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3" r:id="rId2"/>
    <p:sldMasterId id="2147483701" r:id="rId3"/>
  </p:sldMasterIdLst>
  <p:notesMasterIdLst>
    <p:notesMasterId r:id="rId8"/>
  </p:notesMasterIdLst>
  <p:sldIdLst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13E9C-BE87-F8E2-44FA-13B0F26995AB}" v="5" dt="2022-10-17T11:03:38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D2FAE-EF06-4A1B-B8C6-C956B8D65FB5}" type="datetimeFigureOut"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F8EC-92E6-43A0-B15B-FF24F05FAE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68235-4241-4F45-ACDC-19AB5CBB9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8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lucky to work with such recognized brands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68235-4241-4F45-ACDC-19AB5CBB9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Salesforce estimated growth is the highest of all the SaaS CRM Companies such as SAP Oracle and Microsoft.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68235-4241-4F45-ACDC-19AB5CBB93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8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values drive everything we do at OSF Digital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724DD-7A1B-4A1C-8E78-E0102F7A75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2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CD93-48F5-6241-B1EC-E9F3FB92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6347F-CC51-D745-A0F7-6A1790114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58D70-4BE3-A540-A5E0-B3B06A47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960A-2796-B04E-A71F-E446A5F1A4F3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9150-1434-CF4B-A423-24149EE2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AB94-5B05-BE4D-9EF2-57EFEC2E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17025-09AA-1647-B78B-875F7BC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29129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AE3CA-06B7-4305-9B14-23CDAF5D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9AE3-1595-4D55-AD1B-5EEA90A5F38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40EE1-A996-4CBD-8A12-40B6BA52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5CDA0-B956-4698-BBE3-C249AD89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9366-2923-48A1-BF23-BCFEA58A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6265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081895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5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047033" y="0"/>
            <a:ext cx="711743" cy="6858007"/>
            <a:chOff x="1047033" y="2192042"/>
            <a:chExt cx="711743" cy="4665963"/>
          </a:xfrm>
        </p:grpSpPr>
        <p:grpSp>
          <p:nvGrpSpPr>
            <p:cNvPr id="5" name="Group 4"/>
            <p:cNvGrpSpPr/>
            <p:nvPr/>
          </p:nvGrpSpPr>
          <p:grpSpPr>
            <a:xfrm rot="10800000" flipV="1">
              <a:off x="1047034" y="2196685"/>
              <a:ext cx="711738" cy="4661320"/>
              <a:chOff x="367169" y="6525336"/>
              <a:chExt cx="676439" cy="34667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67169" y="6525345"/>
                <a:ext cx="404767" cy="346665"/>
              </a:xfrm>
              <a:prstGeom prst="rect">
                <a:avLst/>
              </a:prstGeom>
              <a:solidFill>
                <a:srgbClr val="83CC04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71937" y="6525336"/>
                <a:ext cx="199664" cy="346665"/>
              </a:xfrm>
              <a:prstGeom prst="rect">
                <a:avLst/>
              </a:prstGeom>
              <a:solidFill>
                <a:srgbClr val="0097CC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71601" y="6525344"/>
                <a:ext cx="72007" cy="346665"/>
              </a:xfrm>
              <a:prstGeom prst="rect">
                <a:avLst/>
              </a:prstGeom>
              <a:solidFill>
                <a:srgbClr val="303888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0800000" flipV="1">
              <a:off x="1047037" y="3266447"/>
              <a:ext cx="711738" cy="677351"/>
              <a:chOff x="367169" y="6525336"/>
              <a:chExt cx="676439" cy="34667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7169" y="6525344"/>
                <a:ext cx="404767" cy="346665"/>
              </a:xfrm>
              <a:prstGeom prst="rect">
                <a:avLst/>
              </a:prstGeom>
              <a:solidFill>
                <a:srgbClr val="83CC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71937" y="6525336"/>
                <a:ext cx="199664" cy="346665"/>
              </a:xfrm>
              <a:prstGeom prst="rect">
                <a:avLst/>
              </a:prstGeom>
              <a:solidFill>
                <a:srgbClr val="009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71601" y="6525344"/>
                <a:ext cx="72007" cy="346665"/>
              </a:xfrm>
              <a:prstGeom prst="rect">
                <a:avLst/>
              </a:prstGeom>
              <a:solidFill>
                <a:srgbClr val="3038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 flipV="1">
              <a:off x="1047038" y="6477000"/>
              <a:ext cx="711738" cy="380913"/>
              <a:chOff x="367169" y="6525336"/>
              <a:chExt cx="676439" cy="34667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67169" y="6525344"/>
                <a:ext cx="404767" cy="346665"/>
              </a:xfrm>
              <a:prstGeom prst="rect">
                <a:avLst/>
              </a:prstGeom>
              <a:solidFill>
                <a:srgbClr val="83CC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71937" y="6525336"/>
                <a:ext cx="199664" cy="346665"/>
              </a:xfrm>
              <a:prstGeom prst="rect">
                <a:avLst/>
              </a:prstGeom>
              <a:solidFill>
                <a:srgbClr val="009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71601" y="6525344"/>
                <a:ext cx="72007" cy="346665"/>
              </a:xfrm>
              <a:prstGeom prst="rect">
                <a:avLst/>
              </a:prstGeom>
              <a:solidFill>
                <a:srgbClr val="3038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047034" y="3943782"/>
              <a:ext cx="711740" cy="2685618"/>
            </a:xfrm>
            <a:prstGeom prst="rect">
              <a:avLst/>
            </a:prstGeom>
            <a:solidFill>
              <a:srgbClr val="001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7033" y="2192042"/>
              <a:ext cx="711740" cy="45719"/>
            </a:xfrm>
            <a:prstGeom prst="rect">
              <a:avLst/>
            </a:prstGeom>
            <a:solidFill>
              <a:srgbClr val="001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862234"/>
            <a:ext cx="2666999" cy="429386"/>
          </a:xfrm>
          <a:prstGeom prst="rect">
            <a:avLst/>
          </a:prstGeom>
        </p:spPr>
      </p:pic>
      <p:sp>
        <p:nvSpPr>
          <p:cNvPr id="2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4724400"/>
            <a:ext cx="7391400" cy="1371600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 sz="1600">
                <a:solidFill>
                  <a:srgbClr val="359BBB"/>
                </a:solidFill>
                <a:latin typeface="+mj-lt"/>
              </a:defRPr>
            </a:lvl2pPr>
          </a:lstStyle>
          <a:p>
            <a:pPr lvl="1"/>
            <a:r>
              <a:rPr lang="en-US"/>
              <a:t>Click to Edit Subtitle or add a short description for the presentation if needed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209800" y="3826132"/>
            <a:ext cx="9296400" cy="584775"/>
          </a:xfrm>
          <a:prstGeom prst="rect">
            <a:avLst/>
          </a:prstGeom>
          <a:noFill/>
        </p:spPr>
        <p:txBody>
          <a:bodyPr lIns="0" tIns="0" rIns="0"/>
          <a:lstStyle>
            <a:lvl1pPr marL="0" indent="0">
              <a:defRPr sz="4400">
                <a:solidFill>
                  <a:srgbClr val="001746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04204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4733" y="2819401"/>
            <a:ext cx="5127467" cy="3657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rgbClr val="001746"/>
                </a:solidFill>
              </a:defRPr>
            </a:lvl1pPr>
          </a:lstStyle>
          <a:p>
            <a:r>
              <a:rPr lang="en-US"/>
              <a:t>Click to Add Chapters</a:t>
            </a:r>
            <a:endParaRPr lang="ro-RO"/>
          </a:p>
        </p:txBody>
      </p:sp>
      <p:grpSp>
        <p:nvGrpSpPr>
          <p:cNvPr id="3" name="Group 2"/>
          <p:cNvGrpSpPr/>
          <p:nvPr userDrawn="1"/>
        </p:nvGrpSpPr>
        <p:grpSpPr>
          <a:xfrm rot="16200000">
            <a:off x="7823852" y="-2320300"/>
            <a:ext cx="582896" cy="8153403"/>
            <a:chOff x="367169" y="6525336"/>
            <a:chExt cx="676439" cy="346673"/>
          </a:xfrm>
        </p:grpSpPr>
        <p:sp>
          <p:nvSpPr>
            <p:cNvPr id="4" name="Rectangle 3"/>
            <p:cNvSpPr/>
            <p:nvPr/>
          </p:nvSpPr>
          <p:spPr>
            <a:xfrm>
              <a:off x="367169" y="6525344"/>
              <a:ext cx="404767" cy="346665"/>
            </a:xfrm>
            <a:prstGeom prst="rect">
              <a:avLst/>
            </a:prstGeom>
            <a:solidFill>
              <a:srgbClr val="83CC0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1937" y="6525336"/>
              <a:ext cx="199664" cy="346665"/>
            </a:xfrm>
            <a:prstGeom prst="rect">
              <a:avLst/>
            </a:prstGeom>
            <a:solidFill>
              <a:srgbClr val="0097C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71601" y="6525344"/>
              <a:ext cx="72007" cy="346665"/>
            </a:xfrm>
            <a:prstGeom prst="rect">
              <a:avLst/>
            </a:prstGeom>
            <a:solidFill>
              <a:srgbClr val="303888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</p:grpSp>
      <p:grpSp>
        <p:nvGrpSpPr>
          <p:cNvPr id="7" name="Group 6"/>
          <p:cNvGrpSpPr/>
          <p:nvPr userDrawn="1"/>
        </p:nvGrpSpPr>
        <p:grpSpPr>
          <a:xfrm rot="16200000" flipV="1">
            <a:off x="3826435" y="1673039"/>
            <a:ext cx="580446" cy="169174"/>
            <a:chOff x="367169" y="6525336"/>
            <a:chExt cx="676439" cy="346673"/>
          </a:xfrm>
        </p:grpSpPr>
        <p:sp>
          <p:nvSpPr>
            <p:cNvPr id="8" name="Rectangle 7"/>
            <p:cNvSpPr/>
            <p:nvPr/>
          </p:nvSpPr>
          <p:spPr>
            <a:xfrm>
              <a:off x="367169" y="6525344"/>
              <a:ext cx="404767" cy="3466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1937" y="6525336"/>
              <a:ext cx="199664" cy="346665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71601" y="6525344"/>
              <a:ext cx="72007" cy="346665"/>
            </a:xfrm>
            <a:prstGeom prst="rect">
              <a:avLst/>
            </a:prstGeom>
            <a:solidFill>
              <a:srgbClr val="303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</p:grpSp>
      <p:sp>
        <p:nvSpPr>
          <p:cNvPr id="11" name="Rectangle 10"/>
          <p:cNvSpPr/>
          <p:nvPr userDrawn="1"/>
        </p:nvSpPr>
        <p:spPr>
          <a:xfrm rot="5400000">
            <a:off x="11776218" y="1633953"/>
            <a:ext cx="582896" cy="248653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 rot="10800000" flipV="1">
            <a:off x="1044734" y="1416007"/>
            <a:ext cx="711738" cy="48946"/>
            <a:chOff x="367169" y="6525336"/>
            <a:chExt cx="676439" cy="346673"/>
          </a:xfrm>
        </p:grpSpPr>
        <p:sp>
          <p:nvSpPr>
            <p:cNvPr id="13" name="Rectangle 12"/>
            <p:cNvSpPr/>
            <p:nvPr/>
          </p:nvSpPr>
          <p:spPr>
            <a:xfrm>
              <a:off x="367169" y="6525344"/>
              <a:ext cx="404767" cy="346665"/>
            </a:xfrm>
            <a:prstGeom prst="rect">
              <a:avLst/>
            </a:prstGeom>
            <a:solidFill>
              <a:srgbClr val="83C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1937" y="6525336"/>
              <a:ext cx="199664" cy="346665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1601" y="6525344"/>
              <a:ext cx="72007" cy="346665"/>
            </a:xfrm>
            <a:prstGeom prst="rect">
              <a:avLst/>
            </a:prstGeom>
            <a:solidFill>
              <a:srgbClr val="303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</p:grpSp>
      <p:sp>
        <p:nvSpPr>
          <p:cNvPr id="16" name="Title 1"/>
          <p:cNvSpPr txBox="1">
            <a:spLocks/>
          </p:cNvSpPr>
          <p:nvPr userDrawn="1"/>
        </p:nvSpPr>
        <p:spPr>
          <a:xfrm>
            <a:off x="1044743" y="1464953"/>
            <a:ext cx="7391400" cy="581740"/>
          </a:xfrm>
          <a:prstGeom prst="rect">
            <a:avLst/>
          </a:prstGeom>
          <a:solidFill>
            <a:srgbClr val="001746"/>
          </a:solidFill>
        </p:spPr>
        <p:txBody>
          <a:bodyPr/>
          <a:lstStyle>
            <a:lvl1pPr marL="28733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SUMMARY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48749" y="780900"/>
            <a:ext cx="7391400" cy="29686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 sz="1600">
                <a:solidFill>
                  <a:srgbClr val="359BBB"/>
                </a:solidFill>
                <a:latin typeface="+mj-lt"/>
              </a:defRPr>
            </a:lvl2pPr>
          </a:lstStyle>
          <a:p>
            <a:pPr lvl="1"/>
            <a:r>
              <a:rPr lang="en-US"/>
              <a:t>Add the Presentation Title here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6705600" y="2819400"/>
            <a:ext cx="5127625" cy="3657601"/>
          </a:xfrm>
        </p:spPr>
        <p:txBody>
          <a:bodyPr>
            <a:normAutofit/>
          </a:bodyPr>
          <a:lstStyle>
            <a:lvl3pPr marL="228600" indent="-228600">
              <a:lnSpc>
                <a:spcPct val="150000"/>
              </a:lnSpc>
              <a:defRPr sz="2400">
                <a:solidFill>
                  <a:srgbClr val="001746"/>
                </a:solidFill>
              </a:defRPr>
            </a:lvl3pPr>
          </a:lstStyle>
          <a:p>
            <a:pPr lvl="2"/>
            <a:r>
              <a:rPr lang="en-US"/>
              <a:t>Click to Add Chapters</a:t>
            </a:r>
          </a:p>
        </p:txBody>
      </p:sp>
    </p:spTree>
    <p:extLst>
      <p:ext uri="{BB962C8B-B14F-4D97-AF65-F5344CB8AC3E}">
        <p14:creationId xmlns:p14="http://schemas.microsoft.com/office/powerpoint/2010/main" val="3533511031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006285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1995" cy="5715000"/>
          </a:xfr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943600"/>
            <a:ext cx="9458094" cy="29686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 sz="1600">
                <a:solidFill>
                  <a:srgbClr val="359BBB"/>
                </a:solidFill>
                <a:latin typeface="+mj-lt"/>
              </a:defRPr>
            </a:lvl2pPr>
          </a:lstStyle>
          <a:p>
            <a:pPr lvl="1"/>
            <a:r>
              <a:rPr lang="en-US"/>
              <a:t>Click to Edit Chapter Subtitle / additional info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4881365"/>
            <a:ext cx="12192000" cy="830997"/>
          </a:xfrm>
          <a:prstGeom prst="rect">
            <a:avLst/>
          </a:prstGeom>
          <a:solidFill>
            <a:srgbClr val="001746">
              <a:alpha val="80000"/>
            </a:srgbClr>
          </a:solidFill>
        </p:spPr>
        <p:txBody>
          <a:bodyPr>
            <a:spAutoFit/>
          </a:bodyPr>
          <a:lstStyle>
            <a:lvl1pPr marL="1892300" indent="0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Chapter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-3" y="5702618"/>
            <a:ext cx="12191995" cy="45719"/>
            <a:chOff x="367169" y="6525330"/>
            <a:chExt cx="826185" cy="419993"/>
          </a:xfrm>
        </p:grpSpPr>
        <p:sp>
          <p:nvSpPr>
            <p:cNvPr id="6" name="Rectangle 5"/>
            <p:cNvSpPr/>
            <p:nvPr/>
          </p:nvSpPr>
          <p:spPr>
            <a:xfrm>
              <a:off x="367169" y="6525344"/>
              <a:ext cx="404767" cy="346665"/>
            </a:xfrm>
            <a:prstGeom prst="rect">
              <a:avLst/>
            </a:prstGeom>
            <a:solidFill>
              <a:srgbClr val="83C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1937" y="6525336"/>
              <a:ext cx="199664" cy="346665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971601" y="6525330"/>
              <a:ext cx="221753" cy="419993"/>
            </a:xfrm>
            <a:prstGeom prst="rect">
              <a:avLst/>
            </a:prstGeom>
            <a:solidFill>
              <a:srgbClr val="303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8949789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1047036" y="1447395"/>
            <a:ext cx="711740" cy="1752599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flipV="1">
            <a:off x="1047037" y="3133890"/>
            <a:ext cx="711738" cy="2057833"/>
            <a:chOff x="367169" y="6525336"/>
            <a:chExt cx="676439" cy="346673"/>
          </a:xfrm>
        </p:grpSpPr>
        <p:sp>
          <p:nvSpPr>
            <p:cNvPr id="24" name="Rectangle 23"/>
            <p:cNvSpPr/>
            <p:nvPr/>
          </p:nvSpPr>
          <p:spPr>
            <a:xfrm>
              <a:off x="367169" y="6525344"/>
              <a:ext cx="404767" cy="346665"/>
            </a:xfrm>
            <a:prstGeom prst="rect">
              <a:avLst/>
            </a:prstGeom>
            <a:solidFill>
              <a:srgbClr val="83CC0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1937" y="6525336"/>
              <a:ext cx="199664" cy="346665"/>
            </a:xfrm>
            <a:prstGeom prst="rect">
              <a:avLst/>
            </a:prstGeom>
            <a:solidFill>
              <a:srgbClr val="0097C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71601" y="6525344"/>
              <a:ext cx="72007" cy="346665"/>
            </a:xfrm>
            <a:prstGeom prst="rect">
              <a:avLst/>
            </a:prstGeom>
            <a:solidFill>
              <a:srgbClr val="303888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</p:grpSp>
      <p:grpSp>
        <p:nvGrpSpPr>
          <p:cNvPr id="6" name="Group 5"/>
          <p:cNvGrpSpPr/>
          <p:nvPr/>
        </p:nvGrpSpPr>
        <p:grpSpPr>
          <a:xfrm flipV="1">
            <a:off x="1047034" y="4876394"/>
            <a:ext cx="711738" cy="630645"/>
            <a:chOff x="367169" y="6525336"/>
            <a:chExt cx="676439" cy="346673"/>
          </a:xfrm>
        </p:grpSpPr>
        <p:sp>
          <p:nvSpPr>
            <p:cNvPr id="21" name="Rectangle 20"/>
            <p:cNvSpPr/>
            <p:nvPr/>
          </p:nvSpPr>
          <p:spPr>
            <a:xfrm>
              <a:off x="367169" y="6525344"/>
              <a:ext cx="404767" cy="346665"/>
            </a:xfrm>
            <a:prstGeom prst="rect">
              <a:avLst/>
            </a:prstGeom>
            <a:solidFill>
              <a:srgbClr val="83C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1937" y="6525336"/>
              <a:ext cx="199664" cy="346665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601" y="6525344"/>
              <a:ext cx="72007" cy="346665"/>
            </a:xfrm>
            <a:prstGeom prst="rect">
              <a:avLst/>
            </a:prstGeom>
            <a:solidFill>
              <a:srgbClr val="303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7033" y="1411773"/>
            <a:ext cx="711738" cy="45719"/>
            <a:chOff x="367169" y="6525336"/>
            <a:chExt cx="676439" cy="346673"/>
          </a:xfrm>
        </p:grpSpPr>
        <p:sp>
          <p:nvSpPr>
            <p:cNvPr id="18" name="Rectangle 17"/>
            <p:cNvSpPr/>
            <p:nvPr/>
          </p:nvSpPr>
          <p:spPr>
            <a:xfrm>
              <a:off x="367169" y="6525344"/>
              <a:ext cx="404767" cy="3466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1937" y="6525336"/>
              <a:ext cx="199664" cy="346665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71601" y="6525344"/>
              <a:ext cx="72007" cy="346665"/>
            </a:xfrm>
            <a:prstGeom prst="rect">
              <a:avLst/>
            </a:prstGeom>
            <a:solidFill>
              <a:srgbClr val="303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</p:grpSp>
      <p:grpSp>
        <p:nvGrpSpPr>
          <p:cNvPr id="9" name="Group 8"/>
          <p:cNvGrpSpPr/>
          <p:nvPr/>
        </p:nvGrpSpPr>
        <p:grpSpPr>
          <a:xfrm flipV="1">
            <a:off x="1047037" y="0"/>
            <a:ext cx="711738" cy="1549630"/>
            <a:chOff x="367169" y="6525336"/>
            <a:chExt cx="676439" cy="346673"/>
          </a:xfrm>
        </p:grpSpPr>
        <p:sp>
          <p:nvSpPr>
            <p:cNvPr id="15" name="Rectangle 14"/>
            <p:cNvSpPr/>
            <p:nvPr/>
          </p:nvSpPr>
          <p:spPr>
            <a:xfrm>
              <a:off x="367169" y="6525344"/>
              <a:ext cx="404767" cy="346665"/>
            </a:xfrm>
            <a:prstGeom prst="rect">
              <a:avLst/>
            </a:prstGeom>
            <a:solidFill>
              <a:srgbClr val="83CC0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1937" y="6525336"/>
              <a:ext cx="199664" cy="346665"/>
            </a:xfrm>
            <a:prstGeom prst="rect">
              <a:avLst/>
            </a:prstGeom>
            <a:solidFill>
              <a:srgbClr val="0097C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1601" y="6525344"/>
              <a:ext cx="72007" cy="346665"/>
            </a:xfrm>
            <a:prstGeom prst="rect">
              <a:avLst/>
            </a:prstGeom>
            <a:solidFill>
              <a:srgbClr val="303888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</p:grpSp>
      <p:sp>
        <p:nvSpPr>
          <p:cNvPr id="11" name="Rectangle 10"/>
          <p:cNvSpPr/>
          <p:nvPr/>
        </p:nvSpPr>
        <p:spPr>
          <a:xfrm rot="10800000">
            <a:off x="1047036" y="5415750"/>
            <a:ext cx="711740" cy="1462889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2100943" y="3403478"/>
            <a:ext cx="879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>
                <a:solidFill>
                  <a:srgbClr val="001746"/>
                </a:solidFill>
                <a:latin typeface="+mj-lt"/>
              </a:rPr>
              <a:t>QUESTIONS?</a:t>
            </a:r>
            <a:endParaRPr lang="en-US" sz="6000">
              <a:solidFill>
                <a:srgbClr val="001746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2145912" y="1844116"/>
            <a:ext cx="29754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86"/>
            <a:r>
              <a:rPr lang="en-US" sz="1050">
                <a:solidFill>
                  <a:schemeClr val="accent6">
                    <a:lumMod val="6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www.osf-global.com   |   </a:t>
            </a:r>
            <a:r>
              <a:rPr lang="en-US" sz="1050" err="1">
                <a:solidFill>
                  <a:schemeClr val="accent6">
                    <a:lumMod val="6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www.osf-commerce.com</a:t>
            </a:r>
            <a:endParaRPr lang="ro-RO" sz="1050">
              <a:solidFill>
                <a:schemeClr val="accent6">
                  <a:lumMod val="6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37" y="1541323"/>
            <a:ext cx="1769271" cy="2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41319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290156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B37F-3C64-4E84-A4FA-734BEB56C3D8}" type="datetimeFigureOut">
              <a:rPr lang="ro-RO" smtClean="0"/>
              <a:t>17.10.2022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1B1-2E7F-4C8F-861F-6F2E1A95CD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1304906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TATEMENT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838200" y="149073"/>
            <a:ext cx="10515600" cy="711200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defRPr lang="en-US" sz="2800" b="1" kern="1200" dirty="0">
                <a:solidFill>
                  <a:srgbClr val="012364"/>
                </a:solidFill>
                <a:latin typeface="Lato" panose="020F0502020204030203" pitchFamily="34" charset="-18"/>
                <a:ea typeface="Microsoft Himalaya" panose="01010100010101010101" pitchFamily="2" charset="0"/>
                <a:cs typeface="Microsoft Himalaya" panose="01010100010101010101" pitchFamily="2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838200" y="751257"/>
            <a:ext cx="10515599" cy="459890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1" u="none" strike="noStrike" kern="1200" cap="none" spc="0" normalizeH="0" baseline="0">
                <a:ln>
                  <a:noFill/>
                </a:ln>
                <a:solidFill>
                  <a:srgbClr val="2DA6BF"/>
                </a:solidFill>
                <a:effectLst/>
                <a:uLnTx/>
                <a:uFillTx/>
                <a:latin typeface="Lato Light" panose="020F0302020204030203" pitchFamily="34" charset="-18"/>
                <a:ea typeface="+mn-ea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DA6BF"/>
                </a:solidFill>
                <a:effectLst/>
                <a:uLnTx/>
                <a:uFillTx/>
                <a:latin typeface="Lato Light" panose="020F0302020204030203" pitchFamily="34" charset="-18"/>
                <a:ea typeface="+mn-ea"/>
                <a:cs typeface="Segoe UI Light" panose="020B0502040204020203" pitchFamily="34" charset="0"/>
              </a:rPr>
              <a:t>Click to edit subtitle – if not needed can be deleted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58F226-3BCB-4810-AD01-EA050BE7D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8301" y="852790"/>
            <a:ext cx="166369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D4350-79AC-4EBD-92E0-9CEDAB3DCF0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52790"/>
            <a:ext cx="166369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1663698" y="1945409"/>
            <a:ext cx="8864603" cy="3733496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Click to add the content here</a:t>
            </a: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2057E-E4A7-46C3-9E62-3026A80FE6E2}"/>
              </a:ext>
            </a:extLst>
          </p:cNvPr>
          <p:cNvSpPr txBox="1"/>
          <p:nvPr userDrawn="1"/>
        </p:nvSpPr>
        <p:spPr>
          <a:xfrm>
            <a:off x="4026939" y="6568718"/>
            <a:ext cx="4138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OSF.DIGITAL</a:t>
            </a:r>
            <a:endParaRPr lang="ro-RO" sz="1000" spc="30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201AF-2E95-4343-B2B2-E9DEF80B889A}"/>
              </a:ext>
            </a:extLst>
          </p:cNvPr>
          <p:cNvSpPr txBox="1"/>
          <p:nvPr userDrawn="1"/>
        </p:nvSpPr>
        <p:spPr>
          <a:xfrm>
            <a:off x="695999" y="6355811"/>
            <a:ext cx="10799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3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Copyright 2020 OSF Global Services, Inc. d/b/a OSF Digital. All Rights Reserved.</a:t>
            </a:r>
            <a:endParaRPr lang="ro-RO" sz="800" spc="3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08340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CD93-48F5-6241-B1EC-E9F3FB92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6347F-CC51-D745-A0F7-6A1790114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58D70-4BE3-A540-A5E0-B3B06A47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960A-2796-B04E-A71F-E446A5F1A4F3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9150-1434-CF4B-A423-24149EE2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AB94-5B05-BE4D-9EF2-57EFEC2E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17025-09AA-1647-B78B-875F7BC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7252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B818-59F8-49E1-B3E9-DBF7E7FAB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2" y="349840"/>
            <a:ext cx="9322481" cy="535531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200"/>
            </a:lvl1pPr>
          </a:lstStyle>
          <a:p>
            <a:r>
              <a:rPr lang="en-US"/>
              <a:t>ADD SLIDE TITLE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C49FF3-27BD-4EAB-B5E0-4165F8905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9747" y="434286"/>
            <a:ext cx="1635760" cy="2236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DFB2690-4A53-411B-8312-B833CA8BC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564" y="818716"/>
            <a:ext cx="9322480" cy="441325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en-US"/>
              <a:t>Add subtitle here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19562F6-9E88-4C7F-91C3-B82E69EFE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562" y="1420813"/>
            <a:ext cx="11208945" cy="4800600"/>
          </a:xfrm>
        </p:spPr>
        <p:txBody>
          <a:bodyPr/>
          <a:lstStyle>
            <a:lvl4pPr>
              <a:defRPr/>
            </a:lvl4pPr>
          </a:lstStyle>
          <a:p>
            <a:pPr lvl="3"/>
            <a:r>
              <a:rPr lang="en-US"/>
              <a:t>Add content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12BB20-C01A-4143-AB10-525086F797DB}"/>
              </a:ext>
            </a:extLst>
          </p:cNvPr>
          <p:cNvSpPr/>
          <p:nvPr userDrawn="1"/>
        </p:nvSpPr>
        <p:spPr>
          <a:xfrm rot="5400000" flipV="1">
            <a:off x="-3406140" y="3406140"/>
            <a:ext cx="6858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88000"/>
                </a:srgbClr>
              </a:gs>
              <a:gs pos="100000">
                <a:srgbClr val="00B050">
                  <a:alpha val="67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327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35508-9D04-E849-B16E-257099D3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8FB57-D6A2-9C44-8EFF-6E06B3574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AF71A-7B3A-BE4B-BE9C-97237D001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960A-2796-B04E-A71F-E446A5F1A4F3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2C81-26A7-0D48-B2B3-BAB67F47B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081B-4089-3C48-A756-140317089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7025-09AA-1647-B78B-875F7BC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38" r:id="rId4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41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9" r:id="rId2"/>
    <p:sldLayoutId id="2147483717" r:id="rId3"/>
    <p:sldLayoutId id="2147483718" r:id="rId4"/>
    <p:sldLayoutId id="2147483715" r:id="rId5"/>
    <p:sldLayoutId id="2147483725" r:id="rId6"/>
    <p:sldLayoutId id="2147483726" r:id="rId7"/>
    <p:sldLayoutId id="2147483732" r:id="rId8"/>
    <p:sldLayoutId id="2147483740" r:id="rId9"/>
    <p:sldLayoutId id="2147483741" r:id="rId10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359BBB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kern="1200">
          <a:solidFill>
            <a:srgbClr val="001746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digital/" TargetMode="Externa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21" Type="http://schemas.openxmlformats.org/officeDocument/2006/relationships/image" Target="../media/image23.png"/><Relationship Id="rId34" Type="http://schemas.openxmlformats.org/officeDocument/2006/relationships/image" Target="../media/image36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6.sv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4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hyperlink" Target="https://osf.digital/" TargetMode="External"/><Relationship Id="rId8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sf.digital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10" Type="http://schemas.openxmlformats.org/officeDocument/2006/relationships/image" Target="../media/image6.svg"/><Relationship Id="rId4" Type="http://schemas.openxmlformats.org/officeDocument/2006/relationships/image" Target="../media/image3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digita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roup 1341">
            <a:extLst>
              <a:ext uri="{FF2B5EF4-FFF2-40B4-BE49-F238E27FC236}">
                <a16:creationId xmlns:a16="http://schemas.microsoft.com/office/drawing/2014/main" id="{E01CDC89-62AF-491C-BB94-6417D57D5B60}"/>
              </a:ext>
            </a:extLst>
          </p:cNvPr>
          <p:cNvGrpSpPr/>
          <p:nvPr/>
        </p:nvGrpSpPr>
        <p:grpSpPr>
          <a:xfrm>
            <a:off x="1" y="113728"/>
            <a:ext cx="12191999" cy="6630542"/>
            <a:chOff x="3335" y="227458"/>
            <a:chExt cx="12191999" cy="6630542"/>
          </a:xfrm>
        </p:grpSpPr>
        <p:grpSp>
          <p:nvGrpSpPr>
            <p:cNvPr id="1343" name="Graphic 1">
              <a:extLst>
                <a:ext uri="{FF2B5EF4-FFF2-40B4-BE49-F238E27FC236}">
                  <a16:creationId xmlns:a16="http://schemas.microsoft.com/office/drawing/2014/main" id="{803E1700-00CF-4361-9F61-EEC241554061}"/>
                </a:ext>
              </a:extLst>
            </p:cNvPr>
            <p:cNvGrpSpPr/>
            <p:nvPr/>
          </p:nvGrpSpPr>
          <p:grpSpPr>
            <a:xfrm>
              <a:off x="3335" y="227458"/>
              <a:ext cx="12191999" cy="6630542"/>
              <a:chOff x="0" y="227457"/>
              <a:chExt cx="12191999" cy="6630542"/>
            </a:xfrm>
            <a:solidFill>
              <a:schemeClr val="bg1">
                <a:lumMod val="75000"/>
                <a:alpha val="50196"/>
              </a:schemeClr>
            </a:solidFill>
            <a:effectLst/>
          </p:grpSpPr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895BE69F-28D9-4C6E-B0DA-C9C113BE5C66}"/>
                  </a:ext>
                </a:extLst>
              </p:cNvPr>
              <p:cNvSpPr/>
              <p:nvPr/>
            </p:nvSpPr>
            <p:spPr>
              <a:xfrm>
                <a:off x="2618079" y="4111980"/>
                <a:ext cx="15773" cy="13030"/>
              </a:xfrm>
              <a:custGeom>
                <a:avLst/>
                <a:gdLst>
                  <a:gd name="connsiteX0" fmla="*/ 5639 w 15773"/>
                  <a:gd name="connsiteY0" fmla="*/ 5791 h 13030"/>
                  <a:gd name="connsiteX1" fmla="*/ 3124 w 15773"/>
                  <a:gd name="connsiteY1" fmla="*/ 1448 h 13030"/>
                  <a:gd name="connsiteX2" fmla="*/ 1524 w 15773"/>
                  <a:gd name="connsiteY2" fmla="*/ 228 h 13030"/>
                  <a:gd name="connsiteX3" fmla="*/ 0 w 15773"/>
                  <a:gd name="connsiteY3" fmla="*/ 0 h 13030"/>
                  <a:gd name="connsiteX4" fmla="*/ 153 w 15773"/>
                  <a:gd name="connsiteY4" fmla="*/ 3200 h 13030"/>
                  <a:gd name="connsiteX5" fmla="*/ 6325 w 15773"/>
                  <a:gd name="connsiteY5" fmla="*/ 9220 h 13030"/>
                  <a:gd name="connsiteX6" fmla="*/ 13716 w 15773"/>
                  <a:gd name="connsiteY6" fmla="*/ 13030 h 13030"/>
                  <a:gd name="connsiteX7" fmla="*/ 15773 w 15773"/>
                  <a:gd name="connsiteY7" fmla="*/ 12497 h 13030"/>
                  <a:gd name="connsiteX8" fmla="*/ 12802 w 15773"/>
                  <a:gd name="connsiteY8" fmla="*/ 8611 h 1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3" h="13030">
                    <a:moveTo>
                      <a:pt x="5639" y="5791"/>
                    </a:moveTo>
                    <a:lnTo>
                      <a:pt x="3124" y="1448"/>
                    </a:lnTo>
                    <a:lnTo>
                      <a:pt x="1524" y="228"/>
                    </a:lnTo>
                    <a:lnTo>
                      <a:pt x="0" y="0"/>
                    </a:lnTo>
                    <a:lnTo>
                      <a:pt x="153" y="3200"/>
                    </a:lnTo>
                    <a:lnTo>
                      <a:pt x="6325" y="9220"/>
                    </a:lnTo>
                    <a:lnTo>
                      <a:pt x="13716" y="13030"/>
                    </a:lnTo>
                    <a:lnTo>
                      <a:pt x="15773" y="12497"/>
                    </a:lnTo>
                    <a:lnTo>
                      <a:pt x="12802" y="86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5F0F813E-9686-4E3B-9E40-D25143A7F23E}"/>
                  </a:ext>
                </a:extLst>
              </p:cNvPr>
              <p:cNvSpPr/>
              <p:nvPr/>
            </p:nvSpPr>
            <p:spPr>
              <a:xfrm>
                <a:off x="2582875" y="4102836"/>
                <a:ext cx="6629" cy="7467"/>
              </a:xfrm>
              <a:custGeom>
                <a:avLst/>
                <a:gdLst>
                  <a:gd name="connsiteX0" fmla="*/ 5944 w 6629"/>
                  <a:gd name="connsiteY0" fmla="*/ 5258 h 7467"/>
                  <a:gd name="connsiteX1" fmla="*/ 3581 w 6629"/>
                  <a:gd name="connsiteY1" fmla="*/ 1829 h 7467"/>
                  <a:gd name="connsiteX2" fmla="*/ 1219 w 6629"/>
                  <a:gd name="connsiteY2" fmla="*/ 0 h 7467"/>
                  <a:gd name="connsiteX3" fmla="*/ 610 w 6629"/>
                  <a:gd name="connsiteY3" fmla="*/ 686 h 7467"/>
                  <a:gd name="connsiteX4" fmla="*/ 0 w 6629"/>
                  <a:gd name="connsiteY4" fmla="*/ 2667 h 7467"/>
                  <a:gd name="connsiteX5" fmla="*/ 2438 w 6629"/>
                  <a:gd name="connsiteY5" fmla="*/ 4420 h 7467"/>
                  <a:gd name="connsiteX6" fmla="*/ 4801 w 6629"/>
                  <a:gd name="connsiteY6" fmla="*/ 6858 h 7467"/>
                  <a:gd name="connsiteX7" fmla="*/ 6629 w 6629"/>
                  <a:gd name="connsiteY7" fmla="*/ 7467 h 7467"/>
                  <a:gd name="connsiteX8" fmla="*/ 6477 w 6629"/>
                  <a:gd name="connsiteY8" fmla="*/ 6325 h 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9" h="7467">
                    <a:moveTo>
                      <a:pt x="5944" y="5258"/>
                    </a:moveTo>
                    <a:lnTo>
                      <a:pt x="3581" y="1829"/>
                    </a:lnTo>
                    <a:lnTo>
                      <a:pt x="1219" y="0"/>
                    </a:lnTo>
                    <a:lnTo>
                      <a:pt x="610" y="686"/>
                    </a:lnTo>
                    <a:lnTo>
                      <a:pt x="0" y="2667"/>
                    </a:lnTo>
                    <a:lnTo>
                      <a:pt x="2438" y="4420"/>
                    </a:lnTo>
                    <a:lnTo>
                      <a:pt x="4801" y="6858"/>
                    </a:lnTo>
                    <a:lnTo>
                      <a:pt x="6629" y="7467"/>
                    </a:lnTo>
                    <a:lnTo>
                      <a:pt x="6477" y="63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5E3B2FD8-4BE2-4719-AC22-9DE601C17DF2}"/>
                  </a:ext>
                </a:extLst>
              </p:cNvPr>
              <p:cNvSpPr/>
              <p:nvPr/>
            </p:nvSpPr>
            <p:spPr>
              <a:xfrm>
                <a:off x="2008479" y="3683507"/>
                <a:ext cx="416585" cy="133959"/>
              </a:xfrm>
              <a:custGeom>
                <a:avLst/>
                <a:gdLst>
                  <a:gd name="connsiteX0" fmla="*/ 378638 w 416585"/>
                  <a:gd name="connsiteY0" fmla="*/ 132207 h 133959"/>
                  <a:gd name="connsiteX1" fmla="*/ 383058 w 416585"/>
                  <a:gd name="connsiteY1" fmla="*/ 131064 h 133959"/>
                  <a:gd name="connsiteX2" fmla="*/ 384886 w 416585"/>
                  <a:gd name="connsiteY2" fmla="*/ 129921 h 133959"/>
                  <a:gd name="connsiteX3" fmla="*/ 389001 w 416585"/>
                  <a:gd name="connsiteY3" fmla="*/ 128168 h 133959"/>
                  <a:gd name="connsiteX4" fmla="*/ 397307 w 416585"/>
                  <a:gd name="connsiteY4" fmla="*/ 125883 h 133959"/>
                  <a:gd name="connsiteX5" fmla="*/ 405918 w 416585"/>
                  <a:gd name="connsiteY5" fmla="*/ 125197 h 133959"/>
                  <a:gd name="connsiteX6" fmla="*/ 412166 w 416585"/>
                  <a:gd name="connsiteY6" fmla="*/ 125044 h 133959"/>
                  <a:gd name="connsiteX7" fmla="*/ 413538 w 416585"/>
                  <a:gd name="connsiteY7" fmla="*/ 123520 h 133959"/>
                  <a:gd name="connsiteX8" fmla="*/ 415976 w 416585"/>
                  <a:gd name="connsiteY8" fmla="*/ 121463 h 133959"/>
                  <a:gd name="connsiteX9" fmla="*/ 416586 w 416585"/>
                  <a:gd name="connsiteY9" fmla="*/ 118948 h 133959"/>
                  <a:gd name="connsiteX10" fmla="*/ 415443 w 416585"/>
                  <a:gd name="connsiteY10" fmla="*/ 116586 h 133959"/>
                  <a:gd name="connsiteX11" fmla="*/ 414223 w 416585"/>
                  <a:gd name="connsiteY11" fmla="*/ 115748 h 133959"/>
                  <a:gd name="connsiteX12" fmla="*/ 412852 w 416585"/>
                  <a:gd name="connsiteY12" fmla="*/ 115214 h 133959"/>
                  <a:gd name="connsiteX13" fmla="*/ 411328 w 416585"/>
                  <a:gd name="connsiteY13" fmla="*/ 115519 h 133959"/>
                  <a:gd name="connsiteX14" fmla="*/ 407061 w 416585"/>
                  <a:gd name="connsiteY14" fmla="*/ 114986 h 133959"/>
                  <a:gd name="connsiteX15" fmla="*/ 402031 w 416585"/>
                  <a:gd name="connsiteY15" fmla="*/ 112852 h 133959"/>
                  <a:gd name="connsiteX16" fmla="*/ 396240 w 416585"/>
                  <a:gd name="connsiteY16" fmla="*/ 107366 h 133959"/>
                  <a:gd name="connsiteX17" fmla="*/ 393573 w 416585"/>
                  <a:gd name="connsiteY17" fmla="*/ 105308 h 133959"/>
                  <a:gd name="connsiteX18" fmla="*/ 387706 w 416585"/>
                  <a:gd name="connsiteY18" fmla="*/ 102184 h 133959"/>
                  <a:gd name="connsiteX19" fmla="*/ 384734 w 416585"/>
                  <a:gd name="connsiteY19" fmla="*/ 101346 h 133959"/>
                  <a:gd name="connsiteX20" fmla="*/ 374904 w 416585"/>
                  <a:gd name="connsiteY20" fmla="*/ 99670 h 133959"/>
                  <a:gd name="connsiteX21" fmla="*/ 370103 w 416585"/>
                  <a:gd name="connsiteY21" fmla="*/ 100203 h 133959"/>
                  <a:gd name="connsiteX22" fmla="*/ 362865 w 416585"/>
                  <a:gd name="connsiteY22" fmla="*/ 99593 h 133959"/>
                  <a:gd name="connsiteX23" fmla="*/ 358293 w 416585"/>
                  <a:gd name="connsiteY23" fmla="*/ 98908 h 133959"/>
                  <a:gd name="connsiteX24" fmla="*/ 355092 w 416585"/>
                  <a:gd name="connsiteY24" fmla="*/ 99670 h 133959"/>
                  <a:gd name="connsiteX25" fmla="*/ 354025 w 416585"/>
                  <a:gd name="connsiteY25" fmla="*/ 98831 h 133959"/>
                  <a:gd name="connsiteX26" fmla="*/ 353721 w 416585"/>
                  <a:gd name="connsiteY26" fmla="*/ 97231 h 133959"/>
                  <a:gd name="connsiteX27" fmla="*/ 354483 w 416585"/>
                  <a:gd name="connsiteY27" fmla="*/ 95707 h 133959"/>
                  <a:gd name="connsiteX28" fmla="*/ 360045 w 416585"/>
                  <a:gd name="connsiteY28" fmla="*/ 94717 h 133959"/>
                  <a:gd name="connsiteX29" fmla="*/ 357454 w 416585"/>
                  <a:gd name="connsiteY29" fmla="*/ 92354 h 133959"/>
                  <a:gd name="connsiteX30" fmla="*/ 358445 w 416585"/>
                  <a:gd name="connsiteY30" fmla="*/ 90297 h 133959"/>
                  <a:gd name="connsiteX31" fmla="*/ 360121 w 416585"/>
                  <a:gd name="connsiteY31" fmla="*/ 88468 h 133959"/>
                  <a:gd name="connsiteX32" fmla="*/ 358597 w 416585"/>
                  <a:gd name="connsiteY32" fmla="*/ 85801 h 133959"/>
                  <a:gd name="connsiteX33" fmla="*/ 355168 w 416585"/>
                  <a:gd name="connsiteY33" fmla="*/ 83744 h 133959"/>
                  <a:gd name="connsiteX34" fmla="*/ 348310 w 416585"/>
                  <a:gd name="connsiteY34" fmla="*/ 83668 h 133959"/>
                  <a:gd name="connsiteX35" fmla="*/ 341605 w 416585"/>
                  <a:gd name="connsiteY35" fmla="*/ 82906 h 133959"/>
                  <a:gd name="connsiteX36" fmla="*/ 334366 w 416585"/>
                  <a:gd name="connsiteY36" fmla="*/ 79096 h 133959"/>
                  <a:gd name="connsiteX37" fmla="*/ 326746 w 416585"/>
                  <a:gd name="connsiteY37" fmla="*/ 77267 h 133959"/>
                  <a:gd name="connsiteX38" fmla="*/ 323088 w 416585"/>
                  <a:gd name="connsiteY38" fmla="*/ 77267 h 133959"/>
                  <a:gd name="connsiteX39" fmla="*/ 319354 w 416585"/>
                  <a:gd name="connsiteY39" fmla="*/ 76810 h 133959"/>
                  <a:gd name="connsiteX40" fmla="*/ 317754 w 416585"/>
                  <a:gd name="connsiteY40" fmla="*/ 74600 h 133959"/>
                  <a:gd name="connsiteX41" fmla="*/ 316306 w 416585"/>
                  <a:gd name="connsiteY41" fmla="*/ 73838 h 133959"/>
                  <a:gd name="connsiteX42" fmla="*/ 314782 w 416585"/>
                  <a:gd name="connsiteY42" fmla="*/ 73686 h 133959"/>
                  <a:gd name="connsiteX43" fmla="*/ 310820 w 416585"/>
                  <a:gd name="connsiteY43" fmla="*/ 74981 h 133959"/>
                  <a:gd name="connsiteX44" fmla="*/ 311125 w 416585"/>
                  <a:gd name="connsiteY44" fmla="*/ 73533 h 133959"/>
                  <a:gd name="connsiteX45" fmla="*/ 311963 w 416585"/>
                  <a:gd name="connsiteY45" fmla="*/ 72161 h 133959"/>
                  <a:gd name="connsiteX46" fmla="*/ 308458 w 416585"/>
                  <a:gd name="connsiteY46" fmla="*/ 69799 h 133959"/>
                  <a:gd name="connsiteX47" fmla="*/ 301828 w 416585"/>
                  <a:gd name="connsiteY47" fmla="*/ 64541 h 133959"/>
                  <a:gd name="connsiteX48" fmla="*/ 300228 w 416585"/>
                  <a:gd name="connsiteY48" fmla="*/ 66599 h 133959"/>
                  <a:gd name="connsiteX49" fmla="*/ 297637 w 416585"/>
                  <a:gd name="connsiteY49" fmla="*/ 69037 h 133959"/>
                  <a:gd name="connsiteX50" fmla="*/ 295885 w 416585"/>
                  <a:gd name="connsiteY50" fmla="*/ 68809 h 133959"/>
                  <a:gd name="connsiteX51" fmla="*/ 295199 w 416585"/>
                  <a:gd name="connsiteY51" fmla="*/ 66675 h 133959"/>
                  <a:gd name="connsiteX52" fmla="*/ 291465 w 416585"/>
                  <a:gd name="connsiteY52" fmla="*/ 63627 h 133959"/>
                  <a:gd name="connsiteX53" fmla="*/ 296190 w 416585"/>
                  <a:gd name="connsiteY53" fmla="*/ 64389 h 133959"/>
                  <a:gd name="connsiteX54" fmla="*/ 298628 w 416585"/>
                  <a:gd name="connsiteY54" fmla="*/ 64237 h 133959"/>
                  <a:gd name="connsiteX55" fmla="*/ 300076 w 416585"/>
                  <a:gd name="connsiteY55" fmla="*/ 62332 h 133959"/>
                  <a:gd name="connsiteX56" fmla="*/ 297028 w 416585"/>
                  <a:gd name="connsiteY56" fmla="*/ 61189 h 133959"/>
                  <a:gd name="connsiteX57" fmla="*/ 294056 w 416585"/>
                  <a:gd name="connsiteY57" fmla="*/ 59588 h 133959"/>
                  <a:gd name="connsiteX58" fmla="*/ 292380 w 416585"/>
                  <a:gd name="connsiteY58" fmla="*/ 57912 h 133959"/>
                  <a:gd name="connsiteX59" fmla="*/ 286436 w 416585"/>
                  <a:gd name="connsiteY59" fmla="*/ 53188 h 133959"/>
                  <a:gd name="connsiteX60" fmla="*/ 283083 w 416585"/>
                  <a:gd name="connsiteY60" fmla="*/ 52502 h 133959"/>
                  <a:gd name="connsiteX61" fmla="*/ 283464 w 416585"/>
                  <a:gd name="connsiteY61" fmla="*/ 53340 h 133959"/>
                  <a:gd name="connsiteX62" fmla="*/ 286055 w 416585"/>
                  <a:gd name="connsiteY62" fmla="*/ 55626 h 133959"/>
                  <a:gd name="connsiteX63" fmla="*/ 286436 w 416585"/>
                  <a:gd name="connsiteY63" fmla="*/ 56541 h 133959"/>
                  <a:gd name="connsiteX64" fmla="*/ 284531 w 416585"/>
                  <a:gd name="connsiteY64" fmla="*/ 57074 h 133959"/>
                  <a:gd name="connsiteX65" fmla="*/ 281026 w 416585"/>
                  <a:gd name="connsiteY65" fmla="*/ 56236 h 133959"/>
                  <a:gd name="connsiteX66" fmla="*/ 272110 w 416585"/>
                  <a:gd name="connsiteY66" fmla="*/ 52045 h 133959"/>
                  <a:gd name="connsiteX67" fmla="*/ 268072 w 416585"/>
                  <a:gd name="connsiteY67" fmla="*/ 49149 h 133959"/>
                  <a:gd name="connsiteX68" fmla="*/ 261366 w 416585"/>
                  <a:gd name="connsiteY68" fmla="*/ 43663 h 133959"/>
                  <a:gd name="connsiteX69" fmla="*/ 240335 w 416585"/>
                  <a:gd name="connsiteY69" fmla="*/ 33299 h 133959"/>
                  <a:gd name="connsiteX70" fmla="*/ 239040 w 416585"/>
                  <a:gd name="connsiteY70" fmla="*/ 33604 h 133959"/>
                  <a:gd name="connsiteX71" fmla="*/ 236830 w 416585"/>
                  <a:gd name="connsiteY71" fmla="*/ 33223 h 133959"/>
                  <a:gd name="connsiteX72" fmla="*/ 234544 w 416585"/>
                  <a:gd name="connsiteY72" fmla="*/ 32309 h 133959"/>
                  <a:gd name="connsiteX73" fmla="*/ 231953 w 416585"/>
                  <a:gd name="connsiteY73" fmla="*/ 32080 h 133959"/>
                  <a:gd name="connsiteX74" fmla="*/ 221056 w 416585"/>
                  <a:gd name="connsiteY74" fmla="*/ 32385 h 133959"/>
                  <a:gd name="connsiteX75" fmla="*/ 217475 w 416585"/>
                  <a:gd name="connsiteY75" fmla="*/ 31623 h 133959"/>
                  <a:gd name="connsiteX76" fmla="*/ 214275 w 416585"/>
                  <a:gd name="connsiteY76" fmla="*/ 29947 h 133959"/>
                  <a:gd name="connsiteX77" fmla="*/ 210465 w 416585"/>
                  <a:gd name="connsiteY77" fmla="*/ 27508 h 133959"/>
                  <a:gd name="connsiteX78" fmla="*/ 206883 w 416585"/>
                  <a:gd name="connsiteY78" fmla="*/ 24765 h 133959"/>
                  <a:gd name="connsiteX79" fmla="*/ 201930 w 416585"/>
                  <a:gd name="connsiteY79" fmla="*/ 18059 h 133959"/>
                  <a:gd name="connsiteX80" fmla="*/ 195148 w 416585"/>
                  <a:gd name="connsiteY80" fmla="*/ 14707 h 133959"/>
                  <a:gd name="connsiteX81" fmla="*/ 196368 w 416585"/>
                  <a:gd name="connsiteY81" fmla="*/ 12268 h 133959"/>
                  <a:gd name="connsiteX82" fmla="*/ 192329 w 416585"/>
                  <a:gd name="connsiteY82" fmla="*/ 12954 h 133959"/>
                  <a:gd name="connsiteX83" fmla="*/ 190957 w 416585"/>
                  <a:gd name="connsiteY83" fmla="*/ 12649 h 133959"/>
                  <a:gd name="connsiteX84" fmla="*/ 186461 w 416585"/>
                  <a:gd name="connsiteY84" fmla="*/ 9982 h 133959"/>
                  <a:gd name="connsiteX85" fmla="*/ 182880 w 416585"/>
                  <a:gd name="connsiteY85" fmla="*/ 9754 h 133959"/>
                  <a:gd name="connsiteX86" fmla="*/ 179070 w 416585"/>
                  <a:gd name="connsiteY86" fmla="*/ 10287 h 133959"/>
                  <a:gd name="connsiteX87" fmla="*/ 175260 w 416585"/>
                  <a:gd name="connsiteY87" fmla="*/ 9982 h 133959"/>
                  <a:gd name="connsiteX88" fmla="*/ 171603 w 416585"/>
                  <a:gd name="connsiteY88" fmla="*/ 8687 h 133959"/>
                  <a:gd name="connsiteX89" fmla="*/ 168021 w 416585"/>
                  <a:gd name="connsiteY89" fmla="*/ 7011 h 133959"/>
                  <a:gd name="connsiteX90" fmla="*/ 165583 w 416585"/>
                  <a:gd name="connsiteY90" fmla="*/ 4267 h 133959"/>
                  <a:gd name="connsiteX91" fmla="*/ 164211 w 416585"/>
                  <a:gd name="connsiteY91" fmla="*/ 3505 h 133959"/>
                  <a:gd name="connsiteX92" fmla="*/ 150343 w 416585"/>
                  <a:gd name="connsiteY92" fmla="*/ 4039 h 133959"/>
                  <a:gd name="connsiteX93" fmla="*/ 145009 w 416585"/>
                  <a:gd name="connsiteY93" fmla="*/ 5486 h 133959"/>
                  <a:gd name="connsiteX94" fmla="*/ 143713 w 416585"/>
                  <a:gd name="connsiteY94" fmla="*/ 5258 h 133959"/>
                  <a:gd name="connsiteX95" fmla="*/ 140132 w 416585"/>
                  <a:gd name="connsiteY95" fmla="*/ 2438 h 133959"/>
                  <a:gd name="connsiteX96" fmla="*/ 140513 w 416585"/>
                  <a:gd name="connsiteY96" fmla="*/ 1372 h 133959"/>
                  <a:gd name="connsiteX97" fmla="*/ 136551 w 416585"/>
                  <a:gd name="connsiteY97" fmla="*/ 2438 h 133959"/>
                  <a:gd name="connsiteX98" fmla="*/ 128321 w 416585"/>
                  <a:gd name="connsiteY98" fmla="*/ 2972 h 133959"/>
                  <a:gd name="connsiteX99" fmla="*/ 118186 w 416585"/>
                  <a:gd name="connsiteY99" fmla="*/ 1067 h 133959"/>
                  <a:gd name="connsiteX100" fmla="*/ 107976 w 416585"/>
                  <a:gd name="connsiteY100" fmla="*/ 0 h 133959"/>
                  <a:gd name="connsiteX101" fmla="*/ 98298 w 416585"/>
                  <a:gd name="connsiteY101" fmla="*/ 1448 h 133959"/>
                  <a:gd name="connsiteX102" fmla="*/ 89078 w 416585"/>
                  <a:gd name="connsiteY102" fmla="*/ 5029 h 133959"/>
                  <a:gd name="connsiteX103" fmla="*/ 86106 w 416585"/>
                  <a:gd name="connsiteY103" fmla="*/ 5944 h 133959"/>
                  <a:gd name="connsiteX104" fmla="*/ 66218 w 416585"/>
                  <a:gd name="connsiteY104" fmla="*/ 8382 h 133959"/>
                  <a:gd name="connsiteX105" fmla="*/ 63094 w 416585"/>
                  <a:gd name="connsiteY105" fmla="*/ 8992 h 133959"/>
                  <a:gd name="connsiteX106" fmla="*/ 32614 w 416585"/>
                  <a:gd name="connsiteY106" fmla="*/ 21184 h 133959"/>
                  <a:gd name="connsiteX107" fmla="*/ 29642 w 416585"/>
                  <a:gd name="connsiteY107" fmla="*/ 23089 h 133959"/>
                  <a:gd name="connsiteX108" fmla="*/ 23470 w 416585"/>
                  <a:gd name="connsiteY108" fmla="*/ 28956 h 133959"/>
                  <a:gd name="connsiteX109" fmla="*/ 20346 w 416585"/>
                  <a:gd name="connsiteY109" fmla="*/ 32766 h 133959"/>
                  <a:gd name="connsiteX110" fmla="*/ 19507 w 416585"/>
                  <a:gd name="connsiteY110" fmla="*/ 37719 h 133959"/>
                  <a:gd name="connsiteX111" fmla="*/ 21717 w 416585"/>
                  <a:gd name="connsiteY111" fmla="*/ 45034 h 133959"/>
                  <a:gd name="connsiteX112" fmla="*/ 19888 w 416585"/>
                  <a:gd name="connsiteY112" fmla="*/ 46558 h 133959"/>
                  <a:gd name="connsiteX113" fmla="*/ 17602 w 416585"/>
                  <a:gd name="connsiteY113" fmla="*/ 46787 h 133959"/>
                  <a:gd name="connsiteX114" fmla="*/ 15240 w 416585"/>
                  <a:gd name="connsiteY114" fmla="*/ 46406 h 133959"/>
                  <a:gd name="connsiteX115" fmla="*/ 13716 w 416585"/>
                  <a:gd name="connsiteY115" fmla="*/ 46787 h 133959"/>
                  <a:gd name="connsiteX116" fmla="*/ 381 w 416585"/>
                  <a:gd name="connsiteY116" fmla="*/ 52273 h 133959"/>
                  <a:gd name="connsiteX117" fmla="*/ 0 w 416585"/>
                  <a:gd name="connsiteY117" fmla="*/ 53797 h 133959"/>
                  <a:gd name="connsiteX118" fmla="*/ 1905 w 416585"/>
                  <a:gd name="connsiteY118" fmla="*/ 54940 h 133959"/>
                  <a:gd name="connsiteX119" fmla="*/ 3886 w 416585"/>
                  <a:gd name="connsiteY119" fmla="*/ 54407 h 133959"/>
                  <a:gd name="connsiteX120" fmla="*/ 7925 w 416585"/>
                  <a:gd name="connsiteY120" fmla="*/ 52121 h 133959"/>
                  <a:gd name="connsiteX121" fmla="*/ 10058 w 416585"/>
                  <a:gd name="connsiteY121" fmla="*/ 51206 h 133959"/>
                  <a:gd name="connsiteX122" fmla="*/ 12649 w 416585"/>
                  <a:gd name="connsiteY122" fmla="*/ 50749 h 133959"/>
                  <a:gd name="connsiteX123" fmla="*/ 14935 w 416585"/>
                  <a:gd name="connsiteY123" fmla="*/ 50902 h 133959"/>
                  <a:gd name="connsiteX124" fmla="*/ 15316 w 416585"/>
                  <a:gd name="connsiteY124" fmla="*/ 53873 h 133959"/>
                  <a:gd name="connsiteX125" fmla="*/ 14859 w 416585"/>
                  <a:gd name="connsiteY125" fmla="*/ 57074 h 133959"/>
                  <a:gd name="connsiteX126" fmla="*/ 16993 w 416585"/>
                  <a:gd name="connsiteY126" fmla="*/ 56388 h 133959"/>
                  <a:gd name="connsiteX127" fmla="*/ 25070 w 416585"/>
                  <a:gd name="connsiteY127" fmla="*/ 52121 h 133959"/>
                  <a:gd name="connsiteX128" fmla="*/ 29032 w 416585"/>
                  <a:gd name="connsiteY128" fmla="*/ 50902 h 133959"/>
                  <a:gd name="connsiteX129" fmla="*/ 33223 w 416585"/>
                  <a:gd name="connsiteY129" fmla="*/ 50292 h 133959"/>
                  <a:gd name="connsiteX130" fmla="*/ 34443 w 416585"/>
                  <a:gd name="connsiteY130" fmla="*/ 48844 h 133959"/>
                  <a:gd name="connsiteX131" fmla="*/ 35814 w 416585"/>
                  <a:gd name="connsiteY131" fmla="*/ 44348 h 133959"/>
                  <a:gd name="connsiteX132" fmla="*/ 36957 w 416585"/>
                  <a:gd name="connsiteY132" fmla="*/ 42063 h 133959"/>
                  <a:gd name="connsiteX133" fmla="*/ 38176 w 416585"/>
                  <a:gd name="connsiteY133" fmla="*/ 41224 h 133959"/>
                  <a:gd name="connsiteX134" fmla="*/ 46558 w 416585"/>
                  <a:gd name="connsiteY134" fmla="*/ 40767 h 133959"/>
                  <a:gd name="connsiteX135" fmla="*/ 48235 w 416585"/>
                  <a:gd name="connsiteY135" fmla="*/ 40462 h 133959"/>
                  <a:gd name="connsiteX136" fmla="*/ 49759 w 416585"/>
                  <a:gd name="connsiteY136" fmla="*/ 39624 h 133959"/>
                  <a:gd name="connsiteX137" fmla="*/ 52045 w 416585"/>
                  <a:gd name="connsiteY137" fmla="*/ 39624 h 133959"/>
                  <a:gd name="connsiteX138" fmla="*/ 54331 w 416585"/>
                  <a:gd name="connsiteY138" fmla="*/ 40538 h 133959"/>
                  <a:gd name="connsiteX139" fmla="*/ 58369 w 416585"/>
                  <a:gd name="connsiteY139" fmla="*/ 39091 h 133959"/>
                  <a:gd name="connsiteX140" fmla="*/ 61798 w 416585"/>
                  <a:gd name="connsiteY140" fmla="*/ 35814 h 133959"/>
                  <a:gd name="connsiteX141" fmla="*/ 65761 w 416585"/>
                  <a:gd name="connsiteY141" fmla="*/ 33681 h 133959"/>
                  <a:gd name="connsiteX142" fmla="*/ 67513 w 416585"/>
                  <a:gd name="connsiteY142" fmla="*/ 32461 h 133959"/>
                  <a:gd name="connsiteX143" fmla="*/ 68961 w 416585"/>
                  <a:gd name="connsiteY143" fmla="*/ 30709 h 133959"/>
                  <a:gd name="connsiteX144" fmla="*/ 72771 w 416585"/>
                  <a:gd name="connsiteY144" fmla="*/ 27356 h 133959"/>
                  <a:gd name="connsiteX145" fmla="*/ 78486 w 416585"/>
                  <a:gd name="connsiteY145" fmla="*/ 24079 h 133959"/>
                  <a:gd name="connsiteX146" fmla="*/ 81382 w 416585"/>
                  <a:gd name="connsiteY146" fmla="*/ 21488 h 133959"/>
                  <a:gd name="connsiteX147" fmla="*/ 83287 w 416585"/>
                  <a:gd name="connsiteY147" fmla="*/ 20269 h 133959"/>
                  <a:gd name="connsiteX148" fmla="*/ 115596 w 416585"/>
                  <a:gd name="connsiteY148" fmla="*/ 20650 h 133959"/>
                  <a:gd name="connsiteX149" fmla="*/ 118110 w 416585"/>
                  <a:gd name="connsiteY149" fmla="*/ 20955 h 133959"/>
                  <a:gd name="connsiteX150" fmla="*/ 120015 w 416585"/>
                  <a:gd name="connsiteY150" fmla="*/ 21565 h 133959"/>
                  <a:gd name="connsiteX151" fmla="*/ 121768 w 416585"/>
                  <a:gd name="connsiteY151" fmla="*/ 22555 h 133959"/>
                  <a:gd name="connsiteX152" fmla="*/ 123368 w 416585"/>
                  <a:gd name="connsiteY152" fmla="*/ 24156 h 133959"/>
                  <a:gd name="connsiteX153" fmla="*/ 124130 w 416585"/>
                  <a:gd name="connsiteY153" fmla="*/ 26518 h 133959"/>
                  <a:gd name="connsiteX154" fmla="*/ 123139 w 416585"/>
                  <a:gd name="connsiteY154" fmla="*/ 28042 h 133959"/>
                  <a:gd name="connsiteX155" fmla="*/ 121311 w 416585"/>
                  <a:gd name="connsiteY155" fmla="*/ 29261 h 133959"/>
                  <a:gd name="connsiteX156" fmla="*/ 112928 w 416585"/>
                  <a:gd name="connsiteY156" fmla="*/ 31013 h 133959"/>
                  <a:gd name="connsiteX157" fmla="*/ 108890 w 416585"/>
                  <a:gd name="connsiteY157" fmla="*/ 32385 h 133959"/>
                  <a:gd name="connsiteX158" fmla="*/ 112928 w 416585"/>
                  <a:gd name="connsiteY158" fmla="*/ 36348 h 133959"/>
                  <a:gd name="connsiteX159" fmla="*/ 117729 w 416585"/>
                  <a:gd name="connsiteY159" fmla="*/ 39472 h 133959"/>
                  <a:gd name="connsiteX160" fmla="*/ 119025 w 416585"/>
                  <a:gd name="connsiteY160" fmla="*/ 40005 h 133959"/>
                  <a:gd name="connsiteX161" fmla="*/ 133579 w 416585"/>
                  <a:gd name="connsiteY161" fmla="*/ 40615 h 133959"/>
                  <a:gd name="connsiteX162" fmla="*/ 136855 w 416585"/>
                  <a:gd name="connsiteY162" fmla="*/ 43891 h 133959"/>
                  <a:gd name="connsiteX163" fmla="*/ 139598 w 416585"/>
                  <a:gd name="connsiteY163" fmla="*/ 43663 h 133959"/>
                  <a:gd name="connsiteX164" fmla="*/ 142037 w 416585"/>
                  <a:gd name="connsiteY164" fmla="*/ 42291 h 133959"/>
                  <a:gd name="connsiteX165" fmla="*/ 142875 w 416585"/>
                  <a:gd name="connsiteY165" fmla="*/ 39853 h 133959"/>
                  <a:gd name="connsiteX166" fmla="*/ 143485 w 416585"/>
                  <a:gd name="connsiteY166" fmla="*/ 37262 h 133959"/>
                  <a:gd name="connsiteX167" fmla="*/ 145161 w 416585"/>
                  <a:gd name="connsiteY167" fmla="*/ 39700 h 133959"/>
                  <a:gd name="connsiteX168" fmla="*/ 146076 w 416585"/>
                  <a:gd name="connsiteY168" fmla="*/ 42596 h 133959"/>
                  <a:gd name="connsiteX169" fmla="*/ 147447 w 416585"/>
                  <a:gd name="connsiteY169" fmla="*/ 44120 h 133959"/>
                  <a:gd name="connsiteX170" fmla="*/ 149276 w 416585"/>
                  <a:gd name="connsiteY170" fmla="*/ 45034 h 133959"/>
                  <a:gd name="connsiteX171" fmla="*/ 152095 w 416585"/>
                  <a:gd name="connsiteY171" fmla="*/ 45873 h 133959"/>
                  <a:gd name="connsiteX172" fmla="*/ 170078 w 416585"/>
                  <a:gd name="connsiteY172" fmla="*/ 45491 h 133959"/>
                  <a:gd name="connsiteX173" fmla="*/ 170612 w 416585"/>
                  <a:gd name="connsiteY173" fmla="*/ 44577 h 133959"/>
                  <a:gd name="connsiteX174" fmla="*/ 170612 w 416585"/>
                  <a:gd name="connsiteY174" fmla="*/ 43053 h 133959"/>
                  <a:gd name="connsiteX175" fmla="*/ 174193 w 416585"/>
                  <a:gd name="connsiteY175" fmla="*/ 46711 h 133959"/>
                  <a:gd name="connsiteX176" fmla="*/ 177394 w 416585"/>
                  <a:gd name="connsiteY176" fmla="*/ 50749 h 133959"/>
                  <a:gd name="connsiteX177" fmla="*/ 180442 w 416585"/>
                  <a:gd name="connsiteY177" fmla="*/ 53188 h 133959"/>
                  <a:gd name="connsiteX178" fmla="*/ 184023 w 416585"/>
                  <a:gd name="connsiteY178" fmla="*/ 54940 h 133959"/>
                  <a:gd name="connsiteX179" fmla="*/ 192862 w 416585"/>
                  <a:gd name="connsiteY179" fmla="*/ 58369 h 133959"/>
                  <a:gd name="connsiteX180" fmla="*/ 214275 w 416585"/>
                  <a:gd name="connsiteY180" fmla="*/ 64694 h 133959"/>
                  <a:gd name="connsiteX181" fmla="*/ 217475 w 416585"/>
                  <a:gd name="connsiteY181" fmla="*/ 65608 h 133959"/>
                  <a:gd name="connsiteX182" fmla="*/ 220828 w 416585"/>
                  <a:gd name="connsiteY182" fmla="*/ 65989 h 133959"/>
                  <a:gd name="connsiteX183" fmla="*/ 235001 w 416585"/>
                  <a:gd name="connsiteY183" fmla="*/ 63322 h 133959"/>
                  <a:gd name="connsiteX184" fmla="*/ 238735 w 416585"/>
                  <a:gd name="connsiteY184" fmla="*/ 64389 h 133959"/>
                  <a:gd name="connsiteX185" fmla="*/ 242240 w 416585"/>
                  <a:gd name="connsiteY185" fmla="*/ 67513 h 133959"/>
                  <a:gd name="connsiteX186" fmla="*/ 244602 w 416585"/>
                  <a:gd name="connsiteY186" fmla="*/ 71628 h 133959"/>
                  <a:gd name="connsiteX187" fmla="*/ 246050 w 416585"/>
                  <a:gd name="connsiteY187" fmla="*/ 76276 h 133959"/>
                  <a:gd name="connsiteX188" fmla="*/ 247879 w 416585"/>
                  <a:gd name="connsiteY188" fmla="*/ 86030 h 133959"/>
                  <a:gd name="connsiteX189" fmla="*/ 249326 w 416585"/>
                  <a:gd name="connsiteY189" fmla="*/ 87783 h 133959"/>
                  <a:gd name="connsiteX190" fmla="*/ 251155 w 416585"/>
                  <a:gd name="connsiteY190" fmla="*/ 89306 h 133959"/>
                  <a:gd name="connsiteX191" fmla="*/ 254737 w 416585"/>
                  <a:gd name="connsiteY191" fmla="*/ 91135 h 133959"/>
                  <a:gd name="connsiteX192" fmla="*/ 262433 w 416585"/>
                  <a:gd name="connsiteY192" fmla="*/ 97765 h 133959"/>
                  <a:gd name="connsiteX193" fmla="*/ 267005 w 416585"/>
                  <a:gd name="connsiteY193" fmla="*/ 99593 h 133959"/>
                  <a:gd name="connsiteX194" fmla="*/ 272415 w 416585"/>
                  <a:gd name="connsiteY194" fmla="*/ 99670 h 133959"/>
                  <a:gd name="connsiteX195" fmla="*/ 282702 w 416585"/>
                  <a:gd name="connsiteY195" fmla="*/ 100660 h 133959"/>
                  <a:gd name="connsiteX196" fmla="*/ 287579 w 416585"/>
                  <a:gd name="connsiteY196" fmla="*/ 100660 h 133959"/>
                  <a:gd name="connsiteX197" fmla="*/ 292227 w 416585"/>
                  <a:gd name="connsiteY197" fmla="*/ 101346 h 133959"/>
                  <a:gd name="connsiteX198" fmla="*/ 296723 w 416585"/>
                  <a:gd name="connsiteY198" fmla="*/ 102489 h 133959"/>
                  <a:gd name="connsiteX199" fmla="*/ 297713 w 416585"/>
                  <a:gd name="connsiteY199" fmla="*/ 103784 h 133959"/>
                  <a:gd name="connsiteX200" fmla="*/ 298323 w 416585"/>
                  <a:gd name="connsiteY200" fmla="*/ 105842 h 133959"/>
                  <a:gd name="connsiteX201" fmla="*/ 301447 w 416585"/>
                  <a:gd name="connsiteY201" fmla="*/ 108585 h 133959"/>
                  <a:gd name="connsiteX202" fmla="*/ 302057 w 416585"/>
                  <a:gd name="connsiteY202" fmla="*/ 110109 h 133959"/>
                  <a:gd name="connsiteX203" fmla="*/ 301676 w 416585"/>
                  <a:gd name="connsiteY203" fmla="*/ 111938 h 133959"/>
                  <a:gd name="connsiteX204" fmla="*/ 299923 w 416585"/>
                  <a:gd name="connsiteY204" fmla="*/ 114376 h 133959"/>
                  <a:gd name="connsiteX205" fmla="*/ 297409 w 416585"/>
                  <a:gd name="connsiteY205" fmla="*/ 116205 h 133959"/>
                  <a:gd name="connsiteX206" fmla="*/ 284226 w 416585"/>
                  <a:gd name="connsiteY206" fmla="*/ 124968 h 133959"/>
                  <a:gd name="connsiteX207" fmla="*/ 277901 w 416585"/>
                  <a:gd name="connsiteY207" fmla="*/ 133960 h 133959"/>
                  <a:gd name="connsiteX208" fmla="*/ 287655 w 416585"/>
                  <a:gd name="connsiteY208" fmla="*/ 133731 h 133959"/>
                  <a:gd name="connsiteX209" fmla="*/ 297485 w 416585"/>
                  <a:gd name="connsiteY209" fmla="*/ 132512 h 133959"/>
                  <a:gd name="connsiteX210" fmla="*/ 305715 w 416585"/>
                  <a:gd name="connsiteY210" fmla="*/ 132512 h 133959"/>
                  <a:gd name="connsiteX211" fmla="*/ 309906 w 416585"/>
                  <a:gd name="connsiteY211" fmla="*/ 131369 h 133959"/>
                  <a:gd name="connsiteX212" fmla="*/ 314173 w 416585"/>
                  <a:gd name="connsiteY212" fmla="*/ 130607 h 133959"/>
                  <a:gd name="connsiteX213" fmla="*/ 324460 w 416585"/>
                  <a:gd name="connsiteY213" fmla="*/ 129997 h 133959"/>
                  <a:gd name="connsiteX214" fmla="*/ 334671 w 416585"/>
                  <a:gd name="connsiteY214" fmla="*/ 128702 h 133959"/>
                  <a:gd name="connsiteX215" fmla="*/ 338328 w 416585"/>
                  <a:gd name="connsiteY215" fmla="*/ 128626 h 133959"/>
                  <a:gd name="connsiteX216" fmla="*/ 353568 w 416585"/>
                  <a:gd name="connsiteY216" fmla="*/ 129769 h 133959"/>
                  <a:gd name="connsiteX217" fmla="*/ 357683 w 416585"/>
                  <a:gd name="connsiteY217" fmla="*/ 130912 h 133959"/>
                  <a:gd name="connsiteX218" fmla="*/ 361798 w 416585"/>
                  <a:gd name="connsiteY218" fmla="*/ 132588 h 133959"/>
                  <a:gd name="connsiteX219" fmla="*/ 371932 w 416585"/>
                  <a:gd name="connsiteY219" fmla="*/ 132512 h 133959"/>
                  <a:gd name="connsiteX220" fmla="*/ 374676 w 416585"/>
                  <a:gd name="connsiteY220" fmla="*/ 131293 h 133959"/>
                  <a:gd name="connsiteX221" fmla="*/ 376276 w 416585"/>
                  <a:gd name="connsiteY221" fmla="*/ 129845 h 133959"/>
                  <a:gd name="connsiteX222" fmla="*/ 377266 w 416585"/>
                  <a:gd name="connsiteY222" fmla="*/ 127940 h 133959"/>
                  <a:gd name="connsiteX223" fmla="*/ 378486 w 416585"/>
                  <a:gd name="connsiteY223" fmla="*/ 130073 h 133959"/>
                  <a:gd name="connsiteX224" fmla="*/ 378409 w 416585"/>
                  <a:gd name="connsiteY224" fmla="*/ 131216 h 13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416585" h="133959">
                    <a:moveTo>
                      <a:pt x="378638" y="132207"/>
                    </a:moveTo>
                    <a:lnTo>
                      <a:pt x="383058" y="131064"/>
                    </a:lnTo>
                    <a:lnTo>
                      <a:pt x="384886" y="129921"/>
                    </a:lnTo>
                    <a:lnTo>
                      <a:pt x="389001" y="128168"/>
                    </a:lnTo>
                    <a:lnTo>
                      <a:pt x="397307" y="125883"/>
                    </a:lnTo>
                    <a:lnTo>
                      <a:pt x="405918" y="125197"/>
                    </a:lnTo>
                    <a:lnTo>
                      <a:pt x="412166" y="125044"/>
                    </a:lnTo>
                    <a:lnTo>
                      <a:pt x="413538" y="123520"/>
                    </a:lnTo>
                    <a:lnTo>
                      <a:pt x="415976" y="121463"/>
                    </a:lnTo>
                    <a:lnTo>
                      <a:pt x="416586" y="118948"/>
                    </a:lnTo>
                    <a:lnTo>
                      <a:pt x="415443" y="116586"/>
                    </a:lnTo>
                    <a:lnTo>
                      <a:pt x="414223" y="115748"/>
                    </a:lnTo>
                    <a:lnTo>
                      <a:pt x="412852" y="115214"/>
                    </a:lnTo>
                    <a:lnTo>
                      <a:pt x="411328" y="115519"/>
                    </a:lnTo>
                    <a:lnTo>
                      <a:pt x="407061" y="114986"/>
                    </a:lnTo>
                    <a:lnTo>
                      <a:pt x="402031" y="112852"/>
                    </a:lnTo>
                    <a:lnTo>
                      <a:pt x="396240" y="107366"/>
                    </a:lnTo>
                    <a:lnTo>
                      <a:pt x="393573" y="105308"/>
                    </a:lnTo>
                    <a:lnTo>
                      <a:pt x="387706" y="102184"/>
                    </a:lnTo>
                    <a:lnTo>
                      <a:pt x="384734" y="101346"/>
                    </a:lnTo>
                    <a:lnTo>
                      <a:pt x="374904" y="99670"/>
                    </a:lnTo>
                    <a:lnTo>
                      <a:pt x="370103" y="100203"/>
                    </a:lnTo>
                    <a:lnTo>
                      <a:pt x="362865" y="99593"/>
                    </a:lnTo>
                    <a:lnTo>
                      <a:pt x="358293" y="98908"/>
                    </a:lnTo>
                    <a:lnTo>
                      <a:pt x="355092" y="99670"/>
                    </a:lnTo>
                    <a:lnTo>
                      <a:pt x="354025" y="98831"/>
                    </a:lnTo>
                    <a:lnTo>
                      <a:pt x="353721" y="97231"/>
                    </a:lnTo>
                    <a:lnTo>
                      <a:pt x="354483" y="95707"/>
                    </a:lnTo>
                    <a:lnTo>
                      <a:pt x="360045" y="94717"/>
                    </a:lnTo>
                    <a:lnTo>
                      <a:pt x="357454" y="92354"/>
                    </a:lnTo>
                    <a:lnTo>
                      <a:pt x="358445" y="90297"/>
                    </a:lnTo>
                    <a:lnTo>
                      <a:pt x="360121" y="88468"/>
                    </a:lnTo>
                    <a:lnTo>
                      <a:pt x="358597" y="85801"/>
                    </a:lnTo>
                    <a:lnTo>
                      <a:pt x="355168" y="83744"/>
                    </a:lnTo>
                    <a:lnTo>
                      <a:pt x="348310" y="83668"/>
                    </a:lnTo>
                    <a:lnTo>
                      <a:pt x="341605" y="82906"/>
                    </a:lnTo>
                    <a:lnTo>
                      <a:pt x="334366" y="79096"/>
                    </a:lnTo>
                    <a:lnTo>
                      <a:pt x="326746" y="77267"/>
                    </a:lnTo>
                    <a:lnTo>
                      <a:pt x="323088" y="77267"/>
                    </a:lnTo>
                    <a:lnTo>
                      <a:pt x="319354" y="76810"/>
                    </a:lnTo>
                    <a:lnTo>
                      <a:pt x="317754" y="74600"/>
                    </a:lnTo>
                    <a:lnTo>
                      <a:pt x="316306" y="73838"/>
                    </a:lnTo>
                    <a:lnTo>
                      <a:pt x="314782" y="73686"/>
                    </a:lnTo>
                    <a:lnTo>
                      <a:pt x="310820" y="74981"/>
                    </a:lnTo>
                    <a:lnTo>
                      <a:pt x="311125" y="73533"/>
                    </a:lnTo>
                    <a:lnTo>
                      <a:pt x="311963" y="72161"/>
                    </a:lnTo>
                    <a:lnTo>
                      <a:pt x="308458" y="69799"/>
                    </a:lnTo>
                    <a:lnTo>
                      <a:pt x="301828" y="64541"/>
                    </a:lnTo>
                    <a:lnTo>
                      <a:pt x="300228" y="66599"/>
                    </a:lnTo>
                    <a:lnTo>
                      <a:pt x="297637" y="69037"/>
                    </a:lnTo>
                    <a:lnTo>
                      <a:pt x="295885" y="68809"/>
                    </a:lnTo>
                    <a:lnTo>
                      <a:pt x="295199" y="66675"/>
                    </a:lnTo>
                    <a:lnTo>
                      <a:pt x="291465" y="63627"/>
                    </a:lnTo>
                    <a:lnTo>
                      <a:pt x="296190" y="64389"/>
                    </a:lnTo>
                    <a:lnTo>
                      <a:pt x="298628" y="64237"/>
                    </a:lnTo>
                    <a:lnTo>
                      <a:pt x="300076" y="62332"/>
                    </a:lnTo>
                    <a:lnTo>
                      <a:pt x="297028" y="61189"/>
                    </a:lnTo>
                    <a:lnTo>
                      <a:pt x="294056" y="59588"/>
                    </a:lnTo>
                    <a:lnTo>
                      <a:pt x="292380" y="57912"/>
                    </a:lnTo>
                    <a:lnTo>
                      <a:pt x="286436" y="53188"/>
                    </a:lnTo>
                    <a:lnTo>
                      <a:pt x="283083" y="52502"/>
                    </a:lnTo>
                    <a:lnTo>
                      <a:pt x="283464" y="53340"/>
                    </a:lnTo>
                    <a:lnTo>
                      <a:pt x="286055" y="55626"/>
                    </a:lnTo>
                    <a:lnTo>
                      <a:pt x="286436" y="56541"/>
                    </a:lnTo>
                    <a:lnTo>
                      <a:pt x="284531" y="57074"/>
                    </a:lnTo>
                    <a:lnTo>
                      <a:pt x="281026" y="56236"/>
                    </a:lnTo>
                    <a:lnTo>
                      <a:pt x="272110" y="52045"/>
                    </a:lnTo>
                    <a:lnTo>
                      <a:pt x="268072" y="49149"/>
                    </a:lnTo>
                    <a:lnTo>
                      <a:pt x="261366" y="43663"/>
                    </a:lnTo>
                    <a:lnTo>
                      <a:pt x="240335" y="33299"/>
                    </a:lnTo>
                    <a:lnTo>
                      <a:pt x="239040" y="33604"/>
                    </a:lnTo>
                    <a:lnTo>
                      <a:pt x="236830" y="33223"/>
                    </a:lnTo>
                    <a:lnTo>
                      <a:pt x="234544" y="32309"/>
                    </a:lnTo>
                    <a:lnTo>
                      <a:pt x="231953" y="32080"/>
                    </a:lnTo>
                    <a:lnTo>
                      <a:pt x="221056" y="32385"/>
                    </a:lnTo>
                    <a:lnTo>
                      <a:pt x="217475" y="31623"/>
                    </a:lnTo>
                    <a:lnTo>
                      <a:pt x="214275" y="29947"/>
                    </a:lnTo>
                    <a:lnTo>
                      <a:pt x="210465" y="27508"/>
                    </a:lnTo>
                    <a:lnTo>
                      <a:pt x="206883" y="24765"/>
                    </a:lnTo>
                    <a:lnTo>
                      <a:pt x="201930" y="18059"/>
                    </a:lnTo>
                    <a:lnTo>
                      <a:pt x="195148" y="14707"/>
                    </a:lnTo>
                    <a:lnTo>
                      <a:pt x="196368" y="12268"/>
                    </a:lnTo>
                    <a:lnTo>
                      <a:pt x="192329" y="12954"/>
                    </a:lnTo>
                    <a:lnTo>
                      <a:pt x="190957" y="12649"/>
                    </a:lnTo>
                    <a:lnTo>
                      <a:pt x="186461" y="9982"/>
                    </a:lnTo>
                    <a:lnTo>
                      <a:pt x="182880" y="9754"/>
                    </a:lnTo>
                    <a:lnTo>
                      <a:pt x="179070" y="10287"/>
                    </a:lnTo>
                    <a:lnTo>
                      <a:pt x="175260" y="9982"/>
                    </a:lnTo>
                    <a:lnTo>
                      <a:pt x="171603" y="8687"/>
                    </a:lnTo>
                    <a:lnTo>
                      <a:pt x="168021" y="7011"/>
                    </a:lnTo>
                    <a:lnTo>
                      <a:pt x="165583" y="4267"/>
                    </a:lnTo>
                    <a:lnTo>
                      <a:pt x="164211" y="3505"/>
                    </a:lnTo>
                    <a:lnTo>
                      <a:pt x="150343" y="4039"/>
                    </a:lnTo>
                    <a:lnTo>
                      <a:pt x="145009" y="5486"/>
                    </a:lnTo>
                    <a:lnTo>
                      <a:pt x="143713" y="5258"/>
                    </a:lnTo>
                    <a:lnTo>
                      <a:pt x="140132" y="2438"/>
                    </a:lnTo>
                    <a:lnTo>
                      <a:pt x="140513" y="1372"/>
                    </a:lnTo>
                    <a:lnTo>
                      <a:pt x="136551" y="2438"/>
                    </a:lnTo>
                    <a:lnTo>
                      <a:pt x="128321" y="2972"/>
                    </a:lnTo>
                    <a:lnTo>
                      <a:pt x="118186" y="1067"/>
                    </a:lnTo>
                    <a:lnTo>
                      <a:pt x="107976" y="0"/>
                    </a:lnTo>
                    <a:lnTo>
                      <a:pt x="98298" y="1448"/>
                    </a:lnTo>
                    <a:lnTo>
                      <a:pt x="89078" y="5029"/>
                    </a:lnTo>
                    <a:lnTo>
                      <a:pt x="86106" y="5944"/>
                    </a:lnTo>
                    <a:lnTo>
                      <a:pt x="66218" y="8382"/>
                    </a:lnTo>
                    <a:lnTo>
                      <a:pt x="63094" y="8992"/>
                    </a:lnTo>
                    <a:lnTo>
                      <a:pt x="32614" y="21184"/>
                    </a:lnTo>
                    <a:lnTo>
                      <a:pt x="29642" y="23089"/>
                    </a:lnTo>
                    <a:lnTo>
                      <a:pt x="23470" y="28956"/>
                    </a:lnTo>
                    <a:lnTo>
                      <a:pt x="20346" y="32766"/>
                    </a:lnTo>
                    <a:lnTo>
                      <a:pt x="19507" y="37719"/>
                    </a:lnTo>
                    <a:lnTo>
                      <a:pt x="21717" y="45034"/>
                    </a:lnTo>
                    <a:lnTo>
                      <a:pt x="19888" y="46558"/>
                    </a:lnTo>
                    <a:lnTo>
                      <a:pt x="17602" y="46787"/>
                    </a:lnTo>
                    <a:lnTo>
                      <a:pt x="15240" y="46406"/>
                    </a:lnTo>
                    <a:lnTo>
                      <a:pt x="13716" y="46787"/>
                    </a:lnTo>
                    <a:lnTo>
                      <a:pt x="381" y="52273"/>
                    </a:lnTo>
                    <a:lnTo>
                      <a:pt x="0" y="53797"/>
                    </a:lnTo>
                    <a:lnTo>
                      <a:pt x="1905" y="54940"/>
                    </a:lnTo>
                    <a:lnTo>
                      <a:pt x="3886" y="54407"/>
                    </a:lnTo>
                    <a:lnTo>
                      <a:pt x="7925" y="52121"/>
                    </a:lnTo>
                    <a:lnTo>
                      <a:pt x="10058" y="51206"/>
                    </a:lnTo>
                    <a:lnTo>
                      <a:pt x="12649" y="50749"/>
                    </a:lnTo>
                    <a:lnTo>
                      <a:pt x="14935" y="50902"/>
                    </a:lnTo>
                    <a:lnTo>
                      <a:pt x="15316" y="53873"/>
                    </a:lnTo>
                    <a:lnTo>
                      <a:pt x="14859" y="57074"/>
                    </a:lnTo>
                    <a:lnTo>
                      <a:pt x="16993" y="56388"/>
                    </a:lnTo>
                    <a:lnTo>
                      <a:pt x="25070" y="52121"/>
                    </a:lnTo>
                    <a:lnTo>
                      <a:pt x="29032" y="50902"/>
                    </a:lnTo>
                    <a:lnTo>
                      <a:pt x="33223" y="50292"/>
                    </a:lnTo>
                    <a:lnTo>
                      <a:pt x="34443" y="48844"/>
                    </a:lnTo>
                    <a:lnTo>
                      <a:pt x="35814" y="44348"/>
                    </a:lnTo>
                    <a:lnTo>
                      <a:pt x="36957" y="42063"/>
                    </a:lnTo>
                    <a:lnTo>
                      <a:pt x="38176" y="41224"/>
                    </a:lnTo>
                    <a:lnTo>
                      <a:pt x="46558" y="40767"/>
                    </a:lnTo>
                    <a:lnTo>
                      <a:pt x="48235" y="40462"/>
                    </a:lnTo>
                    <a:lnTo>
                      <a:pt x="49759" y="39624"/>
                    </a:lnTo>
                    <a:lnTo>
                      <a:pt x="52045" y="39624"/>
                    </a:lnTo>
                    <a:lnTo>
                      <a:pt x="54331" y="40538"/>
                    </a:lnTo>
                    <a:lnTo>
                      <a:pt x="58369" y="39091"/>
                    </a:lnTo>
                    <a:lnTo>
                      <a:pt x="61798" y="35814"/>
                    </a:lnTo>
                    <a:lnTo>
                      <a:pt x="65761" y="33681"/>
                    </a:lnTo>
                    <a:lnTo>
                      <a:pt x="67513" y="32461"/>
                    </a:lnTo>
                    <a:lnTo>
                      <a:pt x="68961" y="30709"/>
                    </a:lnTo>
                    <a:lnTo>
                      <a:pt x="72771" y="27356"/>
                    </a:lnTo>
                    <a:lnTo>
                      <a:pt x="78486" y="24079"/>
                    </a:lnTo>
                    <a:lnTo>
                      <a:pt x="81382" y="21488"/>
                    </a:lnTo>
                    <a:lnTo>
                      <a:pt x="83287" y="20269"/>
                    </a:lnTo>
                    <a:lnTo>
                      <a:pt x="115596" y="20650"/>
                    </a:lnTo>
                    <a:lnTo>
                      <a:pt x="118110" y="20955"/>
                    </a:lnTo>
                    <a:lnTo>
                      <a:pt x="120015" y="21565"/>
                    </a:lnTo>
                    <a:lnTo>
                      <a:pt x="121768" y="22555"/>
                    </a:lnTo>
                    <a:lnTo>
                      <a:pt x="123368" y="24156"/>
                    </a:lnTo>
                    <a:lnTo>
                      <a:pt x="124130" y="26518"/>
                    </a:lnTo>
                    <a:lnTo>
                      <a:pt x="123139" y="28042"/>
                    </a:lnTo>
                    <a:lnTo>
                      <a:pt x="121311" y="29261"/>
                    </a:lnTo>
                    <a:lnTo>
                      <a:pt x="112928" y="31013"/>
                    </a:lnTo>
                    <a:lnTo>
                      <a:pt x="108890" y="32385"/>
                    </a:lnTo>
                    <a:lnTo>
                      <a:pt x="112928" y="36348"/>
                    </a:lnTo>
                    <a:lnTo>
                      <a:pt x="117729" y="39472"/>
                    </a:lnTo>
                    <a:lnTo>
                      <a:pt x="119025" y="40005"/>
                    </a:lnTo>
                    <a:lnTo>
                      <a:pt x="133579" y="40615"/>
                    </a:lnTo>
                    <a:lnTo>
                      <a:pt x="136855" y="43891"/>
                    </a:lnTo>
                    <a:lnTo>
                      <a:pt x="139598" y="43663"/>
                    </a:lnTo>
                    <a:lnTo>
                      <a:pt x="142037" y="42291"/>
                    </a:lnTo>
                    <a:lnTo>
                      <a:pt x="142875" y="39853"/>
                    </a:lnTo>
                    <a:lnTo>
                      <a:pt x="143485" y="37262"/>
                    </a:lnTo>
                    <a:lnTo>
                      <a:pt x="145161" y="39700"/>
                    </a:lnTo>
                    <a:lnTo>
                      <a:pt x="146076" y="42596"/>
                    </a:lnTo>
                    <a:lnTo>
                      <a:pt x="147447" y="44120"/>
                    </a:lnTo>
                    <a:lnTo>
                      <a:pt x="149276" y="45034"/>
                    </a:lnTo>
                    <a:lnTo>
                      <a:pt x="152095" y="45873"/>
                    </a:lnTo>
                    <a:lnTo>
                      <a:pt x="170078" y="45491"/>
                    </a:lnTo>
                    <a:lnTo>
                      <a:pt x="170612" y="44577"/>
                    </a:lnTo>
                    <a:lnTo>
                      <a:pt x="170612" y="43053"/>
                    </a:lnTo>
                    <a:lnTo>
                      <a:pt x="174193" y="46711"/>
                    </a:lnTo>
                    <a:lnTo>
                      <a:pt x="177394" y="50749"/>
                    </a:lnTo>
                    <a:lnTo>
                      <a:pt x="180442" y="53188"/>
                    </a:lnTo>
                    <a:lnTo>
                      <a:pt x="184023" y="54940"/>
                    </a:lnTo>
                    <a:lnTo>
                      <a:pt x="192862" y="58369"/>
                    </a:lnTo>
                    <a:lnTo>
                      <a:pt x="214275" y="64694"/>
                    </a:lnTo>
                    <a:lnTo>
                      <a:pt x="217475" y="65608"/>
                    </a:lnTo>
                    <a:lnTo>
                      <a:pt x="220828" y="65989"/>
                    </a:lnTo>
                    <a:lnTo>
                      <a:pt x="235001" y="63322"/>
                    </a:lnTo>
                    <a:lnTo>
                      <a:pt x="238735" y="64389"/>
                    </a:lnTo>
                    <a:lnTo>
                      <a:pt x="242240" y="67513"/>
                    </a:lnTo>
                    <a:lnTo>
                      <a:pt x="244602" y="71628"/>
                    </a:lnTo>
                    <a:lnTo>
                      <a:pt x="246050" y="76276"/>
                    </a:lnTo>
                    <a:lnTo>
                      <a:pt x="247879" y="86030"/>
                    </a:lnTo>
                    <a:lnTo>
                      <a:pt x="249326" y="87783"/>
                    </a:lnTo>
                    <a:lnTo>
                      <a:pt x="251155" y="89306"/>
                    </a:lnTo>
                    <a:lnTo>
                      <a:pt x="254737" y="91135"/>
                    </a:lnTo>
                    <a:lnTo>
                      <a:pt x="262433" y="97765"/>
                    </a:lnTo>
                    <a:lnTo>
                      <a:pt x="267005" y="99593"/>
                    </a:lnTo>
                    <a:lnTo>
                      <a:pt x="272415" y="99670"/>
                    </a:lnTo>
                    <a:lnTo>
                      <a:pt x="282702" y="100660"/>
                    </a:lnTo>
                    <a:lnTo>
                      <a:pt x="287579" y="100660"/>
                    </a:lnTo>
                    <a:lnTo>
                      <a:pt x="292227" y="101346"/>
                    </a:lnTo>
                    <a:lnTo>
                      <a:pt x="296723" y="102489"/>
                    </a:lnTo>
                    <a:lnTo>
                      <a:pt x="297713" y="103784"/>
                    </a:lnTo>
                    <a:lnTo>
                      <a:pt x="298323" y="105842"/>
                    </a:lnTo>
                    <a:lnTo>
                      <a:pt x="301447" y="108585"/>
                    </a:lnTo>
                    <a:lnTo>
                      <a:pt x="302057" y="110109"/>
                    </a:lnTo>
                    <a:lnTo>
                      <a:pt x="301676" y="111938"/>
                    </a:lnTo>
                    <a:lnTo>
                      <a:pt x="299923" y="114376"/>
                    </a:lnTo>
                    <a:lnTo>
                      <a:pt x="297409" y="116205"/>
                    </a:lnTo>
                    <a:lnTo>
                      <a:pt x="284226" y="124968"/>
                    </a:lnTo>
                    <a:lnTo>
                      <a:pt x="277901" y="133960"/>
                    </a:lnTo>
                    <a:lnTo>
                      <a:pt x="287655" y="133731"/>
                    </a:lnTo>
                    <a:lnTo>
                      <a:pt x="297485" y="132512"/>
                    </a:lnTo>
                    <a:lnTo>
                      <a:pt x="305715" y="132512"/>
                    </a:lnTo>
                    <a:lnTo>
                      <a:pt x="309906" y="131369"/>
                    </a:lnTo>
                    <a:lnTo>
                      <a:pt x="314173" y="130607"/>
                    </a:lnTo>
                    <a:lnTo>
                      <a:pt x="324460" y="129997"/>
                    </a:lnTo>
                    <a:lnTo>
                      <a:pt x="334671" y="128702"/>
                    </a:lnTo>
                    <a:lnTo>
                      <a:pt x="338328" y="128626"/>
                    </a:lnTo>
                    <a:lnTo>
                      <a:pt x="353568" y="129769"/>
                    </a:lnTo>
                    <a:lnTo>
                      <a:pt x="357683" y="130912"/>
                    </a:lnTo>
                    <a:lnTo>
                      <a:pt x="361798" y="132588"/>
                    </a:lnTo>
                    <a:lnTo>
                      <a:pt x="371932" y="132512"/>
                    </a:lnTo>
                    <a:lnTo>
                      <a:pt x="374676" y="131293"/>
                    </a:lnTo>
                    <a:lnTo>
                      <a:pt x="376276" y="129845"/>
                    </a:lnTo>
                    <a:lnTo>
                      <a:pt x="377266" y="127940"/>
                    </a:lnTo>
                    <a:lnTo>
                      <a:pt x="378486" y="130073"/>
                    </a:lnTo>
                    <a:lnTo>
                      <a:pt x="378409" y="13121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23EBDA5B-371E-4A53-967A-70E698AEA704}"/>
                  </a:ext>
                </a:extLst>
              </p:cNvPr>
              <p:cNvSpPr/>
              <p:nvPr/>
            </p:nvSpPr>
            <p:spPr>
              <a:xfrm>
                <a:off x="2691460" y="3870579"/>
                <a:ext cx="63703" cy="22783"/>
              </a:xfrm>
              <a:custGeom>
                <a:avLst/>
                <a:gdLst>
                  <a:gd name="connsiteX0" fmla="*/ 2591 w 63703"/>
                  <a:gd name="connsiteY0" fmla="*/ 20955 h 22783"/>
                  <a:gd name="connsiteX1" fmla="*/ 4724 w 63703"/>
                  <a:gd name="connsiteY1" fmla="*/ 22022 h 22783"/>
                  <a:gd name="connsiteX2" fmla="*/ 9754 w 63703"/>
                  <a:gd name="connsiteY2" fmla="*/ 21945 h 22783"/>
                  <a:gd name="connsiteX3" fmla="*/ 11735 w 63703"/>
                  <a:gd name="connsiteY3" fmla="*/ 22555 h 22783"/>
                  <a:gd name="connsiteX4" fmla="*/ 14173 w 63703"/>
                  <a:gd name="connsiteY4" fmla="*/ 22784 h 22783"/>
                  <a:gd name="connsiteX5" fmla="*/ 16536 w 63703"/>
                  <a:gd name="connsiteY5" fmla="*/ 22479 h 22783"/>
                  <a:gd name="connsiteX6" fmla="*/ 19050 w 63703"/>
                  <a:gd name="connsiteY6" fmla="*/ 21260 h 22783"/>
                  <a:gd name="connsiteX7" fmla="*/ 25832 w 63703"/>
                  <a:gd name="connsiteY7" fmla="*/ 21564 h 22783"/>
                  <a:gd name="connsiteX8" fmla="*/ 29185 w 63703"/>
                  <a:gd name="connsiteY8" fmla="*/ 21260 h 22783"/>
                  <a:gd name="connsiteX9" fmla="*/ 33147 w 63703"/>
                  <a:gd name="connsiteY9" fmla="*/ 22631 h 22783"/>
                  <a:gd name="connsiteX10" fmla="*/ 36424 w 63703"/>
                  <a:gd name="connsiteY10" fmla="*/ 22098 h 22783"/>
                  <a:gd name="connsiteX11" fmla="*/ 37948 w 63703"/>
                  <a:gd name="connsiteY11" fmla="*/ 22707 h 22783"/>
                  <a:gd name="connsiteX12" fmla="*/ 39472 w 63703"/>
                  <a:gd name="connsiteY12" fmla="*/ 22784 h 22783"/>
                  <a:gd name="connsiteX13" fmla="*/ 43739 w 63703"/>
                  <a:gd name="connsiteY13" fmla="*/ 22707 h 22783"/>
                  <a:gd name="connsiteX14" fmla="*/ 50140 w 63703"/>
                  <a:gd name="connsiteY14" fmla="*/ 21717 h 22783"/>
                  <a:gd name="connsiteX15" fmla="*/ 55474 w 63703"/>
                  <a:gd name="connsiteY15" fmla="*/ 18440 h 22783"/>
                  <a:gd name="connsiteX16" fmla="*/ 57455 w 63703"/>
                  <a:gd name="connsiteY16" fmla="*/ 15621 h 22783"/>
                  <a:gd name="connsiteX17" fmla="*/ 59893 w 63703"/>
                  <a:gd name="connsiteY17" fmla="*/ 13259 h 22783"/>
                  <a:gd name="connsiteX18" fmla="*/ 63703 w 63703"/>
                  <a:gd name="connsiteY18" fmla="*/ 11125 h 22783"/>
                  <a:gd name="connsiteX19" fmla="*/ 63398 w 63703"/>
                  <a:gd name="connsiteY19" fmla="*/ 5562 h 22783"/>
                  <a:gd name="connsiteX20" fmla="*/ 58522 w 63703"/>
                  <a:gd name="connsiteY20" fmla="*/ 4800 h 22783"/>
                  <a:gd name="connsiteX21" fmla="*/ 53721 w 63703"/>
                  <a:gd name="connsiteY21" fmla="*/ 3124 h 22783"/>
                  <a:gd name="connsiteX22" fmla="*/ 46253 w 63703"/>
                  <a:gd name="connsiteY22" fmla="*/ 2134 h 22783"/>
                  <a:gd name="connsiteX23" fmla="*/ 45415 w 63703"/>
                  <a:gd name="connsiteY23" fmla="*/ 2134 h 22783"/>
                  <a:gd name="connsiteX24" fmla="*/ 46406 w 63703"/>
                  <a:gd name="connsiteY24" fmla="*/ 3734 h 22783"/>
                  <a:gd name="connsiteX25" fmla="*/ 45187 w 63703"/>
                  <a:gd name="connsiteY25" fmla="*/ 3810 h 22783"/>
                  <a:gd name="connsiteX26" fmla="*/ 43968 w 63703"/>
                  <a:gd name="connsiteY26" fmla="*/ 3048 h 22783"/>
                  <a:gd name="connsiteX27" fmla="*/ 43053 w 63703"/>
                  <a:gd name="connsiteY27" fmla="*/ 2057 h 22783"/>
                  <a:gd name="connsiteX28" fmla="*/ 41681 w 63703"/>
                  <a:gd name="connsiteY28" fmla="*/ 1829 h 22783"/>
                  <a:gd name="connsiteX29" fmla="*/ 17526 w 63703"/>
                  <a:gd name="connsiteY29" fmla="*/ 1143 h 22783"/>
                  <a:gd name="connsiteX30" fmla="*/ 7925 w 63703"/>
                  <a:gd name="connsiteY30" fmla="*/ 0 h 22783"/>
                  <a:gd name="connsiteX31" fmla="*/ 5868 w 63703"/>
                  <a:gd name="connsiteY31" fmla="*/ 305 h 22783"/>
                  <a:gd name="connsiteX32" fmla="*/ 4115 w 63703"/>
                  <a:gd name="connsiteY32" fmla="*/ 914 h 22783"/>
                  <a:gd name="connsiteX33" fmla="*/ 3581 w 63703"/>
                  <a:gd name="connsiteY33" fmla="*/ 3429 h 22783"/>
                  <a:gd name="connsiteX34" fmla="*/ 1981 w 63703"/>
                  <a:gd name="connsiteY34" fmla="*/ 5105 h 22783"/>
                  <a:gd name="connsiteX35" fmla="*/ 0 w 63703"/>
                  <a:gd name="connsiteY35" fmla="*/ 6248 h 22783"/>
                  <a:gd name="connsiteX36" fmla="*/ 991 w 63703"/>
                  <a:gd name="connsiteY36" fmla="*/ 8001 h 22783"/>
                  <a:gd name="connsiteX37" fmla="*/ 2362 w 63703"/>
                  <a:gd name="connsiteY37" fmla="*/ 9449 h 22783"/>
                  <a:gd name="connsiteX38" fmla="*/ 3581 w 63703"/>
                  <a:gd name="connsiteY38" fmla="*/ 11811 h 22783"/>
                  <a:gd name="connsiteX39" fmla="*/ 3505 w 63703"/>
                  <a:gd name="connsiteY39" fmla="*/ 14630 h 2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3703" h="22783">
                    <a:moveTo>
                      <a:pt x="2591" y="20955"/>
                    </a:moveTo>
                    <a:lnTo>
                      <a:pt x="4724" y="22022"/>
                    </a:lnTo>
                    <a:lnTo>
                      <a:pt x="9754" y="21945"/>
                    </a:lnTo>
                    <a:lnTo>
                      <a:pt x="11735" y="22555"/>
                    </a:lnTo>
                    <a:lnTo>
                      <a:pt x="14173" y="22784"/>
                    </a:lnTo>
                    <a:lnTo>
                      <a:pt x="16536" y="22479"/>
                    </a:lnTo>
                    <a:lnTo>
                      <a:pt x="19050" y="21260"/>
                    </a:lnTo>
                    <a:lnTo>
                      <a:pt x="25832" y="21564"/>
                    </a:lnTo>
                    <a:lnTo>
                      <a:pt x="29185" y="21260"/>
                    </a:lnTo>
                    <a:lnTo>
                      <a:pt x="33147" y="22631"/>
                    </a:lnTo>
                    <a:lnTo>
                      <a:pt x="36424" y="22098"/>
                    </a:lnTo>
                    <a:lnTo>
                      <a:pt x="37948" y="22707"/>
                    </a:lnTo>
                    <a:lnTo>
                      <a:pt x="39472" y="22784"/>
                    </a:lnTo>
                    <a:lnTo>
                      <a:pt x="43739" y="22707"/>
                    </a:lnTo>
                    <a:lnTo>
                      <a:pt x="50140" y="21717"/>
                    </a:lnTo>
                    <a:lnTo>
                      <a:pt x="55474" y="18440"/>
                    </a:lnTo>
                    <a:lnTo>
                      <a:pt x="57455" y="15621"/>
                    </a:lnTo>
                    <a:lnTo>
                      <a:pt x="59893" y="13259"/>
                    </a:lnTo>
                    <a:lnTo>
                      <a:pt x="63703" y="11125"/>
                    </a:lnTo>
                    <a:lnTo>
                      <a:pt x="63398" y="5562"/>
                    </a:lnTo>
                    <a:lnTo>
                      <a:pt x="58522" y="4800"/>
                    </a:lnTo>
                    <a:lnTo>
                      <a:pt x="53721" y="3124"/>
                    </a:lnTo>
                    <a:lnTo>
                      <a:pt x="46253" y="2134"/>
                    </a:lnTo>
                    <a:lnTo>
                      <a:pt x="45415" y="2134"/>
                    </a:lnTo>
                    <a:lnTo>
                      <a:pt x="46406" y="3734"/>
                    </a:lnTo>
                    <a:lnTo>
                      <a:pt x="45187" y="3810"/>
                    </a:lnTo>
                    <a:lnTo>
                      <a:pt x="43968" y="3048"/>
                    </a:lnTo>
                    <a:lnTo>
                      <a:pt x="43053" y="2057"/>
                    </a:lnTo>
                    <a:lnTo>
                      <a:pt x="41681" y="1829"/>
                    </a:lnTo>
                    <a:lnTo>
                      <a:pt x="17526" y="1143"/>
                    </a:lnTo>
                    <a:lnTo>
                      <a:pt x="7925" y="0"/>
                    </a:lnTo>
                    <a:lnTo>
                      <a:pt x="5868" y="305"/>
                    </a:lnTo>
                    <a:lnTo>
                      <a:pt x="4115" y="914"/>
                    </a:lnTo>
                    <a:lnTo>
                      <a:pt x="3581" y="3429"/>
                    </a:lnTo>
                    <a:lnTo>
                      <a:pt x="1981" y="5105"/>
                    </a:lnTo>
                    <a:lnTo>
                      <a:pt x="0" y="6248"/>
                    </a:lnTo>
                    <a:lnTo>
                      <a:pt x="991" y="8001"/>
                    </a:lnTo>
                    <a:lnTo>
                      <a:pt x="2362" y="9449"/>
                    </a:lnTo>
                    <a:lnTo>
                      <a:pt x="3581" y="11811"/>
                    </a:lnTo>
                    <a:lnTo>
                      <a:pt x="3505" y="1463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DE82C0AF-4ED5-459B-AEC5-2F6A870023E5}"/>
                  </a:ext>
                </a:extLst>
              </p:cNvPr>
              <p:cNvSpPr/>
              <p:nvPr/>
            </p:nvSpPr>
            <p:spPr>
              <a:xfrm>
                <a:off x="2705709" y="2745333"/>
                <a:ext cx="5867" cy="8305"/>
              </a:xfrm>
              <a:custGeom>
                <a:avLst/>
                <a:gdLst>
                  <a:gd name="connsiteX0" fmla="*/ 5563 w 5867"/>
                  <a:gd name="connsiteY0" fmla="*/ 4496 h 8305"/>
                  <a:gd name="connsiteX1" fmla="*/ 5868 w 5867"/>
                  <a:gd name="connsiteY1" fmla="*/ 686 h 8305"/>
                  <a:gd name="connsiteX2" fmla="*/ 3658 w 5867"/>
                  <a:gd name="connsiteY2" fmla="*/ 0 h 8305"/>
                  <a:gd name="connsiteX3" fmla="*/ 2058 w 5867"/>
                  <a:gd name="connsiteY3" fmla="*/ 1981 h 8305"/>
                  <a:gd name="connsiteX4" fmla="*/ 0 w 5867"/>
                  <a:gd name="connsiteY4" fmla="*/ 8306 h 8305"/>
                  <a:gd name="connsiteX5" fmla="*/ 5182 w 5867"/>
                  <a:gd name="connsiteY5" fmla="*/ 5867 h 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67" h="8305">
                    <a:moveTo>
                      <a:pt x="5563" y="4496"/>
                    </a:moveTo>
                    <a:lnTo>
                      <a:pt x="5868" y="686"/>
                    </a:lnTo>
                    <a:lnTo>
                      <a:pt x="3658" y="0"/>
                    </a:lnTo>
                    <a:lnTo>
                      <a:pt x="2058" y="1981"/>
                    </a:lnTo>
                    <a:lnTo>
                      <a:pt x="0" y="8306"/>
                    </a:lnTo>
                    <a:lnTo>
                      <a:pt x="5182" y="58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FA9E37A-A4B8-4F88-957F-F931ADE4246F}"/>
                  </a:ext>
                </a:extLst>
              </p:cNvPr>
              <p:cNvSpPr/>
              <p:nvPr/>
            </p:nvSpPr>
            <p:spPr>
              <a:xfrm>
                <a:off x="2727883" y="2764917"/>
                <a:ext cx="4419" cy="6324"/>
              </a:xfrm>
              <a:custGeom>
                <a:avLst/>
                <a:gdLst>
                  <a:gd name="connsiteX0" fmla="*/ 2896 w 4419"/>
                  <a:gd name="connsiteY0" fmla="*/ 533 h 6324"/>
                  <a:gd name="connsiteX1" fmla="*/ 457 w 4419"/>
                  <a:gd name="connsiteY1" fmla="*/ 4724 h 6324"/>
                  <a:gd name="connsiteX2" fmla="*/ 0 w 4419"/>
                  <a:gd name="connsiteY2" fmla="*/ 6324 h 6324"/>
                  <a:gd name="connsiteX3" fmla="*/ 1981 w 4419"/>
                  <a:gd name="connsiteY3" fmla="*/ 4648 h 6324"/>
                  <a:gd name="connsiteX4" fmla="*/ 4420 w 4419"/>
                  <a:gd name="connsiteY4" fmla="*/ 0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9" h="6324">
                    <a:moveTo>
                      <a:pt x="2896" y="533"/>
                    </a:moveTo>
                    <a:lnTo>
                      <a:pt x="457" y="4724"/>
                    </a:lnTo>
                    <a:lnTo>
                      <a:pt x="0" y="6324"/>
                    </a:lnTo>
                    <a:lnTo>
                      <a:pt x="1981" y="4648"/>
                    </a:lnTo>
                    <a:lnTo>
                      <a:pt x="442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ABAC2D44-686D-4DF7-8D29-2F773579EDB7}"/>
                  </a:ext>
                </a:extLst>
              </p:cNvPr>
              <p:cNvSpPr/>
              <p:nvPr/>
            </p:nvSpPr>
            <p:spPr>
              <a:xfrm>
                <a:off x="2411882" y="3814572"/>
                <a:ext cx="237896" cy="91135"/>
              </a:xfrm>
              <a:custGeom>
                <a:avLst/>
                <a:gdLst>
                  <a:gd name="connsiteX0" fmla="*/ 224409 w 237896"/>
                  <a:gd name="connsiteY0" fmla="*/ 68199 h 91135"/>
                  <a:gd name="connsiteX1" fmla="*/ 225552 w 237896"/>
                  <a:gd name="connsiteY1" fmla="*/ 67894 h 91135"/>
                  <a:gd name="connsiteX2" fmla="*/ 227381 w 237896"/>
                  <a:gd name="connsiteY2" fmla="*/ 64617 h 91135"/>
                  <a:gd name="connsiteX3" fmla="*/ 229210 w 237896"/>
                  <a:gd name="connsiteY3" fmla="*/ 62560 h 91135"/>
                  <a:gd name="connsiteX4" fmla="*/ 231953 w 237896"/>
                  <a:gd name="connsiteY4" fmla="*/ 61646 h 91135"/>
                  <a:gd name="connsiteX5" fmla="*/ 233858 w 237896"/>
                  <a:gd name="connsiteY5" fmla="*/ 60122 h 91135"/>
                  <a:gd name="connsiteX6" fmla="*/ 237135 w 237896"/>
                  <a:gd name="connsiteY6" fmla="*/ 55397 h 91135"/>
                  <a:gd name="connsiteX7" fmla="*/ 237896 w 237896"/>
                  <a:gd name="connsiteY7" fmla="*/ 52426 h 91135"/>
                  <a:gd name="connsiteX8" fmla="*/ 236296 w 237896"/>
                  <a:gd name="connsiteY8" fmla="*/ 50063 h 91135"/>
                  <a:gd name="connsiteX9" fmla="*/ 233782 w 237896"/>
                  <a:gd name="connsiteY9" fmla="*/ 48387 h 91135"/>
                  <a:gd name="connsiteX10" fmla="*/ 224561 w 237896"/>
                  <a:gd name="connsiteY10" fmla="*/ 40767 h 91135"/>
                  <a:gd name="connsiteX11" fmla="*/ 216103 w 237896"/>
                  <a:gd name="connsiteY11" fmla="*/ 37490 h 91135"/>
                  <a:gd name="connsiteX12" fmla="*/ 211074 w 237896"/>
                  <a:gd name="connsiteY12" fmla="*/ 36500 h 91135"/>
                  <a:gd name="connsiteX13" fmla="*/ 205969 w 237896"/>
                  <a:gd name="connsiteY13" fmla="*/ 35890 h 91135"/>
                  <a:gd name="connsiteX14" fmla="*/ 201473 w 237896"/>
                  <a:gd name="connsiteY14" fmla="*/ 34899 h 91135"/>
                  <a:gd name="connsiteX15" fmla="*/ 196977 w 237896"/>
                  <a:gd name="connsiteY15" fmla="*/ 33604 h 91135"/>
                  <a:gd name="connsiteX16" fmla="*/ 192634 w 237896"/>
                  <a:gd name="connsiteY16" fmla="*/ 32690 h 91135"/>
                  <a:gd name="connsiteX17" fmla="*/ 188138 w 237896"/>
                  <a:gd name="connsiteY17" fmla="*/ 32309 h 91135"/>
                  <a:gd name="connsiteX18" fmla="*/ 188138 w 237896"/>
                  <a:gd name="connsiteY18" fmla="*/ 30632 h 91135"/>
                  <a:gd name="connsiteX19" fmla="*/ 188824 w 237896"/>
                  <a:gd name="connsiteY19" fmla="*/ 28804 h 91135"/>
                  <a:gd name="connsiteX20" fmla="*/ 192176 w 237896"/>
                  <a:gd name="connsiteY20" fmla="*/ 28575 h 91135"/>
                  <a:gd name="connsiteX21" fmla="*/ 199796 w 237896"/>
                  <a:gd name="connsiteY21" fmla="*/ 29032 h 91135"/>
                  <a:gd name="connsiteX22" fmla="*/ 202083 w 237896"/>
                  <a:gd name="connsiteY22" fmla="*/ 28042 h 91135"/>
                  <a:gd name="connsiteX23" fmla="*/ 203302 w 237896"/>
                  <a:gd name="connsiteY23" fmla="*/ 26213 h 91135"/>
                  <a:gd name="connsiteX24" fmla="*/ 199720 w 237896"/>
                  <a:gd name="connsiteY24" fmla="*/ 24003 h 91135"/>
                  <a:gd name="connsiteX25" fmla="*/ 183642 w 237896"/>
                  <a:gd name="connsiteY25" fmla="*/ 25070 h 91135"/>
                  <a:gd name="connsiteX26" fmla="*/ 180366 w 237896"/>
                  <a:gd name="connsiteY26" fmla="*/ 22403 h 91135"/>
                  <a:gd name="connsiteX27" fmla="*/ 178232 w 237896"/>
                  <a:gd name="connsiteY27" fmla="*/ 18136 h 91135"/>
                  <a:gd name="connsiteX28" fmla="*/ 177775 w 237896"/>
                  <a:gd name="connsiteY28" fmla="*/ 13564 h 91135"/>
                  <a:gd name="connsiteX29" fmla="*/ 175184 w 237896"/>
                  <a:gd name="connsiteY29" fmla="*/ 10287 h 91135"/>
                  <a:gd name="connsiteX30" fmla="*/ 172974 w 237896"/>
                  <a:gd name="connsiteY30" fmla="*/ 10211 h 91135"/>
                  <a:gd name="connsiteX31" fmla="*/ 168555 w 237896"/>
                  <a:gd name="connsiteY31" fmla="*/ 11659 h 91135"/>
                  <a:gd name="connsiteX32" fmla="*/ 166040 w 237896"/>
                  <a:gd name="connsiteY32" fmla="*/ 11582 h 91135"/>
                  <a:gd name="connsiteX33" fmla="*/ 161773 w 237896"/>
                  <a:gd name="connsiteY33" fmla="*/ 10058 h 91135"/>
                  <a:gd name="connsiteX34" fmla="*/ 156667 w 237896"/>
                  <a:gd name="connsiteY34" fmla="*/ 6324 h 91135"/>
                  <a:gd name="connsiteX35" fmla="*/ 154991 w 237896"/>
                  <a:gd name="connsiteY35" fmla="*/ 6020 h 91135"/>
                  <a:gd name="connsiteX36" fmla="*/ 148895 w 237896"/>
                  <a:gd name="connsiteY36" fmla="*/ 6096 h 91135"/>
                  <a:gd name="connsiteX37" fmla="*/ 146990 w 237896"/>
                  <a:gd name="connsiteY37" fmla="*/ 5410 h 91135"/>
                  <a:gd name="connsiteX38" fmla="*/ 143104 w 237896"/>
                  <a:gd name="connsiteY38" fmla="*/ 3124 h 91135"/>
                  <a:gd name="connsiteX39" fmla="*/ 141275 w 237896"/>
                  <a:gd name="connsiteY39" fmla="*/ 1676 h 91135"/>
                  <a:gd name="connsiteX40" fmla="*/ 136627 w 237896"/>
                  <a:gd name="connsiteY40" fmla="*/ 609 h 91135"/>
                  <a:gd name="connsiteX41" fmla="*/ 131674 w 237896"/>
                  <a:gd name="connsiteY41" fmla="*/ 1524 h 91135"/>
                  <a:gd name="connsiteX42" fmla="*/ 125654 w 237896"/>
                  <a:gd name="connsiteY42" fmla="*/ 3200 h 91135"/>
                  <a:gd name="connsiteX43" fmla="*/ 123901 w 237896"/>
                  <a:gd name="connsiteY43" fmla="*/ 3277 h 91135"/>
                  <a:gd name="connsiteX44" fmla="*/ 117653 w 237896"/>
                  <a:gd name="connsiteY44" fmla="*/ 1372 h 91135"/>
                  <a:gd name="connsiteX45" fmla="*/ 113157 w 237896"/>
                  <a:gd name="connsiteY45" fmla="*/ 1372 h 91135"/>
                  <a:gd name="connsiteX46" fmla="*/ 110947 w 237896"/>
                  <a:gd name="connsiteY46" fmla="*/ 2057 h 91135"/>
                  <a:gd name="connsiteX47" fmla="*/ 108966 w 237896"/>
                  <a:gd name="connsiteY47" fmla="*/ 3200 h 91135"/>
                  <a:gd name="connsiteX48" fmla="*/ 107442 w 237896"/>
                  <a:gd name="connsiteY48" fmla="*/ 5334 h 91135"/>
                  <a:gd name="connsiteX49" fmla="*/ 106299 w 237896"/>
                  <a:gd name="connsiteY49" fmla="*/ 7772 h 91135"/>
                  <a:gd name="connsiteX50" fmla="*/ 104623 w 237896"/>
                  <a:gd name="connsiteY50" fmla="*/ 8458 h 91135"/>
                  <a:gd name="connsiteX51" fmla="*/ 102489 w 237896"/>
                  <a:gd name="connsiteY51" fmla="*/ 9296 h 91135"/>
                  <a:gd name="connsiteX52" fmla="*/ 97841 w 237896"/>
                  <a:gd name="connsiteY52" fmla="*/ 8306 h 91135"/>
                  <a:gd name="connsiteX53" fmla="*/ 87554 w 237896"/>
                  <a:gd name="connsiteY53" fmla="*/ 7315 h 91135"/>
                  <a:gd name="connsiteX54" fmla="*/ 79324 w 237896"/>
                  <a:gd name="connsiteY54" fmla="*/ 4648 h 91135"/>
                  <a:gd name="connsiteX55" fmla="*/ 71400 w 237896"/>
                  <a:gd name="connsiteY55" fmla="*/ 1143 h 91135"/>
                  <a:gd name="connsiteX56" fmla="*/ 62103 w 237896"/>
                  <a:gd name="connsiteY56" fmla="*/ 0 h 91135"/>
                  <a:gd name="connsiteX57" fmla="*/ 52731 w 237896"/>
                  <a:gd name="connsiteY57" fmla="*/ 991 h 91135"/>
                  <a:gd name="connsiteX58" fmla="*/ 48844 w 237896"/>
                  <a:gd name="connsiteY58" fmla="*/ 1829 h 91135"/>
                  <a:gd name="connsiteX59" fmla="*/ 45034 w 237896"/>
                  <a:gd name="connsiteY59" fmla="*/ 2972 h 91135"/>
                  <a:gd name="connsiteX60" fmla="*/ 41758 w 237896"/>
                  <a:gd name="connsiteY60" fmla="*/ 4877 h 91135"/>
                  <a:gd name="connsiteX61" fmla="*/ 40310 w 237896"/>
                  <a:gd name="connsiteY61" fmla="*/ 8229 h 91135"/>
                  <a:gd name="connsiteX62" fmla="*/ 41910 w 237896"/>
                  <a:gd name="connsiteY62" fmla="*/ 10820 h 91135"/>
                  <a:gd name="connsiteX63" fmla="*/ 45034 w 237896"/>
                  <a:gd name="connsiteY63" fmla="*/ 11659 h 91135"/>
                  <a:gd name="connsiteX64" fmla="*/ 55245 w 237896"/>
                  <a:gd name="connsiteY64" fmla="*/ 12725 h 91135"/>
                  <a:gd name="connsiteX65" fmla="*/ 62560 w 237896"/>
                  <a:gd name="connsiteY65" fmla="*/ 16002 h 91135"/>
                  <a:gd name="connsiteX66" fmla="*/ 68809 w 237896"/>
                  <a:gd name="connsiteY66" fmla="*/ 19431 h 91135"/>
                  <a:gd name="connsiteX67" fmla="*/ 67285 w 237896"/>
                  <a:gd name="connsiteY67" fmla="*/ 23393 h 91135"/>
                  <a:gd name="connsiteX68" fmla="*/ 66294 w 237896"/>
                  <a:gd name="connsiteY68" fmla="*/ 27432 h 91135"/>
                  <a:gd name="connsiteX69" fmla="*/ 67361 w 237896"/>
                  <a:gd name="connsiteY69" fmla="*/ 31775 h 91135"/>
                  <a:gd name="connsiteX70" fmla="*/ 64618 w 237896"/>
                  <a:gd name="connsiteY70" fmla="*/ 34137 h 91135"/>
                  <a:gd name="connsiteX71" fmla="*/ 70866 w 237896"/>
                  <a:gd name="connsiteY71" fmla="*/ 41224 h 91135"/>
                  <a:gd name="connsiteX72" fmla="*/ 78029 w 237896"/>
                  <a:gd name="connsiteY72" fmla="*/ 47168 h 91135"/>
                  <a:gd name="connsiteX73" fmla="*/ 82525 w 237896"/>
                  <a:gd name="connsiteY73" fmla="*/ 49911 h 91135"/>
                  <a:gd name="connsiteX74" fmla="*/ 82601 w 237896"/>
                  <a:gd name="connsiteY74" fmla="*/ 51968 h 91135"/>
                  <a:gd name="connsiteX75" fmla="*/ 81458 w 237896"/>
                  <a:gd name="connsiteY75" fmla="*/ 53949 h 91135"/>
                  <a:gd name="connsiteX76" fmla="*/ 79858 w 237896"/>
                  <a:gd name="connsiteY76" fmla="*/ 54559 h 91135"/>
                  <a:gd name="connsiteX77" fmla="*/ 72085 w 237896"/>
                  <a:gd name="connsiteY77" fmla="*/ 54864 h 91135"/>
                  <a:gd name="connsiteX78" fmla="*/ 70485 w 237896"/>
                  <a:gd name="connsiteY78" fmla="*/ 56236 h 91135"/>
                  <a:gd name="connsiteX79" fmla="*/ 69037 w 237896"/>
                  <a:gd name="connsiteY79" fmla="*/ 58141 h 91135"/>
                  <a:gd name="connsiteX80" fmla="*/ 67437 w 237896"/>
                  <a:gd name="connsiteY80" fmla="*/ 59207 h 91135"/>
                  <a:gd name="connsiteX81" fmla="*/ 65456 w 237896"/>
                  <a:gd name="connsiteY81" fmla="*/ 59512 h 91135"/>
                  <a:gd name="connsiteX82" fmla="*/ 60503 w 237896"/>
                  <a:gd name="connsiteY82" fmla="*/ 58674 h 91135"/>
                  <a:gd name="connsiteX83" fmla="*/ 34366 w 237896"/>
                  <a:gd name="connsiteY83" fmla="*/ 56007 h 91135"/>
                  <a:gd name="connsiteX84" fmla="*/ 30633 w 237896"/>
                  <a:gd name="connsiteY84" fmla="*/ 54254 h 91135"/>
                  <a:gd name="connsiteX85" fmla="*/ 23851 w 237896"/>
                  <a:gd name="connsiteY85" fmla="*/ 53873 h 91135"/>
                  <a:gd name="connsiteX86" fmla="*/ 19431 w 237896"/>
                  <a:gd name="connsiteY86" fmla="*/ 52883 h 91135"/>
                  <a:gd name="connsiteX87" fmla="*/ 14631 w 237896"/>
                  <a:gd name="connsiteY87" fmla="*/ 51282 h 91135"/>
                  <a:gd name="connsiteX88" fmla="*/ 9678 w 237896"/>
                  <a:gd name="connsiteY88" fmla="*/ 50444 h 91135"/>
                  <a:gd name="connsiteX89" fmla="*/ 7468 w 237896"/>
                  <a:gd name="connsiteY89" fmla="*/ 50673 h 91135"/>
                  <a:gd name="connsiteX90" fmla="*/ 3505 w 237896"/>
                  <a:gd name="connsiteY90" fmla="*/ 51892 h 91135"/>
                  <a:gd name="connsiteX91" fmla="*/ 0 w 237896"/>
                  <a:gd name="connsiteY91" fmla="*/ 58826 h 91135"/>
                  <a:gd name="connsiteX92" fmla="*/ 686 w 237896"/>
                  <a:gd name="connsiteY92" fmla="*/ 61112 h 91135"/>
                  <a:gd name="connsiteX93" fmla="*/ 2286 w 237896"/>
                  <a:gd name="connsiteY93" fmla="*/ 63017 h 91135"/>
                  <a:gd name="connsiteX94" fmla="*/ 10973 w 237896"/>
                  <a:gd name="connsiteY94" fmla="*/ 66065 h 91135"/>
                  <a:gd name="connsiteX95" fmla="*/ 15240 w 237896"/>
                  <a:gd name="connsiteY95" fmla="*/ 68199 h 91135"/>
                  <a:gd name="connsiteX96" fmla="*/ 18974 w 237896"/>
                  <a:gd name="connsiteY96" fmla="*/ 71018 h 91135"/>
                  <a:gd name="connsiteX97" fmla="*/ 23013 w 237896"/>
                  <a:gd name="connsiteY97" fmla="*/ 75057 h 91135"/>
                  <a:gd name="connsiteX98" fmla="*/ 24765 w 237896"/>
                  <a:gd name="connsiteY98" fmla="*/ 74371 h 91135"/>
                  <a:gd name="connsiteX99" fmla="*/ 25298 w 237896"/>
                  <a:gd name="connsiteY99" fmla="*/ 71857 h 91135"/>
                  <a:gd name="connsiteX100" fmla="*/ 28346 w 237896"/>
                  <a:gd name="connsiteY100" fmla="*/ 69113 h 91135"/>
                  <a:gd name="connsiteX101" fmla="*/ 32309 w 237896"/>
                  <a:gd name="connsiteY101" fmla="*/ 67589 h 91135"/>
                  <a:gd name="connsiteX102" fmla="*/ 37338 w 237896"/>
                  <a:gd name="connsiteY102" fmla="*/ 66980 h 91135"/>
                  <a:gd name="connsiteX103" fmla="*/ 42367 w 237896"/>
                  <a:gd name="connsiteY103" fmla="*/ 66751 h 91135"/>
                  <a:gd name="connsiteX104" fmla="*/ 46711 w 237896"/>
                  <a:gd name="connsiteY104" fmla="*/ 67437 h 91135"/>
                  <a:gd name="connsiteX105" fmla="*/ 51054 w 237896"/>
                  <a:gd name="connsiteY105" fmla="*/ 68580 h 91135"/>
                  <a:gd name="connsiteX106" fmla="*/ 62103 w 237896"/>
                  <a:gd name="connsiteY106" fmla="*/ 70714 h 91135"/>
                  <a:gd name="connsiteX107" fmla="*/ 66751 w 237896"/>
                  <a:gd name="connsiteY107" fmla="*/ 70485 h 91135"/>
                  <a:gd name="connsiteX108" fmla="*/ 71476 w 237896"/>
                  <a:gd name="connsiteY108" fmla="*/ 69723 h 91135"/>
                  <a:gd name="connsiteX109" fmla="*/ 73076 w 237896"/>
                  <a:gd name="connsiteY109" fmla="*/ 69266 h 91135"/>
                  <a:gd name="connsiteX110" fmla="*/ 74600 w 237896"/>
                  <a:gd name="connsiteY110" fmla="*/ 68427 h 91135"/>
                  <a:gd name="connsiteX111" fmla="*/ 76505 w 237896"/>
                  <a:gd name="connsiteY111" fmla="*/ 67970 h 91135"/>
                  <a:gd name="connsiteX112" fmla="*/ 93726 w 237896"/>
                  <a:gd name="connsiteY112" fmla="*/ 67666 h 91135"/>
                  <a:gd name="connsiteX113" fmla="*/ 96012 w 237896"/>
                  <a:gd name="connsiteY113" fmla="*/ 68351 h 91135"/>
                  <a:gd name="connsiteX114" fmla="*/ 98146 w 237896"/>
                  <a:gd name="connsiteY114" fmla="*/ 69342 h 91135"/>
                  <a:gd name="connsiteX115" fmla="*/ 101727 w 237896"/>
                  <a:gd name="connsiteY115" fmla="*/ 72009 h 91135"/>
                  <a:gd name="connsiteX116" fmla="*/ 105004 w 237896"/>
                  <a:gd name="connsiteY116" fmla="*/ 75133 h 91135"/>
                  <a:gd name="connsiteX117" fmla="*/ 107213 w 237896"/>
                  <a:gd name="connsiteY117" fmla="*/ 76505 h 91135"/>
                  <a:gd name="connsiteX118" fmla="*/ 108661 w 237896"/>
                  <a:gd name="connsiteY118" fmla="*/ 78562 h 91135"/>
                  <a:gd name="connsiteX119" fmla="*/ 109347 w 237896"/>
                  <a:gd name="connsiteY119" fmla="*/ 81153 h 91135"/>
                  <a:gd name="connsiteX120" fmla="*/ 109271 w 237896"/>
                  <a:gd name="connsiteY120" fmla="*/ 83820 h 91135"/>
                  <a:gd name="connsiteX121" fmla="*/ 110338 w 237896"/>
                  <a:gd name="connsiteY121" fmla="*/ 85649 h 91135"/>
                  <a:gd name="connsiteX122" fmla="*/ 112776 w 237896"/>
                  <a:gd name="connsiteY122" fmla="*/ 86335 h 91135"/>
                  <a:gd name="connsiteX123" fmla="*/ 114757 w 237896"/>
                  <a:gd name="connsiteY123" fmla="*/ 87630 h 91135"/>
                  <a:gd name="connsiteX124" fmla="*/ 117805 w 237896"/>
                  <a:gd name="connsiteY124" fmla="*/ 91135 h 91135"/>
                  <a:gd name="connsiteX125" fmla="*/ 119482 w 237896"/>
                  <a:gd name="connsiteY125" fmla="*/ 90754 h 91135"/>
                  <a:gd name="connsiteX126" fmla="*/ 120930 w 237896"/>
                  <a:gd name="connsiteY126" fmla="*/ 88773 h 91135"/>
                  <a:gd name="connsiteX127" fmla="*/ 124435 w 237896"/>
                  <a:gd name="connsiteY127" fmla="*/ 82677 h 91135"/>
                  <a:gd name="connsiteX128" fmla="*/ 130683 w 237896"/>
                  <a:gd name="connsiteY128" fmla="*/ 73914 h 91135"/>
                  <a:gd name="connsiteX129" fmla="*/ 131598 w 237896"/>
                  <a:gd name="connsiteY129" fmla="*/ 71628 h 91135"/>
                  <a:gd name="connsiteX130" fmla="*/ 131598 w 237896"/>
                  <a:gd name="connsiteY130" fmla="*/ 67818 h 91135"/>
                  <a:gd name="connsiteX131" fmla="*/ 132055 w 237896"/>
                  <a:gd name="connsiteY131" fmla="*/ 66751 h 91135"/>
                  <a:gd name="connsiteX132" fmla="*/ 133731 w 237896"/>
                  <a:gd name="connsiteY132" fmla="*/ 65913 h 91135"/>
                  <a:gd name="connsiteX133" fmla="*/ 137770 w 237896"/>
                  <a:gd name="connsiteY133" fmla="*/ 65075 h 91135"/>
                  <a:gd name="connsiteX134" fmla="*/ 144094 w 237896"/>
                  <a:gd name="connsiteY134" fmla="*/ 63017 h 91135"/>
                  <a:gd name="connsiteX135" fmla="*/ 148590 w 237896"/>
                  <a:gd name="connsiteY135" fmla="*/ 63398 h 91135"/>
                  <a:gd name="connsiteX136" fmla="*/ 151638 w 237896"/>
                  <a:gd name="connsiteY136" fmla="*/ 66065 h 91135"/>
                  <a:gd name="connsiteX137" fmla="*/ 154991 w 237896"/>
                  <a:gd name="connsiteY137" fmla="*/ 68123 h 91135"/>
                  <a:gd name="connsiteX138" fmla="*/ 166497 w 237896"/>
                  <a:gd name="connsiteY138" fmla="*/ 66751 h 91135"/>
                  <a:gd name="connsiteX139" fmla="*/ 168097 w 237896"/>
                  <a:gd name="connsiteY139" fmla="*/ 65684 h 91135"/>
                  <a:gd name="connsiteX140" fmla="*/ 171069 w 237896"/>
                  <a:gd name="connsiteY140" fmla="*/ 63017 h 91135"/>
                  <a:gd name="connsiteX141" fmla="*/ 172822 w 237896"/>
                  <a:gd name="connsiteY141" fmla="*/ 61874 h 91135"/>
                  <a:gd name="connsiteX142" fmla="*/ 177546 w 237896"/>
                  <a:gd name="connsiteY142" fmla="*/ 60122 h 91135"/>
                  <a:gd name="connsiteX143" fmla="*/ 182423 w 237896"/>
                  <a:gd name="connsiteY143" fmla="*/ 59131 h 91135"/>
                  <a:gd name="connsiteX144" fmla="*/ 187300 w 237896"/>
                  <a:gd name="connsiteY144" fmla="*/ 59360 h 91135"/>
                  <a:gd name="connsiteX145" fmla="*/ 192176 w 237896"/>
                  <a:gd name="connsiteY145" fmla="*/ 60198 h 91135"/>
                  <a:gd name="connsiteX146" fmla="*/ 196901 w 237896"/>
                  <a:gd name="connsiteY146" fmla="*/ 60046 h 91135"/>
                  <a:gd name="connsiteX147" fmla="*/ 201701 w 237896"/>
                  <a:gd name="connsiteY147" fmla="*/ 59284 h 91135"/>
                  <a:gd name="connsiteX148" fmla="*/ 209474 w 237896"/>
                  <a:gd name="connsiteY148" fmla="*/ 60884 h 91135"/>
                  <a:gd name="connsiteX149" fmla="*/ 214808 w 237896"/>
                  <a:gd name="connsiteY149" fmla="*/ 60503 h 91135"/>
                  <a:gd name="connsiteX150" fmla="*/ 219380 w 237896"/>
                  <a:gd name="connsiteY150" fmla="*/ 63246 h 91135"/>
                  <a:gd name="connsiteX151" fmla="*/ 220904 w 237896"/>
                  <a:gd name="connsiteY151" fmla="*/ 66142 h 91135"/>
                  <a:gd name="connsiteX152" fmla="*/ 223114 w 237896"/>
                  <a:gd name="connsiteY152" fmla="*/ 68047 h 91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37896" h="91135">
                    <a:moveTo>
                      <a:pt x="224409" y="68199"/>
                    </a:moveTo>
                    <a:lnTo>
                      <a:pt x="225552" y="67894"/>
                    </a:lnTo>
                    <a:lnTo>
                      <a:pt x="227381" y="64617"/>
                    </a:lnTo>
                    <a:lnTo>
                      <a:pt x="229210" y="62560"/>
                    </a:lnTo>
                    <a:lnTo>
                      <a:pt x="231953" y="61646"/>
                    </a:lnTo>
                    <a:lnTo>
                      <a:pt x="233858" y="60122"/>
                    </a:lnTo>
                    <a:lnTo>
                      <a:pt x="237135" y="55397"/>
                    </a:lnTo>
                    <a:lnTo>
                      <a:pt x="237896" y="52426"/>
                    </a:lnTo>
                    <a:lnTo>
                      <a:pt x="236296" y="50063"/>
                    </a:lnTo>
                    <a:lnTo>
                      <a:pt x="233782" y="48387"/>
                    </a:lnTo>
                    <a:lnTo>
                      <a:pt x="224561" y="40767"/>
                    </a:lnTo>
                    <a:lnTo>
                      <a:pt x="216103" y="37490"/>
                    </a:lnTo>
                    <a:lnTo>
                      <a:pt x="211074" y="36500"/>
                    </a:lnTo>
                    <a:lnTo>
                      <a:pt x="205969" y="35890"/>
                    </a:lnTo>
                    <a:lnTo>
                      <a:pt x="201473" y="34899"/>
                    </a:lnTo>
                    <a:lnTo>
                      <a:pt x="196977" y="33604"/>
                    </a:lnTo>
                    <a:lnTo>
                      <a:pt x="192634" y="32690"/>
                    </a:lnTo>
                    <a:lnTo>
                      <a:pt x="188138" y="32309"/>
                    </a:lnTo>
                    <a:lnTo>
                      <a:pt x="188138" y="30632"/>
                    </a:lnTo>
                    <a:lnTo>
                      <a:pt x="188824" y="28804"/>
                    </a:lnTo>
                    <a:lnTo>
                      <a:pt x="192176" y="28575"/>
                    </a:lnTo>
                    <a:lnTo>
                      <a:pt x="199796" y="29032"/>
                    </a:lnTo>
                    <a:lnTo>
                      <a:pt x="202083" y="28042"/>
                    </a:lnTo>
                    <a:lnTo>
                      <a:pt x="203302" y="26213"/>
                    </a:lnTo>
                    <a:lnTo>
                      <a:pt x="199720" y="24003"/>
                    </a:lnTo>
                    <a:lnTo>
                      <a:pt x="183642" y="25070"/>
                    </a:lnTo>
                    <a:lnTo>
                      <a:pt x="180366" y="22403"/>
                    </a:lnTo>
                    <a:lnTo>
                      <a:pt x="178232" y="18136"/>
                    </a:lnTo>
                    <a:lnTo>
                      <a:pt x="177775" y="13564"/>
                    </a:lnTo>
                    <a:lnTo>
                      <a:pt x="175184" y="10287"/>
                    </a:lnTo>
                    <a:lnTo>
                      <a:pt x="172974" y="10211"/>
                    </a:lnTo>
                    <a:lnTo>
                      <a:pt x="168555" y="11659"/>
                    </a:lnTo>
                    <a:lnTo>
                      <a:pt x="166040" y="11582"/>
                    </a:lnTo>
                    <a:lnTo>
                      <a:pt x="161773" y="10058"/>
                    </a:lnTo>
                    <a:lnTo>
                      <a:pt x="156667" y="6324"/>
                    </a:lnTo>
                    <a:lnTo>
                      <a:pt x="154991" y="6020"/>
                    </a:lnTo>
                    <a:lnTo>
                      <a:pt x="148895" y="6096"/>
                    </a:lnTo>
                    <a:lnTo>
                      <a:pt x="146990" y="5410"/>
                    </a:lnTo>
                    <a:lnTo>
                      <a:pt x="143104" y="3124"/>
                    </a:lnTo>
                    <a:lnTo>
                      <a:pt x="141275" y="1676"/>
                    </a:lnTo>
                    <a:lnTo>
                      <a:pt x="136627" y="609"/>
                    </a:lnTo>
                    <a:lnTo>
                      <a:pt x="131674" y="1524"/>
                    </a:lnTo>
                    <a:lnTo>
                      <a:pt x="125654" y="3200"/>
                    </a:lnTo>
                    <a:lnTo>
                      <a:pt x="123901" y="3277"/>
                    </a:lnTo>
                    <a:lnTo>
                      <a:pt x="117653" y="1372"/>
                    </a:lnTo>
                    <a:lnTo>
                      <a:pt x="113157" y="1372"/>
                    </a:lnTo>
                    <a:lnTo>
                      <a:pt x="110947" y="2057"/>
                    </a:lnTo>
                    <a:lnTo>
                      <a:pt x="108966" y="3200"/>
                    </a:lnTo>
                    <a:lnTo>
                      <a:pt x="107442" y="5334"/>
                    </a:lnTo>
                    <a:lnTo>
                      <a:pt x="106299" y="7772"/>
                    </a:lnTo>
                    <a:lnTo>
                      <a:pt x="104623" y="8458"/>
                    </a:lnTo>
                    <a:lnTo>
                      <a:pt x="102489" y="9296"/>
                    </a:lnTo>
                    <a:lnTo>
                      <a:pt x="97841" y="8306"/>
                    </a:lnTo>
                    <a:lnTo>
                      <a:pt x="87554" y="7315"/>
                    </a:lnTo>
                    <a:lnTo>
                      <a:pt x="79324" y="4648"/>
                    </a:lnTo>
                    <a:lnTo>
                      <a:pt x="71400" y="1143"/>
                    </a:lnTo>
                    <a:lnTo>
                      <a:pt x="62103" y="0"/>
                    </a:lnTo>
                    <a:lnTo>
                      <a:pt x="52731" y="991"/>
                    </a:lnTo>
                    <a:lnTo>
                      <a:pt x="48844" y="1829"/>
                    </a:lnTo>
                    <a:lnTo>
                      <a:pt x="45034" y="2972"/>
                    </a:lnTo>
                    <a:lnTo>
                      <a:pt x="41758" y="4877"/>
                    </a:lnTo>
                    <a:lnTo>
                      <a:pt x="40310" y="8229"/>
                    </a:lnTo>
                    <a:lnTo>
                      <a:pt x="41910" y="10820"/>
                    </a:lnTo>
                    <a:lnTo>
                      <a:pt x="45034" y="11659"/>
                    </a:lnTo>
                    <a:lnTo>
                      <a:pt x="55245" y="12725"/>
                    </a:lnTo>
                    <a:lnTo>
                      <a:pt x="62560" y="16002"/>
                    </a:lnTo>
                    <a:lnTo>
                      <a:pt x="68809" y="19431"/>
                    </a:lnTo>
                    <a:lnTo>
                      <a:pt x="67285" y="23393"/>
                    </a:lnTo>
                    <a:lnTo>
                      <a:pt x="66294" y="27432"/>
                    </a:lnTo>
                    <a:lnTo>
                      <a:pt x="67361" y="31775"/>
                    </a:lnTo>
                    <a:lnTo>
                      <a:pt x="64618" y="34137"/>
                    </a:lnTo>
                    <a:lnTo>
                      <a:pt x="70866" y="41224"/>
                    </a:lnTo>
                    <a:lnTo>
                      <a:pt x="78029" y="47168"/>
                    </a:lnTo>
                    <a:lnTo>
                      <a:pt x="82525" y="49911"/>
                    </a:lnTo>
                    <a:lnTo>
                      <a:pt x="82601" y="51968"/>
                    </a:lnTo>
                    <a:lnTo>
                      <a:pt x="81458" y="53949"/>
                    </a:lnTo>
                    <a:lnTo>
                      <a:pt x="79858" y="54559"/>
                    </a:lnTo>
                    <a:lnTo>
                      <a:pt x="72085" y="54864"/>
                    </a:lnTo>
                    <a:lnTo>
                      <a:pt x="70485" y="56236"/>
                    </a:lnTo>
                    <a:lnTo>
                      <a:pt x="69037" y="58141"/>
                    </a:lnTo>
                    <a:lnTo>
                      <a:pt x="67437" y="59207"/>
                    </a:lnTo>
                    <a:lnTo>
                      <a:pt x="65456" y="59512"/>
                    </a:lnTo>
                    <a:lnTo>
                      <a:pt x="60503" y="58674"/>
                    </a:lnTo>
                    <a:lnTo>
                      <a:pt x="34366" y="56007"/>
                    </a:lnTo>
                    <a:lnTo>
                      <a:pt x="30633" y="54254"/>
                    </a:lnTo>
                    <a:lnTo>
                      <a:pt x="23851" y="53873"/>
                    </a:lnTo>
                    <a:lnTo>
                      <a:pt x="19431" y="52883"/>
                    </a:lnTo>
                    <a:lnTo>
                      <a:pt x="14631" y="51282"/>
                    </a:lnTo>
                    <a:lnTo>
                      <a:pt x="9678" y="50444"/>
                    </a:lnTo>
                    <a:lnTo>
                      <a:pt x="7468" y="50673"/>
                    </a:lnTo>
                    <a:lnTo>
                      <a:pt x="3505" y="51892"/>
                    </a:lnTo>
                    <a:lnTo>
                      <a:pt x="0" y="58826"/>
                    </a:lnTo>
                    <a:lnTo>
                      <a:pt x="686" y="61112"/>
                    </a:lnTo>
                    <a:lnTo>
                      <a:pt x="2286" y="63017"/>
                    </a:lnTo>
                    <a:lnTo>
                      <a:pt x="10973" y="66065"/>
                    </a:lnTo>
                    <a:lnTo>
                      <a:pt x="15240" y="68199"/>
                    </a:lnTo>
                    <a:lnTo>
                      <a:pt x="18974" y="71018"/>
                    </a:lnTo>
                    <a:lnTo>
                      <a:pt x="23013" y="75057"/>
                    </a:lnTo>
                    <a:lnTo>
                      <a:pt x="24765" y="74371"/>
                    </a:lnTo>
                    <a:lnTo>
                      <a:pt x="25298" y="71857"/>
                    </a:lnTo>
                    <a:lnTo>
                      <a:pt x="28346" y="69113"/>
                    </a:lnTo>
                    <a:lnTo>
                      <a:pt x="32309" y="67589"/>
                    </a:lnTo>
                    <a:lnTo>
                      <a:pt x="37338" y="66980"/>
                    </a:lnTo>
                    <a:lnTo>
                      <a:pt x="42367" y="66751"/>
                    </a:lnTo>
                    <a:lnTo>
                      <a:pt x="46711" y="67437"/>
                    </a:lnTo>
                    <a:lnTo>
                      <a:pt x="51054" y="68580"/>
                    </a:lnTo>
                    <a:lnTo>
                      <a:pt x="62103" y="70714"/>
                    </a:lnTo>
                    <a:lnTo>
                      <a:pt x="66751" y="70485"/>
                    </a:lnTo>
                    <a:lnTo>
                      <a:pt x="71476" y="69723"/>
                    </a:lnTo>
                    <a:lnTo>
                      <a:pt x="73076" y="69266"/>
                    </a:lnTo>
                    <a:lnTo>
                      <a:pt x="74600" y="68427"/>
                    </a:lnTo>
                    <a:lnTo>
                      <a:pt x="76505" y="67970"/>
                    </a:lnTo>
                    <a:lnTo>
                      <a:pt x="93726" y="67666"/>
                    </a:lnTo>
                    <a:lnTo>
                      <a:pt x="96012" y="68351"/>
                    </a:lnTo>
                    <a:lnTo>
                      <a:pt x="98146" y="69342"/>
                    </a:lnTo>
                    <a:lnTo>
                      <a:pt x="101727" y="72009"/>
                    </a:lnTo>
                    <a:lnTo>
                      <a:pt x="105004" y="75133"/>
                    </a:lnTo>
                    <a:lnTo>
                      <a:pt x="107213" y="76505"/>
                    </a:lnTo>
                    <a:lnTo>
                      <a:pt x="108661" y="78562"/>
                    </a:lnTo>
                    <a:lnTo>
                      <a:pt x="109347" y="81153"/>
                    </a:lnTo>
                    <a:lnTo>
                      <a:pt x="109271" y="83820"/>
                    </a:lnTo>
                    <a:lnTo>
                      <a:pt x="110338" y="85649"/>
                    </a:lnTo>
                    <a:lnTo>
                      <a:pt x="112776" y="86335"/>
                    </a:lnTo>
                    <a:lnTo>
                      <a:pt x="114757" y="87630"/>
                    </a:lnTo>
                    <a:lnTo>
                      <a:pt x="117805" y="91135"/>
                    </a:lnTo>
                    <a:lnTo>
                      <a:pt x="119482" y="90754"/>
                    </a:lnTo>
                    <a:lnTo>
                      <a:pt x="120930" y="88773"/>
                    </a:lnTo>
                    <a:lnTo>
                      <a:pt x="124435" y="82677"/>
                    </a:lnTo>
                    <a:lnTo>
                      <a:pt x="130683" y="73914"/>
                    </a:lnTo>
                    <a:lnTo>
                      <a:pt x="131598" y="71628"/>
                    </a:lnTo>
                    <a:lnTo>
                      <a:pt x="131598" y="67818"/>
                    </a:lnTo>
                    <a:lnTo>
                      <a:pt x="132055" y="66751"/>
                    </a:lnTo>
                    <a:lnTo>
                      <a:pt x="133731" y="65913"/>
                    </a:lnTo>
                    <a:lnTo>
                      <a:pt x="137770" y="65075"/>
                    </a:lnTo>
                    <a:lnTo>
                      <a:pt x="144094" y="63017"/>
                    </a:lnTo>
                    <a:lnTo>
                      <a:pt x="148590" y="63398"/>
                    </a:lnTo>
                    <a:lnTo>
                      <a:pt x="151638" y="66065"/>
                    </a:lnTo>
                    <a:lnTo>
                      <a:pt x="154991" y="68123"/>
                    </a:lnTo>
                    <a:lnTo>
                      <a:pt x="166497" y="66751"/>
                    </a:lnTo>
                    <a:lnTo>
                      <a:pt x="168097" y="65684"/>
                    </a:lnTo>
                    <a:lnTo>
                      <a:pt x="171069" y="63017"/>
                    </a:lnTo>
                    <a:lnTo>
                      <a:pt x="172822" y="61874"/>
                    </a:lnTo>
                    <a:lnTo>
                      <a:pt x="177546" y="60122"/>
                    </a:lnTo>
                    <a:lnTo>
                      <a:pt x="182423" y="59131"/>
                    </a:lnTo>
                    <a:lnTo>
                      <a:pt x="187300" y="59360"/>
                    </a:lnTo>
                    <a:lnTo>
                      <a:pt x="192176" y="60198"/>
                    </a:lnTo>
                    <a:lnTo>
                      <a:pt x="196901" y="60046"/>
                    </a:lnTo>
                    <a:lnTo>
                      <a:pt x="201701" y="59284"/>
                    </a:lnTo>
                    <a:lnTo>
                      <a:pt x="209474" y="60884"/>
                    </a:lnTo>
                    <a:lnTo>
                      <a:pt x="214808" y="60503"/>
                    </a:lnTo>
                    <a:lnTo>
                      <a:pt x="219380" y="63246"/>
                    </a:lnTo>
                    <a:lnTo>
                      <a:pt x="220904" y="66142"/>
                    </a:lnTo>
                    <a:lnTo>
                      <a:pt x="223114" y="6804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7DA63535-B469-424E-B697-05735909236F}"/>
                  </a:ext>
                </a:extLst>
              </p:cNvPr>
              <p:cNvSpPr/>
              <p:nvPr/>
            </p:nvSpPr>
            <p:spPr>
              <a:xfrm>
                <a:off x="2262225" y="3870579"/>
                <a:ext cx="82524" cy="32004"/>
              </a:xfrm>
              <a:custGeom>
                <a:avLst/>
                <a:gdLst>
                  <a:gd name="connsiteX0" fmla="*/ 64694 w 82524"/>
                  <a:gd name="connsiteY0" fmla="*/ 23546 h 32004"/>
                  <a:gd name="connsiteX1" fmla="*/ 66446 w 82524"/>
                  <a:gd name="connsiteY1" fmla="*/ 24612 h 32004"/>
                  <a:gd name="connsiteX2" fmla="*/ 70332 w 82524"/>
                  <a:gd name="connsiteY2" fmla="*/ 25984 h 32004"/>
                  <a:gd name="connsiteX3" fmla="*/ 74600 w 82524"/>
                  <a:gd name="connsiteY3" fmla="*/ 25908 h 32004"/>
                  <a:gd name="connsiteX4" fmla="*/ 79019 w 82524"/>
                  <a:gd name="connsiteY4" fmla="*/ 25451 h 32004"/>
                  <a:gd name="connsiteX5" fmla="*/ 82525 w 82524"/>
                  <a:gd name="connsiteY5" fmla="*/ 24155 h 32004"/>
                  <a:gd name="connsiteX6" fmla="*/ 81610 w 82524"/>
                  <a:gd name="connsiteY6" fmla="*/ 21869 h 32004"/>
                  <a:gd name="connsiteX7" fmla="*/ 77114 w 82524"/>
                  <a:gd name="connsiteY7" fmla="*/ 14707 h 32004"/>
                  <a:gd name="connsiteX8" fmla="*/ 63551 w 82524"/>
                  <a:gd name="connsiteY8" fmla="*/ 10515 h 32004"/>
                  <a:gd name="connsiteX9" fmla="*/ 59969 w 82524"/>
                  <a:gd name="connsiteY9" fmla="*/ 8610 h 32004"/>
                  <a:gd name="connsiteX10" fmla="*/ 55474 w 82524"/>
                  <a:gd name="connsiteY10" fmla="*/ 5258 h 32004"/>
                  <a:gd name="connsiteX11" fmla="*/ 53492 w 82524"/>
                  <a:gd name="connsiteY11" fmla="*/ 4724 h 32004"/>
                  <a:gd name="connsiteX12" fmla="*/ 51359 w 82524"/>
                  <a:gd name="connsiteY12" fmla="*/ 4724 h 32004"/>
                  <a:gd name="connsiteX13" fmla="*/ 46482 w 82524"/>
                  <a:gd name="connsiteY13" fmla="*/ 3962 h 32004"/>
                  <a:gd name="connsiteX14" fmla="*/ 41757 w 82524"/>
                  <a:gd name="connsiteY14" fmla="*/ 2591 h 32004"/>
                  <a:gd name="connsiteX15" fmla="*/ 38176 w 82524"/>
                  <a:gd name="connsiteY15" fmla="*/ 2210 h 32004"/>
                  <a:gd name="connsiteX16" fmla="*/ 34442 w 82524"/>
                  <a:gd name="connsiteY16" fmla="*/ 2210 h 32004"/>
                  <a:gd name="connsiteX17" fmla="*/ 18059 w 82524"/>
                  <a:gd name="connsiteY17" fmla="*/ 0 h 32004"/>
                  <a:gd name="connsiteX18" fmla="*/ 16002 w 82524"/>
                  <a:gd name="connsiteY18" fmla="*/ 838 h 32004"/>
                  <a:gd name="connsiteX19" fmla="*/ 14021 w 82524"/>
                  <a:gd name="connsiteY19" fmla="*/ 2134 h 32004"/>
                  <a:gd name="connsiteX20" fmla="*/ 9525 w 82524"/>
                  <a:gd name="connsiteY20" fmla="*/ 3048 h 32004"/>
                  <a:gd name="connsiteX21" fmla="*/ 4724 w 82524"/>
                  <a:gd name="connsiteY21" fmla="*/ 2895 h 32004"/>
                  <a:gd name="connsiteX22" fmla="*/ 3353 w 82524"/>
                  <a:gd name="connsiteY22" fmla="*/ 3810 h 32004"/>
                  <a:gd name="connsiteX23" fmla="*/ 533 w 82524"/>
                  <a:gd name="connsiteY23" fmla="*/ 6858 h 32004"/>
                  <a:gd name="connsiteX24" fmla="*/ 0 w 82524"/>
                  <a:gd name="connsiteY24" fmla="*/ 9296 h 32004"/>
                  <a:gd name="connsiteX25" fmla="*/ 1752 w 82524"/>
                  <a:gd name="connsiteY25" fmla="*/ 12039 h 32004"/>
                  <a:gd name="connsiteX26" fmla="*/ 10287 w 82524"/>
                  <a:gd name="connsiteY26" fmla="*/ 13106 h 32004"/>
                  <a:gd name="connsiteX27" fmla="*/ 11430 w 82524"/>
                  <a:gd name="connsiteY27" fmla="*/ 13792 h 32004"/>
                  <a:gd name="connsiteX28" fmla="*/ 14554 w 82524"/>
                  <a:gd name="connsiteY28" fmla="*/ 18821 h 32004"/>
                  <a:gd name="connsiteX29" fmla="*/ 17754 w 82524"/>
                  <a:gd name="connsiteY29" fmla="*/ 19964 h 32004"/>
                  <a:gd name="connsiteX30" fmla="*/ 18974 w 82524"/>
                  <a:gd name="connsiteY30" fmla="*/ 21184 h 32004"/>
                  <a:gd name="connsiteX31" fmla="*/ 22174 w 82524"/>
                  <a:gd name="connsiteY31" fmla="*/ 25603 h 32004"/>
                  <a:gd name="connsiteX32" fmla="*/ 25908 w 82524"/>
                  <a:gd name="connsiteY32" fmla="*/ 26213 h 32004"/>
                  <a:gd name="connsiteX33" fmla="*/ 33909 w 82524"/>
                  <a:gd name="connsiteY33" fmla="*/ 26441 h 32004"/>
                  <a:gd name="connsiteX34" fmla="*/ 37871 w 82524"/>
                  <a:gd name="connsiteY34" fmla="*/ 27279 h 32004"/>
                  <a:gd name="connsiteX35" fmla="*/ 41072 w 82524"/>
                  <a:gd name="connsiteY35" fmla="*/ 29413 h 32004"/>
                  <a:gd name="connsiteX36" fmla="*/ 43967 w 82524"/>
                  <a:gd name="connsiteY36" fmla="*/ 32004 h 32004"/>
                  <a:gd name="connsiteX37" fmla="*/ 45796 w 82524"/>
                  <a:gd name="connsiteY37" fmla="*/ 26822 h 32004"/>
                  <a:gd name="connsiteX38" fmla="*/ 47320 w 82524"/>
                  <a:gd name="connsiteY38" fmla="*/ 25451 h 32004"/>
                  <a:gd name="connsiteX39" fmla="*/ 49149 w 82524"/>
                  <a:gd name="connsiteY39" fmla="*/ 24612 h 32004"/>
                  <a:gd name="connsiteX40" fmla="*/ 50521 w 82524"/>
                  <a:gd name="connsiteY40" fmla="*/ 26517 h 32004"/>
                  <a:gd name="connsiteX41" fmla="*/ 54102 w 82524"/>
                  <a:gd name="connsiteY41" fmla="*/ 26670 h 32004"/>
                  <a:gd name="connsiteX42" fmla="*/ 55931 w 82524"/>
                  <a:gd name="connsiteY42" fmla="*/ 24536 h 32004"/>
                  <a:gd name="connsiteX43" fmla="*/ 57607 w 82524"/>
                  <a:gd name="connsiteY43" fmla="*/ 21793 h 32004"/>
                  <a:gd name="connsiteX44" fmla="*/ 59893 w 82524"/>
                  <a:gd name="connsiteY44" fmla="*/ 21641 h 32004"/>
                  <a:gd name="connsiteX45" fmla="*/ 61646 w 82524"/>
                  <a:gd name="connsiteY45" fmla="*/ 22098 h 32004"/>
                  <a:gd name="connsiteX46" fmla="*/ 60655 w 82524"/>
                  <a:gd name="connsiteY46" fmla="*/ 23089 h 3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2524" h="32004">
                    <a:moveTo>
                      <a:pt x="64694" y="23546"/>
                    </a:moveTo>
                    <a:lnTo>
                      <a:pt x="66446" y="24612"/>
                    </a:lnTo>
                    <a:lnTo>
                      <a:pt x="70332" y="25984"/>
                    </a:lnTo>
                    <a:lnTo>
                      <a:pt x="74600" y="25908"/>
                    </a:lnTo>
                    <a:lnTo>
                      <a:pt x="79019" y="25451"/>
                    </a:lnTo>
                    <a:lnTo>
                      <a:pt x="82525" y="24155"/>
                    </a:lnTo>
                    <a:lnTo>
                      <a:pt x="81610" y="21869"/>
                    </a:lnTo>
                    <a:lnTo>
                      <a:pt x="77114" y="14707"/>
                    </a:lnTo>
                    <a:lnTo>
                      <a:pt x="63551" y="10515"/>
                    </a:lnTo>
                    <a:lnTo>
                      <a:pt x="59969" y="8610"/>
                    </a:lnTo>
                    <a:lnTo>
                      <a:pt x="55474" y="5258"/>
                    </a:lnTo>
                    <a:lnTo>
                      <a:pt x="53492" y="4724"/>
                    </a:lnTo>
                    <a:lnTo>
                      <a:pt x="51359" y="4724"/>
                    </a:lnTo>
                    <a:lnTo>
                      <a:pt x="46482" y="3962"/>
                    </a:lnTo>
                    <a:lnTo>
                      <a:pt x="41757" y="2591"/>
                    </a:lnTo>
                    <a:lnTo>
                      <a:pt x="38176" y="2210"/>
                    </a:lnTo>
                    <a:lnTo>
                      <a:pt x="34442" y="2210"/>
                    </a:lnTo>
                    <a:lnTo>
                      <a:pt x="18059" y="0"/>
                    </a:lnTo>
                    <a:lnTo>
                      <a:pt x="16002" y="838"/>
                    </a:lnTo>
                    <a:lnTo>
                      <a:pt x="14021" y="2134"/>
                    </a:lnTo>
                    <a:lnTo>
                      <a:pt x="9525" y="3048"/>
                    </a:lnTo>
                    <a:lnTo>
                      <a:pt x="4724" y="2895"/>
                    </a:lnTo>
                    <a:lnTo>
                      <a:pt x="3353" y="3810"/>
                    </a:lnTo>
                    <a:lnTo>
                      <a:pt x="533" y="6858"/>
                    </a:lnTo>
                    <a:lnTo>
                      <a:pt x="0" y="9296"/>
                    </a:lnTo>
                    <a:lnTo>
                      <a:pt x="1752" y="12039"/>
                    </a:lnTo>
                    <a:lnTo>
                      <a:pt x="10287" y="13106"/>
                    </a:lnTo>
                    <a:lnTo>
                      <a:pt x="11430" y="13792"/>
                    </a:lnTo>
                    <a:lnTo>
                      <a:pt x="14554" y="18821"/>
                    </a:lnTo>
                    <a:lnTo>
                      <a:pt x="17754" y="19964"/>
                    </a:lnTo>
                    <a:lnTo>
                      <a:pt x="18974" y="21184"/>
                    </a:lnTo>
                    <a:lnTo>
                      <a:pt x="22174" y="25603"/>
                    </a:lnTo>
                    <a:lnTo>
                      <a:pt x="25908" y="26213"/>
                    </a:lnTo>
                    <a:lnTo>
                      <a:pt x="33909" y="26441"/>
                    </a:lnTo>
                    <a:lnTo>
                      <a:pt x="37871" y="27279"/>
                    </a:lnTo>
                    <a:lnTo>
                      <a:pt x="41072" y="29413"/>
                    </a:lnTo>
                    <a:lnTo>
                      <a:pt x="43967" y="32004"/>
                    </a:lnTo>
                    <a:lnTo>
                      <a:pt x="45796" y="26822"/>
                    </a:lnTo>
                    <a:lnTo>
                      <a:pt x="47320" y="25451"/>
                    </a:lnTo>
                    <a:lnTo>
                      <a:pt x="49149" y="24612"/>
                    </a:lnTo>
                    <a:lnTo>
                      <a:pt x="50521" y="26517"/>
                    </a:lnTo>
                    <a:lnTo>
                      <a:pt x="54102" y="26670"/>
                    </a:lnTo>
                    <a:lnTo>
                      <a:pt x="55931" y="24536"/>
                    </a:lnTo>
                    <a:lnTo>
                      <a:pt x="57607" y="21793"/>
                    </a:lnTo>
                    <a:lnTo>
                      <a:pt x="59893" y="21641"/>
                    </a:lnTo>
                    <a:lnTo>
                      <a:pt x="61646" y="22098"/>
                    </a:lnTo>
                    <a:lnTo>
                      <a:pt x="60655" y="2308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8C0A643E-0E40-49A1-8932-A55DA2B961C1}"/>
                  </a:ext>
                </a:extLst>
              </p:cNvPr>
              <p:cNvSpPr/>
              <p:nvPr/>
            </p:nvSpPr>
            <p:spPr>
              <a:xfrm>
                <a:off x="2113787" y="3540099"/>
                <a:ext cx="3352" cy="8610"/>
              </a:xfrm>
              <a:custGeom>
                <a:avLst/>
                <a:gdLst>
                  <a:gd name="connsiteX0" fmla="*/ 3277 w 3352"/>
                  <a:gd name="connsiteY0" fmla="*/ 8611 h 8610"/>
                  <a:gd name="connsiteX1" fmla="*/ 3353 w 3352"/>
                  <a:gd name="connsiteY1" fmla="*/ 6172 h 8610"/>
                  <a:gd name="connsiteX2" fmla="*/ 1905 w 3352"/>
                  <a:gd name="connsiteY2" fmla="*/ 1524 h 8610"/>
                  <a:gd name="connsiteX3" fmla="*/ 0 w 3352"/>
                  <a:gd name="connsiteY3" fmla="*/ 0 h 8610"/>
                  <a:gd name="connsiteX4" fmla="*/ 1296 w 3352"/>
                  <a:gd name="connsiteY4" fmla="*/ 4496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2" h="8610">
                    <a:moveTo>
                      <a:pt x="3277" y="8611"/>
                    </a:moveTo>
                    <a:lnTo>
                      <a:pt x="3353" y="6172"/>
                    </a:lnTo>
                    <a:lnTo>
                      <a:pt x="1905" y="1524"/>
                    </a:lnTo>
                    <a:lnTo>
                      <a:pt x="0" y="0"/>
                    </a:lnTo>
                    <a:lnTo>
                      <a:pt x="1296" y="44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A853402B-E318-4D25-9561-4035766F118A}"/>
                  </a:ext>
                </a:extLst>
              </p:cNvPr>
              <p:cNvSpPr/>
              <p:nvPr/>
            </p:nvSpPr>
            <p:spPr>
              <a:xfrm>
                <a:off x="2112568" y="3546424"/>
                <a:ext cx="6324" cy="4952"/>
              </a:xfrm>
              <a:custGeom>
                <a:avLst/>
                <a:gdLst>
                  <a:gd name="connsiteX0" fmla="*/ 686 w 6324"/>
                  <a:gd name="connsiteY0" fmla="*/ 2743 h 4952"/>
                  <a:gd name="connsiteX1" fmla="*/ 2134 w 6324"/>
                  <a:gd name="connsiteY1" fmla="*/ 4191 h 4952"/>
                  <a:gd name="connsiteX2" fmla="*/ 4953 w 6324"/>
                  <a:gd name="connsiteY2" fmla="*/ 4953 h 4952"/>
                  <a:gd name="connsiteX3" fmla="*/ 6325 w 6324"/>
                  <a:gd name="connsiteY3" fmla="*/ 3886 h 4952"/>
                  <a:gd name="connsiteX4" fmla="*/ 3277 w 6324"/>
                  <a:gd name="connsiteY4" fmla="*/ 3581 h 4952"/>
                  <a:gd name="connsiteX5" fmla="*/ 2438 w 6324"/>
                  <a:gd name="connsiteY5" fmla="*/ 2896 h 4952"/>
                  <a:gd name="connsiteX6" fmla="*/ 0 w 6324"/>
                  <a:gd name="connsiteY6" fmla="*/ 0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4" h="4952">
                    <a:moveTo>
                      <a:pt x="686" y="2743"/>
                    </a:moveTo>
                    <a:lnTo>
                      <a:pt x="2134" y="4191"/>
                    </a:lnTo>
                    <a:lnTo>
                      <a:pt x="4953" y="4953"/>
                    </a:lnTo>
                    <a:lnTo>
                      <a:pt x="6325" y="3886"/>
                    </a:lnTo>
                    <a:lnTo>
                      <a:pt x="3277" y="3581"/>
                    </a:lnTo>
                    <a:lnTo>
                      <a:pt x="2438" y="289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745FE777-A3E3-4E31-9DFB-794E066483E1}"/>
                  </a:ext>
                </a:extLst>
              </p:cNvPr>
              <p:cNvSpPr/>
              <p:nvPr/>
            </p:nvSpPr>
            <p:spPr>
              <a:xfrm>
                <a:off x="2142744" y="3620109"/>
                <a:ext cx="3962" cy="4876"/>
              </a:xfrm>
              <a:custGeom>
                <a:avLst/>
                <a:gdLst>
                  <a:gd name="connsiteX0" fmla="*/ 2210 w 3962"/>
                  <a:gd name="connsiteY0" fmla="*/ 4877 h 4876"/>
                  <a:gd name="connsiteX1" fmla="*/ 3429 w 3962"/>
                  <a:gd name="connsiteY1" fmla="*/ 4039 h 4876"/>
                  <a:gd name="connsiteX2" fmla="*/ 3962 w 3962"/>
                  <a:gd name="connsiteY2" fmla="*/ 3353 h 4876"/>
                  <a:gd name="connsiteX3" fmla="*/ 3886 w 3962"/>
                  <a:gd name="connsiteY3" fmla="*/ 2667 h 4876"/>
                  <a:gd name="connsiteX4" fmla="*/ 76 w 3962"/>
                  <a:gd name="connsiteY4" fmla="*/ 0 h 4876"/>
                  <a:gd name="connsiteX5" fmla="*/ 0 w 3962"/>
                  <a:gd name="connsiteY5" fmla="*/ 686 h 4876"/>
                  <a:gd name="connsiteX6" fmla="*/ 1676 w 3962"/>
                  <a:gd name="connsiteY6" fmla="*/ 3429 h 4876"/>
                  <a:gd name="connsiteX7" fmla="*/ 1676 w 3962"/>
                  <a:gd name="connsiteY7" fmla="*/ 4648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2" h="4876">
                    <a:moveTo>
                      <a:pt x="2210" y="4877"/>
                    </a:moveTo>
                    <a:lnTo>
                      <a:pt x="3429" y="4039"/>
                    </a:lnTo>
                    <a:lnTo>
                      <a:pt x="3962" y="3353"/>
                    </a:lnTo>
                    <a:lnTo>
                      <a:pt x="3886" y="2667"/>
                    </a:lnTo>
                    <a:lnTo>
                      <a:pt x="76" y="0"/>
                    </a:lnTo>
                    <a:lnTo>
                      <a:pt x="0" y="686"/>
                    </a:lnTo>
                    <a:lnTo>
                      <a:pt x="1676" y="3429"/>
                    </a:lnTo>
                    <a:lnTo>
                      <a:pt x="1676" y="46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24B6C963-6104-47A7-9FE0-6550EB845DB4}"/>
                  </a:ext>
                </a:extLst>
              </p:cNvPr>
              <p:cNvSpPr/>
              <p:nvPr/>
            </p:nvSpPr>
            <p:spPr>
              <a:xfrm>
                <a:off x="2134590" y="3622624"/>
                <a:ext cx="3962" cy="4038"/>
              </a:xfrm>
              <a:custGeom>
                <a:avLst/>
                <a:gdLst>
                  <a:gd name="connsiteX0" fmla="*/ 3886 w 3962"/>
                  <a:gd name="connsiteY0" fmla="*/ 3048 h 4038"/>
                  <a:gd name="connsiteX1" fmla="*/ 3962 w 3962"/>
                  <a:gd name="connsiteY1" fmla="*/ 1905 h 4038"/>
                  <a:gd name="connsiteX2" fmla="*/ 2743 w 3962"/>
                  <a:gd name="connsiteY2" fmla="*/ 0 h 4038"/>
                  <a:gd name="connsiteX3" fmla="*/ 2057 w 3962"/>
                  <a:gd name="connsiteY3" fmla="*/ 2438 h 4038"/>
                  <a:gd name="connsiteX4" fmla="*/ 0 w 3962"/>
                  <a:gd name="connsiteY4" fmla="*/ 4039 h 4038"/>
                  <a:gd name="connsiteX5" fmla="*/ 2591 w 3962"/>
                  <a:gd name="connsiteY5" fmla="*/ 3581 h 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2" h="4038">
                    <a:moveTo>
                      <a:pt x="3886" y="3048"/>
                    </a:moveTo>
                    <a:lnTo>
                      <a:pt x="3962" y="1905"/>
                    </a:lnTo>
                    <a:lnTo>
                      <a:pt x="2743" y="0"/>
                    </a:lnTo>
                    <a:lnTo>
                      <a:pt x="2057" y="2438"/>
                    </a:lnTo>
                    <a:lnTo>
                      <a:pt x="0" y="4039"/>
                    </a:lnTo>
                    <a:lnTo>
                      <a:pt x="2591" y="35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63D4CA14-DA70-49A2-94AF-B8E3BC9D0864}"/>
                  </a:ext>
                </a:extLst>
              </p:cNvPr>
              <p:cNvSpPr/>
              <p:nvPr/>
            </p:nvSpPr>
            <p:spPr>
              <a:xfrm>
                <a:off x="2107920" y="4226433"/>
                <a:ext cx="3428" cy="3810"/>
              </a:xfrm>
              <a:custGeom>
                <a:avLst/>
                <a:gdLst>
                  <a:gd name="connsiteX0" fmla="*/ 0 w 3428"/>
                  <a:gd name="connsiteY0" fmla="*/ 533 h 3810"/>
                  <a:gd name="connsiteX1" fmla="*/ 2972 w 3428"/>
                  <a:gd name="connsiteY1" fmla="*/ 3810 h 3810"/>
                  <a:gd name="connsiteX2" fmla="*/ 3429 w 3428"/>
                  <a:gd name="connsiteY2" fmla="*/ 1981 h 3810"/>
                  <a:gd name="connsiteX3" fmla="*/ 2362 w 3428"/>
                  <a:gd name="connsiteY3" fmla="*/ 76 h 3810"/>
                  <a:gd name="connsiteX4" fmla="*/ 1752 w 3428"/>
                  <a:gd name="connsiteY4" fmla="*/ 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8" h="3810">
                    <a:moveTo>
                      <a:pt x="0" y="533"/>
                    </a:moveTo>
                    <a:lnTo>
                      <a:pt x="2972" y="3810"/>
                    </a:lnTo>
                    <a:lnTo>
                      <a:pt x="3429" y="1981"/>
                    </a:lnTo>
                    <a:lnTo>
                      <a:pt x="2362" y="76"/>
                    </a:lnTo>
                    <a:lnTo>
                      <a:pt x="175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A6E50387-88D1-4A77-B8A3-F9BF058F77B9}"/>
                  </a:ext>
                </a:extLst>
              </p:cNvPr>
              <p:cNvSpPr/>
              <p:nvPr/>
            </p:nvSpPr>
            <p:spPr>
              <a:xfrm>
                <a:off x="1999564" y="3414140"/>
                <a:ext cx="14706" cy="5257"/>
              </a:xfrm>
              <a:custGeom>
                <a:avLst/>
                <a:gdLst>
                  <a:gd name="connsiteX0" fmla="*/ 11811 w 14706"/>
                  <a:gd name="connsiteY0" fmla="*/ 610 h 5257"/>
                  <a:gd name="connsiteX1" fmla="*/ 9296 w 14706"/>
                  <a:gd name="connsiteY1" fmla="*/ 2210 h 5257"/>
                  <a:gd name="connsiteX2" fmla="*/ 4496 w 14706"/>
                  <a:gd name="connsiteY2" fmla="*/ 4420 h 5257"/>
                  <a:gd name="connsiteX3" fmla="*/ 2667 w 14706"/>
                  <a:gd name="connsiteY3" fmla="*/ 3963 h 5257"/>
                  <a:gd name="connsiteX4" fmla="*/ 0 w 14706"/>
                  <a:gd name="connsiteY4" fmla="*/ 4115 h 5257"/>
                  <a:gd name="connsiteX5" fmla="*/ 4191 w 14706"/>
                  <a:gd name="connsiteY5" fmla="*/ 5258 h 5257"/>
                  <a:gd name="connsiteX6" fmla="*/ 8077 w 14706"/>
                  <a:gd name="connsiteY6" fmla="*/ 3810 h 5257"/>
                  <a:gd name="connsiteX7" fmla="*/ 14707 w 14706"/>
                  <a:gd name="connsiteY7" fmla="*/ 0 h 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06" h="5257">
                    <a:moveTo>
                      <a:pt x="11811" y="610"/>
                    </a:moveTo>
                    <a:lnTo>
                      <a:pt x="9296" y="2210"/>
                    </a:lnTo>
                    <a:lnTo>
                      <a:pt x="4496" y="4420"/>
                    </a:lnTo>
                    <a:lnTo>
                      <a:pt x="2667" y="3963"/>
                    </a:lnTo>
                    <a:lnTo>
                      <a:pt x="0" y="4115"/>
                    </a:lnTo>
                    <a:lnTo>
                      <a:pt x="4191" y="5258"/>
                    </a:lnTo>
                    <a:lnTo>
                      <a:pt x="8077" y="3810"/>
                    </a:lnTo>
                    <a:lnTo>
                      <a:pt x="1470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3271AFEC-6CB9-4D6B-BD9C-F7E24F1F169F}"/>
                  </a:ext>
                </a:extLst>
              </p:cNvPr>
              <p:cNvSpPr/>
              <p:nvPr/>
            </p:nvSpPr>
            <p:spPr>
              <a:xfrm>
                <a:off x="2142896" y="3836289"/>
                <a:ext cx="12115" cy="4495"/>
              </a:xfrm>
              <a:custGeom>
                <a:avLst/>
                <a:gdLst>
                  <a:gd name="connsiteX0" fmla="*/ 5182 w 12115"/>
                  <a:gd name="connsiteY0" fmla="*/ 838 h 4495"/>
                  <a:gd name="connsiteX1" fmla="*/ 4724 w 12115"/>
                  <a:gd name="connsiteY1" fmla="*/ 1676 h 4495"/>
                  <a:gd name="connsiteX2" fmla="*/ 3124 w 12115"/>
                  <a:gd name="connsiteY2" fmla="*/ 2134 h 4495"/>
                  <a:gd name="connsiteX3" fmla="*/ 1905 w 12115"/>
                  <a:gd name="connsiteY3" fmla="*/ 1372 h 4495"/>
                  <a:gd name="connsiteX4" fmla="*/ 1067 w 12115"/>
                  <a:gd name="connsiteY4" fmla="*/ 0 h 4495"/>
                  <a:gd name="connsiteX5" fmla="*/ 0 w 12115"/>
                  <a:gd name="connsiteY5" fmla="*/ 381 h 4495"/>
                  <a:gd name="connsiteX6" fmla="*/ 533 w 12115"/>
                  <a:gd name="connsiteY6" fmla="*/ 4191 h 4495"/>
                  <a:gd name="connsiteX7" fmla="*/ 4496 w 12115"/>
                  <a:gd name="connsiteY7" fmla="*/ 4496 h 4495"/>
                  <a:gd name="connsiteX8" fmla="*/ 5486 w 12115"/>
                  <a:gd name="connsiteY8" fmla="*/ 4267 h 4495"/>
                  <a:gd name="connsiteX9" fmla="*/ 7544 w 12115"/>
                  <a:gd name="connsiteY9" fmla="*/ 3200 h 4495"/>
                  <a:gd name="connsiteX10" fmla="*/ 12116 w 12115"/>
                  <a:gd name="connsiteY10" fmla="*/ 3124 h 4495"/>
                  <a:gd name="connsiteX11" fmla="*/ 11201 w 12115"/>
                  <a:gd name="connsiteY11" fmla="*/ 1524 h 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15" h="4495">
                    <a:moveTo>
                      <a:pt x="5182" y="838"/>
                    </a:moveTo>
                    <a:lnTo>
                      <a:pt x="4724" y="1676"/>
                    </a:lnTo>
                    <a:lnTo>
                      <a:pt x="3124" y="2134"/>
                    </a:lnTo>
                    <a:lnTo>
                      <a:pt x="1905" y="1372"/>
                    </a:lnTo>
                    <a:lnTo>
                      <a:pt x="1067" y="0"/>
                    </a:lnTo>
                    <a:lnTo>
                      <a:pt x="0" y="381"/>
                    </a:lnTo>
                    <a:lnTo>
                      <a:pt x="533" y="4191"/>
                    </a:lnTo>
                    <a:lnTo>
                      <a:pt x="4496" y="4496"/>
                    </a:lnTo>
                    <a:lnTo>
                      <a:pt x="5486" y="4267"/>
                    </a:lnTo>
                    <a:lnTo>
                      <a:pt x="7544" y="3200"/>
                    </a:lnTo>
                    <a:lnTo>
                      <a:pt x="12116" y="3124"/>
                    </a:lnTo>
                    <a:lnTo>
                      <a:pt x="11201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368D1999-7058-47B6-A719-C46B843255AB}"/>
                  </a:ext>
                </a:extLst>
              </p:cNvPr>
              <p:cNvSpPr/>
              <p:nvPr/>
            </p:nvSpPr>
            <p:spPr>
              <a:xfrm>
                <a:off x="2074468" y="3733800"/>
                <a:ext cx="24155" cy="20192"/>
              </a:xfrm>
              <a:custGeom>
                <a:avLst/>
                <a:gdLst>
                  <a:gd name="connsiteX0" fmla="*/ 5029 w 24155"/>
                  <a:gd name="connsiteY0" fmla="*/ 15849 h 20192"/>
                  <a:gd name="connsiteX1" fmla="*/ 2743 w 24155"/>
                  <a:gd name="connsiteY1" fmla="*/ 14935 h 20192"/>
                  <a:gd name="connsiteX2" fmla="*/ 153 w 24155"/>
                  <a:gd name="connsiteY2" fmla="*/ 12878 h 20192"/>
                  <a:gd name="connsiteX3" fmla="*/ 0 w 24155"/>
                  <a:gd name="connsiteY3" fmla="*/ 14097 h 20192"/>
                  <a:gd name="connsiteX4" fmla="*/ 1676 w 24155"/>
                  <a:gd name="connsiteY4" fmla="*/ 16612 h 20192"/>
                  <a:gd name="connsiteX5" fmla="*/ 4496 w 24155"/>
                  <a:gd name="connsiteY5" fmla="*/ 19050 h 20192"/>
                  <a:gd name="connsiteX6" fmla="*/ 8687 w 24155"/>
                  <a:gd name="connsiteY6" fmla="*/ 20193 h 20192"/>
                  <a:gd name="connsiteX7" fmla="*/ 12802 w 24155"/>
                  <a:gd name="connsiteY7" fmla="*/ 20117 h 20192"/>
                  <a:gd name="connsiteX8" fmla="*/ 20498 w 24155"/>
                  <a:gd name="connsiteY8" fmla="*/ 17145 h 20192"/>
                  <a:gd name="connsiteX9" fmla="*/ 24156 w 24155"/>
                  <a:gd name="connsiteY9" fmla="*/ 14935 h 20192"/>
                  <a:gd name="connsiteX10" fmla="*/ 23927 w 24155"/>
                  <a:gd name="connsiteY10" fmla="*/ 12954 h 20192"/>
                  <a:gd name="connsiteX11" fmla="*/ 21488 w 24155"/>
                  <a:gd name="connsiteY11" fmla="*/ 7163 h 20192"/>
                  <a:gd name="connsiteX12" fmla="*/ 19507 w 24155"/>
                  <a:gd name="connsiteY12" fmla="*/ 4953 h 20192"/>
                  <a:gd name="connsiteX13" fmla="*/ 18212 w 24155"/>
                  <a:gd name="connsiteY13" fmla="*/ 2210 h 20192"/>
                  <a:gd name="connsiteX14" fmla="*/ 16612 w 24155"/>
                  <a:gd name="connsiteY14" fmla="*/ 1448 h 20192"/>
                  <a:gd name="connsiteX15" fmla="*/ 7468 w 24155"/>
                  <a:gd name="connsiteY15" fmla="*/ 0 h 20192"/>
                  <a:gd name="connsiteX16" fmla="*/ 4115 w 24155"/>
                  <a:gd name="connsiteY16" fmla="*/ 4419 h 20192"/>
                  <a:gd name="connsiteX17" fmla="*/ 3963 w 24155"/>
                  <a:gd name="connsiteY17" fmla="*/ 6096 h 20192"/>
                  <a:gd name="connsiteX18" fmla="*/ 8153 w 24155"/>
                  <a:gd name="connsiteY18" fmla="*/ 14173 h 20192"/>
                  <a:gd name="connsiteX19" fmla="*/ 6858 w 24155"/>
                  <a:gd name="connsiteY19" fmla="*/ 15240 h 2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155" h="20192">
                    <a:moveTo>
                      <a:pt x="5029" y="15849"/>
                    </a:moveTo>
                    <a:lnTo>
                      <a:pt x="2743" y="14935"/>
                    </a:lnTo>
                    <a:lnTo>
                      <a:pt x="153" y="12878"/>
                    </a:lnTo>
                    <a:lnTo>
                      <a:pt x="0" y="14097"/>
                    </a:lnTo>
                    <a:lnTo>
                      <a:pt x="1676" y="16612"/>
                    </a:lnTo>
                    <a:lnTo>
                      <a:pt x="4496" y="19050"/>
                    </a:lnTo>
                    <a:lnTo>
                      <a:pt x="8687" y="20193"/>
                    </a:lnTo>
                    <a:lnTo>
                      <a:pt x="12802" y="20117"/>
                    </a:lnTo>
                    <a:lnTo>
                      <a:pt x="20498" y="17145"/>
                    </a:lnTo>
                    <a:lnTo>
                      <a:pt x="24156" y="14935"/>
                    </a:lnTo>
                    <a:lnTo>
                      <a:pt x="23927" y="12954"/>
                    </a:lnTo>
                    <a:lnTo>
                      <a:pt x="21488" y="7163"/>
                    </a:lnTo>
                    <a:lnTo>
                      <a:pt x="19507" y="4953"/>
                    </a:lnTo>
                    <a:lnTo>
                      <a:pt x="18212" y="2210"/>
                    </a:lnTo>
                    <a:lnTo>
                      <a:pt x="16612" y="1448"/>
                    </a:lnTo>
                    <a:lnTo>
                      <a:pt x="7468" y="0"/>
                    </a:lnTo>
                    <a:lnTo>
                      <a:pt x="4115" y="4419"/>
                    </a:lnTo>
                    <a:lnTo>
                      <a:pt x="3963" y="6096"/>
                    </a:lnTo>
                    <a:lnTo>
                      <a:pt x="8153" y="14173"/>
                    </a:lnTo>
                    <a:lnTo>
                      <a:pt x="6858" y="1524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BEFC0F9C-E813-497A-A349-38ACD2C10DC5}"/>
                  </a:ext>
                </a:extLst>
              </p:cNvPr>
              <p:cNvSpPr/>
              <p:nvPr/>
            </p:nvSpPr>
            <p:spPr>
              <a:xfrm>
                <a:off x="2127656" y="3627196"/>
                <a:ext cx="2819" cy="1371"/>
              </a:xfrm>
              <a:custGeom>
                <a:avLst/>
                <a:gdLst>
                  <a:gd name="connsiteX0" fmla="*/ 2819 w 2819"/>
                  <a:gd name="connsiteY0" fmla="*/ 914 h 1371"/>
                  <a:gd name="connsiteX1" fmla="*/ 2819 w 2819"/>
                  <a:gd name="connsiteY1" fmla="*/ 0 h 1371"/>
                  <a:gd name="connsiteX2" fmla="*/ 1676 w 2819"/>
                  <a:gd name="connsiteY2" fmla="*/ 0 h 1371"/>
                  <a:gd name="connsiteX3" fmla="*/ 0 w 2819"/>
                  <a:gd name="connsiteY3" fmla="*/ 762 h 1371"/>
                  <a:gd name="connsiteX4" fmla="*/ 76 w 2819"/>
                  <a:gd name="connsiteY4" fmla="*/ 1372 h 1371"/>
                  <a:gd name="connsiteX5" fmla="*/ 1067 w 2819"/>
                  <a:gd name="connsiteY5" fmla="*/ 1295 h 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9" h="1371">
                    <a:moveTo>
                      <a:pt x="2819" y="914"/>
                    </a:moveTo>
                    <a:lnTo>
                      <a:pt x="2819" y="0"/>
                    </a:lnTo>
                    <a:lnTo>
                      <a:pt x="1676" y="0"/>
                    </a:lnTo>
                    <a:lnTo>
                      <a:pt x="0" y="762"/>
                    </a:lnTo>
                    <a:lnTo>
                      <a:pt x="76" y="1372"/>
                    </a:lnTo>
                    <a:lnTo>
                      <a:pt x="1067" y="129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1D63C4E5-810B-4CA9-9433-E5512A892CF3}"/>
                  </a:ext>
                </a:extLst>
              </p:cNvPr>
              <p:cNvSpPr/>
              <p:nvPr/>
            </p:nvSpPr>
            <p:spPr>
              <a:xfrm>
                <a:off x="2886837" y="3938321"/>
                <a:ext cx="2895" cy="5105"/>
              </a:xfrm>
              <a:custGeom>
                <a:avLst/>
                <a:gdLst>
                  <a:gd name="connsiteX0" fmla="*/ 0 w 2895"/>
                  <a:gd name="connsiteY0" fmla="*/ 2286 h 5105"/>
                  <a:gd name="connsiteX1" fmla="*/ 76 w 2895"/>
                  <a:gd name="connsiteY1" fmla="*/ 4343 h 5105"/>
                  <a:gd name="connsiteX2" fmla="*/ 2667 w 2895"/>
                  <a:gd name="connsiteY2" fmla="*/ 5105 h 5105"/>
                  <a:gd name="connsiteX3" fmla="*/ 2896 w 2895"/>
                  <a:gd name="connsiteY3" fmla="*/ 2743 h 5105"/>
                  <a:gd name="connsiteX4" fmla="*/ 1829 w 2895"/>
                  <a:gd name="connsiteY4" fmla="*/ 0 h 5105"/>
                  <a:gd name="connsiteX5" fmla="*/ 1219 w 2895"/>
                  <a:gd name="connsiteY5" fmla="*/ 228 h 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5" h="5105">
                    <a:moveTo>
                      <a:pt x="0" y="2286"/>
                    </a:moveTo>
                    <a:lnTo>
                      <a:pt x="76" y="4343"/>
                    </a:lnTo>
                    <a:lnTo>
                      <a:pt x="2667" y="5105"/>
                    </a:lnTo>
                    <a:lnTo>
                      <a:pt x="2896" y="2743"/>
                    </a:lnTo>
                    <a:lnTo>
                      <a:pt x="1829" y="0"/>
                    </a:lnTo>
                    <a:lnTo>
                      <a:pt x="1219" y="2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E6033589-55C2-434F-B99C-CE1C018DFF96}"/>
                  </a:ext>
                </a:extLst>
              </p:cNvPr>
              <p:cNvSpPr/>
              <p:nvPr/>
            </p:nvSpPr>
            <p:spPr>
              <a:xfrm>
                <a:off x="2757068" y="3884752"/>
                <a:ext cx="10744" cy="2590"/>
              </a:xfrm>
              <a:custGeom>
                <a:avLst/>
                <a:gdLst>
                  <a:gd name="connsiteX0" fmla="*/ 10439 w 10744"/>
                  <a:gd name="connsiteY0" fmla="*/ 762 h 2590"/>
                  <a:gd name="connsiteX1" fmla="*/ 7925 w 10744"/>
                  <a:gd name="connsiteY1" fmla="*/ 152 h 2590"/>
                  <a:gd name="connsiteX2" fmla="*/ 3657 w 10744"/>
                  <a:gd name="connsiteY2" fmla="*/ 0 h 2590"/>
                  <a:gd name="connsiteX3" fmla="*/ 0 w 10744"/>
                  <a:gd name="connsiteY3" fmla="*/ 1067 h 2590"/>
                  <a:gd name="connsiteX4" fmla="*/ 609 w 10744"/>
                  <a:gd name="connsiteY4" fmla="*/ 2286 h 2590"/>
                  <a:gd name="connsiteX5" fmla="*/ 2591 w 10744"/>
                  <a:gd name="connsiteY5" fmla="*/ 2591 h 2590"/>
                  <a:gd name="connsiteX6" fmla="*/ 5639 w 10744"/>
                  <a:gd name="connsiteY6" fmla="*/ 2362 h 2590"/>
                  <a:gd name="connsiteX7" fmla="*/ 10744 w 10744"/>
                  <a:gd name="connsiteY7" fmla="*/ 1219 h 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44" h="2590">
                    <a:moveTo>
                      <a:pt x="10439" y="762"/>
                    </a:moveTo>
                    <a:lnTo>
                      <a:pt x="7925" y="152"/>
                    </a:lnTo>
                    <a:lnTo>
                      <a:pt x="3657" y="0"/>
                    </a:lnTo>
                    <a:lnTo>
                      <a:pt x="0" y="1067"/>
                    </a:lnTo>
                    <a:lnTo>
                      <a:pt x="609" y="2286"/>
                    </a:lnTo>
                    <a:lnTo>
                      <a:pt x="2591" y="2591"/>
                    </a:lnTo>
                    <a:lnTo>
                      <a:pt x="5639" y="2362"/>
                    </a:lnTo>
                    <a:lnTo>
                      <a:pt x="10744" y="12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57CB7AFF-6843-4128-89D4-0365744F5D24}"/>
                  </a:ext>
                </a:extLst>
              </p:cNvPr>
              <p:cNvSpPr/>
              <p:nvPr/>
            </p:nvSpPr>
            <p:spPr>
              <a:xfrm>
                <a:off x="2795015" y="2590876"/>
                <a:ext cx="4496" cy="5181"/>
              </a:xfrm>
              <a:custGeom>
                <a:avLst/>
                <a:gdLst>
                  <a:gd name="connsiteX0" fmla="*/ 4343 w 4496"/>
                  <a:gd name="connsiteY0" fmla="*/ 305 h 5181"/>
                  <a:gd name="connsiteX1" fmla="*/ 3581 w 4496"/>
                  <a:gd name="connsiteY1" fmla="*/ 0 h 5181"/>
                  <a:gd name="connsiteX2" fmla="*/ 2820 w 4496"/>
                  <a:gd name="connsiteY2" fmla="*/ 457 h 5181"/>
                  <a:gd name="connsiteX3" fmla="*/ 1981 w 4496"/>
                  <a:gd name="connsiteY3" fmla="*/ 1372 h 5181"/>
                  <a:gd name="connsiteX4" fmla="*/ 0 w 4496"/>
                  <a:gd name="connsiteY4" fmla="*/ 5182 h 5181"/>
                  <a:gd name="connsiteX5" fmla="*/ 4496 w 4496"/>
                  <a:gd name="connsiteY5" fmla="*/ 2667 h 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6" h="5181">
                    <a:moveTo>
                      <a:pt x="4343" y="305"/>
                    </a:moveTo>
                    <a:lnTo>
                      <a:pt x="3581" y="0"/>
                    </a:lnTo>
                    <a:lnTo>
                      <a:pt x="2820" y="457"/>
                    </a:lnTo>
                    <a:lnTo>
                      <a:pt x="1981" y="1372"/>
                    </a:lnTo>
                    <a:lnTo>
                      <a:pt x="0" y="5182"/>
                    </a:lnTo>
                    <a:lnTo>
                      <a:pt x="4496" y="26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90C20F51-28F5-44FF-961D-691E39D22FB7}"/>
                  </a:ext>
                </a:extLst>
              </p:cNvPr>
              <p:cNvSpPr/>
              <p:nvPr/>
            </p:nvSpPr>
            <p:spPr>
              <a:xfrm>
                <a:off x="2862910" y="3914927"/>
                <a:ext cx="8153" cy="7010"/>
              </a:xfrm>
              <a:custGeom>
                <a:avLst/>
                <a:gdLst>
                  <a:gd name="connsiteX0" fmla="*/ 4953 w 8153"/>
                  <a:gd name="connsiteY0" fmla="*/ 1981 h 7010"/>
                  <a:gd name="connsiteX1" fmla="*/ 1829 w 8153"/>
                  <a:gd name="connsiteY1" fmla="*/ 0 h 7010"/>
                  <a:gd name="connsiteX2" fmla="*/ 533 w 8153"/>
                  <a:gd name="connsiteY2" fmla="*/ 609 h 7010"/>
                  <a:gd name="connsiteX3" fmla="*/ 76 w 8153"/>
                  <a:gd name="connsiteY3" fmla="*/ 1524 h 7010"/>
                  <a:gd name="connsiteX4" fmla="*/ 0 w 8153"/>
                  <a:gd name="connsiteY4" fmla="*/ 2210 h 7010"/>
                  <a:gd name="connsiteX5" fmla="*/ 76 w 8153"/>
                  <a:gd name="connsiteY5" fmla="*/ 2514 h 7010"/>
                  <a:gd name="connsiteX6" fmla="*/ 2515 w 8153"/>
                  <a:gd name="connsiteY6" fmla="*/ 3962 h 7010"/>
                  <a:gd name="connsiteX7" fmla="*/ 5410 w 8153"/>
                  <a:gd name="connsiteY7" fmla="*/ 4572 h 7010"/>
                  <a:gd name="connsiteX8" fmla="*/ 7163 w 8153"/>
                  <a:gd name="connsiteY8" fmla="*/ 7010 h 7010"/>
                  <a:gd name="connsiteX9" fmla="*/ 8153 w 8153"/>
                  <a:gd name="connsiteY9" fmla="*/ 6401 h 7010"/>
                  <a:gd name="connsiteX10" fmla="*/ 7773 w 8153"/>
                  <a:gd name="connsiteY10" fmla="*/ 5562 h 7010"/>
                  <a:gd name="connsiteX11" fmla="*/ 6401 w 8153"/>
                  <a:gd name="connsiteY11" fmla="*/ 4419 h 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53" h="7010">
                    <a:moveTo>
                      <a:pt x="4953" y="1981"/>
                    </a:moveTo>
                    <a:lnTo>
                      <a:pt x="1829" y="0"/>
                    </a:lnTo>
                    <a:lnTo>
                      <a:pt x="533" y="609"/>
                    </a:lnTo>
                    <a:lnTo>
                      <a:pt x="76" y="1524"/>
                    </a:lnTo>
                    <a:lnTo>
                      <a:pt x="0" y="2210"/>
                    </a:lnTo>
                    <a:lnTo>
                      <a:pt x="76" y="2514"/>
                    </a:lnTo>
                    <a:lnTo>
                      <a:pt x="2515" y="3962"/>
                    </a:lnTo>
                    <a:lnTo>
                      <a:pt x="5410" y="4572"/>
                    </a:lnTo>
                    <a:lnTo>
                      <a:pt x="7163" y="7010"/>
                    </a:lnTo>
                    <a:lnTo>
                      <a:pt x="8153" y="6401"/>
                    </a:lnTo>
                    <a:lnTo>
                      <a:pt x="7773" y="5562"/>
                    </a:lnTo>
                    <a:lnTo>
                      <a:pt x="6401" y="44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8CA13ADE-41EB-45E0-88C5-B940B9D4D3FC}"/>
                  </a:ext>
                </a:extLst>
              </p:cNvPr>
              <p:cNvSpPr/>
              <p:nvPr/>
            </p:nvSpPr>
            <p:spPr>
              <a:xfrm>
                <a:off x="2871292" y="3922852"/>
                <a:ext cx="3581" cy="4038"/>
              </a:xfrm>
              <a:custGeom>
                <a:avLst/>
                <a:gdLst>
                  <a:gd name="connsiteX0" fmla="*/ 381 w 3581"/>
                  <a:gd name="connsiteY0" fmla="*/ 153 h 4038"/>
                  <a:gd name="connsiteX1" fmla="*/ 0 w 3581"/>
                  <a:gd name="connsiteY1" fmla="*/ 2896 h 4038"/>
                  <a:gd name="connsiteX2" fmla="*/ 1600 w 3581"/>
                  <a:gd name="connsiteY2" fmla="*/ 4039 h 4038"/>
                  <a:gd name="connsiteX3" fmla="*/ 3581 w 3581"/>
                  <a:gd name="connsiteY3" fmla="*/ 3200 h 4038"/>
                  <a:gd name="connsiteX4" fmla="*/ 3505 w 3581"/>
                  <a:gd name="connsiteY4" fmla="*/ 1295 h 4038"/>
                  <a:gd name="connsiteX5" fmla="*/ 1905 w 3581"/>
                  <a:gd name="connsiteY5" fmla="*/ 0 h 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1" h="4038">
                    <a:moveTo>
                      <a:pt x="381" y="153"/>
                    </a:moveTo>
                    <a:lnTo>
                      <a:pt x="0" y="2896"/>
                    </a:lnTo>
                    <a:lnTo>
                      <a:pt x="1600" y="4039"/>
                    </a:lnTo>
                    <a:lnTo>
                      <a:pt x="3581" y="3200"/>
                    </a:lnTo>
                    <a:lnTo>
                      <a:pt x="3505" y="1295"/>
                    </a:lnTo>
                    <a:lnTo>
                      <a:pt x="1905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16183565-88FA-4979-9C67-FF18F00971E0}"/>
                  </a:ext>
                </a:extLst>
              </p:cNvPr>
              <p:cNvSpPr/>
              <p:nvPr/>
            </p:nvSpPr>
            <p:spPr>
              <a:xfrm>
                <a:off x="2431922" y="2702585"/>
                <a:ext cx="18821" cy="12496"/>
              </a:xfrm>
              <a:custGeom>
                <a:avLst/>
                <a:gdLst>
                  <a:gd name="connsiteX0" fmla="*/ 1600 w 18821"/>
                  <a:gd name="connsiteY0" fmla="*/ 12497 h 12496"/>
                  <a:gd name="connsiteX1" fmla="*/ 7163 w 18821"/>
                  <a:gd name="connsiteY1" fmla="*/ 11277 h 12496"/>
                  <a:gd name="connsiteX2" fmla="*/ 12344 w 18821"/>
                  <a:gd name="connsiteY2" fmla="*/ 12192 h 12496"/>
                  <a:gd name="connsiteX3" fmla="*/ 15316 w 18821"/>
                  <a:gd name="connsiteY3" fmla="*/ 11201 h 12496"/>
                  <a:gd name="connsiteX4" fmla="*/ 15850 w 18821"/>
                  <a:gd name="connsiteY4" fmla="*/ 10211 h 12496"/>
                  <a:gd name="connsiteX5" fmla="*/ 16383 w 18821"/>
                  <a:gd name="connsiteY5" fmla="*/ 7544 h 12496"/>
                  <a:gd name="connsiteX6" fmla="*/ 18821 w 18821"/>
                  <a:gd name="connsiteY6" fmla="*/ 0 h 12496"/>
                  <a:gd name="connsiteX7" fmla="*/ 16993 w 18821"/>
                  <a:gd name="connsiteY7" fmla="*/ 152 h 12496"/>
                  <a:gd name="connsiteX8" fmla="*/ 10592 w 18821"/>
                  <a:gd name="connsiteY8" fmla="*/ 6782 h 12496"/>
                  <a:gd name="connsiteX9" fmla="*/ 4191 w 18821"/>
                  <a:gd name="connsiteY9" fmla="*/ 8992 h 12496"/>
                  <a:gd name="connsiteX10" fmla="*/ 0 w 18821"/>
                  <a:gd name="connsiteY10" fmla="*/ 12497 h 1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21" h="12496">
                    <a:moveTo>
                      <a:pt x="1600" y="12497"/>
                    </a:moveTo>
                    <a:lnTo>
                      <a:pt x="7163" y="11277"/>
                    </a:lnTo>
                    <a:lnTo>
                      <a:pt x="12344" y="12192"/>
                    </a:lnTo>
                    <a:lnTo>
                      <a:pt x="15316" y="11201"/>
                    </a:lnTo>
                    <a:lnTo>
                      <a:pt x="15850" y="10211"/>
                    </a:lnTo>
                    <a:lnTo>
                      <a:pt x="16383" y="7544"/>
                    </a:lnTo>
                    <a:lnTo>
                      <a:pt x="18821" y="0"/>
                    </a:lnTo>
                    <a:lnTo>
                      <a:pt x="16993" y="152"/>
                    </a:lnTo>
                    <a:lnTo>
                      <a:pt x="10592" y="6782"/>
                    </a:lnTo>
                    <a:lnTo>
                      <a:pt x="4191" y="8992"/>
                    </a:lnTo>
                    <a:lnTo>
                      <a:pt x="0" y="1249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67FF35D-78E1-4565-B93D-CAB1A2A44E1A}"/>
                  </a:ext>
                </a:extLst>
              </p:cNvPr>
              <p:cNvSpPr/>
              <p:nvPr/>
            </p:nvSpPr>
            <p:spPr>
              <a:xfrm>
                <a:off x="2435885" y="2703042"/>
                <a:ext cx="11125" cy="6172"/>
              </a:xfrm>
              <a:custGeom>
                <a:avLst/>
                <a:gdLst>
                  <a:gd name="connsiteX0" fmla="*/ 6324 w 11125"/>
                  <a:gd name="connsiteY0" fmla="*/ 5182 h 6172"/>
                  <a:gd name="connsiteX1" fmla="*/ 11125 w 11125"/>
                  <a:gd name="connsiteY1" fmla="*/ 0 h 6172"/>
                  <a:gd name="connsiteX2" fmla="*/ 5182 w 11125"/>
                  <a:gd name="connsiteY2" fmla="*/ 1067 h 6172"/>
                  <a:gd name="connsiteX3" fmla="*/ 0 w 11125"/>
                  <a:gd name="connsiteY3" fmla="*/ 5791 h 6172"/>
                  <a:gd name="connsiteX4" fmla="*/ 1676 w 11125"/>
                  <a:gd name="connsiteY4" fmla="*/ 6172 h 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5" h="6172">
                    <a:moveTo>
                      <a:pt x="6324" y="5182"/>
                    </a:moveTo>
                    <a:lnTo>
                      <a:pt x="11125" y="0"/>
                    </a:lnTo>
                    <a:lnTo>
                      <a:pt x="5182" y="1067"/>
                    </a:lnTo>
                    <a:lnTo>
                      <a:pt x="0" y="5791"/>
                    </a:lnTo>
                    <a:lnTo>
                      <a:pt x="1676" y="61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80D7B657-886E-47C0-9E3C-B1EBE18BC47B}"/>
                  </a:ext>
                </a:extLst>
              </p:cNvPr>
              <p:cNvSpPr/>
              <p:nvPr/>
            </p:nvSpPr>
            <p:spPr>
              <a:xfrm>
                <a:off x="2791434" y="2597048"/>
                <a:ext cx="6858" cy="6781"/>
              </a:xfrm>
              <a:custGeom>
                <a:avLst/>
                <a:gdLst>
                  <a:gd name="connsiteX0" fmla="*/ 762 w 6858"/>
                  <a:gd name="connsiteY0" fmla="*/ 6782 h 6781"/>
                  <a:gd name="connsiteX1" fmla="*/ 2438 w 6858"/>
                  <a:gd name="connsiteY1" fmla="*/ 6629 h 6781"/>
                  <a:gd name="connsiteX2" fmla="*/ 5868 w 6858"/>
                  <a:gd name="connsiteY2" fmla="*/ 3581 h 6781"/>
                  <a:gd name="connsiteX3" fmla="*/ 6858 w 6858"/>
                  <a:gd name="connsiteY3" fmla="*/ 0 h 6781"/>
                  <a:gd name="connsiteX4" fmla="*/ 4648 w 6858"/>
                  <a:gd name="connsiteY4" fmla="*/ 1067 h 6781"/>
                  <a:gd name="connsiteX5" fmla="*/ 3581 w 6858"/>
                  <a:gd name="connsiteY5" fmla="*/ 762 h 6781"/>
                  <a:gd name="connsiteX6" fmla="*/ 838 w 6858"/>
                  <a:gd name="connsiteY6" fmla="*/ 1219 h 6781"/>
                  <a:gd name="connsiteX7" fmla="*/ 915 w 6858"/>
                  <a:gd name="connsiteY7" fmla="*/ 4572 h 6781"/>
                  <a:gd name="connsiteX8" fmla="*/ 0 w 6858"/>
                  <a:gd name="connsiteY8" fmla="*/ 6553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8" h="6781">
                    <a:moveTo>
                      <a:pt x="762" y="6782"/>
                    </a:moveTo>
                    <a:lnTo>
                      <a:pt x="2438" y="6629"/>
                    </a:lnTo>
                    <a:lnTo>
                      <a:pt x="5868" y="3581"/>
                    </a:lnTo>
                    <a:lnTo>
                      <a:pt x="6858" y="0"/>
                    </a:lnTo>
                    <a:lnTo>
                      <a:pt x="4648" y="1067"/>
                    </a:lnTo>
                    <a:lnTo>
                      <a:pt x="3581" y="762"/>
                    </a:lnTo>
                    <a:lnTo>
                      <a:pt x="838" y="1219"/>
                    </a:lnTo>
                    <a:lnTo>
                      <a:pt x="915" y="4572"/>
                    </a:lnTo>
                    <a:lnTo>
                      <a:pt x="0" y="65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4C6ABF56-0203-46F1-9EB6-2BF43428C0E9}"/>
                  </a:ext>
                </a:extLst>
              </p:cNvPr>
              <p:cNvSpPr/>
              <p:nvPr/>
            </p:nvSpPr>
            <p:spPr>
              <a:xfrm>
                <a:off x="2850565" y="3880637"/>
                <a:ext cx="6934" cy="3886"/>
              </a:xfrm>
              <a:custGeom>
                <a:avLst/>
                <a:gdLst>
                  <a:gd name="connsiteX0" fmla="*/ 6934 w 6934"/>
                  <a:gd name="connsiteY0" fmla="*/ 153 h 3886"/>
                  <a:gd name="connsiteX1" fmla="*/ 5182 w 6934"/>
                  <a:gd name="connsiteY1" fmla="*/ 0 h 3886"/>
                  <a:gd name="connsiteX2" fmla="*/ 229 w 6934"/>
                  <a:gd name="connsiteY2" fmla="*/ 2667 h 3886"/>
                  <a:gd name="connsiteX3" fmla="*/ 0 w 6934"/>
                  <a:gd name="connsiteY3" fmla="*/ 3886 h 3886"/>
                  <a:gd name="connsiteX4" fmla="*/ 6096 w 6934"/>
                  <a:gd name="connsiteY4" fmla="*/ 1829 h 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4" h="3886">
                    <a:moveTo>
                      <a:pt x="6934" y="153"/>
                    </a:moveTo>
                    <a:lnTo>
                      <a:pt x="5182" y="0"/>
                    </a:lnTo>
                    <a:lnTo>
                      <a:pt x="229" y="2667"/>
                    </a:lnTo>
                    <a:lnTo>
                      <a:pt x="0" y="3886"/>
                    </a:lnTo>
                    <a:lnTo>
                      <a:pt x="6096" y="18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D36101A3-C147-4D28-A25C-65748029B877}"/>
                  </a:ext>
                </a:extLst>
              </p:cNvPr>
              <p:cNvSpPr/>
              <p:nvPr/>
            </p:nvSpPr>
            <p:spPr>
              <a:xfrm>
                <a:off x="2778328" y="3875989"/>
                <a:ext cx="6934" cy="2590"/>
              </a:xfrm>
              <a:custGeom>
                <a:avLst/>
                <a:gdLst>
                  <a:gd name="connsiteX0" fmla="*/ 5182 w 6934"/>
                  <a:gd name="connsiteY0" fmla="*/ 457 h 2590"/>
                  <a:gd name="connsiteX1" fmla="*/ 3124 w 6934"/>
                  <a:gd name="connsiteY1" fmla="*/ 0 h 2590"/>
                  <a:gd name="connsiteX2" fmla="*/ 0 w 6934"/>
                  <a:gd name="connsiteY2" fmla="*/ 686 h 2590"/>
                  <a:gd name="connsiteX3" fmla="*/ 3963 w 6934"/>
                  <a:gd name="connsiteY3" fmla="*/ 2591 h 2590"/>
                  <a:gd name="connsiteX4" fmla="*/ 6934 w 6934"/>
                  <a:gd name="connsiteY4" fmla="*/ 2210 h 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4" h="2590">
                    <a:moveTo>
                      <a:pt x="5182" y="457"/>
                    </a:moveTo>
                    <a:lnTo>
                      <a:pt x="3124" y="0"/>
                    </a:lnTo>
                    <a:lnTo>
                      <a:pt x="0" y="686"/>
                    </a:lnTo>
                    <a:lnTo>
                      <a:pt x="3963" y="2591"/>
                    </a:lnTo>
                    <a:lnTo>
                      <a:pt x="6934" y="22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DC021FAE-B9D0-4D59-8B2F-E65E459478BD}"/>
                  </a:ext>
                </a:extLst>
              </p:cNvPr>
              <p:cNvSpPr/>
              <p:nvPr/>
            </p:nvSpPr>
            <p:spPr>
              <a:xfrm>
                <a:off x="2791053" y="3873550"/>
                <a:ext cx="5791" cy="1905"/>
              </a:xfrm>
              <a:custGeom>
                <a:avLst/>
                <a:gdLst>
                  <a:gd name="connsiteX0" fmla="*/ 4877 w 5791"/>
                  <a:gd name="connsiteY0" fmla="*/ 0 h 1905"/>
                  <a:gd name="connsiteX1" fmla="*/ 1676 w 5791"/>
                  <a:gd name="connsiteY1" fmla="*/ 152 h 1905"/>
                  <a:gd name="connsiteX2" fmla="*/ 0 w 5791"/>
                  <a:gd name="connsiteY2" fmla="*/ 1372 h 1905"/>
                  <a:gd name="connsiteX3" fmla="*/ 914 w 5791"/>
                  <a:gd name="connsiteY3" fmla="*/ 1905 h 1905"/>
                  <a:gd name="connsiteX4" fmla="*/ 3886 w 5791"/>
                  <a:gd name="connsiteY4" fmla="*/ 1753 h 1905"/>
                  <a:gd name="connsiteX5" fmla="*/ 5791 w 5791"/>
                  <a:gd name="connsiteY5" fmla="*/ 381 h 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91" h="1905">
                    <a:moveTo>
                      <a:pt x="4877" y="0"/>
                    </a:moveTo>
                    <a:lnTo>
                      <a:pt x="1676" y="152"/>
                    </a:lnTo>
                    <a:lnTo>
                      <a:pt x="0" y="1372"/>
                    </a:lnTo>
                    <a:lnTo>
                      <a:pt x="914" y="1905"/>
                    </a:lnTo>
                    <a:lnTo>
                      <a:pt x="3886" y="1753"/>
                    </a:lnTo>
                    <a:lnTo>
                      <a:pt x="5791" y="3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865CA9FC-2DDF-4AAC-96FE-17206DADDDB7}"/>
                  </a:ext>
                </a:extLst>
              </p:cNvPr>
              <p:cNvSpPr/>
              <p:nvPr/>
            </p:nvSpPr>
            <p:spPr>
              <a:xfrm>
                <a:off x="2442514" y="3759174"/>
                <a:ext cx="26212" cy="15087"/>
              </a:xfrm>
              <a:custGeom>
                <a:avLst/>
                <a:gdLst>
                  <a:gd name="connsiteX0" fmla="*/ 0 w 26212"/>
                  <a:gd name="connsiteY0" fmla="*/ 12192 h 15087"/>
                  <a:gd name="connsiteX1" fmla="*/ 305 w 26212"/>
                  <a:gd name="connsiteY1" fmla="*/ 13488 h 15087"/>
                  <a:gd name="connsiteX2" fmla="*/ 991 w 26212"/>
                  <a:gd name="connsiteY2" fmla="*/ 15088 h 15087"/>
                  <a:gd name="connsiteX3" fmla="*/ 11125 w 26212"/>
                  <a:gd name="connsiteY3" fmla="*/ 14783 h 15087"/>
                  <a:gd name="connsiteX4" fmla="*/ 20269 w 26212"/>
                  <a:gd name="connsiteY4" fmla="*/ 13335 h 15087"/>
                  <a:gd name="connsiteX5" fmla="*/ 24384 w 26212"/>
                  <a:gd name="connsiteY5" fmla="*/ 7773 h 15087"/>
                  <a:gd name="connsiteX6" fmla="*/ 25603 w 26212"/>
                  <a:gd name="connsiteY6" fmla="*/ 4877 h 15087"/>
                  <a:gd name="connsiteX7" fmla="*/ 26213 w 26212"/>
                  <a:gd name="connsiteY7" fmla="*/ 533 h 15087"/>
                  <a:gd name="connsiteX8" fmla="*/ 24384 w 26212"/>
                  <a:gd name="connsiteY8" fmla="*/ 0 h 15087"/>
                  <a:gd name="connsiteX9" fmla="*/ 21336 w 26212"/>
                  <a:gd name="connsiteY9" fmla="*/ 4343 h 15087"/>
                  <a:gd name="connsiteX10" fmla="*/ 17526 w 26212"/>
                  <a:gd name="connsiteY10" fmla="*/ 6401 h 15087"/>
                  <a:gd name="connsiteX11" fmla="*/ 14935 w 26212"/>
                  <a:gd name="connsiteY11" fmla="*/ 6248 h 15087"/>
                  <a:gd name="connsiteX12" fmla="*/ 10211 w 26212"/>
                  <a:gd name="connsiteY12" fmla="*/ 4496 h 15087"/>
                  <a:gd name="connsiteX13" fmla="*/ 6401 w 26212"/>
                  <a:gd name="connsiteY13" fmla="*/ 4877 h 15087"/>
                  <a:gd name="connsiteX14" fmla="*/ 3962 w 26212"/>
                  <a:gd name="connsiteY14" fmla="*/ 7544 h 15087"/>
                  <a:gd name="connsiteX15" fmla="*/ 305 w 26212"/>
                  <a:gd name="connsiteY15" fmla="*/ 8382 h 15087"/>
                  <a:gd name="connsiteX16" fmla="*/ 762 w 26212"/>
                  <a:gd name="connsiteY16" fmla="*/ 9220 h 15087"/>
                  <a:gd name="connsiteX17" fmla="*/ 762 w 26212"/>
                  <a:gd name="connsiteY17" fmla="*/ 10058 h 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212" h="15087">
                    <a:moveTo>
                      <a:pt x="0" y="12192"/>
                    </a:moveTo>
                    <a:lnTo>
                      <a:pt x="305" y="13488"/>
                    </a:lnTo>
                    <a:lnTo>
                      <a:pt x="991" y="15088"/>
                    </a:lnTo>
                    <a:lnTo>
                      <a:pt x="11125" y="14783"/>
                    </a:lnTo>
                    <a:lnTo>
                      <a:pt x="20269" y="13335"/>
                    </a:lnTo>
                    <a:lnTo>
                      <a:pt x="24384" y="7773"/>
                    </a:lnTo>
                    <a:lnTo>
                      <a:pt x="25603" y="4877"/>
                    </a:lnTo>
                    <a:lnTo>
                      <a:pt x="26213" y="533"/>
                    </a:lnTo>
                    <a:lnTo>
                      <a:pt x="24384" y="0"/>
                    </a:lnTo>
                    <a:lnTo>
                      <a:pt x="21336" y="4343"/>
                    </a:lnTo>
                    <a:lnTo>
                      <a:pt x="17526" y="6401"/>
                    </a:lnTo>
                    <a:lnTo>
                      <a:pt x="14935" y="6248"/>
                    </a:lnTo>
                    <a:lnTo>
                      <a:pt x="10211" y="4496"/>
                    </a:lnTo>
                    <a:lnTo>
                      <a:pt x="6401" y="4877"/>
                    </a:lnTo>
                    <a:lnTo>
                      <a:pt x="3962" y="7544"/>
                    </a:lnTo>
                    <a:lnTo>
                      <a:pt x="305" y="8382"/>
                    </a:lnTo>
                    <a:lnTo>
                      <a:pt x="762" y="9220"/>
                    </a:lnTo>
                    <a:lnTo>
                      <a:pt x="762" y="100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B4D2C0-7BAB-42CA-B913-9666FE38C896}"/>
                  </a:ext>
                </a:extLst>
              </p:cNvPr>
              <p:cNvSpPr/>
              <p:nvPr/>
            </p:nvSpPr>
            <p:spPr>
              <a:xfrm>
                <a:off x="2851861" y="3886733"/>
                <a:ext cx="4495" cy="3810"/>
              </a:xfrm>
              <a:custGeom>
                <a:avLst/>
                <a:gdLst>
                  <a:gd name="connsiteX0" fmla="*/ 381 w 4495"/>
                  <a:gd name="connsiteY0" fmla="*/ 914 h 3810"/>
                  <a:gd name="connsiteX1" fmla="*/ 0 w 4495"/>
                  <a:gd name="connsiteY1" fmla="*/ 1981 h 3810"/>
                  <a:gd name="connsiteX2" fmla="*/ 1372 w 4495"/>
                  <a:gd name="connsiteY2" fmla="*/ 2896 h 3810"/>
                  <a:gd name="connsiteX3" fmla="*/ 3962 w 4495"/>
                  <a:gd name="connsiteY3" fmla="*/ 3810 h 3810"/>
                  <a:gd name="connsiteX4" fmla="*/ 4419 w 4495"/>
                  <a:gd name="connsiteY4" fmla="*/ 2743 h 3810"/>
                  <a:gd name="connsiteX5" fmla="*/ 4496 w 4495"/>
                  <a:gd name="connsiteY5" fmla="*/ 381 h 3810"/>
                  <a:gd name="connsiteX6" fmla="*/ 3886 w 4495"/>
                  <a:gd name="connsiteY6" fmla="*/ 76 h 3810"/>
                  <a:gd name="connsiteX7" fmla="*/ 2438 w 4495"/>
                  <a:gd name="connsiteY7" fmla="*/ 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5" h="3810">
                    <a:moveTo>
                      <a:pt x="381" y="914"/>
                    </a:moveTo>
                    <a:lnTo>
                      <a:pt x="0" y="1981"/>
                    </a:lnTo>
                    <a:lnTo>
                      <a:pt x="1372" y="2896"/>
                    </a:lnTo>
                    <a:lnTo>
                      <a:pt x="3962" y="3810"/>
                    </a:lnTo>
                    <a:lnTo>
                      <a:pt x="4419" y="2743"/>
                    </a:lnTo>
                    <a:lnTo>
                      <a:pt x="4496" y="381"/>
                    </a:lnTo>
                    <a:lnTo>
                      <a:pt x="3886" y="76"/>
                    </a:lnTo>
                    <a:lnTo>
                      <a:pt x="2438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D3F68A6F-46A2-4C43-B714-D6FE6ABF8DCB}"/>
                  </a:ext>
                </a:extLst>
              </p:cNvPr>
              <p:cNvSpPr/>
              <p:nvPr/>
            </p:nvSpPr>
            <p:spPr>
              <a:xfrm>
                <a:off x="2763164" y="4166615"/>
                <a:ext cx="7848" cy="3505"/>
              </a:xfrm>
              <a:custGeom>
                <a:avLst/>
                <a:gdLst>
                  <a:gd name="connsiteX0" fmla="*/ 5715 w 7848"/>
                  <a:gd name="connsiteY0" fmla="*/ 3505 h 3505"/>
                  <a:gd name="connsiteX1" fmla="*/ 7849 w 7848"/>
                  <a:gd name="connsiteY1" fmla="*/ 2667 h 3505"/>
                  <a:gd name="connsiteX2" fmla="*/ 7239 w 7848"/>
                  <a:gd name="connsiteY2" fmla="*/ 1753 h 3505"/>
                  <a:gd name="connsiteX3" fmla="*/ 4343 w 7848"/>
                  <a:gd name="connsiteY3" fmla="*/ 0 h 3505"/>
                  <a:gd name="connsiteX4" fmla="*/ 1219 w 7848"/>
                  <a:gd name="connsiteY4" fmla="*/ 0 h 3505"/>
                  <a:gd name="connsiteX5" fmla="*/ 0 w 7848"/>
                  <a:gd name="connsiteY5" fmla="*/ 1448 h 3505"/>
                  <a:gd name="connsiteX6" fmla="*/ 1905 w 7848"/>
                  <a:gd name="connsiteY6" fmla="*/ 2667 h 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48" h="3505">
                    <a:moveTo>
                      <a:pt x="5715" y="3505"/>
                    </a:moveTo>
                    <a:lnTo>
                      <a:pt x="7849" y="2667"/>
                    </a:lnTo>
                    <a:lnTo>
                      <a:pt x="7239" y="1753"/>
                    </a:lnTo>
                    <a:lnTo>
                      <a:pt x="4343" y="0"/>
                    </a:lnTo>
                    <a:lnTo>
                      <a:pt x="1219" y="0"/>
                    </a:lnTo>
                    <a:lnTo>
                      <a:pt x="0" y="1448"/>
                    </a:lnTo>
                    <a:lnTo>
                      <a:pt x="1905" y="26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5156FD86-D913-4EBD-9704-403EE3D62176}"/>
                  </a:ext>
                </a:extLst>
              </p:cNvPr>
              <p:cNvSpPr/>
              <p:nvPr/>
            </p:nvSpPr>
            <p:spPr>
              <a:xfrm>
                <a:off x="2783509" y="3899382"/>
                <a:ext cx="11963" cy="3733"/>
              </a:xfrm>
              <a:custGeom>
                <a:avLst/>
                <a:gdLst>
                  <a:gd name="connsiteX0" fmla="*/ 11963 w 11963"/>
                  <a:gd name="connsiteY0" fmla="*/ 1752 h 3733"/>
                  <a:gd name="connsiteX1" fmla="*/ 8077 w 11963"/>
                  <a:gd name="connsiteY1" fmla="*/ 1752 h 3733"/>
                  <a:gd name="connsiteX2" fmla="*/ 4801 w 11963"/>
                  <a:gd name="connsiteY2" fmla="*/ 0 h 3733"/>
                  <a:gd name="connsiteX3" fmla="*/ 152 w 11963"/>
                  <a:gd name="connsiteY3" fmla="*/ 914 h 3733"/>
                  <a:gd name="connsiteX4" fmla="*/ 0 w 11963"/>
                  <a:gd name="connsiteY4" fmla="*/ 3733 h 3733"/>
                  <a:gd name="connsiteX5" fmla="*/ 7849 w 11963"/>
                  <a:gd name="connsiteY5" fmla="*/ 3505 h 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63" h="3733">
                    <a:moveTo>
                      <a:pt x="11963" y="1752"/>
                    </a:moveTo>
                    <a:lnTo>
                      <a:pt x="8077" y="1752"/>
                    </a:lnTo>
                    <a:lnTo>
                      <a:pt x="4801" y="0"/>
                    </a:lnTo>
                    <a:lnTo>
                      <a:pt x="152" y="914"/>
                    </a:lnTo>
                    <a:lnTo>
                      <a:pt x="0" y="3733"/>
                    </a:lnTo>
                    <a:lnTo>
                      <a:pt x="7849" y="35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BA5AD884-59FF-4C74-B0B8-13330B25194E}"/>
                  </a:ext>
                </a:extLst>
              </p:cNvPr>
              <p:cNvSpPr/>
              <p:nvPr/>
            </p:nvSpPr>
            <p:spPr>
              <a:xfrm>
                <a:off x="2802331" y="4159148"/>
                <a:ext cx="22707" cy="11125"/>
              </a:xfrm>
              <a:custGeom>
                <a:avLst/>
                <a:gdLst>
                  <a:gd name="connsiteX0" fmla="*/ 7163 w 22707"/>
                  <a:gd name="connsiteY0" fmla="*/ 8763 h 11125"/>
                  <a:gd name="connsiteX1" fmla="*/ 9372 w 22707"/>
                  <a:gd name="connsiteY1" fmla="*/ 8077 h 11125"/>
                  <a:gd name="connsiteX2" fmla="*/ 11735 w 22707"/>
                  <a:gd name="connsiteY2" fmla="*/ 10363 h 11125"/>
                  <a:gd name="connsiteX3" fmla="*/ 13487 w 22707"/>
                  <a:gd name="connsiteY3" fmla="*/ 10973 h 11125"/>
                  <a:gd name="connsiteX4" fmla="*/ 15849 w 22707"/>
                  <a:gd name="connsiteY4" fmla="*/ 11125 h 11125"/>
                  <a:gd name="connsiteX5" fmla="*/ 18821 w 22707"/>
                  <a:gd name="connsiteY5" fmla="*/ 10897 h 11125"/>
                  <a:gd name="connsiteX6" fmla="*/ 22327 w 22707"/>
                  <a:gd name="connsiteY6" fmla="*/ 7467 h 11125"/>
                  <a:gd name="connsiteX7" fmla="*/ 22707 w 22707"/>
                  <a:gd name="connsiteY7" fmla="*/ 6477 h 11125"/>
                  <a:gd name="connsiteX8" fmla="*/ 21488 w 22707"/>
                  <a:gd name="connsiteY8" fmla="*/ 1448 h 11125"/>
                  <a:gd name="connsiteX9" fmla="*/ 19812 w 22707"/>
                  <a:gd name="connsiteY9" fmla="*/ 0 h 11125"/>
                  <a:gd name="connsiteX10" fmla="*/ 15392 w 22707"/>
                  <a:gd name="connsiteY10" fmla="*/ 3810 h 11125"/>
                  <a:gd name="connsiteX11" fmla="*/ 14554 w 22707"/>
                  <a:gd name="connsiteY11" fmla="*/ 6401 h 11125"/>
                  <a:gd name="connsiteX12" fmla="*/ 11277 w 22707"/>
                  <a:gd name="connsiteY12" fmla="*/ 6248 h 11125"/>
                  <a:gd name="connsiteX13" fmla="*/ 8458 w 22707"/>
                  <a:gd name="connsiteY13" fmla="*/ 4801 h 11125"/>
                  <a:gd name="connsiteX14" fmla="*/ 7391 w 22707"/>
                  <a:gd name="connsiteY14" fmla="*/ 3200 h 11125"/>
                  <a:gd name="connsiteX15" fmla="*/ 5944 w 22707"/>
                  <a:gd name="connsiteY15" fmla="*/ 3353 h 11125"/>
                  <a:gd name="connsiteX16" fmla="*/ 2134 w 22707"/>
                  <a:gd name="connsiteY16" fmla="*/ 4496 h 11125"/>
                  <a:gd name="connsiteX17" fmla="*/ 0 w 22707"/>
                  <a:gd name="connsiteY17" fmla="*/ 7239 h 11125"/>
                  <a:gd name="connsiteX18" fmla="*/ 1600 w 22707"/>
                  <a:gd name="connsiteY18" fmla="*/ 8001 h 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707" h="11125">
                    <a:moveTo>
                      <a:pt x="7163" y="8763"/>
                    </a:moveTo>
                    <a:lnTo>
                      <a:pt x="9372" y="8077"/>
                    </a:lnTo>
                    <a:lnTo>
                      <a:pt x="11735" y="10363"/>
                    </a:lnTo>
                    <a:lnTo>
                      <a:pt x="13487" y="10973"/>
                    </a:lnTo>
                    <a:lnTo>
                      <a:pt x="15849" y="11125"/>
                    </a:lnTo>
                    <a:lnTo>
                      <a:pt x="18821" y="10897"/>
                    </a:lnTo>
                    <a:lnTo>
                      <a:pt x="22327" y="7467"/>
                    </a:lnTo>
                    <a:lnTo>
                      <a:pt x="22707" y="6477"/>
                    </a:lnTo>
                    <a:lnTo>
                      <a:pt x="21488" y="1448"/>
                    </a:lnTo>
                    <a:lnTo>
                      <a:pt x="19812" y="0"/>
                    </a:lnTo>
                    <a:lnTo>
                      <a:pt x="15392" y="3810"/>
                    </a:lnTo>
                    <a:lnTo>
                      <a:pt x="14554" y="6401"/>
                    </a:lnTo>
                    <a:lnTo>
                      <a:pt x="11277" y="6248"/>
                    </a:lnTo>
                    <a:lnTo>
                      <a:pt x="8458" y="4801"/>
                    </a:lnTo>
                    <a:lnTo>
                      <a:pt x="7391" y="3200"/>
                    </a:lnTo>
                    <a:lnTo>
                      <a:pt x="5944" y="3353"/>
                    </a:lnTo>
                    <a:lnTo>
                      <a:pt x="2134" y="4496"/>
                    </a:lnTo>
                    <a:lnTo>
                      <a:pt x="0" y="7239"/>
                    </a:lnTo>
                    <a:lnTo>
                      <a:pt x="1600" y="80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18BD14CB-668F-4FA6-A06E-37071E53EA6B}"/>
                  </a:ext>
                </a:extLst>
              </p:cNvPr>
              <p:cNvSpPr/>
              <p:nvPr/>
            </p:nvSpPr>
            <p:spPr>
              <a:xfrm>
                <a:off x="2800807" y="3870731"/>
                <a:ext cx="4572" cy="2438"/>
              </a:xfrm>
              <a:custGeom>
                <a:avLst/>
                <a:gdLst>
                  <a:gd name="connsiteX0" fmla="*/ 686 w 4572"/>
                  <a:gd name="connsiteY0" fmla="*/ 229 h 2438"/>
                  <a:gd name="connsiteX1" fmla="*/ 0 w 4572"/>
                  <a:gd name="connsiteY1" fmla="*/ 1753 h 2438"/>
                  <a:gd name="connsiteX2" fmla="*/ 229 w 4572"/>
                  <a:gd name="connsiteY2" fmla="*/ 2362 h 2438"/>
                  <a:gd name="connsiteX3" fmla="*/ 838 w 4572"/>
                  <a:gd name="connsiteY3" fmla="*/ 2438 h 2438"/>
                  <a:gd name="connsiteX4" fmla="*/ 1829 w 4572"/>
                  <a:gd name="connsiteY4" fmla="*/ 2134 h 2438"/>
                  <a:gd name="connsiteX5" fmla="*/ 4572 w 4572"/>
                  <a:gd name="connsiteY5" fmla="*/ 0 h 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" h="2438">
                    <a:moveTo>
                      <a:pt x="686" y="229"/>
                    </a:moveTo>
                    <a:lnTo>
                      <a:pt x="0" y="1753"/>
                    </a:lnTo>
                    <a:lnTo>
                      <a:pt x="229" y="2362"/>
                    </a:lnTo>
                    <a:lnTo>
                      <a:pt x="838" y="2438"/>
                    </a:lnTo>
                    <a:lnTo>
                      <a:pt x="1829" y="2134"/>
                    </a:lnTo>
                    <a:lnTo>
                      <a:pt x="457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277AF612-6710-47DF-BA8B-3F8FA2158E14}"/>
                  </a:ext>
                </a:extLst>
              </p:cNvPr>
              <p:cNvSpPr/>
              <p:nvPr/>
            </p:nvSpPr>
            <p:spPr>
              <a:xfrm>
                <a:off x="2787395" y="3876522"/>
                <a:ext cx="5029" cy="1752"/>
              </a:xfrm>
              <a:custGeom>
                <a:avLst/>
                <a:gdLst>
                  <a:gd name="connsiteX0" fmla="*/ 5029 w 5029"/>
                  <a:gd name="connsiteY0" fmla="*/ 686 h 1752"/>
                  <a:gd name="connsiteX1" fmla="*/ 1448 w 5029"/>
                  <a:gd name="connsiteY1" fmla="*/ 0 h 1752"/>
                  <a:gd name="connsiteX2" fmla="*/ 0 w 5029"/>
                  <a:gd name="connsiteY2" fmla="*/ 1219 h 1752"/>
                  <a:gd name="connsiteX3" fmla="*/ 686 w 5029"/>
                  <a:gd name="connsiteY3" fmla="*/ 1600 h 1752"/>
                  <a:gd name="connsiteX4" fmla="*/ 2438 w 5029"/>
                  <a:gd name="connsiteY4" fmla="*/ 1752 h 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9" h="1752">
                    <a:moveTo>
                      <a:pt x="5029" y="686"/>
                    </a:moveTo>
                    <a:lnTo>
                      <a:pt x="1448" y="0"/>
                    </a:lnTo>
                    <a:lnTo>
                      <a:pt x="0" y="1219"/>
                    </a:lnTo>
                    <a:lnTo>
                      <a:pt x="686" y="1600"/>
                    </a:lnTo>
                    <a:lnTo>
                      <a:pt x="2438" y="17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5D3DC50B-A4AA-4B99-96DD-200C68FBF6A4}"/>
                  </a:ext>
                </a:extLst>
              </p:cNvPr>
              <p:cNvSpPr/>
              <p:nvPr/>
            </p:nvSpPr>
            <p:spPr>
              <a:xfrm>
                <a:off x="2376982" y="3044113"/>
                <a:ext cx="10896" cy="18973"/>
              </a:xfrm>
              <a:custGeom>
                <a:avLst/>
                <a:gdLst>
                  <a:gd name="connsiteX0" fmla="*/ 5944 w 10896"/>
                  <a:gd name="connsiteY0" fmla="*/ 10058 h 18973"/>
                  <a:gd name="connsiteX1" fmla="*/ 0 w 10896"/>
                  <a:gd name="connsiteY1" fmla="*/ 18974 h 18973"/>
                  <a:gd name="connsiteX2" fmla="*/ 1753 w 10896"/>
                  <a:gd name="connsiteY2" fmla="*/ 18288 h 18973"/>
                  <a:gd name="connsiteX3" fmla="*/ 6782 w 10896"/>
                  <a:gd name="connsiteY3" fmla="*/ 10058 h 18973"/>
                  <a:gd name="connsiteX4" fmla="*/ 9373 w 10896"/>
                  <a:gd name="connsiteY4" fmla="*/ 5258 h 18973"/>
                  <a:gd name="connsiteX5" fmla="*/ 10897 w 10896"/>
                  <a:gd name="connsiteY5" fmla="*/ 0 h 18973"/>
                  <a:gd name="connsiteX6" fmla="*/ 9296 w 10896"/>
                  <a:gd name="connsiteY6" fmla="*/ 2591 h 18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6" h="18973">
                    <a:moveTo>
                      <a:pt x="5944" y="10058"/>
                    </a:moveTo>
                    <a:lnTo>
                      <a:pt x="0" y="18974"/>
                    </a:lnTo>
                    <a:lnTo>
                      <a:pt x="1753" y="18288"/>
                    </a:lnTo>
                    <a:lnTo>
                      <a:pt x="6782" y="10058"/>
                    </a:lnTo>
                    <a:lnTo>
                      <a:pt x="9373" y="5258"/>
                    </a:lnTo>
                    <a:lnTo>
                      <a:pt x="10897" y="0"/>
                    </a:lnTo>
                    <a:lnTo>
                      <a:pt x="9296" y="25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2B73662A-6690-475A-9061-1822C05B363A}"/>
                  </a:ext>
                </a:extLst>
              </p:cNvPr>
              <p:cNvSpPr/>
              <p:nvPr/>
            </p:nvSpPr>
            <p:spPr>
              <a:xfrm>
                <a:off x="2379421" y="3664077"/>
                <a:ext cx="18440" cy="32385"/>
              </a:xfrm>
              <a:custGeom>
                <a:avLst/>
                <a:gdLst>
                  <a:gd name="connsiteX0" fmla="*/ 4267 w 18440"/>
                  <a:gd name="connsiteY0" fmla="*/ 19355 h 32385"/>
                  <a:gd name="connsiteX1" fmla="*/ 3581 w 18440"/>
                  <a:gd name="connsiteY1" fmla="*/ 20422 h 32385"/>
                  <a:gd name="connsiteX2" fmla="*/ 7087 w 18440"/>
                  <a:gd name="connsiteY2" fmla="*/ 22403 h 32385"/>
                  <a:gd name="connsiteX3" fmla="*/ 13259 w 18440"/>
                  <a:gd name="connsiteY3" fmla="*/ 24308 h 32385"/>
                  <a:gd name="connsiteX4" fmla="*/ 18136 w 18440"/>
                  <a:gd name="connsiteY4" fmla="*/ 32385 h 32385"/>
                  <a:gd name="connsiteX5" fmla="*/ 18440 w 18440"/>
                  <a:gd name="connsiteY5" fmla="*/ 31394 h 32385"/>
                  <a:gd name="connsiteX6" fmla="*/ 18212 w 18440"/>
                  <a:gd name="connsiteY6" fmla="*/ 27127 h 32385"/>
                  <a:gd name="connsiteX7" fmla="*/ 14630 w 18440"/>
                  <a:gd name="connsiteY7" fmla="*/ 23546 h 32385"/>
                  <a:gd name="connsiteX8" fmla="*/ 9754 w 18440"/>
                  <a:gd name="connsiteY8" fmla="*/ 21031 h 32385"/>
                  <a:gd name="connsiteX9" fmla="*/ 8001 w 18440"/>
                  <a:gd name="connsiteY9" fmla="*/ 13640 h 32385"/>
                  <a:gd name="connsiteX10" fmla="*/ 5486 w 18440"/>
                  <a:gd name="connsiteY10" fmla="*/ 9372 h 32385"/>
                  <a:gd name="connsiteX11" fmla="*/ 3886 w 18440"/>
                  <a:gd name="connsiteY11" fmla="*/ 4953 h 32385"/>
                  <a:gd name="connsiteX12" fmla="*/ 0 w 18440"/>
                  <a:gd name="connsiteY12" fmla="*/ 0 h 32385"/>
                  <a:gd name="connsiteX13" fmla="*/ 229 w 18440"/>
                  <a:gd name="connsiteY13" fmla="*/ 3200 h 32385"/>
                  <a:gd name="connsiteX14" fmla="*/ 1067 w 18440"/>
                  <a:gd name="connsiteY14" fmla="*/ 4115 h 32385"/>
                  <a:gd name="connsiteX15" fmla="*/ 2896 w 18440"/>
                  <a:gd name="connsiteY15" fmla="*/ 7925 h 32385"/>
                  <a:gd name="connsiteX16" fmla="*/ 6172 w 18440"/>
                  <a:gd name="connsiteY16" fmla="*/ 13487 h 32385"/>
                  <a:gd name="connsiteX17" fmla="*/ 7163 w 18440"/>
                  <a:gd name="connsiteY17" fmla="*/ 16307 h 32385"/>
                  <a:gd name="connsiteX18" fmla="*/ 6782 w 18440"/>
                  <a:gd name="connsiteY18" fmla="*/ 18821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40" h="32385">
                    <a:moveTo>
                      <a:pt x="4267" y="19355"/>
                    </a:moveTo>
                    <a:lnTo>
                      <a:pt x="3581" y="20422"/>
                    </a:lnTo>
                    <a:lnTo>
                      <a:pt x="7087" y="22403"/>
                    </a:lnTo>
                    <a:lnTo>
                      <a:pt x="13259" y="24308"/>
                    </a:lnTo>
                    <a:lnTo>
                      <a:pt x="18136" y="32385"/>
                    </a:lnTo>
                    <a:lnTo>
                      <a:pt x="18440" y="31394"/>
                    </a:lnTo>
                    <a:lnTo>
                      <a:pt x="18212" y="27127"/>
                    </a:lnTo>
                    <a:lnTo>
                      <a:pt x="14630" y="23546"/>
                    </a:lnTo>
                    <a:lnTo>
                      <a:pt x="9754" y="21031"/>
                    </a:lnTo>
                    <a:lnTo>
                      <a:pt x="8001" y="13640"/>
                    </a:lnTo>
                    <a:lnTo>
                      <a:pt x="5486" y="9372"/>
                    </a:lnTo>
                    <a:lnTo>
                      <a:pt x="3886" y="4953"/>
                    </a:lnTo>
                    <a:lnTo>
                      <a:pt x="0" y="0"/>
                    </a:lnTo>
                    <a:lnTo>
                      <a:pt x="229" y="3200"/>
                    </a:lnTo>
                    <a:lnTo>
                      <a:pt x="1067" y="4115"/>
                    </a:lnTo>
                    <a:lnTo>
                      <a:pt x="2896" y="7925"/>
                    </a:lnTo>
                    <a:lnTo>
                      <a:pt x="6172" y="13487"/>
                    </a:lnTo>
                    <a:lnTo>
                      <a:pt x="7163" y="16307"/>
                    </a:lnTo>
                    <a:lnTo>
                      <a:pt x="6782" y="1882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DFF8F37-B0BF-436A-BA92-E0A7CEA4E218}"/>
                  </a:ext>
                </a:extLst>
              </p:cNvPr>
              <p:cNvSpPr/>
              <p:nvPr/>
            </p:nvSpPr>
            <p:spPr>
              <a:xfrm>
                <a:off x="2362809" y="3622243"/>
                <a:ext cx="17145" cy="22783"/>
              </a:xfrm>
              <a:custGeom>
                <a:avLst/>
                <a:gdLst>
                  <a:gd name="connsiteX0" fmla="*/ 0 w 17145"/>
                  <a:gd name="connsiteY0" fmla="*/ 1753 h 22783"/>
                  <a:gd name="connsiteX1" fmla="*/ 3201 w 17145"/>
                  <a:gd name="connsiteY1" fmla="*/ 4420 h 22783"/>
                  <a:gd name="connsiteX2" fmla="*/ 4115 w 17145"/>
                  <a:gd name="connsiteY2" fmla="*/ 6858 h 22783"/>
                  <a:gd name="connsiteX3" fmla="*/ 5868 w 17145"/>
                  <a:gd name="connsiteY3" fmla="*/ 8458 h 22783"/>
                  <a:gd name="connsiteX4" fmla="*/ 9678 w 17145"/>
                  <a:gd name="connsiteY4" fmla="*/ 14935 h 22783"/>
                  <a:gd name="connsiteX5" fmla="*/ 13030 w 17145"/>
                  <a:gd name="connsiteY5" fmla="*/ 17602 h 22783"/>
                  <a:gd name="connsiteX6" fmla="*/ 12878 w 17145"/>
                  <a:gd name="connsiteY6" fmla="*/ 19431 h 22783"/>
                  <a:gd name="connsiteX7" fmla="*/ 10211 w 17145"/>
                  <a:gd name="connsiteY7" fmla="*/ 21336 h 22783"/>
                  <a:gd name="connsiteX8" fmla="*/ 9296 w 17145"/>
                  <a:gd name="connsiteY8" fmla="*/ 22784 h 22783"/>
                  <a:gd name="connsiteX9" fmla="*/ 10744 w 17145"/>
                  <a:gd name="connsiteY9" fmla="*/ 22784 h 22783"/>
                  <a:gd name="connsiteX10" fmla="*/ 14554 w 17145"/>
                  <a:gd name="connsiteY10" fmla="*/ 21946 h 22783"/>
                  <a:gd name="connsiteX11" fmla="*/ 17145 w 17145"/>
                  <a:gd name="connsiteY11" fmla="*/ 22327 h 22783"/>
                  <a:gd name="connsiteX12" fmla="*/ 16916 w 17145"/>
                  <a:gd name="connsiteY12" fmla="*/ 20269 h 22783"/>
                  <a:gd name="connsiteX13" fmla="*/ 8763 w 17145"/>
                  <a:gd name="connsiteY13" fmla="*/ 11049 h 22783"/>
                  <a:gd name="connsiteX14" fmla="*/ 8458 w 17145"/>
                  <a:gd name="connsiteY14" fmla="*/ 10135 h 22783"/>
                  <a:gd name="connsiteX15" fmla="*/ 3505 w 17145"/>
                  <a:gd name="connsiteY15" fmla="*/ 686 h 22783"/>
                  <a:gd name="connsiteX16" fmla="*/ 1296 w 17145"/>
                  <a:gd name="connsiteY16" fmla="*/ 0 h 22783"/>
                  <a:gd name="connsiteX17" fmla="*/ 686 w 17145"/>
                  <a:gd name="connsiteY17" fmla="*/ 305 h 2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145" h="22783">
                    <a:moveTo>
                      <a:pt x="0" y="1753"/>
                    </a:moveTo>
                    <a:lnTo>
                      <a:pt x="3201" y="4420"/>
                    </a:lnTo>
                    <a:lnTo>
                      <a:pt x="4115" y="6858"/>
                    </a:lnTo>
                    <a:lnTo>
                      <a:pt x="5868" y="8458"/>
                    </a:lnTo>
                    <a:lnTo>
                      <a:pt x="9678" y="14935"/>
                    </a:lnTo>
                    <a:lnTo>
                      <a:pt x="13030" y="17602"/>
                    </a:lnTo>
                    <a:lnTo>
                      <a:pt x="12878" y="19431"/>
                    </a:lnTo>
                    <a:lnTo>
                      <a:pt x="10211" y="21336"/>
                    </a:lnTo>
                    <a:lnTo>
                      <a:pt x="9296" y="22784"/>
                    </a:lnTo>
                    <a:lnTo>
                      <a:pt x="10744" y="22784"/>
                    </a:lnTo>
                    <a:lnTo>
                      <a:pt x="14554" y="21946"/>
                    </a:lnTo>
                    <a:lnTo>
                      <a:pt x="17145" y="22327"/>
                    </a:lnTo>
                    <a:lnTo>
                      <a:pt x="16916" y="20269"/>
                    </a:lnTo>
                    <a:lnTo>
                      <a:pt x="8763" y="11049"/>
                    </a:lnTo>
                    <a:lnTo>
                      <a:pt x="8458" y="10135"/>
                    </a:lnTo>
                    <a:lnTo>
                      <a:pt x="3505" y="686"/>
                    </a:lnTo>
                    <a:lnTo>
                      <a:pt x="1296" y="0"/>
                    </a:lnTo>
                    <a:lnTo>
                      <a:pt x="686" y="3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BB954AB8-665C-4A08-906E-E6A53F03D06D}"/>
                  </a:ext>
                </a:extLst>
              </p:cNvPr>
              <p:cNvSpPr/>
              <p:nvPr/>
            </p:nvSpPr>
            <p:spPr>
              <a:xfrm>
                <a:off x="2462860" y="3713225"/>
                <a:ext cx="16078" cy="6629"/>
              </a:xfrm>
              <a:custGeom>
                <a:avLst/>
                <a:gdLst>
                  <a:gd name="connsiteX0" fmla="*/ 7087 w 16078"/>
                  <a:gd name="connsiteY0" fmla="*/ 3429 h 6629"/>
                  <a:gd name="connsiteX1" fmla="*/ 10592 w 16078"/>
                  <a:gd name="connsiteY1" fmla="*/ 3810 h 6629"/>
                  <a:gd name="connsiteX2" fmla="*/ 14707 w 16078"/>
                  <a:gd name="connsiteY2" fmla="*/ 6630 h 6629"/>
                  <a:gd name="connsiteX3" fmla="*/ 16078 w 16078"/>
                  <a:gd name="connsiteY3" fmla="*/ 5106 h 6629"/>
                  <a:gd name="connsiteX4" fmla="*/ 15545 w 16078"/>
                  <a:gd name="connsiteY4" fmla="*/ 4420 h 6629"/>
                  <a:gd name="connsiteX5" fmla="*/ 12878 w 16078"/>
                  <a:gd name="connsiteY5" fmla="*/ 2820 h 6629"/>
                  <a:gd name="connsiteX6" fmla="*/ 8458 w 16078"/>
                  <a:gd name="connsiteY6" fmla="*/ 1524 h 6629"/>
                  <a:gd name="connsiteX7" fmla="*/ 7087 w 16078"/>
                  <a:gd name="connsiteY7" fmla="*/ 1600 h 6629"/>
                  <a:gd name="connsiteX8" fmla="*/ 4724 w 16078"/>
                  <a:gd name="connsiteY8" fmla="*/ 1067 h 6629"/>
                  <a:gd name="connsiteX9" fmla="*/ 1372 w 16078"/>
                  <a:gd name="connsiteY9" fmla="*/ 0 h 6629"/>
                  <a:gd name="connsiteX10" fmla="*/ 0 w 16078"/>
                  <a:gd name="connsiteY10" fmla="*/ 2972 h 6629"/>
                  <a:gd name="connsiteX11" fmla="*/ 2058 w 16078"/>
                  <a:gd name="connsiteY11" fmla="*/ 3505 h 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78" h="6629">
                    <a:moveTo>
                      <a:pt x="7087" y="3429"/>
                    </a:moveTo>
                    <a:lnTo>
                      <a:pt x="10592" y="3810"/>
                    </a:lnTo>
                    <a:lnTo>
                      <a:pt x="14707" y="6630"/>
                    </a:lnTo>
                    <a:lnTo>
                      <a:pt x="16078" y="5106"/>
                    </a:lnTo>
                    <a:lnTo>
                      <a:pt x="15545" y="4420"/>
                    </a:lnTo>
                    <a:lnTo>
                      <a:pt x="12878" y="2820"/>
                    </a:lnTo>
                    <a:lnTo>
                      <a:pt x="8458" y="1524"/>
                    </a:lnTo>
                    <a:lnTo>
                      <a:pt x="7087" y="1600"/>
                    </a:lnTo>
                    <a:lnTo>
                      <a:pt x="4724" y="1067"/>
                    </a:lnTo>
                    <a:lnTo>
                      <a:pt x="1372" y="0"/>
                    </a:lnTo>
                    <a:lnTo>
                      <a:pt x="0" y="2972"/>
                    </a:lnTo>
                    <a:lnTo>
                      <a:pt x="2058" y="35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59D31EC5-F233-4B7C-AC13-025742035149}"/>
                  </a:ext>
                </a:extLst>
              </p:cNvPr>
              <p:cNvSpPr/>
              <p:nvPr/>
            </p:nvSpPr>
            <p:spPr>
              <a:xfrm>
                <a:off x="2409062" y="3645484"/>
                <a:ext cx="4724" cy="6781"/>
              </a:xfrm>
              <a:custGeom>
                <a:avLst/>
                <a:gdLst>
                  <a:gd name="connsiteX0" fmla="*/ 4724 w 4724"/>
                  <a:gd name="connsiteY0" fmla="*/ 2438 h 6781"/>
                  <a:gd name="connsiteX1" fmla="*/ 3886 w 4724"/>
                  <a:gd name="connsiteY1" fmla="*/ 76 h 6781"/>
                  <a:gd name="connsiteX2" fmla="*/ 3048 w 4724"/>
                  <a:gd name="connsiteY2" fmla="*/ 0 h 6781"/>
                  <a:gd name="connsiteX3" fmla="*/ 914 w 4724"/>
                  <a:gd name="connsiteY3" fmla="*/ 914 h 6781"/>
                  <a:gd name="connsiteX4" fmla="*/ 0 w 4724"/>
                  <a:gd name="connsiteY4" fmla="*/ 6477 h 6781"/>
                  <a:gd name="connsiteX5" fmla="*/ 1600 w 4724"/>
                  <a:gd name="connsiteY5" fmla="*/ 6782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4" h="6781">
                    <a:moveTo>
                      <a:pt x="4724" y="2438"/>
                    </a:moveTo>
                    <a:lnTo>
                      <a:pt x="3886" y="76"/>
                    </a:lnTo>
                    <a:lnTo>
                      <a:pt x="3048" y="0"/>
                    </a:lnTo>
                    <a:lnTo>
                      <a:pt x="914" y="914"/>
                    </a:lnTo>
                    <a:lnTo>
                      <a:pt x="0" y="6477"/>
                    </a:lnTo>
                    <a:lnTo>
                      <a:pt x="1600" y="67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A144AAB-916C-479B-AC3F-168D7B685A6F}"/>
                  </a:ext>
                </a:extLst>
              </p:cNvPr>
              <p:cNvSpPr/>
              <p:nvPr/>
            </p:nvSpPr>
            <p:spPr>
              <a:xfrm>
                <a:off x="2363876" y="3148050"/>
                <a:ext cx="3124" cy="4800"/>
              </a:xfrm>
              <a:custGeom>
                <a:avLst/>
                <a:gdLst>
                  <a:gd name="connsiteX0" fmla="*/ 0 w 3124"/>
                  <a:gd name="connsiteY0" fmla="*/ 0 h 4800"/>
                  <a:gd name="connsiteX1" fmla="*/ 2591 w 3124"/>
                  <a:gd name="connsiteY1" fmla="*/ 4801 h 4800"/>
                  <a:gd name="connsiteX2" fmla="*/ 3124 w 3124"/>
                  <a:gd name="connsiteY2" fmla="*/ 3962 h 4800"/>
                  <a:gd name="connsiteX3" fmla="*/ 3124 w 3124"/>
                  <a:gd name="connsiteY3" fmla="*/ 2896 h 4800"/>
                  <a:gd name="connsiteX4" fmla="*/ 2591 w 3124"/>
                  <a:gd name="connsiteY4" fmla="*/ 1600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" h="4800">
                    <a:moveTo>
                      <a:pt x="0" y="0"/>
                    </a:moveTo>
                    <a:lnTo>
                      <a:pt x="2591" y="4801"/>
                    </a:lnTo>
                    <a:lnTo>
                      <a:pt x="3124" y="3962"/>
                    </a:lnTo>
                    <a:lnTo>
                      <a:pt x="3124" y="2896"/>
                    </a:lnTo>
                    <a:lnTo>
                      <a:pt x="2591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11CD8003-54B8-4215-A3C2-2BD49214BEE9}"/>
                  </a:ext>
                </a:extLst>
              </p:cNvPr>
              <p:cNvSpPr/>
              <p:nvPr/>
            </p:nvSpPr>
            <p:spPr>
              <a:xfrm>
                <a:off x="2353513" y="3181045"/>
                <a:ext cx="7848" cy="3124"/>
              </a:xfrm>
              <a:custGeom>
                <a:avLst/>
                <a:gdLst>
                  <a:gd name="connsiteX0" fmla="*/ 4648 w 7848"/>
                  <a:gd name="connsiteY0" fmla="*/ 686 h 3124"/>
                  <a:gd name="connsiteX1" fmla="*/ 0 w 7848"/>
                  <a:gd name="connsiteY1" fmla="*/ 2896 h 3124"/>
                  <a:gd name="connsiteX2" fmla="*/ 762 w 7848"/>
                  <a:gd name="connsiteY2" fmla="*/ 3124 h 3124"/>
                  <a:gd name="connsiteX3" fmla="*/ 7849 w 7848"/>
                  <a:gd name="connsiteY3" fmla="*/ 0 h 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8" h="3124">
                    <a:moveTo>
                      <a:pt x="4648" y="686"/>
                    </a:moveTo>
                    <a:lnTo>
                      <a:pt x="0" y="2896"/>
                    </a:lnTo>
                    <a:lnTo>
                      <a:pt x="762" y="3124"/>
                    </a:lnTo>
                    <a:lnTo>
                      <a:pt x="784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59A6F159-77D1-4708-8968-C361DC5C210A}"/>
                  </a:ext>
                </a:extLst>
              </p:cNvPr>
              <p:cNvSpPr/>
              <p:nvPr/>
            </p:nvSpPr>
            <p:spPr>
              <a:xfrm>
                <a:off x="2364867" y="3155822"/>
                <a:ext cx="9067" cy="24231"/>
              </a:xfrm>
              <a:custGeom>
                <a:avLst/>
                <a:gdLst>
                  <a:gd name="connsiteX0" fmla="*/ 6020 w 9067"/>
                  <a:gd name="connsiteY0" fmla="*/ 21336 h 24231"/>
                  <a:gd name="connsiteX1" fmla="*/ 0 w 9067"/>
                  <a:gd name="connsiteY1" fmla="*/ 23851 h 24231"/>
                  <a:gd name="connsiteX2" fmla="*/ 457 w 9067"/>
                  <a:gd name="connsiteY2" fmla="*/ 24232 h 24231"/>
                  <a:gd name="connsiteX3" fmla="*/ 5715 w 9067"/>
                  <a:gd name="connsiteY3" fmla="*/ 23013 h 24231"/>
                  <a:gd name="connsiteX4" fmla="*/ 7010 w 9067"/>
                  <a:gd name="connsiteY4" fmla="*/ 21336 h 24231"/>
                  <a:gd name="connsiteX5" fmla="*/ 8763 w 9067"/>
                  <a:gd name="connsiteY5" fmla="*/ 13945 h 24231"/>
                  <a:gd name="connsiteX6" fmla="*/ 9068 w 9067"/>
                  <a:gd name="connsiteY6" fmla="*/ 8916 h 24231"/>
                  <a:gd name="connsiteX7" fmla="*/ 8229 w 9067"/>
                  <a:gd name="connsiteY7" fmla="*/ 2286 h 24231"/>
                  <a:gd name="connsiteX8" fmla="*/ 7239 w 9067"/>
                  <a:gd name="connsiteY8" fmla="*/ 0 h 24231"/>
                  <a:gd name="connsiteX9" fmla="*/ 7239 w 9067"/>
                  <a:gd name="connsiteY9" fmla="*/ 1448 h 24231"/>
                  <a:gd name="connsiteX10" fmla="*/ 8153 w 9067"/>
                  <a:gd name="connsiteY10" fmla="*/ 8611 h 24231"/>
                  <a:gd name="connsiteX11" fmla="*/ 7925 w 9067"/>
                  <a:gd name="connsiteY11" fmla="*/ 12649 h 24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67" h="24231">
                    <a:moveTo>
                      <a:pt x="6020" y="21336"/>
                    </a:moveTo>
                    <a:lnTo>
                      <a:pt x="0" y="23851"/>
                    </a:lnTo>
                    <a:lnTo>
                      <a:pt x="457" y="24232"/>
                    </a:lnTo>
                    <a:lnTo>
                      <a:pt x="5715" y="23013"/>
                    </a:lnTo>
                    <a:lnTo>
                      <a:pt x="7010" y="21336"/>
                    </a:lnTo>
                    <a:lnTo>
                      <a:pt x="8763" y="13945"/>
                    </a:lnTo>
                    <a:lnTo>
                      <a:pt x="9068" y="8916"/>
                    </a:lnTo>
                    <a:lnTo>
                      <a:pt x="8229" y="2286"/>
                    </a:lnTo>
                    <a:lnTo>
                      <a:pt x="7239" y="0"/>
                    </a:lnTo>
                    <a:lnTo>
                      <a:pt x="7239" y="1448"/>
                    </a:lnTo>
                    <a:lnTo>
                      <a:pt x="8153" y="8611"/>
                    </a:lnTo>
                    <a:lnTo>
                      <a:pt x="7925" y="126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FFA47901-938C-4699-BCAA-50C02E416027}"/>
                  </a:ext>
                </a:extLst>
              </p:cNvPr>
              <p:cNvSpPr/>
              <p:nvPr/>
            </p:nvSpPr>
            <p:spPr>
              <a:xfrm>
                <a:off x="2429179" y="2915259"/>
                <a:ext cx="82524" cy="26517"/>
              </a:xfrm>
              <a:custGeom>
                <a:avLst/>
                <a:gdLst>
                  <a:gd name="connsiteX0" fmla="*/ 62179 w 82524"/>
                  <a:gd name="connsiteY0" fmla="*/ 5182 h 26517"/>
                  <a:gd name="connsiteX1" fmla="*/ 68123 w 82524"/>
                  <a:gd name="connsiteY1" fmla="*/ 0 h 26517"/>
                  <a:gd name="connsiteX2" fmla="*/ 64313 w 82524"/>
                  <a:gd name="connsiteY2" fmla="*/ 1219 h 26517"/>
                  <a:gd name="connsiteX3" fmla="*/ 57683 w 82524"/>
                  <a:gd name="connsiteY3" fmla="*/ 5715 h 26517"/>
                  <a:gd name="connsiteX4" fmla="*/ 54483 w 82524"/>
                  <a:gd name="connsiteY4" fmla="*/ 7315 h 26517"/>
                  <a:gd name="connsiteX5" fmla="*/ 46634 w 82524"/>
                  <a:gd name="connsiteY5" fmla="*/ 8230 h 26517"/>
                  <a:gd name="connsiteX6" fmla="*/ 38709 w 82524"/>
                  <a:gd name="connsiteY6" fmla="*/ 8535 h 26517"/>
                  <a:gd name="connsiteX7" fmla="*/ 35662 w 82524"/>
                  <a:gd name="connsiteY7" fmla="*/ 8916 h 26517"/>
                  <a:gd name="connsiteX8" fmla="*/ 32842 w 82524"/>
                  <a:gd name="connsiteY8" fmla="*/ 10135 h 26517"/>
                  <a:gd name="connsiteX9" fmla="*/ 29184 w 82524"/>
                  <a:gd name="connsiteY9" fmla="*/ 10440 h 26517"/>
                  <a:gd name="connsiteX10" fmla="*/ 25527 w 82524"/>
                  <a:gd name="connsiteY10" fmla="*/ 9525 h 26517"/>
                  <a:gd name="connsiteX11" fmla="*/ 24232 w 82524"/>
                  <a:gd name="connsiteY11" fmla="*/ 9601 h 26517"/>
                  <a:gd name="connsiteX12" fmla="*/ 22936 w 82524"/>
                  <a:gd name="connsiteY12" fmla="*/ 10287 h 26517"/>
                  <a:gd name="connsiteX13" fmla="*/ 21107 w 82524"/>
                  <a:gd name="connsiteY13" fmla="*/ 10592 h 26517"/>
                  <a:gd name="connsiteX14" fmla="*/ 17754 w 82524"/>
                  <a:gd name="connsiteY14" fmla="*/ 10592 h 26517"/>
                  <a:gd name="connsiteX15" fmla="*/ 16383 w 82524"/>
                  <a:gd name="connsiteY15" fmla="*/ 11278 h 26517"/>
                  <a:gd name="connsiteX16" fmla="*/ 15087 w 82524"/>
                  <a:gd name="connsiteY16" fmla="*/ 12345 h 26517"/>
                  <a:gd name="connsiteX17" fmla="*/ 14707 w 82524"/>
                  <a:gd name="connsiteY17" fmla="*/ 14326 h 26517"/>
                  <a:gd name="connsiteX18" fmla="*/ 13030 w 82524"/>
                  <a:gd name="connsiteY18" fmla="*/ 12878 h 26517"/>
                  <a:gd name="connsiteX19" fmla="*/ 10668 w 82524"/>
                  <a:gd name="connsiteY19" fmla="*/ 14554 h 26517"/>
                  <a:gd name="connsiteX20" fmla="*/ 5867 w 82524"/>
                  <a:gd name="connsiteY20" fmla="*/ 16459 h 26517"/>
                  <a:gd name="connsiteX21" fmla="*/ 2591 w 82524"/>
                  <a:gd name="connsiteY21" fmla="*/ 19507 h 26517"/>
                  <a:gd name="connsiteX22" fmla="*/ 1143 w 82524"/>
                  <a:gd name="connsiteY22" fmla="*/ 21412 h 26517"/>
                  <a:gd name="connsiteX23" fmla="*/ 0 w 82524"/>
                  <a:gd name="connsiteY23" fmla="*/ 23470 h 26517"/>
                  <a:gd name="connsiteX24" fmla="*/ 686 w 82524"/>
                  <a:gd name="connsiteY24" fmla="*/ 25984 h 26517"/>
                  <a:gd name="connsiteX25" fmla="*/ 3962 w 82524"/>
                  <a:gd name="connsiteY25" fmla="*/ 25222 h 26517"/>
                  <a:gd name="connsiteX26" fmla="*/ 6096 w 82524"/>
                  <a:gd name="connsiteY26" fmla="*/ 22860 h 26517"/>
                  <a:gd name="connsiteX27" fmla="*/ 8077 w 82524"/>
                  <a:gd name="connsiteY27" fmla="*/ 22631 h 26517"/>
                  <a:gd name="connsiteX28" fmla="*/ 9068 w 82524"/>
                  <a:gd name="connsiteY28" fmla="*/ 23317 h 26517"/>
                  <a:gd name="connsiteX29" fmla="*/ 8915 w 82524"/>
                  <a:gd name="connsiteY29" fmla="*/ 24156 h 26517"/>
                  <a:gd name="connsiteX30" fmla="*/ 5105 w 82524"/>
                  <a:gd name="connsiteY30" fmla="*/ 26518 h 26517"/>
                  <a:gd name="connsiteX31" fmla="*/ 10287 w 82524"/>
                  <a:gd name="connsiteY31" fmla="*/ 25527 h 26517"/>
                  <a:gd name="connsiteX32" fmla="*/ 15926 w 82524"/>
                  <a:gd name="connsiteY32" fmla="*/ 25222 h 26517"/>
                  <a:gd name="connsiteX33" fmla="*/ 29718 w 82524"/>
                  <a:gd name="connsiteY33" fmla="*/ 22327 h 26517"/>
                  <a:gd name="connsiteX34" fmla="*/ 31089 w 82524"/>
                  <a:gd name="connsiteY34" fmla="*/ 22860 h 26517"/>
                  <a:gd name="connsiteX35" fmla="*/ 32461 w 82524"/>
                  <a:gd name="connsiteY35" fmla="*/ 22708 h 26517"/>
                  <a:gd name="connsiteX36" fmla="*/ 49225 w 82524"/>
                  <a:gd name="connsiteY36" fmla="*/ 17069 h 26517"/>
                  <a:gd name="connsiteX37" fmla="*/ 52502 w 82524"/>
                  <a:gd name="connsiteY37" fmla="*/ 16459 h 26517"/>
                  <a:gd name="connsiteX38" fmla="*/ 57226 w 82524"/>
                  <a:gd name="connsiteY38" fmla="*/ 14935 h 26517"/>
                  <a:gd name="connsiteX39" fmla="*/ 62103 w 82524"/>
                  <a:gd name="connsiteY39" fmla="*/ 12649 h 26517"/>
                  <a:gd name="connsiteX40" fmla="*/ 65608 w 82524"/>
                  <a:gd name="connsiteY40" fmla="*/ 11811 h 26517"/>
                  <a:gd name="connsiteX41" fmla="*/ 82525 w 82524"/>
                  <a:gd name="connsiteY41" fmla="*/ 4191 h 26517"/>
                  <a:gd name="connsiteX42" fmla="*/ 78562 w 82524"/>
                  <a:gd name="connsiteY42" fmla="*/ 4953 h 26517"/>
                  <a:gd name="connsiteX43" fmla="*/ 74752 w 82524"/>
                  <a:gd name="connsiteY43" fmla="*/ 6248 h 26517"/>
                  <a:gd name="connsiteX44" fmla="*/ 72923 w 82524"/>
                  <a:gd name="connsiteY44" fmla="*/ 4572 h 26517"/>
                  <a:gd name="connsiteX45" fmla="*/ 71628 w 82524"/>
                  <a:gd name="connsiteY45" fmla="*/ 4801 h 26517"/>
                  <a:gd name="connsiteX46" fmla="*/ 67589 w 82524"/>
                  <a:gd name="connsiteY46" fmla="*/ 5868 h 26517"/>
                  <a:gd name="connsiteX47" fmla="*/ 62865 w 82524"/>
                  <a:gd name="connsiteY47" fmla="*/ 8230 h 26517"/>
                  <a:gd name="connsiteX48" fmla="*/ 60884 w 82524"/>
                  <a:gd name="connsiteY48" fmla="*/ 9982 h 26517"/>
                  <a:gd name="connsiteX49" fmla="*/ 58750 w 82524"/>
                  <a:gd name="connsiteY49" fmla="*/ 10821 h 26517"/>
                  <a:gd name="connsiteX50" fmla="*/ 56236 w 82524"/>
                  <a:gd name="connsiteY50" fmla="*/ 10516 h 26517"/>
                  <a:gd name="connsiteX51" fmla="*/ 58979 w 82524"/>
                  <a:gd name="connsiteY51" fmla="*/ 7620 h 2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2524" h="26517">
                    <a:moveTo>
                      <a:pt x="62179" y="5182"/>
                    </a:moveTo>
                    <a:lnTo>
                      <a:pt x="68123" y="0"/>
                    </a:lnTo>
                    <a:lnTo>
                      <a:pt x="64313" y="1219"/>
                    </a:lnTo>
                    <a:lnTo>
                      <a:pt x="57683" y="5715"/>
                    </a:lnTo>
                    <a:lnTo>
                      <a:pt x="54483" y="7315"/>
                    </a:lnTo>
                    <a:lnTo>
                      <a:pt x="46634" y="8230"/>
                    </a:lnTo>
                    <a:lnTo>
                      <a:pt x="38709" y="8535"/>
                    </a:lnTo>
                    <a:lnTo>
                      <a:pt x="35662" y="8916"/>
                    </a:lnTo>
                    <a:lnTo>
                      <a:pt x="32842" y="10135"/>
                    </a:lnTo>
                    <a:lnTo>
                      <a:pt x="29184" y="10440"/>
                    </a:lnTo>
                    <a:lnTo>
                      <a:pt x="25527" y="9525"/>
                    </a:lnTo>
                    <a:lnTo>
                      <a:pt x="24232" y="9601"/>
                    </a:lnTo>
                    <a:lnTo>
                      <a:pt x="22936" y="10287"/>
                    </a:lnTo>
                    <a:lnTo>
                      <a:pt x="21107" y="10592"/>
                    </a:lnTo>
                    <a:lnTo>
                      <a:pt x="17754" y="10592"/>
                    </a:lnTo>
                    <a:lnTo>
                      <a:pt x="16383" y="11278"/>
                    </a:lnTo>
                    <a:lnTo>
                      <a:pt x="15087" y="12345"/>
                    </a:lnTo>
                    <a:lnTo>
                      <a:pt x="14707" y="14326"/>
                    </a:lnTo>
                    <a:lnTo>
                      <a:pt x="13030" y="12878"/>
                    </a:lnTo>
                    <a:lnTo>
                      <a:pt x="10668" y="14554"/>
                    </a:lnTo>
                    <a:lnTo>
                      <a:pt x="5867" y="16459"/>
                    </a:lnTo>
                    <a:lnTo>
                      <a:pt x="2591" y="19507"/>
                    </a:lnTo>
                    <a:lnTo>
                      <a:pt x="1143" y="21412"/>
                    </a:lnTo>
                    <a:lnTo>
                      <a:pt x="0" y="23470"/>
                    </a:lnTo>
                    <a:lnTo>
                      <a:pt x="686" y="25984"/>
                    </a:lnTo>
                    <a:lnTo>
                      <a:pt x="3962" y="25222"/>
                    </a:lnTo>
                    <a:lnTo>
                      <a:pt x="6096" y="22860"/>
                    </a:lnTo>
                    <a:lnTo>
                      <a:pt x="8077" y="22631"/>
                    </a:lnTo>
                    <a:lnTo>
                      <a:pt x="9068" y="23317"/>
                    </a:lnTo>
                    <a:lnTo>
                      <a:pt x="8915" y="24156"/>
                    </a:lnTo>
                    <a:lnTo>
                      <a:pt x="5105" y="26518"/>
                    </a:lnTo>
                    <a:lnTo>
                      <a:pt x="10287" y="25527"/>
                    </a:lnTo>
                    <a:lnTo>
                      <a:pt x="15926" y="25222"/>
                    </a:lnTo>
                    <a:lnTo>
                      <a:pt x="29718" y="22327"/>
                    </a:lnTo>
                    <a:lnTo>
                      <a:pt x="31089" y="22860"/>
                    </a:lnTo>
                    <a:lnTo>
                      <a:pt x="32461" y="22708"/>
                    </a:lnTo>
                    <a:lnTo>
                      <a:pt x="49225" y="17069"/>
                    </a:lnTo>
                    <a:lnTo>
                      <a:pt x="52502" y="16459"/>
                    </a:lnTo>
                    <a:lnTo>
                      <a:pt x="57226" y="14935"/>
                    </a:lnTo>
                    <a:lnTo>
                      <a:pt x="62103" y="12649"/>
                    </a:lnTo>
                    <a:lnTo>
                      <a:pt x="65608" y="11811"/>
                    </a:lnTo>
                    <a:lnTo>
                      <a:pt x="82525" y="4191"/>
                    </a:lnTo>
                    <a:lnTo>
                      <a:pt x="78562" y="4953"/>
                    </a:lnTo>
                    <a:lnTo>
                      <a:pt x="74752" y="6248"/>
                    </a:lnTo>
                    <a:lnTo>
                      <a:pt x="72923" y="4572"/>
                    </a:lnTo>
                    <a:lnTo>
                      <a:pt x="71628" y="4801"/>
                    </a:lnTo>
                    <a:lnTo>
                      <a:pt x="67589" y="5868"/>
                    </a:lnTo>
                    <a:lnTo>
                      <a:pt x="62865" y="8230"/>
                    </a:lnTo>
                    <a:lnTo>
                      <a:pt x="60884" y="9982"/>
                    </a:lnTo>
                    <a:lnTo>
                      <a:pt x="58750" y="10821"/>
                    </a:lnTo>
                    <a:lnTo>
                      <a:pt x="56236" y="10516"/>
                    </a:lnTo>
                    <a:lnTo>
                      <a:pt x="58979" y="76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08F06D58-1CDA-463F-9405-39DAD4B8D078}"/>
                  </a:ext>
                </a:extLst>
              </p:cNvPr>
              <p:cNvSpPr/>
              <p:nvPr/>
            </p:nvSpPr>
            <p:spPr>
              <a:xfrm>
                <a:off x="2542184" y="2640482"/>
                <a:ext cx="11277" cy="6324"/>
              </a:xfrm>
              <a:custGeom>
                <a:avLst/>
                <a:gdLst>
                  <a:gd name="connsiteX0" fmla="*/ 762 w 11277"/>
                  <a:gd name="connsiteY0" fmla="*/ 4648 h 6324"/>
                  <a:gd name="connsiteX1" fmla="*/ 0 w 11277"/>
                  <a:gd name="connsiteY1" fmla="*/ 6325 h 6324"/>
                  <a:gd name="connsiteX2" fmla="*/ 3505 w 11277"/>
                  <a:gd name="connsiteY2" fmla="*/ 5944 h 6324"/>
                  <a:gd name="connsiteX3" fmla="*/ 7849 w 11277"/>
                  <a:gd name="connsiteY3" fmla="*/ 3658 h 6324"/>
                  <a:gd name="connsiteX4" fmla="*/ 11278 w 11277"/>
                  <a:gd name="connsiteY4" fmla="*/ 0 h 6324"/>
                  <a:gd name="connsiteX5" fmla="*/ 9220 w 11277"/>
                  <a:gd name="connsiteY5" fmla="*/ 0 h 6324"/>
                  <a:gd name="connsiteX6" fmla="*/ 5639 w 11277"/>
                  <a:gd name="connsiteY6" fmla="*/ 1600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7" h="6324">
                    <a:moveTo>
                      <a:pt x="762" y="4648"/>
                    </a:moveTo>
                    <a:lnTo>
                      <a:pt x="0" y="6325"/>
                    </a:lnTo>
                    <a:lnTo>
                      <a:pt x="3505" y="5944"/>
                    </a:lnTo>
                    <a:lnTo>
                      <a:pt x="7849" y="3658"/>
                    </a:lnTo>
                    <a:lnTo>
                      <a:pt x="11278" y="0"/>
                    </a:lnTo>
                    <a:lnTo>
                      <a:pt x="9220" y="0"/>
                    </a:lnTo>
                    <a:lnTo>
                      <a:pt x="5639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396C7DC7-431B-41FD-B5DB-8A4280809B73}"/>
                  </a:ext>
                </a:extLst>
              </p:cNvPr>
              <p:cNvSpPr/>
              <p:nvPr/>
            </p:nvSpPr>
            <p:spPr>
              <a:xfrm>
                <a:off x="2507208" y="3733495"/>
                <a:ext cx="5334" cy="4876"/>
              </a:xfrm>
              <a:custGeom>
                <a:avLst/>
                <a:gdLst>
                  <a:gd name="connsiteX0" fmla="*/ 0 w 5334"/>
                  <a:gd name="connsiteY0" fmla="*/ 1372 h 4876"/>
                  <a:gd name="connsiteX1" fmla="*/ 1296 w 5334"/>
                  <a:gd name="connsiteY1" fmla="*/ 2362 h 4876"/>
                  <a:gd name="connsiteX2" fmla="*/ 2134 w 5334"/>
                  <a:gd name="connsiteY2" fmla="*/ 2362 h 4876"/>
                  <a:gd name="connsiteX3" fmla="*/ 2438 w 5334"/>
                  <a:gd name="connsiteY3" fmla="*/ 3505 h 4876"/>
                  <a:gd name="connsiteX4" fmla="*/ 4648 w 5334"/>
                  <a:gd name="connsiteY4" fmla="*/ 4877 h 4876"/>
                  <a:gd name="connsiteX5" fmla="*/ 5334 w 5334"/>
                  <a:gd name="connsiteY5" fmla="*/ 4496 h 4876"/>
                  <a:gd name="connsiteX6" fmla="*/ 4572 w 5334"/>
                  <a:gd name="connsiteY6" fmla="*/ 3581 h 4876"/>
                  <a:gd name="connsiteX7" fmla="*/ 3353 w 5334"/>
                  <a:gd name="connsiteY7" fmla="*/ 0 h 4876"/>
                  <a:gd name="connsiteX8" fmla="*/ 305 w 5334"/>
                  <a:gd name="connsiteY8" fmla="*/ 76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" h="4876">
                    <a:moveTo>
                      <a:pt x="0" y="1372"/>
                    </a:moveTo>
                    <a:lnTo>
                      <a:pt x="1296" y="2362"/>
                    </a:lnTo>
                    <a:lnTo>
                      <a:pt x="2134" y="2362"/>
                    </a:lnTo>
                    <a:lnTo>
                      <a:pt x="2438" y="3505"/>
                    </a:lnTo>
                    <a:lnTo>
                      <a:pt x="4648" y="4877"/>
                    </a:lnTo>
                    <a:lnTo>
                      <a:pt x="5334" y="4496"/>
                    </a:lnTo>
                    <a:lnTo>
                      <a:pt x="4572" y="3581"/>
                    </a:lnTo>
                    <a:lnTo>
                      <a:pt x="3353" y="0"/>
                    </a:lnTo>
                    <a:lnTo>
                      <a:pt x="305" y="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52D2AC81-D3EA-465C-863B-53E1138E7C59}"/>
                  </a:ext>
                </a:extLst>
              </p:cNvPr>
              <p:cNvSpPr/>
              <p:nvPr/>
            </p:nvSpPr>
            <p:spPr>
              <a:xfrm>
                <a:off x="2494711" y="3737533"/>
                <a:ext cx="7620" cy="3886"/>
              </a:xfrm>
              <a:custGeom>
                <a:avLst/>
                <a:gdLst>
                  <a:gd name="connsiteX0" fmla="*/ 305 w 7620"/>
                  <a:gd name="connsiteY0" fmla="*/ 0 h 3886"/>
                  <a:gd name="connsiteX1" fmla="*/ 0 w 7620"/>
                  <a:gd name="connsiteY1" fmla="*/ 2286 h 3886"/>
                  <a:gd name="connsiteX2" fmla="*/ 229 w 7620"/>
                  <a:gd name="connsiteY2" fmla="*/ 3734 h 3886"/>
                  <a:gd name="connsiteX3" fmla="*/ 1524 w 7620"/>
                  <a:gd name="connsiteY3" fmla="*/ 3886 h 3886"/>
                  <a:gd name="connsiteX4" fmla="*/ 5867 w 7620"/>
                  <a:gd name="connsiteY4" fmla="*/ 3277 h 3886"/>
                  <a:gd name="connsiteX5" fmla="*/ 6172 w 7620"/>
                  <a:gd name="connsiteY5" fmla="*/ 2896 h 3886"/>
                  <a:gd name="connsiteX6" fmla="*/ 7620 w 7620"/>
                  <a:gd name="connsiteY6" fmla="*/ 2362 h 3886"/>
                  <a:gd name="connsiteX7" fmla="*/ 7391 w 7620"/>
                  <a:gd name="connsiteY7" fmla="*/ 1905 h 3886"/>
                  <a:gd name="connsiteX8" fmla="*/ 4724 w 7620"/>
                  <a:gd name="connsiteY8" fmla="*/ 2210 h 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" h="3886">
                    <a:moveTo>
                      <a:pt x="305" y="0"/>
                    </a:moveTo>
                    <a:lnTo>
                      <a:pt x="0" y="2286"/>
                    </a:lnTo>
                    <a:lnTo>
                      <a:pt x="229" y="3734"/>
                    </a:lnTo>
                    <a:lnTo>
                      <a:pt x="1524" y="3886"/>
                    </a:lnTo>
                    <a:lnTo>
                      <a:pt x="5867" y="3277"/>
                    </a:lnTo>
                    <a:lnTo>
                      <a:pt x="6172" y="2896"/>
                    </a:lnTo>
                    <a:lnTo>
                      <a:pt x="7620" y="2362"/>
                    </a:lnTo>
                    <a:lnTo>
                      <a:pt x="7391" y="1905"/>
                    </a:lnTo>
                    <a:lnTo>
                      <a:pt x="4724" y="22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005A0CE9-C4FA-414C-BC99-112B72DA8712}"/>
                  </a:ext>
                </a:extLst>
              </p:cNvPr>
              <p:cNvSpPr/>
              <p:nvPr/>
            </p:nvSpPr>
            <p:spPr>
              <a:xfrm>
                <a:off x="2420569" y="2979115"/>
                <a:ext cx="5715" cy="9753"/>
              </a:xfrm>
              <a:custGeom>
                <a:avLst/>
                <a:gdLst>
                  <a:gd name="connsiteX0" fmla="*/ 5715 w 5715"/>
                  <a:gd name="connsiteY0" fmla="*/ 0 h 9753"/>
                  <a:gd name="connsiteX1" fmla="*/ 0 w 5715"/>
                  <a:gd name="connsiteY1" fmla="*/ 8534 h 9753"/>
                  <a:gd name="connsiteX2" fmla="*/ 152 w 5715"/>
                  <a:gd name="connsiteY2" fmla="*/ 9754 h 9753"/>
                  <a:gd name="connsiteX3" fmla="*/ 4648 w 5715"/>
                  <a:gd name="connsiteY3" fmla="*/ 2972 h 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" h="9753">
                    <a:moveTo>
                      <a:pt x="5715" y="0"/>
                    </a:moveTo>
                    <a:lnTo>
                      <a:pt x="0" y="8534"/>
                    </a:lnTo>
                    <a:lnTo>
                      <a:pt x="152" y="9754"/>
                    </a:lnTo>
                    <a:lnTo>
                      <a:pt x="4648" y="29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19C1A690-5261-4649-8D05-9B5ADBB418FF}"/>
                  </a:ext>
                </a:extLst>
              </p:cNvPr>
              <p:cNvSpPr/>
              <p:nvPr/>
            </p:nvSpPr>
            <p:spPr>
              <a:xfrm>
                <a:off x="2418207" y="3697681"/>
                <a:ext cx="10820" cy="7086"/>
              </a:xfrm>
              <a:custGeom>
                <a:avLst/>
                <a:gdLst>
                  <a:gd name="connsiteX0" fmla="*/ 0 w 10820"/>
                  <a:gd name="connsiteY0" fmla="*/ 1448 h 7086"/>
                  <a:gd name="connsiteX1" fmla="*/ 457 w 10820"/>
                  <a:gd name="connsiteY1" fmla="*/ 3048 h 7086"/>
                  <a:gd name="connsiteX2" fmla="*/ 1524 w 10820"/>
                  <a:gd name="connsiteY2" fmla="*/ 5182 h 7086"/>
                  <a:gd name="connsiteX3" fmla="*/ 2819 w 10820"/>
                  <a:gd name="connsiteY3" fmla="*/ 5029 h 7086"/>
                  <a:gd name="connsiteX4" fmla="*/ 8382 w 10820"/>
                  <a:gd name="connsiteY4" fmla="*/ 7087 h 7086"/>
                  <a:gd name="connsiteX5" fmla="*/ 10820 w 10820"/>
                  <a:gd name="connsiteY5" fmla="*/ 5410 h 7086"/>
                  <a:gd name="connsiteX6" fmla="*/ 9982 w 10820"/>
                  <a:gd name="connsiteY6" fmla="*/ 4648 h 7086"/>
                  <a:gd name="connsiteX7" fmla="*/ 5410 w 10820"/>
                  <a:gd name="connsiteY7" fmla="*/ 3200 h 7086"/>
                  <a:gd name="connsiteX8" fmla="*/ 3657 w 10820"/>
                  <a:gd name="connsiteY8" fmla="*/ 1143 h 7086"/>
                  <a:gd name="connsiteX9" fmla="*/ 305 w 10820"/>
                  <a:gd name="connsiteY9" fmla="*/ 0 h 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20" h="7086">
                    <a:moveTo>
                      <a:pt x="0" y="1448"/>
                    </a:moveTo>
                    <a:lnTo>
                      <a:pt x="457" y="3048"/>
                    </a:lnTo>
                    <a:lnTo>
                      <a:pt x="1524" y="5182"/>
                    </a:lnTo>
                    <a:lnTo>
                      <a:pt x="2819" y="5029"/>
                    </a:lnTo>
                    <a:lnTo>
                      <a:pt x="8382" y="7087"/>
                    </a:lnTo>
                    <a:lnTo>
                      <a:pt x="10820" y="5410"/>
                    </a:lnTo>
                    <a:lnTo>
                      <a:pt x="9982" y="4648"/>
                    </a:lnTo>
                    <a:lnTo>
                      <a:pt x="5410" y="3200"/>
                    </a:lnTo>
                    <a:lnTo>
                      <a:pt x="3657" y="1143"/>
                    </a:lnTo>
                    <a:lnTo>
                      <a:pt x="305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8DAD4D62-5255-4902-871C-7C95A00EC2A7}"/>
                  </a:ext>
                </a:extLst>
              </p:cNvPr>
              <p:cNvSpPr/>
              <p:nvPr/>
            </p:nvSpPr>
            <p:spPr>
              <a:xfrm>
                <a:off x="2419654" y="3702100"/>
                <a:ext cx="17068" cy="22021"/>
              </a:xfrm>
              <a:custGeom>
                <a:avLst/>
                <a:gdLst>
                  <a:gd name="connsiteX0" fmla="*/ 10973 w 17068"/>
                  <a:gd name="connsiteY0" fmla="*/ 11354 h 22021"/>
                  <a:gd name="connsiteX1" fmla="*/ 10363 w 17068"/>
                  <a:gd name="connsiteY1" fmla="*/ 12192 h 22021"/>
                  <a:gd name="connsiteX2" fmla="*/ 8763 w 17068"/>
                  <a:gd name="connsiteY2" fmla="*/ 13259 h 22021"/>
                  <a:gd name="connsiteX3" fmla="*/ 5867 w 17068"/>
                  <a:gd name="connsiteY3" fmla="*/ 16459 h 22021"/>
                  <a:gd name="connsiteX4" fmla="*/ 609 w 17068"/>
                  <a:gd name="connsiteY4" fmla="*/ 19964 h 22021"/>
                  <a:gd name="connsiteX5" fmla="*/ 0 w 17068"/>
                  <a:gd name="connsiteY5" fmla="*/ 22022 h 22021"/>
                  <a:gd name="connsiteX6" fmla="*/ 2743 w 17068"/>
                  <a:gd name="connsiteY6" fmla="*/ 20803 h 22021"/>
                  <a:gd name="connsiteX7" fmla="*/ 7163 w 17068"/>
                  <a:gd name="connsiteY7" fmla="*/ 17069 h 22021"/>
                  <a:gd name="connsiteX8" fmla="*/ 11735 w 17068"/>
                  <a:gd name="connsiteY8" fmla="*/ 14859 h 22021"/>
                  <a:gd name="connsiteX9" fmla="*/ 17069 w 17068"/>
                  <a:gd name="connsiteY9" fmla="*/ 7696 h 22021"/>
                  <a:gd name="connsiteX10" fmla="*/ 15469 w 17068"/>
                  <a:gd name="connsiteY10" fmla="*/ 1981 h 22021"/>
                  <a:gd name="connsiteX11" fmla="*/ 16535 w 17068"/>
                  <a:gd name="connsiteY11" fmla="*/ 0 h 22021"/>
                  <a:gd name="connsiteX12" fmla="*/ 12497 w 17068"/>
                  <a:gd name="connsiteY12" fmla="*/ 610 h 22021"/>
                  <a:gd name="connsiteX13" fmla="*/ 11735 w 17068"/>
                  <a:gd name="connsiteY13" fmla="*/ 1905 h 22021"/>
                  <a:gd name="connsiteX14" fmla="*/ 11659 w 17068"/>
                  <a:gd name="connsiteY14" fmla="*/ 3810 h 22021"/>
                  <a:gd name="connsiteX15" fmla="*/ 14097 w 17068"/>
                  <a:gd name="connsiteY15" fmla="*/ 6553 h 22021"/>
                  <a:gd name="connsiteX16" fmla="*/ 14402 w 17068"/>
                  <a:gd name="connsiteY16" fmla="*/ 8153 h 22021"/>
                  <a:gd name="connsiteX17" fmla="*/ 13259 w 17068"/>
                  <a:gd name="connsiteY17" fmla="*/ 10211 h 2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068" h="22021">
                    <a:moveTo>
                      <a:pt x="10973" y="11354"/>
                    </a:moveTo>
                    <a:lnTo>
                      <a:pt x="10363" y="12192"/>
                    </a:lnTo>
                    <a:lnTo>
                      <a:pt x="8763" y="13259"/>
                    </a:lnTo>
                    <a:lnTo>
                      <a:pt x="5867" y="16459"/>
                    </a:lnTo>
                    <a:lnTo>
                      <a:pt x="609" y="19964"/>
                    </a:lnTo>
                    <a:lnTo>
                      <a:pt x="0" y="22022"/>
                    </a:lnTo>
                    <a:lnTo>
                      <a:pt x="2743" y="20803"/>
                    </a:lnTo>
                    <a:lnTo>
                      <a:pt x="7163" y="17069"/>
                    </a:lnTo>
                    <a:lnTo>
                      <a:pt x="11735" y="14859"/>
                    </a:lnTo>
                    <a:lnTo>
                      <a:pt x="17069" y="7696"/>
                    </a:lnTo>
                    <a:lnTo>
                      <a:pt x="15469" y="1981"/>
                    </a:lnTo>
                    <a:lnTo>
                      <a:pt x="16535" y="0"/>
                    </a:lnTo>
                    <a:lnTo>
                      <a:pt x="12497" y="610"/>
                    </a:lnTo>
                    <a:lnTo>
                      <a:pt x="11735" y="1905"/>
                    </a:lnTo>
                    <a:lnTo>
                      <a:pt x="11659" y="3810"/>
                    </a:lnTo>
                    <a:lnTo>
                      <a:pt x="14097" y="6553"/>
                    </a:lnTo>
                    <a:lnTo>
                      <a:pt x="14402" y="8153"/>
                    </a:lnTo>
                    <a:lnTo>
                      <a:pt x="13259" y="102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3BFF0EB3-90BB-4527-8F30-2687FD497088}"/>
                  </a:ext>
                </a:extLst>
              </p:cNvPr>
              <p:cNvSpPr/>
              <p:nvPr/>
            </p:nvSpPr>
            <p:spPr>
              <a:xfrm>
                <a:off x="2351455" y="3664000"/>
                <a:ext cx="14477" cy="9144"/>
              </a:xfrm>
              <a:custGeom>
                <a:avLst/>
                <a:gdLst>
                  <a:gd name="connsiteX0" fmla="*/ 0 w 14477"/>
                  <a:gd name="connsiteY0" fmla="*/ 2819 h 9144"/>
                  <a:gd name="connsiteX1" fmla="*/ 3124 w 14477"/>
                  <a:gd name="connsiteY1" fmla="*/ 3201 h 9144"/>
                  <a:gd name="connsiteX2" fmla="*/ 9906 w 14477"/>
                  <a:gd name="connsiteY2" fmla="*/ 8153 h 9144"/>
                  <a:gd name="connsiteX3" fmla="*/ 12802 w 14477"/>
                  <a:gd name="connsiteY3" fmla="*/ 9144 h 9144"/>
                  <a:gd name="connsiteX4" fmla="*/ 14478 w 14477"/>
                  <a:gd name="connsiteY4" fmla="*/ 8992 h 9144"/>
                  <a:gd name="connsiteX5" fmla="*/ 10973 w 14477"/>
                  <a:gd name="connsiteY5" fmla="*/ 7391 h 9144"/>
                  <a:gd name="connsiteX6" fmla="*/ 8916 w 14477"/>
                  <a:gd name="connsiteY6" fmla="*/ 5182 h 9144"/>
                  <a:gd name="connsiteX7" fmla="*/ 3429 w 14477"/>
                  <a:gd name="connsiteY7" fmla="*/ 991 h 9144"/>
                  <a:gd name="connsiteX8" fmla="*/ 1067 w 14477"/>
                  <a:gd name="connsiteY8" fmla="*/ 0 h 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77" h="9144">
                    <a:moveTo>
                      <a:pt x="0" y="2819"/>
                    </a:moveTo>
                    <a:lnTo>
                      <a:pt x="3124" y="3201"/>
                    </a:lnTo>
                    <a:lnTo>
                      <a:pt x="9906" y="8153"/>
                    </a:lnTo>
                    <a:lnTo>
                      <a:pt x="12802" y="9144"/>
                    </a:lnTo>
                    <a:lnTo>
                      <a:pt x="14478" y="8992"/>
                    </a:lnTo>
                    <a:lnTo>
                      <a:pt x="10973" y="7391"/>
                    </a:lnTo>
                    <a:lnTo>
                      <a:pt x="8916" y="5182"/>
                    </a:lnTo>
                    <a:lnTo>
                      <a:pt x="3429" y="991"/>
                    </a:lnTo>
                    <a:lnTo>
                      <a:pt x="106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7E130BDF-CFF1-4DE4-894C-7CB93F0133C6}"/>
                  </a:ext>
                </a:extLst>
              </p:cNvPr>
              <p:cNvSpPr/>
              <p:nvPr/>
            </p:nvSpPr>
            <p:spPr>
              <a:xfrm>
                <a:off x="2248433" y="3709263"/>
                <a:ext cx="15925" cy="4343"/>
              </a:xfrm>
              <a:custGeom>
                <a:avLst/>
                <a:gdLst>
                  <a:gd name="connsiteX0" fmla="*/ 9677 w 15925"/>
                  <a:gd name="connsiteY0" fmla="*/ 381 h 4343"/>
                  <a:gd name="connsiteX1" fmla="*/ 7849 w 15925"/>
                  <a:gd name="connsiteY1" fmla="*/ 914 h 4343"/>
                  <a:gd name="connsiteX2" fmla="*/ 2514 w 15925"/>
                  <a:gd name="connsiteY2" fmla="*/ 0 h 4343"/>
                  <a:gd name="connsiteX3" fmla="*/ 0 w 15925"/>
                  <a:gd name="connsiteY3" fmla="*/ 762 h 4343"/>
                  <a:gd name="connsiteX4" fmla="*/ 838 w 15925"/>
                  <a:gd name="connsiteY4" fmla="*/ 1753 h 4343"/>
                  <a:gd name="connsiteX5" fmla="*/ 2591 w 15925"/>
                  <a:gd name="connsiteY5" fmla="*/ 2591 h 4343"/>
                  <a:gd name="connsiteX6" fmla="*/ 5715 w 15925"/>
                  <a:gd name="connsiteY6" fmla="*/ 3581 h 4343"/>
                  <a:gd name="connsiteX7" fmla="*/ 10516 w 15925"/>
                  <a:gd name="connsiteY7" fmla="*/ 3734 h 4343"/>
                  <a:gd name="connsiteX8" fmla="*/ 11811 w 15925"/>
                  <a:gd name="connsiteY8" fmla="*/ 4343 h 4343"/>
                  <a:gd name="connsiteX9" fmla="*/ 13640 w 15925"/>
                  <a:gd name="connsiteY9" fmla="*/ 4343 h 4343"/>
                  <a:gd name="connsiteX10" fmla="*/ 15926 w 15925"/>
                  <a:gd name="connsiteY10" fmla="*/ 3886 h 4343"/>
                  <a:gd name="connsiteX11" fmla="*/ 13335 w 15925"/>
                  <a:gd name="connsiteY11" fmla="*/ 533 h 4343"/>
                  <a:gd name="connsiteX12" fmla="*/ 11506 w 15925"/>
                  <a:gd name="connsiteY12" fmla="*/ 229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25" h="4343">
                    <a:moveTo>
                      <a:pt x="9677" y="381"/>
                    </a:moveTo>
                    <a:lnTo>
                      <a:pt x="7849" y="914"/>
                    </a:lnTo>
                    <a:lnTo>
                      <a:pt x="2514" y="0"/>
                    </a:lnTo>
                    <a:lnTo>
                      <a:pt x="0" y="762"/>
                    </a:lnTo>
                    <a:lnTo>
                      <a:pt x="838" y="1753"/>
                    </a:lnTo>
                    <a:lnTo>
                      <a:pt x="2591" y="2591"/>
                    </a:lnTo>
                    <a:lnTo>
                      <a:pt x="5715" y="3581"/>
                    </a:lnTo>
                    <a:lnTo>
                      <a:pt x="10516" y="3734"/>
                    </a:lnTo>
                    <a:lnTo>
                      <a:pt x="11811" y="4343"/>
                    </a:lnTo>
                    <a:lnTo>
                      <a:pt x="13640" y="4343"/>
                    </a:lnTo>
                    <a:lnTo>
                      <a:pt x="15926" y="3886"/>
                    </a:lnTo>
                    <a:lnTo>
                      <a:pt x="13335" y="533"/>
                    </a:lnTo>
                    <a:lnTo>
                      <a:pt x="11506" y="2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AF859AFD-65B7-494C-AD64-22C6586CF29A}"/>
                  </a:ext>
                </a:extLst>
              </p:cNvPr>
              <p:cNvSpPr/>
              <p:nvPr/>
            </p:nvSpPr>
            <p:spPr>
              <a:xfrm>
                <a:off x="2237155" y="3536137"/>
                <a:ext cx="41224" cy="12268"/>
              </a:xfrm>
              <a:custGeom>
                <a:avLst/>
                <a:gdLst>
                  <a:gd name="connsiteX0" fmla="*/ 10592 w 41224"/>
                  <a:gd name="connsiteY0" fmla="*/ 8230 h 12268"/>
                  <a:gd name="connsiteX1" fmla="*/ 7315 w 41224"/>
                  <a:gd name="connsiteY1" fmla="*/ 8916 h 12268"/>
                  <a:gd name="connsiteX2" fmla="*/ 1981 w 41224"/>
                  <a:gd name="connsiteY2" fmla="*/ 5106 h 12268"/>
                  <a:gd name="connsiteX3" fmla="*/ 0 w 41224"/>
                  <a:gd name="connsiteY3" fmla="*/ 4496 h 12268"/>
                  <a:gd name="connsiteX4" fmla="*/ 7239 w 41224"/>
                  <a:gd name="connsiteY4" fmla="*/ 11125 h 12268"/>
                  <a:gd name="connsiteX5" fmla="*/ 9449 w 41224"/>
                  <a:gd name="connsiteY5" fmla="*/ 12268 h 12268"/>
                  <a:gd name="connsiteX6" fmla="*/ 12192 w 41224"/>
                  <a:gd name="connsiteY6" fmla="*/ 11963 h 12268"/>
                  <a:gd name="connsiteX7" fmla="*/ 18212 w 41224"/>
                  <a:gd name="connsiteY7" fmla="*/ 9830 h 12268"/>
                  <a:gd name="connsiteX8" fmla="*/ 29185 w 41224"/>
                  <a:gd name="connsiteY8" fmla="*/ 6629 h 12268"/>
                  <a:gd name="connsiteX9" fmla="*/ 41072 w 41224"/>
                  <a:gd name="connsiteY9" fmla="*/ 5563 h 12268"/>
                  <a:gd name="connsiteX10" fmla="*/ 41224 w 41224"/>
                  <a:gd name="connsiteY10" fmla="*/ 4420 h 12268"/>
                  <a:gd name="connsiteX11" fmla="*/ 40386 w 41224"/>
                  <a:gd name="connsiteY11" fmla="*/ 2210 h 12268"/>
                  <a:gd name="connsiteX12" fmla="*/ 34823 w 41224"/>
                  <a:gd name="connsiteY12" fmla="*/ 3429 h 12268"/>
                  <a:gd name="connsiteX13" fmla="*/ 27889 w 41224"/>
                  <a:gd name="connsiteY13" fmla="*/ 3124 h 12268"/>
                  <a:gd name="connsiteX14" fmla="*/ 26365 w 41224"/>
                  <a:gd name="connsiteY14" fmla="*/ 3962 h 12268"/>
                  <a:gd name="connsiteX15" fmla="*/ 23851 w 41224"/>
                  <a:gd name="connsiteY15" fmla="*/ 4115 h 12268"/>
                  <a:gd name="connsiteX16" fmla="*/ 19126 w 41224"/>
                  <a:gd name="connsiteY16" fmla="*/ 2819 h 12268"/>
                  <a:gd name="connsiteX17" fmla="*/ 15088 w 41224"/>
                  <a:gd name="connsiteY17" fmla="*/ 0 h 12268"/>
                  <a:gd name="connsiteX18" fmla="*/ 13716 w 41224"/>
                  <a:gd name="connsiteY18" fmla="*/ 2972 h 12268"/>
                  <a:gd name="connsiteX19" fmla="*/ 14173 w 41224"/>
                  <a:gd name="connsiteY19" fmla="*/ 3810 h 12268"/>
                  <a:gd name="connsiteX20" fmla="*/ 13716 w 41224"/>
                  <a:gd name="connsiteY20" fmla="*/ 5715 h 1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224" h="12268">
                    <a:moveTo>
                      <a:pt x="10592" y="8230"/>
                    </a:moveTo>
                    <a:lnTo>
                      <a:pt x="7315" y="8916"/>
                    </a:lnTo>
                    <a:lnTo>
                      <a:pt x="1981" y="5106"/>
                    </a:lnTo>
                    <a:lnTo>
                      <a:pt x="0" y="4496"/>
                    </a:lnTo>
                    <a:lnTo>
                      <a:pt x="7239" y="11125"/>
                    </a:lnTo>
                    <a:lnTo>
                      <a:pt x="9449" y="12268"/>
                    </a:lnTo>
                    <a:lnTo>
                      <a:pt x="12192" y="11963"/>
                    </a:lnTo>
                    <a:lnTo>
                      <a:pt x="18212" y="9830"/>
                    </a:lnTo>
                    <a:lnTo>
                      <a:pt x="29185" y="6629"/>
                    </a:lnTo>
                    <a:lnTo>
                      <a:pt x="41072" y="5563"/>
                    </a:lnTo>
                    <a:lnTo>
                      <a:pt x="41224" y="4420"/>
                    </a:lnTo>
                    <a:lnTo>
                      <a:pt x="40386" y="2210"/>
                    </a:lnTo>
                    <a:lnTo>
                      <a:pt x="34823" y="3429"/>
                    </a:lnTo>
                    <a:lnTo>
                      <a:pt x="27889" y="3124"/>
                    </a:lnTo>
                    <a:lnTo>
                      <a:pt x="26365" y="3962"/>
                    </a:lnTo>
                    <a:lnTo>
                      <a:pt x="23851" y="4115"/>
                    </a:lnTo>
                    <a:lnTo>
                      <a:pt x="19126" y="2819"/>
                    </a:lnTo>
                    <a:lnTo>
                      <a:pt x="15088" y="0"/>
                    </a:lnTo>
                    <a:lnTo>
                      <a:pt x="13716" y="2972"/>
                    </a:lnTo>
                    <a:lnTo>
                      <a:pt x="14173" y="3810"/>
                    </a:lnTo>
                    <a:lnTo>
                      <a:pt x="13716" y="57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19EAA259-29A8-49FC-8325-3FC855570FC8}"/>
                  </a:ext>
                </a:extLst>
              </p:cNvPr>
              <p:cNvSpPr/>
              <p:nvPr/>
            </p:nvSpPr>
            <p:spPr>
              <a:xfrm>
                <a:off x="2277541" y="3530269"/>
                <a:ext cx="35128" cy="42976"/>
              </a:xfrm>
              <a:custGeom>
                <a:avLst/>
                <a:gdLst>
                  <a:gd name="connsiteX0" fmla="*/ 25146 w 35128"/>
                  <a:gd name="connsiteY0" fmla="*/ 9372 h 42976"/>
                  <a:gd name="connsiteX1" fmla="*/ 22327 w 35128"/>
                  <a:gd name="connsiteY1" fmla="*/ 7925 h 42976"/>
                  <a:gd name="connsiteX2" fmla="*/ 19202 w 35128"/>
                  <a:gd name="connsiteY2" fmla="*/ 4267 h 42976"/>
                  <a:gd name="connsiteX3" fmla="*/ 15926 w 35128"/>
                  <a:gd name="connsiteY3" fmla="*/ 1524 h 42976"/>
                  <a:gd name="connsiteX4" fmla="*/ 10515 w 35128"/>
                  <a:gd name="connsiteY4" fmla="*/ 1067 h 42976"/>
                  <a:gd name="connsiteX5" fmla="*/ 6096 w 35128"/>
                  <a:gd name="connsiteY5" fmla="*/ 229 h 42976"/>
                  <a:gd name="connsiteX6" fmla="*/ 3200 w 35128"/>
                  <a:gd name="connsiteY6" fmla="*/ 0 h 42976"/>
                  <a:gd name="connsiteX7" fmla="*/ 0 w 35128"/>
                  <a:gd name="connsiteY7" fmla="*/ 1524 h 42976"/>
                  <a:gd name="connsiteX8" fmla="*/ 5791 w 35128"/>
                  <a:gd name="connsiteY8" fmla="*/ 1600 h 42976"/>
                  <a:gd name="connsiteX9" fmla="*/ 16840 w 35128"/>
                  <a:gd name="connsiteY9" fmla="*/ 3886 h 42976"/>
                  <a:gd name="connsiteX10" fmla="*/ 23850 w 35128"/>
                  <a:gd name="connsiteY10" fmla="*/ 13259 h 42976"/>
                  <a:gd name="connsiteX11" fmla="*/ 27356 w 35128"/>
                  <a:gd name="connsiteY11" fmla="*/ 15621 h 42976"/>
                  <a:gd name="connsiteX12" fmla="*/ 28651 w 35128"/>
                  <a:gd name="connsiteY12" fmla="*/ 18593 h 42976"/>
                  <a:gd name="connsiteX13" fmla="*/ 27660 w 35128"/>
                  <a:gd name="connsiteY13" fmla="*/ 21260 h 42976"/>
                  <a:gd name="connsiteX14" fmla="*/ 28042 w 35128"/>
                  <a:gd name="connsiteY14" fmla="*/ 23851 h 42976"/>
                  <a:gd name="connsiteX15" fmla="*/ 27051 w 35128"/>
                  <a:gd name="connsiteY15" fmla="*/ 26822 h 42976"/>
                  <a:gd name="connsiteX16" fmla="*/ 27051 w 35128"/>
                  <a:gd name="connsiteY16" fmla="*/ 32309 h 42976"/>
                  <a:gd name="connsiteX17" fmla="*/ 25222 w 35128"/>
                  <a:gd name="connsiteY17" fmla="*/ 34823 h 42976"/>
                  <a:gd name="connsiteX18" fmla="*/ 20955 w 35128"/>
                  <a:gd name="connsiteY18" fmla="*/ 37643 h 42976"/>
                  <a:gd name="connsiteX19" fmla="*/ 23698 w 35128"/>
                  <a:gd name="connsiteY19" fmla="*/ 38862 h 42976"/>
                  <a:gd name="connsiteX20" fmla="*/ 27051 w 35128"/>
                  <a:gd name="connsiteY20" fmla="*/ 42977 h 42976"/>
                  <a:gd name="connsiteX21" fmla="*/ 27889 w 35128"/>
                  <a:gd name="connsiteY21" fmla="*/ 42596 h 42976"/>
                  <a:gd name="connsiteX22" fmla="*/ 29184 w 35128"/>
                  <a:gd name="connsiteY22" fmla="*/ 40538 h 42976"/>
                  <a:gd name="connsiteX23" fmla="*/ 30099 w 35128"/>
                  <a:gd name="connsiteY23" fmla="*/ 28804 h 42976"/>
                  <a:gd name="connsiteX24" fmla="*/ 35128 w 35128"/>
                  <a:gd name="connsiteY24" fmla="*/ 24994 h 42976"/>
                  <a:gd name="connsiteX25" fmla="*/ 33985 w 35128"/>
                  <a:gd name="connsiteY25" fmla="*/ 16916 h 42976"/>
                  <a:gd name="connsiteX26" fmla="*/ 30327 w 35128"/>
                  <a:gd name="connsiteY26" fmla="*/ 14173 h 42976"/>
                  <a:gd name="connsiteX27" fmla="*/ 26594 w 35128"/>
                  <a:gd name="connsiteY27" fmla="*/ 12421 h 42976"/>
                  <a:gd name="connsiteX28" fmla="*/ 26137 w 35128"/>
                  <a:gd name="connsiteY28" fmla="*/ 11430 h 42976"/>
                  <a:gd name="connsiteX29" fmla="*/ 26289 w 35128"/>
                  <a:gd name="connsiteY29" fmla="*/ 10363 h 4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5128" h="42976">
                    <a:moveTo>
                      <a:pt x="25146" y="9372"/>
                    </a:moveTo>
                    <a:lnTo>
                      <a:pt x="22327" y="7925"/>
                    </a:lnTo>
                    <a:lnTo>
                      <a:pt x="19202" y="4267"/>
                    </a:lnTo>
                    <a:lnTo>
                      <a:pt x="15926" y="1524"/>
                    </a:lnTo>
                    <a:lnTo>
                      <a:pt x="10515" y="1067"/>
                    </a:lnTo>
                    <a:lnTo>
                      <a:pt x="6096" y="229"/>
                    </a:lnTo>
                    <a:lnTo>
                      <a:pt x="3200" y="0"/>
                    </a:lnTo>
                    <a:lnTo>
                      <a:pt x="0" y="1524"/>
                    </a:lnTo>
                    <a:lnTo>
                      <a:pt x="5791" y="1600"/>
                    </a:lnTo>
                    <a:lnTo>
                      <a:pt x="16840" y="3886"/>
                    </a:lnTo>
                    <a:lnTo>
                      <a:pt x="23850" y="13259"/>
                    </a:lnTo>
                    <a:lnTo>
                      <a:pt x="27356" y="15621"/>
                    </a:lnTo>
                    <a:lnTo>
                      <a:pt x="28651" y="18593"/>
                    </a:lnTo>
                    <a:lnTo>
                      <a:pt x="27660" y="21260"/>
                    </a:lnTo>
                    <a:lnTo>
                      <a:pt x="28042" y="23851"/>
                    </a:lnTo>
                    <a:lnTo>
                      <a:pt x="27051" y="26822"/>
                    </a:lnTo>
                    <a:lnTo>
                      <a:pt x="27051" y="32309"/>
                    </a:lnTo>
                    <a:lnTo>
                      <a:pt x="25222" y="34823"/>
                    </a:lnTo>
                    <a:lnTo>
                      <a:pt x="20955" y="37643"/>
                    </a:lnTo>
                    <a:lnTo>
                      <a:pt x="23698" y="38862"/>
                    </a:lnTo>
                    <a:lnTo>
                      <a:pt x="27051" y="42977"/>
                    </a:lnTo>
                    <a:lnTo>
                      <a:pt x="27889" y="42596"/>
                    </a:lnTo>
                    <a:lnTo>
                      <a:pt x="29184" y="40538"/>
                    </a:lnTo>
                    <a:lnTo>
                      <a:pt x="30099" y="28804"/>
                    </a:lnTo>
                    <a:lnTo>
                      <a:pt x="35128" y="24994"/>
                    </a:lnTo>
                    <a:lnTo>
                      <a:pt x="33985" y="16916"/>
                    </a:lnTo>
                    <a:lnTo>
                      <a:pt x="30327" y="14173"/>
                    </a:lnTo>
                    <a:lnTo>
                      <a:pt x="26594" y="12421"/>
                    </a:lnTo>
                    <a:lnTo>
                      <a:pt x="26137" y="11430"/>
                    </a:lnTo>
                    <a:lnTo>
                      <a:pt x="26289" y="103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7" name="Freeform: Shape 1536">
                <a:extLst>
                  <a:ext uri="{FF2B5EF4-FFF2-40B4-BE49-F238E27FC236}">
                    <a16:creationId xmlns:a16="http://schemas.microsoft.com/office/drawing/2014/main" id="{4A91B7F2-D875-4289-94AE-90D40727B17B}"/>
                  </a:ext>
                </a:extLst>
              </p:cNvPr>
              <p:cNvSpPr/>
              <p:nvPr/>
            </p:nvSpPr>
            <p:spPr>
              <a:xfrm>
                <a:off x="2212314" y="3698976"/>
                <a:ext cx="10820" cy="6857"/>
              </a:xfrm>
              <a:custGeom>
                <a:avLst/>
                <a:gdLst>
                  <a:gd name="connsiteX0" fmla="*/ 10821 w 10820"/>
                  <a:gd name="connsiteY0" fmla="*/ 6858 h 6857"/>
                  <a:gd name="connsiteX1" fmla="*/ 10744 w 10820"/>
                  <a:gd name="connsiteY1" fmla="*/ 5791 h 6857"/>
                  <a:gd name="connsiteX2" fmla="*/ 9525 w 10820"/>
                  <a:gd name="connsiteY2" fmla="*/ 5106 h 6857"/>
                  <a:gd name="connsiteX3" fmla="*/ 1905 w 10820"/>
                  <a:gd name="connsiteY3" fmla="*/ 0 h 6857"/>
                  <a:gd name="connsiteX4" fmla="*/ 0 w 10820"/>
                  <a:gd name="connsiteY4" fmla="*/ 76 h 6857"/>
                  <a:gd name="connsiteX5" fmla="*/ 1143 w 10820"/>
                  <a:gd name="connsiteY5" fmla="*/ 838 h 6857"/>
                  <a:gd name="connsiteX6" fmla="*/ 4039 w 10820"/>
                  <a:gd name="connsiteY6" fmla="*/ 3886 h 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" h="6857">
                    <a:moveTo>
                      <a:pt x="10821" y="6858"/>
                    </a:moveTo>
                    <a:lnTo>
                      <a:pt x="10744" y="5791"/>
                    </a:lnTo>
                    <a:lnTo>
                      <a:pt x="9525" y="5106"/>
                    </a:lnTo>
                    <a:lnTo>
                      <a:pt x="1905" y="0"/>
                    </a:lnTo>
                    <a:lnTo>
                      <a:pt x="0" y="76"/>
                    </a:lnTo>
                    <a:lnTo>
                      <a:pt x="1143" y="838"/>
                    </a:lnTo>
                    <a:lnTo>
                      <a:pt x="4039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8" name="Freeform: Shape 1537">
                <a:extLst>
                  <a:ext uri="{FF2B5EF4-FFF2-40B4-BE49-F238E27FC236}">
                    <a16:creationId xmlns:a16="http://schemas.microsoft.com/office/drawing/2014/main" id="{24231635-C7ED-4842-A042-95F103DDB743}"/>
                  </a:ext>
                </a:extLst>
              </p:cNvPr>
              <p:cNvSpPr/>
              <p:nvPr/>
            </p:nvSpPr>
            <p:spPr>
              <a:xfrm>
                <a:off x="2258491" y="3601592"/>
                <a:ext cx="27203" cy="37414"/>
              </a:xfrm>
              <a:custGeom>
                <a:avLst/>
                <a:gdLst>
                  <a:gd name="connsiteX0" fmla="*/ 9449 w 27203"/>
                  <a:gd name="connsiteY0" fmla="*/ 30099 h 37414"/>
                  <a:gd name="connsiteX1" fmla="*/ 11277 w 27203"/>
                  <a:gd name="connsiteY1" fmla="*/ 28956 h 37414"/>
                  <a:gd name="connsiteX2" fmla="*/ 11659 w 27203"/>
                  <a:gd name="connsiteY2" fmla="*/ 32309 h 37414"/>
                  <a:gd name="connsiteX3" fmla="*/ 13944 w 27203"/>
                  <a:gd name="connsiteY3" fmla="*/ 34214 h 37414"/>
                  <a:gd name="connsiteX4" fmla="*/ 15164 w 27203"/>
                  <a:gd name="connsiteY4" fmla="*/ 37414 h 37414"/>
                  <a:gd name="connsiteX5" fmla="*/ 17526 w 27203"/>
                  <a:gd name="connsiteY5" fmla="*/ 35433 h 37414"/>
                  <a:gd name="connsiteX6" fmla="*/ 21488 w 27203"/>
                  <a:gd name="connsiteY6" fmla="*/ 34061 h 37414"/>
                  <a:gd name="connsiteX7" fmla="*/ 22555 w 27203"/>
                  <a:gd name="connsiteY7" fmla="*/ 32690 h 37414"/>
                  <a:gd name="connsiteX8" fmla="*/ 26746 w 27203"/>
                  <a:gd name="connsiteY8" fmla="*/ 30175 h 37414"/>
                  <a:gd name="connsiteX9" fmla="*/ 27203 w 27203"/>
                  <a:gd name="connsiteY9" fmla="*/ 28880 h 37414"/>
                  <a:gd name="connsiteX10" fmla="*/ 26746 w 27203"/>
                  <a:gd name="connsiteY10" fmla="*/ 25222 h 37414"/>
                  <a:gd name="connsiteX11" fmla="*/ 26822 w 27203"/>
                  <a:gd name="connsiteY11" fmla="*/ 20269 h 37414"/>
                  <a:gd name="connsiteX12" fmla="*/ 23089 w 27203"/>
                  <a:gd name="connsiteY12" fmla="*/ 16688 h 37414"/>
                  <a:gd name="connsiteX13" fmla="*/ 20040 w 27203"/>
                  <a:gd name="connsiteY13" fmla="*/ 10668 h 37414"/>
                  <a:gd name="connsiteX14" fmla="*/ 17907 w 27203"/>
                  <a:gd name="connsiteY14" fmla="*/ 8153 h 37414"/>
                  <a:gd name="connsiteX15" fmla="*/ 17831 w 27203"/>
                  <a:gd name="connsiteY15" fmla="*/ 4877 h 37414"/>
                  <a:gd name="connsiteX16" fmla="*/ 15621 w 27203"/>
                  <a:gd name="connsiteY16" fmla="*/ 2515 h 37414"/>
                  <a:gd name="connsiteX17" fmla="*/ 10592 w 27203"/>
                  <a:gd name="connsiteY17" fmla="*/ 0 h 37414"/>
                  <a:gd name="connsiteX18" fmla="*/ 8687 w 27203"/>
                  <a:gd name="connsiteY18" fmla="*/ 533 h 37414"/>
                  <a:gd name="connsiteX19" fmla="*/ 10744 w 27203"/>
                  <a:gd name="connsiteY19" fmla="*/ 7391 h 37414"/>
                  <a:gd name="connsiteX20" fmla="*/ 9754 w 27203"/>
                  <a:gd name="connsiteY20" fmla="*/ 11735 h 37414"/>
                  <a:gd name="connsiteX21" fmla="*/ 5334 w 27203"/>
                  <a:gd name="connsiteY21" fmla="*/ 18364 h 37414"/>
                  <a:gd name="connsiteX22" fmla="*/ 6248 w 27203"/>
                  <a:gd name="connsiteY22" fmla="*/ 20955 h 37414"/>
                  <a:gd name="connsiteX23" fmla="*/ 6858 w 27203"/>
                  <a:gd name="connsiteY23" fmla="*/ 21108 h 37414"/>
                  <a:gd name="connsiteX24" fmla="*/ 7467 w 27203"/>
                  <a:gd name="connsiteY24" fmla="*/ 22403 h 37414"/>
                  <a:gd name="connsiteX25" fmla="*/ 4572 w 27203"/>
                  <a:gd name="connsiteY25" fmla="*/ 25070 h 37414"/>
                  <a:gd name="connsiteX26" fmla="*/ 3734 w 27203"/>
                  <a:gd name="connsiteY26" fmla="*/ 22936 h 37414"/>
                  <a:gd name="connsiteX27" fmla="*/ 0 w 27203"/>
                  <a:gd name="connsiteY27" fmla="*/ 23470 h 37414"/>
                  <a:gd name="connsiteX28" fmla="*/ 2743 w 27203"/>
                  <a:gd name="connsiteY28" fmla="*/ 26899 h 37414"/>
                  <a:gd name="connsiteX29" fmla="*/ 6934 w 27203"/>
                  <a:gd name="connsiteY29" fmla="*/ 29413 h 3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203" h="37414">
                    <a:moveTo>
                      <a:pt x="9449" y="30099"/>
                    </a:moveTo>
                    <a:lnTo>
                      <a:pt x="11277" y="28956"/>
                    </a:lnTo>
                    <a:lnTo>
                      <a:pt x="11659" y="32309"/>
                    </a:lnTo>
                    <a:lnTo>
                      <a:pt x="13944" y="34214"/>
                    </a:lnTo>
                    <a:lnTo>
                      <a:pt x="15164" y="37414"/>
                    </a:lnTo>
                    <a:lnTo>
                      <a:pt x="17526" y="35433"/>
                    </a:lnTo>
                    <a:lnTo>
                      <a:pt x="21488" y="34061"/>
                    </a:lnTo>
                    <a:lnTo>
                      <a:pt x="22555" y="32690"/>
                    </a:lnTo>
                    <a:lnTo>
                      <a:pt x="26746" y="30175"/>
                    </a:lnTo>
                    <a:lnTo>
                      <a:pt x="27203" y="28880"/>
                    </a:lnTo>
                    <a:lnTo>
                      <a:pt x="26746" y="25222"/>
                    </a:lnTo>
                    <a:lnTo>
                      <a:pt x="26822" y="20269"/>
                    </a:lnTo>
                    <a:lnTo>
                      <a:pt x="23089" y="16688"/>
                    </a:lnTo>
                    <a:lnTo>
                      <a:pt x="20040" y="10668"/>
                    </a:lnTo>
                    <a:lnTo>
                      <a:pt x="17907" y="8153"/>
                    </a:lnTo>
                    <a:lnTo>
                      <a:pt x="17831" y="4877"/>
                    </a:lnTo>
                    <a:lnTo>
                      <a:pt x="15621" y="2515"/>
                    </a:lnTo>
                    <a:lnTo>
                      <a:pt x="10592" y="0"/>
                    </a:lnTo>
                    <a:lnTo>
                      <a:pt x="8687" y="533"/>
                    </a:lnTo>
                    <a:lnTo>
                      <a:pt x="10744" y="7391"/>
                    </a:lnTo>
                    <a:lnTo>
                      <a:pt x="9754" y="11735"/>
                    </a:lnTo>
                    <a:lnTo>
                      <a:pt x="5334" y="18364"/>
                    </a:lnTo>
                    <a:lnTo>
                      <a:pt x="6248" y="20955"/>
                    </a:lnTo>
                    <a:lnTo>
                      <a:pt x="6858" y="21108"/>
                    </a:lnTo>
                    <a:lnTo>
                      <a:pt x="7467" y="22403"/>
                    </a:lnTo>
                    <a:lnTo>
                      <a:pt x="4572" y="25070"/>
                    </a:lnTo>
                    <a:lnTo>
                      <a:pt x="3734" y="22936"/>
                    </a:lnTo>
                    <a:lnTo>
                      <a:pt x="0" y="23470"/>
                    </a:lnTo>
                    <a:lnTo>
                      <a:pt x="2743" y="26899"/>
                    </a:lnTo>
                    <a:lnTo>
                      <a:pt x="6934" y="2941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9" name="Freeform: Shape 1538">
                <a:extLst>
                  <a:ext uri="{FF2B5EF4-FFF2-40B4-BE49-F238E27FC236}">
                    <a16:creationId xmlns:a16="http://schemas.microsoft.com/office/drawing/2014/main" id="{7C2A470C-EB81-4304-8008-F10EE0B39B8C}"/>
                  </a:ext>
                </a:extLst>
              </p:cNvPr>
              <p:cNvSpPr/>
              <p:nvPr/>
            </p:nvSpPr>
            <p:spPr>
              <a:xfrm>
                <a:off x="2164994" y="3616147"/>
                <a:ext cx="2438" cy="1752"/>
              </a:xfrm>
              <a:custGeom>
                <a:avLst/>
                <a:gdLst>
                  <a:gd name="connsiteX0" fmla="*/ 2438 w 2438"/>
                  <a:gd name="connsiteY0" fmla="*/ 457 h 1752"/>
                  <a:gd name="connsiteX1" fmla="*/ 1905 w 2438"/>
                  <a:gd name="connsiteY1" fmla="*/ 0 h 1752"/>
                  <a:gd name="connsiteX2" fmla="*/ 381 w 2438"/>
                  <a:gd name="connsiteY2" fmla="*/ 1219 h 1752"/>
                  <a:gd name="connsiteX3" fmla="*/ 0 w 2438"/>
                  <a:gd name="connsiteY3" fmla="*/ 1753 h 1752"/>
                  <a:gd name="connsiteX4" fmla="*/ 762 w 2438"/>
                  <a:gd name="connsiteY4" fmla="*/ 1753 h 1752"/>
                  <a:gd name="connsiteX5" fmla="*/ 2438 w 2438"/>
                  <a:gd name="connsiteY5" fmla="*/ 1067 h 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8" h="1752">
                    <a:moveTo>
                      <a:pt x="2438" y="457"/>
                    </a:moveTo>
                    <a:lnTo>
                      <a:pt x="1905" y="0"/>
                    </a:lnTo>
                    <a:lnTo>
                      <a:pt x="381" y="1219"/>
                    </a:lnTo>
                    <a:lnTo>
                      <a:pt x="0" y="1753"/>
                    </a:lnTo>
                    <a:lnTo>
                      <a:pt x="762" y="1753"/>
                    </a:lnTo>
                    <a:lnTo>
                      <a:pt x="2438" y="10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0" name="Freeform: Shape 1539">
                <a:extLst>
                  <a:ext uri="{FF2B5EF4-FFF2-40B4-BE49-F238E27FC236}">
                    <a16:creationId xmlns:a16="http://schemas.microsoft.com/office/drawing/2014/main" id="{B49D2F70-B415-44E0-A5F6-29B5D045852A}"/>
                  </a:ext>
                </a:extLst>
              </p:cNvPr>
              <p:cNvSpPr/>
              <p:nvPr/>
            </p:nvSpPr>
            <p:spPr>
              <a:xfrm>
                <a:off x="2153792" y="3619728"/>
                <a:ext cx="8001" cy="2667"/>
              </a:xfrm>
              <a:custGeom>
                <a:avLst/>
                <a:gdLst>
                  <a:gd name="connsiteX0" fmla="*/ 5715 w 8001"/>
                  <a:gd name="connsiteY0" fmla="*/ 1296 h 2667"/>
                  <a:gd name="connsiteX1" fmla="*/ 8001 w 8001"/>
                  <a:gd name="connsiteY1" fmla="*/ 0 h 2667"/>
                  <a:gd name="connsiteX2" fmla="*/ 2058 w 8001"/>
                  <a:gd name="connsiteY2" fmla="*/ 1067 h 2667"/>
                  <a:gd name="connsiteX3" fmla="*/ 0 w 8001"/>
                  <a:gd name="connsiteY3" fmla="*/ 1981 h 2667"/>
                  <a:gd name="connsiteX4" fmla="*/ 1829 w 8001"/>
                  <a:gd name="connsiteY4" fmla="*/ 2667 h 2667"/>
                  <a:gd name="connsiteX5" fmla="*/ 3581 w 8001"/>
                  <a:gd name="connsiteY5" fmla="*/ 1753 h 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" h="2667">
                    <a:moveTo>
                      <a:pt x="5715" y="1296"/>
                    </a:moveTo>
                    <a:lnTo>
                      <a:pt x="8001" y="0"/>
                    </a:lnTo>
                    <a:lnTo>
                      <a:pt x="2058" y="1067"/>
                    </a:lnTo>
                    <a:lnTo>
                      <a:pt x="0" y="1981"/>
                    </a:lnTo>
                    <a:lnTo>
                      <a:pt x="1829" y="2667"/>
                    </a:lnTo>
                    <a:lnTo>
                      <a:pt x="3581" y="17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1" name="Freeform: Shape 1540">
                <a:extLst>
                  <a:ext uri="{FF2B5EF4-FFF2-40B4-BE49-F238E27FC236}">
                    <a16:creationId xmlns:a16="http://schemas.microsoft.com/office/drawing/2014/main" id="{A9E8ADDA-FDB4-4587-B609-F9A442613E65}"/>
                  </a:ext>
                </a:extLst>
              </p:cNvPr>
              <p:cNvSpPr/>
              <p:nvPr/>
            </p:nvSpPr>
            <p:spPr>
              <a:xfrm>
                <a:off x="2175357" y="3595725"/>
                <a:ext cx="12572" cy="16078"/>
              </a:xfrm>
              <a:custGeom>
                <a:avLst/>
                <a:gdLst>
                  <a:gd name="connsiteX0" fmla="*/ 12573 w 12572"/>
                  <a:gd name="connsiteY0" fmla="*/ 0 h 16078"/>
                  <a:gd name="connsiteX1" fmla="*/ 11659 w 12572"/>
                  <a:gd name="connsiteY1" fmla="*/ 229 h 16078"/>
                  <a:gd name="connsiteX2" fmla="*/ 8915 w 12572"/>
                  <a:gd name="connsiteY2" fmla="*/ 2057 h 16078"/>
                  <a:gd name="connsiteX3" fmla="*/ 8763 w 12572"/>
                  <a:gd name="connsiteY3" fmla="*/ 4648 h 16078"/>
                  <a:gd name="connsiteX4" fmla="*/ 6858 w 12572"/>
                  <a:gd name="connsiteY4" fmla="*/ 6858 h 16078"/>
                  <a:gd name="connsiteX5" fmla="*/ 4877 w 12572"/>
                  <a:gd name="connsiteY5" fmla="*/ 8077 h 16078"/>
                  <a:gd name="connsiteX6" fmla="*/ 3886 w 12572"/>
                  <a:gd name="connsiteY6" fmla="*/ 9982 h 16078"/>
                  <a:gd name="connsiteX7" fmla="*/ 838 w 12572"/>
                  <a:gd name="connsiteY7" fmla="*/ 14097 h 16078"/>
                  <a:gd name="connsiteX8" fmla="*/ 0 w 12572"/>
                  <a:gd name="connsiteY8" fmla="*/ 16078 h 16078"/>
                  <a:gd name="connsiteX9" fmla="*/ 7696 w 12572"/>
                  <a:gd name="connsiteY9" fmla="*/ 8382 h 1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2" h="16078">
                    <a:moveTo>
                      <a:pt x="12573" y="0"/>
                    </a:moveTo>
                    <a:lnTo>
                      <a:pt x="11659" y="229"/>
                    </a:lnTo>
                    <a:lnTo>
                      <a:pt x="8915" y="2057"/>
                    </a:lnTo>
                    <a:lnTo>
                      <a:pt x="8763" y="4648"/>
                    </a:lnTo>
                    <a:lnTo>
                      <a:pt x="6858" y="6858"/>
                    </a:lnTo>
                    <a:lnTo>
                      <a:pt x="4877" y="8077"/>
                    </a:lnTo>
                    <a:lnTo>
                      <a:pt x="3886" y="9982"/>
                    </a:lnTo>
                    <a:lnTo>
                      <a:pt x="838" y="14097"/>
                    </a:lnTo>
                    <a:lnTo>
                      <a:pt x="0" y="16078"/>
                    </a:lnTo>
                    <a:lnTo>
                      <a:pt x="7696" y="83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2" name="Freeform: Shape 1541">
                <a:extLst>
                  <a:ext uri="{FF2B5EF4-FFF2-40B4-BE49-F238E27FC236}">
                    <a16:creationId xmlns:a16="http://schemas.microsoft.com/office/drawing/2014/main" id="{E62F5329-C969-41C2-8D9B-0588868BCEF5}"/>
                  </a:ext>
                </a:extLst>
              </p:cNvPr>
              <p:cNvSpPr/>
              <p:nvPr/>
            </p:nvSpPr>
            <p:spPr>
              <a:xfrm>
                <a:off x="2172080" y="3612337"/>
                <a:ext cx="1981" cy="1752"/>
              </a:xfrm>
              <a:custGeom>
                <a:avLst/>
                <a:gdLst>
                  <a:gd name="connsiteX0" fmla="*/ 1981 w 1981"/>
                  <a:gd name="connsiteY0" fmla="*/ 76 h 1752"/>
                  <a:gd name="connsiteX1" fmla="*/ 1524 w 1981"/>
                  <a:gd name="connsiteY1" fmla="*/ 0 h 1752"/>
                  <a:gd name="connsiteX2" fmla="*/ 0 w 1981"/>
                  <a:gd name="connsiteY2" fmla="*/ 1753 h 1752"/>
                  <a:gd name="connsiteX3" fmla="*/ 1067 w 1981"/>
                  <a:gd name="connsiteY3" fmla="*/ 1524 h 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" h="1752">
                    <a:moveTo>
                      <a:pt x="1981" y="76"/>
                    </a:moveTo>
                    <a:lnTo>
                      <a:pt x="1524" y="0"/>
                    </a:lnTo>
                    <a:lnTo>
                      <a:pt x="0" y="1753"/>
                    </a:lnTo>
                    <a:lnTo>
                      <a:pt x="1067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3" name="Freeform: Shape 1542">
                <a:extLst>
                  <a:ext uri="{FF2B5EF4-FFF2-40B4-BE49-F238E27FC236}">
                    <a16:creationId xmlns:a16="http://schemas.microsoft.com/office/drawing/2014/main" id="{D7AEAFA0-8251-44FC-B12A-A1B5D8E766EE}"/>
                  </a:ext>
                </a:extLst>
              </p:cNvPr>
              <p:cNvSpPr/>
              <p:nvPr/>
            </p:nvSpPr>
            <p:spPr>
              <a:xfrm>
                <a:off x="2292324" y="3606545"/>
                <a:ext cx="11353" cy="3657"/>
              </a:xfrm>
              <a:custGeom>
                <a:avLst/>
                <a:gdLst>
                  <a:gd name="connsiteX0" fmla="*/ 8382 w 11353"/>
                  <a:gd name="connsiteY0" fmla="*/ 2820 h 3657"/>
                  <a:gd name="connsiteX1" fmla="*/ 11354 w 11353"/>
                  <a:gd name="connsiteY1" fmla="*/ 1600 h 3657"/>
                  <a:gd name="connsiteX2" fmla="*/ 11125 w 11353"/>
                  <a:gd name="connsiteY2" fmla="*/ 1067 h 3657"/>
                  <a:gd name="connsiteX3" fmla="*/ 9068 w 11353"/>
                  <a:gd name="connsiteY3" fmla="*/ 0 h 3657"/>
                  <a:gd name="connsiteX4" fmla="*/ 4343 w 11353"/>
                  <a:gd name="connsiteY4" fmla="*/ 76 h 3657"/>
                  <a:gd name="connsiteX5" fmla="*/ 1372 w 11353"/>
                  <a:gd name="connsiteY5" fmla="*/ 991 h 3657"/>
                  <a:gd name="connsiteX6" fmla="*/ 0 w 11353"/>
                  <a:gd name="connsiteY6" fmla="*/ 2134 h 3657"/>
                  <a:gd name="connsiteX7" fmla="*/ 838 w 11353"/>
                  <a:gd name="connsiteY7" fmla="*/ 2820 h 3657"/>
                  <a:gd name="connsiteX8" fmla="*/ 3963 w 11353"/>
                  <a:gd name="connsiteY8" fmla="*/ 3658 h 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53" h="3657">
                    <a:moveTo>
                      <a:pt x="8382" y="2820"/>
                    </a:moveTo>
                    <a:lnTo>
                      <a:pt x="11354" y="1600"/>
                    </a:lnTo>
                    <a:lnTo>
                      <a:pt x="11125" y="1067"/>
                    </a:lnTo>
                    <a:lnTo>
                      <a:pt x="9068" y="0"/>
                    </a:lnTo>
                    <a:lnTo>
                      <a:pt x="4343" y="76"/>
                    </a:lnTo>
                    <a:lnTo>
                      <a:pt x="1372" y="991"/>
                    </a:lnTo>
                    <a:lnTo>
                      <a:pt x="0" y="2134"/>
                    </a:lnTo>
                    <a:lnTo>
                      <a:pt x="838" y="2820"/>
                    </a:lnTo>
                    <a:lnTo>
                      <a:pt x="3963" y="36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4" name="Freeform: Shape 1543">
                <a:extLst>
                  <a:ext uri="{FF2B5EF4-FFF2-40B4-BE49-F238E27FC236}">
                    <a16:creationId xmlns:a16="http://schemas.microsoft.com/office/drawing/2014/main" id="{3E214763-B37B-419E-867B-4D68558DE90E}"/>
                  </a:ext>
                </a:extLst>
              </p:cNvPr>
              <p:cNvSpPr/>
              <p:nvPr/>
            </p:nvSpPr>
            <p:spPr>
              <a:xfrm>
                <a:off x="2264816" y="3713911"/>
                <a:ext cx="9525" cy="6857"/>
              </a:xfrm>
              <a:custGeom>
                <a:avLst/>
                <a:gdLst>
                  <a:gd name="connsiteX0" fmla="*/ 1829 w 9525"/>
                  <a:gd name="connsiteY0" fmla="*/ 2286 h 6857"/>
                  <a:gd name="connsiteX1" fmla="*/ 3581 w 9525"/>
                  <a:gd name="connsiteY1" fmla="*/ 4648 h 6857"/>
                  <a:gd name="connsiteX2" fmla="*/ 6629 w 9525"/>
                  <a:gd name="connsiteY2" fmla="*/ 5334 h 6857"/>
                  <a:gd name="connsiteX3" fmla="*/ 8763 w 9525"/>
                  <a:gd name="connsiteY3" fmla="*/ 6858 h 6857"/>
                  <a:gd name="connsiteX4" fmla="*/ 9525 w 9525"/>
                  <a:gd name="connsiteY4" fmla="*/ 6172 h 6857"/>
                  <a:gd name="connsiteX5" fmla="*/ 8153 w 9525"/>
                  <a:gd name="connsiteY5" fmla="*/ 5334 h 6857"/>
                  <a:gd name="connsiteX6" fmla="*/ 6934 w 9525"/>
                  <a:gd name="connsiteY6" fmla="*/ 2057 h 6857"/>
                  <a:gd name="connsiteX7" fmla="*/ 4724 w 9525"/>
                  <a:gd name="connsiteY7" fmla="*/ 229 h 6857"/>
                  <a:gd name="connsiteX8" fmla="*/ 2743 w 9525"/>
                  <a:gd name="connsiteY8" fmla="*/ 0 h 6857"/>
                  <a:gd name="connsiteX9" fmla="*/ 0 w 9525"/>
                  <a:gd name="connsiteY9" fmla="*/ 533 h 6857"/>
                  <a:gd name="connsiteX10" fmla="*/ 76 w 9525"/>
                  <a:gd name="connsiteY10" fmla="*/ 1448 h 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6857">
                    <a:moveTo>
                      <a:pt x="1829" y="2286"/>
                    </a:moveTo>
                    <a:lnTo>
                      <a:pt x="3581" y="4648"/>
                    </a:lnTo>
                    <a:lnTo>
                      <a:pt x="6629" y="5334"/>
                    </a:lnTo>
                    <a:lnTo>
                      <a:pt x="8763" y="6858"/>
                    </a:lnTo>
                    <a:lnTo>
                      <a:pt x="9525" y="6172"/>
                    </a:lnTo>
                    <a:lnTo>
                      <a:pt x="8153" y="5334"/>
                    </a:lnTo>
                    <a:lnTo>
                      <a:pt x="6934" y="2057"/>
                    </a:lnTo>
                    <a:lnTo>
                      <a:pt x="4724" y="229"/>
                    </a:lnTo>
                    <a:lnTo>
                      <a:pt x="2743" y="0"/>
                    </a:lnTo>
                    <a:lnTo>
                      <a:pt x="0" y="533"/>
                    </a:lnTo>
                    <a:lnTo>
                      <a:pt x="76" y="14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5" name="Freeform: Shape 1544">
                <a:extLst>
                  <a:ext uri="{FF2B5EF4-FFF2-40B4-BE49-F238E27FC236}">
                    <a16:creationId xmlns:a16="http://schemas.microsoft.com/office/drawing/2014/main" id="{8D37E42D-B3EE-478F-87D3-006320A862A9}"/>
                  </a:ext>
                </a:extLst>
              </p:cNvPr>
              <p:cNvSpPr/>
              <p:nvPr/>
            </p:nvSpPr>
            <p:spPr>
              <a:xfrm>
                <a:off x="2322652" y="3586810"/>
                <a:ext cx="25831" cy="37414"/>
              </a:xfrm>
              <a:custGeom>
                <a:avLst/>
                <a:gdLst>
                  <a:gd name="connsiteX0" fmla="*/ 2057 w 25831"/>
                  <a:gd name="connsiteY0" fmla="*/ 533 h 37414"/>
                  <a:gd name="connsiteX1" fmla="*/ 1219 w 25831"/>
                  <a:gd name="connsiteY1" fmla="*/ 3429 h 37414"/>
                  <a:gd name="connsiteX2" fmla="*/ 0 w 25831"/>
                  <a:gd name="connsiteY2" fmla="*/ 5639 h 37414"/>
                  <a:gd name="connsiteX3" fmla="*/ 3429 w 25831"/>
                  <a:gd name="connsiteY3" fmla="*/ 5029 h 37414"/>
                  <a:gd name="connsiteX4" fmla="*/ 6172 w 25831"/>
                  <a:gd name="connsiteY4" fmla="*/ 5486 h 37414"/>
                  <a:gd name="connsiteX5" fmla="*/ 10897 w 25831"/>
                  <a:gd name="connsiteY5" fmla="*/ 9144 h 37414"/>
                  <a:gd name="connsiteX6" fmla="*/ 15926 w 25831"/>
                  <a:gd name="connsiteY6" fmla="*/ 10287 h 37414"/>
                  <a:gd name="connsiteX7" fmla="*/ 19202 w 25831"/>
                  <a:gd name="connsiteY7" fmla="*/ 14021 h 37414"/>
                  <a:gd name="connsiteX8" fmla="*/ 24003 w 25831"/>
                  <a:gd name="connsiteY8" fmla="*/ 18212 h 37414"/>
                  <a:gd name="connsiteX9" fmla="*/ 24384 w 25831"/>
                  <a:gd name="connsiteY9" fmla="*/ 22098 h 37414"/>
                  <a:gd name="connsiteX10" fmla="*/ 22327 w 25831"/>
                  <a:gd name="connsiteY10" fmla="*/ 25679 h 37414"/>
                  <a:gd name="connsiteX11" fmla="*/ 21946 w 25831"/>
                  <a:gd name="connsiteY11" fmla="*/ 30328 h 37414"/>
                  <a:gd name="connsiteX12" fmla="*/ 17831 w 25831"/>
                  <a:gd name="connsiteY12" fmla="*/ 30556 h 37414"/>
                  <a:gd name="connsiteX13" fmla="*/ 18593 w 25831"/>
                  <a:gd name="connsiteY13" fmla="*/ 31394 h 37414"/>
                  <a:gd name="connsiteX14" fmla="*/ 20879 w 25831"/>
                  <a:gd name="connsiteY14" fmla="*/ 33147 h 37414"/>
                  <a:gd name="connsiteX15" fmla="*/ 22327 w 25831"/>
                  <a:gd name="connsiteY15" fmla="*/ 36119 h 37414"/>
                  <a:gd name="connsiteX16" fmla="*/ 23698 w 25831"/>
                  <a:gd name="connsiteY16" fmla="*/ 37414 h 37414"/>
                  <a:gd name="connsiteX17" fmla="*/ 23470 w 25831"/>
                  <a:gd name="connsiteY17" fmla="*/ 32918 h 37414"/>
                  <a:gd name="connsiteX18" fmla="*/ 24765 w 25831"/>
                  <a:gd name="connsiteY18" fmla="*/ 27737 h 37414"/>
                  <a:gd name="connsiteX19" fmla="*/ 25832 w 25831"/>
                  <a:gd name="connsiteY19" fmla="*/ 19203 h 37414"/>
                  <a:gd name="connsiteX20" fmla="*/ 25375 w 25831"/>
                  <a:gd name="connsiteY20" fmla="*/ 17374 h 37414"/>
                  <a:gd name="connsiteX21" fmla="*/ 22860 w 25831"/>
                  <a:gd name="connsiteY21" fmla="*/ 15316 h 37414"/>
                  <a:gd name="connsiteX22" fmla="*/ 16916 w 25831"/>
                  <a:gd name="connsiteY22" fmla="*/ 9525 h 37414"/>
                  <a:gd name="connsiteX23" fmla="*/ 11506 w 25831"/>
                  <a:gd name="connsiteY23" fmla="*/ 7773 h 37414"/>
                  <a:gd name="connsiteX24" fmla="*/ 5106 w 25831"/>
                  <a:gd name="connsiteY24" fmla="*/ 3201 h 37414"/>
                  <a:gd name="connsiteX25" fmla="*/ 2667 w 25831"/>
                  <a:gd name="connsiteY25" fmla="*/ 0 h 3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831" h="37414">
                    <a:moveTo>
                      <a:pt x="2057" y="533"/>
                    </a:moveTo>
                    <a:lnTo>
                      <a:pt x="1219" y="3429"/>
                    </a:lnTo>
                    <a:lnTo>
                      <a:pt x="0" y="5639"/>
                    </a:lnTo>
                    <a:lnTo>
                      <a:pt x="3429" y="5029"/>
                    </a:lnTo>
                    <a:lnTo>
                      <a:pt x="6172" y="5486"/>
                    </a:lnTo>
                    <a:lnTo>
                      <a:pt x="10897" y="9144"/>
                    </a:lnTo>
                    <a:lnTo>
                      <a:pt x="15926" y="10287"/>
                    </a:lnTo>
                    <a:lnTo>
                      <a:pt x="19202" y="14021"/>
                    </a:lnTo>
                    <a:lnTo>
                      <a:pt x="24003" y="18212"/>
                    </a:lnTo>
                    <a:lnTo>
                      <a:pt x="24384" y="22098"/>
                    </a:lnTo>
                    <a:lnTo>
                      <a:pt x="22327" y="25679"/>
                    </a:lnTo>
                    <a:lnTo>
                      <a:pt x="21946" y="30328"/>
                    </a:lnTo>
                    <a:lnTo>
                      <a:pt x="17831" y="30556"/>
                    </a:lnTo>
                    <a:lnTo>
                      <a:pt x="18593" y="31394"/>
                    </a:lnTo>
                    <a:lnTo>
                      <a:pt x="20879" y="33147"/>
                    </a:lnTo>
                    <a:lnTo>
                      <a:pt x="22327" y="36119"/>
                    </a:lnTo>
                    <a:lnTo>
                      <a:pt x="23698" y="37414"/>
                    </a:lnTo>
                    <a:lnTo>
                      <a:pt x="23470" y="32918"/>
                    </a:lnTo>
                    <a:lnTo>
                      <a:pt x="24765" y="27737"/>
                    </a:lnTo>
                    <a:lnTo>
                      <a:pt x="25832" y="19203"/>
                    </a:lnTo>
                    <a:lnTo>
                      <a:pt x="25375" y="17374"/>
                    </a:lnTo>
                    <a:lnTo>
                      <a:pt x="22860" y="15316"/>
                    </a:lnTo>
                    <a:lnTo>
                      <a:pt x="16916" y="9525"/>
                    </a:lnTo>
                    <a:lnTo>
                      <a:pt x="11506" y="7773"/>
                    </a:lnTo>
                    <a:lnTo>
                      <a:pt x="5106" y="3201"/>
                    </a:lnTo>
                    <a:lnTo>
                      <a:pt x="266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6" name="Freeform: Shape 1545">
                <a:extLst>
                  <a:ext uri="{FF2B5EF4-FFF2-40B4-BE49-F238E27FC236}">
                    <a16:creationId xmlns:a16="http://schemas.microsoft.com/office/drawing/2014/main" id="{E044D97E-F0EC-4B62-8912-8552ABEB85BC}"/>
                  </a:ext>
                </a:extLst>
              </p:cNvPr>
              <p:cNvSpPr/>
              <p:nvPr/>
            </p:nvSpPr>
            <p:spPr>
              <a:xfrm>
                <a:off x="2326767" y="3202381"/>
                <a:ext cx="4952" cy="2057"/>
              </a:xfrm>
              <a:custGeom>
                <a:avLst/>
                <a:gdLst>
                  <a:gd name="connsiteX0" fmla="*/ 4115 w 4952"/>
                  <a:gd name="connsiteY0" fmla="*/ 2057 h 2057"/>
                  <a:gd name="connsiteX1" fmla="*/ 4953 w 4952"/>
                  <a:gd name="connsiteY1" fmla="*/ 1905 h 2057"/>
                  <a:gd name="connsiteX2" fmla="*/ 1981 w 4952"/>
                  <a:gd name="connsiteY2" fmla="*/ 152 h 2057"/>
                  <a:gd name="connsiteX3" fmla="*/ 0 w 4952"/>
                  <a:gd name="connsiteY3" fmla="*/ 0 h 2057"/>
                  <a:gd name="connsiteX4" fmla="*/ 457 w 4952"/>
                  <a:gd name="connsiteY4" fmla="*/ 609 h 2057"/>
                  <a:gd name="connsiteX5" fmla="*/ 2591 w 4952"/>
                  <a:gd name="connsiteY5" fmla="*/ 1600 h 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2" h="2057">
                    <a:moveTo>
                      <a:pt x="4115" y="2057"/>
                    </a:moveTo>
                    <a:lnTo>
                      <a:pt x="4953" y="1905"/>
                    </a:lnTo>
                    <a:lnTo>
                      <a:pt x="1981" y="152"/>
                    </a:lnTo>
                    <a:lnTo>
                      <a:pt x="0" y="0"/>
                    </a:lnTo>
                    <a:lnTo>
                      <a:pt x="457" y="609"/>
                    </a:lnTo>
                    <a:lnTo>
                      <a:pt x="2591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7" name="Freeform: Shape 1546">
                <a:extLst>
                  <a:ext uri="{FF2B5EF4-FFF2-40B4-BE49-F238E27FC236}">
                    <a16:creationId xmlns:a16="http://schemas.microsoft.com/office/drawing/2014/main" id="{E9BFBD25-9998-43AC-BAB2-52BD0964C104}"/>
                  </a:ext>
                </a:extLst>
              </p:cNvPr>
              <p:cNvSpPr/>
              <p:nvPr/>
            </p:nvSpPr>
            <p:spPr>
              <a:xfrm>
                <a:off x="2332405" y="3192017"/>
                <a:ext cx="12496" cy="13335"/>
              </a:xfrm>
              <a:custGeom>
                <a:avLst/>
                <a:gdLst>
                  <a:gd name="connsiteX0" fmla="*/ 12497 w 12496"/>
                  <a:gd name="connsiteY0" fmla="*/ 0 h 13335"/>
                  <a:gd name="connsiteX1" fmla="*/ 10592 w 12496"/>
                  <a:gd name="connsiteY1" fmla="*/ 991 h 13335"/>
                  <a:gd name="connsiteX2" fmla="*/ 3581 w 12496"/>
                  <a:gd name="connsiteY2" fmla="*/ 7925 h 13335"/>
                  <a:gd name="connsiteX3" fmla="*/ 0 w 12496"/>
                  <a:gd name="connsiteY3" fmla="*/ 13335 h 13335"/>
                  <a:gd name="connsiteX4" fmla="*/ 991 w 12496"/>
                  <a:gd name="connsiteY4" fmla="*/ 12802 h 13335"/>
                  <a:gd name="connsiteX5" fmla="*/ 6629 w 12496"/>
                  <a:gd name="connsiteY5" fmla="*/ 5868 h 1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96" h="13335">
                    <a:moveTo>
                      <a:pt x="12497" y="0"/>
                    </a:moveTo>
                    <a:lnTo>
                      <a:pt x="10592" y="991"/>
                    </a:lnTo>
                    <a:lnTo>
                      <a:pt x="3581" y="7925"/>
                    </a:lnTo>
                    <a:lnTo>
                      <a:pt x="0" y="13335"/>
                    </a:lnTo>
                    <a:lnTo>
                      <a:pt x="991" y="12802"/>
                    </a:lnTo>
                    <a:lnTo>
                      <a:pt x="6629" y="58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8" name="Freeform: Shape 1547">
                <a:extLst>
                  <a:ext uri="{FF2B5EF4-FFF2-40B4-BE49-F238E27FC236}">
                    <a16:creationId xmlns:a16="http://schemas.microsoft.com/office/drawing/2014/main" id="{3B56080B-426D-4C82-91DD-F0B95E294E97}"/>
                  </a:ext>
                </a:extLst>
              </p:cNvPr>
              <p:cNvSpPr/>
              <p:nvPr/>
            </p:nvSpPr>
            <p:spPr>
              <a:xfrm>
                <a:off x="2273807" y="3719398"/>
                <a:ext cx="7696" cy="7162"/>
              </a:xfrm>
              <a:custGeom>
                <a:avLst/>
                <a:gdLst>
                  <a:gd name="connsiteX0" fmla="*/ 5029 w 7696"/>
                  <a:gd name="connsiteY0" fmla="*/ 7163 h 7162"/>
                  <a:gd name="connsiteX1" fmla="*/ 6248 w 7696"/>
                  <a:gd name="connsiteY1" fmla="*/ 7011 h 7162"/>
                  <a:gd name="connsiteX2" fmla="*/ 7696 w 7696"/>
                  <a:gd name="connsiteY2" fmla="*/ 6172 h 7162"/>
                  <a:gd name="connsiteX3" fmla="*/ 5868 w 7696"/>
                  <a:gd name="connsiteY3" fmla="*/ 4039 h 7162"/>
                  <a:gd name="connsiteX4" fmla="*/ 5715 w 7696"/>
                  <a:gd name="connsiteY4" fmla="*/ 3505 h 7162"/>
                  <a:gd name="connsiteX5" fmla="*/ 2743 w 7696"/>
                  <a:gd name="connsiteY5" fmla="*/ 2515 h 7162"/>
                  <a:gd name="connsiteX6" fmla="*/ 2134 w 7696"/>
                  <a:gd name="connsiteY6" fmla="*/ 0 h 7162"/>
                  <a:gd name="connsiteX7" fmla="*/ 1600 w 7696"/>
                  <a:gd name="connsiteY7" fmla="*/ 76 h 7162"/>
                  <a:gd name="connsiteX8" fmla="*/ 1296 w 7696"/>
                  <a:gd name="connsiteY8" fmla="*/ 2134 h 7162"/>
                  <a:gd name="connsiteX9" fmla="*/ 0 w 7696"/>
                  <a:gd name="connsiteY9" fmla="*/ 4039 h 7162"/>
                  <a:gd name="connsiteX10" fmla="*/ 1143 w 7696"/>
                  <a:gd name="connsiteY10" fmla="*/ 5410 h 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96" h="7162">
                    <a:moveTo>
                      <a:pt x="5029" y="7163"/>
                    </a:moveTo>
                    <a:lnTo>
                      <a:pt x="6248" y="7011"/>
                    </a:lnTo>
                    <a:lnTo>
                      <a:pt x="7696" y="6172"/>
                    </a:lnTo>
                    <a:lnTo>
                      <a:pt x="5868" y="4039"/>
                    </a:lnTo>
                    <a:lnTo>
                      <a:pt x="5715" y="3505"/>
                    </a:lnTo>
                    <a:lnTo>
                      <a:pt x="2743" y="2515"/>
                    </a:lnTo>
                    <a:lnTo>
                      <a:pt x="2134" y="0"/>
                    </a:lnTo>
                    <a:lnTo>
                      <a:pt x="1600" y="76"/>
                    </a:lnTo>
                    <a:lnTo>
                      <a:pt x="1296" y="2134"/>
                    </a:lnTo>
                    <a:lnTo>
                      <a:pt x="0" y="4039"/>
                    </a:lnTo>
                    <a:lnTo>
                      <a:pt x="1143" y="54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9" name="Freeform: Shape 1548">
                <a:extLst>
                  <a:ext uri="{FF2B5EF4-FFF2-40B4-BE49-F238E27FC236}">
                    <a16:creationId xmlns:a16="http://schemas.microsoft.com/office/drawing/2014/main" id="{54726B73-3AE8-4825-999C-EDC194D5B8C2}"/>
                  </a:ext>
                </a:extLst>
              </p:cNvPr>
              <p:cNvSpPr/>
              <p:nvPr/>
            </p:nvSpPr>
            <p:spPr>
              <a:xfrm>
                <a:off x="2278532" y="3727856"/>
                <a:ext cx="11049" cy="6857"/>
              </a:xfrm>
              <a:custGeom>
                <a:avLst/>
                <a:gdLst>
                  <a:gd name="connsiteX0" fmla="*/ 3734 w 11049"/>
                  <a:gd name="connsiteY0" fmla="*/ 4191 h 6857"/>
                  <a:gd name="connsiteX1" fmla="*/ 5258 w 11049"/>
                  <a:gd name="connsiteY1" fmla="*/ 4877 h 6857"/>
                  <a:gd name="connsiteX2" fmla="*/ 6325 w 11049"/>
                  <a:gd name="connsiteY2" fmla="*/ 5106 h 6857"/>
                  <a:gd name="connsiteX3" fmla="*/ 8077 w 11049"/>
                  <a:gd name="connsiteY3" fmla="*/ 6858 h 6857"/>
                  <a:gd name="connsiteX4" fmla="*/ 9678 w 11049"/>
                  <a:gd name="connsiteY4" fmla="*/ 5639 h 6857"/>
                  <a:gd name="connsiteX5" fmla="*/ 10592 w 11049"/>
                  <a:gd name="connsiteY5" fmla="*/ 3886 h 6857"/>
                  <a:gd name="connsiteX6" fmla="*/ 11049 w 11049"/>
                  <a:gd name="connsiteY6" fmla="*/ 1524 h 6857"/>
                  <a:gd name="connsiteX7" fmla="*/ 5563 w 11049"/>
                  <a:gd name="connsiteY7" fmla="*/ 381 h 6857"/>
                  <a:gd name="connsiteX8" fmla="*/ 2515 w 11049"/>
                  <a:gd name="connsiteY8" fmla="*/ 0 h 6857"/>
                  <a:gd name="connsiteX9" fmla="*/ 0 w 11049"/>
                  <a:gd name="connsiteY9" fmla="*/ 152 h 6857"/>
                  <a:gd name="connsiteX10" fmla="*/ 762 w 11049"/>
                  <a:gd name="connsiteY10" fmla="*/ 2210 h 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49" h="6857">
                    <a:moveTo>
                      <a:pt x="3734" y="4191"/>
                    </a:moveTo>
                    <a:lnTo>
                      <a:pt x="5258" y="4877"/>
                    </a:lnTo>
                    <a:lnTo>
                      <a:pt x="6325" y="5106"/>
                    </a:lnTo>
                    <a:lnTo>
                      <a:pt x="8077" y="6858"/>
                    </a:lnTo>
                    <a:lnTo>
                      <a:pt x="9678" y="5639"/>
                    </a:lnTo>
                    <a:lnTo>
                      <a:pt x="10592" y="3886"/>
                    </a:lnTo>
                    <a:lnTo>
                      <a:pt x="11049" y="1524"/>
                    </a:lnTo>
                    <a:lnTo>
                      <a:pt x="5563" y="381"/>
                    </a:lnTo>
                    <a:lnTo>
                      <a:pt x="2515" y="0"/>
                    </a:lnTo>
                    <a:lnTo>
                      <a:pt x="0" y="152"/>
                    </a:lnTo>
                    <a:lnTo>
                      <a:pt x="762" y="22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0" name="Freeform: Shape 1549">
                <a:extLst>
                  <a:ext uri="{FF2B5EF4-FFF2-40B4-BE49-F238E27FC236}">
                    <a16:creationId xmlns:a16="http://schemas.microsoft.com/office/drawing/2014/main" id="{554BD2E2-0859-4483-9537-02C2628E00BF}"/>
                  </a:ext>
                </a:extLst>
              </p:cNvPr>
              <p:cNvSpPr/>
              <p:nvPr/>
            </p:nvSpPr>
            <p:spPr>
              <a:xfrm>
                <a:off x="2275408" y="3638930"/>
                <a:ext cx="18669" cy="22326"/>
              </a:xfrm>
              <a:custGeom>
                <a:avLst/>
                <a:gdLst>
                  <a:gd name="connsiteX0" fmla="*/ 18669 w 18669"/>
                  <a:gd name="connsiteY0" fmla="*/ 16993 h 22326"/>
                  <a:gd name="connsiteX1" fmla="*/ 18517 w 18669"/>
                  <a:gd name="connsiteY1" fmla="*/ 15316 h 22326"/>
                  <a:gd name="connsiteX2" fmla="*/ 18136 w 18669"/>
                  <a:gd name="connsiteY2" fmla="*/ 14173 h 22326"/>
                  <a:gd name="connsiteX3" fmla="*/ 17907 w 18669"/>
                  <a:gd name="connsiteY3" fmla="*/ 13259 h 22326"/>
                  <a:gd name="connsiteX4" fmla="*/ 18060 w 18669"/>
                  <a:gd name="connsiteY4" fmla="*/ 12192 h 22326"/>
                  <a:gd name="connsiteX5" fmla="*/ 16916 w 18669"/>
                  <a:gd name="connsiteY5" fmla="*/ 6172 h 22326"/>
                  <a:gd name="connsiteX6" fmla="*/ 14859 w 18669"/>
                  <a:gd name="connsiteY6" fmla="*/ 2896 h 22326"/>
                  <a:gd name="connsiteX7" fmla="*/ 12268 w 18669"/>
                  <a:gd name="connsiteY7" fmla="*/ 6934 h 22326"/>
                  <a:gd name="connsiteX8" fmla="*/ 9449 w 18669"/>
                  <a:gd name="connsiteY8" fmla="*/ 5106 h 22326"/>
                  <a:gd name="connsiteX9" fmla="*/ 13335 w 18669"/>
                  <a:gd name="connsiteY9" fmla="*/ 2515 h 22326"/>
                  <a:gd name="connsiteX10" fmla="*/ 13259 w 18669"/>
                  <a:gd name="connsiteY10" fmla="*/ 1600 h 22326"/>
                  <a:gd name="connsiteX11" fmla="*/ 11583 w 18669"/>
                  <a:gd name="connsiteY11" fmla="*/ 0 h 22326"/>
                  <a:gd name="connsiteX12" fmla="*/ 9373 w 18669"/>
                  <a:gd name="connsiteY12" fmla="*/ 762 h 22326"/>
                  <a:gd name="connsiteX13" fmla="*/ 5791 w 18669"/>
                  <a:gd name="connsiteY13" fmla="*/ 1219 h 22326"/>
                  <a:gd name="connsiteX14" fmla="*/ 4496 w 18669"/>
                  <a:gd name="connsiteY14" fmla="*/ 1905 h 22326"/>
                  <a:gd name="connsiteX15" fmla="*/ 1905 w 18669"/>
                  <a:gd name="connsiteY15" fmla="*/ 1448 h 22326"/>
                  <a:gd name="connsiteX16" fmla="*/ 0 w 18669"/>
                  <a:gd name="connsiteY16" fmla="*/ 2743 h 22326"/>
                  <a:gd name="connsiteX17" fmla="*/ 3277 w 18669"/>
                  <a:gd name="connsiteY17" fmla="*/ 8001 h 22326"/>
                  <a:gd name="connsiteX18" fmla="*/ 5715 w 18669"/>
                  <a:gd name="connsiteY18" fmla="*/ 10135 h 22326"/>
                  <a:gd name="connsiteX19" fmla="*/ 7468 w 18669"/>
                  <a:gd name="connsiteY19" fmla="*/ 16459 h 22326"/>
                  <a:gd name="connsiteX20" fmla="*/ 8687 w 18669"/>
                  <a:gd name="connsiteY20" fmla="*/ 17298 h 22326"/>
                  <a:gd name="connsiteX21" fmla="*/ 8839 w 18669"/>
                  <a:gd name="connsiteY21" fmla="*/ 21793 h 22326"/>
                  <a:gd name="connsiteX22" fmla="*/ 16459 w 18669"/>
                  <a:gd name="connsiteY22" fmla="*/ 22327 h 2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69" h="22326">
                    <a:moveTo>
                      <a:pt x="18669" y="16993"/>
                    </a:moveTo>
                    <a:lnTo>
                      <a:pt x="18517" y="15316"/>
                    </a:lnTo>
                    <a:lnTo>
                      <a:pt x="18136" y="14173"/>
                    </a:lnTo>
                    <a:lnTo>
                      <a:pt x="17907" y="13259"/>
                    </a:lnTo>
                    <a:lnTo>
                      <a:pt x="18060" y="12192"/>
                    </a:lnTo>
                    <a:lnTo>
                      <a:pt x="16916" y="6172"/>
                    </a:lnTo>
                    <a:lnTo>
                      <a:pt x="14859" y="2896"/>
                    </a:lnTo>
                    <a:lnTo>
                      <a:pt x="12268" y="6934"/>
                    </a:lnTo>
                    <a:lnTo>
                      <a:pt x="9449" y="5106"/>
                    </a:lnTo>
                    <a:lnTo>
                      <a:pt x="13335" y="2515"/>
                    </a:lnTo>
                    <a:lnTo>
                      <a:pt x="13259" y="1600"/>
                    </a:lnTo>
                    <a:lnTo>
                      <a:pt x="11583" y="0"/>
                    </a:lnTo>
                    <a:lnTo>
                      <a:pt x="9373" y="762"/>
                    </a:lnTo>
                    <a:lnTo>
                      <a:pt x="5791" y="1219"/>
                    </a:lnTo>
                    <a:lnTo>
                      <a:pt x="4496" y="1905"/>
                    </a:lnTo>
                    <a:lnTo>
                      <a:pt x="1905" y="1448"/>
                    </a:lnTo>
                    <a:lnTo>
                      <a:pt x="0" y="2743"/>
                    </a:lnTo>
                    <a:lnTo>
                      <a:pt x="3277" y="8001"/>
                    </a:lnTo>
                    <a:lnTo>
                      <a:pt x="5715" y="10135"/>
                    </a:lnTo>
                    <a:lnTo>
                      <a:pt x="7468" y="16459"/>
                    </a:lnTo>
                    <a:lnTo>
                      <a:pt x="8687" y="17298"/>
                    </a:lnTo>
                    <a:lnTo>
                      <a:pt x="8839" y="21793"/>
                    </a:lnTo>
                    <a:lnTo>
                      <a:pt x="16459" y="2232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1" name="Freeform: Shape 1550">
                <a:extLst>
                  <a:ext uri="{FF2B5EF4-FFF2-40B4-BE49-F238E27FC236}">
                    <a16:creationId xmlns:a16="http://schemas.microsoft.com/office/drawing/2014/main" id="{5DDD56E5-805A-4B5C-BCE9-5299CDD75CF8}"/>
                  </a:ext>
                </a:extLst>
              </p:cNvPr>
              <p:cNvSpPr/>
              <p:nvPr/>
            </p:nvSpPr>
            <p:spPr>
              <a:xfrm>
                <a:off x="2900552" y="3902583"/>
                <a:ext cx="4724" cy="6553"/>
              </a:xfrm>
              <a:custGeom>
                <a:avLst/>
                <a:gdLst>
                  <a:gd name="connsiteX0" fmla="*/ 4724 w 4724"/>
                  <a:gd name="connsiteY0" fmla="*/ 5486 h 6553"/>
                  <a:gd name="connsiteX1" fmla="*/ 4648 w 4724"/>
                  <a:gd name="connsiteY1" fmla="*/ 2057 h 6553"/>
                  <a:gd name="connsiteX2" fmla="*/ 3581 w 4724"/>
                  <a:gd name="connsiteY2" fmla="*/ 914 h 6553"/>
                  <a:gd name="connsiteX3" fmla="*/ 1905 w 4724"/>
                  <a:gd name="connsiteY3" fmla="*/ 686 h 6553"/>
                  <a:gd name="connsiteX4" fmla="*/ 686 w 4724"/>
                  <a:gd name="connsiteY4" fmla="*/ 0 h 6553"/>
                  <a:gd name="connsiteX5" fmla="*/ 153 w 4724"/>
                  <a:gd name="connsiteY5" fmla="*/ 381 h 6553"/>
                  <a:gd name="connsiteX6" fmla="*/ 0 w 4724"/>
                  <a:gd name="connsiteY6" fmla="*/ 1143 h 6553"/>
                  <a:gd name="connsiteX7" fmla="*/ 991 w 4724"/>
                  <a:gd name="connsiteY7" fmla="*/ 4724 h 6553"/>
                  <a:gd name="connsiteX8" fmla="*/ 4191 w 4724"/>
                  <a:gd name="connsiteY8" fmla="*/ 6553 h 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4" h="6553">
                    <a:moveTo>
                      <a:pt x="4724" y="5486"/>
                    </a:moveTo>
                    <a:lnTo>
                      <a:pt x="4648" y="2057"/>
                    </a:lnTo>
                    <a:lnTo>
                      <a:pt x="3581" y="914"/>
                    </a:lnTo>
                    <a:lnTo>
                      <a:pt x="1905" y="686"/>
                    </a:lnTo>
                    <a:lnTo>
                      <a:pt x="686" y="0"/>
                    </a:lnTo>
                    <a:lnTo>
                      <a:pt x="153" y="381"/>
                    </a:lnTo>
                    <a:lnTo>
                      <a:pt x="0" y="1143"/>
                    </a:lnTo>
                    <a:lnTo>
                      <a:pt x="991" y="4724"/>
                    </a:lnTo>
                    <a:lnTo>
                      <a:pt x="4191" y="65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2" name="Freeform: Shape 1551">
                <a:extLst>
                  <a:ext uri="{FF2B5EF4-FFF2-40B4-BE49-F238E27FC236}">
                    <a16:creationId xmlns:a16="http://schemas.microsoft.com/office/drawing/2014/main" id="{8F5006E4-96A7-4665-8B05-848FE182212A}"/>
                  </a:ext>
                </a:extLst>
              </p:cNvPr>
              <p:cNvSpPr/>
              <p:nvPr/>
            </p:nvSpPr>
            <p:spPr>
              <a:xfrm>
                <a:off x="937107" y="3434715"/>
                <a:ext cx="12649" cy="19659"/>
              </a:xfrm>
              <a:custGeom>
                <a:avLst/>
                <a:gdLst>
                  <a:gd name="connsiteX0" fmla="*/ 10363 w 12649"/>
                  <a:gd name="connsiteY0" fmla="*/ 1448 h 19659"/>
                  <a:gd name="connsiteX1" fmla="*/ 9525 w 12649"/>
                  <a:gd name="connsiteY1" fmla="*/ 0 h 19659"/>
                  <a:gd name="connsiteX2" fmla="*/ 4115 w 12649"/>
                  <a:gd name="connsiteY2" fmla="*/ 1524 h 19659"/>
                  <a:gd name="connsiteX3" fmla="*/ 2362 w 12649"/>
                  <a:gd name="connsiteY3" fmla="*/ 3048 h 19659"/>
                  <a:gd name="connsiteX4" fmla="*/ 0 w 12649"/>
                  <a:gd name="connsiteY4" fmla="*/ 14478 h 19659"/>
                  <a:gd name="connsiteX5" fmla="*/ 686 w 12649"/>
                  <a:gd name="connsiteY5" fmla="*/ 16459 h 19659"/>
                  <a:gd name="connsiteX6" fmla="*/ 6782 w 12649"/>
                  <a:gd name="connsiteY6" fmla="*/ 19507 h 19659"/>
                  <a:gd name="connsiteX7" fmla="*/ 9754 w 12649"/>
                  <a:gd name="connsiteY7" fmla="*/ 19659 h 19659"/>
                  <a:gd name="connsiteX8" fmla="*/ 12649 w 12649"/>
                  <a:gd name="connsiteY8" fmla="*/ 9830 h 19659"/>
                  <a:gd name="connsiteX9" fmla="*/ 10897 w 12649"/>
                  <a:gd name="connsiteY9" fmla="*/ 4801 h 1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9" h="19659">
                    <a:moveTo>
                      <a:pt x="10363" y="1448"/>
                    </a:moveTo>
                    <a:lnTo>
                      <a:pt x="9525" y="0"/>
                    </a:lnTo>
                    <a:lnTo>
                      <a:pt x="4115" y="1524"/>
                    </a:lnTo>
                    <a:lnTo>
                      <a:pt x="2362" y="3048"/>
                    </a:lnTo>
                    <a:lnTo>
                      <a:pt x="0" y="14478"/>
                    </a:lnTo>
                    <a:lnTo>
                      <a:pt x="686" y="16459"/>
                    </a:lnTo>
                    <a:lnTo>
                      <a:pt x="6782" y="19507"/>
                    </a:lnTo>
                    <a:lnTo>
                      <a:pt x="9754" y="19659"/>
                    </a:lnTo>
                    <a:lnTo>
                      <a:pt x="12649" y="9830"/>
                    </a:lnTo>
                    <a:lnTo>
                      <a:pt x="10897" y="48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3" name="Freeform: Shape 1552">
                <a:extLst>
                  <a:ext uri="{FF2B5EF4-FFF2-40B4-BE49-F238E27FC236}">
                    <a16:creationId xmlns:a16="http://schemas.microsoft.com/office/drawing/2014/main" id="{BD9152EC-E7A8-465E-A30D-4C020092B575}"/>
                  </a:ext>
                </a:extLst>
              </p:cNvPr>
              <p:cNvSpPr/>
              <p:nvPr/>
            </p:nvSpPr>
            <p:spPr>
              <a:xfrm>
                <a:off x="1007897" y="3606317"/>
                <a:ext cx="6400" cy="8077"/>
              </a:xfrm>
              <a:custGeom>
                <a:avLst/>
                <a:gdLst>
                  <a:gd name="connsiteX0" fmla="*/ 4191 w 6400"/>
                  <a:gd name="connsiteY0" fmla="*/ 1905 h 8077"/>
                  <a:gd name="connsiteX1" fmla="*/ 533 w 6400"/>
                  <a:gd name="connsiteY1" fmla="*/ 0 h 8077"/>
                  <a:gd name="connsiteX2" fmla="*/ 152 w 6400"/>
                  <a:gd name="connsiteY2" fmla="*/ 229 h 8077"/>
                  <a:gd name="connsiteX3" fmla="*/ 0 w 6400"/>
                  <a:gd name="connsiteY3" fmla="*/ 1676 h 8077"/>
                  <a:gd name="connsiteX4" fmla="*/ 1753 w 6400"/>
                  <a:gd name="connsiteY4" fmla="*/ 4877 h 8077"/>
                  <a:gd name="connsiteX5" fmla="*/ 4420 w 6400"/>
                  <a:gd name="connsiteY5" fmla="*/ 7315 h 8077"/>
                  <a:gd name="connsiteX6" fmla="*/ 6401 w 6400"/>
                  <a:gd name="connsiteY6" fmla="*/ 8077 h 8077"/>
                  <a:gd name="connsiteX7" fmla="*/ 5258 w 6400"/>
                  <a:gd name="connsiteY7" fmla="*/ 3429 h 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0" h="8077">
                    <a:moveTo>
                      <a:pt x="4191" y="1905"/>
                    </a:moveTo>
                    <a:lnTo>
                      <a:pt x="533" y="0"/>
                    </a:lnTo>
                    <a:lnTo>
                      <a:pt x="152" y="229"/>
                    </a:lnTo>
                    <a:lnTo>
                      <a:pt x="0" y="1676"/>
                    </a:lnTo>
                    <a:lnTo>
                      <a:pt x="1753" y="4877"/>
                    </a:lnTo>
                    <a:lnTo>
                      <a:pt x="4420" y="7315"/>
                    </a:lnTo>
                    <a:lnTo>
                      <a:pt x="6401" y="8077"/>
                    </a:lnTo>
                    <a:lnTo>
                      <a:pt x="5258" y="34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4" name="Freeform: Shape 1553">
                <a:extLst>
                  <a:ext uri="{FF2B5EF4-FFF2-40B4-BE49-F238E27FC236}">
                    <a16:creationId xmlns:a16="http://schemas.microsoft.com/office/drawing/2014/main" id="{B8DDF746-027A-40B7-87E9-85701F91C08E}"/>
                  </a:ext>
                </a:extLst>
              </p:cNvPr>
              <p:cNvSpPr/>
              <p:nvPr/>
            </p:nvSpPr>
            <p:spPr>
              <a:xfrm>
                <a:off x="1039063" y="3636645"/>
                <a:ext cx="4114" cy="8000"/>
              </a:xfrm>
              <a:custGeom>
                <a:avLst/>
                <a:gdLst>
                  <a:gd name="connsiteX0" fmla="*/ 0 w 4114"/>
                  <a:gd name="connsiteY0" fmla="*/ 533 h 8000"/>
                  <a:gd name="connsiteX1" fmla="*/ 838 w 4114"/>
                  <a:gd name="connsiteY1" fmla="*/ 5867 h 8000"/>
                  <a:gd name="connsiteX2" fmla="*/ 2819 w 4114"/>
                  <a:gd name="connsiteY2" fmla="*/ 8001 h 8000"/>
                  <a:gd name="connsiteX3" fmla="*/ 3658 w 4114"/>
                  <a:gd name="connsiteY3" fmla="*/ 7849 h 8000"/>
                  <a:gd name="connsiteX4" fmla="*/ 4039 w 4114"/>
                  <a:gd name="connsiteY4" fmla="*/ 7391 h 8000"/>
                  <a:gd name="connsiteX5" fmla="*/ 4115 w 4114"/>
                  <a:gd name="connsiteY5" fmla="*/ 6553 h 8000"/>
                  <a:gd name="connsiteX6" fmla="*/ 381 w 4114"/>
                  <a:gd name="connsiteY6" fmla="*/ 0 h 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" h="8000">
                    <a:moveTo>
                      <a:pt x="0" y="533"/>
                    </a:moveTo>
                    <a:lnTo>
                      <a:pt x="838" y="5867"/>
                    </a:lnTo>
                    <a:lnTo>
                      <a:pt x="2819" y="8001"/>
                    </a:lnTo>
                    <a:lnTo>
                      <a:pt x="3658" y="7849"/>
                    </a:lnTo>
                    <a:lnTo>
                      <a:pt x="4039" y="7391"/>
                    </a:lnTo>
                    <a:lnTo>
                      <a:pt x="4115" y="6553"/>
                    </a:lnTo>
                    <a:lnTo>
                      <a:pt x="38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5" name="Freeform: Shape 1554">
                <a:extLst>
                  <a:ext uri="{FF2B5EF4-FFF2-40B4-BE49-F238E27FC236}">
                    <a16:creationId xmlns:a16="http://schemas.microsoft.com/office/drawing/2014/main" id="{5B694244-14A5-4E96-BA83-8BF64C350C23}"/>
                  </a:ext>
                </a:extLst>
              </p:cNvPr>
              <p:cNvSpPr/>
              <p:nvPr/>
            </p:nvSpPr>
            <p:spPr>
              <a:xfrm>
                <a:off x="987704" y="3565855"/>
                <a:ext cx="5334" cy="9829"/>
              </a:xfrm>
              <a:custGeom>
                <a:avLst/>
                <a:gdLst>
                  <a:gd name="connsiteX0" fmla="*/ 3353 w 5334"/>
                  <a:gd name="connsiteY0" fmla="*/ 229 h 9829"/>
                  <a:gd name="connsiteX1" fmla="*/ 1600 w 5334"/>
                  <a:gd name="connsiteY1" fmla="*/ 1448 h 9829"/>
                  <a:gd name="connsiteX2" fmla="*/ 0 w 5334"/>
                  <a:gd name="connsiteY2" fmla="*/ 9830 h 9829"/>
                  <a:gd name="connsiteX3" fmla="*/ 762 w 5334"/>
                  <a:gd name="connsiteY3" fmla="*/ 9296 h 9829"/>
                  <a:gd name="connsiteX4" fmla="*/ 3505 w 5334"/>
                  <a:gd name="connsiteY4" fmla="*/ 3124 h 9829"/>
                  <a:gd name="connsiteX5" fmla="*/ 5029 w 5334"/>
                  <a:gd name="connsiteY5" fmla="*/ 4191 h 9829"/>
                  <a:gd name="connsiteX6" fmla="*/ 5334 w 5334"/>
                  <a:gd name="connsiteY6" fmla="*/ 3734 h 9829"/>
                  <a:gd name="connsiteX7" fmla="*/ 4801 w 5334"/>
                  <a:gd name="connsiteY7" fmla="*/ 2286 h 9829"/>
                  <a:gd name="connsiteX8" fmla="*/ 5182 w 5334"/>
                  <a:gd name="connsiteY8" fmla="*/ 0 h 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" h="9829">
                    <a:moveTo>
                      <a:pt x="3353" y="229"/>
                    </a:moveTo>
                    <a:lnTo>
                      <a:pt x="1600" y="1448"/>
                    </a:lnTo>
                    <a:lnTo>
                      <a:pt x="0" y="9830"/>
                    </a:lnTo>
                    <a:lnTo>
                      <a:pt x="762" y="9296"/>
                    </a:lnTo>
                    <a:lnTo>
                      <a:pt x="3505" y="3124"/>
                    </a:lnTo>
                    <a:lnTo>
                      <a:pt x="5029" y="4191"/>
                    </a:lnTo>
                    <a:lnTo>
                      <a:pt x="5334" y="3734"/>
                    </a:lnTo>
                    <a:lnTo>
                      <a:pt x="4801" y="2286"/>
                    </a:lnTo>
                    <a:lnTo>
                      <a:pt x="518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6" name="Freeform: Shape 1555">
                <a:extLst>
                  <a:ext uri="{FF2B5EF4-FFF2-40B4-BE49-F238E27FC236}">
                    <a16:creationId xmlns:a16="http://schemas.microsoft.com/office/drawing/2014/main" id="{AD79D49C-0B4B-4D6B-8625-53ECCCB74170}"/>
                  </a:ext>
                </a:extLst>
              </p:cNvPr>
              <p:cNvSpPr/>
              <p:nvPr/>
            </p:nvSpPr>
            <p:spPr>
              <a:xfrm>
                <a:off x="0" y="1192911"/>
                <a:ext cx="3949445" cy="5665088"/>
              </a:xfrm>
              <a:custGeom>
                <a:avLst/>
                <a:gdLst>
                  <a:gd name="connsiteX0" fmla="*/ 1598524 w 3949445"/>
                  <a:gd name="connsiteY0" fmla="*/ 2778328 h 5665088"/>
                  <a:gd name="connsiteX1" fmla="*/ 1611325 w 3949445"/>
                  <a:gd name="connsiteY1" fmla="*/ 2770403 h 5665088"/>
                  <a:gd name="connsiteX2" fmla="*/ 1618488 w 3949445"/>
                  <a:gd name="connsiteY2" fmla="*/ 2769108 h 5665088"/>
                  <a:gd name="connsiteX3" fmla="*/ 1624279 w 3949445"/>
                  <a:gd name="connsiteY3" fmla="*/ 2769108 h 5665088"/>
                  <a:gd name="connsiteX4" fmla="*/ 1624813 w 3949445"/>
                  <a:gd name="connsiteY4" fmla="*/ 2768346 h 5665088"/>
                  <a:gd name="connsiteX5" fmla="*/ 1622527 w 3949445"/>
                  <a:gd name="connsiteY5" fmla="*/ 2767660 h 5665088"/>
                  <a:gd name="connsiteX6" fmla="*/ 1615745 w 3949445"/>
                  <a:gd name="connsiteY6" fmla="*/ 2766441 h 5665088"/>
                  <a:gd name="connsiteX7" fmla="*/ 1615592 w 3949445"/>
                  <a:gd name="connsiteY7" fmla="*/ 2765298 h 5665088"/>
                  <a:gd name="connsiteX8" fmla="*/ 1619021 w 3949445"/>
                  <a:gd name="connsiteY8" fmla="*/ 2762403 h 5665088"/>
                  <a:gd name="connsiteX9" fmla="*/ 1620393 w 3949445"/>
                  <a:gd name="connsiteY9" fmla="*/ 2760878 h 5665088"/>
                  <a:gd name="connsiteX10" fmla="*/ 1621993 w 3949445"/>
                  <a:gd name="connsiteY10" fmla="*/ 2760802 h 5665088"/>
                  <a:gd name="connsiteX11" fmla="*/ 1624584 w 3949445"/>
                  <a:gd name="connsiteY11" fmla="*/ 2763012 h 5665088"/>
                  <a:gd name="connsiteX12" fmla="*/ 1624355 w 3949445"/>
                  <a:gd name="connsiteY12" fmla="*/ 2764460 h 5665088"/>
                  <a:gd name="connsiteX13" fmla="*/ 1624660 w 3949445"/>
                  <a:gd name="connsiteY13" fmla="*/ 2766060 h 5665088"/>
                  <a:gd name="connsiteX14" fmla="*/ 1626108 w 3949445"/>
                  <a:gd name="connsiteY14" fmla="*/ 2765908 h 5665088"/>
                  <a:gd name="connsiteX15" fmla="*/ 1630070 w 3949445"/>
                  <a:gd name="connsiteY15" fmla="*/ 2763469 h 5665088"/>
                  <a:gd name="connsiteX16" fmla="*/ 1631366 w 3949445"/>
                  <a:gd name="connsiteY16" fmla="*/ 2763622 h 5665088"/>
                  <a:gd name="connsiteX17" fmla="*/ 1632509 w 3949445"/>
                  <a:gd name="connsiteY17" fmla="*/ 2764917 h 5665088"/>
                  <a:gd name="connsiteX18" fmla="*/ 1628851 w 3949445"/>
                  <a:gd name="connsiteY18" fmla="*/ 2768346 h 5665088"/>
                  <a:gd name="connsiteX19" fmla="*/ 1629613 w 3949445"/>
                  <a:gd name="connsiteY19" fmla="*/ 2769413 h 5665088"/>
                  <a:gd name="connsiteX20" fmla="*/ 1637081 w 3949445"/>
                  <a:gd name="connsiteY20" fmla="*/ 2770023 h 5665088"/>
                  <a:gd name="connsiteX21" fmla="*/ 1655216 w 3949445"/>
                  <a:gd name="connsiteY21" fmla="*/ 2776576 h 5665088"/>
                  <a:gd name="connsiteX22" fmla="*/ 1654226 w 3949445"/>
                  <a:gd name="connsiteY22" fmla="*/ 2774899 h 5665088"/>
                  <a:gd name="connsiteX23" fmla="*/ 1647749 w 3949445"/>
                  <a:gd name="connsiteY23" fmla="*/ 2771623 h 5665088"/>
                  <a:gd name="connsiteX24" fmla="*/ 1645615 w 3949445"/>
                  <a:gd name="connsiteY24" fmla="*/ 2770708 h 5665088"/>
                  <a:gd name="connsiteX25" fmla="*/ 1643558 w 3949445"/>
                  <a:gd name="connsiteY25" fmla="*/ 2770708 h 5665088"/>
                  <a:gd name="connsiteX26" fmla="*/ 1640967 w 3949445"/>
                  <a:gd name="connsiteY26" fmla="*/ 2769642 h 5665088"/>
                  <a:gd name="connsiteX27" fmla="*/ 1638757 w 3949445"/>
                  <a:gd name="connsiteY27" fmla="*/ 2768422 h 5665088"/>
                  <a:gd name="connsiteX28" fmla="*/ 1639443 w 3949445"/>
                  <a:gd name="connsiteY28" fmla="*/ 2765984 h 5665088"/>
                  <a:gd name="connsiteX29" fmla="*/ 1640815 w 3949445"/>
                  <a:gd name="connsiteY29" fmla="*/ 2766136 h 5665088"/>
                  <a:gd name="connsiteX30" fmla="*/ 1643177 w 3949445"/>
                  <a:gd name="connsiteY30" fmla="*/ 2767889 h 5665088"/>
                  <a:gd name="connsiteX31" fmla="*/ 1645996 w 3949445"/>
                  <a:gd name="connsiteY31" fmla="*/ 2769260 h 5665088"/>
                  <a:gd name="connsiteX32" fmla="*/ 1652169 w 3949445"/>
                  <a:gd name="connsiteY32" fmla="*/ 2771623 h 5665088"/>
                  <a:gd name="connsiteX33" fmla="*/ 1658569 w 3949445"/>
                  <a:gd name="connsiteY33" fmla="*/ 2775204 h 5665088"/>
                  <a:gd name="connsiteX34" fmla="*/ 1665580 w 3949445"/>
                  <a:gd name="connsiteY34" fmla="*/ 2781757 h 5665088"/>
                  <a:gd name="connsiteX35" fmla="*/ 1673047 w 3949445"/>
                  <a:gd name="connsiteY35" fmla="*/ 2787168 h 5665088"/>
                  <a:gd name="connsiteX36" fmla="*/ 1687601 w 3949445"/>
                  <a:gd name="connsiteY36" fmla="*/ 2799055 h 5665088"/>
                  <a:gd name="connsiteX37" fmla="*/ 1693088 w 3949445"/>
                  <a:gd name="connsiteY37" fmla="*/ 2804465 h 5665088"/>
                  <a:gd name="connsiteX38" fmla="*/ 1697203 w 3949445"/>
                  <a:gd name="connsiteY38" fmla="*/ 2807360 h 5665088"/>
                  <a:gd name="connsiteX39" fmla="*/ 1701470 w 3949445"/>
                  <a:gd name="connsiteY39" fmla="*/ 2811170 h 5665088"/>
                  <a:gd name="connsiteX40" fmla="*/ 1712214 w 3949445"/>
                  <a:gd name="connsiteY40" fmla="*/ 2822905 h 5665088"/>
                  <a:gd name="connsiteX41" fmla="*/ 1722501 w 3949445"/>
                  <a:gd name="connsiteY41" fmla="*/ 2833573 h 5665088"/>
                  <a:gd name="connsiteX42" fmla="*/ 1723644 w 3949445"/>
                  <a:gd name="connsiteY42" fmla="*/ 2834412 h 5665088"/>
                  <a:gd name="connsiteX43" fmla="*/ 1739799 w 3949445"/>
                  <a:gd name="connsiteY43" fmla="*/ 2846908 h 5665088"/>
                  <a:gd name="connsiteX44" fmla="*/ 1746733 w 3949445"/>
                  <a:gd name="connsiteY44" fmla="*/ 2851328 h 5665088"/>
                  <a:gd name="connsiteX45" fmla="*/ 1756944 w 3949445"/>
                  <a:gd name="connsiteY45" fmla="*/ 2856205 h 5665088"/>
                  <a:gd name="connsiteX46" fmla="*/ 1765859 w 3949445"/>
                  <a:gd name="connsiteY46" fmla="*/ 2858719 h 5665088"/>
                  <a:gd name="connsiteX47" fmla="*/ 1786814 w 3949445"/>
                  <a:gd name="connsiteY47" fmla="*/ 2858567 h 5665088"/>
                  <a:gd name="connsiteX48" fmla="*/ 1791691 w 3949445"/>
                  <a:gd name="connsiteY48" fmla="*/ 2859710 h 5665088"/>
                  <a:gd name="connsiteX49" fmla="*/ 1806626 w 3949445"/>
                  <a:gd name="connsiteY49" fmla="*/ 2866111 h 5665088"/>
                  <a:gd name="connsiteX50" fmla="*/ 1811426 w 3949445"/>
                  <a:gd name="connsiteY50" fmla="*/ 2868168 h 5665088"/>
                  <a:gd name="connsiteX51" fmla="*/ 1817904 w 3949445"/>
                  <a:gd name="connsiteY51" fmla="*/ 2873045 h 5665088"/>
                  <a:gd name="connsiteX52" fmla="*/ 1828800 w 3949445"/>
                  <a:gd name="connsiteY52" fmla="*/ 2875026 h 5665088"/>
                  <a:gd name="connsiteX53" fmla="*/ 1838325 w 3949445"/>
                  <a:gd name="connsiteY53" fmla="*/ 2876245 h 5665088"/>
                  <a:gd name="connsiteX54" fmla="*/ 1854251 w 3949445"/>
                  <a:gd name="connsiteY54" fmla="*/ 2883865 h 5665088"/>
                  <a:gd name="connsiteX55" fmla="*/ 1867967 w 3949445"/>
                  <a:gd name="connsiteY55" fmla="*/ 2887675 h 5665088"/>
                  <a:gd name="connsiteX56" fmla="*/ 1869034 w 3949445"/>
                  <a:gd name="connsiteY56" fmla="*/ 2887218 h 5665088"/>
                  <a:gd name="connsiteX57" fmla="*/ 1865300 w 3949445"/>
                  <a:gd name="connsiteY57" fmla="*/ 2885313 h 5665088"/>
                  <a:gd name="connsiteX58" fmla="*/ 1862404 w 3949445"/>
                  <a:gd name="connsiteY58" fmla="*/ 2884780 h 5665088"/>
                  <a:gd name="connsiteX59" fmla="*/ 1861261 w 3949445"/>
                  <a:gd name="connsiteY59" fmla="*/ 2883865 h 5665088"/>
                  <a:gd name="connsiteX60" fmla="*/ 1864919 w 3949445"/>
                  <a:gd name="connsiteY60" fmla="*/ 2883942 h 5665088"/>
                  <a:gd name="connsiteX61" fmla="*/ 1871624 w 3949445"/>
                  <a:gd name="connsiteY61" fmla="*/ 2886532 h 5665088"/>
                  <a:gd name="connsiteX62" fmla="*/ 1880845 w 3949445"/>
                  <a:gd name="connsiteY62" fmla="*/ 2888513 h 5665088"/>
                  <a:gd name="connsiteX63" fmla="*/ 1886941 w 3949445"/>
                  <a:gd name="connsiteY63" fmla="*/ 2888285 h 5665088"/>
                  <a:gd name="connsiteX64" fmla="*/ 1890522 w 3949445"/>
                  <a:gd name="connsiteY64" fmla="*/ 2887828 h 5665088"/>
                  <a:gd name="connsiteX65" fmla="*/ 1892503 w 3949445"/>
                  <a:gd name="connsiteY65" fmla="*/ 2886151 h 5665088"/>
                  <a:gd name="connsiteX66" fmla="*/ 1894789 w 3949445"/>
                  <a:gd name="connsiteY66" fmla="*/ 2883713 h 5665088"/>
                  <a:gd name="connsiteX67" fmla="*/ 1894104 w 3949445"/>
                  <a:gd name="connsiteY67" fmla="*/ 2879827 h 5665088"/>
                  <a:gd name="connsiteX68" fmla="*/ 1895018 w 3949445"/>
                  <a:gd name="connsiteY68" fmla="*/ 2879293 h 5665088"/>
                  <a:gd name="connsiteX69" fmla="*/ 1896770 w 3949445"/>
                  <a:gd name="connsiteY69" fmla="*/ 2880208 h 5665088"/>
                  <a:gd name="connsiteX70" fmla="*/ 1899133 w 3949445"/>
                  <a:gd name="connsiteY70" fmla="*/ 2880817 h 5665088"/>
                  <a:gd name="connsiteX71" fmla="*/ 1903247 w 3949445"/>
                  <a:gd name="connsiteY71" fmla="*/ 2879827 h 5665088"/>
                  <a:gd name="connsiteX72" fmla="*/ 1907591 w 3949445"/>
                  <a:gd name="connsiteY72" fmla="*/ 2881122 h 5665088"/>
                  <a:gd name="connsiteX73" fmla="*/ 1907819 w 3949445"/>
                  <a:gd name="connsiteY73" fmla="*/ 2882798 h 5665088"/>
                  <a:gd name="connsiteX74" fmla="*/ 1907286 w 3949445"/>
                  <a:gd name="connsiteY74" fmla="*/ 2884170 h 5665088"/>
                  <a:gd name="connsiteX75" fmla="*/ 1908810 w 3949445"/>
                  <a:gd name="connsiteY75" fmla="*/ 2886456 h 5665088"/>
                  <a:gd name="connsiteX76" fmla="*/ 1910563 w 3949445"/>
                  <a:gd name="connsiteY76" fmla="*/ 2889885 h 5665088"/>
                  <a:gd name="connsiteX77" fmla="*/ 1913687 w 3949445"/>
                  <a:gd name="connsiteY77" fmla="*/ 2891562 h 5665088"/>
                  <a:gd name="connsiteX78" fmla="*/ 1913458 w 3949445"/>
                  <a:gd name="connsiteY78" fmla="*/ 2895676 h 5665088"/>
                  <a:gd name="connsiteX79" fmla="*/ 1913458 w 3949445"/>
                  <a:gd name="connsiteY79" fmla="*/ 2896819 h 5665088"/>
                  <a:gd name="connsiteX80" fmla="*/ 1911477 w 3949445"/>
                  <a:gd name="connsiteY80" fmla="*/ 2897962 h 5665088"/>
                  <a:gd name="connsiteX81" fmla="*/ 1910105 w 3949445"/>
                  <a:gd name="connsiteY81" fmla="*/ 2897962 h 5665088"/>
                  <a:gd name="connsiteX82" fmla="*/ 1907286 w 3949445"/>
                  <a:gd name="connsiteY82" fmla="*/ 2895524 h 5665088"/>
                  <a:gd name="connsiteX83" fmla="*/ 1905534 w 3949445"/>
                  <a:gd name="connsiteY83" fmla="*/ 2893314 h 5665088"/>
                  <a:gd name="connsiteX84" fmla="*/ 1903933 w 3949445"/>
                  <a:gd name="connsiteY84" fmla="*/ 2893162 h 5665088"/>
                  <a:gd name="connsiteX85" fmla="*/ 1900580 w 3949445"/>
                  <a:gd name="connsiteY85" fmla="*/ 2896210 h 5665088"/>
                  <a:gd name="connsiteX86" fmla="*/ 1900733 w 3949445"/>
                  <a:gd name="connsiteY86" fmla="*/ 2898648 h 5665088"/>
                  <a:gd name="connsiteX87" fmla="*/ 1908734 w 3949445"/>
                  <a:gd name="connsiteY87" fmla="*/ 2904363 h 5665088"/>
                  <a:gd name="connsiteX88" fmla="*/ 1919249 w 3949445"/>
                  <a:gd name="connsiteY88" fmla="*/ 2914040 h 5665088"/>
                  <a:gd name="connsiteX89" fmla="*/ 1921688 w 3949445"/>
                  <a:gd name="connsiteY89" fmla="*/ 2916936 h 5665088"/>
                  <a:gd name="connsiteX90" fmla="*/ 1932356 w 3949445"/>
                  <a:gd name="connsiteY90" fmla="*/ 2924175 h 5665088"/>
                  <a:gd name="connsiteX91" fmla="*/ 1936090 w 3949445"/>
                  <a:gd name="connsiteY91" fmla="*/ 2927757 h 5665088"/>
                  <a:gd name="connsiteX92" fmla="*/ 1939900 w 3949445"/>
                  <a:gd name="connsiteY92" fmla="*/ 2934614 h 5665088"/>
                  <a:gd name="connsiteX93" fmla="*/ 1947139 w 3949445"/>
                  <a:gd name="connsiteY93" fmla="*/ 2944063 h 5665088"/>
                  <a:gd name="connsiteX94" fmla="*/ 1966874 w 3949445"/>
                  <a:gd name="connsiteY94" fmla="*/ 2959837 h 5665088"/>
                  <a:gd name="connsiteX95" fmla="*/ 1971980 w 3949445"/>
                  <a:gd name="connsiteY95" fmla="*/ 2965018 h 5665088"/>
                  <a:gd name="connsiteX96" fmla="*/ 1975180 w 3949445"/>
                  <a:gd name="connsiteY96" fmla="*/ 2969285 h 5665088"/>
                  <a:gd name="connsiteX97" fmla="*/ 1975256 w 3949445"/>
                  <a:gd name="connsiteY97" fmla="*/ 2970352 h 5665088"/>
                  <a:gd name="connsiteX98" fmla="*/ 1975256 w 3949445"/>
                  <a:gd name="connsiteY98" fmla="*/ 2971038 h 5665088"/>
                  <a:gd name="connsiteX99" fmla="*/ 1974952 w 3949445"/>
                  <a:gd name="connsiteY99" fmla="*/ 2973324 h 5665088"/>
                  <a:gd name="connsiteX100" fmla="*/ 1969694 w 3949445"/>
                  <a:gd name="connsiteY100" fmla="*/ 2975839 h 5665088"/>
                  <a:gd name="connsiteX101" fmla="*/ 1968932 w 3949445"/>
                  <a:gd name="connsiteY101" fmla="*/ 2976753 h 5665088"/>
                  <a:gd name="connsiteX102" fmla="*/ 1971827 w 3949445"/>
                  <a:gd name="connsiteY102" fmla="*/ 2978582 h 5665088"/>
                  <a:gd name="connsiteX103" fmla="*/ 1976399 w 3949445"/>
                  <a:gd name="connsiteY103" fmla="*/ 2980868 h 5665088"/>
                  <a:gd name="connsiteX104" fmla="*/ 1978228 w 3949445"/>
                  <a:gd name="connsiteY104" fmla="*/ 2982620 h 5665088"/>
                  <a:gd name="connsiteX105" fmla="*/ 1978076 w 3949445"/>
                  <a:gd name="connsiteY105" fmla="*/ 2985135 h 5665088"/>
                  <a:gd name="connsiteX106" fmla="*/ 1978381 w 3949445"/>
                  <a:gd name="connsiteY106" fmla="*/ 2986888 h 5665088"/>
                  <a:gd name="connsiteX107" fmla="*/ 1976857 w 3949445"/>
                  <a:gd name="connsiteY107" fmla="*/ 2989707 h 5665088"/>
                  <a:gd name="connsiteX108" fmla="*/ 1971904 w 3949445"/>
                  <a:gd name="connsiteY108" fmla="*/ 2996108 h 5665088"/>
                  <a:gd name="connsiteX109" fmla="*/ 1971142 w 3949445"/>
                  <a:gd name="connsiteY109" fmla="*/ 3000223 h 5665088"/>
                  <a:gd name="connsiteX110" fmla="*/ 1973199 w 3949445"/>
                  <a:gd name="connsiteY110" fmla="*/ 3006395 h 5665088"/>
                  <a:gd name="connsiteX111" fmla="*/ 1977695 w 3949445"/>
                  <a:gd name="connsiteY111" fmla="*/ 3013177 h 5665088"/>
                  <a:gd name="connsiteX112" fmla="*/ 1979905 w 3949445"/>
                  <a:gd name="connsiteY112" fmla="*/ 3015310 h 5665088"/>
                  <a:gd name="connsiteX113" fmla="*/ 1991868 w 3949445"/>
                  <a:gd name="connsiteY113" fmla="*/ 3018892 h 5665088"/>
                  <a:gd name="connsiteX114" fmla="*/ 1998116 w 3949445"/>
                  <a:gd name="connsiteY114" fmla="*/ 3026283 h 5665088"/>
                  <a:gd name="connsiteX115" fmla="*/ 1999641 w 3949445"/>
                  <a:gd name="connsiteY115" fmla="*/ 3027731 h 5665088"/>
                  <a:gd name="connsiteX116" fmla="*/ 2001088 w 3949445"/>
                  <a:gd name="connsiteY116" fmla="*/ 3026969 h 5665088"/>
                  <a:gd name="connsiteX117" fmla="*/ 2001774 w 3949445"/>
                  <a:gd name="connsiteY117" fmla="*/ 3024378 h 5665088"/>
                  <a:gd name="connsiteX118" fmla="*/ 2004060 w 3949445"/>
                  <a:gd name="connsiteY118" fmla="*/ 3023159 h 5665088"/>
                  <a:gd name="connsiteX119" fmla="*/ 2008480 w 3949445"/>
                  <a:gd name="connsiteY119" fmla="*/ 3018511 h 5665088"/>
                  <a:gd name="connsiteX120" fmla="*/ 2007641 w 3949445"/>
                  <a:gd name="connsiteY120" fmla="*/ 3015996 h 5665088"/>
                  <a:gd name="connsiteX121" fmla="*/ 2005508 w 3949445"/>
                  <a:gd name="connsiteY121" fmla="*/ 3014091 h 5665088"/>
                  <a:gd name="connsiteX122" fmla="*/ 1997888 w 3949445"/>
                  <a:gd name="connsiteY122" fmla="*/ 3010891 h 5665088"/>
                  <a:gd name="connsiteX123" fmla="*/ 1994916 w 3949445"/>
                  <a:gd name="connsiteY123" fmla="*/ 3007385 h 5665088"/>
                  <a:gd name="connsiteX124" fmla="*/ 1993926 w 3949445"/>
                  <a:gd name="connsiteY124" fmla="*/ 3001594 h 5665088"/>
                  <a:gd name="connsiteX125" fmla="*/ 1994916 w 3949445"/>
                  <a:gd name="connsiteY125" fmla="*/ 3002128 h 5665088"/>
                  <a:gd name="connsiteX126" fmla="*/ 1996440 w 3949445"/>
                  <a:gd name="connsiteY126" fmla="*/ 3003957 h 5665088"/>
                  <a:gd name="connsiteX127" fmla="*/ 2003146 w 3949445"/>
                  <a:gd name="connsiteY127" fmla="*/ 3007081 h 5665088"/>
                  <a:gd name="connsiteX128" fmla="*/ 2015185 w 3949445"/>
                  <a:gd name="connsiteY128" fmla="*/ 3015463 h 5665088"/>
                  <a:gd name="connsiteX129" fmla="*/ 2017929 w 3949445"/>
                  <a:gd name="connsiteY129" fmla="*/ 3019730 h 5665088"/>
                  <a:gd name="connsiteX130" fmla="*/ 2016862 w 3949445"/>
                  <a:gd name="connsiteY130" fmla="*/ 3023007 h 5665088"/>
                  <a:gd name="connsiteX131" fmla="*/ 2017319 w 3949445"/>
                  <a:gd name="connsiteY131" fmla="*/ 3025216 h 5665088"/>
                  <a:gd name="connsiteX132" fmla="*/ 2020291 w 3949445"/>
                  <a:gd name="connsiteY132" fmla="*/ 3028264 h 5665088"/>
                  <a:gd name="connsiteX133" fmla="*/ 2024177 w 3949445"/>
                  <a:gd name="connsiteY133" fmla="*/ 3029864 h 5665088"/>
                  <a:gd name="connsiteX134" fmla="*/ 2034235 w 3949445"/>
                  <a:gd name="connsiteY134" fmla="*/ 3032379 h 5665088"/>
                  <a:gd name="connsiteX135" fmla="*/ 2038274 w 3949445"/>
                  <a:gd name="connsiteY135" fmla="*/ 3035579 h 5665088"/>
                  <a:gd name="connsiteX136" fmla="*/ 2046884 w 3949445"/>
                  <a:gd name="connsiteY136" fmla="*/ 3039542 h 5665088"/>
                  <a:gd name="connsiteX137" fmla="*/ 2053057 w 3949445"/>
                  <a:gd name="connsiteY137" fmla="*/ 3044419 h 5665088"/>
                  <a:gd name="connsiteX138" fmla="*/ 2056867 w 3949445"/>
                  <a:gd name="connsiteY138" fmla="*/ 3048838 h 5665088"/>
                  <a:gd name="connsiteX139" fmla="*/ 2057705 w 3949445"/>
                  <a:gd name="connsiteY139" fmla="*/ 3051810 h 5665088"/>
                  <a:gd name="connsiteX140" fmla="*/ 2057781 w 3949445"/>
                  <a:gd name="connsiteY140" fmla="*/ 3057830 h 5665088"/>
                  <a:gd name="connsiteX141" fmla="*/ 2056714 w 3949445"/>
                  <a:gd name="connsiteY141" fmla="*/ 3060725 h 5665088"/>
                  <a:gd name="connsiteX142" fmla="*/ 2053133 w 3949445"/>
                  <a:gd name="connsiteY142" fmla="*/ 3065145 h 5665088"/>
                  <a:gd name="connsiteX143" fmla="*/ 2058162 w 3949445"/>
                  <a:gd name="connsiteY143" fmla="*/ 3070327 h 5665088"/>
                  <a:gd name="connsiteX144" fmla="*/ 2060524 w 3949445"/>
                  <a:gd name="connsiteY144" fmla="*/ 3071698 h 5665088"/>
                  <a:gd name="connsiteX145" fmla="*/ 2064106 w 3949445"/>
                  <a:gd name="connsiteY145" fmla="*/ 3072003 h 5665088"/>
                  <a:gd name="connsiteX146" fmla="*/ 2067001 w 3949445"/>
                  <a:gd name="connsiteY146" fmla="*/ 3072918 h 5665088"/>
                  <a:gd name="connsiteX147" fmla="*/ 2070278 w 3949445"/>
                  <a:gd name="connsiteY147" fmla="*/ 3073222 h 5665088"/>
                  <a:gd name="connsiteX148" fmla="*/ 2070354 w 3949445"/>
                  <a:gd name="connsiteY148" fmla="*/ 3071013 h 5665088"/>
                  <a:gd name="connsiteX149" fmla="*/ 2070049 w 3949445"/>
                  <a:gd name="connsiteY149" fmla="*/ 3069336 h 5665088"/>
                  <a:gd name="connsiteX150" fmla="*/ 2065249 w 3949445"/>
                  <a:gd name="connsiteY150" fmla="*/ 3064993 h 5665088"/>
                  <a:gd name="connsiteX151" fmla="*/ 2063420 w 3949445"/>
                  <a:gd name="connsiteY151" fmla="*/ 3061564 h 5665088"/>
                  <a:gd name="connsiteX152" fmla="*/ 2066468 w 3949445"/>
                  <a:gd name="connsiteY152" fmla="*/ 3061183 h 5665088"/>
                  <a:gd name="connsiteX153" fmla="*/ 2070506 w 3949445"/>
                  <a:gd name="connsiteY153" fmla="*/ 3063240 h 5665088"/>
                  <a:gd name="connsiteX154" fmla="*/ 2075307 w 3949445"/>
                  <a:gd name="connsiteY154" fmla="*/ 3066212 h 5665088"/>
                  <a:gd name="connsiteX155" fmla="*/ 2076602 w 3949445"/>
                  <a:gd name="connsiteY155" fmla="*/ 3069336 h 5665088"/>
                  <a:gd name="connsiteX156" fmla="*/ 2076831 w 3949445"/>
                  <a:gd name="connsiteY156" fmla="*/ 3075280 h 5665088"/>
                  <a:gd name="connsiteX157" fmla="*/ 2079955 w 3949445"/>
                  <a:gd name="connsiteY157" fmla="*/ 3077794 h 5665088"/>
                  <a:gd name="connsiteX158" fmla="*/ 2083613 w 3949445"/>
                  <a:gd name="connsiteY158" fmla="*/ 3081909 h 5665088"/>
                  <a:gd name="connsiteX159" fmla="*/ 2086280 w 3949445"/>
                  <a:gd name="connsiteY159" fmla="*/ 3086176 h 5665088"/>
                  <a:gd name="connsiteX160" fmla="*/ 2087271 w 3949445"/>
                  <a:gd name="connsiteY160" fmla="*/ 3085109 h 5665088"/>
                  <a:gd name="connsiteX161" fmla="*/ 2086813 w 3949445"/>
                  <a:gd name="connsiteY161" fmla="*/ 3079394 h 5665088"/>
                  <a:gd name="connsiteX162" fmla="*/ 2090090 w 3949445"/>
                  <a:gd name="connsiteY162" fmla="*/ 3077185 h 5665088"/>
                  <a:gd name="connsiteX163" fmla="*/ 2094052 w 3949445"/>
                  <a:gd name="connsiteY163" fmla="*/ 3076499 h 5665088"/>
                  <a:gd name="connsiteX164" fmla="*/ 2099767 w 3949445"/>
                  <a:gd name="connsiteY164" fmla="*/ 3077794 h 5665088"/>
                  <a:gd name="connsiteX165" fmla="*/ 2106244 w 3949445"/>
                  <a:gd name="connsiteY165" fmla="*/ 3078328 h 5665088"/>
                  <a:gd name="connsiteX166" fmla="*/ 2111274 w 3949445"/>
                  <a:gd name="connsiteY166" fmla="*/ 3076880 h 5665088"/>
                  <a:gd name="connsiteX167" fmla="*/ 2111654 w 3949445"/>
                  <a:gd name="connsiteY167" fmla="*/ 3080004 h 5665088"/>
                  <a:gd name="connsiteX168" fmla="*/ 2114169 w 3949445"/>
                  <a:gd name="connsiteY168" fmla="*/ 3081376 h 5665088"/>
                  <a:gd name="connsiteX169" fmla="*/ 2116607 w 3949445"/>
                  <a:gd name="connsiteY169" fmla="*/ 3080309 h 5665088"/>
                  <a:gd name="connsiteX170" fmla="*/ 2121408 w 3949445"/>
                  <a:gd name="connsiteY170" fmla="*/ 3080614 h 5665088"/>
                  <a:gd name="connsiteX171" fmla="*/ 2125752 w 3949445"/>
                  <a:gd name="connsiteY171" fmla="*/ 3082519 h 5665088"/>
                  <a:gd name="connsiteX172" fmla="*/ 2130933 w 3949445"/>
                  <a:gd name="connsiteY172" fmla="*/ 3083585 h 5665088"/>
                  <a:gd name="connsiteX173" fmla="*/ 2132229 w 3949445"/>
                  <a:gd name="connsiteY173" fmla="*/ 3086100 h 5665088"/>
                  <a:gd name="connsiteX174" fmla="*/ 2132914 w 3949445"/>
                  <a:gd name="connsiteY174" fmla="*/ 3088310 h 5665088"/>
                  <a:gd name="connsiteX175" fmla="*/ 2139620 w 3949445"/>
                  <a:gd name="connsiteY175" fmla="*/ 3099664 h 5665088"/>
                  <a:gd name="connsiteX176" fmla="*/ 2144802 w 3949445"/>
                  <a:gd name="connsiteY176" fmla="*/ 3101416 h 5665088"/>
                  <a:gd name="connsiteX177" fmla="*/ 2148688 w 3949445"/>
                  <a:gd name="connsiteY177" fmla="*/ 3103398 h 5665088"/>
                  <a:gd name="connsiteX178" fmla="*/ 2150669 w 3949445"/>
                  <a:gd name="connsiteY178" fmla="*/ 3103550 h 5665088"/>
                  <a:gd name="connsiteX179" fmla="*/ 2151583 w 3949445"/>
                  <a:gd name="connsiteY179" fmla="*/ 3101721 h 5665088"/>
                  <a:gd name="connsiteX180" fmla="*/ 2152193 w 3949445"/>
                  <a:gd name="connsiteY180" fmla="*/ 3096311 h 5665088"/>
                  <a:gd name="connsiteX181" fmla="*/ 2153031 w 3949445"/>
                  <a:gd name="connsiteY181" fmla="*/ 3094482 h 5665088"/>
                  <a:gd name="connsiteX182" fmla="*/ 2155469 w 3949445"/>
                  <a:gd name="connsiteY182" fmla="*/ 3093644 h 5665088"/>
                  <a:gd name="connsiteX183" fmla="*/ 2156612 w 3949445"/>
                  <a:gd name="connsiteY183" fmla="*/ 3092806 h 5665088"/>
                  <a:gd name="connsiteX184" fmla="*/ 2157756 w 3949445"/>
                  <a:gd name="connsiteY184" fmla="*/ 3100045 h 5665088"/>
                  <a:gd name="connsiteX185" fmla="*/ 2162404 w 3949445"/>
                  <a:gd name="connsiteY185" fmla="*/ 3110637 h 5665088"/>
                  <a:gd name="connsiteX186" fmla="*/ 2162937 w 3949445"/>
                  <a:gd name="connsiteY186" fmla="*/ 3116809 h 5665088"/>
                  <a:gd name="connsiteX187" fmla="*/ 2165071 w 3949445"/>
                  <a:gd name="connsiteY187" fmla="*/ 3119018 h 5665088"/>
                  <a:gd name="connsiteX188" fmla="*/ 2172005 w 3949445"/>
                  <a:gd name="connsiteY188" fmla="*/ 3118790 h 5665088"/>
                  <a:gd name="connsiteX189" fmla="*/ 2180844 w 3949445"/>
                  <a:gd name="connsiteY189" fmla="*/ 3116885 h 5665088"/>
                  <a:gd name="connsiteX190" fmla="*/ 2183435 w 3949445"/>
                  <a:gd name="connsiteY190" fmla="*/ 3114980 h 5665088"/>
                  <a:gd name="connsiteX191" fmla="*/ 2184349 w 3949445"/>
                  <a:gd name="connsiteY191" fmla="*/ 3112618 h 5665088"/>
                  <a:gd name="connsiteX192" fmla="*/ 2186712 w 3949445"/>
                  <a:gd name="connsiteY192" fmla="*/ 3111094 h 5665088"/>
                  <a:gd name="connsiteX193" fmla="*/ 2193569 w 3949445"/>
                  <a:gd name="connsiteY193" fmla="*/ 3110789 h 5665088"/>
                  <a:gd name="connsiteX194" fmla="*/ 2195246 w 3949445"/>
                  <a:gd name="connsiteY194" fmla="*/ 3110027 h 5665088"/>
                  <a:gd name="connsiteX195" fmla="*/ 2197456 w 3949445"/>
                  <a:gd name="connsiteY195" fmla="*/ 3108198 h 5665088"/>
                  <a:gd name="connsiteX196" fmla="*/ 2196313 w 3949445"/>
                  <a:gd name="connsiteY196" fmla="*/ 3104388 h 5665088"/>
                  <a:gd name="connsiteX197" fmla="*/ 2194941 w 3949445"/>
                  <a:gd name="connsiteY197" fmla="*/ 3101797 h 5665088"/>
                  <a:gd name="connsiteX198" fmla="*/ 2187778 w 3949445"/>
                  <a:gd name="connsiteY198" fmla="*/ 3094634 h 5665088"/>
                  <a:gd name="connsiteX199" fmla="*/ 2183664 w 3949445"/>
                  <a:gd name="connsiteY199" fmla="*/ 3088996 h 5665088"/>
                  <a:gd name="connsiteX200" fmla="*/ 2182063 w 3949445"/>
                  <a:gd name="connsiteY200" fmla="*/ 3087777 h 5665088"/>
                  <a:gd name="connsiteX201" fmla="*/ 2180082 w 3949445"/>
                  <a:gd name="connsiteY201" fmla="*/ 3085948 h 5665088"/>
                  <a:gd name="connsiteX202" fmla="*/ 2179777 w 3949445"/>
                  <a:gd name="connsiteY202" fmla="*/ 3083509 h 5665088"/>
                  <a:gd name="connsiteX203" fmla="*/ 2180082 w 3949445"/>
                  <a:gd name="connsiteY203" fmla="*/ 3080690 h 5665088"/>
                  <a:gd name="connsiteX204" fmla="*/ 2182063 w 3949445"/>
                  <a:gd name="connsiteY204" fmla="*/ 3078785 h 5665088"/>
                  <a:gd name="connsiteX205" fmla="*/ 2183587 w 3949445"/>
                  <a:gd name="connsiteY205" fmla="*/ 3077718 h 5665088"/>
                  <a:gd name="connsiteX206" fmla="*/ 2190141 w 3949445"/>
                  <a:gd name="connsiteY206" fmla="*/ 3076804 h 5665088"/>
                  <a:gd name="connsiteX207" fmla="*/ 2192960 w 3949445"/>
                  <a:gd name="connsiteY207" fmla="*/ 3075356 h 5665088"/>
                  <a:gd name="connsiteX208" fmla="*/ 2207590 w 3949445"/>
                  <a:gd name="connsiteY208" fmla="*/ 3065907 h 5665088"/>
                  <a:gd name="connsiteX209" fmla="*/ 2204999 w 3949445"/>
                  <a:gd name="connsiteY209" fmla="*/ 3064231 h 5665088"/>
                  <a:gd name="connsiteX210" fmla="*/ 2207286 w 3949445"/>
                  <a:gd name="connsiteY210" fmla="*/ 3061411 h 5665088"/>
                  <a:gd name="connsiteX211" fmla="*/ 2208276 w 3949445"/>
                  <a:gd name="connsiteY211" fmla="*/ 3058973 h 5665088"/>
                  <a:gd name="connsiteX212" fmla="*/ 2209952 w 3949445"/>
                  <a:gd name="connsiteY212" fmla="*/ 3056001 h 5665088"/>
                  <a:gd name="connsiteX213" fmla="*/ 2214448 w 3949445"/>
                  <a:gd name="connsiteY213" fmla="*/ 3054020 h 5665088"/>
                  <a:gd name="connsiteX214" fmla="*/ 2215210 w 3949445"/>
                  <a:gd name="connsiteY214" fmla="*/ 3053182 h 5665088"/>
                  <a:gd name="connsiteX215" fmla="*/ 2216963 w 3949445"/>
                  <a:gd name="connsiteY215" fmla="*/ 3051429 h 5665088"/>
                  <a:gd name="connsiteX216" fmla="*/ 2219554 w 3949445"/>
                  <a:gd name="connsiteY216" fmla="*/ 3050058 h 5665088"/>
                  <a:gd name="connsiteX217" fmla="*/ 2227097 w 3949445"/>
                  <a:gd name="connsiteY217" fmla="*/ 3049448 h 5665088"/>
                  <a:gd name="connsiteX218" fmla="*/ 2233270 w 3949445"/>
                  <a:gd name="connsiteY218" fmla="*/ 3050362 h 5665088"/>
                  <a:gd name="connsiteX219" fmla="*/ 2238375 w 3949445"/>
                  <a:gd name="connsiteY219" fmla="*/ 3052877 h 5665088"/>
                  <a:gd name="connsiteX220" fmla="*/ 2242490 w 3949445"/>
                  <a:gd name="connsiteY220" fmla="*/ 3056382 h 5665088"/>
                  <a:gd name="connsiteX221" fmla="*/ 2245538 w 3949445"/>
                  <a:gd name="connsiteY221" fmla="*/ 3057525 h 5665088"/>
                  <a:gd name="connsiteX222" fmla="*/ 2247824 w 3949445"/>
                  <a:gd name="connsiteY222" fmla="*/ 3059811 h 5665088"/>
                  <a:gd name="connsiteX223" fmla="*/ 2249424 w 3949445"/>
                  <a:gd name="connsiteY223" fmla="*/ 3060192 h 5665088"/>
                  <a:gd name="connsiteX224" fmla="*/ 2251329 w 3949445"/>
                  <a:gd name="connsiteY224" fmla="*/ 3061335 h 5665088"/>
                  <a:gd name="connsiteX225" fmla="*/ 2255444 w 3949445"/>
                  <a:gd name="connsiteY225" fmla="*/ 3064612 h 5665088"/>
                  <a:gd name="connsiteX226" fmla="*/ 2257197 w 3949445"/>
                  <a:gd name="connsiteY226" fmla="*/ 3071622 h 5665088"/>
                  <a:gd name="connsiteX227" fmla="*/ 2258492 w 3949445"/>
                  <a:gd name="connsiteY227" fmla="*/ 3073298 h 5665088"/>
                  <a:gd name="connsiteX228" fmla="*/ 2259482 w 3949445"/>
                  <a:gd name="connsiteY228" fmla="*/ 3075127 h 5665088"/>
                  <a:gd name="connsiteX229" fmla="*/ 2260702 w 3949445"/>
                  <a:gd name="connsiteY229" fmla="*/ 3075051 h 5665088"/>
                  <a:gd name="connsiteX230" fmla="*/ 2261083 w 3949445"/>
                  <a:gd name="connsiteY230" fmla="*/ 3073222 h 5665088"/>
                  <a:gd name="connsiteX231" fmla="*/ 2260321 w 3949445"/>
                  <a:gd name="connsiteY231" fmla="*/ 3071774 h 5665088"/>
                  <a:gd name="connsiteX232" fmla="*/ 2259940 w 3949445"/>
                  <a:gd name="connsiteY232" fmla="*/ 3069336 h 5665088"/>
                  <a:gd name="connsiteX233" fmla="*/ 2260854 w 3949445"/>
                  <a:gd name="connsiteY233" fmla="*/ 3070022 h 5665088"/>
                  <a:gd name="connsiteX234" fmla="*/ 2261845 w 3949445"/>
                  <a:gd name="connsiteY234" fmla="*/ 3071165 h 5665088"/>
                  <a:gd name="connsiteX235" fmla="*/ 2265502 w 3949445"/>
                  <a:gd name="connsiteY235" fmla="*/ 3071393 h 5665088"/>
                  <a:gd name="connsiteX236" fmla="*/ 2265655 w 3949445"/>
                  <a:gd name="connsiteY236" fmla="*/ 3072613 h 5665088"/>
                  <a:gd name="connsiteX237" fmla="*/ 2266722 w 3949445"/>
                  <a:gd name="connsiteY237" fmla="*/ 3073603 h 5665088"/>
                  <a:gd name="connsiteX238" fmla="*/ 2268017 w 3949445"/>
                  <a:gd name="connsiteY238" fmla="*/ 3072765 h 5665088"/>
                  <a:gd name="connsiteX239" fmla="*/ 2269160 w 3949445"/>
                  <a:gd name="connsiteY239" fmla="*/ 3071393 h 5665088"/>
                  <a:gd name="connsiteX240" fmla="*/ 2271522 w 3949445"/>
                  <a:gd name="connsiteY240" fmla="*/ 3069717 h 5665088"/>
                  <a:gd name="connsiteX241" fmla="*/ 2273199 w 3949445"/>
                  <a:gd name="connsiteY241" fmla="*/ 3073603 h 5665088"/>
                  <a:gd name="connsiteX242" fmla="*/ 2274875 w 3949445"/>
                  <a:gd name="connsiteY242" fmla="*/ 3076347 h 5665088"/>
                  <a:gd name="connsiteX243" fmla="*/ 2281047 w 3949445"/>
                  <a:gd name="connsiteY243" fmla="*/ 3080538 h 5665088"/>
                  <a:gd name="connsiteX244" fmla="*/ 2284629 w 3949445"/>
                  <a:gd name="connsiteY244" fmla="*/ 3083738 h 5665088"/>
                  <a:gd name="connsiteX245" fmla="*/ 2281885 w 3949445"/>
                  <a:gd name="connsiteY245" fmla="*/ 3083052 h 5665088"/>
                  <a:gd name="connsiteX246" fmla="*/ 2277237 w 3949445"/>
                  <a:gd name="connsiteY246" fmla="*/ 3080004 h 5665088"/>
                  <a:gd name="connsiteX247" fmla="*/ 2273503 w 3949445"/>
                  <a:gd name="connsiteY247" fmla="*/ 3077870 h 5665088"/>
                  <a:gd name="connsiteX248" fmla="*/ 2270989 w 3949445"/>
                  <a:gd name="connsiteY248" fmla="*/ 3074213 h 5665088"/>
                  <a:gd name="connsiteX249" fmla="*/ 2269846 w 3949445"/>
                  <a:gd name="connsiteY249" fmla="*/ 3073984 h 5665088"/>
                  <a:gd name="connsiteX250" fmla="*/ 2268398 w 3949445"/>
                  <a:gd name="connsiteY250" fmla="*/ 3076118 h 5665088"/>
                  <a:gd name="connsiteX251" fmla="*/ 2264512 w 3949445"/>
                  <a:gd name="connsiteY251" fmla="*/ 3079318 h 5665088"/>
                  <a:gd name="connsiteX252" fmla="*/ 2265502 w 3949445"/>
                  <a:gd name="connsiteY252" fmla="*/ 3083585 h 5665088"/>
                  <a:gd name="connsiteX253" fmla="*/ 2264283 w 3949445"/>
                  <a:gd name="connsiteY253" fmla="*/ 3085338 h 5665088"/>
                  <a:gd name="connsiteX254" fmla="*/ 2263140 w 3949445"/>
                  <a:gd name="connsiteY254" fmla="*/ 3086329 h 5665088"/>
                  <a:gd name="connsiteX255" fmla="*/ 2261159 w 3949445"/>
                  <a:gd name="connsiteY255" fmla="*/ 3086176 h 5665088"/>
                  <a:gd name="connsiteX256" fmla="*/ 2259025 w 3949445"/>
                  <a:gd name="connsiteY256" fmla="*/ 3086557 h 5665088"/>
                  <a:gd name="connsiteX257" fmla="*/ 2260778 w 3949445"/>
                  <a:gd name="connsiteY257" fmla="*/ 3092806 h 5665088"/>
                  <a:gd name="connsiteX258" fmla="*/ 2268779 w 3949445"/>
                  <a:gd name="connsiteY258" fmla="*/ 3106522 h 5665088"/>
                  <a:gd name="connsiteX259" fmla="*/ 2278075 w 3949445"/>
                  <a:gd name="connsiteY259" fmla="*/ 3117571 h 5665088"/>
                  <a:gd name="connsiteX260" fmla="*/ 2279218 w 3949445"/>
                  <a:gd name="connsiteY260" fmla="*/ 3118638 h 5665088"/>
                  <a:gd name="connsiteX261" fmla="*/ 2282952 w 3949445"/>
                  <a:gd name="connsiteY261" fmla="*/ 3122219 h 5665088"/>
                  <a:gd name="connsiteX262" fmla="*/ 2287753 w 3949445"/>
                  <a:gd name="connsiteY262" fmla="*/ 3129001 h 5665088"/>
                  <a:gd name="connsiteX263" fmla="*/ 2289124 w 3949445"/>
                  <a:gd name="connsiteY263" fmla="*/ 3132506 h 5665088"/>
                  <a:gd name="connsiteX264" fmla="*/ 2290801 w 3949445"/>
                  <a:gd name="connsiteY264" fmla="*/ 3133725 h 5665088"/>
                  <a:gd name="connsiteX265" fmla="*/ 2293772 w 3949445"/>
                  <a:gd name="connsiteY265" fmla="*/ 3139364 h 5665088"/>
                  <a:gd name="connsiteX266" fmla="*/ 2297125 w 3949445"/>
                  <a:gd name="connsiteY266" fmla="*/ 3139440 h 5665088"/>
                  <a:gd name="connsiteX267" fmla="*/ 2299869 w 3949445"/>
                  <a:gd name="connsiteY267" fmla="*/ 3143860 h 5665088"/>
                  <a:gd name="connsiteX268" fmla="*/ 2300173 w 3949445"/>
                  <a:gd name="connsiteY268" fmla="*/ 3146603 h 5665088"/>
                  <a:gd name="connsiteX269" fmla="*/ 2298726 w 3949445"/>
                  <a:gd name="connsiteY269" fmla="*/ 3155442 h 5665088"/>
                  <a:gd name="connsiteX270" fmla="*/ 2297125 w 3949445"/>
                  <a:gd name="connsiteY270" fmla="*/ 3155594 h 5665088"/>
                  <a:gd name="connsiteX271" fmla="*/ 2295830 w 3949445"/>
                  <a:gd name="connsiteY271" fmla="*/ 3155061 h 5665088"/>
                  <a:gd name="connsiteX272" fmla="*/ 2295982 w 3949445"/>
                  <a:gd name="connsiteY272" fmla="*/ 3159252 h 5665088"/>
                  <a:gd name="connsiteX273" fmla="*/ 2300783 w 3949445"/>
                  <a:gd name="connsiteY273" fmla="*/ 3166186 h 5665088"/>
                  <a:gd name="connsiteX274" fmla="*/ 2304517 w 3949445"/>
                  <a:gd name="connsiteY274" fmla="*/ 3174492 h 5665088"/>
                  <a:gd name="connsiteX275" fmla="*/ 2301545 w 3949445"/>
                  <a:gd name="connsiteY275" fmla="*/ 3178531 h 5665088"/>
                  <a:gd name="connsiteX276" fmla="*/ 2293392 w 3949445"/>
                  <a:gd name="connsiteY276" fmla="*/ 3183865 h 5665088"/>
                  <a:gd name="connsiteX277" fmla="*/ 2298573 w 3949445"/>
                  <a:gd name="connsiteY277" fmla="*/ 3188513 h 5665088"/>
                  <a:gd name="connsiteX278" fmla="*/ 2299716 w 3949445"/>
                  <a:gd name="connsiteY278" fmla="*/ 3192018 h 5665088"/>
                  <a:gd name="connsiteX279" fmla="*/ 2300249 w 3949445"/>
                  <a:gd name="connsiteY279" fmla="*/ 3196285 h 5665088"/>
                  <a:gd name="connsiteX280" fmla="*/ 2299945 w 3949445"/>
                  <a:gd name="connsiteY280" fmla="*/ 3201619 h 5665088"/>
                  <a:gd name="connsiteX281" fmla="*/ 2301012 w 3949445"/>
                  <a:gd name="connsiteY281" fmla="*/ 3210763 h 5665088"/>
                  <a:gd name="connsiteX282" fmla="*/ 2302231 w 3949445"/>
                  <a:gd name="connsiteY282" fmla="*/ 3212821 h 5665088"/>
                  <a:gd name="connsiteX283" fmla="*/ 2303069 w 3949445"/>
                  <a:gd name="connsiteY283" fmla="*/ 3215259 h 5665088"/>
                  <a:gd name="connsiteX284" fmla="*/ 2302002 w 3949445"/>
                  <a:gd name="connsiteY284" fmla="*/ 3220136 h 5665088"/>
                  <a:gd name="connsiteX285" fmla="*/ 2301392 w 3949445"/>
                  <a:gd name="connsiteY285" fmla="*/ 3224708 h 5665088"/>
                  <a:gd name="connsiteX286" fmla="*/ 2300478 w 3949445"/>
                  <a:gd name="connsiteY286" fmla="*/ 3227680 h 5665088"/>
                  <a:gd name="connsiteX287" fmla="*/ 2298116 w 3949445"/>
                  <a:gd name="connsiteY287" fmla="*/ 3229585 h 5665088"/>
                  <a:gd name="connsiteX288" fmla="*/ 2296897 w 3949445"/>
                  <a:gd name="connsiteY288" fmla="*/ 3231413 h 5665088"/>
                  <a:gd name="connsiteX289" fmla="*/ 2294154 w 3949445"/>
                  <a:gd name="connsiteY289" fmla="*/ 3233090 h 5665088"/>
                  <a:gd name="connsiteX290" fmla="*/ 2294001 w 3949445"/>
                  <a:gd name="connsiteY290" fmla="*/ 3234843 h 5665088"/>
                  <a:gd name="connsiteX291" fmla="*/ 2298268 w 3949445"/>
                  <a:gd name="connsiteY291" fmla="*/ 3233471 h 5665088"/>
                  <a:gd name="connsiteX292" fmla="*/ 2298497 w 3949445"/>
                  <a:gd name="connsiteY292" fmla="*/ 3235300 h 5665088"/>
                  <a:gd name="connsiteX293" fmla="*/ 2297354 w 3949445"/>
                  <a:gd name="connsiteY293" fmla="*/ 3237890 h 5665088"/>
                  <a:gd name="connsiteX294" fmla="*/ 2297582 w 3949445"/>
                  <a:gd name="connsiteY294" fmla="*/ 3240634 h 5665088"/>
                  <a:gd name="connsiteX295" fmla="*/ 2300249 w 3949445"/>
                  <a:gd name="connsiteY295" fmla="*/ 3245129 h 5665088"/>
                  <a:gd name="connsiteX296" fmla="*/ 2303374 w 3949445"/>
                  <a:gd name="connsiteY296" fmla="*/ 3240710 h 5665088"/>
                  <a:gd name="connsiteX297" fmla="*/ 2304517 w 3949445"/>
                  <a:gd name="connsiteY297" fmla="*/ 3241396 h 5665088"/>
                  <a:gd name="connsiteX298" fmla="*/ 2303907 w 3949445"/>
                  <a:gd name="connsiteY298" fmla="*/ 3247034 h 5665088"/>
                  <a:gd name="connsiteX299" fmla="*/ 2305964 w 3949445"/>
                  <a:gd name="connsiteY299" fmla="*/ 3248101 h 5665088"/>
                  <a:gd name="connsiteX300" fmla="*/ 2307717 w 3949445"/>
                  <a:gd name="connsiteY300" fmla="*/ 3248254 h 5665088"/>
                  <a:gd name="connsiteX301" fmla="*/ 2309241 w 3949445"/>
                  <a:gd name="connsiteY301" fmla="*/ 3246577 h 5665088"/>
                  <a:gd name="connsiteX302" fmla="*/ 2311146 w 3949445"/>
                  <a:gd name="connsiteY302" fmla="*/ 3246273 h 5665088"/>
                  <a:gd name="connsiteX303" fmla="*/ 2304745 w 3949445"/>
                  <a:gd name="connsiteY303" fmla="*/ 3258922 h 5665088"/>
                  <a:gd name="connsiteX304" fmla="*/ 2301545 w 3949445"/>
                  <a:gd name="connsiteY304" fmla="*/ 3263113 h 5665088"/>
                  <a:gd name="connsiteX305" fmla="*/ 2300326 w 3949445"/>
                  <a:gd name="connsiteY305" fmla="*/ 3267989 h 5665088"/>
                  <a:gd name="connsiteX306" fmla="*/ 2297964 w 3949445"/>
                  <a:gd name="connsiteY306" fmla="*/ 3268294 h 5665088"/>
                  <a:gd name="connsiteX307" fmla="*/ 2295830 w 3949445"/>
                  <a:gd name="connsiteY307" fmla="*/ 3272409 h 5665088"/>
                  <a:gd name="connsiteX308" fmla="*/ 2294001 w 3949445"/>
                  <a:gd name="connsiteY308" fmla="*/ 3275228 h 5665088"/>
                  <a:gd name="connsiteX309" fmla="*/ 2292477 w 3949445"/>
                  <a:gd name="connsiteY309" fmla="*/ 3278505 h 5665088"/>
                  <a:gd name="connsiteX310" fmla="*/ 2289658 w 3949445"/>
                  <a:gd name="connsiteY310" fmla="*/ 3279419 h 5665088"/>
                  <a:gd name="connsiteX311" fmla="*/ 2287219 w 3949445"/>
                  <a:gd name="connsiteY311" fmla="*/ 3279877 h 5665088"/>
                  <a:gd name="connsiteX312" fmla="*/ 2286991 w 3949445"/>
                  <a:gd name="connsiteY312" fmla="*/ 3281096 h 5665088"/>
                  <a:gd name="connsiteX313" fmla="*/ 2288134 w 3949445"/>
                  <a:gd name="connsiteY313" fmla="*/ 3284525 h 5665088"/>
                  <a:gd name="connsiteX314" fmla="*/ 2288210 w 3949445"/>
                  <a:gd name="connsiteY314" fmla="*/ 3286049 h 5665088"/>
                  <a:gd name="connsiteX315" fmla="*/ 2284019 w 3949445"/>
                  <a:gd name="connsiteY315" fmla="*/ 3289554 h 5665088"/>
                  <a:gd name="connsiteX316" fmla="*/ 2282800 w 3949445"/>
                  <a:gd name="connsiteY316" fmla="*/ 3291154 h 5665088"/>
                  <a:gd name="connsiteX317" fmla="*/ 2282647 w 3949445"/>
                  <a:gd name="connsiteY317" fmla="*/ 3292297 h 5665088"/>
                  <a:gd name="connsiteX318" fmla="*/ 2280285 w 3949445"/>
                  <a:gd name="connsiteY318" fmla="*/ 3291916 h 5665088"/>
                  <a:gd name="connsiteX319" fmla="*/ 2279218 w 3949445"/>
                  <a:gd name="connsiteY319" fmla="*/ 3292983 h 5665088"/>
                  <a:gd name="connsiteX320" fmla="*/ 2277999 w 3949445"/>
                  <a:gd name="connsiteY320" fmla="*/ 3295650 h 5665088"/>
                  <a:gd name="connsiteX321" fmla="*/ 2275866 w 3949445"/>
                  <a:gd name="connsiteY321" fmla="*/ 3298012 h 5665088"/>
                  <a:gd name="connsiteX322" fmla="*/ 2274265 w 3949445"/>
                  <a:gd name="connsiteY322" fmla="*/ 3299003 h 5665088"/>
                  <a:gd name="connsiteX323" fmla="*/ 2272817 w 3949445"/>
                  <a:gd name="connsiteY323" fmla="*/ 3300222 h 5665088"/>
                  <a:gd name="connsiteX324" fmla="*/ 2270760 w 3949445"/>
                  <a:gd name="connsiteY324" fmla="*/ 3301060 h 5665088"/>
                  <a:gd name="connsiteX325" fmla="*/ 2263902 w 3949445"/>
                  <a:gd name="connsiteY325" fmla="*/ 3300222 h 5665088"/>
                  <a:gd name="connsiteX326" fmla="*/ 2262073 w 3949445"/>
                  <a:gd name="connsiteY326" fmla="*/ 3302127 h 5665088"/>
                  <a:gd name="connsiteX327" fmla="*/ 2259254 w 3949445"/>
                  <a:gd name="connsiteY327" fmla="*/ 3301289 h 5665088"/>
                  <a:gd name="connsiteX328" fmla="*/ 2257577 w 3949445"/>
                  <a:gd name="connsiteY328" fmla="*/ 3301746 h 5665088"/>
                  <a:gd name="connsiteX329" fmla="*/ 2254682 w 3949445"/>
                  <a:gd name="connsiteY329" fmla="*/ 3303575 h 5665088"/>
                  <a:gd name="connsiteX330" fmla="*/ 2252472 w 3949445"/>
                  <a:gd name="connsiteY330" fmla="*/ 3306089 h 5665088"/>
                  <a:gd name="connsiteX331" fmla="*/ 2251482 w 3949445"/>
                  <a:gd name="connsiteY331" fmla="*/ 3307994 h 5665088"/>
                  <a:gd name="connsiteX332" fmla="*/ 2251024 w 3949445"/>
                  <a:gd name="connsiteY332" fmla="*/ 3317672 h 5665088"/>
                  <a:gd name="connsiteX333" fmla="*/ 2254072 w 3949445"/>
                  <a:gd name="connsiteY333" fmla="*/ 3322777 h 5665088"/>
                  <a:gd name="connsiteX334" fmla="*/ 2253006 w 3949445"/>
                  <a:gd name="connsiteY334" fmla="*/ 3328492 h 5665088"/>
                  <a:gd name="connsiteX335" fmla="*/ 2244700 w 3949445"/>
                  <a:gd name="connsiteY335" fmla="*/ 3325597 h 5665088"/>
                  <a:gd name="connsiteX336" fmla="*/ 2238299 w 3949445"/>
                  <a:gd name="connsiteY336" fmla="*/ 3329330 h 5665088"/>
                  <a:gd name="connsiteX337" fmla="*/ 2235708 w 3949445"/>
                  <a:gd name="connsiteY337" fmla="*/ 3334207 h 5665088"/>
                  <a:gd name="connsiteX338" fmla="*/ 2240966 w 3949445"/>
                  <a:gd name="connsiteY338" fmla="*/ 3338093 h 5665088"/>
                  <a:gd name="connsiteX339" fmla="*/ 2242033 w 3949445"/>
                  <a:gd name="connsiteY339" fmla="*/ 3340684 h 5665088"/>
                  <a:gd name="connsiteX340" fmla="*/ 2243328 w 3949445"/>
                  <a:gd name="connsiteY340" fmla="*/ 3346857 h 5665088"/>
                  <a:gd name="connsiteX341" fmla="*/ 2240509 w 3949445"/>
                  <a:gd name="connsiteY341" fmla="*/ 3350285 h 5665088"/>
                  <a:gd name="connsiteX342" fmla="*/ 2227707 w 3949445"/>
                  <a:gd name="connsiteY342" fmla="*/ 3354172 h 5665088"/>
                  <a:gd name="connsiteX343" fmla="*/ 2218563 w 3949445"/>
                  <a:gd name="connsiteY343" fmla="*/ 3355924 h 5665088"/>
                  <a:gd name="connsiteX344" fmla="*/ 2212848 w 3949445"/>
                  <a:gd name="connsiteY344" fmla="*/ 3359277 h 5665088"/>
                  <a:gd name="connsiteX345" fmla="*/ 2207895 w 3949445"/>
                  <a:gd name="connsiteY345" fmla="*/ 3358972 h 5665088"/>
                  <a:gd name="connsiteX346" fmla="*/ 2205762 w 3949445"/>
                  <a:gd name="connsiteY346" fmla="*/ 3361182 h 5665088"/>
                  <a:gd name="connsiteX347" fmla="*/ 2201647 w 3949445"/>
                  <a:gd name="connsiteY347" fmla="*/ 3363544 h 5665088"/>
                  <a:gd name="connsiteX348" fmla="*/ 2196465 w 3949445"/>
                  <a:gd name="connsiteY348" fmla="*/ 3364535 h 5665088"/>
                  <a:gd name="connsiteX349" fmla="*/ 2194408 w 3949445"/>
                  <a:gd name="connsiteY349" fmla="*/ 3366440 h 5665088"/>
                  <a:gd name="connsiteX350" fmla="*/ 2195551 w 3949445"/>
                  <a:gd name="connsiteY350" fmla="*/ 3373831 h 5665088"/>
                  <a:gd name="connsiteX351" fmla="*/ 2196922 w 3949445"/>
                  <a:gd name="connsiteY351" fmla="*/ 3380842 h 5665088"/>
                  <a:gd name="connsiteX352" fmla="*/ 2196084 w 3949445"/>
                  <a:gd name="connsiteY352" fmla="*/ 3390595 h 5665088"/>
                  <a:gd name="connsiteX353" fmla="*/ 2192731 w 3949445"/>
                  <a:gd name="connsiteY353" fmla="*/ 3396768 h 5665088"/>
                  <a:gd name="connsiteX354" fmla="*/ 2188693 w 3949445"/>
                  <a:gd name="connsiteY354" fmla="*/ 3400882 h 5665088"/>
                  <a:gd name="connsiteX355" fmla="*/ 2185416 w 3949445"/>
                  <a:gd name="connsiteY355" fmla="*/ 3402940 h 5665088"/>
                  <a:gd name="connsiteX356" fmla="*/ 2179168 w 3949445"/>
                  <a:gd name="connsiteY356" fmla="*/ 3410712 h 5665088"/>
                  <a:gd name="connsiteX357" fmla="*/ 2179701 w 3949445"/>
                  <a:gd name="connsiteY357" fmla="*/ 3413303 h 5665088"/>
                  <a:gd name="connsiteX358" fmla="*/ 2182978 w 3949445"/>
                  <a:gd name="connsiteY358" fmla="*/ 3419018 h 5665088"/>
                  <a:gd name="connsiteX359" fmla="*/ 2186940 w 3949445"/>
                  <a:gd name="connsiteY359" fmla="*/ 3420389 h 5665088"/>
                  <a:gd name="connsiteX360" fmla="*/ 2183968 w 3949445"/>
                  <a:gd name="connsiteY360" fmla="*/ 3420542 h 5665088"/>
                  <a:gd name="connsiteX361" fmla="*/ 2180234 w 3949445"/>
                  <a:gd name="connsiteY361" fmla="*/ 3419094 h 5665088"/>
                  <a:gd name="connsiteX362" fmla="*/ 2178329 w 3949445"/>
                  <a:gd name="connsiteY362" fmla="*/ 3422828 h 5665088"/>
                  <a:gd name="connsiteX363" fmla="*/ 2176424 w 3949445"/>
                  <a:gd name="connsiteY363" fmla="*/ 3429153 h 5665088"/>
                  <a:gd name="connsiteX364" fmla="*/ 2173681 w 3949445"/>
                  <a:gd name="connsiteY364" fmla="*/ 3431058 h 5665088"/>
                  <a:gd name="connsiteX365" fmla="*/ 2165223 w 3949445"/>
                  <a:gd name="connsiteY365" fmla="*/ 3434029 h 5665088"/>
                  <a:gd name="connsiteX366" fmla="*/ 2162937 w 3949445"/>
                  <a:gd name="connsiteY366" fmla="*/ 3437992 h 5665088"/>
                  <a:gd name="connsiteX367" fmla="*/ 2166137 w 3949445"/>
                  <a:gd name="connsiteY367" fmla="*/ 3445917 h 5665088"/>
                  <a:gd name="connsiteX368" fmla="*/ 2166823 w 3949445"/>
                  <a:gd name="connsiteY368" fmla="*/ 3449727 h 5665088"/>
                  <a:gd name="connsiteX369" fmla="*/ 2165528 w 3949445"/>
                  <a:gd name="connsiteY369" fmla="*/ 3459252 h 5665088"/>
                  <a:gd name="connsiteX370" fmla="*/ 2168271 w 3949445"/>
                  <a:gd name="connsiteY370" fmla="*/ 3466567 h 5665088"/>
                  <a:gd name="connsiteX371" fmla="*/ 2168424 w 3949445"/>
                  <a:gd name="connsiteY371" fmla="*/ 3470834 h 5665088"/>
                  <a:gd name="connsiteX372" fmla="*/ 2168042 w 3949445"/>
                  <a:gd name="connsiteY372" fmla="*/ 3476244 h 5665088"/>
                  <a:gd name="connsiteX373" fmla="*/ 2164232 w 3949445"/>
                  <a:gd name="connsiteY373" fmla="*/ 3478759 h 5665088"/>
                  <a:gd name="connsiteX374" fmla="*/ 2160575 w 3949445"/>
                  <a:gd name="connsiteY374" fmla="*/ 3480664 h 5665088"/>
                  <a:gd name="connsiteX375" fmla="*/ 2161032 w 3949445"/>
                  <a:gd name="connsiteY375" fmla="*/ 3482340 h 5665088"/>
                  <a:gd name="connsiteX376" fmla="*/ 2161718 w 3949445"/>
                  <a:gd name="connsiteY376" fmla="*/ 3483712 h 5665088"/>
                  <a:gd name="connsiteX377" fmla="*/ 2165376 w 3949445"/>
                  <a:gd name="connsiteY377" fmla="*/ 3486760 h 5665088"/>
                  <a:gd name="connsiteX378" fmla="*/ 2171319 w 3949445"/>
                  <a:gd name="connsiteY378" fmla="*/ 3488588 h 5665088"/>
                  <a:gd name="connsiteX379" fmla="*/ 2180463 w 3949445"/>
                  <a:gd name="connsiteY379" fmla="*/ 3497352 h 5665088"/>
                  <a:gd name="connsiteX380" fmla="*/ 2183206 w 3949445"/>
                  <a:gd name="connsiteY380" fmla="*/ 3499028 h 5665088"/>
                  <a:gd name="connsiteX381" fmla="*/ 2186864 w 3949445"/>
                  <a:gd name="connsiteY381" fmla="*/ 3500476 h 5665088"/>
                  <a:gd name="connsiteX382" fmla="*/ 2188007 w 3949445"/>
                  <a:gd name="connsiteY382" fmla="*/ 3498875 h 5665088"/>
                  <a:gd name="connsiteX383" fmla="*/ 2188236 w 3949445"/>
                  <a:gd name="connsiteY383" fmla="*/ 3497580 h 5665088"/>
                  <a:gd name="connsiteX384" fmla="*/ 2192960 w 3949445"/>
                  <a:gd name="connsiteY384" fmla="*/ 3493618 h 5665088"/>
                  <a:gd name="connsiteX385" fmla="*/ 2195856 w 3949445"/>
                  <a:gd name="connsiteY385" fmla="*/ 3488360 h 5665088"/>
                  <a:gd name="connsiteX386" fmla="*/ 2197608 w 3949445"/>
                  <a:gd name="connsiteY386" fmla="*/ 3486912 h 5665088"/>
                  <a:gd name="connsiteX387" fmla="*/ 2196694 w 3949445"/>
                  <a:gd name="connsiteY387" fmla="*/ 3494684 h 5665088"/>
                  <a:gd name="connsiteX388" fmla="*/ 2198294 w 3949445"/>
                  <a:gd name="connsiteY388" fmla="*/ 3495599 h 5665088"/>
                  <a:gd name="connsiteX389" fmla="*/ 2200732 w 3949445"/>
                  <a:gd name="connsiteY389" fmla="*/ 3494380 h 5665088"/>
                  <a:gd name="connsiteX390" fmla="*/ 2202485 w 3949445"/>
                  <a:gd name="connsiteY390" fmla="*/ 3489579 h 5665088"/>
                  <a:gd name="connsiteX391" fmla="*/ 2202028 w 3949445"/>
                  <a:gd name="connsiteY391" fmla="*/ 3478911 h 5665088"/>
                  <a:gd name="connsiteX392" fmla="*/ 2204009 w 3949445"/>
                  <a:gd name="connsiteY392" fmla="*/ 3475939 h 5665088"/>
                  <a:gd name="connsiteX393" fmla="*/ 2204390 w 3949445"/>
                  <a:gd name="connsiteY393" fmla="*/ 3477539 h 5665088"/>
                  <a:gd name="connsiteX394" fmla="*/ 2204085 w 3949445"/>
                  <a:gd name="connsiteY394" fmla="*/ 3479749 h 5665088"/>
                  <a:gd name="connsiteX395" fmla="*/ 2204771 w 3949445"/>
                  <a:gd name="connsiteY395" fmla="*/ 3487064 h 5665088"/>
                  <a:gd name="connsiteX396" fmla="*/ 2207743 w 3949445"/>
                  <a:gd name="connsiteY396" fmla="*/ 3491941 h 5665088"/>
                  <a:gd name="connsiteX397" fmla="*/ 2208352 w 3949445"/>
                  <a:gd name="connsiteY397" fmla="*/ 3495599 h 5665088"/>
                  <a:gd name="connsiteX398" fmla="*/ 2204695 w 3949445"/>
                  <a:gd name="connsiteY398" fmla="*/ 3503143 h 5665088"/>
                  <a:gd name="connsiteX399" fmla="*/ 2200885 w 3949445"/>
                  <a:gd name="connsiteY399" fmla="*/ 3515182 h 5665088"/>
                  <a:gd name="connsiteX400" fmla="*/ 2199361 w 3949445"/>
                  <a:gd name="connsiteY400" fmla="*/ 3517773 h 5665088"/>
                  <a:gd name="connsiteX401" fmla="*/ 2196846 w 3949445"/>
                  <a:gd name="connsiteY401" fmla="*/ 3520516 h 5665088"/>
                  <a:gd name="connsiteX402" fmla="*/ 2193951 w 3949445"/>
                  <a:gd name="connsiteY402" fmla="*/ 3522269 h 5665088"/>
                  <a:gd name="connsiteX403" fmla="*/ 2191741 w 3949445"/>
                  <a:gd name="connsiteY403" fmla="*/ 3524174 h 5665088"/>
                  <a:gd name="connsiteX404" fmla="*/ 2186102 w 3949445"/>
                  <a:gd name="connsiteY404" fmla="*/ 3526155 h 5665088"/>
                  <a:gd name="connsiteX405" fmla="*/ 2185340 w 3949445"/>
                  <a:gd name="connsiteY405" fmla="*/ 3526612 h 5665088"/>
                  <a:gd name="connsiteX406" fmla="*/ 2178329 w 3949445"/>
                  <a:gd name="connsiteY406" fmla="*/ 3530803 h 5665088"/>
                  <a:gd name="connsiteX407" fmla="*/ 2172538 w 3949445"/>
                  <a:gd name="connsiteY407" fmla="*/ 3536290 h 5665088"/>
                  <a:gd name="connsiteX408" fmla="*/ 2166976 w 3949445"/>
                  <a:gd name="connsiteY408" fmla="*/ 3539795 h 5665088"/>
                  <a:gd name="connsiteX409" fmla="*/ 2163318 w 3949445"/>
                  <a:gd name="connsiteY409" fmla="*/ 3545586 h 5665088"/>
                  <a:gd name="connsiteX410" fmla="*/ 2150136 w 3949445"/>
                  <a:gd name="connsiteY410" fmla="*/ 3559150 h 5665088"/>
                  <a:gd name="connsiteX411" fmla="*/ 2148154 w 3949445"/>
                  <a:gd name="connsiteY411" fmla="*/ 3562579 h 5665088"/>
                  <a:gd name="connsiteX412" fmla="*/ 2146097 w 3949445"/>
                  <a:gd name="connsiteY412" fmla="*/ 3575914 h 5665088"/>
                  <a:gd name="connsiteX413" fmla="*/ 2147926 w 3949445"/>
                  <a:gd name="connsiteY413" fmla="*/ 3579419 h 5665088"/>
                  <a:gd name="connsiteX414" fmla="*/ 2151583 w 3949445"/>
                  <a:gd name="connsiteY414" fmla="*/ 3583991 h 5665088"/>
                  <a:gd name="connsiteX415" fmla="*/ 2154936 w 3949445"/>
                  <a:gd name="connsiteY415" fmla="*/ 3589706 h 5665088"/>
                  <a:gd name="connsiteX416" fmla="*/ 2153260 w 3949445"/>
                  <a:gd name="connsiteY416" fmla="*/ 3592525 h 5665088"/>
                  <a:gd name="connsiteX417" fmla="*/ 2152650 w 3949445"/>
                  <a:gd name="connsiteY417" fmla="*/ 3595040 h 5665088"/>
                  <a:gd name="connsiteX418" fmla="*/ 2161337 w 3949445"/>
                  <a:gd name="connsiteY418" fmla="*/ 3606851 h 5665088"/>
                  <a:gd name="connsiteX419" fmla="*/ 2163699 w 3949445"/>
                  <a:gd name="connsiteY419" fmla="*/ 3613099 h 5665088"/>
                  <a:gd name="connsiteX420" fmla="*/ 2163699 w 3949445"/>
                  <a:gd name="connsiteY420" fmla="*/ 3617824 h 5665088"/>
                  <a:gd name="connsiteX421" fmla="*/ 2161794 w 3949445"/>
                  <a:gd name="connsiteY421" fmla="*/ 3621024 h 5665088"/>
                  <a:gd name="connsiteX422" fmla="*/ 2159432 w 3949445"/>
                  <a:gd name="connsiteY422" fmla="*/ 3621786 h 5665088"/>
                  <a:gd name="connsiteX423" fmla="*/ 2155546 w 3949445"/>
                  <a:gd name="connsiteY423" fmla="*/ 3619881 h 5665088"/>
                  <a:gd name="connsiteX424" fmla="*/ 2152802 w 3949445"/>
                  <a:gd name="connsiteY424" fmla="*/ 3622319 h 5665088"/>
                  <a:gd name="connsiteX425" fmla="*/ 2152117 w 3949445"/>
                  <a:gd name="connsiteY425" fmla="*/ 3624910 h 5665088"/>
                  <a:gd name="connsiteX426" fmla="*/ 2153641 w 3949445"/>
                  <a:gd name="connsiteY426" fmla="*/ 3629330 h 5665088"/>
                  <a:gd name="connsiteX427" fmla="*/ 2156841 w 3949445"/>
                  <a:gd name="connsiteY427" fmla="*/ 3632149 h 5665088"/>
                  <a:gd name="connsiteX428" fmla="*/ 2166442 w 3949445"/>
                  <a:gd name="connsiteY428" fmla="*/ 3638017 h 5665088"/>
                  <a:gd name="connsiteX429" fmla="*/ 2193646 w 3949445"/>
                  <a:gd name="connsiteY429" fmla="*/ 3652114 h 5665088"/>
                  <a:gd name="connsiteX430" fmla="*/ 2198065 w 3949445"/>
                  <a:gd name="connsiteY430" fmla="*/ 3656762 h 5665088"/>
                  <a:gd name="connsiteX431" fmla="*/ 2201571 w 3949445"/>
                  <a:gd name="connsiteY431" fmla="*/ 3661867 h 5665088"/>
                  <a:gd name="connsiteX432" fmla="*/ 2207133 w 3949445"/>
                  <a:gd name="connsiteY432" fmla="*/ 3668192 h 5665088"/>
                  <a:gd name="connsiteX433" fmla="*/ 2212696 w 3949445"/>
                  <a:gd name="connsiteY433" fmla="*/ 3677107 h 5665088"/>
                  <a:gd name="connsiteX434" fmla="*/ 2213839 w 3949445"/>
                  <a:gd name="connsiteY434" fmla="*/ 3681832 h 5665088"/>
                  <a:gd name="connsiteX435" fmla="*/ 2221992 w 3949445"/>
                  <a:gd name="connsiteY435" fmla="*/ 3697910 h 5665088"/>
                  <a:gd name="connsiteX436" fmla="*/ 2224507 w 3949445"/>
                  <a:gd name="connsiteY436" fmla="*/ 3701339 h 5665088"/>
                  <a:gd name="connsiteX437" fmla="*/ 2230222 w 3949445"/>
                  <a:gd name="connsiteY437" fmla="*/ 3706063 h 5665088"/>
                  <a:gd name="connsiteX438" fmla="*/ 2236165 w 3949445"/>
                  <a:gd name="connsiteY438" fmla="*/ 3712312 h 5665088"/>
                  <a:gd name="connsiteX439" fmla="*/ 2239518 w 3949445"/>
                  <a:gd name="connsiteY439" fmla="*/ 3719855 h 5665088"/>
                  <a:gd name="connsiteX440" fmla="*/ 2245843 w 3949445"/>
                  <a:gd name="connsiteY440" fmla="*/ 3728085 h 5665088"/>
                  <a:gd name="connsiteX441" fmla="*/ 2246147 w 3949445"/>
                  <a:gd name="connsiteY441" fmla="*/ 3732809 h 5665088"/>
                  <a:gd name="connsiteX442" fmla="*/ 2249653 w 3949445"/>
                  <a:gd name="connsiteY442" fmla="*/ 3741801 h 5665088"/>
                  <a:gd name="connsiteX443" fmla="*/ 2252929 w 3949445"/>
                  <a:gd name="connsiteY443" fmla="*/ 3748964 h 5665088"/>
                  <a:gd name="connsiteX444" fmla="*/ 2258111 w 3949445"/>
                  <a:gd name="connsiteY444" fmla="*/ 3757270 h 5665088"/>
                  <a:gd name="connsiteX445" fmla="*/ 2261540 w 3949445"/>
                  <a:gd name="connsiteY445" fmla="*/ 3768166 h 5665088"/>
                  <a:gd name="connsiteX446" fmla="*/ 2264740 w 3949445"/>
                  <a:gd name="connsiteY446" fmla="*/ 3774262 h 5665088"/>
                  <a:gd name="connsiteX447" fmla="*/ 2268169 w 3949445"/>
                  <a:gd name="connsiteY447" fmla="*/ 3785083 h 5665088"/>
                  <a:gd name="connsiteX448" fmla="*/ 2271674 w 3949445"/>
                  <a:gd name="connsiteY448" fmla="*/ 3791712 h 5665088"/>
                  <a:gd name="connsiteX449" fmla="*/ 2285619 w 3949445"/>
                  <a:gd name="connsiteY449" fmla="*/ 3814039 h 5665088"/>
                  <a:gd name="connsiteX450" fmla="*/ 2288362 w 3949445"/>
                  <a:gd name="connsiteY450" fmla="*/ 3821278 h 5665088"/>
                  <a:gd name="connsiteX451" fmla="*/ 2289353 w 3949445"/>
                  <a:gd name="connsiteY451" fmla="*/ 3827907 h 5665088"/>
                  <a:gd name="connsiteX452" fmla="*/ 2289582 w 3949445"/>
                  <a:gd name="connsiteY452" fmla="*/ 3831565 h 5665088"/>
                  <a:gd name="connsiteX453" fmla="*/ 2302154 w 3949445"/>
                  <a:gd name="connsiteY453" fmla="*/ 3841090 h 5665088"/>
                  <a:gd name="connsiteX454" fmla="*/ 2305584 w 3949445"/>
                  <a:gd name="connsiteY454" fmla="*/ 3846195 h 5665088"/>
                  <a:gd name="connsiteX455" fmla="*/ 2308022 w 3949445"/>
                  <a:gd name="connsiteY455" fmla="*/ 3856330 h 5665088"/>
                  <a:gd name="connsiteX456" fmla="*/ 2308251 w 3949445"/>
                  <a:gd name="connsiteY456" fmla="*/ 3861664 h 5665088"/>
                  <a:gd name="connsiteX457" fmla="*/ 2311679 w 3949445"/>
                  <a:gd name="connsiteY457" fmla="*/ 3863493 h 5665088"/>
                  <a:gd name="connsiteX458" fmla="*/ 2312670 w 3949445"/>
                  <a:gd name="connsiteY458" fmla="*/ 3866007 h 5665088"/>
                  <a:gd name="connsiteX459" fmla="*/ 2314423 w 3949445"/>
                  <a:gd name="connsiteY459" fmla="*/ 3867836 h 5665088"/>
                  <a:gd name="connsiteX460" fmla="*/ 2320595 w 3949445"/>
                  <a:gd name="connsiteY460" fmla="*/ 3872865 h 5665088"/>
                  <a:gd name="connsiteX461" fmla="*/ 2323567 w 3949445"/>
                  <a:gd name="connsiteY461" fmla="*/ 3879875 h 5665088"/>
                  <a:gd name="connsiteX462" fmla="*/ 2328215 w 3949445"/>
                  <a:gd name="connsiteY462" fmla="*/ 3887648 h 5665088"/>
                  <a:gd name="connsiteX463" fmla="*/ 2331415 w 3949445"/>
                  <a:gd name="connsiteY463" fmla="*/ 3891382 h 5665088"/>
                  <a:gd name="connsiteX464" fmla="*/ 2333473 w 3949445"/>
                  <a:gd name="connsiteY464" fmla="*/ 3897630 h 5665088"/>
                  <a:gd name="connsiteX465" fmla="*/ 2336368 w 3949445"/>
                  <a:gd name="connsiteY465" fmla="*/ 3902583 h 5665088"/>
                  <a:gd name="connsiteX466" fmla="*/ 2344217 w 3949445"/>
                  <a:gd name="connsiteY466" fmla="*/ 3912718 h 5665088"/>
                  <a:gd name="connsiteX467" fmla="*/ 2345817 w 3949445"/>
                  <a:gd name="connsiteY467" fmla="*/ 3918357 h 5665088"/>
                  <a:gd name="connsiteX468" fmla="*/ 2342845 w 3949445"/>
                  <a:gd name="connsiteY468" fmla="*/ 3929634 h 5665088"/>
                  <a:gd name="connsiteX469" fmla="*/ 2340559 w 3949445"/>
                  <a:gd name="connsiteY469" fmla="*/ 3930396 h 5665088"/>
                  <a:gd name="connsiteX470" fmla="*/ 2338273 w 3949445"/>
                  <a:gd name="connsiteY470" fmla="*/ 3931996 h 5665088"/>
                  <a:gd name="connsiteX471" fmla="*/ 2341397 w 3949445"/>
                  <a:gd name="connsiteY471" fmla="*/ 3935273 h 5665088"/>
                  <a:gd name="connsiteX472" fmla="*/ 2341702 w 3949445"/>
                  <a:gd name="connsiteY472" fmla="*/ 3942512 h 5665088"/>
                  <a:gd name="connsiteX473" fmla="*/ 2346122 w 3949445"/>
                  <a:gd name="connsiteY473" fmla="*/ 3946246 h 5665088"/>
                  <a:gd name="connsiteX474" fmla="*/ 2347570 w 3949445"/>
                  <a:gd name="connsiteY474" fmla="*/ 3949903 h 5665088"/>
                  <a:gd name="connsiteX475" fmla="*/ 2352675 w 3949445"/>
                  <a:gd name="connsiteY475" fmla="*/ 3956761 h 5665088"/>
                  <a:gd name="connsiteX476" fmla="*/ 2355418 w 3949445"/>
                  <a:gd name="connsiteY476" fmla="*/ 3962172 h 5665088"/>
                  <a:gd name="connsiteX477" fmla="*/ 2363114 w 3949445"/>
                  <a:gd name="connsiteY477" fmla="*/ 3968115 h 5665088"/>
                  <a:gd name="connsiteX478" fmla="*/ 2370963 w 3949445"/>
                  <a:gd name="connsiteY478" fmla="*/ 3972611 h 5665088"/>
                  <a:gd name="connsiteX479" fmla="*/ 2376297 w 3949445"/>
                  <a:gd name="connsiteY479" fmla="*/ 3980155 h 5665088"/>
                  <a:gd name="connsiteX480" fmla="*/ 2381022 w 3949445"/>
                  <a:gd name="connsiteY480" fmla="*/ 3983508 h 5665088"/>
                  <a:gd name="connsiteX481" fmla="*/ 2384298 w 3949445"/>
                  <a:gd name="connsiteY481" fmla="*/ 3989070 h 5665088"/>
                  <a:gd name="connsiteX482" fmla="*/ 2387575 w 3949445"/>
                  <a:gd name="connsiteY482" fmla="*/ 3992652 h 5665088"/>
                  <a:gd name="connsiteX483" fmla="*/ 2408911 w 3949445"/>
                  <a:gd name="connsiteY483" fmla="*/ 4004005 h 5665088"/>
                  <a:gd name="connsiteX484" fmla="*/ 2415997 w 3949445"/>
                  <a:gd name="connsiteY484" fmla="*/ 4009263 h 5665088"/>
                  <a:gd name="connsiteX485" fmla="*/ 2424684 w 3949445"/>
                  <a:gd name="connsiteY485" fmla="*/ 4012311 h 5665088"/>
                  <a:gd name="connsiteX486" fmla="*/ 2437181 w 3949445"/>
                  <a:gd name="connsiteY486" fmla="*/ 4021836 h 5665088"/>
                  <a:gd name="connsiteX487" fmla="*/ 2440991 w 3949445"/>
                  <a:gd name="connsiteY487" fmla="*/ 4023741 h 5665088"/>
                  <a:gd name="connsiteX488" fmla="*/ 2453640 w 3949445"/>
                  <a:gd name="connsiteY488" fmla="*/ 4027780 h 5665088"/>
                  <a:gd name="connsiteX489" fmla="*/ 2458974 w 3949445"/>
                  <a:gd name="connsiteY489" fmla="*/ 4031133 h 5665088"/>
                  <a:gd name="connsiteX490" fmla="*/ 2470785 w 3949445"/>
                  <a:gd name="connsiteY490" fmla="*/ 4036314 h 5665088"/>
                  <a:gd name="connsiteX491" fmla="*/ 2477186 w 3949445"/>
                  <a:gd name="connsiteY491" fmla="*/ 4040048 h 5665088"/>
                  <a:gd name="connsiteX492" fmla="*/ 2489759 w 3949445"/>
                  <a:gd name="connsiteY492" fmla="*/ 4043705 h 5665088"/>
                  <a:gd name="connsiteX493" fmla="*/ 2493874 w 3949445"/>
                  <a:gd name="connsiteY493" fmla="*/ 4046296 h 5665088"/>
                  <a:gd name="connsiteX494" fmla="*/ 2497531 w 3949445"/>
                  <a:gd name="connsiteY494" fmla="*/ 4050335 h 5665088"/>
                  <a:gd name="connsiteX495" fmla="*/ 2503627 w 3949445"/>
                  <a:gd name="connsiteY495" fmla="*/ 4055288 h 5665088"/>
                  <a:gd name="connsiteX496" fmla="*/ 2509190 w 3949445"/>
                  <a:gd name="connsiteY496" fmla="*/ 4057803 h 5665088"/>
                  <a:gd name="connsiteX497" fmla="*/ 2513000 w 3949445"/>
                  <a:gd name="connsiteY497" fmla="*/ 4061232 h 5665088"/>
                  <a:gd name="connsiteX498" fmla="*/ 2516657 w 3949445"/>
                  <a:gd name="connsiteY498" fmla="*/ 4063137 h 5665088"/>
                  <a:gd name="connsiteX499" fmla="*/ 2526030 w 3949445"/>
                  <a:gd name="connsiteY499" fmla="*/ 4066870 h 5665088"/>
                  <a:gd name="connsiteX500" fmla="*/ 2529764 w 3949445"/>
                  <a:gd name="connsiteY500" fmla="*/ 4069690 h 5665088"/>
                  <a:gd name="connsiteX501" fmla="*/ 2531212 w 3949445"/>
                  <a:gd name="connsiteY501" fmla="*/ 4071899 h 5665088"/>
                  <a:gd name="connsiteX502" fmla="*/ 2532507 w 3949445"/>
                  <a:gd name="connsiteY502" fmla="*/ 4079748 h 5665088"/>
                  <a:gd name="connsiteX503" fmla="*/ 2533650 w 3949445"/>
                  <a:gd name="connsiteY503" fmla="*/ 4082187 h 5665088"/>
                  <a:gd name="connsiteX504" fmla="*/ 2544471 w 3949445"/>
                  <a:gd name="connsiteY504" fmla="*/ 4089883 h 5665088"/>
                  <a:gd name="connsiteX505" fmla="*/ 2548966 w 3949445"/>
                  <a:gd name="connsiteY505" fmla="*/ 4092093 h 5665088"/>
                  <a:gd name="connsiteX506" fmla="*/ 2553767 w 3949445"/>
                  <a:gd name="connsiteY506" fmla="*/ 4096893 h 5665088"/>
                  <a:gd name="connsiteX507" fmla="*/ 2566416 w 3949445"/>
                  <a:gd name="connsiteY507" fmla="*/ 4105808 h 5665088"/>
                  <a:gd name="connsiteX508" fmla="*/ 2569236 w 3949445"/>
                  <a:gd name="connsiteY508" fmla="*/ 4108475 h 5665088"/>
                  <a:gd name="connsiteX509" fmla="*/ 2571445 w 3949445"/>
                  <a:gd name="connsiteY509" fmla="*/ 4110609 h 5665088"/>
                  <a:gd name="connsiteX510" fmla="*/ 2572436 w 3949445"/>
                  <a:gd name="connsiteY510" fmla="*/ 4118382 h 5665088"/>
                  <a:gd name="connsiteX511" fmla="*/ 2572512 w 3949445"/>
                  <a:gd name="connsiteY511" fmla="*/ 4127602 h 5665088"/>
                  <a:gd name="connsiteX512" fmla="*/ 2574722 w 3949445"/>
                  <a:gd name="connsiteY512" fmla="*/ 4145128 h 5665088"/>
                  <a:gd name="connsiteX513" fmla="*/ 2577313 w 3949445"/>
                  <a:gd name="connsiteY513" fmla="*/ 4153891 h 5665088"/>
                  <a:gd name="connsiteX514" fmla="*/ 2577770 w 3949445"/>
                  <a:gd name="connsiteY514" fmla="*/ 4158920 h 5665088"/>
                  <a:gd name="connsiteX515" fmla="*/ 2579370 w 3949445"/>
                  <a:gd name="connsiteY515" fmla="*/ 4162578 h 5665088"/>
                  <a:gd name="connsiteX516" fmla="*/ 2579675 w 3949445"/>
                  <a:gd name="connsiteY516" fmla="*/ 4166540 h 5665088"/>
                  <a:gd name="connsiteX517" fmla="*/ 2579751 w 3949445"/>
                  <a:gd name="connsiteY517" fmla="*/ 4183533 h 5665088"/>
                  <a:gd name="connsiteX518" fmla="*/ 2577922 w 3949445"/>
                  <a:gd name="connsiteY518" fmla="*/ 4195572 h 5665088"/>
                  <a:gd name="connsiteX519" fmla="*/ 2577770 w 3949445"/>
                  <a:gd name="connsiteY519" fmla="*/ 4203344 h 5665088"/>
                  <a:gd name="connsiteX520" fmla="*/ 2582037 w 3949445"/>
                  <a:gd name="connsiteY520" fmla="*/ 4224452 h 5665088"/>
                  <a:gd name="connsiteX521" fmla="*/ 2582342 w 3949445"/>
                  <a:gd name="connsiteY521" fmla="*/ 4228643 h 5665088"/>
                  <a:gd name="connsiteX522" fmla="*/ 2582037 w 3949445"/>
                  <a:gd name="connsiteY522" fmla="*/ 4234130 h 5665088"/>
                  <a:gd name="connsiteX523" fmla="*/ 2580437 w 3949445"/>
                  <a:gd name="connsiteY523" fmla="*/ 4240073 h 5665088"/>
                  <a:gd name="connsiteX524" fmla="*/ 2579446 w 3949445"/>
                  <a:gd name="connsiteY524" fmla="*/ 4249141 h 5665088"/>
                  <a:gd name="connsiteX525" fmla="*/ 2578227 w 3949445"/>
                  <a:gd name="connsiteY525" fmla="*/ 4253484 h 5665088"/>
                  <a:gd name="connsiteX526" fmla="*/ 2576551 w 3949445"/>
                  <a:gd name="connsiteY526" fmla="*/ 4262323 h 5665088"/>
                  <a:gd name="connsiteX527" fmla="*/ 2575408 w 3949445"/>
                  <a:gd name="connsiteY527" fmla="*/ 4276954 h 5665088"/>
                  <a:gd name="connsiteX528" fmla="*/ 2572588 w 3949445"/>
                  <a:gd name="connsiteY528" fmla="*/ 4288765 h 5665088"/>
                  <a:gd name="connsiteX529" fmla="*/ 2570379 w 3949445"/>
                  <a:gd name="connsiteY529" fmla="*/ 4293642 h 5665088"/>
                  <a:gd name="connsiteX530" fmla="*/ 2568016 w 3949445"/>
                  <a:gd name="connsiteY530" fmla="*/ 4296232 h 5665088"/>
                  <a:gd name="connsiteX531" fmla="*/ 2563597 w 3949445"/>
                  <a:gd name="connsiteY531" fmla="*/ 4297147 h 5665088"/>
                  <a:gd name="connsiteX532" fmla="*/ 2563368 w 3949445"/>
                  <a:gd name="connsiteY532" fmla="*/ 4301871 h 5665088"/>
                  <a:gd name="connsiteX533" fmla="*/ 2562454 w 3949445"/>
                  <a:gd name="connsiteY533" fmla="*/ 4305224 h 5665088"/>
                  <a:gd name="connsiteX534" fmla="*/ 2562682 w 3949445"/>
                  <a:gd name="connsiteY534" fmla="*/ 4309796 h 5665088"/>
                  <a:gd name="connsiteX535" fmla="*/ 2565578 w 3949445"/>
                  <a:gd name="connsiteY535" fmla="*/ 4314444 h 5665088"/>
                  <a:gd name="connsiteX536" fmla="*/ 2569159 w 3949445"/>
                  <a:gd name="connsiteY536" fmla="*/ 4316273 h 5665088"/>
                  <a:gd name="connsiteX537" fmla="*/ 2570226 w 3949445"/>
                  <a:gd name="connsiteY537" fmla="*/ 4317797 h 5665088"/>
                  <a:gd name="connsiteX538" fmla="*/ 2569540 w 3949445"/>
                  <a:gd name="connsiteY538" fmla="*/ 4321454 h 5665088"/>
                  <a:gd name="connsiteX539" fmla="*/ 2566569 w 3949445"/>
                  <a:gd name="connsiteY539" fmla="*/ 4326560 h 5665088"/>
                  <a:gd name="connsiteX540" fmla="*/ 2565807 w 3949445"/>
                  <a:gd name="connsiteY540" fmla="*/ 4330751 h 5665088"/>
                  <a:gd name="connsiteX541" fmla="*/ 2565273 w 3949445"/>
                  <a:gd name="connsiteY541" fmla="*/ 4334180 h 5665088"/>
                  <a:gd name="connsiteX542" fmla="*/ 2565807 w 3949445"/>
                  <a:gd name="connsiteY542" fmla="*/ 4340657 h 5665088"/>
                  <a:gd name="connsiteX543" fmla="*/ 2564282 w 3949445"/>
                  <a:gd name="connsiteY543" fmla="*/ 4348887 h 5665088"/>
                  <a:gd name="connsiteX544" fmla="*/ 2563216 w 3949445"/>
                  <a:gd name="connsiteY544" fmla="*/ 4361612 h 5665088"/>
                  <a:gd name="connsiteX545" fmla="*/ 2563749 w 3949445"/>
                  <a:gd name="connsiteY545" fmla="*/ 4367098 h 5665088"/>
                  <a:gd name="connsiteX546" fmla="*/ 2568169 w 3949445"/>
                  <a:gd name="connsiteY546" fmla="*/ 4383253 h 5665088"/>
                  <a:gd name="connsiteX547" fmla="*/ 2567940 w 3949445"/>
                  <a:gd name="connsiteY547" fmla="*/ 4386453 h 5665088"/>
                  <a:gd name="connsiteX548" fmla="*/ 2566492 w 3949445"/>
                  <a:gd name="connsiteY548" fmla="*/ 4391559 h 5665088"/>
                  <a:gd name="connsiteX549" fmla="*/ 2562987 w 3949445"/>
                  <a:gd name="connsiteY549" fmla="*/ 4396055 h 5665088"/>
                  <a:gd name="connsiteX550" fmla="*/ 2560930 w 3949445"/>
                  <a:gd name="connsiteY550" fmla="*/ 4398493 h 5665088"/>
                  <a:gd name="connsiteX551" fmla="*/ 2557806 w 3949445"/>
                  <a:gd name="connsiteY551" fmla="*/ 4408246 h 5665088"/>
                  <a:gd name="connsiteX552" fmla="*/ 2558339 w 3949445"/>
                  <a:gd name="connsiteY552" fmla="*/ 4411447 h 5665088"/>
                  <a:gd name="connsiteX553" fmla="*/ 2560854 w 3949445"/>
                  <a:gd name="connsiteY553" fmla="*/ 4416781 h 5665088"/>
                  <a:gd name="connsiteX554" fmla="*/ 2559787 w 3949445"/>
                  <a:gd name="connsiteY554" fmla="*/ 4426382 h 5665088"/>
                  <a:gd name="connsiteX555" fmla="*/ 2560396 w 3949445"/>
                  <a:gd name="connsiteY555" fmla="*/ 4430649 h 5665088"/>
                  <a:gd name="connsiteX556" fmla="*/ 2558796 w 3949445"/>
                  <a:gd name="connsiteY556" fmla="*/ 4434459 h 5665088"/>
                  <a:gd name="connsiteX557" fmla="*/ 2557958 w 3949445"/>
                  <a:gd name="connsiteY557" fmla="*/ 4441622 h 5665088"/>
                  <a:gd name="connsiteX558" fmla="*/ 2554300 w 3949445"/>
                  <a:gd name="connsiteY558" fmla="*/ 4451681 h 5665088"/>
                  <a:gd name="connsiteX559" fmla="*/ 2553919 w 3949445"/>
                  <a:gd name="connsiteY559" fmla="*/ 4456252 h 5665088"/>
                  <a:gd name="connsiteX560" fmla="*/ 2550643 w 3949445"/>
                  <a:gd name="connsiteY560" fmla="*/ 4466006 h 5665088"/>
                  <a:gd name="connsiteX561" fmla="*/ 2549957 w 3949445"/>
                  <a:gd name="connsiteY561" fmla="*/ 4471035 h 5665088"/>
                  <a:gd name="connsiteX562" fmla="*/ 2550186 w 3949445"/>
                  <a:gd name="connsiteY562" fmla="*/ 4479189 h 5665088"/>
                  <a:gd name="connsiteX563" fmla="*/ 2549576 w 3949445"/>
                  <a:gd name="connsiteY563" fmla="*/ 4482618 h 5665088"/>
                  <a:gd name="connsiteX564" fmla="*/ 2548814 w 3949445"/>
                  <a:gd name="connsiteY564" fmla="*/ 4483760 h 5665088"/>
                  <a:gd name="connsiteX565" fmla="*/ 2544623 w 3949445"/>
                  <a:gd name="connsiteY565" fmla="*/ 4488333 h 5665088"/>
                  <a:gd name="connsiteX566" fmla="*/ 2543327 w 3949445"/>
                  <a:gd name="connsiteY566" fmla="*/ 4491990 h 5665088"/>
                  <a:gd name="connsiteX567" fmla="*/ 2540737 w 3949445"/>
                  <a:gd name="connsiteY567" fmla="*/ 4502353 h 5665088"/>
                  <a:gd name="connsiteX568" fmla="*/ 2539517 w 3949445"/>
                  <a:gd name="connsiteY568" fmla="*/ 4515384 h 5665088"/>
                  <a:gd name="connsiteX569" fmla="*/ 2536317 w 3949445"/>
                  <a:gd name="connsiteY569" fmla="*/ 4520794 h 5665088"/>
                  <a:gd name="connsiteX570" fmla="*/ 2534793 w 3949445"/>
                  <a:gd name="connsiteY570" fmla="*/ 4527575 h 5665088"/>
                  <a:gd name="connsiteX571" fmla="*/ 2531821 w 3949445"/>
                  <a:gd name="connsiteY571" fmla="*/ 4532071 h 5665088"/>
                  <a:gd name="connsiteX572" fmla="*/ 2527554 w 3949445"/>
                  <a:gd name="connsiteY572" fmla="*/ 4535272 h 5665088"/>
                  <a:gd name="connsiteX573" fmla="*/ 2526564 w 3949445"/>
                  <a:gd name="connsiteY573" fmla="*/ 4538244 h 5665088"/>
                  <a:gd name="connsiteX574" fmla="*/ 2527859 w 3949445"/>
                  <a:gd name="connsiteY574" fmla="*/ 4549597 h 5665088"/>
                  <a:gd name="connsiteX575" fmla="*/ 2532964 w 3949445"/>
                  <a:gd name="connsiteY575" fmla="*/ 4555922 h 5665088"/>
                  <a:gd name="connsiteX576" fmla="*/ 2534031 w 3949445"/>
                  <a:gd name="connsiteY576" fmla="*/ 4559808 h 5665088"/>
                  <a:gd name="connsiteX577" fmla="*/ 2534412 w 3949445"/>
                  <a:gd name="connsiteY577" fmla="*/ 4568419 h 5665088"/>
                  <a:gd name="connsiteX578" fmla="*/ 2533193 w 3949445"/>
                  <a:gd name="connsiteY578" fmla="*/ 4580382 h 5665088"/>
                  <a:gd name="connsiteX579" fmla="*/ 2531136 w 3949445"/>
                  <a:gd name="connsiteY579" fmla="*/ 4589145 h 5665088"/>
                  <a:gd name="connsiteX580" fmla="*/ 2520772 w 3949445"/>
                  <a:gd name="connsiteY580" fmla="*/ 4597070 h 5665088"/>
                  <a:gd name="connsiteX581" fmla="*/ 2519172 w 3949445"/>
                  <a:gd name="connsiteY581" fmla="*/ 4609567 h 5665088"/>
                  <a:gd name="connsiteX582" fmla="*/ 2519324 w 3949445"/>
                  <a:gd name="connsiteY582" fmla="*/ 4615130 h 5665088"/>
                  <a:gd name="connsiteX583" fmla="*/ 2521382 w 3949445"/>
                  <a:gd name="connsiteY583" fmla="*/ 4624730 h 5665088"/>
                  <a:gd name="connsiteX584" fmla="*/ 2521001 w 3949445"/>
                  <a:gd name="connsiteY584" fmla="*/ 4632503 h 5665088"/>
                  <a:gd name="connsiteX585" fmla="*/ 2524277 w 3949445"/>
                  <a:gd name="connsiteY585" fmla="*/ 4646295 h 5665088"/>
                  <a:gd name="connsiteX586" fmla="*/ 2526335 w 3949445"/>
                  <a:gd name="connsiteY586" fmla="*/ 4659478 h 5665088"/>
                  <a:gd name="connsiteX587" fmla="*/ 2526792 w 3949445"/>
                  <a:gd name="connsiteY587" fmla="*/ 4676547 h 5665088"/>
                  <a:gd name="connsiteX588" fmla="*/ 2530374 w 3949445"/>
                  <a:gd name="connsiteY588" fmla="*/ 4684243 h 5665088"/>
                  <a:gd name="connsiteX589" fmla="*/ 2528773 w 3949445"/>
                  <a:gd name="connsiteY589" fmla="*/ 4690644 h 5665088"/>
                  <a:gd name="connsiteX590" fmla="*/ 2529154 w 3949445"/>
                  <a:gd name="connsiteY590" fmla="*/ 4695825 h 5665088"/>
                  <a:gd name="connsiteX591" fmla="*/ 2523744 w 3949445"/>
                  <a:gd name="connsiteY591" fmla="*/ 4709084 h 5665088"/>
                  <a:gd name="connsiteX592" fmla="*/ 2522068 w 3949445"/>
                  <a:gd name="connsiteY592" fmla="*/ 4711370 h 5665088"/>
                  <a:gd name="connsiteX593" fmla="*/ 2517877 w 3949445"/>
                  <a:gd name="connsiteY593" fmla="*/ 4714494 h 5665088"/>
                  <a:gd name="connsiteX594" fmla="*/ 2519706 w 3949445"/>
                  <a:gd name="connsiteY594" fmla="*/ 4722876 h 5665088"/>
                  <a:gd name="connsiteX595" fmla="*/ 2519706 w 3949445"/>
                  <a:gd name="connsiteY595" fmla="*/ 4728820 h 5665088"/>
                  <a:gd name="connsiteX596" fmla="*/ 2521992 w 3949445"/>
                  <a:gd name="connsiteY596" fmla="*/ 4732706 h 5665088"/>
                  <a:gd name="connsiteX597" fmla="*/ 2520925 w 3949445"/>
                  <a:gd name="connsiteY597" fmla="*/ 4738421 h 5665088"/>
                  <a:gd name="connsiteX598" fmla="*/ 2514448 w 3949445"/>
                  <a:gd name="connsiteY598" fmla="*/ 4745660 h 5665088"/>
                  <a:gd name="connsiteX599" fmla="*/ 2513609 w 3949445"/>
                  <a:gd name="connsiteY599" fmla="*/ 4748632 h 5665088"/>
                  <a:gd name="connsiteX600" fmla="*/ 2510790 w 3949445"/>
                  <a:gd name="connsiteY600" fmla="*/ 4754118 h 5665088"/>
                  <a:gd name="connsiteX601" fmla="*/ 2507818 w 3949445"/>
                  <a:gd name="connsiteY601" fmla="*/ 4760595 h 5665088"/>
                  <a:gd name="connsiteX602" fmla="*/ 2508276 w 3949445"/>
                  <a:gd name="connsiteY602" fmla="*/ 4765929 h 5665088"/>
                  <a:gd name="connsiteX603" fmla="*/ 2506752 w 3949445"/>
                  <a:gd name="connsiteY603" fmla="*/ 4771644 h 5665088"/>
                  <a:gd name="connsiteX604" fmla="*/ 2505761 w 3949445"/>
                  <a:gd name="connsiteY604" fmla="*/ 4780026 h 5665088"/>
                  <a:gd name="connsiteX605" fmla="*/ 2500884 w 3949445"/>
                  <a:gd name="connsiteY605" fmla="*/ 4793209 h 5665088"/>
                  <a:gd name="connsiteX606" fmla="*/ 2499284 w 3949445"/>
                  <a:gd name="connsiteY606" fmla="*/ 4800905 h 5665088"/>
                  <a:gd name="connsiteX607" fmla="*/ 2492959 w 3949445"/>
                  <a:gd name="connsiteY607" fmla="*/ 4807229 h 5665088"/>
                  <a:gd name="connsiteX608" fmla="*/ 2490292 w 3949445"/>
                  <a:gd name="connsiteY608" fmla="*/ 4811573 h 5665088"/>
                  <a:gd name="connsiteX609" fmla="*/ 2488387 w 3949445"/>
                  <a:gd name="connsiteY609" fmla="*/ 4816221 h 5665088"/>
                  <a:gd name="connsiteX610" fmla="*/ 2486101 w 3949445"/>
                  <a:gd name="connsiteY610" fmla="*/ 4818736 h 5665088"/>
                  <a:gd name="connsiteX611" fmla="*/ 2483739 w 3949445"/>
                  <a:gd name="connsiteY611" fmla="*/ 4822241 h 5665088"/>
                  <a:gd name="connsiteX612" fmla="*/ 2485187 w 3949445"/>
                  <a:gd name="connsiteY612" fmla="*/ 4829861 h 5665088"/>
                  <a:gd name="connsiteX613" fmla="*/ 2481453 w 3949445"/>
                  <a:gd name="connsiteY613" fmla="*/ 4834966 h 5665088"/>
                  <a:gd name="connsiteX614" fmla="*/ 2477719 w 3949445"/>
                  <a:gd name="connsiteY614" fmla="*/ 4839386 h 5665088"/>
                  <a:gd name="connsiteX615" fmla="*/ 2474062 w 3949445"/>
                  <a:gd name="connsiteY615" fmla="*/ 4857522 h 5665088"/>
                  <a:gd name="connsiteX616" fmla="*/ 2470404 w 3949445"/>
                  <a:gd name="connsiteY616" fmla="*/ 4863999 h 5665088"/>
                  <a:gd name="connsiteX617" fmla="*/ 2468880 w 3949445"/>
                  <a:gd name="connsiteY617" fmla="*/ 4868647 h 5665088"/>
                  <a:gd name="connsiteX618" fmla="*/ 2464613 w 3949445"/>
                  <a:gd name="connsiteY618" fmla="*/ 4870552 h 5665088"/>
                  <a:gd name="connsiteX619" fmla="*/ 2463851 w 3949445"/>
                  <a:gd name="connsiteY619" fmla="*/ 4875505 h 5665088"/>
                  <a:gd name="connsiteX620" fmla="*/ 2463317 w 3949445"/>
                  <a:gd name="connsiteY620" fmla="*/ 4878858 h 5665088"/>
                  <a:gd name="connsiteX621" fmla="*/ 2462479 w 3949445"/>
                  <a:gd name="connsiteY621" fmla="*/ 4886706 h 5665088"/>
                  <a:gd name="connsiteX622" fmla="*/ 2460803 w 3949445"/>
                  <a:gd name="connsiteY622" fmla="*/ 4891736 h 5665088"/>
                  <a:gd name="connsiteX623" fmla="*/ 2458669 w 3949445"/>
                  <a:gd name="connsiteY623" fmla="*/ 4893488 h 5665088"/>
                  <a:gd name="connsiteX624" fmla="*/ 2454707 w 3949445"/>
                  <a:gd name="connsiteY624" fmla="*/ 4894250 h 5665088"/>
                  <a:gd name="connsiteX625" fmla="*/ 2445868 w 3949445"/>
                  <a:gd name="connsiteY625" fmla="*/ 4892650 h 5665088"/>
                  <a:gd name="connsiteX626" fmla="*/ 2444572 w 3949445"/>
                  <a:gd name="connsiteY626" fmla="*/ 4895622 h 5665088"/>
                  <a:gd name="connsiteX627" fmla="*/ 2443506 w 3949445"/>
                  <a:gd name="connsiteY627" fmla="*/ 4899432 h 5665088"/>
                  <a:gd name="connsiteX628" fmla="*/ 2445792 w 3949445"/>
                  <a:gd name="connsiteY628" fmla="*/ 4905528 h 5665088"/>
                  <a:gd name="connsiteX629" fmla="*/ 2443429 w 3949445"/>
                  <a:gd name="connsiteY629" fmla="*/ 4910405 h 5665088"/>
                  <a:gd name="connsiteX630" fmla="*/ 2443506 w 3949445"/>
                  <a:gd name="connsiteY630" fmla="*/ 4915281 h 5665088"/>
                  <a:gd name="connsiteX631" fmla="*/ 2449144 w 3949445"/>
                  <a:gd name="connsiteY631" fmla="*/ 4924654 h 5665088"/>
                  <a:gd name="connsiteX632" fmla="*/ 2451202 w 3949445"/>
                  <a:gd name="connsiteY632" fmla="*/ 4930445 h 5665088"/>
                  <a:gd name="connsiteX633" fmla="*/ 2450897 w 3949445"/>
                  <a:gd name="connsiteY633" fmla="*/ 4934484 h 5665088"/>
                  <a:gd name="connsiteX634" fmla="*/ 2448535 w 3949445"/>
                  <a:gd name="connsiteY634" fmla="*/ 4944999 h 5665088"/>
                  <a:gd name="connsiteX635" fmla="*/ 2448992 w 3949445"/>
                  <a:gd name="connsiteY635" fmla="*/ 4951324 h 5665088"/>
                  <a:gd name="connsiteX636" fmla="*/ 2450592 w 3949445"/>
                  <a:gd name="connsiteY636" fmla="*/ 4956506 h 5665088"/>
                  <a:gd name="connsiteX637" fmla="*/ 2460346 w 3949445"/>
                  <a:gd name="connsiteY637" fmla="*/ 4983404 h 5665088"/>
                  <a:gd name="connsiteX638" fmla="*/ 2459507 w 3949445"/>
                  <a:gd name="connsiteY638" fmla="*/ 4992320 h 5665088"/>
                  <a:gd name="connsiteX639" fmla="*/ 2453259 w 3949445"/>
                  <a:gd name="connsiteY639" fmla="*/ 5008855 h 5665088"/>
                  <a:gd name="connsiteX640" fmla="*/ 2450440 w 3949445"/>
                  <a:gd name="connsiteY640" fmla="*/ 5011827 h 5665088"/>
                  <a:gd name="connsiteX641" fmla="*/ 2443201 w 3949445"/>
                  <a:gd name="connsiteY641" fmla="*/ 5016703 h 5665088"/>
                  <a:gd name="connsiteX642" fmla="*/ 2443277 w 3949445"/>
                  <a:gd name="connsiteY642" fmla="*/ 5022114 h 5665088"/>
                  <a:gd name="connsiteX643" fmla="*/ 2440381 w 3949445"/>
                  <a:gd name="connsiteY643" fmla="*/ 5030343 h 5665088"/>
                  <a:gd name="connsiteX644" fmla="*/ 2438781 w 3949445"/>
                  <a:gd name="connsiteY644" fmla="*/ 5039639 h 5665088"/>
                  <a:gd name="connsiteX645" fmla="*/ 2433523 w 3949445"/>
                  <a:gd name="connsiteY645" fmla="*/ 5058004 h 5665088"/>
                  <a:gd name="connsiteX646" fmla="*/ 2431085 w 3949445"/>
                  <a:gd name="connsiteY646" fmla="*/ 5062652 h 5665088"/>
                  <a:gd name="connsiteX647" fmla="*/ 2431694 w 3949445"/>
                  <a:gd name="connsiteY647" fmla="*/ 5069205 h 5665088"/>
                  <a:gd name="connsiteX648" fmla="*/ 2435200 w 3949445"/>
                  <a:gd name="connsiteY648" fmla="*/ 5078426 h 5665088"/>
                  <a:gd name="connsiteX649" fmla="*/ 2436038 w 3949445"/>
                  <a:gd name="connsiteY649" fmla="*/ 5084293 h 5665088"/>
                  <a:gd name="connsiteX650" fmla="*/ 2437714 w 3949445"/>
                  <a:gd name="connsiteY650" fmla="*/ 5087493 h 5665088"/>
                  <a:gd name="connsiteX651" fmla="*/ 2441677 w 3949445"/>
                  <a:gd name="connsiteY651" fmla="*/ 5090084 h 5665088"/>
                  <a:gd name="connsiteX652" fmla="*/ 2445029 w 3949445"/>
                  <a:gd name="connsiteY652" fmla="*/ 5090465 h 5665088"/>
                  <a:gd name="connsiteX653" fmla="*/ 2444953 w 3949445"/>
                  <a:gd name="connsiteY653" fmla="*/ 5091913 h 5665088"/>
                  <a:gd name="connsiteX654" fmla="*/ 2442515 w 3949445"/>
                  <a:gd name="connsiteY654" fmla="*/ 5093132 h 5665088"/>
                  <a:gd name="connsiteX655" fmla="*/ 2441219 w 3949445"/>
                  <a:gd name="connsiteY655" fmla="*/ 5095571 h 5665088"/>
                  <a:gd name="connsiteX656" fmla="*/ 2440686 w 3949445"/>
                  <a:gd name="connsiteY656" fmla="*/ 5097856 h 5665088"/>
                  <a:gd name="connsiteX657" fmla="*/ 2445029 w 3949445"/>
                  <a:gd name="connsiteY657" fmla="*/ 5099304 h 5665088"/>
                  <a:gd name="connsiteX658" fmla="*/ 2448992 w 3949445"/>
                  <a:gd name="connsiteY658" fmla="*/ 5100371 h 5665088"/>
                  <a:gd name="connsiteX659" fmla="*/ 2459812 w 3949445"/>
                  <a:gd name="connsiteY659" fmla="*/ 5099609 h 5665088"/>
                  <a:gd name="connsiteX660" fmla="*/ 2462403 w 3949445"/>
                  <a:gd name="connsiteY660" fmla="*/ 5098085 h 5665088"/>
                  <a:gd name="connsiteX661" fmla="*/ 2468575 w 3949445"/>
                  <a:gd name="connsiteY661" fmla="*/ 5088712 h 5665088"/>
                  <a:gd name="connsiteX662" fmla="*/ 2471014 w 3949445"/>
                  <a:gd name="connsiteY662" fmla="*/ 5087417 h 5665088"/>
                  <a:gd name="connsiteX663" fmla="*/ 2473833 w 3949445"/>
                  <a:gd name="connsiteY663" fmla="*/ 5087493 h 5665088"/>
                  <a:gd name="connsiteX664" fmla="*/ 2476729 w 3949445"/>
                  <a:gd name="connsiteY664" fmla="*/ 5088789 h 5665088"/>
                  <a:gd name="connsiteX665" fmla="*/ 2481987 w 3949445"/>
                  <a:gd name="connsiteY665" fmla="*/ 5094046 h 5665088"/>
                  <a:gd name="connsiteX666" fmla="*/ 2484654 w 3949445"/>
                  <a:gd name="connsiteY666" fmla="*/ 5095190 h 5665088"/>
                  <a:gd name="connsiteX667" fmla="*/ 2486939 w 3949445"/>
                  <a:gd name="connsiteY667" fmla="*/ 5095494 h 5665088"/>
                  <a:gd name="connsiteX668" fmla="*/ 2491359 w 3949445"/>
                  <a:gd name="connsiteY668" fmla="*/ 5093437 h 5665088"/>
                  <a:gd name="connsiteX669" fmla="*/ 2494026 w 3949445"/>
                  <a:gd name="connsiteY669" fmla="*/ 5087341 h 5665088"/>
                  <a:gd name="connsiteX670" fmla="*/ 2495626 w 3949445"/>
                  <a:gd name="connsiteY670" fmla="*/ 5086731 h 5665088"/>
                  <a:gd name="connsiteX671" fmla="*/ 2493950 w 3949445"/>
                  <a:gd name="connsiteY671" fmla="*/ 5093589 h 5665088"/>
                  <a:gd name="connsiteX672" fmla="*/ 2489073 w 3949445"/>
                  <a:gd name="connsiteY672" fmla="*/ 5096942 h 5665088"/>
                  <a:gd name="connsiteX673" fmla="*/ 2482367 w 3949445"/>
                  <a:gd name="connsiteY673" fmla="*/ 5097856 h 5665088"/>
                  <a:gd name="connsiteX674" fmla="*/ 2479091 w 3949445"/>
                  <a:gd name="connsiteY674" fmla="*/ 5100523 h 5665088"/>
                  <a:gd name="connsiteX675" fmla="*/ 2477567 w 3949445"/>
                  <a:gd name="connsiteY675" fmla="*/ 5102657 h 5665088"/>
                  <a:gd name="connsiteX676" fmla="*/ 2475967 w 3949445"/>
                  <a:gd name="connsiteY676" fmla="*/ 5105476 h 5665088"/>
                  <a:gd name="connsiteX677" fmla="*/ 2477643 w 3949445"/>
                  <a:gd name="connsiteY677" fmla="*/ 5107839 h 5665088"/>
                  <a:gd name="connsiteX678" fmla="*/ 2479319 w 3949445"/>
                  <a:gd name="connsiteY678" fmla="*/ 5109439 h 5665088"/>
                  <a:gd name="connsiteX679" fmla="*/ 2483739 w 3949445"/>
                  <a:gd name="connsiteY679" fmla="*/ 5110201 h 5665088"/>
                  <a:gd name="connsiteX680" fmla="*/ 2488540 w 3949445"/>
                  <a:gd name="connsiteY680" fmla="*/ 5108829 h 5665088"/>
                  <a:gd name="connsiteX681" fmla="*/ 2490064 w 3949445"/>
                  <a:gd name="connsiteY681" fmla="*/ 5119269 h 5665088"/>
                  <a:gd name="connsiteX682" fmla="*/ 2491969 w 3949445"/>
                  <a:gd name="connsiteY682" fmla="*/ 5127650 h 5665088"/>
                  <a:gd name="connsiteX683" fmla="*/ 2491207 w 3949445"/>
                  <a:gd name="connsiteY683" fmla="*/ 5129708 h 5665088"/>
                  <a:gd name="connsiteX684" fmla="*/ 2486711 w 3949445"/>
                  <a:gd name="connsiteY684" fmla="*/ 5121554 h 5665088"/>
                  <a:gd name="connsiteX685" fmla="*/ 2483434 w 3949445"/>
                  <a:gd name="connsiteY685" fmla="*/ 5118888 h 5665088"/>
                  <a:gd name="connsiteX686" fmla="*/ 2480539 w 3949445"/>
                  <a:gd name="connsiteY686" fmla="*/ 5119878 h 5665088"/>
                  <a:gd name="connsiteX687" fmla="*/ 2477948 w 3949445"/>
                  <a:gd name="connsiteY687" fmla="*/ 5121554 h 5665088"/>
                  <a:gd name="connsiteX688" fmla="*/ 2477491 w 3949445"/>
                  <a:gd name="connsiteY688" fmla="*/ 5123612 h 5665088"/>
                  <a:gd name="connsiteX689" fmla="*/ 2480158 w 3949445"/>
                  <a:gd name="connsiteY689" fmla="*/ 5128641 h 5665088"/>
                  <a:gd name="connsiteX690" fmla="*/ 2483434 w 3949445"/>
                  <a:gd name="connsiteY690" fmla="*/ 5133290 h 5665088"/>
                  <a:gd name="connsiteX691" fmla="*/ 2482520 w 3949445"/>
                  <a:gd name="connsiteY691" fmla="*/ 5133594 h 5665088"/>
                  <a:gd name="connsiteX692" fmla="*/ 2477948 w 3949445"/>
                  <a:gd name="connsiteY692" fmla="*/ 5133061 h 5665088"/>
                  <a:gd name="connsiteX693" fmla="*/ 2475052 w 3949445"/>
                  <a:gd name="connsiteY693" fmla="*/ 5140681 h 5665088"/>
                  <a:gd name="connsiteX694" fmla="*/ 2475205 w 3949445"/>
                  <a:gd name="connsiteY694" fmla="*/ 5147082 h 5665088"/>
                  <a:gd name="connsiteX695" fmla="*/ 2478253 w 3949445"/>
                  <a:gd name="connsiteY695" fmla="*/ 5151730 h 5665088"/>
                  <a:gd name="connsiteX696" fmla="*/ 2478634 w 3949445"/>
                  <a:gd name="connsiteY696" fmla="*/ 5155692 h 5665088"/>
                  <a:gd name="connsiteX697" fmla="*/ 2478557 w 3949445"/>
                  <a:gd name="connsiteY697" fmla="*/ 5157826 h 5665088"/>
                  <a:gd name="connsiteX698" fmla="*/ 2473909 w 3949445"/>
                  <a:gd name="connsiteY698" fmla="*/ 5158283 h 5665088"/>
                  <a:gd name="connsiteX699" fmla="*/ 2472462 w 3949445"/>
                  <a:gd name="connsiteY699" fmla="*/ 5162246 h 5665088"/>
                  <a:gd name="connsiteX700" fmla="*/ 2471547 w 3949445"/>
                  <a:gd name="connsiteY700" fmla="*/ 5165827 h 5665088"/>
                  <a:gd name="connsiteX701" fmla="*/ 2466213 w 3949445"/>
                  <a:gd name="connsiteY701" fmla="*/ 5171084 h 5665088"/>
                  <a:gd name="connsiteX702" fmla="*/ 2465222 w 3949445"/>
                  <a:gd name="connsiteY702" fmla="*/ 5177257 h 5665088"/>
                  <a:gd name="connsiteX703" fmla="*/ 2469261 w 3949445"/>
                  <a:gd name="connsiteY703" fmla="*/ 5185486 h 5665088"/>
                  <a:gd name="connsiteX704" fmla="*/ 2466518 w 3949445"/>
                  <a:gd name="connsiteY704" fmla="*/ 5196307 h 5665088"/>
                  <a:gd name="connsiteX705" fmla="*/ 2460498 w 3949445"/>
                  <a:gd name="connsiteY705" fmla="*/ 5197983 h 5665088"/>
                  <a:gd name="connsiteX706" fmla="*/ 2459812 w 3949445"/>
                  <a:gd name="connsiteY706" fmla="*/ 5205832 h 5665088"/>
                  <a:gd name="connsiteX707" fmla="*/ 2458898 w 3949445"/>
                  <a:gd name="connsiteY707" fmla="*/ 5210632 h 5665088"/>
                  <a:gd name="connsiteX708" fmla="*/ 2463699 w 3949445"/>
                  <a:gd name="connsiteY708" fmla="*/ 5213909 h 5665088"/>
                  <a:gd name="connsiteX709" fmla="*/ 2469109 w 3949445"/>
                  <a:gd name="connsiteY709" fmla="*/ 5216500 h 5665088"/>
                  <a:gd name="connsiteX710" fmla="*/ 2475814 w 3949445"/>
                  <a:gd name="connsiteY710" fmla="*/ 5221377 h 5665088"/>
                  <a:gd name="connsiteX711" fmla="*/ 2482215 w 3949445"/>
                  <a:gd name="connsiteY711" fmla="*/ 5223282 h 5665088"/>
                  <a:gd name="connsiteX712" fmla="*/ 2481529 w 3949445"/>
                  <a:gd name="connsiteY712" fmla="*/ 5230673 h 5665088"/>
                  <a:gd name="connsiteX713" fmla="*/ 2479319 w 3949445"/>
                  <a:gd name="connsiteY713" fmla="*/ 5237302 h 5665088"/>
                  <a:gd name="connsiteX714" fmla="*/ 2466137 w 3949445"/>
                  <a:gd name="connsiteY714" fmla="*/ 5246142 h 5665088"/>
                  <a:gd name="connsiteX715" fmla="*/ 2459279 w 3949445"/>
                  <a:gd name="connsiteY715" fmla="*/ 5248123 h 5665088"/>
                  <a:gd name="connsiteX716" fmla="*/ 2455088 w 3949445"/>
                  <a:gd name="connsiteY716" fmla="*/ 5248885 h 5665088"/>
                  <a:gd name="connsiteX717" fmla="*/ 2453488 w 3949445"/>
                  <a:gd name="connsiteY717" fmla="*/ 5254828 h 5665088"/>
                  <a:gd name="connsiteX718" fmla="*/ 2451887 w 3949445"/>
                  <a:gd name="connsiteY718" fmla="*/ 5261229 h 5665088"/>
                  <a:gd name="connsiteX719" fmla="*/ 2460422 w 3949445"/>
                  <a:gd name="connsiteY719" fmla="*/ 5262067 h 5665088"/>
                  <a:gd name="connsiteX720" fmla="*/ 2466670 w 3949445"/>
                  <a:gd name="connsiteY720" fmla="*/ 5267021 h 5665088"/>
                  <a:gd name="connsiteX721" fmla="*/ 2470099 w 3949445"/>
                  <a:gd name="connsiteY721" fmla="*/ 5268620 h 5665088"/>
                  <a:gd name="connsiteX722" fmla="*/ 2471471 w 3949445"/>
                  <a:gd name="connsiteY722" fmla="*/ 5269764 h 5665088"/>
                  <a:gd name="connsiteX723" fmla="*/ 2471776 w 3949445"/>
                  <a:gd name="connsiteY723" fmla="*/ 5271440 h 5665088"/>
                  <a:gd name="connsiteX724" fmla="*/ 2470023 w 3949445"/>
                  <a:gd name="connsiteY724" fmla="*/ 5271440 h 5665088"/>
                  <a:gd name="connsiteX725" fmla="*/ 2461336 w 3949445"/>
                  <a:gd name="connsiteY725" fmla="*/ 5266792 h 5665088"/>
                  <a:gd name="connsiteX726" fmla="*/ 2458822 w 3949445"/>
                  <a:gd name="connsiteY726" fmla="*/ 5266411 h 5665088"/>
                  <a:gd name="connsiteX727" fmla="*/ 2454478 w 3949445"/>
                  <a:gd name="connsiteY727" fmla="*/ 5268163 h 5665088"/>
                  <a:gd name="connsiteX728" fmla="*/ 2447849 w 3949445"/>
                  <a:gd name="connsiteY728" fmla="*/ 5272964 h 5665088"/>
                  <a:gd name="connsiteX729" fmla="*/ 2440839 w 3949445"/>
                  <a:gd name="connsiteY729" fmla="*/ 5272736 h 5665088"/>
                  <a:gd name="connsiteX730" fmla="*/ 2438934 w 3949445"/>
                  <a:gd name="connsiteY730" fmla="*/ 5279822 h 5665088"/>
                  <a:gd name="connsiteX731" fmla="*/ 2439848 w 3949445"/>
                  <a:gd name="connsiteY731" fmla="*/ 5283403 h 5665088"/>
                  <a:gd name="connsiteX732" fmla="*/ 2443506 w 3949445"/>
                  <a:gd name="connsiteY732" fmla="*/ 5284775 h 5665088"/>
                  <a:gd name="connsiteX733" fmla="*/ 2446172 w 3949445"/>
                  <a:gd name="connsiteY733" fmla="*/ 5286985 h 5665088"/>
                  <a:gd name="connsiteX734" fmla="*/ 2446249 w 3949445"/>
                  <a:gd name="connsiteY734" fmla="*/ 5292776 h 5665088"/>
                  <a:gd name="connsiteX735" fmla="*/ 2444801 w 3949445"/>
                  <a:gd name="connsiteY735" fmla="*/ 5296967 h 5665088"/>
                  <a:gd name="connsiteX736" fmla="*/ 2443887 w 3949445"/>
                  <a:gd name="connsiteY736" fmla="*/ 5305273 h 5665088"/>
                  <a:gd name="connsiteX737" fmla="*/ 2443277 w 3949445"/>
                  <a:gd name="connsiteY737" fmla="*/ 5307787 h 5665088"/>
                  <a:gd name="connsiteX738" fmla="*/ 2443506 w 3949445"/>
                  <a:gd name="connsiteY738" fmla="*/ 5311902 h 5665088"/>
                  <a:gd name="connsiteX739" fmla="*/ 2441448 w 3949445"/>
                  <a:gd name="connsiteY739" fmla="*/ 5317541 h 5665088"/>
                  <a:gd name="connsiteX740" fmla="*/ 2439314 w 3949445"/>
                  <a:gd name="connsiteY740" fmla="*/ 5321656 h 5665088"/>
                  <a:gd name="connsiteX741" fmla="*/ 2436419 w 3949445"/>
                  <a:gd name="connsiteY741" fmla="*/ 5324856 h 5665088"/>
                  <a:gd name="connsiteX742" fmla="*/ 2432609 w 3949445"/>
                  <a:gd name="connsiteY742" fmla="*/ 5325085 h 5665088"/>
                  <a:gd name="connsiteX743" fmla="*/ 2432380 w 3949445"/>
                  <a:gd name="connsiteY743" fmla="*/ 5323256 h 5665088"/>
                  <a:gd name="connsiteX744" fmla="*/ 2432914 w 3949445"/>
                  <a:gd name="connsiteY744" fmla="*/ 5321656 h 5665088"/>
                  <a:gd name="connsiteX745" fmla="*/ 2437714 w 3949445"/>
                  <a:gd name="connsiteY745" fmla="*/ 5315712 h 5665088"/>
                  <a:gd name="connsiteX746" fmla="*/ 2441753 w 3949445"/>
                  <a:gd name="connsiteY746" fmla="*/ 5301005 h 5665088"/>
                  <a:gd name="connsiteX747" fmla="*/ 2441753 w 3949445"/>
                  <a:gd name="connsiteY747" fmla="*/ 5296053 h 5665088"/>
                  <a:gd name="connsiteX748" fmla="*/ 2442210 w 3949445"/>
                  <a:gd name="connsiteY748" fmla="*/ 5290947 h 5665088"/>
                  <a:gd name="connsiteX749" fmla="*/ 2440686 w 3949445"/>
                  <a:gd name="connsiteY749" fmla="*/ 5288585 h 5665088"/>
                  <a:gd name="connsiteX750" fmla="*/ 2437714 w 3949445"/>
                  <a:gd name="connsiteY750" fmla="*/ 5288966 h 5665088"/>
                  <a:gd name="connsiteX751" fmla="*/ 2435124 w 3949445"/>
                  <a:gd name="connsiteY751" fmla="*/ 5290261 h 5665088"/>
                  <a:gd name="connsiteX752" fmla="*/ 2433142 w 3949445"/>
                  <a:gd name="connsiteY752" fmla="*/ 5300015 h 5665088"/>
                  <a:gd name="connsiteX753" fmla="*/ 2431694 w 3949445"/>
                  <a:gd name="connsiteY753" fmla="*/ 5305044 h 5665088"/>
                  <a:gd name="connsiteX754" fmla="*/ 2426970 w 3949445"/>
                  <a:gd name="connsiteY754" fmla="*/ 5308244 h 5665088"/>
                  <a:gd name="connsiteX755" fmla="*/ 2422169 w 3949445"/>
                  <a:gd name="connsiteY755" fmla="*/ 5309159 h 5665088"/>
                  <a:gd name="connsiteX756" fmla="*/ 2415997 w 3949445"/>
                  <a:gd name="connsiteY756" fmla="*/ 5309464 h 5665088"/>
                  <a:gd name="connsiteX757" fmla="*/ 2415235 w 3949445"/>
                  <a:gd name="connsiteY757" fmla="*/ 5308092 h 5665088"/>
                  <a:gd name="connsiteX758" fmla="*/ 2416607 w 3949445"/>
                  <a:gd name="connsiteY758" fmla="*/ 5307787 h 5665088"/>
                  <a:gd name="connsiteX759" fmla="*/ 2427275 w 3949445"/>
                  <a:gd name="connsiteY759" fmla="*/ 5303977 h 5665088"/>
                  <a:gd name="connsiteX760" fmla="*/ 2429637 w 3949445"/>
                  <a:gd name="connsiteY760" fmla="*/ 5300320 h 5665088"/>
                  <a:gd name="connsiteX761" fmla="*/ 2428037 w 3949445"/>
                  <a:gd name="connsiteY761" fmla="*/ 5295138 h 5665088"/>
                  <a:gd name="connsiteX762" fmla="*/ 2430475 w 3949445"/>
                  <a:gd name="connsiteY762" fmla="*/ 5292624 h 5665088"/>
                  <a:gd name="connsiteX763" fmla="*/ 2431999 w 3949445"/>
                  <a:gd name="connsiteY763" fmla="*/ 5289728 h 5665088"/>
                  <a:gd name="connsiteX764" fmla="*/ 2434971 w 3949445"/>
                  <a:gd name="connsiteY764" fmla="*/ 5277003 h 5665088"/>
                  <a:gd name="connsiteX765" fmla="*/ 2436419 w 3949445"/>
                  <a:gd name="connsiteY765" fmla="*/ 5273802 h 5665088"/>
                  <a:gd name="connsiteX766" fmla="*/ 2437181 w 3949445"/>
                  <a:gd name="connsiteY766" fmla="*/ 5271135 h 5665088"/>
                  <a:gd name="connsiteX767" fmla="*/ 2433523 w 3949445"/>
                  <a:gd name="connsiteY767" fmla="*/ 5269306 h 5665088"/>
                  <a:gd name="connsiteX768" fmla="*/ 2432076 w 3949445"/>
                  <a:gd name="connsiteY768" fmla="*/ 5269154 h 5665088"/>
                  <a:gd name="connsiteX769" fmla="*/ 2428951 w 3949445"/>
                  <a:gd name="connsiteY769" fmla="*/ 5269840 h 5665088"/>
                  <a:gd name="connsiteX770" fmla="*/ 2426589 w 3949445"/>
                  <a:gd name="connsiteY770" fmla="*/ 5271821 h 5665088"/>
                  <a:gd name="connsiteX771" fmla="*/ 2425675 w 3949445"/>
                  <a:gd name="connsiteY771" fmla="*/ 5273574 h 5665088"/>
                  <a:gd name="connsiteX772" fmla="*/ 2426589 w 3949445"/>
                  <a:gd name="connsiteY772" fmla="*/ 5278679 h 5665088"/>
                  <a:gd name="connsiteX773" fmla="*/ 2427199 w 3949445"/>
                  <a:gd name="connsiteY773" fmla="*/ 5280660 h 5665088"/>
                  <a:gd name="connsiteX774" fmla="*/ 2427275 w 3949445"/>
                  <a:gd name="connsiteY774" fmla="*/ 5282261 h 5665088"/>
                  <a:gd name="connsiteX775" fmla="*/ 2426665 w 3949445"/>
                  <a:gd name="connsiteY775" fmla="*/ 5284089 h 5665088"/>
                  <a:gd name="connsiteX776" fmla="*/ 2424303 w 3949445"/>
                  <a:gd name="connsiteY776" fmla="*/ 5286528 h 5665088"/>
                  <a:gd name="connsiteX777" fmla="*/ 2418741 w 3949445"/>
                  <a:gd name="connsiteY777" fmla="*/ 5288204 h 5665088"/>
                  <a:gd name="connsiteX778" fmla="*/ 2416074 w 3949445"/>
                  <a:gd name="connsiteY778" fmla="*/ 5288509 h 5665088"/>
                  <a:gd name="connsiteX779" fmla="*/ 2412492 w 3949445"/>
                  <a:gd name="connsiteY779" fmla="*/ 5289957 h 5665088"/>
                  <a:gd name="connsiteX780" fmla="*/ 2406015 w 3949445"/>
                  <a:gd name="connsiteY780" fmla="*/ 5290185 h 5665088"/>
                  <a:gd name="connsiteX781" fmla="*/ 2400834 w 3949445"/>
                  <a:gd name="connsiteY781" fmla="*/ 5289194 h 5665088"/>
                  <a:gd name="connsiteX782" fmla="*/ 2389099 w 3949445"/>
                  <a:gd name="connsiteY782" fmla="*/ 5291633 h 5665088"/>
                  <a:gd name="connsiteX783" fmla="*/ 2388794 w 3949445"/>
                  <a:gd name="connsiteY783" fmla="*/ 5297805 h 5665088"/>
                  <a:gd name="connsiteX784" fmla="*/ 2391766 w 3949445"/>
                  <a:gd name="connsiteY784" fmla="*/ 5302301 h 5665088"/>
                  <a:gd name="connsiteX785" fmla="*/ 2394585 w 3949445"/>
                  <a:gd name="connsiteY785" fmla="*/ 5305273 h 5665088"/>
                  <a:gd name="connsiteX786" fmla="*/ 2388718 w 3949445"/>
                  <a:gd name="connsiteY786" fmla="*/ 5308931 h 5665088"/>
                  <a:gd name="connsiteX787" fmla="*/ 2382088 w 3949445"/>
                  <a:gd name="connsiteY787" fmla="*/ 5315407 h 5665088"/>
                  <a:gd name="connsiteX788" fmla="*/ 2377135 w 3949445"/>
                  <a:gd name="connsiteY788" fmla="*/ 5318303 h 5665088"/>
                  <a:gd name="connsiteX789" fmla="*/ 2374697 w 3949445"/>
                  <a:gd name="connsiteY789" fmla="*/ 5320818 h 5665088"/>
                  <a:gd name="connsiteX790" fmla="*/ 2366162 w 3949445"/>
                  <a:gd name="connsiteY790" fmla="*/ 5326990 h 5665088"/>
                  <a:gd name="connsiteX791" fmla="*/ 2364257 w 3949445"/>
                  <a:gd name="connsiteY791" fmla="*/ 5331562 h 5665088"/>
                  <a:gd name="connsiteX792" fmla="*/ 2364181 w 3949445"/>
                  <a:gd name="connsiteY792" fmla="*/ 5334914 h 5665088"/>
                  <a:gd name="connsiteX793" fmla="*/ 2367001 w 3949445"/>
                  <a:gd name="connsiteY793" fmla="*/ 5339182 h 5665088"/>
                  <a:gd name="connsiteX794" fmla="*/ 2372411 w 3949445"/>
                  <a:gd name="connsiteY794" fmla="*/ 5342915 h 5665088"/>
                  <a:gd name="connsiteX795" fmla="*/ 2375002 w 3949445"/>
                  <a:gd name="connsiteY795" fmla="*/ 5342687 h 5665088"/>
                  <a:gd name="connsiteX796" fmla="*/ 2376069 w 3949445"/>
                  <a:gd name="connsiteY796" fmla="*/ 5341239 h 5665088"/>
                  <a:gd name="connsiteX797" fmla="*/ 2376678 w 3949445"/>
                  <a:gd name="connsiteY797" fmla="*/ 5339182 h 5665088"/>
                  <a:gd name="connsiteX798" fmla="*/ 2374392 w 3949445"/>
                  <a:gd name="connsiteY798" fmla="*/ 5333772 h 5665088"/>
                  <a:gd name="connsiteX799" fmla="*/ 2371192 w 3949445"/>
                  <a:gd name="connsiteY799" fmla="*/ 5333543 h 5665088"/>
                  <a:gd name="connsiteX800" fmla="*/ 2369744 w 3949445"/>
                  <a:gd name="connsiteY800" fmla="*/ 5332705 h 5665088"/>
                  <a:gd name="connsiteX801" fmla="*/ 2370734 w 3949445"/>
                  <a:gd name="connsiteY801" fmla="*/ 5331257 h 5665088"/>
                  <a:gd name="connsiteX802" fmla="*/ 2373097 w 3949445"/>
                  <a:gd name="connsiteY802" fmla="*/ 5329505 h 5665088"/>
                  <a:gd name="connsiteX803" fmla="*/ 2378583 w 3949445"/>
                  <a:gd name="connsiteY803" fmla="*/ 5328742 h 5665088"/>
                  <a:gd name="connsiteX804" fmla="*/ 2386051 w 3949445"/>
                  <a:gd name="connsiteY804" fmla="*/ 5326456 h 5665088"/>
                  <a:gd name="connsiteX805" fmla="*/ 2390927 w 3949445"/>
                  <a:gd name="connsiteY805" fmla="*/ 5322189 h 5665088"/>
                  <a:gd name="connsiteX806" fmla="*/ 2392299 w 3949445"/>
                  <a:gd name="connsiteY806" fmla="*/ 5322266 h 5665088"/>
                  <a:gd name="connsiteX807" fmla="*/ 2389632 w 3949445"/>
                  <a:gd name="connsiteY807" fmla="*/ 5327828 h 5665088"/>
                  <a:gd name="connsiteX808" fmla="*/ 2390470 w 3949445"/>
                  <a:gd name="connsiteY808" fmla="*/ 5331104 h 5665088"/>
                  <a:gd name="connsiteX809" fmla="*/ 2391385 w 3949445"/>
                  <a:gd name="connsiteY809" fmla="*/ 5333315 h 5665088"/>
                  <a:gd name="connsiteX810" fmla="*/ 2399005 w 3949445"/>
                  <a:gd name="connsiteY810" fmla="*/ 5336134 h 5665088"/>
                  <a:gd name="connsiteX811" fmla="*/ 2403653 w 3949445"/>
                  <a:gd name="connsiteY811" fmla="*/ 5339182 h 5665088"/>
                  <a:gd name="connsiteX812" fmla="*/ 2410587 w 3949445"/>
                  <a:gd name="connsiteY812" fmla="*/ 5340249 h 5665088"/>
                  <a:gd name="connsiteX813" fmla="*/ 2411806 w 3949445"/>
                  <a:gd name="connsiteY813" fmla="*/ 5340325 h 5665088"/>
                  <a:gd name="connsiteX814" fmla="*/ 2412340 w 3949445"/>
                  <a:gd name="connsiteY814" fmla="*/ 5339258 h 5665088"/>
                  <a:gd name="connsiteX815" fmla="*/ 2411425 w 3949445"/>
                  <a:gd name="connsiteY815" fmla="*/ 5337810 h 5665088"/>
                  <a:gd name="connsiteX816" fmla="*/ 2411654 w 3949445"/>
                  <a:gd name="connsiteY816" fmla="*/ 5335905 h 5665088"/>
                  <a:gd name="connsiteX817" fmla="*/ 2412797 w 3949445"/>
                  <a:gd name="connsiteY817" fmla="*/ 5334534 h 5665088"/>
                  <a:gd name="connsiteX818" fmla="*/ 2418283 w 3949445"/>
                  <a:gd name="connsiteY818" fmla="*/ 5335601 h 5665088"/>
                  <a:gd name="connsiteX819" fmla="*/ 2422322 w 3949445"/>
                  <a:gd name="connsiteY819" fmla="*/ 5340249 h 5665088"/>
                  <a:gd name="connsiteX820" fmla="*/ 2424532 w 3949445"/>
                  <a:gd name="connsiteY820" fmla="*/ 5344592 h 5665088"/>
                  <a:gd name="connsiteX821" fmla="*/ 2422322 w 3949445"/>
                  <a:gd name="connsiteY821" fmla="*/ 5349850 h 5665088"/>
                  <a:gd name="connsiteX822" fmla="*/ 2424227 w 3949445"/>
                  <a:gd name="connsiteY822" fmla="*/ 5354651 h 5665088"/>
                  <a:gd name="connsiteX823" fmla="*/ 2422093 w 3949445"/>
                  <a:gd name="connsiteY823" fmla="*/ 5355946 h 5665088"/>
                  <a:gd name="connsiteX824" fmla="*/ 2414778 w 3949445"/>
                  <a:gd name="connsiteY824" fmla="*/ 5361661 h 5665088"/>
                  <a:gd name="connsiteX825" fmla="*/ 2411730 w 3949445"/>
                  <a:gd name="connsiteY825" fmla="*/ 5366690 h 5665088"/>
                  <a:gd name="connsiteX826" fmla="*/ 2417826 w 3949445"/>
                  <a:gd name="connsiteY826" fmla="*/ 5371643 h 5665088"/>
                  <a:gd name="connsiteX827" fmla="*/ 2421027 w 3949445"/>
                  <a:gd name="connsiteY827" fmla="*/ 5373014 h 5665088"/>
                  <a:gd name="connsiteX828" fmla="*/ 2423008 w 3949445"/>
                  <a:gd name="connsiteY828" fmla="*/ 5373472 h 5665088"/>
                  <a:gd name="connsiteX829" fmla="*/ 2425217 w 3949445"/>
                  <a:gd name="connsiteY829" fmla="*/ 5374539 h 5665088"/>
                  <a:gd name="connsiteX830" fmla="*/ 2424532 w 3949445"/>
                  <a:gd name="connsiteY830" fmla="*/ 5376291 h 5665088"/>
                  <a:gd name="connsiteX831" fmla="*/ 2421027 w 3949445"/>
                  <a:gd name="connsiteY831" fmla="*/ 5378882 h 5665088"/>
                  <a:gd name="connsiteX832" fmla="*/ 2417902 w 3949445"/>
                  <a:gd name="connsiteY832" fmla="*/ 5378196 h 5665088"/>
                  <a:gd name="connsiteX833" fmla="*/ 2414778 w 3949445"/>
                  <a:gd name="connsiteY833" fmla="*/ 5374996 h 5665088"/>
                  <a:gd name="connsiteX834" fmla="*/ 2412340 w 3949445"/>
                  <a:gd name="connsiteY834" fmla="*/ 5373853 h 5665088"/>
                  <a:gd name="connsiteX835" fmla="*/ 2409673 w 3949445"/>
                  <a:gd name="connsiteY835" fmla="*/ 5373395 h 5665088"/>
                  <a:gd name="connsiteX836" fmla="*/ 2407615 w 3949445"/>
                  <a:gd name="connsiteY836" fmla="*/ 5375834 h 5665088"/>
                  <a:gd name="connsiteX837" fmla="*/ 2405024 w 3949445"/>
                  <a:gd name="connsiteY837" fmla="*/ 5379949 h 5665088"/>
                  <a:gd name="connsiteX838" fmla="*/ 2406777 w 3949445"/>
                  <a:gd name="connsiteY838" fmla="*/ 5382692 h 5665088"/>
                  <a:gd name="connsiteX839" fmla="*/ 2408377 w 3949445"/>
                  <a:gd name="connsiteY839" fmla="*/ 5383378 h 5665088"/>
                  <a:gd name="connsiteX840" fmla="*/ 2413787 w 3949445"/>
                  <a:gd name="connsiteY840" fmla="*/ 5384750 h 5665088"/>
                  <a:gd name="connsiteX841" fmla="*/ 2415845 w 3949445"/>
                  <a:gd name="connsiteY841" fmla="*/ 5386197 h 5665088"/>
                  <a:gd name="connsiteX842" fmla="*/ 2415692 w 3949445"/>
                  <a:gd name="connsiteY842" fmla="*/ 5389169 h 5665088"/>
                  <a:gd name="connsiteX843" fmla="*/ 2416836 w 3949445"/>
                  <a:gd name="connsiteY843" fmla="*/ 5391836 h 5665088"/>
                  <a:gd name="connsiteX844" fmla="*/ 2421636 w 3949445"/>
                  <a:gd name="connsiteY844" fmla="*/ 5393055 h 5665088"/>
                  <a:gd name="connsiteX845" fmla="*/ 2427122 w 3949445"/>
                  <a:gd name="connsiteY845" fmla="*/ 5392293 h 5665088"/>
                  <a:gd name="connsiteX846" fmla="*/ 2432685 w 3949445"/>
                  <a:gd name="connsiteY846" fmla="*/ 5391074 h 5665088"/>
                  <a:gd name="connsiteX847" fmla="*/ 2436343 w 3949445"/>
                  <a:gd name="connsiteY847" fmla="*/ 5387950 h 5665088"/>
                  <a:gd name="connsiteX848" fmla="*/ 2438934 w 3949445"/>
                  <a:gd name="connsiteY848" fmla="*/ 5381778 h 5665088"/>
                  <a:gd name="connsiteX849" fmla="*/ 2440153 w 3949445"/>
                  <a:gd name="connsiteY849" fmla="*/ 5377968 h 5665088"/>
                  <a:gd name="connsiteX850" fmla="*/ 2441448 w 3949445"/>
                  <a:gd name="connsiteY850" fmla="*/ 5377663 h 5665088"/>
                  <a:gd name="connsiteX851" fmla="*/ 2444572 w 3949445"/>
                  <a:gd name="connsiteY851" fmla="*/ 5388635 h 5665088"/>
                  <a:gd name="connsiteX852" fmla="*/ 2444801 w 3949445"/>
                  <a:gd name="connsiteY852" fmla="*/ 5391684 h 5665088"/>
                  <a:gd name="connsiteX853" fmla="*/ 2445563 w 3949445"/>
                  <a:gd name="connsiteY853" fmla="*/ 5394198 h 5665088"/>
                  <a:gd name="connsiteX854" fmla="*/ 2447087 w 3949445"/>
                  <a:gd name="connsiteY854" fmla="*/ 5395494 h 5665088"/>
                  <a:gd name="connsiteX855" fmla="*/ 2449754 w 3949445"/>
                  <a:gd name="connsiteY855" fmla="*/ 5399761 h 5665088"/>
                  <a:gd name="connsiteX856" fmla="*/ 2454021 w 3949445"/>
                  <a:gd name="connsiteY856" fmla="*/ 5401666 h 5665088"/>
                  <a:gd name="connsiteX857" fmla="*/ 2454250 w 3949445"/>
                  <a:gd name="connsiteY857" fmla="*/ 5403190 h 5665088"/>
                  <a:gd name="connsiteX858" fmla="*/ 2448687 w 3949445"/>
                  <a:gd name="connsiteY858" fmla="*/ 5404257 h 5665088"/>
                  <a:gd name="connsiteX859" fmla="*/ 2436114 w 3949445"/>
                  <a:gd name="connsiteY859" fmla="*/ 5396561 h 5665088"/>
                  <a:gd name="connsiteX860" fmla="*/ 2420722 w 3949445"/>
                  <a:gd name="connsiteY860" fmla="*/ 5396713 h 5665088"/>
                  <a:gd name="connsiteX861" fmla="*/ 2414854 w 3949445"/>
                  <a:gd name="connsiteY861" fmla="*/ 5395113 h 5665088"/>
                  <a:gd name="connsiteX862" fmla="*/ 2407768 w 3949445"/>
                  <a:gd name="connsiteY862" fmla="*/ 5394503 h 5665088"/>
                  <a:gd name="connsiteX863" fmla="*/ 2407539 w 3949445"/>
                  <a:gd name="connsiteY863" fmla="*/ 5402428 h 5665088"/>
                  <a:gd name="connsiteX864" fmla="*/ 2408072 w 3949445"/>
                  <a:gd name="connsiteY864" fmla="*/ 5407991 h 5665088"/>
                  <a:gd name="connsiteX865" fmla="*/ 2411044 w 3949445"/>
                  <a:gd name="connsiteY865" fmla="*/ 5412334 h 5665088"/>
                  <a:gd name="connsiteX866" fmla="*/ 2412035 w 3949445"/>
                  <a:gd name="connsiteY866" fmla="*/ 5417287 h 5665088"/>
                  <a:gd name="connsiteX867" fmla="*/ 2417140 w 3949445"/>
                  <a:gd name="connsiteY867" fmla="*/ 5418734 h 5665088"/>
                  <a:gd name="connsiteX868" fmla="*/ 2419960 w 3949445"/>
                  <a:gd name="connsiteY868" fmla="*/ 5416829 h 5665088"/>
                  <a:gd name="connsiteX869" fmla="*/ 2423770 w 3949445"/>
                  <a:gd name="connsiteY869" fmla="*/ 5415534 h 5665088"/>
                  <a:gd name="connsiteX870" fmla="*/ 2430094 w 3949445"/>
                  <a:gd name="connsiteY870" fmla="*/ 5417820 h 5665088"/>
                  <a:gd name="connsiteX871" fmla="*/ 2428189 w 3949445"/>
                  <a:gd name="connsiteY871" fmla="*/ 5419268 h 5665088"/>
                  <a:gd name="connsiteX872" fmla="*/ 2425370 w 3949445"/>
                  <a:gd name="connsiteY872" fmla="*/ 5419268 h 5665088"/>
                  <a:gd name="connsiteX873" fmla="*/ 2423617 w 3949445"/>
                  <a:gd name="connsiteY873" fmla="*/ 5418811 h 5665088"/>
                  <a:gd name="connsiteX874" fmla="*/ 2421560 w 3949445"/>
                  <a:gd name="connsiteY874" fmla="*/ 5419878 h 5665088"/>
                  <a:gd name="connsiteX875" fmla="*/ 2417217 w 3949445"/>
                  <a:gd name="connsiteY875" fmla="*/ 5423764 h 5665088"/>
                  <a:gd name="connsiteX876" fmla="*/ 2415616 w 3949445"/>
                  <a:gd name="connsiteY876" fmla="*/ 5433517 h 5665088"/>
                  <a:gd name="connsiteX877" fmla="*/ 2415692 w 3949445"/>
                  <a:gd name="connsiteY877" fmla="*/ 5446167 h 5665088"/>
                  <a:gd name="connsiteX878" fmla="*/ 2416531 w 3949445"/>
                  <a:gd name="connsiteY878" fmla="*/ 5461178 h 5665088"/>
                  <a:gd name="connsiteX879" fmla="*/ 2416226 w 3949445"/>
                  <a:gd name="connsiteY879" fmla="*/ 5463693 h 5665088"/>
                  <a:gd name="connsiteX880" fmla="*/ 2416912 w 3949445"/>
                  <a:gd name="connsiteY880" fmla="*/ 5464912 h 5665088"/>
                  <a:gd name="connsiteX881" fmla="*/ 2418664 w 3949445"/>
                  <a:gd name="connsiteY881" fmla="*/ 5466817 h 5665088"/>
                  <a:gd name="connsiteX882" fmla="*/ 2421865 w 3949445"/>
                  <a:gd name="connsiteY882" fmla="*/ 5468645 h 5665088"/>
                  <a:gd name="connsiteX883" fmla="*/ 2423312 w 3949445"/>
                  <a:gd name="connsiteY883" fmla="*/ 5463845 h 5665088"/>
                  <a:gd name="connsiteX884" fmla="*/ 2423922 w 3949445"/>
                  <a:gd name="connsiteY884" fmla="*/ 5459654 h 5665088"/>
                  <a:gd name="connsiteX885" fmla="*/ 2424989 w 3949445"/>
                  <a:gd name="connsiteY885" fmla="*/ 5456225 h 5665088"/>
                  <a:gd name="connsiteX886" fmla="*/ 2427580 w 3949445"/>
                  <a:gd name="connsiteY886" fmla="*/ 5453101 h 5665088"/>
                  <a:gd name="connsiteX887" fmla="*/ 2428037 w 3949445"/>
                  <a:gd name="connsiteY887" fmla="*/ 5449291 h 5665088"/>
                  <a:gd name="connsiteX888" fmla="*/ 2429332 w 3949445"/>
                  <a:gd name="connsiteY888" fmla="*/ 5445100 h 5665088"/>
                  <a:gd name="connsiteX889" fmla="*/ 2432914 w 3949445"/>
                  <a:gd name="connsiteY889" fmla="*/ 5444795 h 5665088"/>
                  <a:gd name="connsiteX890" fmla="*/ 2432837 w 3949445"/>
                  <a:gd name="connsiteY890" fmla="*/ 5446091 h 5665088"/>
                  <a:gd name="connsiteX891" fmla="*/ 2431009 w 3949445"/>
                  <a:gd name="connsiteY891" fmla="*/ 5446700 h 5665088"/>
                  <a:gd name="connsiteX892" fmla="*/ 2429789 w 3949445"/>
                  <a:gd name="connsiteY892" fmla="*/ 5448300 h 5665088"/>
                  <a:gd name="connsiteX893" fmla="*/ 2430171 w 3949445"/>
                  <a:gd name="connsiteY893" fmla="*/ 5451577 h 5665088"/>
                  <a:gd name="connsiteX894" fmla="*/ 2429485 w 3949445"/>
                  <a:gd name="connsiteY894" fmla="*/ 5455844 h 5665088"/>
                  <a:gd name="connsiteX895" fmla="*/ 2428494 w 3949445"/>
                  <a:gd name="connsiteY895" fmla="*/ 5458892 h 5665088"/>
                  <a:gd name="connsiteX896" fmla="*/ 2427199 w 3949445"/>
                  <a:gd name="connsiteY896" fmla="*/ 5461711 h 5665088"/>
                  <a:gd name="connsiteX897" fmla="*/ 2426742 w 3949445"/>
                  <a:gd name="connsiteY897" fmla="*/ 5465141 h 5665088"/>
                  <a:gd name="connsiteX898" fmla="*/ 2430856 w 3949445"/>
                  <a:gd name="connsiteY898" fmla="*/ 5468112 h 5665088"/>
                  <a:gd name="connsiteX899" fmla="*/ 2434590 w 3949445"/>
                  <a:gd name="connsiteY899" fmla="*/ 5469789 h 5665088"/>
                  <a:gd name="connsiteX900" fmla="*/ 2436724 w 3949445"/>
                  <a:gd name="connsiteY900" fmla="*/ 5474056 h 5665088"/>
                  <a:gd name="connsiteX901" fmla="*/ 2434590 w 3949445"/>
                  <a:gd name="connsiteY901" fmla="*/ 5474818 h 5665088"/>
                  <a:gd name="connsiteX902" fmla="*/ 2432152 w 3949445"/>
                  <a:gd name="connsiteY902" fmla="*/ 5473218 h 5665088"/>
                  <a:gd name="connsiteX903" fmla="*/ 2426437 w 3949445"/>
                  <a:gd name="connsiteY903" fmla="*/ 5471389 h 5665088"/>
                  <a:gd name="connsiteX904" fmla="*/ 2421484 w 3949445"/>
                  <a:gd name="connsiteY904" fmla="*/ 5472532 h 5665088"/>
                  <a:gd name="connsiteX905" fmla="*/ 2419198 w 3949445"/>
                  <a:gd name="connsiteY905" fmla="*/ 5473827 h 5665088"/>
                  <a:gd name="connsiteX906" fmla="*/ 2418055 w 3949445"/>
                  <a:gd name="connsiteY906" fmla="*/ 5479618 h 5665088"/>
                  <a:gd name="connsiteX907" fmla="*/ 2417826 w 3949445"/>
                  <a:gd name="connsiteY907" fmla="*/ 5482743 h 5665088"/>
                  <a:gd name="connsiteX908" fmla="*/ 2423770 w 3949445"/>
                  <a:gd name="connsiteY908" fmla="*/ 5488915 h 5665088"/>
                  <a:gd name="connsiteX909" fmla="*/ 2427580 w 3949445"/>
                  <a:gd name="connsiteY909" fmla="*/ 5490972 h 5665088"/>
                  <a:gd name="connsiteX910" fmla="*/ 2430018 w 3949445"/>
                  <a:gd name="connsiteY910" fmla="*/ 5489982 h 5665088"/>
                  <a:gd name="connsiteX911" fmla="*/ 2431999 w 3949445"/>
                  <a:gd name="connsiteY911" fmla="*/ 5493335 h 5665088"/>
                  <a:gd name="connsiteX912" fmla="*/ 2429637 w 3949445"/>
                  <a:gd name="connsiteY912" fmla="*/ 5494706 h 5665088"/>
                  <a:gd name="connsiteX913" fmla="*/ 2417445 w 3949445"/>
                  <a:gd name="connsiteY913" fmla="*/ 5492268 h 5665088"/>
                  <a:gd name="connsiteX914" fmla="*/ 2413559 w 3949445"/>
                  <a:gd name="connsiteY914" fmla="*/ 5496839 h 5665088"/>
                  <a:gd name="connsiteX915" fmla="*/ 2406015 w 3949445"/>
                  <a:gd name="connsiteY915" fmla="*/ 5503317 h 5665088"/>
                  <a:gd name="connsiteX916" fmla="*/ 2410435 w 3949445"/>
                  <a:gd name="connsiteY916" fmla="*/ 5506898 h 5665088"/>
                  <a:gd name="connsiteX917" fmla="*/ 2413940 w 3949445"/>
                  <a:gd name="connsiteY917" fmla="*/ 5511165 h 5665088"/>
                  <a:gd name="connsiteX918" fmla="*/ 2415921 w 3949445"/>
                  <a:gd name="connsiteY918" fmla="*/ 5511775 h 5665088"/>
                  <a:gd name="connsiteX919" fmla="*/ 2418588 w 3949445"/>
                  <a:gd name="connsiteY919" fmla="*/ 5513604 h 5665088"/>
                  <a:gd name="connsiteX920" fmla="*/ 2429180 w 3949445"/>
                  <a:gd name="connsiteY920" fmla="*/ 5517185 h 5665088"/>
                  <a:gd name="connsiteX921" fmla="*/ 2432304 w 3949445"/>
                  <a:gd name="connsiteY921" fmla="*/ 5519242 h 5665088"/>
                  <a:gd name="connsiteX922" fmla="*/ 2423236 w 3949445"/>
                  <a:gd name="connsiteY922" fmla="*/ 5517947 h 5665088"/>
                  <a:gd name="connsiteX923" fmla="*/ 2422779 w 3949445"/>
                  <a:gd name="connsiteY923" fmla="*/ 5524272 h 5665088"/>
                  <a:gd name="connsiteX924" fmla="*/ 2424074 w 3949445"/>
                  <a:gd name="connsiteY924" fmla="*/ 5525643 h 5665088"/>
                  <a:gd name="connsiteX925" fmla="*/ 2426665 w 3949445"/>
                  <a:gd name="connsiteY925" fmla="*/ 5529682 h 5665088"/>
                  <a:gd name="connsiteX926" fmla="*/ 2431237 w 3949445"/>
                  <a:gd name="connsiteY926" fmla="*/ 5535245 h 5665088"/>
                  <a:gd name="connsiteX927" fmla="*/ 2434590 w 3949445"/>
                  <a:gd name="connsiteY927" fmla="*/ 5532958 h 5665088"/>
                  <a:gd name="connsiteX928" fmla="*/ 2440077 w 3949445"/>
                  <a:gd name="connsiteY928" fmla="*/ 5520690 h 5665088"/>
                  <a:gd name="connsiteX929" fmla="*/ 2442820 w 3949445"/>
                  <a:gd name="connsiteY929" fmla="*/ 5518252 h 5665088"/>
                  <a:gd name="connsiteX930" fmla="*/ 2443810 w 3949445"/>
                  <a:gd name="connsiteY930" fmla="*/ 5518328 h 5665088"/>
                  <a:gd name="connsiteX931" fmla="*/ 2442286 w 3949445"/>
                  <a:gd name="connsiteY931" fmla="*/ 5522214 h 5665088"/>
                  <a:gd name="connsiteX932" fmla="*/ 2445334 w 3949445"/>
                  <a:gd name="connsiteY932" fmla="*/ 5525186 h 5665088"/>
                  <a:gd name="connsiteX933" fmla="*/ 2445182 w 3949445"/>
                  <a:gd name="connsiteY933" fmla="*/ 5526329 h 5665088"/>
                  <a:gd name="connsiteX934" fmla="*/ 2443658 w 3949445"/>
                  <a:gd name="connsiteY934" fmla="*/ 5526329 h 5665088"/>
                  <a:gd name="connsiteX935" fmla="*/ 2440457 w 3949445"/>
                  <a:gd name="connsiteY935" fmla="*/ 5528615 h 5665088"/>
                  <a:gd name="connsiteX936" fmla="*/ 2437181 w 3949445"/>
                  <a:gd name="connsiteY936" fmla="*/ 5535626 h 5665088"/>
                  <a:gd name="connsiteX937" fmla="*/ 2437943 w 3949445"/>
                  <a:gd name="connsiteY937" fmla="*/ 5540883 h 5665088"/>
                  <a:gd name="connsiteX938" fmla="*/ 2436343 w 3949445"/>
                  <a:gd name="connsiteY938" fmla="*/ 5540883 h 5665088"/>
                  <a:gd name="connsiteX939" fmla="*/ 2424989 w 3949445"/>
                  <a:gd name="connsiteY939" fmla="*/ 5534787 h 5665088"/>
                  <a:gd name="connsiteX940" fmla="*/ 2424379 w 3949445"/>
                  <a:gd name="connsiteY940" fmla="*/ 5533721 h 5665088"/>
                  <a:gd name="connsiteX941" fmla="*/ 2423008 w 3949445"/>
                  <a:gd name="connsiteY941" fmla="*/ 5532730 h 5665088"/>
                  <a:gd name="connsiteX942" fmla="*/ 2417597 w 3949445"/>
                  <a:gd name="connsiteY942" fmla="*/ 5521757 h 5665088"/>
                  <a:gd name="connsiteX943" fmla="*/ 2416226 w 3949445"/>
                  <a:gd name="connsiteY943" fmla="*/ 5518100 h 5665088"/>
                  <a:gd name="connsiteX944" fmla="*/ 2408530 w 3949445"/>
                  <a:gd name="connsiteY944" fmla="*/ 5512766 h 5665088"/>
                  <a:gd name="connsiteX945" fmla="*/ 2405406 w 3949445"/>
                  <a:gd name="connsiteY945" fmla="*/ 5511699 h 5665088"/>
                  <a:gd name="connsiteX946" fmla="*/ 2402434 w 3949445"/>
                  <a:gd name="connsiteY946" fmla="*/ 5514061 h 5665088"/>
                  <a:gd name="connsiteX947" fmla="*/ 2400376 w 3949445"/>
                  <a:gd name="connsiteY947" fmla="*/ 5517185 h 5665088"/>
                  <a:gd name="connsiteX948" fmla="*/ 2403196 w 3949445"/>
                  <a:gd name="connsiteY948" fmla="*/ 5520462 h 5665088"/>
                  <a:gd name="connsiteX949" fmla="*/ 2405253 w 3949445"/>
                  <a:gd name="connsiteY949" fmla="*/ 5524653 h 5665088"/>
                  <a:gd name="connsiteX950" fmla="*/ 2403805 w 3949445"/>
                  <a:gd name="connsiteY950" fmla="*/ 5526862 h 5665088"/>
                  <a:gd name="connsiteX951" fmla="*/ 2398014 w 3949445"/>
                  <a:gd name="connsiteY951" fmla="*/ 5527700 h 5665088"/>
                  <a:gd name="connsiteX952" fmla="*/ 2388032 w 3949445"/>
                  <a:gd name="connsiteY952" fmla="*/ 5527777 h 5665088"/>
                  <a:gd name="connsiteX953" fmla="*/ 2389480 w 3949445"/>
                  <a:gd name="connsiteY953" fmla="*/ 5533111 h 5665088"/>
                  <a:gd name="connsiteX954" fmla="*/ 2392299 w 3949445"/>
                  <a:gd name="connsiteY954" fmla="*/ 5537988 h 5665088"/>
                  <a:gd name="connsiteX955" fmla="*/ 2398852 w 3949445"/>
                  <a:gd name="connsiteY955" fmla="*/ 5547132 h 5665088"/>
                  <a:gd name="connsiteX956" fmla="*/ 2403653 w 3949445"/>
                  <a:gd name="connsiteY956" fmla="*/ 5548351 h 5665088"/>
                  <a:gd name="connsiteX957" fmla="*/ 2407692 w 3949445"/>
                  <a:gd name="connsiteY957" fmla="*/ 5550560 h 5665088"/>
                  <a:gd name="connsiteX958" fmla="*/ 2410739 w 3949445"/>
                  <a:gd name="connsiteY958" fmla="*/ 5551551 h 5665088"/>
                  <a:gd name="connsiteX959" fmla="*/ 2414397 w 3949445"/>
                  <a:gd name="connsiteY959" fmla="*/ 5552237 h 5665088"/>
                  <a:gd name="connsiteX960" fmla="*/ 2417521 w 3949445"/>
                  <a:gd name="connsiteY960" fmla="*/ 5553837 h 5665088"/>
                  <a:gd name="connsiteX961" fmla="*/ 2422246 w 3949445"/>
                  <a:gd name="connsiteY961" fmla="*/ 5554370 h 5665088"/>
                  <a:gd name="connsiteX962" fmla="*/ 2425751 w 3949445"/>
                  <a:gd name="connsiteY962" fmla="*/ 5553837 h 5665088"/>
                  <a:gd name="connsiteX963" fmla="*/ 2432761 w 3949445"/>
                  <a:gd name="connsiteY963" fmla="*/ 5557495 h 5665088"/>
                  <a:gd name="connsiteX964" fmla="*/ 2434438 w 3949445"/>
                  <a:gd name="connsiteY964" fmla="*/ 5560848 h 5665088"/>
                  <a:gd name="connsiteX965" fmla="*/ 2433142 w 3949445"/>
                  <a:gd name="connsiteY965" fmla="*/ 5575402 h 5665088"/>
                  <a:gd name="connsiteX966" fmla="*/ 2427732 w 3949445"/>
                  <a:gd name="connsiteY966" fmla="*/ 5573420 h 5665088"/>
                  <a:gd name="connsiteX967" fmla="*/ 2422779 w 3949445"/>
                  <a:gd name="connsiteY967" fmla="*/ 5578602 h 5665088"/>
                  <a:gd name="connsiteX968" fmla="*/ 2424760 w 3949445"/>
                  <a:gd name="connsiteY968" fmla="*/ 5580202 h 5665088"/>
                  <a:gd name="connsiteX969" fmla="*/ 2431466 w 3949445"/>
                  <a:gd name="connsiteY969" fmla="*/ 5583936 h 5665088"/>
                  <a:gd name="connsiteX970" fmla="*/ 2434514 w 3949445"/>
                  <a:gd name="connsiteY970" fmla="*/ 5582564 h 5665088"/>
                  <a:gd name="connsiteX971" fmla="*/ 2435962 w 3949445"/>
                  <a:gd name="connsiteY971" fmla="*/ 5584241 h 5665088"/>
                  <a:gd name="connsiteX972" fmla="*/ 2437714 w 3949445"/>
                  <a:gd name="connsiteY972" fmla="*/ 5584775 h 5665088"/>
                  <a:gd name="connsiteX973" fmla="*/ 2440000 w 3949445"/>
                  <a:gd name="connsiteY973" fmla="*/ 5584469 h 5665088"/>
                  <a:gd name="connsiteX974" fmla="*/ 2443963 w 3949445"/>
                  <a:gd name="connsiteY974" fmla="*/ 5587594 h 5665088"/>
                  <a:gd name="connsiteX975" fmla="*/ 2446630 w 3949445"/>
                  <a:gd name="connsiteY975" fmla="*/ 5592928 h 5665088"/>
                  <a:gd name="connsiteX976" fmla="*/ 2449144 w 3949445"/>
                  <a:gd name="connsiteY976" fmla="*/ 5597119 h 5665088"/>
                  <a:gd name="connsiteX977" fmla="*/ 2454326 w 3949445"/>
                  <a:gd name="connsiteY977" fmla="*/ 5598567 h 5665088"/>
                  <a:gd name="connsiteX978" fmla="*/ 2461870 w 3949445"/>
                  <a:gd name="connsiteY978" fmla="*/ 5594528 h 5665088"/>
                  <a:gd name="connsiteX979" fmla="*/ 2471928 w 3949445"/>
                  <a:gd name="connsiteY979" fmla="*/ 5587822 h 5665088"/>
                  <a:gd name="connsiteX980" fmla="*/ 2484654 w 3949445"/>
                  <a:gd name="connsiteY980" fmla="*/ 5584698 h 5665088"/>
                  <a:gd name="connsiteX981" fmla="*/ 2485339 w 3949445"/>
                  <a:gd name="connsiteY981" fmla="*/ 5581498 h 5665088"/>
                  <a:gd name="connsiteX982" fmla="*/ 2482749 w 3949445"/>
                  <a:gd name="connsiteY982" fmla="*/ 5579364 h 5665088"/>
                  <a:gd name="connsiteX983" fmla="*/ 2480615 w 3949445"/>
                  <a:gd name="connsiteY983" fmla="*/ 5578450 h 5665088"/>
                  <a:gd name="connsiteX984" fmla="*/ 2477338 w 3949445"/>
                  <a:gd name="connsiteY984" fmla="*/ 5575250 h 5665088"/>
                  <a:gd name="connsiteX985" fmla="*/ 2464689 w 3949445"/>
                  <a:gd name="connsiteY985" fmla="*/ 5569610 h 5665088"/>
                  <a:gd name="connsiteX986" fmla="*/ 2462784 w 3949445"/>
                  <a:gd name="connsiteY986" fmla="*/ 5569153 h 5665088"/>
                  <a:gd name="connsiteX987" fmla="*/ 2461489 w 3949445"/>
                  <a:gd name="connsiteY987" fmla="*/ 5568239 h 5665088"/>
                  <a:gd name="connsiteX988" fmla="*/ 2462632 w 3949445"/>
                  <a:gd name="connsiteY988" fmla="*/ 5567020 h 5665088"/>
                  <a:gd name="connsiteX989" fmla="*/ 2464232 w 3949445"/>
                  <a:gd name="connsiteY989" fmla="*/ 5566334 h 5665088"/>
                  <a:gd name="connsiteX990" fmla="*/ 2478405 w 3949445"/>
                  <a:gd name="connsiteY990" fmla="*/ 5573116 h 5665088"/>
                  <a:gd name="connsiteX991" fmla="*/ 2486939 w 3949445"/>
                  <a:gd name="connsiteY991" fmla="*/ 5579898 h 5665088"/>
                  <a:gd name="connsiteX992" fmla="*/ 2488921 w 3949445"/>
                  <a:gd name="connsiteY992" fmla="*/ 5582870 h 5665088"/>
                  <a:gd name="connsiteX993" fmla="*/ 2488768 w 3949445"/>
                  <a:gd name="connsiteY993" fmla="*/ 5587137 h 5665088"/>
                  <a:gd name="connsiteX994" fmla="*/ 2487625 w 3949445"/>
                  <a:gd name="connsiteY994" fmla="*/ 5589346 h 5665088"/>
                  <a:gd name="connsiteX995" fmla="*/ 2483739 w 3949445"/>
                  <a:gd name="connsiteY995" fmla="*/ 5592242 h 5665088"/>
                  <a:gd name="connsiteX996" fmla="*/ 2483663 w 3949445"/>
                  <a:gd name="connsiteY996" fmla="*/ 5595290 h 5665088"/>
                  <a:gd name="connsiteX997" fmla="*/ 2484120 w 3949445"/>
                  <a:gd name="connsiteY997" fmla="*/ 5596890 h 5665088"/>
                  <a:gd name="connsiteX998" fmla="*/ 2487625 w 3949445"/>
                  <a:gd name="connsiteY998" fmla="*/ 5603748 h 5665088"/>
                  <a:gd name="connsiteX999" fmla="*/ 2487778 w 3949445"/>
                  <a:gd name="connsiteY999" fmla="*/ 5606111 h 5665088"/>
                  <a:gd name="connsiteX1000" fmla="*/ 2487625 w 3949445"/>
                  <a:gd name="connsiteY1000" fmla="*/ 5608092 h 5665088"/>
                  <a:gd name="connsiteX1001" fmla="*/ 2487244 w 3949445"/>
                  <a:gd name="connsiteY1001" fmla="*/ 5609540 h 5665088"/>
                  <a:gd name="connsiteX1002" fmla="*/ 2485873 w 3949445"/>
                  <a:gd name="connsiteY1002" fmla="*/ 5612130 h 5665088"/>
                  <a:gd name="connsiteX1003" fmla="*/ 2483434 w 3949445"/>
                  <a:gd name="connsiteY1003" fmla="*/ 5614111 h 5665088"/>
                  <a:gd name="connsiteX1004" fmla="*/ 2481682 w 3949445"/>
                  <a:gd name="connsiteY1004" fmla="*/ 5614797 h 5665088"/>
                  <a:gd name="connsiteX1005" fmla="*/ 2480234 w 3949445"/>
                  <a:gd name="connsiteY1005" fmla="*/ 5613350 h 5665088"/>
                  <a:gd name="connsiteX1006" fmla="*/ 2481072 w 3949445"/>
                  <a:gd name="connsiteY1006" fmla="*/ 5611978 h 5665088"/>
                  <a:gd name="connsiteX1007" fmla="*/ 2485339 w 3949445"/>
                  <a:gd name="connsiteY1007" fmla="*/ 5608016 h 5665088"/>
                  <a:gd name="connsiteX1008" fmla="*/ 2485797 w 3949445"/>
                  <a:gd name="connsiteY1008" fmla="*/ 5605272 h 5665088"/>
                  <a:gd name="connsiteX1009" fmla="*/ 2485111 w 3949445"/>
                  <a:gd name="connsiteY1009" fmla="*/ 5602453 h 5665088"/>
                  <a:gd name="connsiteX1010" fmla="*/ 2482749 w 3949445"/>
                  <a:gd name="connsiteY1010" fmla="*/ 5600090 h 5665088"/>
                  <a:gd name="connsiteX1011" fmla="*/ 2480996 w 3949445"/>
                  <a:gd name="connsiteY1011" fmla="*/ 5597271 h 5665088"/>
                  <a:gd name="connsiteX1012" fmla="*/ 2480920 w 3949445"/>
                  <a:gd name="connsiteY1012" fmla="*/ 5594223 h 5665088"/>
                  <a:gd name="connsiteX1013" fmla="*/ 2479396 w 3949445"/>
                  <a:gd name="connsiteY1013" fmla="*/ 5592928 h 5665088"/>
                  <a:gd name="connsiteX1014" fmla="*/ 2477110 w 3949445"/>
                  <a:gd name="connsiteY1014" fmla="*/ 5592395 h 5665088"/>
                  <a:gd name="connsiteX1015" fmla="*/ 2475281 w 3949445"/>
                  <a:gd name="connsiteY1015" fmla="*/ 5593004 h 5665088"/>
                  <a:gd name="connsiteX1016" fmla="*/ 2471395 w 3949445"/>
                  <a:gd name="connsiteY1016" fmla="*/ 5597347 h 5665088"/>
                  <a:gd name="connsiteX1017" fmla="*/ 2463851 w 3949445"/>
                  <a:gd name="connsiteY1017" fmla="*/ 5601614 h 5665088"/>
                  <a:gd name="connsiteX1018" fmla="*/ 2459050 w 3949445"/>
                  <a:gd name="connsiteY1018" fmla="*/ 5603062 h 5665088"/>
                  <a:gd name="connsiteX1019" fmla="*/ 2456459 w 3949445"/>
                  <a:gd name="connsiteY1019" fmla="*/ 5603519 h 5665088"/>
                  <a:gd name="connsiteX1020" fmla="*/ 2451430 w 3949445"/>
                  <a:gd name="connsiteY1020" fmla="*/ 5602453 h 5665088"/>
                  <a:gd name="connsiteX1021" fmla="*/ 2448535 w 3949445"/>
                  <a:gd name="connsiteY1021" fmla="*/ 5602834 h 5665088"/>
                  <a:gd name="connsiteX1022" fmla="*/ 2444039 w 3949445"/>
                  <a:gd name="connsiteY1022" fmla="*/ 5599024 h 5665088"/>
                  <a:gd name="connsiteX1023" fmla="*/ 2442667 w 3949445"/>
                  <a:gd name="connsiteY1023" fmla="*/ 5599024 h 5665088"/>
                  <a:gd name="connsiteX1024" fmla="*/ 2442591 w 3949445"/>
                  <a:gd name="connsiteY1024" fmla="*/ 5601995 h 5665088"/>
                  <a:gd name="connsiteX1025" fmla="*/ 2441905 w 3949445"/>
                  <a:gd name="connsiteY1025" fmla="*/ 5605196 h 5665088"/>
                  <a:gd name="connsiteX1026" fmla="*/ 2440153 w 3949445"/>
                  <a:gd name="connsiteY1026" fmla="*/ 5606034 h 5665088"/>
                  <a:gd name="connsiteX1027" fmla="*/ 2436800 w 3949445"/>
                  <a:gd name="connsiteY1027" fmla="*/ 5607025 h 5665088"/>
                  <a:gd name="connsiteX1028" fmla="*/ 2428875 w 3949445"/>
                  <a:gd name="connsiteY1028" fmla="*/ 5603139 h 5665088"/>
                  <a:gd name="connsiteX1029" fmla="*/ 2425217 w 3949445"/>
                  <a:gd name="connsiteY1029" fmla="*/ 5602910 h 5665088"/>
                  <a:gd name="connsiteX1030" fmla="*/ 2422855 w 3949445"/>
                  <a:gd name="connsiteY1030" fmla="*/ 5601157 h 5665088"/>
                  <a:gd name="connsiteX1031" fmla="*/ 2420112 w 3949445"/>
                  <a:gd name="connsiteY1031" fmla="*/ 5600396 h 5665088"/>
                  <a:gd name="connsiteX1032" fmla="*/ 2418969 w 3949445"/>
                  <a:gd name="connsiteY1032" fmla="*/ 5601081 h 5665088"/>
                  <a:gd name="connsiteX1033" fmla="*/ 2420112 w 3949445"/>
                  <a:gd name="connsiteY1033" fmla="*/ 5603825 h 5665088"/>
                  <a:gd name="connsiteX1034" fmla="*/ 2421179 w 3949445"/>
                  <a:gd name="connsiteY1034" fmla="*/ 5605348 h 5665088"/>
                  <a:gd name="connsiteX1035" fmla="*/ 2423617 w 3949445"/>
                  <a:gd name="connsiteY1035" fmla="*/ 5611292 h 5665088"/>
                  <a:gd name="connsiteX1036" fmla="*/ 2424608 w 3949445"/>
                  <a:gd name="connsiteY1036" fmla="*/ 5614645 h 5665088"/>
                  <a:gd name="connsiteX1037" fmla="*/ 2426818 w 3949445"/>
                  <a:gd name="connsiteY1037" fmla="*/ 5614340 h 5665088"/>
                  <a:gd name="connsiteX1038" fmla="*/ 2428951 w 3949445"/>
                  <a:gd name="connsiteY1038" fmla="*/ 5615712 h 5665088"/>
                  <a:gd name="connsiteX1039" fmla="*/ 2430399 w 3949445"/>
                  <a:gd name="connsiteY1039" fmla="*/ 5621351 h 5665088"/>
                  <a:gd name="connsiteX1040" fmla="*/ 2429027 w 3949445"/>
                  <a:gd name="connsiteY1040" fmla="*/ 5624703 h 5665088"/>
                  <a:gd name="connsiteX1041" fmla="*/ 2429866 w 3949445"/>
                  <a:gd name="connsiteY1041" fmla="*/ 5627980 h 5665088"/>
                  <a:gd name="connsiteX1042" fmla="*/ 2433752 w 3949445"/>
                  <a:gd name="connsiteY1042" fmla="*/ 5630418 h 5665088"/>
                  <a:gd name="connsiteX1043" fmla="*/ 2441601 w 3949445"/>
                  <a:gd name="connsiteY1043" fmla="*/ 5629047 h 5665088"/>
                  <a:gd name="connsiteX1044" fmla="*/ 2446477 w 3949445"/>
                  <a:gd name="connsiteY1044" fmla="*/ 5630342 h 5665088"/>
                  <a:gd name="connsiteX1045" fmla="*/ 2454402 w 3949445"/>
                  <a:gd name="connsiteY1045" fmla="*/ 5625618 h 5665088"/>
                  <a:gd name="connsiteX1046" fmla="*/ 2459736 w 3949445"/>
                  <a:gd name="connsiteY1046" fmla="*/ 5627142 h 5665088"/>
                  <a:gd name="connsiteX1047" fmla="*/ 2462251 w 3949445"/>
                  <a:gd name="connsiteY1047" fmla="*/ 5623941 h 5665088"/>
                  <a:gd name="connsiteX1048" fmla="*/ 2462022 w 3949445"/>
                  <a:gd name="connsiteY1048" fmla="*/ 5620131 h 5665088"/>
                  <a:gd name="connsiteX1049" fmla="*/ 2464384 w 3949445"/>
                  <a:gd name="connsiteY1049" fmla="*/ 5620131 h 5665088"/>
                  <a:gd name="connsiteX1050" fmla="*/ 2466289 w 3949445"/>
                  <a:gd name="connsiteY1050" fmla="*/ 5622569 h 5665088"/>
                  <a:gd name="connsiteX1051" fmla="*/ 2463546 w 3949445"/>
                  <a:gd name="connsiteY1051" fmla="*/ 5625999 h 5665088"/>
                  <a:gd name="connsiteX1052" fmla="*/ 2459812 w 3949445"/>
                  <a:gd name="connsiteY1052" fmla="*/ 5631409 h 5665088"/>
                  <a:gd name="connsiteX1053" fmla="*/ 2455774 w 3949445"/>
                  <a:gd name="connsiteY1053" fmla="*/ 5633847 h 5665088"/>
                  <a:gd name="connsiteX1054" fmla="*/ 2444191 w 3949445"/>
                  <a:gd name="connsiteY1054" fmla="*/ 5638190 h 5665088"/>
                  <a:gd name="connsiteX1055" fmla="*/ 2449449 w 3949445"/>
                  <a:gd name="connsiteY1055" fmla="*/ 5641619 h 5665088"/>
                  <a:gd name="connsiteX1056" fmla="*/ 2451354 w 3949445"/>
                  <a:gd name="connsiteY1056" fmla="*/ 5644744 h 5665088"/>
                  <a:gd name="connsiteX1057" fmla="*/ 2456079 w 3949445"/>
                  <a:gd name="connsiteY1057" fmla="*/ 5649468 h 5665088"/>
                  <a:gd name="connsiteX1058" fmla="*/ 2464461 w 3949445"/>
                  <a:gd name="connsiteY1058" fmla="*/ 5650459 h 5665088"/>
                  <a:gd name="connsiteX1059" fmla="*/ 2467051 w 3949445"/>
                  <a:gd name="connsiteY1059" fmla="*/ 5649011 h 5665088"/>
                  <a:gd name="connsiteX1060" fmla="*/ 2468271 w 3949445"/>
                  <a:gd name="connsiteY1060" fmla="*/ 5647792 h 5665088"/>
                  <a:gd name="connsiteX1061" fmla="*/ 2468575 w 3949445"/>
                  <a:gd name="connsiteY1061" fmla="*/ 5645429 h 5665088"/>
                  <a:gd name="connsiteX1062" fmla="*/ 2468347 w 3949445"/>
                  <a:gd name="connsiteY1062" fmla="*/ 5641010 h 5665088"/>
                  <a:gd name="connsiteX1063" fmla="*/ 2471852 w 3949445"/>
                  <a:gd name="connsiteY1063" fmla="*/ 5635295 h 5665088"/>
                  <a:gd name="connsiteX1064" fmla="*/ 2476805 w 3949445"/>
                  <a:gd name="connsiteY1064" fmla="*/ 5631714 h 5665088"/>
                  <a:gd name="connsiteX1065" fmla="*/ 2478253 w 3949445"/>
                  <a:gd name="connsiteY1065" fmla="*/ 5628132 h 5665088"/>
                  <a:gd name="connsiteX1066" fmla="*/ 2477796 w 3949445"/>
                  <a:gd name="connsiteY1066" fmla="*/ 5624703 h 5665088"/>
                  <a:gd name="connsiteX1067" fmla="*/ 2480310 w 3949445"/>
                  <a:gd name="connsiteY1067" fmla="*/ 5622569 h 5665088"/>
                  <a:gd name="connsiteX1068" fmla="*/ 2482977 w 3949445"/>
                  <a:gd name="connsiteY1068" fmla="*/ 5622265 h 5665088"/>
                  <a:gd name="connsiteX1069" fmla="*/ 2488387 w 3949445"/>
                  <a:gd name="connsiteY1069" fmla="*/ 5623865 h 5665088"/>
                  <a:gd name="connsiteX1070" fmla="*/ 2489378 w 3949445"/>
                  <a:gd name="connsiteY1070" fmla="*/ 5626075 h 5665088"/>
                  <a:gd name="connsiteX1071" fmla="*/ 2490978 w 3949445"/>
                  <a:gd name="connsiteY1071" fmla="*/ 5627218 h 5665088"/>
                  <a:gd name="connsiteX1072" fmla="*/ 2495702 w 3949445"/>
                  <a:gd name="connsiteY1072" fmla="*/ 5622722 h 5665088"/>
                  <a:gd name="connsiteX1073" fmla="*/ 2499132 w 3949445"/>
                  <a:gd name="connsiteY1073" fmla="*/ 5621808 h 5665088"/>
                  <a:gd name="connsiteX1074" fmla="*/ 2515210 w 3949445"/>
                  <a:gd name="connsiteY1074" fmla="*/ 5622646 h 5665088"/>
                  <a:gd name="connsiteX1075" fmla="*/ 2520925 w 3949445"/>
                  <a:gd name="connsiteY1075" fmla="*/ 5623865 h 5665088"/>
                  <a:gd name="connsiteX1076" fmla="*/ 2526868 w 3949445"/>
                  <a:gd name="connsiteY1076" fmla="*/ 5626151 h 5665088"/>
                  <a:gd name="connsiteX1077" fmla="*/ 2525192 w 3949445"/>
                  <a:gd name="connsiteY1077" fmla="*/ 5628132 h 5665088"/>
                  <a:gd name="connsiteX1078" fmla="*/ 2523744 w 3949445"/>
                  <a:gd name="connsiteY1078" fmla="*/ 5629047 h 5665088"/>
                  <a:gd name="connsiteX1079" fmla="*/ 2515819 w 3949445"/>
                  <a:gd name="connsiteY1079" fmla="*/ 5630189 h 5665088"/>
                  <a:gd name="connsiteX1080" fmla="*/ 2508733 w 3949445"/>
                  <a:gd name="connsiteY1080" fmla="*/ 5628284 h 5665088"/>
                  <a:gd name="connsiteX1081" fmla="*/ 2503399 w 3949445"/>
                  <a:gd name="connsiteY1081" fmla="*/ 5628437 h 5665088"/>
                  <a:gd name="connsiteX1082" fmla="*/ 2490369 w 3949445"/>
                  <a:gd name="connsiteY1082" fmla="*/ 5636971 h 5665088"/>
                  <a:gd name="connsiteX1083" fmla="*/ 2483587 w 3949445"/>
                  <a:gd name="connsiteY1083" fmla="*/ 5637124 h 5665088"/>
                  <a:gd name="connsiteX1084" fmla="*/ 2483434 w 3949445"/>
                  <a:gd name="connsiteY1084" fmla="*/ 5634914 h 5665088"/>
                  <a:gd name="connsiteX1085" fmla="*/ 2481682 w 3949445"/>
                  <a:gd name="connsiteY1085" fmla="*/ 5633619 h 5665088"/>
                  <a:gd name="connsiteX1086" fmla="*/ 2479701 w 3949445"/>
                  <a:gd name="connsiteY1086" fmla="*/ 5634305 h 5665088"/>
                  <a:gd name="connsiteX1087" fmla="*/ 2475662 w 3949445"/>
                  <a:gd name="connsiteY1087" fmla="*/ 5637276 h 5665088"/>
                  <a:gd name="connsiteX1088" fmla="*/ 2473452 w 3949445"/>
                  <a:gd name="connsiteY1088" fmla="*/ 5639943 h 5665088"/>
                  <a:gd name="connsiteX1089" fmla="*/ 2472690 w 3949445"/>
                  <a:gd name="connsiteY1089" fmla="*/ 5643296 h 5665088"/>
                  <a:gd name="connsiteX1090" fmla="*/ 2472462 w 3949445"/>
                  <a:gd name="connsiteY1090" fmla="*/ 5652973 h 5665088"/>
                  <a:gd name="connsiteX1091" fmla="*/ 2469261 w 3949445"/>
                  <a:gd name="connsiteY1091" fmla="*/ 5655869 h 5665088"/>
                  <a:gd name="connsiteX1092" fmla="*/ 2467127 w 3949445"/>
                  <a:gd name="connsiteY1092" fmla="*/ 5659298 h 5665088"/>
                  <a:gd name="connsiteX1093" fmla="*/ 2469261 w 3949445"/>
                  <a:gd name="connsiteY1093" fmla="*/ 5661736 h 5665088"/>
                  <a:gd name="connsiteX1094" fmla="*/ 2474443 w 3949445"/>
                  <a:gd name="connsiteY1094" fmla="*/ 5665089 h 5665088"/>
                  <a:gd name="connsiteX1095" fmla="*/ 2487625 w 3949445"/>
                  <a:gd name="connsiteY1095" fmla="*/ 5665089 h 5665088"/>
                  <a:gd name="connsiteX1096" fmla="*/ 2488844 w 3949445"/>
                  <a:gd name="connsiteY1096" fmla="*/ 5661736 h 5665088"/>
                  <a:gd name="connsiteX1097" fmla="*/ 2490140 w 3949445"/>
                  <a:gd name="connsiteY1097" fmla="*/ 5659831 h 5665088"/>
                  <a:gd name="connsiteX1098" fmla="*/ 2497150 w 3949445"/>
                  <a:gd name="connsiteY1098" fmla="*/ 5653507 h 5665088"/>
                  <a:gd name="connsiteX1099" fmla="*/ 2502942 w 3949445"/>
                  <a:gd name="connsiteY1099" fmla="*/ 5650002 h 5665088"/>
                  <a:gd name="connsiteX1100" fmla="*/ 2511857 w 3949445"/>
                  <a:gd name="connsiteY1100" fmla="*/ 5646725 h 5665088"/>
                  <a:gd name="connsiteX1101" fmla="*/ 2531669 w 3949445"/>
                  <a:gd name="connsiteY1101" fmla="*/ 5634380 h 5665088"/>
                  <a:gd name="connsiteX1102" fmla="*/ 2537917 w 3949445"/>
                  <a:gd name="connsiteY1102" fmla="*/ 5636819 h 5665088"/>
                  <a:gd name="connsiteX1103" fmla="*/ 2540661 w 3949445"/>
                  <a:gd name="connsiteY1103" fmla="*/ 5638648 h 5665088"/>
                  <a:gd name="connsiteX1104" fmla="*/ 2540356 w 3949445"/>
                  <a:gd name="connsiteY1104" fmla="*/ 5640781 h 5665088"/>
                  <a:gd name="connsiteX1105" fmla="*/ 2539746 w 3949445"/>
                  <a:gd name="connsiteY1105" fmla="*/ 5642534 h 5665088"/>
                  <a:gd name="connsiteX1106" fmla="*/ 2535479 w 3949445"/>
                  <a:gd name="connsiteY1106" fmla="*/ 5648401 h 5665088"/>
                  <a:gd name="connsiteX1107" fmla="*/ 2531212 w 3949445"/>
                  <a:gd name="connsiteY1107" fmla="*/ 5652211 h 5665088"/>
                  <a:gd name="connsiteX1108" fmla="*/ 2517953 w 3949445"/>
                  <a:gd name="connsiteY1108" fmla="*/ 5658764 h 5665088"/>
                  <a:gd name="connsiteX1109" fmla="*/ 2516962 w 3949445"/>
                  <a:gd name="connsiteY1109" fmla="*/ 5665089 h 5665088"/>
                  <a:gd name="connsiteX1110" fmla="*/ 2547442 w 3949445"/>
                  <a:gd name="connsiteY1110" fmla="*/ 5665089 h 5665088"/>
                  <a:gd name="connsiteX1111" fmla="*/ 2548509 w 3949445"/>
                  <a:gd name="connsiteY1111" fmla="*/ 5658460 h 5665088"/>
                  <a:gd name="connsiteX1112" fmla="*/ 2553614 w 3949445"/>
                  <a:gd name="connsiteY1112" fmla="*/ 5644744 h 5665088"/>
                  <a:gd name="connsiteX1113" fmla="*/ 2552929 w 3949445"/>
                  <a:gd name="connsiteY1113" fmla="*/ 5640934 h 5665088"/>
                  <a:gd name="connsiteX1114" fmla="*/ 2554605 w 3949445"/>
                  <a:gd name="connsiteY1114" fmla="*/ 5634609 h 5665088"/>
                  <a:gd name="connsiteX1115" fmla="*/ 2559101 w 3949445"/>
                  <a:gd name="connsiteY1115" fmla="*/ 5631714 h 5665088"/>
                  <a:gd name="connsiteX1116" fmla="*/ 2563597 w 3949445"/>
                  <a:gd name="connsiteY1116" fmla="*/ 5629732 h 5665088"/>
                  <a:gd name="connsiteX1117" fmla="*/ 2570302 w 3949445"/>
                  <a:gd name="connsiteY1117" fmla="*/ 5629047 h 5665088"/>
                  <a:gd name="connsiteX1118" fmla="*/ 2589047 w 3949445"/>
                  <a:gd name="connsiteY1118" fmla="*/ 5621427 h 5665088"/>
                  <a:gd name="connsiteX1119" fmla="*/ 2594610 w 3949445"/>
                  <a:gd name="connsiteY1119" fmla="*/ 5620970 h 5665088"/>
                  <a:gd name="connsiteX1120" fmla="*/ 2600173 w 3949445"/>
                  <a:gd name="connsiteY1120" fmla="*/ 5618912 h 5665088"/>
                  <a:gd name="connsiteX1121" fmla="*/ 2602459 w 3949445"/>
                  <a:gd name="connsiteY1121" fmla="*/ 5616702 h 5665088"/>
                  <a:gd name="connsiteX1122" fmla="*/ 2606878 w 3949445"/>
                  <a:gd name="connsiteY1122" fmla="*/ 5608854 h 5665088"/>
                  <a:gd name="connsiteX1123" fmla="*/ 2614879 w 3949445"/>
                  <a:gd name="connsiteY1123" fmla="*/ 5605577 h 5665088"/>
                  <a:gd name="connsiteX1124" fmla="*/ 2618994 w 3949445"/>
                  <a:gd name="connsiteY1124" fmla="*/ 5605882 h 5665088"/>
                  <a:gd name="connsiteX1125" fmla="*/ 2623947 w 3949445"/>
                  <a:gd name="connsiteY1125" fmla="*/ 5608473 h 5665088"/>
                  <a:gd name="connsiteX1126" fmla="*/ 2645817 w 3949445"/>
                  <a:gd name="connsiteY1126" fmla="*/ 5613350 h 5665088"/>
                  <a:gd name="connsiteX1127" fmla="*/ 2647722 w 3949445"/>
                  <a:gd name="connsiteY1127" fmla="*/ 5610759 h 5665088"/>
                  <a:gd name="connsiteX1128" fmla="*/ 2643835 w 3949445"/>
                  <a:gd name="connsiteY1128" fmla="*/ 5605120 h 5665088"/>
                  <a:gd name="connsiteX1129" fmla="*/ 2636139 w 3949445"/>
                  <a:gd name="connsiteY1129" fmla="*/ 5595671 h 5665088"/>
                  <a:gd name="connsiteX1130" fmla="*/ 2627376 w 3949445"/>
                  <a:gd name="connsiteY1130" fmla="*/ 5580355 h 5665088"/>
                  <a:gd name="connsiteX1131" fmla="*/ 2625547 w 3949445"/>
                  <a:gd name="connsiteY1131" fmla="*/ 5578450 h 5665088"/>
                  <a:gd name="connsiteX1132" fmla="*/ 2622957 w 3949445"/>
                  <a:gd name="connsiteY1132" fmla="*/ 5576392 h 5665088"/>
                  <a:gd name="connsiteX1133" fmla="*/ 2617242 w 3949445"/>
                  <a:gd name="connsiteY1133" fmla="*/ 5577688 h 5665088"/>
                  <a:gd name="connsiteX1134" fmla="*/ 2612060 w 3949445"/>
                  <a:gd name="connsiteY1134" fmla="*/ 5574564 h 5665088"/>
                  <a:gd name="connsiteX1135" fmla="*/ 2608326 w 3949445"/>
                  <a:gd name="connsiteY1135" fmla="*/ 5575021 h 5665088"/>
                  <a:gd name="connsiteX1136" fmla="*/ 2606116 w 3949445"/>
                  <a:gd name="connsiteY1136" fmla="*/ 5573726 h 5665088"/>
                  <a:gd name="connsiteX1137" fmla="*/ 2610231 w 3949445"/>
                  <a:gd name="connsiteY1137" fmla="*/ 5572430 h 5665088"/>
                  <a:gd name="connsiteX1138" fmla="*/ 2615717 w 3949445"/>
                  <a:gd name="connsiteY1138" fmla="*/ 5572506 h 5665088"/>
                  <a:gd name="connsiteX1139" fmla="*/ 2621966 w 3949445"/>
                  <a:gd name="connsiteY1139" fmla="*/ 5571821 h 5665088"/>
                  <a:gd name="connsiteX1140" fmla="*/ 2622804 w 3949445"/>
                  <a:gd name="connsiteY1140" fmla="*/ 5568849 h 5665088"/>
                  <a:gd name="connsiteX1141" fmla="*/ 2623033 w 3949445"/>
                  <a:gd name="connsiteY1141" fmla="*/ 5566715 h 5665088"/>
                  <a:gd name="connsiteX1142" fmla="*/ 2621661 w 3949445"/>
                  <a:gd name="connsiteY1142" fmla="*/ 5559400 h 5665088"/>
                  <a:gd name="connsiteX1143" fmla="*/ 2618613 w 3949445"/>
                  <a:gd name="connsiteY1143" fmla="*/ 5548884 h 5665088"/>
                  <a:gd name="connsiteX1144" fmla="*/ 2616403 w 3949445"/>
                  <a:gd name="connsiteY1144" fmla="*/ 5543626 h 5665088"/>
                  <a:gd name="connsiteX1145" fmla="*/ 2613812 w 3949445"/>
                  <a:gd name="connsiteY1145" fmla="*/ 5544312 h 5665088"/>
                  <a:gd name="connsiteX1146" fmla="*/ 2610612 w 3949445"/>
                  <a:gd name="connsiteY1146" fmla="*/ 5546293 h 5665088"/>
                  <a:gd name="connsiteX1147" fmla="*/ 2610307 w 3949445"/>
                  <a:gd name="connsiteY1147" fmla="*/ 5545379 h 5665088"/>
                  <a:gd name="connsiteX1148" fmla="*/ 2615108 w 3949445"/>
                  <a:gd name="connsiteY1148" fmla="*/ 5541417 h 5665088"/>
                  <a:gd name="connsiteX1149" fmla="*/ 2618232 w 3949445"/>
                  <a:gd name="connsiteY1149" fmla="*/ 5537073 h 5665088"/>
                  <a:gd name="connsiteX1150" fmla="*/ 2618689 w 3949445"/>
                  <a:gd name="connsiteY1150" fmla="*/ 5531435 h 5665088"/>
                  <a:gd name="connsiteX1151" fmla="*/ 2620671 w 3949445"/>
                  <a:gd name="connsiteY1151" fmla="*/ 5522900 h 5665088"/>
                  <a:gd name="connsiteX1152" fmla="*/ 2622499 w 3949445"/>
                  <a:gd name="connsiteY1152" fmla="*/ 5518709 h 5665088"/>
                  <a:gd name="connsiteX1153" fmla="*/ 2626538 w 3949445"/>
                  <a:gd name="connsiteY1153" fmla="*/ 5512766 h 5665088"/>
                  <a:gd name="connsiteX1154" fmla="*/ 2633929 w 3949445"/>
                  <a:gd name="connsiteY1154" fmla="*/ 5507660 h 5665088"/>
                  <a:gd name="connsiteX1155" fmla="*/ 2640102 w 3949445"/>
                  <a:gd name="connsiteY1155" fmla="*/ 5504840 h 5665088"/>
                  <a:gd name="connsiteX1156" fmla="*/ 2644902 w 3949445"/>
                  <a:gd name="connsiteY1156" fmla="*/ 5503317 h 5665088"/>
                  <a:gd name="connsiteX1157" fmla="*/ 2646655 w 3949445"/>
                  <a:gd name="connsiteY1157" fmla="*/ 5501488 h 5665088"/>
                  <a:gd name="connsiteX1158" fmla="*/ 2644597 w 3949445"/>
                  <a:gd name="connsiteY1158" fmla="*/ 5498211 h 5665088"/>
                  <a:gd name="connsiteX1159" fmla="*/ 2642311 w 3949445"/>
                  <a:gd name="connsiteY1159" fmla="*/ 5495392 h 5665088"/>
                  <a:gd name="connsiteX1160" fmla="*/ 2639797 w 3949445"/>
                  <a:gd name="connsiteY1160" fmla="*/ 5494020 h 5665088"/>
                  <a:gd name="connsiteX1161" fmla="*/ 2633777 w 3949445"/>
                  <a:gd name="connsiteY1161" fmla="*/ 5492953 h 5665088"/>
                  <a:gd name="connsiteX1162" fmla="*/ 2625014 w 3949445"/>
                  <a:gd name="connsiteY1162" fmla="*/ 5493716 h 5665088"/>
                  <a:gd name="connsiteX1163" fmla="*/ 2627605 w 3949445"/>
                  <a:gd name="connsiteY1163" fmla="*/ 5491963 h 5665088"/>
                  <a:gd name="connsiteX1164" fmla="*/ 2637282 w 3949445"/>
                  <a:gd name="connsiteY1164" fmla="*/ 5490363 h 5665088"/>
                  <a:gd name="connsiteX1165" fmla="*/ 2638197 w 3949445"/>
                  <a:gd name="connsiteY1165" fmla="*/ 5486705 h 5665088"/>
                  <a:gd name="connsiteX1166" fmla="*/ 2636901 w 3949445"/>
                  <a:gd name="connsiteY1166" fmla="*/ 5483200 h 5665088"/>
                  <a:gd name="connsiteX1167" fmla="*/ 2637130 w 3949445"/>
                  <a:gd name="connsiteY1167" fmla="*/ 5481219 h 5665088"/>
                  <a:gd name="connsiteX1168" fmla="*/ 2640940 w 3949445"/>
                  <a:gd name="connsiteY1168" fmla="*/ 5486934 h 5665088"/>
                  <a:gd name="connsiteX1169" fmla="*/ 2644064 w 3949445"/>
                  <a:gd name="connsiteY1169" fmla="*/ 5492496 h 5665088"/>
                  <a:gd name="connsiteX1170" fmla="*/ 2647264 w 3949445"/>
                  <a:gd name="connsiteY1170" fmla="*/ 5495697 h 5665088"/>
                  <a:gd name="connsiteX1171" fmla="*/ 2652979 w 3949445"/>
                  <a:gd name="connsiteY1171" fmla="*/ 5498821 h 5665088"/>
                  <a:gd name="connsiteX1172" fmla="*/ 2657323 w 3949445"/>
                  <a:gd name="connsiteY1172" fmla="*/ 5498211 h 5665088"/>
                  <a:gd name="connsiteX1173" fmla="*/ 2666314 w 3949445"/>
                  <a:gd name="connsiteY1173" fmla="*/ 5492801 h 5665088"/>
                  <a:gd name="connsiteX1174" fmla="*/ 2669667 w 3949445"/>
                  <a:gd name="connsiteY1174" fmla="*/ 5489525 h 5665088"/>
                  <a:gd name="connsiteX1175" fmla="*/ 2671344 w 3949445"/>
                  <a:gd name="connsiteY1175" fmla="*/ 5486476 h 5665088"/>
                  <a:gd name="connsiteX1176" fmla="*/ 2676068 w 3949445"/>
                  <a:gd name="connsiteY1176" fmla="*/ 5460721 h 5665088"/>
                  <a:gd name="connsiteX1177" fmla="*/ 2674849 w 3949445"/>
                  <a:gd name="connsiteY1177" fmla="*/ 5458892 h 5665088"/>
                  <a:gd name="connsiteX1178" fmla="*/ 2675154 w 3949445"/>
                  <a:gd name="connsiteY1178" fmla="*/ 5455996 h 5665088"/>
                  <a:gd name="connsiteX1179" fmla="*/ 2683612 w 3949445"/>
                  <a:gd name="connsiteY1179" fmla="*/ 5441366 h 5665088"/>
                  <a:gd name="connsiteX1180" fmla="*/ 2691460 w 3949445"/>
                  <a:gd name="connsiteY1180" fmla="*/ 5434584 h 5665088"/>
                  <a:gd name="connsiteX1181" fmla="*/ 2696642 w 3949445"/>
                  <a:gd name="connsiteY1181" fmla="*/ 5428336 h 5665088"/>
                  <a:gd name="connsiteX1182" fmla="*/ 2700452 w 3949445"/>
                  <a:gd name="connsiteY1182" fmla="*/ 5425364 h 5665088"/>
                  <a:gd name="connsiteX1183" fmla="*/ 2710129 w 3949445"/>
                  <a:gd name="connsiteY1183" fmla="*/ 5420182 h 5665088"/>
                  <a:gd name="connsiteX1184" fmla="*/ 2717368 w 3949445"/>
                  <a:gd name="connsiteY1184" fmla="*/ 5415077 h 5665088"/>
                  <a:gd name="connsiteX1185" fmla="*/ 2725217 w 3949445"/>
                  <a:gd name="connsiteY1185" fmla="*/ 5411267 h 5665088"/>
                  <a:gd name="connsiteX1186" fmla="*/ 2739771 w 3949445"/>
                  <a:gd name="connsiteY1186" fmla="*/ 5398618 h 5665088"/>
                  <a:gd name="connsiteX1187" fmla="*/ 2742667 w 3949445"/>
                  <a:gd name="connsiteY1187" fmla="*/ 5395494 h 5665088"/>
                  <a:gd name="connsiteX1188" fmla="*/ 2743886 w 3949445"/>
                  <a:gd name="connsiteY1188" fmla="*/ 5393360 h 5665088"/>
                  <a:gd name="connsiteX1189" fmla="*/ 2747848 w 3949445"/>
                  <a:gd name="connsiteY1189" fmla="*/ 5391607 h 5665088"/>
                  <a:gd name="connsiteX1190" fmla="*/ 2745791 w 3949445"/>
                  <a:gd name="connsiteY1190" fmla="*/ 5387340 h 5665088"/>
                  <a:gd name="connsiteX1191" fmla="*/ 2742972 w 3949445"/>
                  <a:gd name="connsiteY1191" fmla="*/ 5386045 h 5665088"/>
                  <a:gd name="connsiteX1192" fmla="*/ 2736723 w 3949445"/>
                  <a:gd name="connsiteY1192" fmla="*/ 5387340 h 5665088"/>
                  <a:gd name="connsiteX1193" fmla="*/ 2733751 w 3949445"/>
                  <a:gd name="connsiteY1193" fmla="*/ 5387569 h 5665088"/>
                  <a:gd name="connsiteX1194" fmla="*/ 2731694 w 3949445"/>
                  <a:gd name="connsiteY1194" fmla="*/ 5386045 h 5665088"/>
                  <a:gd name="connsiteX1195" fmla="*/ 2738933 w 3949445"/>
                  <a:gd name="connsiteY1195" fmla="*/ 5383911 h 5665088"/>
                  <a:gd name="connsiteX1196" fmla="*/ 2744877 w 3949445"/>
                  <a:gd name="connsiteY1196" fmla="*/ 5379949 h 5665088"/>
                  <a:gd name="connsiteX1197" fmla="*/ 2747696 w 3949445"/>
                  <a:gd name="connsiteY1197" fmla="*/ 5376824 h 5665088"/>
                  <a:gd name="connsiteX1198" fmla="*/ 2749144 w 3949445"/>
                  <a:gd name="connsiteY1198" fmla="*/ 5373472 h 5665088"/>
                  <a:gd name="connsiteX1199" fmla="*/ 2750592 w 3949445"/>
                  <a:gd name="connsiteY1199" fmla="*/ 5362575 h 5665088"/>
                  <a:gd name="connsiteX1200" fmla="*/ 2749449 w 3949445"/>
                  <a:gd name="connsiteY1200" fmla="*/ 5358232 h 5665088"/>
                  <a:gd name="connsiteX1201" fmla="*/ 2746096 w 3949445"/>
                  <a:gd name="connsiteY1201" fmla="*/ 5353431 h 5665088"/>
                  <a:gd name="connsiteX1202" fmla="*/ 2740533 w 3949445"/>
                  <a:gd name="connsiteY1202" fmla="*/ 5350383 h 5665088"/>
                  <a:gd name="connsiteX1203" fmla="*/ 2715311 w 3949445"/>
                  <a:gd name="connsiteY1203" fmla="*/ 5348021 h 5665088"/>
                  <a:gd name="connsiteX1204" fmla="*/ 2710358 w 3949445"/>
                  <a:gd name="connsiteY1204" fmla="*/ 5346116 h 5665088"/>
                  <a:gd name="connsiteX1205" fmla="*/ 2686736 w 3949445"/>
                  <a:gd name="connsiteY1205" fmla="*/ 5324247 h 5665088"/>
                  <a:gd name="connsiteX1206" fmla="*/ 2682088 w 3949445"/>
                  <a:gd name="connsiteY1206" fmla="*/ 5318913 h 5665088"/>
                  <a:gd name="connsiteX1207" fmla="*/ 2679878 w 3949445"/>
                  <a:gd name="connsiteY1207" fmla="*/ 5314265 h 5665088"/>
                  <a:gd name="connsiteX1208" fmla="*/ 2678964 w 3949445"/>
                  <a:gd name="connsiteY1208" fmla="*/ 5310607 h 5665088"/>
                  <a:gd name="connsiteX1209" fmla="*/ 2678125 w 3949445"/>
                  <a:gd name="connsiteY1209" fmla="*/ 5305654 h 5665088"/>
                  <a:gd name="connsiteX1210" fmla="*/ 2678430 w 3949445"/>
                  <a:gd name="connsiteY1210" fmla="*/ 5300167 h 5665088"/>
                  <a:gd name="connsiteX1211" fmla="*/ 2680107 w 3949445"/>
                  <a:gd name="connsiteY1211" fmla="*/ 5296205 h 5665088"/>
                  <a:gd name="connsiteX1212" fmla="*/ 2686431 w 3949445"/>
                  <a:gd name="connsiteY1212" fmla="*/ 5286832 h 5665088"/>
                  <a:gd name="connsiteX1213" fmla="*/ 2691689 w 3949445"/>
                  <a:gd name="connsiteY1213" fmla="*/ 5277384 h 5665088"/>
                  <a:gd name="connsiteX1214" fmla="*/ 2703957 w 3949445"/>
                  <a:gd name="connsiteY1214" fmla="*/ 5262144 h 5665088"/>
                  <a:gd name="connsiteX1215" fmla="*/ 2706243 w 3949445"/>
                  <a:gd name="connsiteY1215" fmla="*/ 5260772 h 5665088"/>
                  <a:gd name="connsiteX1216" fmla="*/ 2717826 w 3949445"/>
                  <a:gd name="connsiteY1216" fmla="*/ 5258638 h 5665088"/>
                  <a:gd name="connsiteX1217" fmla="*/ 2719807 w 3949445"/>
                  <a:gd name="connsiteY1217" fmla="*/ 5257496 h 5665088"/>
                  <a:gd name="connsiteX1218" fmla="*/ 2721331 w 3949445"/>
                  <a:gd name="connsiteY1218" fmla="*/ 5255514 h 5665088"/>
                  <a:gd name="connsiteX1219" fmla="*/ 2726969 w 3949445"/>
                  <a:gd name="connsiteY1219" fmla="*/ 5251552 h 5665088"/>
                  <a:gd name="connsiteX1220" fmla="*/ 2733142 w 3949445"/>
                  <a:gd name="connsiteY1220" fmla="*/ 5248275 h 5665088"/>
                  <a:gd name="connsiteX1221" fmla="*/ 2749829 w 3949445"/>
                  <a:gd name="connsiteY1221" fmla="*/ 5250256 h 5665088"/>
                  <a:gd name="connsiteX1222" fmla="*/ 2754478 w 3949445"/>
                  <a:gd name="connsiteY1222" fmla="*/ 5250333 h 5665088"/>
                  <a:gd name="connsiteX1223" fmla="*/ 2755773 w 3949445"/>
                  <a:gd name="connsiteY1223" fmla="*/ 5247361 h 5665088"/>
                  <a:gd name="connsiteX1224" fmla="*/ 2756002 w 3949445"/>
                  <a:gd name="connsiteY1224" fmla="*/ 5244008 h 5665088"/>
                  <a:gd name="connsiteX1225" fmla="*/ 2752192 w 3949445"/>
                  <a:gd name="connsiteY1225" fmla="*/ 5240274 h 5665088"/>
                  <a:gd name="connsiteX1226" fmla="*/ 2754097 w 3949445"/>
                  <a:gd name="connsiteY1226" fmla="*/ 5233949 h 5665088"/>
                  <a:gd name="connsiteX1227" fmla="*/ 2765222 w 3949445"/>
                  <a:gd name="connsiteY1227" fmla="*/ 5225187 h 5665088"/>
                  <a:gd name="connsiteX1228" fmla="*/ 2767965 w 3949445"/>
                  <a:gd name="connsiteY1228" fmla="*/ 5219700 h 5665088"/>
                  <a:gd name="connsiteX1229" fmla="*/ 2768956 w 3949445"/>
                  <a:gd name="connsiteY1229" fmla="*/ 5215890 h 5665088"/>
                  <a:gd name="connsiteX1230" fmla="*/ 2767279 w 3949445"/>
                  <a:gd name="connsiteY1230" fmla="*/ 5210175 h 5665088"/>
                  <a:gd name="connsiteX1231" fmla="*/ 2769946 w 3949445"/>
                  <a:gd name="connsiteY1231" fmla="*/ 5204994 h 5665088"/>
                  <a:gd name="connsiteX1232" fmla="*/ 2767432 w 3949445"/>
                  <a:gd name="connsiteY1232" fmla="*/ 5192802 h 5665088"/>
                  <a:gd name="connsiteX1233" fmla="*/ 2768270 w 3949445"/>
                  <a:gd name="connsiteY1233" fmla="*/ 5185410 h 5665088"/>
                  <a:gd name="connsiteX1234" fmla="*/ 2769413 w 3949445"/>
                  <a:gd name="connsiteY1234" fmla="*/ 5182667 h 5665088"/>
                  <a:gd name="connsiteX1235" fmla="*/ 2771851 w 3949445"/>
                  <a:gd name="connsiteY1235" fmla="*/ 5180381 h 5665088"/>
                  <a:gd name="connsiteX1236" fmla="*/ 2779776 w 3949445"/>
                  <a:gd name="connsiteY1236" fmla="*/ 5169713 h 5665088"/>
                  <a:gd name="connsiteX1237" fmla="*/ 2785415 w 3949445"/>
                  <a:gd name="connsiteY1237" fmla="*/ 5164836 h 5665088"/>
                  <a:gd name="connsiteX1238" fmla="*/ 2790292 w 3949445"/>
                  <a:gd name="connsiteY1238" fmla="*/ 5162322 h 5665088"/>
                  <a:gd name="connsiteX1239" fmla="*/ 2801264 w 3949445"/>
                  <a:gd name="connsiteY1239" fmla="*/ 5158740 h 5665088"/>
                  <a:gd name="connsiteX1240" fmla="*/ 2803398 w 3949445"/>
                  <a:gd name="connsiteY1240" fmla="*/ 5157140 h 5665088"/>
                  <a:gd name="connsiteX1241" fmla="*/ 2805608 w 3949445"/>
                  <a:gd name="connsiteY1241" fmla="*/ 5154549 h 5665088"/>
                  <a:gd name="connsiteX1242" fmla="*/ 2803246 w 3949445"/>
                  <a:gd name="connsiteY1242" fmla="*/ 5153635 h 5665088"/>
                  <a:gd name="connsiteX1243" fmla="*/ 2800884 w 3949445"/>
                  <a:gd name="connsiteY1243" fmla="*/ 5153711 h 5665088"/>
                  <a:gd name="connsiteX1244" fmla="*/ 2793568 w 3949445"/>
                  <a:gd name="connsiteY1244" fmla="*/ 5151806 h 5665088"/>
                  <a:gd name="connsiteX1245" fmla="*/ 2778176 w 3949445"/>
                  <a:gd name="connsiteY1245" fmla="*/ 5144795 h 5665088"/>
                  <a:gd name="connsiteX1246" fmla="*/ 2780386 w 3949445"/>
                  <a:gd name="connsiteY1246" fmla="*/ 5140528 h 5665088"/>
                  <a:gd name="connsiteX1247" fmla="*/ 2786558 w 3949445"/>
                  <a:gd name="connsiteY1247" fmla="*/ 5139005 h 5665088"/>
                  <a:gd name="connsiteX1248" fmla="*/ 2792806 w 3949445"/>
                  <a:gd name="connsiteY1248" fmla="*/ 5134280 h 5665088"/>
                  <a:gd name="connsiteX1249" fmla="*/ 2799055 w 3949445"/>
                  <a:gd name="connsiteY1249" fmla="*/ 5133442 h 5665088"/>
                  <a:gd name="connsiteX1250" fmla="*/ 2805379 w 3949445"/>
                  <a:gd name="connsiteY1250" fmla="*/ 5136185 h 5665088"/>
                  <a:gd name="connsiteX1251" fmla="*/ 2808351 w 3949445"/>
                  <a:gd name="connsiteY1251" fmla="*/ 5139538 h 5665088"/>
                  <a:gd name="connsiteX1252" fmla="*/ 2809494 w 3949445"/>
                  <a:gd name="connsiteY1252" fmla="*/ 5144643 h 5665088"/>
                  <a:gd name="connsiteX1253" fmla="*/ 2812923 w 3949445"/>
                  <a:gd name="connsiteY1253" fmla="*/ 5149596 h 5665088"/>
                  <a:gd name="connsiteX1254" fmla="*/ 2816581 w 3949445"/>
                  <a:gd name="connsiteY1254" fmla="*/ 5150510 h 5665088"/>
                  <a:gd name="connsiteX1255" fmla="*/ 2829916 w 3949445"/>
                  <a:gd name="connsiteY1255" fmla="*/ 5146929 h 5665088"/>
                  <a:gd name="connsiteX1256" fmla="*/ 2831744 w 3949445"/>
                  <a:gd name="connsiteY1256" fmla="*/ 5144186 h 5665088"/>
                  <a:gd name="connsiteX1257" fmla="*/ 2832811 w 3949445"/>
                  <a:gd name="connsiteY1257" fmla="*/ 5141900 h 5665088"/>
                  <a:gd name="connsiteX1258" fmla="*/ 2833726 w 3949445"/>
                  <a:gd name="connsiteY1258" fmla="*/ 5135347 h 5665088"/>
                  <a:gd name="connsiteX1259" fmla="*/ 2833649 w 3949445"/>
                  <a:gd name="connsiteY1259" fmla="*/ 5128489 h 5665088"/>
                  <a:gd name="connsiteX1260" fmla="*/ 2832354 w 3949445"/>
                  <a:gd name="connsiteY1260" fmla="*/ 5122774 h 5665088"/>
                  <a:gd name="connsiteX1261" fmla="*/ 2830221 w 3949445"/>
                  <a:gd name="connsiteY1261" fmla="*/ 5118431 h 5665088"/>
                  <a:gd name="connsiteX1262" fmla="*/ 2828468 w 3949445"/>
                  <a:gd name="connsiteY1262" fmla="*/ 5116754 h 5665088"/>
                  <a:gd name="connsiteX1263" fmla="*/ 2825877 w 3949445"/>
                  <a:gd name="connsiteY1263" fmla="*/ 5115001 h 5665088"/>
                  <a:gd name="connsiteX1264" fmla="*/ 2822143 w 3949445"/>
                  <a:gd name="connsiteY1264" fmla="*/ 5115459 h 5665088"/>
                  <a:gd name="connsiteX1265" fmla="*/ 2814752 w 3949445"/>
                  <a:gd name="connsiteY1265" fmla="*/ 5118125 h 5665088"/>
                  <a:gd name="connsiteX1266" fmla="*/ 2809113 w 3949445"/>
                  <a:gd name="connsiteY1266" fmla="*/ 5119802 h 5665088"/>
                  <a:gd name="connsiteX1267" fmla="*/ 2808122 w 3949445"/>
                  <a:gd name="connsiteY1267" fmla="*/ 5121326 h 5665088"/>
                  <a:gd name="connsiteX1268" fmla="*/ 2815590 w 3949445"/>
                  <a:gd name="connsiteY1268" fmla="*/ 5122012 h 5665088"/>
                  <a:gd name="connsiteX1269" fmla="*/ 2815590 w 3949445"/>
                  <a:gd name="connsiteY1269" fmla="*/ 5126051 h 5665088"/>
                  <a:gd name="connsiteX1270" fmla="*/ 2814066 w 3949445"/>
                  <a:gd name="connsiteY1270" fmla="*/ 5127956 h 5665088"/>
                  <a:gd name="connsiteX1271" fmla="*/ 2807742 w 3949445"/>
                  <a:gd name="connsiteY1271" fmla="*/ 5129174 h 5665088"/>
                  <a:gd name="connsiteX1272" fmla="*/ 2801722 w 3949445"/>
                  <a:gd name="connsiteY1272" fmla="*/ 5129708 h 5665088"/>
                  <a:gd name="connsiteX1273" fmla="*/ 2795854 w 3949445"/>
                  <a:gd name="connsiteY1273" fmla="*/ 5128946 h 5665088"/>
                  <a:gd name="connsiteX1274" fmla="*/ 2795702 w 3949445"/>
                  <a:gd name="connsiteY1274" fmla="*/ 5126203 h 5665088"/>
                  <a:gd name="connsiteX1275" fmla="*/ 2797683 w 3949445"/>
                  <a:gd name="connsiteY1275" fmla="*/ 5123536 h 5665088"/>
                  <a:gd name="connsiteX1276" fmla="*/ 2798140 w 3949445"/>
                  <a:gd name="connsiteY1276" fmla="*/ 5122164 h 5665088"/>
                  <a:gd name="connsiteX1277" fmla="*/ 2797150 w 3949445"/>
                  <a:gd name="connsiteY1277" fmla="*/ 5121478 h 5665088"/>
                  <a:gd name="connsiteX1278" fmla="*/ 2793873 w 3949445"/>
                  <a:gd name="connsiteY1278" fmla="*/ 5121783 h 5665088"/>
                  <a:gd name="connsiteX1279" fmla="*/ 2790901 w 3949445"/>
                  <a:gd name="connsiteY1279" fmla="*/ 5119878 h 5665088"/>
                  <a:gd name="connsiteX1280" fmla="*/ 2783205 w 3949445"/>
                  <a:gd name="connsiteY1280" fmla="*/ 5117211 h 5665088"/>
                  <a:gd name="connsiteX1281" fmla="*/ 2779776 w 3949445"/>
                  <a:gd name="connsiteY1281" fmla="*/ 5114392 h 5665088"/>
                  <a:gd name="connsiteX1282" fmla="*/ 2776957 w 3949445"/>
                  <a:gd name="connsiteY1282" fmla="*/ 5108296 h 5665088"/>
                  <a:gd name="connsiteX1283" fmla="*/ 2778938 w 3949445"/>
                  <a:gd name="connsiteY1283" fmla="*/ 5097933 h 5665088"/>
                  <a:gd name="connsiteX1284" fmla="*/ 2778481 w 3949445"/>
                  <a:gd name="connsiteY1284" fmla="*/ 5089779 h 5665088"/>
                  <a:gd name="connsiteX1285" fmla="*/ 2774214 w 3949445"/>
                  <a:gd name="connsiteY1285" fmla="*/ 5074768 h 5665088"/>
                  <a:gd name="connsiteX1286" fmla="*/ 2773223 w 3949445"/>
                  <a:gd name="connsiteY1286" fmla="*/ 5068672 h 5665088"/>
                  <a:gd name="connsiteX1287" fmla="*/ 2773299 w 3949445"/>
                  <a:gd name="connsiteY1287" fmla="*/ 5061433 h 5665088"/>
                  <a:gd name="connsiteX1288" fmla="*/ 2774061 w 3949445"/>
                  <a:gd name="connsiteY1288" fmla="*/ 5058461 h 5665088"/>
                  <a:gd name="connsiteX1289" fmla="*/ 2776499 w 3949445"/>
                  <a:gd name="connsiteY1289" fmla="*/ 5054956 h 5665088"/>
                  <a:gd name="connsiteX1290" fmla="*/ 2782443 w 3949445"/>
                  <a:gd name="connsiteY1290" fmla="*/ 5051603 h 5665088"/>
                  <a:gd name="connsiteX1291" fmla="*/ 2784272 w 3949445"/>
                  <a:gd name="connsiteY1291" fmla="*/ 5051756 h 5665088"/>
                  <a:gd name="connsiteX1292" fmla="*/ 2786787 w 3949445"/>
                  <a:gd name="connsiteY1292" fmla="*/ 5052746 h 5665088"/>
                  <a:gd name="connsiteX1293" fmla="*/ 2786177 w 3949445"/>
                  <a:gd name="connsiteY1293" fmla="*/ 5054422 h 5665088"/>
                  <a:gd name="connsiteX1294" fmla="*/ 2784882 w 3949445"/>
                  <a:gd name="connsiteY1294" fmla="*/ 5055413 h 5665088"/>
                  <a:gd name="connsiteX1295" fmla="*/ 2793873 w 3949445"/>
                  <a:gd name="connsiteY1295" fmla="*/ 5057242 h 5665088"/>
                  <a:gd name="connsiteX1296" fmla="*/ 2803093 w 3949445"/>
                  <a:gd name="connsiteY1296" fmla="*/ 5060290 h 5665088"/>
                  <a:gd name="connsiteX1297" fmla="*/ 2813152 w 3949445"/>
                  <a:gd name="connsiteY1297" fmla="*/ 5064176 h 5665088"/>
                  <a:gd name="connsiteX1298" fmla="*/ 2826792 w 3949445"/>
                  <a:gd name="connsiteY1298" fmla="*/ 5070729 h 5665088"/>
                  <a:gd name="connsiteX1299" fmla="*/ 2832659 w 3949445"/>
                  <a:gd name="connsiteY1299" fmla="*/ 5071186 h 5665088"/>
                  <a:gd name="connsiteX1300" fmla="*/ 2848509 w 3949445"/>
                  <a:gd name="connsiteY1300" fmla="*/ 5070806 h 5665088"/>
                  <a:gd name="connsiteX1301" fmla="*/ 2858338 w 3949445"/>
                  <a:gd name="connsiteY1301" fmla="*/ 5068901 h 5665088"/>
                  <a:gd name="connsiteX1302" fmla="*/ 2864587 w 3949445"/>
                  <a:gd name="connsiteY1302" fmla="*/ 5066005 h 5665088"/>
                  <a:gd name="connsiteX1303" fmla="*/ 2880208 w 3949445"/>
                  <a:gd name="connsiteY1303" fmla="*/ 5058842 h 5665088"/>
                  <a:gd name="connsiteX1304" fmla="*/ 2883789 w 3949445"/>
                  <a:gd name="connsiteY1304" fmla="*/ 5055413 h 5665088"/>
                  <a:gd name="connsiteX1305" fmla="*/ 2885923 w 3949445"/>
                  <a:gd name="connsiteY1305" fmla="*/ 5049012 h 5665088"/>
                  <a:gd name="connsiteX1306" fmla="*/ 2880284 w 3949445"/>
                  <a:gd name="connsiteY1306" fmla="*/ 5039182 h 5665088"/>
                  <a:gd name="connsiteX1307" fmla="*/ 2878912 w 3949445"/>
                  <a:gd name="connsiteY1307" fmla="*/ 5034534 h 5665088"/>
                  <a:gd name="connsiteX1308" fmla="*/ 2879903 w 3949445"/>
                  <a:gd name="connsiteY1308" fmla="*/ 5027295 h 5665088"/>
                  <a:gd name="connsiteX1309" fmla="*/ 2882951 w 3949445"/>
                  <a:gd name="connsiteY1309" fmla="*/ 5016094 h 5665088"/>
                  <a:gd name="connsiteX1310" fmla="*/ 2884399 w 3949445"/>
                  <a:gd name="connsiteY1310" fmla="*/ 5013656 h 5665088"/>
                  <a:gd name="connsiteX1311" fmla="*/ 2885694 w 3949445"/>
                  <a:gd name="connsiteY1311" fmla="*/ 5012969 h 5665088"/>
                  <a:gd name="connsiteX1312" fmla="*/ 2890419 w 3949445"/>
                  <a:gd name="connsiteY1312" fmla="*/ 5010455 h 5665088"/>
                  <a:gd name="connsiteX1313" fmla="*/ 2892247 w 3949445"/>
                  <a:gd name="connsiteY1313" fmla="*/ 4998873 h 5665088"/>
                  <a:gd name="connsiteX1314" fmla="*/ 2892552 w 3949445"/>
                  <a:gd name="connsiteY1314" fmla="*/ 4994072 h 5665088"/>
                  <a:gd name="connsiteX1315" fmla="*/ 2890419 w 3949445"/>
                  <a:gd name="connsiteY1315" fmla="*/ 4992701 h 5665088"/>
                  <a:gd name="connsiteX1316" fmla="*/ 2888514 w 3949445"/>
                  <a:gd name="connsiteY1316" fmla="*/ 4990415 h 5665088"/>
                  <a:gd name="connsiteX1317" fmla="*/ 2893390 w 3949445"/>
                  <a:gd name="connsiteY1317" fmla="*/ 4990109 h 5665088"/>
                  <a:gd name="connsiteX1318" fmla="*/ 2890571 w 3949445"/>
                  <a:gd name="connsiteY1318" fmla="*/ 4987214 h 5665088"/>
                  <a:gd name="connsiteX1319" fmla="*/ 2887371 w 3949445"/>
                  <a:gd name="connsiteY1319" fmla="*/ 4985081 h 5665088"/>
                  <a:gd name="connsiteX1320" fmla="*/ 2884094 w 3949445"/>
                  <a:gd name="connsiteY1320" fmla="*/ 4984242 h 5665088"/>
                  <a:gd name="connsiteX1321" fmla="*/ 2882417 w 3949445"/>
                  <a:gd name="connsiteY1321" fmla="*/ 4980051 h 5665088"/>
                  <a:gd name="connsiteX1322" fmla="*/ 2883713 w 3949445"/>
                  <a:gd name="connsiteY1322" fmla="*/ 4972812 h 5665088"/>
                  <a:gd name="connsiteX1323" fmla="*/ 2880970 w 3949445"/>
                  <a:gd name="connsiteY1323" fmla="*/ 4966716 h 5665088"/>
                  <a:gd name="connsiteX1324" fmla="*/ 2882494 w 3949445"/>
                  <a:gd name="connsiteY1324" fmla="*/ 4964354 h 5665088"/>
                  <a:gd name="connsiteX1325" fmla="*/ 2888132 w 3949445"/>
                  <a:gd name="connsiteY1325" fmla="*/ 4964964 h 5665088"/>
                  <a:gd name="connsiteX1326" fmla="*/ 2892933 w 3949445"/>
                  <a:gd name="connsiteY1326" fmla="*/ 4969688 h 5665088"/>
                  <a:gd name="connsiteX1327" fmla="*/ 2901391 w 3949445"/>
                  <a:gd name="connsiteY1327" fmla="*/ 4971593 h 5665088"/>
                  <a:gd name="connsiteX1328" fmla="*/ 2910916 w 3949445"/>
                  <a:gd name="connsiteY1328" fmla="*/ 4973270 h 5665088"/>
                  <a:gd name="connsiteX1329" fmla="*/ 2919374 w 3949445"/>
                  <a:gd name="connsiteY1329" fmla="*/ 4972431 h 5665088"/>
                  <a:gd name="connsiteX1330" fmla="*/ 2929890 w 3949445"/>
                  <a:gd name="connsiteY1330" fmla="*/ 4973041 h 5665088"/>
                  <a:gd name="connsiteX1331" fmla="*/ 2937967 w 3949445"/>
                  <a:gd name="connsiteY1331" fmla="*/ 4972126 h 5665088"/>
                  <a:gd name="connsiteX1332" fmla="*/ 2979649 w 3949445"/>
                  <a:gd name="connsiteY1332" fmla="*/ 4966031 h 5665088"/>
                  <a:gd name="connsiteX1333" fmla="*/ 2985592 w 3949445"/>
                  <a:gd name="connsiteY1333" fmla="*/ 4964202 h 5665088"/>
                  <a:gd name="connsiteX1334" fmla="*/ 3011500 w 3949445"/>
                  <a:gd name="connsiteY1334" fmla="*/ 4958715 h 5665088"/>
                  <a:gd name="connsiteX1335" fmla="*/ 3043581 w 3949445"/>
                  <a:gd name="connsiteY1335" fmla="*/ 4948047 h 5665088"/>
                  <a:gd name="connsiteX1336" fmla="*/ 3064231 w 3949445"/>
                  <a:gd name="connsiteY1336" fmla="*/ 4936236 h 5665088"/>
                  <a:gd name="connsiteX1337" fmla="*/ 3068041 w 3949445"/>
                  <a:gd name="connsiteY1337" fmla="*/ 4932502 h 5665088"/>
                  <a:gd name="connsiteX1338" fmla="*/ 3069641 w 3949445"/>
                  <a:gd name="connsiteY1338" fmla="*/ 4924578 h 5665088"/>
                  <a:gd name="connsiteX1339" fmla="*/ 3073908 w 3949445"/>
                  <a:gd name="connsiteY1339" fmla="*/ 4917339 h 5665088"/>
                  <a:gd name="connsiteX1340" fmla="*/ 3085872 w 3949445"/>
                  <a:gd name="connsiteY1340" fmla="*/ 4904080 h 5665088"/>
                  <a:gd name="connsiteX1341" fmla="*/ 3099816 w 3949445"/>
                  <a:gd name="connsiteY1341" fmla="*/ 4882515 h 5665088"/>
                  <a:gd name="connsiteX1342" fmla="*/ 3102026 w 3949445"/>
                  <a:gd name="connsiteY1342" fmla="*/ 4877791 h 5665088"/>
                  <a:gd name="connsiteX1343" fmla="*/ 3102178 w 3949445"/>
                  <a:gd name="connsiteY1343" fmla="*/ 4872686 h 5665088"/>
                  <a:gd name="connsiteX1344" fmla="*/ 3100959 w 3949445"/>
                  <a:gd name="connsiteY1344" fmla="*/ 4859045 h 5665088"/>
                  <a:gd name="connsiteX1345" fmla="*/ 3100273 w 3949445"/>
                  <a:gd name="connsiteY1345" fmla="*/ 4857446 h 5665088"/>
                  <a:gd name="connsiteX1346" fmla="*/ 3098978 w 3949445"/>
                  <a:gd name="connsiteY1346" fmla="*/ 4855541 h 5665088"/>
                  <a:gd name="connsiteX1347" fmla="*/ 3091739 w 3949445"/>
                  <a:gd name="connsiteY1347" fmla="*/ 4855769 h 5665088"/>
                  <a:gd name="connsiteX1348" fmla="*/ 3086329 w 3949445"/>
                  <a:gd name="connsiteY1348" fmla="*/ 4853407 h 5665088"/>
                  <a:gd name="connsiteX1349" fmla="*/ 3079014 w 3949445"/>
                  <a:gd name="connsiteY1349" fmla="*/ 4846701 h 5665088"/>
                  <a:gd name="connsiteX1350" fmla="*/ 3076270 w 3949445"/>
                  <a:gd name="connsiteY1350" fmla="*/ 4841519 h 5665088"/>
                  <a:gd name="connsiteX1351" fmla="*/ 3074746 w 3949445"/>
                  <a:gd name="connsiteY1351" fmla="*/ 4836033 h 5665088"/>
                  <a:gd name="connsiteX1352" fmla="*/ 3075584 w 3949445"/>
                  <a:gd name="connsiteY1352" fmla="*/ 4828108 h 5665088"/>
                  <a:gd name="connsiteX1353" fmla="*/ 3083128 w 3949445"/>
                  <a:gd name="connsiteY1353" fmla="*/ 4818736 h 5665088"/>
                  <a:gd name="connsiteX1354" fmla="*/ 3082671 w 3949445"/>
                  <a:gd name="connsiteY1354" fmla="*/ 4812564 h 5665088"/>
                  <a:gd name="connsiteX1355" fmla="*/ 3077489 w 3949445"/>
                  <a:gd name="connsiteY1355" fmla="*/ 4804944 h 5665088"/>
                  <a:gd name="connsiteX1356" fmla="*/ 3068041 w 3949445"/>
                  <a:gd name="connsiteY1356" fmla="*/ 4797552 h 5665088"/>
                  <a:gd name="connsiteX1357" fmla="*/ 3059659 w 3949445"/>
                  <a:gd name="connsiteY1357" fmla="*/ 4792142 h 5665088"/>
                  <a:gd name="connsiteX1358" fmla="*/ 3039542 w 3949445"/>
                  <a:gd name="connsiteY1358" fmla="*/ 4782998 h 5665088"/>
                  <a:gd name="connsiteX1359" fmla="*/ 3034284 w 3949445"/>
                  <a:gd name="connsiteY1359" fmla="*/ 4776445 h 5665088"/>
                  <a:gd name="connsiteX1360" fmla="*/ 3032455 w 3949445"/>
                  <a:gd name="connsiteY1360" fmla="*/ 4773168 h 5665088"/>
                  <a:gd name="connsiteX1361" fmla="*/ 3030169 w 3949445"/>
                  <a:gd name="connsiteY1361" fmla="*/ 4766234 h 5665088"/>
                  <a:gd name="connsiteX1362" fmla="*/ 3032151 w 3949445"/>
                  <a:gd name="connsiteY1362" fmla="*/ 4764786 h 5665088"/>
                  <a:gd name="connsiteX1363" fmla="*/ 3033598 w 3949445"/>
                  <a:gd name="connsiteY1363" fmla="*/ 4764329 h 5665088"/>
                  <a:gd name="connsiteX1364" fmla="*/ 3035275 w 3949445"/>
                  <a:gd name="connsiteY1364" fmla="*/ 4761738 h 5665088"/>
                  <a:gd name="connsiteX1365" fmla="*/ 3034665 w 3949445"/>
                  <a:gd name="connsiteY1365" fmla="*/ 4756023 h 5665088"/>
                  <a:gd name="connsiteX1366" fmla="*/ 3033903 w 3949445"/>
                  <a:gd name="connsiteY1366" fmla="*/ 4753051 h 5665088"/>
                  <a:gd name="connsiteX1367" fmla="*/ 3032836 w 3949445"/>
                  <a:gd name="connsiteY1367" fmla="*/ 4749013 h 5665088"/>
                  <a:gd name="connsiteX1368" fmla="*/ 3029941 w 3949445"/>
                  <a:gd name="connsiteY1368" fmla="*/ 4742765 h 5665088"/>
                  <a:gd name="connsiteX1369" fmla="*/ 3029331 w 3949445"/>
                  <a:gd name="connsiteY1369" fmla="*/ 4738955 h 5665088"/>
                  <a:gd name="connsiteX1370" fmla="*/ 3032912 w 3949445"/>
                  <a:gd name="connsiteY1370" fmla="*/ 4722724 h 5665088"/>
                  <a:gd name="connsiteX1371" fmla="*/ 3034056 w 3949445"/>
                  <a:gd name="connsiteY1371" fmla="*/ 4715180 h 5665088"/>
                  <a:gd name="connsiteX1372" fmla="*/ 3035961 w 3949445"/>
                  <a:gd name="connsiteY1372" fmla="*/ 4713504 h 5665088"/>
                  <a:gd name="connsiteX1373" fmla="*/ 3038551 w 3949445"/>
                  <a:gd name="connsiteY1373" fmla="*/ 4713961 h 5665088"/>
                  <a:gd name="connsiteX1374" fmla="*/ 3040837 w 3949445"/>
                  <a:gd name="connsiteY1374" fmla="*/ 4713808 h 5665088"/>
                  <a:gd name="connsiteX1375" fmla="*/ 3042742 w 3949445"/>
                  <a:gd name="connsiteY1375" fmla="*/ 4711065 h 5665088"/>
                  <a:gd name="connsiteX1376" fmla="*/ 3043885 w 3949445"/>
                  <a:gd name="connsiteY1376" fmla="*/ 4708703 h 5665088"/>
                  <a:gd name="connsiteX1377" fmla="*/ 3041980 w 3949445"/>
                  <a:gd name="connsiteY1377" fmla="*/ 4691787 h 5665088"/>
                  <a:gd name="connsiteX1378" fmla="*/ 3042742 w 3949445"/>
                  <a:gd name="connsiteY1378" fmla="*/ 4687824 h 5665088"/>
                  <a:gd name="connsiteX1379" fmla="*/ 3044266 w 3949445"/>
                  <a:gd name="connsiteY1379" fmla="*/ 4691863 h 5665088"/>
                  <a:gd name="connsiteX1380" fmla="*/ 3045486 w 3949445"/>
                  <a:gd name="connsiteY1380" fmla="*/ 4700016 h 5665088"/>
                  <a:gd name="connsiteX1381" fmla="*/ 3047314 w 3949445"/>
                  <a:gd name="connsiteY1381" fmla="*/ 4705884 h 5665088"/>
                  <a:gd name="connsiteX1382" fmla="*/ 3046933 w 3949445"/>
                  <a:gd name="connsiteY1382" fmla="*/ 4709084 h 5665088"/>
                  <a:gd name="connsiteX1383" fmla="*/ 3044571 w 3949445"/>
                  <a:gd name="connsiteY1383" fmla="*/ 4713199 h 5665088"/>
                  <a:gd name="connsiteX1384" fmla="*/ 3041904 w 3949445"/>
                  <a:gd name="connsiteY1384" fmla="*/ 4715942 h 5665088"/>
                  <a:gd name="connsiteX1385" fmla="*/ 3039161 w 3949445"/>
                  <a:gd name="connsiteY1385" fmla="*/ 4716323 h 5665088"/>
                  <a:gd name="connsiteX1386" fmla="*/ 3036418 w 3949445"/>
                  <a:gd name="connsiteY1386" fmla="*/ 4718228 h 5665088"/>
                  <a:gd name="connsiteX1387" fmla="*/ 3036799 w 3949445"/>
                  <a:gd name="connsiteY1387" fmla="*/ 4721581 h 5665088"/>
                  <a:gd name="connsiteX1388" fmla="*/ 3034589 w 3949445"/>
                  <a:gd name="connsiteY1388" fmla="*/ 4732249 h 5665088"/>
                  <a:gd name="connsiteX1389" fmla="*/ 3033522 w 3949445"/>
                  <a:gd name="connsiteY1389" fmla="*/ 4741317 h 5665088"/>
                  <a:gd name="connsiteX1390" fmla="*/ 3035046 w 3949445"/>
                  <a:gd name="connsiteY1390" fmla="*/ 4749622 h 5665088"/>
                  <a:gd name="connsiteX1391" fmla="*/ 3042514 w 3949445"/>
                  <a:gd name="connsiteY1391" fmla="*/ 4758157 h 5665088"/>
                  <a:gd name="connsiteX1392" fmla="*/ 3052039 w 3949445"/>
                  <a:gd name="connsiteY1392" fmla="*/ 4766691 h 5665088"/>
                  <a:gd name="connsiteX1393" fmla="*/ 3054325 w 3949445"/>
                  <a:gd name="connsiteY1393" fmla="*/ 4770273 h 5665088"/>
                  <a:gd name="connsiteX1394" fmla="*/ 3055392 w 3949445"/>
                  <a:gd name="connsiteY1394" fmla="*/ 4772787 h 5665088"/>
                  <a:gd name="connsiteX1395" fmla="*/ 3057144 w 3949445"/>
                  <a:gd name="connsiteY1395" fmla="*/ 4774083 h 5665088"/>
                  <a:gd name="connsiteX1396" fmla="*/ 3068193 w 3949445"/>
                  <a:gd name="connsiteY1396" fmla="*/ 4772787 h 5665088"/>
                  <a:gd name="connsiteX1397" fmla="*/ 3082671 w 3949445"/>
                  <a:gd name="connsiteY1397" fmla="*/ 4772939 h 5665088"/>
                  <a:gd name="connsiteX1398" fmla="*/ 3094863 w 3949445"/>
                  <a:gd name="connsiteY1398" fmla="*/ 4782693 h 5665088"/>
                  <a:gd name="connsiteX1399" fmla="*/ 3110103 w 3949445"/>
                  <a:gd name="connsiteY1399" fmla="*/ 4787037 h 5665088"/>
                  <a:gd name="connsiteX1400" fmla="*/ 3112999 w 3949445"/>
                  <a:gd name="connsiteY1400" fmla="*/ 4790694 h 5665088"/>
                  <a:gd name="connsiteX1401" fmla="*/ 3118333 w 3949445"/>
                  <a:gd name="connsiteY1401" fmla="*/ 4792447 h 5665088"/>
                  <a:gd name="connsiteX1402" fmla="*/ 3120466 w 3949445"/>
                  <a:gd name="connsiteY1402" fmla="*/ 4792676 h 5665088"/>
                  <a:gd name="connsiteX1403" fmla="*/ 3123438 w 3949445"/>
                  <a:gd name="connsiteY1403" fmla="*/ 4792752 h 5665088"/>
                  <a:gd name="connsiteX1404" fmla="*/ 3133344 w 3949445"/>
                  <a:gd name="connsiteY1404" fmla="*/ 4788485 h 5665088"/>
                  <a:gd name="connsiteX1405" fmla="*/ 3140736 w 3949445"/>
                  <a:gd name="connsiteY1405" fmla="*/ 4787037 h 5665088"/>
                  <a:gd name="connsiteX1406" fmla="*/ 3152470 w 3949445"/>
                  <a:gd name="connsiteY1406" fmla="*/ 4788408 h 5665088"/>
                  <a:gd name="connsiteX1407" fmla="*/ 3157576 w 3949445"/>
                  <a:gd name="connsiteY1407" fmla="*/ 4792218 h 5665088"/>
                  <a:gd name="connsiteX1408" fmla="*/ 3163138 w 3949445"/>
                  <a:gd name="connsiteY1408" fmla="*/ 4792142 h 5665088"/>
                  <a:gd name="connsiteX1409" fmla="*/ 3170606 w 3949445"/>
                  <a:gd name="connsiteY1409" fmla="*/ 4793818 h 5665088"/>
                  <a:gd name="connsiteX1410" fmla="*/ 3191409 w 3949445"/>
                  <a:gd name="connsiteY1410" fmla="*/ 4785132 h 5665088"/>
                  <a:gd name="connsiteX1411" fmla="*/ 3194990 w 3949445"/>
                  <a:gd name="connsiteY1411" fmla="*/ 4782236 h 5665088"/>
                  <a:gd name="connsiteX1412" fmla="*/ 3199029 w 3949445"/>
                  <a:gd name="connsiteY1412" fmla="*/ 4782464 h 5665088"/>
                  <a:gd name="connsiteX1413" fmla="*/ 3205124 w 3949445"/>
                  <a:gd name="connsiteY1413" fmla="*/ 4775759 h 5665088"/>
                  <a:gd name="connsiteX1414" fmla="*/ 3213887 w 3949445"/>
                  <a:gd name="connsiteY1414" fmla="*/ 4769892 h 5665088"/>
                  <a:gd name="connsiteX1415" fmla="*/ 3215488 w 3949445"/>
                  <a:gd name="connsiteY1415" fmla="*/ 4764177 h 5665088"/>
                  <a:gd name="connsiteX1416" fmla="*/ 3223565 w 3949445"/>
                  <a:gd name="connsiteY1416" fmla="*/ 4754195 h 5665088"/>
                  <a:gd name="connsiteX1417" fmla="*/ 3226003 w 3949445"/>
                  <a:gd name="connsiteY1417" fmla="*/ 4746956 h 5665088"/>
                  <a:gd name="connsiteX1418" fmla="*/ 3228061 w 3949445"/>
                  <a:gd name="connsiteY1418" fmla="*/ 4743907 h 5665088"/>
                  <a:gd name="connsiteX1419" fmla="*/ 3229966 w 3949445"/>
                  <a:gd name="connsiteY1419" fmla="*/ 4742307 h 5665088"/>
                  <a:gd name="connsiteX1420" fmla="*/ 3247416 w 3949445"/>
                  <a:gd name="connsiteY1420" fmla="*/ 4727677 h 5665088"/>
                  <a:gd name="connsiteX1421" fmla="*/ 3253512 w 3949445"/>
                  <a:gd name="connsiteY1421" fmla="*/ 4721885 h 5665088"/>
                  <a:gd name="connsiteX1422" fmla="*/ 3257779 w 3949445"/>
                  <a:gd name="connsiteY1422" fmla="*/ 4716323 h 5665088"/>
                  <a:gd name="connsiteX1423" fmla="*/ 3263341 w 3949445"/>
                  <a:gd name="connsiteY1423" fmla="*/ 4705122 h 5665088"/>
                  <a:gd name="connsiteX1424" fmla="*/ 3269818 w 3949445"/>
                  <a:gd name="connsiteY1424" fmla="*/ 4686453 h 5665088"/>
                  <a:gd name="connsiteX1425" fmla="*/ 3272409 w 3949445"/>
                  <a:gd name="connsiteY1425" fmla="*/ 4681499 h 5665088"/>
                  <a:gd name="connsiteX1426" fmla="*/ 3275686 w 3949445"/>
                  <a:gd name="connsiteY1426" fmla="*/ 4677156 h 5665088"/>
                  <a:gd name="connsiteX1427" fmla="*/ 3278124 w 3949445"/>
                  <a:gd name="connsiteY1427" fmla="*/ 4674870 h 5665088"/>
                  <a:gd name="connsiteX1428" fmla="*/ 3276600 w 3949445"/>
                  <a:gd name="connsiteY1428" fmla="*/ 4671517 h 5665088"/>
                  <a:gd name="connsiteX1429" fmla="*/ 3275609 w 3949445"/>
                  <a:gd name="connsiteY1429" fmla="*/ 4666336 h 5665088"/>
                  <a:gd name="connsiteX1430" fmla="*/ 3275533 w 3949445"/>
                  <a:gd name="connsiteY1430" fmla="*/ 4662830 h 5665088"/>
                  <a:gd name="connsiteX1431" fmla="*/ 3278429 w 3949445"/>
                  <a:gd name="connsiteY1431" fmla="*/ 4654753 h 5665088"/>
                  <a:gd name="connsiteX1432" fmla="*/ 3282010 w 3949445"/>
                  <a:gd name="connsiteY1432" fmla="*/ 4650715 h 5665088"/>
                  <a:gd name="connsiteX1433" fmla="*/ 3283229 w 3949445"/>
                  <a:gd name="connsiteY1433" fmla="*/ 4646067 h 5665088"/>
                  <a:gd name="connsiteX1434" fmla="*/ 3284144 w 3949445"/>
                  <a:gd name="connsiteY1434" fmla="*/ 4641571 h 5665088"/>
                  <a:gd name="connsiteX1435" fmla="*/ 3285897 w 3949445"/>
                  <a:gd name="connsiteY1435" fmla="*/ 4639666 h 5665088"/>
                  <a:gd name="connsiteX1436" fmla="*/ 3294050 w 3949445"/>
                  <a:gd name="connsiteY1436" fmla="*/ 4635627 h 5665088"/>
                  <a:gd name="connsiteX1437" fmla="*/ 3302203 w 3949445"/>
                  <a:gd name="connsiteY1437" fmla="*/ 4629760 h 5665088"/>
                  <a:gd name="connsiteX1438" fmla="*/ 3303880 w 3949445"/>
                  <a:gd name="connsiteY1438" fmla="*/ 4627550 h 5665088"/>
                  <a:gd name="connsiteX1439" fmla="*/ 3302965 w 3949445"/>
                  <a:gd name="connsiteY1439" fmla="*/ 4624349 h 5665088"/>
                  <a:gd name="connsiteX1440" fmla="*/ 3304032 w 3949445"/>
                  <a:gd name="connsiteY1440" fmla="*/ 4621606 h 5665088"/>
                  <a:gd name="connsiteX1441" fmla="*/ 3307232 w 3949445"/>
                  <a:gd name="connsiteY1441" fmla="*/ 4618863 h 5665088"/>
                  <a:gd name="connsiteX1442" fmla="*/ 3307918 w 3949445"/>
                  <a:gd name="connsiteY1442" fmla="*/ 4611548 h 5665088"/>
                  <a:gd name="connsiteX1443" fmla="*/ 3309519 w 3949445"/>
                  <a:gd name="connsiteY1443" fmla="*/ 4612767 h 5665088"/>
                  <a:gd name="connsiteX1444" fmla="*/ 3310814 w 3949445"/>
                  <a:gd name="connsiteY1444" fmla="*/ 4614824 h 5665088"/>
                  <a:gd name="connsiteX1445" fmla="*/ 3310662 w 3949445"/>
                  <a:gd name="connsiteY1445" fmla="*/ 4608043 h 5665088"/>
                  <a:gd name="connsiteX1446" fmla="*/ 3312262 w 3949445"/>
                  <a:gd name="connsiteY1446" fmla="*/ 4602861 h 5665088"/>
                  <a:gd name="connsiteX1447" fmla="*/ 3314548 w 3949445"/>
                  <a:gd name="connsiteY1447" fmla="*/ 4600499 h 5665088"/>
                  <a:gd name="connsiteX1448" fmla="*/ 3315691 w 3949445"/>
                  <a:gd name="connsiteY1448" fmla="*/ 4598518 h 5665088"/>
                  <a:gd name="connsiteX1449" fmla="*/ 3310890 w 3949445"/>
                  <a:gd name="connsiteY1449" fmla="*/ 4593489 h 5665088"/>
                  <a:gd name="connsiteX1450" fmla="*/ 3310433 w 3949445"/>
                  <a:gd name="connsiteY1450" fmla="*/ 4589069 h 5665088"/>
                  <a:gd name="connsiteX1451" fmla="*/ 3310281 w 3949445"/>
                  <a:gd name="connsiteY1451" fmla="*/ 4584650 h 5665088"/>
                  <a:gd name="connsiteX1452" fmla="*/ 3312109 w 3949445"/>
                  <a:gd name="connsiteY1452" fmla="*/ 4585640 h 5665088"/>
                  <a:gd name="connsiteX1453" fmla="*/ 3312795 w 3949445"/>
                  <a:gd name="connsiteY1453" fmla="*/ 4588307 h 5665088"/>
                  <a:gd name="connsiteX1454" fmla="*/ 3314852 w 3949445"/>
                  <a:gd name="connsiteY1454" fmla="*/ 4592041 h 5665088"/>
                  <a:gd name="connsiteX1455" fmla="*/ 3320263 w 3949445"/>
                  <a:gd name="connsiteY1455" fmla="*/ 4594098 h 5665088"/>
                  <a:gd name="connsiteX1456" fmla="*/ 3320872 w 3949445"/>
                  <a:gd name="connsiteY1456" fmla="*/ 4598670 h 5665088"/>
                  <a:gd name="connsiteX1457" fmla="*/ 3324454 w 3949445"/>
                  <a:gd name="connsiteY1457" fmla="*/ 4598899 h 5665088"/>
                  <a:gd name="connsiteX1458" fmla="*/ 3335503 w 3949445"/>
                  <a:gd name="connsiteY1458" fmla="*/ 4593108 h 5665088"/>
                  <a:gd name="connsiteX1459" fmla="*/ 3338703 w 3949445"/>
                  <a:gd name="connsiteY1459" fmla="*/ 4593869 h 5665088"/>
                  <a:gd name="connsiteX1460" fmla="*/ 3339389 w 3949445"/>
                  <a:gd name="connsiteY1460" fmla="*/ 4596461 h 5665088"/>
                  <a:gd name="connsiteX1461" fmla="*/ 3338017 w 3949445"/>
                  <a:gd name="connsiteY1461" fmla="*/ 4601642 h 5665088"/>
                  <a:gd name="connsiteX1462" fmla="*/ 3336722 w 3949445"/>
                  <a:gd name="connsiteY1462" fmla="*/ 4602404 h 5665088"/>
                  <a:gd name="connsiteX1463" fmla="*/ 3333979 w 3949445"/>
                  <a:gd name="connsiteY1463" fmla="*/ 4600575 h 5665088"/>
                  <a:gd name="connsiteX1464" fmla="*/ 3332836 w 3949445"/>
                  <a:gd name="connsiteY1464" fmla="*/ 4601109 h 5665088"/>
                  <a:gd name="connsiteX1465" fmla="*/ 3333826 w 3949445"/>
                  <a:gd name="connsiteY1465" fmla="*/ 4612767 h 5665088"/>
                  <a:gd name="connsiteX1466" fmla="*/ 3330702 w 3949445"/>
                  <a:gd name="connsiteY1466" fmla="*/ 4617416 h 5665088"/>
                  <a:gd name="connsiteX1467" fmla="*/ 3324073 w 3949445"/>
                  <a:gd name="connsiteY1467" fmla="*/ 4621226 h 5665088"/>
                  <a:gd name="connsiteX1468" fmla="*/ 3323158 w 3949445"/>
                  <a:gd name="connsiteY1468" fmla="*/ 4625569 h 5665088"/>
                  <a:gd name="connsiteX1469" fmla="*/ 3323616 w 3949445"/>
                  <a:gd name="connsiteY1469" fmla="*/ 4627550 h 5665088"/>
                  <a:gd name="connsiteX1470" fmla="*/ 3322549 w 3949445"/>
                  <a:gd name="connsiteY1470" fmla="*/ 4629303 h 5665088"/>
                  <a:gd name="connsiteX1471" fmla="*/ 3317748 w 3949445"/>
                  <a:gd name="connsiteY1471" fmla="*/ 4628769 h 5665088"/>
                  <a:gd name="connsiteX1472" fmla="*/ 3315538 w 3949445"/>
                  <a:gd name="connsiteY1472" fmla="*/ 4630370 h 5665088"/>
                  <a:gd name="connsiteX1473" fmla="*/ 3315691 w 3949445"/>
                  <a:gd name="connsiteY1473" fmla="*/ 4636618 h 5665088"/>
                  <a:gd name="connsiteX1474" fmla="*/ 3315005 w 3949445"/>
                  <a:gd name="connsiteY1474" fmla="*/ 4639742 h 5665088"/>
                  <a:gd name="connsiteX1475" fmla="*/ 3311271 w 3949445"/>
                  <a:gd name="connsiteY1475" fmla="*/ 4645533 h 5665088"/>
                  <a:gd name="connsiteX1476" fmla="*/ 3304489 w 3949445"/>
                  <a:gd name="connsiteY1476" fmla="*/ 4648886 h 5665088"/>
                  <a:gd name="connsiteX1477" fmla="*/ 3295422 w 3949445"/>
                  <a:gd name="connsiteY1477" fmla="*/ 4658182 h 5665088"/>
                  <a:gd name="connsiteX1478" fmla="*/ 3290697 w 3949445"/>
                  <a:gd name="connsiteY1478" fmla="*/ 4659097 h 5665088"/>
                  <a:gd name="connsiteX1479" fmla="*/ 3289173 w 3949445"/>
                  <a:gd name="connsiteY1479" fmla="*/ 4660544 h 5665088"/>
                  <a:gd name="connsiteX1480" fmla="*/ 3287192 w 3949445"/>
                  <a:gd name="connsiteY1480" fmla="*/ 4662069 h 5665088"/>
                  <a:gd name="connsiteX1481" fmla="*/ 3283229 w 3949445"/>
                  <a:gd name="connsiteY1481" fmla="*/ 4659859 h 5665088"/>
                  <a:gd name="connsiteX1482" fmla="*/ 3280639 w 3949445"/>
                  <a:gd name="connsiteY1482" fmla="*/ 4660544 h 5665088"/>
                  <a:gd name="connsiteX1483" fmla="*/ 3280715 w 3949445"/>
                  <a:gd name="connsiteY1483" fmla="*/ 4664050 h 5665088"/>
                  <a:gd name="connsiteX1484" fmla="*/ 3281401 w 3949445"/>
                  <a:gd name="connsiteY1484" fmla="*/ 4666717 h 5665088"/>
                  <a:gd name="connsiteX1485" fmla="*/ 3280410 w 3949445"/>
                  <a:gd name="connsiteY1485" fmla="*/ 4670375 h 5665088"/>
                  <a:gd name="connsiteX1486" fmla="*/ 3281553 w 3949445"/>
                  <a:gd name="connsiteY1486" fmla="*/ 4672661 h 5665088"/>
                  <a:gd name="connsiteX1487" fmla="*/ 3286125 w 3949445"/>
                  <a:gd name="connsiteY1487" fmla="*/ 4667250 h 5665088"/>
                  <a:gd name="connsiteX1488" fmla="*/ 3290849 w 3949445"/>
                  <a:gd name="connsiteY1488" fmla="*/ 4663516 h 5665088"/>
                  <a:gd name="connsiteX1489" fmla="*/ 3303956 w 3949445"/>
                  <a:gd name="connsiteY1489" fmla="*/ 4655135 h 5665088"/>
                  <a:gd name="connsiteX1490" fmla="*/ 3315919 w 3949445"/>
                  <a:gd name="connsiteY1490" fmla="*/ 4645610 h 5665088"/>
                  <a:gd name="connsiteX1491" fmla="*/ 3324835 w 3949445"/>
                  <a:gd name="connsiteY1491" fmla="*/ 4636237 h 5665088"/>
                  <a:gd name="connsiteX1492" fmla="*/ 3331540 w 3949445"/>
                  <a:gd name="connsiteY1492" fmla="*/ 4628159 h 5665088"/>
                  <a:gd name="connsiteX1493" fmla="*/ 3336569 w 3949445"/>
                  <a:gd name="connsiteY1493" fmla="*/ 4620997 h 5665088"/>
                  <a:gd name="connsiteX1494" fmla="*/ 3348990 w 3949445"/>
                  <a:gd name="connsiteY1494" fmla="*/ 4601109 h 5665088"/>
                  <a:gd name="connsiteX1495" fmla="*/ 3359277 w 3949445"/>
                  <a:gd name="connsiteY1495" fmla="*/ 4574819 h 5665088"/>
                  <a:gd name="connsiteX1496" fmla="*/ 3370402 w 3949445"/>
                  <a:gd name="connsiteY1496" fmla="*/ 4556456 h 5665088"/>
                  <a:gd name="connsiteX1497" fmla="*/ 3379927 w 3949445"/>
                  <a:gd name="connsiteY1497" fmla="*/ 4544416 h 5665088"/>
                  <a:gd name="connsiteX1498" fmla="*/ 3388843 w 3949445"/>
                  <a:gd name="connsiteY1498" fmla="*/ 4535958 h 5665088"/>
                  <a:gd name="connsiteX1499" fmla="*/ 3398444 w 3949445"/>
                  <a:gd name="connsiteY1499" fmla="*/ 4528719 h 5665088"/>
                  <a:gd name="connsiteX1500" fmla="*/ 3407054 w 3949445"/>
                  <a:gd name="connsiteY1500" fmla="*/ 4523537 h 5665088"/>
                  <a:gd name="connsiteX1501" fmla="*/ 3407207 w 3949445"/>
                  <a:gd name="connsiteY1501" fmla="*/ 4518050 h 5665088"/>
                  <a:gd name="connsiteX1502" fmla="*/ 3411246 w 3949445"/>
                  <a:gd name="connsiteY1502" fmla="*/ 4512564 h 5665088"/>
                  <a:gd name="connsiteX1503" fmla="*/ 3412922 w 3949445"/>
                  <a:gd name="connsiteY1503" fmla="*/ 4508297 h 5665088"/>
                  <a:gd name="connsiteX1504" fmla="*/ 3414065 w 3949445"/>
                  <a:gd name="connsiteY1504" fmla="*/ 4502810 h 5665088"/>
                  <a:gd name="connsiteX1505" fmla="*/ 3414598 w 3949445"/>
                  <a:gd name="connsiteY1505" fmla="*/ 4492447 h 5665088"/>
                  <a:gd name="connsiteX1506" fmla="*/ 3413151 w 3949445"/>
                  <a:gd name="connsiteY1506" fmla="*/ 4481322 h 5665088"/>
                  <a:gd name="connsiteX1507" fmla="*/ 3415894 w 3949445"/>
                  <a:gd name="connsiteY1507" fmla="*/ 4473626 h 5665088"/>
                  <a:gd name="connsiteX1508" fmla="*/ 3415056 w 3949445"/>
                  <a:gd name="connsiteY1508" fmla="*/ 4469130 h 5665088"/>
                  <a:gd name="connsiteX1509" fmla="*/ 3416579 w 3949445"/>
                  <a:gd name="connsiteY1509" fmla="*/ 4466311 h 5665088"/>
                  <a:gd name="connsiteX1510" fmla="*/ 3416046 w 3949445"/>
                  <a:gd name="connsiteY1510" fmla="*/ 4463339 h 5665088"/>
                  <a:gd name="connsiteX1511" fmla="*/ 3415056 w 3949445"/>
                  <a:gd name="connsiteY1511" fmla="*/ 4460672 h 5665088"/>
                  <a:gd name="connsiteX1512" fmla="*/ 3414217 w 3949445"/>
                  <a:gd name="connsiteY1512" fmla="*/ 4453205 h 5665088"/>
                  <a:gd name="connsiteX1513" fmla="*/ 3411779 w 3949445"/>
                  <a:gd name="connsiteY1513" fmla="*/ 4446042 h 5665088"/>
                  <a:gd name="connsiteX1514" fmla="*/ 3411855 w 3949445"/>
                  <a:gd name="connsiteY1514" fmla="*/ 4442232 h 5665088"/>
                  <a:gd name="connsiteX1515" fmla="*/ 3412617 w 3949445"/>
                  <a:gd name="connsiteY1515" fmla="*/ 4438422 h 5665088"/>
                  <a:gd name="connsiteX1516" fmla="*/ 3412846 w 3949445"/>
                  <a:gd name="connsiteY1516" fmla="*/ 4433773 h 5665088"/>
                  <a:gd name="connsiteX1517" fmla="*/ 3410941 w 3949445"/>
                  <a:gd name="connsiteY1517" fmla="*/ 4431411 h 5665088"/>
                  <a:gd name="connsiteX1518" fmla="*/ 3409036 w 3949445"/>
                  <a:gd name="connsiteY1518" fmla="*/ 4428134 h 5665088"/>
                  <a:gd name="connsiteX1519" fmla="*/ 3410407 w 3949445"/>
                  <a:gd name="connsiteY1519" fmla="*/ 4426382 h 5665088"/>
                  <a:gd name="connsiteX1520" fmla="*/ 3411779 w 3949445"/>
                  <a:gd name="connsiteY1520" fmla="*/ 4426382 h 5665088"/>
                  <a:gd name="connsiteX1521" fmla="*/ 3414065 w 3949445"/>
                  <a:gd name="connsiteY1521" fmla="*/ 4424477 h 5665088"/>
                  <a:gd name="connsiteX1522" fmla="*/ 3415741 w 3949445"/>
                  <a:gd name="connsiteY1522" fmla="*/ 4414495 h 5665088"/>
                  <a:gd name="connsiteX1523" fmla="*/ 3414370 w 3949445"/>
                  <a:gd name="connsiteY1523" fmla="*/ 4411980 h 5665088"/>
                  <a:gd name="connsiteX1524" fmla="*/ 3411779 w 3949445"/>
                  <a:gd name="connsiteY1524" fmla="*/ 4411980 h 5665088"/>
                  <a:gd name="connsiteX1525" fmla="*/ 3412312 w 3949445"/>
                  <a:gd name="connsiteY1525" fmla="*/ 4410685 h 5665088"/>
                  <a:gd name="connsiteX1526" fmla="*/ 3416961 w 3949445"/>
                  <a:gd name="connsiteY1526" fmla="*/ 4409542 h 5665088"/>
                  <a:gd name="connsiteX1527" fmla="*/ 3422523 w 3949445"/>
                  <a:gd name="connsiteY1527" fmla="*/ 4400550 h 5665088"/>
                  <a:gd name="connsiteX1528" fmla="*/ 3421456 w 3949445"/>
                  <a:gd name="connsiteY1528" fmla="*/ 4398645 h 5665088"/>
                  <a:gd name="connsiteX1529" fmla="*/ 3418408 w 3949445"/>
                  <a:gd name="connsiteY1529" fmla="*/ 4397426 h 5665088"/>
                  <a:gd name="connsiteX1530" fmla="*/ 3411246 w 3949445"/>
                  <a:gd name="connsiteY1530" fmla="*/ 4396207 h 5665088"/>
                  <a:gd name="connsiteX1531" fmla="*/ 3409722 w 3949445"/>
                  <a:gd name="connsiteY1531" fmla="*/ 4391178 h 5665088"/>
                  <a:gd name="connsiteX1532" fmla="*/ 3413074 w 3949445"/>
                  <a:gd name="connsiteY1532" fmla="*/ 4393997 h 5665088"/>
                  <a:gd name="connsiteX1533" fmla="*/ 3416199 w 3949445"/>
                  <a:gd name="connsiteY1533" fmla="*/ 4394454 h 5665088"/>
                  <a:gd name="connsiteX1534" fmla="*/ 3419627 w 3949445"/>
                  <a:gd name="connsiteY1534" fmla="*/ 4394225 h 5665088"/>
                  <a:gd name="connsiteX1535" fmla="*/ 3421532 w 3949445"/>
                  <a:gd name="connsiteY1535" fmla="*/ 4392626 h 5665088"/>
                  <a:gd name="connsiteX1536" fmla="*/ 3420313 w 3949445"/>
                  <a:gd name="connsiteY1536" fmla="*/ 4388892 h 5665088"/>
                  <a:gd name="connsiteX1537" fmla="*/ 3422447 w 3949445"/>
                  <a:gd name="connsiteY1537" fmla="*/ 4387291 h 5665088"/>
                  <a:gd name="connsiteX1538" fmla="*/ 3427476 w 3949445"/>
                  <a:gd name="connsiteY1538" fmla="*/ 4388663 h 5665088"/>
                  <a:gd name="connsiteX1539" fmla="*/ 3430905 w 3949445"/>
                  <a:gd name="connsiteY1539" fmla="*/ 4388816 h 5665088"/>
                  <a:gd name="connsiteX1540" fmla="*/ 3428695 w 3949445"/>
                  <a:gd name="connsiteY1540" fmla="*/ 4392626 h 5665088"/>
                  <a:gd name="connsiteX1541" fmla="*/ 3430219 w 3949445"/>
                  <a:gd name="connsiteY1541" fmla="*/ 4393159 h 5665088"/>
                  <a:gd name="connsiteX1542" fmla="*/ 3437154 w 3949445"/>
                  <a:gd name="connsiteY1542" fmla="*/ 4385844 h 5665088"/>
                  <a:gd name="connsiteX1543" fmla="*/ 3440811 w 3949445"/>
                  <a:gd name="connsiteY1543" fmla="*/ 4383024 h 5665088"/>
                  <a:gd name="connsiteX1544" fmla="*/ 3441649 w 3949445"/>
                  <a:gd name="connsiteY1544" fmla="*/ 4378910 h 5665088"/>
                  <a:gd name="connsiteX1545" fmla="*/ 3439668 w 3949445"/>
                  <a:gd name="connsiteY1545" fmla="*/ 4378833 h 5665088"/>
                  <a:gd name="connsiteX1546" fmla="*/ 3438525 w 3949445"/>
                  <a:gd name="connsiteY1546" fmla="*/ 4377614 h 5665088"/>
                  <a:gd name="connsiteX1547" fmla="*/ 3441421 w 3949445"/>
                  <a:gd name="connsiteY1547" fmla="*/ 4376090 h 5665088"/>
                  <a:gd name="connsiteX1548" fmla="*/ 3442869 w 3949445"/>
                  <a:gd name="connsiteY1548" fmla="*/ 4376090 h 5665088"/>
                  <a:gd name="connsiteX1549" fmla="*/ 3444621 w 3949445"/>
                  <a:gd name="connsiteY1549" fmla="*/ 4374261 h 5665088"/>
                  <a:gd name="connsiteX1550" fmla="*/ 3453917 w 3949445"/>
                  <a:gd name="connsiteY1550" fmla="*/ 4367174 h 5665088"/>
                  <a:gd name="connsiteX1551" fmla="*/ 3471520 w 3949445"/>
                  <a:gd name="connsiteY1551" fmla="*/ 4355440 h 5665088"/>
                  <a:gd name="connsiteX1552" fmla="*/ 3482035 w 3949445"/>
                  <a:gd name="connsiteY1552" fmla="*/ 4345001 h 5665088"/>
                  <a:gd name="connsiteX1553" fmla="*/ 3491179 w 3949445"/>
                  <a:gd name="connsiteY1553" fmla="*/ 4339895 h 5665088"/>
                  <a:gd name="connsiteX1554" fmla="*/ 3516706 w 3949445"/>
                  <a:gd name="connsiteY1554" fmla="*/ 4327093 h 5665088"/>
                  <a:gd name="connsiteX1555" fmla="*/ 3521659 w 3949445"/>
                  <a:gd name="connsiteY1555" fmla="*/ 4325798 h 5665088"/>
                  <a:gd name="connsiteX1556" fmla="*/ 3528594 w 3949445"/>
                  <a:gd name="connsiteY1556" fmla="*/ 4325874 h 5665088"/>
                  <a:gd name="connsiteX1557" fmla="*/ 3533927 w 3949445"/>
                  <a:gd name="connsiteY1557" fmla="*/ 4327475 h 5665088"/>
                  <a:gd name="connsiteX1558" fmla="*/ 3536366 w 3949445"/>
                  <a:gd name="connsiteY1558" fmla="*/ 4327398 h 5665088"/>
                  <a:gd name="connsiteX1559" fmla="*/ 3537585 w 3949445"/>
                  <a:gd name="connsiteY1559" fmla="*/ 4325570 h 5665088"/>
                  <a:gd name="connsiteX1560" fmla="*/ 3537966 w 3949445"/>
                  <a:gd name="connsiteY1560" fmla="*/ 4322674 h 5665088"/>
                  <a:gd name="connsiteX1561" fmla="*/ 3541776 w 3949445"/>
                  <a:gd name="connsiteY1561" fmla="*/ 4319169 h 5665088"/>
                  <a:gd name="connsiteX1562" fmla="*/ 3545967 w 3949445"/>
                  <a:gd name="connsiteY1562" fmla="*/ 4318178 h 5665088"/>
                  <a:gd name="connsiteX1563" fmla="*/ 3556254 w 3949445"/>
                  <a:gd name="connsiteY1563" fmla="*/ 4310253 h 5665088"/>
                  <a:gd name="connsiteX1564" fmla="*/ 3567227 w 3949445"/>
                  <a:gd name="connsiteY1564" fmla="*/ 4308425 h 5665088"/>
                  <a:gd name="connsiteX1565" fmla="*/ 3569132 w 3949445"/>
                  <a:gd name="connsiteY1565" fmla="*/ 4307662 h 5665088"/>
                  <a:gd name="connsiteX1566" fmla="*/ 3571037 w 3949445"/>
                  <a:gd name="connsiteY1566" fmla="*/ 4305986 h 5665088"/>
                  <a:gd name="connsiteX1567" fmla="*/ 3569056 w 3949445"/>
                  <a:gd name="connsiteY1567" fmla="*/ 4304157 h 5665088"/>
                  <a:gd name="connsiteX1568" fmla="*/ 3566998 w 3949445"/>
                  <a:gd name="connsiteY1568" fmla="*/ 4303243 h 5665088"/>
                  <a:gd name="connsiteX1569" fmla="*/ 3566694 w 3949445"/>
                  <a:gd name="connsiteY1569" fmla="*/ 4299204 h 5665088"/>
                  <a:gd name="connsiteX1570" fmla="*/ 3568446 w 3949445"/>
                  <a:gd name="connsiteY1570" fmla="*/ 4297147 h 5665088"/>
                  <a:gd name="connsiteX1571" fmla="*/ 3578809 w 3949445"/>
                  <a:gd name="connsiteY1571" fmla="*/ 4295090 h 5665088"/>
                  <a:gd name="connsiteX1572" fmla="*/ 3587420 w 3949445"/>
                  <a:gd name="connsiteY1572" fmla="*/ 4295318 h 5665088"/>
                  <a:gd name="connsiteX1573" fmla="*/ 3591306 w 3949445"/>
                  <a:gd name="connsiteY1573" fmla="*/ 4292651 h 5665088"/>
                  <a:gd name="connsiteX1574" fmla="*/ 3598317 w 3949445"/>
                  <a:gd name="connsiteY1574" fmla="*/ 4291203 h 5665088"/>
                  <a:gd name="connsiteX1575" fmla="*/ 3604641 w 3949445"/>
                  <a:gd name="connsiteY1575" fmla="*/ 4293566 h 5665088"/>
                  <a:gd name="connsiteX1576" fmla="*/ 3605632 w 3949445"/>
                  <a:gd name="connsiteY1576" fmla="*/ 4295242 h 5665088"/>
                  <a:gd name="connsiteX1577" fmla="*/ 3601212 w 3949445"/>
                  <a:gd name="connsiteY1577" fmla="*/ 4296689 h 5665088"/>
                  <a:gd name="connsiteX1578" fmla="*/ 3597021 w 3949445"/>
                  <a:gd name="connsiteY1578" fmla="*/ 4296309 h 5665088"/>
                  <a:gd name="connsiteX1579" fmla="*/ 3594126 w 3949445"/>
                  <a:gd name="connsiteY1579" fmla="*/ 4297223 h 5665088"/>
                  <a:gd name="connsiteX1580" fmla="*/ 3597021 w 3949445"/>
                  <a:gd name="connsiteY1580" fmla="*/ 4298975 h 5665088"/>
                  <a:gd name="connsiteX1581" fmla="*/ 3603346 w 3949445"/>
                  <a:gd name="connsiteY1581" fmla="*/ 4297528 h 5665088"/>
                  <a:gd name="connsiteX1582" fmla="*/ 3611194 w 3949445"/>
                  <a:gd name="connsiteY1582" fmla="*/ 4296766 h 5665088"/>
                  <a:gd name="connsiteX1583" fmla="*/ 3617519 w 3949445"/>
                  <a:gd name="connsiteY1583" fmla="*/ 4294784 h 5665088"/>
                  <a:gd name="connsiteX1584" fmla="*/ 3623158 w 3949445"/>
                  <a:gd name="connsiteY1584" fmla="*/ 4294480 h 5665088"/>
                  <a:gd name="connsiteX1585" fmla="*/ 3624377 w 3949445"/>
                  <a:gd name="connsiteY1585" fmla="*/ 4292346 h 5665088"/>
                  <a:gd name="connsiteX1586" fmla="*/ 3623767 w 3949445"/>
                  <a:gd name="connsiteY1586" fmla="*/ 4289984 h 5665088"/>
                  <a:gd name="connsiteX1587" fmla="*/ 3622701 w 3949445"/>
                  <a:gd name="connsiteY1587" fmla="*/ 4287927 h 5665088"/>
                  <a:gd name="connsiteX1588" fmla="*/ 3622472 w 3949445"/>
                  <a:gd name="connsiteY1588" fmla="*/ 4286555 h 5665088"/>
                  <a:gd name="connsiteX1589" fmla="*/ 3623005 w 3949445"/>
                  <a:gd name="connsiteY1589" fmla="*/ 4284650 h 5665088"/>
                  <a:gd name="connsiteX1590" fmla="*/ 3625901 w 3949445"/>
                  <a:gd name="connsiteY1590" fmla="*/ 4283735 h 5665088"/>
                  <a:gd name="connsiteX1591" fmla="*/ 3628568 w 3949445"/>
                  <a:gd name="connsiteY1591" fmla="*/ 4283660 h 5665088"/>
                  <a:gd name="connsiteX1592" fmla="*/ 3629330 w 3949445"/>
                  <a:gd name="connsiteY1592" fmla="*/ 4285565 h 5665088"/>
                  <a:gd name="connsiteX1593" fmla="*/ 3627958 w 3949445"/>
                  <a:gd name="connsiteY1593" fmla="*/ 4288765 h 5665088"/>
                  <a:gd name="connsiteX1594" fmla="*/ 3628720 w 3949445"/>
                  <a:gd name="connsiteY1594" fmla="*/ 4290898 h 5665088"/>
                  <a:gd name="connsiteX1595" fmla="*/ 3631235 w 3949445"/>
                  <a:gd name="connsiteY1595" fmla="*/ 4292575 h 5665088"/>
                  <a:gd name="connsiteX1596" fmla="*/ 3633521 w 3949445"/>
                  <a:gd name="connsiteY1596" fmla="*/ 4293566 h 5665088"/>
                  <a:gd name="connsiteX1597" fmla="*/ 3638474 w 3949445"/>
                  <a:gd name="connsiteY1597" fmla="*/ 4293794 h 5665088"/>
                  <a:gd name="connsiteX1598" fmla="*/ 3648151 w 3949445"/>
                  <a:gd name="connsiteY1598" fmla="*/ 4292499 h 5665088"/>
                  <a:gd name="connsiteX1599" fmla="*/ 3665906 w 3949445"/>
                  <a:gd name="connsiteY1599" fmla="*/ 4292499 h 5665088"/>
                  <a:gd name="connsiteX1600" fmla="*/ 3668954 w 3949445"/>
                  <a:gd name="connsiteY1600" fmla="*/ 4292727 h 5665088"/>
                  <a:gd name="connsiteX1601" fmla="*/ 3671087 w 3949445"/>
                  <a:gd name="connsiteY1601" fmla="*/ 4288612 h 5665088"/>
                  <a:gd name="connsiteX1602" fmla="*/ 3672916 w 3949445"/>
                  <a:gd name="connsiteY1602" fmla="*/ 4286326 h 5665088"/>
                  <a:gd name="connsiteX1603" fmla="*/ 3671164 w 3949445"/>
                  <a:gd name="connsiteY1603" fmla="*/ 4284193 h 5665088"/>
                  <a:gd name="connsiteX1604" fmla="*/ 3670707 w 3949445"/>
                  <a:gd name="connsiteY1604" fmla="*/ 4280535 h 5665088"/>
                  <a:gd name="connsiteX1605" fmla="*/ 3671392 w 3949445"/>
                  <a:gd name="connsiteY1605" fmla="*/ 4277945 h 5665088"/>
                  <a:gd name="connsiteX1606" fmla="*/ 3682060 w 3949445"/>
                  <a:gd name="connsiteY1606" fmla="*/ 4266972 h 5665088"/>
                  <a:gd name="connsiteX1607" fmla="*/ 3686785 w 3949445"/>
                  <a:gd name="connsiteY1607" fmla="*/ 4264304 h 5665088"/>
                  <a:gd name="connsiteX1608" fmla="*/ 3704616 w 3949445"/>
                  <a:gd name="connsiteY1608" fmla="*/ 4257904 h 5665088"/>
                  <a:gd name="connsiteX1609" fmla="*/ 3709340 w 3949445"/>
                  <a:gd name="connsiteY1609" fmla="*/ 4254475 h 5665088"/>
                  <a:gd name="connsiteX1610" fmla="*/ 3709873 w 3949445"/>
                  <a:gd name="connsiteY1610" fmla="*/ 4251350 h 5665088"/>
                  <a:gd name="connsiteX1611" fmla="*/ 3708502 w 3949445"/>
                  <a:gd name="connsiteY1611" fmla="*/ 4238321 h 5665088"/>
                  <a:gd name="connsiteX1612" fmla="*/ 3707587 w 3949445"/>
                  <a:gd name="connsiteY1612" fmla="*/ 4234663 h 5665088"/>
                  <a:gd name="connsiteX1613" fmla="*/ 3711169 w 3949445"/>
                  <a:gd name="connsiteY1613" fmla="*/ 4223842 h 5665088"/>
                  <a:gd name="connsiteX1614" fmla="*/ 3716046 w 3949445"/>
                  <a:gd name="connsiteY1614" fmla="*/ 4215613 h 5665088"/>
                  <a:gd name="connsiteX1615" fmla="*/ 3717569 w 3949445"/>
                  <a:gd name="connsiteY1615" fmla="*/ 4210584 h 5665088"/>
                  <a:gd name="connsiteX1616" fmla="*/ 3719932 w 3949445"/>
                  <a:gd name="connsiteY1616" fmla="*/ 4208145 h 5665088"/>
                  <a:gd name="connsiteX1617" fmla="*/ 3725037 w 3949445"/>
                  <a:gd name="connsiteY1617" fmla="*/ 4205630 h 5665088"/>
                  <a:gd name="connsiteX1618" fmla="*/ 3732809 w 3949445"/>
                  <a:gd name="connsiteY1618" fmla="*/ 4197096 h 5665088"/>
                  <a:gd name="connsiteX1619" fmla="*/ 3735781 w 3949445"/>
                  <a:gd name="connsiteY1619" fmla="*/ 4191305 h 5665088"/>
                  <a:gd name="connsiteX1620" fmla="*/ 3736543 w 3949445"/>
                  <a:gd name="connsiteY1620" fmla="*/ 4185971 h 5665088"/>
                  <a:gd name="connsiteX1621" fmla="*/ 3740277 w 3949445"/>
                  <a:gd name="connsiteY1621" fmla="*/ 4182542 h 5665088"/>
                  <a:gd name="connsiteX1622" fmla="*/ 3742639 w 3949445"/>
                  <a:gd name="connsiteY1622" fmla="*/ 4173093 h 5665088"/>
                  <a:gd name="connsiteX1623" fmla="*/ 3748126 w 3949445"/>
                  <a:gd name="connsiteY1623" fmla="*/ 4164025 h 5665088"/>
                  <a:gd name="connsiteX1624" fmla="*/ 3754146 w 3949445"/>
                  <a:gd name="connsiteY1624" fmla="*/ 4160368 h 5665088"/>
                  <a:gd name="connsiteX1625" fmla="*/ 3756584 w 3949445"/>
                  <a:gd name="connsiteY1625" fmla="*/ 4157243 h 5665088"/>
                  <a:gd name="connsiteX1626" fmla="*/ 3758565 w 3949445"/>
                  <a:gd name="connsiteY1626" fmla="*/ 4152519 h 5665088"/>
                  <a:gd name="connsiteX1627" fmla="*/ 3759784 w 3949445"/>
                  <a:gd name="connsiteY1627" fmla="*/ 4145509 h 5665088"/>
                  <a:gd name="connsiteX1628" fmla="*/ 3758108 w 3949445"/>
                  <a:gd name="connsiteY1628" fmla="*/ 4128364 h 5665088"/>
                  <a:gd name="connsiteX1629" fmla="*/ 3758184 w 3949445"/>
                  <a:gd name="connsiteY1629" fmla="*/ 4120210 h 5665088"/>
                  <a:gd name="connsiteX1630" fmla="*/ 3761689 w 3949445"/>
                  <a:gd name="connsiteY1630" fmla="*/ 4104818 h 5665088"/>
                  <a:gd name="connsiteX1631" fmla="*/ 3768014 w 3949445"/>
                  <a:gd name="connsiteY1631" fmla="*/ 4094378 h 5665088"/>
                  <a:gd name="connsiteX1632" fmla="*/ 3770909 w 3949445"/>
                  <a:gd name="connsiteY1632" fmla="*/ 4091635 h 5665088"/>
                  <a:gd name="connsiteX1633" fmla="*/ 3776091 w 3949445"/>
                  <a:gd name="connsiteY1633" fmla="*/ 4088816 h 5665088"/>
                  <a:gd name="connsiteX1634" fmla="*/ 3780892 w 3949445"/>
                  <a:gd name="connsiteY1634" fmla="*/ 4083101 h 5665088"/>
                  <a:gd name="connsiteX1635" fmla="*/ 3780282 w 3949445"/>
                  <a:gd name="connsiteY1635" fmla="*/ 4080586 h 5665088"/>
                  <a:gd name="connsiteX1636" fmla="*/ 3778529 w 3949445"/>
                  <a:gd name="connsiteY1636" fmla="*/ 4067708 h 5665088"/>
                  <a:gd name="connsiteX1637" fmla="*/ 3779063 w 3949445"/>
                  <a:gd name="connsiteY1637" fmla="*/ 4062298 h 5665088"/>
                  <a:gd name="connsiteX1638" fmla="*/ 3780511 w 3949445"/>
                  <a:gd name="connsiteY1638" fmla="*/ 4056964 h 5665088"/>
                  <a:gd name="connsiteX1639" fmla="*/ 3782035 w 3949445"/>
                  <a:gd name="connsiteY1639" fmla="*/ 4045915 h 5665088"/>
                  <a:gd name="connsiteX1640" fmla="*/ 3784397 w 3949445"/>
                  <a:gd name="connsiteY1640" fmla="*/ 4035704 h 5665088"/>
                  <a:gd name="connsiteX1641" fmla="*/ 3788436 w 3949445"/>
                  <a:gd name="connsiteY1641" fmla="*/ 4023132 h 5665088"/>
                  <a:gd name="connsiteX1642" fmla="*/ 3791560 w 3949445"/>
                  <a:gd name="connsiteY1642" fmla="*/ 4010482 h 5665088"/>
                  <a:gd name="connsiteX1643" fmla="*/ 3791331 w 3949445"/>
                  <a:gd name="connsiteY1643" fmla="*/ 4009568 h 5665088"/>
                  <a:gd name="connsiteX1644" fmla="*/ 3789045 w 3949445"/>
                  <a:gd name="connsiteY1644" fmla="*/ 3998671 h 5665088"/>
                  <a:gd name="connsiteX1645" fmla="*/ 3787064 w 3949445"/>
                  <a:gd name="connsiteY1645" fmla="*/ 3986479 h 5665088"/>
                  <a:gd name="connsiteX1646" fmla="*/ 3786378 w 3949445"/>
                  <a:gd name="connsiteY1646" fmla="*/ 3973983 h 5665088"/>
                  <a:gd name="connsiteX1647" fmla="*/ 3784549 w 3949445"/>
                  <a:gd name="connsiteY1647" fmla="*/ 3963010 h 5665088"/>
                  <a:gd name="connsiteX1648" fmla="*/ 3789121 w 3949445"/>
                  <a:gd name="connsiteY1648" fmla="*/ 3938549 h 5665088"/>
                  <a:gd name="connsiteX1649" fmla="*/ 3788207 w 3949445"/>
                  <a:gd name="connsiteY1649" fmla="*/ 3937483 h 5665088"/>
                  <a:gd name="connsiteX1650" fmla="*/ 3786607 w 3949445"/>
                  <a:gd name="connsiteY1650" fmla="*/ 3941293 h 5665088"/>
                  <a:gd name="connsiteX1651" fmla="*/ 3785007 w 3949445"/>
                  <a:gd name="connsiteY1651" fmla="*/ 3939083 h 5665088"/>
                  <a:gd name="connsiteX1652" fmla="*/ 3785540 w 3949445"/>
                  <a:gd name="connsiteY1652" fmla="*/ 3936949 h 5665088"/>
                  <a:gd name="connsiteX1653" fmla="*/ 3785311 w 3949445"/>
                  <a:gd name="connsiteY1653" fmla="*/ 3927882 h 5665088"/>
                  <a:gd name="connsiteX1654" fmla="*/ 3786835 w 3949445"/>
                  <a:gd name="connsiteY1654" fmla="*/ 3924224 h 5665088"/>
                  <a:gd name="connsiteX1655" fmla="*/ 3787292 w 3949445"/>
                  <a:gd name="connsiteY1655" fmla="*/ 3922243 h 5665088"/>
                  <a:gd name="connsiteX1656" fmla="*/ 3786531 w 3949445"/>
                  <a:gd name="connsiteY1656" fmla="*/ 3920947 h 5665088"/>
                  <a:gd name="connsiteX1657" fmla="*/ 3785540 w 3949445"/>
                  <a:gd name="connsiteY1657" fmla="*/ 3920033 h 5665088"/>
                  <a:gd name="connsiteX1658" fmla="*/ 3783406 w 3949445"/>
                  <a:gd name="connsiteY1658" fmla="*/ 3921252 h 5665088"/>
                  <a:gd name="connsiteX1659" fmla="*/ 3784244 w 3949445"/>
                  <a:gd name="connsiteY1659" fmla="*/ 3917061 h 5665088"/>
                  <a:gd name="connsiteX1660" fmla="*/ 3785692 w 3949445"/>
                  <a:gd name="connsiteY1660" fmla="*/ 3912565 h 5665088"/>
                  <a:gd name="connsiteX1661" fmla="*/ 3788512 w 3949445"/>
                  <a:gd name="connsiteY1661" fmla="*/ 3908908 h 5665088"/>
                  <a:gd name="connsiteX1662" fmla="*/ 3793236 w 3949445"/>
                  <a:gd name="connsiteY1662" fmla="*/ 3904031 h 5665088"/>
                  <a:gd name="connsiteX1663" fmla="*/ 3793312 w 3949445"/>
                  <a:gd name="connsiteY1663" fmla="*/ 3899535 h 5665088"/>
                  <a:gd name="connsiteX1664" fmla="*/ 3796056 w 3949445"/>
                  <a:gd name="connsiteY1664" fmla="*/ 3894658 h 5665088"/>
                  <a:gd name="connsiteX1665" fmla="*/ 3795294 w 3949445"/>
                  <a:gd name="connsiteY1665" fmla="*/ 3892220 h 5665088"/>
                  <a:gd name="connsiteX1666" fmla="*/ 3792627 w 3949445"/>
                  <a:gd name="connsiteY1666" fmla="*/ 3890086 h 5665088"/>
                  <a:gd name="connsiteX1667" fmla="*/ 3795141 w 3949445"/>
                  <a:gd name="connsiteY1667" fmla="*/ 3889782 h 5665088"/>
                  <a:gd name="connsiteX1668" fmla="*/ 3796817 w 3949445"/>
                  <a:gd name="connsiteY1668" fmla="*/ 3888486 h 5665088"/>
                  <a:gd name="connsiteX1669" fmla="*/ 3798875 w 3949445"/>
                  <a:gd name="connsiteY1669" fmla="*/ 3883533 h 5665088"/>
                  <a:gd name="connsiteX1670" fmla="*/ 3800323 w 3949445"/>
                  <a:gd name="connsiteY1670" fmla="*/ 3884371 h 5665088"/>
                  <a:gd name="connsiteX1671" fmla="*/ 3805352 w 3949445"/>
                  <a:gd name="connsiteY1671" fmla="*/ 3889019 h 5665088"/>
                  <a:gd name="connsiteX1672" fmla="*/ 3806266 w 3949445"/>
                  <a:gd name="connsiteY1672" fmla="*/ 3896563 h 5665088"/>
                  <a:gd name="connsiteX1673" fmla="*/ 3808324 w 3949445"/>
                  <a:gd name="connsiteY1673" fmla="*/ 3897020 h 5665088"/>
                  <a:gd name="connsiteX1674" fmla="*/ 3810076 w 3949445"/>
                  <a:gd name="connsiteY1674" fmla="*/ 3896944 h 5665088"/>
                  <a:gd name="connsiteX1675" fmla="*/ 3816325 w 3949445"/>
                  <a:gd name="connsiteY1675" fmla="*/ 3892220 h 5665088"/>
                  <a:gd name="connsiteX1676" fmla="*/ 3824935 w 3949445"/>
                  <a:gd name="connsiteY1676" fmla="*/ 3882314 h 5665088"/>
                  <a:gd name="connsiteX1677" fmla="*/ 3827297 w 3949445"/>
                  <a:gd name="connsiteY1677" fmla="*/ 3877818 h 5665088"/>
                  <a:gd name="connsiteX1678" fmla="*/ 3837737 w 3949445"/>
                  <a:gd name="connsiteY1678" fmla="*/ 3863188 h 5665088"/>
                  <a:gd name="connsiteX1679" fmla="*/ 3846195 w 3949445"/>
                  <a:gd name="connsiteY1679" fmla="*/ 3845814 h 5665088"/>
                  <a:gd name="connsiteX1680" fmla="*/ 3848481 w 3949445"/>
                  <a:gd name="connsiteY1680" fmla="*/ 3839718 h 5665088"/>
                  <a:gd name="connsiteX1681" fmla="*/ 3847414 w 3949445"/>
                  <a:gd name="connsiteY1681" fmla="*/ 3835679 h 5665088"/>
                  <a:gd name="connsiteX1682" fmla="*/ 3850462 w 3949445"/>
                  <a:gd name="connsiteY1682" fmla="*/ 3830193 h 5665088"/>
                  <a:gd name="connsiteX1683" fmla="*/ 3851910 w 3949445"/>
                  <a:gd name="connsiteY1683" fmla="*/ 3828745 h 5665088"/>
                  <a:gd name="connsiteX1684" fmla="*/ 3851986 w 3949445"/>
                  <a:gd name="connsiteY1684" fmla="*/ 3830727 h 5665088"/>
                  <a:gd name="connsiteX1685" fmla="*/ 3851529 w 3949445"/>
                  <a:gd name="connsiteY1685" fmla="*/ 3832479 h 5665088"/>
                  <a:gd name="connsiteX1686" fmla="*/ 3850691 w 3949445"/>
                  <a:gd name="connsiteY1686" fmla="*/ 3834003 h 5665088"/>
                  <a:gd name="connsiteX1687" fmla="*/ 3850615 w 3949445"/>
                  <a:gd name="connsiteY1687" fmla="*/ 3836060 h 5665088"/>
                  <a:gd name="connsiteX1688" fmla="*/ 3852215 w 3949445"/>
                  <a:gd name="connsiteY1688" fmla="*/ 3835070 h 5665088"/>
                  <a:gd name="connsiteX1689" fmla="*/ 3857397 w 3949445"/>
                  <a:gd name="connsiteY1689" fmla="*/ 3827678 h 5665088"/>
                  <a:gd name="connsiteX1690" fmla="*/ 3857320 w 3949445"/>
                  <a:gd name="connsiteY1690" fmla="*/ 3823107 h 5665088"/>
                  <a:gd name="connsiteX1691" fmla="*/ 3859530 w 3949445"/>
                  <a:gd name="connsiteY1691" fmla="*/ 3823716 h 5665088"/>
                  <a:gd name="connsiteX1692" fmla="*/ 3860749 w 3949445"/>
                  <a:gd name="connsiteY1692" fmla="*/ 3822573 h 5665088"/>
                  <a:gd name="connsiteX1693" fmla="*/ 3866769 w 3949445"/>
                  <a:gd name="connsiteY1693" fmla="*/ 3813429 h 5665088"/>
                  <a:gd name="connsiteX1694" fmla="*/ 3873399 w 3949445"/>
                  <a:gd name="connsiteY1694" fmla="*/ 3807714 h 5665088"/>
                  <a:gd name="connsiteX1695" fmla="*/ 3878504 w 3949445"/>
                  <a:gd name="connsiteY1695" fmla="*/ 3804514 h 5665088"/>
                  <a:gd name="connsiteX1696" fmla="*/ 3887191 w 3949445"/>
                  <a:gd name="connsiteY1696" fmla="*/ 3800628 h 5665088"/>
                  <a:gd name="connsiteX1697" fmla="*/ 3887724 w 3949445"/>
                  <a:gd name="connsiteY1697" fmla="*/ 3800399 h 5665088"/>
                  <a:gd name="connsiteX1698" fmla="*/ 3894506 w 3949445"/>
                  <a:gd name="connsiteY1698" fmla="*/ 3790340 h 5665088"/>
                  <a:gd name="connsiteX1699" fmla="*/ 3901059 w 3949445"/>
                  <a:gd name="connsiteY1699" fmla="*/ 3784549 h 5665088"/>
                  <a:gd name="connsiteX1700" fmla="*/ 3907612 w 3949445"/>
                  <a:gd name="connsiteY1700" fmla="*/ 3775710 h 5665088"/>
                  <a:gd name="connsiteX1701" fmla="*/ 3909060 w 3949445"/>
                  <a:gd name="connsiteY1701" fmla="*/ 3772814 h 5665088"/>
                  <a:gd name="connsiteX1702" fmla="*/ 3907384 w 3949445"/>
                  <a:gd name="connsiteY1702" fmla="*/ 3769462 h 5665088"/>
                  <a:gd name="connsiteX1703" fmla="*/ 3909746 w 3949445"/>
                  <a:gd name="connsiteY1703" fmla="*/ 3770757 h 5665088"/>
                  <a:gd name="connsiteX1704" fmla="*/ 3912337 w 3949445"/>
                  <a:gd name="connsiteY1704" fmla="*/ 3770071 h 5665088"/>
                  <a:gd name="connsiteX1705" fmla="*/ 3918814 w 3949445"/>
                  <a:gd name="connsiteY1705" fmla="*/ 3763823 h 5665088"/>
                  <a:gd name="connsiteX1706" fmla="*/ 3928720 w 3949445"/>
                  <a:gd name="connsiteY1706" fmla="*/ 3751783 h 5665088"/>
                  <a:gd name="connsiteX1707" fmla="*/ 3935806 w 3949445"/>
                  <a:gd name="connsiteY1707" fmla="*/ 3740201 h 5665088"/>
                  <a:gd name="connsiteX1708" fmla="*/ 3943198 w 3949445"/>
                  <a:gd name="connsiteY1708" fmla="*/ 3720008 h 5665088"/>
                  <a:gd name="connsiteX1709" fmla="*/ 3946169 w 3949445"/>
                  <a:gd name="connsiteY1709" fmla="*/ 3707816 h 5665088"/>
                  <a:gd name="connsiteX1710" fmla="*/ 3948303 w 3949445"/>
                  <a:gd name="connsiteY1710" fmla="*/ 3703168 h 5665088"/>
                  <a:gd name="connsiteX1711" fmla="*/ 3948227 w 3949445"/>
                  <a:gd name="connsiteY1711" fmla="*/ 3699282 h 5665088"/>
                  <a:gd name="connsiteX1712" fmla="*/ 3946627 w 3949445"/>
                  <a:gd name="connsiteY1712" fmla="*/ 3694481 h 5665088"/>
                  <a:gd name="connsiteX1713" fmla="*/ 3946855 w 3949445"/>
                  <a:gd name="connsiteY1713" fmla="*/ 3692347 h 5665088"/>
                  <a:gd name="connsiteX1714" fmla="*/ 3947541 w 3949445"/>
                  <a:gd name="connsiteY1714" fmla="*/ 3690138 h 5665088"/>
                  <a:gd name="connsiteX1715" fmla="*/ 3947313 w 3949445"/>
                  <a:gd name="connsiteY1715" fmla="*/ 3688613 h 5665088"/>
                  <a:gd name="connsiteX1716" fmla="*/ 3947389 w 3949445"/>
                  <a:gd name="connsiteY1716" fmla="*/ 3686251 h 5665088"/>
                  <a:gd name="connsiteX1717" fmla="*/ 3948989 w 3949445"/>
                  <a:gd name="connsiteY1717" fmla="*/ 3680841 h 5665088"/>
                  <a:gd name="connsiteX1718" fmla="*/ 3949446 w 3949445"/>
                  <a:gd name="connsiteY1718" fmla="*/ 3676803 h 5665088"/>
                  <a:gd name="connsiteX1719" fmla="*/ 3948303 w 3949445"/>
                  <a:gd name="connsiteY1719" fmla="*/ 3666592 h 5665088"/>
                  <a:gd name="connsiteX1720" fmla="*/ 3946703 w 3949445"/>
                  <a:gd name="connsiteY1720" fmla="*/ 3665753 h 5665088"/>
                  <a:gd name="connsiteX1721" fmla="*/ 3946550 w 3949445"/>
                  <a:gd name="connsiteY1721" fmla="*/ 3662096 h 5665088"/>
                  <a:gd name="connsiteX1722" fmla="*/ 3944645 w 3949445"/>
                  <a:gd name="connsiteY1722" fmla="*/ 3657372 h 5665088"/>
                  <a:gd name="connsiteX1723" fmla="*/ 3942359 w 3949445"/>
                  <a:gd name="connsiteY1723" fmla="*/ 3642284 h 5665088"/>
                  <a:gd name="connsiteX1724" fmla="*/ 3938245 w 3949445"/>
                  <a:gd name="connsiteY1724" fmla="*/ 3634207 h 5665088"/>
                  <a:gd name="connsiteX1725" fmla="*/ 3936416 w 3949445"/>
                  <a:gd name="connsiteY1725" fmla="*/ 3623920 h 5665088"/>
                  <a:gd name="connsiteX1726" fmla="*/ 3932758 w 3949445"/>
                  <a:gd name="connsiteY1726" fmla="*/ 3610432 h 5665088"/>
                  <a:gd name="connsiteX1727" fmla="*/ 3926739 w 3949445"/>
                  <a:gd name="connsiteY1727" fmla="*/ 3598240 h 5665088"/>
                  <a:gd name="connsiteX1728" fmla="*/ 3923233 w 3949445"/>
                  <a:gd name="connsiteY1728" fmla="*/ 3595040 h 5665088"/>
                  <a:gd name="connsiteX1729" fmla="*/ 3920643 w 3949445"/>
                  <a:gd name="connsiteY1729" fmla="*/ 3593592 h 5665088"/>
                  <a:gd name="connsiteX1730" fmla="*/ 3903955 w 3949445"/>
                  <a:gd name="connsiteY1730" fmla="*/ 3590697 h 5665088"/>
                  <a:gd name="connsiteX1731" fmla="*/ 3896868 w 3949445"/>
                  <a:gd name="connsiteY1731" fmla="*/ 3592220 h 5665088"/>
                  <a:gd name="connsiteX1732" fmla="*/ 3888181 w 3949445"/>
                  <a:gd name="connsiteY1732" fmla="*/ 3591916 h 5665088"/>
                  <a:gd name="connsiteX1733" fmla="*/ 3880257 w 3949445"/>
                  <a:gd name="connsiteY1733" fmla="*/ 3592373 h 5665088"/>
                  <a:gd name="connsiteX1734" fmla="*/ 3874237 w 3949445"/>
                  <a:gd name="connsiteY1734" fmla="*/ 3590544 h 5665088"/>
                  <a:gd name="connsiteX1735" fmla="*/ 3869741 w 3949445"/>
                  <a:gd name="connsiteY1735" fmla="*/ 3587344 h 5665088"/>
                  <a:gd name="connsiteX1736" fmla="*/ 3866159 w 3949445"/>
                  <a:gd name="connsiteY1736" fmla="*/ 3586201 h 5665088"/>
                  <a:gd name="connsiteX1737" fmla="*/ 3857625 w 3949445"/>
                  <a:gd name="connsiteY1737" fmla="*/ 3585286 h 5665088"/>
                  <a:gd name="connsiteX1738" fmla="*/ 3852748 w 3949445"/>
                  <a:gd name="connsiteY1738" fmla="*/ 3577590 h 5665088"/>
                  <a:gd name="connsiteX1739" fmla="*/ 3840099 w 3949445"/>
                  <a:gd name="connsiteY1739" fmla="*/ 3572942 h 5665088"/>
                  <a:gd name="connsiteX1740" fmla="*/ 3833546 w 3949445"/>
                  <a:gd name="connsiteY1740" fmla="*/ 3565703 h 5665088"/>
                  <a:gd name="connsiteX1741" fmla="*/ 3823716 w 3949445"/>
                  <a:gd name="connsiteY1741" fmla="*/ 3558464 h 5665088"/>
                  <a:gd name="connsiteX1742" fmla="*/ 3815106 w 3949445"/>
                  <a:gd name="connsiteY1742" fmla="*/ 3548177 h 5665088"/>
                  <a:gd name="connsiteX1743" fmla="*/ 3811600 w 3949445"/>
                  <a:gd name="connsiteY1743" fmla="*/ 3545434 h 5665088"/>
                  <a:gd name="connsiteX1744" fmla="*/ 3807257 w 3949445"/>
                  <a:gd name="connsiteY1744" fmla="*/ 3539262 h 5665088"/>
                  <a:gd name="connsiteX1745" fmla="*/ 3799027 w 3949445"/>
                  <a:gd name="connsiteY1745" fmla="*/ 3536899 h 5665088"/>
                  <a:gd name="connsiteX1746" fmla="*/ 3790874 w 3949445"/>
                  <a:gd name="connsiteY1746" fmla="*/ 3531032 h 5665088"/>
                  <a:gd name="connsiteX1747" fmla="*/ 3786378 w 3949445"/>
                  <a:gd name="connsiteY1747" fmla="*/ 3526765 h 5665088"/>
                  <a:gd name="connsiteX1748" fmla="*/ 3773272 w 3949445"/>
                  <a:gd name="connsiteY1748" fmla="*/ 3519297 h 5665088"/>
                  <a:gd name="connsiteX1749" fmla="*/ 3767099 w 3949445"/>
                  <a:gd name="connsiteY1749" fmla="*/ 3516554 h 5665088"/>
                  <a:gd name="connsiteX1750" fmla="*/ 3763289 w 3949445"/>
                  <a:gd name="connsiteY1750" fmla="*/ 3513887 h 5665088"/>
                  <a:gd name="connsiteX1751" fmla="*/ 3756965 w 3949445"/>
                  <a:gd name="connsiteY1751" fmla="*/ 3511220 h 5665088"/>
                  <a:gd name="connsiteX1752" fmla="*/ 3749497 w 3949445"/>
                  <a:gd name="connsiteY1752" fmla="*/ 3506419 h 5665088"/>
                  <a:gd name="connsiteX1753" fmla="*/ 3738982 w 3949445"/>
                  <a:gd name="connsiteY1753" fmla="*/ 3504590 h 5665088"/>
                  <a:gd name="connsiteX1754" fmla="*/ 3729762 w 3949445"/>
                  <a:gd name="connsiteY1754" fmla="*/ 3503905 h 5665088"/>
                  <a:gd name="connsiteX1755" fmla="*/ 3714217 w 3949445"/>
                  <a:gd name="connsiteY1755" fmla="*/ 3506724 h 5665088"/>
                  <a:gd name="connsiteX1756" fmla="*/ 3701872 w 3949445"/>
                  <a:gd name="connsiteY1756" fmla="*/ 3507334 h 5665088"/>
                  <a:gd name="connsiteX1757" fmla="*/ 3697072 w 3949445"/>
                  <a:gd name="connsiteY1757" fmla="*/ 3509315 h 5665088"/>
                  <a:gd name="connsiteX1758" fmla="*/ 3690747 w 3949445"/>
                  <a:gd name="connsiteY1758" fmla="*/ 3508553 h 5665088"/>
                  <a:gd name="connsiteX1759" fmla="*/ 3684575 w 3949445"/>
                  <a:gd name="connsiteY1759" fmla="*/ 3507105 h 5665088"/>
                  <a:gd name="connsiteX1760" fmla="*/ 3681374 w 3949445"/>
                  <a:gd name="connsiteY1760" fmla="*/ 3504362 h 5665088"/>
                  <a:gd name="connsiteX1761" fmla="*/ 3675431 w 3949445"/>
                  <a:gd name="connsiteY1761" fmla="*/ 3502000 h 5665088"/>
                  <a:gd name="connsiteX1762" fmla="*/ 3670630 w 3949445"/>
                  <a:gd name="connsiteY1762" fmla="*/ 3504286 h 5665088"/>
                  <a:gd name="connsiteX1763" fmla="*/ 3660953 w 3949445"/>
                  <a:gd name="connsiteY1763" fmla="*/ 3503752 h 5665088"/>
                  <a:gd name="connsiteX1764" fmla="*/ 3647618 w 3949445"/>
                  <a:gd name="connsiteY1764" fmla="*/ 3498723 h 5665088"/>
                  <a:gd name="connsiteX1765" fmla="*/ 3644417 w 3949445"/>
                  <a:gd name="connsiteY1765" fmla="*/ 3495980 h 5665088"/>
                  <a:gd name="connsiteX1766" fmla="*/ 3638322 w 3949445"/>
                  <a:gd name="connsiteY1766" fmla="*/ 3493694 h 5665088"/>
                  <a:gd name="connsiteX1767" fmla="*/ 3634359 w 3949445"/>
                  <a:gd name="connsiteY1767" fmla="*/ 3491179 h 5665088"/>
                  <a:gd name="connsiteX1768" fmla="*/ 3622929 w 3949445"/>
                  <a:gd name="connsiteY1768" fmla="*/ 3488208 h 5665088"/>
                  <a:gd name="connsiteX1769" fmla="*/ 3617138 w 3949445"/>
                  <a:gd name="connsiteY1769" fmla="*/ 3487750 h 5665088"/>
                  <a:gd name="connsiteX1770" fmla="*/ 3615004 w 3949445"/>
                  <a:gd name="connsiteY1770" fmla="*/ 3489198 h 5665088"/>
                  <a:gd name="connsiteX1771" fmla="*/ 3614242 w 3949445"/>
                  <a:gd name="connsiteY1771" fmla="*/ 3492627 h 5665088"/>
                  <a:gd name="connsiteX1772" fmla="*/ 3603574 w 3949445"/>
                  <a:gd name="connsiteY1772" fmla="*/ 3493237 h 5665088"/>
                  <a:gd name="connsiteX1773" fmla="*/ 3598393 w 3949445"/>
                  <a:gd name="connsiteY1773" fmla="*/ 3496208 h 5665088"/>
                  <a:gd name="connsiteX1774" fmla="*/ 3595726 w 3949445"/>
                  <a:gd name="connsiteY1774" fmla="*/ 3495751 h 5665088"/>
                  <a:gd name="connsiteX1775" fmla="*/ 3592602 w 3949445"/>
                  <a:gd name="connsiteY1775" fmla="*/ 3497961 h 5665088"/>
                  <a:gd name="connsiteX1776" fmla="*/ 3585667 w 3949445"/>
                  <a:gd name="connsiteY1776" fmla="*/ 3504438 h 5665088"/>
                  <a:gd name="connsiteX1777" fmla="*/ 3584372 w 3949445"/>
                  <a:gd name="connsiteY1777" fmla="*/ 3502381 h 5665088"/>
                  <a:gd name="connsiteX1778" fmla="*/ 3585667 w 3949445"/>
                  <a:gd name="connsiteY1778" fmla="*/ 3500171 h 5665088"/>
                  <a:gd name="connsiteX1779" fmla="*/ 3588792 w 3949445"/>
                  <a:gd name="connsiteY1779" fmla="*/ 3496361 h 5665088"/>
                  <a:gd name="connsiteX1780" fmla="*/ 3589172 w 3949445"/>
                  <a:gd name="connsiteY1780" fmla="*/ 3494837 h 5665088"/>
                  <a:gd name="connsiteX1781" fmla="*/ 3589020 w 3949445"/>
                  <a:gd name="connsiteY1781" fmla="*/ 3492322 h 5665088"/>
                  <a:gd name="connsiteX1782" fmla="*/ 3586124 w 3949445"/>
                  <a:gd name="connsiteY1782" fmla="*/ 3491484 h 5665088"/>
                  <a:gd name="connsiteX1783" fmla="*/ 3584219 w 3949445"/>
                  <a:gd name="connsiteY1783" fmla="*/ 3491484 h 5665088"/>
                  <a:gd name="connsiteX1784" fmla="*/ 3581172 w 3949445"/>
                  <a:gd name="connsiteY1784" fmla="*/ 3493923 h 5665088"/>
                  <a:gd name="connsiteX1785" fmla="*/ 3578352 w 3949445"/>
                  <a:gd name="connsiteY1785" fmla="*/ 3501695 h 5665088"/>
                  <a:gd name="connsiteX1786" fmla="*/ 3576142 w 3949445"/>
                  <a:gd name="connsiteY1786" fmla="*/ 3509620 h 5665088"/>
                  <a:gd name="connsiteX1787" fmla="*/ 3568979 w 3949445"/>
                  <a:gd name="connsiteY1787" fmla="*/ 3517087 h 5665088"/>
                  <a:gd name="connsiteX1788" fmla="*/ 3565093 w 3949445"/>
                  <a:gd name="connsiteY1788" fmla="*/ 3519602 h 5665088"/>
                  <a:gd name="connsiteX1789" fmla="*/ 3565169 w 3949445"/>
                  <a:gd name="connsiteY1789" fmla="*/ 3517240 h 5665088"/>
                  <a:gd name="connsiteX1790" fmla="*/ 3568370 w 3949445"/>
                  <a:gd name="connsiteY1790" fmla="*/ 3502609 h 5665088"/>
                  <a:gd name="connsiteX1791" fmla="*/ 3569437 w 3949445"/>
                  <a:gd name="connsiteY1791" fmla="*/ 3499333 h 5665088"/>
                  <a:gd name="connsiteX1792" fmla="*/ 3570275 w 3949445"/>
                  <a:gd name="connsiteY1792" fmla="*/ 3495370 h 5665088"/>
                  <a:gd name="connsiteX1793" fmla="*/ 3571342 w 3949445"/>
                  <a:gd name="connsiteY1793" fmla="*/ 3493465 h 5665088"/>
                  <a:gd name="connsiteX1794" fmla="*/ 3572942 w 3949445"/>
                  <a:gd name="connsiteY1794" fmla="*/ 3491789 h 5665088"/>
                  <a:gd name="connsiteX1795" fmla="*/ 3572942 w 3949445"/>
                  <a:gd name="connsiteY1795" fmla="*/ 3488893 h 5665088"/>
                  <a:gd name="connsiteX1796" fmla="*/ 3578352 w 3949445"/>
                  <a:gd name="connsiteY1796" fmla="*/ 3487369 h 5665088"/>
                  <a:gd name="connsiteX1797" fmla="*/ 3577971 w 3949445"/>
                  <a:gd name="connsiteY1797" fmla="*/ 3483712 h 5665088"/>
                  <a:gd name="connsiteX1798" fmla="*/ 3576219 w 3949445"/>
                  <a:gd name="connsiteY1798" fmla="*/ 3479749 h 5665088"/>
                  <a:gd name="connsiteX1799" fmla="*/ 3572942 w 3949445"/>
                  <a:gd name="connsiteY1799" fmla="*/ 3480664 h 5665088"/>
                  <a:gd name="connsiteX1800" fmla="*/ 3570656 w 3949445"/>
                  <a:gd name="connsiteY1800" fmla="*/ 3482188 h 5665088"/>
                  <a:gd name="connsiteX1801" fmla="*/ 3567456 w 3949445"/>
                  <a:gd name="connsiteY1801" fmla="*/ 3487674 h 5665088"/>
                  <a:gd name="connsiteX1802" fmla="*/ 3565932 w 3949445"/>
                  <a:gd name="connsiteY1802" fmla="*/ 3485693 h 5665088"/>
                  <a:gd name="connsiteX1803" fmla="*/ 3563798 w 3949445"/>
                  <a:gd name="connsiteY1803" fmla="*/ 3483559 h 5665088"/>
                  <a:gd name="connsiteX1804" fmla="*/ 3565703 w 3949445"/>
                  <a:gd name="connsiteY1804" fmla="*/ 3482569 h 5665088"/>
                  <a:gd name="connsiteX1805" fmla="*/ 3567532 w 3949445"/>
                  <a:gd name="connsiteY1805" fmla="*/ 3482112 h 5665088"/>
                  <a:gd name="connsiteX1806" fmla="*/ 3569208 w 3949445"/>
                  <a:gd name="connsiteY1806" fmla="*/ 3479216 h 5665088"/>
                  <a:gd name="connsiteX1807" fmla="*/ 3570580 w 3949445"/>
                  <a:gd name="connsiteY1807" fmla="*/ 3477692 h 5665088"/>
                  <a:gd name="connsiteX1808" fmla="*/ 3572256 w 3949445"/>
                  <a:gd name="connsiteY1808" fmla="*/ 3475330 h 5665088"/>
                  <a:gd name="connsiteX1809" fmla="*/ 3571951 w 3949445"/>
                  <a:gd name="connsiteY1809" fmla="*/ 3471291 h 5665088"/>
                  <a:gd name="connsiteX1810" fmla="*/ 3570199 w 3949445"/>
                  <a:gd name="connsiteY1810" fmla="*/ 3467253 h 5665088"/>
                  <a:gd name="connsiteX1811" fmla="*/ 3567837 w 3949445"/>
                  <a:gd name="connsiteY1811" fmla="*/ 3463595 h 5665088"/>
                  <a:gd name="connsiteX1812" fmla="*/ 3565169 w 3949445"/>
                  <a:gd name="connsiteY1812" fmla="*/ 3465348 h 5665088"/>
                  <a:gd name="connsiteX1813" fmla="*/ 3562960 w 3949445"/>
                  <a:gd name="connsiteY1813" fmla="*/ 3465652 h 5665088"/>
                  <a:gd name="connsiteX1814" fmla="*/ 3565169 w 3949445"/>
                  <a:gd name="connsiteY1814" fmla="*/ 3463062 h 5665088"/>
                  <a:gd name="connsiteX1815" fmla="*/ 3562502 w 3949445"/>
                  <a:gd name="connsiteY1815" fmla="*/ 3462757 h 5665088"/>
                  <a:gd name="connsiteX1816" fmla="*/ 3560979 w 3949445"/>
                  <a:gd name="connsiteY1816" fmla="*/ 3460699 h 5665088"/>
                  <a:gd name="connsiteX1817" fmla="*/ 3557473 w 3949445"/>
                  <a:gd name="connsiteY1817" fmla="*/ 3457575 h 5665088"/>
                  <a:gd name="connsiteX1818" fmla="*/ 3553359 w 3949445"/>
                  <a:gd name="connsiteY1818" fmla="*/ 3454679 h 5665088"/>
                  <a:gd name="connsiteX1819" fmla="*/ 3551377 w 3949445"/>
                  <a:gd name="connsiteY1819" fmla="*/ 3452851 h 5665088"/>
                  <a:gd name="connsiteX1820" fmla="*/ 3547339 w 3949445"/>
                  <a:gd name="connsiteY1820" fmla="*/ 3454375 h 5665088"/>
                  <a:gd name="connsiteX1821" fmla="*/ 3545129 w 3949445"/>
                  <a:gd name="connsiteY1821" fmla="*/ 3459099 h 5665088"/>
                  <a:gd name="connsiteX1822" fmla="*/ 3543452 w 3949445"/>
                  <a:gd name="connsiteY1822" fmla="*/ 3461690 h 5665088"/>
                  <a:gd name="connsiteX1823" fmla="*/ 3541624 w 3949445"/>
                  <a:gd name="connsiteY1823" fmla="*/ 3462452 h 5665088"/>
                  <a:gd name="connsiteX1824" fmla="*/ 3540709 w 3949445"/>
                  <a:gd name="connsiteY1824" fmla="*/ 3456737 h 5665088"/>
                  <a:gd name="connsiteX1825" fmla="*/ 3536594 w 3949445"/>
                  <a:gd name="connsiteY1825" fmla="*/ 3448660 h 5665088"/>
                  <a:gd name="connsiteX1826" fmla="*/ 3532784 w 3949445"/>
                  <a:gd name="connsiteY1826" fmla="*/ 3447669 h 5665088"/>
                  <a:gd name="connsiteX1827" fmla="*/ 3529356 w 3949445"/>
                  <a:gd name="connsiteY1827" fmla="*/ 3448279 h 5665088"/>
                  <a:gd name="connsiteX1828" fmla="*/ 3524174 w 3949445"/>
                  <a:gd name="connsiteY1828" fmla="*/ 3444621 h 5665088"/>
                  <a:gd name="connsiteX1829" fmla="*/ 3516706 w 3949445"/>
                  <a:gd name="connsiteY1829" fmla="*/ 3442183 h 5665088"/>
                  <a:gd name="connsiteX1830" fmla="*/ 3513887 w 3949445"/>
                  <a:gd name="connsiteY1830" fmla="*/ 3438906 h 5665088"/>
                  <a:gd name="connsiteX1831" fmla="*/ 3510153 w 3949445"/>
                  <a:gd name="connsiteY1831" fmla="*/ 3439516 h 5665088"/>
                  <a:gd name="connsiteX1832" fmla="*/ 3507257 w 3949445"/>
                  <a:gd name="connsiteY1832" fmla="*/ 3438754 h 5665088"/>
                  <a:gd name="connsiteX1833" fmla="*/ 3507105 w 3949445"/>
                  <a:gd name="connsiteY1833" fmla="*/ 3436163 h 5665088"/>
                  <a:gd name="connsiteX1834" fmla="*/ 3503143 w 3949445"/>
                  <a:gd name="connsiteY1834" fmla="*/ 3436468 h 5665088"/>
                  <a:gd name="connsiteX1835" fmla="*/ 3499257 w 3949445"/>
                  <a:gd name="connsiteY1835" fmla="*/ 3436087 h 5665088"/>
                  <a:gd name="connsiteX1836" fmla="*/ 3495599 w 3949445"/>
                  <a:gd name="connsiteY1836" fmla="*/ 3434868 h 5665088"/>
                  <a:gd name="connsiteX1837" fmla="*/ 3491713 w 3949445"/>
                  <a:gd name="connsiteY1837" fmla="*/ 3433801 h 5665088"/>
                  <a:gd name="connsiteX1838" fmla="*/ 3490570 w 3949445"/>
                  <a:gd name="connsiteY1838" fmla="*/ 3431743 h 5665088"/>
                  <a:gd name="connsiteX1839" fmla="*/ 3485769 w 3949445"/>
                  <a:gd name="connsiteY1839" fmla="*/ 3428619 h 5665088"/>
                  <a:gd name="connsiteX1840" fmla="*/ 3484169 w 3949445"/>
                  <a:gd name="connsiteY1840" fmla="*/ 3426485 h 5665088"/>
                  <a:gd name="connsiteX1841" fmla="*/ 3480969 w 3949445"/>
                  <a:gd name="connsiteY1841" fmla="*/ 3426485 h 5665088"/>
                  <a:gd name="connsiteX1842" fmla="*/ 3478987 w 3949445"/>
                  <a:gd name="connsiteY1842" fmla="*/ 3425114 h 5665088"/>
                  <a:gd name="connsiteX1843" fmla="*/ 3475863 w 3949445"/>
                  <a:gd name="connsiteY1843" fmla="*/ 3425343 h 5665088"/>
                  <a:gd name="connsiteX1844" fmla="*/ 3471901 w 3949445"/>
                  <a:gd name="connsiteY1844" fmla="*/ 3425190 h 5665088"/>
                  <a:gd name="connsiteX1845" fmla="*/ 3469081 w 3949445"/>
                  <a:gd name="connsiteY1845" fmla="*/ 3422675 h 5665088"/>
                  <a:gd name="connsiteX1846" fmla="*/ 3466414 w 3949445"/>
                  <a:gd name="connsiteY1846" fmla="*/ 3421304 h 5665088"/>
                  <a:gd name="connsiteX1847" fmla="*/ 3461385 w 3949445"/>
                  <a:gd name="connsiteY1847" fmla="*/ 3420618 h 5665088"/>
                  <a:gd name="connsiteX1848" fmla="*/ 3459861 w 3949445"/>
                  <a:gd name="connsiteY1848" fmla="*/ 3421456 h 5665088"/>
                  <a:gd name="connsiteX1849" fmla="*/ 3459023 w 3949445"/>
                  <a:gd name="connsiteY1849" fmla="*/ 3422675 h 5665088"/>
                  <a:gd name="connsiteX1850" fmla="*/ 3460090 w 3949445"/>
                  <a:gd name="connsiteY1850" fmla="*/ 3424276 h 5665088"/>
                  <a:gd name="connsiteX1851" fmla="*/ 3460623 w 3949445"/>
                  <a:gd name="connsiteY1851" fmla="*/ 3425952 h 5665088"/>
                  <a:gd name="connsiteX1852" fmla="*/ 3458566 w 3949445"/>
                  <a:gd name="connsiteY1852" fmla="*/ 3425343 h 5665088"/>
                  <a:gd name="connsiteX1853" fmla="*/ 3455213 w 3949445"/>
                  <a:gd name="connsiteY1853" fmla="*/ 3422294 h 5665088"/>
                  <a:gd name="connsiteX1854" fmla="*/ 3451632 w 3949445"/>
                  <a:gd name="connsiteY1854" fmla="*/ 3424199 h 5665088"/>
                  <a:gd name="connsiteX1855" fmla="*/ 3450184 w 3949445"/>
                  <a:gd name="connsiteY1855" fmla="*/ 3424352 h 5665088"/>
                  <a:gd name="connsiteX1856" fmla="*/ 3448507 w 3949445"/>
                  <a:gd name="connsiteY1856" fmla="*/ 3423895 h 5665088"/>
                  <a:gd name="connsiteX1857" fmla="*/ 3446831 w 3949445"/>
                  <a:gd name="connsiteY1857" fmla="*/ 3422523 h 5665088"/>
                  <a:gd name="connsiteX1858" fmla="*/ 3445536 w 3949445"/>
                  <a:gd name="connsiteY1858" fmla="*/ 3422066 h 5665088"/>
                  <a:gd name="connsiteX1859" fmla="*/ 3442640 w 3949445"/>
                  <a:gd name="connsiteY1859" fmla="*/ 3423133 h 5665088"/>
                  <a:gd name="connsiteX1860" fmla="*/ 3439592 w 3949445"/>
                  <a:gd name="connsiteY1860" fmla="*/ 3426104 h 5665088"/>
                  <a:gd name="connsiteX1861" fmla="*/ 3436849 w 3949445"/>
                  <a:gd name="connsiteY1861" fmla="*/ 3423666 h 5665088"/>
                  <a:gd name="connsiteX1862" fmla="*/ 3435401 w 3949445"/>
                  <a:gd name="connsiteY1862" fmla="*/ 3423971 h 5665088"/>
                  <a:gd name="connsiteX1863" fmla="*/ 3433648 w 3949445"/>
                  <a:gd name="connsiteY1863" fmla="*/ 3424885 h 5665088"/>
                  <a:gd name="connsiteX1864" fmla="*/ 3433115 w 3949445"/>
                  <a:gd name="connsiteY1864" fmla="*/ 3427095 h 5665088"/>
                  <a:gd name="connsiteX1865" fmla="*/ 3430296 w 3949445"/>
                  <a:gd name="connsiteY1865" fmla="*/ 3428314 h 5665088"/>
                  <a:gd name="connsiteX1866" fmla="*/ 3427781 w 3949445"/>
                  <a:gd name="connsiteY1866" fmla="*/ 3430905 h 5665088"/>
                  <a:gd name="connsiteX1867" fmla="*/ 3425800 w 3949445"/>
                  <a:gd name="connsiteY1867" fmla="*/ 3433420 h 5665088"/>
                  <a:gd name="connsiteX1868" fmla="*/ 3426181 w 3949445"/>
                  <a:gd name="connsiteY1868" fmla="*/ 3436468 h 5665088"/>
                  <a:gd name="connsiteX1869" fmla="*/ 3420618 w 3949445"/>
                  <a:gd name="connsiteY1869" fmla="*/ 3440506 h 5665088"/>
                  <a:gd name="connsiteX1870" fmla="*/ 3422218 w 3949445"/>
                  <a:gd name="connsiteY1870" fmla="*/ 3443707 h 5665088"/>
                  <a:gd name="connsiteX1871" fmla="*/ 3419551 w 3949445"/>
                  <a:gd name="connsiteY1871" fmla="*/ 3447364 h 5665088"/>
                  <a:gd name="connsiteX1872" fmla="*/ 3419932 w 3949445"/>
                  <a:gd name="connsiteY1872" fmla="*/ 3450108 h 5665088"/>
                  <a:gd name="connsiteX1873" fmla="*/ 3420542 w 3949445"/>
                  <a:gd name="connsiteY1873" fmla="*/ 3451632 h 5665088"/>
                  <a:gd name="connsiteX1874" fmla="*/ 3424581 w 3949445"/>
                  <a:gd name="connsiteY1874" fmla="*/ 3453460 h 5665088"/>
                  <a:gd name="connsiteX1875" fmla="*/ 3420847 w 3949445"/>
                  <a:gd name="connsiteY1875" fmla="*/ 3454908 h 5665088"/>
                  <a:gd name="connsiteX1876" fmla="*/ 3420161 w 3949445"/>
                  <a:gd name="connsiteY1876" fmla="*/ 3458489 h 5665088"/>
                  <a:gd name="connsiteX1877" fmla="*/ 3417570 w 3949445"/>
                  <a:gd name="connsiteY1877" fmla="*/ 3456737 h 5665088"/>
                  <a:gd name="connsiteX1878" fmla="*/ 3414827 w 3949445"/>
                  <a:gd name="connsiteY1878" fmla="*/ 3453689 h 5665088"/>
                  <a:gd name="connsiteX1879" fmla="*/ 3410560 w 3949445"/>
                  <a:gd name="connsiteY1879" fmla="*/ 3453689 h 5665088"/>
                  <a:gd name="connsiteX1880" fmla="*/ 3399663 w 3949445"/>
                  <a:gd name="connsiteY1880" fmla="*/ 3466795 h 5665088"/>
                  <a:gd name="connsiteX1881" fmla="*/ 3393339 w 3949445"/>
                  <a:gd name="connsiteY1881" fmla="*/ 3468700 h 5665088"/>
                  <a:gd name="connsiteX1882" fmla="*/ 3391129 w 3949445"/>
                  <a:gd name="connsiteY1882" fmla="*/ 3470148 h 5665088"/>
                  <a:gd name="connsiteX1883" fmla="*/ 3383509 w 3949445"/>
                  <a:gd name="connsiteY1883" fmla="*/ 3486607 h 5665088"/>
                  <a:gd name="connsiteX1884" fmla="*/ 3381604 w 3949445"/>
                  <a:gd name="connsiteY1884" fmla="*/ 3492703 h 5665088"/>
                  <a:gd name="connsiteX1885" fmla="*/ 3379013 w 3949445"/>
                  <a:gd name="connsiteY1885" fmla="*/ 3496285 h 5665088"/>
                  <a:gd name="connsiteX1886" fmla="*/ 3377032 w 3949445"/>
                  <a:gd name="connsiteY1886" fmla="*/ 3497580 h 5665088"/>
                  <a:gd name="connsiteX1887" fmla="*/ 3374669 w 3949445"/>
                  <a:gd name="connsiteY1887" fmla="*/ 3498571 h 5665088"/>
                  <a:gd name="connsiteX1888" fmla="*/ 3376117 w 3949445"/>
                  <a:gd name="connsiteY1888" fmla="*/ 3495751 h 5665088"/>
                  <a:gd name="connsiteX1889" fmla="*/ 3377870 w 3949445"/>
                  <a:gd name="connsiteY1889" fmla="*/ 3493313 h 5665088"/>
                  <a:gd name="connsiteX1890" fmla="*/ 3379699 w 3949445"/>
                  <a:gd name="connsiteY1890" fmla="*/ 3484093 h 5665088"/>
                  <a:gd name="connsiteX1891" fmla="*/ 3381527 w 3949445"/>
                  <a:gd name="connsiteY1891" fmla="*/ 3480664 h 5665088"/>
                  <a:gd name="connsiteX1892" fmla="*/ 3383890 w 3949445"/>
                  <a:gd name="connsiteY1892" fmla="*/ 3472205 h 5665088"/>
                  <a:gd name="connsiteX1893" fmla="*/ 3387166 w 3949445"/>
                  <a:gd name="connsiteY1893" fmla="*/ 3463062 h 5665088"/>
                  <a:gd name="connsiteX1894" fmla="*/ 3376651 w 3949445"/>
                  <a:gd name="connsiteY1894" fmla="*/ 3468243 h 5665088"/>
                  <a:gd name="connsiteX1895" fmla="*/ 3371469 w 3949445"/>
                  <a:gd name="connsiteY1895" fmla="*/ 3470529 h 5665088"/>
                  <a:gd name="connsiteX1896" fmla="*/ 3364382 w 3949445"/>
                  <a:gd name="connsiteY1896" fmla="*/ 3468395 h 5665088"/>
                  <a:gd name="connsiteX1897" fmla="*/ 3360572 w 3949445"/>
                  <a:gd name="connsiteY1897" fmla="*/ 3466872 h 5665088"/>
                  <a:gd name="connsiteX1898" fmla="*/ 3356001 w 3949445"/>
                  <a:gd name="connsiteY1898" fmla="*/ 3467862 h 5665088"/>
                  <a:gd name="connsiteX1899" fmla="*/ 3353867 w 3949445"/>
                  <a:gd name="connsiteY1899" fmla="*/ 3469386 h 5665088"/>
                  <a:gd name="connsiteX1900" fmla="*/ 3350438 w 3949445"/>
                  <a:gd name="connsiteY1900" fmla="*/ 3470377 h 5665088"/>
                  <a:gd name="connsiteX1901" fmla="*/ 3344952 w 3949445"/>
                  <a:gd name="connsiteY1901" fmla="*/ 3473958 h 5665088"/>
                  <a:gd name="connsiteX1902" fmla="*/ 3337865 w 3949445"/>
                  <a:gd name="connsiteY1902" fmla="*/ 3467557 h 5665088"/>
                  <a:gd name="connsiteX1903" fmla="*/ 3335807 w 3949445"/>
                  <a:gd name="connsiteY1903" fmla="*/ 3466338 h 5665088"/>
                  <a:gd name="connsiteX1904" fmla="*/ 3333826 w 3949445"/>
                  <a:gd name="connsiteY1904" fmla="*/ 3464204 h 5665088"/>
                  <a:gd name="connsiteX1905" fmla="*/ 3334360 w 3949445"/>
                  <a:gd name="connsiteY1905" fmla="*/ 3461614 h 5665088"/>
                  <a:gd name="connsiteX1906" fmla="*/ 3334207 w 3949445"/>
                  <a:gd name="connsiteY1906" fmla="*/ 3459633 h 5665088"/>
                  <a:gd name="connsiteX1907" fmla="*/ 3330092 w 3949445"/>
                  <a:gd name="connsiteY1907" fmla="*/ 3453765 h 5665088"/>
                  <a:gd name="connsiteX1908" fmla="*/ 3328797 w 3949445"/>
                  <a:gd name="connsiteY1908" fmla="*/ 3449422 h 5665088"/>
                  <a:gd name="connsiteX1909" fmla="*/ 3328569 w 3949445"/>
                  <a:gd name="connsiteY1909" fmla="*/ 3446907 h 5665088"/>
                  <a:gd name="connsiteX1910" fmla="*/ 3327883 w 3949445"/>
                  <a:gd name="connsiteY1910" fmla="*/ 3443630 h 5665088"/>
                  <a:gd name="connsiteX1911" fmla="*/ 3325825 w 3949445"/>
                  <a:gd name="connsiteY1911" fmla="*/ 3441268 h 5665088"/>
                  <a:gd name="connsiteX1912" fmla="*/ 3324987 w 3949445"/>
                  <a:gd name="connsiteY1912" fmla="*/ 3439363 h 5665088"/>
                  <a:gd name="connsiteX1913" fmla="*/ 3328035 w 3949445"/>
                  <a:gd name="connsiteY1913" fmla="*/ 3436392 h 5665088"/>
                  <a:gd name="connsiteX1914" fmla="*/ 3327883 w 3949445"/>
                  <a:gd name="connsiteY1914" fmla="*/ 3434944 h 5665088"/>
                  <a:gd name="connsiteX1915" fmla="*/ 3325902 w 3949445"/>
                  <a:gd name="connsiteY1915" fmla="*/ 3432582 h 5665088"/>
                  <a:gd name="connsiteX1916" fmla="*/ 3322092 w 3949445"/>
                  <a:gd name="connsiteY1916" fmla="*/ 3434410 h 5665088"/>
                  <a:gd name="connsiteX1917" fmla="*/ 3320720 w 3949445"/>
                  <a:gd name="connsiteY1917" fmla="*/ 3436163 h 5665088"/>
                  <a:gd name="connsiteX1918" fmla="*/ 3314014 w 3949445"/>
                  <a:gd name="connsiteY1918" fmla="*/ 3440202 h 5665088"/>
                  <a:gd name="connsiteX1919" fmla="*/ 3310281 w 3949445"/>
                  <a:gd name="connsiteY1919" fmla="*/ 3443554 h 5665088"/>
                  <a:gd name="connsiteX1920" fmla="*/ 3301213 w 3949445"/>
                  <a:gd name="connsiteY1920" fmla="*/ 3448507 h 5665088"/>
                  <a:gd name="connsiteX1921" fmla="*/ 3296793 w 3949445"/>
                  <a:gd name="connsiteY1921" fmla="*/ 3450108 h 5665088"/>
                  <a:gd name="connsiteX1922" fmla="*/ 3285058 w 3949445"/>
                  <a:gd name="connsiteY1922" fmla="*/ 3457499 h 5665088"/>
                  <a:gd name="connsiteX1923" fmla="*/ 3275457 w 3949445"/>
                  <a:gd name="connsiteY1923" fmla="*/ 3459556 h 5665088"/>
                  <a:gd name="connsiteX1924" fmla="*/ 3271037 w 3949445"/>
                  <a:gd name="connsiteY1924" fmla="*/ 3456432 h 5665088"/>
                  <a:gd name="connsiteX1925" fmla="*/ 3257322 w 3949445"/>
                  <a:gd name="connsiteY1925" fmla="*/ 3456127 h 5665088"/>
                  <a:gd name="connsiteX1926" fmla="*/ 3261589 w 3949445"/>
                  <a:gd name="connsiteY1926" fmla="*/ 3454679 h 5665088"/>
                  <a:gd name="connsiteX1927" fmla="*/ 3274162 w 3949445"/>
                  <a:gd name="connsiteY1927" fmla="*/ 3448888 h 5665088"/>
                  <a:gd name="connsiteX1928" fmla="*/ 3282315 w 3949445"/>
                  <a:gd name="connsiteY1928" fmla="*/ 3450260 h 5665088"/>
                  <a:gd name="connsiteX1929" fmla="*/ 3283763 w 3949445"/>
                  <a:gd name="connsiteY1929" fmla="*/ 3449117 h 5665088"/>
                  <a:gd name="connsiteX1930" fmla="*/ 3285592 w 3949445"/>
                  <a:gd name="connsiteY1930" fmla="*/ 3447212 h 5665088"/>
                  <a:gd name="connsiteX1931" fmla="*/ 3286049 w 3949445"/>
                  <a:gd name="connsiteY1931" fmla="*/ 3441878 h 5665088"/>
                  <a:gd name="connsiteX1932" fmla="*/ 3290087 w 3949445"/>
                  <a:gd name="connsiteY1932" fmla="*/ 3439439 h 5665088"/>
                  <a:gd name="connsiteX1933" fmla="*/ 3293897 w 3949445"/>
                  <a:gd name="connsiteY1933" fmla="*/ 3435629 h 5665088"/>
                  <a:gd name="connsiteX1934" fmla="*/ 3293821 w 3949445"/>
                  <a:gd name="connsiteY1934" fmla="*/ 3429457 h 5665088"/>
                  <a:gd name="connsiteX1935" fmla="*/ 3294583 w 3949445"/>
                  <a:gd name="connsiteY1935" fmla="*/ 3425800 h 5665088"/>
                  <a:gd name="connsiteX1936" fmla="*/ 3300298 w 3949445"/>
                  <a:gd name="connsiteY1936" fmla="*/ 3417646 h 5665088"/>
                  <a:gd name="connsiteX1937" fmla="*/ 3302584 w 3949445"/>
                  <a:gd name="connsiteY1937" fmla="*/ 3416122 h 5665088"/>
                  <a:gd name="connsiteX1938" fmla="*/ 3306166 w 3949445"/>
                  <a:gd name="connsiteY1938" fmla="*/ 3411627 h 5665088"/>
                  <a:gd name="connsiteX1939" fmla="*/ 3310204 w 3949445"/>
                  <a:gd name="connsiteY1939" fmla="*/ 3403397 h 5665088"/>
                  <a:gd name="connsiteX1940" fmla="*/ 3310890 w 3949445"/>
                  <a:gd name="connsiteY1940" fmla="*/ 3399815 h 5665088"/>
                  <a:gd name="connsiteX1941" fmla="*/ 3317901 w 3949445"/>
                  <a:gd name="connsiteY1941" fmla="*/ 3397758 h 5665088"/>
                  <a:gd name="connsiteX1942" fmla="*/ 3323082 w 3949445"/>
                  <a:gd name="connsiteY1942" fmla="*/ 3391586 h 5665088"/>
                  <a:gd name="connsiteX1943" fmla="*/ 3325292 w 3949445"/>
                  <a:gd name="connsiteY1943" fmla="*/ 3390367 h 5665088"/>
                  <a:gd name="connsiteX1944" fmla="*/ 3328949 w 3949445"/>
                  <a:gd name="connsiteY1944" fmla="*/ 3389909 h 5665088"/>
                  <a:gd name="connsiteX1945" fmla="*/ 3331312 w 3949445"/>
                  <a:gd name="connsiteY1945" fmla="*/ 3388004 h 5665088"/>
                  <a:gd name="connsiteX1946" fmla="*/ 3338017 w 3949445"/>
                  <a:gd name="connsiteY1946" fmla="*/ 3380384 h 5665088"/>
                  <a:gd name="connsiteX1947" fmla="*/ 3342666 w 3949445"/>
                  <a:gd name="connsiteY1947" fmla="*/ 3372155 h 5665088"/>
                  <a:gd name="connsiteX1948" fmla="*/ 3347237 w 3949445"/>
                  <a:gd name="connsiteY1948" fmla="*/ 3367735 h 5665088"/>
                  <a:gd name="connsiteX1949" fmla="*/ 3349142 w 3949445"/>
                  <a:gd name="connsiteY1949" fmla="*/ 3364535 h 5665088"/>
                  <a:gd name="connsiteX1950" fmla="*/ 3357829 w 3949445"/>
                  <a:gd name="connsiteY1950" fmla="*/ 3357601 h 5665088"/>
                  <a:gd name="connsiteX1951" fmla="*/ 3358744 w 3949445"/>
                  <a:gd name="connsiteY1951" fmla="*/ 3356229 h 5665088"/>
                  <a:gd name="connsiteX1952" fmla="*/ 3362935 w 3949445"/>
                  <a:gd name="connsiteY1952" fmla="*/ 3353562 h 5665088"/>
                  <a:gd name="connsiteX1953" fmla="*/ 3364459 w 3949445"/>
                  <a:gd name="connsiteY1953" fmla="*/ 3351962 h 5665088"/>
                  <a:gd name="connsiteX1954" fmla="*/ 3364230 w 3949445"/>
                  <a:gd name="connsiteY1954" fmla="*/ 3347847 h 5665088"/>
                  <a:gd name="connsiteX1955" fmla="*/ 3365144 w 3949445"/>
                  <a:gd name="connsiteY1955" fmla="*/ 3342056 h 5665088"/>
                  <a:gd name="connsiteX1956" fmla="*/ 3362249 w 3949445"/>
                  <a:gd name="connsiteY1956" fmla="*/ 3332836 h 5665088"/>
                  <a:gd name="connsiteX1957" fmla="*/ 3358439 w 3949445"/>
                  <a:gd name="connsiteY1957" fmla="*/ 3330169 h 5665088"/>
                  <a:gd name="connsiteX1958" fmla="*/ 3353334 w 3949445"/>
                  <a:gd name="connsiteY1958" fmla="*/ 3328035 h 5665088"/>
                  <a:gd name="connsiteX1959" fmla="*/ 3348762 w 3949445"/>
                  <a:gd name="connsiteY1959" fmla="*/ 3327578 h 5665088"/>
                  <a:gd name="connsiteX1960" fmla="*/ 3342818 w 3949445"/>
                  <a:gd name="connsiteY1960" fmla="*/ 3326359 h 5665088"/>
                  <a:gd name="connsiteX1961" fmla="*/ 3339846 w 3949445"/>
                  <a:gd name="connsiteY1961" fmla="*/ 3322625 h 5665088"/>
                  <a:gd name="connsiteX1962" fmla="*/ 3338246 w 3949445"/>
                  <a:gd name="connsiteY1962" fmla="*/ 3319882 h 5665088"/>
                  <a:gd name="connsiteX1963" fmla="*/ 3336951 w 3949445"/>
                  <a:gd name="connsiteY1963" fmla="*/ 3315767 h 5665088"/>
                  <a:gd name="connsiteX1964" fmla="*/ 3335046 w 3949445"/>
                  <a:gd name="connsiteY1964" fmla="*/ 3314776 h 5665088"/>
                  <a:gd name="connsiteX1965" fmla="*/ 3332912 w 3949445"/>
                  <a:gd name="connsiteY1965" fmla="*/ 3314700 h 5665088"/>
                  <a:gd name="connsiteX1966" fmla="*/ 3334360 w 3949445"/>
                  <a:gd name="connsiteY1966" fmla="*/ 3312948 h 5665088"/>
                  <a:gd name="connsiteX1967" fmla="*/ 3334284 w 3949445"/>
                  <a:gd name="connsiteY1967" fmla="*/ 3311728 h 5665088"/>
                  <a:gd name="connsiteX1968" fmla="*/ 3331997 w 3949445"/>
                  <a:gd name="connsiteY1968" fmla="*/ 3305328 h 5665088"/>
                  <a:gd name="connsiteX1969" fmla="*/ 3329940 w 3949445"/>
                  <a:gd name="connsiteY1969" fmla="*/ 3301441 h 5665088"/>
                  <a:gd name="connsiteX1970" fmla="*/ 3328873 w 3949445"/>
                  <a:gd name="connsiteY1970" fmla="*/ 3297784 h 5665088"/>
                  <a:gd name="connsiteX1971" fmla="*/ 3328492 w 3949445"/>
                  <a:gd name="connsiteY1971" fmla="*/ 3294812 h 5665088"/>
                  <a:gd name="connsiteX1972" fmla="*/ 3322015 w 3949445"/>
                  <a:gd name="connsiteY1972" fmla="*/ 3278429 h 5665088"/>
                  <a:gd name="connsiteX1973" fmla="*/ 3319806 w 3949445"/>
                  <a:gd name="connsiteY1973" fmla="*/ 3270580 h 5665088"/>
                  <a:gd name="connsiteX1974" fmla="*/ 3318815 w 3949445"/>
                  <a:gd name="connsiteY1974" fmla="*/ 3255645 h 5665088"/>
                  <a:gd name="connsiteX1975" fmla="*/ 3313252 w 3949445"/>
                  <a:gd name="connsiteY1975" fmla="*/ 3239414 h 5665088"/>
                  <a:gd name="connsiteX1976" fmla="*/ 3309137 w 3949445"/>
                  <a:gd name="connsiteY1976" fmla="*/ 3234309 h 5665088"/>
                  <a:gd name="connsiteX1977" fmla="*/ 3303956 w 3949445"/>
                  <a:gd name="connsiteY1977" fmla="*/ 3230880 h 5665088"/>
                  <a:gd name="connsiteX1978" fmla="*/ 3300603 w 3949445"/>
                  <a:gd name="connsiteY1978" fmla="*/ 3231033 h 5665088"/>
                  <a:gd name="connsiteX1979" fmla="*/ 3300222 w 3949445"/>
                  <a:gd name="connsiteY1979" fmla="*/ 3234004 h 5665088"/>
                  <a:gd name="connsiteX1980" fmla="*/ 3296488 w 3949445"/>
                  <a:gd name="connsiteY1980" fmla="*/ 3240634 h 5665088"/>
                  <a:gd name="connsiteX1981" fmla="*/ 3296260 w 3949445"/>
                  <a:gd name="connsiteY1981" fmla="*/ 3239186 h 5665088"/>
                  <a:gd name="connsiteX1982" fmla="*/ 3296488 w 3949445"/>
                  <a:gd name="connsiteY1982" fmla="*/ 3237662 h 5665088"/>
                  <a:gd name="connsiteX1983" fmla="*/ 3296031 w 3949445"/>
                  <a:gd name="connsiteY1983" fmla="*/ 3234157 h 5665088"/>
                  <a:gd name="connsiteX1984" fmla="*/ 3294736 w 3949445"/>
                  <a:gd name="connsiteY1984" fmla="*/ 3231947 h 5665088"/>
                  <a:gd name="connsiteX1985" fmla="*/ 3291383 w 3949445"/>
                  <a:gd name="connsiteY1985" fmla="*/ 3221050 h 5665088"/>
                  <a:gd name="connsiteX1986" fmla="*/ 3289783 w 3949445"/>
                  <a:gd name="connsiteY1986" fmla="*/ 3218536 h 5665088"/>
                  <a:gd name="connsiteX1987" fmla="*/ 3287725 w 3949445"/>
                  <a:gd name="connsiteY1987" fmla="*/ 3218612 h 5665088"/>
                  <a:gd name="connsiteX1988" fmla="*/ 3286201 w 3949445"/>
                  <a:gd name="connsiteY1988" fmla="*/ 3222803 h 5665088"/>
                  <a:gd name="connsiteX1989" fmla="*/ 3285897 w 3949445"/>
                  <a:gd name="connsiteY1989" fmla="*/ 3226232 h 5665088"/>
                  <a:gd name="connsiteX1990" fmla="*/ 3284830 w 3949445"/>
                  <a:gd name="connsiteY1990" fmla="*/ 3227603 h 5665088"/>
                  <a:gd name="connsiteX1991" fmla="*/ 3282925 w 3949445"/>
                  <a:gd name="connsiteY1991" fmla="*/ 3229432 h 5665088"/>
                  <a:gd name="connsiteX1992" fmla="*/ 3283001 w 3949445"/>
                  <a:gd name="connsiteY1992" fmla="*/ 3228137 h 5665088"/>
                  <a:gd name="connsiteX1993" fmla="*/ 3283839 w 3949445"/>
                  <a:gd name="connsiteY1993" fmla="*/ 3226460 h 5665088"/>
                  <a:gd name="connsiteX1994" fmla="*/ 3284525 w 3949445"/>
                  <a:gd name="connsiteY1994" fmla="*/ 3223184 h 5665088"/>
                  <a:gd name="connsiteX1995" fmla="*/ 3282620 w 3949445"/>
                  <a:gd name="connsiteY1995" fmla="*/ 3218155 h 5665088"/>
                  <a:gd name="connsiteX1996" fmla="*/ 3280791 w 3949445"/>
                  <a:gd name="connsiteY1996" fmla="*/ 3215412 h 5665088"/>
                  <a:gd name="connsiteX1997" fmla="*/ 3274543 w 3949445"/>
                  <a:gd name="connsiteY1997" fmla="*/ 3209773 h 5665088"/>
                  <a:gd name="connsiteX1998" fmla="*/ 3270504 w 3949445"/>
                  <a:gd name="connsiteY1998" fmla="*/ 3213354 h 5665088"/>
                  <a:gd name="connsiteX1999" fmla="*/ 3271876 w 3949445"/>
                  <a:gd name="connsiteY1999" fmla="*/ 3209315 h 5665088"/>
                  <a:gd name="connsiteX2000" fmla="*/ 3271799 w 3949445"/>
                  <a:gd name="connsiteY2000" fmla="*/ 3206725 h 5665088"/>
                  <a:gd name="connsiteX2001" fmla="*/ 3265475 w 3949445"/>
                  <a:gd name="connsiteY2001" fmla="*/ 3203677 h 5665088"/>
                  <a:gd name="connsiteX2002" fmla="*/ 3253435 w 3949445"/>
                  <a:gd name="connsiteY2002" fmla="*/ 3193999 h 5665088"/>
                  <a:gd name="connsiteX2003" fmla="*/ 3248177 w 3949445"/>
                  <a:gd name="connsiteY2003" fmla="*/ 3188132 h 5665088"/>
                  <a:gd name="connsiteX2004" fmla="*/ 3233852 w 3949445"/>
                  <a:gd name="connsiteY2004" fmla="*/ 3183636 h 5665088"/>
                  <a:gd name="connsiteX2005" fmla="*/ 3226689 w 3949445"/>
                  <a:gd name="connsiteY2005" fmla="*/ 3182874 h 5665088"/>
                  <a:gd name="connsiteX2006" fmla="*/ 3211525 w 3949445"/>
                  <a:gd name="connsiteY2006" fmla="*/ 3174416 h 5665088"/>
                  <a:gd name="connsiteX2007" fmla="*/ 3208630 w 3949445"/>
                  <a:gd name="connsiteY2007" fmla="*/ 3174949 h 5665088"/>
                  <a:gd name="connsiteX2008" fmla="*/ 3205963 w 3949445"/>
                  <a:gd name="connsiteY2008" fmla="*/ 3178531 h 5665088"/>
                  <a:gd name="connsiteX2009" fmla="*/ 3202229 w 3949445"/>
                  <a:gd name="connsiteY2009" fmla="*/ 3188665 h 5665088"/>
                  <a:gd name="connsiteX2010" fmla="*/ 3199486 w 3949445"/>
                  <a:gd name="connsiteY2010" fmla="*/ 3190723 h 5665088"/>
                  <a:gd name="connsiteX2011" fmla="*/ 3202457 w 3949445"/>
                  <a:gd name="connsiteY2011" fmla="*/ 3185236 h 5665088"/>
                  <a:gd name="connsiteX2012" fmla="*/ 3203753 w 3949445"/>
                  <a:gd name="connsiteY2012" fmla="*/ 3181045 h 5665088"/>
                  <a:gd name="connsiteX2013" fmla="*/ 3204058 w 3949445"/>
                  <a:gd name="connsiteY2013" fmla="*/ 3176778 h 5665088"/>
                  <a:gd name="connsiteX2014" fmla="*/ 3203448 w 3949445"/>
                  <a:gd name="connsiteY2014" fmla="*/ 3173425 h 5665088"/>
                  <a:gd name="connsiteX2015" fmla="*/ 3200019 w 3949445"/>
                  <a:gd name="connsiteY2015" fmla="*/ 3171520 h 5665088"/>
                  <a:gd name="connsiteX2016" fmla="*/ 3191713 w 3949445"/>
                  <a:gd name="connsiteY2016" fmla="*/ 3169539 h 5665088"/>
                  <a:gd name="connsiteX2017" fmla="*/ 3173273 w 3949445"/>
                  <a:gd name="connsiteY2017" fmla="*/ 3166491 h 5665088"/>
                  <a:gd name="connsiteX2018" fmla="*/ 3161081 w 3949445"/>
                  <a:gd name="connsiteY2018" fmla="*/ 3166263 h 5665088"/>
                  <a:gd name="connsiteX2019" fmla="*/ 3152089 w 3949445"/>
                  <a:gd name="connsiteY2019" fmla="*/ 3167863 h 5665088"/>
                  <a:gd name="connsiteX2020" fmla="*/ 3141650 w 3949445"/>
                  <a:gd name="connsiteY2020" fmla="*/ 3166567 h 5665088"/>
                  <a:gd name="connsiteX2021" fmla="*/ 3134716 w 3949445"/>
                  <a:gd name="connsiteY2021" fmla="*/ 3167482 h 5665088"/>
                  <a:gd name="connsiteX2022" fmla="*/ 3131515 w 3949445"/>
                  <a:gd name="connsiteY2022" fmla="*/ 3170149 h 5665088"/>
                  <a:gd name="connsiteX2023" fmla="*/ 3132049 w 3949445"/>
                  <a:gd name="connsiteY2023" fmla="*/ 3173883 h 5665088"/>
                  <a:gd name="connsiteX2024" fmla="*/ 3131972 w 3949445"/>
                  <a:gd name="connsiteY2024" fmla="*/ 3177616 h 5665088"/>
                  <a:gd name="connsiteX2025" fmla="*/ 3130372 w 3949445"/>
                  <a:gd name="connsiteY2025" fmla="*/ 3173883 h 5665088"/>
                  <a:gd name="connsiteX2026" fmla="*/ 3118942 w 3949445"/>
                  <a:gd name="connsiteY2026" fmla="*/ 3170453 h 5665088"/>
                  <a:gd name="connsiteX2027" fmla="*/ 3109951 w 3949445"/>
                  <a:gd name="connsiteY2027" fmla="*/ 3168396 h 5665088"/>
                  <a:gd name="connsiteX2028" fmla="*/ 3090444 w 3949445"/>
                  <a:gd name="connsiteY2028" fmla="*/ 3166339 h 5665088"/>
                  <a:gd name="connsiteX2029" fmla="*/ 3087091 w 3949445"/>
                  <a:gd name="connsiteY2029" fmla="*/ 3168396 h 5665088"/>
                  <a:gd name="connsiteX2030" fmla="*/ 3085262 w 3949445"/>
                  <a:gd name="connsiteY2030" fmla="*/ 3172587 h 5665088"/>
                  <a:gd name="connsiteX2031" fmla="*/ 3084043 w 3949445"/>
                  <a:gd name="connsiteY2031" fmla="*/ 3176168 h 5665088"/>
                  <a:gd name="connsiteX2032" fmla="*/ 3083814 w 3949445"/>
                  <a:gd name="connsiteY2032" fmla="*/ 3179750 h 5665088"/>
                  <a:gd name="connsiteX2033" fmla="*/ 3082214 w 3949445"/>
                  <a:gd name="connsiteY2033" fmla="*/ 3184169 h 5665088"/>
                  <a:gd name="connsiteX2034" fmla="*/ 3081757 w 3949445"/>
                  <a:gd name="connsiteY2034" fmla="*/ 3183408 h 5665088"/>
                  <a:gd name="connsiteX2035" fmla="*/ 3081376 w 3949445"/>
                  <a:gd name="connsiteY2035" fmla="*/ 3182798 h 5665088"/>
                  <a:gd name="connsiteX2036" fmla="*/ 3082824 w 3949445"/>
                  <a:gd name="connsiteY2036" fmla="*/ 3170453 h 5665088"/>
                  <a:gd name="connsiteX2037" fmla="*/ 3081909 w 3949445"/>
                  <a:gd name="connsiteY2037" fmla="*/ 3162300 h 5665088"/>
                  <a:gd name="connsiteX2038" fmla="*/ 3080461 w 3949445"/>
                  <a:gd name="connsiteY2038" fmla="*/ 3159100 h 5665088"/>
                  <a:gd name="connsiteX2039" fmla="*/ 3075966 w 3949445"/>
                  <a:gd name="connsiteY2039" fmla="*/ 3155518 h 5665088"/>
                  <a:gd name="connsiteX2040" fmla="*/ 3068346 w 3949445"/>
                  <a:gd name="connsiteY2040" fmla="*/ 3153232 h 5665088"/>
                  <a:gd name="connsiteX2041" fmla="*/ 3065755 w 3949445"/>
                  <a:gd name="connsiteY2041" fmla="*/ 3148660 h 5665088"/>
                  <a:gd name="connsiteX2042" fmla="*/ 3058516 w 3949445"/>
                  <a:gd name="connsiteY2042" fmla="*/ 3142945 h 5665088"/>
                  <a:gd name="connsiteX2043" fmla="*/ 3051201 w 3949445"/>
                  <a:gd name="connsiteY2043" fmla="*/ 3135783 h 5665088"/>
                  <a:gd name="connsiteX2044" fmla="*/ 3047695 w 3949445"/>
                  <a:gd name="connsiteY2044" fmla="*/ 3134411 h 5665088"/>
                  <a:gd name="connsiteX2045" fmla="*/ 3043809 w 3949445"/>
                  <a:gd name="connsiteY2045" fmla="*/ 3134030 h 5665088"/>
                  <a:gd name="connsiteX2046" fmla="*/ 3038932 w 3949445"/>
                  <a:gd name="connsiteY2046" fmla="*/ 3132125 h 5665088"/>
                  <a:gd name="connsiteX2047" fmla="*/ 3034437 w 3949445"/>
                  <a:gd name="connsiteY2047" fmla="*/ 3133268 h 5665088"/>
                  <a:gd name="connsiteX2048" fmla="*/ 3031084 w 3949445"/>
                  <a:gd name="connsiteY2048" fmla="*/ 3137764 h 5665088"/>
                  <a:gd name="connsiteX2049" fmla="*/ 3028417 w 3949445"/>
                  <a:gd name="connsiteY2049" fmla="*/ 3141878 h 5665088"/>
                  <a:gd name="connsiteX2050" fmla="*/ 3027502 w 3949445"/>
                  <a:gd name="connsiteY2050" fmla="*/ 3148660 h 5665088"/>
                  <a:gd name="connsiteX2051" fmla="*/ 3024454 w 3949445"/>
                  <a:gd name="connsiteY2051" fmla="*/ 3151023 h 5665088"/>
                  <a:gd name="connsiteX2052" fmla="*/ 3026740 w 3949445"/>
                  <a:gd name="connsiteY2052" fmla="*/ 3146679 h 5665088"/>
                  <a:gd name="connsiteX2053" fmla="*/ 3026969 w 3949445"/>
                  <a:gd name="connsiteY2053" fmla="*/ 3139212 h 5665088"/>
                  <a:gd name="connsiteX2054" fmla="*/ 3027959 w 3949445"/>
                  <a:gd name="connsiteY2054" fmla="*/ 3133573 h 5665088"/>
                  <a:gd name="connsiteX2055" fmla="*/ 3031922 w 3949445"/>
                  <a:gd name="connsiteY2055" fmla="*/ 3126029 h 5665088"/>
                  <a:gd name="connsiteX2056" fmla="*/ 3031998 w 3949445"/>
                  <a:gd name="connsiteY2056" fmla="*/ 3114904 h 5665088"/>
                  <a:gd name="connsiteX2057" fmla="*/ 3030703 w 3949445"/>
                  <a:gd name="connsiteY2057" fmla="*/ 3112160 h 5665088"/>
                  <a:gd name="connsiteX2058" fmla="*/ 3026207 w 3949445"/>
                  <a:gd name="connsiteY2058" fmla="*/ 3106445 h 5665088"/>
                  <a:gd name="connsiteX2059" fmla="*/ 3023311 w 3949445"/>
                  <a:gd name="connsiteY2059" fmla="*/ 3104083 h 5665088"/>
                  <a:gd name="connsiteX2060" fmla="*/ 3019044 w 3949445"/>
                  <a:gd name="connsiteY2060" fmla="*/ 3099130 h 5665088"/>
                  <a:gd name="connsiteX2061" fmla="*/ 3004033 w 3949445"/>
                  <a:gd name="connsiteY2061" fmla="*/ 3086024 h 5665088"/>
                  <a:gd name="connsiteX2062" fmla="*/ 2993289 w 3949445"/>
                  <a:gd name="connsiteY2062" fmla="*/ 3079090 h 5665088"/>
                  <a:gd name="connsiteX2063" fmla="*/ 2985973 w 3949445"/>
                  <a:gd name="connsiteY2063" fmla="*/ 3074899 h 5665088"/>
                  <a:gd name="connsiteX2064" fmla="*/ 2983154 w 3949445"/>
                  <a:gd name="connsiteY2064" fmla="*/ 3074213 h 5665088"/>
                  <a:gd name="connsiteX2065" fmla="*/ 2983078 w 3949445"/>
                  <a:gd name="connsiteY2065" fmla="*/ 3075813 h 5665088"/>
                  <a:gd name="connsiteX2066" fmla="*/ 2982468 w 3949445"/>
                  <a:gd name="connsiteY2066" fmla="*/ 3075813 h 5665088"/>
                  <a:gd name="connsiteX2067" fmla="*/ 2979344 w 3949445"/>
                  <a:gd name="connsiteY2067" fmla="*/ 3074518 h 5665088"/>
                  <a:gd name="connsiteX2068" fmla="*/ 2973781 w 3949445"/>
                  <a:gd name="connsiteY2068" fmla="*/ 3068345 h 5665088"/>
                  <a:gd name="connsiteX2069" fmla="*/ 2972334 w 3949445"/>
                  <a:gd name="connsiteY2069" fmla="*/ 3067660 h 5665088"/>
                  <a:gd name="connsiteX2070" fmla="*/ 2966466 w 3949445"/>
                  <a:gd name="connsiteY2070" fmla="*/ 3065069 h 5665088"/>
                  <a:gd name="connsiteX2071" fmla="*/ 2959837 w 3949445"/>
                  <a:gd name="connsiteY2071" fmla="*/ 3064612 h 5665088"/>
                  <a:gd name="connsiteX2072" fmla="*/ 2957322 w 3949445"/>
                  <a:gd name="connsiteY2072" fmla="*/ 3065298 h 5665088"/>
                  <a:gd name="connsiteX2073" fmla="*/ 2954350 w 3949445"/>
                  <a:gd name="connsiteY2073" fmla="*/ 3067736 h 5665088"/>
                  <a:gd name="connsiteX2074" fmla="*/ 2942006 w 3949445"/>
                  <a:gd name="connsiteY2074" fmla="*/ 3065983 h 5665088"/>
                  <a:gd name="connsiteX2075" fmla="*/ 2939491 w 3949445"/>
                  <a:gd name="connsiteY2075" fmla="*/ 3066593 h 5665088"/>
                  <a:gd name="connsiteX2076" fmla="*/ 2932862 w 3949445"/>
                  <a:gd name="connsiteY2076" fmla="*/ 3069869 h 5665088"/>
                  <a:gd name="connsiteX2077" fmla="*/ 2926766 w 3949445"/>
                  <a:gd name="connsiteY2077" fmla="*/ 3070098 h 5665088"/>
                  <a:gd name="connsiteX2078" fmla="*/ 2922499 w 3949445"/>
                  <a:gd name="connsiteY2078" fmla="*/ 3073070 h 5665088"/>
                  <a:gd name="connsiteX2079" fmla="*/ 2917089 w 3949445"/>
                  <a:gd name="connsiteY2079" fmla="*/ 3069260 h 5665088"/>
                  <a:gd name="connsiteX2080" fmla="*/ 2913812 w 3949445"/>
                  <a:gd name="connsiteY2080" fmla="*/ 3067812 h 5665088"/>
                  <a:gd name="connsiteX2081" fmla="*/ 2910307 w 3949445"/>
                  <a:gd name="connsiteY2081" fmla="*/ 3065831 h 5665088"/>
                  <a:gd name="connsiteX2082" fmla="*/ 2924709 w 3949445"/>
                  <a:gd name="connsiteY2082" fmla="*/ 3065678 h 5665088"/>
                  <a:gd name="connsiteX2083" fmla="*/ 2927452 w 3949445"/>
                  <a:gd name="connsiteY2083" fmla="*/ 3060878 h 5665088"/>
                  <a:gd name="connsiteX2084" fmla="*/ 2929509 w 3949445"/>
                  <a:gd name="connsiteY2084" fmla="*/ 3056306 h 5665088"/>
                  <a:gd name="connsiteX2085" fmla="*/ 2930424 w 3949445"/>
                  <a:gd name="connsiteY2085" fmla="*/ 3052496 h 5665088"/>
                  <a:gd name="connsiteX2086" fmla="*/ 2930652 w 3949445"/>
                  <a:gd name="connsiteY2086" fmla="*/ 3051582 h 5665088"/>
                  <a:gd name="connsiteX2087" fmla="*/ 2932176 w 3949445"/>
                  <a:gd name="connsiteY2087" fmla="*/ 3048914 h 5665088"/>
                  <a:gd name="connsiteX2088" fmla="*/ 2932176 w 3949445"/>
                  <a:gd name="connsiteY2088" fmla="*/ 3046552 h 5665088"/>
                  <a:gd name="connsiteX2089" fmla="*/ 2933319 w 3949445"/>
                  <a:gd name="connsiteY2089" fmla="*/ 3044266 h 5665088"/>
                  <a:gd name="connsiteX2090" fmla="*/ 2935377 w 3949445"/>
                  <a:gd name="connsiteY2090" fmla="*/ 3041904 h 5665088"/>
                  <a:gd name="connsiteX2091" fmla="*/ 2940406 w 3949445"/>
                  <a:gd name="connsiteY2091" fmla="*/ 3040075 h 5665088"/>
                  <a:gd name="connsiteX2092" fmla="*/ 2942311 w 3949445"/>
                  <a:gd name="connsiteY2092" fmla="*/ 3036265 h 5665088"/>
                  <a:gd name="connsiteX2093" fmla="*/ 2939110 w 3949445"/>
                  <a:gd name="connsiteY2093" fmla="*/ 3032684 h 5665088"/>
                  <a:gd name="connsiteX2094" fmla="*/ 2933700 w 3949445"/>
                  <a:gd name="connsiteY2094" fmla="*/ 3028722 h 5665088"/>
                  <a:gd name="connsiteX2095" fmla="*/ 2925166 w 3949445"/>
                  <a:gd name="connsiteY2095" fmla="*/ 3027121 h 5665088"/>
                  <a:gd name="connsiteX2096" fmla="*/ 2922270 w 3949445"/>
                  <a:gd name="connsiteY2096" fmla="*/ 3025750 h 5665088"/>
                  <a:gd name="connsiteX2097" fmla="*/ 2914422 w 3949445"/>
                  <a:gd name="connsiteY2097" fmla="*/ 3017444 h 5665088"/>
                  <a:gd name="connsiteX2098" fmla="*/ 2911450 w 3949445"/>
                  <a:gd name="connsiteY2098" fmla="*/ 3015615 h 5665088"/>
                  <a:gd name="connsiteX2099" fmla="*/ 2910002 w 3949445"/>
                  <a:gd name="connsiteY2099" fmla="*/ 3018663 h 5665088"/>
                  <a:gd name="connsiteX2100" fmla="*/ 2904592 w 3949445"/>
                  <a:gd name="connsiteY2100" fmla="*/ 3018739 h 5665088"/>
                  <a:gd name="connsiteX2101" fmla="*/ 2904820 w 3949445"/>
                  <a:gd name="connsiteY2101" fmla="*/ 3021025 h 5665088"/>
                  <a:gd name="connsiteX2102" fmla="*/ 2905887 w 3949445"/>
                  <a:gd name="connsiteY2102" fmla="*/ 3023083 h 5665088"/>
                  <a:gd name="connsiteX2103" fmla="*/ 2905735 w 3949445"/>
                  <a:gd name="connsiteY2103" fmla="*/ 3025826 h 5665088"/>
                  <a:gd name="connsiteX2104" fmla="*/ 2904820 w 3949445"/>
                  <a:gd name="connsiteY2104" fmla="*/ 3024073 h 5665088"/>
                  <a:gd name="connsiteX2105" fmla="*/ 2903068 w 3949445"/>
                  <a:gd name="connsiteY2105" fmla="*/ 3022930 h 5665088"/>
                  <a:gd name="connsiteX2106" fmla="*/ 2902077 w 3949445"/>
                  <a:gd name="connsiteY2106" fmla="*/ 3021863 h 5665088"/>
                  <a:gd name="connsiteX2107" fmla="*/ 2901849 w 3949445"/>
                  <a:gd name="connsiteY2107" fmla="*/ 3019958 h 5665088"/>
                  <a:gd name="connsiteX2108" fmla="*/ 2899029 w 3949445"/>
                  <a:gd name="connsiteY2108" fmla="*/ 3016606 h 5665088"/>
                  <a:gd name="connsiteX2109" fmla="*/ 2894838 w 3949445"/>
                  <a:gd name="connsiteY2109" fmla="*/ 3013253 h 5665088"/>
                  <a:gd name="connsiteX2110" fmla="*/ 2892476 w 3949445"/>
                  <a:gd name="connsiteY2110" fmla="*/ 3012491 h 5665088"/>
                  <a:gd name="connsiteX2111" fmla="*/ 2890876 w 3949445"/>
                  <a:gd name="connsiteY2111" fmla="*/ 3012110 h 5665088"/>
                  <a:gd name="connsiteX2112" fmla="*/ 2889504 w 3949445"/>
                  <a:gd name="connsiteY2112" fmla="*/ 3012338 h 5665088"/>
                  <a:gd name="connsiteX2113" fmla="*/ 2889809 w 3949445"/>
                  <a:gd name="connsiteY2113" fmla="*/ 3013329 h 5665088"/>
                  <a:gd name="connsiteX2114" fmla="*/ 2888894 w 3949445"/>
                  <a:gd name="connsiteY2114" fmla="*/ 3016225 h 5665088"/>
                  <a:gd name="connsiteX2115" fmla="*/ 2889504 w 3949445"/>
                  <a:gd name="connsiteY2115" fmla="*/ 3018434 h 5665088"/>
                  <a:gd name="connsiteX2116" fmla="*/ 2888818 w 3949445"/>
                  <a:gd name="connsiteY2116" fmla="*/ 3018282 h 5665088"/>
                  <a:gd name="connsiteX2117" fmla="*/ 2888132 w 3949445"/>
                  <a:gd name="connsiteY2117" fmla="*/ 3017673 h 5665088"/>
                  <a:gd name="connsiteX2118" fmla="*/ 2886913 w 3949445"/>
                  <a:gd name="connsiteY2118" fmla="*/ 3016072 h 5665088"/>
                  <a:gd name="connsiteX2119" fmla="*/ 2885542 w 3949445"/>
                  <a:gd name="connsiteY2119" fmla="*/ 3018587 h 5665088"/>
                  <a:gd name="connsiteX2120" fmla="*/ 2884627 w 3949445"/>
                  <a:gd name="connsiteY2120" fmla="*/ 3019578 h 5665088"/>
                  <a:gd name="connsiteX2121" fmla="*/ 2883865 w 3949445"/>
                  <a:gd name="connsiteY2121" fmla="*/ 3019730 h 5665088"/>
                  <a:gd name="connsiteX2122" fmla="*/ 2883103 w 3949445"/>
                  <a:gd name="connsiteY2122" fmla="*/ 3019958 h 5665088"/>
                  <a:gd name="connsiteX2123" fmla="*/ 2879979 w 3949445"/>
                  <a:gd name="connsiteY2123" fmla="*/ 3014701 h 5665088"/>
                  <a:gd name="connsiteX2124" fmla="*/ 2875559 w 3949445"/>
                  <a:gd name="connsiteY2124" fmla="*/ 3004718 h 5665088"/>
                  <a:gd name="connsiteX2125" fmla="*/ 2874188 w 3949445"/>
                  <a:gd name="connsiteY2125" fmla="*/ 3003728 h 5665088"/>
                  <a:gd name="connsiteX2126" fmla="*/ 2872207 w 3949445"/>
                  <a:gd name="connsiteY2126" fmla="*/ 3003118 h 5665088"/>
                  <a:gd name="connsiteX2127" fmla="*/ 2871978 w 3949445"/>
                  <a:gd name="connsiteY2127" fmla="*/ 3005176 h 5665088"/>
                  <a:gd name="connsiteX2128" fmla="*/ 2872207 w 3949445"/>
                  <a:gd name="connsiteY2128" fmla="*/ 3007004 h 5665088"/>
                  <a:gd name="connsiteX2129" fmla="*/ 2870226 w 3949445"/>
                  <a:gd name="connsiteY2129" fmla="*/ 3008833 h 5665088"/>
                  <a:gd name="connsiteX2130" fmla="*/ 2866797 w 3949445"/>
                  <a:gd name="connsiteY2130" fmla="*/ 3009367 h 5665088"/>
                  <a:gd name="connsiteX2131" fmla="*/ 2868549 w 3949445"/>
                  <a:gd name="connsiteY2131" fmla="*/ 3007690 h 5665088"/>
                  <a:gd name="connsiteX2132" fmla="*/ 2869844 w 3949445"/>
                  <a:gd name="connsiteY2132" fmla="*/ 3003880 h 5665088"/>
                  <a:gd name="connsiteX2133" fmla="*/ 2868930 w 3949445"/>
                  <a:gd name="connsiteY2133" fmla="*/ 3000299 h 5665088"/>
                  <a:gd name="connsiteX2134" fmla="*/ 2868168 w 3949445"/>
                  <a:gd name="connsiteY2134" fmla="*/ 2998623 h 5665088"/>
                  <a:gd name="connsiteX2135" fmla="*/ 2865196 w 3949445"/>
                  <a:gd name="connsiteY2135" fmla="*/ 2996032 h 5665088"/>
                  <a:gd name="connsiteX2136" fmla="*/ 2863977 w 3949445"/>
                  <a:gd name="connsiteY2136" fmla="*/ 2996032 h 5665088"/>
                  <a:gd name="connsiteX2137" fmla="*/ 2862834 w 3949445"/>
                  <a:gd name="connsiteY2137" fmla="*/ 2995346 h 5665088"/>
                  <a:gd name="connsiteX2138" fmla="*/ 2862834 w 3949445"/>
                  <a:gd name="connsiteY2138" fmla="*/ 2991841 h 5665088"/>
                  <a:gd name="connsiteX2139" fmla="*/ 2860091 w 3949445"/>
                  <a:gd name="connsiteY2139" fmla="*/ 2990926 h 5665088"/>
                  <a:gd name="connsiteX2140" fmla="*/ 2868625 w 3949445"/>
                  <a:gd name="connsiteY2140" fmla="*/ 2989707 h 5665088"/>
                  <a:gd name="connsiteX2141" fmla="*/ 2880741 w 3949445"/>
                  <a:gd name="connsiteY2141" fmla="*/ 2990317 h 5665088"/>
                  <a:gd name="connsiteX2142" fmla="*/ 2886456 w 3949445"/>
                  <a:gd name="connsiteY2142" fmla="*/ 2986964 h 5665088"/>
                  <a:gd name="connsiteX2143" fmla="*/ 2893924 w 3949445"/>
                  <a:gd name="connsiteY2143" fmla="*/ 2986507 h 5665088"/>
                  <a:gd name="connsiteX2144" fmla="*/ 2898496 w 3949445"/>
                  <a:gd name="connsiteY2144" fmla="*/ 2985135 h 5665088"/>
                  <a:gd name="connsiteX2145" fmla="*/ 2900172 w 3949445"/>
                  <a:gd name="connsiteY2145" fmla="*/ 2982773 h 5665088"/>
                  <a:gd name="connsiteX2146" fmla="*/ 2886151 w 3949445"/>
                  <a:gd name="connsiteY2146" fmla="*/ 2984373 h 5665088"/>
                  <a:gd name="connsiteX2147" fmla="*/ 2868244 w 3949445"/>
                  <a:gd name="connsiteY2147" fmla="*/ 2982468 h 5665088"/>
                  <a:gd name="connsiteX2148" fmla="*/ 2858796 w 3949445"/>
                  <a:gd name="connsiteY2148" fmla="*/ 2984144 h 5665088"/>
                  <a:gd name="connsiteX2149" fmla="*/ 2855367 w 3949445"/>
                  <a:gd name="connsiteY2149" fmla="*/ 2983611 h 5665088"/>
                  <a:gd name="connsiteX2150" fmla="*/ 2849347 w 3949445"/>
                  <a:gd name="connsiteY2150" fmla="*/ 2983992 h 5665088"/>
                  <a:gd name="connsiteX2151" fmla="*/ 2837459 w 3949445"/>
                  <a:gd name="connsiteY2151" fmla="*/ 2986583 h 5665088"/>
                  <a:gd name="connsiteX2152" fmla="*/ 2822905 w 3949445"/>
                  <a:gd name="connsiteY2152" fmla="*/ 2985821 h 5665088"/>
                  <a:gd name="connsiteX2153" fmla="*/ 2810104 w 3949445"/>
                  <a:gd name="connsiteY2153" fmla="*/ 2987040 h 5665088"/>
                  <a:gd name="connsiteX2154" fmla="*/ 2806446 w 3949445"/>
                  <a:gd name="connsiteY2154" fmla="*/ 2986888 h 5665088"/>
                  <a:gd name="connsiteX2155" fmla="*/ 2808351 w 3949445"/>
                  <a:gd name="connsiteY2155" fmla="*/ 2990469 h 5665088"/>
                  <a:gd name="connsiteX2156" fmla="*/ 2811856 w 3949445"/>
                  <a:gd name="connsiteY2156" fmla="*/ 2989098 h 5665088"/>
                  <a:gd name="connsiteX2157" fmla="*/ 2823286 w 3949445"/>
                  <a:gd name="connsiteY2157" fmla="*/ 2989936 h 5665088"/>
                  <a:gd name="connsiteX2158" fmla="*/ 2828392 w 3949445"/>
                  <a:gd name="connsiteY2158" fmla="*/ 2991993 h 5665088"/>
                  <a:gd name="connsiteX2159" fmla="*/ 2826563 w 3949445"/>
                  <a:gd name="connsiteY2159" fmla="*/ 2993212 h 5665088"/>
                  <a:gd name="connsiteX2160" fmla="*/ 2824429 w 3949445"/>
                  <a:gd name="connsiteY2160" fmla="*/ 2994127 h 5665088"/>
                  <a:gd name="connsiteX2161" fmla="*/ 2810713 w 3949445"/>
                  <a:gd name="connsiteY2161" fmla="*/ 2993746 h 5665088"/>
                  <a:gd name="connsiteX2162" fmla="*/ 2785034 w 3949445"/>
                  <a:gd name="connsiteY2162" fmla="*/ 3007767 h 5665088"/>
                  <a:gd name="connsiteX2163" fmla="*/ 2781376 w 3949445"/>
                  <a:gd name="connsiteY2163" fmla="*/ 3007843 h 5665088"/>
                  <a:gd name="connsiteX2164" fmla="*/ 2778328 w 3949445"/>
                  <a:gd name="connsiteY2164" fmla="*/ 3008528 h 5665088"/>
                  <a:gd name="connsiteX2165" fmla="*/ 2774214 w 3949445"/>
                  <a:gd name="connsiteY2165" fmla="*/ 3008833 h 5665088"/>
                  <a:gd name="connsiteX2166" fmla="*/ 2766974 w 3949445"/>
                  <a:gd name="connsiteY2166" fmla="*/ 3006776 h 5665088"/>
                  <a:gd name="connsiteX2167" fmla="*/ 2760269 w 3949445"/>
                  <a:gd name="connsiteY2167" fmla="*/ 3005328 h 5665088"/>
                  <a:gd name="connsiteX2168" fmla="*/ 2753792 w 3949445"/>
                  <a:gd name="connsiteY2168" fmla="*/ 3002661 h 5665088"/>
                  <a:gd name="connsiteX2169" fmla="*/ 2746172 w 3949445"/>
                  <a:gd name="connsiteY2169" fmla="*/ 3001518 h 5665088"/>
                  <a:gd name="connsiteX2170" fmla="*/ 2736952 w 3949445"/>
                  <a:gd name="connsiteY2170" fmla="*/ 2993212 h 5665088"/>
                  <a:gd name="connsiteX2171" fmla="*/ 2736876 w 3949445"/>
                  <a:gd name="connsiteY2171" fmla="*/ 2991536 h 5665088"/>
                  <a:gd name="connsiteX2172" fmla="*/ 2736342 w 3949445"/>
                  <a:gd name="connsiteY2172" fmla="*/ 2989250 h 5665088"/>
                  <a:gd name="connsiteX2173" fmla="*/ 2730932 w 3949445"/>
                  <a:gd name="connsiteY2173" fmla="*/ 2987040 h 5665088"/>
                  <a:gd name="connsiteX2174" fmla="*/ 2702128 w 3949445"/>
                  <a:gd name="connsiteY2174" fmla="*/ 2987878 h 5665088"/>
                  <a:gd name="connsiteX2175" fmla="*/ 2696566 w 3949445"/>
                  <a:gd name="connsiteY2175" fmla="*/ 2989402 h 5665088"/>
                  <a:gd name="connsiteX2176" fmla="*/ 2679192 w 3949445"/>
                  <a:gd name="connsiteY2176" fmla="*/ 2991231 h 5665088"/>
                  <a:gd name="connsiteX2177" fmla="*/ 2667914 w 3949445"/>
                  <a:gd name="connsiteY2177" fmla="*/ 2993212 h 5665088"/>
                  <a:gd name="connsiteX2178" fmla="*/ 2657551 w 3949445"/>
                  <a:gd name="connsiteY2178" fmla="*/ 2992450 h 5665088"/>
                  <a:gd name="connsiteX2179" fmla="*/ 2653894 w 3949445"/>
                  <a:gd name="connsiteY2179" fmla="*/ 2989478 h 5665088"/>
                  <a:gd name="connsiteX2180" fmla="*/ 2651455 w 3949445"/>
                  <a:gd name="connsiteY2180" fmla="*/ 2984830 h 5665088"/>
                  <a:gd name="connsiteX2181" fmla="*/ 2650389 w 3949445"/>
                  <a:gd name="connsiteY2181" fmla="*/ 2980182 h 5665088"/>
                  <a:gd name="connsiteX2182" fmla="*/ 2652370 w 3949445"/>
                  <a:gd name="connsiteY2182" fmla="*/ 2977439 h 5665088"/>
                  <a:gd name="connsiteX2183" fmla="*/ 2650312 w 3949445"/>
                  <a:gd name="connsiteY2183" fmla="*/ 2974696 h 5665088"/>
                  <a:gd name="connsiteX2184" fmla="*/ 2649703 w 3949445"/>
                  <a:gd name="connsiteY2184" fmla="*/ 2970657 h 5665088"/>
                  <a:gd name="connsiteX2185" fmla="*/ 2647493 w 3949445"/>
                  <a:gd name="connsiteY2185" fmla="*/ 2966466 h 5665088"/>
                  <a:gd name="connsiteX2186" fmla="*/ 2639035 w 3949445"/>
                  <a:gd name="connsiteY2186" fmla="*/ 2960751 h 5665088"/>
                  <a:gd name="connsiteX2187" fmla="*/ 2630881 w 3949445"/>
                  <a:gd name="connsiteY2187" fmla="*/ 2955950 h 5665088"/>
                  <a:gd name="connsiteX2188" fmla="*/ 2622042 w 3949445"/>
                  <a:gd name="connsiteY2188" fmla="*/ 2954808 h 5665088"/>
                  <a:gd name="connsiteX2189" fmla="*/ 2615184 w 3949445"/>
                  <a:gd name="connsiteY2189" fmla="*/ 2952598 h 5665088"/>
                  <a:gd name="connsiteX2190" fmla="*/ 2603830 w 3949445"/>
                  <a:gd name="connsiteY2190" fmla="*/ 2953360 h 5665088"/>
                  <a:gd name="connsiteX2191" fmla="*/ 2602154 w 3949445"/>
                  <a:gd name="connsiteY2191" fmla="*/ 2953893 h 5665088"/>
                  <a:gd name="connsiteX2192" fmla="*/ 2599716 w 3949445"/>
                  <a:gd name="connsiteY2192" fmla="*/ 2954122 h 5665088"/>
                  <a:gd name="connsiteX2193" fmla="*/ 2596591 w 3949445"/>
                  <a:gd name="connsiteY2193" fmla="*/ 2950845 h 5665088"/>
                  <a:gd name="connsiteX2194" fmla="*/ 2594610 w 3949445"/>
                  <a:gd name="connsiteY2194" fmla="*/ 2946502 h 5665088"/>
                  <a:gd name="connsiteX2195" fmla="*/ 2592781 w 3949445"/>
                  <a:gd name="connsiteY2195" fmla="*/ 2940177 h 5665088"/>
                  <a:gd name="connsiteX2196" fmla="*/ 2592019 w 3949445"/>
                  <a:gd name="connsiteY2196" fmla="*/ 2934005 h 5665088"/>
                  <a:gd name="connsiteX2197" fmla="*/ 2590876 w 3949445"/>
                  <a:gd name="connsiteY2197" fmla="*/ 2931795 h 5665088"/>
                  <a:gd name="connsiteX2198" fmla="*/ 2588743 w 3949445"/>
                  <a:gd name="connsiteY2198" fmla="*/ 2929433 h 5665088"/>
                  <a:gd name="connsiteX2199" fmla="*/ 2585314 w 3949445"/>
                  <a:gd name="connsiteY2199" fmla="*/ 2926918 h 5665088"/>
                  <a:gd name="connsiteX2200" fmla="*/ 2580666 w 3949445"/>
                  <a:gd name="connsiteY2200" fmla="*/ 2928518 h 5665088"/>
                  <a:gd name="connsiteX2201" fmla="*/ 2577541 w 3949445"/>
                  <a:gd name="connsiteY2201" fmla="*/ 2930043 h 5665088"/>
                  <a:gd name="connsiteX2202" fmla="*/ 2575941 w 3949445"/>
                  <a:gd name="connsiteY2202" fmla="*/ 2933700 h 5665088"/>
                  <a:gd name="connsiteX2203" fmla="*/ 2574341 w 3949445"/>
                  <a:gd name="connsiteY2203" fmla="*/ 2938272 h 5665088"/>
                  <a:gd name="connsiteX2204" fmla="*/ 2576932 w 3949445"/>
                  <a:gd name="connsiteY2204" fmla="*/ 2944368 h 5665088"/>
                  <a:gd name="connsiteX2205" fmla="*/ 2576932 w 3949445"/>
                  <a:gd name="connsiteY2205" fmla="*/ 2946273 h 5665088"/>
                  <a:gd name="connsiteX2206" fmla="*/ 2577999 w 3949445"/>
                  <a:gd name="connsiteY2206" fmla="*/ 2948483 h 5665088"/>
                  <a:gd name="connsiteX2207" fmla="*/ 2588895 w 3949445"/>
                  <a:gd name="connsiteY2207" fmla="*/ 2946578 h 5665088"/>
                  <a:gd name="connsiteX2208" fmla="*/ 2592477 w 3949445"/>
                  <a:gd name="connsiteY2208" fmla="*/ 2946578 h 5665088"/>
                  <a:gd name="connsiteX2209" fmla="*/ 2594229 w 3949445"/>
                  <a:gd name="connsiteY2209" fmla="*/ 2951683 h 5665088"/>
                  <a:gd name="connsiteX2210" fmla="*/ 2593010 w 3949445"/>
                  <a:gd name="connsiteY2210" fmla="*/ 2954274 h 5665088"/>
                  <a:gd name="connsiteX2211" fmla="*/ 2589886 w 3949445"/>
                  <a:gd name="connsiteY2211" fmla="*/ 2955493 h 5665088"/>
                  <a:gd name="connsiteX2212" fmla="*/ 2583561 w 3949445"/>
                  <a:gd name="connsiteY2212" fmla="*/ 2952140 h 5665088"/>
                  <a:gd name="connsiteX2213" fmla="*/ 2581656 w 3949445"/>
                  <a:gd name="connsiteY2213" fmla="*/ 2952522 h 5665088"/>
                  <a:gd name="connsiteX2214" fmla="*/ 2579218 w 3949445"/>
                  <a:gd name="connsiteY2214" fmla="*/ 2956103 h 5665088"/>
                  <a:gd name="connsiteX2215" fmla="*/ 2576474 w 3949445"/>
                  <a:gd name="connsiteY2215" fmla="*/ 2958237 h 5665088"/>
                  <a:gd name="connsiteX2216" fmla="*/ 2564282 w 3949445"/>
                  <a:gd name="connsiteY2216" fmla="*/ 2962580 h 5665088"/>
                  <a:gd name="connsiteX2217" fmla="*/ 2553614 w 3949445"/>
                  <a:gd name="connsiteY2217" fmla="*/ 2964637 h 5665088"/>
                  <a:gd name="connsiteX2218" fmla="*/ 2536469 w 3949445"/>
                  <a:gd name="connsiteY2218" fmla="*/ 2972791 h 5665088"/>
                  <a:gd name="connsiteX2219" fmla="*/ 2528469 w 3949445"/>
                  <a:gd name="connsiteY2219" fmla="*/ 2974086 h 5665088"/>
                  <a:gd name="connsiteX2220" fmla="*/ 2528849 w 3949445"/>
                  <a:gd name="connsiteY2220" fmla="*/ 2979115 h 5665088"/>
                  <a:gd name="connsiteX2221" fmla="*/ 2525573 w 3949445"/>
                  <a:gd name="connsiteY2221" fmla="*/ 2981325 h 5665088"/>
                  <a:gd name="connsiteX2222" fmla="*/ 2526640 w 3949445"/>
                  <a:gd name="connsiteY2222" fmla="*/ 2987421 h 5665088"/>
                  <a:gd name="connsiteX2223" fmla="*/ 2527554 w 3949445"/>
                  <a:gd name="connsiteY2223" fmla="*/ 2990850 h 5665088"/>
                  <a:gd name="connsiteX2224" fmla="*/ 2528773 w 3949445"/>
                  <a:gd name="connsiteY2224" fmla="*/ 2993365 h 5665088"/>
                  <a:gd name="connsiteX2225" fmla="*/ 2531669 w 3949445"/>
                  <a:gd name="connsiteY2225" fmla="*/ 3001289 h 5665088"/>
                  <a:gd name="connsiteX2226" fmla="*/ 2536469 w 3949445"/>
                  <a:gd name="connsiteY2226" fmla="*/ 3005938 h 5665088"/>
                  <a:gd name="connsiteX2227" fmla="*/ 2538679 w 3949445"/>
                  <a:gd name="connsiteY2227" fmla="*/ 3010967 h 5665088"/>
                  <a:gd name="connsiteX2228" fmla="*/ 2543556 w 3949445"/>
                  <a:gd name="connsiteY2228" fmla="*/ 3017977 h 5665088"/>
                  <a:gd name="connsiteX2229" fmla="*/ 2544623 w 3949445"/>
                  <a:gd name="connsiteY2229" fmla="*/ 3022930 h 5665088"/>
                  <a:gd name="connsiteX2230" fmla="*/ 2543632 w 3949445"/>
                  <a:gd name="connsiteY2230" fmla="*/ 3030474 h 5665088"/>
                  <a:gd name="connsiteX2231" fmla="*/ 2543327 w 3949445"/>
                  <a:gd name="connsiteY2231" fmla="*/ 3036799 h 5665088"/>
                  <a:gd name="connsiteX2232" fmla="*/ 2538756 w 3949445"/>
                  <a:gd name="connsiteY2232" fmla="*/ 3041675 h 5665088"/>
                  <a:gd name="connsiteX2233" fmla="*/ 2537308 w 3949445"/>
                  <a:gd name="connsiteY2233" fmla="*/ 3044038 h 5665088"/>
                  <a:gd name="connsiteX2234" fmla="*/ 2535098 w 3949445"/>
                  <a:gd name="connsiteY2234" fmla="*/ 3045333 h 5665088"/>
                  <a:gd name="connsiteX2235" fmla="*/ 2525878 w 3949445"/>
                  <a:gd name="connsiteY2235" fmla="*/ 3048381 h 5665088"/>
                  <a:gd name="connsiteX2236" fmla="*/ 2522677 w 3949445"/>
                  <a:gd name="connsiteY2236" fmla="*/ 3048381 h 5665088"/>
                  <a:gd name="connsiteX2237" fmla="*/ 2520087 w 3949445"/>
                  <a:gd name="connsiteY2237" fmla="*/ 3047467 h 5665088"/>
                  <a:gd name="connsiteX2238" fmla="*/ 2518029 w 3949445"/>
                  <a:gd name="connsiteY2238" fmla="*/ 3045028 h 5665088"/>
                  <a:gd name="connsiteX2239" fmla="*/ 2516429 w 3949445"/>
                  <a:gd name="connsiteY2239" fmla="*/ 3040533 h 5665088"/>
                  <a:gd name="connsiteX2240" fmla="*/ 2517191 w 3949445"/>
                  <a:gd name="connsiteY2240" fmla="*/ 3037256 h 5665088"/>
                  <a:gd name="connsiteX2241" fmla="*/ 2515438 w 3949445"/>
                  <a:gd name="connsiteY2241" fmla="*/ 3035351 h 5665088"/>
                  <a:gd name="connsiteX2242" fmla="*/ 2512847 w 3949445"/>
                  <a:gd name="connsiteY2242" fmla="*/ 3033751 h 5665088"/>
                  <a:gd name="connsiteX2243" fmla="*/ 2508885 w 3949445"/>
                  <a:gd name="connsiteY2243" fmla="*/ 3028874 h 5665088"/>
                  <a:gd name="connsiteX2244" fmla="*/ 2508199 w 3949445"/>
                  <a:gd name="connsiteY2244" fmla="*/ 3025445 h 5665088"/>
                  <a:gd name="connsiteX2245" fmla="*/ 2503551 w 3949445"/>
                  <a:gd name="connsiteY2245" fmla="*/ 3018663 h 5665088"/>
                  <a:gd name="connsiteX2246" fmla="*/ 2509647 w 3949445"/>
                  <a:gd name="connsiteY2246" fmla="*/ 3007309 h 5665088"/>
                  <a:gd name="connsiteX2247" fmla="*/ 2512390 w 3949445"/>
                  <a:gd name="connsiteY2247" fmla="*/ 3005023 h 5665088"/>
                  <a:gd name="connsiteX2248" fmla="*/ 2515896 w 3949445"/>
                  <a:gd name="connsiteY2248" fmla="*/ 2999308 h 5665088"/>
                  <a:gd name="connsiteX2249" fmla="*/ 2520925 w 3949445"/>
                  <a:gd name="connsiteY2249" fmla="*/ 2994355 h 5665088"/>
                  <a:gd name="connsiteX2250" fmla="*/ 2523668 w 3949445"/>
                  <a:gd name="connsiteY2250" fmla="*/ 2986049 h 5665088"/>
                  <a:gd name="connsiteX2251" fmla="*/ 2523439 w 3949445"/>
                  <a:gd name="connsiteY2251" fmla="*/ 2983383 h 5665088"/>
                  <a:gd name="connsiteX2252" fmla="*/ 2519934 w 3949445"/>
                  <a:gd name="connsiteY2252" fmla="*/ 2979115 h 5665088"/>
                  <a:gd name="connsiteX2253" fmla="*/ 2518334 w 3949445"/>
                  <a:gd name="connsiteY2253" fmla="*/ 2972943 h 5665088"/>
                  <a:gd name="connsiteX2254" fmla="*/ 2520467 w 3949445"/>
                  <a:gd name="connsiteY2254" fmla="*/ 2972867 h 5665088"/>
                  <a:gd name="connsiteX2255" fmla="*/ 2521839 w 3949445"/>
                  <a:gd name="connsiteY2255" fmla="*/ 2972181 h 5665088"/>
                  <a:gd name="connsiteX2256" fmla="*/ 2515972 w 3949445"/>
                  <a:gd name="connsiteY2256" fmla="*/ 2967457 h 5665088"/>
                  <a:gd name="connsiteX2257" fmla="*/ 2514295 w 3949445"/>
                  <a:gd name="connsiteY2257" fmla="*/ 2965399 h 5665088"/>
                  <a:gd name="connsiteX2258" fmla="*/ 2509952 w 3949445"/>
                  <a:gd name="connsiteY2258" fmla="*/ 2956636 h 5665088"/>
                  <a:gd name="connsiteX2259" fmla="*/ 2509571 w 3949445"/>
                  <a:gd name="connsiteY2259" fmla="*/ 2953969 h 5665088"/>
                  <a:gd name="connsiteX2260" fmla="*/ 2509571 w 3949445"/>
                  <a:gd name="connsiteY2260" fmla="*/ 2950540 h 5665088"/>
                  <a:gd name="connsiteX2261" fmla="*/ 2511476 w 3949445"/>
                  <a:gd name="connsiteY2261" fmla="*/ 2949093 h 5665088"/>
                  <a:gd name="connsiteX2262" fmla="*/ 2513000 w 3949445"/>
                  <a:gd name="connsiteY2262" fmla="*/ 2948330 h 5665088"/>
                  <a:gd name="connsiteX2263" fmla="*/ 2527783 w 3949445"/>
                  <a:gd name="connsiteY2263" fmla="*/ 2944825 h 5665088"/>
                  <a:gd name="connsiteX2264" fmla="*/ 2530602 w 3949445"/>
                  <a:gd name="connsiteY2264" fmla="*/ 2943378 h 5665088"/>
                  <a:gd name="connsiteX2265" fmla="*/ 2533117 w 3949445"/>
                  <a:gd name="connsiteY2265" fmla="*/ 2941015 h 5665088"/>
                  <a:gd name="connsiteX2266" fmla="*/ 2534336 w 3949445"/>
                  <a:gd name="connsiteY2266" fmla="*/ 2939263 h 5665088"/>
                  <a:gd name="connsiteX2267" fmla="*/ 2535707 w 3949445"/>
                  <a:gd name="connsiteY2267" fmla="*/ 2937053 h 5665088"/>
                  <a:gd name="connsiteX2268" fmla="*/ 2541346 w 3949445"/>
                  <a:gd name="connsiteY2268" fmla="*/ 2932024 h 5665088"/>
                  <a:gd name="connsiteX2269" fmla="*/ 2540661 w 3949445"/>
                  <a:gd name="connsiteY2269" fmla="*/ 2927452 h 5665088"/>
                  <a:gd name="connsiteX2270" fmla="*/ 2536469 w 3949445"/>
                  <a:gd name="connsiteY2270" fmla="*/ 2920822 h 5665088"/>
                  <a:gd name="connsiteX2271" fmla="*/ 2527554 w 3949445"/>
                  <a:gd name="connsiteY2271" fmla="*/ 2917012 h 5665088"/>
                  <a:gd name="connsiteX2272" fmla="*/ 2523516 w 3949445"/>
                  <a:gd name="connsiteY2272" fmla="*/ 2916936 h 5665088"/>
                  <a:gd name="connsiteX2273" fmla="*/ 2519020 w 3949445"/>
                  <a:gd name="connsiteY2273" fmla="*/ 2917546 h 5665088"/>
                  <a:gd name="connsiteX2274" fmla="*/ 2511019 w 3949445"/>
                  <a:gd name="connsiteY2274" fmla="*/ 2921813 h 5665088"/>
                  <a:gd name="connsiteX2275" fmla="*/ 2510562 w 3949445"/>
                  <a:gd name="connsiteY2275" fmla="*/ 2923337 h 5665088"/>
                  <a:gd name="connsiteX2276" fmla="*/ 2509114 w 3949445"/>
                  <a:gd name="connsiteY2276" fmla="*/ 2924632 h 5665088"/>
                  <a:gd name="connsiteX2277" fmla="*/ 2505837 w 3949445"/>
                  <a:gd name="connsiteY2277" fmla="*/ 2924632 h 5665088"/>
                  <a:gd name="connsiteX2278" fmla="*/ 2502637 w 3949445"/>
                  <a:gd name="connsiteY2278" fmla="*/ 2926537 h 5665088"/>
                  <a:gd name="connsiteX2279" fmla="*/ 2501494 w 3949445"/>
                  <a:gd name="connsiteY2279" fmla="*/ 2931490 h 5665088"/>
                  <a:gd name="connsiteX2280" fmla="*/ 2497303 w 3949445"/>
                  <a:gd name="connsiteY2280" fmla="*/ 2938196 h 5665088"/>
                  <a:gd name="connsiteX2281" fmla="*/ 2490597 w 3949445"/>
                  <a:gd name="connsiteY2281" fmla="*/ 2941549 h 5665088"/>
                  <a:gd name="connsiteX2282" fmla="*/ 2479929 w 3949445"/>
                  <a:gd name="connsiteY2282" fmla="*/ 2945054 h 5665088"/>
                  <a:gd name="connsiteX2283" fmla="*/ 2456993 w 3949445"/>
                  <a:gd name="connsiteY2283" fmla="*/ 2961208 h 5665088"/>
                  <a:gd name="connsiteX2284" fmla="*/ 2442972 w 3949445"/>
                  <a:gd name="connsiteY2284" fmla="*/ 2962199 h 5665088"/>
                  <a:gd name="connsiteX2285" fmla="*/ 2438324 w 3949445"/>
                  <a:gd name="connsiteY2285" fmla="*/ 2962047 h 5665088"/>
                  <a:gd name="connsiteX2286" fmla="*/ 2433904 w 3949445"/>
                  <a:gd name="connsiteY2286" fmla="*/ 2960751 h 5665088"/>
                  <a:gd name="connsiteX2287" fmla="*/ 2428113 w 3949445"/>
                  <a:gd name="connsiteY2287" fmla="*/ 2959456 h 5665088"/>
                  <a:gd name="connsiteX2288" fmla="*/ 2424837 w 3949445"/>
                  <a:gd name="connsiteY2288" fmla="*/ 2960294 h 5665088"/>
                  <a:gd name="connsiteX2289" fmla="*/ 2422627 w 3949445"/>
                  <a:gd name="connsiteY2289" fmla="*/ 2962428 h 5665088"/>
                  <a:gd name="connsiteX2290" fmla="*/ 2421941 w 3949445"/>
                  <a:gd name="connsiteY2290" fmla="*/ 2968676 h 5665088"/>
                  <a:gd name="connsiteX2291" fmla="*/ 2418817 w 3949445"/>
                  <a:gd name="connsiteY2291" fmla="*/ 2974619 h 5665088"/>
                  <a:gd name="connsiteX2292" fmla="*/ 2416836 w 3949445"/>
                  <a:gd name="connsiteY2292" fmla="*/ 2979953 h 5665088"/>
                  <a:gd name="connsiteX2293" fmla="*/ 2414854 w 3949445"/>
                  <a:gd name="connsiteY2293" fmla="*/ 2981858 h 5665088"/>
                  <a:gd name="connsiteX2294" fmla="*/ 2412568 w 3949445"/>
                  <a:gd name="connsiteY2294" fmla="*/ 2981020 h 5665088"/>
                  <a:gd name="connsiteX2295" fmla="*/ 2410435 w 3949445"/>
                  <a:gd name="connsiteY2295" fmla="*/ 2978048 h 5665088"/>
                  <a:gd name="connsiteX2296" fmla="*/ 2411349 w 3949445"/>
                  <a:gd name="connsiteY2296" fmla="*/ 2975305 h 5665088"/>
                  <a:gd name="connsiteX2297" fmla="*/ 2414549 w 3949445"/>
                  <a:gd name="connsiteY2297" fmla="*/ 2974010 h 5665088"/>
                  <a:gd name="connsiteX2298" fmla="*/ 2416759 w 3949445"/>
                  <a:gd name="connsiteY2298" fmla="*/ 2973705 h 5665088"/>
                  <a:gd name="connsiteX2299" fmla="*/ 2417597 w 3949445"/>
                  <a:gd name="connsiteY2299" fmla="*/ 2972867 h 5665088"/>
                  <a:gd name="connsiteX2300" fmla="*/ 2412797 w 3949445"/>
                  <a:gd name="connsiteY2300" fmla="*/ 2973172 h 5665088"/>
                  <a:gd name="connsiteX2301" fmla="*/ 2397709 w 3949445"/>
                  <a:gd name="connsiteY2301" fmla="*/ 2968447 h 5665088"/>
                  <a:gd name="connsiteX2302" fmla="*/ 2394737 w 3949445"/>
                  <a:gd name="connsiteY2302" fmla="*/ 2970505 h 5665088"/>
                  <a:gd name="connsiteX2303" fmla="*/ 2386889 w 3949445"/>
                  <a:gd name="connsiteY2303" fmla="*/ 2977744 h 5665088"/>
                  <a:gd name="connsiteX2304" fmla="*/ 2382088 w 3949445"/>
                  <a:gd name="connsiteY2304" fmla="*/ 2981173 h 5665088"/>
                  <a:gd name="connsiteX2305" fmla="*/ 2380793 w 3949445"/>
                  <a:gd name="connsiteY2305" fmla="*/ 2983306 h 5665088"/>
                  <a:gd name="connsiteX2306" fmla="*/ 2374392 w 3949445"/>
                  <a:gd name="connsiteY2306" fmla="*/ 2987878 h 5665088"/>
                  <a:gd name="connsiteX2307" fmla="*/ 2372563 w 3949445"/>
                  <a:gd name="connsiteY2307" fmla="*/ 2991079 h 5665088"/>
                  <a:gd name="connsiteX2308" fmla="*/ 2370201 w 3949445"/>
                  <a:gd name="connsiteY2308" fmla="*/ 2998775 h 5665088"/>
                  <a:gd name="connsiteX2309" fmla="*/ 2365629 w 3949445"/>
                  <a:gd name="connsiteY2309" fmla="*/ 3003880 h 5665088"/>
                  <a:gd name="connsiteX2310" fmla="*/ 2364181 w 3949445"/>
                  <a:gd name="connsiteY2310" fmla="*/ 3005938 h 5665088"/>
                  <a:gd name="connsiteX2311" fmla="*/ 2366772 w 3949445"/>
                  <a:gd name="connsiteY2311" fmla="*/ 3004871 h 5665088"/>
                  <a:gd name="connsiteX2312" fmla="*/ 2369972 w 3949445"/>
                  <a:gd name="connsiteY2312" fmla="*/ 3002356 h 5665088"/>
                  <a:gd name="connsiteX2313" fmla="*/ 2370811 w 3949445"/>
                  <a:gd name="connsiteY2313" fmla="*/ 3003575 h 5665088"/>
                  <a:gd name="connsiteX2314" fmla="*/ 2368525 w 3949445"/>
                  <a:gd name="connsiteY2314" fmla="*/ 3006623 h 5665088"/>
                  <a:gd name="connsiteX2315" fmla="*/ 2368677 w 3949445"/>
                  <a:gd name="connsiteY2315" fmla="*/ 3011805 h 5665088"/>
                  <a:gd name="connsiteX2316" fmla="*/ 2366924 w 3949445"/>
                  <a:gd name="connsiteY2316" fmla="*/ 3017977 h 5665088"/>
                  <a:gd name="connsiteX2317" fmla="*/ 2365324 w 3949445"/>
                  <a:gd name="connsiteY2317" fmla="*/ 3022016 h 5665088"/>
                  <a:gd name="connsiteX2318" fmla="*/ 2367001 w 3949445"/>
                  <a:gd name="connsiteY2318" fmla="*/ 3024759 h 5665088"/>
                  <a:gd name="connsiteX2319" fmla="*/ 2368220 w 3949445"/>
                  <a:gd name="connsiteY2319" fmla="*/ 3029407 h 5665088"/>
                  <a:gd name="connsiteX2320" fmla="*/ 2366924 w 3949445"/>
                  <a:gd name="connsiteY2320" fmla="*/ 3032836 h 5665088"/>
                  <a:gd name="connsiteX2321" fmla="*/ 2362352 w 3949445"/>
                  <a:gd name="connsiteY2321" fmla="*/ 3034208 h 5665088"/>
                  <a:gd name="connsiteX2322" fmla="*/ 2356561 w 3949445"/>
                  <a:gd name="connsiteY2322" fmla="*/ 3033598 h 5665088"/>
                  <a:gd name="connsiteX2323" fmla="*/ 2351837 w 3949445"/>
                  <a:gd name="connsiteY2323" fmla="*/ 3036113 h 5665088"/>
                  <a:gd name="connsiteX2324" fmla="*/ 2347646 w 3949445"/>
                  <a:gd name="connsiteY2324" fmla="*/ 3039999 h 5665088"/>
                  <a:gd name="connsiteX2325" fmla="*/ 2342159 w 3949445"/>
                  <a:gd name="connsiteY2325" fmla="*/ 3050667 h 5665088"/>
                  <a:gd name="connsiteX2326" fmla="*/ 2326157 w 3949445"/>
                  <a:gd name="connsiteY2326" fmla="*/ 3062097 h 5665088"/>
                  <a:gd name="connsiteX2327" fmla="*/ 2321814 w 3949445"/>
                  <a:gd name="connsiteY2327" fmla="*/ 3064154 h 5665088"/>
                  <a:gd name="connsiteX2328" fmla="*/ 2318461 w 3949445"/>
                  <a:gd name="connsiteY2328" fmla="*/ 3064993 h 5665088"/>
                  <a:gd name="connsiteX2329" fmla="*/ 2317242 w 3949445"/>
                  <a:gd name="connsiteY2329" fmla="*/ 3066745 h 5665088"/>
                  <a:gd name="connsiteX2330" fmla="*/ 2319071 w 3949445"/>
                  <a:gd name="connsiteY2330" fmla="*/ 3069108 h 5665088"/>
                  <a:gd name="connsiteX2331" fmla="*/ 2321204 w 3949445"/>
                  <a:gd name="connsiteY2331" fmla="*/ 3070936 h 5665088"/>
                  <a:gd name="connsiteX2332" fmla="*/ 2322957 w 3949445"/>
                  <a:gd name="connsiteY2332" fmla="*/ 3076880 h 5665088"/>
                  <a:gd name="connsiteX2333" fmla="*/ 2324100 w 3949445"/>
                  <a:gd name="connsiteY2333" fmla="*/ 3088767 h 5665088"/>
                  <a:gd name="connsiteX2334" fmla="*/ 2322424 w 3949445"/>
                  <a:gd name="connsiteY2334" fmla="*/ 3091510 h 5665088"/>
                  <a:gd name="connsiteX2335" fmla="*/ 2319299 w 3949445"/>
                  <a:gd name="connsiteY2335" fmla="*/ 3092120 h 5665088"/>
                  <a:gd name="connsiteX2336" fmla="*/ 2318157 w 3949445"/>
                  <a:gd name="connsiteY2336" fmla="*/ 3091205 h 5665088"/>
                  <a:gd name="connsiteX2337" fmla="*/ 2317090 w 3949445"/>
                  <a:gd name="connsiteY2337" fmla="*/ 3089910 h 5665088"/>
                  <a:gd name="connsiteX2338" fmla="*/ 2317547 w 3949445"/>
                  <a:gd name="connsiteY2338" fmla="*/ 3087624 h 5665088"/>
                  <a:gd name="connsiteX2339" fmla="*/ 2319223 w 3949445"/>
                  <a:gd name="connsiteY2339" fmla="*/ 3086481 h 5665088"/>
                  <a:gd name="connsiteX2340" fmla="*/ 2319909 w 3949445"/>
                  <a:gd name="connsiteY2340" fmla="*/ 3085414 h 5665088"/>
                  <a:gd name="connsiteX2341" fmla="*/ 2318385 w 3949445"/>
                  <a:gd name="connsiteY2341" fmla="*/ 3083967 h 5665088"/>
                  <a:gd name="connsiteX2342" fmla="*/ 2316632 w 3949445"/>
                  <a:gd name="connsiteY2342" fmla="*/ 3083281 h 5665088"/>
                  <a:gd name="connsiteX2343" fmla="*/ 2314423 w 3949445"/>
                  <a:gd name="connsiteY2343" fmla="*/ 3079242 h 5665088"/>
                  <a:gd name="connsiteX2344" fmla="*/ 2309089 w 3949445"/>
                  <a:gd name="connsiteY2344" fmla="*/ 3073375 h 5665088"/>
                  <a:gd name="connsiteX2345" fmla="*/ 2303983 w 3949445"/>
                  <a:gd name="connsiteY2345" fmla="*/ 3069793 h 5665088"/>
                  <a:gd name="connsiteX2346" fmla="*/ 2300783 w 3949445"/>
                  <a:gd name="connsiteY2346" fmla="*/ 3064307 h 5665088"/>
                  <a:gd name="connsiteX2347" fmla="*/ 2299640 w 3949445"/>
                  <a:gd name="connsiteY2347" fmla="*/ 3063469 h 5665088"/>
                  <a:gd name="connsiteX2348" fmla="*/ 2287143 w 3949445"/>
                  <a:gd name="connsiteY2348" fmla="*/ 3054553 h 5665088"/>
                  <a:gd name="connsiteX2349" fmla="*/ 2281962 w 3949445"/>
                  <a:gd name="connsiteY2349" fmla="*/ 3047619 h 5665088"/>
                  <a:gd name="connsiteX2350" fmla="*/ 2272208 w 3949445"/>
                  <a:gd name="connsiteY2350" fmla="*/ 3041142 h 5665088"/>
                  <a:gd name="connsiteX2351" fmla="*/ 2255825 w 3949445"/>
                  <a:gd name="connsiteY2351" fmla="*/ 3034513 h 5665088"/>
                  <a:gd name="connsiteX2352" fmla="*/ 2248357 w 3949445"/>
                  <a:gd name="connsiteY2352" fmla="*/ 3033446 h 5665088"/>
                  <a:gd name="connsiteX2353" fmla="*/ 2239289 w 3949445"/>
                  <a:gd name="connsiteY2353" fmla="*/ 3033674 h 5665088"/>
                  <a:gd name="connsiteX2354" fmla="*/ 2237613 w 3949445"/>
                  <a:gd name="connsiteY2354" fmla="*/ 3032684 h 5665088"/>
                  <a:gd name="connsiteX2355" fmla="*/ 2236013 w 3949445"/>
                  <a:gd name="connsiteY2355" fmla="*/ 3030550 h 5665088"/>
                  <a:gd name="connsiteX2356" fmla="*/ 2232279 w 3949445"/>
                  <a:gd name="connsiteY2356" fmla="*/ 3029483 h 5665088"/>
                  <a:gd name="connsiteX2357" fmla="*/ 2228469 w 3949445"/>
                  <a:gd name="connsiteY2357" fmla="*/ 3029712 h 5665088"/>
                  <a:gd name="connsiteX2358" fmla="*/ 2222907 w 3949445"/>
                  <a:gd name="connsiteY2358" fmla="*/ 3028188 h 5665088"/>
                  <a:gd name="connsiteX2359" fmla="*/ 2214220 w 3949445"/>
                  <a:gd name="connsiteY2359" fmla="*/ 3027121 h 5665088"/>
                  <a:gd name="connsiteX2360" fmla="*/ 2211324 w 3949445"/>
                  <a:gd name="connsiteY2360" fmla="*/ 3028645 h 5665088"/>
                  <a:gd name="connsiteX2361" fmla="*/ 2208581 w 3949445"/>
                  <a:gd name="connsiteY2361" fmla="*/ 3031693 h 5665088"/>
                  <a:gd name="connsiteX2362" fmla="*/ 2203476 w 3949445"/>
                  <a:gd name="connsiteY2362" fmla="*/ 3035656 h 5665088"/>
                  <a:gd name="connsiteX2363" fmla="*/ 2201189 w 3949445"/>
                  <a:gd name="connsiteY2363" fmla="*/ 3036265 h 5665088"/>
                  <a:gd name="connsiteX2364" fmla="*/ 2198751 w 3949445"/>
                  <a:gd name="connsiteY2364" fmla="*/ 3036951 h 5665088"/>
                  <a:gd name="connsiteX2365" fmla="*/ 2192960 w 3949445"/>
                  <a:gd name="connsiteY2365" fmla="*/ 3042133 h 5665088"/>
                  <a:gd name="connsiteX2366" fmla="*/ 2176653 w 3949445"/>
                  <a:gd name="connsiteY2366" fmla="*/ 3047086 h 5665088"/>
                  <a:gd name="connsiteX2367" fmla="*/ 2171624 w 3949445"/>
                  <a:gd name="connsiteY2367" fmla="*/ 3049448 h 5665088"/>
                  <a:gd name="connsiteX2368" fmla="*/ 2165376 w 3949445"/>
                  <a:gd name="connsiteY2368" fmla="*/ 3054629 h 5665088"/>
                  <a:gd name="connsiteX2369" fmla="*/ 2156689 w 3949445"/>
                  <a:gd name="connsiteY2369" fmla="*/ 3057525 h 5665088"/>
                  <a:gd name="connsiteX2370" fmla="*/ 2151202 w 3949445"/>
                  <a:gd name="connsiteY2370" fmla="*/ 3058516 h 5665088"/>
                  <a:gd name="connsiteX2371" fmla="*/ 2145411 w 3949445"/>
                  <a:gd name="connsiteY2371" fmla="*/ 3058744 h 5665088"/>
                  <a:gd name="connsiteX2372" fmla="*/ 2137944 w 3949445"/>
                  <a:gd name="connsiteY2372" fmla="*/ 3056915 h 5665088"/>
                  <a:gd name="connsiteX2373" fmla="*/ 2131543 w 3949445"/>
                  <a:gd name="connsiteY2373" fmla="*/ 3049524 h 5665088"/>
                  <a:gd name="connsiteX2374" fmla="*/ 2128037 w 3949445"/>
                  <a:gd name="connsiteY2374" fmla="*/ 3047390 h 5665088"/>
                  <a:gd name="connsiteX2375" fmla="*/ 2126437 w 3949445"/>
                  <a:gd name="connsiteY2375" fmla="*/ 3045638 h 5665088"/>
                  <a:gd name="connsiteX2376" fmla="*/ 2124456 w 3949445"/>
                  <a:gd name="connsiteY2376" fmla="*/ 3044800 h 5665088"/>
                  <a:gd name="connsiteX2377" fmla="*/ 2124227 w 3949445"/>
                  <a:gd name="connsiteY2377" fmla="*/ 3045943 h 5665088"/>
                  <a:gd name="connsiteX2378" fmla="*/ 2126894 w 3949445"/>
                  <a:gd name="connsiteY2378" fmla="*/ 3048533 h 5665088"/>
                  <a:gd name="connsiteX2379" fmla="*/ 2128876 w 3949445"/>
                  <a:gd name="connsiteY2379" fmla="*/ 3051963 h 5665088"/>
                  <a:gd name="connsiteX2380" fmla="*/ 2127123 w 3949445"/>
                  <a:gd name="connsiteY2380" fmla="*/ 3052420 h 5665088"/>
                  <a:gd name="connsiteX2381" fmla="*/ 2124456 w 3949445"/>
                  <a:gd name="connsiteY2381" fmla="*/ 3051963 h 5665088"/>
                  <a:gd name="connsiteX2382" fmla="*/ 2117369 w 3949445"/>
                  <a:gd name="connsiteY2382" fmla="*/ 3052801 h 5665088"/>
                  <a:gd name="connsiteX2383" fmla="*/ 2115236 w 3949445"/>
                  <a:gd name="connsiteY2383" fmla="*/ 3051048 h 5665088"/>
                  <a:gd name="connsiteX2384" fmla="*/ 2110892 w 3949445"/>
                  <a:gd name="connsiteY2384" fmla="*/ 3048991 h 5665088"/>
                  <a:gd name="connsiteX2385" fmla="*/ 2111274 w 3949445"/>
                  <a:gd name="connsiteY2385" fmla="*/ 3044800 h 5665088"/>
                  <a:gd name="connsiteX2386" fmla="*/ 2112569 w 3949445"/>
                  <a:gd name="connsiteY2386" fmla="*/ 3043733 h 5665088"/>
                  <a:gd name="connsiteX2387" fmla="*/ 2113102 w 3949445"/>
                  <a:gd name="connsiteY2387" fmla="*/ 3042818 h 5665088"/>
                  <a:gd name="connsiteX2388" fmla="*/ 2112417 w 3949445"/>
                  <a:gd name="connsiteY2388" fmla="*/ 3041904 h 5665088"/>
                  <a:gd name="connsiteX2389" fmla="*/ 2109826 w 3949445"/>
                  <a:gd name="connsiteY2389" fmla="*/ 3042895 h 5665088"/>
                  <a:gd name="connsiteX2390" fmla="*/ 2107235 w 3949445"/>
                  <a:gd name="connsiteY2390" fmla="*/ 3042133 h 5665088"/>
                  <a:gd name="connsiteX2391" fmla="*/ 2105787 w 3949445"/>
                  <a:gd name="connsiteY2391" fmla="*/ 3037180 h 5665088"/>
                  <a:gd name="connsiteX2392" fmla="*/ 2106321 w 3949445"/>
                  <a:gd name="connsiteY2392" fmla="*/ 3035503 h 5665088"/>
                  <a:gd name="connsiteX2393" fmla="*/ 2106016 w 3949445"/>
                  <a:gd name="connsiteY2393" fmla="*/ 3033674 h 5665088"/>
                  <a:gd name="connsiteX2394" fmla="*/ 2100987 w 3949445"/>
                  <a:gd name="connsiteY2394" fmla="*/ 3030017 h 5665088"/>
                  <a:gd name="connsiteX2395" fmla="*/ 2098548 w 3949445"/>
                  <a:gd name="connsiteY2395" fmla="*/ 3027959 h 5665088"/>
                  <a:gd name="connsiteX2396" fmla="*/ 2096719 w 3949445"/>
                  <a:gd name="connsiteY2396" fmla="*/ 3026435 h 5665088"/>
                  <a:gd name="connsiteX2397" fmla="*/ 2090166 w 3949445"/>
                  <a:gd name="connsiteY2397" fmla="*/ 3024378 h 5665088"/>
                  <a:gd name="connsiteX2398" fmla="*/ 2088947 w 3949445"/>
                  <a:gd name="connsiteY2398" fmla="*/ 3021787 h 5665088"/>
                  <a:gd name="connsiteX2399" fmla="*/ 2086813 w 3949445"/>
                  <a:gd name="connsiteY2399" fmla="*/ 3020416 h 5665088"/>
                  <a:gd name="connsiteX2400" fmla="*/ 2080489 w 3949445"/>
                  <a:gd name="connsiteY2400" fmla="*/ 3011881 h 5665088"/>
                  <a:gd name="connsiteX2401" fmla="*/ 2076755 w 3949445"/>
                  <a:gd name="connsiteY2401" fmla="*/ 3009900 h 5665088"/>
                  <a:gd name="connsiteX2402" fmla="*/ 2068144 w 3949445"/>
                  <a:gd name="connsiteY2402" fmla="*/ 2999308 h 5665088"/>
                  <a:gd name="connsiteX2403" fmla="*/ 2064258 w 3949445"/>
                  <a:gd name="connsiteY2403" fmla="*/ 2993441 h 5665088"/>
                  <a:gd name="connsiteX2404" fmla="*/ 2059305 w 3949445"/>
                  <a:gd name="connsiteY2404" fmla="*/ 2983002 h 5665088"/>
                  <a:gd name="connsiteX2405" fmla="*/ 2058848 w 3949445"/>
                  <a:gd name="connsiteY2405" fmla="*/ 2979953 h 5665088"/>
                  <a:gd name="connsiteX2406" fmla="*/ 2057705 w 3949445"/>
                  <a:gd name="connsiteY2406" fmla="*/ 2977515 h 5665088"/>
                  <a:gd name="connsiteX2407" fmla="*/ 2056714 w 3949445"/>
                  <a:gd name="connsiteY2407" fmla="*/ 2975991 h 5665088"/>
                  <a:gd name="connsiteX2408" fmla="*/ 2053971 w 3949445"/>
                  <a:gd name="connsiteY2408" fmla="*/ 2975305 h 5665088"/>
                  <a:gd name="connsiteX2409" fmla="*/ 2051837 w 3949445"/>
                  <a:gd name="connsiteY2409" fmla="*/ 2972333 h 5665088"/>
                  <a:gd name="connsiteX2410" fmla="*/ 2049399 w 3949445"/>
                  <a:gd name="connsiteY2410" fmla="*/ 2967685 h 5665088"/>
                  <a:gd name="connsiteX2411" fmla="*/ 2047951 w 3949445"/>
                  <a:gd name="connsiteY2411" fmla="*/ 2961056 h 5665088"/>
                  <a:gd name="connsiteX2412" fmla="*/ 2048332 w 3949445"/>
                  <a:gd name="connsiteY2412" fmla="*/ 2958998 h 5665088"/>
                  <a:gd name="connsiteX2413" fmla="*/ 2049475 w 3949445"/>
                  <a:gd name="connsiteY2413" fmla="*/ 2956103 h 5665088"/>
                  <a:gd name="connsiteX2414" fmla="*/ 2051456 w 3949445"/>
                  <a:gd name="connsiteY2414" fmla="*/ 2953131 h 5665088"/>
                  <a:gd name="connsiteX2415" fmla="*/ 2052752 w 3949445"/>
                  <a:gd name="connsiteY2415" fmla="*/ 2950693 h 5665088"/>
                  <a:gd name="connsiteX2416" fmla="*/ 2056333 w 3949445"/>
                  <a:gd name="connsiteY2416" fmla="*/ 2947797 h 5665088"/>
                  <a:gd name="connsiteX2417" fmla="*/ 2055876 w 3949445"/>
                  <a:gd name="connsiteY2417" fmla="*/ 2944597 h 5665088"/>
                  <a:gd name="connsiteX2418" fmla="*/ 2054276 w 3949445"/>
                  <a:gd name="connsiteY2418" fmla="*/ 2940710 h 5665088"/>
                  <a:gd name="connsiteX2419" fmla="*/ 2052371 w 3949445"/>
                  <a:gd name="connsiteY2419" fmla="*/ 2940787 h 5665088"/>
                  <a:gd name="connsiteX2420" fmla="*/ 2050923 w 3949445"/>
                  <a:gd name="connsiteY2420" fmla="*/ 2940253 h 5665088"/>
                  <a:gd name="connsiteX2421" fmla="*/ 2049475 w 3949445"/>
                  <a:gd name="connsiteY2421" fmla="*/ 2939263 h 5665088"/>
                  <a:gd name="connsiteX2422" fmla="*/ 2050085 w 3949445"/>
                  <a:gd name="connsiteY2422" fmla="*/ 2937891 h 5665088"/>
                  <a:gd name="connsiteX2423" fmla="*/ 2051761 w 3949445"/>
                  <a:gd name="connsiteY2423" fmla="*/ 2936519 h 5665088"/>
                  <a:gd name="connsiteX2424" fmla="*/ 2051609 w 3949445"/>
                  <a:gd name="connsiteY2424" fmla="*/ 2934691 h 5665088"/>
                  <a:gd name="connsiteX2425" fmla="*/ 2051837 w 3949445"/>
                  <a:gd name="connsiteY2425" fmla="*/ 2931567 h 5665088"/>
                  <a:gd name="connsiteX2426" fmla="*/ 2053895 w 3949445"/>
                  <a:gd name="connsiteY2426" fmla="*/ 2931643 h 5665088"/>
                  <a:gd name="connsiteX2427" fmla="*/ 2054581 w 3949445"/>
                  <a:gd name="connsiteY2427" fmla="*/ 2932709 h 5665088"/>
                  <a:gd name="connsiteX2428" fmla="*/ 2055266 w 3949445"/>
                  <a:gd name="connsiteY2428" fmla="*/ 2932938 h 5665088"/>
                  <a:gd name="connsiteX2429" fmla="*/ 2055647 w 3949445"/>
                  <a:gd name="connsiteY2429" fmla="*/ 2925013 h 5665088"/>
                  <a:gd name="connsiteX2430" fmla="*/ 2056333 w 3949445"/>
                  <a:gd name="connsiteY2430" fmla="*/ 2922651 h 5665088"/>
                  <a:gd name="connsiteX2431" fmla="*/ 2055724 w 3949445"/>
                  <a:gd name="connsiteY2431" fmla="*/ 2920746 h 5665088"/>
                  <a:gd name="connsiteX2432" fmla="*/ 2053819 w 3949445"/>
                  <a:gd name="connsiteY2432" fmla="*/ 2918003 h 5665088"/>
                  <a:gd name="connsiteX2433" fmla="*/ 2052371 w 3949445"/>
                  <a:gd name="connsiteY2433" fmla="*/ 2914269 h 5665088"/>
                  <a:gd name="connsiteX2434" fmla="*/ 2053742 w 3949445"/>
                  <a:gd name="connsiteY2434" fmla="*/ 2912364 h 5665088"/>
                  <a:gd name="connsiteX2435" fmla="*/ 2055190 w 3949445"/>
                  <a:gd name="connsiteY2435" fmla="*/ 2911754 h 5665088"/>
                  <a:gd name="connsiteX2436" fmla="*/ 2057324 w 3949445"/>
                  <a:gd name="connsiteY2436" fmla="*/ 2910002 h 5665088"/>
                  <a:gd name="connsiteX2437" fmla="*/ 2058619 w 3949445"/>
                  <a:gd name="connsiteY2437" fmla="*/ 2906116 h 5665088"/>
                  <a:gd name="connsiteX2438" fmla="*/ 2059153 w 3949445"/>
                  <a:gd name="connsiteY2438" fmla="*/ 2907868 h 5665088"/>
                  <a:gd name="connsiteX2439" fmla="*/ 2058696 w 3949445"/>
                  <a:gd name="connsiteY2439" fmla="*/ 2911297 h 5665088"/>
                  <a:gd name="connsiteX2440" fmla="*/ 2057400 w 3949445"/>
                  <a:gd name="connsiteY2440" fmla="*/ 2913812 h 5665088"/>
                  <a:gd name="connsiteX2441" fmla="*/ 2057248 w 3949445"/>
                  <a:gd name="connsiteY2441" fmla="*/ 2915945 h 5665088"/>
                  <a:gd name="connsiteX2442" fmla="*/ 2058543 w 3949445"/>
                  <a:gd name="connsiteY2442" fmla="*/ 2918460 h 5665088"/>
                  <a:gd name="connsiteX2443" fmla="*/ 2059686 w 3949445"/>
                  <a:gd name="connsiteY2443" fmla="*/ 2918536 h 5665088"/>
                  <a:gd name="connsiteX2444" fmla="*/ 2061820 w 3949445"/>
                  <a:gd name="connsiteY2444" fmla="*/ 2917850 h 5665088"/>
                  <a:gd name="connsiteX2445" fmla="*/ 2061515 w 3949445"/>
                  <a:gd name="connsiteY2445" fmla="*/ 2913812 h 5665088"/>
                  <a:gd name="connsiteX2446" fmla="*/ 2060601 w 3949445"/>
                  <a:gd name="connsiteY2446" fmla="*/ 2910612 h 5665088"/>
                  <a:gd name="connsiteX2447" fmla="*/ 2061667 w 3949445"/>
                  <a:gd name="connsiteY2447" fmla="*/ 2897048 h 5665088"/>
                  <a:gd name="connsiteX2448" fmla="*/ 2059610 w 3949445"/>
                  <a:gd name="connsiteY2448" fmla="*/ 2882418 h 5665088"/>
                  <a:gd name="connsiteX2449" fmla="*/ 2062506 w 3949445"/>
                  <a:gd name="connsiteY2449" fmla="*/ 2866034 h 5665088"/>
                  <a:gd name="connsiteX2450" fmla="*/ 2065630 w 3949445"/>
                  <a:gd name="connsiteY2450" fmla="*/ 2855976 h 5665088"/>
                  <a:gd name="connsiteX2451" fmla="*/ 2068144 w 3949445"/>
                  <a:gd name="connsiteY2451" fmla="*/ 2853538 h 5665088"/>
                  <a:gd name="connsiteX2452" fmla="*/ 2070735 w 3949445"/>
                  <a:gd name="connsiteY2452" fmla="*/ 2849804 h 5665088"/>
                  <a:gd name="connsiteX2453" fmla="*/ 2073402 w 3949445"/>
                  <a:gd name="connsiteY2453" fmla="*/ 2845308 h 5665088"/>
                  <a:gd name="connsiteX2454" fmla="*/ 2074316 w 3949445"/>
                  <a:gd name="connsiteY2454" fmla="*/ 2842489 h 5665088"/>
                  <a:gd name="connsiteX2455" fmla="*/ 2069973 w 3949445"/>
                  <a:gd name="connsiteY2455" fmla="*/ 2826487 h 5665088"/>
                  <a:gd name="connsiteX2456" fmla="*/ 2068373 w 3949445"/>
                  <a:gd name="connsiteY2456" fmla="*/ 2825877 h 5665088"/>
                  <a:gd name="connsiteX2457" fmla="*/ 2067077 w 3949445"/>
                  <a:gd name="connsiteY2457" fmla="*/ 2825801 h 5665088"/>
                  <a:gd name="connsiteX2458" fmla="*/ 2065554 w 3949445"/>
                  <a:gd name="connsiteY2458" fmla="*/ 2823515 h 5665088"/>
                  <a:gd name="connsiteX2459" fmla="*/ 2066544 w 3949445"/>
                  <a:gd name="connsiteY2459" fmla="*/ 2821762 h 5665088"/>
                  <a:gd name="connsiteX2460" fmla="*/ 2068297 w 3949445"/>
                  <a:gd name="connsiteY2460" fmla="*/ 2820467 h 5665088"/>
                  <a:gd name="connsiteX2461" fmla="*/ 2069744 w 3949445"/>
                  <a:gd name="connsiteY2461" fmla="*/ 2820924 h 5665088"/>
                  <a:gd name="connsiteX2462" fmla="*/ 2069897 w 3949445"/>
                  <a:gd name="connsiteY2462" fmla="*/ 2824429 h 5665088"/>
                  <a:gd name="connsiteX2463" fmla="*/ 2070735 w 3949445"/>
                  <a:gd name="connsiteY2463" fmla="*/ 2823972 h 5665088"/>
                  <a:gd name="connsiteX2464" fmla="*/ 2073250 w 3949445"/>
                  <a:gd name="connsiteY2464" fmla="*/ 2819248 h 5665088"/>
                  <a:gd name="connsiteX2465" fmla="*/ 2074393 w 3949445"/>
                  <a:gd name="connsiteY2465" fmla="*/ 2818333 h 5665088"/>
                  <a:gd name="connsiteX2466" fmla="*/ 2075536 w 3949445"/>
                  <a:gd name="connsiteY2466" fmla="*/ 2816885 h 5665088"/>
                  <a:gd name="connsiteX2467" fmla="*/ 2072869 w 3949445"/>
                  <a:gd name="connsiteY2467" fmla="*/ 2814980 h 5665088"/>
                  <a:gd name="connsiteX2468" fmla="*/ 2070354 w 3949445"/>
                  <a:gd name="connsiteY2468" fmla="*/ 2813533 h 5665088"/>
                  <a:gd name="connsiteX2469" fmla="*/ 2067306 w 3949445"/>
                  <a:gd name="connsiteY2469" fmla="*/ 2807208 h 5665088"/>
                  <a:gd name="connsiteX2470" fmla="*/ 2056562 w 3949445"/>
                  <a:gd name="connsiteY2470" fmla="*/ 2802179 h 5665088"/>
                  <a:gd name="connsiteX2471" fmla="*/ 2055419 w 3949445"/>
                  <a:gd name="connsiteY2471" fmla="*/ 2802331 h 5665088"/>
                  <a:gd name="connsiteX2472" fmla="*/ 2060219 w 3949445"/>
                  <a:gd name="connsiteY2472" fmla="*/ 2805074 h 5665088"/>
                  <a:gd name="connsiteX2473" fmla="*/ 2062353 w 3949445"/>
                  <a:gd name="connsiteY2473" fmla="*/ 2807894 h 5665088"/>
                  <a:gd name="connsiteX2474" fmla="*/ 2060829 w 3949445"/>
                  <a:gd name="connsiteY2474" fmla="*/ 2808046 h 5665088"/>
                  <a:gd name="connsiteX2475" fmla="*/ 2058772 w 3949445"/>
                  <a:gd name="connsiteY2475" fmla="*/ 2806218 h 5665088"/>
                  <a:gd name="connsiteX2476" fmla="*/ 2055571 w 3949445"/>
                  <a:gd name="connsiteY2476" fmla="*/ 2806446 h 5665088"/>
                  <a:gd name="connsiteX2477" fmla="*/ 2053819 w 3949445"/>
                  <a:gd name="connsiteY2477" fmla="*/ 2808046 h 5665088"/>
                  <a:gd name="connsiteX2478" fmla="*/ 2052142 w 3949445"/>
                  <a:gd name="connsiteY2478" fmla="*/ 2807970 h 5665088"/>
                  <a:gd name="connsiteX2479" fmla="*/ 2050542 w 3949445"/>
                  <a:gd name="connsiteY2479" fmla="*/ 2805303 h 5665088"/>
                  <a:gd name="connsiteX2480" fmla="*/ 2047875 w 3949445"/>
                  <a:gd name="connsiteY2480" fmla="*/ 2802788 h 5665088"/>
                  <a:gd name="connsiteX2481" fmla="*/ 2045665 w 3949445"/>
                  <a:gd name="connsiteY2481" fmla="*/ 2801188 h 5665088"/>
                  <a:gd name="connsiteX2482" fmla="*/ 2042312 w 3949445"/>
                  <a:gd name="connsiteY2482" fmla="*/ 2800350 h 5665088"/>
                  <a:gd name="connsiteX2483" fmla="*/ 2041017 w 3949445"/>
                  <a:gd name="connsiteY2483" fmla="*/ 2801036 h 5665088"/>
                  <a:gd name="connsiteX2484" fmla="*/ 2039188 w 3949445"/>
                  <a:gd name="connsiteY2484" fmla="*/ 2800883 h 5665088"/>
                  <a:gd name="connsiteX2485" fmla="*/ 2038807 w 3949445"/>
                  <a:gd name="connsiteY2485" fmla="*/ 2799740 h 5665088"/>
                  <a:gd name="connsiteX2486" fmla="*/ 2038579 w 3949445"/>
                  <a:gd name="connsiteY2486" fmla="*/ 2797302 h 5665088"/>
                  <a:gd name="connsiteX2487" fmla="*/ 2039646 w 3949445"/>
                  <a:gd name="connsiteY2487" fmla="*/ 2796540 h 5665088"/>
                  <a:gd name="connsiteX2488" fmla="*/ 2043913 w 3949445"/>
                  <a:gd name="connsiteY2488" fmla="*/ 2796235 h 5665088"/>
                  <a:gd name="connsiteX2489" fmla="*/ 2051914 w 3949445"/>
                  <a:gd name="connsiteY2489" fmla="*/ 2800731 h 5665088"/>
                  <a:gd name="connsiteX2490" fmla="*/ 2051533 w 3949445"/>
                  <a:gd name="connsiteY2490" fmla="*/ 2799436 h 5665088"/>
                  <a:gd name="connsiteX2491" fmla="*/ 2032711 w 3949445"/>
                  <a:gd name="connsiteY2491" fmla="*/ 2784348 h 5665088"/>
                  <a:gd name="connsiteX2492" fmla="*/ 2022653 w 3949445"/>
                  <a:gd name="connsiteY2492" fmla="*/ 2782367 h 5665088"/>
                  <a:gd name="connsiteX2493" fmla="*/ 2023872 w 3949445"/>
                  <a:gd name="connsiteY2493" fmla="*/ 2783358 h 5665088"/>
                  <a:gd name="connsiteX2494" fmla="*/ 2026311 w 3949445"/>
                  <a:gd name="connsiteY2494" fmla="*/ 2784043 h 5665088"/>
                  <a:gd name="connsiteX2495" fmla="*/ 2025777 w 3949445"/>
                  <a:gd name="connsiteY2495" fmla="*/ 2784653 h 5665088"/>
                  <a:gd name="connsiteX2496" fmla="*/ 2023796 w 3949445"/>
                  <a:gd name="connsiteY2496" fmla="*/ 2785491 h 5665088"/>
                  <a:gd name="connsiteX2497" fmla="*/ 2021129 w 3949445"/>
                  <a:gd name="connsiteY2497" fmla="*/ 2785110 h 5665088"/>
                  <a:gd name="connsiteX2498" fmla="*/ 2017776 w 3949445"/>
                  <a:gd name="connsiteY2498" fmla="*/ 2781910 h 5665088"/>
                  <a:gd name="connsiteX2499" fmla="*/ 2005127 w 3949445"/>
                  <a:gd name="connsiteY2499" fmla="*/ 2777719 h 5665088"/>
                  <a:gd name="connsiteX2500" fmla="*/ 2002231 w 3949445"/>
                  <a:gd name="connsiteY2500" fmla="*/ 2778328 h 5665088"/>
                  <a:gd name="connsiteX2501" fmla="*/ 1997736 w 3949445"/>
                  <a:gd name="connsiteY2501" fmla="*/ 2780538 h 5665088"/>
                  <a:gd name="connsiteX2502" fmla="*/ 1985315 w 3949445"/>
                  <a:gd name="connsiteY2502" fmla="*/ 2781300 h 5665088"/>
                  <a:gd name="connsiteX2503" fmla="*/ 1973656 w 3949445"/>
                  <a:gd name="connsiteY2503" fmla="*/ 2777262 h 5665088"/>
                  <a:gd name="connsiteX2504" fmla="*/ 1965884 w 3949445"/>
                  <a:gd name="connsiteY2504" fmla="*/ 2776423 h 5665088"/>
                  <a:gd name="connsiteX2505" fmla="*/ 1967103 w 3949445"/>
                  <a:gd name="connsiteY2505" fmla="*/ 2777262 h 5665088"/>
                  <a:gd name="connsiteX2506" fmla="*/ 1967789 w 3949445"/>
                  <a:gd name="connsiteY2506" fmla="*/ 2779167 h 5665088"/>
                  <a:gd name="connsiteX2507" fmla="*/ 1962684 w 3949445"/>
                  <a:gd name="connsiteY2507" fmla="*/ 2780995 h 5665088"/>
                  <a:gd name="connsiteX2508" fmla="*/ 1958340 w 3949445"/>
                  <a:gd name="connsiteY2508" fmla="*/ 2781833 h 5665088"/>
                  <a:gd name="connsiteX2509" fmla="*/ 1951558 w 3949445"/>
                  <a:gd name="connsiteY2509" fmla="*/ 2785872 h 5665088"/>
                  <a:gd name="connsiteX2510" fmla="*/ 1946681 w 3949445"/>
                  <a:gd name="connsiteY2510" fmla="*/ 2785186 h 5665088"/>
                  <a:gd name="connsiteX2511" fmla="*/ 1936014 w 3949445"/>
                  <a:gd name="connsiteY2511" fmla="*/ 2785415 h 5665088"/>
                  <a:gd name="connsiteX2512" fmla="*/ 1930146 w 3949445"/>
                  <a:gd name="connsiteY2512" fmla="*/ 2786710 h 5665088"/>
                  <a:gd name="connsiteX2513" fmla="*/ 1915516 w 3949445"/>
                  <a:gd name="connsiteY2513" fmla="*/ 2783891 h 5665088"/>
                  <a:gd name="connsiteX2514" fmla="*/ 1911934 w 3949445"/>
                  <a:gd name="connsiteY2514" fmla="*/ 2784196 h 5665088"/>
                  <a:gd name="connsiteX2515" fmla="*/ 1907743 w 3949445"/>
                  <a:gd name="connsiteY2515" fmla="*/ 2785643 h 5665088"/>
                  <a:gd name="connsiteX2516" fmla="*/ 1905457 w 3949445"/>
                  <a:gd name="connsiteY2516" fmla="*/ 2783891 h 5665088"/>
                  <a:gd name="connsiteX2517" fmla="*/ 1902638 w 3949445"/>
                  <a:gd name="connsiteY2517" fmla="*/ 2780843 h 5665088"/>
                  <a:gd name="connsiteX2518" fmla="*/ 1899361 w 3949445"/>
                  <a:gd name="connsiteY2518" fmla="*/ 2780843 h 5665088"/>
                  <a:gd name="connsiteX2519" fmla="*/ 1892656 w 3949445"/>
                  <a:gd name="connsiteY2519" fmla="*/ 2782062 h 5665088"/>
                  <a:gd name="connsiteX2520" fmla="*/ 1891436 w 3949445"/>
                  <a:gd name="connsiteY2520" fmla="*/ 2782748 h 5665088"/>
                  <a:gd name="connsiteX2521" fmla="*/ 1887398 w 3949445"/>
                  <a:gd name="connsiteY2521" fmla="*/ 2785796 h 5665088"/>
                  <a:gd name="connsiteX2522" fmla="*/ 1885721 w 3949445"/>
                  <a:gd name="connsiteY2522" fmla="*/ 2786558 h 5665088"/>
                  <a:gd name="connsiteX2523" fmla="*/ 1882750 w 3949445"/>
                  <a:gd name="connsiteY2523" fmla="*/ 2789073 h 5665088"/>
                  <a:gd name="connsiteX2524" fmla="*/ 1878940 w 3949445"/>
                  <a:gd name="connsiteY2524" fmla="*/ 2788006 h 5665088"/>
                  <a:gd name="connsiteX2525" fmla="*/ 1864843 w 3949445"/>
                  <a:gd name="connsiteY2525" fmla="*/ 2779319 h 5665088"/>
                  <a:gd name="connsiteX2526" fmla="*/ 1864690 w 3949445"/>
                  <a:gd name="connsiteY2526" fmla="*/ 2780157 h 5665088"/>
                  <a:gd name="connsiteX2527" fmla="*/ 1865681 w 3949445"/>
                  <a:gd name="connsiteY2527" fmla="*/ 2781224 h 5665088"/>
                  <a:gd name="connsiteX2528" fmla="*/ 1867052 w 3949445"/>
                  <a:gd name="connsiteY2528" fmla="*/ 2783281 h 5665088"/>
                  <a:gd name="connsiteX2529" fmla="*/ 1864462 w 3949445"/>
                  <a:gd name="connsiteY2529" fmla="*/ 2786634 h 5665088"/>
                  <a:gd name="connsiteX2530" fmla="*/ 1860347 w 3949445"/>
                  <a:gd name="connsiteY2530" fmla="*/ 2784958 h 5665088"/>
                  <a:gd name="connsiteX2531" fmla="*/ 1856918 w 3949445"/>
                  <a:gd name="connsiteY2531" fmla="*/ 2782748 h 5665088"/>
                  <a:gd name="connsiteX2532" fmla="*/ 1855241 w 3949445"/>
                  <a:gd name="connsiteY2532" fmla="*/ 2782443 h 5665088"/>
                  <a:gd name="connsiteX2533" fmla="*/ 1853184 w 3949445"/>
                  <a:gd name="connsiteY2533" fmla="*/ 2781605 h 5665088"/>
                  <a:gd name="connsiteX2534" fmla="*/ 1852498 w 3949445"/>
                  <a:gd name="connsiteY2534" fmla="*/ 2779090 h 5665088"/>
                  <a:gd name="connsiteX2535" fmla="*/ 1853794 w 3949445"/>
                  <a:gd name="connsiteY2535" fmla="*/ 2776652 h 5665088"/>
                  <a:gd name="connsiteX2536" fmla="*/ 1860880 w 3949445"/>
                  <a:gd name="connsiteY2536" fmla="*/ 2767584 h 5665088"/>
                  <a:gd name="connsiteX2537" fmla="*/ 1866062 w 3949445"/>
                  <a:gd name="connsiteY2537" fmla="*/ 2765908 h 5665088"/>
                  <a:gd name="connsiteX2538" fmla="*/ 1869948 w 3949445"/>
                  <a:gd name="connsiteY2538" fmla="*/ 2760269 h 5665088"/>
                  <a:gd name="connsiteX2539" fmla="*/ 1872158 w 3949445"/>
                  <a:gd name="connsiteY2539" fmla="*/ 2758059 h 5665088"/>
                  <a:gd name="connsiteX2540" fmla="*/ 1875663 w 3949445"/>
                  <a:gd name="connsiteY2540" fmla="*/ 2752420 h 5665088"/>
                  <a:gd name="connsiteX2541" fmla="*/ 1877720 w 3949445"/>
                  <a:gd name="connsiteY2541" fmla="*/ 2739390 h 5665088"/>
                  <a:gd name="connsiteX2542" fmla="*/ 1876425 w 3949445"/>
                  <a:gd name="connsiteY2542" fmla="*/ 2730322 h 5665088"/>
                  <a:gd name="connsiteX2543" fmla="*/ 1876654 w 3949445"/>
                  <a:gd name="connsiteY2543" fmla="*/ 2725598 h 5665088"/>
                  <a:gd name="connsiteX2544" fmla="*/ 1877492 w 3949445"/>
                  <a:gd name="connsiteY2544" fmla="*/ 2722398 h 5665088"/>
                  <a:gd name="connsiteX2545" fmla="*/ 1879930 w 3949445"/>
                  <a:gd name="connsiteY2545" fmla="*/ 2717521 h 5665088"/>
                  <a:gd name="connsiteX2546" fmla="*/ 1877263 w 3949445"/>
                  <a:gd name="connsiteY2546" fmla="*/ 2713787 h 5665088"/>
                  <a:gd name="connsiteX2547" fmla="*/ 1879244 w 3949445"/>
                  <a:gd name="connsiteY2547" fmla="*/ 2708224 h 5665088"/>
                  <a:gd name="connsiteX2548" fmla="*/ 1879778 w 3949445"/>
                  <a:gd name="connsiteY2548" fmla="*/ 2704414 h 5665088"/>
                  <a:gd name="connsiteX2549" fmla="*/ 1884045 w 3949445"/>
                  <a:gd name="connsiteY2549" fmla="*/ 2693594 h 5665088"/>
                  <a:gd name="connsiteX2550" fmla="*/ 1884502 w 3949445"/>
                  <a:gd name="connsiteY2550" fmla="*/ 2689403 h 5665088"/>
                  <a:gd name="connsiteX2551" fmla="*/ 1882750 w 3949445"/>
                  <a:gd name="connsiteY2551" fmla="*/ 2684450 h 5665088"/>
                  <a:gd name="connsiteX2552" fmla="*/ 1878254 w 3949445"/>
                  <a:gd name="connsiteY2552" fmla="*/ 2684298 h 5665088"/>
                  <a:gd name="connsiteX2553" fmla="*/ 1876349 w 3949445"/>
                  <a:gd name="connsiteY2553" fmla="*/ 2684678 h 5665088"/>
                  <a:gd name="connsiteX2554" fmla="*/ 1874291 w 3949445"/>
                  <a:gd name="connsiteY2554" fmla="*/ 2684145 h 5665088"/>
                  <a:gd name="connsiteX2555" fmla="*/ 1876349 w 3949445"/>
                  <a:gd name="connsiteY2555" fmla="*/ 2679649 h 5665088"/>
                  <a:gd name="connsiteX2556" fmla="*/ 1877111 w 3949445"/>
                  <a:gd name="connsiteY2556" fmla="*/ 2677973 h 5665088"/>
                  <a:gd name="connsiteX2557" fmla="*/ 1880235 w 3949445"/>
                  <a:gd name="connsiteY2557" fmla="*/ 2672868 h 5665088"/>
                  <a:gd name="connsiteX2558" fmla="*/ 1880235 w 3949445"/>
                  <a:gd name="connsiteY2558" fmla="*/ 2669820 h 5665088"/>
                  <a:gd name="connsiteX2559" fmla="*/ 1882902 w 3949445"/>
                  <a:gd name="connsiteY2559" fmla="*/ 2667686 h 5665088"/>
                  <a:gd name="connsiteX2560" fmla="*/ 1884959 w 3949445"/>
                  <a:gd name="connsiteY2560" fmla="*/ 2665248 h 5665088"/>
                  <a:gd name="connsiteX2561" fmla="*/ 1886560 w 3949445"/>
                  <a:gd name="connsiteY2561" fmla="*/ 2665095 h 5665088"/>
                  <a:gd name="connsiteX2562" fmla="*/ 1887398 w 3949445"/>
                  <a:gd name="connsiteY2562" fmla="*/ 2669515 h 5665088"/>
                  <a:gd name="connsiteX2563" fmla="*/ 1885645 w 3949445"/>
                  <a:gd name="connsiteY2563" fmla="*/ 2677592 h 5665088"/>
                  <a:gd name="connsiteX2564" fmla="*/ 1886331 w 3949445"/>
                  <a:gd name="connsiteY2564" fmla="*/ 2679116 h 5665088"/>
                  <a:gd name="connsiteX2565" fmla="*/ 1889379 w 3949445"/>
                  <a:gd name="connsiteY2565" fmla="*/ 2680868 h 5665088"/>
                  <a:gd name="connsiteX2566" fmla="*/ 1892351 w 3949445"/>
                  <a:gd name="connsiteY2566" fmla="*/ 2687574 h 5665088"/>
                  <a:gd name="connsiteX2567" fmla="*/ 1893494 w 3949445"/>
                  <a:gd name="connsiteY2567" fmla="*/ 2687726 h 5665088"/>
                  <a:gd name="connsiteX2568" fmla="*/ 1895399 w 3949445"/>
                  <a:gd name="connsiteY2568" fmla="*/ 2684221 h 5665088"/>
                  <a:gd name="connsiteX2569" fmla="*/ 1897075 w 3949445"/>
                  <a:gd name="connsiteY2569" fmla="*/ 2680640 h 5665088"/>
                  <a:gd name="connsiteX2570" fmla="*/ 1898142 w 3949445"/>
                  <a:gd name="connsiteY2570" fmla="*/ 2672334 h 5665088"/>
                  <a:gd name="connsiteX2571" fmla="*/ 1901266 w 3949445"/>
                  <a:gd name="connsiteY2571" fmla="*/ 2666695 h 5665088"/>
                  <a:gd name="connsiteX2572" fmla="*/ 1903552 w 3949445"/>
                  <a:gd name="connsiteY2572" fmla="*/ 2656789 h 5665088"/>
                  <a:gd name="connsiteX2573" fmla="*/ 1907134 w 3949445"/>
                  <a:gd name="connsiteY2573" fmla="*/ 2647188 h 5665088"/>
                  <a:gd name="connsiteX2574" fmla="*/ 1906829 w 3949445"/>
                  <a:gd name="connsiteY2574" fmla="*/ 2646045 h 5665088"/>
                  <a:gd name="connsiteX2575" fmla="*/ 1905229 w 3949445"/>
                  <a:gd name="connsiteY2575" fmla="*/ 2645893 h 5665088"/>
                  <a:gd name="connsiteX2576" fmla="*/ 1902485 w 3949445"/>
                  <a:gd name="connsiteY2576" fmla="*/ 2648712 h 5665088"/>
                  <a:gd name="connsiteX2577" fmla="*/ 1901190 w 3949445"/>
                  <a:gd name="connsiteY2577" fmla="*/ 2648407 h 5665088"/>
                  <a:gd name="connsiteX2578" fmla="*/ 1901038 w 3949445"/>
                  <a:gd name="connsiteY2578" fmla="*/ 2644673 h 5665088"/>
                  <a:gd name="connsiteX2579" fmla="*/ 1902257 w 3949445"/>
                  <a:gd name="connsiteY2579" fmla="*/ 2643454 h 5665088"/>
                  <a:gd name="connsiteX2580" fmla="*/ 1904619 w 3949445"/>
                  <a:gd name="connsiteY2580" fmla="*/ 2642159 h 5665088"/>
                  <a:gd name="connsiteX2581" fmla="*/ 1906676 w 3949445"/>
                  <a:gd name="connsiteY2581" fmla="*/ 2641702 h 5665088"/>
                  <a:gd name="connsiteX2582" fmla="*/ 1907896 w 3949445"/>
                  <a:gd name="connsiteY2582" fmla="*/ 2641016 h 5665088"/>
                  <a:gd name="connsiteX2583" fmla="*/ 1909724 w 3949445"/>
                  <a:gd name="connsiteY2583" fmla="*/ 2638654 h 5665088"/>
                  <a:gd name="connsiteX2584" fmla="*/ 1910105 w 3949445"/>
                  <a:gd name="connsiteY2584" fmla="*/ 2635453 h 5665088"/>
                  <a:gd name="connsiteX2585" fmla="*/ 1908353 w 3949445"/>
                  <a:gd name="connsiteY2585" fmla="*/ 2635301 h 5665088"/>
                  <a:gd name="connsiteX2586" fmla="*/ 1906753 w 3949445"/>
                  <a:gd name="connsiteY2586" fmla="*/ 2635758 h 5665088"/>
                  <a:gd name="connsiteX2587" fmla="*/ 1903781 w 3949445"/>
                  <a:gd name="connsiteY2587" fmla="*/ 2635834 h 5665088"/>
                  <a:gd name="connsiteX2588" fmla="*/ 1901571 w 3949445"/>
                  <a:gd name="connsiteY2588" fmla="*/ 2636596 h 5665088"/>
                  <a:gd name="connsiteX2589" fmla="*/ 1899819 w 3949445"/>
                  <a:gd name="connsiteY2589" fmla="*/ 2634996 h 5665088"/>
                  <a:gd name="connsiteX2590" fmla="*/ 1899895 w 3949445"/>
                  <a:gd name="connsiteY2590" fmla="*/ 2633320 h 5665088"/>
                  <a:gd name="connsiteX2591" fmla="*/ 1903857 w 3949445"/>
                  <a:gd name="connsiteY2591" fmla="*/ 2627605 h 5665088"/>
                  <a:gd name="connsiteX2592" fmla="*/ 1906981 w 3949445"/>
                  <a:gd name="connsiteY2592" fmla="*/ 2625700 h 5665088"/>
                  <a:gd name="connsiteX2593" fmla="*/ 1908505 w 3949445"/>
                  <a:gd name="connsiteY2593" fmla="*/ 2625852 h 5665088"/>
                  <a:gd name="connsiteX2594" fmla="*/ 1909420 w 3949445"/>
                  <a:gd name="connsiteY2594" fmla="*/ 2624328 h 5665088"/>
                  <a:gd name="connsiteX2595" fmla="*/ 1909801 w 3949445"/>
                  <a:gd name="connsiteY2595" fmla="*/ 2622880 h 5665088"/>
                  <a:gd name="connsiteX2596" fmla="*/ 1908505 w 3949445"/>
                  <a:gd name="connsiteY2596" fmla="*/ 2618842 h 5665088"/>
                  <a:gd name="connsiteX2597" fmla="*/ 1908505 w 3949445"/>
                  <a:gd name="connsiteY2597" fmla="*/ 2614727 h 5665088"/>
                  <a:gd name="connsiteX2598" fmla="*/ 1910258 w 3949445"/>
                  <a:gd name="connsiteY2598" fmla="*/ 2609545 h 5665088"/>
                  <a:gd name="connsiteX2599" fmla="*/ 1918030 w 3949445"/>
                  <a:gd name="connsiteY2599" fmla="*/ 2598496 h 5665088"/>
                  <a:gd name="connsiteX2600" fmla="*/ 1924279 w 3949445"/>
                  <a:gd name="connsiteY2600" fmla="*/ 2593543 h 5665088"/>
                  <a:gd name="connsiteX2601" fmla="*/ 1929460 w 3949445"/>
                  <a:gd name="connsiteY2601" fmla="*/ 2587371 h 5665088"/>
                  <a:gd name="connsiteX2602" fmla="*/ 1931822 w 3949445"/>
                  <a:gd name="connsiteY2602" fmla="*/ 2583409 h 5665088"/>
                  <a:gd name="connsiteX2603" fmla="*/ 1933727 w 3949445"/>
                  <a:gd name="connsiteY2603" fmla="*/ 2578608 h 5665088"/>
                  <a:gd name="connsiteX2604" fmla="*/ 1935404 w 3949445"/>
                  <a:gd name="connsiteY2604" fmla="*/ 2572817 h 5665088"/>
                  <a:gd name="connsiteX2605" fmla="*/ 1934185 w 3949445"/>
                  <a:gd name="connsiteY2605" fmla="*/ 2570760 h 5665088"/>
                  <a:gd name="connsiteX2606" fmla="*/ 1933651 w 3949445"/>
                  <a:gd name="connsiteY2606" fmla="*/ 2569388 h 5665088"/>
                  <a:gd name="connsiteX2607" fmla="*/ 1933423 w 3949445"/>
                  <a:gd name="connsiteY2607" fmla="*/ 2561920 h 5665088"/>
                  <a:gd name="connsiteX2608" fmla="*/ 1929994 w 3949445"/>
                  <a:gd name="connsiteY2608" fmla="*/ 2560244 h 5665088"/>
                  <a:gd name="connsiteX2609" fmla="*/ 1925193 w 3949445"/>
                  <a:gd name="connsiteY2609" fmla="*/ 2555062 h 5665088"/>
                  <a:gd name="connsiteX2610" fmla="*/ 1921612 w 3949445"/>
                  <a:gd name="connsiteY2610" fmla="*/ 2553843 h 5665088"/>
                  <a:gd name="connsiteX2611" fmla="*/ 1918183 w 3949445"/>
                  <a:gd name="connsiteY2611" fmla="*/ 2555443 h 5665088"/>
                  <a:gd name="connsiteX2612" fmla="*/ 1915897 w 3949445"/>
                  <a:gd name="connsiteY2612" fmla="*/ 2555824 h 5665088"/>
                  <a:gd name="connsiteX2613" fmla="*/ 1912315 w 3949445"/>
                  <a:gd name="connsiteY2613" fmla="*/ 2555824 h 5665088"/>
                  <a:gd name="connsiteX2614" fmla="*/ 1911629 w 3949445"/>
                  <a:gd name="connsiteY2614" fmla="*/ 2556663 h 5665088"/>
                  <a:gd name="connsiteX2615" fmla="*/ 1915135 w 3949445"/>
                  <a:gd name="connsiteY2615" fmla="*/ 2557729 h 5665088"/>
                  <a:gd name="connsiteX2616" fmla="*/ 1916887 w 3949445"/>
                  <a:gd name="connsiteY2616" fmla="*/ 2557729 h 5665088"/>
                  <a:gd name="connsiteX2617" fmla="*/ 1918411 w 3949445"/>
                  <a:gd name="connsiteY2617" fmla="*/ 2556967 h 5665088"/>
                  <a:gd name="connsiteX2618" fmla="*/ 1919326 w 3949445"/>
                  <a:gd name="connsiteY2618" fmla="*/ 2556891 h 5665088"/>
                  <a:gd name="connsiteX2619" fmla="*/ 1920240 w 3949445"/>
                  <a:gd name="connsiteY2619" fmla="*/ 2558186 h 5665088"/>
                  <a:gd name="connsiteX2620" fmla="*/ 1919326 w 3949445"/>
                  <a:gd name="connsiteY2620" fmla="*/ 2559634 h 5665088"/>
                  <a:gd name="connsiteX2621" fmla="*/ 1918106 w 3949445"/>
                  <a:gd name="connsiteY2621" fmla="*/ 2560473 h 5665088"/>
                  <a:gd name="connsiteX2622" fmla="*/ 1916887 w 3949445"/>
                  <a:gd name="connsiteY2622" fmla="*/ 2560853 h 5665088"/>
                  <a:gd name="connsiteX2623" fmla="*/ 1907972 w 3949445"/>
                  <a:gd name="connsiteY2623" fmla="*/ 2559863 h 5665088"/>
                  <a:gd name="connsiteX2624" fmla="*/ 1899895 w 3949445"/>
                  <a:gd name="connsiteY2624" fmla="*/ 2557272 h 5665088"/>
                  <a:gd name="connsiteX2625" fmla="*/ 1896618 w 3949445"/>
                  <a:gd name="connsiteY2625" fmla="*/ 2556739 h 5665088"/>
                  <a:gd name="connsiteX2626" fmla="*/ 1887550 w 3949445"/>
                  <a:gd name="connsiteY2626" fmla="*/ 2554529 h 5665088"/>
                  <a:gd name="connsiteX2627" fmla="*/ 1882750 w 3949445"/>
                  <a:gd name="connsiteY2627" fmla="*/ 2554072 h 5665088"/>
                  <a:gd name="connsiteX2628" fmla="*/ 1881149 w 3949445"/>
                  <a:gd name="connsiteY2628" fmla="*/ 2554605 h 5665088"/>
                  <a:gd name="connsiteX2629" fmla="*/ 1881149 w 3949445"/>
                  <a:gd name="connsiteY2629" fmla="*/ 2555062 h 5665088"/>
                  <a:gd name="connsiteX2630" fmla="*/ 1880616 w 3949445"/>
                  <a:gd name="connsiteY2630" fmla="*/ 2555596 h 5665088"/>
                  <a:gd name="connsiteX2631" fmla="*/ 1878101 w 3949445"/>
                  <a:gd name="connsiteY2631" fmla="*/ 2556053 h 5665088"/>
                  <a:gd name="connsiteX2632" fmla="*/ 1869719 w 3949445"/>
                  <a:gd name="connsiteY2632" fmla="*/ 2555977 h 5665088"/>
                  <a:gd name="connsiteX2633" fmla="*/ 1865147 w 3949445"/>
                  <a:gd name="connsiteY2633" fmla="*/ 2557196 h 5665088"/>
                  <a:gd name="connsiteX2634" fmla="*/ 1858899 w 3949445"/>
                  <a:gd name="connsiteY2634" fmla="*/ 2560853 h 5665088"/>
                  <a:gd name="connsiteX2635" fmla="*/ 1853794 w 3949445"/>
                  <a:gd name="connsiteY2635" fmla="*/ 2562225 h 5665088"/>
                  <a:gd name="connsiteX2636" fmla="*/ 1817294 w 3949445"/>
                  <a:gd name="connsiteY2636" fmla="*/ 2567788 h 5665088"/>
                  <a:gd name="connsiteX2637" fmla="*/ 1814703 w 3949445"/>
                  <a:gd name="connsiteY2637" fmla="*/ 2568702 h 5665088"/>
                  <a:gd name="connsiteX2638" fmla="*/ 1803197 w 3949445"/>
                  <a:gd name="connsiteY2638" fmla="*/ 2573960 h 5665088"/>
                  <a:gd name="connsiteX2639" fmla="*/ 1796644 w 3949445"/>
                  <a:gd name="connsiteY2639" fmla="*/ 2578456 h 5665088"/>
                  <a:gd name="connsiteX2640" fmla="*/ 1793443 w 3949445"/>
                  <a:gd name="connsiteY2640" fmla="*/ 2588514 h 5665088"/>
                  <a:gd name="connsiteX2641" fmla="*/ 1792529 w 3949445"/>
                  <a:gd name="connsiteY2641" fmla="*/ 2590267 h 5665088"/>
                  <a:gd name="connsiteX2642" fmla="*/ 1791538 w 3949445"/>
                  <a:gd name="connsiteY2642" fmla="*/ 2596591 h 5665088"/>
                  <a:gd name="connsiteX2643" fmla="*/ 1791767 w 3949445"/>
                  <a:gd name="connsiteY2643" fmla="*/ 2603602 h 5665088"/>
                  <a:gd name="connsiteX2644" fmla="*/ 1791462 w 3949445"/>
                  <a:gd name="connsiteY2644" fmla="*/ 2609850 h 5665088"/>
                  <a:gd name="connsiteX2645" fmla="*/ 1791614 w 3949445"/>
                  <a:gd name="connsiteY2645" fmla="*/ 2617775 h 5665088"/>
                  <a:gd name="connsiteX2646" fmla="*/ 1791234 w 3949445"/>
                  <a:gd name="connsiteY2646" fmla="*/ 2620975 h 5665088"/>
                  <a:gd name="connsiteX2647" fmla="*/ 1790624 w 3949445"/>
                  <a:gd name="connsiteY2647" fmla="*/ 2622347 h 5665088"/>
                  <a:gd name="connsiteX2648" fmla="*/ 1785061 w 3949445"/>
                  <a:gd name="connsiteY2648" fmla="*/ 2626995 h 5665088"/>
                  <a:gd name="connsiteX2649" fmla="*/ 1783461 w 3949445"/>
                  <a:gd name="connsiteY2649" fmla="*/ 2629586 h 5665088"/>
                  <a:gd name="connsiteX2650" fmla="*/ 1781632 w 3949445"/>
                  <a:gd name="connsiteY2650" fmla="*/ 2644673 h 5665088"/>
                  <a:gd name="connsiteX2651" fmla="*/ 1773326 w 3949445"/>
                  <a:gd name="connsiteY2651" fmla="*/ 2652598 h 5665088"/>
                  <a:gd name="connsiteX2652" fmla="*/ 1769288 w 3949445"/>
                  <a:gd name="connsiteY2652" fmla="*/ 2654732 h 5665088"/>
                  <a:gd name="connsiteX2653" fmla="*/ 1766316 w 3949445"/>
                  <a:gd name="connsiteY2653" fmla="*/ 2657170 h 5665088"/>
                  <a:gd name="connsiteX2654" fmla="*/ 1754657 w 3949445"/>
                  <a:gd name="connsiteY2654" fmla="*/ 2663038 h 5665088"/>
                  <a:gd name="connsiteX2655" fmla="*/ 1753819 w 3949445"/>
                  <a:gd name="connsiteY2655" fmla="*/ 2664028 h 5665088"/>
                  <a:gd name="connsiteX2656" fmla="*/ 1753362 w 3949445"/>
                  <a:gd name="connsiteY2656" fmla="*/ 2665324 h 5665088"/>
                  <a:gd name="connsiteX2657" fmla="*/ 1754276 w 3949445"/>
                  <a:gd name="connsiteY2657" fmla="*/ 2665324 h 5665088"/>
                  <a:gd name="connsiteX2658" fmla="*/ 1758239 w 3949445"/>
                  <a:gd name="connsiteY2658" fmla="*/ 2662581 h 5665088"/>
                  <a:gd name="connsiteX2659" fmla="*/ 1758620 w 3949445"/>
                  <a:gd name="connsiteY2659" fmla="*/ 2663571 h 5665088"/>
                  <a:gd name="connsiteX2660" fmla="*/ 1757324 w 3949445"/>
                  <a:gd name="connsiteY2660" fmla="*/ 2666391 h 5665088"/>
                  <a:gd name="connsiteX2661" fmla="*/ 1757782 w 3949445"/>
                  <a:gd name="connsiteY2661" fmla="*/ 2667533 h 5665088"/>
                  <a:gd name="connsiteX2662" fmla="*/ 1759610 w 3949445"/>
                  <a:gd name="connsiteY2662" fmla="*/ 2667686 h 5665088"/>
                  <a:gd name="connsiteX2663" fmla="*/ 1760754 w 3949445"/>
                  <a:gd name="connsiteY2663" fmla="*/ 2669743 h 5665088"/>
                  <a:gd name="connsiteX2664" fmla="*/ 1760906 w 3949445"/>
                  <a:gd name="connsiteY2664" fmla="*/ 2673630 h 5665088"/>
                  <a:gd name="connsiteX2665" fmla="*/ 1754505 w 3949445"/>
                  <a:gd name="connsiteY2665" fmla="*/ 2676906 h 5665088"/>
                  <a:gd name="connsiteX2666" fmla="*/ 1750847 w 3949445"/>
                  <a:gd name="connsiteY2666" fmla="*/ 2680259 h 5665088"/>
                  <a:gd name="connsiteX2667" fmla="*/ 1748333 w 3949445"/>
                  <a:gd name="connsiteY2667" fmla="*/ 2680640 h 5665088"/>
                  <a:gd name="connsiteX2668" fmla="*/ 1740408 w 3949445"/>
                  <a:gd name="connsiteY2668" fmla="*/ 2679726 h 5665088"/>
                  <a:gd name="connsiteX2669" fmla="*/ 1736141 w 3949445"/>
                  <a:gd name="connsiteY2669" fmla="*/ 2677363 h 5665088"/>
                  <a:gd name="connsiteX2670" fmla="*/ 1734998 w 3949445"/>
                  <a:gd name="connsiteY2670" fmla="*/ 2675992 h 5665088"/>
                  <a:gd name="connsiteX2671" fmla="*/ 1737436 w 3949445"/>
                  <a:gd name="connsiteY2671" fmla="*/ 2674544 h 5665088"/>
                  <a:gd name="connsiteX2672" fmla="*/ 1737436 w 3949445"/>
                  <a:gd name="connsiteY2672" fmla="*/ 2673096 h 5665088"/>
                  <a:gd name="connsiteX2673" fmla="*/ 1733779 w 3949445"/>
                  <a:gd name="connsiteY2673" fmla="*/ 2669972 h 5665088"/>
                  <a:gd name="connsiteX2674" fmla="*/ 1728826 w 3949445"/>
                  <a:gd name="connsiteY2674" fmla="*/ 2670429 h 5665088"/>
                  <a:gd name="connsiteX2675" fmla="*/ 1724559 w 3949445"/>
                  <a:gd name="connsiteY2675" fmla="*/ 2671191 h 5665088"/>
                  <a:gd name="connsiteX2676" fmla="*/ 1715719 w 3949445"/>
                  <a:gd name="connsiteY2676" fmla="*/ 2671572 h 5665088"/>
                  <a:gd name="connsiteX2677" fmla="*/ 1713967 w 3949445"/>
                  <a:gd name="connsiteY2677" fmla="*/ 2672029 h 5665088"/>
                  <a:gd name="connsiteX2678" fmla="*/ 1705280 w 3949445"/>
                  <a:gd name="connsiteY2678" fmla="*/ 2674087 h 5665088"/>
                  <a:gd name="connsiteX2679" fmla="*/ 1704518 w 3949445"/>
                  <a:gd name="connsiteY2679" fmla="*/ 2675611 h 5665088"/>
                  <a:gd name="connsiteX2680" fmla="*/ 1702994 w 3949445"/>
                  <a:gd name="connsiteY2680" fmla="*/ 2677592 h 5665088"/>
                  <a:gd name="connsiteX2681" fmla="*/ 1698498 w 3949445"/>
                  <a:gd name="connsiteY2681" fmla="*/ 2679802 h 5665088"/>
                  <a:gd name="connsiteX2682" fmla="*/ 1689125 w 3949445"/>
                  <a:gd name="connsiteY2682" fmla="*/ 2681554 h 5665088"/>
                  <a:gd name="connsiteX2683" fmla="*/ 1685239 w 3949445"/>
                  <a:gd name="connsiteY2683" fmla="*/ 2680792 h 5665088"/>
                  <a:gd name="connsiteX2684" fmla="*/ 1672666 w 3949445"/>
                  <a:gd name="connsiteY2684" fmla="*/ 2681326 h 5665088"/>
                  <a:gd name="connsiteX2685" fmla="*/ 1664437 w 3949445"/>
                  <a:gd name="connsiteY2685" fmla="*/ 2684221 h 5665088"/>
                  <a:gd name="connsiteX2686" fmla="*/ 1660169 w 3949445"/>
                  <a:gd name="connsiteY2686" fmla="*/ 2686279 h 5665088"/>
                  <a:gd name="connsiteX2687" fmla="*/ 1647977 w 3949445"/>
                  <a:gd name="connsiteY2687" fmla="*/ 2690622 h 5665088"/>
                  <a:gd name="connsiteX2688" fmla="*/ 1640129 w 3949445"/>
                  <a:gd name="connsiteY2688" fmla="*/ 2691765 h 5665088"/>
                  <a:gd name="connsiteX2689" fmla="*/ 1637462 w 3949445"/>
                  <a:gd name="connsiteY2689" fmla="*/ 2691765 h 5665088"/>
                  <a:gd name="connsiteX2690" fmla="*/ 1634109 w 3949445"/>
                  <a:gd name="connsiteY2690" fmla="*/ 2691460 h 5665088"/>
                  <a:gd name="connsiteX2691" fmla="*/ 1628851 w 3949445"/>
                  <a:gd name="connsiteY2691" fmla="*/ 2684526 h 5665088"/>
                  <a:gd name="connsiteX2692" fmla="*/ 1624355 w 3949445"/>
                  <a:gd name="connsiteY2692" fmla="*/ 2677973 h 5665088"/>
                  <a:gd name="connsiteX2693" fmla="*/ 1615974 w 3949445"/>
                  <a:gd name="connsiteY2693" fmla="*/ 2675687 h 5665088"/>
                  <a:gd name="connsiteX2694" fmla="*/ 1609496 w 3949445"/>
                  <a:gd name="connsiteY2694" fmla="*/ 2670581 h 5665088"/>
                  <a:gd name="connsiteX2695" fmla="*/ 1594714 w 3949445"/>
                  <a:gd name="connsiteY2695" fmla="*/ 2669820 h 5665088"/>
                  <a:gd name="connsiteX2696" fmla="*/ 1589532 w 3949445"/>
                  <a:gd name="connsiteY2696" fmla="*/ 2667610 h 5665088"/>
                  <a:gd name="connsiteX2697" fmla="*/ 1588618 w 3949445"/>
                  <a:gd name="connsiteY2697" fmla="*/ 2667838 h 5665088"/>
                  <a:gd name="connsiteX2698" fmla="*/ 1591132 w 3949445"/>
                  <a:gd name="connsiteY2698" fmla="*/ 2669667 h 5665088"/>
                  <a:gd name="connsiteX2699" fmla="*/ 1594104 w 3949445"/>
                  <a:gd name="connsiteY2699" fmla="*/ 2670963 h 5665088"/>
                  <a:gd name="connsiteX2700" fmla="*/ 1592199 w 3949445"/>
                  <a:gd name="connsiteY2700" fmla="*/ 2670963 h 5665088"/>
                  <a:gd name="connsiteX2701" fmla="*/ 1584731 w 3949445"/>
                  <a:gd name="connsiteY2701" fmla="*/ 2668448 h 5665088"/>
                  <a:gd name="connsiteX2702" fmla="*/ 1580845 w 3949445"/>
                  <a:gd name="connsiteY2702" fmla="*/ 2665857 h 5665088"/>
                  <a:gd name="connsiteX2703" fmla="*/ 1580540 w 3949445"/>
                  <a:gd name="connsiteY2703" fmla="*/ 2664638 h 5665088"/>
                  <a:gd name="connsiteX2704" fmla="*/ 1585112 w 3949445"/>
                  <a:gd name="connsiteY2704" fmla="*/ 2666467 h 5665088"/>
                  <a:gd name="connsiteX2705" fmla="*/ 1586332 w 3949445"/>
                  <a:gd name="connsiteY2705" fmla="*/ 2666391 h 5665088"/>
                  <a:gd name="connsiteX2706" fmla="*/ 1581150 w 3949445"/>
                  <a:gd name="connsiteY2706" fmla="*/ 2662733 h 5665088"/>
                  <a:gd name="connsiteX2707" fmla="*/ 1578407 w 3949445"/>
                  <a:gd name="connsiteY2707" fmla="*/ 2656561 h 5665088"/>
                  <a:gd name="connsiteX2708" fmla="*/ 1574902 w 3949445"/>
                  <a:gd name="connsiteY2708" fmla="*/ 2654503 h 5665088"/>
                  <a:gd name="connsiteX2709" fmla="*/ 1572997 w 3949445"/>
                  <a:gd name="connsiteY2709" fmla="*/ 2650693 h 5665088"/>
                  <a:gd name="connsiteX2710" fmla="*/ 1566596 w 3949445"/>
                  <a:gd name="connsiteY2710" fmla="*/ 2644978 h 5665088"/>
                  <a:gd name="connsiteX2711" fmla="*/ 1565529 w 3949445"/>
                  <a:gd name="connsiteY2711" fmla="*/ 2639873 h 5665088"/>
                  <a:gd name="connsiteX2712" fmla="*/ 1563472 w 3949445"/>
                  <a:gd name="connsiteY2712" fmla="*/ 2636139 h 5665088"/>
                  <a:gd name="connsiteX2713" fmla="*/ 1560119 w 3949445"/>
                  <a:gd name="connsiteY2713" fmla="*/ 2624023 h 5665088"/>
                  <a:gd name="connsiteX2714" fmla="*/ 1550289 w 3949445"/>
                  <a:gd name="connsiteY2714" fmla="*/ 2611298 h 5665088"/>
                  <a:gd name="connsiteX2715" fmla="*/ 1534287 w 3949445"/>
                  <a:gd name="connsiteY2715" fmla="*/ 2594229 h 5665088"/>
                  <a:gd name="connsiteX2716" fmla="*/ 1531772 w 3949445"/>
                  <a:gd name="connsiteY2716" fmla="*/ 2590114 h 5665088"/>
                  <a:gd name="connsiteX2717" fmla="*/ 1531468 w 3949445"/>
                  <a:gd name="connsiteY2717" fmla="*/ 2586838 h 5665088"/>
                  <a:gd name="connsiteX2718" fmla="*/ 1525143 w 3949445"/>
                  <a:gd name="connsiteY2718" fmla="*/ 2574646 h 5665088"/>
                  <a:gd name="connsiteX2719" fmla="*/ 1519580 w 3949445"/>
                  <a:gd name="connsiteY2719" fmla="*/ 2562835 h 5665088"/>
                  <a:gd name="connsiteX2720" fmla="*/ 1519580 w 3949445"/>
                  <a:gd name="connsiteY2720" fmla="*/ 2561463 h 5665088"/>
                  <a:gd name="connsiteX2721" fmla="*/ 1519047 w 3949445"/>
                  <a:gd name="connsiteY2721" fmla="*/ 2559634 h 5665088"/>
                  <a:gd name="connsiteX2722" fmla="*/ 1517066 w 3949445"/>
                  <a:gd name="connsiteY2722" fmla="*/ 2558415 h 5665088"/>
                  <a:gd name="connsiteX2723" fmla="*/ 1515847 w 3949445"/>
                  <a:gd name="connsiteY2723" fmla="*/ 2557272 h 5665088"/>
                  <a:gd name="connsiteX2724" fmla="*/ 1514323 w 3949445"/>
                  <a:gd name="connsiteY2724" fmla="*/ 2554529 h 5665088"/>
                  <a:gd name="connsiteX2725" fmla="*/ 1509827 w 3949445"/>
                  <a:gd name="connsiteY2725" fmla="*/ 2537536 h 5665088"/>
                  <a:gd name="connsiteX2726" fmla="*/ 1516151 w 3949445"/>
                  <a:gd name="connsiteY2726" fmla="*/ 2548204 h 5665088"/>
                  <a:gd name="connsiteX2727" fmla="*/ 1521333 w 3949445"/>
                  <a:gd name="connsiteY2727" fmla="*/ 2554224 h 5665088"/>
                  <a:gd name="connsiteX2728" fmla="*/ 1524152 w 3949445"/>
                  <a:gd name="connsiteY2728" fmla="*/ 2556053 h 5665088"/>
                  <a:gd name="connsiteX2729" fmla="*/ 1524076 w 3949445"/>
                  <a:gd name="connsiteY2729" fmla="*/ 2557806 h 5665088"/>
                  <a:gd name="connsiteX2730" fmla="*/ 1522552 w 3949445"/>
                  <a:gd name="connsiteY2730" fmla="*/ 2560168 h 5665088"/>
                  <a:gd name="connsiteX2731" fmla="*/ 1522171 w 3949445"/>
                  <a:gd name="connsiteY2731" fmla="*/ 2564511 h 5665088"/>
                  <a:gd name="connsiteX2732" fmla="*/ 1523162 w 3949445"/>
                  <a:gd name="connsiteY2732" fmla="*/ 2567864 h 5665088"/>
                  <a:gd name="connsiteX2733" fmla="*/ 1524000 w 3949445"/>
                  <a:gd name="connsiteY2733" fmla="*/ 2563825 h 5665088"/>
                  <a:gd name="connsiteX2734" fmla="*/ 1525981 w 3949445"/>
                  <a:gd name="connsiteY2734" fmla="*/ 2561235 h 5665088"/>
                  <a:gd name="connsiteX2735" fmla="*/ 1526819 w 3949445"/>
                  <a:gd name="connsiteY2735" fmla="*/ 2556129 h 5665088"/>
                  <a:gd name="connsiteX2736" fmla="*/ 1525067 w 3949445"/>
                  <a:gd name="connsiteY2736" fmla="*/ 2554148 h 5665088"/>
                  <a:gd name="connsiteX2737" fmla="*/ 1520266 w 3949445"/>
                  <a:gd name="connsiteY2737" fmla="*/ 2550490 h 5665088"/>
                  <a:gd name="connsiteX2738" fmla="*/ 1516304 w 3949445"/>
                  <a:gd name="connsiteY2738" fmla="*/ 2546376 h 5665088"/>
                  <a:gd name="connsiteX2739" fmla="*/ 1509446 w 3949445"/>
                  <a:gd name="connsiteY2739" fmla="*/ 2534336 h 5665088"/>
                  <a:gd name="connsiteX2740" fmla="*/ 1508684 w 3949445"/>
                  <a:gd name="connsiteY2740" fmla="*/ 2527402 h 5665088"/>
                  <a:gd name="connsiteX2741" fmla="*/ 1506398 w 3949445"/>
                  <a:gd name="connsiteY2741" fmla="*/ 2518105 h 5665088"/>
                  <a:gd name="connsiteX2742" fmla="*/ 1506398 w 3949445"/>
                  <a:gd name="connsiteY2742" fmla="*/ 2516200 h 5665088"/>
                  <a:gd name="connsiteX2743" fmla="*/ 1505788 w 3949445"/>
                  <a:gd name="connsiteY2743" fmla="*/ 2513457 h 5665088"/>
                  <a:gd name="connsiteX2744" fmla="*/ 1507389 w 3949445"/>
                  <a:gd name="connsiteY2744" fmla="*/ 2507361 h 5665088"/>
                  <a:gd name="connsiteX2745" fmla="*/ 1509598 w 3949445"/>
                  <a:gd name="connsiteY2745" fmla="*/ 2502865 h 5665088"/>
                  <a:gd name="connsiteX2746" fmla="*/ 1510132 w 3949445"/>
                  <a:gd name="connsiteY2746" fmla="*/ 2500579 h 5665088"/>
                  <a:gd name="connsiteX2747" fmla="*/ 1509370 w 3949445"/>
                  <a:gd name="connsiteY2747" fmla="*/ 2485873 h 5665088"/>
                  <a:gd name="connsiteX2748" fmla="*/ 1510817 w 3949445"/>
                  <a:gd name="connsiteY2748" fmla="*/ 2468651 h 5665088"/>
                  <a:gd name="connsiteX2749" fmla="*/ 1510284 w 3949445"/>
                  <a:gd name="connsiteY2749" fmla="*/ 2467432 h 5665088"/>
                  <a:gd name="connsiteX2750" fmla="*/ 1510741 w 3949445"/>
                  <a:gd name="connsiteY2750" fmla="*/ 2466366 h 5665088"/>
                  <a:gd name="connsiteX2751" fmla="*/ 1511199 w 3949445"/>
                  <a:gd name="connsiteY2751" fmla="*/ 2458517 h 5665088"/>
                  <a:gd name="connsiteX2752" fmla="*/ 1513180 w 3949445"/>
                  <a:gd name="connsiteY2752" fmla="*/ 2441905 h 5665088"/>
                  <a:gd name="connsiteX2753" fmla="*/ 1519352 w 3949445"/>
                  <a:gd name="connsiteY2753" fmla="*/ 2416455 h 5665088"/>
                  <a:gd name="connsiteX2754" fmla="*/ 1522552 w 3949445"/>
                  <a:gd name="connsiteY2754" fmla="*/ 2407463 h 5665088"/>
                  <a:gd name="connsiteX2755" fmla="*/ 1530325 w 3949445"/>
                  <a:gd name="connsiteY2755" fmla="*/ 2393061 h 5665088"/>
                  <a:gd name="connsiteX2756" fmla="*/ 1532611 w 3949445"/>
                  <a:gd name="connsiteY2756" fmla="*/ 2386127 h 5665088"/>
                  <a:gd name="connsiteX2757" fmla="*/ 1533601 w 3949445"/>
                  <a:gd name="connsiteY2757" fmla="*/ 2374849 h 5665088"/>
                  <a:gd name="connsiteX2758" fmla="*/ 1533144 w 3949445"/>
                  <a:gd name="connsiteY2758" fmla="*/ 2373401 h 5665088"/>
                  <a:gd name="connsiteX2759" fmla="*/ 1530706 w 3949445"/>
                  <a:gd name="connsiteY2759" fmla="*/ 2373249 h 5665088"/>
                  <a:gd name="connsiteX2760" fmla="*/ 1523467 w 3949445"/>
                  <a:gd name="connsiteY2760" fmla="*/ 2359762 h 5665088"/>
                  <a:gd name="connsiteX2761" fmla="*/ 1522171 w 3949445"/>
                  <a:gd name="connsiteY2761" fmla="*/ 2356104 h 5665088"/>
                  <a:gd name="connsiteX2762" fmla="*/ 1520952 w 3949445"/>
                  <a:gd name="connsiteY2762" fmla="*/ 2347570 h 5665088"/>
                  <a:gd name="connsiteX2763" fmla="*/ 1519885 w 3949445"/>
                  <a:gd name="connsiteY2763" fmla="*/ 2344826 h 5665088"/>
                  <a:gd name="connsiteX2764" fmla="*/ 1518590 w 3949445"/>
                  <a:gd name="connsiteY2764" fmla="*/ 2338731 h 5665088"/>
                  <a:gd name="connsiteX2765" fmla="*/ 1517523 w 3949445"/>
                  <a:gd name="connsiteY2765" fmla="*/ 2336216 h 5665088"/>
                  <a:gd name="connsiteX2766" fmla="*/ 1519047 w 3949445"/>
                  <a:gd name="connsiteY2766" fmla="*/ 2332711 h 5665088"/>
                  <a:gd name="connsiteX2767" fmla="*/ 1520571 w 3949445"/>
                  <a:gd name="connsiteY2767" fmla="*/ 2330044 h 5665088"/>
                  <a:gd name="connsiteX2768" fmla="*/ 1520647 w 3949445"/>
                  <a:gd name="connsiteY2768" fmla="*/ 2327758 h 5665088"/>
                  <a:gd name="connsiteX2769" fmla="*/ 1520190 w 3949445"/>
                  <a:gd name="connsiteY2769" fmla="*/ 2325091 h 5665088"/>
                  <a:gd name="connsiteX2770" fmla="*/ 1512189 w 3949445"/>
                  <a:gd name="connsiteY2770" fmla="*/ 2323033 h 5665088"/>
                  <a:gd name="connsiteX2771" fmla="*/ 1509217 w 3949445"/>
                  <a:gd name="connsiteY2771" fmla="*/ 2315947 h 5665088"/>
                  <a:gd name="connsiteX2772" fmla="*/ 1512570 w 3949445"/>
                  <a:gd name="connsiteY2772" fmla="*/ 2318538 h 5665088"/>
                  <a:gd name="connsiteX2773" fmla="*/ 1518742 w 3949445"/>
                  <a:gd name="connsiteY2773" fmla="*/ 2321890 h 5665088"/>
                  <a:gd name="connsiteX2774" fmla="*/ 1520419 w 3949445"/>
                  <a:gd name="connsiteY2774" fmla="*/ 2321814 h 5665088"/>
                  <a:gd name="connsiteX2775" fmla="*/ 1522019 w 3949445"/>
                  <a:gd name="connsiteY2775" fmla="*/ 2321357 h 5665088"/>
                  <a:gd name="connsiteX2776" fmla="*/ 1524229 w 3949445"/>
                  <a:gd name="connsiteY2776" fmla="*/ 2317547 h 5665088"/>
                  <a:gd name="connsiteX2777" fmla="*/ 1527810 w 3949445"/>
                  <a:gd name="connsiteY2777" fmla="*/ 2307184 h 5665088"/>
                  <a:gd name="connsiteX2778" fmla="*/ 1522324 w 3949445"/>
                  <a:gd name="connsiteY2778" fmla="*/ 2300250 h 5665088"/>
                  <a:gd name="connsiteX2779" fmla="*/ 1523314 w 3949445"/>
                  <a:gd name="connsiteY2779" fmla="*/ 2299335 h 5665088"/>
                  <a:gd name="connsiteX2780" fmla="*/ 1524534 w 3949445"/>
                  <a:gd name="connsiteY2780" fmla="*/ 2298878 h 5665088"/>
                  <a:gd name="connsiteX2781" fmla="*/ 1529258 w 3949445"/>
                  <a:gd name="connsiteY2781" fmla="*/ 2299488 h 5665088"/>
                  <a:gd name="connsiteX2782" fmla="*/ 1532382 w 3949445"/>
                  <a:gd name="connsiteY2782" fmla="*/ 2298497 h 5665088"/>
                  <a:gd name="connsiteX2783" fmla="*/ 1536192 w 3949445"/>
                  <a:gd name="connsiteY2783" fmla="*/ 2294077 h 5665088"/>
                  <a:gd name="connsiteX2784" fmla="*/ 1537640 w 3949445"/>
                  <a:gd name="connsiteY2784" fmla="*/ 2289581 h 5665088"/>
                  <a:gd name="connsiteX2785" fmla="*/ 1533525 w 3949445"/>
                  <a:gd name="connsiteY2785" fmla="*/ 2290953 h 5665088"/>
                  <a:gd name="connsiteX2786" fmla="*/ 1532992 w 3949445"/>
                  <a:gd name="connsiteY2786" fmla="*/ 2289277 h 5665088"/>
                  <a:gd name="connsiteX2787" fmla="*/ 1532915 w 3949445"/>
                  <a:gd name="connsiteY2787" fmla="*/ 2287524 h 5665088"/>
                  <a:gd name="connsiteX2788" fmla="*/ 1535278 w 3949445"/>
                  <a:gd name="connsiteY2788" fmla="*/ 2286915 h 5665088"/>
                  <a:gd name="connsiteX2789" fmla="*/ 1538402 w 3949445"/>
                  <a:gd name="connsiteY2789" fmla="*/ 2286686 h 5665088"/>
                  <a:gd name="connsiteX2790" fmla="*/ 1540307 w 3949445"/>
                  <a:gd name="connsiteY2790" fmla="*/ 2285619 h 5665088"/>
                  <a:gd name="connsiteX2791" fmla="*/ 1541602 w 3949445"/>
                  <a:gd name="connsiteY2791" fmla="*/ 2284171 h 5665088"/>
                  <a:gd name="connsiteX2792" fmla="*/ 1542136 w 3949445"/>
                  <a:gd name="connsiteY2792" fmla="*/ 2285771 h 5665088"/>
                  <a:gd name="connsiteX2793" fmla="*/ 1543202 w 3949445"/>
                  <a:gd name="connsiteY2793" fmla="*/ 2286991 h 5665088"/>
                  <a:gd name="connsiteX2794" fmla="*/ 1545260 w 3949445"/>
                  <a:gd name="connsiteY2794" fmla="*/ 2285391 h 5665088"/>
                  <a:gd name="connsiteX2795" fmla="*/ 1546479 w 3949445"/>
                  <a:gd name="connsiteY2795" fmla="*/ 2284324 h 5665088"/>
                  <a:gd name="connsiteX2796" fmla="*/ 1546936 w 3949445"/>
                  <a:gd name="connsiteY2796" fmla="*/ 2280209 h 5665088"/>
                  <a:gd name="connsiteX2797" fmla="*/ 1547774 w 3949445"/>
                  <a:gd name="connsiteY2797" fmla="*/ 2275942 h 5665088"/>
                  <a:gd name="connsiteX2798" fmla="*/ 1551584 w 3949445"/>
                  <a:gd name="connsiteY2798" fmla="*/ 2279295 h 5665088"/>
                  <a:gd name="connsiteX2799" fmla="*/ 1556004 w 3949445"/>
                  <a:gd name="connsiteY2799" fmla="*/ 2278228 h 5665088"/>
                  <a:gd name="connsiteX2800" fmla="*/ 1558824 w 3949445"/>
                  <a:gd name="connsiteY2800" fmla="*/ 2276628 h 5665088"/>
                  <a:gd name="connsiteX2801" fmla="*/ 1561490 w 3949445"/>
                  <a:gd name="connsiteY2801" fmla="*/ 2274494 h 5665088"/>
                  <a:gd name="connsiteX2802" fmla="*/ 1559357 w 3949445"/>
                  <a:gd name="connsiteY2802" fmla="*/ 2273580 h 5665088"/>
                  <a:gd name="connsiteX2803" fmla="*/ 1557452 w 3949445"/>
                  <a:gd name="connsiteY2803" fmla="*/ 2273198 h 5665088"/>
                  <a:gd name="connsiteX2804" fmla="*/ 1552956 w 3949445"/>
                  <a:gd name="connsiteY2804" fmla="*/ 2264055 h 5665088"/>
                  <a:gd name="connsiteX2805" fmla="*/ 1554175 w 3949445"/>
                  <a:gd name="connsiteY2805" fmla="*/ 2263445 h 5665088"/>
                  <a:gd name="connsiteX2806" fmla="*/ 1555471 w 3949445"/>
                  <a:gd name="connsiteY2806" fmla="*/ 2263750 h 5665088"/>
                  <a:gd name="connsiteX2807" fmla="*/ 1556080 w 3949445"/>
                  <a:gd name="connsiteY2807" fmla="*/ 2265045 h 5665088"/>
                  <a:gd name="connsiteX2808" fmla="*/ 1557376 w 3949445"/>
                  <a:gd name="connsiteY2808" fmla="*/ 2266569 h 5665088"/>
                  <a:gd name="connsiteX2809" fmla="*/ 1560347 w 3949445"/>
                  <a:gd name="connsiteY2809" fmla="*/ 2268779 h 5665088"/>
                  <a:gd name="connsiteX2810" fmla="*/ 1563243 w 3949445"/>
                  <a:gd name="connsiteY2810" fmla="*/ 2267255 h 5665088"/>
                  <a:gd name="connsiteX2811" fmla="*/ 1563319 w 3949445"/>
                  <a:gd name="connsiteY2811" fmla="*/ 2266188 h 5665088"/>
                  <a:gd name="connsiteX2812" fmla="*/ 1567129 w 3949445"/>
                  <a:gd name="connsiteY2812" fmla="*/ 2266264 h 5665088"/>
                  <a:gd name="connsiteX2813" fmla="*/ 1573301 w 3949445"/>
                  <a:gd name="connsiteY2813" fmla="*/ 2267636 h 5665088"/>
                  <a:gd name="connsiteX2814" fmla="*/ 1577340 w 3949445"/>
                  <a:gd name="connsiteY2814" fmla="*/ 2267255 h 5665088"/>
                  <a:gd name="connsiteX2815" fmla="*/ 1572692 w 3949445"/>
                  <a:gd name="connsiteY2815" fmla="*/ 2270227 h 5665088"/>
                  <a:gd name="connsiteX2816" fmla="*/ 1568729 w 3949445"/>
                  <a:gd name="connsiteY2816" fmla="*/ 2273198 h 5665088"/>
                  <a:gd name="connsiteX2817" fmla="*/ 1570787 w 3949445"/>
                  <a:gd name="connsiteY2817" fmla="*/ 2272665 h 5665088"/>
                  <a:gd name="connsiteX2818" fmla="*/ 1576959 w 3949445"/>
                  <a:gd name="connsiteY2818" fmla="*/ 2269084 h 5665088"/>
                  <a:gd name="connsiteX2819" fmla="*/ 1583436 w 3949445"/>
                  <a:gd name="connsiteY2819" fmla="*/ 2266874 h 5665088"/>
                  <a:gd name="connsiteX2820" fmla="*/ 1588160 w 3949445"/>
                  <a:gd name="connsiteY2820" fmla="*/ 2263902 h 5665088"/>
                  <a:gd name="connsiteX2821" fmla="*/ 1591132 w 3949445"/>
                  <a:gd name="connsiteY2821" fmla="*/ 2262531 h 5665088"/>
                  <a:gd name="connsiteX2822" fmla="*/ 1601495 w 3949445"/>
                  <a:gd name="connsiteY2822" fmla="*/ 2256130 h 5665088"/>
                  <a:gd name="connsiteX2823" fmla="*/ 1605915 w 3949445"/>
                  <a:gd name="connsiteY2823" fmla="*/ 2253386 h 5665088"/>
                  <a:gd name="connsiteX2824" fmla="*/ 1610639 w 3949445"/>
                  <a:gd name="connsiteY2824" fmla="*/ 2248510 h 5665088"/>
                  <a:gd name="connsiteX2825" fmla="*/ 1611173 w 3949445"/>
                  <a:gd name="connsiteY2825" fmla="*/ 2244852 h 5665088"/>
                  <a:gd name="connsiteX2826" fmla="*/ 1615821 w 3949445"/>
                  <a:gd name="connsiteY2826" fmla="*/ 2241042 h 5665088"/>
                  <a:gd name="connsiteX2827" fmla="*/ 1620850 w 3949445"/>
                  <a:gd name="connsiteY2827" fmla="*/ 2236394 h 5665088"/>
                  <a:gd name="connsiteX2828" fmla="*/ 1619021 w 3949445"/>
                  <a:gd name="connsiteY2828" fmla="*/ 2232584 h 5665088"/>
                  <a:gd name="connsiteX2829" fmla="*/ 1616812 w 3949445"/>
                  <a:gd name="connsiteY2829" fmla="*/ 2229688 h 5665088"/>
                  <a:gd name="connsiteX2830" fmla="*/ 1615669 w 3949445"/>
                  <a:gd name="connsiteY2830" fmla="*/ 2222449 h 5665088"/>
                  <a:gd name="connsiteX2831" fmla="*/ 1617193 w 3949445"/>
                  <a:gd name="connsiteY2831" fmla="*/ 2221992 h 5665088"/>
                  <a:gd name="connsiteX2832" fmla="*/ 1619250 w 3949445"/>
                  <a:gd name="connsiteY2832" fmla="*/ 2223440 h 5665088"/>
                  <a:gd name="connsiteX2833" fmla="*/ 1620774 w 3949445"/>
                  <a:gd name="connsiteY2833" fmla="*/ 2223592 h 5665088"/>
                  <a:gd name="connsiteX2834" fmla="*/ 1623060 w 3949445"/>
                  <a:gd name="connsiteY2834" fmla="*/ 2220392 h 5665088"/>
                  <a:gd name="connsiteX2835" fmla="*/ 1626565 w 3949445"/>
                  <a:gd name="connsiteY2835" fmla="*/ 2220468 h 5665088"/>
                  <a:gd name="connsiteX2836" fmla="*/ 1627175 w 3949445"/>
                  <a:gd name="connsiteY2836" fmla="*/ 2224431 h 5665088"/>
                  <a:gd name="connsiteX2837" fmla="*/ 1625117 w 3949445"/>
                  <a:gd name="connsiteY2837" fmla="*/ 2228926 h 5665088"/>
                  <a:gd name="connsiteX2838" fmla="*/ 1626870 w 3949445"/>
                  <a:gd name="connsiteY2838" fmla="*/ 2229460 h 5665088"/>
                  <a:gd name="connsiteX2839" fmla="*/ 1631823 w 3949445"/>
                  <a:gd name="connsiteY2839" fmla="*/ 2228088 h 5665088"/>
                  <a:gd name="connsiteX2840" fmla="*/ 1634871 w 3949445"/>
                  <a:gd name="connsiteY2840" fmla="*/ 2228926 h 5665088"/>
                  <a:gd name="connsiteX2841" fmla="*/ 1626184 w 3949445"/>
                  <a:gd name="connsiteY2841" fmla="*/ 2234336 h 5665088"/>
                  <a:gd name="connsiteX2842" fmla="*/ 1625879 w 3949445"/>
                  <a:gd name="connsiteY2842" fmla="*/ 2235784 h 5665088"/>
                  <a:gd name="connsiteX2843" fmla="*/ 1633042 w 3949445"/>
                  <a:gd name="connsiteY2843" fmla="*/ 2231593 h 5665088"/>
                  <a:gd name="connsiteX2844" fmla="*/ 1651406 w 3949445"/>
                  <a:gd name="connsiteY2844" fmla="*/ 2223821 h 5665088"/>
                  <a:gd name="connsiteX2845" fmla="*/ 1659560 w 3949445"/>
                  <a:gd name="connsiteY2845" fmla="*/ 2222983 h 5665088"/>
                  <a:gd name="connsiteX2846" fmla="*/ 1659712 w 3949445"/>
                  <a:gd name="connsiteY2846" fmla="*/ 2221611 h 5665088"/>
                  <a:gd name="connsiteX2847" fmla="*/ 1657350 w 3949445"/>
                  <a:gd name="connsiteY2847" fmla="*/ 2217725 h 5665088"/>
                  <a:gd name="connsiteX2848" fmla="*/ 1661465 w 3949445"/>
                  <a:gd name="connsiteY2848" fmla="*/ 2210867 h 5665088"/>
                  <a:gd name="connsiteX2849" fmla="*/ 1663294 w 3949445"/>
                  <a:gd name="connsiteY2849" fmla="*/ 2210943 h 5665088"/>
                  <a:gd name="connsiteX2850" fmla="*/ 1664284 w 3949445"/>
                  <a:gd name="connsiteY2850" fmla="*/ 2212010 h 5665088"/>
                  <a:gd name="connsiteX2851" fmla="*/ 1664056 w 3949445"/>
                  <a:gd name="connsiteY2851" fmla="*/ 2213610 h 5665088"/>
                  <a:gd name="connsiteX2852" fmla="*/ 1662684 w 3949445"/>
                  <a:gd name="connsiteY2852" fmla="*/ 2216201 h 5665088"/>
                  <a:gd name="connsiteX2853" fmla="*/ 1661160 w 3949445"/>
                  <a:gd name="connsiteY2853" fmla="*/ 2217573 h 5665088"/>
                  <a:gd name="connsiteX2854" fmla="*/ 1659789 w 3949445"/>
                  <a:gd name="connsiteY2854" fmla="*/ 2217953 h 5665088"/>
                  <a:gd name="connsiteX2855" fmla="*/ 1660474 w 3949445"/>
                  <a:gd name="connsiteY2855" fmla="*/ 2220240 h 5665088"/>
                  <a:gd name="connsiteX2856" fmla="*/ 1661998 w 3949445"/>
                  <a:gd name="connsiteY2856" fmla="*/ 2221535 h 5665088"/>
                  <a:gd name="connsiteX2857" fmla="*/ 1664360 w 3949445"/>
                  <a:gd name="connsiteY2857" fmla="*/ 2220392 h 5665088"/>
                  <a:gd name="connsiteX2858" fmla="*/ 1667104 w 3949445"/>
                  <a:gd name="connsiteY2858" fmla="*/ 2219630 h 5665088"/>
                  <a:gd name="connsiteX2859" fmla="*/ 1678991 w 3949445"/>
                  <a:gd name="connsiteY2859" fmla="*/ 2219325 h 5665088"/>
                  <a:gd name="connsiteX2860" fmla="*/ 1683029 w 3949445"/>
                  <a:gd name="connsiteY2860" fmla="*/ 2218792 h 5665088"/>
                  <a:gd name="connsiteX2861" fmla="*/ 1687220 w 3949445"/>
                  <a:gd name="connsiteY2861" fmla="*/ 2219249 h 5665088"/>
                  <a:gd name="connsiteX2862" fmla="*/ 1695831 w 3949445"/>
                  <a:gd name="connsiteY2862" fmla="*/ 2221992 h 5665088"/>
                  <a:gd name="connsiteX2863" fmla="*/ 1702156 w 3949445"/>
                  <a:gd name="connsiteY2863" fmla="*/ 2225345 h 5665088"/>
                  <a:gd name="connsiteX2864" fmla="*/ 1706804 w 3949445"/>
                  <a:gd name="connsiteY2864" fmla="*/ 2226945 h 5665088"/>
                  <a:gd name="connsiteX2865" fmla="*/ 1722654 w 3949445"/>
                  <a:gd name="connsiteY2865" fmla="*/ 2228545 h 5665088"/>
                  <a:gd name="connsiteX2866" fmla="*/ 1729511 w 3949445"/>
                  <a:gd name="connsiteY2866" fmla="*/ 2227098 h 5665088"/>
                  <a:gd name="connsiteX2867" fmla="*/ 1730502 w 3949445"/>
                  <a:gd name="connsiteY2867" fmla="*/ 2226031 h 5665088"/>
                  <a:gd name="connsiteX2868" fmla="*/ 1728369 w 3949445"/>
                  <a:gd name="connsiteY2868" fmla="*/ 2223897 h 5665088"/>
                  <a:gd name="connsiteX2869" fmla="*/ 1727530 w 3949445"/>
                  <a:gd name="connsiteY2869" fmla="*/ 2222602 h 5665088"/>
                  <a:gd name="connsiteX2870" fmla="*/ 1729664 w 3949445"/>
                  <a:gd name="connsiteY2870" fmla="*/ 2220011 h 5665088"/>
                  <a:gd name="connsiteX2871" fmla="*/ 1732102 w 3949445"/>
                  <a:gd name="connsiteY2871" fmla="*/ 2218335 h 5665088"/>
                  <a:gd name="connsiteX2872" fmla="*/ 1736979 w 3949445"/>
                  <a:gd name="connsiteY2872" fmla="*/ 2216887 h 5665088"/>
                  <a:gd name="connsiteX2873" fmla="*/ 1739646 w 3949445"/>
                  <a:gd name="connsiteY2873" fmla="*/ 2220392 h 5665088"/>
                  <a:gd name="connsiteX2874" fmla="*/ 1745514 w 3949445"/>
                  <a:gd name="connsiteY2874" fmla="*/ 2220621 h 5665088"/>
                  <a:gd name="connsiteX2875" fmla="*/ 1749628 w 3949445"/>
                  <a:gd name="connsiteY2875" fmla="*/ 2226564 h 5665088"/>
                  <a:gd name="connsiteX2876" fmla="*/ 1751609 w 3949445"/>
                  <a:gd name="connsiteY2876" fmla="*/ 2228621 h 5665088"/>
                  <a:gd name="connsiteX2877" fmla="*/ 1758696 w 3949445"/>
                  <a:gd name="connsiteY2877" fmla="*/ 2230374 h 5665088"/>
                  <a:gd name="connsiteX2878" fmla="*/ 1760754 w 3949445"/>
                  <a:gd name="connsiteY2878" fmla="*/ 2228317 h 5665088"/>
                  <a:gd name="connsiteX2879" fmla="*/ 1761896 w 3949445"/>
                  <a:gd name="connsiteY2879" fmla="*/ 2228241 h 5665088"/>
                  <a:gd name="connsiteX2880" fmla="*/ 1761439 w 3949445"/>
                  <a:gd name="connsiteY2880" fmla="*/ 2230679 h 5665088"/>
                  <a:gd name="connsiteX2881" fmla="*/ 1762049 w 3949445"/>
                  <a:gd name="connsiteY2881" fmla="*/ 2232736 h 5665088"/>
                  <a:gd name="connsiteX2882" fmla="*/ 1765554 w 3949445"/>
                  <a:gd name="connsiteY2882" fmla="*/ 2237232 h 5665088"/>
                  <a:gd name="connsiteX2883" fmla="*/ 1765706 w 3949445"/>
                  <a:gd name="connsiteY2883" fmla="*/ 2238604 h 5665088"/>
                  <a:gd name="connsiteX2884" fmla="*/ 1762354 w 3949445"/>
                  <a:gd name="connsiteY2884" fmla="*/ 2237994 h 5665088"/>
                  <a:gd name="connsiteX2885" fmla="*/ 1760601 w 3949445"/>
                  <a:gd name="connsiteY2885" fmla="*/ 2238451 h 5665088"/>
                  <a:gd name="connsiteX2886" fmla="*/ 1760296 w 3949445"/>
                  <a:gd name="connsiteY2886" fmla="*/ 2239747 h 5665088"/>
                  <a:gd name="connsiteX2887" fmla="*/ 1771421 w 3949445"/>
                  <a:gd name="connsiteY2887" fmla="*/ 2243785 h 5665088"/>
                  <a:gd name="connsiteX2888" fmla="*/ 1781175 w 3949445"/>
                  <a:gd name="connsiteY2888" fmla="*/ 2246376 h 5665088"/>
                  <a:gd name="connsiteX2889" fmla="*/ 1784071 w 3949445"/>
                  <a:gd name="connsiteY2889" fmla="*/ 2245614 h 5665088"/>
                  <a:gd name="connsiteX2890" fmla="*/ 1787576 w 3949445"/>
                  <a:gd name="connsiteY2890" fmla="*/ 2240509 h 5665088"/>
                  <a:gd name="connsiteX2891" fmla="*/ 1790852 w 3949445"/>
                  <a:gd name="connsiteY2891" fmla="*/ 2239366 h 5665088"/>
                  <a:gd name="connsiteX2892" fmla="*/ 1795577 w 3949445"/>
                  <a:gd name="connsiteY2892" fmla="*/ 2239518 h 5665088"/>
                  <a:gd name="connsiteX2893" fmla="*/ 1798625 w 3949445"/>
                  <a:gd name="connsiteY2893" fmla="*/ 2241195 h 5665088"/>
                  <a:gd name="connsiteX2894" fmla="*/ 1800759 w 3949445"/>
                  <a:gd name="connsiteY2894" fmla="*/ 2246376 h 5665088"/>
                  <a:gd name="connsiteX2895" fmla="*/ 1802054 w 3949445"/>
                  <a:gd name="connsiteY2895" fmla="*/ 2247443 h 5665088"/>
                  <a:gd name="connsiteX2896" fmla="*/ 1805026 w 3949445"/>
                  <a:gd name="connsiteY2896" fmla="*/ 2246148 h 5665088"/>
                  <a:gd name="connsiteX2897" fmla="*/ 1806397 w 3949445"/>
                  <a:gd name="connsiteY2897" fmla="*/ 2244243 h 5665088"/>
                  <a:gd name="connsiteX2898" fmla="*/ 1807083 w 3949445"/>
                  <a:gd name="connsiteY2898" fmla="*/ 2241880 h 5665088"/>
                  <a:gd name="connsiteX2899" fmla="*/ 1807464 w 3949445"/>
                  <a:gd name="connsiteY2899" fmla="*/ 2239442 h 5665088"/>
                  <a:gd name="connsiteX2900" fmla="*/ 1808226 w 3949445"/>
                  <a:gd name="connsiteY2900" fmla="*/ 2237766 h 5665088"/>
                  <a:gd name="connsiteX2901" fmla="*/ 1808302 w 3949445"/>
                  <a:gd name="connsiteY2901" fmla="*/ 2233879 h 5665088"/>
                  <a:gd name="connsiteX2902" fmla="*/ 1806397 w 3949445"/>
                  <a:gd name="connsiteY2902" fmla="*/ 2232508 h 5665088"/>
                  <a:gd name="connsiteX2903" fmla="*/ 1804797 w 3949445"/>
                  <a:gd name="connsiteY2903" fmla="*/ 2231822 h 5665088"/>
                  <a:gd name="connsiteX2904" fmla="*/ 1804111 w 3949445"/>
                  <a:gd name="connsiteY2904" fmla="*/ 2230755 h 5665088"/>
                  <a:gd name="connsiteX2905" fmla="*/ 1804187 w 3949445"/>
                  <a:gd name="connsiteY2905" fmla="*/ 2229383 h 5665088"/>
                  <a:gd name="connsiteX2906" fmla="*/ 1815084 w 3949445"/>
                  <a:gd name="connsiteY2906" fmla="*/ 2232736 h 5665088"/>
                  <a:gd name="connsiteX2907" fmla="*/ 1817370 w 3949445"/>
                  <a:gd name="connsiteY2907" fmla="*/ 2234489 h 5665088"/>
                  <a:gd name="connsiteX2908" fmla="*/ 1818208 w 3949445"/>
                  <a:gd name="connsiteY2908" fmla="*/ 2235937 h 5665088"/>
                  <a:gd name="connsiteX2909" fmla="*/ 1818361 w 3949445"/>
                  <a:gd name="connsiteY2909" fmla="*/ 2237918 h 5665088"/>
                  <a:gd name="connsiteX2910" fmla="*/ 1821256 w 3949445"/>
                  <a:gd name="connsiteY2910" fmla="*/ 2238832 h 5665088"/>
                  <a:gd name="connsiteX2911" fmla="*/ 1823009 w 3949445"/>
                  <a:gd name="connsiteY2911" fmla="*/ 2238680 h 5665088"/>
                  <a:gd name="connsiteX2912" fmla="*/ 1825066 w 3949445"/>
                  <a:gd name="connsiteY2912" fmla="*/ 2239213 h 5665088"/>
                  <a:gd name="connsiteX2913" fmla="*/ 1826666 w 3949445"/>
                  <a:gd name="connsiteY2913" fmla="*/ 2240661 h 5665088"/>
                  <a:gd name="connsiteX2914" fmla="*/ 1828876 w 3949445"/>
                  <a:gd name="connsiteY2914" fmla="*/ 2241423 h 5665088"/>
                  <a:gd name="connsiteX2915" fmla="*/ 1831848 w 3949445"/>
                  <a:gd name="connsiteY2915" fmla="*/ 2243709 h 5665088"/>
                  <a:gd name="connsiteX2916" fmla="*/ 1833982 w 3949445"/>
                  <a:gd name="connsiteY2916" fmla="*/ 2247443 h 5665088"/>
                  <a:gd name="connsiteX2917" fmla="*/ 1835353 w 3949445"/>
                  <a:gd name="connsiteY2917" fmla="*/ 2248967 h 5665088"/>
                  <a:gd name="connsiteX2918" fmla="*/ 1834515 w 3949445"/>
                  <a:gd name="connsiteY2918" fmla="*/ 2252625 h 5665088"/>
                  <a:gd name="connsiteX2919" fmla="*/ 1836268 w 3949445"/>
                  <a:gd name="connsiteY2919" fmla="*/ 2251939 h 5665088"/>
                  <a:gd name="connsiteX2920" fmla="*/ 1839925 w 3949445"/>
                  <a:gd name="connsiteY2920" fmla="*/ 2248510 h 5665088"/>
                  <a:gd name="connsiteX2921" fmla="*/ 1841525 w 3949445"/>
                  <a:gd name="connsiteY2921" fmla="*/ 2249576 h 5665088"/>
                  <a:gd name="connsiteX2922" fmla="*/ 1843049 w 3949445"/>
                  <a:gd name="connsiteY2922" fmla="*/ 2251177 h 5665088"/>
                  <a:gd name="connsiteX2923" fmla="*/ 1843888 w 3949445"/>
                  <a:gd name="connsiteY2923" fmla="*/ 2249958 h 5665088"/>
                  <a:gd name="connsiteX2924" fmla="*/ 1844802 w 3949445"/>
                  <a:gd name="connsiteY2924" fmla="*/ 2247748 h 5665088"/>
                  <a:gd name="connsiteX2925" fmla="*/ 1848231 w 3949445"/>
                  <a:gd name="connsiteY2925" fmla="*/ 2245919 h 5665088"/>
                  <a:gd name="connsiteX2926" fmla="*/ 1848460 w 3949445"/>
                  <a:gd name="connsiteY2926" fmla="*/ 2243404 h 5665088"/>
                  <a:gd name="connsiteX2927" fmla="*/ 1846555 w 3949445"/>
                  <a:gd name="connsiteY2927" fmla="*/ 2242718 h 5665088"/>
                  <a:gd name="connsiteX2928" fmla="*/ 1844574 w 3949445"/>
                  <a:gd name="connsiteY2928" fmla="*/ 2241499 h 5665088"/>
                  <a:gd name="connsiteX2929" fmla="*/ 1842059 w 3949445"/>
                  <a:gd name="connsiteY2929" fmla="*/ 2237842 h 5665088"/>
                  <a:gd name="connsiteX2930" fmla="*/ 1839544 w 3949445"/>
                  <a:gd name="connsiteY2930" fmla="*/ 2237918 h 5665088"/>
                  <a:gd name="connsiteX2931" fmla="*/ 1829181 w 3949445"/>
                  <a:gd name="connsiteY2931" fmla="*/ 2234336 h 5665088"/>
                  <a:gd name="connsiteX2932" fmla="*/ 1826590 w 3949445"/>
                  <a:gd name="connsiteY2932" fmla="*/ 2231517 h 5665088"/>
                  <a:gd name="connsiteX2933" fmla="*/ 1822933 w 3949445"/>
                  <a:gd name="connsiteY2933" fmla="*/ 2229307 h 5665088"/>
                  <a:gd name="connsiteX2934" fmla="*/ 1821104 w 3949445"/>
                  <a:gd name="connsiteY2934" fmla="*/ 2225955 h 5665088"/>
                  <a:gd name="connsiteX2935" fmla="*/ 1822323 w 3949445"/>
                  <a:gd name="connsiteY2935" fmla="*/ 2224811 h 5665088"/>
                  <a:gd name="connsiteX2936" fmla="*/ 1822628 w 3949445"/>
                  <a:gd name="connsiteY2936" fmla="*/ 2223592 h 5665088"/>
                  <a:gd name="connsiteX2937" fmla="*/ 1823390 w 3949445"/>
                  <a:gd name="connsiteY2937" fmla="*/ 2223288 h 5665088"/>
                  <a:gd name="connsiteX2938" fmla="*/ 1824990 w 3949445"/>
                  <a:gd name="connsiteY2938" fmla="*/ 2223668 h 5665088"/>
                  <a:gd name="connsiteX2939" fmla="*/ 1827429 w 3949445"/>
                  <a:gd name="connsiteY2939" fmla="*/ 2222678 h 5665088"/>
                  <a:gd name="connsiteX2940" fmla="*/ 1826133 w 3949445"/>
                  <a:gd name="connsiteY2940" fmla="*/ 2221535 h 5665088"/>
                  <a:gd name="connsiteX2941" fmla="*/ 1828495 w 3949445"/>
                  <a:gd name="connsiteY2941" fmla="*/ 2219554 h 5665088"/>
                  <a:gd name="connsiteX2942" fmla="*/ 1831391 w 3949445"/>
                  <a:gd name="connsiteY2942" fmla="*/ 2219020 h 5665088"/>
                  <a:gd name="connsiteX2943" fmla="*/ 1835353 w 3949445"/>
                  <a:gd name="connsiteY2943" fmla="*/ 2217573 h 5665088"/>
                  <a:gd name="connsiteX2944" fmla="*/ 1835049 w 3949445"/>
                  <a:gd name="connsiteY2944" fmla="*/ 2216734 h 5665088"/>
                  <a:gd name="connsiteX2945" fmla="*/ 1835201 w 3949445"/>
                  <a:gd name="connsiteY2945" fmla="*/ 2213305 h 5665088"/>
                  <a:gd name="connsiteX2946" fmla="*/ 1833524 w 3949445"/>
                  <a:gd name="connsiteY2946" fmla="*/ 2210943 h 5665088"/>
                  <a:gd name="connsiteX2947" fmla="*/ 1832991 w 3949445"/>
                  <a:gd name="connsiteY2947" fmla="*/ 2209495 h 5665088"/>
                  <a:gd name="connsiteX2948" fmla="*/ 1833524 w 3949445"/>
                  <a:gd name="connsiteY2948" fmla="*/ 2208048 h 5665088"/>
                  <a:gd name="connsiteX2949" fmla="*/ 1829867 w 3949445"/>
                  <a:gd name="connsiteY2949" fmla="*/ 2207514 h 5665088"/>
                  <a:gd name="connsiteX2950" fmla="*/ 1827200 w 3949445"/>
                  <a:gd name="connsiteY2950" fmla="*/ 2209876 h 5665088"/>
                  <a:gd name="connsiteX2951" fmla="*/ 1826209 w 3949445"/>
                  <a:gd name="connsiteY2951" fmla="*/ 2213534 h 5665088"/>
                  <a:gd name="connsiteX2952" fmla="*/ 1824609 w 3949445"/>
                  <a:gd name="connsiteY2952" fmla="*/ 2214067 h 5665088"/>
                  <a:gd name="connsiteX2953" fmla="*/ 1820266 w 3949445"/>
                  <a:gd name="connsiteY2953" fmla="*/ 2212924 h 5665088"/>
                  <a:gd name="connsiteX2954" fmla="*/ 1817446 w 3949445"/>
                  <a:gd name="connsiteY2954" fmla="*/ 2209648 h 5665088"/>
                  <a:gd name="connsiteX2955" fmla="*/ 1818970 w 3949445"/>
                  <a:gd name="connsiteY2955" fmla="*/ 2208048 h 5665088"/>
                  <a:gd name="connsiteX2956" fmla="*/ 1821332 w 3949445"/>
                  <a:gd name="connsiteY2956" fmla="*/ 2206676 h 5665088"/>
                  <a:gd name="connsiteX2957" fmla="*/ 1823314 w 3949445"/>
                  <a:gd name="connsiteY2957" fmla="*/ 2205076 h 5665088"/>
                  <a:gd name="connsiteX2958" fmla="*/ 1823237 w 3949445"/>
                  <a:gd name="connsiteY2958" fmla="*/ 2203933 h 5665088"/>
                  <a:gd name="connsiteX2959" fmla="*/ 1820494 w 3949445"/>
                  <a:gd name="connsiteY2959" fmla="*/ 2202790 h 5665088"/>
                  <a:gd name="connsiteX2960" fmla="*/ 1819123 w 3949445"/>
                  <a:gd name="connsiteY2960" fmla="*/ 2204238 h 5665088"/>
                  <a:gd name="connsiteX2961" fmla="*/ 1817599 w 3949445"/>
                  <a:gd name="connsiteY2961" fmla="*/ 2204771 h 5665088"/>
                  <a:gd name="connsiteX2962" fmla="*/ 1814398 w 3949445"/>
                  <a:gd name="connsiteY2962" fmla="*/ 2204695 h 5665088"/>
                  <a:gd name="connsiteX2963" fmla="*/ 1810512 w 3949445"/>
                  <a:gd name="connsiteY2963" fmla="*/ 2207514 h 5665088"/>
                  <a:gd name="connsiteX2964" fmla="*/ 1803502 w 3949445"/>
                  <a:gd name="connsiteY2964" fmla="*/ 2208733 h 5665088"/>
                  <a:gd name="connsiteX2965" fmla="*/ 1799234 w 3949445"/>
                  <a:gd name="connsiteY2965" fmla="*/ 2207209 h 5665088"/>
                  <a:gd name="connsiteX2966" fmla="*/ 1794281 w 3949445"/>
                  <a:gd name="connsiteY2966" fmla="*/ 2204085 h 5665088"/>
                  <a:gd name="connsiteX2967" fmla="*/ 1797406 w 3949445"/>
                  <a:gd name="connsiteY2967" fmla="*/ 2198294 h 5665088"/>
                  <a:gd name="connsiteX2968" fmla="*/ 1801597 w 3949445"/>
                  <a:gd name="connsiteY2968" fmla="*/ 2194027 h 5665088"/>
                  <a:gd name="connsiteX2969" fmla="*/ 1805407 w 3949445"/>
                  <a:gd name="connsiteY2969" fmla="*/ 2194484 h 5665088"/>
                  <a:gd name="connsiteX2970" fmla="*/ 1808531 w 3949445"/>
                  <a:gd name="connsiteY2970" fmla="*/ 2195170 h 5665088"/>
                  <a:gd name="connsiteX2971" fmla="*/ 1812036 w 3949445"/>
                  <a:gd name="connsiteY2971" fmla="*/ 2198675 h 5665088"/>
                  <a:gd name="connsiteX2972" fmla="*/ 1826209 w 3949445"/>
                  <a:gd name="connsiteY2972" fmla="*/ 2203018 h 5665088"/>
                  <a:gd name="connsiteX2973" fmla="*/ 1831848 w 3949445"/>
                  <a:gd name="connsiteY2973" fmla="*/ 2200580 h 5665088"/>
                  <a:gd name="connsiteX2974" fmla="*/ 1836649 w 3949445"/>
                  <a:gd name="connsiteY2974" fmla="*/ 2195475 h 5665088"/>
                  <a:gd name="connsiteX2975" fmla="*/ 1838859 w 3949445"/>
                  <a:gd name="connsiteY2975" fmla="*/ 2195475 h 5665088"/>
                  <a:gd name="connsiteX2976" fmla="*/ 1840382 w 3949445"/>
                  <a:gd name="connsiteY2976" fmla="*/ 2196008 h 5665088"/>
                  <a:gd name="connsiteX2977" fmla="*/ 1846936 w 3949445"/>
                  <a:gd name="connsiteY2977" fmla="*/ 2194484 h 5665088"/>
                  <a:gd name="connsiteX2978" fmla="*/ 1852727 w 3949445"/>
                  <a:gd name="connsiteY2978" fmla="*/ 2192503 h 5665088"/>
                  <a:gd name="connsiteX2979" fmla="*/ 1854022 w 3949445"/>
                  <a:gd name="connsiteY2979" fmla="*/ 2192503 h 5665088"/>
                  <a:gd name="connsiteX2980" fmla="*/ 1856004 w 3949445"/>
                  <a:gd name="connsiteY2980" fmla="*/ 2192884 h 5665088"/>
                  <a:gd name="connsiteX2981" fmla="*/ 1861033 w 3949445"/>
                  <a:gd name="connsiteY2981" fmla="*/ 2195017 h 5665088"/>
                  <a:gd name="connsiteX2982" fmla="*/ 1874291 w 3949445"/>
                  <a:gd name="connsiteY2982" fmla="*/ 2194255 h 5665088"/>
                  <a:gd name="connsiteX2983" fmla="*/ 1878178 w 3949445"/>
                  <a:gd name="connsiteY2983" fmla="*/ 2194713 h 5665088"/>
                  <a:gd name="connsiteX2984" fmla="*/ 1882597 w 3949445"/>
                  <a:gd name="connsiteY2984" fmla="*/ 2194560 h 5665088"/>
                  <a:gd name="connsiteX2985" fmla="*/ 1883283 w 3949445"/>
                  <a:gd name="connsiteY2985" fmla="*/ 2192503 h 5665088"/>
                  <a:gd name="connsiteX2986" fmla="*/ 1884807 w 3949445"/>
                  <a:gd name="connsiteY2986" fmla="*/ 2186178 h 5665088"/>
                  <a:gd name="connsiteX2987" fmla="*/ 1886560 w 3949445"/>
                  <a:gd name="connsiteY2987" fmla="*/ 2181301 h 5665088"/>
                  <a:gd name="connsiteX2988" fmla="*/ 1887398 w 3949445"/>
                  <a:gd name="connsiteY2988" fmla="*/ 2180768 h 5665088"/>
                  <a:gd name="connsiteX2989" fmla="*/ 1889836 w 3949445"/>
                  <a:gd name="connsiteY2989" fmla="*/ 2183587 h 5665088"/>
                  <a:gd name="connsiteX2990" fmla="*/ 1890827 w 3949445"/>
                  <a:gd name="connsiteY2990" fmla="*/ 2186331 h 5665088"/>
                  <a:gd name="connsiteX2991" fmla="*/ 1890751 w 3949445"/>
                  <a:gd name="connsiteY2991" fmla="*/ 2191055 h 5665088"/>
                  <a:gd name="connsiteX2992" fmla="*/ 1891817 w 3949445"/>
                  <a:gd name="connsiteY2992" fmla="*/ 2192579 h 5665088"/>
                  <a:gd name="connsiteX2993" fmla="*/ 1893341 w 3949445"/>
                  <a:gd name="connsiteY2993" fmla="*/ 2192808 h 5665088"/>
                  <a:gd name="connsiteX2994" fmla="*/ 1895094 w 3949445"/>
                  <a:gd name="connsiteY2994" fmla="*/ 2195398 h 5665088"/>
                  <a:gd name="connsiteX2995" fmla="*/ 1895932 w 3949445"/>
                  <a:gd name="connsiteY2995" fmla="*/ 2197684 h 5665088"/>
                  <a:gd name="connsiteX2996" fmla="*/ 1891513 w 3949445"/>
                  <a:gd name="connsiteY2996" fmla="*/ 2199056 h 5665088"/>
                  <a:gd name="connsiteX2997" fmla="*/ 1888389 w 3949445"/>
                  <a:gd name="connsiteY2997" fmla="*/ 2199285 h 5665088"/>
                  <a:gd name="connsiteX2998" fmla="*/ 1887550 w 3949445"/>
                  <a:gd name="connsiteY2998" fmla="*/ 2200275 h 5665088"/>
                  <a:gd name="connsiteX2999" fmla="*/ 1902485 w 3949445"/>
                  <a:gd name="connsiteY2999" fmla="*/ 2198827 h 5665088"/>
                  <a:gd name="connsiteX3000" fmla="*/ 1906676 w 3949445"/>
                  <a:gd name="connsiteY3000" fmla="*/ 2194484 h 5665088"/>
                  <a:gd name="connsiteX3001" fmla="*/ 1909191 w 3949445"/>
                  <a:gd name="connsiteY3001" fmla="*/ 2193417 h 5665088"/>
                  <a:gd name="connsiteX3002" fmla="*/ 1909344 w 3949445"/>
                  <a:gd name="connsiteY3002" fmla="*/ 2194713 h 5665088"/>
                  <a:gd name="connsiteX3003" fmla="*/ 1907134 w 3949445"/>
                  <a:gd name="connsiteY3003" fmla="*/ 2196922 h 5665088"/>
                  <a:gd name="connsiteX3004" fmla="*/ 1908124 w 3949445"/>
                  <a:gd name="connsiteY3004" fmla="*/ 2197608 h 5665088"/>
                  <a:gd name="connsiteX3005" fmla="*/ 1915668 w 3949445"/>
                  <a:gd name="connsiteY3005" fmla="*/ 2195703 h 5665088"/>
                  <a:gd name="connsiteX3006" fmla="*/ 1916811 w 3949445"/>
                  <a:gd name="connsiteY3006" fmla="*/ 2193265 h 5665088"/>
                  <a:gd name="connsiteX3007" fmla="*/ 1919402 w 3949445"/>
                  <a:gd name="connsiteY3007" fmla="*/ 2190903 h 5665088"/>
                  <a:gd name="connsiteX3008" fmla="*/ 1920011 w 3949445"/>
                  <a:gd name="connsiteY3008" fmla="*/ 2187321 h 5665088"/>
                  <a:gd name="connsiteX3009" fmla="*/ 1921993 w 3949445"/>
                  <a:gd name="connsiteY3009" fmla="*/ 2187321 h 5665088"/>
                  <a:gd name="connsiteX3010" fmla="*/ 1923821 w 3949445"/>
                  <a:gd name="connsiteY3010" fmla="*/ 2188921 h 5665088"/>
                  <a:gd name="connsiteX3011" fmla="*/ 1925269 w 3949445"/>
                  <a:gd name="connsiteY3011" fmla="*/ 2186635 h 5665088"/>
                  <a:gd name="connsiteX3012" fmla="*/ 1926641 w 3949445"/>
                  <a:gd name="connsiteY3012" fmla="*/ 2185950 h 5665088"/>
                  <a:gd name="connsiteX3013" fmla="*/ 1927936 w 3949445"/>
                  <a:gd name="connsiteY3013" fmla="*/ 2188845 h 5665088"/>
                  <a:gd name="connsiteX3014" fmla="*/ 1927098 w 3949445"/>
                  <a:gd name="connsiteY3014" fmla="*/ 2191817 h 5665088"/>
                  <a:gd name="connsiteX3015" fmla="*/ 1921764 w 3949445"/>
                  <a:gd name="connsiteY3015" fmla="*/ 2193265 h 5665088"/>
                  <a:gd name="connsiteX3016" fmla="*/ 1920240 w 3949445"/>
                  <a:gd name="connsiteY3016" fmla="*/ 2194255 h 5665088"/>
                  <a:gd name="connsiteX3017" fmla="*/ 1918792 w 3949445"/>
                  <a:gd name="connsiteY3017" fmla="*/ 2195703 h 5665088"/>
                  <a:gd name="connsiteX3018" fmla="*/ 1927860 w 3949445"/>
                  <a:gd name="connsiteY3018" fmla="*/ 2194331 h 5665088"/>
                  <a:gd name="connsiteX3019" fmla="*/ 1938985 w 3949445"/>
                  <a:gd name="connsiteY3019" fmla="*/ 2193036 h 5665088"/>
                  <a:gd name="connsiteX3020" fmla="*/ 1941881 w 3949445"/>
                  <a:gd name="connsiteY3020" fmla="*/ 2192122 h 5665088"/>
                  <a:gd name="connsiteX3021" fmla="*/ 1945005 w 3949445"/>
                  <a:gd name="connsiteY3021" fmla="*/ 2190369 h 5665088"/>
                  <a:gd name="connsiteX3022" fmla="*/ 1947977 w 3949445"/>
                  <a:gd name="connsiteY3022" fmla="*/ 2189150 h 5665088"/>
                  <a:gd name="connsiteX3023" fmla="*/ 1950796 w 3949445"/>
                  <a:gd name="connsiteY3023" fmla="*/ 2189683 h 5665088"/>
                  <a:gd name="connsiteX3024" fmla="*/ 1955368 w 3949445"/>
                  <a:gd name="connsiteY3024" fmla="*/ 2189226 h 5665088"/>
                  <a:gd name="connsiteX3025" fmla="*/ 1958874 w 3949445"/>
                  <a:gd name="connsiteY3025" fmla="*/ 2190445 h 5665088"/>
                  <a:gd name="connsiteX3026" fmla="*/ 1960016 w 3949445"/>
                  <a:gd name="connsiteY3026" fmla="*/ 2191360 h 5665088"/>
                  <a:gd name="connsiteX3027" fmla="*/ 1960550 w 3949445"/>
                  <a:gd name="connsiteY3027" fmla="*/ 2192884 h 5665088"/>
                  <a:gd name="connsiteX3028" fmla="*/ 1955978 w 3949445"/>
                  <a:gd name="connsiteY3028" fmla="*/ 2191969 h 5665088"/>
                  <a:gd name="connsiteX3029" fmla="*/ 1947748 w 3949445"/>
                  <a:gd name="connsiteY3029" fmla="*/ 2193188 h 5665088"/>
                  <a:gd name="connsiteX3030" fmla="*/ 1958569 w 3949445"/>
                  <a:gd name="connsiteY3030" fmla="*/ 2196008 h 5665088"/>
                  <a:gd name="connsiteX3031" fmla="*/ 1970913 w 3949445"/>
                  <a:gd name="connsiteY3031" fmla="*/ 2200961 h 5665088"/>
                  <a:gd name="connsiteX3032" fmla="*/ 1973428 w 3949445"/>
                  <a:gd name="connsiteY3032" fmla="*/ 2202790 h 5665088"/>
                  <a:gd name="connsiteX3033" fmla="*/ 1974799 w 3949445"/>
                  <a:gd name="connsiteY3033" fmla="*/ 2202942 h 5665088"/>
                  <a:gd name="connsiteX3034" fmla="*/ 1975256 w 3949445"/>
                  <a:gd name="connsiteY3034" fmla="*/ 2201494 h 5665088"/>
                  <a:gd name="connsiteX3035" fmla="*/ 1975409 w 3949445"/>
                  <a:gd name="connsiteY3035" fmla="*/ 2199666 h 5665088"/>
                  <a:gd name="connsiteX3036" fmla="*/ 1977924 w 3949445"/>
                  <a:gd name="connsiteY3036" fmla="*/ 2198218 h 5665088"/>
                  <a:gd name="connsiteX3037" fmla="*/ 1980667 w 3949445"/>
                  <a:gd name="connsiteY3037" fmla="*/ 2197913 h 5665088"/>
                  <a:gd name="connsiteX3038" fmla="*/ 1979219 w 3949445"/>
                  <a:gd name="connsiteY3038" fmla="*/ 2200046 h 5665088"/>
                  <a:gd name="connsiteX3039" fmla="*/ 1978381 w 3949445"/>
                  <a:gd name="connsiteY3039" fmla="*/ 2202028 h 5665088"/>
                  <a:gd name="connsiteX3040" fmla="*/ 1980438 w 3949445"/>
                  <a:gd name="connsiteY3040" fmla="*/ 2203704 h 5665088"/>
                  <a:gd name="connsiteX3041" fmla="*/ 1979905 w 3949445"/>
                  <a:gd name="connsiteY3041" fmla="*/ 2205076 h 5665088"/>
                  <a:gd name="connsiteX3042" fmla="*/ 1977924 w 3949445"/>
                  <a:gd name="connsiteY3042" fmla="*/ 2204847 h 5665088"/>
                  <a:gd name="connsiteX3043" fmla="*/ 1984553 w 3949445"/>
                  <a:gd name="connsiteY3043" fmla="*/ 2211019 h 5665088"/>
                  <a:gd name="connsiteX3044" fmla="*/ 1990420 w 3949445"/>
                  <a:gd name="connsiteY3044" fmla="*/ 2215210 h 5665088"/>
                  <a:gd name="connsiteX3045" fmla="*/ 1992173 w 3949445"/>
                  <a:gd name="connsiteY3045" fmla="*/ 2218487 h 5665088"/>
                  <a:gd name="connsiteX3046" fmla="*/ 1991868 w 3949445"/>
                  <a:gd name="connsiteY3046" fmla="*/ 2220087 h 5665088"/>
                  <a:gd name="connsiteX3047" fmla="*/ 1991030 w 3949445"/>
                  <a:gd name="connsiteY3047" fmla="*/ 2220925 h 5665088"/>
                  <a:gd name="connsiteX3048" fmla="*/ 1989201 w 3949445"/>
                  <a:gd name="connsiteY3048" fmla="*/ 2218944 h 5665088"/>
                  <a:gd name="connsiteX3049" fmla="*/ 1988058 w 3949445"/>
                  <a:gd name="connsiteY3049" fmla="*/ 2216582 h 5665088"/>
                  <a:gd name="connsiteX3050" fmla="*/ 1988058 w 3949445"/>
                  <a:gd name="connsiteY3050" fmla="*/ 2219706 h 5665088"/>
                  <a:gd name="connsiteX3051" fmla="*/ 1989506 w 3949445"/>
                  <a:gd name="connsiteY3051" fmla="*/ 2222754 h 5665088"/>
                  <a:gd name="connsiteX3052" fmla="*/ 1991716 w 3949445"/>
                  <a:gd name="connsiteY3052" fmla="*/ 2223440 h 5665088"/>
                  <a:gd name="connsiteX3053" fmla="*/ 1996897 w 3949445"/>
                  <a:gd name="connsiteY3053" fmla="*/ 2222297 h 5665088"/>
                  <a:gd name="connsiteX3054" fmla="*/ 2002993 w 3949445"/>
                  <a:gd name="connsiteY3054" fmla="*/ 2221687 h 5665088"/>
                  <a:gd name="connsiteX3055" fmla="*/ 2005279 w 3949445"/>
                  <a:gd name="connsiteY3055" fmla="*/ 2220697 h 5665088"/>
                  <a:gd name="connsiteX3056" fmla="*/ 2008404 w 3949445"/>
                  <a:gd name="connsiteY3056" fmla="*/ 2219325 h 5665088"/>
                  <a:gd name="connsiteX3057" fmla="*/ 2011832 w 3949445"/>
                  <a:gd name="connsiteY3057" fmla="*/ 2219554 h 5665088"/>
                  <a:gd name="connsiteX3058" fmla="*/ 2021510 w 3949445"/>
                  <a:gd name="connsiteY3058" fmla="*/ 2214296 h 5665088"/>
                  <a:gd name="connsiteX3059" fmla="*/ 2025244 w 3949445"/>
                  <a:gd name="connsiteY3059" fmla="*/ 2213763 h 5665088"/>
                  <a:gd name="connsiteX3060" fmla="*/ 2027987 w 3949445"/>
                  <a:gd name="connsiteY3060" fmla="*/ 2213915 h 5665088"/>
                  <a:gd name="connsiteX3061" fmla="*/ 2028901 w 3949445"/>
                  <a:gd name="connsiteY3061" fmla="*/ 2212924 h 5665088"/>
                  <a:gd name="connsiteX3062" fmla="*/ 2028292 w 3949445"/>
                  <a:gd name="connsiteY3062" fmla="*/ 2210715 h 5665088"/>
                  <a:gd name="connsiteX3063" fmla="*/ 2029054 w 3949445"/>
                  <a:gd name="connsiteY3063" fmla="*/ 2208733 h 5665088"/>
                  <a:gd name="connsiteX3064" fmla="*/ 2030806 w 3949445"/>
                  <a:gd name="connsiteY3064" fmla="*/ 2207209 h 5665088"/>
                  <a:gd name="connsiteX3065" fmla="*/ 2041169 w 3949445"/>
                  <a:gd name="connsiteY3065" fmla="*/ 2205609 h 5665088"/>
                  <a:gd name="connsiteX3066" fmla="*/ 2054733 w 3949445"/>
                  <a:gd name="connsiteY3066" fmla="*/ 2213077 h 5665088"/>
                  <a:gd name="connsiteX3067" fmla="*/ 2070354 w 3949445"/>
                  <a:gd name="connsiteY3067" fmla="*/ 2232965 h 5665088"/>
                  <a:gd name="connsiteX3068" fmla="*/ 2090547 w 3949445"/>
                  <a:gd name="connsiteY3068" fmla="*/ 2249729 h 5665088"/>
                  <a:gd name="connsiteX3069" fmla="*/ 2095119 w 3949445"/>
                  <a:gd name="connsiteY3069" fmla="*/ 2256587 h 5665088"/>
                  <a:gd name="connsiteX3070" fmla="*/ 2095424 w 3949445"/>
                  <a:gd name="connsiteY3070" fmla="*/ 2259711 h 5665088"/>
                  <a:gd name="connsiteX3071" fmla="*/ 2095119 w 3949445"/>
                  <a:gd name="connsiteY3071" fmla="*/ 2261464 h 5665088"/>
                  <a:gd name="connsiteX3072" fmla="*/ 2094738 w 3949445"/>
                  <a:gd name="connsiteY3072" fmla="*/ 2273275 h 5665088"/>
                  <a:gd name="connsiteX3073" fmla="*/ 2091385 w 3949445"/>
                  <a:gd name="connsiteY3073" fmla="*/ 2283638 h 5665088"/>
                  <a:gd name="connsiteX3074" fmla="*/ 2087651 w 3949445"/>
                  <a:gd name="connsiteY3074" fmla="*/ 2299868 h 5665088"/>
                  <a:gd name="connsiteX3075" fmla="*/ 2089023 w 3949445"/>
                  <a:gd name="connsiteY3075" fmla="*/ 2302764 h 5665088"/>
                  <a:gd name="connsiteX3076" fmla="*/ 2090319 w 3949445"/>
                  <a:gd name="connsiteY3076" fmla="*/ 2304517 h 5665088"/>
                  <a:gd name="connsiteX3077" fmla="*/ 2091538 w 3949445"/>
                  <a:gd name="connsiteY3077" fmla="*/ 2305507 h 5665088"/>
                  <a:gd name="connsiteX3078" fmla="*/ 2092681 w 3949445"/>
                  <a:gd name="connsiteY3078" fmla="*/ 2304593 h 5665088"/>
                  <a:gd name="connsiteX3079" fmla="*/ 2094738 w 3949445"/>
                  <a:gd name="connsiteY3079" fmla="*/ 2305203 h 5665088"/>
                  <a:gd name="connsiteX3080" fmla="*/ 2096110 w 3949445"/>
                  <a:gd name="connsiteY3080" fmla="*/ 2304060 h 5665088"/>
                  <a:gd name="connsiteX3081" fmla="*/ 2096719 w 3949445"/>
                  <a:gd name="connsiteY3081" fmla="*/ 2302764 h 5665088"/>
                  <a:gd name="connsiteX3082" fmla="*/ 2097253 w 3949445"/>
                  <a:gd name="connsiteY3082" fmla="*/ 2298726 h 5665088"/>
                  <a:gd name="connsiteX3083" fmla="*/ 2095805 w 3949445"/>
                  <a:gd name="connsiteY3083" fmla="*/ 2297735 h 5665088"/>
                  <a:gd name="connsiteX3084" fmla="*/ 2094205 w 3949445"/>
                  <a:gd name="connsiteY3084" fmla="*/ 2294992 h 5665088"/>
                  <a:gd name="connsiteX3085" fmla="*/ 2095729 w 3949445"/>
                  <a:gd name="connsiteY3085" fmla="*/ 2294230 h 5665088"/>
                  <a:gd name="connsiteX3086" fmla="*/ 2097862 w 3949445"/>
                  <a:gd name="connsiteY3086" fmla="*/ 2295220 h 5665088"/>
                  <a:gd name="connsiteX3087" fmla="*/ 2100148 w 3949445"/>
                  <a:gd name="connsiteY3087" fmla="*/ 2298573 h 5665088"/>
                  <a:gd name="connsiteX3088" fmla="*/ 2101063 w 3949445"/>
                  <a:gd name="connsiteY3088" fmla="*/ 2298954 h 5665088"/>
                  <a:gd name="connsiteX3089" fmla="*/ 2103120 w 3949445"/>
                  <a:gd name="connsiteY3089" fmla="*/ 2297506 h 5665088"/>
                  <a:gd name="connsiteX3090" fmla="*/ 2104644 w 3949445"/>
                  <a:gd name="connsiteY3090" fmla="*/ 2299183 h 5665088"/>
                  <a:gd name="connsiteX3091" fmla="*/ 2104797 w 3949445"/>
                  <a:gd name="connsiteY3091" fmla="*/ 2300326 h 5665088"/>
                  <a:gd name="connsiteX3092" fmla="*/ 2103654 w 3949445"/>
                  <a:gd name="connsiteY3092" fmla="*/ 2302993 h 5665088"/>
                  <a:gd name="connsiteX3093" fmla="*/ 2100148 w 3949445"/>
                  <a:gd name="connsiteY3093" fmla="*/ 2306803 h 5665088"/>
                  <a:gd name="connsiteX3094" fmla="*/ 2095729 w 3949445"/>
                  <a:gd name="connsiteY3094" fmla="*/ 2313203 h 5665088"/>
                  <a:gd name="connsiteX3095" fmla="*/ 2093747 w 3949445"/>
                  <a:gd name="connsiteY3095" fmla="*/ 2313585 h 5665088"/>
                  <a:gd name="connsiteX3096" fmla="*/ 2092681 w 3949445"/>
                  <a:gd name="connsiteY3096" fmla="*/ 2314270 h 5665088"/>
                  <a:gd name="connsiteX3097" fmla="*/ 2094967 w 3949445"/>
                  <a:gd name="connsiteY3097" fmla="*/ 2316328 h 5665088"/>
                  <a:gd name="connsiteX3098" fmla="*/ 2096338 w 3949445"/>
                  <a:gd name="connsiteY3098" fmla="*/ 2318309 h 5665088"/>
                  <a:gd name="connsiteX3099" fmla="*/ 2103272 w 3949445"/>
                  <a:gd name="connsiteY3099" fmla="*/ 2332406 h 5665088"/>
                  <a:gd name="connsiteX3100" fmla="*/ 2106625 w 3949445"/>
                  <a:gd name="connsiteY3100" fmla="*/ 2337511 h 5665088"/>
                  <a:gd name="connsiteX3101" fmla="*/ 2109140 w 3949445"/>
                  <a:gd name="connsiteY3101" fmla="*/ 2340255 h 5665088"/>
                  <a:gd name="connsiteX3102" fmla="*/ 2110969 w 3949445"/>
                  <a:gd name="connsiteY3102" fmla="*/ 2341093 h 5665088"/>
                  <a:gd name="connsiteX3103" fmla="*/ 2113331 w 3949445"/>
                  <a:gd name="connsiteY3103" fmla="*/ 2341474 h 5665088"/>
                  <a:gd name="connsiteX3104" fmla="*/ 2113864 w 3949445"/>
                  <a:gd name="connsiteY3104" fmla="*/ 2340102 h 5665088"/>
                  <a:gd name="connsiteX3105" fmla="*/ 2113331 w 3949445"/>
                  <a:gd name="connsiteY3105" fmla="*/ 2337511 h 5665088"/>
                  <a:gd name="connsiteX3106" fmla="*/ 2116607 w 3949445"/>
                  <a:gd name="connsiteY3106" fmla="*/ 2336445 h 5665088"/>
                  <a:gd name="connsiteX3107" fmla="*/ 2119808 w 3949445"/>
                  <a:gd name="connsiteY3107" fmla="*/ 2336445 h 5665088"/>
                  <a:gd name="connsiteX3108" fmla="*/ 2117751 w 3949445"/>
                  <a:gd name="connsiteY3108" fmla="*/ 2339340 h 5665088"/>
                  <a:gd name="connsiteX3109" fmla="*/ 2117369 w 3949445"/>
                  <a:gd name="connsiteY3109" fmla="*/ 2347036 h 5665088"/>
                  <a:gd name="connsiteX3110" fmla="*/ 2118817 w 3949445"/>
                  <a:gd name="connsiteY3110" fmla="*/ 2353361 h 5665088"/>
                  <a:gd name="connsiteX3111" fmla="*/ 2120113 w 3949445"/>
                  <a:gd name="connsiteY3111" fmla="*/ 2353894 h 5665088"/>
                  <a:gd name="connsiteX3112" fmla="*/ 2121484 w 3949445"/>
                  <a:gd name="connsiteY3112" fmla="*/ 2353361 h 5665088"/>
                  <a:gd name="connsiteX3113" fmla="*/ 2123466 w 3949445"/>
                  <a:gd name="connsiteY3113" fmla="*/ 2350084 h 5665088"/>
                  <a:gd name="connsiteX3114" fmla="*/ 2124989 w 3949445"/>
                  <a:gd name="connsiteY3114" fmla="*/ 2348713 h 5665088"/>
                  <a:gd name="connsiteX3115" fmla="*/ 2126971 w 3949445"/>
                  <a:gd name="connsiteY3115" fmla="*/ 2347798 h 5665088"/>
                  <a:gd name="connsiteX3116" fmla="*/ 2124380 w 3949445"/>
                  <a:gd name="connsiteY3116" fmla="*/ 2351532 h 5665088"/>
                  <a:gd name="connsiteX3117" fmla="*/ 2121942 w 3949445"/>
                  <a:gd name="connsiteY3117" fmla="*/ 2355876 h 5665088"/>
                  <a:gd name="connsiteX3118" fmla="*/ 2123008 w 3949445"/>
                  <a:gd name="connsiteY3118" fmla="*/ 2356790 h 5665088"/>
                  <a:gd name="connsiteX3119" fmla="*/ 2125523 w 3949445"/>
                  <a:gd name="connsiteY3119" fmla="*/ 2358161 h 5665088"/>
                  <a:gd name="connsiteX3120" fmla="*/ 2127657 w 3949445"/>
                  <a:gd name="connsiteY3120" fmla="*/ 2370049 h 5665088"/>
                  <a:gd name="connsiteX3121" fmla="*/ 2131390 w 3949445"/>
                  <a:gd name="connsiteY3121" fmla="*/ 2376754 h 5665088"/>
                  <a:gd name="connsiteX3122" fmla="*/ 2137105 w 3949445"/>
                  <a:gd name="connsiteY3122" fmla="*/ 2380488 h 5665088"/>
                  <a:gd name="connsiteX3123" fmla="*/ 2144954 w 3949445"/>
                  <a:gd name="connsiteY3123" fmla="*/ 2383003 h 5665088"/>
                  <a:gd name="connsiteX3124" fmla="*/ 2145716 w 3949445"/>
                  <a:gd name="connsiteY3124" fmla="*/ 2387041 h 5665088"/>
                  <a:gd name="connsiteX3125" fmla="*/ 2150288 w 3949445"/>
                  <a:gd name="connsiteY3125" fmla="*/ 2393137 h 5665088"/>
                  <a:gd name="connsiteX3126" fmla="*/ 2154707 w 3949445"/>
                  <a:gd name="connsiteY3126" fmla="*/ 2401976 h 5665088"/>
                  <a:gd name="connsiteX3127" fmla="*/ 2156917 w 3949445"/>
                  <a:gd name="connsiteY3127" fmla="*/ 2403196 h 5665088"/>
                  <a:gd name="connsiteX3128" fmla="*/ 2159889 w 3949445"/>
                  <a:gd name="connsiteY3128" fmla="*/ 2404263 h 5665088"/>
                  <a:gd name="connsiteX3129" fmla="*/ 2161413 w 3949445"/>
                  <a:gd name="connsiteY3129" fmla="*/ 2406168 h 5665088"/>
                  <a:gd name="connsiteX3130" fmla="*/ 2160422 w 3949445"/>
                  <a:gd name="connsiteY3130" fmla="*/ 2407844 h 5665088"/>
                  <a:gd name="connsiteX3131" fmla="*/ 2155317 w 3949445"/>
                  <a:gd name="connsiteY3131" fmla="*/ 2403958 h 5665088"/>
                  <a:gd name="connsiteX3132" fmla="*/ 2153869 w 3949445"/>
                  <a:gd name="connsiteY3132" fmla="*/ 2404339 h 5665088"/>
                  <a:gd name="connsiteX3133" fmla="*/ 2152955 w 3949445"/>
                  <a:gd name="connsiteY3133" fmla="*/ 2406015 h 5665088"/>
                  <a:gd name="connsiteX3134" fmla="*/ 2152650 w 3949445"/>
                  <a:gd name="connsiteY3134" fmla="*/ 2407691 h 5665088"/>
                  <a:gd name="connsiteX3135" fmla="*/ 2154860 w 3949445"/>
                  <a:gd name="connsiteY3135" fmla="*/ 2411349 h 5665088"/>
                  <a:gd name="connsiteX3136" fmla="*/ 2158670 w 3949445"/>
                  <a:gd name="connsiteY3136" fmla="*/ 2411578 h 5665088"/>
                  <a:gd name="connsiteX3137" fmla="*/ 2164461 w 3949445"/>
                  <a:gd name="connsiteY3137" fmla="*/ 2409825 h 5665088"/>
                  <a:gd name="connsiteX3138" fmla="*/ 2169338 w 3949445"/>
                  <a:gd name="connsiteY3138" fmla="*/ 2410587 h 5665088"/>
                  <a:gd name="connsiteX3139" fmla="*/ 2176272 w 3949445"/>
                  <a:gd name="connsiteY3139" fmla="*/ 2407539 h 5665088"/>
                  <a:gd name="connsiteX3140" fmla="*/ 2179092 w 3949445"/>
                  <a:gd name="connsiteY3140" fmla="*/ 2407615 h 5665088"/>
                  <a:gd name="connsiteX3141" fmla="*/ 2183664 w 3949445"/>
                  <a:gd name="connsiteY3141" fmla="*/ 2403424 h 5665088"/>
                  <a:gd name="connsiteX3142" fmla="*/ 2185187 w 3949445"/>
                  <a:gd name="connsiteY3142" fmla="*/ 2399538 h 5665088"/>
                  <a:gd name="connsiteX3143" fmla="*/ 2186178 w 3949445"/>
                  <a:gd name="connsiteY3143" fmla="*/ 2391690 h 5665088"/>
                  <a:gd name="connsiteX3144" fmla="*/ 2189379 w 3949445"/>
                  <a:gd name="connsiteY3144" fmla="*/ 2386660 h 5665088"/>
                  <a:gd name="connsiteX3145" fmla="*/ 2191741 w 3949445"/>
                  <a:gd name="connsiteY3145" fmla="*/ 2381021 h 5665088"/>
                  <a:gd name="connsiteX3146" fmla="*/ 2192350 w 3949445"/>
                  <a:gd name="connsiteY3146" fmla="*/ 2381174 h 5665088"/>
                  <a:gd name="connsiteX3147" fmla="*/ 2192579 w 3949445"/>
                  <a:gd name="connsiteY3147" fmla="*/ 2382469 h 5665088"/>
                  <a:gd name="connsiteX3148" fmla="*/ 2192960 w 3949445"/>
                  <a:gd name="connsiteY3148" fmla="*/ 2382926 h 5665088"/>
                  <a:gd name="connsiteX3149" fmla="*/ 2193569 w 3949445"/>
                  <a:gd name="connsiteY3149" fmla="*/ 2370658 h 5665088"/>
                  <a:gd name="connsiteX3150" fmla="*/ 2196313 w 3949445"/>
                  <a:gd name="connsiteY3150" fmla="*/ 2352675 h 5665088"/>
                  <a:gd name="connsiteX3151" fmla="*/ 2195932 w 3949445"/>
                  <a:gd name="connsiteY3151" fmla="*/ 2342769 h 5665088"/>
                  <a:gd name="connsiteX3152" fmla="*/ 2194408 w 3949445"/>
                  <a:gd name="connsiteY3152" fmla="*/ 2335149 h 5665088"/>
                  <a:gd name="connsiteX3153" fmla="*/ 2192960 w 3949445"/>
                  <a:gd name="connsiteY3153" fmla="*/ 2331491 h 5665088"/>
                  <a:gd name="connsiteX3154" fmla="*/ 2189150 w 3949445"/>
                  <a:gd name="connsiteY3154" fmla="*/ 2326310 h 5665088"/>
                  <a:gd name="connsiteX3155" fmla="*/ 2172691 w 3949445"/>
                  <a:gd name="connsiteY3155" fmla="*/ 2286000 h 5665088"/>
                  <a:gd name="connsiteX3156" fmla="*/ 2171243 w 3949445"/>
                  <a:gd name="connsiteY3156" fmla="*/ 2282190 h 5665088"/>
                  <a:gd name="connsiteX3157" fmla="*/ 2168881 w 3949445"/>
                  <a:gd name="connsiteY3157" fmla="*/ 2277694 h 5665088"/>
                  <a:gd name="connsiteX3158" fmla="*/ 2167357 w 3949445"/>
                  <a:gd name="connsiteY3158" fmla="*/ 2270227 h 5665088"/>
                  <a:gd name="connsiteX3159" fmla="*/ 2166137 w 3949445"/>
                  <a:gd name="connsiteY3159" fmla="*/ 2267103 h 5665088"/>
                  <a:gd name="connsiteX3160" fmla="*/ 2165376 w 3949445"/>
                  <a:gd name="connsiteY3160" fmla="*/ 2261997 h 5665088"/>
                  <a:gd name="connsiteX3161" fmla="*/ 2166519 w 3949445"/>
                  <a:gd name="connsiteY3161" fmla="*/ 2261921 h 5665088"/>
                  <a:gd name="connsiteX3162" fmla="*/ 2167966 w 3949445"/>
                  <a:gd name="connsiteY3162" fmla="*/ 2262988 h 5665088"/>
                  <a:gd name="connsiteX3163" fmla="*/ 2167662 w 3949445"/>
                  <a:gd name="connsiteY3163" fmla="*/ 2265121 h 5665088"/>
                  <a:gd name="connsiteX3164" fmla="*/ 2168195 w 3949445"/>
                  <a:gd name="connsiteY3164" fmla="*/ 2267179 h 5665088"/>
                  <a:gd name="connsiteX3165" fmla="*/ 2170709 w 3949445"/>
                  <a:gd name="connsiteY3165" fmla="*/ 2268550 h 5665088"/>
                  <a:gd name="connsiteX3166" fmla="*/ 2171243 w 3949445"/>
                  <a:gd name="connsiteY3166" fmla="*/ 2269465 h 5665088"/>
                  <a:gd name="connsiteX3167" fmla="*/ 2169643 w 3949445"/>
                  <a:gd name="connsiteY3167" fmla="*/ 2272056 h 5665088"/>
                  <a:gd name="connsiteX3168" fmla="*/ 2169490 w 3949445"/>
                  <a:gd name="connsiteY3168" fmla="*/ 2274265 h 5665088"/>
                  <a:gd name="connsiteX3169" fmla="*/ 2171014 w 3949445"/>
                  <a:gd name="connsiteY3169" fmla="*/ 2279142 h 5665088"/>
                  <a:gd name="connsiteX3170" fmla="*/ 2172081 w 3949445"/>
                  <a:gd name="connsiteY3170" fmla="*/ 2277923 h 5665088"/>
                  <a:gd name="connsiteX3171" fmla="*/ 2172538 w 3949445"/>
                  <a:gd name="connsiteY3171" fmla="*/ 2274723 h 5665088"/>
                  <a:gd name="connsiteX3172" fmla="*/ 2173377 w 3949445"/>
                  <a:gd name="connsiteY3172" fmla="*/ 2271979 h 5665088"/>
                  <a:gd name="connsiteX3173" fmla="*/ 2174367 w 3949445"/>
                  <a:gd name="connsiteY3173" fmla="*/ 2271751 h 5665088"/>
                  <a:gd name="connsiteX3174" fmla="*/ 2173757 w 3949445"/>
                  <a:gd name="connsiteY3174" fmla="*/ 2280209 h 5665088"/>
                  <a:gd name="connsiteX3175" fmla="*/ 2174215 w 3949445"/>
                  <a:gd name="connsiteY3175" fmla="*/ 2286076 h 5665088"/>
                  <a:gd name="connsiteX3176" fmla="*/ 2178482 w 3949445"/>
                  <a:gd name="connsiteY3176" fmla="*/ 2296211 h 5665088"/>
                  <a:gd name="connsiteX3177" fmla="*/ 2180158 w 3949445"/>
                  <a:gd name="connsiteY3177" fmla="*/ 2297583 h 5665088"/>
                  <a:gd name="connsiteX3178" fmla="*/ 2177187 w 3949445"/>
                  <a:gd name="connsiteY3178" fmla="*/ 2290572 h 5665088"/>
                  <a:gd name="connsiteX3179" fmla="*/ 2175662 w 3949445"/>
                  <a:gd name="connsiteY3179" fmla="*/ 2286000 h 5665088"/>
                  <a:gd name="connsiteX3180" fmla="*/ 2175205 w 3949445"/>
                  <a:gd name="connsiteY3180" fmla="*/ 2282190 h 5665088"/>
                  <a:gd name="connsiteX3181" fmla="*/ 2175358 w 3949445"/>
                  <a:gd name="connsiteY3181" fmla="*/ 2278380 h 5665088"/>
                  <a:gd name="connsiteX3182" fmla="*/ 2175815 w 3949445"/>
                  <a:gd name="connsiteY3182" fmla="*/ 2275789 h 5665088"/>
                  <a:gd name="connsiteX3183" fmla="*/ 2177567 w 3949445"/>
                  <a:gd name="connsiteY3183" fmla="*/ 2273275 h 5665088"/>
                  <a:gd name="connsiteX3184" fmla="*/ 2175967 w 3949445"/>
                  <a:gd name="connsiteY3184" fmla="*/ 2270379 h 5665088"/>
                  <a:gd name="connsiteX3185" fmla="*/ 2163013 w 3949445"/>
                  <a:gd name="connsiteY3185" fmla="*/ 2249805 h 5665088"/>
                  <a:gd name="connsiteX3186" fmla="*/ 2155089 w 3949445"/>
                  <a:gd name="connsiteY3186" fmla="*/ 2232736 h 5665088"/>
                  <a:gd name="connsiteX3187" fmla="*/ 2149450 w 3949445"/>
                  <a:gd name="connsiteY3187" fmla="*/ 2218639 h 5665088"/>
                  <a:gd name="connsiteX3188" fmla="*/ 2146021 w 3949445"/>
                  <a:gd name="connsiteY3188" fmla="*/ 2204085 h 5665088"/>
                  <a:gd name="connsiteX3189" fmla="*/ 2144192 w 3949445"/>
                  <a:gd name="connsiteY3189" fmla="*/ 2198675 h 5665088"/>
                  <a:gd name="connsiteX3190" fmla="*/ 2141372 w 3949445"/>
                  <a:gd name="connsiteY3190" fmla="*/ 2182978 h 5665088"/>
                  <a:gd name="connsiteX3191" fmla="*/ 2139620 w 3949445"/>
                  <a:gd name="connsiteY3191" fmla="*/ 2179168 h 5665088"/>
                  <a:gd name="connsiteX3192" fmla="*/ 2139087 w 3949445"/>
                  <a:gd name="connsiteY3192" fmla="*/ 2176196 h 5665088"/>
                  <a:gd name="connsiteX3193" fmla="*/ 2138934 w 3949445"/>
                  <a:gd name="connsiteY3193" fmla="*/ 2173148 h 5665088"/>
                  <a:gd name="connsiteX3194" fmla="*/ 2139696 w 3949445"/>
                  <a:gd name="connsiteY3194" fmla="*/ 2171471 h 5665088"/>
                  <a:gd name="connsiteX3195" fmla="*/ 2140839 w 3949445"/>
                  <a:gd name="connsiteY3195" fmla="*/ 2167433 h 5665088"/>
                  <a:gd name="connsiteX3196" fmla="*/ 2141525 w 3949445"/>
                  <a:gd name="connsiteY3196" fmla="*/ 2164080 h 5665088"/>
                  <a:gd name="connsiteX3197" fmla="*/ 2141296 w 3949445"/>
                  <a:gd name="connsiteY3197" fmla="*/ 2162480 h 5665088"/>
                  <a:gd name="connsiteX3198" fmla="*/ 2141982 w 3949445"/>
                  <a:gd name="connsiteY3198" fmla="*/ 2159356 h 5665088"/>
                  <a:gd name="connsiteX3199" fmla="*/ 2143125 w 3949445"/>
                  <a:gd name="connsiteY3199" fmla="*/ 2160270 h 5665088"/>
                  <a:gd name="connsiteX3200" fmla="*/ 2144954 w 3949445"/>
                  <a:gd name="connsiteY3200" fmla="*/ 2160575 h 5665088"/>
                  <a:gd name="connsiteX3201" fmla="*/ 2147926 w 3949445"/>
                  <a:gd name="connsiteY3201" fmla="*/ 2156689 h 5665088"/>
                  <a:gd name="connsiteX3202" fmla="*/ 2146326 w 3949445"/>
                  <a:gd name="connsiteY3202" fmla="*/ 2154555 h 5665088"/>
                  <a:gd name="connsiteX3203" fmla="*/ 2144421 w 3949445"/>
                  <a:gd name="connsiteY3203" fmla="*/ 2153793 h 5665088"/>
                  <a:gd name="connsiteX3204" fmla="*/ 2144344 w 3949445"/>
                  <a:gd name="connsiteY3204" fmla="*/ 2152879 h 5665088"/>
                  <a:gd name="connsiteX3205" fmla="*/ 2147697 w 3949445"/>
                  <a:gd name="connsiteY3205" fmla="*/ 2152117 h 5665088"/>
                  <a:gd name="connsiteX3206" fmla="*/ 2149145 w 3949445"/>
                  <a:gd name="connsiteY3206" fmla="*/ 2149373 h 5665088"/>
                  <a:gd name="connsiteX3207" fmla="*/ 2150669 w 3949445"/>
                  <a:gd name="connsiteY3207" fmla="*/ 2147850 h 5665088"/>
                  <a:gd name="connsiteX3208" fmla="*/ 2152269 w 3949445"/>
                  <a:gd name="connsiteY3208" fmla="*/ 2145335 h 5665088"/>
                  <a:gd name="connsiteX3209" fmla="*/ 2151507 w 3949445"/>
                  <a:gd name="connsiteY3209" fmla="*/ 2145030 h 5665088"/>
                  <a:gd name="connsiteX3210" fmla="*/ 2150440 w 3949445"/>
                  <a:gd name="connsiteY3210" fmla="*/ 2145411 h 5665088"/>
                  <a:gd name="connsiteX3211" fmla="*/ 2149069 w 3949445"/>
                  <a:gd name="connsiteY3211" fmla="*/ 2145030 h 5665088"/>
                  <a:gd name="connsiteX3212" fmla="*/ 2149754 w 3949445"/>
                  <a:gd name="connsiteY3212" fmla="*/ 2143506 h 5665088"/>
                  <a:gd name="connsiteX3213" fmla="*/ 2152498 w 3949445"/>
                  <a:gd name="connsiteY3213" fmla="*/ 2141982 h 5665088"/>
                  <a:gd name="connsiteX3214" fmla="*/ 2152726 w 3949445"/>
                  <a:gd name="connsiteY3214" fmla="*/ 2140458 h 5665088"/>
                  <a:gd name="connsiteX3215" fmla="*/ 2151888 w 3949445"/>
                  <a:gd name="connsiteY3215" fmla="*/ 2139544 h 5665088"/>
                  <a:gd name="connsiteX3216" fmla="*/ 2151431 w 3949445"/>
                  <a:gd name="connsiteY3216" fmla="*/ 2138020 h 5665088"/>
                  <a:gd name="connsiteX3217" fmla="*/ 2152802 w 3949445"/>
                  <a:gd name="connsiteY3217" fmla="*/ 2136267 h 5665088"/>
                  <a:gd name="connsiteX3218" fmla="*/ 2155317 w 3949445"/>
                  <a:gd name="connsiteY3218" fmla="*/ 2135886 h 5665088"/>
                  <a:gd name="connsiteX3219" fmla="*/ 2156536 w 3949445"/>
                  <a:gd name="connsiteY3219" fmla="*/ 2134438 h 5665088"/>
                  <a:gd name="connsiteX3220" fmla="*/ 2156612 w 3949445"/>
                  <a:gd name="connsiteY3220" fmla="*/ 2133371 h 5665088"/>
                  <a:gd name="connsiteX3221" fmla="*/ 2155469 w 3949445"/>
                  <a:gd name="connsiteY3221" fmla="*/ 2132152 h 5665088"/>
                  <a:gd name="connsiteX3222" fmla="*/ 2154707 w 3949445"/>
                  <a:gd name="connsiteY3222" fmla="*/ 2130552 h 5665088"/>
                  <a:gd name="connsiteX3223" fmla="*/ 2155927 w 3949445"/>
                  <a:gd name="connsiteY3223" fmla="*/ 2129943 h 5665088"/>
                  <a:gd name="connsiteX3224" fmla="*/ 2157374 w 3949445"/>
                  <a:gd name="connsiteY3224" fmla="*/ 2130019 h 5665088"/>
                  <a:gd name="connsiteX3225" fmla="*/ 2162099 w 3949445"/>
                  <a:gd name="connsiteY3225" fmla="*/ 2127733 h 5665088"/>
                  <a:gd name="connsiteX3226" fmla="*/ 2164080 w 3949445"/>
                  <a:gd name="connsiteY3226" fmla="*/ 2124151 h 5665088"/>
                  <a:gd name="connsiteX3227" fmla="*/ 2163699 w 3949445"/>
                  <a:gd name="connsiteY3227" fmla="*/ 2122475 h 5665088"/>
                  <a:gd name="connsiteX3228" fmla="*/ 2164994 w 3949445"/>
                  <a:gd name="connsiteY3228" fmla="*/ 2120570 h 5665088"/>
                  <a:gd name="connsiteX3229" fmla="*/ 2167204 w 3949445"/>
                  <a:gd name="connsiteY3229" fmla="*/ 2120113 h 5665088"/>
                  <a:gd name="connsiteX3230" fmla="*/ 2168500 w 3949445"/>
                  <a:gd name="connsiteY3230" fmla="*/ 2119351 h 5665088"/>
                  <a:gd name="connsiteX3231" fmla="*/ 2170938 w 3949445"/>
                  <a:gd name="connsiteY3231" fmla="*/ 2116226 h 5665088"/>
                  <a:gd name="connsiteX3232" fmla="*/ 2170633 w 3949445"/>
                  <a:gd name="connsiteY3232" fmla="*/ 2114931 h 5665088"/>
                  <a:gd name="connsiteX3233" fmla="*/ 2169414 w 3949445"/>
                  <a:gd name="connsiteY3233" fmla="*/ 2114093 h 5665088"/>
                  <a:gd name="connsiteX3234" fmla="*/ 2168195 w 3949445"/>
                  <a:gd name="connsiteY3234" fmla="*/ 2112721 h 5665088"/>
                  <a:gd name="connsiteX3235" fmla="*/ 2166976 w 3949445"/>
                  <a:gd name="connsiteY3235" fmla="*/ 2109978 h 5665088"/>
                  <a:gd name="connsiteX3236" fmla="*/ 2166747 w 3949445"/>
                  <a:gd name="connsiteY3236" fmla="*/ 2106321 h 5665088"/>
                  <a:gd name="connsiteX3237" fmla="*/ 2170405 w 3949445"/>
                  <a:gd name="connsiteY3237" fmla="*/ 2111045 h 5665088"/>
                  <a:gd name="connsiteX3238" fmla="*/ 2171395 w 3949445"/>
                  <a:gd name="connsiteY3238" fmla="*/ 2110588 h 5665088"/>
                  <a:gd name="connsiteX3239" fmla="*/ 2171624 w 3949445"/>
                  <a:gd name="connsiteY3239" fmla="*/ 2109140 h 5665088"/>
                  <a:gd name="connsiteX3240" fmla="*/ 2172767 w 3949445"/>
                  <a:gd name="connsiteY3240" fmla="*/ 2108530 h 5665088"/>
                  <a:gd name="connsiteX3241" fmla="*/ 2173605 w 3949445"/>
                  <a:gd name="connsiteY3241" fmla="*/ 2111502 h 5665088"/>
                  <a:gd name="connsiteX3242" fmla="*/ 2174291 w 3949445"/>
                  <a:gd name="connsiteY3242" fmla="*/ 2112950 h 5665088"/>
                  <a:gd name="connsiteX3243" fmla="*/ 2175434 w 3949445"/>
                  <a:gd name="connsiteY3243" fmla="*/ 2113178 h 5665088"/>
                  <a:gd name="connsiteX3244" fmla="*/ 2177949 w 3949445"/>
                  <a:gd name="connsiteY3244" fmla="*/ 2111578 h 5665088"/>
                  <a:gd name="connsiteX3245" fmla="*/ 2179092 w 3949445"/>
                  <a:gd name="connsiteY3245" fmla="*/ 2110435 h 5665088"/>
                  <a:gd name="connsiteX3246" fmla="*/ 2179472 w 3949445"/>
                  <a:gd name="connsiteY3246" fmla="*/ 2107387 h 5665088"/>
                  <a:gd name="connsiteX3247" fmla="*/ 2177339 w 3949445"/>
                  <a:gd name="connsiteY3247" fmla="*/ 2105178 h 5665088"/>
                  <a:gd name="connsiteX3248" fmla="*/ 2173300 w 3949445"/>
                  <a:gd name="connsiteY3248" fmla="*/ 2103577 h 5665088"/>
                  <a:gd name="connsiteX3249" fmla="*/ 2175662 w 3949445"/>
                  <a:gd name="connsiteY3249" fmla="*/ 2102663 h 5665088"/>
                  <a:gd name="connsiteX3250" fmla="*/ 2180006 w 3949445"/>
                  <a:gd name="connsiteY3250" fmla="*/ 2103196 h 5665088"/>
                  <a:gd name="connsiteX3251" fmla="*/ 2183816 w 3949445"/>
                  <a:gd name="connsiteY3251" fmla="*/ 2104035 h 5665088"/>
                  <a:gd name="connsiteX3252" fmla="*/ 2187474 w 3949445"/>
                  <a:gd name="connsiteY3252" fmla="*/ 2102511 h 5665088"/>
                  <a:gd name="connsiteX3253" fmla="*/ 2188997 w 3949445"/>
                  <a:gd name="connsiteY3253" fmla="*/ 2100834 h 5665088"/>
                  <a:gd name="connsiteX3254" fmla="*/ 2190902 w 3949445"/>
                  <a:gd name="connsiteY3254" fmla="*/ 2100148 h 5665088"/>
                  <a:gd name="connsiteX3255" fmla="*/ 2193112 w 3949445"/>
                  <a:gd name="connsiteY3255" fmla="*/ 2100301 h 5665088"/>
                  <a:gd name="connsiteX3256" fmla="*/ 2196999 w 3949445"/>
                  <a:gd name="connsiteY3256" fmla="*/ 2099005 h 5665088"/>
                  <a:gd name="connsiteX3257" fmla="*/ 2200123 w 3949445"/>
                  <a:gd name="connsiteY3257" fmla="*/ 2096948 h 5665088"/>
                  <a:gd name="connsiteX3258" fmla="*/ 2202028 w 3949445"/>
                  <a:gd name="connsiteY3258" fmla="*/ 2094357 h 5665088"/>
                  <a:gd name="connsiteX3259" fmla="*/ 2200504 w 3949445"/>
                  <a:gd name="connsiteY3259" fmla="*/ 2090852 h 5665088"/>
                  <a:gd name="connsiteX3260" fmla="*/ 2205457 w 3949445"/>
                  <a:gd name="connsiteY3260" fmla="*/ 2091842 h 5665088"/>
                  <a:gd name="connsiteX3261" fmla="*/ 2208124 w 3949445"/>
                  <a:gd name="connsiteY3261" fmla="*/ 2090242 h 5665088"/>
                  <a:gd name="connsiteX3262" fmla="*/ 2212772 w 3949445"/>
                  <a:gd name="connsiteY3262" fmla="*/ 2086585 h 5665088"/>
                  <a:gd name="connsiteX3263" fmla="*/ 2213915 w 3949445"/>
                  <a:gd name="connsiteY3263" fmla="*/ 2082698 h 5665088"/>
                  <a:gd name="connsiteX3264" fmla="*/ 2217268 w 3949445"/>
                  <a:gd name="connsiteY3264" fmla="*/ 2081555 h 5665088"/>
                  <a:gd name="connsiteX3265" fmla="*/ 2220392 w 3949445"/>
                  <a:gd name="connsiteY3265" fmla="*/ 2080870 h 5665088"/>
                  <a:gd name="connsiteX3266" fmla="*/ 2225954 w 3949445"/>
                  <a:gd name="connsiteY3266" fmla="*/ 2076907 h 5665088"/>
                  <a:gd name="connsiteX3267" fmla="*/ 2227707 w 3949445"/>
                  <a:gd name="connsiteY3267" fmla="*/ 2074774 h 5665088"/>
                  <a:gd name="connsiteX3268" fmla="*/ 2225726 w 3949445"/>
                  <a:gd name="connsiteY3268" fmla="*/ 2069211 h 5665088"/>
                  <a:gd name="connsiteX3269" fmla="*/ 2227859 w 3949445"/>
                  <a:gd name="connsiteY3269" fmla="*/ 2065325 h 5665088"/>
                  <a:gd name="connsiteX3270" fmla="*/ 2227859 w 3949445"/>
                  <a:gd name="connsiteY3270" fmla="*/ 2067154 h 5665088"/>
                  <a:gd name="connsiteX3271" fmla="*/ 2227402 w 3949445"/>
                  <a:gd name="connsiteY3271" fmla="*/ 2069363 h 5665088"/>
                  <a:gd name="connsiteX3272" fmla="*/ 2229155 w 3949445"/>
                  <a:gd name="connsiteY3272" fmla="*/ 2072259 h 5665088"/>
                  <a:gd name="connsiteX3273" fmla="*/ 2231289 w 3949445"/>
                  <a:gd name="connsiteY3273" fmla="*/ 2065325 h 5665088"/>
                  <a:gd name="connsiteX3274" fmla="*/ 2239747 w 3949445"/>
                  <a:gd name="connsiteY3274" fmla="*/ 2054428 h 5665088"/>
                  <a:gd name="connsiteX3275" fmla="*/ 2242795 w 3949445"/>
                  <a:gd name="connsiteY3275" fmla="*/ 2051609 h 5665088"/>
                  <a:gd name="connsiteX3276" fmla="*/ 2253006 w 3949445"/>
                  <a:gd name="connsiteY3276" fmla="*/ 2045208 h 5665088"/>
                  <a:gd name="connsiteX3277" fmla="*/ 2259635 w 3949445"/>
                  <a:gd name="connsiteY3277" fmla="*/ 2043303 h 5665088"/>
                  <a:gd name="connsiteX3278" fmla="*/ 2274875 w 3949445"/>
                  <a:gd name="connsiteY3278" fmla="*/ 2043532 h 5665088"/>
                  <a:gd name="connsiteX3279" fmla="*/ 2276551 w 3949445"/>
                  <a:gd name="connsiteY3279" fmla="*/ 2040026 h 5665088"/>
                  <a:gd name="connsiteX3280" fmla="*/ 2277237 w 3949445"/>
                  <a:gd name="connsiteY3280" fmla="*/ 2032406 h 5665088"/>
                  <a:gd name="connsiteX3281" fmla="*/ 2278228 w 3949445"/>
                  <a:gd name="connsiteY3281" fmla="*/ 2036597 h 5665088"/>
                  <a:gd name="connsiteX3282" fmla="*/ 2277999 w 3949445"/>
                  <a:gd name="connsiteY3282" fmla="*/ 2040179 h 5665088"/>
                  <a:gd name="connsiteX3283" fmla="*/ 2278152 w 3949445"/>
                  <a:gd name="connsiteY3283" fmla="*/ 2042312 h 5665088"/>
                  <a:gd name="connsiteX3284" fmla="*/ 2279752 w 3949445"/>
                  <a:gd name="connsiteY3284" fmla="*/ 2037588 h 5665088"/>
                  <a:gd name="connsiteX3285" fmla="*/ 2280742 w 3949445"/>
                  <a:gd name="connsiteY3285" fmla="*/ 2033245 h 5665088"/>
                  <a:gd name="connsiteX3286" fmla="*/ 2285009 w 3949445"/>
                  <a:gd name="connsiteY3286" fmla="*/ 2027377 h 5665088"/>
                  <a:gd name="connsiteX3287" fmla="*/ 2287143 w 3949445"/>
                  <a:gd name="connsiteY3287" fmla="*/ 2025396 h 5665088"/>
                  <a:gd name="connsiteX3288" fmla="*/ 2288972 w 3949445"/>
                  <a:gd name="connsiteY3288" fmla="*/ 2024253 h 5665088"/>
                  <a:gd name="connsiteX3289" fmla="*/ 2294077 w 3949445"/>
                  <a:gd name="connsiteY3289" fmla="*/ 2020215 h 5665088"/>
                  <a:gd name="connsiteX3290" fmla="*/ 2299411 w 3949445"/>
                  <a:gd name="connsiteY3290" fmla="*/ 2016938 h 5665088"/>
                  <a:gd name="connsiteX3291" fmla="*/ 2298573 w 3949445"/>
                  <a:gd name="connsiteY3291" fmla="*/ 2015719 h 5665088"/>
                  <a:gd name="connsiteX3292" fmla="*/ 2298116 w 3949445"/>
                  <a:gd name="connsiteY3292" fmla="*/ 2014118 h 5665088"/>
                  <a:gd name="connsiteX3293" fmla="*/ 2298192 w 3949445"/>
                  <a:gd name="connsiteY3293" fmla="*/ 2008099 h 5665088"/>
                  <a:gd name="connsiteX3294" fmla="*/ 2299259 w 3949445"/>
                  <a:gd name="connsiteY3294" fmla="*/ 2009699 h 5665088"/>
                  <a:gd name="connsiteX3295" fmla="*/ 2300249 w 3949445"/>
                  <a:gd name="connsiteY3295" fmla="*/ 2012899 h 5665088"/>
                  <a:gd name="connsiteX3296" fmla="*/ 2302688 w 3949445"/>
                  <a:gd name="connsiteY3296" fmla="*/ 2013661 h 5665088"/>
                  <a:gd name="connsiteX3297" fmla="*/ 2304364 w 3949445"/>
                  <a:gd name="connsiteY3297" fmla="*/ 2013052 h 5665088"/>
                  <a:gd name="connsiteX3298" fmla="*/ 2308936 w 3949445"/>
                  <a:gd name="connsiteY3298" fmla="*/ 2009089 h 5665088"/>
                  <a:gd name="connsiteX3299" fmla="*/ 2312213 w 3949445"/>
                  <a:gd name="connsiteY3299" fmla="*/ 2009546 h 5665088"/>
                  <a:gd name="connsiteX3300" fmla="*/ 2318157 w 3949445"/>
                  <a:gd name="connsiteY3300" fmla="*/ 2009394 h 5665088"/>
                  <a:gd name="connsiteX3301" fmla="*/ 2322043 w 3949445"/>
                  <a:gd name="connsiteY3301" fmla="*/ 2009242 h 5665088"/>
                  <a:gd name="connsiteX3302" fmla="*/ 2324481 w 3949445"/>
                  <a:gd name="connsiteY3302" fmla="*/ 2009165 h 5665088"/>
                  <a:gd name="connsiteX3303" fmla="*/ 2325472 w 3949445"/>
                  <a:gd name="connsiteY3303" fmla="*/ 2007184 h 5665088"/>
                  <a:gd name="connsiteX3304" fmla="*/ 2328977 w 3949445"/>
                  <a:gd name="connsiteY3304" fmla="*/ 2006422 h 5665088"/>
                  <a:gd name="connsiteX3305" fmla="*/ 2332863 w 3949445"/>
                  <a:gd name="connsiteY3305" fmla="*/ 2006117 h 5665088"/>
                  <a:gd name="connsiteX3306" fmla="*/ 2335835 w 3949445"/>
                  <a:gd name="connsiteY3306" fmla="*/ 2003222 h 5665088"/>
                  <a:gd name="connsiteX3307" fmla="*/ 2338883 w 3949445"/>
                  <a:gd name="connsiteY3307" fmla="*/ 1999183 h 5665088"/>
                  <a:gd name="connsiteX3308" fmla="*/ 2335225 w 3949445"/>
                  <a:gd name="connsiteY3308" fmla="*/ 1996897 h 5665088"/>
                  <a:gd name="connsiteX3309" fmla="*/ 2324024 w 3949445"/>
                  <a:gd name="connsiteY3309" fmla="*/ 1998955 h 5665088"/>
                  <a:gd name="connsiteX3310" fmla="*/ 2318080 w 3949445"/>
                  <a:gd name="connsiteY3310" fmla="*/ 1997735 h 5665088"/>
                  <a:gd name="connsiteX3311" fmla="*/ 2315109 w 3949445"/>
                  <a:gd name="connsiteY3311" fmla="*/ 1995297 h 5665088"/>
                  <a:gd name="connsiteX3312" fmla="*/ 2311451 w 3949445"/>
                  <a:gd name="connsiteY3312" fmla="*/ 1989658 h 5665088"/>
                  <a:gd name="connsiteX3313" fmla="*/ 2319528 w 3949445"/>
                  <a:gd name="connsiteY3313" fmla="*/ 1996211 h 5665088"/>
                  <a:gd name="connsiteX3314" fmla="*/ 2322729 w 3949445"/>
                  <a:gd name="connsiteY3314" fmla="*/ 1996821 h 5665088"/>
                  <a:gd name="connsiteX3315" fmla="*/ 2328520 w 3949445"/>
                  <a:gd name="connsiteY3315" fmla="*/ 1993240 h 5665088"/>
                  <a:gd name="connsiteX3316" fmla="*/ 2329129 w 3949445"/>
                  <a:gd name="connsiteY3316" fmla="*/ 1991868 h 5665088"/>
                  <a:gd name="connsiteX3317" fmla="*/ 2329358 w 3949445"/>
                  <a:gd name="connsiteY3317" fmla="*/ 1989735 h 5665088"/>
                  <a:gd name="connsiteX3318" fmla="*/ 2330958 w 3949445"/>
                  <a:gd name="connsiteY3318" fmla="*/ 1987067 h 5665088"/>
                  <a:gd name="connsiteX3319" fmla="*/ 2333016 w 3949445"/>
                  <a:gd name="connsiteY3319" fmla="*/ 1984629 h 5665088"/>
                  <a:gd name="connsiteX3320" fmla="*/ 2331492 w 3949445"/>
                  <a:gd name="connsiteY3320" fmla="*/ 1983105 h 5665088"/>
                  <a:gd name="connsiteX3321" fmla="*/ 2329815 w 3949445"/>
                  <a:gd name="connsiteY3321" fmla="*/ 1982038 h 5665088"/>
                  <a:gd name="connsiteX3322" fmla="*/ 2315109 w 3949445"/>
                  <a:gd name="connsiteY3322" fmla="*/ 1976476 h 5665088"/>
                  <a:gd name="connsiteX3323" fmla="*/ 2312594 w 3949445"/>
                  <a:gd name="connsiteY3323" fmla="*/ 1973428 h 5665088"/>
                  <a:gd name="connsiteX3324" fmla="*/ 2318537 w 3949445"/>
                  <a:gd name="connsiteY3324" fmla="*/ 1976247 h 5665088"/>
                  <a:gd name="connsiteX3325" fmla="*/ 2324176 w 3949445"/>
                  <a:gd name="connsiteY3325" fmla="*/ 1977619 h 5665088"/>
                  <a:gd name="connsiteX3326" fmla="*/ 2328291 w 3949445"/>
                  <a:gd name="connsiteY3326" fmla="*/ 1976628 h 5665088"/>
                  <a:gd name="connsiteX3327" fmla="*/ 2329206 w 3949445"/>
                  <a:gd name="connsiteY3327" fmla="*/ 1973351 h 5665088"/>
                  <a:gd name="connsiteX3328" fmla="*/ 2330501 w 3949445"/>
                  <a:gd name="connsiteY3328" fmla="*/ 1973199 h 5665088"/>
                  <a:gd name="connsiteX3329" fmla="*/ 2332254 w 3949445"/>
                  <a:gd name="connsiteY3329" fmla="*/ 1974266 h 5665088"/>
                  <a:gd name="connsiteX3330" fmla="*/ 2332939 w 3949445"/>
                  <a:gd name="connsiteY3330" fmla="*/ 1977390 h 5665088"/>
                  <a:gd name="connsiteX3331" fmla="*/ 2333930 w 3949445"/>
                  <a:gd name="connsiteY3331" fmla="*/ 1979143 h 5665088"/>
                  <a:gd name="connsiteX3332" fmla="*/ 2335606 w 3949445"/>
                  <a:gd name="connsiteY3332" fmla="*/ 1978685 h 5665088"/>
                  <a:gd name="connsiteX3333" fmla="*/ 2337740 w 3949445"/>
                  <a:gd name="connsiteY3333" fmla="*/ 1978990 h 5665088"/>
                  <a:gd name="connsiteX3334" fmla="*/ 2342236 w 3949445"/>
                  <a:gd name="connsiteY3334" fmla="*/ 1980362 h 5665088"/>
                  <a:gd name="connsiteX3335" fmla="*/ 2346122 w 3949445"/>
                  <a:gd name="connsiteY3335" fmla="*/ 1980971 h 5665088"/>
                  <a:gd name="connsiteX3336" fmla="*/ 2348941 w 3949445"/>
                  <a:gd name="connsiteY3336" fmla="*/ 1979828 h 5665088"/>
                  <a:gd name="connsiteX3337" fmla="*/ 2354199 w 3949445"/>
                  <a:gd name="connsiteY3337" fmla="*/ 1974266 h 5665088"/>
                  <a:gd name="connsiteX3338" fmla="*/ 2361667 w 3949445"/>
                  <a:gd name="connsiteY3338" fmla="*/ 1968246 h 5665088"/>
                  <a:gd name="connsiteX3339" fmla="*/ 2362810 w 3949445"/>
                  <a:gd name="connsiteY3339" fmla="*/ 1962988 h 5665088"/>
                  <a:gd name="connsiteX3340" fmla="*/ 2362276 w 3949445"/>
                  <a:gd name="connsiteY3340" fmla="*/ 1959635 h 5665088"/>
                  <a:gd name="connsiteX3341" fmla="*/ 2361743 w 3949445"/>
                  <a:gd name="connsiteY3341" fmla="*/ 1957197 h 5665088"/>
                  <a:gd name="connsiteX3342" fmla="*/ 2360219 w 3949445"/>
                  <a:gd name="connsiteY3342" fmla="*/ 1954759 h 5665088"/>
                  <a:gd name="connsiteX3343" fmla="*/ 2358542 w 3949445"/>
                  <a:gd name="connsiteY3343" fmla="*/ 1954530 h 5665088"/>
                  <a:gd name="connsiteX3344" fmla="*/ 2353742 w 3949445"/>
                  <a:gd name="connsiteY3344" fmla="*/ 1957350 h 5665088"/>
                  <a:gd name="connsiteX3345" fmla="*/ 2352827 w 3949445"/>
                  <a:gd name="connsiteY3345" fmla="*/ 1964970 h 5665088"/>
                  <a:gd name="connsiteX3346" fmla="*/ 2351151 w 3949445"/>
                  <a:gd name="connsiteY3346" fmla="*/ 1966265 h 5665088"/>
                  <a:gd name="connsiteX3347" fmla="*/ 2349627 w 3949445"/>
                  <a:gd name="connsiteY3347" fmla="*/ 1966341 h 5665088"/>
                  <a:gd name="connsiteX3348" fmla="*/ 2349932 w 3949445"/>
                  <a:gd name="connsiteY3348" fmla="*/ 1962074 h 5665088"/>
                  <a:gd name="connsiteX3349" fmla="*/ 2350542 w 3949445"/>
                  <a:gd name="connsiteY3349" fmla="*/ 1958111 h 5665088"/>
                  <a:gd name="connsiteX3350" fmla="*/ 2350161 w 3949445"/>
                  <a:gd name="connsiteY3350" fmla="*/ 1954073 h 5665088"/>
                  <a:gd name="connsiteX3351" fmla="*/ 2344903 w 3949445"/>
                  <a:gd name="connsiteY3351" fmla="*/ 1953158 h 5665088"/>
                  <a:gd name="connsiteX3352" fmla="*/ 2342693 w 3949445"/>
                  <a:gd name="connsiteY3352" fmla="*/ 1954225 h 5665088"/>
                  <a:gd name="connsiteX3353" fmla="*/ 2339035 w 3949445"/>
                  <a:gd name="connsiteY3353" fmla="*/ 1954835 h 5665088"/>
                  <a:gd name="connsiteX3354" fmla="*/ 2333397 w 3949445"/>
                  <a:gd name="connsiteY3354" fmla="*/ 1954682 h 5665088"/>
                  <a:gd name="connsiteX3355" fmla="*/ 2329206 w 3949445"/>
                  <a:gd name="connsiteY3355" fmla="*/ 1955216 h 5665088"/>
                  <a:gd name="connsiteX3356" fmla="*/ 2324710 w 3949445"/>
                  <a:gd name="connsiteY3356" fmla="*/ 1954682 h 5665088"/>
                  <a:gd name="connsiteX3357" fmla="*/ 2325014 w 3949445"/>
                  <a:gd name="connsiteY3357" fmla="*/ 1951330 h 5665088"/>
                  <a:gd name="connsiteX3358" fmla="*/ 2324252 w 3949445"/>
                  <a:gd name="connsiteY3358" fmla="*/ 1946910 h 5665088"/>
                  <a:gd name="connsiteX3359" fmla="*/ 2324405 w 3949445"/>
                  <a:gd name="connsiteY3359" fmla="*/ 1942795 h 5665088"/>
                  <a:gd name="connsiteX3360" fmla="*/ 2325091 w 3949445"/>
                  <a:gd name="connsiteY3360" fmla="*/ 1946300 h 5665088"/>
                  <a:gd name="connsiteX3361" fmla="*/ 2326615 w 3949445"/>
                  <a:gd name="connsiteY3361" fmla="*/ 1949501 h 5665088"/>
                  <a:gd name="connsiteX3362" fmla="*/ 2331263 w 3949445"/>
                  <a:gd name="connsiteY3362" fmla="*/ 1952092 h 5665088"/>
                  <a:gd name="connsiteX3363" fmla="*/ 2334311 w 3949445"/>
                  <a:gd name="connsiteY3363" fmla="*/ 1951558 h 5665088"/>
                  <a:gd name="connsiteX3364" fmla="*/ 2336444 w 3949445"/>
                  <a:gd name="connsiteY3364" fmla="*/ 1949806 h 5665088"/>
                  <a:gd name="connsiteX3365" fmla="*/ 2338045 w 3949445"/>
                  <a:gd name="connsiteY3365" fmla="*/ 1946910 h 5665088"/>
                  <a:gd name="connsiteX3366" fmla="*/ 2340407 w 3949445"/>
                  <a:gd name="connsiteY3366" fmla="*/ 1946758 h 5665088"/>
                  <a:gd name="connsiteX3367" fmla="*/ 2344064 w 3949445"/>
                  <a:gd name="connsiteY3367" fmla="*/ 1947748 h 5665088"/>
                  <a:gd name="connsiteX3368" fmla="*/ 2342464 w 3949445"/>
                  <a:gd name="connsiteY3368" fmla="*/ 1944472 h 5665088"/>
                  <a:gd name="connsiteX3369" fmla="*/ 2344293 w 3949445"/>
                  <a:gd name="connsiteY3369" fmla="*/ 1945462 h 5665088"/>
                  <a:gd name="connsiteX3370" fmla="*/ 2347112 w 3949445"/>
                  <a:gd name="connsiteY3370" fmla="*/ 1946453 h 5665088"/>
                  <a:gd name="connsiteX3371" fmla="*/ 2347417 w 3949445"/>
                  <a:gd name="connsiteY3371" fmla="*/ 1943329 h 5665088"/>
                  <a:gd name="connsiteX3372" fmla="*/ 2347189 w 3949445"/>
                  <a:gd name="connsiteY3372" fmla="*/ 1940509 h 5665088"/>
                  <a:gd name="connsiteX3373" fmla="*/ 2350770 w 3949445"/>
                  <a:gd name="connsiteY3373" fmla="*/ 1942490 h 5665088"/>
                  <a:gd name="connsiteX3374" fmla="*/ 2354809 w 3949445"/>
                  <a:gd name="connsiteY3374" fmla="*/ 1943633 h 5665088"/>
                  <a:gd name="connsiteX3375" fmla="*/ 2357399 w 3949445"/>
                  <a:gd name="connsiteY3375" fmla="*/ 1945081 h 5665088"/>
                  <a:gd name="connsiteX3376" fmla="*/ 2359914 w 3949445"/>
                  <a:gd name="connsiteY3376" fmla="*/ 1947825 h 5665088"/>
                  <a:gd name="connsiteX3377" fmla="*/ 2358085 w 3949445"/>
                  <a:gd name="connsiteY3377" fmla="*/ 1941043 h 5665088"/>
                  <a:gd name="connsiteX3378" fmla="*/ 2355799 w 3949445"/>
                  <a:gd name="connsiteY3378" fmla="*/ 1935937 h 5665088"/>
                  <a:gd name="connsiteX3379" fmla="*/ 2353742 w 3949445"/>
                  <a:gd name="connsiteY3379" fmla="*/ 1933956 h 5665088"/>
                  <a:gd name="connsiteX3380" fmla="*/ 2353209 w 3949445"/>
                  <a:gd name="connsiteY3380" fmla="*/ 1931975 h 5665088"/>
                  <a:gd name="connsiteX3381" fmla="*/ 2354428 w 3949445"/>
                  <a:gd name="connsiteY3381" fmla="*/ 1927708 h 5665088"/>
                  <a:gd name="connsiteX3382" fmla="*/ 2353971 w 3949445"/>
                  <a:gd name="connsiteY3382" fmla="*/ 1926412 h 5665088"/>
                  <a:gd name="connsiteX3383" fmla="*/ 2354275 w 3949445"/>
                  <a:gd name="connsiteY3383" fmla="*/ 1924812 h 5665088"/>
                  <a:gd name="connsiteX3384" fmla="*/ 2354961 w 3949445"/>
                  <a:gd name="connsiteY3384" fmla="*/ 1923898 h 5665088"/>
                  <a:gd name="connsiteX3385" fmla="*/ 2356104 w 3949445"/>
                  <a:gd name="connsiteY3385" fmla="*/ 1925041 h 5665088"/>
                  <a:gd name="connsiteX3386" fmla="*/ 2357019 w 3949445"/>
                  <a:gd name="connsiteY3386" fmla="*/ 1927860 h 5665088"/>
                  <a:gd name="connsiteX3387" fmla="*/ 2360295 w 3949445"/>
                  <a:gd name="connsiteY3387" fmla="*/ 1940890 h 5665088"/>
                  <a:gd name="connsiteX3388" fmla="*/ 2363419 w 3949445"/>
                  <a:gd name="connsiteY3388" fmla="*/ 1948205 h 5665088"/>
                  <a:gd name="connsiteX3389" fmla="*/ 2369134 w 3949445"/>
                  <a:gd name="connsiteY3389" fmla="*/ 1958340 h 5665088"/>
                  <a:gd name="connsiteX3390" fmla="*/ 2370963 w 3949445"/>
                  <a:gd name="connsiteY3390" fmla="*/ 1960702 h 5665088"/>
                  <a:gd name="connsiteX3391" fmla="*/ 2369972 w 3949445"/>
                  <a:gd name="connsiteY3391" fmla="*/ 1958035 h 5665088"/>
                  <a:gd name="connsiteX3392" fmla="*/ 2362276 w 3949445"/>
                  <a:gd name="connsiteY3392" fmla="*/ 1942719 h 5665088"/>
                  <a:gd name="connsiteX3393" fmla="*/ 2357171 w 3949445"/>
                  <a:gd name="connsiteY3393" fmla="*/ 1923898 h 5665088"/>
                  <a:gd name="connsiteX3394" fmla="*/ 2355190 w 3949445"/>
                  <a:gd name="connsiteY3394" fmla="*/ 1919173 h 5665088"/>
                  <a:gd name="connsiteX3395" fmla="*/ 2354199 w 3949445"/>
                  <a:gd name="connsiteY3395" fmla="*/ 1914906 h 5665088"/>
                  <a:gd name="connsiteX3396" fmla="*/ 2352904 w 3949445"/>
                  <a:gd name="connsiteY3396" fmla="*/ 1912696 h 5665088"/>
                  <a:gd name="connsiteX3397" fmla="*/ 2347341 w 3949445"/>
                  <a:gd name="connsiteY3397" fmla="*/ 1911858 h 5665088"/>
                  <a:gd name="connsiteX3398" fmla="*/ 2343455 w 3949445"/>
                  <a:gd name="connsiteY3398" fmla="*/ 1910867 h 5665088"/>
                  <a:gd name="connsiteX3399" fmla="*/ 2337435 w 3949445"/>
                  <a:gd name="connsiteY3399" fmla="*/ 1913687 h 5665088"/>
                  <a:gd name="connsiteX3400" fmla="*/ 2334006 w 3949445"/>
                  <a:gd name="connsiteY3400" fmla="*/ 1913382 h 5665088"/>
                  <a:gd name="connsiteX3401" fmla="*/ 2333320 w 3949445"/>
                  <a:gd name="connsiteY3401" fmla="*/ 1910563 h 5665088"/>
                  <a:gd name="connsiteX3402" fmla="*/ 2328291 w 3949445"/>
                  <a:gd name="connsiteY3402" fmla="*/ 1906753 h 5665088"/>
                  <a:gd name="connsiteX3403" fmla="*/ 2326843 w 3949445"/>
                  <a:gd name="connsiteY3403" fmla="*/ 1901190 h 5665088"/>
                  <a:gd name="connsiteX3404" fmla="*/ 2323262 w 3949445"/>
                  <a:gd name="connsiteY3404" fmla="*/ 1900733 h 5665088"/>
                  <a:gd name="connsiteX3405" fmla="*/ 2317090 w 3949445"/>
                  <a:gd name="connsiteY3405" fmla="*/ 1898904 h 5665088"/>
                  <a:gd name="connsiteX3406" fmla="*/ 2314118 w 3949445"/>
                  <a:gd name="connsiteY3406" fmla="*/ 1896847 h 5665088"/>
                  <a:gd name="connsiteX3407" fmla="*/ 2306574 w 3949445"/>
                  <a:gd name="connsiteY3407" fmla="*/ 1895780 h 5665088"/>
                  <a:gd name="connsiteX3408" fmla="*/ 2305355 w 3949445"/>
                  <a:gd name="connsiteY3408" fmla="*/ 1895170 h 5665088"/>
                  <a:gd name="connsiteX3409" fmla="*/ 2304441 w 3949445"/>
                  <a:gd name="connsiteY3409" fmla="*/ 1894256 h 5665088"/>
                  <a:gd name="connsiteX3410" fmla="*/ 2313889 w 3949445"/>
                  <a:gd name="connsiteY3410" fmla="*/ 1894789 h 5665088"/>
                  <a:gd name="connsiteX3411" fmla="*/ 2325624 w 3949445"/>
                  <a:gd name="connsiteY3411" fmla="*/ 1899209 h 5665088"/>
                  <a:gd name="connsiteX3412" fmla="*/ 2328444 w 3949445"/>
                  <a:gd name="connsiteY3412" fmla="*/ 1898980 h 5665088"/>
                  <a:gd name="connsiteX3413" fmla="*/ 2329587 w 3949445"/>
                  <a:gd name="connsiteY3413" fmla="*/ 1902485 h 5665088"/>
                  <a:gd name="connsiteX3414" fmla="*/ 2333244 w 3949445"/>
                  <a:gd name="connsiteY3414" fmla="*/ 1905610 h 5665088"/>
                  <a:gd name="connsiteX3415" fmla="*/ 2334997 w 3949445"/>
                  <a:gd name="connsiteY3415" fmla="*/ 1907438 h 5665088"/>
                  <a:gd name="connsiteX3416" fmla="*/ 2337359 w 3949445"/>
                  <a:gd name="connsiteY3416" fmla="*/ 1909191 h 5665088"/>
                  <a:gd name="connsiteX3417" fmla="*/ 2339797 w 3949445"/>
                  <a:gd name="connsiteY3417" fmla="*/ 1908277 h 5665088"/>
                  <a:gd name="connsiteX3418" fmla="*/ 2341931 w 3949445"/>
                  <a:gd name="connsiteY3418" fmla="*/ 1906524 h 5665088"/>
                  <a:gd name="connsiteX3419" fmla="*/ 2341245 w 3949445"/>
                  <a:gd name="connsiteY3419" fmla="*/ 1903933 h 5665088"/>
                  <a:gd name="connsiteX3420" fmla="*/ 2340254 w 3949445"/>
                  <a:gd name="connsiteY3420" fmla="*/ 1902181 h 5665088"/>
                  <a:gd name="connsiteX3421" fmla="*/ 2337359 w 3949445"/>
                  <a:gd name="connsiteY3421" fmla="*/ 1899437 h 5665088"/>
                  <a:gd name="connsiteX3422" fmla="*/ 2333625 w 3949445"/>
                  <a:gd name="connsiteY3422" fmla="*/ 1897913 h 5665088"/>
                  <a:gd name="connsiteX3423" fmla="*/ 2329206 w 3949445"/>
                  <a:gd name="connsiteY3423" fmla="*/ 1894561 h 5665088"/>
                  <a:gd name="connsiteX3424" fmla="*/ 2324252 w 3949445"/>
                  <a:gd name="connsiteY3424" fmla="*/ 1888998 h 5665088"/>
                  <a:gd name="connsiteX3425" fmla="*/ 2323643 w 3949445"/>
                  <a:gd name="connsiteY3425" fmla="*/ 1887626 h 5665088"/>
                  <a:gd name="connsiteX3426" fmla="*/ 2323567 w 3949445"/>
                  <a:gd name="connsiteY3426" fmla="*/ 1886483 h 5665088"/>
                  <a:gd name="connsiteX3427" fmla="*/ 2332025 w 3949445"/>
                  <a:gd name="connsiteY3427" fmla="*/ 1895170 h 5665088"/>
                  <a:gd name="connsiteX3428" fmla="*/ 2335302 w 3949445"/>
                  <a:gd name="connsiteY3428" fmla="*/ 1896770 h 5665088"/>
                  <a:gd name="connsiteX3429" fmla="*/ 2337664 w 3949445"/>
                  <a:gd name="connsiteY3429" fmla="*/ 1895551 h 5665088"/>
                  <a:gd name="connsiteX3430" fmla="*/ 2337207 w 3949445"/>
                  <a:gd name="connsiteY3430" fmla="*/ 1894180 h 5665088"/>
                  <a:gd name="connsiteX3431" fmla="*/ 2337359 w 3949445"/>
                  <a:gd name="connsiteY3431" fmla="*/ 1891741 h 5665088"/>
                  <a:gd name="connsiteX3432" fmla="*/ 2342693 w 3949445"/>
                  <a:gd name="connsiteY3432" fmla="*/ 1893037 h 5665088"/>
                  <a:gd name="connsiteX3433" fmla="*/ 2342998 w 3949445"/>
                  <a:gd name="connsiteY3433" fmla="*/ 1889760 h 5665088"/>
                  <a:gd name="connsiteX3434" fmla="*/ 2342464 w 3949445"/>
                  <a:gd name="connsiteY3434" fmla="*/ 1886941 h 5665088"/>
                  <a:gd name="connsiteX3435" fmla="*/ 2338654 w 3949445"/>
                  <a:gd name="connsiteY3435" fmla="*/ 1885340 h 5665088"/>
                  <a:gd name="connsiteX3436" fmla="*/ 2341093 w 3949445"/>
                  <a:gd name="connsiteY3436" fmla="*/ 1883588 h 5665088"/>
                  <a:gd name="connsiteX3437" fmla="*/ 2334159 w 3949445"/>
                  <a:gd name="connsiteY3437" fmla="*/ 1880997 h 5665088"/>
                  <a:gd name="connsiteX3438" fmla="*/ 2331644 w 3949445"/>
                  <a:gd name="connsiteY3438" fmla="*/ 1879245 h 5665088"/>
                  <a:gd name="connsiteX3439" fmla="*/ 2328901 w 3949445"/>
                  <a:gd name="connsiteY3439" fmla="*/ 1875358 h 5665088"/>
                  <a:gd name="connsiteX3440" fmla="*/ 2325167 w 3949445"/>
                  <a:gd name="connsiteY3440" fmla="*/ 1872920 h 5665088"/>
                  <a:gd name="connsiteX3441" fmla="*/ 2319985 w 3949445"/>
                  <a:gd name="connsiteY3441" fmla="*/ 1867205 h 5665088"/>
                  <a:gd name="connsiteX3442" fmla="*/ 2317090 w 3949445"/>
                  <a:gd name="connsiteY3442" fmla="*/ 1863014 h 5665088"/>
                  <a:gd name="connsiteX3443" fmla="*/ 2309851 w 3949445"/>
                  <a:gd name="connsiteY3443" fmla="*/ 1857070 h 5665088"/>
                  <a:gd name="connsiteX3444" fmla="*/ 2311375 w 3949445"/>
                  <a:gd name="connsiteY3444" fmla="*/ 1857070 h 5665088"/>
                  <a:gd name="connsiteX3445" fmla="*/ 2316480 w 3949445"/>
                  <a:gd name="connsiteY3445" fmla="*/ 1860271 h 5665088"/>
                  <a:gd name="connsiteX3446" fmla="*/ 2320824 w 3949445"/>
                  <a:gd name="connsiteY3446" fmla="*/ 1866214 h 5665088"/>
                  <a:gd name="connsiteX3447" fmla="*/ 2322195 w 3949445"/>
                  <a:gd name="connsiteY3447" fmla="*/ 1867281 h 5665088"/>
                  <a:gd name="connsiteX3448" fmla="*/ 2333854 w 3949445"/>
                  <a:gd name="connsiteY3448" fmla="*/ 1878635 h 5665088"/>
                  <a:gd name="connsiteX3449" fmla="*/ 2335987 w 3949445"/>
                  <a:gd name="connsiteY3449" fmla="*/ 1879168 h 5665088"/>
                  <a:gd name="connsiteX3450" fmla="*/ 2339569 w 3949445"/>
                  <a:gd name="connsiteY3450" fmla="*/ 1878940 h 5665088"/>
                  <a:gd name="connsiteX3451" fmla="*/ 2341093 w 3949445"/>
                  <a:gd name="connsiteY3451" fmla="*/ 1876882 h 5665088"/>
                  <a:gd name="connsiteX3452" fmla="*/ 2341550 w 3949445"/>
                  <a:gd name="connsiteY3452" fmla="*/ 1873606 h 5665088"/>
                  <a:gd name="connsiteX3453" fmla="*/ 2342769 w 3949445"/>
                  <a:gd name="connsiteY3453" fmla="*/ 1871243 h 5665088"/>
                  <a:gd name="connsiteX3454" fmla="*/ 2342617 w 3949445"/>
                  <a:gd name="connsiteY3454" fmla="*/ 1869262 h 5665088"/>
                  <a:gd name="connsiteX3455" fmla="*/ 2339112 w 3949445"/>
                  <a:gd name="connsiteY3455" fmla="*/ 1866138 h 5665088"/>
                  <a:gd name="connsiteX3456" fmla="*/ 2334616 w 3949445"/>
                  <a:gd name="connsiteY3456" fmla="*/ 1864005 h 5665088"/>
                  <a:gd name="connsiteX3457" fmla="*/ 2331644 w 3949445"/>
                  <a:gd name="connsiteY3457" fmla="*/ 1860271 h 5665088"/>
                  <a:gd name="connsiteX3458" fmla="*/ 2327910 w 3949445"/>
                  <a:gd name="connsiteY3458" fmla="*/ 1858518 h 5665088"/>
                  <a:gd name="connsiteX3459" fmla="*/ 2317776 w 3949445"/>
                  <a:gd name="connsiteY3459" fmla="*/ 1855699 h 5665088"/>
                  <a:gd name="connsiteX3460" fmla="*/ 2312365 w 3949445"/>
                  <a:gd name="connsiteY3460" fmla="*/ 1848612 h 5665088"/>
                  <a:gd name="connsiteX3461" fmla="*/ 2309851 w 3949445"/>
                  <a:gd name="connsiteY3461" fmla="*/ 1848002 h 5665088"/>
                  <a:gd name="connsiteX3462" fmla="*/ 2305126 w 3949445"/>
                  <a:gd name="connsiteY3462" fmla="*/ 1849298 h 5665088"/>
                  <a:gd name="connsiteX3463" fmla="*/ 2303526 w 3949445"/>
                  <a:gd name="connsiteY3463" fmla="*/ 1848841 h 5665088"/>
                  <a:gd name="connsiteX3464" fmla="*/ 2302002 w 3949445"/>
                  <a:gd name="connsiteY3464" fmla="*/ 1846783 h 5665088"/>
                  <a:gd name="connsiteX3465" fmla="*/ 2303145 w 3949445"/>
                  <a:gd name="connsiteY3465" fmla="*/ 1840916 h 5665088"/>
                  <a:gd name="connsiteX3466" fmla="*/ 2304059 w 3949445"/>
                  <a:gd name="connsiteY3466" fmla="*/ 1837715 h 5665088"/>
                  <a:gd name="connsiteX3467" fmla="*/ 2307717 w 3949445"/>
                  <a:gd name="connsiteY3467" fmla="*/ 1834286 h 5665088"/>
                  <a:gd name="connsiteX3468" fmla="*/ 2310613 w 3949445"/>
                  <a:gd name="connsiteY3468" fmla="*/ 1832381 h 5665088"/>
                  <a:gd name="connsiteX3469" fmla="*/ 2312365 w 3949445"/>
                  <a:gd name="connsiteY3469" fmla="*/ 1829867 h 5665088"/>
                  <a:gd name="connsiteX3470" fmla="*/ 2312975 w 3949445"/>
                  <a:gd name="connsiteY3470" fmla="*/ 1824761 h 5665088"/>
                  <a:gd name="connsiteX3471" fmla="*/ 2313432 w 3949445"/>
                  <a:gd name="connsiteY3471" fmla="*/ 1829791 h 5665088"/>
                  <a:gd name="connsiteX3472" fmla="*/ 2312061 w 3949445"/>
                  <a:gd name="connsiteY3472" fmla="*/ 1832991 h 5665088"/>
                  <a:gd name="connsiteX3473" fmla="*/ 2308860 w 3949445"/>
                  <a:gd name="connsiteY3473" fmla="*/ 1835506 h 5665088"/>
                  <a:gd name="connsiteX3474" fmla="*/ 2305584 w 3949445"/>
                  <a:gd name="connsiteY3474" fmla="*/ 1840382 h 5665088"/>
                  <a:gd name="connsiteX3475" fmla="*/ 2304822 w 3949445"/>
                  <a:gd name="connsiteY3475" fmla="*/ 1842440 h 5665088"/>
                  <a:gd name="connsiteX3476" fmla="*/ 2305126 w 3949445"/>
                  <a:gd name="connsiteY3476" fmla="*/ 1846326 h 5665088"/>
                  <a:gd name="connsiteX3477" fmla="*/ 2308098 w 3949445"/>
                  <a:gd name="connsiteY3477" fmla="*/ 1846783 h 5665088"/>
                  <a:gd name="connsiteX3478" fmla="*/ 2311146 w 3949445"/>
                  <a:gd name="connsiteY3478" fmla="*/ 1844802 h 5665088"/>
                  <a:gd name="connsiteX3479" fmla="*/ 2314118 w 3949445"/>
                  <a:gd name="connsiteY3479" fmla="*/ 1844650 h 5665088"/>
                  <a:gd name="connsiteX3480" fmla="*/ 2314575 w 3949445"/>
                  <a:gd name="connsiteY3480" fmla="*/ 1846936 h 5665088"/>
                  <a:gd name="connsiteX3481" fmla="*/ 2316099 w 3949445"/>
                  <a:gd name="connsiteY3481" fmla="*/ 1848993 h 5665088"/>
                  <a:gd name="connsiteX3482" fmla="*/ 2318385 w 3949445"/>
                  <a:gd name="connsiteY3482" fmla="*/ 1851508 h 5665088"/>
                  <a:gd name="connsiteX3483" fmla="*/ 2319299 w 3949445"/>
                  <a:gd name="connsiteY3483" fmla="*/ 1849450 h 5665088"/>
                  <a:gd name="connsiteX3484" fmla="*/ 2319223 w 3949445"/>
                  <a:gd name="connsiteY3484" fmla="*/ 1847088 h 5665088"/>
                  <a:gd name="connsiteX3485" fmla="*/ 2323109 w 3949445"/>
                  <a:gd name="connsiteY3485" fmla="*/ 1852803 h 5665088"/>
                  <a:gd name="connsiteX3486" fmla="*/ 2329891 w 3949445"/>
                  <a:gd name="connsiteY3486" fmla="*/ 1854327 h 5665088"/>
                  <a:gd name="connsiteX3487" fmla="*/ 2335302 w 3949445"/>
                  <a:gd name="connsiteY3487" fmla="*/ 1856765 h 5665088"/>
                  <a:gd name="connsiteX3488" fmla="*/ 2337359 w 3949445"/>
                  <a:gd name="connsiteY3488" fmla="*/ 1858975 h 5665088"/>
                  <a:gd name="connsiteX3489" fmla="*/ 2339645 w 3949445"/>
                  <a:gd name="connsiteY3489" fmla="*/ 1860652 h 5665088"/>
                  <a:gd name="connsiteX3490" fmla="*/ 2339950 w 3949445"/>
                  <a:gd name="connsiteY3490" fmla="*/ 1858213 h 5665088"/>
                  <a:gd name="connsiteX3491" fmla="*/ 2338731 w 3949445"/>
                  <a:gd name="connsiteY3491" fmla="*/ 1855699 h 5665088"/>
                  <a:gd name="connsiteX3492" fmla="*/ 2337054 w 3949445"/>
                  <a:gd name="connsiteY3492" fmla="*/ 1852575 h 5665088"/>
                  <a:gd name="connsiteX3493" fmla="*/ 2327986 w 3949445"/>
                  <a:gd name="connsiteY3493" fmla="*/ 1844269 h 5665088"/>
                  <a:gd name="connsiteX3494" fmla="*/ 2326996 w 3949445"/>
                  <a:gd name="connsiteY3494" fmla="*/ 1840535 h 5665088"/>
                  <a:gd name="connsiteX3495" fmla="*/ 2326615 w 3949445"/>
                  <a:gd name="connsiteY3495" fmla="*/ 1837182 h 5665088"/>
                  <a:gd name="connsiteX3496" fmla="*/ 2327377 w 3949445"/>
                  <a:gd name="connsiteY3496" fmla="*/ 1838630 h 5665088"/>
                  <a:gd name="connsiteX3497" fmla="*/ 2327834 w 3949445"/>
                  <a:gd name="connsiteY3497" fmla="*/ 1840459 h 5665088"/>
                  <a:gd name="connsiteX3498" fmla="*/ 2330729 w 3949445"/>
                  <a:gd name="connsiteY3498" fmla="*/ 1845031 h 5665088"/>
                  <a:gd name="connsiteX3499" fmla="*/ 2333092 w 3949445"/>
                  <a:gd name="connsiteY3499" fmla="*/ 1846478 h 5665088"/>
                  <a:gd name="connsiteX3500" fmla="*/ 2335911 w 3949445"/>
                  <a:gd name="connsiteY3500" fmla="*/ 1848383 h 5665088"/>
                  <a:gd name="connsiteX3501" fmla="*/ 2337587 w 3949445"/>
                  <a:gd name="connsiteY3501" fmla="*/ 1848079 h 5665088"/>
                  <a:gd name="connsiteX3502" fmla="*/ 2336749 w 3949445"/>
                  <a:gd name="connsiteY3502" fmla="*/ 1845793 h 5665088"/>
                  <a:gd name="connsiteX3503" fmla="*/ 2335149 w 3949445"/>
                  <a:gd name="connsiteY3503" fmla="*/ 1843354 h 5665088"/>
                  <a:gd name="connsiteX3504" fmla="*/ 2333473 w 3949445"/>
                  <a:gd name="connsiteY3504" fmla="*/ 1840763 h 5665088"/>
                  <a:gd name="connsiteX3505" fmla="*/ 2332101 w 3949445"/>
                  <a:gd name="connsiteY3505" fmla="*/ 1831391 h 5665088"/>
                  <a:gd name="connsiteX3506" fmla="*/ 2332711 w 3949445"/>
                  <a:gd name="connsiteY3506" fmla="*/ 1829333 h 5665088"/>
                  <a:gd name="connsiteX3507" fmla="*/ 2332939 w 3949445"/>
                  <a:gd name="connsiteY3507" fmla="*/ 1826971 h 5665088"/>
                  <a:gd name="connsiteX3508" fmla="*/ 2332787 w 3949445"/>
                  <a:gd name="connsiteY3508" fmla="*/ 1824380 h 5665088"/>
                  <a:gd name="connsiteX3509" fmla="*/ 2333777 w 3949445"/>
                  <a:gd name="connsiteY3509" fmla="*/ 1822323 h 5665088"/>
                  <a:gd name="connsiteX3510" fmla="*/ 2332787 w 3949445"/>
                  <a:gd name="connsiteY3510" fmla="*/ 1819732 h 5665088"/>
                  <a:gd name="connsiteX3511" fmla="*/ 2331263 w 3949445"/>
                  <a:gd name="connsiteY3511" fmla="*/ 1816913 h 5665088"/>
                  <a:gd name="connsiteX3512" fmla="*/ 2331720 w 3949445"/>
                  <a:gd name="connsiteY3512" fmla="*/ 1816760 h 5665088"/>
                  <a:gd name="connsiteX3513" fmla="*/ 2334539 w 3949445"/>
                  <a:gd name="connsiteY3513" fmla="*/ 1818437 h 5665088"/>
                  <a:gd name="connsiteX3514" fmla="*/ 2336597 w 3949445"/>
                  <a:gd name="connsiteY3514" fmla="*/ 1816532 h 5665088"/>
                  <a:gd name="connsiteX3515" fmla="*/ 2336292 w 3949445"/>
                  <a:gd name="connsiteY3515" fmla="*/ 1814170 h 5665088"/>
                  <a:gd name="connsiteX3516" fmla="*/ 2333930 w 3949445"/>
                  <a:gd name="connsiteY3516" fmla="*/ 1812722 h 5665088"/>
                  <a:gd name="connsiteX3517" fmla="*/ 2330653 w 3949445"/>
                  <a:gd name="connsiteY3517" fmla="*/ 1808378 h 5665088"/>
                  <a:gd name="connsiteX3518" fmla="*/ 2330806 w 3949445"/>
                  <a:gd name="connsiteY3518" fmla="*/ 1807693 h 5665088"/>
                  <a:gd name="connsiteX3519" fmla="*/ 2336597 w 3949445"/>
                  <a:gd name="connsiteY3519" fmla="*/ 1809674 h 5665088"/>
                  <a:gd name="connsiteX3520" fmla="*/ 2337283 w 3949445"/>
                  <a:gd name="connsiteY3520" fmla="*/ 1808455 h 5665088"/>
                  <a:gd name="connsiteX3521" fmla="*/ 2337207 w 3949445"/>
                  <a:gd name="connsiteY3521" fmla="*/ 1806169 h 5665088"/>
                  <a:gd name="connsiteX3522" fmla="*/ 2339035 w 3949445"/>
                  <a:gd name="connsiteY3522" fmla="*/ 1805254 h 5665088"/>
                  <a:gd name="connsiteX3523" fmla="*/ 2339492 w 3949445"/>
                  <a:gd name="connsiteY3523" fmla="*/ 1803425 h 5665088"/>
                  <a:gd name="connsiteX3524" fmla="*/ 2339492 w 3949445"/>
                  <a:gd name="connsiteY3524" fmla="*/ 1802359 h 5665088"/>
                  <a:gd name="connsiteX3525" fmla="*/ 2340102 w 3949445"/>
                  <a:gd name="connsiteY3525" fmla="*/ 1801673 h 5665088"/>
                  <a:gd name="connsiteX3526" fmla="*/ 2342159 w 3949445"/>
                  <a:gd name="connsiteY3526" fmla="*/ 1805330 h 5665088"/>
                  <a:gd name="connsiteX3527" fmla="*/ 2342998 w 3949445"/>
                  <a:gd name="connsiteY3527" fmla="*/ 1803959 h 5665088"/>
                  <a:gd name="connsiteX3528" fmla="*/ 2343302 w 3949445"/>
                  <a:gd name="connsiteY3528" fmla="*/ 1800073 h 5665088"/>
                  <a:gd name="connsiteX3529" fmla="*/ 2344293 w 3949445"/>
                  <a:gd name="connsiteY3529" fmla="*/ 1800911 h 5665088"/>
                  <a:gd name="connsiteX3530" fmla="*/ 2344522 w 3949445"/>
                  <a:gd name="connsiteY3530" fmla="*/ 1802740 h 5665088"/>
                  <a:gd name="connsiteX3531" fmla="*/ 2347417 w 3949445"/>
                  <a:gd name="connsiteY3531" fmla="*/ 1801673 h 5665088"/>
                  <a:gd name="connsiteX3532" fmla="*/ 2349170 w 3949445"/>
                  <a:gd name="connsiteY3532" fmla="*/ 1800377 h 5665088"/>
                  <a:gd name="connsiteX3533" fmla="*/ 2349779 w 3949445"/>
                  <a:gd name="connsiteY3533" fmla="*/ 1798701 h 5665088"/>
                  <a:gd name="connsiteX3534" fmla="*/ 2349627 w 3949445"/>
                  <a:gd name="connsiteY3534" fmla="*/ 1796110 h 5665088"/>
                  <a:gd name="connsiteX3535" fmla="*/ 2350465 w 3949445"/>
                  <a:gd name="connsiteY3535" fmla="*/ 1794586 h 5665088"/>
                  <a:gd name="connsiteX3536" fmla="*/ 2352675 w 3949445"/>
                  <a:gd name="connsiteY3536" fmla="*/ 1794205 h 5665088"/>
                  <a:gd name="connsiteX3537" fmla="*/ 2354504 w 3949445"/>
                  <a:gd name="connsiteY3537" fmla="*/ 1793520 h 5665088"/>
                  <a:gd name="connsiteX3538" fmla="*/ 2354047 w 3949445"/>
                  <a:gd name="connsiteY3538" fmla="*/ 1797101 h 5665088"/>
                  <a:gd name="connsiteX3539" fmla="*/ 2357857 w 3949445"/>
                  <a:gd name="connsiteY3539" fmla="*/ 1796872 h 5665088"/>
                  <a:gd name="connsiteX3540" fmla="*/ 2356257 w 3949445"/>
                  <a:gd name="connsiteY3540" fmla="*/ 1798777 h 5665088"/>
                  <a:gd name="connsiteX3541" fmla="*/ 2354656 w 3949445"/>
                  <a:gd name="connsiteY3541" fmla="*/ 1799158 h 5665088"/>
                  <a:gd name="connsiteX3542" fmla="*/ 2352827 w 3949445"/>
                  <a:gd name="connsiteY3542" fmla="*/ 1801368 h 5665088"/>
                  <a:gd name="connsiteX3543" fmla="*/ 2355266 w 3949445"/>
                  <a:gd name="connsiteY3543" fmla="*/ 1801901 h 5665088"/>
                  <a:gd name="connsiteX3544" fmla="*/ 2357704 w 3949445"/>
                  <a:gd name="connsiteY3544" fmla="*/ 1802892 h 5665088"/>
                  <a:gd name="connsiteX3545" fmla="*/ 2353818 w 3949445"/>
                  <a:gd name="connsiteY3545" fmla="*/ 1803349 h 5665088"/>
                  <a:gd name="connsiteX3546" fmla="*/ 2350008 w 3949445"/>
                  <a:gd name="connsiteY3546" fmla="*/ 1803273 h 5665088"/>
                  <a:gd name="connsiteX3547" fmla="*/ 2346960 w 3949445"/>
                  <a:gd name="connsiteY3547" fmla="*/ 1805635 h 5665088"/>
                  <a:gd name="connsiteX3548" fmla="*/ 2343760 w 3949445"/>
                  <a:gd name="connsiteY3548" fmla="*/ 1811198 h 5665088"/>
                  <a:gd name="connsiteX3549" fmla="*/ 2344522 w 3949445"/>
                  <a:gd name="connsiteY3549" fmla="*/ 1816989 h 5665088"/>
                  <a:gd name="connsiteX3550" fmla="*/ 2347722 w 3949445"/>
                  <a:gd name="connsiteY3550" fmla="*/ 1814322 h 5665088"/>
                  <a:gd name="connsiteX3551" fmla="*/ 2347646 w 3949445"/>
                  <a:gd name="connsiteY3551" fmla="*/ 1816151 h 5665088"/>
                  <a:gd name="connsiteX3552" fmla="*/ 2345665 w 3949445"/>
                  <a:gd name="connsiteY3552" fmla="*/ 1820266 h 5665088"/>
                  <a:gd name="connsiteX3553" fmla="*/ 2343379 w 3949445"/>
                  <a:gd name="connsiteY3553" fmla="*/ 1819427 h 5665088"/>
                  <a:gd name="connsiteX3554" fmla="*/ 2340788 w 3949445"/>
                  <a:gd name="connsiteY3554" fmla="*/ 1819427 h 5665088"/>
                  <a:gd name="connsiteX3555" fmla="*/ 2340102 w 3949445"/>
                  <a:gd name="connsiteY3555" fmla="*/ 1821942 h 5665088"/>
                  <a:gd name="connsiteX3556" fmla="*/ 2340102 w 3949445"/>
                  <a:gd name="connsiteY3556" fmla="*/ 1823923 h 5665088"/>
                  <a:gd name="connsiteX3557" fmla="*/ 2343531 w 3949445"/>
                  <a:gd name="connsiteY3557" fmla="*/ 1822399 h 5665088"/>
                  <a:gd name="connsiteX3558" fmla="*/ 2345512 w 3949445"/>
                  <a:gd name="connsiteY3558" fmla="*/ 1823618 h 5665088"/>
                  <a:gd name="connsiteX3559" fmla="*/ 2346351 w 3949445"/>
                  <a:gd name="connsiteY3559" fmla="*/ 1826438 h 5665088"/>
                  <a:gd name="connsiteX3560" fmla="*/ 2343302 w 3949445"/>
                  <a:gd name="connsiteY3560" fmla="*/ 1827810 h 5665088"/>
                  <a:gd name="connsiteX3561" fmla="*/ 2341245 w 3949445"/>
                  <a:gd name="connsiteY3561" fmla="*/ 1827962 h 5665088"/>
                  <a:gd name="connsiteX3562" fmla="*/ 2339645 w 3949445"/>
                  <a:gd name="connsiteY3562" fmla="*/ 1832839 h 5665088"/>
                  <a:gd name="connsiteX3563" fmla="*/ 2340940 w 3949445"/>
                  <a:gd name="connsiteY3563" fmla="*/ 1832229 h 5665088"/>
                  <a:gd name="connsiteX3564" fmla="*/ 2342083 w 3949445"/>
                  <a:gd name="connsiteY3564" fmla="*/ 1830019 h 5665088"/>
                  <a:gd name="connsiteX3565" fmla="*/ 2344674 w 3949445"/>
                  <a:gd name="connsiteY3565" fmla="*/ 1830629 h 5665088"/>
                  <a:gd name="connsiteX3566" fmla="*/ 2346122 w 3949445"/>
                  <a:gd name="connsiteY3566" fmla="*/ 1832991 h 5665088"/>
                  <a:gd name="connsiteX3567" fmla="*/ 2350694 w 3949445"/>
                  <a:gd name="connsiteY3567" fmla="*/ 1836801 h 5665088"/>
                  <a:gd name="connsiteX3568" fmla="*/ 2352218 w 3949445"/>
                  <a:gd name="connsiteY3568" fmla="*/ 1836649 h 5665088"/>
                  <a:gd name="connsiteX3569" fmla="*/ 2352827 w 3949445"/>
                  <a:gd name="connsiteY3569" fmla="*/ 1837639 h 5665088"/>
                  <a:gd name="connsiteX3570" fmla="*/ 2348560 w 3949445"/>
                  <a:gd name="connsiteY3570" fmla="*/ 1837639 h 5665088"/>
                  <a:gd name="connsiteX3571" fmla="*/ 2345207 w 3949445"/>
                  <a:gd name="connsiteY3571" fmla="*/ 1836953 h 5665088"/>
                  <a:gd name="connsiteX3572" fmla="*/ 2342617 w 3949445"/>
                  <a:gd name="connsiteY3572" fmla="*/ 1837715 h 5665088"/>
                  <a:gd name="connsiteX3573" fmla="*/ 2341474 w 3949445"/>
                  <a:gd name="connsiteY3573" fmla="*/ 1842440 h 5665088"/>
                  <a:gd name="connsiteX3574" fmla="*/ 2342617 w 3949445"/>
                  <a:gd name="connsiteY3574" fmla="*/ 1845031 h 5665088"/>
                  <a:gd name="connsiteX3575" fmla="*/ 2344750 w 3949445"/>
                  <a:gd name="connsiteY3575" fmla="*/ 1848383 h 5665088"/>
                  <a:gd name="connsiteX3576" fmla="*/ 2348408 w 3949445"/>
                  <a:gd name="connsiteY3576" fmla="*/ 1850365 h 5665088"/>
                  <a:gd name="connsiteX3577" fmla="*/ 2350922 w 3949445"/>
                  <a:gd name="connsiteY3577" fmla="*/ 1852041 h 5665088"/>
                  <a:gd name="connsiteX3578" fmla="*/ 2352142 w 3949445"/>
                  <a:gd name="connsiteY3578" fmla="*/ 1851355 h 5665088"/>
                  <a:gd name="connsiteX3579" fmla="*/ 2352675 w 3949445"/>
                  <a:gd name="connsiteY3579" fmla="*/ 1850136 h 5665088"/>
                  <a:gd name="connsiteX3580" fmla="*/ 2353437 w 3949445"/>
                  <a:gd name="connsiteY3580" fmla="*/ 1849679 h 5665088"/>
                  <a:gd name="connsiteX3581" fmla="*/ 2354199 w 3949445"/>
                  <a:gd name="connsiteY3581" fmla="*/ 1851508 h 5665088"/>
                  <a:gd name="connsiteX3582" fmla="*/ 2355342 w 3949445"/>
                  <a:gd name="connsiteY3582" fmla="*/ 1850746 h 5665088"/>
                  <a:gd name="connsiteX3583" fmla="*/ 2357247 w 3949445"/>
                  <a:gd name="connsiteY3583" fmla="*/ 1848688 h 5665088"/>
                  <a:gd name="connsiteX3584" fmla="*/ 2358390 w 3949445"/>
                  <a:gd name="connsiteY3584" fmla="*/ 1848383 h 5665088"/>
                  <a:gd name="connsiteX3585" fmla="*/ 2357704 w 3949445"/>
                  <a:gd name="connsiteY3585" fmla="*/ 1850288 h 5665088"/>
                  <a:gd name="connsiteX3586" fmla="*/ 2358162 w 3949445"/>
                  <a:gd name="connsiteY3586" fmla="*/ 1852879 h 5665088"/>
                  <a:gd name="connsiteX3587" fmla="*/ 2357323 w 3949445"/>
                  <a:gd name="connsiteY3587" fmla="*/ 1855013 h 5665088"/>
                  <a:gd name="connsiteX3588" fmla="*/ 2355647 w 3949445"/>
                  <a:gd name="connsiteY3588" fmla="*/ 1856918 h 5665088"/>
                  <a:gd name="connsiteX3589" fmla="*/ 2357095 w 3949445"/>
                  <a:gd name="connsiteY3589" fmla="*/ 1857985 h 5665088"/>
                  <a:gd name="connsiteX3590" fmla="*/ 2358542 w 3949445"/>
                  <a:gd name="connsiteY3590" fmla="*/ 1858213 h 5665088"/>
                  <a:gd name="connsiteX3591" fmla="*/ 2360829 w 3949445"/>
                  <a:gd name="connsiteY3591" fmla="*/ 1860652 h 5665088"/>
                  <a:gd name="connsiteX3592" fmla="*/ 2359533 w 3949445"/>
                  <a:gd name="connsiteY3592" fmla="*/ 1863014 h 5665088"/>
                  <a:gd name="connsiteX3593" fmla="*/ 2358695 w 3949445"/>
                  <a:gd name="connsiteY3593" fmla="*/ 1865757 h 5665088"/>
                  <a:gd name="connsiteX3594" fmla="*/ 2363191 w 3949445"/>
                  <a:gd name="connsiteY3594" fmla="*/ 1865681 h 5665088"/>
                  <a:gd name="connsiteX3595" fmla="*/ 2366086 w 3949445"/>
                  <a:gd name="connsiteY3595" fmla="*/ 1866595 h 5665088"/>
                  <a:gd name="connsiteX3596" fmla="*/ 2363800 w 3949445"/>
                  <a:gd name="connsiteY3596" fmla="*/ 1872463 h 5665088"/>
                  <a:gd name="connsiteX3597" fmla="*/ 2360981 w 3949445"/>
                  <a:gd name="connsiteY3597" fmla="*/ 1875358 h 5665088"/>
                  <a:gd name="connsiteX3598" fmla="*/ 2357247 w 3949445"/>
                  <a:gd name="connsiteY3598" fmla="*/ 1881378 h 5665088"/>
                  <a:gd name="connsiteX3599" fmla="*/ 2353894 w 3949445"/>
                  <a:gd name="connsiteY3599" fmla="*/ 1891208 h 5665088"/>
                  <a:gd name="connsiteX3600" fmla="*/ 2352980 w 3949445"/>
                  <a:gd name="connsiteY3600" fmla="*/ 1897151 h 5665088"/>
                  <a:gd name="connsiteX3601" fmla="*/ 2353513 w 3949445"/>
                  <a:gd name="connsiteY3601" fmla="*/ 1899437 h 5665088"/>
                  <a:gd name="connsiteX3602" fmla="*/ 2355418 w 3949445"/>
                  <a:gd name="connsiteY3602" fmla="*/ 1902105 h 5665088"/>
                  <a:gd name="connsiteX3603" fmla="*/ 2358542 w 3949445"/>
                  <a:gd name="connsiteY3603" fmla="*/ 1895704 h 5665088"/>
                  <a:gd name="connsiteX3604" fmla="*/ 2360219 w 3949445"/>
                  <a:gd name="connsiteY3604" fmla="*/ 1890065 h 5665088"/>
                  <a:gd name="connsiteX3605" fmla="*/ 2361895 w 3949445"/>
                  <a:gd name="connsiteY3605" fmla="*/ 1887931 h 5665088"/>
                  <a:gd name="connsiteX3606" fmla="*/ 2364562 w 3949445"/>
                  <a:gd name="connsiteY3606" fmla="*/ 1885950 h 5665088"/>
                  <a:gd name="connsiteX3607" fmla="*/ 2367153 w 3949445"/>
                  <a:gd name="connsiteY3607" fmla="*/ 1885188 h 5665088"/>
                  <a:gd name="connsiteX3608" fmla="*/ 2368906 w 3949445"/>
                  <a:gd name="connsiteY3608" fmla="*/ 1884121 h 5665088"/>
                  <a:gd name="connsiteX3609" fmla="*/ 2368525 w 3949445"/>
                  <a:gd name="connsiteY3609" fmla="*/ 1880921 h 5665088"/>
                  <a:gd name="connsiteX3610" fmla="*/ 2377974 w 3949445"/>
                  <a:gd name="connsiteY3610" fmla="*/ 1861642 h 5665088"/>
                  <a:gd name="connsiteX3611" fmla="*/ 2380336 w 3949445"/>
                  <a:gd name="connsiteY3611" fmla="*/ 1858747 h 5665088"/>
                  <a:gd name="connsiteX3612" fmla="*/ 2382927 w 3949445"/>
                  <a:gd name="connsiteY3612" fmla="*/ 1853717 h 5665088"/>
                  <a:gd name="connsiteX3613" fmla="*/ 2385441 w 3949445"/>
                  <a:gd name="connsiteY3613" fmla="*/ 1853108 h 5665088"/>
                  <a:gd name="connsiteX3614" fmla="*/ 2386203 w 3949445"/>
                  <a:gd name="connsiteY3614" fmla="*/ 1851203 h 5665088"/>
                  <a:gd name="connsiteX3615" fmla="*/ 2386432 w 3949445"/>
                  <a:gd name="connsiteY3615" fmla="*/ 1847393 h 5665088"/>
                  <a:gd name="connsiteX3616" fmla="*/ 2387117 w 3949445"/>
                  <a:gd name="connsiteY3616" fmla="*/ 1846402 h 5665088"/>
                  <a:gd name="connsiteX3617" fmla="*/ 2388184 w 3949445"/>
                  <a:gd name="connsiteY3617" fmla="*/ 1845564 h 5665088"/>
                  <a:gd name="connsiteX3618" fmla="*/ 2388870 w 3949445"/>
                  <a:gd name="connsiteY3618" fmla="*/ 1846250 h 5665088"/>
                  <a:gd name="connsiteX3619" fmla="*/ 2388794 w 3949445"/>
                  <a:gd name="connsiteY3619" fmla="*/ 1848231 h 5665088"/>
                  <a:gd name="connsiteX3620" fmla="*/ 2389632 w 3949445"/>
                  <a:gd name="connsiteY3620" fmla="*/ 1847393 h 5665088"/>
                  <a:gd name="connsiteX3621" fmla="*/ 2390166 w 3949445"/>
                  <a:gd name="connsiteY3621" fmla="*/ 1845488 h 5665088"/>
                  <a:gd name="connsiteX3622" fmla="*/ 2390318 w 3949445"/>
                  <a:gd name="connsiteY3622" fmla="*/ 1842059 h 5665088"/>
                  <a:gd name="connsiteX3623" fmla="*/ 2388870 w 3949445"/>
                  <a:gd name="connsiteY3623" fmla="*/ 1838706 h 5665088"/>
                  <a:gd name="connsiteX3624" fmla="*/ 2387346 w 3949445"/>
                  <a:gd name="connsiteY3624" fmla="*/ 1837715 h 5665088"/>
                  <a:gd name="connsiteX3625" fmla="*/ 2384374 w 3949445"/>
                  <a:gd name="connsiteY3625" fmla="*/ 1838173 h 5665088"/>
                  <a:gd name="connsiteX3626" fmla="*/ 2386660 w 3949445"/>
                  <a:gd name="connsiteY3626" fmla="*/ 1836268 h 5665088"/>
                  <a:gd name="connsiteX3627" fmla="*/ 2388413 w 3949445"/>
                  <a:gd name="connsiteY3627" fmla="*/ 1832229 h 5665088"/>
                  <a:gd name="connsiteX3628" fmla="*/ 2388261 w 3949445"/>
                  <a:gd name="connsiteY3628" fmla="*/ 1829791 h 5665088"/>
                  <a:gd name="connsiteX3629" fmla="*/ 2384527 w 3949445"/>
                  <a:gd name="connsiteY3629" fmla="*/ 1827886 h 5665088"/>
                  <a:gd name="connsiteX3630" fmla="*/ 2379650 w 3949445"/>
                  <a:gd name="connsiteY3630" fmla="*/ 1821332 h 5665088"/>
                  <a:gd name="connsiteX3631" fmla="*/ 2376449 w 3949445"/>
                  <a:gd name="connsiteY3631" fmla="*/ 1815617 h 5665088"/>
                  <a:gd name="connsiteX3632" fmla="*/ 2375687 w 3949445"/>
                  <a:gd name="connsiteY3632" fmla="*/ 1807159 h 5665088"/>
                  <a:gd name="connsiteX3633" fmla="*/ 2371497 w 3949445"/>
                  <a:gd name="connsiteY3633" fmla="*/ 1801749 h 5665088"/>
                  <a:gd name="connsiteX3634" fmla="*/ 2369439 w 3949445"/>
                  <a:gd name="connsiteY3634" fmla="*/ 1798396 h 5665088"/>
                  <a:gd name="connsiteX3635" fmla="*/ 2369668 w 3949445"/>
                  <a:gd name="connsiteY3635" fmla="*/ 1794967 h 5665088"/>
                  <a:gd name="connsiteX3636" fmla="*/ 2369134 w 3949445"/>
                  <a:gd name="connsiteY3636" fmla="*/ 1793291 h 5665088"/>
                  <a:gd name="connsiteX3637" fmla="*/ 2368906 w 3949445"/>
                  <a:gd name="connsiteY3637" fmla="*/ 1791005 h 5665088"/>
                  <a:gd name="connsiteX3638" fmla="*/ 2372182 w 3949445"/>
                  <a:gd name="connsiteY3638" fmla="*/ 1787576 h 5665088"/>
                  <a:gd name="connsiteX3639" fmla="*/ 2373630 w 3949445"/>
                  <a:gd name="connsiteY3639" fmla="*/ 1784680 h 5665088"/>
                  <a:gd name="connsiteX3640" fmla="*/ 2376145 w 3949445"/>
                  <a:gd name="connsiteY3640" fmla="*/ 1782394 h 5665088"/>
                  <a:gd name="connsiteX3641" fmla="*/ 2379193 w 3949445"/>
                  <a:gd name="connsiteY3641" fmla="*/ 1780870 h 5665088"/>
                  <a:gd name="connsiteX3642" fmla="*/ 2384984 w 3949445"/>
                  <a:gd name="connsiteY3642" fmla="*/ 1779499 h 5665088"/>
                  <a:gd name="connsiteX3643" fmla="*/ 2388794 w 3949445"/>
                  <a:gd name="connsiteY3643" fmla="*/ 1775460 h 5665088"/>
                  <a:gd name="connsiteX3644" fmla="*/ 2387651 w 3949445"/>
                  <a:gd name="connsiteY3644" fmla="*/ 1777822 h 5665088"/>
                  <a:gd name="connsiteX3645" fmla="*/ 2385670 w 3949445"/>
                  <a:gd name="connsiteY3645" fmla="*/ 1780642 h 5665088"/>
                  <a:gd name="connsiteX3646" fmla="*/ 2377974 w 3949445"/>
                  <a:gd name="connsiteY3646" fmla="*/ 1782470 h 5665088"/>
                  <a:gd name="connsiteX3647" fmla="*/ 2375307 w 3949445"/>
                  <a:gd name="connsiteY3647" fmla="*/ 1784223 h 5665088"/>
                  <a:gd name="connsiteX3648" fmla="*/ 2373402 w 3949445"/>
                  <a:gd name="connsiteY3648" fmla="*/ 1787728 h 5665088"/>
                  <a:gd name="connsiteX3649" fmla="*/ 2371420 w 3949445"/>
                  <a:gd name="connsiteY3649" fmla="*/ 1792757 h 5665088"/>
                  <a:gd name="connsiteX3650" fmla="*/ 2371573 w 3949445"/>
                  <a:gd name="connsiteY3650" fmla="*/ 1795882 h 5665088"/>
                  <a:gd name="connsiteX3651" fmla="*/ 2371344 w 3949445"/>
                  <a:gd name="connsiteY3651" fmla="*/ 1797787 h 5665088"/>
                  <a:gd name="connsiteX3652" fmla="*/ 2377974 w 3949445"/>
                  <a:gd name="connsiteY3652" fmla="*/ 1804568 h 5665088"/>
                  <a:gd name="connsiteX3653" fmla="*/ 2382698 w 3949445"/>
                  <a:gd name="connsiteY3653" fmla="*/ 1807083 h 5665088"/>
                  <a:gd name="connsiteX3654" fmla="*/ 2386356 w 3949445"/>
                  <a:gd name="connsiteY3654" fmla="*/ 1810512 h 5665088"/>
                  <a:gd name="connsiteX3655" fmla="*/ 2389708 w 3949445"/>
                  <a:gd name="connsiteY3655" fmla="*/ 1810360 h 5665088"/>
                  <a:gd name="connsiteX3656" fmla="*/ 2392604 w 3949445"/>
                  <a:gd name="connsiteY3656" fmla="*/ 1811350 h 5665088"/>
                  <a:gd name="connsiteX3657" fmla="*/ 2395652 w 3949445"/>
                  <a:gd name="connsiteY3657" fmla="*/ 1813255 h 5665088"/>
                  <a:gd name="connsiteX3658" fmla="*/ 2394737 w 3949445"/>
                  <a:gd name="connsiteY3658" fmla="*/ 1817675 h 5665088"/>
                  <a:gd name="connsiteX3659" fmla="*/ 2393442 w 3949445"/>
                  <a:gd name="connsiteY3659" fmla="*/ 1822018 h 5665088"/>
                  <a:gd name="connsiteX3660" fmla="*/ 2394585 w 3949445"/>
                  <a:gd name="connsiteY3660" fmla="*/ 1822475 h 5665088"/>
                  <a:gd name="connsiteX3661" fmla="*/ 2399614 w 3949445"/>
                  <a:gd name="connsiteY3661" fmla="*/ 1819732 h 5665088"/>
                  <a:gd name="connsiteX3662" fmla="*/ 2405406 w 3949445"/>
                  <a:gd name="connsiteY3662" fmla="*/ 1810512 h 5665088"/>
                  <a:gd name="connsiteX3663" fmla="*/ 2407006 w 3949445"/>
                  <a:gd name="connsiteY3663" fmla="*/ 1808683 h 5665088"/>
                  <a:gd name="connsiteX3664" fmla="*/ 2407082 w 3949445"/>
                  <a:gd name="connsiteY3664" fmla="*/ 1806626 h 5665088"/>
                  <a:gd name="connsiteX3665" fmla="*/ 2407996 w 3949445"/>
                  <a:gd name="connsiteY3665" fmla="*/ 1805635 h 5665088"/>
                  <a:gd name="connsiteX3666" fmla="*/ 2410359 w 3949445"/>
                  <a:gd name="connsiteY3666" fmla="*/ 1804264 h 5665088"/>
                  <a:gd name="connsiteX3667" fmla="*/ 2412035 w 3949445"/>
                  <a:gd name="connsiteY3667" fmla="*/ 1804416 h 5665088"/>
                  <a:gd name="connsiteX3668" fmla="*/ 2413787 w 3949445"/>
                  <a:gd name="connsiteY3668" fmla="*/ 1802435 h 5665088"/>
                  <a:gd name="connsiteX3669" fmla="*/ 2414473 w 3949445"/>
                  <a:gd name="connsiteY3669" fmla="*/ 1799387 h 5665088"/>
                  <a:gd name="connsiteX3670" fmla="*/ 2415312 w 3949445"/>
                  <a:gd name="connsiteY3670" fmla="*/ 1797939 h 5665088"/>
                  <a:gd name="connsiteX3671" fmla="*/ 2414626 w 3949445"/>
                  <a:gd name="connsiteY3671" fmla="*/ 1795120 h 5665088"/>
                  <a:gd name="connsiteX3672" fmla="*/ 2417597 w 3949445"/>
                  <a:gd name="connsiteY3672" fmla="*/ 1795729 h 5665088"/>
                  <a:gd name="connsiteX3673" fmla="*/ 2420493 w 3949445"/>
                  <a:gd name="connsiteY3673" fmla="*/ 1792224 h 5665088"/>
                  <a:gd name="connsiteX3674" fmla="*/ 2423617 w 3949445"/>
                  <a:gd name="connsiteY3674" fmla="*/ 1787119 h 5665088"/>
                  <a:gd name="connsiteX3675" fmla="*/ 2425903 w 3949445"/>
                  <a:gd name="connsiteY3675" fmla="*/ 1777594 h 5665088"/>
                  <a:gd name="connsiteX3676" fmla="*/ 2426665 w 3949445"/>
                  <a:gd name="connsiteY3676" fmla="*/ 1775841 h 5665088"/>
                  <a:gd name="connsiteX3677" fmla="*/ 2427884 w 3949445"/>
                  <a:gd name="connsiteY3677" fmla="*/ 1775079 h 5665088"/>
                  <a:gd name="connsiteX3678" fmla="*/ 2427122 w 3949445"/>
                  <a:gd name="connsiteY3678" fmla="*/ 1782470 h 5665088"/>
                  <a:gd name="connsiteX3679" fmla="*/ 2427275 w 3949445"/>
                  <a:gd name="connsiteY3679" fmla="*/ 1784299 h 5665088"/>
                  <a:gd name="connsiteX3680" fmla="*/ 2428494 w 3949445"/>
                  <a:gd name="connsiteY3680" fmla="*/ 1778203 h 5665088"/>
                  <a:gd name="connsiteX3681" fmla="*/ 2429332 w 3949445"/>
                  <a:gd name="connsiteY3681" fmla="*/ 1771421 h 5665088"/>
                  <a:gd name="connsiteX3682" fmla="*/ 2430247 w 3949445"/>
                  <a:gd name="connsiteY3682" fmla="*/ 1767002 h 5665088"/>
                  <a:gd name="connsiteX3683" fmla="*/ 2431542 w 3949445"/>
                  <a:gd name="connsiteY3683" fmla="*/ 1763420 h 5665088"/>
                  <a:gd name="connsiteX3684" fmla="*/ 2432076 w 3949445"/>
                  <a:gd name="connsiteY3684" fmla="*/ 1759839 h 5665088"/>
                  <a:gd name="connsiteX3685" fmla="*/ 2431466 w 3949445"/>
                  <a:gd name="connsiteY3685" fmla="*/ 1756639 h 5665088"/>
                  <a:gd name="connsiteX3686" fmla="*/ 2430475 w 3949445"/>
                  <a:gd name="connsiteY3686" fmla="*/ 1754276 h 5665088"/>
                  <a:gd name="connsiteX3687" fmla="*/ 2428494 w 3949445"/>
                  <a:gd name="connsiteY3687" fmla="*/ 1755267 h 5665088"/>
                  <a:gd name="connsiteX3688" fmla="*/ 2421103 w 3949445"/>
                  <a:gd name="connsiteY3688" fmla="*/ 1754048 h 5665088"/>
                  <a:gd name="connsiteX3689" fmla="*/ 2420188 w 3949445"/>
                  <a:gd name="connsiteY3689" fmla="*/ 1750771 h 5665088"/>
                  <a:gd name="connsiteX3690" fmla="*/ 2421636 w 3949445"/>
                  <a:gd name="connsiteY3690" fmla="*/ 1747190 h 5665088"/>
                  <a:gd name="connsiteX3691" fmla="*/ 2423160 w 3949445"/>
                  <a:gd name="connsiteY3691" fmla="*/ 1745361 h 5665088"/>
                  <a:gd name="connsiteX3692" fmla="*/ 2424456 w 3949445"/>
                  <a:gd name="connsiteY3692" fmla="*/ 1744218 h 5665088"/>
                  <a:gd name="connsiteX3693" fmla="*/ 2425903 w 3949445"/>
                  <a:gd name="connsiteY3693" fmla="*/ 1743608 h 5665088"/>
                  <a:gd name="connsiteX3694" fmla="*/ 2427808 w 3949445"/>
                  <a:gd name="connsiteY3694" fmla="*/ 1742085 h 5665088"/>
                  <a:gd name="connsiteX3695" fmla="*/ 2429409 w 3949445"/>
                  <a:gd name="connsiteY3695" fmla="*/ 1740408 h 5665088"/>
                  <a:gd name="connsiteX3696" fmla="*/ 2433219 w 3949445"/>
                  <a:gd name="connsiteY3696" fmla="*/ 1733245 h 5665088"/>
                  <a:gd name="connsiteX3697" fmla="*/ 2433904 w 3949445"/>
                  <a:gd name="connsiteY3697" fmla="*/ 1729511 h 5665088"/>
                  <a:gd name="connsiteX3698" fmla="*/ 2433599 w 3949445"/>
                  <a:gd name="connsiteY3698" fmla="*/ 1723111 h 5665088"/>
                  <a:gd name="connsiteX3699" fmla="*/ 2431618 w 3949445"/>
                  <a:gd name="connsiteY3699" fmla="*/ 1717853 h 5665088"/>
                  <a:gd name="connsiteX3700" fmla="*/ 2433295 w 3949445"/>
                  <a:gd name="connsiteY3700" fmla="*/ 1719301 h 5665088"/>
                  <a:gd name="connsiteX3701" fmla="*/ 2434971 w 3949445"/>
                  <a:gd name="connsiteY3701" fmla="*/ 1721510 h 5665088"/>
                  <a:gd name="connsiteX3702" fmla="*/ 2435352 w 3949445"/>
                  <a:gd name="connsiteY3702" fmla="*/ 1726768 h 5665088"/>
                  <a:gd name="connsiteX3703" fmla="*/ 2434057 w 3949445"/>
                  <a:gd name="connsiteY3703" fmla="*/ 1733321 h 5665088"/>
                  <a:gd name="connsiteX3704" fmla="*/ 2432380 w 3949445"/>
                  <a:gd name="connsiteY3704" fmla="*/ 1736674 h 5665088"/>
                  <a:gd name="connsiteX3705" fmla="*/ 2430932 w 3949445"/>
                  <a:gd name="connsiteY3705" fmla="*/ 1740637 h 5665088"/>
                  <a:gd name="connsiteX3706" fmla="*/ 2432457 w 3949445"/>
                  <a:gd name="connsiteY3706" fmla="*/ 1739494 h 5665088"/>
                  <a:gd name="connsiteX3707" fmla="*/ 2433904 w 3949445"/>
                  <a:gd name="connsiteY3707" fmla="*/ 1737665 h 5665088"/>
                  <a:gd name="connsiteX3708" fmla="*/ 2436190 w 3949445"/>
                  <a:gd name="connsiteY3708" fmla="*/ 1736979 h 5665088"/>
                  <a:gd name="connsiteX3709" fmla="*/ 2438934 w 3949445"/>
                  <a:gd name="connsiteY3709" fmla="*/ 1734845 h 5665088"/>
                  <a:gd name="connsiteX3710" fmla="*/ 2443201 w 3949445"/>
                  <a:gd name="connsiteY3710" fmla="*/ 1730883 h 5665088"/>
                  <a:gd name="connsiteX3711" fmla="*/ 2446554 w 3949445"/>
                  <a:gd name="connsiteY3711" fmla="*/ 1728292 h 5665088"/>
                  <a:gd name="connsiteX3712" fmla="*/ 2462098 w 3949445"/>
                  <a:gd name="connsiteY3712" fmla="*/ 1721282 h 5665088"/>
                  <a:gd name="connsiteX3713" fmla="*/ 2468194 w 3949445"/>
                  <a:gd name="connsiteY3713" fmla="*/ 1719377 h 5665088"/>
                  <a:gd name="connsiteX3714" fmla="*/ 2472081 w 3949445"/>
                  <a:gd name="connsiteY3714" fmla="*/ 1716329 h 5665088"/>
                  <a:gd name="connsiteX3715" fmla="*/ 2475129 w 3949445"/>
                  <a:gd name="connsiteY3715" fmla="*/ 1717167 h 5665088"/>
                  <a:gd name="connsiteX3716" fmla="*/ 2489302 w 3949445"/>
                  <a:gd name="connsiteY3716" fmla="*/ 1716710 h 5665088"/>
                  <a:gd name="connsiteX3717" fmla="*/ 2493569 w 3949445"/>
                  <a:gd name="connsiteY3717" fmla="*/ 1715033 h 5665088"/>
                  <a:gd name="connsiteX3718" fmla="*/ 2497607 w 3949445"/>
                  <a:gd name="connsiteY3718" fmla="*/ 1715948 h 5665088"/>
                  <a:gd name="connsiteX3719" fmla="*/ 2505075 w 3949445"/>
                  <a:gd name="connsiteY3719" fmla="*/ 1714348 h 5665088"/>
                  <a:gd name="connsiteX3720" fmla="*/ 2510638 w 3949445"/>
                  <a:gd name="connsiteY3720" fmla="*/ 1713738 h 5665088"/>
                  <a:gd name="connsiteX3721" fmla="*/ 2516886 w 3949445"/>
                  <a:gd name="connsiteY3721" fmla="*/ 1714195 h 5665088"/>
                  <a:gd name="connsiteX3722" fmla="*/ 2526411 w 3949445"/>
                  <a:gd name="connsiteY3722" fmla="*/ 1711985 h 5665088"/>
                  <a:gd name="connsiteX3723" fmla="*/ 2529459 w 3949445"/>
                  <a:gd name="connsiteY3723" fmla="*/ 1708556 h 5665088"/>
                  <a:gd name="connsiteX3724" fmla="*/ 2530145 w 3949445"/>
                  <a:gd name="connsiteY3724" fmla="*/ 1700327 h 5665088"/>
                  <a:gd name="connsiteX3725" fmla="*/ 2532583 w 3949445"/>
                  <a:gd name="connsiteY3725" fmla="*/ 1697126 h 5665088"/>
                  <a:gd name="connsiteX3726" fmla="*/ 2531517 w 3949445"/>
                  <a:gd name="connsiteY3726" fmla="*/ 1692859 h 5665088"/>
                  <a:gd name="connsiteX3727" fmla="*/ 2532812 w 3949445"/>
                  <a:gd name="connsiteY3727" fmla="*/ 1693240 h 5665088"/>
                  <a:gd name="connsiteX3728" fmla="*/ 2533879 w 3949445"/>
                  <a:gd name="connsiteY3728" fmla="*/ 1694383 h 5665088"/>
                  <a:gd name="connsiteX3729" fmla="*/ 2534641 w 3949445"/>
                  <a:gd name="connsiteY3729" fmla="*/ 1696288 h 5665088"/>
                  <a:gd name="connsiteX3730" fmla="*/ 2536165 w 3949445"/>
                  <a:gd name="connsiteY3730" fmla="*/ 1698117 h 5665088"/>
                  <a:gd name="connsiteX3731" fmla="*/ 2539822 w 3949445"/>
                  <a:gd name="connsiteY3731" fmla="*/ 1695221 h 5665088"/>
                  <a:gd name="connsiteX3732" fmla="*/ 2540889 w 3949445"/>
                  <a:gd name="connsiteY3732" fmla="*/ 1695145 h 5665088"/>
                  <a:gd name="connsiteX3733" fmla="*/ 2538756 w 3949445"/>
                  <a:gd name="connsiteY3733" fmla="*/ 1699946 h 5665088"/>
                  <a:gd name="connsiteX3734" fmla="*/ 2539365 w 3949445"/>
                  <a:gd name="connsiteY3734" fmla="*/ 1705661 h 5665088"/>
                  <a:gd name="connsiteX3735" fmla="*/ 2540127 w 3949445"/>
                  <a:gd name="connsiteY3735" fmla="*/ 1706880 h 5665088"/>
                  <a:gd name="connsiteX3736" fmla="*/ 2543632 w 3949445"/>
                  <a:gd name="connsiteY3736" fmla="*/ 1704670 h 5665088"/>
                  <a:gd name="connsiteX3737" fmla="*/ 2547671 w 3949445"/>
                  <a:gd name="connsiteY3737" fmla="*/ 1704213 h 5665088"/>
                  <a:gd name="connsiteX3738" fmla="*/ 2558263 w 3949445"/>
                  <a:gd name="connsiteY3738" fmla="*/ 1696517 h 5665088"/>
                  <a:gd name="connsiteX3739" fmla="*/ 2559634 w 3949445"/>
                  <a:gd name="connsiteY3739" fmla="*/ 1696745 h 5665088"/>
                  <a:gd name="connsiteX3740" fmla="*/ 2560015 w 3949445"/>
                  <a:gd name="connsiteY3740" fmla="*/ 1701470 h 5665088"/>
                  <a:gd name="connsiteX3741" fmla="*/ 2559558 w 3949445"/>
                  <a:gd name="connsiteY3741" fmla="*/ 1703756 h 5665088"/>
                  <a:gd name="connsiteX3742" fmla="*/ 2559939 w 3949445"/>
                  <a:gd name="connsiteY3742" fmla="*/ 1704823 h 5665088"/>
                  <a:gd name="connsiteX3743" fmla="*/ 2566797 w 3949445"/>
                  <a:gd name="connsiteY3743" fmla="*/ 1702613 h 5665088"/>
                  <a:gd name="connsiteX3744" fmla="*/ 2569769 w 3949445"/>
                  <a:gd name="connsiteY3744" fmla="*/ 1700555 h 5665088"/>
                  <a:gd name="connsiteX3745" fmla="*/ 2583104 w 3949445"/>
                  <a:gd name="connsiteY3745" fmla="*/ 1698270 h 5665088"/>
                  <a:gd name="connsiteX3746" fmla="*/ 2585999 w 3949445"/>
                  <a:gd name="connsiteY3746" fmla="*/ 1697965 h 5665088"/>
                  <a:gd name="connsiteX3747" fmla="*/ 2587447 w 3949445"/>
                  <a:gd name="connsiteY3747" fmla="*/ 1698346 h 5665088"/>
                  <a:gd name="connsiteX3748" fmla="*/ 2588057 w 3949445"/>
                  <a:gd name="connsiteY3748" fmla="*/ 1696745 h 5665088"/>
                  <a:gd name="connsiteX3749" fmla="*/ 2587676 w 3949445"/>
                  <a:gd name="connsiteY3749" fmla="*/ 1692250 h 5665088"/>
                  <a:gd name="connsiteX3750" fmla="*/ 2586304 w 3949445"/>
                  <a:gd name="connsiteY3750" fmla="*/ 1685239 h 5665088"/>
                  <a:gd name="connsiteX3751" fmla="*/ 2581199 w 3949445"/>
                  <a:gd name="connsiteY3751" fmla="*/ 1679829 h 5665088"/>
                  <a:gd name="connsiteX3752" fmla="*/ 2579218 w 3949445"/>
                  <a:gd name="connsiteY3752" fmla="*/ 1678991 h 5665088"/>
                  <a:gd name="connsiteX3753" fmla="*/ 2577541 w 3949445"/>
                  <a:gd name="connsiteY3753" fmla="*/ 1678762 h 5665088"/>
                  <a:gd name="connsiteX3754" fmla="*/ 2576094 w 3949445"/>
                  <a:gd name="connsiteY3754" fmla="*/ 1679220 h 5665088"/>
                  <a:gd name="connsiteX3755" fmla="*/ 2576322 w 3949445"/>
                  <a:gd name="connsiteY3755" fmla="*/ 1680134 h 5665088"/>
                  <a:gd name="connsiteX3756" fmla="*/ 2577846 w 3949445"/>
                  <a:gd name="connsiteY3756" fmla="*/ 1681810 h 5665088"/>
                  <a:gd name="connsiteX3757" fmla="*/ 2578761 w 3949445"/>
                  <a:gd name="connsiteY3757" fmla="*/ 1680515 h 5665088"/>
                  <a:gd name="connsiteX3758" fmla="*/ 2581199 w 3949445"/>
                  <a:gd name="connsiteY3758" fmla="*/ 1682039 h 5665088"/>
                  <a:gd name="connsiteX3759" fmla="*/ 2581961 w 3949445"/>
                  <a:gd name="connsiteY3759" fmla="*/ 1684401 h 5665088"/>
                  <a:gd name="connsiteX3760" fmla="*/ 2585161 w 3949445"/>
                  <a:gd name="connsiteY3760" fmla="*/ 1689278 h 5665088"/>
                  <a:gd name="connsiteX3761" fmla="*/ 2585390 w 3949445"/>
                  <a:gd name="connsiteY3761" fmla="*/ 1691411 h 5665088"/>
                  <a:gd name="connsiteX3762" fmla="*/ 2580208 w 3949445"/>
                  <a:gd name="connsiteY3762" fmla="*/ 1694002 h 5665088"/>
                  <a:gd name="connsiteX3763" fmla="*/ 2573960 w 3949445"/>
                  <a:gd name="connsiteY3763" fmla="*/ 1695907 h 5665088"/>
                  <a:gd name="connsiteX3764" fmla="*/ 2568931 w 3949445"/>
                  <a:gd name="connsiteY3764" fmla="*/ 1694612 h 5665088"/>
                  <a:gd name="connsiteX3765" fmla="*/ 2565502 w 3949445"/>
                  <a:gd name="connsiteY3765" fmla="*/ 1692478 h 5665088"/>
                  <a:gd name="connsiteX3766" fmla="*/ 2564130 w 3949445"/>
                  <a:gd name="connsiteY3766" fmla="*/ 1686306 h 5665088"/>
                  <a:gd name="connsiteX3767" fmla="*/ 2560015 w 3949445"/>
                  <a:gd name="connsiteY3767" fmla="*/ 1684020 h 5665088"/>
                  <a:gd name="connsiteX3768" fmla="*/ 2560396 w 3949445"/>
                  <a:gd name="connsiteY3768" fmla="*/ 1682420 h 5665088"/>
                  <a:gd name="connsiteX3769" fmla="*/ 2561539 w 3949445"/>
                  <a:gd name="connsiteY3769" fmla="*/ 1681582 h 5665088"/>
                  <a:gd name="connsiteX3770" fmla="*/ 2556815 w 3949445"/>
                  <a:gd name="connsiteY3770" fmla="*/ 1672895 h 5665088"/>
                  <a:gd name="connsiteX3771" fmla="*/ 2553767 w 3949445"/>
                  <a:gd name="connsiteY3771" fmla="*/ 1671218 h 5665088"/>
                  <a:gd name="connsiteX3772" fmla="*/ 2546833 w 3949445"/>
                  <a:gd name="connsiteY3772" fmla="*/ 1669618 h 5665088"/>
                  <a:gd name="connsiteX3773" fmla="*/ 2544852 w 3949445"/>
                  <a:gd name="connsiteY3773" fmla="*/ 1668170 h 5665088"/>
                  <a:gd name="connsiteX3774" fmla="*/ 2549347 w 3949445"/>
                  <a:gd name="connsiteY3774" fmla="*/ 1663446 h 5665088"/>
                  <a:gd name="connsiteX3775" fmla="*/ 2551709 w 3949445"/>
                  <a:gd name="connsiteY3775" fmla="*/ 1660474 h 5665088"/>
                  <a:gd name="connsiteX3776" fmla="*/ 2553234 w 3949445"/>
                  <a:gd name="connsiteY3776" fmla="*/ 1657883 h 5665088"/>
                  <a:gd name="connsiteX3777" fmla="*/ 2556282 w 3949445"/>
                  <a:gd name="connsiteY3777" fmla="*/ 1657121 h 5665088"/>
                  <a:gd name="connsiteX3778" fmla="*/ 2559787 w 3949445"/>
                  <a:gd name="connsiteY3778" fmla="*/ 1654912 h 5665088"/>
                  <a:gd name="connsiteX3779" fmla="*/ 2561692 w 3949445"/>
                  <a:gd name="connsiteY3779" fmla="*/ 1654607 h 5665088"/>
                  <a:gd name="connsiteX3780" fmla="*/ 2561997 w 3949445"/>
                  <a:gd name="connsiteY3780" fmla="*/ 1653388 h 5665088"/>
                  <a:gd name="connsiteX3781" fmla="*/ 2561234 w 3949445"/>
                  <a:gd name="connsiteY3781" fmla="*/ 1652397 h 5665088"/>
                  <a:gd name="connsiteX3782" fmla="*/ 2560092 w 3949445"/>
                  <a:gd name="connsiteY3782" fmla="*/ 1652245 h 5665088"/>
                  <a:gd name="connsiteX3783" fmla="*/ 2558415 w 3949445"/>
                  <a:gd name="connsiteY3783" fmla="*/ 1652702 h 5665088"/>
                  <a:gd name="connsiteX3784" fmla="*/ 2556967 w 3949445"/>
                  <a:gd name="connsiteY3784" fmla="*/ 1652473 h 5665088"/>
                  <a:gd name="connsiteX3785" fmla="*/ 2555215 w 3949445"/>
                  <a:gd name="connsiteY3785" fmla="*/ 1650111 h 5665088"/>
                  <a:gd name="connsiteX3786" fmla="*/ 2554453 w 3949445"/>
                  <a:gd name="connsiteY3786" fmla="*/ 1647596 h 5665088"/>
                  <a:gd name="connsiteX3787" fmla="*/ 2553310 w 3949445"/>
                  <a:gd name="connsiteY3787" fmla="*/ 1645234 h 5665088"/>
                  <a:gd name="connsiteX3788" fmla="*/ 2555291 w 3949445"/>
                  <a:gd name="connsiteY3788" fmla="*/ 1639900 h 5665088"/>
                  <a:gd name="connsiteX3789" fmla="*/ 2557044 w 3949445"/>
                  <a:gd name="connsiteY3789" fmla="*/ 1633880 h 5665088"/>
                  <a:gd name="connsiteX3790" fmla="*/ 2558644 w 3949445"/>
                  <a:gd name="connsiteY3790" fmla="*/ 1632052 h 5665088"/>
                  <a:gd name="connsiteX3791" fmla="*/ 2560549 w 3949445"/>
                  <a:gd name="connsiteY3791" fmla="*/ 1630909 h 5665088"/>
                  <a:gd name="connsiteX3792" fmla="*/ 2565273 w 3949445"/>
                  <a:gd name="connsiteY3792" fmla="*/ 1620926 h 5665088"/>
                  <a:gd name="connsiteX3793" fmla="*/ 2571522 w 3949445"/>
                  <a:gd name="connsiteY3793" fmla="*/ 1614754 h 5665088"/>
                  <a:gd name="connsiteX3794" fmla="*/ 2577541 w 3949445"/>
                  <a:gd name="connsiteY3794" fmla="*/ 1607896 h 5665088"/>
                  <a:gd name="connsiteX3795" fmla="*/ 2576246 w 3949445"/>
                  <a:gd name="connsiteY3795" fmla="*/ 1606525 h 5665088"/>
                  <a:gd name="connsiteX3796" fmla="*/ 2575027 w 3949445"/>
                  <a:gd name="connsiteY3796" fmla="*/ 1605763 h 5665088"/>
                  <a:gd name="connsiteX3797" fmla="*/ 2578532 w 3949445"/>
                  <a:gd name="connsiteY3797" fmla="*/ 1601343 h 5665088"/>
                  <a:gd name="connsiteX3798" fmla="*/ 2583028 w 3949445"/>
                  <a:gd name="connsiteY3798" fmla="*/ 1598143 h 5665088"/>
                  <a:gd name="connsiteX3799" fmla="*/ 2586762 w 3949445"/>
                  <a:gd name="connsiteY3799" fmla="*/ 1597152 h 5665088"/>
                  <a:gd name="connsiteX3800" fmla="*/ 2586457 w 3949445"/>
                  <a:gd name="connsiteY3800" fmla="*/ 1598981 h 5665088"/>
                  <a:gd name="connsiteX3801" fmla="*/ 2586457 w 3949445"/>
                  <a:gd name="connsiteY3801" fmla="*/ 1600352 h 5665088"/>
                  <a:gd name="connsiteX3802" fmla="*/ 2588286 w 3949445"/>
                  <a:gd name="connsiteY3802" fmla="*/ 1599971 h 5665088"/>
                  <a:gd name="connsiteX3803" fmla="*/ 2590343 w 3949445"/>
                  <a:gd name="connsiteY3803" fmla="*/ 1598828 h 5665088"/>
                  <a:gd name="connsiteX3804" fmla="*/ 2591638 w 3949445"/>
                  <a:gd name="connsiteY3804" fmla="*/ 1600276 h 5665088"/>
                  <a:gd name="connsiteX3805" fmla="*/ 2592857 w 3949445"/>
                  <a:gd name="connsiteY3805" fmla="*/ 1601038 h 5665088"/>
                  <a:gd name="connsiteX3806" fmla="*/ 2593543 w 3949445"/>
                  <a:gd name="connsiteY3806" fmla="*/ 1599514 h 5665088"/>
                  <a:gd name="connsiteX3807" fmla="*/ 2593086 w 3949445"/>
                  <a:gd name="connsiteY3807" fmla="*/ 1596619 h 5665088"/>
                  <a:gd name="connsiteX3808" fmla="*/ 2593391 w 3949445"/>
                  <a:gd name="connsiteY3808" fmla="*/ 1594561 h 5665088"/>
                  <a:gd name="connsiteX3809" fmla="*/ 2594229 w 3949445"/>
                  <a:gd name="connsiteY3809" fmla="*/ 1595171 h 5665088"/>
                  <a:gd name="connsiteX3810" fmla="*/ 2594686 w 3949445"/>
                  <a:gd name="connsiteY3810" fmla="*/ 1596923 h 5665088"/>
                  <a:gd name="connsiteX3811" fmla="*/ 2595906 w 3949445"/>
                  <a:gd name="connsiteY3811" fmla="*/ 1597381 h 5665088"/>
                  <a:gd name="connsiteX3812" fmla="*/ 2597125 w 3949445"/>
                  <a:gd name="connsiteY3812" fmla="*/ 1592504 h 5665088"/>
                  <a:gd name="connsiteX3813" fmla="*/ 2598877 w 3949445"/>
                  <a:gd name="connsiteY3813" fmla="*/ 1590675 h 5665088"/>
                  <a:gd name="connsiteX3814" fmla="*/ 2599487 w 3949445"/>
                  <a:gd name="connsiteY3814" fmla="*/ 1592809 h 5665088"/>
                  <a:gd name="connsiteX3815" fmla="*/ 2600020 w 3949445"/>
                  <a:gd name="connsiteY3815" fmla="*/ 1596009 h 5665088"/>
                  <a:gd name="connsiteX3816" fmla="*/ 2601316 w 3949445"/>
                  <a:gd name="connsiteY3816" fmla="*/ 1595704 h 5665088"/>
                  <a:gd name="connsiteX3817" fmla="*/ 2602611 w 3949445"/>
                  <a:gd name="connsiteY3817" fmla="*/ 1591208 h 5665088"/>
                  <a:gd name="connsiteX3818" fmla="*/ 2603221 w 3949445"/>
                  <a:gd name="connsiteY3818" fmla="*/ 1592123 h 5665088"/>
                  <a:gd name="connsiteX3819" fmla="*/ 2603983 w 3949445"/>
                  <a:gd name="connsiteY3819" fmla="*/ 1595171 h 5665088"/>
                  <a:gd name="connsiteX3820" fmla="*/ 2605583 w 3949445"/>
                  <a:gd name="connsiteY3820" fmla="*/ 1594866 h 5665088"/>
                  <a:gd name="connsiteX3821" fmla="*/ 2607336 w 3949445"/>
                  <a:gd name="connsiteY3821" fmla="*/ 1592504 h 5665088"/>
                  <a:gd name="connsiteX3822" fmla="*/ 2610841 w 3949445"/>
                  <a:gd name="connsiteY3822" fmla="*/ 1590370 h 5665088"/>
                  <a:gd name="connsiteX3823" fmla="*/ 2615413 w 3949445"/>
                  <a:gd name="connsiteY3823" fmla="*/ 1591056 h 5665088"/>
                  <a:gd name="connsiteX3824" fmla="*/ 2618842 w 3949445"/>
                  <a:gd name="connsiteY3824" fmla="*/ 1588618 h 5665088"/>
                  <a:gd name="connsiteX3825" fmla="*/ 2621585 w 3949445"/>
                  <a:gd name="connsiteY3825" fmla="*/ 1585798 h 5665088"/>
                  <a:gd name="connsiteX3826" fmla="*/ 2621737 w 3949445"/>
                  <a:gd name="connsiteY3826" fmla="*/ 1582293 h 5665088"/>
                  <a:gd name="connsiteX3827" fmla="*/ 2625852 w 3949445"/>
                  <a:gd name="connsiteY3827" fmla="*/ 1574063 h 5665088"/>
                  <a:gd name="connsiteX3828" fmla="*/ 2625700 w 3949445"/>
                  <a:gd name="connsiteY3828" fmla="*/ 1569949 h 5665088"/>
                  <a:gd name="connsiteX3829" fmla="*/ 2630119 w 3949445"/>
                  <a:gd name="connsiteY3829" fmla="*/ 1567586 h 5665088"/>
                  <a:gd name="connsiteX3830" fmla="*/ 2631948 w 3949445"/>
                  <a:gd name="connsiteY3830" fmla="*/ 1564538 h 5665088"/>
                  <a:gd name="connsiteX3831" fmla="*/ 2633396 w 3949445"/>
                  <a:gd name="connsiteY3831" fmla="*/ 1563472 h 5665088"/>
                  <a:gd name="connsiteX3832" fmla="*/ 2633244 w 3949445"/>
                  <a:gd name="connsiteY3832" fmla="*/ 1566367 h 5665088"/>
                  <a:gd name="connsiteX3833" fmla="*/ 2632177 w 3949445"/>
                  <a:gd name="connsiteY3833" fmla="*/ 1569034 h 5665088"/>
                  <a:gd name="connsiteX3834" fmla="*/ 2632862 w 3949445"/>
                  <a:gd name="connsiteY3834" fmla="*/ 1569415 h 5665088"/>
                  <a:gd name="connsiteX3835" fmla="*/ 2634463 w 3949445"/>
                  <a:gd name="connsiteY3835" fmla="*/ 1569034 h 5665088"/>
                  <a:gd name="connsiteX3836" fmla="*/ 2635453 w 3949445"/>
                  <a:gd name="connsiteY3836" fmla="*/ 1569568 h 5665088"/>
                  <a:gd name="connsiteX3837" fmla="*/ 2632177 w 3949445"/>
                  <a:gd name="connsiteY3837" fmla="*/ 1572463 h 5665088"/>
                  <a:gd name="connsiteX3838" fmla="*/ 2631491 w 3949445"/>
                  <a:gd name="connsiteY3838" fmla="*/ 1574445 h 5665088"/>
                  <a:gd name="connsiteX3839" fmla="*/ 2634920 w 3949445"/>
                  <a:gd name="connsiteY3839" fmla="*/ 1574292 h 5665088"/>
                  <a:gd name="connsiteX3840" fmla="*/ 2639263 w 3949445"/>
                  <a:gd name="connsiteY3840" fmla="*/ 1575816 h 5665088"/>
                  <a:gd name="connsiteX3841" fmla="*/ 2640787 w 3949445"/>
                  <a:gd name="connsiteY3841" fmla="*/ 1577645 h 5665088"/>
                  <a:gd name="connsiteX3842" fmla="*/ 2642311 w 3949445"/>
                  <a:gd name="connsiteY3842" fmla="*/ 1578255 h 5665088"/>
                  <a:gd name="connsiteX3843" fmla="*/ 2642997 w 3949445"/>
                  <a:gd name="connsiteY3843" fmla="*/ 1576121 h 5665088"/>
                  <a:gd name="connsiteX3844" fmla="*/ 2642769 w 3949445"/>
                  <a:gd name="connsiteY3844" fmla="*/ 1572463 h 5665088"/>
                  <a:gd name="connsiteX3845" fmla="*/ 2644369 w 3949445"/>
                  <a:gd name="connsiteY3845" fmla="*/ 1569415 h 5665088"/>
                  <a:gd name="connsiteX3846" fmla="*/ 2645512 w 3949445"/>
                  <a:gd name="connsiteY3846" fmla="*/ 1566520 h 5665088"/>
                  <a:gd name="connsiteX3847" fmla="*/ 2646807 w 3949445"/>
                  <a:gd name="connsiteY3847" fmla="*/ 1568348 h 5665088"/>
                  <a:gd name="connsiteX3848" fmla="*/ 2648484 w 3949445"/>
                  <a:gd name="connsiteY3848" fmla="*/ 1569491 h 5665088"/>
                  <a:gd name="connsiteX3849" fmla="*/ 2650693 w 3949445"/>
                  <a:gd name="connsiteY3849" fmla="*/ 1568044 h 5665088"/>
                  <a:gd name="connsiteX3850" fmla="*/ 2652217 w 3949445"/>
                  <a:gd name="connsiteY3850" fmla="*/ 1566520 h 5665088"/>
                  <a:gd name="connsiteX3851" fmla="*/ 2653437 w 3949445"/>
                  <a:gd name="connsiteY3851" fmla="*/ 1566139 h 5665088"/>
                  <a:gd name="connsiteX3852" fmla="*/ 2655265 w 3949445"/>
                  <a:gd name="connsiteY3852" fmla="*/ 1566139 h 5665088"/>
                  <a:gd name="connsiteX3853" fmla="*/ 2657094 w 3949445"/>
                  <a:gd name="connsiteY3853" fmla="*/ 1566748 h 5665088"/>
                  <a:gd name="connsiteX3854" fmla="*/ 2658389 w 3949445"/>
                  <a:gd name="connsiteY3854" fmla="*/ 1567282 h 5665088"/>
                  <a:gd name="connsiteX3855" fmla="*/ 2659304 w 3949445"/>
                  <a:gd name="connsiteY3855" fmla="*/ 1569720 h 5665088"/>
                  <a:gd name="connsiteX3856" fmla="*/ 2660752 w 3949445"/>
                  <a:gd name="connsiteY3856" fmla="*/ 1572311 h 5665088"/>
                  <a:gd name="connsiteX3857" fmla="*/ 2662428 w 3949445"/>
                  <a:gd name="connsiteY3857" fmla="*/ 1571549 h 5665088"/>
                  <a:gd name="connsiteX3858" fmla="*/ 2663571 w 3949445"/>
                  <a:gd name="connsiteY3858" fmla="*/ 1570635 h 5665088"/>
                  <a:gd name="connsiteX3859" fmla="*/ 2664409 w 3949445"/>
                  <a:gd name="connsiteY3859" fmla="*/ 1568501 h 5665088"/>
                  <a:gd name="connsiteX3860" fmla="*/ 2666543 w 3949445"/>
                  <a:gd name="connsiteY3860" fmla="*/ 1569034 h 5665088"/>
                  <a:gd name="connsiteX3861" fmla="*/ 2669210 w 3949445"/>
                  <a:gd name="connsiteY3861" fmla="*/ 1563243 h 5665088"/>
                  <a:gd name="connsiteX3862" fmla="*/ 2671039 w 3949445"/>
                  <a:gd name="connsiteY3862" fmla="*/ 1562786 h 5665088"/>
                  <a:gd name="connsiteX3863" fmla="*/ 2673553 w 3949445"/>
                  <a:gd name="connsiteY3863" fmla="*/ 1563700 h 5665088"/>
                  <a:gd name="connsiteX3864" fmla="*/ 2676449 w 3949445"/>
                  <a:gd name="connsiteY3864" fmla="*/ 1563929 h 5665088"/>
                  <a:gd name="connsiteX3865" fmla="*/ 2678506 w 3949445"/>
                  <a:gd name="connsiteY3865" fmla="*/ 1563243 h 5665088"/>
                  <a:gd name="connsiteX3866" fmla="*/ 2680183 w 3949445"/>
                  <a:gd name="connsiteY3866" fmla="*/ 1560043 h 5665088"/>
                  <a:gd name="connsiteX3867" fmla="*/ 2683917 w 3949445"/>
                  <a:gd name="connsiteY3867" fmla="*/ 1559433 h 5665088"/>
                  <a:gd name="connsiteX3868" fmla="*/ 2687574 w 3949445"/>
                  <a:gd name="connsiteY3868" fmla="*/ 1557528 h 5665088"/>
                  <a:gd name="connsiteX3869" fmla="*/ 2694280 w 3949445"/>
                  <a:gd name="connsiteY3869" fmla="*/ 1558595 h 5665088"/>
                  <a:gd name="connsiteX3870" fmla="*/ 2702204 w 3949445"/>
                  <a:gd name="connsiteY3870" fmla="*/ 1551356 h 5665088"/>
                  <a:gd name="connsiteX3871" fmla="*/ 2702052 w 3949445"/>
                  <a:gd name="connsiteY3871" fmla="*/ 1550289 h 5665088"/>
                  <a:gd name="connsiteX3872" fmla="*/ 2701138 w 3949445"/>
                  <a:gd name="connsiteY3872" fmla="*/ 1549451 h 5665088"/>
                  <a:gd name="connsiteX3873" fmla="*/ 2697556 w 3949445"/>
                  <a:gd name="connsiteY3873" fmla="*/ 1548689 h 5665088"/>
                  <a:gd name="connsiteX3874" fmla="*/ 2697328 w 3949445"/>
                  <a:gd name="connsiteY3874" fmla="*/ 1545870 h 5665088"/>
                  <a:gd name="connsiteX3875" fmla="*/ 2698623 w 3949445"/>
                  <a:gd name="connsiteY3875" fmla="*/ 1543736 h 5665088"/>
                  <a:gd name="connsiteX3876" fmla="*/ 2697785 w 3949445"/>
                  <a:gd name="connsiteY3876" fmla="*/ 1539011 h 5665088"/>
                  <a:gd name="connsiteX3877" fmla="*/ 2696642 w 3949445"/>
                  <a:gd name="connsiteY3877" fmla="*/ 1536573 h 5665088"/>
                  <a:gd name="connsiteX3878" fmla="*/ 2696871 w 3949445"/>
                  <a:gd name="connsiteY3878" fmla="*/ 1535125 h 5665088"/>
                  <a:gd name="connsiteX3879" fmla="*/ 2698471 w 3949445"/>
                  <a:gd name="connsiteY3879" fmla="*/ 1536345 h 5665088"/>
                  <a:gd name="connsiteX3880" fmla="*/ 2702662 w 3949445"/>
                  <a:gd name="connsiteY3880" fmla="*/ 1535735 h 5665088"/>
                  <a:gd name="connsiteX3881" fmla="*/ 2704872 w 3949445"/>
                  <a:gd name="connsiteY3881" fmla="*/ 1536268 h 5665088"/>
                  <a:gd name="connsiteX3882" fmla="*/ 2705252 w 3949445"/>
                  <a:gd name="connsiteY3882" fmla="*/ 1538554 h 5665088"/>
                  <a:gd name="connsiteX3883" fmla="*/ 2706624 w 3949445"/>
                  <a:gd name="connsiteY3883" fmla="*/ 1540002 h 5665088"/>
                  <a:gd name="connsiteX3884" fmla="*/ 2713025 w 3949445"/>
                  <a:gd name="connsiteY3884" fmla="*/ 1539240 h 5665088"/>
                  <a:gd name="connsiteX3885" fmla="*/ 2720645 w 3949445"/>
                  <a:gd name="connsiteY3885" fmla="*/ 1536345 h 5665088"/>
                  <a:gd name="connsiteX3886" fmla="*/ 2723388 w 3949445"/>
                  <a:gd name="connsiteY3886" fmla="*/ 1538630 h 5665088"/>
                  <a:gd name="connsiteX3887" fmla="*/ 2726817 w 3949445"/>
                  <a:gd name="connsiteY3887" fmla="*/ 1536878 h 5665088"/>
                  <a:gd name="connsiteX3888" fmla="*/ 2730703 w 3949445"/>
                  <a:gd name="connsiteY3888" fmla="*/ 1534211 h 5665088"/>
                  <a:gd name="connsiteX3889" fmla="*/ 2734894 w 3949445"/>
                  <a:gd name="connsiteY3889" fmla="*/ 1532382 h 5665088"/>
                  <a:gd name="connsiteX3890" fmla="*/ 2736342 w 3949445"/>
                  <a:gd name="connsiteY3890" fmla="*/ 1531010 h 5665088"/>
                  <a:gd name="connsiteX3891" fmla="*/ 2733370 w 3949445"/>
                  <a:gd name="connsiteY3891" fmla="*/ 1527277 h 5665088"/>
                  <a:gd name="connsiteX3892" fmla="*/ 2736952 w 3949445"/>
                  <a:gd name="connsiteY3892" fmla="*/ 1525372 h 5665088"/>
                  <a:gd name="connsiteX3893" fmla="*/ 2737942 w 3949445"/>
                  <a:gd name="connsiteY3893" fmla="*/ 1524152 h 5665088"/>
                  <a:gd name="connsiteX3894" fmla="*/ 2739466 w 3949445"/>
                  <a:gd name="connsiteY3894" fmla="*/ 1523314 h 5665088"/>
                  <a:gd name="connsiteX3895" fmla="*/ 2737866 w 3949445"/>
                  <a:gd name="connsiteY3895" fmla="*/ 1526134 h 5665088"/>
                  <a:gd name="connsiteX3896" fmla="*/ 2736190 w 3949445"/>
                  <a:gd name="connsiteY3896" fmla="*/ 1528191 h 5665088"/>
                  <a:gd name="connsiteX3897" fmla="*/ 2742209 w 3949445"/>
                  <a:gd name="connsiteY3897" fmla="*/ 1532611 h 5665088"/>
                  <a:gd name="connsiteX3898" fmla="*/ 2744953 w 3949445"/>
                  <a:gd name="connsiteY3898" fmla="*/ 1532611 h 5665088"/>
                  <a:gd name="connsiteX3899" fmla="*/ 2758135 w 3949445"/>
                  <a:gd name="connsiteY3899" fmla="*/ 1527124 h 5665088"/>
                  <a:gd name="connsiteX3900" fmla="*/ 2768270 w 3949445"/>
                  <a:gd name="connsiteY3900" fmla="*/ 1520723 h 5665088"/>
                  <a:gd name="connsiteX3901" fmla="*/ 2777033 w 3949445"/>
                  <a:gd name="connsiteY3901" fmla="*/ 1517295 h 5665088"/>
                  <a:gd name="connsiteX3902" fmla="*/ 2783205 w 3949445"/>
                  <a:gd name="connsiteY3902" fmla="*/ 1513408 h 5665088"/>
                  <a:gd name="connsiteX3903" fmla="*/ 2787777 w 3949445"/>
                  <a:gd name="connsiteY3903" fmla="*/ 1512799 h 5665088"/>
                  <a:gd name="connsiteX3904" fmla="*/ 2794940 w 3949445"/>
                  <a:gd name="connsiteY3904" fmla="*/ 1504417 h 5665088"/>
                  <a:gd name="connsiteX3905" fmla="*/ 2793111 w 3949445"/>
                  <a:gd name="connsiteY3905" fmla="*/ 1499692 h 5665088"/>
                  <a:gd name="connsiteX3906" fmla="*/ 2793492 w 3949445"/>
                  <a:gd name="connsiteY3906" fmla="*/ 1498092 h 5665088"/>
                  <a:gd name="connsiteX3907" fmla="*/ 2797150 w 3949445"/>
                  <a:gd name="connsiteY3907" fmla="*/ 1501902 h 5665088"/>
                  <a:gd name="connsiteX3908" fmla="*/ 2799283 w 3949445"/>
                  <a:gd name="connsiteY3908" fmla="*/ 1504798 h 5665088"/>
                  <a:gd name="connsiteX3909" fmla="*/ 2802331 w 3949445"/>
                  <a:gd name="connsiteY3909" fmla="*/ 1503807 h 5665088"/>
                  <a:gd name="connsiteX3910" fmla="*/ 2805837 w 3949445"/>
                  <a:gd name="connsiteY3910" fmla="*/ 1503350 h 5665088"/>
                  <a:gd name="connsiteX3911" fmla="*/ 2804389 w 3949445"/>
                  <a:gd name="connsiteY3911" fmla="*/ 1505941 h 5665088"/>
                  <a:gd name="connsiteX3912" fmla="*/ 2802636 w 3949445"/>
                  <a:gd name="connsiteY3912" fmla="*/ 1507236 h 5665088"/>
                  <a:gd name="connsiteX3913" fmla="*/ 2796312 w 3949445"/>
                  <a:gd name="connsiteY3913" fmla="*/ 1513408 h 5665088"/>
                  <a:gd name="connsiteX3914" fmla="*/ 2785948 w 3949445"/>
                  <a:gd name="connsiteY3914" fmla="*/ 1520571 h 5665088"/>
                  <a:gd name="connsiteX3915" fmla="*/ 2782596 w 3949445"/>
                  <a:gd name="connsiteY3915" fmla="*/ 1525372 h 5665088"/>
                  <a:gd name="connsiteX3916" fmla="*/ 2784119 w 3949445"/>
                  <a:gd name="connsiteY3916" fmla="*/ 1526362 h 5665088"/>
                  <a:gd name="connsiteX3917" fmla="*/ 2785720 w 3949445"/>
                  <a:gd name="connsiteY3917" fmla="*/ 1526591 h 5665088"/>
                  <a:gd name="connsiteX3918" fmla="*/ 2789072 w 3949445"/>
                  <a:gd name="connsiteY3918" fmla="*/ 1527810 h 5665088"/>
                  <a:gd name="connsiteX3919" fmla="*/ 2791587 w 3949445"/>
                  <a:gd name="connsiteY3919" fmla="*/ 1524991 h 5665088"/>
                  <a:gd name="connsiteX3920" fmla="*/ 2794711 w 3949445"/>
                  <a:gd name="connsiteY3920" fmla="*/ 1523695 h 5665088"/>
                  <a:gd name="connsiteX3921" fmla="*/ 2804922 w 3949445"/>
                  <a:gd name="connsiteY3921" fmla="*/ 1524686 h 5665088"/>
                  <a:gd name="connsiteX3922" fmla="*/ 2814599 w 3949445"/>
                  <a:gd name="connsiteY3922" fmla="*/ 1523695 h 5665088"/>
                  <a:gd name="connsiteX3923" fmla="*/ 2821610 w 3949445"/>
                  <a:gd name="connsiteY3923" fmla="*/ 1525219 h 5665088"/>
                  <a:gd name="connsiteX3924" fmla="*/ 2832964 w 3949445"/>
                  <a:gd name="connsiteY3924" fmla="*/ 1524457 h 5665088"/>
                  <a:gd name="connsiteX3925" fmla="*/ 2842489 w 3949445"/>
                  <a:gd name="connsiteY3925" fmla="*/ 1525829 h 5665088"/>
                  <a:gd name="connsiteX3926" fmla="*/ 2838907 w 3949445"/>
                  <a:gd name="connsiteY3926" fmla="*/ 1527962 h 5665088"/>
                  <a:gd name="connsiteX3927" fmla="*/ 2827706 w 3949445"/>
                  <a:gd name="connsiteY3927" fmla="*/ 1528420 h 5665088"/>
                  <a:gd name="connsiteX3928" fmla="*/ 2814371 w 3949445"/>
                  <a:gd name="connsiteY3928" fmla="*/ 1532915 h 5665088"/>
                  <a:gd name="connsiteX3929" fmla="*/ 2810942 w 3949445"/>
                  <a:gd name="connsiteY3929" fmla="*/ 1536192 h 5665088"/>
                  <a:gd name="connsiteX3930" fmla="*/ 2812694 w 3949445"/>
                  <a:gd name="connsiteY3930" fmla="*/ 1542136 h 5665088"/>
                  <a:gd name="connsiteX3931" fmla="*/ 2808884 w 3949445"/>
                  <a:gd name="connsiteY3931" fmla="*/ 1537792 h 5665088"/>
                  <a:gd name="connsiteX3932" fmla="*/ 2804236 w 3949445"/>
                  <a:gd name="connsiteY3932" fmla="*/ 1536649 h 5665088"/>
                  <a:gd name="connsiteX3933" fmla="*/ 2803779 w 3949445"/>
                  <a:gd name="connsiteY3933" fmla="*/ 1534287 h 5665088"/>
                  <a:gd name="connsiteX3934" fmla="*/ 2804084 w 3949445"/>
                  <a:gd name="connsiteY3934" fmla="*/ 1531849 h 5665088"/>
                  <a:gd name="connsiteX3935" fmla="*/ 2804770 w 3949445"/>
                  <a:gd name="connsiteY3935" fmla="*/ 1530477 h 5665088"/>
                  <a:gd name="connsiteX3936" fmla="*/ 2805151 w 3949445"/>
                  <a:gd name="connsiteY3936" fmla="*/ 1528496 h 5665088"/>
                  <a:gd name="connsiteX3937" fmla="*/ 2800579 w 3949445"/>
                  <a:gd name="connsiteY3937" fmla="*/ 1527124 h 5665088"/>
                  <a:gd name="connsiteX3938" fmla="*/ 2802179 w 3949445"/>
                  <a:gd name="connsiteY3938" fmla="*/ 1528648 h 5665088"/>
                  <a:gd name="connsiteX3939" fmla="*/ 2800579 w 3949445"/>
                  <a:gd name="connsiteY3939" fmla="*/ 1531010 h 5665088"/>
                  <a:gd name="connsiteX3940" fmla="*/ 2788844 w 3949445"/>
                  <a:gd name="connsiteY3940" fmla="*/ 1534668 h 5665088"/>
                  <a:gd name="connsiteX3941" fmla="*/ 2782977 w 3949445"/>
                  <a:gd name="connsiteY3941" fmla="*/ 1537487 h 5665088"/>
                  <a:gd name="connsiteX3942" fmla="*/ 2753792 w 3949445"/>
                  <a:gd name="connsiteY3942" fmla="*/ 1554556 h 5665088"/>
                  <a:gd name="connsiteX3943" fmla="*/ 2752420 w 3949445"/>
                  <a:gd name="connsiteY3943" fmla="*/ 1555623 h 5665088"/>
                  <a:gd name="connsiteX3944" fmla="*/ 2750972 w 3949445"/>
                  <a:gd name="connsiteY3944" fmla="*/ 1557528 h 5665088"/>
                  <a:gd name="connsiteX3945" fmla="*/ 2756459 w 3949445"/>
                  <a:gd name="connsiteY3945" fmla="*/ 1556080 h 5665088"/>
                  <a:gd name="connsiteX3946" fmla="*/ 2759736 w 3949445"/>
                  <a:gd name="connsiteY3946" fmla="*/ 1554556 h 5665088"/>
                  <a:gd name="connsiteX3947" fmla="*/ 2759050 w 3949445"/>
                  <a:gd name="connsiteY3947" fmla="*/ 1555852 h 5665088"/>
                  <a:gd name="connsiteX3948" fmla="*/ 2755316 w 3949445"/>
                  <a:gd name="connsiteY3948" fmla="*/ 1558366 h 5665088"/>
                  <a:gd name="connsiteX3949" fmla="*/ 2752801 w 3949445"/>
                  <a:gd name="connsiteY3949" fmla="*/ 1559738 h 5665088"/>
                  <a:gd name="connsiteX3950" fmla="*/ 2749067 w 3949445"/>
                  <a:gd name="connsiteY3950" fmla="*/ 1559966 h 5665088"/>
                  <a:gd name="connsiteX3951" fmla="*/ 2743657 w 3949445"/>
                  <a:gd name="connsiteY3951" fmla="*/ 1561414 h 5665088"/>
                  <a:gd name="connsiteX3952" fmla="*/ 2739619 w 3949445"/>
                  <a:gd name="connsiteY3952" fmla="*/ 1563929 h 5665088"/>
                  <a:gd name="connsiteX3953" fmla="*/ 2736952 w 3949445"/>
                  <a:gd name="connsiteY3953" fmla="*/ 1566596 h 5665088"/>
                  <a:gd name="connsiteX3954" fmla="*/ 2735580 w 3949445"/>
                  <a:gd name="connsiteY3954" fmla="*/ 1568272 h 5665088"/>
                  <a:gd name="connsiteX3955" fmla="*/ 2734818 w 3949445"/>
                  <a:gd name="connsiteY3955" fmla="*/ 1569872 h 5665088"/>
                  <a:gd name="connsiteX3956" fmla="*/ 2742743 w 3949445"/>
                  <a:gd name="connsiteY3956" fmla="*/ 1563319 h 5665088"/>
                  <a:gd name="connsiteX3957" fmla="*/ 2745562 w 3949445"/>
                  <a:gd name="connsiteY3957" fmla="*/ 1563624 h 5665088"/>
                  <a:gd name="connsiteX3958" fmla="*/ 2736647 w 3949445"/>
                  <a:gd name="connsiteY3958" fmla="*/ 1573073 h 5665088"/>
                  <a:gd name="connsiteX3959" fmla="*/ 2732989 w 3949445"/>
                  <a:gd name="connsiteY3959" fmla="*/ 1583588 h 5665088"/>
                  <a:gd name="connsiteX3960" fmla="*/ 2732989 w 3949445"/>
                  <a:gd name="connsiteY3960" fmla="*/ 1586636 h 5665088"/>
                  <a:gd name="connsiteX3961" fmla="*/ 2735580 w 3949445"/>
                  <a:gd name="connsiteY3961" fmla="*/ 1599133 h 5665088"/>
                  <a:gd name="connsiteX3962" fmla="*/ 2739009 w 3949445"/>
                  <a:gd name="connsiteY3962" fmla="*/ 1602486 h 5665088"/>
                  <a:gd name="connsiteX3963" fmla="*/ 2740381 w 3949445"/>
                  <a:gd name="connsiteY3963" fmla="*/ 1600810 h 5665088"/>
                  <a:gd name="connsiteX3964" fmla="*/ 2741295 w 3949445"/>
                  <a:gd name="connsiteY3964" fmla="*/ 1599057 h 5665088"/>
                  <a:gd name="connsiteX3965" fmla="*/ 2744877 w 3949445"/>
                  <a:gd name="connsiteY3965" fmla="*/ 1599971 h 5665088"/>
                  <a:gd name="connsiteX3966" fmla="*/ 2746858 w 3949445"/>
                  <a:gd name="connsiteY3966" fmla="*/ 1602867 h 5665088"/>
                  <a:gd name="connsiteX3967" fmla="*/ 2750592 w 3949445"/>
                  <a:gd name="connsiteY3967" fmla="*/ 1611020 h 5665088"/>
                  <a:gd name="connsiteX3968" fmla="*/ 2753563 w 3949445"/>
                  <a:gd name="connsiteY3968" fmla="*/ 1612240 h 5665088"/>
                  <a:gd name="connsiteX3969" fmla="*/ 2757373 w 3949445"/>
                  <a:gd name="connsiteY3969" fmla="*/ 1611325 h 5665088"/>
                  <a:gd name="connsiteX3970" fmla="*/ 2760574 w 3949445"/>
                  <a:gd name="connsiteY3970" fmla="*/ 1613002 h 5665088"/>
                  <a:gd name="connsiteX3971" fmla="*/ 2761717 w 3949445"/>
                  <a:gd name="connsiteY3971" fmla="*/ 1612697 h 5665088"/>
                  <a:gd name="connsiteX3972" fmla="*/ 2762631 w 3949445"/>
                  <a:gd name="connsiteY3972" fmla="*/ 1610944 h 5665088"/>
                  <a:gd name="connsiteX3973" fmla="*/ 2764231 w 3949445"/>
                  <a:gd name="connsiteY3973" fmla="*/ 1610792 h 5665088"/>
                  <a:gd name="connsiteX3974" fmla="*/ 2765908 w 3949445"/>
                  <a:gd name="connsiteY3974" fmla="*/ 1611554 h 5665088"/>
                  <a:gd name="connsiteX3975" fmla="*/ 2766441 w 3949445"/>
                  <a:gd name="connsiteY3975" fmla="*/ 1605991 h 5665088"/>
                  <a:gd name="connsiteX3976" fmla="*/ 2770099 w 3949445"/>
                  <a:gd name="connsiteY3976" fmla="*/ 1603172 h 5665088"/>
                  <a:gd name="connsiteX3977" fmla="*/ 2772537 w 3949445"/>
                  <a:gd name="connsiteY3977" fmla="*/ 1603020 h 5665088"/>
                  <a:gd name="connsiteX3978" fmla="*/ 2775890 w 3949445"/>
                  <a:gd name="connsiteY3978" fmla="*/ 1603172 h 5665088"/>
                  <a:gd name="connsiteX3979" fmla="*/ 2784577 w 3949445"/>
                  <a:gd name="connsiteY3979" fmla="*/ 1596619 h 5665088"/>
                  <a:gd name="connsiteX3980" fmla="*/ 2785948 w 3949445"/>
                  <a:gd name="connsiteY3980" fmla="*/ 1593723 h 5665088"/>
                  <a:gd name="connsiteX3981" fmla="*/ 2791206 w 3949445"/>
                  <a:gd name="connsiteY3981" fmla="*/ 1589380 h 5665088"/>
                  <a:gd name="connsiteX3982" fmla="*/ 2795549 w 3949445"/>
                  <a:gd name="connsiteY3982" fmla="*/ 1583741 h 5665088"/>
                  <a:gd name="connsiteX3983" fmla="*/ 2799817 w 3949445"/>
                  <a:gd name="connsiteY3983" fmla="*/ 1581683 h 5665088"/>
                  <a:gd name="connsiteX3984" fmla="*/ 2803322 w 3949445"/>
                  <a:gd name="connsiteY3984" fmla="*/ 1576121 h 5665088"/>
                  <a:gd name="connsiteX3985" fmla="*/ 2804998 w 3949445"/>
                  <a:gd name="connsiteY3985" fmla="*/ 1576654 h 5665088"/>
                  <a:gd name="connsiteX3986" fmla="*/ 2807284 w 3949445"/>
                  <a:gd name="connsiteY3986" fmla="*/ 1574673 h 5665088"/>
                  <a:gd name="connsiteX3987" fmla="*/ 2805913 w 3949445"/>
                  <a:gd name="connsiteY3987" fmla="*/ 1570863 h 5665088"/>
                  <a:gd name="connsiteX3988" fmla="*/ 2804846 w 3949445"/>
                  <a:gd name="connsiteY3988" fmla="*/ 1569491 h 5665088"/>
                  <a:gd name="connsiteX3989" fmla="*/ 2806903 w 3949445"/>
                  <a:gd name="connsiteY3989" fmla="*/ 1564462 h 5665088"/>
                  <a:gd name="connsiteX3990" fmla="*/ 2811552 w 3949445"/>
                  <a:gd name="connsiteY3990" fmla="*/ 1562786 h 5665088"/>
                  <a:gd name="connsiteX3991" fmla="*/ 2814066 w 3949445"/>
                  <a:gd name="connsiteY3991" fmla="*/ 1567434 h 5665088"/>
                  <a:gd name="connsiteX3992" fmla="*/ 2816276 w 3949445"/>
                  <a:gd name="connsiteY3992" fmla="*/ 1564691 h 5665088"/>
                  <a:gd name="connsiteX3993" fmla="*/ 2816276 w 3949445"/>
                  <a:gd name="connsiteY3993" fmla="*/ 1562710 h 5665088"/>
                  <a:gd name="connsiteX3994" fmla="*/ 2817952 w 3949445"/>
                  <a:gd name="connsiteY3994" fmla="*/ 1560043 h 5665088"/>
                  <a:gd name="connsiteX3995" fmla="*/ 2820924 w 3949445"/>
                  <a:gd name="connsiteY3995" fmla="*/ 1561948 h 5665088"/>
                  <a:gd name="connsiteX3996" fmla="*/ 2822219 w 3949445"/>
                  <a:gd name="connsiteY3996" fmla="*/ 1564691 h 5665088"/>
                  <a:gd name="connsiteX3997" fmla="*/ 2824963 w 3949445"/>
                  <a:gd name="connsiteY3997" fmla="*/ 1566367 h 5665088"/>
                  <a:gd name="connsiteX3998" fmla="*/ 2827249 w 3949445"/>
                  <a:gd name="connsiteY3998" fmla="*/ 1567510 h 5665088"/>
                  <a:gd name="connsiteX3999" fmla="*/ 2833116 w 3949445"/>
                  <a:gd name="connsiteY3999" fmla="*/ 1567815 h 5665088"/>
                  <a:gd name="connsiteX4000" fmla="*/ 2834716 w 3949445"/>
                  <a:gd name="connsiteY4000" fmla="*/ 1566139 h 5665088"/>
                  <a:gd name="connsiteX4001" fmla="*/ 2835631 w 3949445"/>
                  <a:gd name="connsiteY4001" fmla="*/ 1564767 h 5665088"/>
                  <a:gd name="connsiteX4002" fmla="*/ 2835097 w 3949445"/>
                  <a:gd name="connsiteY4002" fmla="*/ 1561643 h 5665088"/>
                  <a:gd name="connsiteX4003" fmla="*/ 2833345 w 3949445"/>
                  <a:gd name="connsiteY4003" fmla="*/ 1558214 h 5665088"/>
                  <a:gd name="connsiteX4004" fmla="*/ 2835631 w 3949445"/>
                  <a:gd name="connsiteY4004" fmla="*/ 1559509 h 5665088"/>
                  <a:gd name="connsiteX4005" fmla="*/ 2839060 w 3949445"/>
                  <a:gd name="connsiteY4005" fmla="*/ 1560271 h 5665088"/>
                  <a:gd name="connsiteX4006" fmla="*/ 2841955 w 3949445"/>
                  <a:gd name="connsiteY4006" fmla="*/ 1559662 h 5665088"/>
                  <a:gd name="connsiteX4007" fmla="*/ 2844851 w 3949445"/>
                  <a:gd name="connsiteY4007" fmla="*/ 1560119 h 5665088"/>
                  <a:gd name="connsiteX4008" fmla="*/ 2850718 w 3949445"/>
                  <a:gd name="connsiteY4008" fmla="*/ 1556918 h 5665088"/>
                  <a:gd name="connsiteX4009" fmla="*/ 2853309 w 3949445"/>
                  <a:gd name="connsiteY4009" fmla="*/ 1556995 h 5665088"/>
                  <a:gd name="connsiteX4010" fmla="*/ 2855519 w 3949445"/>
                  <a:gd name="connsiteY4010" fmla="*/ 1556690 h 5665088"/>
                  <a:gd name="connsiteX4011" fmla="*/ 2865730 w 3949445"/>
                  <a:gd name="connsiteY4011" fmla="*/ 1553413 h 5665088"/>
                  <a:gd name="connsiteX4012" fmla="*/ 2875559 w 3949445"/>
                  <a:gd name="connsiteY4012" fmla="*/ 1550594 h 5665088"/>
                  <a:gd name="connsiteX4013" fmla="*/ 2885237 w 3949445"/>
                  <a:gd name="connsiteY4013" fmla="*/ 1546250 h 5665088"/>
                  <a:gd name="connsiteX4014" fmla="*/ 2894457 w 3949445"/>
                  <a:gd name="connsiteY4014" fmla="*/ 1543431 h 5665088"/>
                  <a:gd name="connsiteX4015" fmla="*/ 2903449 w 3949445"/>
                  <a:gd name="connsiteY4015" fmla="*/ 1539164 h 5665088"/>
                  <a:gd name="connsiteX4016" fmla="*/ 2906344 w 3949445"/>
                  <a:gd name="connsiteY4016" fmla="*/ 1538707 h 5665088"/>
                  <a:gd name="connsiteX4017" fmla="*/ 2909164 w 3949445"/>
                  <a:gd name="connsiteY4017" fmla="*/ 1537030 h 5665088"/>
                  <a:gd name="connsiteX4018" fmla="*/ 2912212 w 3949445"/>
                  <a:gd name="connsiteY4018" fmla="*/ 1535887 h 5665088"/>
                  <a:gd name="connsiteX4019" fmla="*/ 2914955 w 3949445"/>
                  <a:gd name="connsiteY4019" fmla="*/ 1535735 h 5665088"/>
                  <a:gd name="connsiteX4020" fmla="*/ 2919222 w 3949445"/>
                  <a:gd name="connsiteY4020" fmla="*/ 1534363 h 5665088"/>
                  <a:gd name="connsiteX4021" fmla="*/ 2923261 w 3949445"/>
                  <a:gd name="connsiteY4021" fmla="*/ 1532001 h 5665088"/>
                  <a:gd name="connsiteX4022" fmla="*/ 2927833 w 3949445"/>
                  <a:gd name="connsiteY4022" fmla="*/ 1531010 h 5665088"/>
                  <a:gd name="connsiteX4023" fmla="*/ 2930347 w 3949445"/>
                  <a:gd name="connsiteY4023" fmla="*/ 1532077 h 5665088"/>
                  <a:gd name="connsiteX4024" fmla="*/ 2931643 w 3949445"/>
                  <a:gd name="connsiteY4024" fmla="*/ 1531239 h 5665088"/>
                  <a:gd name="connsiteX4025" fmla="*/ 2933014 w 3949445"/>
                  <a:gd name="connsiteY4025" fmla="*/ 1529334 h 5665088"/>
                  <a:gd name="connsiteX4026" fmla="*/ 2931490 w 3949445"/>
                  <a:gd name="connsiteY4026" fmla="*/ 1527505 h 5665088"/>
                  <a:gd name="connsiteX4027" fmla="*/ 2930119 w 3949445"/>
                  <a:gd name="connsiteY4027" fmla="*/ 1526667 h 5665088"/>
                  <a:gd name="connsiteX4028" fmla="*/ 2916403 w 3949445"/>
                  <a:gd name="connsiteY4028" fmla="*/ 1525753 h 5665088"/>
                  <a:gd name="connsiteX4029" fmla="*/ 2919679 w 3949445"/>
                  <a:gd name="connsiteY4029" fmla="*/ 1523695 h 5665088"/>
                  <a:gd name="connsiteX4030" fmla="*/ 2923337 w 3949445"/>
                  <a:gd name="connsiteY4030" fmla="*/ 1522247 h 5665088"/>
                  <a:gd name="connsiteX4031" fmla="*/ 2923489 w 3949445"/>
                  <a:gd name="connsiteY4031" fmla="*/ 1520571 h 5665088"/>
                  <a:gd name="connsiteX4032" fmla="*/ 2920670 w 3949445"/>
                  <a:gd name="connsiteY4032" fmla="*/ 1515923 h 5665088"/>
                  <a:gd name="connsiteX4033" fmla="*/ 2917698 w 3949445"/>
                  <a:gd name="connsiteY4033" fmla="*/ 1512341 h 5665088"/>
                  <a:gd name="connsiteX4034" fmla="*/ 2915184 w 3949445"/>
                  <a:gd name="connsiteY4034" fmla="*/ 1510513 h 5665088"/>
                  <a:gd name="connsiteX4035" fmla="*/ 2908783 w 3949445"/>
                  <a:gd name="connsiteY4035" fmla="*/ 1512646 h 5665088"/>
                  <a:gd name="connsiteX4036" fmla="*/ 2904211 w 3949445"/>
                  <a:gd name="connsiteY4036" fmla="*/ 1512037 h 5665088"/>
                  <a:gd name="connsiteX4037" fmla="*/ 2900248 w 3949445"/>
                  <a:gd name="connsiteY4037" fmla="*/ 1509141 h 5665088"/>
                  <a:gd name="connsiteX4038" fmla="*/ 2898953 w 3949445"/>
                  <a:gd name="connsiteY4038" fmla="*/ 1505102 h 5665088"/>
                  <a:gd name="connsiteX4039" fmla="*/ 2898419 w 3949445"/>
                  <a:gd name="connsiteY4039" fmla="*/ 1502664 h 5665088"/>
                  <a:gd name="connsiteX4040" fmla="*/ 2897200 w 3949445"/>
                  <a:gd name="connsiteY4040" fmla="*/ 1501826 h 5665088"/>
                  <a:gd name="connsiteX4041" fmla="*/ 2887066 w 3949445"/>
                  <a:gd name="connsiteY4041" fmla="*/ 1508379 h 5665088"/>
                  <a:gd name="connsiteX4042" fmla="*/ 2879141 w 3949445"/>
                  <a:gd name="connsiteY4042" fmla="*/ 1511580 h 5665088"/>
                  <a:gd name="connsiteX4043" fmla="*/ 2878150 w 3949445"/>
                  <a:gd name="connsiteY4043" fmla="*/ 1512722 h 5665088"/>
                  <a:gd name="connsiteX4044" fmla="*/ 2876779 w 3949445"/>
                  <a:gd name="connsiteY4044" fmla="*/ 1513561 h 5665088"/>
                  <a:gd name="connsiteX4045" fmla="*/ 2872816 w 3949445"/>
                  <a:gd name="connsiteY4045" fmla="*/ 1511732 h 5665088"/>
                  <a:gd name="connsiteX4046" fmla="*/ 2866416 w 3949445"/>
                  <a:gd name="connsiteY4046" fmla="*/ 1512341 h 5665088"/>
                  <a:gd name="connsiteX4047" fmla="*/ 2867635 w 3949445"/>
                  <a:gd name="connsiteY4047" fmla="*/ 1510589 h 5665088"/>
                  <a:gd name="connsiteX4048" fmla="*/ 2868321 w 3949445"/>
                  <a:gd name="connsiteY4048" fmla="*/ 1507922 h 5665088"/>
                  <a:gd name="connsiteX4049" fmla="*/ 2860167 w 3949445"/>
                  <a:gd name="connsiteY4049" fmla="*/ 1506245 h 5665088"/>
                  <a:gd name="connsiteX4050" fmla="*/ 2852547 w 3949445"/>
                  <a:gd name="connsiteY4050" fmla="*/ 1505941 h 5665088"/>
                  <a:gd name="connsiteX4051" fmla="*/ 2848356 w 3949445"/>
                  <a:gd name="connsiteY4051" fmla="*/ 1507084 h 5665088"/>
                  <a:gd name="connsiteX4052" fmla="*/ 2845384 w 3949445"/>
                  <a:gd name="connsiteY4052" fmla="*/ 1507388 h 5665088"/>
                  <a:gd name="connsiteX4053" fmla="*/ 2844470 w 3949445"/>
                  <a:gd name="connsiteY4053" fmla="*/ 1506017 h 5665088"/>
                  <a:gd name="connsiteX4054" fmla="*/ 2842870 w 3949445"/>
                  <a:gd name="connsiteY4054" fmla="*/ 1504569 h 5665088"/>
                  <a:gd name="connsiteX4055" fmla="*/ 2837002 w 3949445"/>
                  <a:gd name="connsiteY4055" fmla="*/ 1501521 h 5665088"/>
                  <a:gd name="connsiteX4056" fmla="*/ 2834716 w 3949445"/>
                  <a:gd name="connsiteY4056" fmla="*/ 1501369 h 5665088"/>
                  <a:gd name="connsiteX4057" fmla="*/ 2829459 w 3949445"/>
                  <a:gd name="connsiteY4057" fmla="*/ 1502359 h 5665088"/>
                  <a:gd name="connsiteX4058" fmla="*/ 2822829 w 3949445"/>
                  <a:gd name="connsiteY4058" fmla="*/ 1497482 h 5665088"/>
                  <a:gd name="connsiteX4059" fmla="*/ 2815819 w 3949445"/>
                  <a:gd name="connsiteY4059" fmla="*/ 1494511 h 5665088"/>
                  <a:gd name="connsiteX4060" fmla="*/ 2824506 w 3949445"/>
                  <a:gd name="connsiteY4060" fmla="*/ 1490396 h 5665088"/>
                  <a:gd name="connsiteX4061" fmla="*/ 2822905 w 3949445"/>
                  <a:gd name="connsiteY4061" fmla="*/ 1488491 h 5665088"/>
                  <a:gd name="connsiteX4062" fmla="*/ 2821229 w 3949445"/>
                  <a:gd name="connsiteY4062" fmla="*/ 1487576 h 5665088"/>
                  <a:gd name="connsiteX4063" fmla="*/ 2812390 w 3949445"/>
                  <a:gd name="connsiteY4063" fmla="*/ 1486281 h 5665088"/>
                  <a:gd name="connsiteX4064" fmla="*/ 2809799 w 3949445"/>
                  <a:gd name="connsiteY4064" fmla="*/ 1484986 h 5665088"/>
                  <a:gd name="connsiteX4065" fmla="*/ 2796997 w 3949445"/>
                  <a:gd name="connsiteY4065" fmla="*/ 1483995 h 5665088"/>
                  <a:gd name="connsiteX4066" fmla="*/ 2796388 w 3949445"/>
                  <a:gd name="connsiteY4066" fmla="*/ 1480566 h 5665088"/>
                  <a:gd name="connsiteX4067" fmla="*/ 2792882 w 3949445"/>
                  <a:gd name="connsiteY4067" fmla="*/ 1478432 h 5665088"/>
                  <a:gd name="connsiteX4068" fmla="*/ 2793111 w 3949445"/>
                  <a:gd name="connsiteY4068" fmla="*/ 1475080 h 5665088"/>
                  <a:gd name="connsiteX4069" fmla="*/ 2791206 w 3949445"/>
                  <a:gd name="connsiteY4069" fmla="*/ 1470889 h 5665088"/>
                  <a:gd name="connsiteX4070" fmla="*/ 2789834 w 3949445"/>
                  <a:gd name="connsiteY4070" fmla="*/ 1463192 h 5665088"/>
                  <a:gd name="connsiteX4071" fmla="*/ 2786329 w 3949445"/>
                  <a:gd name="connsiteY4071" fmla="*/ 1461897 h 5665088"/>
                  <a:gd name="connsiteX4072" fmla="*/ 2783739 w 3949445"/>
                  <a:gd name="connsiteY4072" fmla="*/ 1455877 h 5665088"/>
                  <a:gd name="connsiteX4073" fmla="*/ 2782900 w 3949445"/>
                  <a:gd name="connsiteY4073" fmla="*/ 1452753 h 5665088"/>
                  <a:gd name="connsiteX4074" fmla="*/ 2784424 w 3949445"/>
                  <a:gd name="connsiteY4074" fmla="*/ 1449400 h 5665088"/>
                  <a:gd name="connsiteX4075" fmla="*/ 2785720 w 3949445"/>
                  <a:gd name="connsiteY4075" fmla="*/ 1444371 h 5665088"/>
                  <a:gd name="connsiteX4076" fmla="*/ 2781452 w 3949445"/>
                  <a:gd name="connsiteY4076" fmla="*/ 1443152 h 5665088"/>
                  <a:gd name="connsiteX4077" fmla="*/ 2777566 w 3949445"/>
                  <a:gd name="connsiteY4077" fmla="*/ 1443000 h 5665088"/>
                  <a:gd name="connsiteX4078" fmla="*/ 2771775 w 3949445"/>
                  <a:gd name="connsiteY4078" fmla="*/ 1444905 h 5665088"/>
                  <a:gd name="connsiteX4079" fmla="*/ 2769184 w 3949445"/>
                  <a:gd name="connsiteY4079" fmla="*/ 1443990 h 5665088"/>
                  <a:gd name="connsiteX4080" fmla="*/ 2766822 w 3949445"/>
                  <a:gd name="connsiteY4080" fmla="*/ 1442466 h 5665088"/>
                  <a:gd name="connsiteX4081" fmla="*/ 2775890 w 3949445"/>
                  <a:gd name="connsiteY4081" fmla="*/ 1435989 h 5665088"/>
                  <a:gd name="connsiteX4082" fmla="*/ 2782672 w 3949445"/>
                  <a:gd name="connsiteY4082" fmla="*/ 1429436 h 5665088"/>
                  <a:gd name="connsiteX4083" fmla="*/ 2784958 w 3949445"/>
                  <a:gd name="connsiteY4083" fmla="*/ 1419606 h 5665088"/>
                  <a:gd name="connsiteX4084" fmla="*/ 2788311 w 3949445"/>
                  <a:gd name="connsiteY4084" fmla="*/ 1414577 h 5665088"/>
                  <a:gd name="connsiteX4085" fmla="*/ 2790749 w 3949445"/>
                  <a:gd name="connsiteY4085" fmla="*/ 1412062 h 5665088"/>
                  <a:gd name="connsiteX4086" fmla="*/ 2784119 w 3949445"/>
                  <a:gd name="connsiteY4086" fmla="*/ 1408557 h 5665088"/>
                  <a:gd name="connsiteX4087" fmla="*/ 2777414 w 3949445"/>
                  <a:gd name="connsiteY4087" fmla="*/ 1408786 h 5665088"/>
                  <a:gd name="connsiteX4088" fmla="*/ 2779167 w 3949445"/>
                  <a:gd name="connsiteY4088" fmla="*/ 1406119 h 5665088"/>
                  <a:gd name="connsiteX4089" fmla="*/ 2770404 w 3949445"/>
                  <a:gd name="connsiteY4089" fmla="*/ 1407871 h 5665088"/>
                  <a:gd name="connsiteX4090" fmla="*/ 2765908 w 3949445"/>
                  <a:gd name="connsiteY4090" fmla="*/ 1410005 h 5665088"/>
                  <a:gd name="connsiteX4091" fmla="*/ 2760421 w 3949445"/>
                  <a:gd name="connsiteY4091" fmla="*/ 1413967 h 5665088"/>
                  <a:gd name="connsiteX4092" fmla="*/ 2755697 w 3949445"/>
                  <a:gd name="connsiteY4092" fmla="*/ 1414729 h 5665088"/>
                  <a:gd name="connsiteX4093" fmla="*/ 2753411 w 3949445"/>
                  <a:gd name="connsiteY4093" fmla="*/ 1413510 h 5665088"/>
                  <a:gd name="connsiteX4094" fmla="*/ 2749906 w 3949445"/>
                  <a:gd name="connsiteY4094" fmla="*/ 1405509 h 5665088"/>
                  <a:gd name="connsiteX4095" fmla="*/ 2746324 w 3949445"/>
                  <a:gd name="connsiteY4095" fmla="*/ 1402995 h 5665088"/>
                  <a:gd name="connsiteX4096" fmla="*/ 2732304 w 3949445"/>
                  <a:gd name="connsiteY4096" fmla="*/ 1399185 h 5665088"/>
                  <a:gd name="connsiteX4097" fmla="*/ 2726512 w 3949445"/>
                  <a:gd name="connsiteY4097" fmla="*/ 1395679 h 5665088"/>
                  <a:gd name="connsiteX4098" fmla="*/ 2723845 w 3949445"/>
                  <a:gd name="connsiteY4098" fmla="*/ 1395375 h 5665088"/>
                  <a:gd name="connsiteX4099" fmla="*/ 2715997 w 3949445"/>
                  <a:gd name="connsiteY4099" fmla="*/ 1398041 h 5665088"/>
                  <a:gd name="connsiteX4100" fmla="*/ 2713177 w 3949445"/>
                  <a:gd name="connsiteY4100" fmla="*/ 1397584 h 5665088"/>
                  <a:gd name="connsiteX4101" fmla="*/ 2723083 w 3949445"/>
                  <a:gd name="connsiteY4101" fmla="*/ 1392784 h 5665088"/>
                  <a:gd name="connsiteX4102" fmla="*/ 2727884 w 3949445"/>
                  <a:gd name="connsiteY4102" fmla="*/ 1393850 h 5665088"/>
                  <a:gd name="connsiteX4103" fmla="*/ 2730856 w 3949445"/>
                  <a:gd name="connsiteY4103" fmla="*/ 1392860 h 5665088"/>
                  <a:gd name="connsiteX4104" fmla="*/ 2737257 w 3949445"/>
                  <a:gd name="connsiteY4104" fmla="*/ 1393622 h 5665088"/>
                  <a:gd name="connsiteX4105" fmla="*/ 2740000 w 3949445"/>
                  <a:gd name="connsiteY4105" fmla="*/ 1391412 h 5665088"/>
                  <a:gd name="connsiteX4106" fmla="*/ 2743276 w 3949445"/>
                  <a:gd name="connsiteY4106" fmla="*/ 1389355 h 5665088"/>
                  <a:gd name="connsiteX4107" fmla="*/ 2749982 w 3949445"/>
                  <a:gd name="connsiteY4107" fmla="*/ 1393165 h 5665088"/>
                  <a:gd name="connsiteX4108" fmla="*/ 2760802 w 3949445"/>
                  <a:gd name="connsiteY4108" fmla="*/ 1397127 h 5665088"/>
                  <a:gd name="connsiteX4109" fmla="*/ 2765298 w 3949445"/>
                  <a:gd name="connsiteY4109" fmla="*/ 1398041 h 5665088"/>
                  <a:gd name="connsiteX4110" fmla="*/ 2769184 w 3949445"/>
                  <a:gd name="connsiteY4110" fmla="*/ 1397584 h 5665088"/>
                  <a:gd name="connsiteX4111" fmla="*/ 2777795 w 3949445"/>
                  <a:gd name="connsiteY4111" fmla="*/ 1393393 h 5665088"/>
                  <a:gd name="connsiteX4112" fmla="*/ 2780767 w 3949445"/>
                  <a:gd name="connsiteY4112" fmla="*/ 1390802 h 5665088"/>
                  <a:gd name="connsiteX4113" fmla="*/ 2786101 w 3949445"/>
                  <a:gd name="connsiteY4113" fmla="*/ 1388974 h 5665088"/>
                  <a:gd name="connsiteX4114" fmla="*/ 2788387 w 3949445"/>
                  <a:gd name="connsiteY4114" fmla="*/ 1387450 h 5665088"/>
                  <a:gd name="connsiteX4115" fmla="*/ 2790597 w 3949445"/>
                  <a:gd name="connsiteY4115" fmla="*/ 1383411 h 5665088"/>
                  <a:gd name="connsiteX4116" fmla="*/ 2793416 w 3949445"/>
                  <a:gd name="connsiteY4116" fmla="*/ 1380896 h 5665088"/>
                  <a:gd name="connsiteX4117" fmla="*/ 2804465 w 3949445"/>
                  <a:gd name="connsiteY4117" fmla="*/ 1377848 h 5665088"/>
                  <a:gd name="connsiteX4118" fmla="*/ 2808122 w 3949445"/>
                  <a:gd name="connsiteY4118" fmla="*/ 1371600 h 5665088"/>
                  <a:gd name="connsiteX4119" fmla="*/ 2808427 w 3949445"/>
                  <a:gd name="connsiteY4119" fmla="*/ 1364666 h 5665088"/>
                  <a:gd name="connsiteX4120" fmla="*/ 2801874 w 3949445"/>
                  <a:gd name="connsiteY4120" fmla="*/ 1359103 h 5665088"/>
                  <a:gd name="connsiteX4121" fmla="*/ 2798064 w 3949445"/>
                  <a:gd name="connsiteY4121" fmla="*/ 1357275 h 5665088"/>
                  <a:gd name="connsiteX4122" fmla="*/ 2803627 w 3949445"/>
                  <a:gd name="connsiteY4122" fmla="*/ 1357351 h 5665088"/>
                  <a:gd name="connsiteX4123" fmla="*/ 2809875 w 3949445"/>
                  <a:gd name="connsiteY4123" fmla="*/ 1358951 h 5665088"/>
                  <a:gd name="connsiteX4124" fmla="*/ 2809570 w 3949445"/>
                  <a:gd name="connsiteY4124" fmla="*/ 1355674 h 5665088"/>
                  <a:gd name="connsiteX4125" fmla="*/ 2807818 w 3949445"/>
                  <a:gd name="connsiteY4125" fmla="*/ 1353236 h 5665088"/>
                  <a:gd name="connsiteX4126" fmla="*/ 2796007 w 3949445"/>
                  <a:gd name="connsiteY4126" fmla="*/ 1344168 h 5665088"/>
                  <a:gd name="connsiteX4127" fmla="*/ 2785567 w 3949445"/>
                  <a:gd name="connsiteY4127" fmla="*/ 1339901 h 5665088"/>
                  <a:gd name="connsiteX4128" fmla="*/ 2763850 w 3949445"/>
                  <a:gd name="connsiteY4128" fmla="*/ 1336396 h 5665088"/>
                  <a:gd name="connsiteX4129" fmla="*/ 2758897 w 3949445"/>
                  <a:gd name="connsiteY4129" fmla="*/ 1336167 h 5665088"/>
                  <a:gd name="connsiteX4130" fmla="*/ 2745029 w 3949445"/>
                  <a:gd name="connsiteY4130" fmla="*/ 1338225 h 5665088"/>
                  <a:gd name="connsiteX4131" fmla="*/ 2733599 w 3949445"/>
                  <a:gd name="connsiteY4131" fmla="*/ 1338834 h 5665088"/>
                  <a:gd name="connsiteX4132" fmla="*/ 2717292 w 3949445"/>
                  <a:gd name="connsiteY4132" fmla="*/ 1343101 h 5665088"/>
                  <a:gd name="connsiteX4133" fmla="*/ 2697175 w 3949445"/>
                  <a:gd name="connsiteY4133" fmla="*/ 1351178 h 5665088"/>
                  <a:gd name="connsiteX4134" fmla="*/ 2679954 w 3949445"/>
                  <a:gd name="connsiteY4134" fmla="*/ 1356512 h 5665088"/>
                  <a:gd name="connsiteX4135" fmla="*/ 2667229 w 3949445"/>
                  <a:gd name="connsiteY4135" fmla="*/ 1362685 h 5665088"/>
                  <a:gd name="connsiteX4136" fmla="*/ 2653741 w 3949445"/>
                  <a:gd name="connsiteY4136" fmla="*/ 1367866 h 5665088"/>
                  <a:gd name="connsiteX4137" fmla="*/ 2646197 w 3949445"/>
                  <a:gd name="connsiteY4137" fmla="*/ 1371981 h 5665088"/>
                  <a:gd name="connsiteX4138" fmla="*/ 2641549 w 3949445"/>
                  <a:gd name="connsiteY4138" fmla="*/ 1376172 h 5665088"/>
                  <a:gd name="connsiteX4139" fmla="*/ 2634006 w 3949445"/>
                  <a:gd name="connsiteY4139" fmla="*/ 1380135 h 5665088"/>
                  <a:gd name="connsiteX4140" fmla="*/ 2631339 w 3949445"/>
                  <a:gd name="connsiteY4140" fmla="*/ 1380668 h 5665088"/>
                  <a:gd name="connsiteX4141" fmla="*/ 2624709 w 3949445"/>
                  <a:gd name="connsiteY4141" fmla="*/ 1385164 h 5665088"/>
                  <a:gd name="connsiteX4142" fmla="*/ 2612289 w 3949445"/>
                  <a:gd name="connsiteY4142" fmla="*/ 1396365 h 5665088"/>
                  <a:gd name="connsiteX4143" fmla="*/ 2605964 w 3949445"/>
                  <a:gd name="connsiteY4143" fmla="*/ 1400251 h 5665088"/>
                  <a:gd name="connsiteX4144" fmla="*/ 2601697 w 3949445"/>
                  <a:gd name="connsiteY4144" fmla="*/ 1407262 h 5665088"/>
                  <a:gd name="connsiteX4145" fmla="*/ 2593086 w 3949445"/>
                  <a:gd name="connsiteY4145" fmla="*/ 1417015 h 5665088"/>
                  <a:gd name="connsiteX4146" fmla="*/ 2584780 w 3949445"/>
                  <a:gd name="connsiteY4146" fmla="*/ 1424407 h 5665088"/>
                  <a:gd name="connsiteX4147" fmla="*/ 2582723 w 3949445"/>
                  <a:gd name="connsiteY4147" fmla="*/ 1428979 h 5665088"/>
                  <a:gd name="connsiteX4148" fmla="*/ 2577008 w 3949445"/>
                  <a:gd name="connsiteY4148" fmla="*/ 1433246 h 5665088"/>
                  <a:gd name="connsiteX4149" fmla="*/ 2570455 w 3949445"/>
                  <a:gd name="connsiteY4149" fmla="*/ 1441704 h 5665088"/>
                  <a:gd name="connsiteX4150" fmla="*/ 2565349 w 3949445"/>
                  <a:gd name="connsiteY4150" fmla="*/ 1445743 h 5665088"/>
                  <a:gd name="connsiteX4151" fmla="*/ 2546909 w 3949445"/>
                  <a:gd name="connsiteY4151" fmla="*/ 1454506 h 5665088"/>
                  <a:gd name="connsiteX4152" fmla="*/ 2540813 w 3949445"/>
                  <a:gd name="connsiteY4152" fmla="*/ 1456106 h 5665088"/>
                  <a:gd name="connsiteX4153" fmla="*/ 2536546 w 3949445"/>
                  <a:gd name="connsiteY4153" fmla="*/ 1459154 h 5665088"/>
                  <a:gd name="connsiteX4154" fmla="*/ 2529612 w 3949445"/>
                  <a:gd name="connsiteY4154" fmla="*/ 1460830 h 5665088"/>
                  <a:gd name="connsiteX4155" fmla="*/ 2520696 w 3949445"/>
                  <a:gd name="connsiteY4155" fmla="*/ 1464107 h 5665088"/>
                  <a:gd name="connsiteX4156" fmla="*/ 2511781 w 3949445"/>
                  <a:gd name="connsiteY4156" fmla="*/ 1465097 h 5665088"/>
                  <a:gd name="connsiteX4157" fmla="*/ 2503704 w 3949445"/>
                  <a:gd name="connsiteY4157" fmla="*/ 1468984 h 5665088"/>
                  <a:gd name="connsiteX4158" fmla="*/ 2500656 w 3949445"/>
                  <a:gd name="connsiteY4158" fmla="*/ 1470889 h 5665088"/>
                  <a:gd name="connsiteX4159" fmla="*/ 2498598 w 3949445"/>
                  <a:gd name="connsiteY4159" fmla="*/ 1474241 h 5665088"/>
                  <a:gd name="connsiteX4160" fmla="*/ 2493721 w 3949445"/>
                  <a:gd name="connsiteY4160" fmla="*/ 1476070 h 5665088"/>
                  <a:gd name="connsiteX4161" fmla="*/ 2488692 w 3949445"/>
                  <a:gd name="connsiteY4161" fmla="*/ 1478585 h 5665088"/>
                  <a:gd name="connsiteX4162" fmla="*/ 2479472 w 3949445"/>
                  <a:gd name="connsiteY4162" fmla="*/ 1486815 h 5665088"/>
                  <a:gd name="connsiteX4163" fmla="*/ 2469566 w 3949445"/>
                  <a:gd name="connsiteY4163" fmla="*/ 1490548 h 5665088"/>
                  <a:gd name="connsiteX4164" fmla="*/ 2463013 w 3949445"/>
                  <a:gd name="connsiteY4164" fmla="*/ 1495044 h 5665088"/>
                  <a:gd name="connsiteX4165" fmla="*/ 2459355 w 3949445"/>
                  <a:gd name="connsiteY4165" fmla="*/ 1502055 h 5665088"/>
                  <a:gd name="connsiteX4166" fmla="*/ 2454859 w 3949445"/>
                  <a:gd name="connsiteY4166" fmla="*/ 1507084 h 5665088"/>
                  <a:gd name="connsiteX4167" fmla="*/ 2451126 w 3949445"/>
                  <a:gd name="connsiteY4167" fmla="*/ 1513103 h 5665088"/>
                  <a:gd name="connsiteX4168" fmla="*/ 2450440 w 3949445"/>
                  <a:gd name="connsiteY4168" fmla="*/ 1515313 h 5665088"/>
                  <a:gd name="connsiteX4169" fmla="*/ 2449068 w 3949445"/>
                  <a:gd name="connsiteY4169" fmla="*/ 1521333 h 5665088"/>
                  <a:gd name="connsiteX4170" fmla="*/ 2447544 w 3949445"/>
                  <a:gd name="connsiteY4170" fmla="*/ 1523010 h 5665088"/>
                  <a:gd name="connsiteX4171" fmla="*/ 2439543 w 3949445"/>
                  <a:gd name="connsiteY4171" fmla="*/ 1524381 h 5665088"/>
                  <a:gd name="connsiteX4172" fmla="*/ 2428494 w 3949445"/>
                  <a:gd name="connsiteY4172" fmla="*/ 1531772 h 5665088"/>
                  <a:gd name="connsiteX4173" fmla="*/ 2419960 w 3949445"/>
                  <a:gd name="connsiteY4173" fmla="*/ 1534287 h 5665088"/>
                  <a:gd name="connsiteX4174" fmla="*/ 2408454 w 3949445"/>
                  <a:gd name="connsiteY4174" fmla="*/ 1541221 h 5665088"/>
                  <a:gd name="connsiteX4175" fmla="*/ 2402967 w 3949445"/>
                  <a:gd name="connsiteY4175" fmla="*/ 1542974 h 5665088"/>
                  <a:gd name="connsiteX4176" fmla="*/ 2416531 w 3949445"/>
                  <a:gd name="connsiteY4176" fmla="*/ 1533373 h 5665088"/>
                  <a:gd name="connsiteX4177" fmla="*/ 2426589 w 3949445"/>
                  <a:gd name="connsiteY4177" fmla="*/ 1527810 h 5665088"/>
                  <a:gd name="connsiteX4178" fmla="*/ 2431466 w 3949445"/>
                  <a:gd name="connsiteY4178" fmla="*/ 1526820 h 5665088"/>
                  <a:gd name="connsiteX4179" fmla="*/ 2430475 w 3949445"/>
                  <a:gd name="connsiteY4179" fmla="*/ 1522628 h 5665088"/>
                  <a:gd name="connsiteX4180" fmla="*/ 2420798 w 3949445"/>
                  <a:gd name="connsiteY4180" fmla="*/ 1519809 h 5665088"/>
                  <a:gd name="connsiteX4181" fmla="*/ 2418207 w 3949445"/>
                  <a:gd name="connsiteY4181" fmla="*/ 1517904 h 5665088"/>
                  <a:gd name="connsiteX4182" fmla="*/ 2428951 w 3949445"/>
                  <a:gd name="connsiteY4182" fmla="*/ 1519352 h 5665088"/>
                  <a:gd name="connsiteX4183" fmla="*/ 2434362 w 3949445"/>
                  <a:gd name="connsiteY4183" fmla="*/ 1516380 h 5665088"/>
                  <a:gd name="connsiteX4184" fmla="*/ 2438248 w 3949445"/>
                  <a:gd name="connsiteY4184" fmla="*/ 1512037 h 5665088"/>
                  <a:gd name="connsiteX4185" fmla="*/ 2441601 w 3949445"/>
                  <a:gd name="connsiteY4185" fmla="*/ 1509370 h 5665088"/>
                  <a:gd name="connsiteX4186" fmla="*/ 2450668 w 3949445"/>
                  <a:gd name="connsiteY4186" fmla="*/ 1508074 h 5665088"/>
                  <a:gd name="connsiteX4187" fmla="*/ 2458212 w 3949445"/>
                  <a:gd name="connsiteY4187" fmla="*/ 1500302 h 5665088"/>
                  <a:gd name="connsiteX4188" fmla="*/ 2462251 w 3949445"/>
                  <a:gd name="connsiteY4188" fmla="*/ 1494358 h 5665088"/>
                  <a:gd name="connsiteX4189" fmla="*/ 2463546 w 3949445"/>
                  <a:gd name="connsiteY4189" fmla="*/ 1492301 h 5665088"/>
                  <a:gd name="connsiteX4190" fmla="*/ 2468347 w 3949445"/>
                  <a:gd name="connsiteY4190" fmla="*/ 1489786 h 5665088"/>
                  <a:gd name="connsiteX4191" fmla="*/ 2469947 w 3949445"/>
                  <a:gd name="connsiteY4191" fmla="*/ 1485443 h 5665088"/>
                  <a:gd name="connsiteX4192" fmla="*/ 2475281 w 3949445"/>
                  <a:gd name="connsiteY4192" fmla="*/ 1482928 h 5665088"/>
                  <a:gd name="connsiteX4193" fmla="*/ 2481529 w 3949445"/>
                  <a:gd name="connsiteY4193" fmla="*/ 1481709 h 5665088"/>
                  <a:gd name="connsiteX4194" fmla="*/ 2497989 w 3949445"/>
                  <a:gd name="connsiteY4194" fmla="*/ 1472184 h 5665088"/>
                  <a:gd name="connsiteX4195" fmla="*/ 2499970 w 3949445"/>
                  <a:gd name="connsiteY4195" fmla="*/ 1468679 h 5665088"/>
                  <a:gd name="connsiteX4196" fmla="*/ 2506828 w 3949445"/>
                  <a:gd name="connsiteY4196" fmla="*/ 1466317 h 5665088"/>
                  <a:gd name="connsiteX4197" fmla="*/ 2512619 w 3949445"/>
                  <a:gd name="connsiteY4197" fmla="*/ 1462507 h 5665088"/>
                  <a:gd name="connsiteX4198" fmla="*/ 2517343 w 3949445"/>
                  <a:gd name="connsiteY4198" fmla="*/ 1463116 h 5665088"/>
                  <a:gd name="connsiteX4199" fmla="*/ 2522449 w 3949445"/>
                  <a:gd name="connsiteY4199" fmla="*/ 1461897 h 5665088"/>
                  <a:gd name="connsiteX4200" fmla="*/ 2536317 w 3949445"/>
                  <a:gd name="connsiteY4200" fmla="*/ 1457173 h 5665088"/>
                  <a:gd name="connsiteX4201" fmla="*/ 2542184 w 3949445"/>
                  <a:gd name="connsiteY4201" fmla="*/ 1451000 h 5665088"/>
                  <a:gd name="connsiteX4202" fmla="*/ 2547747 w 3949445"/>
                  <a:gd name="connsiteY4202" fmla="*/ 1447038 h 5665088"/>
                  <a:gd name="connsiteX4203" fmla="*/ 2558034 w 3949445"/>
                  <a:gd name="connsiteY4203" fmla="*/ 1440561 h 5665088"/>
                  <a:gd name="connsiteX4204" fmla="*/ 2568092 w 3949445"/>
                  <a:gd name="connsiteY4204" fmla="*/ 1426769 h 5665088"/>
                  <a:gd name="connsiteX4205" fmla="*/ 2573807 w 3949445"/>
                  <a:gd name="connsiteY4205" fmla="*/ 1422883 h 5665088"/>
                  <a:gd name="connsiteX4206" fmla="*/ 2585695 w 3949445"/>
                  <a:gd name="connsiteY4206" fmla="*/ 1411376 h 5665088"/>
                  <a:gd name="connsiteX4207" fmla="*/ 2589124 w 3949445"/>
                  <a:gd name="connsiteY4207" fmla="*/ 1406805 h 5665088"/>
                  <a:gd name="connsiteX4208" fmla="*/ 2591638 w 3949445"/>
                  <a:gd name="connsiteY4208" fmla="*/ 1400937 h 5665088"/>
                  <a:gd name="connsiteX4209" fmla="*/ 2594153 w 3949445"/>
                  <a:gd name="connsiteY4209" fmla="*/ 1393774 h 5665088"/>
                  <a:gd name="connsiteX4210" fmla="*/ 2590648 w 3949445"/>
                  <a:gd name="connsiteY4210" fmla="*/ 1390193 h 5665088"/>
                  <a:gd name="connsiteX4211" fmla="*/ 2586533 w 3949445"/>
                  <a:gd name="connsiteY4211" fmla="*/ 1388516 h 5665088"/>
                  <a:gd name="connsiteX4212" fmla="*/ 2579827 w 3949445"/>
                  <a:gd name="connsiteY4212" fmla="*/ 1386688 h 5665088"/>
                  <a:gd name="connsiteX4213" fmla="*/ 2566035 w 3949445"/>
                  <a:gd name="connsiteY4213" fmla="*/ 1381201 h 5665088"/>
                  <a:gd name="connsiteX4214" fmla="*/ 2559406 w 3949445"/>
                  <a:gd name="connsiteY4214" fmla="*/ 1381277 h 5665088"/>
                  <a:gd name="connsiteX4215" fmla="*/ 2552929 w 3949445"/>
                  <a:gd name="connsiteY4215" fmla="*/ 1380592 h 5665088"/>
                  <a:gd name="connsiteX4216" fmla="*/ 2549652 w 3949445"/>
                  <a:gd name="connsiteY4216" fmla="*/ 1377848 h 5665088"/>
                  <a:gd name="connsiteX4217" fmla="*/ 2545994 w 3949445"/>
                  <a:gd name="connsiteY4217" fmla="*/ 1376248 h 5665088"/>
                  <a:gd name="connsiteX4218" fmla="*/ 2570607 w 3949445"/>
                  <a:gd name="connsiteY4218" fmla="*/ 1380668 h 5665088"/>
                  <a:gd name="connsiteX4219" fmla="*/ 2581123 w 3949445"/>
                  <a:gd name="connsiteY4219" fmla="*/ 1385011 h 5665088"/>
                  <a:gd name="connsiteX4220" fmla="*/ 2585390 w 3949445"/>
                  <a:gd name="connsiteY4220" fmla="*/ 1385316 h 5665088"/>
                  <a:gd name="connsiteX4221" fmla="*/ 2591181 w 3949445"/>
                  <a:gd name="connsiteY4221" fmla="*/ 1388440 h 5665088"/>
                  <a:gd name="connsiteX4222" fmla="*/ 2594686 w 3949445"/>
                  <a:gd name="connsiteY4222" fmla="*/ 1389278 h 5665088"/>
                  <a:gd name="connsiteX4223" fmla="*/ 2598115 w 3949445"/>
                  <a:gd name="connsiteY4223" fmla="*/ 1388821 h 5665088"/>
                  <a:gd name="connsiteX4224" fmla="*/ 2602916 w 3949445"/>
                  <a:gd name="connsiteY4224" fmla="*/ 1386307 h 5665088"/>
                  <a:gd name="connsiteX4225" fmla="*/ 2609698 w 3949445"/>
                  <a:gd name="connsiteY4225" fmla="*/ 1379677 h 5665088"/>
                  <a:gd name="connsiteX4226" fmla="*/ 2615260 w 3949445"/>
                  <a:gd name="connsiteY4226" fmla="*/ 1370457 h 5665088"/>
                  <a:gd name="connsiteX4227" fmla="*/ 2626919 w 3949445"/>
                  <a:gd name="connsiteY4227" fmla="*/ 1357884 h 5665088"/>
                  <a:gd name="connsiteX4228" fmla="*/ 2636977 w 3949445"/>
                  <a:gd name="connsiteY4228" fmla="*/ 1352398 h 5665088"/>
                  <a:gd name="connsiteX4229" fmla="*/ 2638654 w 3949445"/>
                  <a:gd name="connsiteY4229" fmla="*/ 1349045 h 5665088"/>
                  <a:gd name="connsiteX4230" fmla="*/ 2641854 w 3949445"/>
                  <a:gd name="connsiteY4230" fmla="*/ 1346606 h 5665088"/>
                  <a:gd name="connsiteX4231" fmla="*/ 2646883 w 3949445"/>
                  <a:gd name="connsiteY4231" fmla="*/ 1344397 h 5665088"/>
                  <a:gd name="connsiteX4232" fmla="*/ 2651532 w 3949445"/>
                  <a:gd name="connsiteY4232" fmla="*/ 1343711 h 5665088"/>
                  <a:gd name="connsiteX4233" fmla="*/ 2654427 w 3949445"/>
                  <a:gd name="connsiteY4233" fmla="*/ 1341958 h 5665088"/>
                  <a:gd name="connsiteX4234" fmla="*/ 2651989 w 3949445"/>
                  <a:gd name="connsiteY4234" fmla="*/ 1339596 h 5665088"/>
                  <a:gd name="connsiteX4235" fmla="*/ 2660752 w 3949445"/>
                  <a:gd name="connsiteY4235" fmla="*/ 1336624 h 5665088"/>
                  <a:gd name="connsiteX4236" fmla="*/ 2680411 w 3949445"/>
                  <a:gd name="connsiteY4236" fmla="*/ 1332890 h 5665088"/>
                  <a:gd name="connsiteX4237" fmla="*/ 2683536 w 3949445"/>
                  <a:gd name="connsiteY4237" fmla="*/ 1332814 h 5665088"/>
                  <a:gd name="connsiteX4238" fmla="*/ 2687269 w 3949445"/>
                  <a:gd name="connsiteY4238" fmla="*/ 1332052 h 5665088"/>
                  <a:gd name="connsiteX4239" fmla="*/ 2691537 w 3949445"/>
                  <a:gd name="connsiteY4239" fmla="*/ 1326947 h 5665088"/>
                  <a:gd name="connsiteX4240" fmla="*/ 2692603 w 3949445"/>
                  <a:gd name="connsiteY4240" fmla="*/ 1319479 h 5665088"/>
                  <a:gd name="connsiteX4241" fmla="*/ 2703957 w 3949445"/>
                  <a:gd name="connsiteY4241" fmla="*/ 1299896 h 5665088"/>
                  <a:gd name="connsiteX4242" fmla="*/ 2711729 w 3949445"/>
                  <a:gd name="connsiteY4242" fmla="*/ 1296315 h 5665088"/>
                  <a:gd name="connsiteX4243" fmla="*/ 2716378 w 3949445"/>
                  <a:gd name="connsiteY4243" fmla="*/ 1291742 h 5665088"/>
                  <a:gd name="connsiteX4244" fmla="*/ 2719121 w 3949445"/>
                  <a:gd name="connsiteY4244" fmla="*/ 1291514 h 5665088"/>
                  <a:gd name="connsiteX4245" fmla="*/ 2721254 w 3949445"/>
                  <a:gd name="connsiteY4245" fmla="*/ 1288923 h 5665088"/>
                  <a:gd name="connsiteX4246" fmla="*/ 2724531 w 3949445"/>
                  <a:gd name="connsiteY4246" fmla="*/ 1288313 h 5665088"/>
                  <a:gd name="connsiteX4247" fmla="*/ 2726207 w 3949445"/>
                  <a:gd name="connsiteY4247" fmla="*/ 1289152 h 5665088"/>
                  <a:gd name="connsiteX4248" fmla="*/ 2731084 w 3949445"/>
                  <a:gd name="connsiteY4248" fmla="*/ 1288542 h 5665088"/>
                  <a:gd name="connsiteX4249" fmla="*/ 2735580 w 3949445"/>
                  <a:gd name="connsiteY4249" fmla="*/ 1289456 h 5665088"/>
                  <a:gd name="connsiteX4250" fmla="*/ 2742209 w 3949445"/>
                  <a:gd name="connsiteY4250" fmla="*/ 1284808 h 5665088"/>
                  <a:gd name="connsiteX4251" fmla="*/ 2749677 w 3949445"/>
                  <a:gd name="connsiteY4251" fmla="*/ 1286561 h 5665088"/>
                  <a:gd name="connsiteX4252" fmla="*/ 2768803 w 3949445"/>
                  <a:gd name="connsiteY4252" fmla="*/ 1283513 h 5665088"/>
                  <a:gd name="connsiteX4253" fmla="*/ 2772232 w 3949445"/>
                  <a:gd name="connsiteY4253" fmla="*/ 1284656 h 5665088"/>
                  <a:gd name="connsiteX4254" fmla="*/ 2784348 w 3949445"/>
                  <a:gd name="connsiteY4254" fmla="*/ 1285799 h 5665088"/>
                  <a:gd name="connsiteX4255" fmla="*/ 2798293 w 3949445"/>
                  <a:gd name="connsiteY4255" fmla="*/ 1284046 h 5665088"/>
                  <a:gd name="connsiteX4256" fmla="*/ 2811399 w 3949445"/>
                  <a:gd name="connsiteY4256" fmla="*/ 1286027 h 5665088"/>
                  <a:gd name="connsiteX4257" fmla="*/ 2817343 w 3949445"/>
                  <a:gd name="connsiteY4257" fmla="*/ 1284275 h 5665088"/>
                  <a:gd name="connsiteX4258" fmla="*/ 2823667 w 3949445"/>
                  <a:gd name="connsiteY4258" fmla="*/ 1283818 h 5665088"/>
                  <a:gd name="connsiteX4259" fmla="*/ 2828316 w 3949445"/>
                  <a:gd name="connsiteY4259" fmla="*/ 1284275 h 5665088"/>
                  <a:gd name="connsiteX4260" fmla="*/ 2833954 w 3949445"/>
                  <a:gd name="connsiteY4260" fmla="*/ 1286637 h 5665088"/>
                  <a:gd name="connsiteX4261" fmla="*/ 2847518 w 3949445"/>
                  <a:gd name="connsiteY4261" fmla="*/ 1287399 h 5665088"/>
                  <a:gd name="connsiteX4262" fmla="*/ 2851480 w 3949445"/>
                  <a:gd name="connsiteY4262" fmla="*/ 1284808 h 5665088"/>
                  <a:gd name="connsiteX4263" fmla="*/ 2858719 w 3949445"/>
                  <a:gd name="connsiteY4263" fmla="*/ 1284961 h 5665088"/>
                  <a:gd name="connsiteX4264" fmla="*/ 2863291 w 3949445"/>
                  <a:gd name="connsiteY4264" fmla="*/ 1284427 h 5665088"/>
                  <a:gd name="connsiteX4265" fmla="*/ 2867787 w 3949445"/>
                  <a:gd name="connsiteY4265" fmla="*/ 1284427 h 5665088"/>
                  <a:gd name="connsiteX4266" fmla="*/ 2874569 w 3949445"/>
                  <a:gd name="connsiteY4266" fmla="*/ 1285265 h 5665088"/>
                  <a:gd name="connsiteX4267" fmla="*/ 2881503 w 3949445"/>
                  <a:gd name="connsiteY4267" fmla="*/ 1285646 h 5665088"/>
                  <a:gd name="connsiteX4268" fmla="*/ 2889123 w 3949445"/>
                  <a:gd name="connsiteY4268" fmla="*/ 1287628 h 5665088"/>
                  <a:gd name="connsiteX4269" fmla="*/ 2898648 w 3949445"/>
                  <a:gd name="connsiteY4269" fmla="*/ 1287856 h 5665088"/>
                  <a:gd name="connsiteX4270" fmla="*/ 2901849 w 3949445"/>
                  <a:gd name="connsiteY4270" fmla="*/ 1289685 h 5665088"/>
                  <a:gd name="connsiteX4271" fmla="*/ 2906192 w 3949445"/>
                  <a:gd name="connsiteY4271" fmla="*/ 1294333 h 5665088"/>
                  <a:gd name="connsiteX4272" fmla="*/ 2923032 w 3949445"/>
                  <a:gd name="connsiteY4272" fmla="*/ 1289456 h 5665088"/>
                  <a:gd name="connsiteX4273" fmla="*/ 2927223 w 3949445"/>
                  <a:gd name="connsiteY4273" fmla="*/ 1289990 h 5665088"/>
                  <a:gd name="connsiteX4274" fmla="*/ 2935910 w 3949445"/>
                  <a:gd name="connsiteY4274" fmla="*/ 1289304 h 5665088"/>
                  <a:gd name="connsiteX4275" fmla="*/ 2941701 w 3949445"/>
                  <a:gd name="connsiteY4275" fmla="*/ 1287018 h 5665088"/>
                  <a:gd name="connsiteX4276" fmla="*/ 2949474 w 3949445"/>
                  <a:gd name="connsiteY4276" fmla="*/ 1288466 h 5665088"/>
                  <a:gd name="connsiteX4277" fmla="*/ 2956027 w 3949445"/>
                  <a:gd name="connsiteY4277" fmla="*/ 1287628 h 5665088"/>
                  <a:gd name="connsiteX4278" fmla="*/ 2969895 w 3949445"/>
                  <a:gd name="connsiteY4278" fmla="*/ 1286790 h 5665088"/>
                  <a:gd name="connsiteX4279" fmla="*/ 2977439 w 3949445"/>
                  <a:gd name="connsiteY4279" fmla="*/ 1283741 h 5665088"/>
                  <a:gd name="connsiteX4280" fmla="*/ 2980106 w 3949445"/>
                  <a:gd name="connsiteY4280" fmla="*/ 1278560 h 5665088"/>
                  <a:gd name="connsiteX4281" fmla="*/ 2988031 w 3949445"/>
                  <a:gd name="connsiteY4281" fmla="*/ 1274826 h 5665088"/>
                  <a:gd name="connsiteX4282" fmla="*/ 2997099 w 3949445"/>
                  <a:gd name="connsiteY4282" fmla="*/ 1265606 h 5665088"/>
                  <a:gd name="connsiteX4283" fmla="*/ 3005328 w 3949445"/>
                  <a:gd name="connsiteY4283" fmla="*/ 1260348 h 5665088"/>
                  <a:gd name="connsiteX4284" fmla="*/ 3009595 w 3949445"/>
                  <a:gd name="connsiteY4284" fmla="*/ 1255319 h 5665088"/>
                  <a:gd name="connsiteX4285" fmla="*/ 3025826 w 3949445"/>
                  <a:gd name="connsiteY4285" fmla="*/ 1240460 h 5665088"/>
                  <a:gd name="connsiteX4286" fmla="*/ 3026664 w 3949445"/>
                  <a:gd name="connsiteY4286" fmla="*/ 1237107 h 5665088"/>
                  <a:gd name="connsiteX4287" fmla="*/ 3027579 w 3949445"/>
                  <a:gd name="connsiteY4287" fmla="*/ 1236116 h 5665088"/>
                  <a:gd name="connsiteX4288" fmla="*/ 3030779 w 3949445"/>
                  <a:gd name="connsiteY4288" fmla="*/ 1234211 h 5665088"/>
                  <a:gd name="connsiteX4289" fmla="*/ 3033370 w 3949445"/>
                  <a:gd name="connsiteY4289" fmla="*/ 1233602 h 5665088"/>
                  <a:gd name="connsiteX4290" fmla="*/ 3040075 w 3949445"/>
                  <a:gd name="connsiteY4290" fmla="*/ 1234211 h 5665088"/>
                  <a:gd name="connsiteX4291" fmla="*/ 3047009 w 3949445"/>
                  <a:gd name="connsiteY4291" fmla="*/ 1233373 h 5665088"/>
                  <a:gd name="connsiteX4292" fmla="*/ 3049600 w 3949445"/>
                  <a:gd name="connsiteY4292" fmla="*/ 1232840 h 5665088"/>
                  <a:gd name="connsiteX4293" fmla="*/ 3056230 w 3949445"/>
                  <a:gd name="connsiteY4293" fmla="*/ 1228877 h 5665088"/>
                  <a:gd name="connsiteX4294" fmla="*/ 3059430 w 3949445"/>
                  <a:gd name="connsiteY4294" fmla="*/ 1227582 h 5665088"/>
                  <a:gd name="connsiteX4295" fmla="*/ 3071394 w 3949445"/>
                  <a:gd name="connsiteY4295" fmla="*/ 1225296 h 5665088"/>
                  <a:gd name="connsiteX4296" fmla="*/ 3077718 w 3949445"/>
                  <a:gd name="connsiteY4296" fmla="*/ 1224839 h 5665088"/>
                  <a:gd name="connsiteX4297" fmla="*/ 3085567 w 3949445"/>
                  <a:gd name="connsiteY4297" fmla="*/ 1226668 h 5665088"/>
                  <a:gd name="connsiteX4298" fmla="*/ 3088539 w 3949445"/>
                  <a:gd name="connsiteY4298" fmla="*/ 1226439 h 5665088"/>
                  <a:gd name="connsiteX4299" fmla="*/ 3090215 w 3949445"/>
                  <a:gd name="connsiteY4299" fmla="*/ 1225906 h 5665088"/>
                  <a:gd name="connsiteX4300" fmla="*/ 3106750 w 3949445"/>
                  <a:gd name="connsiteY4300" fmla="*/ 1214552 h 5665088"/>
                  <a:gd name="connsiteX4301" fmla="*/ 3117114 w 3949445"/>
                  <a:gd name="connsiteY4301" fmla="*/ 1208532 h 5665088"/>
                  <a:gd name="connsiteX4302" fmla="*/ 3127324 w 3949445"/>
                  <a:gd name="connsiteY4302" fmla="*/ 1201826 h 5665088"/>
                  <a:gd name="connsiteX4303" fmla="*/ 3139821 w 3949445"/>
                  <a:gd name="connsiteY4303" fmla="*/ 1191082 h 5665088"/>
                  <a:gd name="connsiteX4304" fmla="*/ 3140736 w 3949445"/>
                  <a:gd name="connsiteY4304" fmla="*/ 1188415 h 5665088"/>
                  <a:gd name="connsiteX4305" fmla="*/ 3139974 w 3949445"/>
                  <a:gd name="connsiteY4305" fmla="*/ 1185748 h 5665088"/>
                  <a:gd name="connsiteX4306" fmla="*/ 3136392 w 3949445"/>
                  <a:gd name="connsiteY4306" fmla="*/ 1183767 h 5665088"/>
                  <a:gd name="connsiteX4307" fmla="*/ 3134487 w 3949445"/>
                  <a:gd name="connsiteY4307" fmla="*/ 1182167 h 5665088"/>
                  <a:gd name="connsiteX4308" fmla="*/ 3127858 w 3949445"/>
                  <a:gd name="connsiteY4308" fmla="*/ 1179119 h 5665088"/>
                  <a:gd name="connsiteX4309" fmla="*/ 3127553 w 3949445"/>
                  <a:gd name="connsiteY4309" fmla="*/ 1177900 h 5665088"/>
                  <a:gd name="connsiteX4310" fmla="*/ 3132049 w 3949445"/>
                  <a:gd name="connsiteY4310" fmla="*/ 1179119 h 5665088"/>
                  <a:gd name="connsiteX4311" fmla="*/ 3136697 w 3949445"/>
                  <a:gd name="connsiteY4311" fmla="*/ 1179424 h 5665088"/>
                  <a:gd name="connsiteX4312" fmla="*/ 3139059 w 3949445"/>
                  <a:gd name="connsiteY4312" fmla="*/ 1178052 h 5665088"/>
                  <a:gd name="connsiteX4313" fmla="*/ 3139440 w 3949445"/>
                  <a:gd name="connsiteY4313" fmla="*/ 1176147 h 5665088"/>
                  <a:gd name="connsiteX4314" fmla="*/ 3137840 w 3949445"/>
                  <a:gd name="connsiteY4314" fmla="*/ 1173709 h 5665088"/>
                  <a:gd name="connsiteX4315" fmla="*/ 3134259 w 3949445"/>
                  <a:gd name="connsiteY4315" fmla="*/ 1172032 h 5665088"/>
                  <a:gd name="connsiteX4316" fmla="*/ 3125953 w 3949445"/>
                  <a:gd name="connsiteY4316" fmla="*/ 1170508 h 5665088"/>
                  <a:gd name="connsiteX4317" fmla="*/ 3119171 w 3949445"/>
                  <a:gd name="connsiteY4317" fmla="*/ 1170585 h 5665088"/>
                  <a:gd name="connsiteX4318" fmla="*/ 3115437 w 3949445"/>
                  <a:gd name="connsiteY4318" fmla="*/ 1170127 h 5665088"/>
                  <a:gd name="connsiteX4319" fmla="*/ 3116732 w 3949445"/>
                  <a:gd name="connsiteY4319" fmla="*/ 1168603 h 5665088"/>
                  <a:gd name="connsiteX4320" fmla="*/ 3121533 w 3949445"/>
                  <a:gd name="connsiteY4320" fmla="*/ 1168527 h 5665088"/>
                  <a:gd name="connsiteX4321" fmla="*/ 3133954 w 3949445"/>
                  <a:gd name="connsiteY4321" fmla="*/ 1166012 h 5665088"/>
                  <a:gd name="connsiteX4322" fmla="*/ 3135706 w 3949445"/>
                  <a:gd name="connsiteY4322" fmla="*/ 1165022 h 5665088"/>
                  <a:gd name="connsiteX4323" fmla="*/ 3135021 w 3949445"/>
                  <a:gd name="connsiteY4323" fmla="*/ 1163269 h 5665088"/>
                  <a:gd name="connsiteX4324" fmla="*/ 3132963 w 3949445"/>
                  <a:gd name="connsiteY4324" fmla="*/ 1160221 h 5665088"/>
                  <a:gd name="connsiteX4325" fmla="*/ 3133573 w 3949445"/>
                  <a:gd name="connsiteY4325" fmla="*/ 1155649 h 5665088"/>
                  <a:gd name="connsiteX4326" fmla="*/ 3134639 w 3949445"/>
                  <a:gd name="connsiteY4326" fmla="*/ 1152830 h 5665088"/>
                  <a:gd name="connsiteX4327" fmla="*/ 3132201 w 3949445"/>
                  <a:gd name="connsiteY4327" fmla="*/ 1146505 h 5665088"/>
                  <a:gd name="connsiteX4328" fmla="*/ 3135478 w 3949445"/>
                  <a:gd name="connsiteY4328" fmla="*/ 1139495 h 5665088"/>
                  <a:gd name="connsiteX4329" fmla="*/ 3135859 w 3949445"/>
                  <a:gd name="connsiteY4329" fmla="*/ 1135532 h 5665088"/>
                  <a:gd name="connsiteX4330" fmla="*/ 3135097 w 3949445"/>
                  <a:gd name="connsiteY4330" fmla="*/ 1133704 h 5665088"/>
                  <a:gd name="connsiteX4331" fmla="*/ 3133649 w 3949445"/>
                  <a:gd name="connsiteY4331" fmla="*/ 1131646 h 5665088"/>
                  <a:gd name="connsiteX4332" fmla="*/ 3133344 w 3949445"/>
                  <a:gd name="connsiteY4332" fmla="*/ 1130275 h 5665088"/>
                  <a:gd name="connsiteX4333" fmla="*/ 3133497 w 3949445"/>
                  <a:gd name="connsiteY4333" fmla="*/ 1128598 h 5665088"/>
                  <a:gd name="connsiteX4334" fmla="*/ 3131439 w 3949445"/>
                  <a:gd name="connsiteY4334" fmla="*/ 1126160 h 5665088"/>
                  <a:gd name="connsiteX4335" fmla="*/ 3129306 w 3949445"/>
                  <a:gd name="connsiteY4335" fmla="*/ 1121969 h 5665088"/>
                  <a:gd name="connsiteX4336" fmla="*/ 3123743 w 3949445"/>
                  <a:gd name="connsiteY4336" fmla="*/ 1115873 h 5665088"/>
                  <a:gd name="connsiteX4337" fmla="*/ 3117571 w 3949445"/>
                  <a:gd name="connsiteY4337" fmla="*/ 1115187 h 5665088"/>
                  <a:gd name="connsiteX4338" fmla="*/ 3114294 w 3949445"/>
                  <a:gd name="connsiteY4338" fmla="*/ 1113892 h 5665088"/>
                  <a:gd name="connsiteX4339" fmla="*/ 3110789 w 3949445"/>
                  <a:gd name="connsiteY4339" fmla="*/ 1109015 h 5665088"/>
                  <a:gd name="connsiteX4340" fmla="*/ 3110027 w 3949445"/>
                  <a:gd name="connsiteY4340" fmla="*/ 1106576 h 5665088"/>
                  <a:gd name="connsiteX4341" fmla="*/ 3107741 w 3949445"/>
                  <a:gd name="connsiteY4341" fmla="*/ 1106500 h 5665088"/>
                  <a:gd name="connsiteX4342" fmla="*/ 3101035 w 3949445"/>
                  <a:gd name="connsiteY4342" fmla="*/ 1106957 h 5665088"/>
                  <a:gd name="connsiteX4343" fmla="*/ 3095473 w 3949445"/>
                  <a:gd name="connsiteY4343" fmla="*/ 1107872 h 5665088"/>
                  <a:gd name="connsiteX4344" fmla="*/ 3088767 w 3949445"/>
                  <a:gd name="connsiteY4344" fmla="*/ 1111377 h 5665088"/>
                  <a:gd name="connsiteX4345" fmla="*/ 3080690 w 3949445"/>
                  <a:gd name="connsiteY4345" fmla="*/ 1118997 h 5665088"/>
                  <a:gd name="connsiteX4346" fmla="*/ 3076423 w 3949445"/>
                  <a:gd name="connsiteY4346" fmla="*/ 1122045 h 5665088"/>
                  <a:gd name="connsiteX4347" fmla="*/ 3074289 w 3949445"/>
                  <a:gd name="connsiteY4347" fmla="*/ 1117245 h 5665088"/>
                  <a:gd name="connsiteX4348" fmla="*/ 3072994 w 3949445"/>
                  <a:gd name="connsiteY4348" fmla="*/ 1116101 h 5665088"/>
                  <a:gd name="connsiteX4349" fmla="*/ 3068803 w 3949445"/>
                  <a:gd name="connsiteY4349" fmla="*/ 1115263 h 5665088"/>
                  <a:gd name="connsiteX4350" fmla="*/ 3068955 w 3949445"/>
                  <a:gd name="connsiteY4350" fmla="*/ 1114577 h 5665088"/>
                  <a:gd name="connsiteX4351" fmla="*/ 3070327 w 3949445"/>
                  <a:gd name="connsiteY4351" fmla="*/ 1113511 h 5665088"/>
                  <a:gd name="connsiteX4352" fmla="*/ 3079776 w 3949445"/>
                  <a:gd name="connsiteY4352" fmla="*/ 1109167 h 5665088"/>
                  <a:gd name="connsiteX4353" fmla="*/ 3083204 w 3949445"/>
                  <a:gd name="connsiteY4353" fmla="*/ 1106957 h 5665088"/>
                  <a:gd name="connsiteX4354" fmla="*/ 3084043 w 3949445"/>
                  <a:gd name="connsiteY4354" fmla="*/ 1105205 h 5665088"/>
                  <a:gd name="connsiteX4355" fmla="*/ 3083509 w 3949445"/>
                  <a:gd name="connsiteY4355" fmla="*/ 1102233 h 5665088"/>
                  <a:gd name="connsiteX4356" fmla="*/ 3081528 w 3949445"/>
                  <a:gd name="connsiteY4356" fmla="*/ 1098195 h 5665088"/>
                  <a:gd name="connsiteX4357" fmla="*/ 3073146 w 3949445"/>
                  <a:gd name="connsiteY4357" fmla="*/ 1085621 h 5665088"/>
                  <a:gd name="connsiteX4358" fmla="*/ 3065450 w 3949445"/>
                  <a:gd name="connsiteY4358" fmla="*/ 1084174 h 5665088"/>
                  <a:gd name="connsiteX4359" fmla="*/ 3043047 w 3949445"/>
                  <a:gd name="connsiteY4359" fmla="*/ 1082192 h 5665088"/>
                  <a:gd name="connsiteX4360" fmla="*/ 3038551 w 3949445"/>
                  <a:gd name="connsiteY4360" fmla="*/ 1083564 h 5665088"/>
                  <a:gd name="connsiteX4361" fmla="*/ 3036722 w 3949445"/>
                  <a:gd name="connsiteY4361" fmla="*/ 1085164 h 5665088"/>
                  <a:gd name="connsiteX4362" fmla="*/ 3036570 w 3949445"/>
                  <a:gd name="connsiteY4362" fmla="*/ 1086079 h 5665088"/>
                  <a:gd name="connsiteX4363" fmla="*/ 3038170 w 3949445"/>
                  <a:gd name="connsiteY4363" fmla="*/ 1088212 h 5665088"/>
                  <a:gd name="connsiteX4364" fmla="*/ 3043581 w 3949445"/>
                  <a:gd name="connsiteY4364" fmla="*/ 1087298 h 5665088"/>
                  <a:gd name="connsiteX4365" fmla="*/ 3048000 w 3949445"/>
                  <a:gd name="connsiteY4365" fmla="*/ 1087526 h 5665088"/>
                  <a:gd name="connsiteX4366" fmla="*/ 3053258 w 3949445"/>
                  <a:gd name="connsiteY4366" fmla="*/ 1088746 h 5665088"/>
                  <a:gd name="connsiteX4367" fmla="*/ 3052953 w 3949445"/>
                  <a:gd name="connsiteY4367" fmla="*/ 1089431 h 5665088"/>
                  <a:gd name="connsiteX4368" fmla="*/ 3047086 w 3949445"/>
                  <a:gd name="connsiteY4368" fmla="*/ 1089508 h 5665088"/>
                  <a:gd name="connsiteX4369" fmla="*/ 3037866 w 3949445"/>
                  <a:gd name="connsiteY4369" fmla="*/ 1091489 h 5665088"/>
                  <a:gd name="connsiteX4370" fmla="*/ 3025216 w 3949445"/>
                  <a:gd name="connsiteY4370" fmla="*/ 1095375 h 5665088"/>
                  <a:gd name="connsiteX4371" fmla="*/ 3014853 w 3949445"/>
                  <a:gd name="connsiteY4371" fmla="*/ 1100785 h 5665088"/>
                  <a:gd name="connsiteX4372" fmla="*/ 3006776 w 3949445"/>
                  <a:gd name="connsiteY4372" fmla="*/ 1107720 h 5665088"/>
                  <a:gd name="connsiteX4373" fmla="*/ 2999308 w 3949445"/>
                  <a:gd name="connsiteY4373" fmla="*/ 1112901 h 5665088"/>
                  <a:gd name="connsiteX4374" fmla="*/ 2992450 w 3949445"/>
                  <a:gd name="connsiteY4374" fmla="*/ 1116559 h 5665088"/>
                  <a:gd name="connsiteX4375" fmla="*/ 2987650 w 3949445"/>
                  <a:gd name="connsiteY4375" fmla="*/ 1118540 h 5665088"/>
                  <a:gd name="connsiteX4376" fmla="*/ 2979649 w 3949445"/>
                  <a:gd name="connsiteY4376" fmla="*/ 1120216 h 5665088"/>
                  <a:gd name="connsiteX4377" fmla="*/ 2977591 w 3949445"/>
                  <a:gd name="connsiteY4377" fmla="*/ 1121512 h 5665088"/>
                  <a:gd name="connsiteX4378" fmla="*/ 2973477 w 3949445"/>
                  <a:gd name="connsiteY4378" fmla="*/ 1126084 h 5665088"/>
                  <a:gd name="connsiteX4379" fmla="*/ 2967228 w 3949445"/>
                  <a:gd name="connsiteY4379" fmla="*/ 1130580 h 5665088"/>
                  <a:gd name="connsiteX4380" fmla="*/ 2960218 w 3949445"/>
                  <a:gd name="connsiteY4380" fmla="*/ 1132637 h 5665088"/>
                  <a:gd name="connsiteX4381" fmla="*/ 2959913 w 3949445"/>
                  <a:gd name="connsiteY4381" fmla="*/ 1132103 h 5665088"/>
                  <a:gd name="connsiteX4382" fmla="*/ 2959608 w 3949445"/>
                  <a:gd name="connsiteY4382" fmla="*/ 1131494 h 5665088"/>
                  <a:gd name="connsiteX4383" fmla="*/ 2962427 w 3949445"/>
                  <a:gd name="connsiteY4383" fmla="*/ 1129970 h 5665088"/>
                  <a:gd name="connsiteX4384" fmla="*/ 2963266 w 3949445"/>
                  <a:gd name="connsiteY4384" fmla="*/ 1128598 h 5665088"/>
                  <a:gd name="connsiteX4385" fmla="*/ 2961132 w 3949445"/>
                  <a:gd name="connsiteY4385" fmla="*/ 1127760 h 5665088"/>
                  <a:gd name="connsiteX4386" fmla="*/ 2961742 w 3949445"/>
                  <a:gd name="connsiteY4386" fmla="*/ 1126160 h 5665088"/>
                  <a:gd name="connsiteX4387" fmla="*/ 2966923 w 3949445"/>
                  <a:gd name="connsiteY4387" fmla="*/ 1123112 h 5665088"/>
                  <a:gd name="connsiteX4388" fmla="*/ 2969133 w 3949445"/>
                  <a:gd name="connsiteY4388" fmla="*/ 1121131 h 5665088"/>
                  <a:gd name="connsiteX4389" fmla="*/ 2966771 w 3949445"/>
                  <a:gd name="connsiteY4389" fmla="*/ 1118845 h 5665088"/>
                  <a:gd name="connsiteX4390" fmla="*/ 2958694 w 3949445"/>
                  <a:gd name="connsiteY4390" fmla="*/ 1114806 h 5665088"/>
                  <a:gd name="connsiteX4391" fmla="*/ 2957703 w 3949445"/>
                  <a:gd name="connsiteY4391" fmla="*/ 1112444 h 5665088"/>
                  <a:gd name="connsiteX4392" fmla="*/ 2962809 w 3949445"/>
                  <a:gd name="connsiteY4392" fmla="*/ 1114730 h 5665088"/>
                  <a:gd name="connsiteX4393" fmla="*/ 2967381 w 3949445"/>
                  <a:gd name="connsiteY4393" fmla="*/ 1115416 h 5665088"/>
                  <a:gd name="connsiteX4394" fmla="*/ 2968447 w 3949445"/>
                  <a:gd name="connsiteY4394" fmla="*/ 1114730 h 5665088"/>
                  <a:gd name="connsiteX4395" fmla="*/ 2969133 w 3949445"/>
                  <a:gd name="connsiteY4395" fmla="*/ 1113435 h 5665088"/>
                  <a:gd name="connsiteX4396" fmla="*/ 2969819 w 3949445"/>
                  <a:gd name="connsiteY4396" fmla="*/ 1109929 h 5665088"/>
                  <a:gd name="connsiteX4397" fmla="*/ 2970809 w 3949445"/>
                  <a:gd name="connsiteY4397" fmla="*/ 1108177 h 5665088"/>
                  <a:gd name="connsiteX4398" fmla="*/ 2972486 w 3949445"/>
                  <a:gd name="connsiteY4398" fmla="*/ 1106729 h 5665088"/>
                  <a:gd name="connsiteX4399" fmla="*/ 2977896 w 3949445"/>
                  <a:gd name="connsiteY4399" fmla="*/ 1104290 h 5665088"/>
                  <a:gd name="connsiteX4400" fmla="*/ 2979877 w 3949445"/>
                  <a:gd name="connsiteY4400" fmla="*/ 1102919 h 5665088"/>
                  <a:gd name="connsiteX4401" fmla="*/ 2982697 w 3949445"/>
                  <a:gd name="connsiteY4401" fmla="*/ 1102538 h 5665088"/>
                  <a:gd name="connsiteX4402" fmla="*/ 2986431 w 3949445"/>
                  <a:gd name="connsiteY4402" fmla="*/ 1103071 h 5665088"/>
                  <a:gd name="connsiteX4403" fmla="*/ 2992527 w 3949445"/>
                  <a:gd name="connsiteY4403" fmla="*/ 1102919 h 5665088"/>
                  <a:gd name="connsiteX4404" fmla="*/ 3003957 w 3949445"/>
                  <a:gd name="connsiteY4404" fmla="*/ 1097890 h 5665088"/>
                  <a:gd name="connsiteX4405" fmla="*/ 3010281 w 3949445"/>
                  <a:gd name="connsiteY4405" fmla="*/ 1096137 h 5665088"/>
                  <a:gd name="connsiteX4406" fmla="*/ 3011272 w 3949445"/>
                  <a:gd name="connsiteY4406" fmla="*/ 1095451 h 5665088"/>
                  <a:gd name="connsiteX4407" fmla="*/ 3012643 w 3949445"/>
                  <a:gd name="connsiteY4407" fmla="*/ 1093699 h 5665088"/>
                  <a:gd name="connsiteX4408" fmla="*/ 3014853 w 3949445"/>
                  <a:gd name="connsiteY4408" fmla="*/ 1092480 h 5665088"/>
                  <a:gd name="connsiteX4409" fmla="*/ 3017901 w 3949445"/>
                  <a:gd name="connsiteY4409" fmla="*/ 1091870 h 5665088"/>
                  <a:gd name="connsiteX4410" fmla="*/ 3022626 w 3949445"/>
                  <a:gd name="connsiteY4410" fmla="*/ 1092175 h 5665088"/>
                  <a:gd name="connsiteX4411" fmla="*/ 3025978 w 3949445"/>
                  <a:gd name="connsiteY4411" fmla="*/ 1091565 h 5665088"/>
                  <a:gd name="connsiteX4412" fmla="*/ 3028874 w 3949445"/>
                  <a:gd name="connsiteY4412" fmla="*/ 1088822 h 5665088"/>
                  <a:gd name="connsiteX4413" fmla="*/ 3033674 w 3949445"/>
                  <a:gd name="connsiteY4413" fmla="*/ 1082192 h 5665088"/>
                  <a:gd name="connsiteX4414" fmla="*/ 3036570 w 3949445"/>
                  <a:gd name="connsiteY4414" fmla="*/ 1080897 h 5665088"/>
                  <a:gd name="connsiteX4415" fmla="*/ 3041980 w 3949445"/>
                  <a:gd name="connsiteY4415" fmla="*/ 1079068 h 5665088"/>
                  <a:gd name="connsiteX4416" fmla="*/ 3044266 w 3949445"/>
                  <a:gd name="connsiteY4416" fmla="*/ 1077316 h 5665088"/>
                  <a:gd name="connsiteX4417" fmla="*/ 3044647 w 3949445"/>
                  <a:gd name="connsiteY4417" fmla="*/ 1075715 h 5665088"/>
                  <a:gd name="connsiteX4418" fmla="*/ 3054782 w 3949445"/>
                  <a:gd name="connsiteY4418" fmla="*/ 1073963 h 5665088"/>
                  <a:gd name="connsiteX4419" fmla="*/ 3062173 w 3949445"/>
                  <a:gd name="connsiteY4419" fmla="*/ 1073810 h 5665088"/>
                  <a:gd name="connsiteX4420" fmla="*/ 3067431 w 3949445"/>
                  <a:gd name="connsiteY4420" fmla="*/ 1070915 h 5665088"/>
                  <a:gd name="connsiteX4421" fmla="*/ 3070479 w 3949445"/>
                  <a:gd name="connsiteY4421" fmla="*/ 1066876 h 5665088"/>
                  <a:gd name="connsiteX4422" fmla="*/ 3073603 w 3949445"/>
                  <a:gd name="connsiteY4422" fmla="*/ 1064057 h 5665088"/>
                  <a:gd name="connsiteX4423" fmla="*/ 3073603 w 3949445"/>
                  <a:gd name="connsiteY4423" fmla="*/ 1062990 h 5665088"/>
                  <a:gd name="connsiteX4424" fmla="*/ 3070555 w 3949445"/>
                  <a:gd name="connsiteY4424" fmla="*/ 1060323 h 5665088"/>
                  <a:gd name="connsiteX4425" fmla="*/ 3064993 w 3949445"/>
                  <a:gd name="connsiteY4425" fmla="*/ 1059790 h 5665088"/>
                  <a:gd name="connsiteX4426" fmla="*/ 3061183 w 3949445"/>
                  <a:gd name="connsiteY4426" fmla="*/ 1058570 h 5665088"/>
                  <a:gd name="connsiteX4427" fmla="*/ 3057220 w 3949445"/>
                  <a:gd name="connsiteY4427" fmla="*/ 1056208 h 5665088"/>
                  <a:gd name="connsiteX4428" fmla="*/ 3053258 w 3949445"/>
                  <a:gd name="connsiteY4428" fmla="*/ 1053313 h 5665088"/>
                  <a:gd name="connsiteX4429" fmla="*/ 3051962 w 3949445"/>
                  <a:gd name="connsiteY4429" fmla="*/ 1047826 h 5665088"/>
                  <a:gd name="connsiteX4430" fmla="*/ 3048229 w 3949445"/>
                  <a:gd name="connsiteY4430" fmla="*/ 1047521 h 5665088"/>
                  <a:gd name="connsiteX4431" fmla="*/ 3042971 w 3949445"/>
                  <a:gd name="connsiteY4431" fmla="*/ 1048360 h 5665088"/>
                  <a:gd name="connsiteX4432" fmla="*/ 3041828 w 3949445"/>
                  <a:gd name="connsiteY4432" fmla="*/ 1051179 h 5665088"/>
                  <a:gd name="connsiteX4433" fmla="*/ 3035122 w 3949445"/>
                  <a:gd name="connsiteY4433" fmla="*/ 1053236 h 5665088"/>
                  <a:gd name="connsiteX4434" fmla="*/ 3031160 w 3949445"/>
                  <a:gd name="connsiteY4434" fmla="*/ 1052779 h 5665088"/>
                  <a:gd name="connsiteX4435" fmla="*/ 3020263 w 3949445"/>
                  <a:gd name="connsiteY4435" fmla="*/ 1049807 h 5665088"/>
                  <a:gd name="connsiteX4436" fmla="*/ 3016149 w 3949445"/>
                  <a:gd name="connsiteY4436" fmla="*/ 1043788 h 5665088"/>
                  <a:gd name="connsiteX4437" fmla="*/ 3013482 w 3949445"/>
                  <a:gd name="connsiteY4437" fmla="*/ 1038301 h 5665088"/>
                  <a:gd name="connsiteX4438" fmla="*/ 3011881 w 3949445"/>
                  <a:gd name="connsiteY4438" fmla="*/ 1033196 h 5665088"/>
                  <a:gd name="connsiteX4439" fmla="*/ 3008376 w 3949445"/>
                  <a:gd name="connsiteY4439" fmla="*/ 1031443 h 5665088"/>
                  <a:gd name="connsiteX4440" fmla="*/ 3001671 w 3949445"/>
                  <a:gd name="connsiteY4440" fmla="*/ 1030529 h 5665088"/>
                  <a:gd name="connsiteX4441" fmla="*/ 2999232 w 3949445"/>
                  <a:gd name="connsiteY4441" fmla="*/ 1033043 h 5665088"/>
                  <a:gd name="connsiteX4442" fmla="*/ 2996489 w 3949445"/>
                  <a:gd name="connsiteY4442" fmla="*/ 1036930 h 5665088"/>
                  <a:gd name="connsiteX4443" fmla="*/ 2995194 w 3949445"/>
                  <a:gd name="connsiteY4443" fmla="*/ 1038225 h 5665088"/>
                  <a:gd name="connsiteX4444" fmla="*/ 2982697 w 3949445"/>
                  <a:gd name="connsiteY4444" fmla="*/ 1047217 h 5665088"/>
                  <a:gd name="connsiteX4445" fmla="*/ 2979268 w 3949445"/>
                  <a:gd name="connsiteY4445" fmla="*/ 1051103 h 5665088"/>
                  <a:gd name="connsiteX4446" fmla="*/ 2980106 w 3949445"/>
                  <a:gd name="connsiteY4446" fmla="*/ 1048283 h 5665088"/>
                  <a:gd name="connsiteX4447" fmla="*/ 2983002 w 3949445"/>
                  <a:gd name="connsiteY4447" fmla="*/ 1044245 h 5665088"/>
                  <a:gd name="connsiteX4448" fmla="*/ 2992907 w 3949445"/>
                  <a:gd name="connsiteY4448" fmla="*/ 1034263 h 5665088"/>
                  <a:gd name="connsiteX4449" fmla="*/ 2994812 w 3949445"/>
                  <a:gd name="connsiteY4449" fmla="*/ 1031824 h 5665088"/>
                  <a:gd name="connsiteX4450" fmla="*/ 2991688 w 3949445"/>
                  <a:gd name="connsiteY4450" fmla="*/ 1030681 h 5665088"/>
                  <a:gd name="connsiteX4451" fmla="*/ 2988336 w 3949445"/>
                  <a:gd name="connsiteY4451" fmla="*/ 1031977 h 5665088"/>
                  <a:gd name="connsiteX4452" fmla="*/ 2985059 w 3949445"/>
                  <a:gd name="connsiteY4452" fmla="*/ 1030757 h 5665088"/>
                  <a:gd name="connsiteX4453" fmla="*/ 2984830 w 3949445"/>
                  <a:gd name="connsiteY4453" fmla="*/ 1026795 h 5665088"/>
                  <a:gd name="connsiteX4454" fmla="*/ 2982316 w 3949445"/>
                  <a:gd name="connsiteY4454" fmla="*/ 1024661 h 5665088"/>
                  <a:gd name="connsiteX4455" fmla="*/ 2978353 w 3949445"/>
                  <a:gd name="connsiteY4455" fmla="*/ 1025423 h 5665088"/>
                  <a:gd name="connsiteX4456" fmla="*/ 2975686 w 3949445"/>
                  <a:gd name="connsiteY4456" fmla="*/ 1027328 h 5665088"/>
                  <a:gd name="connsiteX4457" fmla="*/ 2964790 w 3949445"/>
                  <a:gd name="connsiteY4457" fmla="*/ 1028548 h 5665088"/>
                  <a:gd name="connsiteX4458" fmla="*/ 2959761 w 3949445"/>
                  <a:gd name="connsiteY4458" fmla="*/ 1030834 h 5665088"/>
                  <a:gd name="connsiteX4459" fmla="*/ 2951455 w 3949445"/>
                  <a:gd name="connsiteY4459" fmla="*/ 1037615 h 5665088"/>
                  <a:gd name="connsiteX4460" fmla="*/ 2949092 w 3949445"/>
                  <a:gd name="connsiteY4460" fmla="*/ 1037996 h 5665088"/>
                  <a:gd name="connsiteX4461" fmla="*/ 2952826 w 3949445"/>
                  <a:gd name="connsiteY4461" fmla="*/ 1034339 h 5665088"/>
                  <a:gd name="connsiteX4462" fmla="*/ 2955569 w 3949445"/>
                  <a:gd name="connsiteY4462" fmla="*/ 1030529 h 5665088"/>
                  <a:gd name="connsiteX4463" fmla="*/ 2956179 w 3949445"/>
                  <a:gd name="connsiteY4463" fmla="*/ 1028243 h 5665088"/>
                  <a:gd name="connsiteX4464" fmla="*/ 2958999 w 3949445"/>
                  <a:gd name="connsiteY4464" fmla="*/ 1021613 h 5665088"/>
                  <a:gd name="connsiteX4465" fmla="*/ 2964332 w 3949445"/>
                  <a:gd name="connsiteY4465" fmla="*/ 1017422 h 5665088"/>
                  <a:gd name="connsiteX4466" fmla="*/ 2965552 w 3949445"/>
                  <a:gd name="connsiteY4466" fmla="*/ 1015517 h 5665088"/>
                  <a:gd name="connsiteX4467" fmla="*/ 2961056 w 3949445"/>
                  <a:gd name="connsiteY4467" fmla="*/ 1011403 h 5665088"/>
                  <a:gd name="connsiteX4468" fmla="*/ 2959379 w 3949445"/>
                  <a:gd name="connsiteY4468" fmla="*/ 1008431 h 5665088"/>
                  <a:gd name="connsiteX4469" fmla="*/ 2957170 w 3949445"/>
                  <a:gd name="connsiteY4469" fmla="*/ 1006373 h 5665088"/>
                  <a:gd name="connsiteX4470" fmla="*/ 2958846 w 3949445"/>
                  <a:gd name="connsiteY4470" fmla="*/ 1003173 h 5665088"/>
                  <a:gd name="connsiteX4471" fmla="*/ 2959761 w 3949445"/>
                  <a:gd name="connsiteY4471" fmla="*/ 999135 h 5665088"/>
                  <a:gd name="connsiteX4472" fmla="*/ 2957017 w 3949445"/>
                  <a:gd name="connsiteY4472" fmla="*/ 998906 h 5665088"/>
                  <a:gd name="connsiteX4473" fmla="*/ 2954579 w 3949445"/>
                  <a:gd name="connsiteY4473" fmla="*/ 997991 h 5665088"/>
                  <a:gd name="connsiteX4474" fmla="*/ 2951226 w 3949445"/>
                  <a:gd name="connsiteY4474" fmla="*/ 1002259 h 5665088"/>
                  <a:gd name="connsiteX4475" fmla="*/ 2950007 w 3949445"/>
                  <a:gd name="connsiteY4475" fmla="*/ 997534 h 5665088"/>
                  <a:gd name="connsiteX4476" fmla="*/ 2948559 w 3949445"/>
                  <a:gd name="connsiteY4476" fmla="*/ 996925 h 5665088"/>
                  <a:gd name="connsiteX4477" fmla="*/ 2944444 w 3949445"/>
                  <a:gd name="connsiteY4477" fmla="*/ 993572 h 5665088"/>
                  <a:gd name="connsiteX4478" fmla="*/ 2944216 w 3949445"/>
                  <a:gd name="connsiteY4478" fmla="*/ 990676 h 5665088"/>
                  <a:gd name="connsiteX4479" fmla="*/ 2940787 w 3949445"/>
                  <a:gd name="connsiteY4479" fmla="*/ 989762 h 5665088"/>
                  <a:gd name="connsiteX4480" fmla="*/ 2938424 w 3949445"/>
                  <a:gd name="connsiteY4480" fmla="*/ 992124 h 5665088"/>
                  <a:gd name="connsiteX4481" fmla="*/ 2934386 w 3949445"/>
                  <a:gd name="connsiteY4481" fmla="*/ 994943 h 5665088"/>
                  <a:gd name="connsiteX4482" fmla="*/ 2930804 w 3949445"/>
                  <a:gd name="connsiteY4482" fmla="*/ 994715 h 5665088"/>
                  <a:gd name="connsiteX4483" fmla="*/ 2929433 w 3949445"/>
                  <a:gd name="connsiteY4483" fmla="*/ 993572 h 5665088"/>
                  <a:gd name="connsiteX4484" fmla="*/ 2929052 w 3949445"/>
                  <a:gd name="connsiteY4484" fmla="*/ 991286 h 5665088"/>
                  <a:gd name="connsiteX4485" fmla="*/ 2926918 w 3949445"/>
                  <a:gd name="connsiteY4485" fmla="*/ 989914 h 5665088"/>
                  <a:gd name="connsiteX4486" fmla="*/ 2920594 w 3949445"/>
                  <a:gd name="connsiteY4486" fmla="*/ 988924 h 5665088"/>
                  <a:gd name="connsiteX4487" fmla="*/ 2916860 w 3949445"/>
                  <a:gd name="connsiteY4487" fmla="*/ 987705 h 5665088"/>
                  <a:gd name="connsiteX4488" fmla="*/ 2916860 w 3949445"/>
                  <a:gd name="connsiteY4488" fmla="*/ 986333 h 5665088"/>
                  <a:gd name="connsiteX4489" fmla="*/ 2922575 w 3949445"/>
                  <a:gd name="connsiteY4489" fmla="*/ 984961 h 5665088"/>
                  <a:gd name="connsiteX4490" fmla="*/ 2921661 w 3949445"/>
                  <a:gd name="connsiteY4490" fmla="*/ 983361 h 5665088"/>
                  <a:gd name="connsiteX4491" fmla="*/ 2920137 w 3949445"/>
                  <a:gd name="connsiteY4491" fmla="*/ 975817 h 5665088"/>
                  <a:gd name="connsiteX4492" fmla="*/ 2917927 w 3949445"/>
                  <a:gd name="connsiteY4492" fmla="*/ 975512 h 5665088"/>
                  <a:gd name="connsiteX4493" fmla="*/ 2912593 w 3949445"/>
                  <a:gd name="connsiteY4493" fmla="*/ 976275 h 5665088"/>
                  <a:gd name="connsiteX4494" fmla="*/ 2906649 w 3949445"/>
                  <a:gd name="connsiteY4494" fmla="*/ 974979 h 5665088"/>
                  <a:gd name="connsiteX4495" fmla="*/ 2906802 w 3949445"/>
                  <a:gd name="connsiteY4495" fmla="*/ 971855 h 5665088"/>
                  <a:gd name="connsiteX4496" fmla="*/ 2914955 w 3949445"/>
                  <a:gd name="connsiteY4496" fmla="*/ 969721 h 5665088"/>
                  <a:gd name="connsiteX4497" fmla="*/ 2917774 w 3949445"/>
                  <a:gd name="connsiteY4497" fmla="*/ 967969 h 5665088"/>
                  <a:gd name="connsiteX4498" fmla="*/ 2914345 w 3949445"/>
                  <a:gd name="connsiteY4498" fmla="*/ 966292 h 5665088"/>
                  <a:gd name="connsiteX4499" fmla="*/ 2907411 w 3949445"/>
                  <a:gd name="connsiteY4499" fmla="*/ 965987 h 5665088"/>
                  <a:gd name="connsiteX4500" fmla="*/ 2897810 w 3949445"/>
                  <a:gd name="connsiteY4500" fmla="*/ 964540 h 5665088"/>
                  <a:gd name="connsiteX4501" fmla="*/ 2895143 w 3949445"/>
                  <a:gd name="connsiteY4501" fmla="*/ 962863 h 5665088"/>
                  <a:gd name="connsiteX4502" fmla="*/ 2899410 w 3949445"/>
                  <a:gd name="connsiteY4502" fmla="*/ 960044 h 5665088"/>
                  <a:gd name="connsiteX4503" fmla="*/ 2904820 w 3949445"/>
                  <a:gd name="connsiteY4503" fmla="*/ 959739 h 5665088"/>
                  <a:gd name="connsiteX4504" fmla="*/ 2905659 w 3949445"/>
                  <a:gd name="connsiteY4504" fmla="*/ 958977 h 5665088"/>
                  <a:gd name="connsiteX4505" fmla="*/ 2902763 w 3949445"/>
                  <a:gd name="connsiteY4505" fmla="*/ 956539 h 5665088"/>
                  <a:gd name="connsiteX4506" fmla="*/ 2901087 w 3949445"/>
                  <a:gd name="connsiteY4506" fmla="*/ 955777 h 5665088"/>
                  <a:gd name="connsiteX4507" fmla="*/ 2895829 w 3949445"/>
                  <a:gd name="connsiteY4507" fmla="*/ 955396 h 5665088"/>
                  <a:gd name="connsiteX4508" fmla="*/ 2890952 w 3949445"/>
                  <a:gd name="connsiteY4508" fmla="*/ 951281 h 5665088"/>
                  <a:gd name="connsiteX4509" fmla="*/ 2880132 w 3949445"/>
                  <a:gd name="connsiteY4509" fmla="*/ 947776 h 5665088"/>
                  <a:gd name="connsiteX4510" fmla="*/ 2876245 w 3949445"/>
                  <a:gd name="connsiteY4510" fmla="*/ 943890 h 5665088"/>
                  <a:gd name="connsiteX4511" fmla="*/ 2877693 w 3949445"/>
                  <a:gd name="connsiteY4511" fmla="*/ 942975 h 5665088"/>
                  <a:gd name="connsiteX4512" fmla="*/ 2881046 w 3949445"/>
                  <a:gd name="connsiteY4512" fmla="*/ 941985 h 5665088"/>
                  <a:gd name="connsiteX4513" fmla="*/ 2884018 w 3949445"/>
                  <a:gd name="connsiteY4513" fmla="*/ 942213 h 5665088"/>
                  <a:gd name="connsiteX4514" fmla="*/ 2880665 w 3949445"/>
                  <a:gd name="connsiteY4514" fmla="*/ 944651 h 5665088"/>
                  <a:gd name="connsiteX4515" fmla="*/ 2881274 w 3949445"/>
                  <a:gd name="connsiteY4515" fmla="*/ 945795 h 5665088"/>
                  <a:gd name="connsiteX4516" fmla="*/ 2893086 w 3949445"/>
                  <a:gd name="connsiteY4516" fmla="*/ 949452 h 5665088"/>
                  <a:gd name="connsiteX4517" fmla="*/ 2913659 w 3949445"/>
                  <a:gd name="connsiteY4517" fmla="*/ 951890 h 5665088"/>
                  <a:gd name="connsiteX4518" fmla="*/ 2919832 w 3949445"/>
                  <a:gd name="connsiteY4518" fmla="*/ 950519 h 5665088"/>
                  <a:gd name="connsiteX4519" fmla="*/ 2919832 w 3949445"/>
                  <a:gd name="connsiteY4519" fmla="*/ 945337 h 5665088"/>
                  <a:gd name="connsiteX4520" fmla="*/ 2919146 w 3949445"/>
                  <a:gd name="connsiteY4520" fmla="*/ 941070 h 5665088"/>
                  <a:gd name="connsiteX4521" fmla="*/ 2920822 w 3949445"/>
                  <a:gd name="connsiteY4521" fmla="*/ 937336 h 5665088"/>
                  <a:gd name="connsiteX4522" fmla="*/ 2921356 w 3949445"/>
                  <a:gd name="connsiteY4522" fmla="*/ 932460 h 5665088"/>
                  <a:gd name="connsiteX4523" fmla="*/ 2909849 w 3949445"/>
                  <a:gd name="connsiteY4523" fmla="*/ 922935 h 5665088"/>
                  <a:gd name="connsiteX4524" fmla="*/ 2906497 w 3949445"/>
                  <a:gd name="connsiteY4524" fmla="*/ 922249 h 5665088"/>
                  <a:gd name="connsiteX4525" fmla="*/ 2903296 w 3949445"/>
                  <a:gd name="connsiteY4525" fmla="*/ 922782 h 5665088"/>
                  <a:gd name="connsiteX4526" fmla="*/ 2900934 w 3949445"/>
                  <a:gd name="connsiteY4526" fmla="*/ 922172 h 5665088"/>
                  <a:gd name="connsiteX4527" fmla="*/ 2897657 w 3949445"/>
                  <a:gd name="connsiteY4527" fmla="*/ 920496 h 5665088"/>
                  <a:gd name="connsiteX4528" fmla="*/ 2896362 w 3949445"/>
                  <a:gd name="connsiteY4528" fmla="*/ 919429 h 5665088"/>
                  <a:gd name="connsiteX4529" fmla="*/ 2897886 w 3949445"/>
                  <a:gd name="connsiteY4529" fmla="*/ 917905 h 5665088"/>
                  <a:gd name="connsiteX4530" fmla="*/ 2899944 w 3949445"/>
                  <a:gd name="connsiteY4530" fmla="*/ 913867 h 5665088"/>
                  <a:gd name="connsiteX4531" fmla="*/ 2901315 w 3949445"/>
                  <a:gd name="connsiteY4531" fmla="*/ 912647 h 5665088"/>
                  <a:gd name="connsiteX4532" fmla="*/ 2901239 w 3949445"/>
                  <a:gd name="connsiteY4532" fmla="*/ 912038 h 5665088"/>
                  <a:gd name="connsiteX4533" fmla="*/ 2898496 w 3949445"/>
                  <a:gd name="connsiteY4533" fmla="*/ 909904 h 5665088"/>
                  <a:gd name="connsiteX4534" fmla="*/ 2892095 w 3949445"/>
                  <a:gd name="connsiteY4534" fmla="*/ 908152 h 5665088"/>
                  <a:gd name="connsiteX4535" fmla="*/ 2887980 w 3949445"/>
                  <a:gd name="connsiteY4535" fmla="*/ 907999 h 5665088"/>
                  <a:gd name="connsiteX4536" fmla="*/ 2883789 w 3949445"/>
                  <a:gd name="connsiteY4536" fmla="*/ 908761 h 5665088"/>
                  <a:gd name="connsiteX4537" fmla="*/ 2880132 w 3949445"/>
                  <a:gd name="connsiteY4537" fmla="*/ 908380 h 5665088"/>
                  <a:gd name="connsiteX4538" fmla="*/ 2877846 w 3949445"/>
                  <a:gd name="connsiteY4538" fmla="*/ 907618 h 5665088"/>
                  <a:gd name="connsiteX4539" fmla="*/ 2876322 w 3949445"/>
                  <a:gd name="connsiteY4539" fmla="*/ 906094 h 5665088"/>
                  <a:gd name="connsiteX4540" fmla="*/ 2880894 w 3949445"/>
                  <a:gd name="connsiteY4540" fmla="*/ 906704 h 5665088"/>
                  <a:gd name="connsiteX4541" fmla="*/ 2882341 w 3949445"/>
                  <a:gd name="connsiteY4541" fmla="*/ 906323 h 5665088"/>
                  <a:gd name="connsiteX4542" fmla="*/ 2885694 w 3949445"/>
                  <a:gd name="connsiteY4542" fmla="*/ 903885 h 5665088"/>
                  <a:gd name="connsiteX4543" fmla="*/ 2889047 w 3949445"/>
                  <a:gd name="connsiteY4543" fmla="*/ 903503 h 5665088"/>
                  <a:gd name="connsiteX4544" fmla="*/ 2892247 w 3949445"/>
                  <a:gd name="connsiteY4544" fmla="*/ 902056 h 5665088"/>
                  <a:gd name="connsiteX4545" fmla="*/ 2896743 w 3949445"/>
                  <a:gd name="connsiteY4545" fmla="*/ 899312 h 5665088"/>
                  <a:gd name="connsiteX4546" fmla="*/ 2898191 w 3949445"/>
                  <a:gd name="connsiteY4546" fmla="*/ 896188 h 5665088"/>
                  <a:gd name="connsiteX4547" fmla="*/ 2895676 w 3949445"/>
                  <a:gd name="connsiteY4547" fmla="*/ 890626 h 5665088"/>
                  <a:gd name="connsiteX4548" fmla="*/ 2896743 w 3949445"/>
                  <a:gd name="connsiteY4548" fmla="*/ 888721 h 5665088"/>
                  <a:gd name="connsiteX4549" fmla="*/ 2898801 w 3949445"/>
                  <a:gd name="connsiteY4549" fmla="*/ 887501 h 5665088"/>
                  <a:gd name="connsiteX4550" fmla="*/ 2899410 w 3949445"/>
                  <a:gd name="connsiteY4550" fmla="*/ 885520 h 5665088"/>
                  <a:gd name="connsiteX4551" fmla="*/ 2897124 w 3949445"/>
                  <a:gd name="connsiteY4551" fmla="*/ 882701 h 5665088"/>
                  <a:gd name="connsiteX4552" fmla="*/ 2890952 w 3949445"/>
                  <a:gd name="connsiteY4552" fmla="*/ 879805 h 5665088"/>
                  <a:gd name="connsiteX4553" fmla="*/ 2887675 w 3949445"/>
                  <a:gd name="connsiteY4553" fmla="*/ 880262 h 5665088"/>
                  <a:gd name="connsiteX4554" fmla="*/ 2883637 w 3949445"/>
                  <a:gd name="connsiteY4554" fmla="*/ 879348 h 5665088"/>
                  <a:gd name="connsiteX4555" fmla="*/ 2876626 w 3949445"/>
                  <a:gd name="connsiteY4555" fmla="*/ 869213 h 5665088"/>
                  <a:gd name="connsiteX4556" fmla="*/ 2872664 w 3949445"/>
                  <a:gd name="connsiteY4556" fmla="*/ 868985 h 5665088"/>
                  <a:gd name="connsiteX4557" fmla="*/ 2863825 w 3949445"/>
                  <a:gd name="connsiteY4557" fmla="*/ 870585 h 5665088"/>
                  <a:gd name="connsiteX4558" fmla="*/ 2857500 w 3949445"/>
                  <a:gd name="connsiteY4558" fmla="*/ 872566 h 5665088"/>
                  <a:gd name="connsiteX4559" fmla="*/ 2848204 w 3949445"/>
                  <a:gd name="connsiteY4559" fmla="*/ 877672 h 5665088"/>
                  <a:gd name="connsiteX4560" fmla="*/ 2846604 w 3949445"/>
                  <a:gd name="connsiteY4560" fmla="*/ 876910 h 5665088"/>
                  <a:gd name="connsiteX4561" fmla="*/ 2850871 w 3949445"/>
                  <a:gd name="connsiteY4561" fmla="*/ 873100 h 5665088"/>
                  <a:gd name="connsiteX4562" fmla="*/ 2854300 w 3949445"/>
                  <a:gd name="connsiteY4562" fmla="*/ 870737 h 5665088"/>
                  <a:gd name="connsiteX4563" fmla="*/ 2864053 w 3949445"/>
                  <a:gd name="connsiteY4563" fmla="*/ 866623 h 5665088"/>
                  <a:gd name="connsiteX4564" fmla="*/ 2869387 w 3949445"/>
                  <a:gd name="connsiteY4564" fmla="*/ 859993 h 5665088"/>
                  <a:gd name="connsiteX4565" fmla="*/ 2872512 w 3949445"/>
                  <a:gd name="connsiteY4565" fmla="*/ 851306 h 5665088"/>
                  <a:gd name="connsiteX4566" fmla="*/ 2871978 w 3949445"/>
                  <a:gd name="connsiteY4566" fmla="*/ 850087 h 5665088"/>
                  <a:gd name="connsiteX4567" fmla="*/ 2866949 w 3949445"/>
                  <a:gd name="connsiteY4567" fmla="*/ 850316 h 5665088"/>
                  <a:gd name="connsiteX4568" fmla="*/ 2863063 w 3949445"/>
                  <a:gd name="connsiteY4568" fmla="*/ 851002 h 5665088"/>
                  <a:gd name="connsiteX4569" fmla="*/ 2853766 w 3949445"/>
                  <a:gd name="connsiteY4569" fmla="*/ 854583 h 5665088"/>
                  <a:gd name="connsiteX4570" fmla="*/ 2851633 w 3949445"/>
                  <a:gd name="connsiteY4570" fmla="*/ 854812 h 5665088"/>
                  <a:gd name="connsiteX4571" fmla="*/ 2852090 w 3949445"/>
                  <a:gd name="connsiteY4571" fmla="*/ 853135 h 5665088"/>
                  <a:gd name="connsiteX4572" fmla="*/ 2851099 w 3949445"/>
                  <a:gd name="connsiteY4572" fmla="*/ 852068 h 5665088"/>
                  <a:gd name="connsiteX4573" fmla="*/ 2848585 w 3949445"/>
                  <a:gd name="connsiteY4573" fmla="*/ 851687 h 5665088"/>
                  <a:gd name="connsiteX4574" fmla="*/ 2845232 w 3949445"/>
                  <a:gd name="connsiteY4574" fmla="*/ 853135 h 5665088"/>
                  <a:gd name="connsiteX4575" fmla="*/ 2838374 w 3949445"/>
                  <a:gd name="connsiteY4575" fmla="*/ 859307 h 5665088"/>
                  <a:gd name="connsiteX4576" fmla="*/ 2835936 w 3949445"/>
                  <a:gd name="connsiteY4576" fmla="*/ 859384 h 5665088"/>
                  <a:gd name="connsiteX4577" fmla="*/ 2839746 w 3949445"/>
                  <a:gd name="connsiteY4577" fmla="*/ 855497 h 5665088"/>
                  <a:gd name="connsiteX4578" fmla="*/ 2841651 w 3949445"/>
                  <a:gd name="connsiteY4578" fmla="*/ 852526 h 5665088"/>
                  <a:gd name="connsiteX4579" fmla="*/ 2848280 w 3949445"/>
                  <a:gd name="connsiteY4579" fmla="*/ 848792 h 5665088"/>
                  <a:gd name="connsiteX4580" fmla="*/ 2852776 w 3949445"/>
                  <a:gd name="connsiteY4580" fmla="*/ 847268 h 5665088"/>
                  <a:gd name="connsiteX4581" fmla="*/ 2861615 w 3949445"/>
                  <a:gd name="connsiteY4581" fmla="*/ 840181 h 5665088"/>
                  <a:gd name="connsiteX4582" fmla="*/ 2859634 w 3949445"/>
                  <a:gd name="connsiteY4582" fmla="*/ 834923 h 5665088"/>
                  <a:gd name="connsiteX4583" fmla="*/ 2856433 w 3949445"/>
                  <a:gd name="connsiteY4583" fmla="*/ 829894 h 5665088"/>
                  <a:gd name="connsiteX4584" fmla="*/ 2854757 w 3949445"/>
                  <a:gd name="connsiteY4584" fmla="*/ 828599 h 5665088"/>
                  <a:gd name="connsiteX4585" fmla="*/ 2849575 w 3949445"/>
                  <a:gd name="connsiteY4585" fmla="*/ 829742 h 5665088"/>
                  <a:gd name="connsiteX4586" fmla="*/ 2845842 w 3949445"/>
                  <a:gd name="connsiteY4586" fmla="*/ 829208 h 5665088"/>
                  <a:gd name="connsiteX4587" fmla="*/ 2848127 w 3949445"/>
                  <a:gd name="connsiteY4587" fmla="*/ 826770 h 5665088"/>
                  <a:gd name="connsiteX4588" fmla="*/ 2848356 w 3949445"/>
                  <a:gd name="connsiteY4588" fmla="*/ 825780 h 5665088"/>
                  <a:gd name="connsiteX4589" fmla="*/ 2845918 w 3949445"/>
                  <a:gd name="connsiteY4589" fmla="*/ 821512 h 5665088"/>
                  <a:gd name="connsiteX4590" fmla="*/ 2844699 w 3949445"/>
                  <a:gd name="connsiteY4590" fmla="*/ 820217 h 5665088"/>
                  <a:gd name="connsiteX4591" fmla="*/ 2845003 w 3949445"/>
                  <a:gd name="connsiteY4591" fmla="*/ 819760 h 5665088"/>
                  <a:gd name="connsiteX4592" fmla="*/ 2848127 w 3949445"/>
                  <a:gd name="connsiteY4592" fmla="*/ 818464 h 5665088"/>
                  <a:gd name="connsiteX4593" fmla="*/ 2847137 w 3949445"/>
                  <a:gd name="connsiteY4593" fmla="*/ 817855 h 5665088"/>
                  <a:gd name="connsiteX4594" fmla="*/ 2844089 w 3949445"/>
                  <a:gd name="connsiteY4594" fmla="*/ 817093 h 5665088"/>
                  <a:gd name="connsiteX4595" fmla="*/ 2841269 w 3949445"/>
                  <a:gd name="connsiteY4595" fmla="*/ 817245 h 5665088"/>
                  <a:gd name="connsiteX4596" fmla="*/ 2834716 w 3949445"/>
                  <a:gd name="connsiteY4596" fmla="*/ 819074 h 5665088"/>
                  <a:gd name="connsiteX4597" fmla="*/ 2825953 w 3949445"/>
                  <a:gd name="connsiteY4597" fmla="*/ 820141 h 5665088"/>
                  <a:gd name="connsiteX4598" fmla="*/ 2820238 w 3949445"/>
                  <a:gd name="connsiteY4598" fmla="*/ 820141 h 5665088"/>
                  <a:gd name="connsiteX4599" fmla="*/ 2819095 w 3949445"/>
                  <a:gd name="connsiteY4599" fmla="*/ 818693 h 5665088"/>
                  <a:gd name="connsiteX4600" fmla="*/ 2821457 w 3949445"/>
                  <a:gd name="connsiteY4600" fmla="*/ 818007 h 5665088"/>
                  <a:gd name="connsiteX4601" fmla="*/ 2827401 w 3949445"/>
                  <a:gd name="connsiteY4601" fmla="*/ 818160 h 5665088"/>
                  <a:gd name="connsiteX4602" fmla="*/ 2831744 w 3949445"/>
                  <a:gd name="connsiteY4602" fmla="*/ 817245 h 5665088"/>
                  <a:gd name="connsiteX4603" fmla="*/ 2837079 w 3949445"/>
                  <a:gd name="connsiteY4603" fmla="*/ 815188 h 5665088"/>
                  <a:gd name="connsiteX4604" fmla="*/ 2840584 w 3949445"/>
                  <a:gd name="connsiteY4604" fmla="*/ 810692 h 5665088"/>
                  <a:gd name="connsiteX4605" fmla="*/ 2835859 w 3949445"/>
                  <a:gd name="connsiteY4605" fmla="*/ 802843 h 5665088"/>
                  <a:gd name="connsiteX4606" fmla="*/ 2832049 w 3949445"/>
                  <a:gd name="connsiteY4606" fmla="*/ 802386 h 5665088"/>
                  <a:gd name="connsiteX4607" fmla="*/ 2827554 w 3949445"/>
                  <a:gd name="connsiteY4607" fmla="*/ 806044 h 5665088"/>
                  <a:gd name="connsiteX4608" fmla="*/ 2826639 w 3949445"/>
                  <a:gd name="connsiteY4608" fmla="*/ 806044 h 5665088"/>
                  <a:gd name="connsiteX4609" fmla="*/ 2827325 w 3949445"/>
                  <a:gd name="connsiteY4609" fmla="*/ 803681 h 5665088"/>
                  <a:gd name="connsiteX4610" fmla="*/ 2826487 w 3949445"/>
                  <a:gd name="connsiteY4610" fmla="*/ 801929 h 5665088"/>
                  <a:gd name="connsiteX4611" fmla="*/ 2820086 w 3949445"/>
                  <a:gd name="connsiteY4611" fmla="*/ 800176 h 5665088"/>
                  <a:gd name="connsiteX4612" fmla="*/ 2819172 w 3949445"/>
                  <a:gd name="connsiteY4612" fmla="*/ 798500 h 5665088"/>
                  <a:gd name="connsiteX4613" fmla="*/ 2823744 w 3949445"/>
                  <a:gd name="connsiteY4613" fmla="*/ 796366 h 5665088"/>
                  <a:gd name="connsiteX4614" fmla="*/ 2827630 w 3949445"/>
                  <a:gd name="connsiteY4614" fmla="*/ 792632 h 5665088"/>
                  <a:gd name="connsiteX4615" fmla="*/ 2824124 w 3949445"/>
                  <a:gd name="connsiteY4615" fmla="*/ 789127 h 5665088"/>
                  <a:gd name="connsiteX4616" fmla="*/ 2820772 w 3949445"/>
                  <a:gd name="connsiteY4616" fmla="*/ 785089 h 5665088"/>
                  <a:gd name="connsiteX4617" fmla="*/ 2819172 w 3949445"/>
                  <a:gd name="connsiteY4617" fmla="*/ 782117 h 5665088"/>
                  <a:gd name="connsiteX4618" fmla="*/ 2818791 w 3949445"/>
                  <a:gd name="connsiteY4618" fmla="*/ 778916 h 5665088"/>
                  <a:gd name="connsiteX4619" fmla="*/ 2815819 w 3949445"/>
                  <a:gd name="connsiteY4619" fmla="*/ 774954 h 5665088"/>
                  <a:gd name="connsiteX4620" fmla="*/ 2812161 w 3949445"/>
                  <a:gd name="connsiteY4620" fmla="*/ 776630 h 5665088"/>
                  <a:gd name="connsiteX4621" fmla="*/ 2809189 w 3949445"/>
                  <a:gd name="connsiteY4621" fmla="*/ 779602 h 5665088"/>
                  <a:gd name="connsiteX4622" fmla="*/ 2811399 w 3949445"/>
                  <a:gd name="connsiteY4622" fmla="*/ 773582 h 5665088"/>
                  <a:gd name="connsiteX4623" fmla="*/ 2810866 w 3949445"/>
                  <a:gd name="connsiteY4623" fmla="*/ 766343 h 5665088"/>
                  <a:gd name="connsiteX4624" fmla="*/ 2806979 w 3949445"/>
                  <a:gd name="connsiteY4624" fmla="*/ 761086 h 5665088"/>
                  <a:gd name="connsiteX4625" fmla="*/ 2802179 w 3949445"/>
                  <a:gd name="connsiteY4625" fmla="*/ 761086 h 5665088"/>
                  <a:gd name="connsiteX4626" fmla="*/ 2796312 w 3949445"/>
                  <a:gd name="connsiteY4626" fmla="*/ 762305 h 5665088"/>
                  <a:gd name="connsiteX4627" fmla="*/ 2789606 w 3949445"/>
                  <a:gd name="connsiteY4627" fmla="*/ 764972 h 5665088"/>
                  <a:gd name="connsiteX4628" fmla="*/ 2788234 w 3949445"/>
                  <a:gd name="connsiteY4628" fmla="*/ 764057 h 5665088"/>
                  <a:gd name="connsiteX4629" fmla="*/ 2790368 w 3949445"/>
                  <a:gd name="connsiteY4629" fmla="*/ 762686 h 5665088"/>
                  <a:gd name="connsiteX4630" fmla="*/ 2797531 w 3949445"/>
                  <a:gd name="connsiteY4630" fmla="*/ 759409 h 5665088"/>
                  <a:gd name="connsiteX4631" fmla="*/ 2801722 w 3949445"/>
                  <a:gd name="connsiteY4631" fmla="*/ 754913 h 5665088"/>
                  <a:gd name="connsiteX4632" fmla="*/ 2801036 w 3949445"/>
                  <a:gd name="connsiteY4632" fmla="*/ 751713 h 5665088"/>
                  <a:gd name="connsiteX4633" fmla="*/ 2798597 w 3949445"/>
                  <a:gd name="connsiteY4633" fmla="*/ 749427 h 5665088"/>
                  <a:gd name="connsiteX4634" fmla="*/ 2790597 w 3949445"/>
                  <a:gd name="connsiteY4634" fmla="*/ 745465 h 5665088"/>
                  <a:gd name="connsiteX4635" fmla="*/ 2786329 w 3949445"/>
                  <a:gd name="connsiteY4635" fmla="*/ 745769 h 5665088"/>
                  <a:gd name="connsiteX4636" fmla="*/ 2785262 w 3949445"/>
                  <a:gd name="connsiteY4636" fmla="*/ 747065 h 5665088"/>
                  <a:gd name="connsiteX4637" fmla="*/ 2783510 w 3949445"/>
                  <a:gd name="connsiteY4637" fmla="*/ 748360 h 5665088"/>
                  <a:gd name="connsiteX4638" fmla="*/ 2781910 w 3949445"/>
                  <a:gd name="connsiteY4638" fmla="*/ 750341 h 5665088"/>
                  <a:gd name="connsiteX4639" fmla="*/ 2776423 w 3949445"/>
                  <a:gd name="connsiteY4639" fmla="*/ 761238 h 5665088"/>
                  <a:gd name="connsiteX4640" fmla="*/ 2775128 w 3949445"/>
                  <a:gd name="connsiteY4640" fmla="*/ 765200 h 5665088"/>
                  <a:gd name="connsiteX4641" fmla="*/ 2772613 w 3949445"/>
                  <a:gd name="connsiteY4641" fmla="*/ 770077 h 5665088"/>
                  <a:gd name="connsiteX4642" fmla="*/ 2772156 w 3949445"/>
                  <a:gd name="connsiteY4642" fmla="*/ 772440 h 5665088"/>
                  <a:gd name="connsiteX4643" fmla="*/ 2773071 w 3949445"/>
                  <a:gd name="connsiteY4643" fmla="*/ 774497 h 5665088"/>
                  <a:gd name="connsiteX4644" fmla="*/ 2774823 w 3949445"/>
                  <a:gd name="connsiteY4644" fmla="*/ 776173 h 5665088"/>
                  <a:gd name="connsiteX4645" fmla="*/ 2778100 w 3949445"/>
                  <a:gd name="connsiteY4645" fmla="*/ 777926 h 5665088"/>
                  <a:gd name="connsiteX4646" fmla="*/ 2777109 w 3949445"/>
                  <a:gd name="connsiteY4646" fmla="*/ 778993 h 5665088"/>
                  <a:gd name="connsiteX4647" fmla="*/ 2771013 w 3949445"/>
                  <a:gd name="connsiteY4647" fmla="*/ 775716 h 5665088"/>
                  <a:gd name="connsiteX4648" fmla="*/ 2768041 w 3949445"/>
                  <a:gd name="connsiteY4648" fmla="*/ 775183 h 5665088"/>
                  <a:gd name="connsiteX4649" fmla="*/ 2765374 w 3949445"/>
                  <a:gd name="connsiteY4649" fmla="*/ 775716 h 5665088"/>
                  <a:gd name="connsiteX4650" fmla="*/ 2763469 w 3949445"/>
                  <a:gd name="connsiteY4650" fmla="*/ 776554 h 5665088"/>
                  <a:gd name="connsiteX4651" fmla="*/ 2762402 w 3949445"/>
                  <a:gd name="connsiteY4651" fmla="*/ 777545 h 5665088"/>
                  <a:gd name="connsiteX4652" fmla="*/ 2760574 w 3949445"/>
                  <a:gd name="connsiteY4652" fmla="*/ 782498 h 5665088"/>
                  <a:gd name="connsiteX4653" fmla="*/ 2760345 w 3949445"/>
                  <a:gd name="connsiteY4653" fmla="*/ 784860 h 5665088"/>
                  <a:gd name="connsiteX4654" fmla="*/ 2760802 w 3949445"/>
                  <a:gd name="connsiteY4654" fmla="*/ 786689 h 5665088"/>
                  <a:gd name="connsiteX4655" fmla="*/ 2763469 w 3949445"/>
                  <a:gd name="connsiteY4655" fmla="*/ 791108 h 5665088"/>
                  <a:gd name="connsiteX4656" fmla="*/ 2765832 w 3949445"/>
                  <a:gd name="connsiteY4656" fmla="*/ 792709 h 5665088"/>
                  <a:gd name="connsiteX4657" fmla="*/ 2769032 w 3949445"/>
                  <a:gd name="connsiteY4657" fmla="*/ 793623 h 5665088"/>
                  <a:gd name="connsiteX4658" fmla="*/ 2772613 w 3949445"/>
                  <a:gd name="connsiteY4658" fmla="*/ 795528 h 5665088"/>
                  <a:gd name="connsiteX4659" fmla="*/ 2776576 w 3949445"/>
                  <a:gd name="connsiteY4659" fmla="*/ 798424 h 5665088"/>
                  <a:gd name="connsiteX4660" fmla="*/ 2777719 w 3949445"/>
                  <a:gd name="connsiteY4660" fmla="*/ 799719 h 5665088"/>
                  <a:gd name="connsiteX4661" fmla="*/ 2776347 w 3949445"/>
                  <a:gd name="connsiteY4661" fmla="*/ 800252 h 5665088"/>
                  <a:gd name="connsiteX4662" fmla="*/ 2768575 w 3949445"/>
                  <a:gd name="connsiteY4662" fmla="*/ 795376 h 5665088"/>
                  <a:gd name="connsiteX4663" fmla="*/ 2765679 w 3949445"/>
                  <a:gd name="connsiteY4663" fmla="*/ 794537 h 5665088"/>
                  <a:gd name="connsiteX4664" fmla="*/ 2760802 w 3949445"/>
                  <a:gd name="connsiteY4664" fmla="*/ 795071 h 5665088"/>
                  <a:gd name="connsiteX4665" fmla="*/ 2760269 w 3949445"/>
                  <a:gd name="connsiteY4665" fmla="*/ 796366 h 5665088"/>
                  <a:gd name="connsiteX4666" fmla="*/ 2763469 w 3949445"/>
                  <a:gd name="connsiteY4666" fmla="*/ 802996 h 5665088"/>
                  <a:gd name="connsiteX4667" fmla="*/ 2763241 w 3949445"/>
                  <a:gd name="connsiteY4667" fmla="*/ 803910 h 5665088"/>
                  <a:gd name="connsiteX4668" fmla="*/ 2759354 w 3949445"/>
                  <a:gd name="connsiteY4668" fmla="*/ 801853 h 5665088"/>
                  <a:gd name="connsiteX4669" fmla="*/ 2758135 w 3949445"/>
                  <a:gd name="connsiteY4669" fmla="*/ 803605 h 5665088"/>
                  <a:gd name="connsiteX4670" fmla="*/ 2756764 w 3949445"/>
                  <a:gd name="connsiteY4670" fmla="*/ 807872 h 5665088"/>
                  <a:gd name="connsiteX4671" fmla="*/ 2755697 w 3949445"/>
                  <a:gd name="connsiteY4671" fmla="*/ 809625 h 5665088"/>
                  <a:gd name="connsiteX4672" fmla="*/ 2753639 w 3949445"/>
                  <a:gd name="connsiteY4672" fmla="*/ 808711 h 5665088"/>
                  <a:gd name="connsiteX4673" fmla="*/ 2752420 w 3949445"/>
                  <a:gd name="connsiteY4673" fmla="*/ 808711 h 5665088"/>
                  <a:gd name="connsiteX4674" fmla="*/ 2752116 w 3949445"/>
                  <a:gd name="connsiteY4674" fmla="*/ 809625 h 5665088"/>
                  <a:gd name="connsiteX4675" fmla="*/ 2753411 w 3949445"/>
                  <a:gd name="connsiteY4675" fmla="*/ 813054 h 5665088"/>
                  <a:gd name="connsiteX4676" fmla="*/ 2754402 w 3949445"/>
                  <a:gd name="connsiteY4676" fmla="*/ 814502 h 5665088"/>
                  <a:gd name="connsiteX4677" fmla="*/ 2755773 w 3949445"/>
                  <a:gd name="connsiteY4677" fmla="*/ 815492 h 5665088"/>
                  <a:gd name="connsiteX4678" fmla="*/ 2759964 w 3949445"/>
                  <a:gd name="connsiteY4678" fmla="*/ 816559 h 5665088"/>
                  <a:gd name="connsiteX4679" fmla="*/ 2764384 w 3949445"/>
                  <a:gd name="connsiteY4679" fmla="*/ 818312 h 5665088"/>
                  <a:gd name="connsiteX4680" fmla="*/ 2763850 w 3949445"/>
                  <a:gd name="connsiteY4680" fmla="*/ 819531 h 5665088"/>
                  <a:gd name="connsiteX4681" fmla="*/ 2758821 w 3949445"/>
                  <a:gd name="connsiteY4681" fmla="*/ 819683 h 5665088"/>
                  <a:gd name="connsiteX4682" fmla="*/ 2758135 w 3949445"/>
                  <a:gd name="connsiteY4682" fmla="*/ 821055 h 5665088"/>
                  <a:gd name="connsiteX4683" fmla="*/ 2752268 w 3949445"/>
                  <a:gd name="connsiteY4683" fmla="*/ 819912 h 5665088"/>
                  <a:gd name="connsiteX4684" fmla="*/ 2751277 w 3949445"/>
                  <a:gd name="connsiteY4684" fmla="*/ 820369 h 5665088"/>
                  <a:gd name="connsiteX4685" fmla="*/ 2751201 w 3949445"/>
                  <a:gd name="connsiteY4685" fmla="*/ 821588 h 5665088"/>
                  <a:gd name="connsiteX4686" fmla="*/ 2751963 w 3949445"/>
                  <a:gd name="connsiteY4686" fmla="*/ 823417 h 5665088"/>
                  <a:gd name="connsiteX4687" fmla="*/ 2748458 w 3949445"/>
                  <a:gd name="connsiteY4687" fmla="*/ 822808 h 5665088"/>
                  <a:gd name="connsiteX4688" fmla="*/ 2746629 w 3949445"/>
                  <a:gd name="connsiteY4688" fmla="*/ 823036 h 5665088"/>
                  <a:gd name="connsiteX4689" fmla="*/ 2743505 w 3949445"/>
                  <a:gd name="connsiteY4689" fmla="*/ 826541 h 5665088"/>
                  <a:gd name="connsiteX4690" fmla="*/ 2743657 w 3949445"/>
                  <a:gd name="connsiteY4690" fmla="*/ 827608 h 5665088"/>
                  <a:gd name="connsiteX4691" fmla="*/ 2746858 w 3949445"/>
                  <a:gd name="connsiteY4691" fmla="*/ 829590 h 5665088"/>
                  <a:gd name="connsiteX4692" fmla="*/ 2746096 w 3949445"/>
                  <a:gd name="connsiteY4692" fmla="*/ 830351 h 5665088"/>
                  <a:gd name="connsiteX4693" fmla="*/ 2741752 w 3949445"/>
                  <a:gd name="connsiteY4693" fmla="*/ 830809 h 5665088"/>
                  <a:gd name="connsiteX4694" fmla="*/ 2738781 w 3949445"/>
                  <a:gd name="connsiteY4694" fmla="*/ 831875 h 5665088"/>
                  <a:gd name="connsiteX4695" fmla="*/ 2738552 w 3949445"/>
                  <a:gd name="connsiteY4695" fmla="*/ 833628 h 5665088"/>
                  <a:gd name="connsiteX4696" fmla="*/ 2739619 w 3949445"/>
                  <a:gd name="connsiteY4696" fmla="*/ 836676 h 5665088"/>
                  <a:gd name="connsiteX4697" fmla="*/ 2742438 w 3949445"/>
                  <a:gd name="connsiteY4697" fmla="*/ 841400 h 5665088"/>
                  <a:gd name="connsiteX4698" fmla="*/ 2743276 w 3949445"/>
                  <a:gd name="connsiteY4698" fmla="*/ 843610 h 5665088"/>
                  <a:gd name="connsiteX4699" fmla="*/ 2743429 w 3949445"/>
                  <a:gd name="connsiteY4699" fmla="*/ 845820 h 5665088"/>
                  <a:gd name="connsiteX4700" fmla="*/ 2743124 w 3949445"/>
                  <a:gd name="connsiteY4700" fmla="*/ 847877 h 5665088"/>
                  <a:gd name="connsiteX4701" fmla="*/ 2740381 w 3949445"/>
                  <a:gd name="connsiteY4701" fmla="*/ 853669 h 5665088"/>
                  <a:gd name="connsiteX4702" fmla="*/ 2739771 w 3949445"/>
                  <a:gd name="connsiteY4702" fmla="*/ 853745 h 5665088"/>
                  <a:gd name="connsiteX4703" fmla="*/ 2739314 w 3949445"/>
                  <a:gd name="connsiteY4703" fmla="*/ 846125 h 5665088"/>
                  <a:gd name="connsiteX4704" fmla="*/ 2738704 w 3949445"/>
                  <a:gd name="connsiteY4704" fmla="*/ 843915 h 5665088"/>
                  <a:gd name="connsiteX4705" fmla="*/ 2736952 w 3949445"/>
                  <a:gd name="connsiteY4705" fmla="*/ 840943 h 5665088"/>
                  <a:gd name="connsiteX4706" fmla="*/ 2733904 w 3949445"/>
                  <a:gd name="connsiteY4706" fmla="*/ 837133 h 5665088"/>
                  <a:gd name="connsiteX4707" fmla="*/ 2731313 w 3949445"/>
                  <a:gd name="connsiteY4707" fmla="*/ 834542 h 5665088"/>
                  <a:gd name="connsiteX4708" fmla="*/ 2728874 w 3949445"/>
                  <a:gd name="connsiteY4708" fmla="*/ 833323 h 5665088"/>
                  <a:gd name="connsiteX4709" fmla="*/ 2726436 w 3949445"/>
                  <a:gd name="connsiteY4709" fmla="*/ 833476 h 5665088"/>
                  <a:gd name="connsiteX4710" fmla="*/ 2721864 w 3949445"/>
                  <a:gd name="connsiteY4710" fmla="*/ 836905 h 5665088"/>
                  <a:gd name="connsiteX4711" fmla="*/ 2720492 w 3949445"/>
                  <a:gd name="connsiteY4711" fmla="*/ 838733 h 5665088"/>
                  <a:gd name="connsiteX4712" fmla="*/ 2718816 w 3949445"/>
                  <a:gd name="connsiteY4712" fmla="*/ 842162 h 5665088"/>
                  <a:gd name="connsiteX4713" fmla="*/ 2716911 w 3949445"/>
                  <a:gd name="connsiteY4713" fmla="*/ 847115 h 5665088"/>
                  <a:gd name="connsiteX4714" fmla="*/ 2712492 w 3949445"/>
                  <a:gd name="connsiteY4714" fmla="*/ 850316 h 5665088"/>
                  <a:gd name="connsiteX4715" fmla="*/ 2705557 w 3949445"/>
                  <a:gd name="connsiteY4715" fmla="*/ 851916 h 5665088"/>
                  <a:gd name="connsiteX4716" fmla="*/ 2700909 w 3949445"/>
                  <a:gd name="connsiteY4716" fmla="*/ 853592 h 5665088"/>
                  <a:gd name="connsiteX4717" fmla="*/ 2695423 w 3949445"/>
                  <a:gd name="connsiteY4717" fmla="*/ 857098 h 5665088"/>
                  <a:gd name="connsiteX4718" fmla="*/ 2686888 w 3949445"/>
                  <a:gd name="connsiteY4718" fmla="*/ 861060 h 5665088"/>
                  <a:gd name="connsiteX4719" fmla="*/ 2679649 w 3949445"/>
                  <a:gd name="connsiteY4719" fmla="*/ 865861 h 5665088"/>
                  <a:gd name="connsiteX4720" fmla="*/ 2678582 w 3949445"/>
                  <a:gd name="connsiteY4720" fmla="*/ 867385 h 5665088"/>
                  <a:gd name="connsiteX4721" fmla="*/ 2677821 w 3949445"/>
                  <a:gd name="connsiteY4721" fmla="*/ 869975 h 5665088"/>
                  <a:gd name="connsiteX4722" fmla="*/ 2677211 w 3949445"/>
                  <a:gd name="connsiteY4722" fmla="*/ 873557 h 5665088"/>
                  <a:gd name="connsiteX4723" fmla="*/ 2675382 w 3949445"/>
                  <a:gd name="connsiteY4723" fmla="*/ 878281 h 5665088"/>
                  <a:gd name="connsiteX4724" fmla="*/ 2674696 w 3949445"/>
                  <a:gd name="connsiteY4724" fmla="*/ 877291 h 5665088"/>
                  <a:gd name="connsiteX4725" fmla="*/ 2675382 w 3949445"/>
                  <a:gd name="connsiteY4725" fmla="*/ 871804 h 5665088"/>
                  <a:gd name="connsiteX4726" fmla="*/ 2675001 w 3949445"/>
                  <a:gd name="connsiteY4726" fmla="*/ 869975 h 5665088"/>
                  <a:gd name="connsiteX4727" fmla="*/ 2675001 w 3949445"/>
                  <a:gd name="connsiteY4727" fmla="*/ 864184 h 5665088"/>
                  <a:gd name="connsiteX4728" fmla="*/ 2673172 w 3949445"/>
                  <a:gd name="connsiteY4728" fmla="*/ 856260 h 5665088"/>
                  <a:gd name="connsiteX4729" fmla="*/ 2672410 w 3949445"/>
                  <a:gd name="connsiteY4729" fmla="*/ 855193 h 5665088"/>
                  <a:gd name="connsiteX4730" fmla="*/ 2670505 w 3949445"/>
                  <a:gd name="connsiteY4730" fmla="*/ 857402 h 5665088"/>
                  <a:gd name="connsiteX4731" fmla="*/ 2669819 w 3949445"/>
                  <a:gd name="connsiteY4731" fmla="*/ 860450 h 5665088"/>
                  <a:gd name="connsiteX4732" fmla="*/ 2668524 w 3949445"/>
                  <a:gd name="connsiteY4732" fmla="*/ 862584 h 5665088"/>
                  <a:gd name="connsiteX4733" fmla="*/ 2662581 w 3949445"/>
                  <a:gd name="connsiteY4733" fmla="*/ 869290 h 5665088"/>
                  <a:gd name="connsiteX4734" fmla="*/ 2660447 w 3949445"/>
                  <a:gd name="connsiteY4734" fmla="*/ 870052 h 5665088"/>
                  <a:gd name="connsiteX4735" fmla="*/ 2666391 w 3949445"/>
                  <a:gd name="connsiteY4735" fmla="*/ 862889 h 5665088"/>
                  <a:gd name="connsiteX4736" fmla="*/ 2667305 w 3949445"/>
                  <a:gd name="connsiteY4736" fmla="*/ 861289 h 5665088"/>
                  <a:gd name="connsiteX4737" fmla="*/ 2667305 w 3949445"/>
                  <a:gd name="connsiteY4737" fmla="*/ 859384 h 5665088"/>
                  <a:gd name="connsiteX4738" fmla="*/ 2663724 w 3949445"/>
                  <a:gd name="connsiteY4738" fmla="*/ 851992 h 5665088"/>
                  <a:gd name="connsiteX4739" fmla="*/ 2662123 w 3949445"/>
                  <a:gd name="connsiteY4739" fmla="*/ 850697 h 5665088"/>
                  <a:gd name="connsiteX4740" fmla="*/ 2658618 w 3949445"/>
                  <a:gd name="connsiteY4740" fmla="*/ 851383 h 5665088"/>
                  <a:gd name="connsiteX4741" fmla="*/ 2656180 w 3949445"/>
                  <a:gd name="connsiteY4741" fmla="*/ 855345 h 5665088"/>
                  <a:gd name="connsiteX4742" fmla="*/ 2651760 w 3949445"/>
                  <a:gd name="connsiteY4742" fmla="*/ 867918 h 5665088"/>
                  <a:gd name="connsiteX4743" fmla="*/ 2649322 w 3949445"/>
                  <a:gd name="connsiteY4743" fmla="*/ 872719 h 5665088"/>
                  <a:gd name="connsiteX4744" fmla="*/ 2646959 w 3949445"/>
                  <a:gd name="connsiteY4744" fmla="*/ 874928 h 5665088"/>
                  <a:gd name="connsiteX4745" fmla="*/ 2643759 w 3949445"/>
                  <a:gd name="connsiteY4745" fmla="*/ 877138 h 5665088"/>
                  <a:gd name="connsiteX4746" fmla="*/ 2632710 w 3949445"/>
                  <a:gd name="connsiteY4746" fmla="*/ 879120 h 5665088"/>
                  <a:gd name="connsiteX4747" fmla="*/ 2622576 w 3949445"/>
                  <a:gd name="connsiteY4747" fmla="*/ 883234 h 5665088"/>
                  <a:gd name="connsiteX4748" fmla="*/ 2622804 w 3949445"/>
                  <a:gd name="connsiteY4748" fmla="*/ 881863 h 5665088"/>
                  <a:gd name="connsiteX4749" fmla="*/ 2626309 w 3949445"/>
                  <a:gd name="connsiteY4749" fmla="*/ 879500 h 5665088"/>
                  <a:gd name="connsiteX4750" fmla="*/ 2630957 w 3949445"/>
                  <a:gd name="connsiteY4750" fmla="*/ 877748 h 5665088"/>
                  <a:gd name="connsiteX4751" fmla="*/ 2639797 w 3949445"/>
                  <a:gd name="connsiteY4751" fmla="*/ 875690 h 5665088"/>
                  <a:gd name="connsiteX4752" fmla="*/ 2644826 w 3949445"/>
                  <a:gd name="connsiteY4752" fmla="*/ 873557 h 5665088"/>
                  <a:gd name="connsiteX4753" fmla="*/ 2649169 w 3949445"/>
                  <a:gd name="connsiteY4753" fmla="*/ 868680 h 5665088"/>
                  <a:gd name="connsiteX4754" fmla="*/ 2650769 w 3949445"/>
                  <a:gd name="connsiteY4754" fmla="*/ 865099 h 5665088"/>
                  <a:gd name="connsiteX4755" fmla="*/ 2653894 w 3949445"/>
                  <a:gd name="connsiteY4755" fmla="*/ 855497 h 5665088"/>
                  <a:gd name="connsiteX4756" fmla="*/ 2654046 w 3949445"/>
                  <a:gd name="connsiteY4756" fmla="*/ 850697 h 5665088"/>
                  <a:gd name="connsiteX4757" fmla="*/ 2653817 w 3949445"/>
                  <a:gd name="connsiteY4757" fmla="*/ 848258 h 5665088"/>
                  <a:gd name="connsiteX4758" fmla="*/ 2653132 w 3949445"/>
                  <a:gd name="connsiteY4758" fmla="*/ 846658 h 5665088"/>
                  <a:gd name="connsiteX4759" fmla="*/ 2650312 w 3949445"/>
                  <a:gd name="connsiteY4759" fmla="*/ 844525 h 5665088"/>
                  <a:gd name="connsiteX4760" fmla="*/ 2648179 w 3949445"/>
                  <a:gd name="connsiteY4760" fmla="*/ 836143 h 5665088"/>
                  <a:gd name="connsiteX4761" fmla="*/ 2646883 w 3949445"/>
                  <a:gd name="connsiteY4761" fmla="*/ 833933 h 5665088"/>
                  <a:gd name="connsiteX4762" fmla="*/ 2644521 w 3949445"/>
                  <a:gd name="connsiteY4762" fmla="*/ 831647 h 5665088"/>
                  <a:gd name="connsiteX4763" fmla="*/ 2641168 w 3949445"/>
                  <a:gd name="connsiteY4763" fmla="*/ 829285 h 5665088"/>
                  <a:gd name="connsiteX4764" fmla="*/ 2638273 w 3949445"/>
                  <a:gd name="connsiteY4764" fmla="*/ 827761 h 5665088"/>
                  <a:gd name="connsiteX4765" fmla="*/ 2635911 w 3949445"/>
                  <a:gd name="connsiteY4765" fmla="*/ 827075 h 5665088"/>
                  <a:gd name="connsiteX4766" fmla="*/ 2626462 w 3949445"/>
                  <a:gd name="connsiteY4766" fmla="*/ 827989 h 5665088"/>
                  <a:gd name="connsiteX4767" fmla="*/ 2621737 w 3949445"/>
                  <a:gd name="connsiteY4767" fmla="*/ 827456 h 5665088"/>
                  <a:gd name="connsiteX4768" fmla="*/ 2617470 w 3949445"/>
                  <a:gd name="connsiteY4768" fmla="*/ 827532 h 5665088"/>
                  <a:gd name="connsiteX4769" fmla="*/ 2613660 w 3949445"/>
                  <a:gd name="connsiteY4769" fmla="*/ 828294 h 5665088"/>
                  <a:gd name="connsiteX4770" fmla="*/ 2609393 w 3949445"/>
                  <a:gd name="connsiteY4770" fmla="*/ 830123 h 5665088"/>
                  <a:gd name="connsiteX4771" fmla="*/ 2599030 w 3949445"/>
                  <a:gd name="connsiteY4771" fmla="*/ 837057 h 5665088"/>
                  <a:gd name="connsiteX4772" fmla="*/ 2593619 w 3949445"/>
                  <a:gd name="connsiteY4772" fmla="*/ 839191 h 5665088"/>
                  <a:gd name="connsiteX4773" fmla="*/ 2590114 w 3949445"/>
                  <a:gd name="connsiteY4773" fmla="*/ 838810 h 5665088"/>
                  <a:gd name="connsiteX4774" fmla="*/ 2584171 w 3949445"/>
                  <a:gd name="connsiteY4774" fmla="*/ 836066 h 5665088"/>
                  <a:gd name="connsiteX4775" fmla="*/ 2579446 w 3949445"/>
                  <a:gd name="connsiteY4775" fmla="*/ 835228 h 5665088"/>
                  <a:gd name="connsiteX4776" fmla="*/ 2579218 w 3949445"/>
                  <a:gd name="connsiteY4776" fmla="*/ 833628 h 5665088"/>
                  <a:gd name="connsiteX4777" fmla="*/ 2586228 w 3949445"/>
                  <a:gd name="connsiteY4777" fmla="*/ 832104 h 5665088"/>
                  <a:gd name="connsiteX4778" fmla="*/ 2590572 w 3949445"/>
                  <a:gd name="connsiteY4778" fmla="*/ 829818 h 5665088"/>
                  <a:gd name="connsiteX4779" fmla="*/ 2591562 w 3949445"/>
                  <a:gd name="connsiteY4779" fmla="*/ 828446 h 5665088"/>
                  <a:gd name="connsiteX4780" fmla="*/ 2592096 w 3949445"/>
                  <a:gd name="connsiteY4780" fmla="*/ 827075 h 5665088"/>
                  <a:gd name="connsiteX4781" fmla="*/ 2592096 w 3949445"/>
                  <a:gd name="connsiteY4781" fmla="*/ 825703 h 5665088"/>
                  <a:gd name="connsiteX4782" fmla="*/ 2592629 w 3949445"/>
                  <a:gd name="connsiteY4782" fmla="*/ 824789 h 5665088"/>
                  <a:gd name="connsiteX4783" fmla="*/ 2593772 w 3949445"/>
                  <a:gd name="connsiteY4783" fmla="*/ 824255 h 5665088"/>
                  <a:gd name="connsiteX4784" fmla="*/ 2595067 w 3949445"/>
                  <a:gd name="connsiteY4784" fmla="*/ 825094 h 5665088"/>
                  <a:gd name="connsiteX4785" fmla="*/ 2597963 w 3949445"/>
                  <a:gd name="connsiteY4785" fmla="*/ 831190 h 5665088"/>
                  <a:gd name="connsiteX4786" fmla="*/ 2599106 w 3949445"/>
                  <a:gd name="connsiteY4786" fmla="*/ 831799 h 5665088"/>
                  <a:gd name="connsiteX4787" fmla="*/ 2600630 w 3949445"/>
                  <a:gd name="connsiteY4787" fmla="*/ 831342 h 5665088"/>
                  <a:gd name="connsiteX4788" fmla="*/ 2603602 w 3949445"/>
                  <a:gd name="connsiteY4788" fmla="*/ 829056 h 5665088"/>
                  <a:gd name="connsiteX4789" fmla="*/ 2604821 w 3949445"/>
                  <a:gd name="connsiteY4789" fmla="*/ 826160 h 5665088"/>
                  <a:gd name="connsiteX4790" fmla="*/ 2605812 w 3949445"/>
                  <a:gd name="connsiteY4790" fmla="*/ 821741 h 5665088"/>
                  <a:gd name="connsiteX4791" fmla="*/ 2606802 w 3949445"/>
                  <a:gd name="connsiteY4791" fmla="*/ 818921 h 5665088"/>
                  <a:gd name="connsiteX4792" fmla="*/ 2607869 w 3949445"/>
                  <a:gd name="connsiteY4792" fmla="*/ 817855 h 5665088"/>
                  <a:gd name="connsiteX4793" fmla="*/ 2608174 w 3949445"/>
                  <a:gd name="connsiteY4793" fmla="*/ 816788 h 5665088"/>
                  <a:gd name="connsiteX4794" fmla="*/ 2606421 w 3949445"/>
                  <a:gd name="connsiteY4794" fmla="*/ 813130 h 5665088"/>
                  <a:gd name="connsiteX4795" fmla="*/ 2606726 w 3949445"/>
                  <a:gd name="connsiteY4795" fmla="*/ 811530 h 5665088"/>
                  <a:gd name="connsiteX4796" fmla="*/ 2610612 w 3949445"/>
                  <a:gd name="connsiteY4796" fmla="*/ 806044 h 5665088"/>
                  <a:gd name="connsiteX4797" fmla="*/ 2610841 w 3949445"/>
                  <a:gd name="connsiteY4797" fmla="*/ 804596 h 5665088"/>
                  <a:gd name="connsiteX4798" fmla="*/ 2608707 w 3949445"/>
                  <a:gd name="connsiteY4798" fmla="*/ 802615 h 5665088"/>
                  <a:gd name="connsiteX4799" fmla="*/ 2597734 w 3949445"/>
                  <a:gd name="connsiteY4799" fmla="*/ 802386 h 5665088"/>
                  <a:gd name="connsiteX4800" fmla="*/ 2596667 w 3949445"/>
                  <a:gd name="connsiteY4800" fmla="*/ 799490 h 5665088"/>
                  <a:gd name="connsiteX4801" fmla="*/ 2597353 w 3949445"/>
                  <a:gd name="connsiteY4801" fmla="*/ 794004 h 5665088"/>
                  <a:gd name="connsiteX4802" fmla="*/ 2598725 w 3949445"/>
                  <a:gd name="connsiteY4802" fmla="*/ 789661 h 5665088"/>
                  <a:gd name="connsiteX4803" fmla="*/ 2600859 w 3949445"/>
                  <a:gd name="connsiteY4803" fmla="*/ 786384 h 5665088"/>
                  <a:gd name="connsiteX4804" fmla="*/ 2601697 w 3949445"/>
                  <a:gd name="connsiteY4804" fmla="*/ 783412 h 5665088"/>
                  <a:gd name="connsiteX4805" fmla="*/ 2601392 w 3949445"/>
                  <a:gd name="connsiteY4805" fmla="*/ 780669 h 5665088"/>
                  <a:gd name="connsiteX4806" fmla="*/ 2599792 w 3949445"/>
                  <a:gd name="connsiteY4806" fmla="*/ 775030 h 5665088"/>
                  <a:gd name="connsiteX4807" fmla="*/ 2598115 w 3949445"/>
                  <a:gd name="connsiteY4807" fmla="*/ 772211 h 5665088"/>
                  <a:gd name="connsiteX4808" fmla="*/ 2595753 w 3949445"/>
                  <a:gd name="connsiteY4808" fmla="*/ 769468 h 5665088"/>
                  <a:gd name="connsiteX4809" fmla="*/ 2592934 w 3949445"/>
                  <a:gd name="connsiteY4809" fmla="*/ 767944 h 5665088"/>
                  <a:gd name="connsiteX4810" fmla="*/ 2572741 w 3949445"/>
                  <a:gd name="connsiteY4810" fmla="*/ 766420 h 5665088"/>
                  <a:gd name="connsiteX4811" fmla="*/ 2567331 w 3949445"/>
                  <a:gd name="connsiteY4811" fmla="*/ 766496 h 5665088"/>
                  <a:gd name="connsiteX4812" fmla="*/ 2561463 w 3949445"/>
                  <a:gd name="connsiteY4812" fmla="*/ 765658 h 5665088"/>
                  <a:gd name="connsiteX4813" fmla="*/ 2560092 w 3949445"/>
                  <a:gd name="connsiteY4813" fmla="*/ 763295 h 5665088"/>
                  <a:gd name="connsiteX4814" fmla="*/ 2565654 w 3949445"/>
                  <a:gd name="connsiteY4814" fmla="*/ 763905 h 5665088"/>
                  <a:gd name="connsiteX4815" fmla="*/ 2586838 w 3949445"/>
                  <a:gd name="connsiteY4815" fmla="*/ 763753 h 5665088"/>
                  <a:gd name="connsiteX4816" fmla="*/ 2593315 w 3949445"/>
                  <a:gd name="connsiteY4816" fmla="*/ 763067 h 5665088"/>
                  <a:gd name="connsiteX4817" fmla="*/ 2598115 w 3949445"/>
                  <a:gd name="connsiteY4817" fmla="*/ 760400 h 5665088"/>
                  <a:gd name="connsiteX4818" fmla="*/ 2599792 w 3949445"/>
                  <a:gd name="connsiteY4818" fmla="*/ 757809 h 5665088"/>
                  <a:gd name="connsiteX4819" fmla="*/ 2600020 w 3949445"/>
                  <a:gd name="connsiteY4819" fmla="*/ 756437 h 5665088"/>
                  <a:gd name="connsiteX4820" fmla="*/ 2599792 w 3949445"/>
                  <a:gd name="connsiteY4820" fmla="*/ 753389 h 5665088"/>
                  <a:gd name="connsiteX4821" fmla="*/ 2599639 w 3949445"/>
                  <a:gd name="connsiteY4821" fmla="*/ 752094 h 5665088"/>
                  <a:gd name="connsiteX4822" fmla="*/ 2596744 w 3949445"/>
                  <a:gd name="connsiteY4822" fmla="*/ 748360 h 5665088"/>
                  <a:gd name="connsiteX4823" fmla="*/ 2595524 w 3949445"/>
                  <a:gd name="connsiteY4823" fmla="*/ 745693 h 5665088"/>
                  <a:gd name="connsiteX4824" fmla="*/ 2594915 w 3949445"/>
                  <a:gd name="connsiteY4824" fmla="*/ 742417 h 5665088"/>
                  <a:gd name="connsiteX4825" fmla="*/ 2594762 w 3949445"/>
                  <a:gd name="connsiteY4825" fmla="*/ 739445 h 5665088"/>
                  <a:gd name="connsiteX4826" fmla="*/ 2595067 w 3949445"/>
                  <a:gd name="connsiteY4826" fmla="*/ 736702 h 5665088"/>
                  <a:gd name="connsiteX4827" fmla="*/ 2596210 w 3949445"/>
                  <a:gd name="connsiteY4827" fmla="*/ 732130 h 5665088"/>
                  <a:gd name="connsiteX4828" fmla="*/ 2599334 w 3949445"/>
                  <a:gd name="connsiteY4828" fmla="*/ 725043 h 5665088"/>
                  <a:gd name="connsiteX4829" fmla="*/ 2601925 w 3949445"/>
                  <a:gd name="connsiteY4829" fmla="*/ 721919 h 5665088"/>
                  <a:gd name="connsiteX4830" fmla="*/ 2605202 w 3949445"/>
                  <a:gd name="connsiteY4830" fmla="*/ 719785 h 5665088"/>
                  <a:gd name="connsiteX4831" fmla="*/ 2607412 w 3949445"/>
                  <a:gd name="connsiteY4831" fmla="*/ 717804 h 5665088"/>
                  <a:gd name="connsiteX4832" fmla="*/ 2608555 w 3949445"/>
                  <a:gd name="connsiteY4832" fmla="*/ 715899 h 5665088"/>
                  <a:gd name="connsiteX4833" fmla="*/ 2608783 w 3949445"/>
                  <a:gd name="connsiteY4833" fmla="*/ 713765 h 5665088"/>
                  <a:gd name="connsiteX4834" fmla="*/ 2608174 w 3949445"/>
                  <a:gd name="connsiteY4834" fmla="*/ 711479 h 5665088"/>
                  <a:gd name="connsiteX4835" fmla="*/ 2605888 w 3949445"/>
                  <a:gd name="connsiteY4835" fmla="*/ 706298 h 5665088"/>
                  <a:gd name="connsiteX4836" fmla="*/ 2604669 w 3949445"/>
                  <a:gd name="connsiteY4836" fmla="*/ 704621 h 5665088"/>
                  <a:gd name="connsiteX4837" fmla="*/ 2602611 w 3949445"/>
                  <a:gd name="connsiteY4837" fmla="*/ 703478 h 5665088"/>
                  <a:gd name="connsiteX4838" fmla="*/ 2600020 w 3949445"/>
                  <a:gd name="connsiteY4838" fmla="*/ 704088 h 5665088"/>
                  <a:gd name="connsiteX4839" fmla="*/ 2599030 w 3949445"/>
                  <a:gd name="connsiteY4839" fmla="*/ 706145 h 5665088"/>
                  <a:gd name="connsiteX4840" fmla="*/ 2597887 w 3949445"/>
                  <a:gd name="connsiteY4840" fmla="*/ 709955 h 5665088"/>
                  <a:gd name="connsiteX4841" fmla="*/ 2596744 w 3949445"/>
                  <a:gd name="connsiteY4841" fmla="*/ 711937 h 5665088"/>
                  <a:gd name="connsiteX4842" fmla="*/ 2593162 w 3949445"/>
                  <a:gd name="connsiteY4842" fmla="*/ 712394 h 5665088"/>
                  <a:gd name="connsiteX4843" fmla="*/ 2588971 w 3949445"/>
                  <a:gd name="connsiteY4843" fmla="*/ 715137 h 5665088"/>
                  <a:gd name="connsiteX4844" fmla="*/ 2585695 w 3949445"/>
                  <a:gd name="connsiteY4844" fmla="*/ 715366 h 5665088"/>
                  <a:gd name="connsiteX4845" fmla="*/ 2581732 w 3949445"/>
                  <a:gd name="connsiteY4845" fmla="*/ 713918 h 5665088"/>
                  <a:gd name="connsiteX4846" fmla="*/ 2579827 w 3949445"/>
                  <a:gd name="connsiteY4846" fmla="*/ 711556 h 5665088"/>
                  <a:gd name="connsiteX4847" fmla="*/ 2579827 w 3949445"/>
                  <a:gd name="connsiteY4847" fmla="*/ 708050 h 5665088"/>
                  <a:gd name="connsiteX4848" fmla="*/ 2579294 w 3949445"/>
                  <a:gd name="connsiteY4848" fmla="*/ 705764 h 5665088"/>
                  <a:gd name="connsiteX4849" fmla="*/ 2578151 w 3949445"/>
                  <a:gd name="connsiteY4849" fmla="*/ 704621 h 5665088"/>
                  <a:gd name="connsiteX4850" fmla="*/ 2574569 w 3949445"/>
                  <a:gd name="connsiteY4850" fmla="*/ 702945 h 5665088"/>
                  <a:gd name="connsiteX4851" fmla="*/ 2570607 w 3949445"/>
                  <a:gd name="connsiteY4851" fmla="*/ 703250 h 5665088"/>
                  <a:gd name="connsiteX4852" fmla="*/ 2564511 w 3949445"/>
                  <a:gd name="connsiteY4852" fmla="*/ 704545 h 5665088"/>
                  <a:gd name="connsiteX4853" fmla="*/ 2557424 w 3949445"/>
                  <a:gd name="connsiteY4853" fmla="*/ 703783 h 5665088"/>
                  <a:gd name="connsiteX4854" fmla="*/ 2545309 w 3949445"/>
                  <a:gd name="connsiteY4854" fmla="*/ 699668 h 5665088"/>
                  <a:gd name="connsiteX4855" fmla="*/ 2539899 w 3949445"/>
                  <a:gd name="connsiteY4855" fmla="*/ 698449 h 5665088"/>
                  <a:gd name="connsiteX4856" fmla="*/ 2533193 w 3949445"/>
                  <a:gd name="connsiteY4856" fmla="*/ 698297 h 5665088"/>
                  <a:gd name="connsiteX4857" fmla="*/ 2530297 w 3949445"/>
                  <a:gd name="connsiteY4857" fmla="*/ 697687 h 5665088"/>
                  <a:gd name="connsiteX4858" fmla="*/ 2525344 w 3949445"/>
                  <a:gd name="connsiteY4858" fmla="*/ 694563 h 5665088"/>
                  <a:gd name="connsiteX4859" fmla="*/ 2517877 w 3949445"/>
                  <a:gd name="connsiteY4859" fmla="*/ 687248 h 5665088"/>
                  <a:gd name="connsiteX4860" fmla="*/ 2518334 w 3949445"/>
                  <a:gd name="connsiteY4860" fmla="*/ 685267 h 5665088"/>
                  <a:gd name="connsiteX4861" fmla="*/ 2521611 w 3949445"/>
                  <a:gd name="connsiteY4861" fmla="*/ 683666 h 5665088"/>
                  <a:gd name="connsiteX4862" fmla="*/ 2521687 w 3949445"/>
                  <a:gd name="connsiteY4862" fmla="*/ 682828 h 5665088"/>
                  <a:gd name="connsiteX4863" fmla="*/ 2515896 w 3949445"/>
                  <a:gd name="connsiteY4863" fmla="*/ 682371 h 5665088"/>
                  <a:gd name="connsiteX4864" fmla="*/ 2513609 w 3949445"/>
                  <a:gd name="connsiteY4864" fmla="*/ 681228 h 5665088"/>
                  <a:gd name="connsiteX4865" fmla="*/ 2514067 w 3949445"/>
                  <a:gd name="connsiteY4865" fmla="*/ 679704 h 5665088"/>
                  <a:gd name="connsiteX4866" fmla="*/ 2517419 w 3949445"/>
                  <a:gd name="connsiteY4866" fmla="*/ 676123 h 5665088"/>
                  <a:gd name="connsiteX4867" fmla="*/ 2521229 w 3949445"/>
                  <a:gd name="connsiteY4867" fmla="*/ 674751 h 5665088"/>
                  <a:gd name="connsiteX4868" fmla="*/ 2522677 w 3949445"/>
                  <a:gd name="connsiteY4868" fmla="*/ 673456 h 5665088"/>
                  <a:gd name="connsiteX4869" fmla="*/ 2523287 w 3949445"/>
                  <a:gd name="connsiteY4869" fmla="*/ 672313 h 5665088"/>
                  <a:gd name="connsiteX4870" fmla="*/ 2521915 w 3949445"/>
                  <a:gd name="connsiteY4870" fmla="*/ 670865 h 5665088"/>
                  <a:gd name="connsiteX4871" fmla="*/ 2513152 w 3949445"/>
                  <a:gd name="connsiteY4871" fmla="*/ 666674 h 5665088"/>
                  <a:gd name="connsiteX4872" fmla="*/ 2510942 w 3949445"/>
                  <a:gd name="connsiteY4872" fmla="*/ 667283 h 5665088"/>
                  <a:gd name="connsiteX4873" fmla="*/ 2509342 w 3949445"/>
                  <a:gd name="connsiteY4873" fmla="*/ 669722 h 5665088"/>
                  <a:gd name="connsiteX4874" fmla="*/ 2506980 w 3949445"/>
                  <a:gd name="connsiteY4874" fmla="*/ 671170 h 5665088"/>
                  <a:gd name="connsiteX4875" fmla="*/ 2499589 w 3949445"/>
                  <a:gd name="connsiteY4875" fmla="*/ 672617 h 5665088"/>
                  <a:gd name="connsiteX4876" fmla="*/ 2498369 w 3949445"/>
                  <a:gd name="connsiteY4876" fmla="*/ 671703 h 5665088"/>
                  <a:gd name="connsiteX4877" fmla="*/ 2504694 w 3949445"/>
                  <a:gd name="connsiteY4877" fmla="*/ 669417 h 5665088"/>
                  <a:gd name="connsiteX4878" fmla="*/ 2506294 w 3949445"/>
                  <a:gd name="connsiteY4878" fmla="*/ 668045 h 5665088"/>
                  <a:gd name="connsiteX4879" fmla="*/ 2506371 w 3949445"/>
                  <a:gd name="connsiteY4879" fmla="*/ 667131 h 5665088"/>
                  <a:gd name="connsiteX4880" fmla="*/ 2504770 w 3949445"/>
                  <a:gd name="connsiteY4880" fmla="*/ 664312 h 5665088"/>
                  <a:gd name="connsiteX4881" fmla="*/ 2503018 w 3949445"/>
                  <a:gd name="connsiteY4881" fmla="*/ 662788 h 5665088"/>
                  <a:gd name="connsiteX4882" fmla="*/ 2501037 w 3949445"/>
                  <a:gd name="connsiteY4882" fmla="*/ 659968 h 5665088"/>
                  <a:gd name="connsiteX4883" fmla="*/ 2499132 w 3949445"/>
                  <a:gd name="connsiteY4883" fmla="*/ 658216 h 5665088"/>
                  <a:gd name="connsiteX4884" fmla="*/ 2493950 w 3949445"/>
                  <a:gd name="connsiteY4884" fmla="*/ 654863 h 5665088"/>
                  <a:gd name="connsiteX4885" fmla="*/ 2488311 w 3949445"/>
                  <a:gd name="connsiteY4885" fmla="*/ 652805 h 5665088"/>
                  <a:gd name="connsiteX4886" fmla="*/ 2485644 w 3949445"/>
                  <a:gd name="connsiteY4886" fmla="*/ 653720 h 5665088"/>
                  <a:gd name="connsiteX4887" fmla="*/ 2482367 w 3949445"/>
                  <a:gd name="connsiteY4887" fmla="*/ 656311 h 5665088"/>
                  <a:gd name="connsiteX4888" fmla="*/ 2479701 w 3949445"/>
                  <a:gd name="connsiteY4888" fmla="*/ 657758 h 5665088"/>
                  <a:gd name="connsiteX4889" fmla="*/ 2478024 w 3949445"/>
                  <a:gd name="connsiteY4889" fmla="*/ 657682 h 5665088"/>
                  <a:gd name="connsiteX4890" fmla="*/ 2482139 w 3949445"/>
                  <a:gd name="connsiteY4890" fmla="*/ 650900 h 5665088"/>
                  <a:gd name="connsiteX4891" fmla="*/ 2483434 w 3949445"/>
                  <a:gd name="connsiteY4891" fmla="*/ 646633 h 5665088"/>
                  <a:gd name="connsiteX4892" fmla="*/ 2483358 w 3949445"/>
                  <a:gd name="connsiteY4892" fmla="*/ 645109 h 5665088"/>
                  <a:gd name="connsiteX4893" fmla="*/ 2482901 w 3949445"/>
                  <a:gd name="connsiteY4893" fmla="*/ 643738 h 5665088"/>
                  <a:gd name="connsiteX4894" fmla="*/ 2481910 w 3949445"/>
                  <a:gd name="connsiteY4894" fmla="*/ 641528 h 5665088"/>
                  <a:gd name="connsiteX4895" fmla="*/ 2481301 w 3949445"/>
                  <a:gd name="connsiteY4895" fmla="*/ 640918 h 5665088"/>
                  <a:gd name="connsiteX4896" fmla="*/ 2479472 w 3949445"/>
                  <a:gd name="connsiteY4896" fmla="*/ 640461 h 5665088"/>
                  <a:gd name="connsiteX4897" fmla="*/ 2473757 w 3949445"/>
                  <a:gd name="connsiteY4897" fmla="*/ 640842 h 5665088"/>
                  <a:gd name="connsiteX4898" fmla="*/ 2469490 w 3949445"/>
                  <a:gd name="connsiteY4898" fmla="*/ 637565 h 5665088"/>
                  <a:gd name="connsiteX4899" fmla="*/ 2467280 w 3949445"/>
                  <a:gd name="connsiteY4899" fmla="*/ 636499 h 5665088"/>
                  <a:gd name="connsiteX4900" fmla="*/ 2461565 w 3949445"/>
                  <a:gd name="connsiteY4900" fmla="*/ 631698 h 5665088"/>
                  <a:gd name="connsiteX4901" fmla="*/ 2457602 w 3949445"/>
                  <a:gd name="connsiteY4901" fmla="*/ 628955 h 5665088"/>
                  <a:gd name="connsiteX4902" fmla="*/ 2452573 w 3949445"/>
                  <a:gd name="connsiteY4902" fmla="*/ 626364 h 5665088"/>
                  <a:gd name="connsiteX4903" fmla="*/ 2444725 w 3949445"/>
                  <a:gd name="connsiteY4903" fmla="*/ 621259 h 5665088"/>
                  <a:gd name="connsiteX4904" fmla="*/ 2441829 w 3949445"/>
                  <a:gd name="connsiteY4904" fmla="*/ 620116 h 5665088"/>
                  <a:gd name="connsiteX4905" fmla="*/ 2439543 w 3949445"/>
                  <a:gd name="connsiteY4905" fmla="*/ 620420 h 5665088"/>
                  <a:gd name="connsiteX4906" fmla="*/ 2435124 w 3949445"/>
                  <a:gd name="connsiteY4906" fmla="*/ 622478 h 5665088"/>
                  <a:gd name="connsiteX4907" fmla="*/ 2428647 w 3949445"/>
                  <a:gd name="connsiteY4907" fmla="*/ 626288 h 5665088"/>
                  <a:gd name="connsiteX4908" fmla="*/ 2422474 w 3949445"/>
                  <a:gd name="connsiteY4908" fmla="*/ 629183 h 5665088"/>
                  <a:gd name="connsiteX4909" fmla="*/ 2413787 w 3949445"/>
                  <a:gd name="connsiteY4909" fmla="*/ 632155 h 5665088"/>
                  <a:gd name="connsiteX4910" fmla="*/ 2405406 w 3949445"/>
                  <a:gd name="connsiteY4910" fmla="*/ 635737 h 5665088"/>
                  <a:gd name="connsiteX4911" fmla="*/ 2403653 w 3949445"/>
                  <a:gd name="connsiteY4911" fmla="*/ 637337 h 5665088"/>
                  <a:gd name="connsiteX4912" fmla="*/ 2406625 w 3949445"/>
                  <a:gd name="connsiteY4912" fmla="*/ 640842 h 5665088"/>
                  <a:gd name="connsiteX4913" fmla="*/ 2405863 w 3949445"/>
                  <a:gd name="connsiteY4913" fmla="*/ 641375 h 5665088"/>
                  <a:gd name="connsiteX4914" fmla="*/ 2395195 w 3949445"/>
                  <a:gd name="connsiteY4914" fmla="*/ 634594 h 5665088"/>
                  <a:gd name="connsiteX4915" fmla="*/ 2390775 w 3949445"/>
                  <a:gd name="connsiteY4915" fmla="*/ 632536 h 5665088"/>
                  <a:gd name="connsiteX4916" fmla="*/ 2387270 w 3949445"/>
                  <a:gd name="connsiteY4916" fmla="*/ 632155 h 5665088"/>
                  <a:gd name="connsiteX4917" fmla="*/ 2378431 w 3949445"/>
                  <a:gd name="connsiteY4917" fmla="*/ 629717 h 5665088"/>
                  <a:gd name="connsiteX4918" fmla="*/ 2375764 w 3949445"/>
                  <a:gd name="connsiteY4918" fmla="*/ 630022 h 5665088"/>
                  <a:gd name="connsiteX4919" fmla="*/ 2372716 w 3949445"/>
                  <a:gd name="connsiteY4919" fmla="*/ 631241 h 5665088"/>
                  <a:gd name="connsiteX4920" fmla="*/ 2361057 w 3949445"/>
                  <a:gd name="connsiteY4920" fmla="*/ 637565 h 5665088"/>
                  <a:gd name="connsiteX4921" fmla="*/ 2360295 w 3949445"/>
                  <a:gd name="connsiteY4921" fmla="*/ 636803 h 5665088"/>
                  <a:gd name="connsiteX4922" fmla="*/ 2365477 w 3949445"/>
                  <a:gd name="connsiteY4922" fmla="*/ 633451 h 5665088"/>
                  <a:gd name="connsiteX4923" fmla="*/ 2359990 w 3949445"/>
                  <a:gd name="connsiteY4923" fmla="*/ 629488 h 5665088"/>
                  <a:gd name="connsiteX4924" fmla="*/ 2328977 w 3949445"/>
                  <a:gd name="connsiteY4924" fmla="*/ 620573 h 5665088"/>
                  <a:gd name="connsiteX4925" fmla="*/ 2318842 w 3949445"/>
                  <a:gd name="connsiteY4925" fmla="*/ 616991 h 5665088"/>
                  <a:gd name="connsiteX4926" fmla="*/ 2306193 w 3949445"/>
                  <a:gd name="connsiteY4926" fmla="*/ 615544 h 5665088"/>
                  <a:gd name="connsiteX4927" fmla="*/ 2299716 w 3949445"/>
                  <a:gd name="connsiteY4927" fmla="*/ 614172 h 5665088"/>
                  <a:gd name="connsiteX4928" fmla="*/ 2290724 w 3949445"/>
                  <a:gd name="connsiteY4928" fmla="*/ 616610 h 5665088"/>
                  <a:gd name="connsiteX4929" fmla="*/ 2279294 w 3949445"/>
                  <a:gd name="connsiteY4929" fmla="*/ 622935 h 5665088"/>
                  <a:gd name="connsiteX4930" fmla="*/ 2272741 w 3949445"/>
                  <a:gd name="connsiteY4930" fmla="*/ 627126 h 5665088"/>
                  <a:gd name="connsiteX4931" fmla="*/ 2271141 w 3949445"/>
                  <a:gd name="connsiteY4931" fmla="*/ 629336 h 5665088"/>
                  <a:gd name="connsiteX4932" fmla="*/ 2270227 w 3949445"/>
                  <a:gd name="connsiteY4932" fmla="*/ 631469 h 5665088"/>
                  <a:gd name="connsiteX4933" fmla="*/ 2269693 w 3949445"/>
                  <a:gd name="connsiteY4933" fmla="*/ 635889 h 5665088"/>
                  <a:gd name="connsiteX4934" fmla="*/ 2270074 w 3949445"/>
                  <a:gd name="connsiteY4934" fmla="*/ 641909 h 5665088"/>
                  <a:gd name="connsiteX4935" fmla="*/ 2272360 w 3949445"/>
                  <a:gd name="connsiteY4935" fmla="*/ 652805 h 5665088"/>
                  <a:gd name="connsiteX4936" fmla="*/ 2274570 w 3949445"/>
                  <a:gd name="connsiteY4936" fmla="*/ 658216 h 5665088"/>
                  <a:gd name="connsiteX4937" fmla="*/ 2277466 w 3949445"/>
                  <a:gd name="connsiteY4937" fmla="*/ 662330 h 5665088"/>
                  <a:gd name="connsiteX4938" fmla="*/ 2279676 w 3949445"/>
                  <a:gd name="connsiteY4938" fmla="*/ 664235 h 5665088"/>
                  <a:gd name="connsiteX4939" fmla="*/ 2282647 w 3949445"/>
                  <a:gd name="connsiteY4939" fmla="*/ 666293 h 5665088"/>
                  <a:gd name="connsiteX4940" fmla="*/ 2287067 w 3949445"/>
                  <a:gd name="connsiteY4940" fmla="*/ 670255 h 5665088"/>
                  <a:gd name="connsiteX4941" fmla="*/ 2294230 w 3949445"/>
                  <a:gd name="connsiteY4941" fmla="*/ 674446 h 5665088"/>
                  <a:gd name="connsiteX4942" fmla="*/ 2288972 w 3949445"/>
                  <a:gd name="connsiteY4942" fmla="*/ 679018 h 5665088"/>
                  <a:gd name="connsiteX4943" fmla="*/ 2285619 w 3949445"/>
                  <a:gd name="connsiteY4943" fmla="*/ 681380 h 5665088"/>
                  <a:gd name="connsiteX4944" fmla="*/ 2285086 w 3949445"/>
                  <a:gd name="connsiteY4944" fmla="*/ 683971 h 5665088"/>
                  <a:gd name="connsiteX4945" fmla="*/ 2286000 w 3949445"/>
                  <a:gd name="connsiteY4945" fmla="*/ 693496 h 5665088"/>
                  <a:gd name="connsiteX4946" fmla="*/ 2285848 w 3949445"/>
                  <a:gd name="connsiteY4946" fmla="*/ 694944 h 5665088"/>
                  <a:gd name="connsiteX4947" fmla="*/ 2284476 w 3949445"/>
                  <a:gd name="connsiteY4947" fmla="*/ 697840 h 5665088"/>
                  <a:gd name="connsiteX4948" fmla="*/ 2281962 w 3949445"/>
                  <a:gd name="connsiteY4948" fmla="*/ 702107 h 5665088"/>
                  <a:gd name="connsiteX4949" fmla="*/ 2277923 w 3949445"/>
                  <a:gd name="connsiteY4949" fmla="*/ 706831 h 5665088"/>
                  <a:gd name="connsiteX4950" fmla="*/ 2269160 w 3949445"/>
                  <a:gd name="connsiteY4950" fmla="*/ 715594 h 5665088"/>
                  <a:gd name="connsiteX4951" fmla="*/ 2268398 w 3949445"/>
                  <a:gd name="connsiteY4951" fmla="*/ 717499 h 5665088"/>
                  <a:gd name="connsiteX4952" fmla="*/ 2270684 w 3949445"/>
                  <a:gd name="connsiteY4952" fmla="*/ 718033 h 5665088"/>
                  <a:gd name="connsiteX4953" fmla="*/ 2275484 w 3949445"/>
                  <a:gd name="connsiteY4953" fmla="*/ 717575 h 5665088"/>
                  <a:gd name="connsiteX4954" fmla="*/ 2280361 w 3949445"/>
                  <a:gd name="connsiteY4954" fmla="*/ 719480 h 5665088"/>
                  <a:gd name="connsiteX4955" fmla="*/ 2290801 w 3949445"/>
                  <a:gd name="connsiteY4955" fmla="*/ 717118 h 5665088"/>
                  <a:gd name="connsiteX4956" fmla="*/ 2291334 w 3949445"/>
                  <a:gd name="connsiteY4956" fmla="*/ 718109 h 5665088"/>
                  <a:gd name="connsiteX4957" fmla="*/ 2288515 w 3949445"/>
                  <a:gd name="connsiteY4957" fmla="*/ 719252 h 5665088"/>
                  <a:gd name="connsiteX4958" fmla="*/ 2285695 w 3949445"/>
                  <a:gd name="connsiteY4958" fmla="*/ 724586 h 5665088"/>
                  <a:gd name="connsiteX4959" fmla="*/ 2284629 w 3949445"/>
                  <a:gd name="connsiteY4959" fmla="*/ 725653 h 5665088"/>
                  <a:gd name="connsiteX4960" fmla="*/ 2283486 w 3949445"/>
                  <a:gd name="connsiteY4960" fmla="*/ 727939 h 5665088"/>
                  <a:gd name="connsiteX4961" fmla="*/ 2286457 w 3949445"/>
                  <a:gd name="connsiteY4961" fmla="*/ 731520 h 5665088"/>
                  <a:gd name="connsiteX4962" fmla="*/ 2289353 w 3949445"/>
                  <a:gd name="connsiteY4962" fmla="*/ 732130 h 5665088"/>
                  <a:gd name="connsiteX4963" fmla="*/ 2294154 w 3949445"/>
                  <a:gd name="connsiteY4963" fmla="*/ 732358 h 5665088"/>
                  <a:gd name="connsiteX4964" fmla="*/ 2294611 w 3949445"/>
                  <a:gd name="connsiteY4964" fmla="*/ 733501 h 5665088"/>
                  <a:gd name="connsiteX4965" fmla="*/ 2290953 w 3949445"/>
                  <a:gd name="connsiteY4965" fmla="*/ 735635 h 5665088"/>
                  <a:gd name="connsiteX4966" fmla="*/ 2287753 w 3949445"/>
                  <a:gd name="connsiteY4966" fmla="*/ 740207 h 5665088"/>
                  <a:gd name="connsiteX4967" fmla="*/ 2289048 w 3949445"/>
                  <a:gd name="connsiteY4967" fmla="*/ 743941 h 5665088"/>
                  <a:gd name="connsiteX4968" fmla="*/ 2296592 w 3949445"/>
                  <a:gd name="connsiteY4968" fmla="*/ 756437 h 5665088"/>
                  <a:gd name="connsiteX4969" fmla="*/ 2296287 w 3949445"/>
                  <a:gd name="connsiteY4969" fmla="*/ 757123 h 5665088"/>
                  <a:gd name="connsiteX4970" fmla="*/ 2291944 w 3949445"/>
                  <a:gd name="connsiteY4970" fmla="*/ 759028 h 5665088"/>
                  <a:gd name="connsiteX4971" fmla="*/ 2291410 w 3949445"/>
                  <a:gd name="connsiteY4971" fmla="*/ 759714 h 5665088"/>
                  <a:gd name="connsiteX4972" fmla="*/ 2292934 w 3949445"/>
                  <a:gd name="connsiteY4972" fmla="*/ 761314 h 5665088"/>
                  <a:gd name="connsiteX4973" fmla="*/ 2302078 w 3949445"/>
                  <a:gd name="connsiteY4973" fmla="*/ 762381 h 5665088"/>
                  <a:gd name="connsiteX4974" fmla="*/ 2302917 w 3949445"/>
                  <a:gd name="connsiteY4974" fmla="*/ 763524 h 5665088"/>
                  <a:gd name="connsiteX4975" fmla="*/ 2299716 w 3949445"/>
                  <a:gd name="connsiteY4975" fmla="*/ 769087 h 5665088"/>
                  <a:gd name="connsiteX4976" fmla="*/ 2299869 w 3949445"/>
                  <a:gd name="connsiteY4976" fmla="*/ 771449 h 5665088"/>
                  <a:gd name="connsiteX4977" fmla="*/ 2301469 w 3949445"/>
                  <a:gd name="connsiteY4977" fmla="*/ 774345 h 5665088"/>
                  <a:gd name="connsiteX4978" fmla="*/ 2301240 w 3949445"/>
                  <a:gd name="connsiteY4978" fmla="*/ 776478 h 5665088"/>
                  <a:gd name="connsiteX4979" fmla="*/ 2295754 w 3949445"/>
                  <a:gd name="connsiteY4979" fmla="*/ 781050 h 5665088"/>
                  <a:gd name="connsiteX4980" fmla="*/ 2295373 w 3949445"/>
                  <a:gd name="connsiteY4980" fmla="*/ 782879 h 5665088"/>
                  <a:gd name="connsiteX4981" fmla="*/ 2298192 w 3949445"/>
                  <a:gd name="connsiteY4981" fmla="*/ 787146 h 5665088"/>
                  <a:gd name="connsiteX4982" fmla="*/ 2300631 w 3949445"/>
                  <a:gd name="connsiteY4982" fmla="*/ 788822 h 5665088"/>
                  <a:gd name="connsiteX4983" fmla="*/ 2298802 w 3949445"/>
                  <a:gd name="connsiteY4983" fmla="*/ 789432 h 5665088"/>
                  <a:gd name="connsiteX4984" fmla="*/ 2291258 w 3949445"/>
                  <a:gd name="connsiteY4984" fmla="*/ 783107 h 5665088"/>
                  <a:gd name="connsiteX4985" fmla="*/ 2286000 w 3949445"/>
                  <a:gd name="connsiteY4985" fmla="*/ 783336 h 5665088"/>
                  <a:gd name="connsiteX4986" fmla="*/ 2285162 w 3949445"/>
                  <a:gd name="connsiteY4986" fmla="*/ 784327 h 5665088"/>
                  <a:gd name="connsiteX4987" fmla="*/ 2285695 w 3949445"/>
                  <a:gd name="connsiteY4987" fmla="*/ 788746 h 5665088"/>
                  <a:gd name="connsiteX4988" fmla="*/ 2285086 w 3949445"/>
                  <a:gd name="connsiteY4988" fmla="*/ 790042 h 5665088"/>
                  <a:gd name="connsiteX4989" fmla="*/ 2280819 w 3949445"/>
                  <a:gd name="connsiteY4989" fmla="*/ 794766 h 5665088"/>
                  <a:gd name="connsiteX4990" fmla="*/ 2281428 w 3949445"/>
                  <a:gd name="connsiteY4990" fmla="*/ 796595 h 5665088"/>
                  <a:gd name="connsiteX4991" fmla="*/ 2283943 w 3949445"/>
                  <a:gd name="connsiteY4991" fmla="*/ 798500 h 5665088"/>
                  <a:gd name="connsiteX4992" fmla="*/ 2284629 w 3949445"/>
                  <a:gd name="connsiteY4992" fmla="*/ 800176 h 5665088"/>
                  <a:gd name="connsiteX4993" fmla="*/ 2281504 w 3949445"/>
                  <a:gd name="connsiteY4993" fmla="*/ 804443 h 5665088"/>
                  <a:gd name="connsiteX4994" fmla="*/ 2275866 w 3949445"/>
                  <a:gd name="connsiteY4994" fmla="*/ 807796 h 5665088"/>
                  <a:gd name="connsiteX4995" fmla="*/ 2272741 w 3949445"/>
                  <a:gd name="connsiteY4995" fmla="*/ 810387 h 5665088"/>
                  <a:gd name="connsiteX4996" fmla="*/ 2269922 w 3949445"/>
                  <a:gd name="connsiteY4996" fmla="*/ 813664 h 5665088"/>
                  <a:gd name="connsiteX4997" fmla="*/ 2265883 w 3949445"/>
                  <a:gd name="connsiteY4997" fmla="*/ 819760 h 5665088"/>
                  <a:gd name="connsiteX4998" fmla="*/ 2258721 w 3949445"/>
                  <a:gd name="connsiteY4998" fmla="*/ 827227 h 5665088"/>
                  <a:gd name="connsiteX4999" fmla="*/ 2257654 w 3949445"/>
                  <a:gd name="connsiteY4999" fmla="*/ 828827 h 5665088"/>
                  <a:gd name="connsiteX5000" fmla="*/ 2256663 w 3949445"/>
                  <a:gd name="connsiteY5000" fmla="*/ 831342 h 5665088"/>
                  <a:gd name="connsiteX5001" fmla="*/ 2255901 w 3949445"/>
                  <a:gd name="connsiteY5001" fmla="*/ 834695 h 5665088"/>
                  <a:gd name="connsiteX5002" fmla="*/ 2255444 w 3949445"/>
                  <a:gd name="connsiteY5002" fmla="*/ 839648 h 5665088"/>
                  <a:gd name="connsiteX5003" fmla="*/ 2255825 w 3949445"/>
                  <a:gd name="connsiteY5003" fmla="*/ 841477 h 5665088"/>
                  <a:gd name="connsiteX5004" fmla="*/ 2257425 w 3949445"/>
                  <a:gd name="connsiteY5004" fmla="*/ 844067 h 5665088"/>
                  <a:gd name="connsiteX5005" fmla="*/ 2261769 w 3949445"/>
                  <a:gd name="connsiteY5005" fmla="*/ 845363 h 5665088"/>
                  <a:gd name="connsiteX5006" fmla="*/ 2274875 w 3949445"/>
                  <a:gd name="connsiteY5006" fmla="*/ 855497 h 5665088"/>
                  <a:gd name="connsiteX5007" fmla="*/ 2279828 w 3949445"/>
                  <a:gd name="connsiteY5007" fmla="*/ 858241 h 5665088"/>
                  <a:gd name="connsiteX5008" fmla="*/ 2287600 w 3949445"/>
                  <a:gd name="connsiteY5008" fmla="*/ 861517 h 5665088"/>
                  <a:gd name="connsiteX5009" fmla="*/ 2292706 w 3949445"/>
                  <a:gd name="connsiteY5009" fmla="*/ 864413 h 5665088"/>
                  <a:gd name="connsiteX5010" fmla="*/ 2295220 w 3949445"/>
                  <a:gd name="connsiteY5010" fmla="*/ 866927 h 5665088"/>
                  <a:gd name="connsiteX5011" fmla="*/ 2308098 w 3949445"/>
                  <a:gd name="connsiteY5011" fmla="*/ 876757 h 5665088"/>
                  <a:gd name="connsiteX5012" fmla="*/ 2318385 w 3949445"/>
                  <a:gd name="connsiteY5012" fmla="*/ 891235 h 5665088"/>
                  <a:gd name="connsiteX5013" fmla="*/ 2321509 w 3949445"/>
                  <a:gd name="connsiteY5013" fmla="*/ 896798 h 5665088"/>
                  <a:gd name="connsiteX5014" fmla="*/ 2322424 w 3949445"/>
                  <a:gd name="connsiteY5014" fmla="*/ 900075 h 5665088"/>
                  <a:gd name="connsiteX5015" fmla="*/ 2327529 w 3949445"/>
                  <a:gd name="connsiteY5015" fmla="*/ 912114 h 5665088"/>
                  <a:gd name="connsiteX5016" fmla="*/ 2329587 w 3949445"/>
                  <a:gd name="connsiteY5016" fmla="*/ 918058 h 5665088"/>
                  <a:gd name="connsiteX5017" fmla="*/ 2330729 w 3949445"/>
                  <a:gd name="connsiteY5017" fmla="*/ 923087 h 5665088"/>
                  <a:gd name="connsiteX5018" fmla="*/ 2332558 w 3949445"/>
                  <a:gd name="connsiteY5018" fmla="*/ 938936 h 5665088"/>
                  <a:gd name="connsiteX5019" fmla="*/ 2332787 w 3949445"/>
                  <a:gd name="connsiteY5019" fmla="*/ 949071 h 5665088"/>
                  <a:gd name="connsiteX5020" fmla="*/ 2332330 w 3949445"/>
                  <a:gd name="connsiteY5020" fmla="*/ 960349 h 5665088"/>
                  <a:gd name="connsiteX5021" fmla="*/ 2331720 w 3949445"/>
                  <a:gd name="connsiteY5021" fmla="*/ 968045 h 5665088"/>
                  <a:gd name="connsiteX5022" fmla="*/ 2329510 w 3949445"/>
                  <a:gd name="connsiteY5022" fmla="*/ 976732 h 5665088"/>
                  <a:gd name="connsiteX5023" fmla="*/ 2327682 w 3949445"/>
                  <a:gd name="connsiteY5023" fmla="*/ 981685 h 5665088"/>
                  <a:gd name="connsiteX5024" fmla="*/ 2323338 w 3949445"/>
                  <a:gd name="connsiteY5024" fmla="*/ 987705 h 5665088"/>
                  <a:gd name="connsiteX5025" fmla="*/ 2316556 w 3949445"/>
                  <a:gd name="connsiteY5025" fmla="*/ 994639 h 5665088"/>
                  <a:gd name="connsiteX5026" fmla="*/ 2311375 w 3949445"/>
                  <a:gd name="connsiteY5026" fmla="*/ 1000658 h 5665088"/>
                  <a:gd name="connsiteX5027" fmla="*/ 2307717 w 3949445"/>
                  <a:gd name="connsiteY5027" fmla="*/ 1005688 h 5665088"/>
                  <a:gd name="connsiteX5028" fmla="*/ 2301545 w 3949445"/>
                  <a:gd name="connsiteY5028" fmla="*/ 1011479 h 5665088"/>
                  <a:gd name="connsiteX5029" fmla="*/ 2286914 w 3949445"/>
                  <a:gd name="connsiteY5029" fmla="*/ 1022833 h 5665088"/>
                  <a:gd name="connsiteX5030" fmla="*/ 2284095 w 3949445"/>
                  <a:gd name="connsiteY5030" fmla="*/ 1025652 h 5665088"/>
                  <a:gd name="connsiteX5031" fmla="*/ 2279599 w 3949445"/>
                  <a:gd name="connsiteY5031" fmla="*/ 1028548 h 5665088"/>
                  <a:gd name="connsiteX5032" fmla="*/ 2270379 w 3949445"/>
                  <a:gd name="connsiteY5032" fmla="*/ 1033120 h 5665088"/>
                  <a:gd name="connsiteX5033" fmla="*/ 2263597 w 3949445"/>
                  <a:gd name="connsiteY5033" fmla="*/ 1037539 h 5665088"/>
                  <a:gd name="connsiteX5034" fmla="*/ 2256968 w 3949445"/>
                  <a:gd name="connsiteY5034" fmla="*/ 1040587 h 5665088"/>
                  <a:gd name="connsiteX5035" fmla="*/ 2242566 w 3949445"/>
                  <a:gd name="connsiteY5035" fmla="*/ 1046150 h 5665088"/>
                  <a:gd name="connsiteX5036" fmla="*/ 2240204 w 3949445"/>
                  <a:gd name="connsiteY5036" fmla="*/ 1047521 h 5665088"/>
                  <a:gd name="connsiteX5037" fmla="*/ 2210791 w 3949445"/>
                  <a:gd name="connsiteY5037" fmla="*/ 1057275 h 5665088"/>
                  <a:gd name="connsiteX5038" fmla="*/ 2209038 w 3949445"/>
                  <a:gd name="connsiteY5038" fmla="*/ 1058723 h 5665088"/>
                  <a:gd name="connsiteX5039" fmla="*/ 2208962 w 3949445"/>
                  <a:gd name="connsiteY5039" fmla="*/ 1059637 h 5665088"/>
                  <a:gd name="connsiteX5040" fmla="*/ 2210638 w 3949445"/>
                  <a:gd name="connsiteY5040" fmla="*/ 1060018 h 5665088"/>
                  <a:gd name="connsiteX5041" fmla="*/ 2212162 w 3949445"/>
                  <a:gd name="connsiteY5041" fmla="*/ 1060933 h 5665088"/>
                  <a:gd name="connsiteX5042" fmla="*/ 2213458 w 3949445"/>
                  <a:gd name="connsiteY5042" fmla="*/ 1062457 h 5665088"/>
                  <a:gd name="connsiteX5043" fmla="*/ 2216429 w 3949445"/>
                  <a:gd name="connsiteY5043" fmla="*/ 1068248 h 5665088"/>
                  <a:gd name="connsiteX5044" fmla="*/ 2218182 w 3949445"/>
                  <a:gd name="connsiteY5044" fmla="*/ 1073353 h 5665088"/>
                  <a:gd name="connsiteX5045" fmla="*/ 2219935 w 3949445"/>
                  <a:gd name="connsiteY5045" fmla="*/ 1076477 h 5665088"/>
                  <a:gd name="connsiteX5046" fmla="*/ 2222830 w 3949445"/>
                  <a:gd name="connsiteY5046" fmla="*/ 1080287 h 5665088"/>
                  <a:gd name="connsiteX5047" fmla="*/ 2225192 w 3949445"/>
                  <a:gd name="connsiteY5047" fmla="*/ 1082802 h 5665088"/>
                  <a:gd name="connsiteX5048" fmla="*/ 2228241 w 3949445"/>
                  <a:gd name="connsiteY5048" fmla="*/ 1084402 h 5665088"/>
                  <a:gd name="connsiteX5049" fmla="*/ 2230907 w 3949445"/>
                  <a:gd name="connsiteY5049" fmla="*/ 1085317 h 5665088"/>
                  <a:gd name="connsiteX5050" fmla="*/ 2231212 w 3949445"/>
                  <a:gd name="connsiteY5050" fmla="*/ 1085926 h 5665088"/>
                  <a:gd name="connsiteX5051" fmla="*/ 2229688 w 3949445"/>
                  <a:gd name="connsiteY5051" fmla="*/ 1088060 h 5665088"/>
                  <a:gd name="connsiteX5052" fmla="*/ 2227250 w 3949445"/>
                  <a:gd name="connsiteY5052" fmla="*/ 1088974 h 5665088"/>
                  <a:gd name="connsiteX5053" fmla="*/ 2234032 w 3949445"/>
                  <a:gd name="connsiteY5053" fmla="*/ 1091489 h 5665088"/>
                  <a:gd name="connsiteX5054" fmla="*/ 2236242 w 3949445"/>
                  <a:gd name="connsiteY5054" fmla="*/ 1092937 h 5665088"/>
                  <a:gd name="connsiteX5055" fmla="*/ 2236775 w 3949445"/>
                  <a:gd name="connsiteY5055" fmla="*/ 1094080 h 5665088"/>
                  <a:gd name="connsiteX5056" fmla="*/ 2233803 w 3949445"/>
                  <a:gd name="connsiteY5056" fmla="*/ 1096747 h 5665088"/>
                  <a:gd name="connsiteX5057" fmla="*/ 2233727 w 3949445"/>
                  <a:gd name="connsiteY5057" fmla="*/ 1097737 h 5665088"/>
                  <a:gd name="connsiteX5058" fmla="*/ 2235403 w 3949445"/>
                  <a:gd name="connsiteY5058" fmla="*/ 1100480 h 5665088"/>
                  <a:gd name="connsiteX5059" fmla="*/ 2238756 w 3949445"/>
                  <a:gd name="connsiteY5059" fmla="*/ 1102614 h 5665088"/>
                  <a:gd name="connsiteX5060" fmla="*/ 2238680 w 3949445"/>
                  <a:gd name="connsiteY5060" fmla="*/ 1103071 h 5665088"/>
                  <a:gd name="connsiteX5061" fmla="*/ 2236546 w 3949445"/>
                  <a:gd name="connsiteY5061" fmla="*/ 1102843 h 5665088"/>
                  <a:gd name="connsiteX5062" fmla="*/ 2235022 w 3949445"/>
                  <a:gd name="connsiteY5062" fmla="*/ 1103757 h 5665088"/>
                  <a:gd name="connsiteX5063" fmla="*/ 2233422 w 3949445"/>
                  <a:gd name="connsiteY5063" fmla="*/ 1107720 h 5665088"/>
                  <a:gd name="connsiteX5064" fmla="*/ 2232279 w 3949445"/>
                  <a:gd name="connsiteY5064" fmla="*/ 1109091 h 5665088"/>
                  <a:gd name="connsiteX5065" fmla="*/ 2232736 w 3949445"/>
                  <a:gd name="connsiteY5065" fmla="*/ 1112291 h 5665088"/>
                  <a:gd name="connsiteX5066" fmla="*/ 2234946 w 3949445"/>
                  <a:gd name="connsiteY5066" fmla="*/ 1117245 h 5665088"/>
                  <a:gd name="connsiteX5067" fmla="*/ 2236927 w 3949445"/>
                  <a:gd name="connsiteY5067" fmla="*/ 1125169 h 5665088"/>
                  <a:gd name="connsiteX5068" fmla="*/ 2238680 w 3949445"/>
                  <a:gd name="connsiteY5068" fmla="*/ 1135837 h 5665088"/>
                  <a:gd name="connsiteX5069" fmla="*/ 2240585 w 3949445"/>
                  <a:gd name="connsiteY5069" fmla="*/ 1144295 h 5665088"/>
                  <a:gd name="connsiteX5070" fmla="*/ 2242261 w 3949445"/>
                  <a:gd name="connsiteY5070" fmla="*/ 1147725 h 5665088"/>
                  <a:gd name="connsiteX5071" fmla="*/ 2246681 w 3949445"/>
                  <a:gd name="connsiteY5071" fmla="*/ 1151763 h 5665088"/>
                  <a:gd name="connsiteX5072" fmla="*/ 2247443 w 3949445"/>
                  <a:gd name="connsiteY5072" fmla="*/ 1153973 h 5665088"/>
                  <a:gd name="connsiteX5073" fmla="*/ 2246224 w 3949445"/>
                  <a:gd name="connsiteY5073" fmla="*/ 1156259 h 5665088"/>
                  <a:gd name="connsiteX5074" fmla="*/ 2245690 w 3949445"/>
                  <a:gd name="connsiteY5074" fmla="*/ 1159002 h 5665088"/>
                  <a:gd name="connsiteX5075" fmla="*/ 2246529 w 3949445"/>
                  <a:gd name="connsiteY5075" fmla="*/ 1164412 h 5665088"/>
                  <a:gd name="connsiteX5076" fmla="*/ 2247367 w 3949445"/>
                  <a:gd name="connsiteY5076" fmla="*/ 1165860 h 5665088"/>
                  <a:gd name="connsiteX5077" fmla="*/ 2252091 w 3949445"/>
                  <a:gd name="connsiteY5077" fmla="*/ 1170585 h 5665088"/>
                  <a:gd name="connsiteX5078" fmla="*/ 2253844 w 3949445"/>
                  <a:gd name="connsiteY5078" fmla="*/ 1172794 h 5665088"/>
                  <a:gd name="connsiteX5079" fmla="*/ 2254911 w 3949445"/>
                  <a:gd name="connsiteY5079" fmla="*/ 1177595 h 5665088"/>
                  <a:gd name="connsiteX5080" fmla="*/ 2254987 w 3949445"/>
                  <a:gd name="connsiteY5080" fmla="*/ 1182167 h 5665088"/>
                  <a:gd name="connsiteX5081" fmla="*/ 2255520 w 3949445"/>
                  <a:gd name="connsiteY5081" fmla="*/ 1183157 h 5665088"/>
                  <a:gd name="connsiteX5082" fmla="*/ 2258035 w 3949445"/>
                  <a:gd name="connsiteY5082" fmla="*/ 1184681 h 5665088"/>
                  <a:gd name="connsiteX5083" fmla="*/ 2256282 w 3949445"/>
                  <a:gd name="connsiteY5083" fmla="*/ 1185215 h 5665088"/>
                  <a:gd name="connsiteX5084" fmla="*/ 2254529 w 3949445"/>
                  <a:gd name="connsiteY5084" fmla="*/ 1187196 h 5665088"/>
                  <a:gd name="connsiteX5085" fmla="*/ 2252396 w 3949445"/>
                  <a:gd name="connsiteY5085" fmla="*/ 1191006 h 5665088"/>
                  <a:gd name="connsiteX5086" fmla="*/ 2248205 w 3949445"/>
                  <a:gd name="connsiteY5086" fmla="*/ 1196492 h 5665088"/>
                  <a:gd name="connsiteX5087" fmla="*/ 2243328 w 3949445"/>
                  <a:gd name="connsiteY5087" fmla="*/ 1200074 h 5665088"/>
                  <a:gd name="connsiteX5088" fmla="*/ 2241576 w 3949445"/>
                  <a:gd name="connsiteY5088" fmla="*/ 1202588 h 5665088"/>
                  <a:gd name="connsiteX5089" fmla="*/ 2240814 w 3949445"/>
                  <a:gd name="connsiteY5089" fmla="*/ 1206094 h 5665088"/>
                  <a:gd name="connsiteX5090" fmla="*/ 2239442 w 3949445"/>
                  <a:gd name="connsiteY5090" fmla="*/ 1208456 h 5665088"/>
                  <a:gd name="connsiteX5091" fmla="*/ 2237384 w 3949445"/>
                  <a:gd name="connsiteY5091" fmla="*/ 1209751 h 5665088"/>
                  <a:gd name="connsiteX5092" fmla="*/ 2237461 w 3949445"/>
                  <a:gd name="connsiteY5092" fmla="*/ 1211809 h 5665088"/>
                  <a:gd name="connsiteX5093" fmla="*/ 2245309 w 3949445"/>
                  <a:gd name="connsiteY5093" fmla="*/ 1220419 h 5665088"/>
                  <a:gd name="connsiteX5094" fmla="*/ 2246833 w 3949445"/>
                  <a:gd name="connsiteY5094" fmla="*/ 1222400 h 5665088"/>
                  <a:gd name="connsiteX5095" fmla="*/ 2247062 w 3949445"/>
                  <a:gd name="connsiteY5095" fmla="*/ 1223848 h 5665088"/>
                  <a:gd name="connsiteX5096" fmla="*/ 2243328 w 3949445"/>
                  <a:gd name="connsiteY5096" fmla="*/ 1227353 h 5665088"/>
                  <a:gd name="connsiteX5097" fmla="*/ 2242185 w 3949445"/>
                  <a:gd name="connsiteY5097" fmla="*/ 1229640 h 5665088"/>
                  <a:gd name="connsiteX5098" fmla="*/ 2240585 w 3949445"/>
                  <a:gd name="connsiteY5098" fmla="*/ 1235355 h 5665088"/>
                  <a:gd name="connsiteX5099" fmla="*/ 2240356 w 3949445"/>
                  <a:gd name="connsiteY5099" fmla="*/ 1239012 h 5665088"/>
                  <a:gd name="connsiteX5100" fmla="*/ 2239061 w 3949445"/>
                  <a:gd name="connsiteY5100" fmla="*/ 1236040 h 5665088"/>
                  <a:gd name="connsiteX5101" fmla="*/ 2237232 w 3949445"/>
                  <a:gd name="connsiteY5101" fmla="*/ 1229563 h 5665088"/>
                  <a:gd name="connsiteX5102" fmla="*/ 2236470 w 3949445"/>
                  <a:gd name="connsiteY5102" fmla="*/ 1227582 h 5665088"/>
                  <a:gd name="connsiteX5103" fmla="*/ 2235022 w 3949445"/>
                  <a:gd name="connsiteY5103" fmla="*/ 1225601 h 5665088"/>
                  <a:gd name="connsiteX5104" fmla="*/ 2233117 w 3949445"/>
                  <a:gd name="connsiteY5104" fmla="*/ 1223696 h 5665088"/>
                  <a:gd name="connsiteX5105" fmla="*/ 2230679 w 3949445"/>
                  <a:gd name="connsiteY5105" fmla="*/ 1222400 h 5665088"/>
                  <a:gd name="connsiteX5106" fmla="*/ 2227859 w 3949445"/>
                  <a:gd name="connsiteY5106" fmla="*/ 1221867 h 5665088"/>
                  <a:gd name="connsiteX5107" fmla="*/ 2226412 w 3949445"/>
                  <a:gd name="connsiteY5107" fmla="*/ 1221105 h 5665088"/>
                  <a:gd name="connsiteX5108" fmla="*/ 2225116 w 3949445"/>
                  <a:gd name="connsiteY5108" fmla="*/ 1217524 h 5665088"/>
                  <a:gd name="connsiteX5109" fmla="*/ 2223516 w 3949445"/>
                  <a:gd name="connsiteY5109" fmla="*/ 1217219 h 5665088"/>
                  <a:gd name="connsiteX5110" fmla="*/ 2217344 w 3949445"/>
                  <a:gd name="connsiteY5110" fmla="*/ 1220191 h 5665088"/>
                  <a:gd name="connsiteX5111" fmla="*/ 2216125 w 3949445"/>
                  <a:gd name="connsiteY5111" fmla="*/ 1221867 h 5665088"/>
                  <a:gd name="connsiteX5112" fmla="*/ 2215439 w 3949445"/>
                  <a:gd name="connsiteY5112" fmla="*/ 1224077 h 5665088"/>
                  <a:gd name="connsiteX5113" fmla="*/ 2213915 w 3949445"/>
                  <a:gd name="connsiteY5113" fmla="*/ 1226134 h 5665088"/>
                  <a:gd name="connsiteX5114" fmla="*/ 2211705 w 3949445"/>
                  <a:gd name="connsiteY5114" fmla="*/ 1228192 h 5665088"/>
                  <a:gd name="connsiteX5115" fmla="*/ 2209952 w 3949445"/>
                  <a:gd name="connsiteY5115" fmla="*/ 1231545 h 5665088"/>
                  <a:gd name="connsiteX5116" fmla="*/ 2208581 w 3949445"/>
                  <a:gd name="connsiteY5116" fmla="*/ 1236421 h 5665088"/>
                  <a:gd name="connsiteX5117" fmla="*/ 2208047 w 3949445"/>
                  <a:gd name="connsiteY5117" fmla="*/ 1239698 h 5665088"/>
                  <a:gd name="connsiteX5118" fmla="*/ 2208276 w 3949445"/>
                  <a:gd name="connsiteY5118" fmla="*/ 1241527 h 5665088"/>
                  <a:gd name="connsiteX5119" fmla="*/ 2208886 w 3949445"/>
                  <a:gd name="connsiteY5119" fmla="*/ 1243203 h 5665088"/>
                  <a:gd name="connsiteX5120" fmla="*/ 2212010 w 3949445"/>
                  <a:gd name="connsiteY5120" fmla="*/ 1246708 h 5665088"/>
                  <a:gd name="connsiteX5121" fmla="*/ 2219097 w 3949445"/>
                  <a:gd name="connsiteY5121" fmla="*/ 1253338 h 5665088"/>
                  <a:gd name="connsiteX5122" fmla="*/ 2221840 w 3949445"/>
                  <a:gd name="connsiteY5122" fmla="*/ 1257605 h 5665088"/>
                  <a:gd name="connsiteX5123" fmla="*/ 2223135 w 3949445"/>
                  <a:gd name="connsiteY5123" fmla="*/ 1261186 h 5665088"/>
                  <a:gd name="connsiteX5124" fmla="*/ 2218944 w 3949445"/>
                  <a:gd name="connsiteY5124" fmla="*/ 1255471 h 5665088"/>
                  <a:gd name="connsiteX5125" fmla="*/ 2211400 w 3949445"/>
                  <a:gd name="connsiteY5125" fmla="*/ 1248766 h 5665088"/>
                  <a:gd name="connsiteX5126" fmla="*/ 2204237 w 3949445"/>
                  <a:gd name="connsiteY5126" fmla="*/ 1240384 h 5665088"/>
                  <a:gd name="connsiteX5127" fmla="*/ 2199437 w 3949445"/>
                  <a:gd name="connsiteY5127" fmla="*/ 1237260 h 5665088"/>
                  <a:gd name="connsiteX5128" fmla="*/ 2193874 w 3949445"/>
                  <a:gd name="connsiteY5128" fmla="*/ 1234821 h 5665088"/>
                  <a:gd name="connsiteX5129" fmla="*/ 2187550 w 3949445"/>
                  <a:gd name="connsiteY5129" fmla="*/ 1233145 h 5665088"/>
                  <a:gd name="connsiteX5130" fmla="*/ 2183587 w 3949445"/>
                  <a:gd name="connsiteY5130" fmla="*/ 1232383 h 5665088"/>
                  <a:gd name="connsiteX5131" fmla="*/ 2179320 w 3949445"/>
                  <a:gd name="connsiteY5131" fmla="*/ 1233602 h 5665088"/>
                  <a:gd name="connsiteX5132" fmla="*/ 2171624 w 3949445"/>
                  <a:gd name="connsiteY5132" fmla="*/ 1239469 h 5665088"/>
                  <a:gd name="connsiteX5133" fmla="*/ 2167052 w 3949445"/>
                  <a:gd name="connsiteY5133" fmla="*/ 1242517 h 5665088"/>
                  <a:gd name="connsiteX5134" fmla="*/ 2164842 w 3949445"/>
                  <a:gd name="connsiteY5134" fmla="*/ 1242822 h 5665088"/>
                  <a:gd name="connsiteX5135" fmla="*/ 2171776 w 3949445"/>
                  <a:gd name="connsiteY5135" fmla="*/ 1235735 h 5665088"/>
                  <a:gd name="connsiteX5136" fmla="*/ 2178711 w 3949445"/>
                  <a:gd name="connsiteY5136" fmla="*/ 1231697 h 5665088"/>
                  <a:gd name="connsiteX5137" fmla="*/ 2180692 w 3949445"/>
                  <a:gd name="connsiteY5137" fmla="*/ 1229411 h 5665088"/>
                  <a:gd name="connsiteX5138" fmla="*/ 2180539 w 3949445"/>
                  <a:gd name="connsiteY5138" fmla="*/ 1227201 h 5665088"/>
                  <a:gd name="connsiteX5139" fmla="*/ 2178634 w 3949445"/>
                  <a:gd name="connsiteY5139" fmla="*/ 1222477 h 5665088"/>
                  <a:gd name="connsiteX5140" fmla="*/ 2175053 w 3949445"/>
                  <a:gd name="connsiteY5140" fmla="*/ 1215161 h 5665088"/>
                  <a:gd name="connsiteX5141" fmla="*/ 2172386 w 3949445"/>
                  <a:gd name="connsiteY5141" fmla="*/ 1210590 h 5665088"/>
                  <a:gd name="connsiteX5142" fmla="*/ 2170557 w 3949445"/>
                  <a:gd name="connsiteY5142" fmla="*/ 1208532 h 5665088"/>
                  <a:gd name="connsiteX5143" fmla="*/ 2160346 w 3949445"/>
                  <a:gd name="connsiteY5143" fmla="*/ 1199617 h 5665088"/>
                  <a:gd name="connsiteX5144" fmla="*/ 2154174 w 3949445"/>
                  <a:gd name="connsiteY5144" fmla="*/ 1195807 h 5665088"/>
                  <a:gd name="connsiteX5145" fmla="*/ 2148078 w 3949445"/>
                  <a:gd name="connsiteY5145" fmla="*/ 1193597 h 5665088"/>
                  <a:gd name="connsiteX5146" fmla="*/ 2143659 w 3949445"/>
                  <a:gd name="connsiteY5146" fmla="*/ 1190854 h 5665088"/>
                  <a:gd name="connsiteX5147" fmla="*/ 2141068 w 3949445"/>
                  <a:gd name="connsiteY5147" fmla="*/ 1187653 h 5665088"/>
                  <a:gd name="connsiteX5148" fmla="*/ 2137867 w 3949445"/>
                  <a:gd name="connsiteY5148" fmla="*/ 1185977 h 5665088"/>
                  <a:gd name="connsiteX5149" fmla="*/ 2133981 w 3949445"/>
                  <a:gd name="connsiteY5149" fmla="*/ 1185901 h 5665088"/>
                  <a:gd name="connsiteX5150" fmla="*/ 2127580 w 3949445"/>
                  <a:gd name="connsiteY5150" fmla="*/ 1187044 h 5665088"/>
                  <a:gd name="connsiteX5151" fmla="*/ 2127047 w 3949445"/>
                  <a:gd name="connsiteY5151" fmla="*/ 1186586 h 5665088"/>
                  <a:gd name="connsiteX5152" fmla="*/ 2129028 w 3949445"/>
                  <a:gd name="connsiteY5152" fmla="*/ 1185139 h 5665088"/>
                  <a:gd name="connsiteX5153" fmla="*/ 2133524 w 3949445"/>
                  <a:gd name="connsiteY5153" fmla="*/ 1183005 h 5665088"/>
                  <a:gd name="connsiteX5154" fmla="*/ 2135429 w 3949445"/>
                  <a:gd name="connsiteY5154" fmla="*/ 1181481 h 5665088"/>
                  <a:gd name="connsiteX5155" fmla="*/ 2136953 w 3949445"/>
                  <a:gd name="connsiteY5155" fmla="*/ 1179271 h 5665088"/>
                  <a:gd name="connsiteX5156" fmla="*/ 2135886 w 3949445"/>
                  <a:gd name="connsiteY5156" fmla="*/ 1175918 h 5665088"/>
                  <a:gd name="connsiteX5157" fmla="*/ 2130324 w 3949445"/>
                  <a:gd name="connsiteY5157" fmla="*/ 1169137 h 5665088"/>
                  <a:gd name="connsiteX5158" fmla="*/ 2125828 w 3949445"/>
                  <a:gd name="connsiteY5158" fmla="*/ 1164565 h 5665088"/>
                  <a:gd name="connsiteX5159" fmla="*/ 2119579 w 3949445"/>
                  <a:gd name="connsiteY5159" fmla="*/ 1156335 h 5665088"/>
                  <a:gd name="connsiteX5160" fmla="*/ 2116150 w 3949445"/>
                  <a:gd name="connsiteY5160" fmla="*/ 1152906 h 5665088"/>
                  <a:gd name="connsiteX5161" fmla="*/ 2112493 w 3949445"/>
                  <a:gd name="connsiteY5161" fmla="*/ 1150620 h 5665088"/>
                  <a:gd name="connsiteX5162" fmla="*/ 2110283 w 3949445"/>
                  <a:gd name="connsiteY5162" fmla="*/ 1148486 h 5665088"/>
                  <a:gd name="connsiteX5163" fmla="*/ 2109064 w 3949445"/>
                  <a:gd name="connsiteY5163" fmla="*/ 1144905 h 5665088"/>
                  <a:gd name="connsiteX5164" fmla="*/ 2109064 w 3949445"/>
                  <a:gd name="connsiteY5164" fmla="*/ 1143076 h 5665088"/>
                  <a:gd name="connsiteX5165" fmla="*/ 2110283 w 3949445"/>
                  <a:gd name="connsiteY5165" fmla="*/ 1138200 h 5665088"/>
                  <a:gd name="connsiteX5166" fmla="*/ 2111883 w 3949445"/>
                  <a:gd name="connsiteY5166" fmla="*/ 1135532 h 5665088"/>
                  <a:gd name="connsiteX5167" fmla="*/ 2114169 w 3949445"/>
                  <a:gd name="connsiteY5167" fmla="*/ 1132789 h 5665088"/>
                  <a:gd name="connsiteX5168" fmla="*/ 2114702 w 3949445"/>
                  <a:gd name="connsiteY5168" fmla="*/ 1127531 h 5665088"/>
                  <a:gd name="connsiteX5169" fmla="*/ 2113331 w 3949445"/>
                  <a:gd name="connsiteY5169" fmla="*/ 1119759 h 5665088"/>
                  <a:gd name="connsiteX5170" fmla="*/ 2112950 w 3949445"/>
                  <a:gd name="connsiteY5170" fmla="*/ 1114654 h 5665088"/>
                  <a:gd name="connsiteX5171" fmla="*/ 2114550 w 3949445"/>
                  <a:gd name="connsiteY5171" fmla="*/ 1107872 h 5665088"/>
                  <a:gd name="connsiteX5172" fmla="*/ 2114855 w 3949445"/>
                  <a:gd name="connsiteY5172" fmla="*/ 1103833 h 5665088"/>
                  <a:gd name="connsiteX5173" fmla="*/ 2114093 w 3949445"/>
                  <a:gd name="connsiteY5173" fmla="*/ 1100252 h 5665088"/>
                  <a:gd name="connsiteX5174" fmla="*/ 2111045 w 3949445"/>
                  <a:gd name="connsiteY5174" fmla="*/ 1091870 h 5665088"/>
                  <a:gd name="connsiteX5175" fmla="*/ 2110131 w 3949445"/>
                  <a:gd name="connsiteY5175" fmla="*/ 1090346 h 5665088"/>
                  <a:gd name="connsiteX5176" fmla="*/ 2105101 w 3949445"/>
                  <a:gd name="connsiteY5176" fmla="*/ 1084707 h 5665088"/>
                  <a:gd name="connsiteX5177" fmla="*/ 2103958 w 3949445"/>
                  <a:gd name="connsiteY5177" fmla="*/ 1081278 h 5665088"/>
                  <a:gd name="connsiteX5178" fmla="*/ 2104187 w 3949445"/>
                  <a:gd name="connsiteY5178" fmla="*/ 1075411 h 5665088"/>
                  <a:gd name="connsiteX5179" fmla="*/ 2106016 w 3949445"/>
                  <a:gd name="connsiteY5179" fmla="*/ 1068705 h 5665088"/>
                  <a:gd name="connsiteX5180" fmla="*/ 2111883 w 3949445"/>
                  <a:gd name="connsiteY5180" fmla="*/ 1051179 h 5665088"/>
                  <a:gd name="connsiteX5181" fmla="*/ 2111578 w 3949445"/>
                  <a:gd name="connsiteY5181" fmla="*/ 1048893 h 5665088"/>
                  <a:gd name="connsiteX5182" fmla="*/ 2108378 w 3949445"/>
                  <a:gd name="connsiteY5182" fmla="*/ 1041349 h 5665088"/>
                  <a:gd name="connsiteX5183" fmla="*/ 2105101 w 3949445"/>
                  <a:gd name="connsiteY5183" fmla="*/ 1037615 h 5665088"/>
                  <a:gd name="connsiteX5184" fmla="*/ 2097939 w 3949445"/>
                  <a:gd name="connsiteY5184" fmla="*/ 1033272 h 5665088"/>
                  <a:gd name="connsiteX5185" fmla="*/ 2093747 w 3949445"/>
                  <a:gd name="connsiteY5185" fmla="*/ 1032358 h 5665088"/>
                  <a:gd name="connsiteX5186" fmla="*/ 2089328 w 3949445"/>
                  <a:gd name="connsiteY5186" fmla="*/ 1032891 h 5665088"/>
                  <a:gd name="connsiteX5187" fmla="*/ 2086737 w 3949445"/>
                  <a:gd name="connsiteY5187" fmla="*/ 1032662 h 5665088"/>
                  <a:gd name="connsiteX5188" fmla="*/ 2083613 w 3949445"/>
                  <a:gd name="connsiteY5188" fmla="*/ 1029310 h 5665088"/>
                  <a:gd name="connsiteX5189" fmla="*/ 2082165 w 3949445"/>
                  <a:gd name="connsiteY5189" fmla="*/ 1028852 h 5665088"/>
                  <a:gd name="connsiteX5190" fmla="*/ 2073326 w 3949445"/>
                  <a:gd name="connsiteY5190" fmla="*/ 1029767 h 5665088"/>
                  <a:gd name="connsiteX5191" fmla="*/ 2059534 w 3949445"/>
                  <a:gd name="connsiteY5191" fmla="*/ 1027252 h 5665088"/>
                  <a:gd name="connsiteX5192" fmla="*/ 2055724 w 3949445"/>
                  <a:gd name="connsiteY5192" fmla="*/ 1027100 h 5665088"/>
                  <a:gd name="connsiteX5193" fmla="*/ 2046275 w 3949445"/>
                  <a:gd name="connsiteY5193" fmla="*/ 1024357 h 5665088"/>
                  <a:gd name="connsiteX5194" fmla="*/ 2043913 w 3949445"/>
                  <a:gd name="connsiteY5194" fmla="*/ 1024433 h 5665088"/>
                  <a:gd name="connsiteX5195" fmla="*/ 2041931 w 3949445"/>
                  <a:gd name="connsiteY5195" fmla="*/ 1025271 h 5665088"/>
                  <a:gd name="connsiteX5196" fmla="*/ 2038731 w 3949445"/>
                  <a:gd name="connsiteY5196" fmla="*/ 1025652 h 5665088"/>
                  <a:gd name="connsiteX5197" fmla="*/ 2034388 w 3949445"/>
                  <a:gd name="connsiteY5197" fmla="*/ 1025500 h 5665088"/>
                  <a:gd name="connsiteX5198" fmla="*/ 2029054 w 3949445"/>
                  <a:gd name="connsiteY5198" fmla="*/ 1026109 h 5665088"/>
                  <a:gd name="connsiteX5199" fmla="*/ 2022805 w 3949445"/>
                  <a:gd name="connsiteY5199" fmla="*/ 1027405 h 5665088"/>
                  <a:gd name="connsiteX5200" fmla="*/ 2015490 w 3949445"/>
                  <a:gd name="connsiteY5200" fmla="*/ 1027328 h 5665088"/>
                  <a:gd name="connsiteX5201" fmla="*/ 2007184 w 3949445"/>
                  <a:gd name="connsiteY5201" fmla="*/ 1026033 h 5665088"/>
                  <a:gd name="connsiteX5202" fmla="*/ 2001698 w 3949445"/>
                  <a:gd name="connsiteY5202" fmla="*/ 1025957 h 5665088"/>
                  <a:gd name="connsiteX5203" fmla="*/ 1999107 w 3949445"/>
                  <a:gd name="connsiteY5203" fmla="*/ 1026947 h 5665088"/>
                  <a:gd name="connsiteX5204" fmla="*/ 1995831 w 3949445"/>
                  <a:gd name="connsiteY5204" fmla="*/ 1029233 h 5665088"/>
                  <a:gd name="connsiteX5205" fmla="*/ 1989963 w 3949445"/>
                  <a:gd name="connsiteY5205" fmla="*/ 1037006 h 5665088"/>
                  <a:gd name="connsiteX5206" fmla="*/ 1990039 w 3949445"/>
                  <a:gd name="connsiteY5206" fmla="*/ 1036168 h 5665088"/>
                  <a:gd name="connsiteX5207" fmla="*/ 1995831 w 3949445"/>
                  <a:gd name="connsiteY5207" fmla="*/ 1025347 h 5665088"/>
                  <a:gd name="connsiteX5208" fmla="*/ 1995678 w 3949445"/>
                  <a:gd name="connsiteY5208" fmla="*/ 1022528 h 5665088"/>
                  <a:gd name="connsiteX5209" fmla="*/ 1993164 w 3949445"/>
                  <a:gd name="connsiteY5209" fmla="*/ 1020699 h 5665088"/>
                  <a:gd name="connsiteX5210" fmla="*/ 1988287 w 3949445"/>
                  <a:gd name="connsiteY5210" fmla="*/ 1018185 h 5665088"/>
                  <a:gd name="connsiteX5211" fmla="*/ 1985544 w 3949445"/>
                  <a:gd name="connsiteY5211" fmla="*/ 1015822 h 5665088"/>
                  <a:gd name="connsiteX5212" fmla="*/ 1982419 w 3949445"/>
                  <a:gd name="connsiteY5212" fmla="*/ 1012317 h 5665088"/>
                  <a:gd name="connsiteX5213" fmla="*/ 1977847 w 3949445"/>
                  <a:gd name="connsiteY5213" fmla="*/ 1009040 h 5665088"/>
                  <a:gd name="connsiteX5214" fmla="*/ 1971904 w 3949445"/>
                  <a:gd name="connsiteY5214" fmla="*/ 1005992 h 5665088"/>
                  <a:gd name="connsiteX5215" fmla="*/ 1965960 w 3949445"/>
                  <a:gd name="connsiteY5215" fmla="*/ 1003935 h 5665088"/>
                  <a:gd name="connsiteX5216" fmla="*/ 1959940 w 3949445"/>
                  <a:gd name="connsiteY5216" fmla="*/ 1002716 h 5665088"/>
                  <a:gd name="connsiteX5217" fmla="*/ 1950720 w 3949445"/>
                  <a:gd name="connsiteY5217" fmla="*/ 999744 h 5665088"/>
                  <a:gd name="connsiteX5218" fmla="*/ 1929689 w 3949445"/>
                  <a:gd name="connsiteY5218" fmla="*/ 992124 h 5665088"/>
                  <a:gd name="connsiteX5219" fmla="*/ 1915439 w 3949445"/>
                  <a:gd name="connsiteY5219" fmla="*/ 988847 h 5665088"/>
                  <a:gd name="connsiteX5220" fmla="*/ 1907896 w 3949445"/>
                  <a:gd name="connsiteY5220" fmla="*/ 986333 h 5665088"/>
                  <a:gd name="connsiteX5221" fmla="*/ 1904848 w 3949445"/>
                  <a:gd name="connsiteY5221" fmla="*/ 984428 h 5665088"/>
                  <a:gd name="connsiteX5222" fmla="*/ 1892503 w 3949445"/>
                  <a:gd name="connsiteY5222" fmla="*/ 969035 h 5665088"/>
                  <a:gd name="connsiteX5223" fmla="*/ 1884883 w 3949445"/>
                  <a:gd name="connsiteY5223" fmla="*/ 962101 h 5665088"/>
                  <a:gd name="connsiteX5224" fmla="*/ 1877263 w 3949445"/>
                  <a:gd name="connsiteY5224" fmla="*/ 958367 h 5665088"/>
                  <a:gd name="connsiteX5225" fmla="*/ 1870481 w 3949445"/>
                  <a:gd name="connsiteY5225" fmla="*/ 954405 h 5665088"/>
                  <a:gd name="connsiteX5226" fmla="*/ 1861490 w 3949445"/>
                  <a:gd name="connsiteY5226" fmla="*/ 948080 h 5665088"/>
                  <a:gd name="connsiteX5227" fmla="*/ 1855775 w 3949445"/>
                  <a:gd name="connsiteY5227" fmla="*/ 943204 h 5665088"/>
                  <a:gd name="connsiteX5228" fmla="*/ 1851050 w 3949445"/>
                  <a:gd name="connsiteY5228" fmla="*/ 941146 h 5665088"/>
                  <a:gd name="connsiteX5229" fmla="*/ 1840840 w 3949445"/>
                  <a:gd name="connsiteY5229" fmla="*/ 939394 h 5665088"/>
                  <a:gd name="connsiteX5230" fmla="*/ 1835810 w 3949445"/>
                  <a:gd name="connsiteY5230" fmla="*/ 937641 h 5665088"/>
                  <a:gd name="connsiteX5231" fmla="*/ 1818437 w 3949445"/>
                  <a:gd name="connsiteY5231" fmla="*/ 934060 h 5665088"/>
                  <a:gd name="connsiteX5232" fmla="*/ 1807388 w 3949445"/>
                  <a:gd name="connsiteY5232" fmla="*/ 930173 h 5665088"/>
                  <a:gd name="connsiteX5233" fmla="*/ 1796949 w 3949445"/>
                  <a:gd name="connsiteY5233" fmla="*/ 924840 h 5665088"/>
                  <a:gd name="connsiteX5234" fmla="*/ 1787347 w 3949445"/>
                  <a:gd name="connsiteY5234" fmla="*/ 920725 h 5665088"/>
                  <a:gd name="connsiteX5235" fmla="*/ 1775536 w 3949445"/>
                  <a:gd name="connsiteY5235" fmla="*/ 918896 h 5665088"/>
                  <a:gd name="connsiteX5236" fmla="*/ 1767230 w 3949445"/>
                  <a:gd name="connsiteY5236" fmla="*/ 919810 h 5665088"/>
                  <a:gd name="connsiteX5237" fmla="*/ 1732102 w 3949445"/>
                  <a:gd name="connsiteY5237" fmla="*/ 929488 h 5665088"/>
                  <a:gd name="connsiteX5238" fmla="*/ 1723187 w 3949445"/>
                  <a:gd name="connsiteY5238" fmla="*/ 932536 h 5665088"/>
                  <a:gd name="connsiteX5239" fmla="*/ 1718996 w 3949445"/>
                  <a:gd name="connsiteY5239" fmla="*/ 934669 h 5665088"/>
                  <a:gd name="connsiteX5240" fmla="*/ 1718386 w 3949445"/>
                  <a:gd name="connsiteY5240" fmla="*/ 934365 h 5665088"/>
                  <a:gd name="connsiteX5241" fmla="*/ 1721206 w 3949445"/>
                  <a:gd name="connsiteY5241" fmla="*/ 931774 h 5665088"/>
                  <a:gd name="connsiteX5242" fmla="*/ 1721053 w 3949445"/>
                  <a:gd name="connsiteY5242" fmla="*/ 930478 h 5665088"/>
                  <a:gd name="connsiteX5243" fmla="*/ 1715110 w 3949445"/>
                  <a:gd name="connsiteY5243" fmla="*/ 931012 h 5665088"/>
                  <a:gd name="connsiteX5244" fmla="*/ 1713052 w 3949445"/>
                  <a:gd name="connsiteY5244" fmla="*/ 931774 h 5665088"/>
                  <a:gd name="connsiteX5245" fmla="*/ 1707566 w 3949445"/>
                  <a:gd name="connsiteY5245" fmla="*/ 935355 h 5665088"/>
                  <a:gd name="connsiteX5246" fmla="*/ 1704670 w 3949445"/>
                  <a:gd name="connsiteY5246" fmla="*/ 936650 h 5665088"/>
                  <a:gd name="connsiteX5247" fmla="*/ 1701851 w 3949445"/>
                  <a:gd name="connsiteY5247" fmla="*/ 937336 h 5665088"/>
                  <a:gd name="connsiteX5248" fmla="*/ 1701699 w 3949445"/>
                  <a:gd name="connsiteY5248" fmla="*/ 936955 h 5665088"/>
                  <a:gd name="connsiteX5249" fmla="*/ 1704213 w 3949445"/>
                  <a:gd name="connsiteY5249" fmla="*/ 935660 h 5665088"/>
                  <a:gd name="connsiteX5250" fmla="*/ 1706651 w 3949445"/>
                  <a:gd name="connsiteY5250" fmla="*/ 933602 h 5665088"/>
                  <a:gd name="connsiteX5251" fmla="*/ 1709014 w 3949445"/>
                  <a:gd name="connsiteY5251" fmla="*/ 930859 h 5665088"/>
                  <a:gd name="connsiteX5252" fmla="*/ 1711528 w 3949445"/>
                  <a:gd name="connsiteY5252" fmla="*/ 926973 h 5665088"/>
                  <a:gd name="connsiteX5253" fmla="*/ 1714271 w 3949445"/>
                  <a:gd name="connsiteY5253" fmla="*/ 921791 h 5665088"/>
                  <a:gd name="connsiteX5254" fmla="*/ 1715719 w 3949445"/>
                  <a:gd name="connsiteY5254" fmla="*/ 917905 h 5665088"/>
                  <a:gd name="connsiteX5255" fmla="*/ 1716024 w 3949445"/>
                  <a:gd name="connsiteY5255" fmla="*/ 915391 h 5665088"/>
                  <a:gd name="connsiteX5256" fmla="*/ 1715338 w 3949445"/>
                  <a:gd name="connsiteY5256" fmla="*/ 911885 h 5665088"/>
                  <a:gd name="connsiteX5257" fmla="*/ 1713814 w 3949445"/>
                  <a:gd name="connsiteY5257" fmla="*/ 907237 h 5665088"/>
                  <a:gd name="connsiteX5258" fmla="*/ 1705585 w 3949445"/>
                  <a:gd name="connsiteY5258" fmla="*/ 890092 h 5665088"/>
                  <a:gd name="connsiteX5259" fmla="*/ 1704137 w 3949445"/>
                  <a:gd name="connsiteY5259" fmla="*/ 886435 h 5665088"/>
                  <a:gd name="connsiteX5260" fmla="*/ 1700174 w 3949445"/>
                  <a:gd name="connsiteY5260" fmla="*/ 873557 h 5665088"/>
                  <a:gd name="connsiteX5261" fmla="*/ 1696974 w 3949445"/>
                  <a:gd name="connsiteY5261" fmla="*/ 865251 h 5665088"/>
                  <a:gd name="connsiteX5262" fmla="*/ 1690116 w 3949445"/>
                  <a:gd name="connsiteY5262" fmla="*/ 850392 h 5665088"/>
                  <a:gd name="connsiteX5263" fmla="*/ 1689125 w 3949445"/>
                  <a:gd name="connsiteY5263" fmla="*/ 846277 h 5665088"/>
                  <a:gd name="connsiteX5264" fmla="*/ 1688059 w 3949445"/>
                  <a:gd name="connsiteY5264" fmla="*/ 838962 h 5665088"/>
                  <a:gd name="connsiteX5265" fmla="*/ 1687144 w 3949445"/>
                  <a:gd name="connsiteY5265" fmla="*/ 837210 h 5665088"/>
                  <a:gd name="connsiteX5266" fmla="*/ 1683258 w 3949445"/>
                  <a:gd name="connsiteY5266" fmla="*/ 835457 h 5665088"/>
                  <a:gd name="connsiteX5267" fmla="*/ 1679524 w 3949445"/>
                  <a:gd name="connsiteY5267" fmla="*/ 836295 h 5665088"/>
                  <a:gd name="connsiteX5268" fmla="*/ 1675181 w 3949445"/>
                  <a:gd name="connsiteY5268" fmla="*/ 836143 h 5665088"/>
                  <a:gd name="connsiteX5269" fmla="*/ 1663827 w 3949445"/>
                  <a:gd name="connsiteY5269" fmla="*/ 834542 h 5665088"/>
                  <a:gd name="connsiteX5270" fmla="*/ 1653159 w 3949445"/>
                  <a:gd name="connsiteY5270" fmla="*/ 835228 h 5665088"/>
                  <a:gd name="connsiteX5271" fmla="*/ 1650492 w 3949445"/>
                  <a:gd name="connsiteY5271" fmla="*/ 836524 h 5665088"/>
                  <a:gd name="connsiteX5272" fmla="*/ 1647215 w 3949445"/>
                  <a:gd name="connsiteY5272" fmla="*/ 842772 h 5665088"/>
                  <a:gd name="connsiteX5273" fmla="*/ 1644701 w 3949445"/>
                  <a:gd name="connsiteY5273" fmla="*/ 856717 h 5665088"/>
                  <a:gd name="connsiteX5274" fmla="*/ 1642415 w 3949445"/>
                  <a:gd name="connsiteY5274" fmla="*/ 861212 h 5665088"/>
                  <a:gd name="connsiteX5275" fmla="*/ 1642415 w 3949445"/>
                  <a:gd name="connsiteY5275" fmla="*/ 858850 h 5665088"/>
                  <a:gd name="connsiteX5276" fmla="*/ 1644396 w 3949445"/>
                  <a:gd name="connsiteY5276" fmla="*/ 840943 h 5665088"/>
                  <a:gd name="connsiteX5277" fmla="*/ 1644167 w 3949445"/>
                  <a:gd name="connsiteY5277" fmla="*/ 837743 h 5665088"/>
                  <a:gd name="connsiteX5278" fmla="*/ 1639062 w 3949445"/>
                  <a:gd name="connsiteY5278" fmla="*/ 836066 h 5665088"/>
                  <a:gd name="connsiteX5279" fmla="*/ 1634338 w 3949445"/>
                  <a:gd name="connsiteY5279" fmla="*/ 830275 h 5665088"/>
                  <a:gd name="connsiteX5280" fmla="*/ 1632814 w 3949445"/>
                  <a:gd name="connsiteY5280" fmla="*/ 829132 h 5665088"/>
                  <a:gd name="connsiteX5281" fmla="*/ 1631061 w 3949445"/>
                  <a:gd name="connsiteY5281" fmla="*/ 828675 h 5665088"/>
                  <a:gd name="connsiteX5282" fmla="*/ 1629156 w 3949445"/>
                  <a:gd name="connsiteY5282" fmla="*/ 829056 h 5665088"/>
                  <a:gd name="connsiteX5283" fmla="*/ 1627632 w 3949445"/>
                  <a:gd name="connsiteY5283" fmla="*/ 827151 h 5665088"/>
                  <a:gd name="connsiteX5284" fmla="*/ 1626489 w 3949445"/>
                  <a:gd name="connsiteY5284" fmla="*/ 823112 h 5665088"/>
                  <a:gd name="connsiteX5285" fmla="*/ 1625194 w 3949445"/>
                  <a:gd name="connsiteY5285" fmla="*/ 820522 h 5665088"/>
                  <a:gd name="connsiteX5286" fmla="*/ 1622527 w 3949445"/>
                  <a:gd name="connsiteY5286" fmla="*/ 818845 h 5665088"/>
                  <a:gd name="connsiteX5287" fmla="*/ 1618183 w 3949445"/>
                  <a:gd name="connsiteY5287" fmla="*/ 817855 h 5665088"/>
                  <a:gd name="connsiteX5288" fmla="*/ 1621536 w 3949445"/>
                  <a:gd name="connsiteY5288" fmla="*/ 816712 h 5665088"/>
                  <a:gd name="connsiteX5289" fmla="*/ 1623517 w 3949445"/>
                  <a:gd name="connsiteY5289" fmla="*/ 813130 h 5665088"/>
                  <a:gd name="connsiteX5290" fmla="*/ 1624736 w 3949445"/>
                  <a:gd name="connsiteY5290" fmla="*/ 806577 h 5665088"/>
                  <a:gd name="connsiteX5291" fmla="*/ 1625194 w 3949445"/>
                  <a:gd name="connsiteY5291" fmla="*/ 794614 h 5665088"/>
                  <a:gd name="connsiteX5292" fmla="*/ 1624813 w 3949445"/>
                  <a:gd name="connsiteY5292" fmla="*/ 767486 h 5665088"/>
                  <a:gd name="connsiteX5293" fmla="*/ 1626565 w 3949445"/>
                  <a:gd name="connsiteY5293" fmla="*/ 758647 h 5665088"/>
                  <a:gd name="connsiteX5294" fmla="*/ 1629309 w 3949445"/>
                  <a:gd name="connsiteY5294" fmla="*/ 747446 h 5665088"/>
                  <a:gd name="connsiteX5295" fmla="*/ 1630223 w 3949445"/>
                  <a:gd name="connsiteY5295" fmla="*/ 740816 h 5665088"/>
                  <a:gd name="connsiteX5296" fmla="*/ 1629309 w 3949445"/>
                  <a:gd name="connsiteY5296" fmla="*/ 738683 h 5665088"/>
                  <a:gd name="connsiteX5297" fmla="*/ 1627937 w 3949445"/>
                  <a:gd name="connsiteY5297" fmla="*/ 737311 h 5665088"/>
                  <a:gd name="connsiteX5298" fmla="*/ 1625803 w 3949445"/>
                  <a:gd name="connsiteY5298" fmla="*/ 736092 h 5665088"/>
                  <a:gd name="connsiteX5299" fmla="*/ 1629004 w 3949445"/>
                  <a:gd name="connsiteY5299" fmla="*/ 733806 h 5665088"/>
                  <a:gd name="connsiteX5300" fmla="*/ 1633271 w 3949445"/>
                  <a:gd name="connsiteY5300" fmla="*/ 733577 h 5665088"/>
                  <a:gd name="connsiteX5301" fmla="*/ 1635557 w 3949445"/>
                  <a:gd name="connsiteY5301" fmla="*/ 729920 h 5665088"/>
                  <a:gd name="connsiteX5302" fmla="*/ 1638757 w 3949445"/>
                  <a:gd name="connsiteY5302" fmla="*/ 722681 h 5665088"/>
                  <a:gd name="connsiteX5303" fmla="*/ 1643329 w 3949445"/>
                  <a:gd name="connsiteY5303" fmla="*/ 714527 h 5665088"/>
                  <a:gd name="connsiteX5304" fmla="*/ 1649349 w 3949445"/>
                  <a:gd name="connsiteY5304" fmla="*/ 705536 h 5665088"/>
                  <a:gd name="connsiteX5305" fmla="*/ 1652702 w 3949445"/>
                  <a:gd name="connsiteY5305" fmla="*/ 698906 h 5665088"/>
                  <a:gd name="connsiteX5306" fmla="*/ 1653311 w 3949445"/>
                  <a:gd name="connsiteY5306" fmla="*/ 694639 h 5665088"/>
                  <a:gd name="connsiteX5307" fmla="*/ 1653159 w 3949445"/>
                  <a:gd name="connsiteY5307" fmla="*/ 691439 h 5665088"/>
                  <a:gd name="connsiteX5308" fmla="*/ 1652016 w 3949445"/>
                  <a:gd name="connsiteY5308" fmla="*/ 689229 h 5665088"/>
                  <a:gd name="connsiteX5309" fmla="*/ 1652930 w 3949445"/>
                  <a:gd name="connsiteY5309" fmla="*/ 688391 h 5665088"/>
                  <a:gd name="connsiteX5310" fmla="*/ 1657502 w 3949445"/>
                  <a:gd name="connsiteY5310" fmla="*/ 689000 h 5665088"/>
                  <a:gd name="connsiteX5311" fmla="*/ 1659636 w 3949445"/>
                  <a:gd name="connsiteY5311" fmla="*/ 686867 h 5665088"/>
                  <a:gd name="connsiteX5312" fmla="*/ 1659560 w 3949445"/>
                  <a:gd name="connsiteY5312" fmla="*/ 685724 h 5665088"/>
                  <a:gd name="connsiteX5313" fmla="*/ 1657579 w 3949445"/>
                  <a:gd name="connsiteY5313" fmla="*/ 681076 h 5665088"/>
                  <a:gd name="connsiteX5314" fmla="*/ 1658645 w 3949445"/>
                  <a:gd name="connsiteY5314" fmla="*/ 678866 h 5665088"/>
                  <a:gd name="connsiteX5315" fmla="*/ 1666494 w 3949445"/>
                  <a:gd name="connsiteY5315" fmla="*/ 671703 h 5665088"/>
                  <a:gd name="connsiteX5316" fmla="*/ 1677772 w 3949445"/>
                  <a:gd name="connsiteY5316" fmla="*/ 665607 h 5665088"/>
                  <a:gd name="connsiteX5317" fmla="*/ 1680439 w 3949445"/>
                  <a:gd name="connsiteY5317" fmla="*/ 663626 h 5665088"/>
                  <a:gd name="connsiteX5318" fmla="*/ 1681963 w 3949445"/>
                  <a:gd name="connsiteY5318" fmla="*/ 662026 h 5665088"/>
                  <a:gd name="connsiteX5319" fmla="*/ 1681886 w 3949445"/>
                  <a:gd name="connsiteY5319" fmla="*/ 661264 h 5665088"/>
                  <a:gd name="connsiteX5320" fmla="*/ 1677391 w 3949445"/>
                  <a:gd name="connsiteY5320" fmla="*/ 659359 h 5665088"/>
                  <a:gd name="connsiteX5321" fmla="*/ 1674876 w 3949445"/>
                  <a:gd name="connsiteY5321" fmla="*/ 657301 h 5665088"/>
                  <a:gd name="connsiteX5322" fmla="*/ 1673657 w 3949445"/>
                  <a:gd name="connsiteY5322" fmla="*/ 655853 h 5665088"/>
                  <a:gd name="connsiteX5323" fmla="*/ 1671447 w 3949445"/>
                  <a:gd name="connsiteY5323" fmla="*/ 651662 h 5665088"/>
                  <a:gd name="connsiteX5324" fmla="*/ 1679600 w 3949445"/>
                  <a:gd name="connsiteY5324" fmla="*/ 652424 h 5665088"/>
                  <a:gd name="connsiteX5325" fmla="*/ 1681124 w 3949445"/>
                  <a:gd name="connsiteY5325" fmla="*/ 652196 h 5665088"/>
                  <a:gd name="connsiteX5326" fmla="*/ 1683487 w 3949445"/>
                  <a:gd name="connsiteY5326" fmla="*/ 650519 h 5665088"/>
                  <a:gd name="connsiteX5327" fmla="*/ 1682496 w 3949445"/>
                  <a:gd name="connsiteY5327" fmla="*/ 649300 h 5665088"/>
                  <a:gd name="connsiteX5328" fmla="*/ 1679829 w 3949445"/>
                  <a:gd name="connsiteY5328" fmla="*/ 647395 h 5665088"/>
                  <a:gd name="connsiteX5329" fmla="*/ 1680439 w 3949445"/>
                  <a:gd name="connsiteY5329" fmla="*/ 646481 h 5665088"/>
                  <a:gd name="connsiteX5330" fmla="*/ 1687525 w 3949445"/>
                  <a:gd name="connsiteY5330" fmla="*/ 646252 h 5665088"/>
                  <a:gd name="connsiteX5331" fmla="*/ 1691183 w 3949445"/>
                  <a:gd name="connsiteY5331" fmla="*/ 644652 h 5665088"/>
                  <a:gd name="connsiteX5332" fmla="*/ 1693393 w 3949445"/>
                  <a:gd name="connsiteY5332" fmla="*/ 642747 h 5665088"/>
                  <a:gd name="connsiteX5333" fmla="*/ 1693012 w 3949445"/>
                  <a:gd name="connsiteY5333" fmla="*/ 641833 h 5665088"/>
                  <a:gd name="connsiteX5334" fmla="*/ 1691335 w 3949445"/>
                  <a:gd name="connsiteY5334" fmla="*/ 640690 h 5665088"/>
                  <a:gd name="connsiteX5335" fmla="*/ 1691488 w 3949445"/>
                  <a:gd name="connsiteY5335" fmla="*/ 639394 h 5665088"/>
                  <a:gd name="connsiteX5336" fmla="*/ 1697736 w 3949445"/>
                  <a:gd name="connsiteY5336" fmla="*/ 635508 h 5665088"/>
                  <a:gd name="connsiteX5337" fmla="*/ 1697355 w 3949445"/>
                  <a:gd name="connsiteY5337" fmla="*/ 633679 h 5665088"/>
                  <a:gd name="connsiteX5338" fmla="*/ 1694536 w 3949445"/>
                  <a:gd name="connsiteY5338" fmla="*/ 631241 h 5665088"/>
                  <a:gd name="connsiteX5339" fmla="*/ 1687068 w 3949445"/>
                  <a:gd name="connsiteY5339" fmla="*/ 627507 h 5665088"/>
                  <a:gd name="connsiteX5340" fmla="*/ 1686077 w 3949445"/>
                  <a:gd name="connsiteY5340" fmla="*/ 626593 h 5665088"/>
                  <a:gd name="connsiteX5341" fmla="*/ 1688059 w 3949445"/>
                  <a:gd name="connsiteY5341" fmla="*/ 626440 h 5665088"/>
                  <a:gd name="connsiteX5342" fmla="*/ 1699260 w 3949445"/>
                  <a:gd name="connsiteY5342" fmla="*/ 630098 h 5665088"/>
                  <a:gd name="connsiteX5343" fmla="*/ 1704289 w 3949445"/>
                  <a:gd name="connsiteY5343" fmla="*/ 632841 h 5665088"/>
                  <a:gd name="connsiteX5344" fmla="*/ 1707642 w 3949445"/>
                  <a:gd name="connsiteY5344" fmla="*/ 635965 h 5665088"/>
                  <a:gd name="connsiteX5345" fmla="*/ 1710385 w 3949445"/>
                  <a:gd name="connsiteY5345" fmla="*/ 637718 h 5665088"/>
                  <a:gd name="connsiteX5346" fmla="*/ 1712366 w 3949445"/>
                  <a:gd name="connsiteY5346" fmla="*/ 638251 h 5665088"/>
                  <a:gd name="connsiteX5347" fmla="*/ 1711757 w 3949445"/>
                  <a:gd name="connsiteY5347" fmla="*/ 636270 h 5665088"/>
                  <a:gd name="connsiteX5348" fmla="*/ 1708480 w 3949445"/>
                  <a:gd name="connsiteY5348" fmla="*/ 631698 h 5665088"/>
                  <a:gd name="connsiteX5349" fmla="*/ 1705585 w 3949445"/>
                  <a:gd name="connsiteY5349" fmla="*/ 628726 h 5665088"/>
                  <a:gd name="connsiteX5350" fmla="*/ 1703146 w 3949445"/>
                  <a:gd name="connsiteY5350" fmla="*/ 627507 h 5665088"/>
                  <a:gd name="connsiteX5351" fmla="*/ 1702994 w 3949445"/>
                  <a:gd name="connsiteY5351" fmla="*/ 625678 h 5665088"/>
                  <a:gd name="connsiteX5352" fmla="*/ 1705356 w 3949445"/>
                  <a:gd name="connsiteY5352" fmla="*/ 623392 h 5665088"/>
                  <a:gd name="connsiteX5353" fmla="*/ 1709699 w 3949445"/>
                  <a:gd name="connsiteY5353" fmla="*/ 620268 h 5665088"/>
                  <a:gd name="connsiteX5354" fmla="*/ 1710995 w 3949445"/>
                  <a:gd name="connsiteY5354" fmla="*/ 618363 h 5665088"/>
                  <a:gd name="connsiteX5355" fmla="*/ 1711376 w 3949445"/>
                  <a:gd name="connsiteY5355" fmla="*/ 615696 h 5665088"/>
                  <a:gd name="connsiteX5356" fmla="*/ 1713509 w 3949445"/>
                  <a:gd name="connsiteY5356" fmla="*/ 614629 h 5665088"/>
                  <a:gd name="connsiteX5357" fmla="*/ 1717319 w 3949445"/>
                  <a:gd name="connsiteY5357" fmla="*/ 615086 h 5665088"/>
                  <a:gd name="connsiteX5358" fmla="*/ 1720291 w 3949445"/>
                  <a:gd name="connsiteY5358" fmla="*/ 614705 h 5665088"/>
                  <a:gd name="connsiteX5359" fmla="*/ 1722349 w 3949445"/>
                  <a:gd name="connsiteY5359" fmla="*/ 613334 h 5665088"/>
                  <a:gd name="connsiteX5360" fmla="*/ 1724787 w 3949445"/>
                  <a:gd name="connsiteY5360" fmla="*/ 613410 h 5665088"/>
                  <a:gd name="connsiteX5361" fmla="*/ 1729664 w 3949445"/>
                  <a:gd name="connsiteY5361" fmla="*/ 615925 h 5665088"/>
                  <a:gd name="connsiteX5362" fmla="*/ 1732483 w 3949445"/>
                  <a:gd name="connsiteY5362" fmla="*/ 616077 h 5665088"/>
                  <a:gd name="connsiteX5363" fmla="*/ 1734922 w 3949445"/>
                  <a:gd name="connsiteY5363" fmla="*/ 614020 h 5665088"/>
                  <a:gd name="connsiteX5364" fmla="*/ 1735303 w 3949445"/>
                  <a:gd name="connsiteY5364" fmla="*/ 613029 h 5665088"/>
                  <a:gd name="connsiteX5365" fmla="*/ 1734541 w 3949445"/>
                  <a:gd name="connsiteY5365" fmla="*/ 609829 h 5665088"/>
                  <a:gd name="connsiteX5366" fmla="*/ 1726997 w 3949445"/>
                  <a:gd name="connsiteY5366" fmla="*/ 608609 h 5665088"/>
                  <a:gd name="connsiteX5367" fmla="*/ 1723339 w 3949445"/>
                  <a:gd name="connsiteY5367" fmla="*/ 607543 h 5665088"/>
                  <a:gd name="connsiteX5368" fmla="*/ 1720977 w 3949445"/>
                  <a:gd name="connsiteY5368" fmla="*/ 605866 h 5665088"/>
                  <a:gd name="connsiteX5369" fmla="*/ 1719377 w 3949445"/>
                  <a:gd name="connsiteY5369" fmla="*/ 604571 h 5665088"/>
                  <a:gd name="connsiteX5370" fmla="*/ 1718158 w 3949445"/>
                  <a:gd name="connsiteY5370" fmla="*/ 602209 h 5665088"/>
                  <a:gd name="connsiteX5371" fmla="*/ 1717777 w 3949445"/>
                  <a:gd name="connsiteY5371" fmla="*/ 600532 h 5665088"/>
                  <a:gd name="connsiteX5372" fmla="*/ 1718767 w 3949445"/>
                  <a:gd name="connsiteY5372" fmla="*/ 599389 h 5665088"/>
                  <a:gd name="connsiteX5373" fmla="*/ 1725168 w 3949445"/>
                  <a:gd name="connsiteY5373" fmla="*/ 598856 h 5665088"/>
                  <a:gd name="connsiteX5374" fmla="*/ 1726921 w 3949445"/>
                  <a:gd name="connsiteY5374" fmla="*/ 598246 h 5665088"/>
                  <a:gd name="connsiteX5375" fmla="*/ 1728521 w 3949445"/>
                  <a:gd name="connsiteY5375" fmla="*/ 596875 h 5665088"/>
                  <a:gd name="connsiteX5376" fmla="*/ 1731493 w 3949445"/>
                  <a:gd name="connsiteY5376" fmla="*/ 596722 h 5665088"/>
                  <a:gd name="connsiteX5377" fmla="*/ 1737894 w 3949445"/>
                  <a:gd name="connsiteY5377" fmla="*/ 598475 h 5665088"/>
                  <a:gd name="connsiteX5378" fmla="*/ 1754124 w 3949445"/>
                  <a:gd name="connsiteY5378" fmla="*/ 600304 h 5665088"/>
                  <a:gd name="connsiteX5379" fmla="*/ 1758010 w 3949445"/>
                  <a:gd name="connsiteY5379" fmla="*/ 599465 h 5665088"/>
                  <a:gd name="connsiteX5380" fmla="*/ 1767078 w 3949445"/>
                  <a:gd name="connsiteY5380" fmla="*/ 593293 h 5665088"/>
                  <a:gd name="connsiteX5381" fmla="*/ 1771269 w 3949445"/>
                  <a:gd name="connsiteY5381" fmla="*/ 592150 h 5665088"/>
                  <a:gd name="connsiteX5382" fmla="*/ 1776527 w 3949445"/>
                  <a:gd name="connsiteY5382" fmla="*/ 591769 h 5665088"/>
                  <a:gd name="connsiteX5383" fmla="*/ 1780108 w 3949445"/>
                  <a:gd name="connsiteY5383" fmla="*/ 590245 h 5665088"/>
                  <a:gd name="connsiteX5384" fmla="*/ 1782089 w 3949445"/>
                  <a:gd name="connsiteY5384" fmla="*/ 587502 h 5665088"/>
                  <a:gd name="connsiteX5385" fmla="*/ 1783232 w 3949445"/>
                  <a:gd name="connsiteY5385" fmla="*/ 584683 h 5665088"/>
                  <a:gd name="connsiteX5386" fmla="*/ 1783537 w 3949445"/>
                  <a:gd name="connsiteY5386" fmla="*/ 581863 h 5665088"/>
                  <a:gd name="connsiteX5387" fmla="*/ 1782775 w 3949445"/>
                  <a:gd name="connsiteY5387" fmla="*/ 570205 h 5665088"/>
                  <a:gd name="connsiteX5388" fmla="*/ 1781404 w 3949445"/>
                  <a:gd name="connsiteY5388" fmla="*/ 567309 h 5665088"/>
                  <a:gd name="connsiteX5389" fmla="*/ 1772717 w 3949445"/>
                  <a:gd name="connsiteY5389" fmla="*/ 561746 h 5665088"/>
                  <a:gd name="connsiteX5390" fmla="*/ 1767535 w 3949445"/>
                  <a:gd name="connsiteY5390" fmla="*/ 559765 h 5665088"/>
                  <a:gd name="connsiteX5391" fmla="*/ 1758772 w 3949445"/>
                  <a:gd name="connsiteY5391" fmla="*/ 557860 h 5665088"/>
                  <a:gd name="connsiteX5392" fmla="*/ 1752600 w 3949445"/>
                  <a:gd name="connsiteY5392" fmla="*/ 554507 h 5665088"/>
                  <a:gd name="connsiteX5393" fmla="*/ 1744980 w 3949445"/>
                  <a:gd name="connsiteY5393" fmla="*/ 548564 h 5665088"/>
                  <a:gd name="connsiteX5394" fmla="*/ 1738960 w 3949445"/>
                  <a:gd name="connsiteY5394" fmla="*/ 546278 h 5665088"/>
                  <a:gd name="connsiteX5395" fmla="*/ 1734464 w 3949445"/>
                  <a:gd name="connsiteY5395" fmla="*/ 547649 h 5665088"/>
                  <a:gd name="connsiteX5396" fmla="*/ 1729816 w 3949445"/>
                  <a:gd name="connsiteY5396" fmla="*/ 549783 h 5665088"/>
                  <a:gd name="connsiteX5397" fmla="*/ 1721587 w 3949445"/>
                  <a:gd name="connsiteY5397" fmla="*/ 554507 h 5665088"/>
                  <a:gd name="connsiteX5398" fmla="*/ 1714805 w 3949445"/>
                  <a:gd name="connsiteY5398" fmla="*/ 554965 h 5665088"/>
                  <a:gd name="connsiteX5399" fmla="*/ 1714957 w 3949445"/>
                  <a:gd name="connsiteY5399" fmla="*/ 554126 h 5665088"/>
                  <a:gd name="connsiteX5400" fmla="*/ 1724863 w 3949445"/>
                  <a:gd name="connsiteY5400" fmla="*/ 548792 h 5665088"/>
                  <a:gd name="connsiteX5401" fmla="*/ 1726692 w 3949445"/>
                  <a:gd name="connsiteY5401" fmla="*/ 546659 h 5665088"/>
                  <a:gd name="connsiteX5402" fmla="*/ 1725168 w 3949445"/>
                  <a:gd name="connsiteY5402" fmla="*/ 545668 h 5665088"/>
                  <a:gd name="connsiteX5403" fmla="*/ 1719682 w 3949445"/>
                  <a:gd name="connsiteY5403" fmla="*/ 543992 h 5665088"/>
                  <a:gd name="connsiteX5404" fmla="*/ 1712290 w 3949445"/>
                  <a:gd name="connsiteY5404" fmla="*/ 542392 h 5665088"/>
                  <a:gd name="connsiteX5405" fmla="*/ 1687601 w 3949445"/>
                  <a:gd name="connsiteY5405" fmla="*/ 533857 h 5665088"/>
                  <a:gd name="connsiteX5406" fmla="*/ 1684325 w 3949445"/>
                  <a:gd name="connsiteY5406" fmla="*/ 532333 h 5665088"/>
                  <a:gd name="connsiteX5407" fmla="*/ 1679372 w 3949445"/>
                  <a:gd name="connsiteY5407" fmla="*/ 530962 h 5665088"/>
                  <a:gd name="connsiteX5408" fmla="*/ 1678305 w 3949445"/>
                  <a:gd name="connsiteY5408" fmla="*/ 531419 h 5665088"/>
                  <a:gd name="connsiteX5409" fmla="*/ 1679296 w 3949445"/>
                  <a:gd name="connsiteY5409" fmla="*/ 533933 h 5665088"/>
                  <a:gd name="connsiteX5410" fmla="*/ 1681353 w 3949445"/>
                  <a:gd name="connsiteY5410" fmla="*/ 535610 h 5665088"/>
                  <a:gd name="connsiteX5411" fmla="*/ 1683715 w 3949445"/>
                  <a:gd name="connsiteY5411" fmla="*/ 536753 h 5665088"/>
                  <a:gd name="connsiteX5412" fmla="*/ 1683563 w 3949445"/>
                  <a:gd name="connsiteY5412" fmla="*/ 537591 h 5665088"/>
                  <a:gd name="connsiteX5413" fmla="*/ 1677924 w 3949445"/>
                  <a:gd name="connsiteY5413" fmla="*/ 537743 h 5665088"/>
                  <a:gd name="connsiteX5414" fmla="*/ 1672361 w 3949445"/>
                  <a:gd name="connsiteY5414" fmla="*/ 536067 h 5665088"/>
                  <a:gd name="connsiteX5415" fmla="*/ 1668323 w 3949445"/>
                  <a:gd name="connsiteY5415" fmla="*/ 531419 h 5665088"/>
                  <a:gd name="connsiteX5416" fmla="*/ 1668628 w 3949445"/>
                  <a:gd name="connsiteY5416" fmla="*/ 529514 h 5665088"/>
                  <a:gd name="connsiteX5417" fmla="*/ 1670609 w 3949445"/>
                  <a:gd name="connsiteY5417" fmla="*/ 527533 h 5665088"/>
                  <a:gd name="connsiteX5418" fmla="*/ 1670914 w 3949445"/>
                  <a:gd name="connsiteY5418" fmla="*/ 525323 h 5665088"/>
                  <a:gd name="connsiteX5419" fmla="*/ 1667027 w 3949445"/>
                  <a:gd name="connsiteY5419" fmla="*/ 518770 h 5665088"/>
                  <a:gd name="connsiteX5420" fmla="*/ 1677391 w 3949445"/>
                  <a:gd name="connsiteY5420" fmla="*/ 526085 h 5665088"/>
                  <a:gd name="connsiteX5421" fmla="*/ 1695221 w 3949445"/>
                  <a:gd name="connsiteY5421" fmla="*/ 531647 h 5665088"/>
                  <a:gd name="connsiteX5422" fmla="*/ 1711452 w 3949445"/>
                  <a:gd name="connsiteY5422" fmla="*/ 538201 h 5665088"/>
                  <a:gd name="connsiteX5423" fmla="*/ 1719682 w 3949445"/>
                  <a:gd name="connsiteY5423" fmla="*/ 540791 h 5665088"/>
                  <a:gd name="connsiteX5424" fmla="*/ 1725244 w 3949445"/>
                  <a:gd name="connsiteY5424" fmla="*/ 541477 h 5665088"/>
                  <a:gd name="connsiteX5425" fmla="*/ 1729130 w 3949445"/>
                  <a:gd name="connsiteY5425" fmla="*/ 541020 h 5665088"/>
                  <a:gd name="connsiteX5426" fmla="*/ 1731340 w 3949445"/>
                  <a:gd name="connsiteY5426" fmla="*/ 539267 h 5665088"/>
                  <a:gd name="connsiteX5427" fmla="*/ 1733474 w 3949445"/>
                  <a:gd name="connsiteY5427" fmla="*/ 538658 h 5665088"/>
                  <a:gd name="connsiteX5428" fmla="*/ 1735531 w 3949445"/>
                  <a:gd name="connsiteY5428" fmla="*/ 539267 h 5665088"/>
                  <a:gd name="connsiteX5429" fmla="*/ 1735912 w 3949445"/>
                  <a:gd name="connsiteY5429" fmla="*/ 540029 h 5665088"/>
                  <a:gd name="connsiteX5430" fmla="*/ 1734541 w 3949445"/>
                  <a:gd name="connsiteY5430" fmla="*/ 540868 h 5665088"/>
                  <a:gd name="connsiteX5431" fmla="*/ 1734464 w 3949445"/>
                  <a:gd name="connsiteY5431" fmla="*/ 541706 h 5665088"/>
                  <a:gd name="connsiteX5432" fmla="*/ 1735684 w 3949445"/>
                  <a:gd name="connsiteY5432" fmla="*/ 542620 h 5665088"/>
                  <a:gd name="connsiteX5433" fmla="*/ 1745361 w 3949445"/>
                  <a:gd name="connsiteY5433" fmla="*/ 543535 h 5665088"/>
                  <a:gd name="connsiteX5434" fmla="*/ 1750695 w 3949445"/>
                  <a:gd name="connsiteY5434" fmla="*/ 544601 h 5665088"/>
                  <a:gd name="connsiteX5435" fmla="*/ 1767383 w 3949445"/>
                  <a:gd name="connsiteY5435" fmla="*/ 551155 h 5665088"/>
                  <a:gd name="connsiteX5436" fmla="*/ 1773631 w 3949445"/>
                  <a:gd name="connsiteY5436" fmla="*/ 552983 h 5665088"/>
                  <a:gd name="connsiteX5437" fmla="*/ 1778813 w 3949445"/>
                  <a:gd name="connsiteY5437" fmla="*/ 553364 h 5665088"/>
                  <a:gd name="connsiteX5438" fmla="*/ 1782928 w 3949445"/>
                  <a:gd name="connsiteY5438" fmla="*/ 552374 h 5665088"/>
                  <a:gd name="connsiteX5439" fmla="*/ 1785671 w 3949445"/>
                  <a:gd name="connsiteY5439" fmla="*/ 550774 h 5665088"/>
                  <a:gd name="connsiteX5440" fmla="*/ 1787195 w 3949445"/>
                  <a:gd name="connsiteY5440" fmla="*/ 548488 h 5665088"/>
                  <a:gd name="connsiteX5441" fmla="*/ 1789633 w 3949445"/>
                  <a:gd name="connsiteY5441" fmla="*/ 548259 h 5665088"/>
                  <a:gd name="connsiteX5442" fmla="*/ 1792986 w 3949445"/>
                  <a:gd name="connsiteY5442" fmla="*/ 550012 h 5665088"/>
                  <a:gd name="connsiteX5443" fmla="*/ 1796034 w 3949445"/>
                  <a:gd name="connsiteY5443" fmla="*/ 550774 h 5665088"/>
                  <a:gd name="connsiteX5444" fmla="*/ 1800759 w 3949445"/>
                  <a:gd name="connsiteY5444" fmla="*/ 549707 h 5665088"/>
                  <a:gd name="connsiteX5445" fmla="*/ 1804340 w 3949445"/>
                  <a:gd name="connsiteY5445" fmla="*/ 546811 h 5665088"/>
                  <a:gd name="connsiteX5446" fmla="*/ 1809750 w 3949445"/>
                  <a:gd name="connsiteY5446" fmla="*/ 539801 h 5665088"/>
                  <a:gd name="connsiteX5447" fmla="*/ 1809598 w 3949445"/>
                  <a:gd name="connsiteY5447" fmla="*/ 538201 h 5665088"/>
                  <a:gd name="connsiteX5448" fmla="*/ 1807997 w 3949445"/>
                  <a:gd name="connsiteY5448" fmla="*/ 535305 h 5665088"/>
                  <a:gd name="connsiteX5449" fmla="*/ 1803806 w 3949445"/>
                  <a:gd name="connsiteY5449" fmla="*/ 529133 h 5665088"/>
                  <a:gd name="connsiteX5450" fmla="*/ 1804797 w 3949445"/>
                  <a:gd name="connsiteY5450" fmla="*/ 528904 h 5665088"/>
                  <a:gd name="connsiteX5451" fmla="*/ 1813331 w 3949445"/>
                  <a:gd name="connsiteY5451" fmla="*/ 531266 h 5665088"/>
                  <a:gd name="connsiteX5452" fmla="*/ 1815922 w 3949445"/>
                  <a:gd name="connsiteY5452" fmla="*/ 530428 h 5665088"/>
                  <a:gd name="connsiteX5453" fmla="*/ 1815694 w 3949445"/>
                  <a:gd name="connsiteY5453" fmla="*/ 529133 h 5665088"/>
                  <a:gd name="connsiteX5454" fmla="*/ 1812112 w 3949445"/>
                  <a:gd name="connsiteY5454" fmla="*/ 522884 h 5665088"/>
                  <a:gd name="connsiteX5455" fmla="*/ 1810893 w 3949445"/>
                  <a:gd name="connsiteY5455" fmla="*/ 521665 h 5665088"/>
                  <a:gd name="connsiteX5456" fmla="*/ 1807235 w 3949445"/>
                  <a:gd name="connsiteY5456" fmla="*/ 519989 h 5665088"/>
                  <a:gd name="connsiteX5457" fmla="*/ 1808683 w 3949445"/>
                  <a:gd name="connsiteY5457" fmla="*/ 519151 h 5665088"/>
                  <a:gd name="connsiteX5458" fmla="*/ 1817599 w 3949445"/>
                  <a:gd name="connsiteY5458" fmla="*/ 516712 h 5665088"/>
                  <a:gd name="connsiteX5459" fmla="*/ 1818361 w 3949445"/>
                  <a:gd name="connsiteY5459" fmla="*/ 517474 h 5665088"/>
                  <a:gd name="connsiteX5460" fmla="*/ 1819427 w 3949445"/>
                  <a:gd name="connsiteY5460" fmla="*/ 521741 h 5665088"/>
                  <a:gd name="connsiteX5461" fmla="*/ 1820647 w 3949445"/>
                  <a:gd name="connsiteY5461" fmla="*/ 523113 h 5665088"/>
                  <a:gd name="connsiteX5462" fmla="*/ 1825219 w 3949445"/>
                  <a:gd name="connsiteY5462" fmla="*/ 525932 h 5665088"/>
                  <a:gd name="connsiteX5463" fmla="*/ 1827733 w 3949445"/>
                  <a:gd name="connsiteY5463" fmla="*/ 526923 h 5665088"/>
                  <a:gd name="connsiteX5464" fmla="*/ 1829638 w 3949445"/>
                  <a:gd name="connsiteY5464" fmla="*/ 526923 h 5665088"/>
                  <a:gd name="connsiteX5465" fmla="*/ 1831086 w 3949445"/>
                  <a:gd name="connsiteY5465" fmla="*/ 526009 h 5665088"/>
                  <a:gd name="connsiteX5466" fmla="*/ 1833448 w 3949445"/>
                  <a:gd name="connsiteY5466" fmla="*/ 525399 h 5665088"/>
                  <a:gd name="connsiteX5467" fmla="*/ 1840764 w 3949445"/>
                  <a:gd name="connsiteY5467" fmla="*/ 528828 h 5665088"/>
                  <a:gd name="connsiteX5468" fmla="*/ 1843964 w 3949445"/>
                  <a:gd name="connsiteY5468" fmla="*/ 529742 h 5665088"/>
                  <a:gd name="connsiteX5469" fmla="*/ 1844878 w 3949445"/>
                  <a:gd name="connsiteY5469" fmla="*/ 528980 h 5665088"/>
                  <a:gd name="connsiteX5470" fmla="*/ 1840916 w 3949445"/>
                  <a:gd name="connsiteY5470" fmla="*/ 521360 h 5665088"/>
                  <a:gd name="connsiteX5471" fmla="*/ 1841297 w 3949445"/>
                  <a:gd name="connsiteY5471" fmla="*/ 520827 h 5665088"/>
                  <a:gd name="connsiteX5472" fmla="*/ 1846783 w 3949445"/>
                  <a:gd name="connsiteY5472" fmla="*/ 525704 h 5665088"/>
                  <a:gd name="connsiteX5473" fmla="*/ 1850441 w 3949445"/>
                  <a:gd name="connsiteY5473" fmla="*/ 527152 h 5665088"/>
                  <a:gd name="connsiteX5474" fmla="*/ 1856156 w 3949445"/>
                  <a:gd name="connsiteY5474" fmla="*/ 528295 h 5665088"/>
                  <a:gd name="connsiteX5475" fmla="*/ 1862480 w 3949445"/>
                  <a:gd name="connsiteY5475" fmla="*/ 527228 h 5665088"/>
                  <a:gd name="connsiteX5476" fmla="*/ 1873149 w 3949445"/>
                  <a:gd name="connsiteY5476" fmla="*/ 522351 h 5665088"/>
                  <a:gd name="connsiteX5477" fmla="*/ 1883740 w 3949445"/>
                  <a:gd name="connsiteY5477" fmla="*/ 516560 h 5665088"/>
                  <a:gd name="connsiteX5478" fmla="*/ 1887931 w 3949445"/>
                  <a:gd name="connsiteY5478" fmla="*/ 512826 h 5665088"/>
                  <a:gd name="connsiteX5479" fmla="*/ 1889227 w 3949445"/>
                  <a:gd name="connsiteY5479" fmla="*/ 509245 h 5665088"/>
                  <a:gd name="connsiteX5480" fmla="*/ 1892275 w 3949445"/>
                  <a:gd name="connsiteY5480" fmla="*/ 503225 h 5665088"/>
                  <a:gd name="connsiteX5481" fmla="*/ 1915668 w 3949445"/>
                  <a:gd name="connsiteY5481" fmla="*/ 476860 h 5665088"/>
                  <a:gd name="connsiteX5482" fmla="*/ 1919478 w 3949445"/>
                  <a:gd name="connsiteY5482" fmla="*/ 470611 h 5665088"/>
                  <a:gd name="connsiteX5483" fmla="*/ 1925498 w 3949445"/>
                  <a:gd name="connsiteY5483" fmla="*/ 462077 h 5665088"/>
                  <a:gd name="connsiteX5484" fmla="*/ 1926489 w 3949445"/>
                  <a:gd name="connsiteY5484" fmla="*/ 459257 h 5665088"/>
                  <a:gd name="connsiteX5485" fmla="*/ 1925498 w 3949445"/>
                  <a:gd name="connsiteY5485" fmla="*/ 453695 h 5665088"/>
                  <a:gd name="connsiteX5486" fmla="*/ 1922374 w 3949445"/>
                  <a:gd name="connsiteY5486" fmla="*/ 452018 h 5665088"/>
                  <a:gd name="connsiteX5487" fmla="*/ 1911401 w 3949445"/>
                  <a:gd name="connsiteY5487" fmla="*/ 449732 h 5665088"/>
                  <a:gd name="connsiteX5488" fmla="*/ 1890598 w 3949445"/>
                  <a:gd name="connsiteY5488" fmla="*/ 448513 h 5665088"/>
                  <a:gd name="connsiteX5489" fmla="*/ 1880159 w 3949445"/>
                  <a:gd name="connsiteY5489" fmla="*/ 448513 h 5665088"/>
                  <a:gd name="connsiteX5490" fmla="*/ 1850060 w 3949445"/>
                  <a:gd name="connsiteY5490" fmla="*/ 444246 h 5665088"/>
                  <a:gd name="connsiteX5491" fmla="*/ 1844192 w 3949445"/>
                  <a:gd name="connsiteY5491" fmla="*/ 441274 h 5665088"/>
                  <a:gd name="connsiteX5492" fmla="*/ 1839697 w 3949445"/>
                  <a:gd name="connsiteY5492" fmla="*/ 438074 h 5665088"/>
                  <a:gd name="connsiteX5493" fmla="*/ 1825828 w 3949445"/>
                  <a:gd name="connsiteY5493" fmla="*/ 425425 h 5665088"/>
                  <a:gd name="connsiteX5494" fmla="*/ 1818513 w 3949445"/>
                  <a:gd name="connsiteY5494" fmla="*/ 419786 h 5665088"/>
                  <a:gd name="connsiteX5495" fmla="*/ 1813255 w 3949445"/>
                  <a:gd name="connsiteY5495" fmla="*/ 417043 h 5665088"/>
                  <a:gd name="connsiteX5496" fmla="*/ 1808455 w 3949445"/>
                  <a:gd name="connsiteY5496" fmla="*/ 415442 h 5665088"/>
                  <a:gd name="connsiteX5497" fmla="*/ 1804187 w 3949445"/>
                  <a:gd name="connsiteY5497" fmla="*/ 414985 h 5665088"/>
                  <a:gd name="connsiteX5498" fmla="*/ 1787195 w 3949445"/>
                  <a:gd name="connsiteY5498" fmla="*/ 410413 h 5665088"/>
                  <a:gd name="connsiteX5499" fmla="*/ 1772184 w 3949445"/>
                  <a:gd name="connsiteY5499" fmla="*/ 408203 h 5665088"/>
                  <a:gd name="connsiteX5500" fmla="*/ 1769059 w 3949445"/>
                  <a:gd name="connsiteY5500" fmla="*/ 409499 h 5665088"/>
                  <a:gd name="connsiteX5501" fmla="*/ 1768678 w 3949445"/>
                  <a:gd name="connsiteY5501" fmla="*/ 410413 h 5665088"/>
                  <a:gd name="connsiteX5502" fmla="*/ 1769974 w 3949445"/>
                  <a:gd name="connsiteY5502" fmla="*/ 413918 h 5665088"/>
                  <a:gd name="connsiteX5503" fmla="*/ 1760525 w 3949445"/>
                  <a:gd name="connsiteY5503" fmla="*/ 409804 h 5665088"/>
                  <a:gd name="connsiteX5504" fmla="*/ 1755039 w 3949445"/>
                  <a:gd name="connsiteY5504" fmla="*/ 406451 h 5665088"/>
                  <a:gd name="connsiteX5505" fmla="*/ 1755572 w 3949445"/>
                  <a:gd name="connsiteY5505" fmla="*/ 405689 h 5665088"/>
                  <a:gd name="connsiteX5506" fmla="*/ 1759687 w 3949445"/>
                  <a:gd name="connsiteY5506" fmla="*/ 405384 h 5665088"/>
                  <a:gd name="connsiteX5507" fmla="*/ 1771193 w 3949445"/>
                  <a:gd name="connsiteY5507" fmla="*/ 405308 h 5665088"/>
                  <a:gd name="connsiteX5508" fmla="*/ 1778279 w 3949445"/>
                  <a:gd name="connsiteY5508" fmla="*/ 406070 h 5665088"/>
                  <a:gd name="connsiteX5509" fmla="*/ 1784909 w 3949445"/>
                  <a:gd name="connsiteY5509" fmla="*/ 407594 h 5665088"/>
                  <a:gd name="connsiteX5510" fmla="*/ 1790395 w 3949445"/>
                  <a:gd name="connsiteY5510" fmla="*/ 408203 h 5665088"/>
                  <a:gd name="connsiteX5511" fmla="*/ 1798091 w 3949445"/>
                  <a:gd name="connsiteY5511" fmla="*/ 407822 h 5665088"/>
                  <a:gd name="connsiteX5512" fmla="*/ 1805788 w 3949445"/>
                  <a:gd name="connsiteY5512" fmla="*/ 410566 h 5665088"/>
                  <a:gd name="connsiteX5513" fmla="*/ 1810131 w 3949445"/>
                  <a:gd name="connsiteY5513" fmla="*/ 410566 h 5665088"/>
                  <a:gd name="connsiteX5514" fmla="*/ 1814551 w 3949445"/>
                  <a:gd name="connsiteY5514" fmla="*/ 411480 h 5665088"/>
                  <a:gd name="connsiteX5515" fmla="*/ 1816227 w 3949445"/>
                  <a:gd name="connsiteY5515" fmla="*/ 411251 h 5665088"/>
                  <a:gd name="connsiteX5516" fmla="*/ 1812493 w 3949445"/>
                  <a:gd name="connsiteY5516" fmla="*/ 407289 h 5665088"/>
                  <a:gd name="connsiteX5517" fmla="*/ 1814551 w 3949445"/>
                  <a:gd name="connsiteY5517" fmla="*/ 406908 h 5665088"/>
                  <a:gd name="connsiteX5518" fmla="*/ 1820037 w 3949445"/>
                  <a:gd name="connsiteY5518" fmla="*/ 407137 h 5665088"/>
                  <a:gd name="connsiteX5519" fmla="*/ 1826133 w 3949445"/>
                  <a:gd name="connsiteY5519" fmla="*/ 408889 h 5665088"/>
                  <a:gd name="connsiteX5520" fmla="*/ 1832762 w 3949445"/>
                  <a:gd name="connsiteY5520" fmla="*/ 411937 h 5665088"/>
                  <a:gd name="connsiteX5521" fmla="*/ 1845640 w 3949445"/>
                  <a:gd name="connsiteY5521" fmla="*/ 419633 h 5665088"/>
                  <a:gd name="connsiteX5522" fmla="*/ 1851203 w 3949445"/>
                  <a:gd name="connsiteY5522" fmla="*/ 421919 h 5665088"/>
                  <a:gd name="connsiteX5523" fmla="*/ 1856461 w 3949445"/>
                  <a:gd name="connsiteY5523" fmla="*/ 422681 h 5665088"/>
                  <a:gd name="connsiteX5524" fmla="*/ 1858975 w 3949445"/>
                  <a:gd name="connsiteY5524" fmla="*/ 423443 h 5665088"/>
                  <a:gd name="connsiteX5525" fmla="*/ 1861719 w 3949445"/>
                  <a:gd name="connsiteY5525" fmla="*/ 427711 h 5665088"/>
                  <a:gd name="connsiteX5526" fmla="*/ 1865071 w 3949445"/>
                  <a:gd name="connsiteY5526" fmla="*/ 429158 h 5665088"/>
                  <a:gd name="connsiteX5527" fmla="*/ 1872539 w 3949445"/>
                  <a:gd name="connsiteY5527" fmla="*/ 433730 h 5665088"/>
                  <a:gd name="connsiteX5528" fmla="*/ 1883131 w 3949445"/>
                  <a:gd name="connsiteY5528" fmla="*/ 441350 h 5665088"/>
                  <a:gd name="connsiteX5529" fmla="*/ 1888998 w 3949445"/>
                  <a:gd name="connsiteY5529" fmla="*/ 444246 h 5665088"/>
                  <a:gd name="connsiteX5530" fmla="*/ 1900276 w 3949445"/>
                  <a:gd name="connsiteY5530" fmla="*/ 445008 h 5665088"/>
                  <a:gd name="connsiteX5531" fmla="*/ 1909039 w 3949445"/>
                  <a:gd name="connsiteY5531" fmla="*/ 444856 h 5665088"/>
                  <a:gd name="connsiteX5532" fmla="*/ 1915287 w 3949445"/>
                  <a:gd name="connsiteY5532" fmla="*/ 443865 h 5665088"/>
                  <a:gd name="connsiteX5533" fmla="*/ 1919097 w 3949445"/>
                  <a:gd name="connsiteY5533" fmla="*/ 442036 h 5665088"/>
                  <a:gd name="connsiteX5534" fmla="*/ 1923440 w 3949445"/>
                  <a:gd name="connsiteY5534" fmla="*/ 438455 h 5665088"/>
                  <a:gd name="connsiteX5535" fmla="*/ 1928394 w 3949445"/>
                  <a:gd name="connsiteY5535" fmla="*/ 432968 h 5665088"/>
                  <a:gd name="connsiteX5536" fmla="*/ 1938147 w 3949445"/>
                  <a:gd name="connsiteY5536" fmla="*/ 423977 h 5665088"/>
                  <a:gd name="connsiteX5537" fmla="*/ 1963674 w 3949445"/>
                  <a:gd name="connsiteY5537" fmla="*/ 401726 h 5665088"/>
                  <a:gd name="connsiteX5538" fmla="*/ 1964893 w 3949445"/>
                  <a:gd name="connsiteY5538" fmla="*/ 400050 h 5665088"/>
                  <a:gd name="connsiteX5539" fmla="*/ 1966951 w 3949445"/>
                  <a:gd name="connsiteY5539" fmla="*/ 395554 h 5665088"/>
                  <a:gd name="connsiteX5540" fmla="*/ 1966722 w 3949445"/>
                  <a:gd name="connsiteY5540" fmla="*/ 393268 h 5665088"/>
                  <a:gd name="connsiteX5541" fmla="*/ 1965351 w 3949445"/>
                  <a:gd name="connsiteY5541" fmla="*/ 391211 h 5665088"/>
                  <a:gd name="connsiteX5542" fmla="*/ 1960931 w 3949445"/>
                  <a:gd name="connsiteY5542" fmla="*/ 388772 h 5665088"/>
                  <a:gd name="connsiteX5543" fmla="*/ 1953692 w 3949445"/>
                  <a:gd name="connsiteY5543" fmla="*/ 385953 h 5665088"/>
                  <a:gd name="connsiteX5544" fmla="*/ 1942643 w 3949445"/>
                  <a:gd name="connsiteY5544" fmla="*/ 382600 h 5665088"/>
                  <a:gd name="connsiteX5545" fmla="*/ 1938757 w 3949445"/>
                  <a:gd name="connsiteY5545" fmla="*/ 380162 h 5665088"/>
                  <a:gd name="connsiteX5546" fmla="*/ 1936394 w 3949445"/>
                  <a:gd name="connsiteY5546" fmla="*/ 376504 h 5665088"/>
                  <a:gd name="connsiteX5547" fmla="*/ 1936699 w 3949445"/>
                  <a:gd name="connsiteY5547" fmla="*/ 375514 h 5665088"/>
                  <a:gd name="connsiteX5548" fmla="*/ 1938223 w 3949445"/>
                  <a:gd name="connsiteY5548" fmla="*/ 374904 h 5665088"/>
                  <a:gd name="connsiteX5549" fmla="*/ 1938604 w 3949445"/>
                  <a:gd name="connsiteY5549" fmla="*/ 373913 h 5665088"/>
                  <a:gd name="connsiteX5550" fmla="*/ 1936775 w 3949445"/>
                  <a:gd name="connsiteY5550" fmla="*/ 370561 h 5665088"/>
                  <a:gd name="connsiteX5551" fmla="*/ 1937919 w 3949445"/>
                  <a:gd name="connsiteY5551" fmla="*/ 369722 h 5665088"/>
                  <a:gd name="connsiteX5552" fmla="*/ 1940814 w 3949445"/>
                  <a:gd name="connsiteY5552" fmla="*/ 369189 h 5665088"/>
                  <a:gd name="connsiteX5553" fmla="*/ 1962912 w 3949445"/>
                  <a:gd name="connsiteY5553" fmla="*/ 369951 h 5665088"/>
                  <a:gd name="connsiteX5554" fmla="*/ 1973428 w 3949445"/>
                  <a:gd name="connsiteY5554" fmla="*/ 369113 h 5665088"/>
                  <a:gd name="connsiteX5555" fmla="*/ 1980667 w 3949445"/>
                  <a:gd name="connsiteY5555" fmla="*/ 366903 h 5665088"/>
                  <a:gd name="connsiteX5556" fmla="*/ 1986915 w 3949445"/>
                  <a:gd name="connsiteY5556" fmla="*/ 368884 h 5665088"/>
                  <a:gd name="connsiteX5557" fmla="*/ 1992173 w 3949445"/>
                  <a:gd name="connsiteY5557" fmla="*/ 375056 h 5665088"/>
                  <a:gd name="connsiteX5558" fmla="*/ 1996669 w 3949445"/>
                  <a:gd name="connsiteY5558" fmla="*/ 379552 h 5665088"/>
                  <a:gd name="connsiteX5559" fmla="*/ 2000326 w 3949445"/>
                  <a:gd name="connsiteY5559" fmla="*/ 382448 h 5665088"/>
                  <a:gd name="connsiteX5560" fmla="*/ 2007641 w 3949445"/>
                  <a:gd name="connsiteY5560" fmla="*/ 385877 h 5665088"/>
                  <a:gd name="connsiteX5561" fmla="*/ 2018538 w 3949445"/>
                  <a:gd name="connsiteY5561" fmla="*/ 389915 h 5665088"/>
                  <a:gd name="connsiteX5562" fmla="*/ 2024329 w 3949445"/>
                  <a:gd name="connsiteY5562" fmla="*/ 391744 h 5665088"/>
                  <a:gd name="connsiteX5563" fmla="*/ 2025015 w 3949445"/>
                  <a:gd name="connsiteY5563" fmla="*/ 391287 h 5665088"/>
                  <a:gd name="connsiteX5564" fmla="*/ 2027454 w 3949445"/>
                  <a:gd name="connsiteY5564" fmla="*/ 386639 h 5665088"/>
                  <a:gd name="connsiteX5565" fmla="*/ 2030273 w 3949445"/>
                  <a:gd name="connsiteY5565" fmla="*/ 384581 h 5665088"/>
                  <a:gd name="connsiteX5566" fmla="*/ 2031492 w 3949445"/>
                  <a:gd name="connsiteY5566" fmla="*/ 384581 h 5665088"/>
                  <a:gd name="connsiteX5567" fmla="*/ 2042389 w 3949445"/>
                  <a:gd name="connsiteY5567" fmla="*/ 388391 h 5665088"/>
                  <a:gd name="connsiteX5568" fmla="*/ 2046504 w 3949445"/>
                  <a:gd name="connsiteY5568" fmla="*/ 389611 h 5665088"/>
                  <a:gd name="connsiteX5569" fmla="*/ 2047951 w 3949445"/>
                  <a:gd name="connsiteY5569" fmla="*/ 389534 h 5665088"/>
                  <a:gd name="connsiteX5570" fmla="*/ 2050694 w 3949445"/>
                  <a:gd name="connsiteY5570" fmla="*/ 387934 h 5665088"/>
                  <a:gd name="connsiteX5571" fmla="*/ 2049628 w 3949445"/>
                  <a:gd name="connsiteY5571" fmla="*/ 384658 h 5665088"/>
                  <a:gd name="connsiteX5572" fmla="*/ 2044217 w 3949445"/>
                  <a:gd name="connsiteY5572" fmla="*/ 376352 h 5665088"/>
                  <a:gd name="connsiteX5573" fmla="*/ 2039188 w 3949445"/>
                  <a:gd name="connsiteY5573" fmla="*/ 369570 h 5665088"/>
                  <a:gd name="connsiteX5574" fmla="*/ 2036902 w 3949445"/>
                  <a:gd name="connsiteY5574" fmla="*/ 365455 h 5665088"/>
                  <a:gd name="connsiteX5575" fmla="*/ 2035759 w 3949445"/>
                  <a:gd name="connsiteY5575" fmla="*/ 361721 h 5665088"/>
                  <a:gd name="connsiteX5576" fmla="*/ 2034235 w 3949445"/>
                  <a:gd name="connsiteY5576" fmla="*/ 359512 h 5665088"/>
                  <a:gd name="connsiteX5577" fmla="*/ 2030501 w 3949445"/>
                  <a:gd name="connsiteY5577" fmla="*/ 357607 h 5665088"/>
                  <a:gd name="connsiteX5578" fmla="*/ 2019986 w 3949445"/>
                  <a:gd name="connsiteY5578" fmla="*/ 348310 h 5665088"/>
                  <a:gd name="connsiteX5579" fmla="*/ 2019529 w 3949445"/>
                  <a:gd name="connsiteY5579" fmla="*/ 347091 h 5665088"/>
                  <a:gd name="connsiteX5580" fmla="*/ 2018081 w 3949445"/>
                  <a:gd name="connsiteY5580" fmla="*/ 345338 h 5665088"/>
                  <a:gd name="connsiteX5581" fmla="*/ 2014271 w 3949445"/>
                  <a:gd name="connsiteY5581" fmla="*/ 343357 h 5665088"/>
                  <a:gd name="connsiteX5582" fmla="*/ 2009623 w 3949445"/>
                  <a:gd name="connsiteY5582" fmla="*/ 342900 h 5665088"/>
                  <a:gd name="connsiteX5583" fmla="*/ 2008022 w 3949445"/>
                  <a:gd name="connsiteY5583" fmla="*/ 343814 h 5665088"/>
                  <a:gd name="connsiteX5584" fmla="*/ 2004974 w 3949445"/>
                  <a:gd name="connsiteY5584" fmla="*/ 346710 h 5665088"/>
                  <a:gd name="connsiteX5585" fmla="*/ 2003374 w 3949445"/>
                  <a:gd name="connsiteY5585" fmla="*/ 347320 h 5665088"/>
                  <a:gd name="connsiteX5586" fmla="*/ 1999793 w 3949445"/>
                  <a:gd name="connsiteY5586" fmla="*/ 346100 h 5665088"/>
                  <a:gd name="connsiteX5587" fmla="*/ 1999641 w 3949445"/>
                  <a:gd name="connsiteY5587" fmla="*/ 345034 h 5665088"/>
                  <a:gd name="connsiteX5588" fmla="*/ 2002536 w 3949445"/>
                  <a:gd name="connsiteY5588" fmla="*/ 341909 h 5665088"/>
                  <a:gd name="connsiteX5589" fmla="*/ 2010080 w 3949445"/>
                  <a:gd name="connsiteY5589" fmla="*/ 337185 h 5665088"/>
                  <a:gd name="connsiteX5590" fmla="*/ 2016024 w 3949445"/>
                  <a:gd name="connsiteY5590" fmla="*/ 338023 h 5665088"/>
                  <a:gd name="connsiteX5591" fmla="*/ 2021967 w 3949445"/>
                  <a:gd name="connsiteY5591" fmla="*/ 340843 h 5665088"/>
                  <a:gd name="connsiteX5592" fmla="*/ 2022272 w 3949445"/>
                  <a:gd name="connsiteY5592" fmla="*/ 341528 h 5665088"/>
                  <a:gd name="connsiteX5593" fmla="*/ 2024786 w 3949445"/>
                  <a:gd name="connsiteY5593" fmla="*/ 343738 h 5665088"/>
                  <a:gd name="connsiteX5594" fmla="*/ 2030806 w 3949445"/>
                  <a:gd name="connsiteY5594" fmla="*/ 347929 h 5665088"/>
                  <a:gd name="connsiteX5595" fmla="*/ 2032254 w 3949445"/>
                  <a:gd name="connsiteY5595" fmla="*/ 349453 h 5665088"/>
                  <a:gd name="connsiteX5596" fmla="*/ 2028825 w 3949445"/>
                  <a:gd name="connsiteY5596" fmla="*/ 350520 h 5665088"/>
                  <a:gd name="connsiteX5597" fmla="*/ 2028673 w 3949445"/>
                  <a:gd name="connsiteY5597" fmla="*/ 351206 h 5665088"/>
                  <a:gd name="connsiteX5598" fmla="*/ 2030273 w 3949445"/>
                  <a:gd name="connsiteY5598" fmla="*/ 353111 h 5665088"/>
                  <a:gd name="connsiteX5599" fmla="*/ 2034769 w 3949445"/>
                  <a:gd name="connsiteY5599" fmla="*/ 356083 h 5665088"/>
                  <a:gd name="connsiteX5600" fmla="*/ 2036902 w 3949445"/>
                  <a:gd name="connsiteY5600" fmla="*/ 356387 h 5665088"/>
                  <a:gd name="connsiteX5601" fmla="*/ 2040941 w 3949445"/>
                  <a:gd name="connsiteY5601" fmla="*/ 355854 h 5665088"/>
                  <a:gd name="connsiteX5602" fmla="*/ 2042922 w 3949445"/>
                  <a:gd name="connsiteY5602" fmla="*/ 356540 h 5665088"/>
                  <a:gd name="connsiteX5603" fmla="*/ 2045970 w 3949445"/>
                  <a:gd name="connsiteY5603" fmla="*/ 359740 h 5665088"/>
                  <a:gd name="connsiteX5604" fmla="*/ 2052981 w 3949445"/>
                  <a:gd name="connsiteY5604" fmla="*/ 369037 h 5665088"/>
                  <a:gd name="connsiteX5605" fmla="*/ 2056409 w 3949445"/>
                  <a:gd name="connsiteY5605" fmla="*/ 372237 h 5665088"/>
                  <a:gd name="connsiteX5606" fmla="*/ 2057248 w 3949445"/>
                  <a:gd name="connsiteY5606" fmla="*/ 373761 h 5665088"/>
                  <a:gd name="connsiteX5607" fmla="*/ 2058772 w 3949445"/>
                  <a:gd name="connsiteY5607" fmla="*/ 378409 h 5665088"/>
                  <a:gd name="connsiteX5608" fmla="*/ 2061362 w 3949445"/>
                  <a:gd name="connsiteY5608" fmla="*/ 379628 h 5665088"/>
                  <a:gd name="connsiteX5609" fmla="*/ 2065858 w 3949445"/>
                  <a:gd name="connsiteY5609" fmla="*/ 379476 h 5665088"/>
                  <a:gd name="connsiteX5610" fmla="*/ 2070049 w 3949445"/>
                  <a:gd name="connsiteY5610" fmla="*/ 378104 h 5665088"/>
                  <a:gd name="connsiteX5611" fmla="*/ 2073936 w 3949445"/>
                  <a:gd name="connsiteY5611" fmla="*/ 375590 h 5665088"/>
                  <a:gd name="connsiteX5612" fmla="*/ 2083613 w 3949445"/>
                  <a:gd name="connsiteY5612" fmla="*/ 367970 h 5665088"/>
                  <a:gd name="connsiteX5613" fmla="*/ 2095500 w 3949445"/>
                  <a:gd name="connsiteY5613" fmla="*/ 365608 h 5665088"/>
                  <a:gd name="connsiteX5614" fmla="*/ 2098853 w 3949445"/>
                  <a:gd name="connsiteY5614" fmla="*/ 363474 h 5665088"/>
                  <a:gd name="connsiteX5615" fmla="*/ 2105863 w 3949445"/>
                  <a:gd name="connsiteY5615" fmla="*/ 357759 h 5665088"/>
                  <a:gd name="connsiteX5616" fmla="*/ 2110283 w 3949445"/>
                  <a:gd name="connsiteY5616" fmla="*/ 355854 h 5665088"/>
                  <a:gd name="connsiteX5617" fmla="*/ 2112645 w 3949445"/>
                  <a:gd name="connsiteY5617" fmla="*/ 354254 h 5665088"/>
                  <a:gd name="connsiteX5618" fmla="*/ 2115998 w 3949445"/>
                  <a:gd name="connsiteY5618" fmla="*/ 350368 h 5665088"/>
                  <a:gd name="connsiteX5619" fmla="*/ 2120189 w 3949445"/>
                  <a:gd name="connsiteY5619" fmla="*/ 344195 h 5665088"/>
                  <a:gd name="connsiteX5620" fmla="*/ 2123237 w 3949445"/>
                  <a:gd name="connsiteY5620" fmla="*/ 340690 h 5665088"/>
                  <a:gd name="connsiteX5621" fmla="*/ 2125218 w 3949445"/>
                  <a:gd name="connsiteY5621" fmla="*/ 339852 h 5665088"/>
                  <a:gd name="connsiteX5622" fmla="*/ 2131086 w 3949445"/>
                  <a:gd name="connsiteY5622" fmla="*/ 340004 h 5665088"/>
                  <a:gd name="connsiteX5623" fmla="*/ 2134743 w 3949445"/>
                  <a:gd name="connsiteY5623" fmla="*/ 338938 h 5665088"/>
                  <a:gd name="connsiteX5624" fmla="*/ 2140992 w 3949445"/>
                  <a:gd name="connsiteY5624" fmla="*/ 334518 h 5665088"/>
                  <a:gd name="connsiteX5625" fmla="*/ 2141982 w 3949445"/>
                  <a:gd name="connsiteY5625" fmla="*/ 332994 h 5665088"/>
                  <a:gd name="connsiteX5626" fmla="*/ 2144116 w 3949445"/>
                  <a:gd name="connsiteY5626" fmla="*/ 326822 h 5665088"/>
                  <a:gd name="connsiteX5627" fmla="*/ 2147392 w 3949445"/>
                  <a:gd name="connsiteY5627" fmla="*/ 315849 h 5665088"/>
                  <a:gd name="connsiteX5628" fmla="*/ 2148612 w 3949445"/>
                  <a:gd name="connsiteY5628" fmla="*/ 309143 h 5665088"/>
                  <a:gd name="connsiteX5629" fmla="*/ 2147697 w 3949445"/>
                  <a:gd name="connsiteY5629" fmla="*/ 306705 h 5665088"/>
                  <a:gd name="connsiteX5630" fmla="*/ 2143125 w 3949445"/>
                  <a:gd name="connsiteY5630" fmla="*/ 300304 h 5665088"/>
                  <a:gd name="connsiteX5631" fmla="*/ 2140001 w 3949445"/>
                  <a:gd name="connsiteY5631" fmla="*/ 297561 h 5665088"/>
                  <a:gd name="connsiteX5632" fmla="*/ 2131619 w 3949445"/>
                  <a:gd name="connsiteY5632" fmla="*/ 291998 h 5665088"/>
                  <a:gd name="connsiteX5633" fmla="*/ 2125447 w 3949445"/>
                  <a:gd name="connsiteY5633" fmla="*/ 286741 h 5665088"/>
                  <a:gd name="connsiteX5634" fmla="*/ 2121256 w 3949445"/>
                  <a:gd name="connsiteY5634" fmla="*/ 282854 h 5665088"/>
                  <a:gd name="connsiteX5635" fmla="*/ 2117903 w 3949445"/>
                  <a:gd name="connsiteY5635" fmla="*/ 278511 h 5665088"/>
                  <a:gd name="connsiteX5636" fmla="*/ 2116455 w 3949445"/>
                  <a:gd name="connsiteY5636" fmla="*/ 274396 h 5665088"/>
                  <a:gd name="connsiteX5637" fmla="*/ 2116379 w 3949445"/>
                  <a:gd name="connsiteY5637" fmla="*/ 272491 h 5665088"/>
                  <a:gd name="connsiteX5638" fmla="*/ 2116760 w 3949445"/>
                  <a:gd name="connsiteY5638" fmla="*/ 270358 h 5665088"/>
                  <a:gd name="connsiteX5639" fmla="*/ 2119808 w 3949445"/>
                  <a:gd name="connsiteY5639" fmla="*/ 262280 h 5665088"/>
                  <a:gd name="connsiteX5640" fmla="*/ 2119884 w 3949445"/>
                  <a:gd name="connsiteY5640" fmla="*/ 260985 h 5665088"/>
                  <a:gd name="connsiteX5641" fmla="*/ 2119046 w 3949445"/>
                  <a:gd name="connsiteY5641" fmla="*/ 260833 h 5665088"/>
                  <a:gd name="connsiteX5642" fmla="*/ 2117369 w 3949445"/>
                  <a:gd name="connsiteY5642" fmla="*/ 261899 h 5665088"/>
                  <a:gd name="connsiteX5643" fmla="*/ 2114474 w 3949445"/>
                  <a:gd name="connsiteY5643" fmla="*/ 264566 h 5665088"/>
                  <a:gd name="connsiteX5644" fmla="*/ 2113102 w 3949445"/>
                  <a:gd name="connsiteY5644" fmla="*/ 264871 h 5665088"/>
                  <a:gd name="connsiteX5645" fmla="*/ 2111731 w 3949445"/>
                  <a:gd name="connsiteY5645" fmla="*/ 264185 h 5665088"/>
                  <a:gd name="connsiteX5646" fmla="*/ 2105177 w 3949445"/>
                  <a:gd name="connsiteY5646" fmla="*/ 254889 h 5665088"/>
                  <a:gd name="connsiteX5647" fmla="*/ 2103958 w 3949445"/>
                  <a:gd name="connsiteY5647" fmla="*/ 254127 h 5665088"/>
                  <a:gd name="connsiteX5648" fmla="*/ 2103654 w 3949445"/>
                  <a:gd name="connsiteY5648" fmla="*/ 253441 h 5665088"/>
                  <a:gd name="connsiteX5649" fmla="*/ 2105177 w 3949445"/>
                  <a:gd name="connsiteY5649" fmla="*/ 251384 h 5665088"/>
                  <a:gd name="connsiteX5650" fmla="*/ 2104339 w 3949445"/>
                  <a:gd name="connsiteY5650" fmla="*/ 250165 h 5665088"/>
                  <a:gd name="connsiteX5651" fmla="*/ 2102358 w 3949445"/>
                  <a:gd name="connsiteY5651" fmla="*/ 248412 h 5665088"/>
                  <a:gd name="connsiteX5652" fmla="*/ 2098929 w 3949445"/>
                  <a:gd name="connsiteY5652" fmla="*/ 244221 h 5665088"/>
                  <a:gd name="connsiteX5653" fmla="*/ 2099082 w 3949445"/>
                  <a:gd name="connsiteY5653" fmla="*/ 242697 h 5665088"/>
                  <a:gd name="connsiteX5654" fmla="*/ 2100987 w 3949445"/>
                  <a:gd name="connsiteY5654" fmla="*/ 242011 h 5665088"/>
                  <a:gd name="connsiteX5655" fmla="*/ 2104949 w 3949445"/>
                  <a:gd name="connsiteY5655" fmla="*/ 242087 h 5665088"/>
                  <a:gd name="connsiteX5656" fmla="*/ 2112188 w 3949445"/>
                  <a:gd name="connsiteY5656" fmla="*/ 240259 h 5665088"/>
                  <a:gd name="connsiteX5657" fmla="*/ 2116227 w 3949445"/>
                  <a:gd name="connsiteY5657" fmla="*/ 240716 h 5665088"/>
                  <a:gd name="connsiteX5658" fmla="*/ 2120113 w 3949445"/>
                  <a:gd name="connsiteY5658" fmla="*/ 243154 h 5665088"/>
                  <a:gd name="connsiteX5659" fmla="*/ 2123618 w 3949445"/>
                  <a:gd name="connsiteY5659" fmla="*/ 243383 h 5665088"/>
                  <a:gd name="connsiteX5660" fmla="*/ 2126894 w 3949445"/>
                  <a:gd name="connsiteY5660" fmla="*/ 241478 h 5665088"/>
                  <a:gd name="connsiteX5661" fmla="*/ 2134362 w 3949445"/>
                  <a:gd name="connsiteY5661" fmla="*/ 239039 h 5665088"/>
                  <a:gd name="connsiteX5662" fmla="*/ 2138706 w 3949445"/>
                  <a:gd name="connsiteY5662" fmla="*/ 236906 h 5665088"/>
                  <a:gd name="connsiteX5663" fmla="*/ 2148231 w 3949445"/>
                  <a:gd name="connsiteY5663" fmla="*/ 230124 h 5665088"/>
                  <a:gd name="connsiteX5664" fmla="*/ 2149069 w 3949445"/>
                  <a:gd name="connsiteY5664" fmla="*/ 227762 h 5665088"/>
                  <a:gd name="connsiteX5665" fmla="*/ 2149297 w 3949445"/>
                  <a:gd name="connsiteY5665" fmla="*/ 224409 h 5665088"/>
                  <a:gd name="connsiteX5666" fmla="*/ 2148916 w 3949445"/>
                  <a:gd name="connsiteY5666" fmla="*/ 221894 h 5665088"/>
                  <a:gd name="connsiteX5667" fmla="*/ 2146249 w 3949445"/>
                  <a:gd name="connsiteY5667" fmla="*/ 218694 h 5665088"/>
                  <a:gd name="connsiteX5668" fmla="*/ 2144344 w 3949445"/>
                  <a:gd name="connsiteY5668" fmla="*/ 217246 h 5665088"/>
                  <a:gd name="connsiteX5669" fmla="*/ 2140611 w 3949445"/>
                  <a:gd name="connsiteY5669" fmla="*/ 216179 h 5665088"/>
                  <a:gd name="connsiteX5670" fmla="*/ 2132533 w 3949445"/>
                  <a:gd name="connsiteY5670" fmla="*/ 215341 h 5665088"/>
                  <a:gd name="connsiteX5671" fmla="*/ 2122018 w 3949445"/>
                  <a:gd name="connsiteY5671" fmla="*/ 214960 h 5665088"/>
                  <a:gd name="connsiteX5672" fmla="*/ 2122246 w 3949445"/>
                  <a:gd name="connsiteY5672" fmla="*/ 213284 h 5665088"/>
                  <a:gd name="connsiteX5673" fmla="*/ 2129714 w 3949445"/>
                  <a:gd name="connsiteY5673" fmla="*/ 210083 h 5665088"/>
                  <a:gd name="connsiteX5674" fmla="*/ 2135429 w 3949445"/>
                  <a:gd name="connsiteY5674" fmla="*/ 206959 h 5665088"/>
                  <a:gd name="connsiteX5675" fmla="*/ 2146402 w 3949445"/>
                  <a:gd name="connsiteY5675" fmla="*/ 199111 h 5665088"/>
                  <a:gd name="connsiteX5676" fmla="*/ 2146630 w 3949445"/>
                  <a:gd name="connsiteY5676" fmla="*/ 197815 h 5665088"/>
                  <a:gd name="connsiteX5677" fmla="*/ 2144421 w 3949445"/>
                  <a:gd name="connsiteY5677" fmla="*/ 194691 h 5665088"/>
                  <a:gd name="connsiteX5678" fmla="*/ 2143125 w 3949445"/>
                  <a:gd name="connsiteY5678" fmla="*/ 193777 h 5665088"/>
                  <a:gd name="connsiteX5679" fmla="*/ 2130781 w 3949445"/>
                  <a:gd name="connsiteY5679" fmla="*/ 189738 h 5665088"/>
                  <a:gd name="connsiteX5680" fmla="*/ 2122246 w 3949445"/>
                  <a:gd name="connsiteY5680" fmla="*/ 188519 h 5665088"/>
                  <a:gd name="connsiteX5681" fmla="*/ 2114550 w 3949445"/>
                  <a:gd name="connsiteY5681" fmla="*/ 190424 h 5665088"/>
                  <a:gd name="connsiteX5682" fmla="*/ 2111578 w 3949445"/>
                  <a:gd name="connsiteY5682" fmla="*/ 190424 h 5665088"/>
                  <a:gd name="connsiteX5683" fmla="*/ 2110816 w 3949445"/>
                  <a:gd name="connsiteY5683" fmla="*/ 189281 h 5665088"/>
                  <a:gd name="connsiteX5684" fmla="*/ 2112264 w 3949445"/>
                  <a:gd name="connsiteY5684" fmla="*/ 187147 h 5665088"/>
                  <a:gd name="connsiteX5685" fmla="*/ 2111426 w 3949445"/>
                  <a:gd name="connsiteY5685" fmla="*/ 184709 h 5665088"/>
                  <a:gd name="connsiteX5686" fmla="*/ 2108378 w 3949445"/>
                  <a:gd name="connsiteY5686" fmla="*/ 179527 h 5665088"/>
                  <a:gd name="connsiteX5687" fmla="*/ 2095500 w 3949445"/>
                  <a:gd name="connsiteY5687" fmla="*/ 176174 h 5665088"/>
                  <a:gd name="connsiteX5688" fmla="*/ 2091081 w 3949445"/>
                  <a:gd name="connsiteY5688" fmla="*/ 173736 h 5665088"/>
                  <a:gd name="connsiteX5689" fmla="*/ 2095805 w 3949445"/>
                  <a:gd name="connsiteY5689" fmla="*/ 172136 h 5665088"/>
                  <a:gd name="connsiteX5690" fmla="*/ 2101139 w 3949445"/>
                  <a:gd name="connsiteY5690" fmla="*/ 171221 h 5665088"/>
                  <a:gd name="connsiteX5691" fmla="*/ 2105254 w 3949445"/>
                  <a:gd name="connsiteY5691" fmla="*/ 166497 h 5665088"/>
                  <a:gd name="connsiteX5692" fmla="*/ 2105863 w 3949445"/>
                  <a:gd name="connsiteY5692" fmla="*/ 163754 h 5665088"/>
                  <a:gd name="connsiteX5693" fmla="*/ 2096414 w 3949445"/>
                  <a:gd name="connsiteY5693" fmla="*/ 160401 h 5665088"/>
                  <a:gd name="connsiteX5694" fmla="*/ 2091461 w 3949445"/>
                  <a:gd name="connsiteY5694" fmla="*/ 160096 h 5665088"/>
                  <a:gd name="connsiteX5695" fmla="*/ 2081936 w 3949445"/>
                  <a:gd name="connsiteY5695" fmla="*/ 160706 h 5665088"/>
                  <a:gd name="connsiteX5696" fmla="*/ 2060219 w 3949445"/>
                  <a:gd name="connsiteY5696" fmla="*/ 159487 h 5665088"/>
                  <a:gd name="connsiteX5697" fmla="*/ 2055800 w 3949445"/>
                  <a:gd name="connsiteY5697" fmla="*/ 159791 h 5665088"/>
                  <a:gd name="connsiteX5698" fmla="*/ 2046046 w 3949445"/>
                  <a:gd name="connsiteY5698" fmla="*/ 156667 h 5665088"/>
                  <a:gd name="connsiteX5699" fmla="*/ 2033473 w 3949445"/>
                  <a:gd name="connsiteY5699" fmla="*/ 150571 h 5665088"/>
                  <a:gd name="connsiteX5700" fmla="*/ 2030501 w 3949445"/>
                  <a:gd name="connsiteY5700" fmla="*/ 149962 h 5665088"/>
                  <a:gd name="connsiteX5701" fmla="*/ 2017852 w 3949445"/>
                  <a:gd name="connsiteY5701" fmla="*/ 149504 h 5665088"/>
                  <a:gd name="connsiteX5702" fmla="*/ 2010537 w 3949445"/>
                  <a:gd name="connsiteY5702" fmla="*/ 150571 h 5665088"/>
                  <a:gd name="connsiteX5703" fmla="*/ 2003298 w 3949445"/>
                  <a:gd name="connsiteY5703" fmla="*/ 152629 h 5665088"/>
                  <a:gd name="connsiteX5704" fmla="*/ 1997202 w 3949445"/>
                  <a:gd name="connsiteY5704" fmla="*/ 152552 h 5665088"/>
                  <a:gd name="connsiteX5705" fmla="*/ 1992249 w 3949445"/>
                  <a:gd name="connsiteY5705" fmla="*/ 150419 h 5665088"/>
                  <a:gd name="connsiteX5706" fmla="*/ 1987982 w 3949445"/>
                  <a:gd name="connsiteY5706" fmla="*/ 149581 h 5665088"/>
                  <a:gd name="connsiteX5707" fmla="*/ 1984401 w 3949445"/>
                  <a:gd name="connsiteY5707" fmla="*/ 149809 h 5665088"/>
                  <a:gd name="connsiteX5708" fmla="*/ 1983334 w 3949445"/>
                  <a:gd name="connsiteY5708" fmla="*/ 150571 h 5665088"/>
                  <a:gd name="connsiteX5709" fmla="*/ 1984858 w 3949445"/>
                  <a:gd name="connsiteY5709" fmla="*/ 151638 h 5665088"/>
                  <a:gd name="connsiteX5710" fmla="*/ 1986839 w 3949445"/>
                  <a:gd name="connsiteY5710" fmla="*/ 154457 h 5665088"/>
                  <a:gd name="connsiteX5711" fmla="*/ 1986763 w 3949445"/>
                  <a:gd name="connsiteY5711" fmla="*/ 156515 h 5665088"/>
                  <a:gd name="connsiteX5712" fmla="*/ 1984553 w 3949445"/>
                  <a:gd name="connsiteY5712" fmla="*/ 163068 h 5665088"/>
                  <a:gd name="connsiteX5713" fmla="*/ 1985391 w 3949445"/>
                  <a:gd name="connsiteY5713" fmla="*/ 165278 h 5665088"/>
                  <a:gd name="connsiteX5714" fmla="*/ 1987449 w 3949445"/>
                  <a:gd name="connsiteY5714" fmla="*/ 167869 h 5665088"/>
                  <a:gd name="connsiteX5715" fmla="*/ 1987982 w 3949445"/>
                  <a:gd name="connsiteY5715" fmla="*/ 170155 h 5665088"/>
                  <a:gd name="connsiteX5716" fmla="*/ 1987067 w 3949445"/>
                  <a:gd name="connsiteY5716" fmla="*/ 172060 h 5665088"/>
                  <a:gd name="connsiteX5717" fmla="*/ 1987144 w 3949445"/>
                  <a:gd name="connsiteY5717" fmla="*/ 174193 h 5665088"/>
                  <a:gd name="connsiteX5718" fmla="*/ 1988211 w 3949445"/>
                  <a:gd name="connsiteY5718" fmla="*/ 176632 h 5665088"/>
                  <a:gd name="connsiteX5719" fmla="*/ 1988515 w 3949445"/>
                  <a:gd name="connsiteY5719" fmla="*/ 178384 h 5665088"/>
                  <a:gd name="connsiteX5720" fmla="*/ 1987982 w 3949445"/>
                  <a:gd name="connsiteY5720" fmla="*/ 179451 h 5665088"/>
                  <a:gd name="connsiteX5721" fmla="*/ 1987372 w 3949445"/>
                  <a:gd name="connsiteY5721" fmla="*/ 183261 h 5665088"/>
                  <a:gd name="connsiteX5722" fmla="*/ 1987525 w 3949445"/>
                  <a:gd name="connsiteY5722" fmla="*/ 185699 h 5665088"/>
                  <a:gd name="connsiteX5723" fmla="*/ 1989125 w 3949445"/>
                  <a:gd name="connsiteY5723" fmla="*/ 191567 h 5665088"/>
                  <a:gd name="connsiteX5724" fmla="*/ 1993392 w 3949445"/>
                  <a:gd name="connsiteY5724" fmla="*/ 195529 h 5665088"/>
                  <a:gd name="connsiteX5725" fmla="*/ 1994687 w 3949445"/>
                  <a:gd name="connsiteY5725" fmla="*/ 196215 h 5665088"/>
                  <a:gd name="connsiteX5726" fmla="*/ 1999641 w 3949445"/>
                  <a:gd name="connsiteY5726" fmla="*/ 195986 h 5665088"/>
                  <a:gd name="connsiteX5727" fmla="*/ 2008327 w 3949445"/>
                  <a:gd name="connsiteY5727" fmla="*/ 200939 h 5665088"/>
                  <a:gd name="connsiteX5728" fmla="*/ 2009470 w 3949445"/>
                  <a:gd name="connsiteY5728" fmla="*/ 202235 h 5665088"/>
                  <a:gd name="connsiteX5729" fmla="*/ 2008251 w 3949445"/>
                  <a:gd name="connsiteY5729" fmla="*/ 205740 h 5665088"/>
                  <a:gd name="connsiteX5730" fmla="*/ 2008175 w 3949445"/>
                  <a:gd name="connsiteY5730" fmla="*/ 207950 h 5665088"/>
                  <a:gd name="connsiteX5731" fmla="*/ 2007337 w 3949445"/>
                  <a:gd name="connsiteY5731" fmla="*/ 209702 h 5665088"/>
                  <a:gd name="connsiteX5732" fmla="*/ 2003755 w 3949445"/>
                  <a:gd name="connsiteY5732" fmla="*/ 210617 h 5665088"/>
                  <a:gd name="connsiteX5733" fmla="*/ 2000860 w 3949445"/>
                  <a:gd name="connsiteY5733" fmla="*/ 213360 h 5665088"/>
                  <a:gd name="connsiteX5734" fmla="*/ 2000021 w 3949445"/>
                  <a:gd name="connsiteY5734" fmla="*/ 215875 h 5665088"/>
                  <a:gd name="connsiteX5735" fmla="*/ 1999945 w 3949445"/>
                  <a:gd name="connsiteY5735" fmla="*/ 217627 h 5665088"/>
                  <a:gd name="connsiteX5736" fmla="*/ 2009242 w 3949445"/>
                  <a:gd name="connsiteY5736" fmla="*/ 221209 h 5665088"/>
                  <a:gd name="connsiteX5737" fmla="*/ 2009166 w 3949445"/>
                  <a:gd name="connsiteY5737" fmla="*/ 222352 h 5665088"/>
                  <a:gd name="connsiteX5738" fmla="*/ 1993392 w 3949445"/>
                  <a:gd name="connsiteY5738" fmla="*/ 224485 h 5665088"/>
                  <a:gd name="connsiteX5739" fmla="*/ 1990954 w 3949445"/>
                  <a:gd name="connsiteY5739" fmla="*/ 224180 h 5665088"/>
                  <a:gd name="connsiteX5740" fmla="*/ 1987601 w 3949445"/>
                  <a:gd name="connsiteY5740" fmla="*/ 222352 h 5665088"/>
                  <a:gd name="connsiteX5741" fmla="*/ 1985086 w 3949445"/>
                  <a:gd name="connsiteY5741" fmla="*/ 222352 h 5665088"/>
                  <a:gd name="connsiteX5742" fmla="*/ 1984019 w 3949445"/>
                  <a:gd name="connsiteY5742" fmla="*/ 222656 h 5665088"/>
                  <a:gd name="connsiteX5743" fmla="*/ 1982343 w 3949445"/>
                  <a:gd name="connsiteY5743" fmla="*/ 225400 h 5665088"/>
                  <a:gd name="connsiteX5744" fmla="*/ 1979143 w 3949445"/>
                  <a:gd name="connsiteY5744" fmla="*/ 227305 h 5665088"/>
                  <a:gd name="connsiteX5745" fmla="*/ 1977390 w 3949445"/>
                  <a:gd name="connsiteY5745" fmla="*/ 229210 h 5665088"/>
                  <a:gd name="connsiteX5746" fmla="*/ 1975637 w 3949445"/>
                  <a:gd name="connsiteY5746" fmla="*/ 231953 h 5665088"/>
                  <a:gd name="connsiteX5747" fmla="*/ 1975180 w 3949445"/>
                  <a:gd name="connsiteY5747" fmla="*/ 235382 h 5665088"/>
                  <a:gd name="connsiteX5748" fmla="*/ 1976095 w 3949445"/>
                  <a:gd name="connsiteY5748" fmla="*/ 239573 h 5665088"/>
                  <a:gd name="connsiteX5749" fmla="*/ 1975714 w 3949445"/>
                  <a:gd name="connsiteY5749" fmla="*/ 244297 h 5665088"/>
                  <a:gd name="connsiteX5750" fmla="*/ 1973504 w 3949445"/>
                  <a:gd name="connsiteY5750" fmla="*/ 252070 h 5665088"/>
                  <a:gd name="connsiteX5751" fmla="*/ 1967179 w 3949445"/>
                  <a:gd name="connsiteY5751" fmla="*/ 268986 h 5665088"/>
                  <a:gd name="connsiteX5752" fmla="*/ 1965960 w 3949445"/>
                  <a:gd name="connsiteY5752" fmla="*/ 270739 h 5665088"/>
                  <a:gd name="connsiteX5753" fmla="*/ 1950949 w 3949445"/>
                  <a:gd name="connsiteY5753" fmla="*/ 285293 h 5665088"/>
                  <a:gd name="connsiteX5754" fmla="*/ 1949882 w 3949445"/>
                  <a:gd name="connsiteY5754" fmla="*/ 286893 h 5665088"/>
                  <a:gd name="connsiteX5755" fmla="*/ 1946910 w 3949445"/>
                  <a:gd name="connsiteY5755" fmla="*/ 292608 h 5665088"/>
                  <a:gd name="connsiteX5756" fmla="*/ 1945843 w 3949445"/>
                  <a:gd name="connsiteY5756" fmla="*/ 296799 h 5665088"/>
                  <a:gd name="connsiteX5757" fmla="*/ 1944548 w 3949445"/>
                  <a:gd name="connsiteY5757" fmla="*/ 305486 h 5665088"/>
                  <a:gd name="connsiteX5758" fmla="*/ 1943634 w 3949445"/>
                  <a:gd name="connsiteY5758" fmla="*/ 307696 h 5665088"/>
                  <a:gd name="connsiteX5759" fmla="*/ 1941729 w 3949445"/>
                  <a:gd name="connsiteY5759" fmla="*/ 309753 h 5665088"/>
                  <a:gd name="connsiteX5760" fmla="*/ 1938909 w 3949445"/>
                  <a:gd name="connsiteY5760" fmla="*/ 311658 h 5665088"/>
                  <a:gd name="connsiteX5761" fmla="*/ 1936318 w 3949445"/>
                  <a:gd name="connsiteY5761" fmla="*/ 312649 h 5665088"/>
                  <a:gd name="connsiteX5762" fmla="*/ 1933804 w 3949445"/>
                  <a:gd name="connsiteY5762" fmla="*/ 312953 h 5665088"/>
                  <a:gd name="connsiteX5763" fmla="*/ 1929536 w 3949445"/>
                  <a:gd name="connsiteY5763" fmla="*/ 315925 h 5665088"/>
                  <a:gd name="connsiteX5764" fmla="*/ 1923364 w 3949445"/>
                  <a:gd name="connsiteY5764" fmla="*/ 321716 h 5665088"/>
                  <a:gd name="connsiteX5765" fmla="*/ 1916278 w 3949445"/>
                  <a:gd name="connsiteY5765" fmla="*/ 327127 h 5665088"/>
                  <a:gd name="connsiteX5766" fmla="*/ 1914144 w 3949445"/>
                  <a:gd name="connsiteY5766" fmla="*/ 327889 h 5665088"/>
                  <a:gd name="connsiteX5767" fmla="*/ 1912620 w 3949445"/>
                  <a:gd name="connsiteY5767" fmla="*/ 327584 h 5665088"/>
                  <a:gd name="connsiteX5768" fmla="*/ 1911401 w 3949445"/>
                  <a:gd name="connsiteY5768" fmla="*/ 326669 h 5665088"/>
                  <a:gd name="connsiteX5769" fmla="*/ 1910410 w 3949445"/>
                  <a:gd name="connsiteY5769" fmla="*/ 325145 h 5665088"/>
                  <a:gd name="connsiteX5770" fmla="*/ 1908353 w 3949445"/>
                  <a:gd name="connsiteY5770" fmla="*/ 317983 h 5665088"/>
                  <a:gd name="connsiteX5771" fmla="*/ 1907286 w 3949445"/>
                  <a:gd name="connsiteY5771" fmla="*/ 316001 h 5665088"/>
                  <a:gd name="connsiteX5772" fmla="*/ 1887931 w 3949445"/>
                  <a:gd name="connsiteY5772" fmla="*/ 298323 h 5665088"/>
                  <a:gd name="connsiteX5773" fmla="*/ 1880235 w 3949445"/>
                  <a:gd name="connsiteY5773" fmla="*/ 289179 h 5665088"/>
                  <a:gd name="connsiteX5774" fmla="*/ 1875663 w 3949445"/>
                  <a:gd name="connsiteY5774" fmla="*/ 276987 h 5665088"/>
                  <a:gd name="connsiteX5775" fmla="*/ 1875206 w 3949445"/>
                  <a:gd name="connsiteY5775" fmla="*/ 274472 h 5665088"/>
                  <a:gd name="connsiteX5776" fmla="*/ 1875434 w 3949445"/>
                  <a:gd name="connsiteY5776" fmla="*/ 262814 h 5665088"/>
                  <a:gd name="connsiteX5777" fmla="*/ 1873834 w 3949445"/>
                  <a:gd name="connsiteY5777" fmla="*/ 256565 h 5665088"/>
                  <a:gd name="connsiteX5778" fmla="*/ 1874368 w 3949445"/>
                  <a:gd name="connsiteY5778" fmla="*/ 254737 h 5665088"/>
                  <a:gd name="connsiteX5779" fmla="*/ 1878711 w 3949445"/>
                  <a:gd name="connsiteY5779" fmla="*/ 251308 h 5665088"/>
                  <a:gd name="connsiteX5780" fmla="*/ 1879702 w 3949445"/>
                  <a:gd name="connsiteY5780" fmla="*/ 251612 h 5665088"/>
                  <a:gd name="connsiteX5781" fmla="*/ 1882216 w 3949445"/>
                  <a:gd name="connsiteY5781" fmla="*/ 256184 h 5665088"/>
                  <a:gd name="connsiteX5782" fmla="*/ 1883512 w 3949445"/>
                  <a:gd name="connsiteY5782" fmla="*/ 257175 h 5665088"/>
                  <a:gd name="connsiteX5783" fmla="*/ 1888160 w 3949445"/>
                  <a:gd name="connsiteY5783" fmla="*/ 257785 h 5665088"/>
                  <a:gd name="connsiteX5784" fmla="*/ 1891970 w 3949445"/>
                  <a:gd name="connsiteY5784" fmla="*/ 257327 h 5665088"/>
                  <a:gd name="connsiteX5785" fmla="*/ 1893494 w 3949445"/>
                  <a:gd name="connsiteY5785" fmla="*/ 256108 h 5665088"/>
                  <a:gd name="connsiteX5786" fmla="*/ 1894484 w 3949445"/>
                  <a:gd name="connsiteY5786" fmla="*/ 253898 h 5665088"/>
                  <a:gd name="connsiteX5787" fmla="*/ 1895018 w 3949445"/>
                  <a:gd name="connsiteY5787" fmla="*/ 250927 h 5665088"/>
                  <a:gd name="connsiteX5788" fmla="*/ 1895170 w 3949445"/>
                  <a:gd name="connsiteY5788" fmla="*/ 246964 h 5665088"/>
                  <a:gd name="connsiteX5789" fmla="*/ 1894484 w 3949445"/>
                  <a:gd name="connsiteY5789" fmla="*/ 244069 h 5665088"/>
                  <a:gd name="connsiteX5790" fmla="*/ 1893037 w 3949445"/>
                  <a:gd name="connsiteY5790" fmla="*/ 242087 h 5665088"/>
                  <a:gd name="connsiteX5791" fmla="*/ 1891208 w 3949445"/>
                  <a:gd name="connsiteY5791" fmla="*/ 236296 h 5665088"/>
                  <a:gd name="connsiteX5792" fmla="*/ 1889227 w 3949445"/>
                  <a:gd name="connsiteY5792" fmla="*/ 226695 h 5665088"/>
                  <a:gd name="connsiteX5793" fmla="*/ 1886255 w 3949445"/>
                  <a:gd name="connsiteY5793" fmla="*/ 219837 h 5665088"/>
                  <a:gd name="connsiteX5794" fmla="*/ 1879168 w 3949445"/>
                  <a:gd name="connsiteY5794" fmla="*/ 212903 h 5665088"/>
                  <a:gd name="connsiteX5795" fmla="*/ 1875587 w 3949445"/>
                  <a:gd name="connsiteY5795" fmla="*/ 210236 h 5665088"/>
                  <a:gd name="connsiteX5796" fmla="*/ 1863090 w 3949445"/>
                  <a:gd name="connsiteY5796" fmla="*/ 203225 h 5665088"/>
                  <a:gd name="connsiteX5797" fmla="*/ 1856232 w 3949445"/>
                  <a:gd name="connsiteY5797" fmla="*/ 198044 h 5665088"/>
                  <a:gd name="connsiteX5798" fmla="*/ 1850898 w 3949445"/>
                  <a:gd name="connsiteY5798" fmla="*/ 192329 h 5665088"/>
                  <a:gd name="connsiteX5799" fmla="*/ 1846859 w 3949445"/>
                  <a:gd name="connsiteY5799" fmla="*/ 189205 h 5665088"/>
                  <a:gd name="connsiteX5800" fmla="*/ 1841373 w 3949445"/>
                  <a:gd name="connsiteY5800" fmla="*/ 189052 h 5665088"/>
                  <a:gd name="connsiteX5801" fmla="*/ 1838249 w 3949445"/>
                  <a:gd name="connsiteY5801" fmla="*/ 189967 h 5665088"/>
                  <a:gd name="connsiteX5802" fmla="*/ 1835429 w 3949445"/>
                  <a:gd name="connsiteY5802" fmla="*/ 191872 h 5665088"/>
                  <a:gd name="connsiteX5803" fmla="*/ 1827657 w 3949445"/>
                  <a:gd name="connsiteY5803" fmla="*/ 201473 h 5665088"/>
                  <a:gd name="connsiteX5804" fmla="*/ 1823237 w 3949445"/>
                  <a:gd name="connsiteY5804" fmla="*/ 206197 h 5665088"/>
                  <a:gd name="connsiteX5805" fmla="*/ 1821180 w 3949445"/>
                  <a:gd name="connsiteY5805" fmla="*/ 211760 h 5665088"/>
                  <a:gd name="connsiteX5806" fmla="*/ 1819961 w 3949445"/>
                  <a:gd name="connsiteY5806" fmla="*/ 219761 h 5665088"/>
                  <a:gd name="connsiteX5807" fmla="*/ 1818742 w 3949445"/>
                  <a:gd name="connsiteY5807" fmla="*/ 224866 h 5665088"/>
                  <a:gd name="connsiteX5808" fmla="*/ 1814779 w 3949445"/>
                  <a:gd name="connsiteY5808" fmla="*/ 232258 h 5665088"/>
                  <a:gd name="connsiteX5809" fmla="*/ 1814322 w 3949445"/>
                  <a:gd name="connsiteY5809" fmla="*/ 234315 h 5665088"/>
                  <a:gd name="connsiteX5810" fmla="*/ 1815008 w 3949445"/>
                  <a:gd name="connsiteY5810" fmla="*/ 239192 h 5665088"/>
                  <a:gd name="connsiteX5811" fmla="*/ 1814246 w 3949445"/>
                  <a:gd name="connsiteY5811" fmla="*/ 241249 h 5665088"/>
                  <a:gd name="connsiteX5812" fmla="*/ 1810131 w 3949445"/>
                  <a:gd name="connsiteY5812" fmla="*/ 247421 h 5665088"/>
                  <a:gd name="connsiteX5813" fmla="*/ 1805788 w 3949445"/>
                  <a:gd name="connsiteY5813" fmla="*/ 251384 h 5665088"/>
                  <a:gd name="connsiteX5814" fmla="*/ 1804264 w 3949445"/>
                  <a:gd name="connsiteY5814" fmla="*/ 253594 h 5665088"/>
                  <a:gd name="connsiteX5815" fmla="*/ 1803578 w 3949445"/>
                  <a:gd name="connsiteY5815" fmla="*/ 255880 h 5665088"/>
                  <a:gd name="connsiteX5816" fmla="*/ 1802359 w 3949445"/>
                  <a:gd name="connsiteY5816" fmla="*/ 256794 h 5665088"/>
                  <a:gd name="connsiteX5817" fmla="*/ 1800682 w 3949445"/>
                  <a:gd name="connsiteY5817" fmla="*/ 256108 h 5665088"/>
                  <a:gd name="connsiteX5818" fmla="*/ 1799234 w 3949445"/>
                  <a:gd name="connsiteY5818" fmla="*/ 254432 h 5665088"/>
                  <a:gd name="connsiteX5819" fmla="*/ 1798015 w 3949445"/>
                  <a:gd name="connsiteY5819" fmla="*/ 251917 h 5665088"/>
                  <a:gd name="connsiteX5820" fmla="*/ 1796339 w 3949445"/>
                  <a:gd name="connsiteY5820" fmla="*/ 250774 h 5665088"/>
                  <a:gd name="connsiteX5821" fmla="*/ 1793900 w 3949445"/>
                  <a:gd name="connsiteY5821" fmla="*/ 247650 h 5665088"/>
                  <a:gd name="connsiteX5822" fmla="*/ 1789786 w 3949445"/>
                  <a:gd name="connsiteY5822" fmla="*/ 245135 h 5665088"/>
                  <a:gd name="connsiteX5823" fmla="*/ 1788109 w 3949445"/>
                  <a:gd name="connsiteY5823" fmla="*/ 242316 h 5665088"/>
                  <a:gd name="connsiteX5824" fmla="*/ 1789938 w 3949445"/>
                  <a:gd name="connsiteY5824" fmla="*/ 233172 h 5665088"/>
                  <a:gd name="connsiteX5825" fmla="*/ 1790548 w 3949445"/>
                  <a:gd name="connsiteY5825" fmla="*/ 228067 h 5665088"/>
                  <a:gd name="connsiteX5826" fmla="*/ 1789252 w 3949445"/>
                  <a:gd name="connsiteY5826" fmla="*/ 221513 h 5665088"/>
                  <a:gd name="connsiteX5827" fmla="*/ 1789405 w 3949445"/>
                  <a:gd name="connsiteY5827" fmla="*/ 219304 h 5665088"/>
                  <a:gd name="connsiteX5828" fmla="*/ 1792148 w 3949445"/>
                  <a:gd name="connsiteY5828" fmla="*/ 216332 h 5665088"/>
                  <a:gd name="connsiteX5829" fmla="*/ 1791767 w 3949445"/>
                  <a:gd name="connsiteY5829" fmla="*/ 215189 h 5665088"/>
                  <a:gd name="connsiteX5830" fmla="*/ 1787576 w 3949445"/>
                  <a:gd name="connsiteY5830" fmla="*/ 210769 h 5665088"/>
                  <a:gd name="connsiteX5831" fmla="*/ 1781404 w 3949445"/>
                  <a:gd name="connsiteY5831" fmla="*/ 200025 h 5665088"/>
                  <a:gd name="connsiteX5832" fmla="*/ 1762354 w 3949445"/>
                  <a:gd name="connsiteY5832" fmla="*/ 187909 h 5665088"/>
                  <a:gd name="connsiteX5833" fmla="*/ 1763116 w 3949445"/>
                  <a:gd name="connsiteY5833" fmla="*/ 186766 h 5665088"/>
                  <a:gd name="connsiteX5834" fmla="*/ 1765859 w 3949445"/>
                  <a:gd name="connsiteY5834" fmla="*/ 186766 h 5665088"/>
                  <a:gd name="connsiteX5835" fmla="*/ 1769288 w 3949445"/>
                  <a:gd name="connsiteY5835" fmla="*/ 185699 h 5665088"/>
                  <a:gd name="connsiteX5836" fmla="*/ 1770583 w 3949445"/>
                  <a:gd name="connsiteY5836" fmla="*/ 185928 h 5665088"/>
                  <a:gd name="connsiteX5837" fmla="*/ 1769669 w 3949445"/>
                  <a:gd name="connsiteY5837" fmla="*/ 187452 h 5665088"/>
                  <a:gd name="connsiteX5838" fmla="*/ 1771345 w 3949445"/>
                  <a:gd name="connsiteY5838" fmla="*/ 188519 h 5665088"/>
                  <a:gd name="connsiteX5839" fmla="*/ 1775689 w 3949445"/>
                  <a:gd name="connsiteY5839" fmla="*/ 189205 h 5665088"/>
                  <a:gd name="connsiteX5840" fmla="*/ 1778432 w 3949445"/>
                  <a:gd name="connsiteY5840" fmla="*/ 187604 h 5665088"/>
                  <a:gd name="connsiteX5841" fmla="*/ 1779499 w 3949445"/>
                  <a:gd name="connsiteY5841" fmla="*/ 183794 h 5665088"/>
                  <a:gd name="connsiteX5842" fmla="*/ 1781327 w 3949445"/>
                  <a:gd name="connsiteY5842" fmla="*/ 180670 h 5665088"/>
                  <a:gd name="connsiteX5843" fmla="*/ 1783766 w 3949445"/>
                  <a:gd name="connsiteY5843" fmla="*/ 178308 h 5665088"/>
                  <a:gd name="connsiteX5844" fmla="*/ 1786890 w 3949445"/>
                  <a:gd name="connsiteY5844" fmla="*/ 177089 h 5665088"/>
                  <a:gd name="connsiteX5845" fmla="*/ 1790395 w 3949445"/>
                  <a:gd name="connsiteY5845" fmla="*/ 177089 h 5665088"/>
                  <a:gd name="connsiteX5846" fmla="*/ 1794205 w 3949445"/>
                  <a:gd name="connsiteY5846" fmla="*/ 176327 h 5665088"/>
                  <a:gd name="connsiteX5847" fmla="*/ 1792834 w 3949445"/>
                  <a:gd name="connsiteY5847" fmla="*/ 175031 h 5665088"/>
                  <a:gd name="connsiteX5848" fmla="*/ 1788795 w 3949445"/>
                  <a:gd name="connsiteY5848" fmla="*/ 173050 h 5665088"/>
                  <a:gd name="connsiteX5849" fmla="*/ 1784452 w 3949445"/>
                  <a:gd name="connsiteY5849" fmla="*/ 172364 h 5665088"/>
                  <a:gd name="connsiteX5850" fmla="*/ 1779804 w 3949445"/>
                  <a:gd name="connsiteY5850" fmla="*/ 172822 h 5665088"/>
                  <a:gd name="connsiteX5851" fmla="*/ 1773479 w 3949445"/>
                  <a:gd name="connsiteY5851" fmla="*/ 172364 h 5665088"/>
                  <a:gd name="connsiteX5852" fmla="*/ 1760372 w 3949445"/>
                  <a:gd name="connsiteY5852" fmla="*/ 170459 h 5665088"/>
                  <a:gd name="connsiteX5853" fmla="*/ 1754505 w 3949445"/>
                  <a:gd name="connsiteY5853" fmla="*/ 171602 h 5665088"/>
                  <a:gd name="connsiteX5854" fmla="*/ 1755039 w 3949445"/>
                  <a:gd name="connsiteY5854" fmla="*/ 170764 h 5665088"/>
                  <a:gd name="connsiteX5855" fmla="*/ 1759763 w 3949445"/>
                  <a:gd name="connsiteY5855" fmla="*/ 167869 h 5665088"/>
                  <a:gd name="connsiteX5856" fmla="*/ 1764944 w 3949445"/>
                  <a:gd name="connsiteY5856" fmla="*/ 165202 h 5665088"/>
                  <a:gd name="connsiteX5857" fmla="*/ 1765706 w 3949445"/>
                  <a:gd name="connsiteY5857" fmla="*/ 164059 h 5665088"/>
                  <a:gd name="connsiteX5858" fmla="*/ 1763725 w 3949445"/>
                  <a:gd name="connsiteY5858" fmla="*/ 163525 h 5665088"/>
                  <a:gd name="connsiteX5859" fmla="*/ 1756639 w 3949445"/>
                  <a:gd name="connsiteY5859" fmla="*/ 163220 h 5665088"/>
                  <a:gd name="connsiteX5860" fmla="*/ 1750924 w 3949445"/>
                  <a:gd name="connsiteY5860" fmla="*/ 165583 h 5665088"/>
                  <a:gd name="connsiteX5861" fmla="*/ 1743456 w 3949445"/>
                  <a:gd name="connsiteY5861" fmla="*/ 170307 h 5665088"/>
                  <a:gd name="connsiteX5862" fmla="*/ 1736217 w 3949445"/>
                  <a:gd name="connsiteY5862" fmla="*/ 171221 h 5665088"/>
                  <a:gd name="connsiteX5863" fmla="*/ 1724711 w 3949445"/>
                  <a:gd name="connsiteY5863" fmla="*/ 166345 h 5665088"/>
                  <a:gd name="connsiteX5864" fmla="*/ 1722806 w 3949445"/>
                  <a:gd name="connsiteY5864" fmla="*/ 164211 h 5665088"/>
                  <a:gd name="connsiteX5865" fmla="*/ 1723873 w 3949445"/>
                  <a:gd name="connsiteY5865" fmla="*/ 162916 h 5665088"/>
                  <a:gd name="connsiteX5866" fmla="*/ 1720749 w 3949445"/>
                  <a:gd name="connsiteY5866" fmla="*/ 161620 h 5665088"/>
                  <a:gd name="connsiteX5867" fmla="*/ 1713662 w 3949445"/>
                  <a:gd name="connsiteY5867" fmla="*/ 160934 h 5665088"/>
                  <a:gd name="connsiteX5868" fmla="*/ 1707871 w 3949445"/>
                  <a:gd name="connsiteY5868" fmla="*/ 162535 h 5665088"/>
                  <a:gd name="connsiteX5869" fmla="*/ 1701699 w 3949445"/>
                  <a:gd name="connsiteY5869" fmla="*/ 163068 h 5665088"/>
                  <a:gd name="connsiteX5870" fmla="*/ 1699717 w 3949445"/>
                  <a:gd name="connsiteY5870" fmla="*/ 162839 h 5665088"/>
                  <a:gd name="connsiteX5871" fmla="*/ 1698422 w 3949445"/>
                  <a:gd name="connsiteY5871" fmla="*/ 161925 h 5665088"/>
                  <a:gd name="connsiteX5872" fmla="*/ 1703680 w 3949445"/>
                  <a:gd name="connsiteY5872" fmla="*/ 158801 h 5665088"/>
                  <a:gd name="connsiteX5873" fmla="*/ 1721739 w 3949445"/>
                  <a:gd name="connsiteY5873" fmla="*/ 146609 h 5665088"/>
                  <a:gd name="connsiteX5874" fmla="*/ 1730121 w 3949445"/>
                  <a:gd name="connsiteY5874" fmla="*/ 140360 h 5665088"/>
                  <a:gd name="connsiteX5875" fmla="*/ 1733702 w 3949445"/>
                  <a:gd name="connsiteY5875" fmla="*/ 136550 h 5665088"/>
                  <a:gd name="connsiteX5876" fmla="*/ 1730578 w 3949445"/>
                  <a:gd name="connsiteY5876" fmla="*/ 134341 h 5665088"/>
                  <a:gd name="connsiteX5877" fmla="*/ 1727911 w 3949445"/>
                  <a:gd name="connsiteY5877" fmla="*/ 133426 h 5665088"/>
                  <a:gd name="connsiteX5878" fmla="*/ 1715491 w 3949445"/>
                  <a:gd name="connsiteY5878" fmla="*/ 133502 h 5665088"/>
                  <a:gd name="connsiteX5879" fmla="*/ 1712976 w 3949445"/>
                  <a:gd name="connsiteY5879" fmla="*/ 132055 h 5665088"/>
                  <a:gd name="connsiteX5880" fmla="*/ 1715186 w 3949445"/>
                  <a:gd name="connsiteY5880" fmla="*/ 128930 h 5665088"/>
                  <a:gd name="connsiteX5881" fmla="*/ 1718691 w 3949445"/>
                  <a:gd name="connsiteY5881" fmla="*/ 125425 h 5665088"/>
                  <a:gd name="connsiteX5882" fmla="*/ 1720367 w 3949445"/>
                  <a:gd name="connsiteY5882" fmla="*/ 122987 h 5665088"/>
                  <a:gd name="connsiteX5883" fmla="*/ 1721587 w 3949445"/>
                  <a:gd name="connsiteY5883" fmla="*/ 122758 h 5665088"/>
                  <a:gd name="connsiteX5884" fmla="*/ 1724711 w 3949445"/>
                  <a:gd name="connsiteY5884" fmla="*/ 125654 h 5665088"/>
                  <a:gd name="connsiteX5885" fmla="*/ 1728064 w 3949445"/>
                  <a:gd name="connsiteY5885" fmla="*/ 127559 h 5665088"/>
                  <a:gd name="connsiteX5886" fmla="*/ 1733017 w 3949445"/>
                  <a:gd name="connsiteY5886" fmla="*/ 129388 h 5665088"/>
                  <a:gd name="connsiteX5887" fmla="*/ 1738274 w 3949445"/>
                  <a:gd name="connsiteY5887" fmla="*/ 130150 h 5665088"/>
                  <a:gd name="connsiteX5888" fmla="*/ 1747647 w 3949445"/>
                  <a:gd name="connsiteY5888" fmla="*/ 129083 h 5665088"/>
                  <a:gd name="connsiteX5889" fmla="*/ 1749400 w 3949445"/>
                  <a:gd name="connsiteY5889" fmla="*/ 128168 h 5665088"/>
                  <a:gd name="connsiteX5890" fmla="*/ 1749704 w 3949445"/>
                  <a:gd name="connsiteY5890" fmla="*/ 126949 h 5665088"/>
                  <a:gd name="connsiteX5891" fmla="*/ 1746199 w 3949445"/>
                  <a:gd name="connsiteY5891" fmla="*/ 123215 h 5665088"/>
                  <a:gd name="connsiteX5892" fmla="*/ 1743837 w 3949445"/>
                  <a:gd name="connsiteY5892" fmla="*/ 118643 h 5665088"/>
                  <a:gd name="connsiteX5893" fmla="*/ 1742084 w 3949445"/>
                  <a:gd name="connsiteY5893" fmla="*/ 116815 h 5665088"/>
                  <a:gd name="connsiteX5894" fmla="*/ 1739722 w 3949445"/>
                  <a:gd name="connsiteY5894" fmla="*/ 115672 h 5665088"/>
                  <a:gd name="connsiteX5895" fmla="*/ 1737589 w 3949445"/>
                  <a:gd name="connsiteY5895" fmla="*/ 116434 h 5665088"/>
                  <a:gd name="connsiteX5896" fmla="*/ 1735684 w 3949445"/>
                  <a:gd name="connsiteY5896" fmla="*/ 118948 h 5665088"/>
                  <a:gd name="connsiteX5897" fmla="*/ 1733474 w 3949445"/>
                  <a:gd name="connsiteY5897" fmla="*/ 119558 h 5665088"/>
                  <a:gd name="connsiteX5898" fmla="*/ 1730959 w 3949445"/>
                  <a:gd name="connsiteY5898" fmla="*/ 118339 h 5665088"/>
                  <a:gd name="connsiteX5899" fmla="*/ 1729969 w 3949445"/>
                  <a:gd name="connsiteY5899" fmla="*/ 117272 h 5665088"/>
                  <a:gd name="connsiteX5900" fmla="*/ 1731340 w 3949445"/>
                  <a:gd name="connsiteY5900" fmla="*/ 113919 h 5665088"/>
                  <a:gd name="connsiteX5901" fmla="*/ 1730883 w 3949445"/>
                  <a:gd name="connsiteY5901" fmla="*/ 112395 h 5665088"/>
                  <a:gd name="connsiteX5902" fmla="*/ 1724482 w 3949445"/>
                  <a:gd name="connsiteY5902" fmla="*/ 105232 h 5665088"/>
                  <a:gd name="connsiteX5903" fmla="*/ 1720596 w 3949445"/>
                  <a:gd name="connsiteY5903" fmla="*/ 97307 h 5665088"/>
                  <a:gd name="connsiteX5904" fmla="*/ 1718996 w 3949445"/>
                  <a:gd name="connsiteY5904" fmla="*/ 95402 h 5665088"/>
                  <a:gd name="connsiteX5905" fmla="*/ 1717777 w 3949445"/>
                  <a:gd name="connsiteY5905" fmla="*/ 94259 h 5665088"/>
                  <a:gd name="connsiteX5906" fmla="*/ 1710842 w 3949445"/>
                  <a:gd name="connsiteY5906" fmla="*/ 91288 h 5665088"/>
                  <a:gd name="connsiteX5907" fmla="*/ 1707947 w 3949445"/>
                  <a:gd name="connsiteY5907" fmla="*/ 89535 h 5665088"/>
                  <a:gd name="connsiteX5908" fmla="*/ 1702460 w 3949445"/>
                  <a:gd name="connsiteY5908" fmla="*/ 83972 h 5665088"/>
                  <a:gd name="connsiteX5909" fmla="*/ 1695602 w 3949445"/>
                  <a:gd name="connsiteY5909" fmla="*/ 81229 h 5665088"/>
                  <a:gd name="connsiteX5910" fmla="*/ 1694764 w 3949445"/>
                  <a:gd name="connsiteY5910" fmla="*/ 80239 h 5665088"/>
                  <a:gd name="connsiteX5911" fmla="*/ 1697050 w 3949445"/>
                  <a:gd name="connsiteY5911" fmla="*/ 77800 h 5665088"/>
                  <a:gd name="connsiteX5912" fmla="*/ 1697736 w 3949445"/>
                  <a:gd name="connsiteY5912" fmla="*/ 75743 h 5665088"/>
                  <a:gd name="connsiteX5913" fmla="*/ 1698574 w 3949445"/>
                  <a:gd name="connsiteY5913" fmla="*/ 64999 h 5665088"/>
                  <a:gd name="connsiteX5914" fmla="*/ 1698346 w 3949445"/>
                  <a:gd name="connsiteY5914" fmla="*/ 61265 h 5665088"/>
                  <a:gd name="connsiteX5915" fmla="*/ 1695984 w 3949445"/>
                  <a:gd name="connsiteY5915" fmla="*/ 51435 h 5665088"/>
                  <a:gd name="connsiteX5916" fmla="*/ 1694688 w 3949445"/>
                  <a:gd name="connsiteY5916" fmla="*/ 48768 h 5665088"/>
                  <a:gd name="connsiteX5917" fmla="*/ 1692859 w 3949445"/>
                  <a:gd name="connsiteY5917" fmla="*/ 46253 h 5665088"/>
                  <a:gd name="connsiteX5918" fmla="*/ 1684096 w 3949445"/>
                  <a:gd name="connsiteY5918" fmla="*/ 37414 h 5665088"/>
                  <a:gd name="connsiteX5919" fmla="*/ 1678229 w 3949445"/>
                  <a:gd name="connsiteY5919" fmla="*/ 33147 h 5665088"/>
                  <a:gd name="connsiteX5920" fmla="*/ 1671752 w 3949445"/>
                  <a:gd name="connsiteY5920" fmla="*/ 29794 h 5665088"/>
                  <a:gd name="connsiteX5921" fmla="*/ 1664513 w 3949445"/>
                  <a:gd name="connsiteY5921" fmla="*/ 24841 h 5665088"/>
                  <a:gd name="connsiteX5922" fmla="*/ 1663751 w 3949445"/>
                  <a:gd name="connsiteY5922" fmla="*/ 22250 h 5665088"/>
                  <a:gd name="connsiteX5923" fmla="*/ 1664894 w 3949445"/>
                  <a:gd name="connsiteY5923" fmla="*/ 19279 h 5665088"/>
                  <a:gd name="connsiteX5924" fmla="*/ 1665122 w 3949445"/>
                  <a:gd name="connsiteY5924" fmla="*/ 17374 h 5665088"/>
                  <a:gd name="connsiteX5925" fmla="*/ 1662684 w 3949445"/>
                  <a:gd name="connsiteY5925" fmla="*/ 15697 h 5665088"/>
                  <a:gd name="connsiteX5926" fmla="*/ 1651940 w 3949445"/>
                  <a:gd name="connsiteY5926" fmla="*/ 15392 h 5665088"/>
                  <a:gd name="connsiteX5927" fmla="*/ 1648663 w 3949445"/>
                  <a:gd name="connsiteY5927" fmla="*/ 16307 h 5665088"/>
                  <a:gd name="connsiteX5928" fmla="*/ 1643329 w 3949445"/>
                  <a:gd name="connsiteY5928" fmla="*/ 15850 h 5665088"/>
                  <a:gd name="connsiteX5929" fmla="*/ 1636700 w 3949445"/>
                  <a:gd name="connsiteY5929" fmla="*/ 9830 h 5665088"/>
                  <a:gd name="connsiteX5930" fmla="*/ 1636243 w 3949445"/>
                  <a:gd name="connsiteY5930" fmla="*/ 5029 h 5665088"/>
                  <a:gd name="connsiteX5931" fmla="*/ 1633728 w 3949445"/>
                  <a:gd name="connsiteY5931" fmla="*/ 533 h 5665088"/>
                  <a:gd name="connsiteX5932" fmla="*/ 1631594 w 3949445"/>
                  <a:gd name="connsiteY5932" fmla="*/ 0 h 5665088"/>
                  <a:gd name="connsiteX5933" fmla="*/ 1626794 w 3949445"/>
                  <a:gd name="connsiteY5933" fmla="*/ 229 h 5665088"/>
                  <a:gd name="connsiteX5934" fmla="*/ 1620926 w 3949445"/>
                  <a:gd name="connsiteY5934" fmla="*/ 1676 h 5665088"/>
                  <a:gd name="connsiteX5935" fmla="*/ 1608734 w 3949445"/>
                  <a:gd name="connsiteY5935" fmla="*/ 5944 h 5665088"/>
                  <a:gd name="connsiteX5936" fmla="*/ 1596695 w 3949445"/>
                  <a:gd name="connsiteY5936" fmla="*/ 15011 h 5665088"/>
                  <a:gd name="connsiteX5937" fmla="*/ 1592656 w 3949445"/>
                  <a:gd name="connsiteY5937" fmla="*/ 21488 h 5665088"/>
                  <a:gd name="connsiteX5938" fmla="*/ 1584046 w 3949445"/>
                  <a:gd name="connsiteY5938" fmla="*/ 27661 h 5665088"/>
                  <a:gd name="connsiteX5939" fmla="*/ 1582750 w 3949445"/>
                  <a:gd name="connsiteY5939" fmla="*/ 29489 h 5665088"/>
                  <a:gd name="connsiteX5940" fmla="*/ 1584350 w 3949445"/>
                  <a:gd name="connsiteY5940" fmla="*/ 32842 h 5665088"/>
                  <a:gd name="connsiteX5941" fmla="*/ 1586560 w 3949445"/>
                  <a:gd name="connsiteY5941" fmla="*/ 33604 h 5665088"/>
                  <a:gd name="connsiteX5942" fmla="*/ 1590446 w 3949445"/>
                  <a:gd name="connsiteY5942" fmla="*/ 34366 h 5665088"/>
                  <a:gd name="connsiteX5943" fmla="*/ 1599286 w 3949445"/>
                  <a:gd name="connsiteY5943" fmla="*/ 34290 h 5665088"/>
                  <a:gd name="connsiteX5944" fmla="*/ 1600810 w 3949445"/>
                  <a:gd name="connsiteY5944" fmla="*/ 35204 h 5665088"/>
                  <a:gd name="connsiteX5945" fmla="*/ 1599209 w 3949445"/>
                  <a:gd name="connsiteY5945" fmla="*/ 37490 h 5665088"/>
                  <a:gd name="connsiteX5946" fmla="*/ 1594637 w 3949445"/>
                  <a:gd name="connsiteY5946" fmla="*/ 46177 h 5665088"/>
                  <a:gd name="connsiteX5947" fmla="*/ 1592047 w 3949445"/>
                  <a:gd name="connsiteY5947" fmla="*/ 47473 h 5665088"/>
                  <a:gd name="connsiteX5948" fmla="*/ 1588389 w 3949445"/>
                  <a:gd name="connsiteY5948" fmla="*/ 46787 h 5665088"/>
                  <a:gd name="connsiteX5949" fmla="*/ 1583512 w 3949445"/>
                  <a:gd name="connsiteY5949" fmla="*/ 44501 h 5665088"/>
                  <a:gd name="connsiteX5950" fmla="*/ 1580693 w 3949445"/>
                  <a:gd name="connsiteY5950" fmla="*/ 42215 h 5665088"/>
                  <a:gd name="connsiteX5951" fmla="*/ 1578026 w 3949445"/>
                  <a:gd name="connsiteY5951" fmla="*/ 40996 h 5665088"/>
                  <a:gd name="connsiteX5952" fmla="*/ 1575359 w 3949445"/>
                  <a:gd name="connsiteY5952" fmla="*/ 40767 h 5665088"/>
                  <a:gd name="connsiteX5953" fmla="*/ 1572387 w 3949445"/>
                  <a:gd name="connsiteY5953" fmla="*/ 41986 h 5665088"/>
                  <a:gd name="connsiteX5954" fmla="*/ 1567282 w 3949445"/>
                  <a:gd name="connsiteY5954" fmla="*/ 46025 h 5665088"/>
                  <a:gd name="connsiteX5955" fmla="*/ 1562024 w 3949445"/>
                  <a:gd name="connsiteY5955" fmla="*/ 50673 h 5665088"/>
                  <a:gd name="connsiteX5956" fmla="*/ 1560424 w 3949445"/>
                  <a:gd name="connsiteY5956" fmla="*/ 53035 h 5665088"/>
                  <a:gd name="connsiteX5957" fmla="*/ 1561490 w 3949445"/>
                  <a:gd name="connsiteY5957" fmla="*/ 57455 h 5665088"/>
                  <a:gd name="connsiteX5958" fmla="*/ 1560500 w 3949445"/>
                  <a:gd name="connsiteY5958" fmla="*/ 58674 h 5665088"/>
                  <a:gd name="connsiteX5959" fmla="*/ 1558214 w 3949445"/>
                  <a:gd name="connsiteY5959" fmla="*/ 59817 h 5665088"/>
                  <a:gd name="connsiteX5960" fmla="*/ 1557452 w 3949445"/>
                  <a:gd name="connsiteY5960" fmla="*/ 60960 h 5665088"/>
                  <a:gd name="connsiteX5961" fmla="*/ 1559585 w 3949445"/>
                  <a:gd name="connsiteY5961" fmla="*/ 64999 h 5665088"/>
                  <a:gd name="connsiteX5962" fmla="*/ 1558747 w 3949445"/>
                  <a:gd name="connsiteY5962" fmla="*/ 69723 h 5665088"/>
                  <a:gd name="connsiteX5963" fmla="*/ 1556385 w 3949445"/>
                  <a:gd name="connsiteY5963" fmla="*/ 77572 h 5665088"/>
                  <a:gd name="connsiteX5964" fmla="*/ 1556461 w 3949445"/>
                  <a:gd name="connsiteY5964" fmla="*/ 83287 h 5665088"/>
                  <a:gd name="connsiteX5965" fmla="*/ 1563853 w 3949445"/>
                  <a:gd name="connsiteY5965" fmla="*/ 92354 h 5665088"/>
                  <a:gd name="connsiteX5966" fmla="*/ 1567739 w 3949445"/>
                  <a:gd name="connsiteY5966" fmla="*/ 94869 h 5665088"/>
                  <a:gd name="connsiteX5967" fmla="*/ 1570558 w 3949445"/>
                  <a:gd name="connsiteY5967" fmla="*/ 95174 h 5665088"/>
                  <a:gd name="connsiteX5968" fmla="*/ 1581379 w 3949445"/>
                  <a:gd name="connsiteY5968" fmla="*/ 90983 h 5665088"/>
                  <a:gd name="connsiteX5969" fmla="*/ 1582217 w 3949445"/>
                  <a:gd name="connsiteY5969" fmla="*/ 91211 h 5665088"/>
                  <a:gd name="connsiteX5970" fmla="*/ 1578254 w 3949445"/>
                  <a:gd name="connsiteY5970" fmla="*/ 96622 h 5665088"/>
                  <a:gd name="connsiteX5971" fmla="*/ 1578559 w 3949445"/>
                  <a:gd name="connsiteY5971" fmla="*/ 98298 h 5665088"/>
                  <a:gd name="connsiteX5972" fmla="*/ 1582445 w 3949445"/>
                  <a:gd name="connsiteY5972" fmla="*/ 101346 h 5665088"/>
                  <a:gd name="connsiteX5973" fmla="*/ 1575892 w 3949445"/>
                  <a:gd name="connsiteY5973" fmla="*/ 100127 h 5665088"/>
                  <a:gd name="connsiteX5974" fmla="*/ 1572997 w 3949445"/>
                  <a:gd name="connsiteY5974" fmla="*/ 100508 h 5665088"/>
                  <a:gd name="connsiteX5975" fmla="*/ 1569034 w 3949445"/>
                  <a:gd name="connsiteY5975" fmla="*/ 101879 h 5665088"/>
                  <a:gd name="connsiteX5976" fmla="*/ 1566215 w 3949445"/>
                  <a:gd name="connsiteY5976" fmla="*/ 103937 h 5665088"/>
                  <a:gd name="connsiteX5977" fmla="*/ 1564767 w 3949445"/>
                  <a:gd name="connsiteY5977" fmla="*/ 106832 h 5665088"/>
                  <a:gd name="connsiteX5978" fmla="*/ 1556614 w 3949445"/>
                  <a:gd name="connsiteY5978" fmla="*/ 116662 h 5665088"/>
                  <a:gd name="connsiteX5979" fmla="*/ 1556080 w 3949445"/>
                  <a:gd name="connsiteY5979" fmla="*/ 122530 h 5665088"/>
                  <a:gd name="connsiteX5980" fmla="*/ 1556385 w 3949445"/>
                  <a:gd name="connsiteY5980" fmla="*/ 124739 h 5665088"/>
                  <a:gd name="connsiteX5981" fmla="*/ 1558671 w 3949445"/>
                  <a:gd name="connsiteY5981" fmla="*/ 130683 h 5665088"/>
                  <a:gd name="connsiteX5982" fmla="*/ 1567358 w 3949445"/>
                  <a:gd name="connsiteY5982" fmla="*/ 139827 h 5665088"/>
                  <a:gd name="connsiteX5983" fmla="*/ 1571092 w 3949445"/>
                  <a:gd name="connsiteY5983" fmla="*/ 144399 h 5665088"/>
                  <a:gd name="connsiteX5984" fmla="*/ 1573149 w 3949445"/>
                  <a:gd name="connsiteY5984" fmla="*/ 148057 h 5665088"/>
                  <a:gd name="connsiteX5985" fmla="*/ 1575816 w 3949445"/>
                  <a:gd name="connsiteY5985" fmla="*/ 150800 h 5665088"/>
                  <a:gd name="connsiteX5986" fmla="*/ 1579169 w 3949445"/>
                  <a:gd name="connsiteY5986" fmla="*/ 152781 h 5665088"/>
                  <a:gd name="connsiteX5987" fmla="*/ 1583589 w 3949445"/>
                  <a:gd name="connsiteY5987" fmla="*/ 153924 h 5665088"/>
                  <a:gd name="connsiteX5988" fmla="*/ 1589075 w 3949445"/>
                  <a:gd name="connsiteY5988" fmla="*/ 154457 h 5665088"/>
                  <a:gd name="connsiteX5989" fmla="*/ 1593723 w 3949445"/>
                  <a:gd name="connsiteY5989" fmla="*/ 155981 h 5665088"/>
                  <a:gd name="connsiteX5990" fmla="*/ 1597533 w 3949445"/>
                  <a:gd name="connsiteY5990" fmla="*/ 158572 h 5665088"/>
                  <a:gd name="connsiteX5991" fmla="*/ 1605229 w 3949445"/>
                  <a:gd name="connsiteY5991" fmla="*/ 162001 h 5665088"/>
                  <a:gd name="connsiteX5992" fmla="*/ 1623441 w 3949445"/>
                  <a:gd name="connsiteY5992" fmla="*/ 168097 h 5665088"/>
                  <a:gd name="connsiteX5993" fmla="*/ 1624736 w 3949445"/>
                  <a:gd name="connsiteY5993" fmla="*/ 167564 h 5665088"/>
                  <a:gd name="connsiteX5994" fmla="*/ 1627632 w 3949445"/>
                  <a:gd name="connsiteY5994" fmla="*/ 163220 h 5665088"/>
                  <a:gd name="connsiteX5995" fmla="*/ 1629080 w 3949445"/>
                  <a:gd name="connsiteY5995" fmla="*/ 162687 h 5665088"/>
                  <a:gd name="connsiteX5996" fmla="*/ 1630756 w 3949445"/>
                  <a:gd name="connsiteY5996" fmla="*/ 163220 h 5665088"/>
                  <a:gd name="connsiteX5997" fmla="*/ 1635404 w 3949445"/>
                  <a:gd name="connsiteY5997" fmla="*/ 167716 h 5665088"/>
                  <a:gd name="connsiteX5998" fmla="*/ 1639062 w 3949445"/>
                  <a:gd name="connsiteY5998" fmla="*/ 172212 h 5665088"/>
                  <a:gd name="connsiteX5999" fmla="*/ 1642186 w 3949445"/>
                  <a:gd name="connsiteY5999" fmla="*/ 175108 h 5665088"/>
                  <a:gd name="connsiteX6000" fmla="*/ 1644777 w 3949445"/>
                  <a:gd name="connsiteY6000" fmla="*/ 176403 h 5665088"/>
                  <a:gd name="connsiteX6001" fmla="*/ 1648968 w 3949445"/>
                  <a:gd name="connsiteY6001" fmla="*/ 177013 h 5665088"/>
                  <a:gd name="connsiteX6002" fmla="*/ 1654683 w 3949445"/>
                  <a:gd name="connsiteY6002" fmla="*/ 177013 h 5665088"/>
                  <a:gd name="connsiteX6003" fmla="*/ 1658569 w 3949445"/>
                  <a:gd name="connsiteY6003" fmla="*/ 176251 h 5665088"/>
                  <a:gd name="connsiteX6004" fmla="*/ 1663217 w 3949445"/>
                  <a:gd name="connsiteY6004" fmla="*/ 173507 h 5665088"/>
                  <a:gd name="connsiteX6005" fmla="*/ 1668856 w 3949445"/>
                  <a:gd name="connsiteY6005" fmla="*/ 172060 h 5665088"/>
                  <a:gd name="connsiteX6006" fmla="*/ 1673428 w 3949445"/>
                  <a:gd name="connsiteY6006" fmla="*/ 174650 h 5665088"/>
                  <a:gd name="connsiteX6007" fmla="*/ 1673809 w 3949445"/>
                  <a:gd name="connsiteY6007" fmla="*/ 176708 h 5665088"/>
                  <a:gd name="connsiteX6008" fmla="*/ 1672971 w 3949445"/>
                  <a:gd name="connsiteY6008" fmla="*/ 179756 h 5665088"/>
                  <a:gd name="connsiteX6009" fmla="*/ 1673200 w 3949445"/>
                  <a:gd name="connsiteY6009" fmla="*/ 181356 h 5665088"/>
                  <a:gd name="connsiteX6010" fmla="*/ 1677314 w 3949445"/>
                  <a:gd name="connsiteY6010" fmla="*/ 181889 h 5665088"/>
                  <a:gd name="connsiteX6011" fmla="*/ 1676552 w 3949445"/>
                  <a:gd name="connsiteY6011" fmla="*/ 183185 h 5665088"/>
                  <a:gd name="connsiteX6012" fmla="*/ 1672057 w 3949445"/>
                  <a:gd name="connsiteY6012" fmla="*/ 187147 h 5665088"/>
                  <a:gd name="connsiteX6013" fmla="*/ 1665046 w 3949445"/>
                  <a:gd name="connsiteY6013" fmla="*/ 191948 h 5665088"/>
                  <a:gd name="connsiteX6014" fmla="*/ 1662227 w 3949445"/>
                  <a:gd name="connsiteY6014" fmla="*/ 190119 h 5665088"/>
                  <a:gd name="connsiteX6015" fmla="*/ 1662989 w 3949445"/>
                  <a:gd name="connsiteY6015" fmla="*/ 188214 h 5665088"/>
                  <a:gd name="connsiteX6016" fmla="*/ 1670304 w 3949445"/>
                  <a:gd name="connsiteY6016" fmla="*/ 179984 h 5665088"/>
                  <a:gd name="connsiteX6017" fmla="*/ 1669999 w 3949445"/>
                  <a:gd name="connsiteY6017" fmla="*/ 178994 h 5665088"/>
                  <a:gd name="connsiteX6018" fmla="*/ 1660931 w 3949445"/>
                  <a:gd name="connsiteY6018" fmla="*/ 181737 h 5665088"/>
                  <a:gd name="connsiteX6019" fmla="*/ 1649197 w 3949445"/>
                  <a:gd name="connsiteY6019" fmla="*/ 184099 h 5665088"/>
                  <a:gd name="connsiteX6020" fmla="*/ 1645387 w 3949445"/>
                  <a:gd name="connsiteY6020" fmla="*/ 186004 h 5665088"/>
                  <a:gd name="connsiteX6021" fmla="*/ 1644549 w 3949445"/>
                  <a:gd name="connsiteY6021" fmla="*/ 188595 h 5665088"/>
                  <a:gd name="connsiteX6022" fmla="*/ 1644244 w 3949445"/>
                  <a:gd name="connsiteY6022" fmla="*/ 190881 h 5665088"/>
                  <a:gd name="connsiteX6023" fmla="*/ 1645387 w 3949445"/>
                  <a:gd name="connsiteY6023" fmla="*/ 196977 h 5665088"/>
                  <a:gd name="connsiteX6024" fmla="*/ 1646682 w 3949445"/>
                  <a:gd name="connsiteY6024" fmla="*/ 197968 h 5665088"/>
                  <a:gd name="connsiteX6025" fmla="*/ 1652169 w 3949445"/>
                  <a:gd name="connsiteY6025" fmla="*/ 198044 h 5665088"/>
                  <a:gd name="connsiteX6026" fmla="*/ 1652016 w 3949445"/>
                  <a:gd name="connsiteY6026" fmla="*/ 198882 h 5665088"/>
                  <a:gd name="connsiteX6027" fmla="*/ 1646149 w 3949445"/>
                  <a:gd name="connsiteY6027" fmla="*/ 203835 h 5665088"/>
                  <a:gd name="connsiteX6028" fmla="*/ 1636852 w 3949445"/>
                  <a:gd name="connsiteY6028" fmla="*/ 210007 h 5665088"/>
                  <a:gd name="connsiteX6029" fmla="*/ 1633499 w 3949445"/>
                  <a:gd name="connsiteY6029" fmla="*/ 213131 h 5665088"/>
                  <a:gd name="connsiteX6030" fmla="*/ 1632052 w 3949445"/>
                  <a:gd name="connsiteY6030" fmla="*/ 220370 h 5665088"/>
                  <a:gd name="connsiteX6031" fmla="*/ 1632509 w 3949445"/>
                  <a:gd name="connsiteY6031" fmla="*/ 222199 h 5665088"/>
                  <a:gd name="connsiteX6032" fmla="*/ 1636776 w 3949445"/>
                  <a:gd name="connsiteY6032" fmla="*/ 224409 h 5665088"/>
                  <a:gd name="connsiteX6033" fmla="*/ 1646911 w 3949445"/>
                  <a:gd name="connsiteY6033" fmla="*/ 223266 h 5665088"/>
                  <a:gd name="connsiteX6034" fmla="*/ 1652778 w 3949445"/>
                  <a:gd name="connsiteY6034" fmla="*/ 221590 h 5665088"/>
                  <a:gd name="connsiteX6035" fmla="*/ 1655597 w 3949445"/>
                  <a:gd name="connsiteY6035" fmla="*/ 219227 h 5665088"/>
                  <a:gd name="connsiteX6036" fmla="*/ 1657731 w 3949445"/>
                  <a:gd name="connsiteY6036" fmla="*/ 214579 h 5665088"/>
                  <a:gd name="connsiteX6037" fmla="*/ 1659331 w 3949445"/>
                  <a:gd name="connsiteY6037" fmla="*/ 208407 h 5665088"/>
                  <a:gd name="connsiteX6038" fmla="*/ 1659865 w 3949445"/>
                  <a:gd name="connsiteY6038" fmla="*/ 207416 h 5665088"/>
                  <a:gd name="connsiteX6039" fmla="*/ 1661008 w 3949445"/>
                  <a:gd name="connsiteY6039" fmla="*/ 207112 h 5665088"/>
                  <a:gd name="connsiteX6040" fmla="*/ 1662608 w 3949445"/>
                  <a:gd name="connsiteY6040" fmla="*/ 207645 h 5665088"/>
                  <a:gd name="connsiteX6041" fmla="*/ 1664360 w 3949445"/>
                  <a:gd name="connsiteY6041" fmla="*/ 209245 h 5665088"/>
                  <a:gd name="connsiteX6042" fmla="*/ 1666265 w 3949445"/>
                  <a:gd name="connsiteY6042" fmla="*/ 211836 h 5665088"/>
                  <a:gd name="connsiteX6043" fmla="*/ 1667637 w 3949445"/>
                  <a:gd name="connsiteY6043" fmla="*/ 214732 h 5665088"/>
                  <a:gd name="connsiteX6044" fmla="*/ 1668399 w 3949445"/>
                  <a:gd name="connsiteY6044" fmla="*/ 218008 h 5665088"/>
                  <a:gd name="connsiteX6045" fmla="*/ 1668475 w 3949445"/>
                  <a:gd name="connsiteY6045" fmla="*/ 221666 h 5665088"/>
                  <a:gd name="connsiteX6046" fmla="*/ 1667789 w 3949445"/>
                  <a:gd name="connsiteY6046" fmla="*/ 228219 h 5665088"/>
                  <a:gd name="connsiteX6047" fmla="*/ 1669085 w 3949445"/>
                  <a:gd name="connsiteY6047" fmla="*/ 231724 h 5665088"/>
                  <a:gd name="connsiteX6048" fmla="*/ 1670533 w 3949445"/>
                  <a:gd name="connsiteY6048" fmla="*/ 232410 h 5665088"/>
                  <a:gd name="connsiteX6049" fmla="*/ 1676629 w 3949445"/>
                  <a:gd name="connsiteY6049" fmla="*/ 232715 h 5665088"/>
                  <a:gd name="connsiteX6050" fmla="*/ 1675333 w 3949445"/>
                  <a:gd name="connsiteY6050" fmla="*/ 234010 h 5665088"/>
                  <a:gd name="connsiteX6051" fmla="*/ 1668780 w 3949445"/>
                  <a:gd name="connsiteY6051" fmla="*/ 237744 h 5665088"/>
                  <a:gd name="connsiteX6052" fmla="*/ 1658036 w 3949445"/>
                  <a:gd name="connsiteY6052" fmla="*/ 242392 h 5665088"/>
                  <a:gd name="connsiteX6053" fmla="*/ 1651483 w 3949445"/>
                  <a:gd name="connsiteY6053" fmla="*/ 247269 h 5665088"/>
                  <a:gd name="connsiteX6054" fmla="*/ 1645387 w 3949445"/>
                  <a:gd name="connsiteY6054" fmla="*/ 254127 h 5665088"/>
                  <a:gd name="connsiteX6055" fmla="*/ 1640434 w 3949445"/>
                  <a:gd name="connsiteY6055" fmla="*/ 258775 h 5665088"/>
                  <a:gd name="connsiteX6056" fmla="*/ 1636471 w 3949445"/>
                  <a:gd name="connsiteY6056" fmla="*/ 261214 h 5665088"/>
                  <a:gd name="connsiteX6057" fmla="*/ 1626413 w 3949445"/>
                  <a:gd name="connsiteY6057" fmla="*/ 269062 h 5665088"/>
                  <a:gd name="connsiteX6058" fmla="*/ 1621917 w 3949445"/>
                  <a:gd name="connsiteY6058" fmla="*/ 271043 h 5665088"/>
                  <a:gd name="connsiteX6059" fmla="*/ 1618259 w 3949445"/>
                  <a:gd name="connsiteY6059" fmla="*/ 270434 h 5665088"/>
                  <a:gd name="connsiteX6060" fmla="*/ 1611630 w 3949445"/>
                  <a:gd name="connsiteY6060" fmla="*/ 268300 h 5665088"/>
                  <a:gd name="connsiteX6061" fmla="*/ 1607439 w 3949445"/>
                  <a:gd name="connsiteY6061" fmla="*/ 269824 h 5665088"/>
                  <a:gd name="connsiteX6062" fmla="*/ 1601648 w 3949445"/>
                  <a:gd name="connsiteY6062" fmla="*/ 270129 h 5665088"/>
                  <a:gd name="connsiteX6063" fmla="*/ 1599971 w 3949445"/>
                  <a:gd name="connsiteY6063" fmla="*/ 270739 h 5665088"/>
                  <a:gd name="connsiteX6064" fmla="*/ 1598676 w 3949445"/>
                  <a:gd name="connsiteY6064" fmla="*/ 272339 h 5665088"/>
                  <a:gd name="connsiteX6065" fmla="*/ 1591361 w 3949445"/>
                  <a:gd name="connsiteY6065" fmla="*/ 291008 h 5665088"/>
                  <a:gd name="connsiteX6066" fmla="*/ 1591970 w 3949445"/>
                  <a:gd name="connsiteY6066" fmla="*/ 293218 h 5665088"/>
                  <a:gd name="connsiteX6067" fmla="*/ 1598600 w 3949445"/>
                  <a:gd name="connsiteY6067" fmla="*/ 299314 h 5665088"/>
                  <a:gd name="connsiteX6068" fmla="*/ 1601419 w 3949445"/>
                  <a:gd name="connsiteY6068" fmla="*/ 305410 h 5665088"/>
                  <a:gd name="connsiteX6069" fmla="*/ 1605077 w 3949445"/>
                  <a:gd name="connsiteY6069" fmla="*/ 315620 h 5665088"/>
                  <a:gd name="connsiteX6070" fmla="*/ 1606525 w 3949445"/>
                  <a:gd name="connsiteY6070" fmla="*/ 322021 h 5665088"/>
                  <a:gd name="connsiteX6071" fmla="*/ 1604086 w 3949445"/>
                  <a:gd name="connsiteY6071" fmla="*/ 329184 h 5665088"/>
                  <a:gd name="connsiteX6072" fmla="*/ 1602791 w 3949445"/>
                  <a:gd name="connsiteY6072" fmla="*/ 340309 h 5665088"/>
                  <a:gd name="connsiteX6073" fmla="*/ 1601038 w 3949445"/>
                  <a:gd name="connsiteY6073" fmla="*/ 342290 h 5665088"/>
                  <a:gd name="connsiteX6074" fmla="*/ 1597533 w 3949445"/>
                  <a:gd name="connsiteY6074" fmla="*/ 343967 h 5665088"/>
                  <a:gd name="connsiteX6075" fmla="*/ 1592275 w 3949445"/>
                  <a:gd name="connsiteY6075" fmla="*/ 344500 h 5665088"/>
                  <a:gd name="connsiteX6076" fmla="*/ 1578864 w 3949445"/>
                  <a:gd name="connsiteY6076" fmla="*/ 342138 h 5665088"/>
                  <a:gd name="connsiteX6077" fmla="*/ 1576349 w 3949445"/>
                  <a:gd name="connsiteY6077" fmla="*/ 343129 h 5665088"/>
                  <a:gd name="connsiteX6078" fmla="*/ 1576045 w 3949445"/>
                  <a:gd name="connsiteY6078" fmla="*/ 344043 h 5665088"/>
                  <a:gd name="connsiteX6079" fmla="*/ 1577111 w 3949445"/>
                  <a:gd name="connsiteY6079" fmla="*/ 347396 h 5665088"/>
                  <a:gd name="connsiteX6080" fmla="*/ 1586636 w 3949445"/>
                  <a:gd name="connsiteY6080" fmla="*/ 356692 h 5665088"/>
                  <a:gd name="connsiteX6081" fmla="*/ 1587779 w 3949445"/>
                  <a:gd name="connsiteY6081" fmla="*/ 358978 h 5665088"/>
                  <a:gd name="connsiteX6082" fmla="*/ 1586027 w 3949445"/>
                  <a:gd name="connsiteY6082" fmla="*/ 363779 h 5665088"/>
                  <a:gd name="connsiteX6083" fmla="*/ 1585646 w 3949445"/>
                  <a:gd name="connsiteY6083" fmla="*/ 363779 h 5665088"/>
                  <a:gd name="connsiteX6084" fmla="*/ 1585036 w 3949445"/>
                  <a:gd name="connsiteY6084" fmla="*/ 359054 h 5665088"/>
                  <a:gd name="connsiteX6085" fmla="*/ 1582217 w 3949445"/>
                  <a:gd name="connsiteY6085" fmla="*/ 355702 h 5665088"/>
                  <a:gd name="connsiteX6086" fmla="*/ 1563853 w 3949445"/>
                  <a:gd name="connsiteY6086" fmla="*/ 339776 h 5665088"/>
                  <a:gd name="connsiteX6087" fmla="*/ 1561490 w 3949445"/>
                  <a:gd name="connsiteY6087" fmla="*/ 336728 h 5665088"/>
                  <a:gd name="connsiteX6088" fmla="*/ 1561414 w 3949445"/>
                  <a:gd name="connsiteY6088" fmla="*/ 335661 h 5665088"/>
                  <a:gd name="connsiteX6089" fmla="*/ 1562100 w 3949445"/>
                  <a:gd name="connsiteY6089" fmla="*/ 334975 h 5665088"/>
                  <a:gd name="connsiteX6090" fmla="*/ 1564157 w 3949445"/>
                  <a:gd name="connsiteY6090" fmla="*/ 334518 h 5665088"/>
                  <a:gd name="connsiteX6091" fmla="*/ 1569415 w 3949445"/>
                  <a:gd name="connsiteY6091" fmla="*/ 339166 h 5665088"/>
                  <a:gd name="connsiteX6092" fmla="*/ 1574064 w 3949445"/>
                  <a:gd name="connsiteY6092" fmla="*/ 339471 h 5665088"/>
                  <a:gd name="connsiteX6093" fmla="*/ 1577035 w 3949445"/>
                  <a:gd name="connsiteY6093" fmla="*/ 337871 h 5665088"/>
                  <a:gd name="connsiteX6094" fmla="*/ 1579550 w 3949445"/>
                  <a:gd name="connsiteY6094" fmla="*/ 338328 h 5665088"/>
                  <a:gd name="connsiteX6095" fmla="*/ 1583131 w 3949445"/>
                  <a:gd name="connsiteY6095" fmla="*/ 340462 h 5665088"/>
                  <a:gd name="connsiteX6096" fmla="*/ 1586713 w 3949445"/>
                  <a:gd name="connsiteY6096" fmla="*/ 341224 h 5665088"/>
                  <a:gd name="connsiteX6097" fmla="*/ 1592809 w 3949445"/>
                  <a:gd name="connsiteY6097" fmla="*/ 340614 h 5665088"/>
                  <a:gd name="connsiteX6098" fmla="*/ 1594866 w 3949445"/>
                  <a:gd name="connsiteY6098" fmla="*/ 340843 h 5665088"/>
                  <a:gd name="connsiteX6099" fmla="*/ 1597076 w 3949445"/>
                  <a:gd name="connsiteY6099" fmla="*/ 340309 h 5665088"/>
                  <a:gd name="connsiteX6100" fmla="*/ 1598829 w 3949445"/>
                  <a:gd name="connsiteY6100" fmla="*/ 339776 h 5665088"/>
                  <a:gd name="connsiteX6101" fmla="*/ 1600276 w 3949445"/>
                  <a:gd name="connsiteY6101" fmla="*/ 338176 h 5665088"/>
                  <a:gd name="connsiteX6102" fmla="*/ 1600810 w 3949445"/>
                  <a:gd name="connsiteY6102" fmla="*/ 335432 h 5665088"/>
                  <a:gd name="connsiteX6103" fmla="*/ 1600886 w 3949445"/>
                  <a:gd name="connsiteY6103" fmla="*/ 331546 h 5665088"/>
                  <a:gd name="connsiteX6104" fmla="*/ 1600429 w 3949445"/>
                  <a:gd name="connsiteY6104" fmla="*/ 328955 h 5665088"/>
                  <a:gd name="connsiteX6105" fmla="*/ 1596009 w 3949445"/>
                  <a:gd name="connsiteY6105" fmla="*/ 325526 h 5665088"/>
                  <a:gd name="connsiteX6106" fmla="*/ 1594942 w 3949445"/>
                  <a:gd name="connsiteY6106" fmla="*/ 325069 h 5665088"/>
                  <a:gd name="connsiteX6107" fmla="*/ 1592275 w 3949445"/>
                  <a:gd name="connsiteY6107" fmla="*/ 325374 h 5665088"/>
                  <a:gd name="connsiteX6108" fmla="*/ 1586408 w 3949445"/>
                  <a:gd name="connsiteY6108" fmla="*/ 327127 h 5665088"/>
                  <a:gd name="connsiteX6109" fmla="*/ 1586179 w 3949445"/>
                  <a:gd name="connsiteY6109" fmla="*/ 326517 h 5665088"/>
                  <a:gd name="connsiteX6110" fmla="*/ 1589608 w 3949445"/>
                  <a:gd name="connsiteY6110" fmla="*/ 319659 h 5665088"/>
                  <a:gd name="connsiteX6111" fmla="*/ 1588618 w 3949445"/>
                  <a:gd name="connsiteY6111" fmla="*/ 318516 h 5665088"/>
                  <a:gd name="connsiteX6112" fmla="*/ 1582445 w 3949445"/>
                  <a:gd name="connsiteY6112" fmla="*/ 319659 h 5665088"/>
                  <a:gd name="connsiteX6113" fmla="*/ 1577264 w 3949445"/>
                  <a:gd name="connsiteY6113" fmla="*/ 321488 h 5665088"/>
                  <a:gd name="connsiteX6114" fmla="*/ 1572311 w 3949445"/>
                  <a:gd name="connsiteY6114" fmla="*/ 321412 h 5665088"/>
                  <a:gd name="connsiteX6115" fmla="*/ 1571244 w 3949445"/>
                  <a:gd name="connsiteY6115" fmla="*/ 320345 h 5665088"/>
                  <a:gd name="connsiteX6116" fmla="*/ 1570634 w 3949445"/>
                  <a:gd name="connsiteY6116" fmla="*/ 314706 h 5665088"/>
                  <a:gd name="connsiteX6117" fmla="*/ 1569491 w 3949445"/>
                  <a:gd name="connsiteY6117" fmla="*/ 312801 h 5665088"/>
                  <a:gd name="connsiteX6118" fmla="*/ 1563472 w 3949445"/>
                  <a:gd name="connsiteY6118" fmla="*/ 305943 h 5665088"/>
                  <a:gd name="connsiteX6119" fmla="*/ 1563395 w 3949445"/>
                  <a:gd name="connsiteY6119" fmla="*/ 303047 h 5665088"/>
                  <a:gd name="connsiteX6120" fmla="*/ 1568882 w 3949445"/>
                  <a:gd name="connsiteY6120" fmla="*/ 294818 h 5665088"/>
                  <a:gd name="connsiteX6121" fmla="*/ 1570025 w 3949445"/>
                  <a:gd name="connsiteY6121" fmla="*/ 292303 h 5665088"/>
                  <a:gd name="connsiteX6122" fmla="*/ 1571092 w 3949445"/>
                  <a:gd name="connsiteY6122" fmla="*/ 284836 h 5665088"/>
                  <a:gd name="connsiteX6123" fmla="*/ 1576349 w 3949445"/>
                  <a:gd name="connsiteY6123" fmla="*/ 263347 h 5665088"/>
                  <a:gd name="connsiteX6124" fmla="*/ 1578940 w 3949445"/>
                  <a:gd name="connsiteY6124" fmla="*/ 257251 h 5665088"/>
                  <a:gd name="connsiteX6125" fmla="*/ 1574825 w 3949445"/>
                  <a:gd name="connsiteY6125" fmla="*/ 258089 h 5665088"/>
                  <a:gd name="connsiteX6126" fmla="*/ 1560729 w 3949445"/>
                  <a:gd name="connsiteY6126" fmla="*/ 263804 h 5665088"/>
                  <a:gd name="connsiteX6127" fmla="*/ 1559890 w 3949445"/>
                  <a:gd name="connsiteY6127" fmla="*/ 264795 h 5665088"/>
                  <a:gd name="connsiteX6128" fmla="*/ 1558671 w 3949445"/>
                  <a:gd name="connsiteY6128" fmla="*/ 268148 h 5665088"/>
                  <a:gd name="connsiteX6129" fmla="*/ 1557147 w 3949445"/>
                  <a:gd name="connsiteY6129" fmla="*/ 269596 h 5665088"/>
                  <a:gd name="connsiteX6130" fmla="*/ 1554785 w 3949445"/>
                  <a:gd name="connsiteY6130" fmla="*/ 270586 h 5665088"/>
                  <a:gd name="connsiteX6131" fmla="*/ 1549832 w 3949445"/>
                  <a:gd name="connsiteY6131" fmla="*/ 271196 h 5665088"/>
                  <a:gd name="connsiteX6132" fmla="*/ 1549679 w 3949445"/>
                  <a:gd name="connsiteY6132" fmla="*/ 269748 h 5665088"/>
                  <a:gd name="connsiteX6133" fmla="*/ 1559204 w 3949445"/>
                  <a:gd name="connsiteY6133" fmla="*/ 257708 h 5665088"/>
                  <a:gd name="connsiteX6134" fmla="*/ 1560957 w 3949445"/>
                  <a:gd name="connsiteY6134" fmla="*/ 254584 h 5665088"/>
                  <a:gd name="connsiteX6135" fmla="*/ 1561109 w 3949445"/>
                  <a:gd name="connsiteY6135" fmla="*/ 253213 h 5665088"/>
                  <a:gd name="connsiteX6136" fmla="*/ 1553413 w 3949445"/>
                  <a:gd name="connsiteY6136" fmla="*/ 257251 h 5665088"/>
                  <a:gd name="connsiteX6137" fmla="*/ 1539926 w 3949445"/>
                  <a:gd name="connsiteY6137" fmla="*/ 256870 h 5665088"/>
                  <a:gd name="connsiteX6138" fmla="*/ 1539011 w 3949445"/>
                  <a:gd name="connsiteY6138" fmla="*/ 256261 h 5665088"/>
                  <a:gd name="connsiteX6139" fmla="*/ 1536268 w 3949445"/>
                  <a:gd name="connsiteY6139" fmla="*/ 251765 h 5665088"/>
                  <a:gd name="connsiteX6140" fmla="*/ 1533754 w 3949445"/>
                  <a:gd name="connsiteY6140" fmla="*/ 248717 h 5665088"/>
                  <a:gd name="connsiteX6141" fmla="*/ 1528724 w 3949445"/>
                  <a:gd name="connsiteY6141" fmla="*/ 243764 h 5665088"/>
                  <a:gd name="connsiteX6142" fmla="*/ 1525981 w 3949445"/>
                  <a:gd name="connsiteY6142" fmla="*/ 242011 h 5665088"/>
                  <a:gd name="connsiteX6143" fmla="*/ 1523086 w 3949445"/>
                  <a:gd name="connsiteY6143" fmla="*/ 240868 h 5665088"/>
                  <a:gd name="connsiteX6144" fmla="*/ 1520342 w 3949445"/>
                  <a:gd name="connsiteY6144" fmla="*/ 240944 h 5665088"/>
                  <a:gd name="connsiteX6145" fmla="*/ 1517752 w 3949445"/>
                  <a:gd name="connsiteY6145" fmla="*/ 242316 h 5665088"/>
                  <a:gd name="connsiteX6146" fmla="*/ 1514246 w 3949445"/>
                  <a:gd name="connsiteY6146" fmla="*/ 241859 h 5665088"/>
                  <a:gd name="connsiteX6147" fmla="*/ 1506931 w 3949445"/>
                  <a:gd name="connsiteY6147" fmla="*/ 238430 h 5665088"/>
                  <a:gd name="connsiteX6148" fmla="*/ 1503121 w 3949445"/>
                  <a:gd name="connsiteY6148" fmla="*/ 239039 h 5665088"/>
                  <a:gd name="connsiteX6149" fmla="*/ 1502588 w 3949445"/>
                  <a:gd name="connsiteY6149" fmla="*/ 239954 h 5665088"/>
                  <a:gd name="connsiteX6150" fmla="*/ 1503731 w 3949445"/>
                  <a:gd name="connsiteY6150" fmla="*/ 243992 h 5665088"/>
                  <a:gd name="connsiteX6151" fmla="*/ 1508227 w 3949445"/>
                  <a:gd name="connsiteY6151" fmla="*/ 248107 h 5665088"/>
                  <a:gd name="connsiteX6152" fmla="*/ 1496797 w 3949445"/>
                  <a:gd name="connsiteY6152" fmla="*/ 250850 h 5665088"/>
                  <a:gd name="connsiteX6153" fmla="*/ 1491767 w 3949445"/>
                  <a:gd name="connsiteY6153" fmla="*/ 252755 h 5665088"/>
                  <a:gd name="connsiteX6154" fmla="*/ 1482090 w 3949445"/>
                  <a:gd name="connsiteY6154" fmla="*/ 248488 h 5665088"/>
                  <a:gd name="connsiteX6155" fmla="*/ 1480033 w 3949445"/>
                  <a:gd name="connsiteY6155" fmla="*/ 248412 h 5665088"/>
                  <a:gd name="connsiteX6156" fmla="*/ 1478432 w 3949445"/>
                  <a:gd name="connsiteY6156" fmla="*/ 249174 h 5665088"/>
                  <a:gd name="connsiteX6157" fmla="*/ 1475080 w 3949445"/>
                  <a:gd name="connsiteY6157" fmla="*/ 249707 h 5665088"/>
                  <a:gd name="connsiteX6158" fmla="*/ 1475765 w 3949445"/>
                  <a:gd name="connsiteY6158" fmla="*/ 251841 h 5665088"/>
                  <a:gd name="connsiteX6159" fmla="*/ 1481252 w 3949445"/>
                  <a:gd name="connsiteY6159" fmla="*/ 259004 h 5665088"/>
                  <a:gd name="connsiteX6160" fmla="*/ 1482852 w 3949445"/>
                  <a:gd name="connsiteY6160" fmla="*/ 260452 h 5665088"/>
                  <a:gd name="connsiteX6161" fmla="*/ 1485519 w 3949445"/>
                  <a:gd name="connsiteY6161" fmla="*/ 265024 h 5665088"/>
                  <a:gd name="connsiteX6162" fmla="*/ 1485290 w 3949445"/>
                  <a:gd name="connsiteY6162" fmla="*/ 266167 h 5665088"/>
                  <a:gd name="connsiteX6163" fmla="*/ 1480871 w 3949445"/>
                  <a:gd name="connsiteY6163" fmla="*/ 265024 h 5665088"/>
                  <a:gd name="connsiteX6164" fmla="*/ 1480871 w 3949445"/>
                  <a:gd name="connsiteY6164" fmla="*/ 266014 h 5665088"/>
                  <a:gd name="connsiteX6165" fmla="*/ 1483309 w 3949445"/>
                  <a:gd name="connsiteY6165" fmla="*/ 269519 h 5665088"/>
                  <a:gd name="connsiteX6166" fmla="*/ 1492834 w 3949445"/>
                  <a:gd name="connsiteY6166" fmla="*/ 278816 h 5665088"/>
                  <a:gd name="connsiteX6167" fmla="*/ 1495959 w 3949445"/>
                  <a:gd name="connsiteY6167" fmla="*/ 280111 h 5665088"/>
                  <a:gd name="connsiteX6168" fmla="*/ 1503655 w 3949445"/>
                  <a:gd name="connsiteY6168" fmla="*/ 276758 h 5665088"/>
                  <a:gd name="connsiteX6169" fmla="*/ 1510360 w 3949445"/>
                  <a:gd name="connsiteY6169" fmla="*/ 275234 h 5665088"/>
                  <a:gd name="connsiteX6170" fmla="*/ 1517828 w 3949445"/>
                  <a:gd name="connsiteY6170" fmla="*/ 276301 h 5665088"/>
                  <a:gd name="connsiteX6171" fmla="*/ 1525981 w 3949445"/>
                  <a:gd name="connsiteY6171" fmla="*/ 280264 h 5665088"/>
                  <a:gd name="connsiteX6172" fmla="*/ 1531010 w 3949445"/>
                  <a:gd name="connsiteY6172" fmla="*/ 283312 h 5665088"/>
                  <a:gd name="connsiteX6173" fmla="*/ 1532915 w 3949445"/>
                  <a:gd name="connsiteY6173" fmla="*/ 285445 h 5665088"/>
                  <a:gd name="connsiteX6174" fmla="*/ 1533601 w 3949445"/>
                  <a:gd name="connsiteY6174" fmla="*/ 287122 h 5665088"/>
                  <a:gd name="connsiteX6175" fmla="*/ 1532915 w 3949445"/>
                  <a:gd name="connsiteY6175" fmla="*/ 289865 h 5665088"/>
                  <a:gd name="connsiteX6176" fmla="*/ 1532992 w 3949445"/>
                  <a:gd name="connsiteY6176" fmla="*/ 291770 h 5665088"/>
                  <a:gd name="connsiteX6177" fmla="*/ 1531468 w 3949445"/>
                  <a:gd name="connsiteY6177" fmla="*/ 293675 h 5665088"/>
                  <a:gd name="connsiteX6178" fmla="*/ 1528420 w 3949445"/>
                  <a:gd name="connsiteY6178" fmla="*/ 295656 h 5665088"/>
                  <a:gd name="connsiteX6179" fmla="*/ 1521409 w 3949445"/>
                  <a:gd name="connsiteY6179" fmla="*/ 298933 h 5665088"/>
                  <a:gd name="connsiteX6180" fmla="*/ 1515466 w 3949445"/>
                  <a:gd name="connsiteY6180" fmla="*/ 298018 h 5665088"/>
                  <a:gd name="connsiteX6181" fmla="*/ 1502969 w 3949445"/>
                  <a:gd name="connsiteY6181" fmla="*/ 292760 h 5665088"/>
                  <a:gd name="connsiteX6182" fmla="*/ 1501140 w 3949445"/>
                  <a:gd name="connsiteY6182" fmla="*/ 290932 h 5665088"/>
                  <a:gd name="connsiteX6183" fmla="*/ 1497787 w 3949445"/>
                  <a:gd name="connsiteY6183" fmla="*/ 288874 h 5665088"/>
                  <a:gd name="connsiteX6184" fmla="*/ 1484147 w 3949445"/>
                  <a:gd name="connsiteY6184" fmla="*/ 274549 h 5665088"/>
                  <a:gd name="connsiteX6185" fmla="*/ 1479347 w 3949445"/>
                  <a:gd name="connsiteY6185" fmla="*/ 270662 h 5665088"/>
                  <a:gd name="connsiteX6186" fmla="*/ 1475765 w 3949445"/>
                  <a:gd name="connsiteY6186" fmla="*/ 268986 h 5665088"/>
                  <a:gd name="connsiteX6187" fmla="*/ 1473556 w 3949445"/>
                  <a:gd name="connsiteY6187" fmla="*/ 269367 h 5665088"/>
                  <a:gd name="connsiteX6188" fmla="*/ 1472336 w 3949445"/>
                  <a:gd name="connsiteY6188" fmla="*/ 270967 h 5665088"/>
                  <a:gd name="connsiteX6189" fmla="*/ 1472260 w 3949445"/>
                  <a:gd name="connsiteY6189" fmla="*/ 273787 h 5665088"/>
                  <a:gd name="connsiteX6190" fmla="*/ 1473022 w 3949445"/>
                  <a:gd name="connsiteY6190" fmla="*/ 275996 h 5665088"/>
                  <a:gd name="connsiteX6191" fmla="*/ 1476756 w 3949445"/>
                  <a:gd name="connsiteY6191" fmla="*/ 279578 h 5665088"/>
                  <a:gd name="connsiteX6192" fmla="*/ 1482166 w 3949445"/>
                  <a:gd name="connsiteY6192" fmla="*/ 283235 h 5665088"/>
                  <a:gd name="connsiteX6193" fmla="*/ 1484071 w 3949445"/>
                  <a:gd name="connsiteY6193" fmla="*/ 285217 h 5665088"/>
                  <a:gd name="connsiteX6194" fmla="*/ 1484300 w 3949445"/>
                  <a:gd name="connsiteY6194" fmla="*/ 286436 h 5665088"/>
                  <a:gd name="connsiteX6195" fmla="*/ 1482700 w 3949445"/>
                  <a:gd name="connsiteY6195" fmla="*/ 287045 h 5665088"/>
                  <a:gd name="connsiteX6196" fmla="*/ 1473251 w 3949445"/>
                  <a:gd name="connsiteY6196" fmla="*/ 288265 h 5665088"/>
                  <a:gd name="connsiteX6197" fmla="*/ 1468831 w 3949445"/>
                  <a:gd name="connsiteY6197" fmla="*/ 290551 h 5665088"/>
                  <a:gd name="connsiteX6198" fmla="*/ 1464564 w 3949445"/>
                  <a:gd name="connsiteY6198" fmla="*/ 291770 h 5665088"/>
                  <a:gd name="connsiteX6199" fmla="*/ 1460297 w 3949445"/>
                  <a:gd name="connsiteY6199" fmla="*/ 292227 h 5665088"/>
                  <a:gd name="connsiteX6200" fmla="*/ 1455801 w 3949445"/>
                  <a:gd name="connsiteY6200" fmla="*/ 291922 h 5665088"/>
                  <a:gd name="connsiteX6201" fmla="*/ 1450086 w 3949445"/>
                  <a:gd name="connsiteY6201" fmla="*/ 290474 h 5665088"/>
                  <a:gd name="connsiteX6202" fmla="*/ 1443228 w 3949445"/>
                  <a:gd name="connsiteY6202" fmla="*/ 287960 h 5665088"/>
                  <a:gd name="connsiteX6203" fmla="*/ 1431569 w 3949445"/>
                  <a:gd name="connsiteY6203" fmla="*/ 285902 h 5665088"/>
                  <a:gd name="connsiteX6204" fmla="*/ 1414501 w 3949445"/>
                  <a:gd name="connsiteY6204" fmla="*/ 284378 h 5665088"/>
                  <a:gd name="connsiteX6205" fmla="*/ 1405052 w 3949445"/>
                  <a:gd name="connsiteY6205" fmla="*/ 284302 h 5665088"/>
                  <a:gd name="connsiteX6206" fmla="*/ 1402614 w 3949445"/>
                  <a:gd name="connsiteY6206" fmla="*/ 285674 h 5665088"/>
                  <a:gd name="connsiteX6207" fmla="*/ 1398880 w 3949445"/>
                  <a:gd name="connsiteY6207" fmla="*/ 286360 h 5665088"/>
                  <a:gd name="connsiteX6208" fmla="*/ 1393850 w 3949445"/>
                  <a:gd name="connsiteY6208" fmla="*/ 286283 h 5665088"/>
                  <a:gd name="connsiteX6209" fmla="*/ 1389583 w 3949445"/>
                  <a:gd name="connsiteY6209" fmla="*/ 286969 h 5665088"/>
                  <a:gd name="connsiteX6210" fmla="*/ 1382954 w 3949445"/>
                  <a:gd name="connsiteY6210" fmla="*/ 289179 h 5665088"/>
                  <a:gd name="connsiteX6211" fmla="*/ 1380211 w 3949445"/>
                  <a:gd name="connsiteY6211" fmla="*/ 289408 h 5665088"/>
                  <a:gd name="connsiteX6212" fmla="*/ 1362456 w 3949445"/>
                  <a:gd name="connsiteY6212" fmla="*/ 293980 h 5665088"/>
                  <a:gd name="connsiteX6213" fmla="*/ 1357274 w 3949445"/>
                  <a:gd name="connsiteY6213" fmla="*/ 292913 h 5665088"/>
                  <a:gd name="connsiteX6214" fmla="*/ 1349731 w 3949445"/>
                  <a:gd name="connsiteY6214" fmla="*/ 290474 h 5665088"/>
                  <a:gd name="connsiteX6215" fmla="*/ 1343025 w 3949445"/>
                  <a:gd name="connsiteY6215" fmla="*/ 289941 h 5665088"/>
                  <a:gd name="connsiteX6216" fmla="*/ 1337158 w 3949445"/>
                  <a:gd name="connsiteY6216" fmla="*/ 291313 h 5665088"/>
                  <a:gd name="connsiteX6217" fmla="*/ 1332814 w 3949445"/>
                  <a:gd name="connsiteY6217" fmla="*/ 291160 h 5665088"/>
                  <a:gd name="connsiteX6218" fmla="*/ 1330147 w 3949445"/>
                  <a:gd name="connsiteY6218" fmla="*/ 289408 h 5665088"/>
                  <a:gd name="connsiteX6219" fmla="*/ 1318412 w 3949445"/>
                  <a:gd name="connsiteY6219" fmla="*/ 286131 h 5665088"/>
                  <a:gd name="connsiteX6220" fmla="*/ 1312621 w 3949445"/>
                  <a:gd name="connsiteY6220" fmla="*/ 283464 h 5665088"/>
                  <a:gd name="connsiteX6221" fmla="*/ 1305611 w 3949445"/>
                  <a:gd name="connsiteY6221" fmla="*/ 277673 h 5665088"/>
                  <a:gd name="connsiteX6222" fmla="*/ 1293952 w 3949445"/>
                  <a:gd name="connsiteY6222" fmla="*/ 269519 h 5665088"/>
                  <a:gd name="connsiteX6223" fmla="*/ 1288085 w 3949445"/>
                  <a:gd name="connsiteY6223" fmla="*/ 266167 h 5665088"/>
                  <a:gd name="connsiteX6224" fmla="*/ 1280998 w 3949445"/>
                  <a:gd name="connsiteY6224" fmla="*/ 269215 h 5665088"/>
                  <a:gd name="connsiteX6225" fmla="*/ 1271549 w 3949445"/>
                  <a:gd name="connsiteY6225" fmla="*/ 271043 h 5665088"/>
                  <a:gd name="connsiteX6226" fmla="*/ 1260196 w 3949445"/>
                  <a:gd name="connsiteY6226" fmla="*/ 271729 h 5665088"/>
                  <a:gd name="connsiteX6227" fmla="*/ 1254100 w 3949445"/>
                  <a:gd name="connsiteY6227" fmla="*/ 271043 h 5665088"/>
                  <a:gd name="connsiteX6228" fmla="*/ 1248842 w 3949445"/>
                  <a:gd name="connsiteY6228" fmla="*/ 269596 h 5665088"/>
                  <a:gd name="connsiteX6229" fmla="*/ 1243355 w 3949445"/>
                  <a:gd name="connsiteY6229" fmla="*/ 265786 h 5665088"/>
                  <a:gd name="connsiteX6230" fmla="*/ 1242060 w 3949445"/>
                  <a:gd name="connsiteY6230" fmla="*/ 263957 h 5665088"/>
                  <a:gd name="connsiteX6231" fmla="*/ 1243051 w 3949445"/>
                  <a:gd name="connsiteY6231" fmla="*/ 259613 h 5665088"/>
                  <a:gd name="connsiteX6232" fmla="*/ 1242365 w 3949445"/>
                  <a:gd name="connsiteY6232" fmla="*/ 258547 h 5665088"/>
                  <a:gd name="connsiteX6233" fmla="*/ 1237869 w 3949445"/>
                  <a:gd name="connsiteY6233" fmla="*/ 257099 h 5665088"/>
                  <a:gd name="connsiteX6234" fmla="*/ 1233602 w 3949445"/>
                  <a:gd name="connsiteY6234" fmla="*/ 257556 h 5665088"/>
                  <a:gd name="connsiteX6235" fmla="*/ 1232383 w 3949445"/>
                  <a:gd name="connsiteY6235" fmla="*/ 257175 h 5665088"/>
                  <a:gd name="connsiteX6236" fmla="*/ 1231392 w 3949445"/>
                  <a:gd name="connsiteY6236" fmla="*/ 253746 h 5665088"/>
                  <a:gd name="connsiteX6237" fmla="*/ 1230478 w 3949445"/>
                  <a:gd name="connsiteY6237" fmla="*/ 253213 h 5665088"/>
                  <a:gd name="connsiteX6238" fmla="*/ 1229182 w 3949445"/>
                  <a:gd name="connsiteY6238" fmla="*/ 253441 h 5665088"/>
                  <a:gd name="connsiteX6239" fmla="*/ 1227277 w 3949445"/>
                  <a:gd name="connsiteY6239" fmla="*/ 254737 h 5665088"/>
                  <a:gd name="connsiteX6240" fmla="*/ 1225067 w 3949445"/>
                  <a:gd name="connsiteY6240" fmla="*/ 254051 h 5665088"/>
                  <a:gd name="connsiteX6241" fmla="*/ 1221410 w 3949445"/>
                  <a:gd name="connsiteY6241" fmla="*/ 251917 h 5665088"/>
                  <a:gd name="connsiteX6242" fmla="*/ 1214323 w 3949445"/>
                  <a:gd name="connsiteY6242" fmla="*/ 246355 h 5665088"/>
                  <a:gd name="connsiteX6243" fmla="*/ 1212342 w 3949445"/>
                  <a:gd name="connsiteY6243" fmla="*/ 243383 h 5665088"/>
                  <a:gd name="connsiteX6244" fmla="*/ 1211275 w 3949445"/>
                  <a:gd name="connsiteY6244" fmla="*/ 235458 h 5665088"/>
                  <a:gd name="connsiteX6245" fmla="*/ 1208075 w 3949445"/>
                  <a:gd name="connsiteY6245" fmla="*/ 226009 h 5665088"/>
                  <a:gd name="connsiteX6246" fmla="*/ 1205484 w 3949445"/>
                  <a:gd name="connsiteY6246" fmla="*/ 221742 h 5665088"/>
                  <a:gd name="connsiteX6247" fmla="*/ 1202360 w 3949445"/>
                  <a:gd name="connsiteY6247" fmla="*/ 218694 h 5665088"/>
                  <a:gd name="connsiteX6248" fmla="*/ 1198016 w 3949445"/>
                  <a:gd name="connsiteY6248" fmla="*/ 216256 h 5665088"/>
                  <a:gd name="connsiteX6249" fmla="*/ 1189634 w 3949445"/>
                  <a:gd name="connsiteY6249" fmla="*/ 213436 h 5665088"/>
                  <a:gd name="connsiteX6250" fmla="*/ 1183843 w 3949445"/>
                  <a:gd name="connsiteY6250" fmla="*/ 212522 h 5665088"/>
                  <a:gd name="connsiteX6251" fmla="*/ 1177595 w 3949445"/>
                  <a:gd name="connsiteY6251" fmla="*/ 213970 h 5665088"/>
                  <a:gd name="connsiteX6252" fmla="*/ 1162584 w 3949445"/>
                  <a:gd name="connsiteY6252" fmla="*/ 219304 h 5665088"/>
                  <a:gd name="connsiteX6253" fmla="*/ 1158011 w 3949445"/>
                  <a:gd name="connsiteY6253" fmla="*/ 219989 h 5665088"/>
                  <a:gd name="connsiteX6254" fmla="*/ 1134542 w 3949445"/>
                  <a:gd name="connsiteY6254" fmla="*/ 228067 h 5665088"/>
                  <a:gd name="connsiteX6255" fmla="*/ 1121740 w 3949445"/>
                  <a:gd name="connsiteY6255" fmla="*/ 230734 h 5665088"/>
                  <a:gd name="connsiteX6256" fmla="*/ 1100557 w 3949445"/>
                  <a:gd name="connsiteY6256" fmla="*/ 233248 h 5665088"/>
                  <a:gd name="connsiteX6257" fmla="*/ 1099261 w 3949445"/>
                  <a:gd name="connsiteY6257" fmla="*/ 234086 h 5665088"/>
                  <a:gd name="connsiteX6258" fmla="*/ 1087831 w 3949445"/>
                  <a:gd name="connsiteY6258" fmla="*/ 248717 h 5665088"/>
                  <a:gd name="connsiteX6259" fmla="*/ 1084859 w 3949445"/>
                  <a:gd name="connsiteY6259" fmla="*/ 254127 h 5665088"/>
                  <a:gd name="connsiteX6260" fmla="*/ 1086079 w 3949445"/>
                  <a:gd name="connsiteY6260" fmla="*/ 255422 h 5665088"/>
                  <a:gd name="connsiteX6261" fmla="*/ 1098423 w 3949445"/>
                  <a:gd name="connsiteY6261" fmla="*/ 262052 h 5665088"/>
                  <a:gd name="connsiteX6262" fmla="*/ 1100176 w 3949445"/>
                  <a:gd name="connsiteY6262" fmla="*/ 263576 h 5665088"/>
                  <a:gd name="connsiteX6263" fmla="*/ 1102538 w 3949445"/>
                  <a:gd name="connsiteY6263" fmla="*/ 263881 h 5665088"/>
                  <a:gd name="connsiteX6264" fmla="*/ 1108634 w 3949445"/>
                  <a:gd name="connsiteY6264" fmla="*/ 262585 h 5665088"/>
                  <a:gd name="connsiteX6265" fmla="*/ 1111682 w 3949445"/>
                  <a:gd name="connsiteY6265" fmla="*/ 262966 h 5665088"/>
                  <a:gd name="connsiteX6266" fmla="*/ 1122959 w 3949445"/>
                  <a:gd name="connsiteY6266" fmla="*/ 262280 h 5665088"/>
                  <a:gd name="connsiteX6267" fmla="*/ 1125169 w 3949445"/>
                  <a:gd name="connsiteY6267" fmla="*/ 260375 h 5665088"/>
                  <a:gd name="connsiteX6268" fmla="*/ 1122959 w 3949445"/>
                  <a:gd name="connsiteY6268" fmla="*/ 257099 h 5665088"/>
                  <a:gd name="connsiteX6269" fmla="*/ 1122655 w 3949445"/>
                  <a:gd name="connsiteY6269" fmla="*/ 254889 h 5665088"/>
                  <a:gd name="connsiteX6270" fmla="*/ 1127455 w 3949445"/>
                  <a:gd name="connsiteY6270" fmla="*/ 251841 h 5665088"/>
                  <a:gd name="connsiteX6271" fmla="*/ 1132104 w 3949445"/>
                  <a:gd name="connsiteY6271" fmla="*/ 252374 h 5665088"/>
                  <a:gd name="connsiteX6272" fmla="*/ 1139876 w 3949445"/>
                  <a:gd name="connsiteY6272" fmla="*/ 254127 h 5665088"/>
                  <a:gd name="connsiteX6273" fmla="*/ 1145819 w 3949445"/>
                  <a:gd name="connsiteY6273" fmla="*/ 253594 h 5665088"/>
                  <a:gd name="connsiteX6274" fmla="*/ 1149782 w 3949445"/>
                  <a:gd name="connsiteY6274" fmla="*/ 250774 h 5665088"/>
                  <a:gd name="connsiteX6275" fmla="*/ 1153592 w 3949445"/>
                  <a:gd name="connsiteY6275" fmla="*/ 249022 h 5665088"/>
                  <a:gd name="connsiteX6276" fmla="*/ 1157097 w 3949445"/>
                  <a:gd name="connsiteY6276" fmla="*/ 248183 h 5665088"/>
                  <a:gd name="connsiteX6277" fmla="*/ 1159993 w 3949445"/>
                  <a:gd name="connsiteY6277" fmla="*/ 248107 h 5665088"/>
                  <a:gd name="connsiteX6278" fmla="*/ 1166622 w 3949445"/>
                  <a:gd name="connsiteY6278" fmla="*/ 250088 h 5665088"/>
                  <a:gd name="connsiteX6279" fmla="*/ 1168222 w 3949445"/>
                  <a:gd name="connsiteY6279" fmla="*/ 248031 h 5665088"/>
                  <a:gd name="connsiteX6280" fmla="*/ 1169137 w 3949445"/>
                  <a:gd name="connsiteY6280" fmla="*/ 243230 h 5665088"/>
                  <a:gd name="connsiteX6281" fmla="*/ 1172489 w 3949445"/>
                  <a:gd name="connsiteY6281" fmla="*/ 239497 h 5665088"/>
                  <a:gd name="connsiteX6282" fmla="*/ 1181024 w 3949445"/>
                  <a:gd name="connsiteY6282" fmla="*/ 235534 h 5665088"/>
                  <a:gd name="connsiteX6283" fmla="*/ 1189177 w 3949445"/>
                  <a:gd name="connsiteY6283" fmla="*/ 232410 h 5665088"/>
                  <a:gd name="connsiteX6284" fmla="*/ 1192835 w 3949445"/>
                  <a:gd name="connsiteY6284" fmla="*/ 231496 h 5665088"/>
                  <a:gd name="connsiteX6285" fmla="*/ 1198931 w 3949445"/>
                  <a:gd name="connsiteY6285" fmla="*/ 233248 h 5665088"/>
                  <a:gd name="connsiteX6286" fmla="*/ 1199845 w 3949445"/>
                  <a:gd name="connsiteY6286" fmla="*/ 234467 h 5665088"/>
                  <a:gd name="connsiteX6287" fmla="*/ 1198702 w 3949445"/>
                  <a:gd name="connsiteY6287" fmla="*/ 238887 h 5665088"/>
                  <a:gd name="connsiteX6288" fmla="*/ 1195730 w 3949445"/>
                  <a:gd name="connsiteY6288" fmla="*/ 242316 h 5665088"/>
                  <a:gd name="connsiteX6289" fmla="*/ 1192835 w 3949445"/>
                  <a:gd name="connsiteY6289" fmla="*/ 244450 h 5665088"/>
                  <a:gd name="connsiteX6290" fmla="*/ 1188720 w 3949445"/>
                  <a:gd name="connsiteY6290" fmla="*/ 246812 h 5665088"/>
                  <a:gd name="connsiteX6291" fmla="*/ 1185062 w 3949445"/>
                  <a:gd name="connsiteY6291" fmla="*/ 247955 h 5665088"/>
                  <a:gd name="connsiteX6292" fmla="*/ 1179729 w 3949445"/>
                  <a:gd name="connsiteY6292" fmla="*/ 248412 h 5665088"/>
                  <a:gd name="connsiteX6293" fmla="*/ 1174547 w 3949445"/>
                  <a:gd name="connsiteY6293" fmla="*/ 252679 h 5665088"/>
                  <a:gd name="connsiteX6294" fmla="*/ 1173556 w 3949445"/>
                  <a:gd name="connsiteY6294" fmla="*/ 254660 h 5665088"/>
                  <a:gd name="connsiteX6295" fmla="*/ 1173785 w 3949445"/>
                  <a:gd name="connsiteY6295" fmla="*/ 260528 h 5665088"/>
                  <a:gd name="connsiteX6296" fmla="*/ 1172413 w 3949445"/>
                  <a:gd name="connsiteY6296" fmla="*/ 260833 h 5665088"/>
                  <a:gd name="connsiteX6297" fmla="*/ 1169518 w 3949445"/>
                  <a:gd name="connsiteY6297" fmla="*/ 259918 h 5665088"/>
                  <a:gd name="connsiteX6298" fmla="*/ 1164260 w 3949445"/>
                  <a:gd name="connsiteY6298" fmla="*/ 259461 h 5665088"/>
                  <a:gd name="connsiteX6299" fmla="*/ 1162660 w 3949445"/>
                  <a:gd name="connsiteY6299" fmla="*/ 260071 h 5665088"/>
                  <a:gd name="connsiteX6300" fmla="*/ 1159535 w 3949445"/>
                  <a:gd name="connsiteY6300" fmla="*/ 264185 h 5665088"/>
                  <a:gd name="connsiteX6301" fmla="*/ 1157783 w 3949445"/>
                  <a:gd name="connsiteY6301" fmla="*/ 265252 h 5665088"/>
                  <a:gd name="connsiteX6302" fmla="*/ 1154430 w 3949445"/>
                  <a:gd name="connsiteY6302" fmla="*/ 266243 h 5665088"/>
                  <a:gd name="connsiteX6303" fmla="*/ 1151687 w 3949445"/>
                  <a:gd name="connsiteY6303" fmla="*/ 266776 h 5665088"/>
                  <a:gd name="connsiteX6304" fmla="*/ 1146581 w 3949445"/>
                  <a:gd name="connsiteY6304" fmla="*/ 266624 h 5665088"/>
                  <a:gd name="connsiteX6305" fmla="*/ 1142771 w 3949445"/>
                  <a:gd name="connsiteY6305" fmla="*/ 267614 h 5665088"/>
                  <a:gd name="connsiteX6306" fmla="*/ 1137895 w 3949445"/>
                  <a:gd name="connsiteY6306" fmla="*/ 269748 h 5665088"/>
                  <a:gd name="connsiteX6307" fmla="*/ 1134161 w 3949445"/>
                  <a:gd name="connsiteY6307" fmla="*/ 270434 h 5665088"/>
                  <a:gd name="connsiteX6308" fmla="*/ 1131722 w 3949445"/>
                  <a:gd name="connsiteY6308" fmla="*/ 269824 h 5665088"/>
                  <a:gd name="connsiteX6309" fmla="*/ 1121969 w 3949445"/>
                  <a:gd name="connsiteY6309" fmla="*/ 271653 h 5665088"/>
                  <a:gd name="connsiteX6310" fmla="*/ 1120521 w 3949445"/>
                  <a:gd name="connsiteY6310" fmla="*/ 271272 h 5665088"/>
                  <a:gd name="connsiteX6311" fmla="*/ 1120978 w 3949445"/>
                  <a:gd name="connsiteY6311" fmla="*/ 272948 h 5665088"/>
                  <a:gd name="connsiteX6312" fmla="*/ 1123188 w 3949445"/>
                  <a:gd name="connsiteY6312" fmla="*/ 276454 h 5665088"/>
                  <a:gd name="connsiteX6313" fmla="*/ 1121893 w 3949445"/>
                  <a:gd name="connsiteY6313" fmla="*/ 279883 h 5665088"/>
                  <a:gd name="connsiteX6314" fmla="*/ 1116940 w 3949445"/>
                  <a:gd name="connsiteY6314" fmla="*/ 283235 h 5665088"/>
                  <a:gd name="connsiteX6315" fmla="*/ 1114273 w 3949445"/>
                  <a:gd name="connsiteY6315" fmla="*/ 285674 h 5665088"/>
                  <a:gd name="connsiteX6316" fmla="*/ 1113815 w 3949445"/>
                  <a:gd name="connsiteY6316" fmla="*/ 291389 h 5665088"/>
                  <a:gd name="connsiteX6317" fmla="*/ 1114501 w 3949445"/>
                  <a:gd name="connsiteY6317" fmla="*/ 293446 h 5665088"/>
                  <a:gd name="connsiteX6318" fmla="*/ 1117930 w 3949445"/>
                  <a:gd name="connsiteY6318" fmla="*/ 297409 h 5665088"/>
                  <a:gd name="connsiteX6319" fmla="*/ 1122274 w 3949445"/>
                  <a:gd name="connsiteY6319" fmla="*/ 300914 h 5665088"/>
                  <a:gd name="connsiteX6320" fmla="*/ 1126236 w 3949445"/>
                  <a:gd name="connsiteY6320" fmla="*/ 305867 h 5665088"/>
                  <a:gd name="connsiteX6321" fmla="*/ 1126693 w 3949445"/>
                  <a:gd name="connsiteY6321" fmla="*/ 308229 h 5665088"/>
                  <a:gd name="connsiteX6322" fmla="*/ 1126236 w 3949445"/>
                  <a:gd name="connsiteY6322" fmla="*/ 311201 h 5665088"/>
                  <a:gd name="connsiteX6323" fmla="*/ 1126465 w 3949445"/>
                  <a:gd name="connsiteY6323" fmla="*/ 314096 h 5665088"/>
                  <a:gd name="connsiteX6324" fmla="*/ 1129436 w 3949445"/>
                  <a:gd name="connsiteY6324" fmla="*/ 321335 h 5665088"/>
                  <a:gd name="connsiteX6325" fmla="*/ 1132713 w 3949445"/>
                  <a:gd name="connsiteY6325" fmla="*/ 326136 h 5665088"/>
                  <a:gd name="connsiteX6326" fmla="*/ 1139114 w 3949445"/>
                  <a:gd name="connsiteY6326" fmla="*/ 330784 h 5665088"/>
                  <a:gd name="connsiteX6327" fmla="*/ 1140485 w 3949445"/>
                  <a:gd name="connsiteY6327" fmla="*/ 332384 h 5665088"/>
                  <a:gd name="connsiteX6328" fmla="*/ 1137971 w 3949445"/>
                  <a:gd name="connsiteY6328" fmla="*/ 335509 h 5665088"/>
                  <a:gd name="connsiteX6329" fmla="*/ 1138885 w 3949445"/>
                  <a:gd name="connsiteY6329" fmla="*/ 337566 h 5665088"/>
                  <a:gd name="connsiteX6330" fmla="*/ 1141629 w 3949445"/>
                  <a:gd name="connsiteY6330" fmla="*/ 340614 h 5665088"/>
                  <a:gd name="connsiteX6331" fmla="*/ 1145362 w 3949445"/>
                  <a:gd name="connsiteY6331" fmla="*/ 346710 h 5665088"/>
                  <a:gd name="connsiteX6332" fmla="*/ 1143686 w 3949445"/>
                  <a:gd name="connsiteY6332" fmla="*/ 346634 h 5665088"/>
                  <a:gd name="connsiteX6333" fmla="*/ 1138657 w 3949445"/>
                  <a:gd name="connsiteY6333" fmla="*/ 343433 h 5665088"/>
                  <a:gd name="connsiteX6334" fmla="*/ 1135837 w 3949445"/>
                  <a:gd name="connsiteY6334" fmla="*/ 342443 h 5665088"/>
                  <a:gd name="connsiteX6335" fmla="*/ 1135228 w 3949445"/>
                  <a:gd name="connsiteY6335" fmla="*/ 343510 h 5665088"/>
                  <a:gd name="connsiteX6336" fmla="*/ 1134009 w 3949445"/>
                  <a:gd name="connsiteY6336" fmla="*/ 343738 h 5665088"/>
                  <a:gd name="connsiteX6337" fmla="*/ 1132104 w 3949445"/>
                  <a:gd name="connsiteY6337" fmla="*/ 343205 h 5665088"/>
                  <a:gd name="connsiteX6338" fmla="*/ 1127150 w 3949445"/>
                  <a:gd name="connsiteY6338" fmla="*/ 338861 h 5665088"/>
                  <a:gd name="connsiteX6339" fmla="*/ 1123340 w 3949445"/>
                  <a:gd name="connsiteY6339" fmla="*/ 340081 h 5665088"/>
                  <a:gd name="connsiteX6340" fmla="*/ 1122502 w 3949445"/>
                  <a:gd name="connsiteY6340" fmla="*/ 341528 h 5665088"/>
                  <a:gd name="connsiteX6341" fmla="*/ 1122807 w 3949445"/>
                  <a:gd name="connsiteY6341" fmla="*/ 351053 h 5665088"/>
                  <a:gd name="connsiteX6342" fmla="*/ 1123112 w 3949445"/>
                  <a:gd name="connsiteY6342" fmla="*/ 353949 h 5665088"/>
                  <a:gd name="connsiteX6343" fmla="*/ 1123950 w 3949445"/>
                  <a:gd name="connsiteY6343" fmla="*/ 355854 h 5665088"/>
                  <a:gd name="connsiteX6344" fmla="*/ 1129589 w 3949445"/>
                  <a:gd name="connsiteY6344" fmla="*/ 363626 h 5665088"/>
                  <a:gd name="connsiteX6345" fmla="*/ 1140638 w 3949445"/>
                  <a:gd name="connsiteY6345" fmla="*/ 376047 h 5665088"/>
                  <a:gd name="connsiteX6346" fmla="*/ 1141400 w 3949445"/>
                  <a:gd name="connsiteY6346" fmla="*/ 377723 h 5665088"/>
                  <a:gd name="connsiteX6347" fmla="*/ 1140181 w 3949445"/>
                  <a:gd name="connsiteY6347" fmla="*/ 377571 h 5665088"/>
                  <a:gd name="connsiteX6348" fmla="*/ 1136980 w 3949445"/>
                  <a:gd name="connsiteY6348" fmla="*/ 375437 h 5665088"/>
                  <a:gd name="connsiteX6349" fmla="*/ 1132865 w 3949445"/>
                  <a:gd name="connsiteY6349" fmla="*/ 371780 h 5665088"/>
                  <a:gd name="connsiteX6350" fmla="*/ 1124102 w 3949445"/>
                  <a:gd name="connsiteY6350" fmla="*/ 362483 h 5665088"/>
                  <a:gd name="connsiteX6351" fmla="*/ 1121969 w 3949445"/>
                  <a:gd name="connsiteY6351" fmla="*/ 359435 h 5665088"/>
                  <a:gd name="connsiteX6352" fmla="*/ 1114273 w 3949445"/>
                  <a:gd name="connsiteY6352" fmla="*/ 353187 h 5665088"/>
                  <a:gd name="connsiteX6353" fmla="*/ 1112596 w 3949445"/>
                  <a:gd name="connsiteY6353" fmla="*/ 350825 h 5665088"/>
                  <a:gd name="connsiteX6354" fmla="*/ 1110767 w 3949445"/>
                  <a:gd name="connsiteY6354" fmla="*/ 349072 h 5665088"/>
                  <a:gd name="connsiteX6355" fmla="*/ 1108786 w 3949445"/>
                  <a:gd name="connsiteY6355" fmla="*/ 348082 h 5665088"/>
                  <a:gd name="connsiteX6356" fmla="*/ 1106576 w 3949445"/>
                  <a:gd name="connsiteY6356" fmla="*/ 346024 h 5665088"/>
                  <a:gd name="connsiteX6357" fmla="*/ 1104214 w 3949445"/>
                  <a:gd name="connsiteY6357" fmla="*/ 342824 h 5665088"/>
                  <a:gd name="connsiteX6358" fmla="*/ 1095070 w 3949445"/>
                  <a:gd name="connsiteY6358" fmla="*/ 334975 h 5665088"/>
                  <a:gd name="connsiteX6359" fmla="*/ 1093470 w 3949445"/>
                  <a:gd name="connsiteY6359" fmla="*/ 333070 h 5665088"/>
                  <a:gd name="connsiteX6360" fmla="*/ 1094918 w 3949445"/>
                  <a:gd name="connsiteY6360" fmla="*/ 333146 h 5665088"/>
                  <a:gd name="connsiteX6361" fmla="*/ 1099337 w 3949445"/>
                  <a:gd name="connsiteY6361" fmla="*/ 335356 h 5665088"/>
                  <a:gd name="connsiteX6362" fmla="*/ 1104138 w 3949445"/>
                  <a:gd name="connsiteY6362" fmla="*/ 335813 h 5665088"/>
                  <a:gd name="connsiteX6363" fmla="*/ 1109244 w 3949445"/>
                  <a:gd name="connsiteY6363" fmla="*/ 334518 h 5665088"/>
                  <a:gd name="connsiteX6364" fmla="*/ 1112977 w 3949445"/>
                  <a:gd name="connsiteY6364" fmla="*/ 332918 h 5665088"/>
                  <a:gd name="connsiteX6365" fmla="*/ 1115416 w 3949445"/>
                  <a:gd name="connsiteY6365" fmla="*/ 330860 h 5665088"/>
                  <a:gd name="connsiteX6366" fmla="*/ 1116178 w 3949445"/>
                  <a:gd name="connsiteY6366" fmla="*/ 328498 h 5665088"/>
                  <a:gd name="connsiteX6367" fmla="*/ 1115416 w 3949445"/>
                  <a:gd name="connsiteY6367" fmla="*/ 325907 h 5665088"/>
                  <a:gd name="connsiteX6368" fmla="*/ 1113130 w 3949445"/>
                  <a:gd name="connsiteY6368" fmla="*/ 322402 h 5665088"/>
                  <a:gd name="connsiteX6369" fmla="*/ 1099261 w 3949445"/>
                  <a:gd name="connsiteY6369" fmla="*/ 312877 h 5665088"/>
                  <a:gd name="connsiteX6370" fmla="*/ 1093622 w 3949445"/>
                  <a:gd name="connsiteY6370" fmla="*/ 307619 h 5665088"/>
                  <a:gd name="connsiteX6371" fmla="*/ 1089660 w 3949445"/>
                  <a:gd name="connsiteY6371" fmla="*/ 300609 h 5665088"/>
                  <a:gd name="connsiteX6372" fmla="*/ 1088898 w 3949445"/>
                  <a:gd name="connsiteY6372" fmla="*/ 300152 h 5665088"/>
                  <a:gd name="connsiteX6373" fmla="*/ 1086307 w 3949445"/>
                  <a:gd name="connsiteY6373" fmla="*/ 299618 h 5665088"/>
                  <a:gd name="connsiteX6374" fmla="*/ 1084936 w 3949445"/>
                  <a:gd name="connsiteY6374" fmla="*/ 301142 h 5665088"/>
                  <a:gd name="connsiteX6375" fmla="*/ 1081126 w 3949445"/>
                  <a:gd name="connsiteY6375" fmla="*/ 310667 h 5665088"/>
                  <a:gd name="connsiteX6376" fmla="*/ 1079678 w 3949445"/>
                  <a:gd name="connsiteY6376" fmla="*/ 311658 h 5665088"/>
                  <a:gd name="connsiteX6377" fmla="*/ 1078154 w 3949445"/>
                  <a:gd name="connsiteY6377" fmla="*/ 310591 h 5665088"/>
                  <a:gd name="connsiteX6378" fmla="*/ 1075868 w 3949445"/>
                  <a:gd name="connsiteY6378" fmla="*/ 306934 h 5665088"/>
                  <a:gd name="connsiteX6379" fmla="*/ 1075182 w 3949445"/>
                  <a:gd name="connsiteY6379" fmla="*/ 304419 h 5665088"/>
                  <a:gd name="connsiteX6380" fmla="*/ 1074115 w 3949445"/>
                  <a:gd name="connsiteY6380" fmla="*/ 297561 h 5665088"/>
                  <a:gd name="connsiteX6381" fmla="*/ 1072439 w 3949445"/>
                  <a:gd name="connsiteY6381" fmla="*/ 294056 h 5665088"/>
                  <a:gd name="connsiteX6382" fmla="*/ 1070762 w 3949445"/>
                  <a:gd name="connsiteY6382" fmla="*/ 292760 h 5665088"/>
                  <a:gd name="connsiteX6383" fmla="*/ 1065276 w 3949445"/>
                  <a:gd name="connsiteY6383" fmla="*/ 291541 h 5665088"/>
                  <a:gd name="connsiteX6384" fmla="*/ 1049503 w 3949445"/>
                  <a:gd name="connsiteY6384" fmla="*/ 291313 h 5665088"/>
                  <a:gd name="connsiteX6385" fmla="*/ 1047369 w 3949445"/>
                  <a:gd name="connsiteY6385" fmla="*/ 290093 h 5665088"/>
                  <a:gd name="connsiteX6386" fmla="*/ 1044473 w 3949445"/>
                  <a:gd name="connsiteY6386" fmla="*/ 285598 h 5665088"/>
                  <a:gd name="connsiteX6387" fmla="*/ 1041730 w 3949445"/>
                  <a:gd name="connsiteY6387" fmla="*/ 282626 h 5665088"/>
                  <a:gd name="connsiteX6388" fmla="*/ 1038911 w 3949445"/>
                  <a:gd name="connsiteY6388" fmla="*/ 282092 h 5665088"/>
                  <a:gd name="connsiteX6389" fmla="*/ 1037615 w 3949445"/>
                  <a:gd name="connsiteY6389" fmla="*/ 281178 h 5665088"/>
                  <a:gd name="connsiteX6390" fmla="*/ 1033501 w 3949445"/>
                  <a:gd name="connsiteY6390" fmla="*/ 275234 h 5665088"/>
                  <a:gd name="connsiteX6391" fmla="*/ 1032358 w 3949445"/>
                  <a:gd name="connsiteY6391" fmla="*/ 274244 h 5665088"/>
                  <a:gd name="connsiteX6392" fmla="*/ 1031215 w 3949445"/>
                  <a:gd name="connsiteY6392" fmla="*/ 274244 h 5665088"/>
                  <a:gd name="connsiteX6393" fmla="*/ 1026795 w 3949445"/>
                  <a:gd name="connsiteY6393" fmla="*/ 276758 h 5665088"/>
                  <a:gd name="connsiteX6394" fmla="*/ 1020775 w 3949445"/>
                  <a:gd name="connsiteY6394" fmla="*/ 276758 h 5665088"/>
                  <a:gd name="connsiteX6395" fmla="*/ 1003935 w 3949445"/>
                  <a:gd name="connsiteY6395" fmla="*/ 284759 h 5665088"/>
                  <a:gd name="connsiteX6396" fmla="*/ 996772 w 3949445"/>
                  <a:gd name="connsiteY6396" fmla="*/ 287503 h 5665088"/>
                  <a:gd name="connsiteX6397" fmla="*/ 993038 w 3949445"/>
                  <a:gd name="connsiteY6397" fmla="*/ 287731 h 5665088"/>
                  <a:gd name="connsiteX6398" fmla="*/ 990448 w 3949445"/>
                  <a:gd name="connsiteY6398" fmla="*/ 287045 h 5665088"/>
                  <a:gd name="connsiteX6399" fmla="*/ 988924 w 3949445"/>
                  <a:gd name="connsiteY6399" fmla="*/ 285445 h 5665088"/>
                  <a:gd name="connsiteX6400" fmla="*/ 985114 w 3949445"/>
                  <a:gd name="connsiteY6400" fmla="*/ 285902 h 5665088"/>
                  <a:gd name="connsiteX6401" fmla="*/ 978941 w 3949445"/>
                  <a:gd name="connsiteY6401" fmla="*/ 288493 h 5665088"/>
                  <a:gd name="connsiteX6402" fmla="*/ 974141 w 3949445"/>
                  <a:gd name="connsiteY6402" fmla="*/ 289789 h 5665088"/>
                  <a:gd name="connsiteX6403" fmla="*/ 968883 w 3949445"/>
                  <a:gd name="connsiteY6403" fmla="*/ 289712 h 5665088"/>
                  <a:gd name="connsiteX6404" fmla="*/ 953719 w 3949445"/>
                  <a:gd name="connsiteY6404" fmla="*/ 291389 h 5665088"/>
                  <a:gd name="connsiteX6405" fmla="*/ 948538 w 3949445"/>
                  <a:gd name="connsiteY6405" fmla="*/ 291465 h 5665088"/>
                  <a:gd name="connsiteX6406" fmla="*/ 945490 w 3949445"/>
                  <a:gd name="connsiteY6406" fmla="*/ 292151 h 5665088"/>
                  <a:gd name="connsiteX6407" fmla="*/ 940765 w 3949445"/>
                  <a:gd name="connsiteY6407" fmla="*/ 294437 h 5665088"/>
                  <a:gd name="connsiteX6408" fmla="*/ 938174 w 3949445"/>
                  <a:gd name="connsiteY6408" fmla="*/ 294665 h 5665088"/>
                  <a:gd name="connsiteX6409" fmla="*/ 923620 w 3949445"/>
                  <a:gd name="connsiteY6409" fmla="*/ 294818 h 5665088"/>
                  <a:gd name="connsiteX6410" fmla="*/ 916000 w 3949445"/>
                  <a:gd name="connsiteY6410" fmla="*/ 294361 h 5665088"/>
                  <a:gd name="connsiteX6411" fmla="*/ 910590 w 3949445"/>
                  <a:gd name="connsiteY6411" fmla="*/ 293370 h 5665088"/>
                  <a:gd name="connsiteX6412" fmla="*/ 892454 w 3949445"/>
                  <a:gd name="connsiteY6412" fmla="*/ 293446 h 5665088"/>
                  <a:gd name="connsiteX6413" fmla="*/ 884301 w 3949445"/>
                  <a:gd name="connsiteY6413" fmla="*/ 292989 h 5665088"/>
                  <a:gd name="connsiteX6414" fmla="*/ 878205 w 3949445"/>
                  <a:gd name="connsiteY6414" fmla="*/ 291694 h 5665088"/>
                  <a:gd name="connsiteX6415" fmla="*/ 873328 w 3949445"/>
                  <a:gd name="connsiteY6415" fmla="*/ 291160 h 5665088"/>
                  <a:gd name="connsiteX6416" fmla="*/ 869823 w 3949445"/>
                  <a:gd name="connsiteY6416" fmla="*/ 291465 h 5665088"/>
                  <a:gd name="connsiteX6417" fmla="*/ 863498 w 3949445"/>
                  <a:gd name="connsiteY6417" fmla="*/ 290093 h 5665088"/>
                  <a:gd name="connsiteX6418" fmla="*/ 854431 w 3949445"/>
                  <a:gd name="connsiteY6418" fmla="*/ 287198 h 5665088"/>
                  <a:gd name="connsiteX6419" fmla="*/ 846963 w 3949445"/>
                  <a:gd name="connsiteY6419" fmla="*/ 285979 h 5665088"/>
                  <a:gd name="connsiteX6420" fmla="*/ 840943 w 3949445"/>
                  <a:gd name="connsiteY6420" fmla="*/ 286512 h 5665088"/>
                  <a:gd name="connsiteX6421" fmla="*/ 836219 w 3949445"/>
                  <a:gd name="connsiteY6421" fmla="*/ 285674 h 5665088"/>
                  <a:gd name="connsiteX6422" fmla="*/ 830199 w 3949445"/>
                  <a:gd name="connsiteY6422" fmla="*/ 282169 h 5665088"/>
                  <a:gd name="connsiteX6423" fmla="*/ 824560 w 3949445"/>
                  <a:gd name="connsiteY6423" fmla="*/ 280187 h 5665088"/>
                  <a:gd name="connsiteX6424" fmla="*/ 824865 w 3949445"/>
                  <a:gd name="connsiteY6424" fmla="*/ 278816 h 5665088"/>
                  <a:gd name="connsiteX6425" fmla="*/ 833552 w 3949445"/>
                  <a:gd name="connsiteY6425" fmla="*/ 273863 h 5665088"/>
                  <a:gd name="connsiteX6426" fmla="*/ 834923 w 3949445"/>
                  <a:gd name="connsiteY6426" fmla="*/ 272491 h 5665088"/>
                  <a:gd name="connsiteX6427" fmla="*/ 834161 w 3949445"/>
                  <a:gd name="connsiteY6427" fmla="*/ 268224 h 5665088"/>
                  <a:gd name="connsiteX6428" fmla="*/ 834619 w 3949445"/>
                  <a:gd name="connsiteY6428" fmla="*/ 266852 h 5665088"/>
                  <a:gd name="connsiteX6429" fmla="*/ 836447 w 3949445"/>
                  <a:gd name="connsiteY6429" fmla="*/ 265024 h 5665088"/>
                  <a:gd name="connsiteX6430" fmla="*/ 847115 w 3949445"/>
                  <a:gd name="connsiteY6430" fmla="*/ 260833 h 5665088"/>
                  <a:gd name="connsiteX6431" fmla="*/ 850468 w 3949445"/>
                  <a:gd name="connsiteY6431" fmla="*/ 255880 h 5665088"/>
                  <a:gd name="connsiteX6432" fmla="*/ 869518 w 3949445"/>
                  <a:gd name="connsiteY6432" fmla="*/ 257404 h 5665088"/>
                  <a:gd name="connsiteX6433" fmla="*/ 876452 w 3949445"/>
                  <a:gd name="connsiteY6433" fmla="*/ 256108 h 5665088"/>
                  <a:gd name="connsiteX6434" fmla="*/ 878053 w 3949445"/>
                  <a:gd name="connsiteY6434" fmla="*/ 255041 h 5665088"/>
                  <a:gd name="connsiteX6435" fmla="*/ 879348 w 3949445"/>
                  <a:gd name="connsiteY6435" fmla="*/ 253441 h 5665088"/>
                  <a:gd name="connsiteX6436" fmla="*/ 881558 w 3949445"/>
                  <a:gd name="connsiteY6436" fmla="*/ 247345 h 5665088"/>
                  <a:gd name="connsiteX6437" fmla="*/ 880643 w 3949445"/>
                  <a:gd name="connsiteY6437" fmla="*/ 246278 h 5665088"/>
                  <a:gd name="connsiteX6438" fmla="*/ 878205 w 3949445"/>
                  <a:gd name="connsiteY6438" fmla="*/ 246278 h 5665088"/>
                  <a:gd name="connsiteX6439" fmla="*/ 876605 w 3949445"/>
                  <a:gd name="connsiteY6439" fmla="*/ 244907 h 5665088"/>
                  <a:gd name="connsiteX6440" fmla="*/ 875843 w 3949445"/>
                  <a:gd name="connsiteY6440" fmla="*/ 242164 h 5665088"/>
                  <a:gd name="connsiteX6441" fmla="*/ 871728 w 3949445"/>
                  <a:gd name="connsiteY6441" fmla="*/ 237134 h 5665088"/>
                  <a:gd name="connsiteX6442" fmla="*/ 864108 w 3949445"/>
                  <a:gd name="connsiteY6442" fmla="*/ 229972 h 5665088"/>
                  <a:gd name="connsiteX6443" fmla="*/ 856107 w 3949445"/>
                  <a:gd name="connsiteY6443" fmla="*/ 224180 h 5665088"/>
                  <a:gd name="connsiteX6444" fmla="*/ 841629 w 3949445"/>
                  <a:gd name="connsiteY6444" fmla="*/ 217246 h 5665088"/>
                  <a:gd name="connsiteX6445" fmla="*/ 832104 w 3949445"/>
                  <a:gd name="connsiteY6445" fmla="*/ 214427 h 5665088"/>
                  <a:gd name="connsiteX6446" fmla="*/ 824255 w 3949445"/>
                  <a:gd name="connsiteY6446" fmla="*/ 211150 h 5665088"/>
                  <a:gd name="connsiteX6447" fmla="*/ 816940 w 3949445"/>
                  <a:gd name="connsiteY6447" fmla="*/ 209017 h 5665088"/>
                  <a:gd name="connsiteX6448" fmla="*/ 810158 w 3949445"/>
                  <a:gd name="connsiteY6448" fmla="*/ 208102 h 5665088"/>
                  <a:gd name="connsiteX6449" fmla="*/ 807187 w 3949445"/>
                  <a:gd name="connsiteY6449" fmla="*/ 208026 h 5665088"/>
                  <a:gd name="connsiteX6450" fmla="*/ 805129 w 3949445"/>
                  <a:gd name="connsiteY6450" fmla="*/ 210007 h 5665088"/>
                  <a:gd name="connsiteX6451" fmla="*/ 796214 w 3949445"/>
                  <a:gd name="connsiteY6451" fmla="*/ 208864 h 5665088"/>
                  <a:gd name="connsiteX6452" fmla="*/ 793166 w 3949445"/>
                  <a:gd name="connsiteY6452" fmla="*/ 208940 h 5665088"/>
                  <a:gd name="connsiteX6453" fmla="*/ 792937 w 3949445"/>
                  <a:gd name="connsiteY6453" fmla="*/ 210007 h 5665088"/>
                  <a:gd name="connsiteX6454" fmla="*/ 800100 w 3949445"/>
                  <a:gd name="connsiteY6454" fmla="*/ 216865 h 5665088"/>
                  <a:gd name="connsiteX6455" fmla="*/ 800329 w 3949445"/>
                  <a:gd name="connsiteY6455" fmla="*/ 218084 h 5665088"/>
                  <a:gd name="connsiteX6456" fmla="*/ 794004 w 3949445"/>
                  <a:gd name="connsiteY6456" fmla="*/ 217475 h 5665088"/>
                  <a:gd name="connsiteX6457" fmla="*/ 789661 w 3949445"/>
                  <a:gd name="connsiteY6457" fmla="*/ 215646 h 5665088"/>
                  <a:gd name="connsiteX6458" fmla="*/ 786155 w 3949445"/>
                  <a:gd name="connsiteY6458" fmla="*/ 215189 h 5665088"/>
                  <a:gd name="connsiteX6459" fmla="*/ 781355 w 3949445"/>
                  <a:gd name="connsiteY6459" fmla="*/ 215341 h 5665088"/>
                  <a:gd name="connsiteX6460" fmla="*/ 762914 w 3949445"/>
                  <a:gd name="connsiteY6460" fmla="*/ 212827 h 5665088"/>
                  <a:gd name="connsiteX6461" fmla="*/ 758800 w 3949445"/>
                  <a:gd name="connsiteY6461" fmla="*/ 213436 h 5665088"/>
                  <a:gd name="connsiteX6462" fmla="*/ 755066 w 3949445"/>
                  <a:gd name="connsiteY6462" fmla="*/ 212979 h 5665088"/>
                  <a:gd name="connsiteX6463" fmla="*/ 751789 w 3949445"/>
                  <a:gd name="connsiteY6463" fmla="*/ 211531 h 5665088"/>
                  <a:gd name="connsiteX6464" fmla="*/ 731672 w 3949445"/>
                  <a:gd name="connsiteY6464" fmla="*/ 207188 h 5665088"/>
                  <a:gd name="connsiteX6465" fmla="*/ 721462 w 3949445"/>
                  <a:gd name="connsiteY6465" fmla="*/ 204292 h 5665088"/>
                  <a:gd name="connsiteX6466" fmla="*/ 713232 w 3949445"/>
                  <a:gd name="connsiteY6466" fmla="*/ 200939 h 5665088"/>
                  <a:gd name="connsiteX6467" fmla="*/ 706298 w 3949445"/>
                  <a:gd name="connsiteY6467" fmla="*/ 197434 h 5665088"/>
                  <a:gd name="connsiteX6468" fmla="*/ 696239 w 3949445"/>
                  <a:gd name="connsiteY6468" fmla="*/ 191338 h 5665088"/>
                  <a:gd name="connsiteX6469" fmla="*/ 691439 w 3949445"/>
                  <a:gd name="connsiteY6469" fmla="*/ 189814 h 5665088"/>
                  <a:gd name="connsiteX6470" fmla="*/ 653339 w 3949445"/>
                  <a:gd name="connsiteY6470" fmla="*/ 184099 h 5665088"/>
                  <a:gd name="connsiteX6471" fmla="*/ 642214 w 3949445"/>
                  <a:gd name="connsiteY6471" fmla="*/ 181508 h 5665088"/>
                  <a:gd name="connsiteX6472" fmla="*/ 636270 w 3949445"/>
                  <a:gd name="connsiteY6472" fmla="*/ 178765 h 5665088"/>
                  <a:gd name="connsiteX6473" fmla="*/ 616001 w 3949445"/>
                  <a:gd name="connsiteY6473" fmla="*/ 165430 h 5665088"/>
                  <a:gd name="connsiteX6474" fmla="*/ 610286 w 3949445"/>
                  <a:gd name="connsiteY6474" fmla="*/ 162458 h 5665088"/>
                  <a:gd name="connsiteX6475" fmla="*/ 595808 w 3949445"/>
                  <a:gd name="connsiteY6475" fmla="*/ 156972 h 5665088"/>
                  <a:gd name="connsiteX6476" fmla="*/ 588264 w 3949445"/>
                  <a:gd name="connsiteY6476" fmla="*/ 154610 h 5665088"/>
                  <a:gd name="connsiteX6477" fmla="*/ 580111 w 3949445"/>
                  <a:gd name="connsiteY6477" fmla="*/ 153086 h 5665088"/>
                  <a:gd name="connsiteX6478" fmla="*/ 567385 w 3949445"/>
                  <a:gd name="connsiteY6478" fmla="*/ 151867 h 5665088"/>
                  <a:gd name="connsiteX6479" fmla="*/ 555117 w 3949445"/>
                  <a:gd name="connsiteY6479" fmla="*/ 152324 h 5665088"/>
                  <a:gd name="connsiteX6480" fmla="*/ 542773 w 3949445"/>
                  <a:gd name="connsiteY6480" fmla="*/ 151714 h 5665088"/>
                  <a:gd name="connsiteX6481" fmla="*/ 539648 w 3949445"/>
                  <a:gd name="connsiteY6481" fmla="*/ 152324 h 5665088"/>
                  <a:gd name="connsiteX6482" fmla="*/ 533019 w 3949445"/>
                  <a:gd name="connsiteY6482" fmla="*/ 151638 h 5665088"/>
                  <a:gd name="connsiteX6483" fmla="*/ 530352 w 3949445"/>
                  <a:gd name="connsiteY6483" fmla="*/ 152248 h 5665088"/>
                  <a:gd name="connsiteX6484" fmla="*/ 528371 w 3949445"/>
                  <a:gd name="connsiteY6484" fmla="*/ 154076 h 5665088"/>
                  <a:gd name="connsiteX6485" fmla="*/ 527075 w 3949445"/>
                  <a:gd name="connsiteY6485" fmla="*/ 157124 h 5665088"/>
                  <a:gd name="connsiteX6486" fmla="*/ 525780 w 3949445"/>
                  <a:gd name="connsiteY6486" fmla="*/ 164363 h 5665088"/>
                  <a:gd name="connsiteX6487" fmla="*/ 523037 w 3949445"/>
                  <a:gd name="connsiteY6487" fmla="*/ 170536 h 5665088"/>
                  <a:gd name="connsiteX6488" fmla="*/ 521665 w 3949445"/>
                  <a:gd name="connsiteY6488" fmla="*/ 172060 h 5665088"/>
                  <a:gd name="connsiteX6489" fmla="*/ 517322 w 3949445"/>
                  <a:gd name="connsiteY6489" fmla="*/ 173584 h 5665088"/>
                  <a:gd name="connsiteX6490" fmla="*/ 513512 w 3949445"/>
                  <a:gd name="connsiteY6490" fmla="*/ 178841 h 5665088"/>
                  <a:gd name="connsiteX6491" fmla="*/ 510845 w 3949445"/>
                  <a:gd name="connsiteY6491" fmla="*/ 180899 h 5665088"/>
                  <a:gd name="connsiteX6492" fmla="*/ 507721 w 3949445"/>
                  <a:gd name="connsiteY6492" fmla="*/ 181737 h 5665088"/>
                  <a:gd name="connsiteX6493" fmla="*/ 490652 w 3949445"/>
                  <a:gd name="connsiteY6493" fmla="*/ 182042 h 5665088"/>
                  <a:gd name="connsiteX6494" fmla="*/ 488290 w 3949445"/>
                  <a:gd name="connsiteY6494" fmla="*/ 182956 h 5665088"/>
                  <a:gd name="connsiteX6495" fmla="*/ 479527 w 3949445"/>
                  <a:gd name="connsiteY6495" fmla="*/ 182499 h 5665088"/>
                  <a:gd name="connsiteX6496" fmla="*/ 476021 w 3949445"/>
                  <a:gd name="connsiteY6496" fmla="*/ 181585 h 5665088"/>
                  <a:gd name="connsiteX6497" fmla="*/ 474269 w 3949445"/>
                  <a:gd name="connsiteY6497" fmla="*/ 180137 h 5665088"/>
                  <a:gd name="connsiteX6498" fmla="*/ 473964 w 3949445"/>
                  <a:gd name="connsiteY6498" fmla="*/ 178460 h 5665088"/>
                  <a:gd name="connsiteX6499" fmla="*/ 474955 w 3949445"/>
                  <a:gd name="connsiteY6499" fmla="*/ 176479 h 5665088"/>
                  <a:gd name="connsiteX6500" fmla="*/ 477164 w 3949445"/>
                  <a:gd name="connsiteY6500" fmla="*/ 173812 h 5665088"/>
                  <a:gd name="connsiteX6501" fmla="*/ 487223 w 3949445"/>
                  <a:gd name="connsiteY6501" fmla="*/ 162992 h 5665088"/>
                  <a:gd name="connsiteX6502" fmla="*/ 487756 w 3949445"/>
                  <a:gd name="connsiteY6502" fmla="*/ 160477 h 5665088"/>
                  <a:gd name="connsiteX6503" fmla="*/ 479069 w 3949445"/>
                  <a:gd name="connsiteY6503" fmla="*/ 157429 h 5665088"/>
                  <a:gd name="connsiteX6504" fmla="*/ 476783 w 3949445"/>
                  <a:gd name="connsiteY6504" fmla="*/ 155143 h 5665088"/>
                  <a:gd name="connsiteX6505" fmla="*/ 474269 w 3949445"/>
                  <a:gd name="connsiteY6505" fmla="*/ 144856 h 5665088"/>
                  <a:gd name="connsiteX6506" fmla="*/ 474497 w 3949445"/>
                  <a:gd name="connsiteY6506" fmla="*/ 140437 h 5665088"/>
                  <a:gd name="connsiteX6507" fmla="*/ 475488 w 3949445"/>
                  <a:gd name="connsiteY6507" fmla="*/ 134950 h 5665088"/>
                  <a:gd name="connsiteX6508" fmla="*/ 475412 w 3949445"/>
                  <a:gd name="connsiteY6508" fmla="*/ 131597 h 5665088"/>
                  <a:gd name="connsiteX6509" fmla="*/ 473126 w 3949445"/>
                  <a:gd name="connsiteY6509" fmla="*/ 129540 h 5665088"/>
                  <a:gd name="connsiteX6510" fmla="*/ 471068 w 3949445"/>
                  <a:gd name="connsiteY6510" fmla="*/ 128854 h 5665088"/>
                  <a:gd name="connsiteX6511" fmla="*/ 467792 w 3949445"/>
                  <a:gd name="connsiteY6511" fmla="*/ 129464 h 5665088"/>
                  <a:gd name="connsiteX6512" fmla="*/ 465201 w 3949445"/>
                  <a:gd name="connsiteY6512" fmla="*/ 131216 h 5665088"/>
                  <a:gd name="connsiteX6513" fmla="*/ 463753 w 3949445"/>
                  <a:gd name="connsiteY6513" fmla="*/ 133731 h 5665088"/>
                  <a:gd name="connsiteX6514" fmla="*/ 455676 w 3949445"/>
                  <a:gd name="connsiteY6514" fmla="*/ 136398 h 5665088"/>
                  <a:gd name="connsiteX6515" fmla="*/ 454228 w 3949445"/>
                  <a:gd name="connsiteY6515" fmla="*/ 137389 h 5665088"/>
                  <a:gd name="connsiteX6516" fmla="*/ 455295 w 3949445"/>
                  <a:gd name="connsiteY6516" fmla="*/ 138379 h 5665088"/>
                  <a:gd name="connsiteX6517" fmla="*/ 456971 w 3949445"/>
                  <a:gd name="connsiteY6517" fmla="*/ 138836 h 5665088"/>
                  <a:gd name="connsiteX6518" fmla="*/ 459181 w 3949445"/>
                  <a:gd name="connsiteY6518" fmla="*/ 138836 h 5665088"/>
                  <a:gd name="connsiteX6519" fmla="*/ 462839 w 3949445"/>
                  <a:gd name="connsiteY6519" fmla="*/ 139903 h 5665088"/>
                  <a:gd name="connsiteX6520" fmla="*/ 461848 w 3949445"/>
                  <a:gd name="connsiteY6520" fmla="*/ 141427 h 5665088"/>
                  <a:gd name="connsiteX6521" fmla="*/ 458114 w 3949445"/>
                  <a:gd name="connsiteY6521" fmla="*/ 143637 h 5665088"/>
                  <a:gd name="connsiteX6522" fmla="*/ 455066 w 3949445"/>
                  <a:gd name="connsiteY6522" fmla="*/ 146456 h 5665088"/>
                  <a:gd name="connsiteX6523" fmla="*/ 452628 w 3949445"/>
                  <a:gd name="connsiteY6523" fmla="*/ 149885 h 5665088"/>
                  <a:gd name="connsiteX6524" fmla="*/ 450723 w 3949445"/>
                  <a:gd name="connsiteY6524" fmla="*/ 151714 h 5665088"/>
                  <a:gd name="connsiteX6525" fmla="*/ 449428 w 3949445"/>
                  <a:gd name="connsiteY6525" fmla="*/ 151943 h 5665088"/>
                  <a:gd name="connsiteX6526" fmla="*/ 445999 w 3949445"/>
                  <a:gd name="connsiteY6526" fmla="*/ 150952 h 5665088"/>
                  <a:gd name="connsiteX6527" fmla="*/ 445008 w 3949445"/>
                  <a:gd name="connsiteY6527" fmla="*/ 155905 h 5665088"/>
                  <a:gd name="connsiteX6528" fmla="*/ 445313 w 3949445"/>
                  <a:gd name="connsiteY6528" fmla="*/ 157582 h 5665088"/>
                  <a:gd name="connsiteX6529" fmla="*/ 440436 w 3949445"/>
                  <a:gd name="connsiteY6529" fmla="*/ 162306 h 5665088"/>
                  <a:gd name="connsiteX6530" fmla="*/ 439979 w 3949445"/>
                  <a:gd name="connsiteY6530" fmla="*/ 164821 h 5665088"/>
                  <a:gd name="connsiteX6531" fmla="*/ 443713 w 3949445"/>
                  <a:gd name="connsiteY6531" fmla="*/ 168859 h 5665088"/>
                  <a:gd name="connsiteX6532" fmla="*/ 447370 w 3949445"/>
                  <a:gd name="connsiteY6532" fmla="*/ 174727 h 5665088"/>
                  <a:gd name="connsiteX6533" fmla="*/ 447142 w 3949445"/>
                  <a:gd name="connsiteY6533" fmla="*/ 178232 h 5665088"/>
                  <a:gd name="connsiteX6534" fmla="*/ 438836 w 3949445"/>
                  <a:gd name="connsiteY6534" fmla="*/ 183642 h 5665088"/>
                  <a:gd name="connsiteX6535" fmla="*/ 433502 w 3949445"/>
                  <a:gd name="connsiteY6535" fmla="*/ 183490 h 5665088"/>
                  <a:gd name="connsiteX6536" fmla="*/ 425653 w 3949445"/>
                  <a:gd name="connsiteY6536" fmla="*/ 181508 h 5665088"/>
                  <a:gd name="connsiteX6537" fmla="*/ 418643 w 3949445"/>
                  <a:gd name="connsiteY6537" fmla="*/ 178918 h 5665088"/>
                  <a:gd name="connsiteX6538" fmla="*/ 412623 w 3949445"/>
                  <a:gd name="connsiteY6538" fmla="*/ 175641 h 5665088"/>
                  <a:gd name="connsiteX6539" fmla="*/ 405384 w 3949445"/>
                  <a:gd name="connsiteY6539" fmla="*/ 170307 h 5665088"/>
                  <a:gd name="connsiteX6540" fmla="*/ 391363 w 3949445"/>
                  <a:gd name="connsiteY6540" fmla="*/ 157658 h 5665088"/>
                  <a:gd name="connsiteX6541" fmla="*/ 388544 w 3949445"/>
                  <a:gd name="connsiteY6541" fmla="*/ 154534 h 5665088"/>
                  <a:gd name="connsiteX6542" fmla="*/ 385648 w 3949445"/>
                  <a:gd name="connsiteY6542" fmla="*/ 149276 h 5665088"/>
                  <a:gd name="connsiteX6543" fmla="*/ 382753 w 3949445"/>
                  <a:gd name="connsiteY6543" fmla="*/ 142037 h 5665088"/>
                  <a:gd name="connsiteX6544" fmla="*/ 379171 w 3949445"/>
                  <a:gd name="connsiteY6544" fmla="*/ 135026 h 5665088"/>
                  <a:gd name="connsiteX6545" fmla="*/ 370942 w 3949445"/>
                  <a:gd name="connsiteY6545" fmla="*/ 122758 h 5665088"/>
                  <a:gd name="connsiteX6546" fmla="*/ 367589 w 3949445"/>
                  <a:gd name="connsiteY6546" fmla="*/ 118872 h 5665088"/>
                  <a:gd name="connsiteX6547" fmla="*/ 361721 w 3949445"/>
                  <a:gd name="connsiteY6547" fmla="*/ 113843 h 5665088"/>
                  <a:gd name="connsiteX6548" fmla="*/ 347167 w 3949445"/>
                  <a:gd name="connsiteY6548" fmla="*/ 103556 h 5665088"/>
                  <a:gd name="connsiteX6549" fmla="*/ 342900 w 3949445"/>
                  <a:gd name="connsiteY6549" fmla="*/ 101346 h 5665088"/>
                  <a:gd name="connsiteX6550" fmla="*/ 337871 w 3949445"/>
                  <a:gd name="connsiteY6550" fmla="*/ 99593 h 5665088"/>
                  <a:gd name="connsiteX6551" fmla="*/ 335966 w 3949445"/>
                  <a:gd name="connsiteY6551" fmla="*/ 100127 h 5665088"/>
                  <a:gd name="connsiteX6552" fmla="*/ 332613 w 3949445"/>
                  <a:gd name="connsiteY6552" fmla="*/ 103099 h 5665088"/>
                  <a:gd name="connsiteX6553" fmla="*/ 331013 w 3949445"/>
                  <a:gd name="connsiteY6553" fmla="*/ 106147 h 5665088"/>
                  <a:gd name="connsiteX6554" fmla="*/ 330937 w 3949445"/>
                  <a:gd name="connsiteY6554" fmla="*/ 110414 h 5665088"/>
                  <a:gd name="connsiteX6555" fmla="*/ 332842 w 3949445"/>
                  <a:gd name="connsiteY6555" fmla="*/ 111862 h 5665088"/>
                  <a:gd name="connsiteX6556" fmla="*/ 338023 w 3949445"/>
                  <a:gd name="connsiteY6556" fmla="*/ 114224 h 5665088"/>
                  <a:gd name="connsiteX6557" fmla="*/ 335890 w 3949445"/>
                  <a:gd name="connsiteY6557" fmla="*/ 116586 h 5665088"/>
                  <a:gd name="connsiteX6558" fmla="*/ 336194 w 3949445"/>
                  <a:gd name="connsiteY6558" fmla="*/ 117500 h 5665088"/>
                  <a:gd name="connsiteX6559" fmla="*/ 338557 w 3949445"/>
                  <a:gd name="connsiteY6559" fmla="*/ 119101 h 5665088"/>
                  <a:gd name="connsiteX6560" fmla="*/ 349834 w 3949445"/>
                  <a:gd name="connsiteY6560" fmla="*/ 121310 h 5665088"/>
                  <a:gd name="connsiteX6561" fmla="*/ 346634 w 3949445"/>
                  <a:gd name="connsiteY6561" fmla="*/ 123977 h 5665088"/>
                  <a:gd name="connsiteX6562" fmla="*/ 333832 w 3949445"/>
                  <a:gd name="connsiteY6562" fmla="*/ 128168 h 5665088"/>
                  <a:gd name="connsiteX6563" fmla="*/ 326746 w 3949445"/>
                  <a:gd name="connsiteY6563" fmla="*/ 131826 h 5665088"/>
                  <a:gd name="connsiteX6564" fmla="*/ 323621 w 3949445"/>
                  <a:gd name="connsiteY6564" fmla="*/ 140132 h 5665088"/>
                  <a:gd name="connsiteX6565" fmla="*/ 322555 w 3949445"/>
                  <a:gd name="connsiteY6565" fmla="*/ 141961 h 5665088"/>
                  <a:gd name="connsiteX6566" fmla="*/ 310210 w 3949445"/>
                  <a:gd name="connsiteY6566" fmla="*/ 152248 h 5665088"/>
                  <a:gd name="connsiteX6567" fmla="*/ 304495 w 3949445"/>
                  <a:gd name="connsiteY6567" fmla="*/ 156286 h 5665088"/>
                  <a:gd name="connsiteX6568" fmla="*/ 299923 w 3949445"/>
                  <a:gd name="connsiteY6568" fmla="*/ 158953 h 5665088"/>
                  <a:gd name="connsiteX6569" fmla="*/ 296647 w 3949445"/>
                  <a:gd name="connsiteY6569" fmla="*/ 159715 h 5665088"/>
                  <a:gd name="connsiteX6570" fmla="*/ 294894 w 3949445"/>
                  <a:gd name="connsiteY6570" fmla="*/ 158572 h 5665088"/>
                  <a:gd name="connsiteX6571" fmla="*/ 293522 w 3949445"/>
                  <a:gd name="connsiteY6571" fmla="*/ 156362 h 5665088"/>
                  <a:gd name="connsiteX6572" fmla="*/ 292684 w 3949445"/>
                  <a:gd name="connsiteY6572" fmla="*/ 152933 h 5665088"/>
                  <a:gd name="connsiteX6573" fmla="*/ 293446 w 3949445"/>
                  <a:gd name="connsiteY6573" fmla="*/ 150724 h 5665088"/>
                  <a:gd name="connsiteX6574" fmla="*/ 301219 w 3949445"/>
                  <a:gd name="connsiteY6574" fmla="*/ 147828 h 5665088"/>
                  <a:gd name="connsiteX6575" fmla="*/ 302057 w 3949445"/>
                  <a:gd name="connsiteY6575" fmla="*/ 146456 h 5665088"/>
                  <a:gd name="connsiteX6576" fmla="*/ 303352 w 3949445"/>
                  <a:gd name="connsiteY6576" fmla="*/ 141732 h 5665088"/>
                  <a:gd name="connsiteX6577" fmla="*/ 302743 w 3949445"/>
                  <a:gd name="connsiteY6577" fmla="*/ 141580 h 5665088"/>
                  <a:gd name="connsiteX6578" fmla="*/ 299390 w 3949445"/>
                  <a:gd name="connsiteY6578" fmla="*/ 143789 h 5665088"/>
                  <a:gd name="connsiteX6579" fmla="*/ 297561 w 3949445"/>
                  <a:gd name="connsiteY6579" fmla="*/ 145771 h 5665088"/>
                  <a:gd name="connsiteX6580" fmla="*/ 294589 w 3949445"/>
                  <a:gd name="connsiteY6580" fmla="*/ 147295 h 5665088"/>
                  <a:gd name="connsiteX6581" fmla="*/ 288569 w 3949445"/>
                  <a:gd name="connsiteY6581" fmla="*/ 149123 h 5665088"/>
                  <a:gd name="connsiteX6582" fmla="*/ 276682 w 3949445"/>
                  <a:gd name="connsiteY6582" fmla="*/ 151105 h 5665088"/>
                  <a:gd name="connsiteX6583" fmla="*/ 255499 w 3949445"/>
                  <a:gd name="connsiteY6583" fmla="*/ 158420 h 5665088"/>
                  <a:gd name="connsiteX6584" fmla="*/ 246355 w 3949445"/>
                  <a:gd name="connsiteY6584" fmla="*/ 162763 h 5665088"/>
                  <a:gd name="connsiteX6585" fmla="*/ 240030 w 3949445"/>
                  <a:gd name="connsiteY6585" fmla="*/ 168631 h 5665088"/>
                  <a:gd name="connsiteX6586" fmla="*/ 234467 w 3949445"/>
                  <a:gd name="connsiteY6586" fmla="*/ 174650 h 5665088"/>
                  <a:gd name="connsiteX6587" fmla="*/ 226162 w 3949445"/>
                  <a:gd name="connsiteY6587" fmla="*/ 185623 h 5665088"/>
                  <a:gd name="connsiteX6588" fmla="*/ 224638 w 3949445"/>
                  <a:gd name="connsiteY6588" fmla="*/ 187985 h 5665088"/>
                  <a:gd name="connsiteX6589" fmla="*/ 222428 w 3949445"/>
                  <a:gd name="connsiteY6589" fmla="*/ 193091 h 5665088"/>
                  <a:gd name="connsiteX6590" fmla="*/ 221971 w 3949445"/>
                  <a:gd name="connsiteY6590" fmla="*/ 190119 h 5665088"/>
                  <a:gd name="connsiteX6591" fmla="*/ 221818 w 3949445"/>
                  <a:gd name="connsiteY6591" fmla="*/ 182651 h 5665088"/>
                  <a:gd name="connsiteX6592" fmla="*/ 220751 w 3949445"/>
                  <a:gd name="connsiteY6592" fmla="*/ 178232 h 5665088"/>
                  <a:gd name="connsiteX6593" fmla="*/ 218846 w 3949445"/>
                  <a:gd name="connsiteY6593" fmla="*/ 176708 h 5665088"/>
                  <a:gd name="connsiteX6594" fmla="*/ 216941 w 3949445"/>
                  <a:gd name="connsiteY6594" fmla="*/ 176098 h 5665088"/>
                  <a:gd name="connsiteX6595" fmla="*/ 215036 w 3949445"/>
                  <a:gd name="connsiteY6595" fmla="*/ 176479 h 5665088"/>
                  <a:gd name="connsiteX6596" fmla="*/ 213208 w 3949445"/>
                  <a:gd name="connsiteY6596" fmla="*/ 178003 h 5665088"/>
                  <a:gd name="connsiteX6597" fmla="*/ 209931 w 3949445"/>
                  <a:gd name="connsiteY6597" fmla="*/ 182651 h 5665088"/>
                  <a:gd name="connsiteX6598" fmla="*/ 208712 w 3949445"/>
                  <a:gd name="connsiteY6598" fmla="*/ 182804 h 5665088"/>
                  <a:gd name="connsiteX6599" fmla="*/ 209550 w 3949445"/>
                  <a:gd name="connsiteY6599" fmla="*/ 179146 h 5665088"/>
                  <a:gd name="connsiteX6600" fmla="*/ 208026 w 3949445"/>
                  <a:gd name="connsiteY6600" fmla="*/ 177775 h 5665088"/>
                  <a:gd name="connsiteX6601" fmla="*/ 199492 w 3949445"/>
                  <a:gd name="connsiteY6601" fmla="*/ 176022 h 5665088"/>
                  <a:gd name="connsiteX6602" fmla="*/ 196825 w 3949445"/>
                  <a:gd name="connsiteY6602" fmla="*/ 176174 h 5665088"/>
                  <a:gd name="connsiteX6603" fmla="*/ 190729 w 3949445"/>
                  <a:gd name="connsiteY6603" fmla="*/ 178003 h 5665088"/>
                  <a:gd name="connsiteX6604" fmla="*/ 189509 w 3949445"/>
                  <a:gd name="connsiteY6604" fmla="*/ 180061 h 5665088"/>
                  <a:gd name="connsiteX6605" fmla="*/ 191033 w 3949445"/>
                  <a:gd name="connsiteY6605" fmla="*/ 180899 h 5665088"/>
                  <a:gd name="connsiteX6606" fmla="*/ 190805 w 3949445"/>
                  <a:gd name="connsiteY6606" fmla="*/ 182118 h 5665088"/>
                  <a:gd name="connsiteX6607" fmla="*/ 188976 w 3949445"/>
                  <a:gd name="connsiteY6607" fmla="*/ 184480 h 5665088"/>
                  <a:gd name="connsiteX6608" fmla="*/ 185699 w 3949445"/>
                  <a:gd name="connsiteY6608" fmla="*/ 187604 h 5665088"/>
                  <a:gd name="connsiteX6609" fmla="*/ 177317 w 3949445"/>
                  <a:gd name="connsiteY6609" fmla="*/ 191338 h 5665088"/>
                  <a:gd name="connsiteX6610" fmla="*/ 174269 w 3949445"/>
                  <a:gd name="connsiteY6610" fmla="*/ 193624 h 5665088"/>
                  <a:gd name="connsiteX6611" fmla="*/ 168631 w 3949445"/>
                  <a:gd name="connsiteY6611" fmla="*/ 195910 h 5665088"/>
                  <a:gd name="connsiteX6612" fmla="*/ 161392 w 3949445"/>
                  <a:gd name="connsiteY6612" fmla="*/ 197663 h 5665088"/>
                  <a:gd name="connsiteX6613" fmla="*/ 154686 w 3949445"/>
                  <a:gd name="connsiteY6613" fmla="*/ 201854 h 5665088"/>
                  <a:gd name="connsiteX6614" fmla="*/ 153238 w 3949445"/>
                  <a:gd name="connsiteY6614" fmla="*/ 204368 h 5665088"/>
                  <a:gd name="connsiteX6615" fmla="*/ 152705 w 3949445"/>
                  <a:gd name="connsiteY6615" fmla="*/ 206350 h 5665088"/>
                  <a:gd name="connsiteX6616" fmla="*/ 152933 w 3949445"/>
                  <a:gd name="connsiteY6616" fmla="*/ 209017 h 5665088"/>
                  <a:gd name="connsiteX6617" fmla="*/ 153924 w 3949445"/>
                  <a:gd name="connsiteY6617" fmla="*/ 212369 h 5665088"/>
                  <a:gd name="connsiteX6618" fmla="*/ 155219 w 3949445"/>
                  <a:gd name="connsiteY6618" fmla="*/ 214198 h 5665088"/>
                  <a:gd name="connsiteX6619" fmla="*/ 161544 w 3949445"/>
                  <a:gd name="connsiteY6619" fmla="*/ 214579 h 5665088"/>
                  <a:gd name="connsiteX6620" fmla="*/ 161925 w 3949445"/>
                  <a:gd name="connsiteY6620" fmla="*/ 215494 h 5665088"/>
                  <a:gd name="connsiteX6621" fmla="*/ 160172 w 3949445"/>
                  <a:gd name="connsiteY6621" fmla="*/ 217399 h 5665088"/>
                  <a:gd name="connsiteX6622" fmla="*/ 155219 w 3949445"/>
                  <a:gd name="connsiteY6622" fmla="*/ 219608 h 5665088"/>
                  <a:gd name="connsiteX6623" fmla="*/ 131978 w 3949445"/>
                  <a:gd name="connsiteY6623" fmla="*/ 217399 h 5665088"/>
                  <a:gd name="connsiteX6624" fmla="*/ 130759 w 3949445"/>
                  <a:gd name="connsiteY6624" fmla="*/ 218237 h 5665088"/>
                  <a:gd name="connsiteX6625" fmla="*/ 131369 w 3949445"/>
                  <a:gd name="connsiteY6625" fmla="*/ 219304 h 5665088"/>
                  <a:gd name="connsiteX6626" fmla="*/ 136322 w 3949445"/>
                  <a:gd name="connsiteY6626" fmla="*/ 222199 h 5665088"/>
                  <a:gd name="connsiteX6627" fmla="*/ 138455 w 3949445"/>
                  <a:gd name="connsiteY6627" fmla="*/ 224180 h 5665088"/>
                  <a:gd name="connsiteX6628" fmla="*/ 136169 w 3949445"/>
                  <a:gd name="connsiteY6628" fmla="*/ 224638 h 5665088"/>
                  <a:gd name="connsiteX6629" fmla="*/ 130302 w 3949445"/>
                  <a:gd name="connsiteY6629" fmla="*/ 222580 h 5665088"/>
                  <a:gd name="connsiteX6630" fmla="*/ 129311 w 3949445"/>
                  <a:gd name="connsiteY6630" fmla="*/ 221361 h 5665088"/>
                  <a:gd name="connsiteX6631" fmla="*/ 127559 w 3949445"/>
                  <a:gd name="connsiteY6631" fmla="*/ 217627 h 5665088"/>
                  <a:gd name="connsiteX6632" fmla="*/ 129083 w 3949445"/>
                  <a:gd name="connsiteY6632" fmla="*/ 214808 h 5665088"/>
                  <a:gd name="connsiteX6633" fmla="*/ 134950 w 3949445"/>
                  <a:gd name="connsiteY6633" fmla="*/ 209398 h 5665088"/>
                  <a:gd name="connsiteX6634" fmla="*/ 140284 w 3949445"/>
                  <a:gd name="connsiteY6634" fmla="*/ 205207 h 5665088"/>
                  <a:gd name="connsiteX6635" fmla="*/ 145009 w 3949445"/>
                  <a:gd name="connsiteY6635" fmla="*/ 200330 h 5665088"/>
                  <a:gd name="connsiteX6636" fmla="*/ 150876 w 3949445"/>
                  <a:gd name="connsiteY6636" fmla="*/ 193319 h 5665088"/>
                  <a:gd name="connsiteX6637" fmla="*/ 155905 w 3949445"/>
                  <a:gd name="connsiteY6637" fmla="*/ 189662 h 5665088"/>
                  <a:gd name="connsiteX6638" fmla="*/ 163906 w 3949445"/>
                  <a:gd name="connsiteY6638" fmla="*/ 188747 h 5665088"/>
                  <a:gd name="connsiteX6639" fmla="*/ 169697 w 3949445"/>
                  <a:gd name="connsiteY6639" fmla="*/ 186385 h 5665088"/>
                  <a:gd name="connsiteX6640" fmla="*/ 174955 w 3949445"/>
                  <a:gd name="connsiteY6640" fmla="*/ 182575 h 5665088"/>
                  <a:gd name="connsiteX6641" fmla="*/ 177546 w 3949445"/>
                  <a:gd name="connsiteY6641" fmla="*/ 179984 h 5665088"/>
                  <a:gd name="connsiteX6642" fmla="*/ 182956 w 3949445"/>
                  <a:gd name="connsiteY6642" fmla="*/ 172212 h 5665088"/>
                  <a:gd name="connsiteX6643" fmla="*/ 184937 w 3949445"/>
                  <a:gd name="connsiteY6643" fmla="*/ 170993 h 5665088"/>
                  <a:gd name="connsiteX6644" fmla="*/ 187833 w 3949445"/>
                  <a:gd name="connsiteY6644" fmla="*/ 170002 h 5665088"/>
                  <a:gd name="connsiteX6645" fmla="*/ 202997 w 3949445"/>
                  <a:gd name="connsiteY6645" fmla="*/ 167945 h 5665088"/>
                  <a:gd name="connsiteX6646" fmla="*/ 209398 w 3949445"/>
                  <a:gd name="connsiteY6646" fmla="*/ 166802 h 5665088"/>
                  <a:gd name="connsiteX6647" fmla="*/ 213208 w 3949445"/>
                  <a:gd name="connsiteY6647" fmla="*/ 165506 h 5665088"/>
                  <a:gd name="connsiteX6648" fmla="*/ 222885 w 3949445"/>
                  <a:gd name="connsiteY6648" fmla="*/ 164363 h 5665088"/>
                  <a:gd name="connsiteX6649" fmla="*/ 227762 w 3949445"/>
                  <a:gd name="connsiteY6649" fmla="*/ 163068 h 5665088"/>
                  <a:gd name="connsiteX6650" fmla="*/ 232562 w 3949445"/>
                  <a:gd name="connsiteY6650" fmla="*/ 160706 h 5665088"/>
                  <a:gd name="connsiteX6651" fmla="*/ 242240 w 3949445"/>
                  <a:gd name="connsiteY6651" fmla="*/ 154305 h 5665088"/>
                  <a:gd name="connsiteX6652" fmla="*/ 273634 w 3949445"/>
                  <a:gd name="connsiteY6652" fmla="*/ 139370 h 5665088"/>
                  <a:gd name="connsiteX6653" fmla="*/ 277901 w 3949445"/>
                  <a:gd name="connsiteY6653" fmla="*/ 134188 h 5665088"/>
                  <a:gd name="connsiteX6654" fmla="*/ 277901 w 3949445"/>
                  <a:gd name="connsiteY6654" fmla="*/ 131978 h 5665088"/>
                  <a:gd name="connsiteX6655" fmla="*/ 274625 w 3949445"/>
                  <a:gd name="connsiteY6655" fmla="*/ 127711 h 5665088"/>
                  <a:gd name="connsiteX6656" fmla="*/ 272644 w 3949445"/>
                  <a:gd name="connsiteY6656" fmla="*/ 125959 h 5665088"/>
                  <a:gd name="connsiteX6657" fmla="*/ 270510 w 3949445"/>
                  <a:gd name="connsiteY6657" fmla="*/ 126035 h 5665088"/>
                  <a:gd name="connsiteX6658" fmla="*/ 264033 w 3949445"/>
                  <a:gd name="connsiteY6658" fmla="*/ 131902 h 5665088"/>
                  <a:gd name="connsiteX6659" fmla="*/ 262204 w 3949445"/>
                  <a:gd name="connsiteY6659" fmla="*/ 132969 h 5665088"/>
                  <a:gd name="connsiteX6660" fmla="*/ 258394 w 3949445"/>
                  <a:gd name="connsiteY6660" fmla="*/ 132740 h 5665088"/>
                  <a:gd name="connsiteX6661" fmla="*/ 253289 w 3949445"/>
                  <a:gd name="connsiteY6661" fmla="*/ 133350 h 5665088"/>
                  <a:gd name="connsiteX6662" fmla="*/ 249403 w 3949445"/>
                  <a:gd name="connsiteY6662" fmla="*/ 132512 h 5665088"/>
                  <a:gd name="connsiteX6663" fmla="*/ 244678 w 3949445"/>
                  <a:gd name="connsiteY6663" fmla="*/ 130378 h 5665088"/>
                  <a:gd name="connsiteX6664" fmla="*/ 240716 w 3949445"/>
                  <a:gd name="connsiteY6664" fmla="*/ 129388 h 5665088"/>
                  <a:gd name="connsiteX6665" fmla="*/ 234239 w 3949445"/>
                  <a:gd name="connsiteY6665" fmla="*/ 130454 h 5665088"/>
                  <a:gd name="connsiteX6666" fmla="*/ 224180 w 3949445"/>
                  <a:gd name="connsiteY6666" fmla="*/ 135712 h 5665088"/>
                  <a:gd name="connsiteX6667" fmla="*/ 221666 w 3949445"/>
                  <a:gd name="connsiteY6667" fmla="*/ 137998 h 5665088"/>
                  <a:gd name="connsiteX6668" fmla="*/ 220066 w 3949445"/>
                  <a:gd name="connsiteY6668" fmla="*/ 140665 h 5665088"/>
                  <a:gd name="connsiteX6669" fmla="*/ 216027 w 3949445"/>
                  <a:gd name="connsiteY6669" fmla="*/ 145618 h 5665088"/>
                  <a:gd name="connsiteX6670" fmla="*/ 212903 w 3949445"/>
                  <a:gd name="connsiteY6670" fmla="*/ 145999 h 5665088"/>
                  <a:gd name="connsiteX6671" fmla="*/ 208940 w 3949445"/>
                  <a:gd name="connsiteY6671" fmla="*/ 144399 h 5665088"/>
                  <a:gd name="connsiteX6672" fmla="*/ 204216 w 3949445"/>
                  <a:gd name="connsiteY6672" fmla="*/ 144856 h 5665088"/>
                  <a:gd name="connsiteX6673" fmla="*/ 198730 w 3949445"/>
                  <a:gd name="connsiteY6673" fmla="*/ 147295 h 5665088"/>
                  <a:gd name="connsiteX6674" fmla="*/ 185090 w 3949445"/>
                  <a:gd name="connsiteY6674" fmla="*/ 156134 h 5665088"/>
                  <a:gd name="connsiteX6675" fmla="*/ 176174 w 3949445"/>
                  <a:gd name="connsiteY6675" fmla="*/ 159410 h 5665088"/>
                  <a:gd name="connsiteX6676" fmla="*/ 173507 w 3949445"/>
                  <a:gd name="connsiteY6676" fmla="*/ 159182 h 5665088"/>
                  <a:gd name="connsiteX6677" fmla="*/ 169545 w 3949445"/>
                  <a:gd name="connsiteY6677" fmla="*/ 156210 h 5665088"/>
                  <a:gd name="connsiteX6678" fmla="*/ 163601 w 3949445"/>
                  <a:gd name="connsiteY6678" fmla="*/ 157124 h 5665088"/>
                  <a:gd name="connsiteX6679" fmla="*/ 161696 w 3949445"/>
                  <a:gd name="connsiteY6679" fmla="*/ 157963 h 5665088"/>
                  <a:gd name="connsiteX6680" fmla="*/ 160401 w 3949445"/>
                  <a:gd name="connsiteY6680" fmla="*/ 159334 h 5665088"/>
                  <a:gd name="connsiteX6681" fmla="*/ 160477 w 3949445"/>
                  <a:gd name="connsiteY6681" fmla="*/ 159868 h 5665088"/>
                  <a:gd name="connsiteX6682" fmla="*/ 163982 w 3949445"/>
                  <a:gd name="connsiteY6682" fmla="*/ 160249 h 5665088"/>
                  <a:gd name="connsiteX6683" fmla="*/ 166497 w 3949445"/>
                  <a:gd name="connsiteY6683" fmla="*/ 161544 h 5665088"/>
                  <a:gd name="connsiteX6684" fmla="*/ 166878 w 3949445"/>
                  <a:gd name="connsiteY6684" fmla="*/ 162611 h 5665088"/>
                  <a:gd name="connsiteX6685" fmla="*/ 164973 w 3949445"/>
                  <a:gd name="connsiteY6685" fmla="*/ 163373 h 5665088"/>
                  <a:gd name="connsiteX6686" fmla="*/ 162154 w 3949445"/>
                  <a:gd name="connsiteY6686" fmla="*/ 163601 h 5665088"/>
                  <a:gd name="connsiteX6687" fmla="*/ 149962 w 3949445"/>
                  <a:gd name="connsiteY6687" fmla="*/ 163144 h 5665088"/>
                  <a:gd name="connsiteX6688" fmla="*/ 147066 w 3949445"/>
                  <a:gd name="connsiteY6688" fmla="*/ 164592 h 5665088"/>
                  <a:gd name="connsiteX6689" fmla="*/ 142723 w 3949445"/>
                  <a:gd name="connsiteY6689" fmla="*/ 172822 h 5665088"/>
                  <a:gd name="connsiteX6690" fmla="*/ 140513 w 3949445"/>
                  <a:gd name="connsiteY6690" fmla="*/ 175336 h 5665088"/>
                  <a:gd name="connsiteX6691" fmla="*/ 137465 w 3949445"/>
                  <a:gd name="connsiteY6691" fmla="*/ 177851 h 5665088"/>
                  <a:gd name="connsiteX6692" fmla="*/ 132359 w 3949445"/>
                  <a:gd name="connsiteY6692" fmla="*/ 179375 h 5665088"/>
                  <a:gd name="connsiteX6693" fmla="*/ 125349 w 3949445"/>
                  <a:gd name="connsiteY6693" fmla="*/ 179832 h 5665088"/>
                  <a:gd name="connsiteX6694" fmla="*/ 116891 w 3949445"/>
                  <a:gd name="connsiteY6694" fmla="*/ 182270 h 5665088"/>
                  <a:gd name="connsiteX6695" fmla="*/ 106985 w 3949445"/>
                  <a:gd name="connsiteY6695" fmla="*/ 186842 h 5665088"/>
                  <a:gd name="connsiteX6696" fmla="*/ 98222 w 3949445"/>
                  <a:gd name="connsiteY6696" fmla="*/ 190119 h 5665088"/>
                  <a:gd name="connsiteX6697" fmla="*/ 98603 w 3949445"/>
                  <a:gd name="connsiteY6697" fmla="*/ 188214 h 5665088"/>
                  <a:gd name="connsiteX6698" fmla="*/ 104318 w 3949445"/>
                  <a:gd name="connsiteY6698" fmla="*/ 180975 h 5665088"/>
                  <a:gd name="connsiteX6699" fmla="*/ 107061 w 3949445"/>
                  <a:gd name="connsiteY6699" fmla="*/ 178156 h 5665088"/>
                  <a:gd name="connsiteX6700" fmla="*/ 109652 w 3949445"/>
                  <a:gd name="connsiteY6700" fmla="*/ 172822 h 5665088"/>
                  <a:gd name="connsiteX6701" fmla="*/ 108890 w 3949445"/>
                  <a:gd name="connsiteY6701" fmla="*/ 171450 h 5665088"/>
                  <a:gd name="connsiteX6702" fmla="*/ 102032 w 3949445"/>
                  <a:gd name="connsiteY6702" fmla="*/ 169469 h 5665088"/>
                  <a:gd name="connsiteX6703" fmla="*/ 99822 w 3949445"/>
                  <a:gd name="connsiteY6703" fmla="*/ 167411 h 5665088"/>
                  <a:gd name="connsiteX6704" fmla="*/ 97688 w 3949445"/>
                  <a:gd name="connsiteY6704" fmla="*/ 163906 h 5665088"/>
                  <a:gd name="connsiteX6705" fmla="*/ 95631 w 3949445"/>
                  <a:gd name="connsiteY6705" fmla="*/ 161849 h 5665088"/>
                  <a:gd name="connsiteX6706" fmla="*/ 89230 w 3949445"/>
                  <a:gd name="connsiteY6706" fmla="*/ 161011 h 5665088"/>
                  <a:gd name="connsiteX6707" fmla="*/ 87478 w 3949445"/>
                  <a:gd name="connsiteY6707" fmla="*/ 162077 h 5665088"/>
                  <a:gd name="connsiteX6708" fmla="*/ 86639 w 3949445"/>
                  <a:gd name="connsiteY6708" fmla="*/ 164363 h 5665088"/>
                  <a:gd name="connsiteX6709" fmla="*/ 85801 w 3949445"/>
                  <a:gd name="connsiteY6709" fmla="*/ 168478 h 5665088"/>
                  <a:gd name="connsiteX6710" fmla="*/ 86030 w 3949445"/>
                  <a:gd name="connsiteY6710" fmla="*/ 170307 h 5665088"/>
                  <a:gd name="connsiteX6711" fmla="*/ 87325 w 3949445"/>
                  <a:gd name="connsiteY6711" fmla="*/ 174879 h 5665088"/>
                  <a:gd name="connsiteX6712" fmla="*/ 85877 w 3949445"/>
                  <a:gd name="connsiteY6712" fmla="*/ 175565 h 5665088"/>
                  <a:gd name="connsiteX6713" fmla="*/ 71933 w 3949445"/>
                  <a:gd name="connsiteY6713" fmla="*/ 174346 h 5665088"/>
                  <a:gd name="connsiteX6714" fmla="*/ 60808 w 3949445"/>
                  <a:gd name="connsiteY6714" fmla="*/ 175565 h 5665088"/>
                  <a:gd name="connsiteX6715" fmla="*/ 58598 w 3949445"/>
                  <a:gd name="connsiteY6715" fmla="*/ 176784 h 5665088"/>
                  <a:gd name="connsiteX6716" fmla="*/ 57379 w 3949445"/>
                  <a:gd name="connsiteY6716" fmla="*/ 178460 h 5665088"/>
                  <a:gd name="connsiteX6717" fmla="*/ 56388 w 3949445"/>
                  <a:gd name="connsiteY6717" fmla="*/ 185318 h 5665088"/>
                  <a:gd name="connsiteX6718" fmla="*/ 54940 w 3949445"/>
                  <a:gd name="connsiteY6718" fmla="*/ 186385 h 5665088"/>
                  <a:gd name="connsiteX6719" fmla="*/ 46939 w 3949445"/>
                  <a:gd name="connsiteY6719" fmla="*/ 184404 h 5665088"/>
                  <a:gd name="connsiteX6720" fmla="*/ 42443 w 3949445"/>
                  <a:gd name="connsiteY6720" fmla="*/ 187528 h 5665088"/>
                  <a:gd name="connsiteX6721" fmla="*/ 39472 w 3949445"/>
                  <a:gd name="connsiteY6721" fmla="*/ 186157 h 5665088"/>
                  <a:gd name="connsiteX6722" fmla="*/ 31013 w 3949445"/>
                  <a:gd name="connsiteY6722" fmla="*/ 199644 h 5665088"/>
                  <a:gd name="connsiteX6723" fmla="*/ 33299 w 3949445"/>
                  <a:gd name="connsiteY6723" fmla="*/ 201701 h 5665088"/>
                  <a:gd name="connsiteX6724" fmla="*/ 37490 w 3949445"/>
                  <a:gd name="connsiteY6724" fmla="*/ 203835 h 5665088"/>
                  <a:gd name="connsiteX6725" fmla="*/ 40996 w 3949445"/>
                  <a:gd name="connsiteY6725" fmla="*/ 205054 h 5665088"/>
                  <a:gd name="connsiteX6726" fmla="*/ 43967 w 3949445"/>
                  <a:gd name="connsiteY6726" fmla="*/ 205359 h 5665088"/>
                  <a:gd name="connsiteX6727" fmla="*/ 43358 w 3949445"/>
                  <a:gd name="connsiteY6727" fmla="*/ 206654 h 5665088"/>
                  <a:gd name="connsiteX6728" fmla="*/ 39319 w 3949445"/>
                  <a:gd name="connsiteY6728" fmla="*/ 207112 h 5665088"/>
                  <a:gd name="connsiteX6729" fmla="*/ 32461 w 3949445"/>
                  <a:gd name="connsiteY6729" fmla="*/ 207112 h 5665088"/>
                  <a:gd name="connsiteX6730" fmla="*/ 30404 w 3949445"/>
                  <a:gd name="connsiteY6730" fmla="*/ 207645 h 5665088"/>
                  <a:gd name="connsiteX6731" fmla="*/ 29870 w 3949445"/>
                  <a:gd name="connsiteY6731" fmla="*/ 208864 h 5665088"/>
                  <a:gd name="connsiteX6732" fmla="*/ 31623 w 3949445"/>
                  <a:gd name="connsiteY6732" fmla="*/ 212065 h 5665088"/>
                  <a:gd name="connsiteX6733" fmla="*/ 32309 w 3949445"/>
                  <a:gd name="connsiteY6733" fmla="*/ 212750 h 5665088"/>
                  <a:gd name="connsiteX6734" fmla="*/ 41529 w 3949445"/>
                  <a:gd name="connsiteY6734" fmla="*/ 214427 h 5665088"/>
                  <a:gd name="connsiteX6735" fmla="*/ 49454 w 3949445"/>
                  <a:gd name="connsiteY6735" fmla="*/ 217780 h 5665088"/>
                  <a:gd name="connsiteX6736" fmla="*/ 50521 w 3949445"/>
                  <a:gd name="connsiteY6736" fmla="*/ 218694 h 5665088"/>
                  <a:gd name="connsiteX6737" fmla="*/ 57302 w 3949445"/>
                  <a:gd name="connsiteY6737" fmla="*/ 227686 h 5665088"/>
                  <a:gd name="connsiteX6738" fmla="*/ 56236 w 3949445"/>
                  <a:gd name="connsiteY6738" fmla="*/ 228295 h 5665088"/>
                  <a:gd name="connsiteX6739" fmla="*/ 52273 w 3949445"/>
                  <a:gd name="connsiteY6739" fmla="*/ 227533 h 5665088"/>
                  <a:gd name="connsiteX6740" fmla="*/ 32690 w 3949445"/>
                  <a:gd name="connsiteY6740" fmla="*/ 218389 h 5665088"/>
                  <a:gd name="connsiteX6741" fmla="*/ 22784 w 3949445"/>
                  <a:gd name="connsiteY6741" fmla="*/ 215113 h 5665088"/>
                  <a:gd name="connsiteX6742" fmla="*/ 8153 w 3949445"/>
                  <a:gd name="connsiteY6742" fmla="*/ 214046 h 5665088"/>
                  <a:gd name="connsiteX6743" fmla="*/ 0 w 3949445"/>
                  <a:gd name="connsiteY6743" fmla="*/ 214579 h 5665088"/>
                  <a:gd name="connsiteX6744" fmla="*/ 0 w 3949445"/>
                  <a:gd name="connsiteY6744" fmla="*/ 823722 h 5665088"/>
                  <a:gd name="connsiteX6745" fmla="*/ 5563 w 3949445"/>
                  <a:gd name="connsiteY6745" fmla="*/ 825017 h 5665088"/>
                  <a:gd name="connsiteX6746" fmla="*/ 7696 w 3949445"/>
                  <a:gd name="connsiteY6746" fmla="*/ 826922 h 5665088"/>
                  <a:gd name="connsiteX6747" fmla="*/ 8992 w 3949445"/>
                  <a:gd name="connsiteY6747" fmla="*/ 829513 h 5665088"/>
                  <a:gd name="connsiteX6748" fmla="*/ 9982 w 3949445"/>
                  <a:gd name="connsiteY6748" fmla="*/ 830351 h 5665088"/>
                  <a:gd name="connsiteX6749" fmla="*/ 12725 w 3949445"/>
                  <a:gd name="connsiteY6749" fmla="*/ 831495 h 5665088"/>
                  <a:gd name="connsiteX6750" fmla="*/ 15926 w 3949445"/>
                  <a:gd name="connsiteY6750" fmla="*/ 833704 h 5665088"/>
                  <a:gd name="connsiteX6751" fmla="*/ 18745 w 3949445"/>
                  <a:gd name="connsiteY6751" fmla="*/ 834923 h 5665088"/>
                  <a:gd name="connsiteX6752" fmla="*/ 20269 w 3949445"/>
                  <a:gd name="connsiteY6752" fmla="*/ 834695 h 5665088"/>
                  <a:gd name="connsiteX6753" fmla="*/ 21793 w 3949445"/>
                  <a:gd name="connsiteY6753" fmla="*/ 833628 h 5665088"/>
                  <a:gd name="connsiteX6754" fmla="*/ 22708 w 3949445"/>
                  <a:gd name="connsiteY6754" fmla="*/ 831875 h 5665088"/>
                  <a:gd name="connsiteX6755" fmla="*/ 22936 w 3949445"/>
                  <a:gd name="connsiteY6755" fmla="*/ 829437 h 5665088"/>
                  <a:gd name="connsiteX6756" fmla="*/ 22708 w 3949445"/>
                  <a:gd name="connsiteY6756" fmla="*/ 827761 h 5665088"/>
                  <a:gd name="connsiteX6757" fmla="*/ 21336 w 3949445"/>
                  <a:gd name="connsiteY6757" fmla="*/ 824713 h 5665088"/>
                  <a:gd name="connsiteX6758" fmla="*/ 21717 w 3949445"/>
                  <a:gd name="connsiteY6758" fmla="*/ 818998 h 5665088"/>
                  <a:gd name="connsiteX6759" fmla="*/ 22327 w 3949445"/>
                  <a:gd name="connsiteY6759" fmla="*/ 819455 h 5665088"/>
                  <a:gd name="connsiteX6760" fmla="*/ 23622 w 3949445"/>
                  <a:gd name="connsiteY6760" fmla="*/ 821741 h 5665088"/>
                  <a:gd name="connsiteX6761" fmla="*/ 25603 w 3949445"/>
                  <a:gd name="connsiteY6761" fmla="*/ 827761 h 5665088"/>
                  <a:gd name="connsiteX6762" fmla="*/ 26822 w 3949445"/>
                  <a:gd name="connsiteY6762" fmla="*/ 828827 h 5665088"/>
                  <a:gd name="connsiteX6763" fmla="*/ 30175 w 3949445"/>
                  <a:gd name="connsiteY6763" fmla="*/ 827151 h 5665088"/>
                  <a:gd name="connsiteX6764" fmla="*/ 34214 w 3949445"/>
                  <a:gd name="connsiteY6764" fmla="*/ 827456 h 5665088"/>
                  <a:gd name="connsiteX6765" fmla="*/ 25832 w 3949445"/>
                  <a:gd name="connsiteY6765" fmla="*/ 831799 h 5665088"/>
                  <a:gd name="connsiteX6766" fmla="*/ 25756 w 3949445"/>
                  <a:gd name="connsiteY6766" fmla="*/ 833628 h 5665088"/>
                  <a:gd name="connsiteX6767" fmla="*/ 31775 w 3949445"/>
                  <a:gd name="connsiteY6767" fmla="*/ 843001 h 5665088"/>
                  <a:gd name="connsiteX6768" fmla="*/ 32842 w 3949445"/>
                  <a:gd name="connsiteY6768" fmla="*/ 845515 h 5665088"/>
                  <a:gd name="connsiteX6769" fmla="*/ 31547 w 3949445"/>
                  <a:gd name="connsiteY6769" fmla="*/ 851840 h 5665088"/>
                  <a:gd name="connsiteX6770" fmla="*/ 31471 w 3949445"/>
                  <a:gd name="connsiteY6770" fmla="*/ 855421 h 5665088"/>
                  <a:gd name="connsiteX6771" fmla="*/ 32385 w 3949445"/>
                  <a:gd name="connsiteY6771" fmla="*/ 855802 h 5665088"/>
                  <a:gd name="connsiteX6772" fmla="*/ 44120 w 3949445"/>
                  <a:gd name="connsiteY6772" fmla="*/ 854735 h 5665088"/>
                  <a:gd name="connsiteX6773" fmla="*/ 48844 w 3949445"/>
                  <a:gd name="connsiteY6773" fmla="*/ 856793 h 5665088"/>
                  <a:gd name="connsiteX6774" fmla="*/ 52197 w 3949445"/>
                  <a:gd name="connsiteY6774" fmla="*/ 861136 h 5665088"/>
                  <a:gd name="connsiteX6775" fmla="*/ 54559 w 3949445"/>
                  <a:gd name="connsiteY6775" fmla="*/ 863498 h 5665088"/>
                  <a:gd name="connsiteX6776" fmla="*/ 60808 w 3949445"/>
                  <a:gd name="connsiteY6776" fmla="*/ 864718 h 5665088"/>
                  <a:gd name="connsiteX6777" fmla="*/ 62789 w 3949445"/>
                  <a:gd name="connsiteY6777" fmla="*/ 864108 h 5665088"/>
                  <a:gd name="connsiteX6778" fmla="*/ 63932 w 3949445"/>
                  <a:gd name="connsiteY6778" fmla="*/ 862203 h 5665088"/>
                  <a:gd name="connsiteX6779" fmla="*/ 64313 w 3949445"/>
                  <a:gd name="connsiteY6779" fmla="*/ 860679 h 5665088"/>
                  <a:gd name="connsiteX6780" fmla="*/ 63856 w 3949445"/>
                  <a:gd name="connsiteY6780" fmla="*/ 858774 h 5665088"/>
                  <a:gd name="connsiteX6781" fmla="*/ 60350 w 3949445"/>
                  <a:gd name="connsiteY6781" fmla="*/ 849173 h 5665088"/>
                  <a:gd name="connsiteX6782" fmla="*/ 59131 w 3949445"/>
                  <a:gd name="connsiteY6782" fmla="*/ 844830 h 5665088"/>
                  <a:gd name="connsiteX6783" fmla="*/ 58217 w 3949445"/>
                  <a:gd name="connsiteY6783" fmla="*/ 840257 h 5665088"/>
                  <a:gd name="connsiteX6784" fmla="*/ 56312 w 3949445"/>
                  <a:gd name="connsiteY6784" fmla="*/ 834238 h 5665088"/>
                  <a:gd name="connsiteX6785" fmla="*/ 53340 w 3949445"/>
                  <a:gd name="connsiteY6785" fmla="*/ 826770 h 5665088"/>
                  <a:gd name="connsiteX6786" fmla="*/ 51283 w 3949445"/>
                  <a:gd name="connsiteY6786" fmla="*/ 816788 h 5665088"/>
                  <a:gd name="connsiteX6787" fmla="*/ 46787 w 3949445"/>
                  <a:gd name="connsiteY6787" fmla="*/ 810311 h 5665088"/>
                  <a:gd name="connsiteX6788" fmla="*/ 49454 w 3949445"/>
                  <a:gd name="connsiteY6788" fmla="*/ 809777 h 5665088"/>
                  <a:gd name="connsiteX6789" fmla="*/ 50749 w 3949445"/>
                  <a:gd name="connsiteY6789" fmla="*/ 809930 h 5665088"/>
                  <a:gd name="connsiteX6790" fmla="*/ 50063 w 3949445"/>
                  <a:gd name="connsiteY6790" fmla="*/ 808025 h 5665088"/>
                  <a:gd name="connsiteX6791" fmla="*/ 47473 w 3949445"/>
                  <a:gd name="connsiteY6791" fmla="*/ 804215 h 5665088"/>
                  <a:gd name="connsiteX6792" fmla="*/ 50292 w 3949445"/>
                  <a:gd name="connsiteY6792" fmla="*/ 803681 h 5665088"/>
                  <a:gd name="connsiteX6793" fmla="*/ 50673 w 3949445"/>
                  <a:gd name="connsiteY6793" fmla="*/ 801700 h 5665088"/>
                  <a:gd name="connsiteX6794" fmla="*/ 52197 w 3949445"/>
                  <a:gd name="connsiteY6794" fmla="*/ 797966 h 5665088"/>
                  <a:gd name="connsiteX6795" fmla="*/ 52730 w 3949445"/>
                  <a:gd name="connsiteY6795" fmla="*/ 798500 h 5665088"/>
                  <a:gd name="connsiteX6796" fmla="*/ 52349 w 3949445"/>
                  <a:gd name="connsiteY6796" fmla="*/ 803300 h 5665088"/>
                  <a:gd name="connsiteX6797" fmla="*/ 53492 w 3949445"/>
                  <a:gd name="connsiteY6797" fmla="*/ 808177 h 5665088"/>
                  <a:gd name="connsiteX6798" fmla="*/ 57836 w 3949445"/>
                  <a:gd name="connsiteY6798" fmla="*/ 817397 h 5665088"/>
                  <a:gd name="connsiteX6799" fmla="*/ 61112 w 3949445"/>
                  <a:gd name="connsiteY6799" fmla="*/ 830580 h 5665088"/>
                  <a:gd name="connsiteX6800" fmla="*/ 63246 w 3949445"/>
                  <a:gd name="connsiteY6800" fmla="*/ 833171 h 5665088"/>
                  <a:gd name="connsiteX6801" fmla="*/ 66827 w 3949445"/>
                  <a:gd name="connsiteY6801" fmla="*/ 834923 h 5665088"/>
                  <a:gd name="connsiteX6802" fmla="*/ 67589 w 3949445"/>
                  <a:gd name="connsiteY6802" fmla="*/ 836219 h 5665088"/>
                  <a:gd name="connsiteX6803" fmla="*/ 68504 w 3949445"/>
                  <a:gd name="connsiteY6803" fmla="*/ 841629 h 5665088"/>
                  <a:gd name="connsiteX6804" fmla="*/ 74905 w 3949445"/>
                  <a:gd name="connsiteY6804" fmla="*/ 852450 h 5665088"/>
                  <a:gd name="connsiteX6805" fmla="*/ 79324 w 3949445"/>
                  <a:gd name="connsiteY6805" fmla="*/ 856336 h 5665088"/>
                  <a:gd name="connsiteX6806" fmla="*/ 86182 w 3949445"/>
                  <a:gd name="connsiteY6806" fmla="*/ 857250 h 5665088"/>
                  <a:gd name="connsiteX6807" fmla="*/ 92202 w 3949445"/>
                  <a:gd name="connsiteY6807" fmla="*/ 861060 h 5665088"/>
                  <a:gd name="connsiteX6808" fmla="*/ 95021 w 3949445"/>
                  <a:gd name="connsiteY6808" fmla="*/ 864184 h 5665088"/>
                  <a:gd name="connsiteX6809" fmla="*/ 96926 w 3949445"/>
                  <a:gd name="connsiteY6809" fmla="*/ 864794 h 5665088"/>
                  <a:gd name="connsiteX6810" fmla="*/ 99898 w 3949445"/>
                  <a:gd name="connsiteY6810" fmla="*/ 862203 h 5665088"/>
                  <a:gd name="connsiteX6811" fmla="*/ 103632 w 3949445"/>
                  <a:gd name="connsiteY6811" fmla="*/ 854583 h 5665088"/>
                  <a:gd name="connsiteX6812" fmla="*/ 107213 w 3949445"/>
                  <a:gd name="connsiteY6812" fmla="*/ 849935 h 5665088"/>
                  <a:gd name="connsiteX6813" fmla="*/ 108433 w 3949445"/>
                  <a:gd name="connsiteY6813" fmla="*/ 849020 h 5665088"/>
                  <a:gd name="connsiteX6814" fmla="*/ 109804 w 3949445"/>
                  <a:gd name="connsiteY6814" fmla="*/ 848868 h 5665088"/>
                  <a:gd name="connsiteX6815" fmla="*/ 109347 w 3949445"/>
                  <a:gd name="connsiteY6815" fmla="*/ 849935 h 5665088"/>
                  <a:gd name="connsiteX6816" fmla="*/ 107594 w 3949445"/>
                  <a:gd name="connsiteY6816" fmla="*/ 851687 h 5665088"/>
                  <a:gd name="connsiteX6817" fmla="*/ 103251 w 3949445"/>
                  <a:gd name="connsiteY6817" fmla="*/ 861670 h 5665088"/>
                  <a:gd name="connsiteX6818" fmla="*/ 102565 w 3949445"/>
                  <a:gd name="connsiteY6818" fmla="*/ 866013 h 5665088"/>
                  <a:gd name="connsiteX6819" fmla="*/ 102870 w 3949445"/>
                  <a:gd name="connsiteY6819" fmla="*/ 870661 h 5665088"/>
                  <a:gd name="connsiteX6820" fmla="*/ 103784 w 3949445"/>
                  <a:gd name="connsiteY6820" fmla="*/ 873785 h 5665088"/>
                  <a:gd name="connsiteX6821" fmla="*/ 109118 w 3949445"/>
                  <a:gd name="connsiteY6821" fmla="*/ 878129 h 5665088"/>
                  <a:gd name="connsiteX6822" fmla="*/ 111938 w 3949445"/>
                  <a:gd name="connsiteY6822" fmla="*/ 881329 h 5665088"/>
                  <a:gd name="connsiteX6823" fmla="*/ 114910 w 3949445"/>
                  <a:gd name="connsiteY6823" fmla="*/ 885825 h 5665088"/>
                  <a:gd name="connsiteX6824" fmla="*/ 115748 w 3949445"/>
                  <a:gd name="connsiteY6824" fmla="*/ 886435 h 5665088"/>
                  <a:gd name="connsiteX6825" fmla="*/ 118262 w 3949445"/>
                  <a:gd name="connsiteY6825" fmla="*/ 886663 h 5665088"/>
                  <a:gd name="connsiteX6826" fmla="*/ 119558 w 3949445"/>
                  <a:gd name="connsiteY6826" fmla="*/ 885749 h 5665088"/>
                  <a:gd name="connsiteX6827" fmla="*/ 122072 w 3949445"/>
                  <a:gd name="connsiteY6827" fmla="*/ 882015 h 5665088"/>
                  <a:gd name="connsiteX6828" fmla="*/ 124511 w 3949445"/>
                  <a:gd name="connsiteY6828" fmla="*/ 881939 h 5665088"/>
                  <a:gd name="connsiteX6829" fmla="*/ 136246 w 3949445"/>
                  <a:gd name="connsiteY6829" fmla="*/ 884530 h 5665088"/>
                  <a:gd name="connsiteX6830" fmla="*/ 135560 w 3949445"/>
                  <a:gd name="connsiteY6830" fmla="*/ 885215 h 5665088"/>
                  <a:gd name="connsiteX6831" fmla="*/ 123977 w 3949445"/>
                  <a:gd name="connsiteY6831" fmla="*/ 884453 h 5665088"/>
                  <a:gd name="connsiteX6832" fmla="*/ 122987 w 3949445"/>
                  <a:gd name="connsiteY6832" fmla="*/ 885368 h 5665088"/>
                  <a:gd name="connsiteX6833" fmla="*/ 123063 w 3949445"/>
                  <a:gd name="connsiteY6833" fmla="*/ 887044 h 5665088"/>
                  <a:gd name="connsiteX6834" fmla="*/ 123825 w 3949445"/>
                  <a:gd name="connsiteY6834" fmla="*/ 890245 h 5665088"/>
                  <a:gd name="connsiteX6835" fmla="*/ 126873 w 3949445"/>
                  <a:gd name="connsiteY6835" fmla="*/ 892912 h 5665088"/>
                  <a:gd name="connsiteX6836" fmla="*/ 139217 w 3949445"/>
                  <a:gd name="connsiteY6836" fmla="*/ 901827 h 5665088"/>
                  <a:gd name="connsiteX6837" fmla="*/ 138227 w 3949445"/>
                  <a:gd name="connsiteY6837" fmla="*/ 902437 h 5665088"/>
                  <a:gd name="connsiteX6838" fmla="*/ 130531 w 3949445"/>
                  <a:gd name="connsiteY6838" fmla="*/ 898246 h 5665088"/>
                  <a:gd name="connsiteX6839" fmla="*/ 122301 w 3949445"/>
                  <a:gd name="connsiteY6839" fmla="*/ 894740 h 5665088"/>
                  <a:gd name="connsiteX6840" fmla="*/ 120396 w 3949445"/>
                  <a:gd name="connsiteY6840" fmla="*/ 894740 h 5665088"/>
                  <a:gd name="connsiteX6841" fmla="*/ 119482 w 3949445"/>
                  <a:gd name="connsiteY6841" fmla="*/ 895731 h 5665088"/>
                  <a:gd name="connsiteX6842" fmla="*/ 118643 w 3949445"/>
                  <a:gd name="connsiteY6842" fmla="*/ 897636 h 5665088"/>
                  <a:gd name="connsiteX6843" fmla="*/ 122911 w 3949445"/>
                  <a:gd name="connsiteY6843" fmla="*/ 902513 h 5665088"/>
                  <a:gd name="connsiteX6844" fmla="*/ 126873 w 3949445"/>
                  <a:gd name="connsiteY6844" fmla="*/ 914476 h 5665088"/>
                  <a:gd name="connsiteX6845" fmla="*/ 125730 w 3949445"/>
                  <a:gd name="connsiteY6845" fmla="*/ 923620 h 5665088"/>
                  <a:gd name="connsiteX6846" fmla="*/ 147142 w 3949445"/>
                  <a:gd name="connsiteY6846" fmla="*/ 930402 h 5665088"/>
                  <a:gd name="connsiteX6847" fmla="*/ 150571 w 3949445"/>
                  <a:gd name="connsiteY6847" fmla="*/ 929945 h 5665088"/>
                  <a:gd name="connsiteX6848" fmla="*/ 150952 w 3949445"/>
                  <a:gd name="connsiteY6848" fmla="*/ 930783 h 5665088"/>
                  <a:gd name="connsiteX6849" fmla="*/ 150038 w 3949445"/>
                  <a:gd name="connsiteY6849" fmla="*/ 935203 h 5665088"/>
                  <a:gd name="connsiteX6850" fmla="*/ 150343 w 3949445"/>
                  <a:gd name="connsiteY6850" fmla="*/ 936803 h 5665088"/>
                  <a:gd name="connsiteX6851" fmla="*/ 151486 w 3949445"/>
                  <a:gd name="connsiteY6851" fmla="*/ 938784 h 5665088"/>
                  <a:gd name="connsiteX6852" fmla="*/ 155372 w 3949445"/>
                  <a:gd name="connsiteY6852" fmla="*/ 942746 h 5665088"/>
                  <a:gd name="connsiteX6853" fmla="*/ 157734 w 3949445"/>
                  <a:gd name="connsiteY6853" fmla="*/ 944194 h 5665088"/>
                  <a:gd name="connsiteX6854" fmla="*/ 163678 w 3949445"/>
                  <a:gd name="connsiteY6854" fmla="*/ 945795 h 5665088"/>
                  <a:gd name="connsiteX6855" fmla="*/ 164135 w 3949445"/>
                  <a:gd name="connsiteY6855" fmla="*/ 952195 h 5665088"/>
                  <a:gd name="connsiteX6856" fmla="*/ 165735 w 3949445"/>
                  <a:gd name="connsiteY6856" fmla="*/ 953033 h 5665088"/>
                  <a:gd name="connsiteX6857" fmla="*/ 168707 w 3949445"/>
                  <a:gd name="connsiteY6857" fmla="*/ 953491 h 5665088"/>
                  <a:gd name="connsiteX6858" fmla="*/ 169469 w 3949445"/>
                  <a:gd name="connsiteY6858" fmla="*/ 954710 h 5665088"/>
                  <a:gd name="connsiteX6859" fmla="*/ 169697 w 3949445"/>
                  <a:gd name="connsiteY6859" fmla="*/ 957225 h 5665088"/>
                  <a:gd name="connsiteX6860" fmla="*/ 170688 w 3949445"/>
                  <a:gd name="connsiteY6860" fmla="*/ 959282 h 5665088"/>
                  <a:gd name="connsiteX6861" fmla="*/ 172669 w 3949445"/>
                  <a:gd name="connsiteY6861" fmla="*/ 960958 h 5665088"/>
                  <a:gd name="connsiteX6862" fmla="*/ 175489 w 3949445"/>
                  <a:gd name="connsiteY6862" fmla="*/ 964692 h 5665088"/>
                  <a:gd name="connsiteX6863" fmla="*/ 177394 w 3949445"/>
                  <a:gd name="connsiteY6863" fmla="*/ 965835 h 5665088"/>
                  <a:gd name="connsiteX6864" fmla="*/ 181661 w 3949445"/>
                  <a:gd name="connsiteY6864" fmla="*/ 966902 h 5665088"/>
                  <a:gd name="connsiteX6865" fmla="*/ 184023 w 3949445"/>
                  <a:gd name="connsiteY6865" fmla="*/ 969950 h 5665088"/>
                  <a:gd name="connsiteX6866" fmla="*/ 185395 w 3949445"/>
                  <a:gd name="connsiteY6866" fmla="*/ 972693 h 5665088"/>
                  <a:gd name="connsiteX6867" fmla="*/ 186842 w 3949445"/>
                  <a:gd name="connsiteY6867" fmla="*/ 974370 h 5665088"/>
                  <a:gd name="connsiteX6868" fmla="*/ 188595 w 3949445"/>
                  <a:gd name="connsiteY6868" fmla="*/ 975055 h 5665088"/>
                  <a:gd name="connsiteX6869" fmla="*/ 199949 w 3949445"/>
                  <a:gd name="connsiteY6869" fmla="*/ 976275 h 5665088"/>
                  <a:gd name="connsiteX6870" fmla="*/ 192710 w 3949445"/>
                  <a:gd name="connsiteY6870" fmla="*/ 978789 h 5665088"/>
                  <a:gd name="connsiteX6871" fmla="*/ 188595 w 3949445"/>
                  <a:gd name="connsiteY6871" fmla="*/ 978865 h 5665088"/>
                  <a:gd name="connsiteX6872" fmla="*/ 182347 w 3949445"/>
                  <a:gd name="connsiteY6872" fmla="*/ 991286 h 5665088"/>
                  <a:gd name="connsiteX6873" fmla="*/ 178994 w 3949445"/>
                  <a:gd name="connsiteY6873" fmla="*/ 996163 h 5665088"/>
                  <a:gd name="connsiteX6874" fmla="*/ 176403 w 3949445"/>
                  <a:gd name="connsiteY6874" fmla="*/ 999363 h 5665088"/>
                  <a:gd name="connsiteX6875" fmla="*/ 174498 w 3949445"/>
                  <a:gd name="connsiteY6875" fmla="*/ 1000811 h 5665088"/>
                  <a:gd name="connsiteX6876" fmla="*/ 173888 w 3949445"/>
                  <a:gd name="connsiteY6876" fmla="*/ 1002563 h 5665088"/>
                  <a:gd name="connsiteX6877" fmla="*/ 176479 w 3949445"/>
                  <a:gd name="connsiteY6877" fmla="*/ 1009117 h 5665088"/>
                  <a:gd name="connsiteX6878" fmla="*/ 177927 w 3949445"/>
                  <a:gd name="connsiteY6878" fmla="*/ 1010717 h 5665088"/>
                  <a:gd name="connsiteX6879" fmla="*/ 183185 w 3949445"/>
                  <a:gd name="connsiteY6879" fmla="*/ 1012546 h 5665088"/>
                  <a:gd name="connsiteX6880" fmla="*/ 184633 w 3949445"/>
                  <a:gd name="connsiteY6880" fmla="*/ 1011555 h 5665088"/>
                  <a:gd name="connsiteX6881" fmla="*/ 187604 w 3949445"/>
                  <a:gd name="connsiteY6881" fmla="*/ 1006526 h 5665088"/>
                  <a:gd name="connsiteX6882" fmla="*/ 188976 w 3949445"/>
                  <a:gd name="connsiteY6882" fmla="*/ 1001801 h 5665088"/>
                  <a:gd name="connsiteX6883" fmla="*/ 190195 w 3949445"/>
                  <a:gd name="connsiteY6883" fmla="*/ 1000125 h 5665088"/>
                  <a:gd name="connsiteX6884" fmla="*/ 190348 w 3949445"/>
                  <a:gd name="connsiteY6884" fmla="*/ 999211 h 5665088"/>
                  <a:gd name="connsiteX6885" fmla="*/ 189281 w 3949445"/>
                  <a:gd name="connsiteY6885" fmla="*/ 996391 h 5665088"/>
                  <a:gd name="connsiteX6886" fmla="*/ 189662 w 3949445"/>
                  <a:gd name="connsiteY6886" fmla="*/ 995401 h 5665088"/>
                  <a:gd name="connsiteX6887" fmla="*/ 190881 w 3949445"/>
                  <a:gd name="connsiteY6887" fmla="*/ 994181 h 5665088"/>
                  <a:gd name="connsiteX6888" fmla="*/ 196672 w 3949445"/>
                  <a:gd name="connsiteY6888" fmla="*/ 991133 h 5665088"/>
                  <a:gd name="connsiteX6889" fmla="*/ 210160 w 3949445"/>
                  <a:gd name="connsiteY6889" fmla="*/ 986866 h 5665088"/>
                  <a:gd name="connsiteX6890" fmla="*/ 220066 w 3949445"/>
                  <a:gd name="connsiteY6890" fmla="*/ 982751 h 5665088"/>
                  <a:gd name="connsiteX6891" fmla="*/ 218389 w 3949445"/>
                  <a:gd name="connsiteY6891" fmla="*/ 985114 h 5665088"/>
                  <a:gd name="connsiteX6892" fmla="*/ 215798 w 3949445"/>
                  <a:gd name="connsiteY6892" fmla="*/ 987628 h 5665088"/>
                  <a:gd name="connsiteX6893" fmla="*/ 216332 w 3949445"/>
                  <a:gd name="connsiteY6893" fmla="*/ 989686 h 5665088"/>
                  <a:gd name="connsiteX6894" fmla="*/ 222199 w 3949445"/>
                  <a:gd name="connsiteY6894" fmla="*/ 997687 h 5665088"/>
                  <a:gd name="connsiteX6895" fmla="*/ 224409 w 3949445"/>
                  <a:gd name="connsiteY6895" fmla="*/ 1001725 h 5665088"/>
                  <a:gd name="connsiteX6896" fmla="*/ 225933 w 3949445"/>
                  <a:gd name="connsiteY6896" fmla="*/ 1008431 h 5665088"/>
                  <a:gd name="connsiteX6897" fmla="*/ 226162 w 3949445"/>
                  <a:gd name="connsiteY6897" fmla="*/ 1011707 h 5665088"/>
                  <a:gd name="connsiteX6898" fmla="*/ 225933 w 3949445"/>
                  <a:gd name="connsiteY6898" fmla="*/ 1016584 h 5665088"/>
                  <a:gd name="connsiteX6899" fmla="*/ 226847 w 3949445"/>
                  <a:gd name="connsiteY6899" fmla="*/ 1022223 h 5665088"/>
                  <a:gd name="connsiteX6900" fmla="*/ 227686 w 3949445"/>
                  <a:gd name="connsiteY6900" fmla="*/ 1023442 h 5665088"/>
                  <a:gd name="connsiteX6901" fmla="*/ 231038 w 3949445"/>
                  <a:gd name="connsiteY6901" fmla="*/ 1024204 h 5665088"/>
                  <a:gd name="connsiteX6902" fmla="*/ 230962 w 3949445"/>
                  <a:gd name="connsiteY6902" fmla="*/ 1025347 h 5665088"/>
                  <a:gd name="connsiteX6903" fmla="*/ 221894 w 3949445"/>
                  <a:gd name="connsiteY6903" fmla="*/ 1028167 h 5665088"/>
                  <a:gd name="connsiteX6904" fmla="*/ 219532 w 3949445"/>
                  <a:gd name="connsiteY6904" fmla="*/ 1031596 h 5665088"/>
                  <a:gd name="connsiteX6905" fmla="*/ 219456 w 3949445"/>
                  <a:gd name="connsiteY6905" fmla="*/ 1032815 h 5665088"/>
                  <a:gd name="connsiteX6906" fmla="*/ 222047 w 3949445"/>
                  <a:gd name="connsiteY6906" fmla="*/ 1037920 h 5665088"/>
                  <a:gd name="connsiteX6907" fmla="*/ 223799 w 3949445"/>
                  <a:gd name="connsiteY6907" fmla="*/ 1043864 h 5665088"/>
                  <a:gd name="connsiteX6908" fmla="*/ 227152 w 3949445"/>
                  <a:gd name="connsiteY6908" fmla="*/ 1051484 h 5665088"/>
                  <a:gd name="connsiteX6909" fmla="*/ 236220 w 3949445"/>
                  <a:gd name="connsiteY6909" fmla="*/ 1052322 h 5665088"/>
                  <a:gd name="connsiteX6910" fmla="*/ 237744 w 3949445"/>
                  <a:gd name="connsiteY6910" fmla="*/ 1053465 h 5665088"/>
                  <a:gd name="connsiteX6911" fmla="*/ 239344 w 3949445"/>
                  <a:gd name="connsiteY6911" fmla="*/ 1054608 h 5665088"/>
                  <a:gd name="connsiteX6912" fmla="*/ 246507 w 3949445"/>
                  <a:gd name="connsiteY6912" fmla="*/ 1051103 h 5665088"/>
                  <a:gd name="connsiteX6913" fmla="*/ 252146 w 3949445"/>
                  <a:gd name="connsiteY6913" fmla="*/ 1044016 h 5665088"/>
                  <a:gd name="connsiteX6914" fmla="*/ 251765 w 3949445"/>
                  <a:gd name="connsiteY6914" fmla="*/ 1039825 h 5665088"/>
                  <a:gd name="connsiteX6915" fmla="*/ 251536 w 3949445"/>
                  <a:gd name="connsiteY6915" fmla="*/ 1037996 h 5665088"/>
                  <a:gd name="connsiteX6916" fmla="*/ 253365 w 3949445"/>
                  <a:gd name="connsiteY6916" fmla="*/ 1033882 h 5665088"/>
                  <a:gd name="connsiteX6917" fmla="*/ 258623 w 3949445"/>
                  <a:gd name="connsiteY6917" fmla="*/ 1025271 h 5665088"/>
                  <a:gd name="connsiteX6918" fmla="*/ 258547 w 3949445"/>
                  <a:gd name="connsiteY6918" fmla="*/ 1022833 h 5665088"/>
                  <a:gd name="connsiteX6919" fmla="*/ 257785 w 3949445"/>
                  <a:gd name="connsiteY6919" fmla="*/ 1019175 h 5665088"/>
                  <a:gd name="connsiteX6920" fmla="*/ 255422 w 3949445"/>
                  <a:gd name="connsiteY6920" fmla="*/ 1013155 h 5665088"/>
                  <a:gd name="connsiteX6921" fmla="*/ 254584 w 3949445"/>
                  <a:gd name="connsiteY6921" fmla="*/ 1009879 h 5665088"/>
                  <a:gd name="connsiteX6922" fmla="*/ 254356 w 3949445"/>
                  <a:gd name="connsiteY6922" fmla="*/ 1006145 h 5665088"/>
                  <a:gd name="connsiteX6923" fmla="*/ 254737 w 3949445"/>
                  <a:gd name="connsiteY6923" fmla="*/ 1002640 h 5665088"/>
                  <a:gd name="connsiteX6924" fmla="*/ 255727 w 3949445"/>
                  <a:gd name="connsiteY6924" fmla="*/ 999363 h 5665088"/>
                  <a:gd name="connsiteX6925" fmla="*/ 257175 w 3949445"/>
                  <a:gd name="connsiteY6925" fmla="*/ 996391 h 5665088"/>
                  <a:gd name="connsiteX6926" fmla="*/ 259080 w 3949445"/>
                  <a:gd name="connsiteY6926" fmla="*/ 993572 h 5665088"/>
                  <a:gd name="connsiteX6927" fmla="*/ 259232 w 3949445"/>
                  <a:gd name="connsiteY6927" fmla="*/ 993953 h 5665088"/>
                  <a:gd name="connsiteX6928" fmla="*/ 257708 w 3949445"/>
                  <a:gd name="connsiteY6928" fmla="*/ 997610 h 5665088"/>
                  <a:gd name="connsiteX6929" fmla="*/ 256718 w 3949445"/>
                  <a:gd name="connsiteY6929" fmla="*/ 1000887 h 5665088"/>
                  <a:gd name="connsiteX6930" fmla="*/ 256337 w 3949445"/>
                  <a:gd name="connsiteY6930" fmla="*/ 1004011 h 5665088"/>
                  <a:gd name="connsiteX6931" fmla="*/ 256413 w 3949445"/>
                  <a:gd name="connsiteY6931" fmla="*/ 1007364 h 5665088"/>
                  <a:gd name="connsiteX6932" fmla="*/ 256946 w 3949445"/>
                  <a:gd name="connsiteY6932" fmla="*/ 1011098 h 5665088"/>
                  <a:gd name="connsiteX6933" fmla="*/ 258318 w 3949445"/>
                  <a:gd name="connsiteY6933" fmla="*/ 1015975 h 5665088"/>
                  <a:gd name="connsiteX6934" fmla="*/ 260604 w 3949445"/>
                  <a:gd name="connsiteY6934" fmla="*/ 1021995 h 5665088"/>
                  <a:gd name="connsiteX6935" fmla="*/ 260223 w 3949445"/>
                  <a:gd name="connsiteY6935" fmla="*/ 1027100 h 5665088"/>
                  <a:gd name="connsiteX6936" fmla="*/ 257785 w 3949445"/>
                  <a:gd name="connsiteY6936" fmla="*/ 1030834 h 5665088"/>
                  <a:gd name="connsiteX6937" fmla="*/ 256489 w 3949445"/>
                  <a:gd name="connsiteY6937" fmla="*/ 1035482 h 5665088"/>
                  <a:gd name="connsiteX6938" fmla="*/ 258166 w 3949445"/>
                  <a:gd name="connsiteY6938" fmla="*/ 1038149 h 5665088"/>
                  <a:gd name="connsiteX6939" fmla="*/ 260604 w 3949445"/>
                  <a:gd name="connsiteY6939" fmla="*/ 1035253 h 5665088"/>
                  <a:gd name="connsiteX6940" fmla="*/ 264795 w 3949445"/>
                  <a:gd name="connsiteY6940" fmla="*/ 1027862 h 5665088"/>
                  <a:gd name="connsiteX6941" fmla="*/ 266319 w 3949445"/>
                  <a:gd name="connsiteY6941" fmla="*/ 1024128 h 5665088"/>
                  <a:gd name="connsiteX6942" fmla="*/ 267157 w 3949445"/>
                  <a:gd name="connsiteY6942" fmla="*/ 1018870 h 5665088"/>
                  <a:gd name="connsiteX6943" fmla="*/ 267310 w 3949445"/>
                  <a:gd name="connsiteY6943" fmla="*/ 1012698 h 5665088"/>
                  <a:gd name="connsiteX6944" fmla="*/ 267995 w 3949445"/>
                  <a:gd name="connsiteY6944" fmla="*/ 1011250 h 5665088"/>
                  <a:gd name="connsiteX6945" fmla="*/ 269138 w 3949445"/>
                  <a:gd name="connsiteY6945" fmla="*/ 1014527 h 5665088"/>
                  <a:gd name="connsiteX6946" fmla="*/ 270358 w 3949445"/>
                  <a:gd name="connsiteY6946" fmla="*/ 1016660 h 5665088"/>
                  <a:gd name="connsiteX6947" fmla="*/ 271653 w 3949445"/>
                  <a:gd name="connsiteY6947" fmla="*/ 1017727 h 5665088"/>
                  <a:gd name="connsiteX6948" fmla="*/ 272948 w 3949445"/>
                  <a:gd name="connsiteY6948" fmla="*/ 1017880 h 5665088"/>
                  <a:gd name="connsiteX6949" fmla="*/ 274396 w 3949445"/>
                  <a:gd name="connsiteY6949" fmla="*/ 1017041 h 5665088"/>
                  <a:gd name="connsiteX6950" fmla="*/ 277063 w 3949445"/>
                  <a:gd name="connsiteY6950" fmla="*/ 1016432 h 5665088"/>
                  <a:gd name="connsiteX6951" fmla="*/ 268529 w 3949445"/>
                  <a:gd name="connsiteY6951" fmla="*/ 1026185 h 5665088"/>
                  <a:gd name="connsiteX6952" fmla="*/ 264338 w 3949445"/>
                  <a:gd name="connsiteY6952" fmla="*/ 1032434 h 5665088"/>
                  <a:gd name="connsiteX6953" fmla="*/ 262052 w 3949445"/>
                  <a:gd name="connsiteY6953" fmla="*/ 1036930 h 5665088"/>
                  <a:gd name="connsiteX6954" fmla="*/ 255880 w 3949445"/>
                  <a:gd name="connsiteY6954" fmla="*/ 1047217 h 5665088"/>
                  <a:gd name="connsiteX6955" fmla="*/ 254584 w 3949445"/>
                  <a:gd name="connsiteY6955" fmla="*/ 1050646 h 5665088"/>
                  <a:gd name="connsiteX6956" fmla="*/ 251536 w 3949445"/>
                  <a:gd name="connsiteY6956" fmla="*/ 1055599 h 5665088"/>
                  <a:gd name="connsiteX6957" fmla="*/ 248107 w 3949445"/>
                  <a:gd name="connsiteY6957" fmla="*/ 1057199 h 5665088"/>
                  <a:gd name="connsiteX6958" fmla="*/ 246507 w 3949445"/>
                  <a:gd name="connsiteY6958" fmla="*/ 1059561 h 5665088"/>
                  <a:gd name="connsiteX6959" fmla="*/ 245745 w 3949445"/>
                  <a:gd name="connsiteY6959" fmla="*/ 1061466 h 5665088"/>
                  <a:gd name="connsiteX6960" fmla="*/ 244983 w 3949445"/>
                  <a:gd name="connsiteY6960" fmla="*/ 1065733 h 5665088"/>
                  <a:gd name="connsiteX6961" fmla="*/ 244831 w 3949445"/>
                  <a:gd name="connsiteY6961" fmla="*/ 1068857 h 5665088"/>
                  <a:gd name="connsiteX6962" fmla="*/ 243383 w 3949445"/>
                  <a:gd name="connsiteY6962" fmla="*/ 1071982 h 5665088"/>
                  <a:gd name="connsiteX6963" fmla="*/ 244678 w 3949445"/>
                  <a:gd name="connsiteY6963" fmla="*/ 1075639 h 5665088"/>
                  <a:gd name="connsiteX6964" fmla="*/ 248793 w 3949445"/>
                  <a:gd name="connsiteY6964" fmla="*/ 1079983 h 5665088"/>
                  <a:gd name="connsiteX6965" fmla="*/ 256794 w 3949445"/>
                  <a:gd name="connsiteY6965" fmla="*/ 1084631 h 5665088"/>
                  <a:gd name="connsiteX6966" fmla="*/ 263957 w 3949445"/>
                  <a:gd name="connsiteY6966" fmla="*/ 1082269 h 5665088"/>
                  <a:gd name="connsiteX6967" fmla="*/ 267995 w 3949445"/>
                  <a:gd name="connsiteY6967" fmla="*/ 1081735 h 5665088"/>
                  <a:gd name="connsiteX6968" fmla="*/ 274549 w 3949445"/>
                  <a:gd name="connsiteY6968" fmla="*/ 1082040 h 5665088"/>
                  <a:gd name="connsiteX6969" fmla="*/ 268148 w 3949445"/>
                  <a:gd name="connsiteY6969" fmla="*/ 1085469 h 5665088"/>
                  <a:gd name="connsiteX6970" fmla="*/ 258394 w 3949445"/>
                  <a:gd name="connsiteY6970" fmla="*/ 1087222 h 5665088"/>
                  <a:gd name="connsiteX6971" fmla="*/ 257632 w 3949445"/>
                  <a:gd name="connsiteY6971" fmla="*/ 1088670 h 5665088"/>
                  <a:gd name="connsiteX6972" fmla="*/ 256718 w 3949445"/>
                  <a:gd name="connsiteY6972" fmla="*/ 1095527 h 5665088"/>
                  <a:gd name="connsiteX6973" fmla="*/ 251003 w 3949445"/>
                  <a:gd name="connsiteY6973" fmla="*/ 1101242 h 5665088"/>
                  <a:gd name="connsiteX6974" fmla="*/ 247040 w 3949445"/>
                  <a:gd name="connsiteY6974" fmla="*/ 1108710 h 5665088"/>
                  <a:gd name="connsiteX6975" fmla="*/ 249860 w 3949445"/>
                  <a:gd name="connsiteY6975" fmla="*/ 1112368 h 5665088"/>
                  <a:gd name="connsiteX6976" fmla="*/ 257175 w 3949445"/>
                  <a:gd name="connsiteY6976" fmla="*/ 1116482 h 5665088"/>
                  <a:gd name="connsiteX6977" fmla="*/ 263423 w 3949445"/>
                  <a:gd name="connsiteY6977" fmla="*/ 1117778 h 5665088"/>
                  <a:gd name="connsiteX6978" fmla="*/ 266929 w 3949445"/>
                  <a:gd name="connsiteY6978" fmla="*/ 1125017 h 5665088"/>
                  <a:gd name="connsiteX6979" fmla="*/ 272186 w 3949445"/>
                  <a:gd name="connsiteY6979" fmla="*/ 1129132 h 5665088"/>
                  <a:gd name="connsiteX6980" fmla="*/ 276987 w 3949445"/>
                  <a:gd name="connsiteY6980" fmla="*/ 1133475 h 5665088"/>
                  <a:gd name="connsiteX6981" fmla="*/ 280873 w 3949445"/>
                  <a:gd name="connsiteY6981" fmla="*/ 1128446 h 5665088"/>
                  <a:gd name="connsiteX6982" fmla="*/ 287807 w 3949445"/>
                  <a:gd name="connsiteY6982" fmla="*/ 1126007 h 5665088"/>
                  <a:gd name="connsiteX6983" fmla="*/ 288798 w 3949445"/>
                  <a:gd name="connsiteY6983" fmla="*/ 1124712 h 5665088"/>
                  <a:gd name="connsiteX6984" fmla="*/ 289484 w 3949445"/>
                  <a:gd name="connsiteY6984" fmla="*/ 1121512 h 5665088"/>
                  <a:gd name="connsiteX6985" fmla="*/ 289865 w 3949445"/>
                  <a:gd name="connsiteY6985" fmla="*/ 1116482 h 5665088"/>
                  <a:gd name="connsiteX6986" fmla="*/ 290703 w 3949445"/>
                  <a:gd name="connsiteY6986" fmla="*/ 1113053 h 5665088"/>
                  <a:gd name="connsiteX6987" fmla="*/ 296647 w 3949445"/>
                  <a:gd name="connsiteY6987" fmla="*/ 1105891 h 5665088"/>
                  <a:gd name="connsiteX6988" fmla="*/ 298247 w 3949445"/>
                  <a:gd name="connsiteY6988" fmla="*/ 1104900 h 5665088"/>
                  <a:gd name="connsiteX6989" fmla="*/ 300380 w 3949445"/>
                  <a:gd name="connsiteY6989" fmla="*/ 1102538 h 5665088"/>
                  <a:gd name="connsiteX6990" fmla="*/ 300990 w 3949445"/>
                  <a:gd name="connsiteY6990" fmla="*/ 1102614 h 5665088"/>
                  <a:gd name="connsiteX6991" fmla="*/ 301600 w 3949445"/>
                  <a:gd name="connsiteY6991" fmla="*/ 1103528 h 5665088"/>
                  <a:gd name="connsiteX6992" fmla="*/ 303047 w 3949445"/>
                  <a:gd name="connsiteY6992" fmla="*/ 1103147 h 5665088"/>
                  <a:gd name="connsiteX6993" fmla="*/ 310210 w 3949445"/>
                  <a:gd name="connsiteY6993" fmla="*/ 1098499 h 5665088"/>
                  <a:gd name="connsiteX6994" fmla="*/ 312344 w 3949445"/>
                  <a:gd name="connsiteY6994" fmla="*/ 1098499 h 5665088"/>
                  <a:gd name="connsiteX6995" fmla="*/ 316992 w 3949445"/>
                  <a:gd name="connsiteY6995" fmla="*/ 1101700 h 5665088"/>
                  <a:gd name="connsiteX6996" fmla="*/ 315849 w 3949445"/>
                  <a:gd name="connsiteY6996" fmla="*/ 1102309 h 5665088"/>
                  <a:gd name="connsiteX6997" fmla="*/ 312268 w 3949445"/>
                  <a:gd name="connsiteY6997" fmla="*/ 1103071 h 5665088"/>
                  <a:gd name="connsiteX6998" fmla="*/ 309829 w 3949445"/>
                  <a:gd name="connsiteY6998" fmla="*/ 1104214 h 5665088"/>
                  <a:gd name="connsiteX6999" fmla="*/ 308610 w 3949445"/>
                  <a:gd name="connsiteY6999" fmla="*/ 1105738 h 5665088"/>
                  <a:gd name="connsiteX7000" fmla="*/ 307924 w 3949445"/>
                  <a:gd name="connsiteY7000" fmla="*/ 1107491 h 5665088"/>
                  <a:gd name="connsiteX7001" fmla="*/ 307772 w 3949445"/>
                  <a:gd name="connsiteY7001" fmla="*/ 1109472 h 5665088"/>
                  <a:gd name="connsiteX7002" fmla="*/ 308458 w 3949445"/>
                  <a:gd name="connsiteY7002" fmla="*/ 1111987 h 5665088"/>
                  <a:gd name="connsiteX7003" fmla="*/ 311353 w 3949445"/>
                  <a:gd name="connsiteY7003" fmla="*/ 1117549 h 5665088"/>
                  <a:gd name="connsiteX7004" fmla="*/ 314325 w 3949445"/>
                  <a:gd name="connsiteY7004" fmla="*/ 1120140 h 5665088"/>
                  <a:gd name="connsiteX7005" fmla="*/ 317678 w 3949445"/>
                  <a:gd name="connsiteY7005" fmla="*/ 1121664 h 5665088"/>
                  <a:gd name="connsiteX7006" fmla="*/ 319354 w 3949445"/>
                  <a:gd name="connsiteY7006" fmla="*/ 1121969 h 5665088"/>
                  <a:gd name="connsiteX7007" fmla="*/ 323240 w 3949445"/>
                  <a:gd name="connsiteY7007" fmla="*/ 1120978 h 5665088"/>
                  <a:gd name="connsiteX7008" fmla="*/ 329489 w 3949445"/>
                  <a:gd name="connsiteY7008" fmla="*/ 1121359 h 5665088"/>
                  <a:gd name="connsiteX7009" fmla="*/ 333146 w 3949445"/>
                  <a:gd name="connsiteY7009" fmla="*/ 1123264 h 5665088"/>
                  <a:gd name="connsiteX7010" fmla="*/ 339547 w 3949445"/>
                  <a:gd name="connsiteY7010" fmla="*/ 1129360 h 5665088"/>
                  <a:gd name="connsiteX7011" fmla="*/ 340309 w 3949445"/>
                  <a:gd name="connsiteY7011" fmla="*/ 1132180 h 5665088"/>
                  <a:gd name="connsiteX7012" fmla="*/ 334518 w 3949445"/>
                  <a:gd name="connsiteY7012" fmla="*/ 1127303 h 5665088"/>
                  <a:gd name="connsiteX7013" fmla="*/ 332384 w 3949445"/>
                  <a:gd name="connsiteY7013" fmla="*/ 1124788 h 5665088"/>
                  <a:gd name="connsiteX7014" fmla="*/ 326288 w 3949445"/>
                  <a:gd name="connsiteY7014" fmla="*/ 1122655 h 5665088"/>
                  <a:gd name="connsiteX7015" fmla="*/ 323698 w 3949445"/>
                  <a:gd name="connsiteY7015" fmla="*/ 1122502 h 5665088"/>
                  <a:gd name="connsiteX7016" fmla="*/ 319049 w 3949445"/>
                  <a:gd name="connsiteY7016" fmla="*/ 1125169 h 5665088"/>
                  <a:gd name="connsiteX7017" fmla="*/ 316535 w 3949445"/>
                  <a:gd name="connsiteY7017" fmla="*/ 1124560 h 5665088"/>
                  <a:gd name="connsiteX7018" fmla="*/ 305257 w 3949445"/>
                  <a:gd name="connsiteY7018" fmla="*/ 1117854 h 5665088"/>
                  <a:gd name="connsiteX7019" fmla="*/ 302438 w 3949445"/>
                  <a:gd name="connsiteY7019" fmla="*/ 1117397 h 5665088"/>
                  <a:gd name="connsiteX7020" fmla="*/ 304648 w 3949445"/>
                  <a:gd name="connsiteY7020" fmla="*/ 1111834 h 5665088"/>
                  <a:gd name="connsiteX7021" fmla="*/ 304419 w 3949445"/>
                  <a:gd name="connsiteY7021" fmla="*/ 1109701 h 5665088"/>
                  <a:gd name="connsiteX7022" fmla="*/ 301295 w 3949445"/>
                  <a:gd name="connsiteY7022" fmla="*/ 1109167 h 5665088"/>
                  <a:gd name="connsiteX7023" fmla="*/ 297942 w 3949445"/>
                  <a:gd name="connsiteY7023" fmla="*/ 1110386 h 5665088"/>
                  <a:gd name="connsiteX7024" fmla="*/ 294361 w 3949445"/>
                  <a:gd name="connsiteY7024" fmla="*/ 1113053 h 5665088"/>
                  <a:gd name="connsiteX7025" fmla="*/ 292151 w 3949445"/>
                  <a:gd name="connsiteY7025" fmla="*/ 1118692 h 5665088"/>
                  <a:gd name="connsiteX7026" fmla="*/ 293827 w 3949445"/>
                  <a:gd name="connsiteY7026" fmla="*/ 1123417 h 5665088"/>
                  <a:gd name="connsiteX7027" fmla="*/ 295656 w 3949445"/>
                  <a:gd name="connsiteY7027" fmla="*/ 1127379 h 5665088"/>
                  <a:gd name="connsiteX7028" fmla="*/ 303886 w 3949445"/>
                  <a:gd name="connsiteY7028" fmla="*/ 1129436 h 5665088"/>
                  <a:gd name="connsiteX7029" fmla="*/ 312268 w 3949445"/>
                  <a:gd name="connsiteY7029" fmla="*/ 1133856 h 5665088"/>
                  <a:gd name="connsiteX7030" fmla="*/ 317221 w 3949445"/>
                  <a:gd name="connsiteY7030" fmla="*/ 1139190 h 5665088"/>
                  <a:gd name="connsiteX7031" fmla="*/ 320040 w 3949445"/>
                  <a:gd name="connsiteY7031" fmla="*/ 1152906 h 5665088"/>
                  <a:gd name="connsiteX7032" fmla="*/ 323393 w 3949445"/>
                  <a:gd name="connsiteY7032" fmla="*/ 1155573 h 5665088"/>
                  <a:gd name="connsiteX7033" fmla="*/ 333451 w 3949445"/>
                  <a:gd name="connsiteY7033" fmla="*/ 1151382 h 5665088"/>
                  <a:gd name="connsiteX7034" fmla="*/ 335509 w 3949445"/>
                  <a:gd name="connsiteY7034" fmla="*/ 1151153 h 5665088"/>
                  <a:gd name="connsiteX7035" fmla="*/ 333299 w 3949445"/>
                  <a:gd name="connsiteY7035" fmla="*/ 1153897 h 5665088"/>
                  <a:gd name="connsiteX7036" fmla="*/ 332461 w 3949445"/>
                  <a:gd name="connsiteY7036" fmla="*/ 1156640 h 5665088"/>
                  <a:gd name="connsiteX7037" fmla="*/ 329946 w 3949445"/>
                  <a:gd name="connsiteY7037" fmla="*/ 1166089 h 5665088"/>
                  <a:gd name="connsiteX7038" fmla="*/ 326898 w 3949445"/>
                  <a:gd name="connsiteY7038" fmla="*/ 1175766 h 5665088"/>
                  <a:gd name="connsiteX7039" fmla="*/ 327050 w 3949445"/>
                  <a:gd name="connsiteY7039" fmla="*/ 1179500 h 5665088"/>
                  <a:gd name="connsiteX7040" fmla="*/ 328193 w 3949445"/>
                  <a:gd name="connsiteY7040" fmla="*/ 1179195 h 5665088"/>
                  <a:gd name="connsiteX7041" fmla="*/ 330479 w 3949445"/>
                  <a:gd name="connsiteY7041" fmla="*/ 1177214 h 5665088"/>
                  <a:gd name="connsiteX7042" fmla="*/ 336042 w 3949445"/>
                  <a:gd name="connsiteY7042" fmla="*/ 1170813 h 5665088"/>
                  <a:gd name="connsiteX7043" fmla="*/ 339776 w 3949445"/>
                  <a:gd name="connsiteY7043" fmla="*/ 1169822 h 5665088"/>
                  <a:gd name="connsiteX7044" fmla="*/ 339852 w 3949445"/>
                  <a:gd name="connsiteY7044" fmla="*/ 1170127 h 5665088"/>
                  <a:gd name="connsiteX7045" fmla="*/ 336728 w 3949445"/>
                  <a:gd name="connsiteY7045" fmla="*/ 1172947 h 5665088"/>
                  <a:gd name="connsiteX7046" fmla="*/ 335585 w 3949445"/>
                  <a:gd name="connsiteY7046" fmla="*/ 1174852 h 5665088"/>
                  <a:gd name="connsiteX7047" fmla="*/ 335204 w 3949445"/>
                  <a:gd name="connsiteY7047" fmla="*/ 1176147 h 5665088"/>
                  <a:gd name="connsiteX7048" fmla="*/ 336423 w 3949445"/>
                  <a:gd name="connsiteY7048" fmla="*/ 1180567 h 5665088"/>
                  <a:gd name="connsiteX7049" fmla="*/ 336118 w 3949445"/>
                  <a:gd name="connsiteY7049" fmla="*/ 1181786 h 5665088"/>
                  <a:gd name="connsiteX7050" fmla="*/ 323698 w 3949445"/>
                  <a:gd name="connsiteY7050" fmla="*/ 1190015 h 5665088"/>
                  <a:gd name="connsiteX7051" fmla="*/ 330098 w 3949445"/>
                  <a:gd name="connsiteY7051" fmla="*/ 1198245 h 5665088"/>
                  <a:gd name="connsiteX7052" fmla="*/ 333604 w 3949445"/>
                  <a:gd name="connsiteY7052" fmla="*/ 1208989 h 5665088"/>
                  <a:gd name="connsiteX7053" fmla="*/ 337718 w 3949445"/>
                  <a:gd name="connsiteY7053" fmla="*/ 1200683 h 5665088"/>
                  <a:gd name="connsiteX7054" fmla="*/ 341376 w 3949445"/>
                  <a:gd name="connsiteY7054" fmla="*/ 1190396 h 5665088"/>
                  <a:gd name="connsiteX7055" fmla="*/ 343967 w 3949445"/>
                  <a:gd name="connsiteY7055" fmla="*/ 1185291 h 5665088"/>
                  <a:gd name="connsiteX7056" fmla="*/ 345643 w 3949445"/>
                  <a:gd name="connsiteY7056" fmla="*/ 1183310 h 5665088"/>
                  <a:gd name="connsiteX7057" fmla="*/ 348691 w 3949445"/>
                  <a:gd name="connsiteY7057" fmla="*/ 1181786 h 5665088"/>
                  <a:gd name="connsiteX7058" fmla="*/ 354635 w 3949445"/>
                  <a:gd name="connsiteY7058" fmla="*/ 1180490 h 5665088"/>
                  <a:gd name="connsiteX7059" fmla="*/ 356159 w 3949445"/>
                  <a:gd name="connsiteY7059" fmla="*/ 1179652 h 5665088"/>
                  <a:gd name="connsiteX7060" fmla="*/ 372161 w 3949445"/>
                  <a:gd name="connsiteY7060" fmla="*/ 1165555 h 5665088"/>
                  <a:gd name="connsiteX7061" fmla="*/ 373761 w 3949445"/>
                  <a:gd name="connsiteY7061" fmla="*/ 1164565 h 5665088"/>
                  <a:gd name="connsiteX7062" fmla="*/ 374980 w 3949445"/>
                  <a:gd name="connsiteY7062" fmla="*/ 1163041 h 5665088"/>
                  <a:gd name="connsiteX7063" fmla="*/ 375818 w 3949445"/>
                  <a:gd name="connsiteY7063" fmla="*/ 1161060 h 5665088"/>
                  <a:gd name="connsiteX7064" fmla="*/ 376047 w 3949445"/>
                  <a:gd name="connsiteY7064" fmla="*/ 1159231 h 5665088"/>
                  <a:gd name="connsiteX7065" fmla="*/ 375590 w 3949445"/>
                  <a:gd name="connsiteY7065" fmla="*/ 1154735 h 5665088"/>
                  <a:gd name="connsiteX7066" fmla="*/ 375971 w 3949445"/>
                  <a:gd name="connsiteY7066" fmla="*/ 1154735 h 5665088"/>
                  <a:gd name="connsiteX7067" fmla="*/ 377647 w 3949445"/>
                  <a:gd name="connsiteY7067" fmla="*/ 1157707 h 5665088"/>
                  <a:gd name="connsiteX7068" fmla="*/ 378181 w 3949445"/>
                  <a:gd name="connsiteY7068" fmla="*/ 1159459 h 5665088"/>
                  <a:gd name="connsiteX7069" fmla="*/ 378181 w 3949445"/>
                  <a:gd name="connsiteY7069" fmla="*/ 1160983 h 5665088"/>
                  <a:gd name="connsiteX7070" fmla="*/ 376504 w 3949445"/>
                  <a:gd name="connsiteY7070" fmla="*/ 1164260 h 5665088"/>
                  <a:gd name="connsiteX7071" fmla="*/ 369037 w 3949445"/>
                  <a:gd name="connsiteY7071" fmla="*/ 1170432 h 5665088"/>
                  <a:gd name="connsiteX7072" fmla="*/ 368275 w 3949445"/>
                  <a:gd name="connsiteY7072" fmla="*/ 1172490 h 5665088"/>
                  <a:gd name="connsiteX7073" fmla="*/ 368808 w 3949445"/>
                  <a:gd name="connsiteY7073" fmla="*/ 1174623 h 5665088"/>
                  <a:gd name="connsiteX7074" fmla="*/ 370103 w 3949445"/>
                  <a:gd name="connsiteY7074" fmla="*/ 1177900 h 5665088"/>
                  <a:gd name="connsiteX7075" fmla="*/ 371399 w 3949445"/>
                  <a:gd name="connsiteY7075" fmla="*/ 1179119 h 5665088"/>
                  <a:gd name="connsiteX7076" fmla="*/ 378714 w 3949445"/>
                  <a:gd name="connsiteY7076" fmla="*/ 1182319 h 5665088"/>
                  <a:gd name="connsiteX7077" fmla="*/ 380162 w 3949445"/>
                  <a:gd name="connsiteY7077" fmla="*/ 1184529 h 5665088"/>
                  <a:gd name="connsiteX7078" fmla="*/ 380390 w 3949445"/>
                  <a:gd name="connsiteY7078" fmla="*/ 1186586 h 5665088"/>
                  <a:gd name="connsiteX7079" fmla="*/ 385877 w 3949445"/>
                  <a:gd name="connsiteY7079" fmla="*/ 1192378 h 5665088"/>
                  <a:gd name="connsiteX7080" fmla="*/ 387401 w 3949445"/>
                  <a:gd name="connsiteY7080" fmla="*/ 1195045 h 5665088"/>
                  <a:gd name="connsiteX7081" fmla="*/ 386410 w 3949445"/>
                  <a:gd name="connsiteY7081" fmla="*/ 1194816 h 5665088"/>
                  <a:gd name="connsiteX7082" fmla="*/ 383057 w 3949445"/>
                  <a:gd name="connsiteY7082" fmla="*/ 1191692 h 5665088"/>
                  <a:gd name="connsiteX7083" fmla="*/ 380162 w 3949445"/>
                  <a:gd name="connsiteY7083" fmla="*/ 1188491 h 5665088"/>
                  <a:gd name="connsiteX7084" fmla="*/ 377876 w 3949445"/>
                  <a:gd name="connsiteY7084" fmla="*/ 1185062 h 5665088"/>
                  <a:gd name="connsiteX7085" fmla="*/ 376047 w 3949445"/>
                  <a:gd name="connsiteY7085" fmla="*/ 1183234 h 5665088"/>
                  <a:gd name="connsiteX7086" fmla="*/ 369494 w 3949445"/>
                  <a:gd name="connsiteY7086" fmla="*/ 1182015 h 5665088"/>
                  <a:gd name="connsiteX7087" fmla="*/ 366903 w 3949445"/>
                  <a:gd name="connsiteY7087" fmla="*/ 1177823 h 5665088"/>
                  <a:gd name="connsiteX7088" fmla="*/ 359359 w 3949445"/>
                  <a:gd name="connsiteY7088" fmla="*/ 1179805 h 5665088"/>
                  <a:gd name="connsiteX7089" fmla="*/ 355016 w 3949445"/>
                  <a:gd name="connsiteY7089" fmla="*/ 1182853 h 5665088"/>
                  <a:gd name="connsiteX7090" fmla="*/ 350215 w 3949445"/>
                  <a:gd name="connsiteY7090" fmla="*/ 1185215 h 5665088"/>
                  <a:gd name="connsiteX7091" fmla="*/ 345491 w 3949445"/>
                  <a:gd name="connsiteY7091" fmla="*/ 1188339 h 5665088"/>
                  <a:gd name="connsiteX7092" fmla="*/ 343662 w 3949445"/>
                  <a:gd name="connsiteY7092" fmla="*/ 1193749 h 5665088"/>
                  <a:gd name="connsiteX7093" fmla="*/ 343052 w 3949445"/>
                  <a:gd name="connsiteY7093" fmla="*/ 1198702 h 5665088"/>
                  <a:gd name="connsiteX7094" fmla="*/ 348082 w 3949445"/>
                  <a:gd name="connsiteY7094" fmla="*/ 1198550 h 5665088"/>
                  <a:gd name="connsiteX7095" fmla="*/ 344119 w 3949445"/>
                  <a:gd name="connsiteY7095" fmla="*/ 1204417 h 5665088"/>
                  <a:gd name="connsiteX7096" fmla="*/ 342824 w 3949445"/>
                  <a:gd name="connsiteY7096" fmla="*/ 1207313 h 5665088"/>
                  <a:gd name="connsiteX7097" fmla="*/ 342671 w 3949445"/>
                  <a:gd name="connsiteY7097" fmla="*/ 1209675 h 5665088"/>
                  <a:gd name="connsiteX7098" fmla="*/ 343357 w 3949445"/>
                  <a:gd name="connsiteY7098" fmla="*/ 1214857 h 5665088"/>
                  <a:gd name="connsiteX7099" fmla="*/ 344576 w 3949445"/>
                  <a:gd name="connsiteY7099" fmla="*/ 1218438 h 5665088"/>
                  <a:gd name="connsiteX7100" fmla="*/ 347320 w 3949445"/>
                  <a:gd name="connsiteY7100" fmla="*/ 1221562 h 5665088"/>
                  <a:gd name="connsiteX7101" fmla="*/ 348082 w 3949445"/>
                  <a:gd name="connsiteY7101" fmla="*/ 1223467 h 5665088"/>
                  <a:gd name="connsiteX7102" fmla="*/ 348615 w 3949445"/>
                  <a:gd name="connsiteY7102" fmla="*/ 1224229 h 5665088"/>
                  <a:gd name="connsiteX7103" fmla="*/ 350444 w 3949445"/>
                  <a:gd name="connsiteY7103" fmla="*/ 1224915 h 5665088"/>
                  <a:gd name="connsiteX7104" fmla="*/ 351358 w 3949445"/>
                  <a:gd name="connsiteY7104" fmla="*/ 1224839 h 5665088"/>
                  <a:gd name="connsiteX7105" fmla="*/ 352654 w 3949445"/>
                  <a:gd name="connsiteY7105" fmla="*/ 1223010 h 5665088"/>
                  <a:gd name="connsiteX7106" fmla="*/ 354025 w 3949445"/>
                  <a:gd name="connsiteY7106" fmla="*/ 1220572 h 5665088"/>
                  <a:gd name="connsiteX7107" fmla="*/ 359207 w 3949445"/>
                  <a:gd name="connsiteY7107" fmla="*/ 1214628 h 5665088"/>
                  <a:gd name="connsiteX7108" fmla="*/ 363169 w 3949445"/>
                  <a:gd name="connsiteY7108" fmla="*/ 1213104 h 5665088"/>
                  <a:gd name="connsiteX7109" fmla="*/ 374980 w 3949445"/>
                  <a:gd name="connsiteY7109" fmla="*/ 1212647 h 5665088"/>
                  <a:gd name="connsiteX7110" fmla="*/ 388239 w 3949445"/>
                  <a:gd name="connsiteY7110" fmla="*/ 1213333 h 5665088"/>
                  <a:gd name="connsiteX7111" fmla="*/ 386563 w 3949445"/>
                  <a:gd name="connsiteY7111" fmla="*/ 1213942 h 5665088"/>
                  <a:gd name="connsiteX7112" fmla="*/ 377571 w 3949445"/>
                  <a:gd name="connsiteY7112" fmla="*/ 1215085 h 5665088"/>
                  <a:gd name="connsiteX7113" fmla="*/ 365455 w 3949445"/>
                  <a:gd name="connsiteY7113" fmla="*/ 1215923 h 5665088"/>
                  <a:gd name="connsiteX7114" fmla="*/ 362864 w 3949445"/>
                  <a:gd name="connsiteY7114" fmla="*/ 1216457 h 5665088"/>
                  <a:gd name="connsiteX7115" fmla="*/ 360045 w 3949445"/>
                  <a:gd name="connsiteY7115" fmla="*/ 1218210 h 5665088"/>
                  <a:gd name="connsiteX7116" fmla="*/ 351739 w 3949445"/>
                  <a:gd name="connsiteY7116" fmla="*/ 1227506 h 5665088"/>
                  <a:gd name="connsiteX7117" fmla="*/ 349606 w 3949445"/>
                  <a:gd name="connsiteY7117" fmla="*/ 1231697 h 5665088"/>
                  <a:gd name="connsiteX7118" fmla="*/ 348615 w 3949445"/>
                  <a:gd name="connsiteY7118" fmla="*/ 1235507 h 5665088"/>
                  <a:gd name="connsiteX7119" fmla="*/ 348920 w 3949445"/>
                  <a:gd name="connsiteY7119" fmla="*/ 1241527 h 5665088"/>
                  <a:gd name="connsiteX7120" fmla="*/ 353416 w 3949445"/>
                  <a:gd name="connsiteY7120" fmla="*/ 1244727 h 5665088"/>
                  <a:gd name="connsiteX7121" fmla="*/ 359207 w 3949445"/>
                  <a:gd name="connsiteY7121" fmla="*/ 1249680 h 5665088"/>
                  <a:gd name="connsiteX7122" fmla="*/ 362483 w 3949445"/>
                  <a:gd name="connsiteY7122" fmla="*/ 1251890 h 5665088"/>
                  <a:gd name="connsiteX7123" fmla="*/ 365989 w 3949445"/>
                  <a:gd name="connsiteY7123" fmla="*/ 1253414 h 5665088"/>
                  <a:gd name="connsiteX7124" fmla="*/ 374066 w 3949445"/>
                  <a:gd name="connsiteY7124" fmla="*/ 1255928 h 5665088"/>
                  <a:gd name="connsiteX7125" fmla="*/ 375742 w 3949445"/>
                  <a:gd name="connsiteY7125" fmla="*/ 1255928 h 5665088"/>
                  <a:gd name="connsiteX7126" fmla="*/ 377876 w 3949445"/>
                  <a:gd name="connsiteY7126" fmla="*/ 1254557 h 5665088"/>
                  <a:gd name="connsiteX7127" fmla="*/ 390601 w 3949445"/>
                  <a:gd name="connsiteY7127" fmla="*/ 1253490 h 5665088"/>
                  <a:gd name="connsiteX7128" fmla="*/ 393268 w 3949445"/>
                  <a:gd name="connsiteY7128" fmla="*/ 1250899 h 5665088"/>
                  <a:gd name="connsiteX7129" fmla="*/ 395021 w 3949445"/>
                  <a:gd name="connsiteY7129" fmla="*/ 1246327 h 5665088"/>
                  <a:gd name="connsiteX7130" fmla="*/ 396316 w 3949445"/>
                  <a:gd name="connsiteY7130" fmla="*/ 1251204 h 5665088"/>
                  <a:gd name="connsiteX7131" fmla="*/ 394868 w 3949445"/>
                  <a:gd name="connsiteY7131" fmla="*/ 1256005 h 5665088"/>
                  <a:gd name="connsiteX7132" fmla="*/ 396164 w 3949445"/>
                  <a:gd name="connsiteY7132" fmla="*/ 1257224 h 5665088"/>
                  <a:gd name="connsiteX7133" fmla="*/ 398831 w 3949445"/>
                  <a:gd name="connsiteY7133" fmla="*/ 1256767 h 5665088"/>
                  <a:gd name="connsiteX7134" fmla="*/ 400583 w 3949445"/>
                  <a:gd name="connsiteY7134" fmla="*/ 1257452 h 5665088"/>
                  <a:gd name="connsiteX7135" fmla="*/ 399669 w 3949445"/>
                  <a:gd name="connsiteY7135" fmla="*/ 1258976 h 5665088"/>
                  <a:gd name="connsiteX7136" fmla="*/ 396773 w 3949445"/>
                  <a:gd name="connsiteY7136" fmla="*/ 1260958 h 5665088"/>
                  <a:gd name="connsiteX7137" fmla="*/ 395021 w 3949445"/>
                  <a:gd name="connsiteY7137" fmla="*/ 1263091 h 5665088"/>
                  <a:gd name="connsiteX7138" fmla="*/ 395097 w 3949445"/>
                  <a:gd name="connsiteY7138" fmla="*/ 1265377 h 5665088"/>
                  <a:gd name="connsiteX7139" fmla="*/ 396011 w 3949445"/>
                  <a:gd name="connsiteY7139" fmla="*/ 1265758 h 5665088"/>
                  <a:gd name="connsiteX7140" fmla="*/ 400736 w 3949445"/>
                  <a:gd name="connsiteY7140" fmla="*/ 1265987 h 5665088"/>
                  <a:gd name="connsiteX7141" fmla="*/ 415823 w 3949445"/>
                  <a:gd name="connsiteY7141" fmla="*/ 1263777 h 5665088"/>
                  <a:gd name="connsiteX7142" fmla="*/ 418795 w 3949445"/>
                  <a:gd name="connsiteY7142" fmla="*/ 1264082 h 5665088"/>
                  <a:gd name="connsiteX7143" fmla="*/ 419024 w 3949445"/>
                  <a:gd name="connsiteY7143" fmla="*/ 1265149 h 5665088"/>
                  <a:gd name="connsiteX7144" fmla="*/ 412471 w 3949445"/>
                  <a:gd name="connsiteY7144" fmla="*/ 1266139 h 5665088"/>
                  <a:gd name="connsiteX7145" fmla="*/ 405841 w 3949445"/>
                  <a:gd name="connsiteY7145" fmla="*/ 1268197 h 5665088"/>
                  <a:gd name="connsiteX7146" fmla="*/ 398907 w 3949445"/>
                  <a:gd name="connsiteY7146" fmla="*/ 1269035 h 5665088"/>
                  <a:gd name="connsiteX7147" fmla="*/ 397764 w 3949445"/>
                  <a:gd name="connsiteY7147" fmla="*/ 1270025 h 5665088"/>
                  <a:gd name="connsiteX7148" fmla="*/ 397612 w 3949445"/>
                  <a:gd name="connsiteY7148" fmla="*/ 1271930 h 5665088"/>
                  <a:gd name="connsiteX7149" fmla="*/ 399364 w 3949445"/>
                  <a:gd name="connsiteY7149" fmla="*/ 1272997 h 5665088"/>
                  <a:gd name="connsiteX7150" fmla="*/ 405917 w 3949445"/>
                  <a:gd name="connsiteY7150" fmla="*/ 1273302 h 5665088"/>
                  <a:gd name="connsiteX7151" fmla="*/ 411404 w 3949445"/>
                  <a:gd name="connsiteY7151" fmla="*/ 1274597 h 5665088"/>
                  <a:gd name="connsiteX7152" fmla="*/ 414147 w 3949445"/>
                  <a:gd name="connsiteY7152" fmla="*/ 1274597 h 5665088"/>
                  <a:gd name="connsiteX7153" fmla="*/ 416433 w 3949445"/>
                  <a:gd name="connsiteY7153" fmla="*/ 1275055 h 5665088"/>
                  <a:gd name="connsiteX7154" fmla="*/ 421310 w 3949445"/>
                  <a:gd name="connsiteY7154" fmla="*/ 1273912 h 5665088"/>
                  <a:gd name="connsiteX7155" fmla="*/ 423901 w 3949445"/>
                  <a:gd name="connsiteY7155" fmla="*/ 1274064 h 5665088"/>
                  <a:gd name="connsiteX7156" fmla="*/ 425120 w 3949445"/>
                  <a:gd name="connsiteY7156" fmla="*/ 1275512 h 5665088"/>
                  <a:gd name="connsiteX7157" fmla="*/ 426796 w 3949445"/>
                  <a:gd name="connsiteY7157" fmla="*/ 1276198 h 5665088"/>
                  <a:gd name="connsiteX7158" fmla="*/ 428930 w 3949445"/>
                  <a:gd name="connsiteY7158" fmla="*/ 1276121 h 5665088"/>
                  <a:gd name="connsiteX7159" fmla="*/ 430149 w 3949445"/>
                  <a:gd name="connsiteY7159" fmla="*/ 1275131 h 5665088"/>
                  <a:gd name="connsiteX7160" fmla="*/ 431140 w 3949445"/>
                  <a:gd name="connsiteY7160" fmla="*/ 1270711 h 5665088"/>
                  <a:gd name="connsiteX7161" fmla="*/ 432283 w 3949445"/>
                  <a:gd name="connsiteY7161" fmla="*/ 1267663 h 5665088"/>
                  <a:gd name="connsiteX7162" fmla="*/ 432892 w 3949445"/>
                  <a:gd name="connsiteY7162" fmla="*/ 1266901 h 5665088"/>
                  <a:gd name="connsiteX7163" fmla="*/ 433426 w 3949445"/>
                  <a:gd name="connsiteY7163" fmla="*/ 1272769 h 5665088"/>
                  <a:gd name="connsiteX7164" fmla="*/ 434188 w 3949445"/>
                  <a:gd name="connsiteY7164" fmla="*/ 1274064 h 5665088"/>
                  <a:gd name="connsiteX7165" fmla="*/ 435331 w 3949445"/>
                  <a:gd name="connsiteY7165" fmla="*/ 1274597 h 5665088"/>
                  <a:gd name="connsiteX7166" fmla="*/ 445694 w 3949445"/>
                  <a:gd name="connsiteY7166" fmla="*/ 1275664 h 5665088"/>
                  <a:gd name="connsiteX7167" fmla="*/ 451561 w 3949445"/>
                  <a:gd name="connsiteY7167" fmla="*/ 1273759 h 5665088"/>
                  <a:gd name="connsiteX7168" fmla="*/ 454381 w 3949445"/>
                  <a:gd name="connsiteY7168" fmla="*/ 1269797 h 5665088"/>
                  <a:gd name="connsiteX7169" fmla="*/ 456057 w 3949445"/>
                  <a:gd name="connsiteY7169" fmla="*/ 1266063 h 5665088"/>
                  <a:gd name="connsiteX7170" fmla="*/ 456514 w 3949445"/>
                  <a:gd name="connsiteY7170" fmla="*/ 1263472 h 5665088"/>
                  <a:gd name="connsiteX7171" fmla="*/ 455752 w 3949445"/>
                  <a:gd name="connsiteY7171" fmla="*/ 1261110 h 5665088"/>
                  <a:gd name="connsiteX7172" fmla="*/ 456438 w 3949445"/>
                  <a:gd name="connsiteY7172" fmla="*/ 1258748 h 5665088"/>
                  <a:gd name="connsiteX7173" fmla="*/ 459257 w 3949445"/>
                  <a:gd name="connsiteY7173" fmla="*/ 1255624 h 5665088"/>
                  <a:gd name="connsiteX7174" fmla="*/ 458648 w 3949445"/>
                  <a:gd name="connsiteY7174" fmla="*/ 1257986 h 5665088"/>
                  <a:gd name="connsiteX7175" fmla="*/ 459334 w 3949445"/>
                  <a:gd name="connsiteY7175" fmla="*/ 1263472 h 5665088"/>
                  <a:gd name="connsiteX7176" fmla="*/ 459486 w 3949445"/>
                  <a:gd name="connsiteY7176" fmla="*/ 1265911 h 5665088"/>
                  <a:gd name="connsiteX7177" fmla="*/ 459181 w 3949445"/>
                  <a:gd name="connsiteY7177" fmla="*/ 1267511 h 5665088"/>
                  <a:gd name="connsiteX7178" fmla="*/ 456286 w 3949445"/>
                  <a:gd name="connsiteY7178" fmla="*/ 1272540 h 5665088"/>
                  <a:gd name="connsiteX7179" fmla="*/ 451637 w 3949445"/>
                  <a:gd name="connsiteY7179" fmla="*/ 1278560 h 5665088"/>
                  <a:gd name="connsiteX7180" fmla="*/ 452171 w 3949445"/>
                  <a:gd name="connsiteY7180" fmla="*/ 1281303 h 5665088"/>
                  <a:gd name="connsiteX7181" fmla="*/ 454381 w 3949445"/>
                  <a:gd name="connsiteY7181" fmla="*/ 1281684 h 5665088"/>
                  <a:gd name="connsiteX7182" fmla="*/ 456438 w 3949445"/>
                  <a:gd name="connsiteY7182" fmla="*/ 1284656 h 5665088"/>
                  <a:gd name="connsiteX7183" fmla="*/ 456362 w 3949445"/>
                  <a:gd name="connsiteY7183" fmla="*/ 1286637 h 5665088"/>
                  <a:gd name="connsiteX7184" fmla="*/ 462229 w 3949445"/>
                  <a:gd name="connsiteY7184" fmla="*/ 1295933 h 5665088"/>
                  <a:gd name="connsiteX7185" fmla="*/ 462229 w 3949445"/>
                  <a:gd name="connsiteY7185" fmla="*/ 1298600 h 5665088"/>
                  <a:gd name="connsiteX7186" fmla="*/ 465353 w 3949445"/>
                  <a:gd name="connsiteY7186" fmla="*/ 1301725 h 5665088"/>
                  <a:gd name="connsiteX7187" fmla="*/ 473888 w 3949445"/>
                  <a:gd name="connsiteY7187" fmla="*/ 1309192 h 5665088"/>
                  <a:gd name="connsiteX7188" fmla="*/ 476631 w 3949445"/>
                  <a:gd name="connsiteY7188" fmla="*/ 1310640 h 5665088"/>
                  <a:gd name="connsiteX7189" fmla="*/ 481660 w 3949445"/>
                  <a:gd name="connsiteY7189" fmla="*/ 1310945 h 5665088"/>
                  <a:gd name="connsiteX7190" fmla="*/ 487070 w 3949445"/>
                  <a:gd name="connsiteY7190" fmla="*/ 1309954 h 5665088"/>
                  <a:gd name="connsiteX7191" fmla="*/ 490347 w 3949445"/>
                  <a:gd name="connsiteY7191" fmla="*/ 1306906 h 5665088"/>
                  <a:gd name="connsiteX7192" fmla="*/ 493166 w 3949445"/>
                  <a:gd name="connsiteY7192" fmla="*/ 1305840 h 5665088"/>
                  <a:gd name="connsiteX7193" fmla="*/ 493624 w 3949445"/>
                  <a:gd name="connsiteY7193" fmla="*/ 1305001 h 5665088"/>
                  <a:gd name="connsiteX7194" fmla="*/ 493700 w 3949445"/>
                  <a:gd name="connsiteY7194" fmla="*/ 1301115 h 5665088"/>
                  <a:gd name="connsiteX7195" fmla="*/ 494233 w 3949445"/>
                  <a:gd name="connsiteY7195" fmla="*/ 1299972 h 5665088"/>
                  <a:gd name="connsiteX7196" fmla="*/ 497815 w 3949445"/>
                  <a:gd name="connsiteY7196" fmla="*/ 1296010 h 5665088"/>
                  <a:gd name="connsiteX7197" fmla="*/ 497891 w 3949445"/>
                  <a:gd name="connsiteY7197" fmla="*/ 1294410 h 5665088"/>
                  <a:gd name="connsiteX7198" fmla="*/ 494690 w 3949445"/>
                  <a:gd name="connsiteY7198" fmla="*/ 1290371 h 5665088"/>
                  <a:gd name="connsiteX7199" fmla="*/ 495148 w 3949445"/>
                  <a:gd name="connsiteY7199" fmla="*/ 1290142 h 5665088"/>
                  <a:gd name="connsiteX7200" fmla="*/ 497205 w 3949445"/>
                  <a:gd name="connsiteY7200" fmla="*/ 1290904 h 5665088"/>
                  <a:gd name="connsiteX7201" fmla="*/ 499339 w 3949445"/>
                  <a:gd name="connsiteY7201" fmla="*/ 1292352 h 5665088"/>
                  <a:gd name="connsiteX7202" fmla="*/ 500786 w 3949445"/>
                  <a:gd name="connsiteY7202" fmla="*/ 1294257 h 5665088"/>
                  <a:gd name="connsiteX7203" fmla="*/ 500939 w 3949445"/>
                  <a:gd name="connsiteY7203" fmla="*/ 1295171 h 5665088"/>
                  <a:gd name="connsiteX7204" fmla="*/ 499415 w 3949445"/>
                  <a:gd name="connsiteY7204" fmla="*/ 1297381 h 5665088"/>
                  <a:gd name="connsiteX7205" fmla="*/ 497053 w 3949445"/>
                  <a:gd name="connsiteY7205" fmla="*/ 1298753 h 5665088"/>
                  <a:gd name="connsiteX7206" fmla="*/ 496291 w 3949445"/>
                  <a:gd name="connsiteY7206" fmla="*/ 1300505 h 5665088"/>
                  <a:gd name="connsiteX7207" fmla="*/ 496291 w 3949445"/>
                  <a:gd name="connsiteY7207" fmla="*/ 1309802 h 5665088"/>
                  <a:gd name="connsiteX7208" fmla="*/ 497434 w 3949445"/>
                  <a:gd name="connsiteY7208" fmla="*/ 1312774 h 5665088"/>
                  <a:gd name="connsiteX7209" fmla="*/ 499643 w 3949445"/>
                  <a:gd name="connsiteY7209" fmla="*/ 1315288 h 5665088"/>
                  <a:gd name="connsiteX7210" fmla="*/ 501777 w 3949445"/>
                  <a:gd name="connsiteY7210" fmla="*/ 1316660 h 5665088"/>
                  <a:gd name="connsiteX7211" fmla="*/ 503911 w 3949445"/>
                  <a:gd name="connsiteY7211" fmla="*/ 1316736 h 5665088"/>
                  <a:gd name="connsiteX7212" fmla="*/ 508787 w 3949445"/>
                  <a:gd name="connsiteY7212" fmla="*/ 1315517 h 5665088"/>
                  <a:gd name="connsiteX7213" fmla="*/ 507568 w 3949445"/>
                  <a:gd name="connsiteY7213" fmla="*/ 1316736 h 5665088"/>
                  <a:gd name="connsiteX7214" fmla="*/ 502691 w 3949445"/>
                  <a:gd name="connsiteY7214" fmla="*/ 1319860 h 5665088"/>
                  <a:gd name="connsiteX7215" fmla="*/ 499643 w 3949445"/>
                  <a:gd name="connsiteY7215" fmla="*/ 1320241 h 5665088"/>
                  <a:gd name="connsiteX7216" fmla="*/ 498500 w 3949445"/>
                  <a:gd name="connsiteY7216" fmla="*/ 1317727 h 5665088"/>
                  <a:gd name="connsiteX7217" fmla="*/ 495605 w 3949445"/>
                  <a:gd name="connsiteY7217" fmla="*/ 1313688 h 5665088"/>
                  <a:gd name="connsiteX7218" fmla="*/ 494157 w 3949445"/>
                  <a:gd name="connsiteY7218" fmla="*/ 1312774 h 5665088"/>
                  <a:gd name="connsiteX7219" fmla="*/ 492862 w 3949445"/>
                  <a:gd name="connsiteY7219" fmla="*/ 1312774 h 5665088"/>
                  <a:gd name="connsiteX7220" fmla="*/ 491642 w 3949445"/>
                  <a:gd name="connsiteY7220" fmla="*/ 1313993 h 5665088"/>
                  <a:gd name="connsiteX7221" fmla="*/ 490499 w 3949445"/>
                  <a:gd name="connsiteY7221" fmla="*/ 1316507 h 5665088"/>
                  <a:gd name="connsiteX7222" fmla="*/ 491490 w 3949445"/>
                  <a:gd name="connsiteY7222" fmla="*/ 1319403 h 5665088"/>
                  <a:gd name="connsiteX7223" fmla="*/ 494614 w 3949445"/>
                  <a:gd name="connsiteY7223" fmla="*/ 1322832 h 5665088"/>
                  <a:gd name="connsiteX7224" fmla="*/ 496824 w 3949445"/>
                  <a:gd name="connsiteY7224" fmla="*/ 1324813 h 5665088"/>
                  <a:gd name="connsiteX7225" fmla="*/ 498043 w 3949445"/>
                  <a:gd name="connsiteY7225" fmla="*/ 1325423 h 5665088"/>
                  <a:gd name="connsiteX7226" fmla="*/ 510769 w 3949445"/>
                  <a:gd name="connsiteY7226" fmla="*/ 1329614 h 5665088"/>
                  <a:gd name="connsiteX7227" fmla="*/ 511607 w 3949445"/>
                  <a:gd name="connsiteY7227" fmla="*/ 1329385 h 5665088"/>
                  <a:gd name="connsiteX7228" fmla="*/ 514426 w 3949445"/>
                  <a:gd name="connsiteY7228" fmla="*/ 1326947 h 5665088"/>
                  <a:gd name="connsiteX7229" fmla="*/ 515874 w 3949445"/>
                  <a:gd name="connsiteY7229" fmla="*/ 1327404 h 5665088"/>
                  <a:gd name="connsiteX7230" fmla="*/ 518312 w 3949445"/>
                  <a:gd name="connsiteY7230" fmla="*/ 1326566 h 5665088"/>
                  <a:gd name="connsiteX7231" fmla="*/ 518846 w 3949445"/>
                  <a:gd name="connsiteY7231" fmla="*/ 1323746 h 5665088"/>
                  <a:gd name="connsiteX7232" fmla="*/ 518312 w 3949445"/>
                  <a:gd name="connsiteY7232" fmla="*/ 1322299 h 5665088"/>
                  <a:gd name="connsiteX7233" fmla="*/ 518770 w 3949445"/>
                  <a:gd name="connsiteY7233" fmla="*/ 1320698 h 5665088"/>
                  <a:gd name="connsiteX7234" fmla="*/ 524104 w 3949445"/>
                  <a:gd name="connsiteY7234" fmla="*/ 1315593 h 5665088"/>
                  <a:gd name="connsiteX7235" fmla="*/ 524408 w 3949445"/>
                  <a:gd name="connsiteY7235" fmla="*/ 1315898 h 5665088"/>
                  <a:gd name="connsiteX7236" fmla="*/ 523951 w 3949445"/>
                  <a:gd name="connsiteY7236" fmla="*/ 1317346 h 5665088"/>
                  <a:gd name="connsiteX7237" fmla="*/ 522656 w 3949445"/>
                  <a:gd name="connsiteY7237" fmla="*/ 1320089 h 5665088"/>
                  <a:gd name="connsiteX7238" fmla="*/ 521741 w 3949445"/>
                  <a:gd name="connsiteY7238" fmla="*/ 1327404 h 5665088"/>
                  <a:gd name="connsiteX7239" fmla="*/ 521132 w 3949445"/>
                  <a:gd name="connsiteY7239" fmla="*/ 1329995 h 5665088"/>
                  <a:gd name="connsiteX7240" fmla="*/ 520217 w 3949445"/>
                  <a:gd name="connsiteY7240" fmla="*/ 1330757 h 5665088"/>
                  <a:gd name="connsiteX7241" fmla="*/ 520065 w 3949445"/>
                  <a:gd name="connsiteY7241" fmla="*/ 1331519 h 5665088"/>
                  <a:gd name="connsiteX7242" fmla="*/ 520598 w 3949445"/>
                  <a:gd name="connsiteY7242" fmla="*/ 1332357 h 5665088"/>
                  <a:gd name="connsiteX7243" fmla="*/ 524561 w 3949445"/>
                  <a:gd name="connsiteY7243" fmla="*/ 1332128 h 5665088"/>
                  <a:gd name="connsiteX7244" fmla="*/ 530733 w 3949445"/>
                  <a:gd name="connsiteY7244" fmla="*/ 1333424 h 5665088"/>
                  <a:gd name="connsiteX7245" fmla="*/ 532714 w 3949445"/>
                  <a:gd name="connsiteY7245" fmla="*/ 1333043 h 5665088"/>
                  <a:gd name="connsiteX7246" fmla="*/ 536067 w 3949445"/>
                  <a:gd name="connsiteY7246" fmla="*/ 1329614 h 5665088"/>
                  <a:gd name="connsiteX7247" fmla="*/ 534695 w 3949445"/>
                  <a:gd name="connsiteY7247" fmla="*/ 1333348 h 5665088"/>
                  <a:gd name="connsiteX7248" fmla="*/ 533324 w 3949445"/>
                  <a:gd name="connsiteY7248" fmla="*/ 1334872 h 5665088"/>
                  <a:gd name="connsiteX7249" fmla="*/ 528752 w 3949445"/>
                  <a:gd name="connsiteY7249" fmla="*/ 1334872 h 5665088"/>
                  <a:gd name="connsiteX7250" fmla="*/ 524256 w 3949445"/>
                  <a:gd name="connsiteY7250" fmla="*/ 1335557 h 5665088"/>
                  <a:gd name="connsiteX7251" fmla="*/ 522503 w 3949445"/>
                  <a:gd name="connsiteY7251" fmla="*/ 1336472 h 5665088"/>
                  <a:gd name="connsiteX7252" fmla="*/ 523951 w 3949445"/>
                  <a:gd name="connsiteY7252" fmla="*/ 1338529 h 5665088"/>
                  <a:gd name="connsiteX7253" fmla="*/ 523723 w 3949445"/>
                  <a:gd name="connsiteY7253" fmla="*/ 1342035 h 5665088"/>
                  <a:gd name="connsiteX7254" fmla="*/ 524256 w 3949445"/>
                  <a:gd name="connsiteY7254" fmla="*/ 1342949 h 5665088"/>
                  <a:gd name="connsiteX7255" fmla="*/ 525551 w 3949445"/>
                  <a:gd name="connsiteY7255" fmla="*/ 1343406 h 5665088"/>
                  <a:gd name="connsiteX7256" fmla="*/ 528218 w 3949445"/>
                  <a:gd name="connsiteY7256" fmla="*/ 1342949 h 5665088"/>
                  <a:gd name="connsiteX7257" fmla="*/ 528371 w 3949445"/>
                  <a:gd name="connsiteY7257" fmla="*/ 1343558 h 5665088"/>
                  <a:gd name="connsiteX7258" fmla="*/ 527075 w 3949445"/>
                  <a:gd name="connsiteY7258" fmla="*/ 1345235 h 5665088"/>
                  <a:gd name="connsiteX7259" fmla="*/ 526771 w 3949445"/>
                  <a:gd name="connsiteY7259" fmla="*/ 1346606 h 5665088"/>
                  <a:gd name="connsiteX7260" fmla="*/ 527990 w 3949445"/>
                  <a:gd name="connsiteY7260" fmla="*/ 1349731 h 5665088"/>
                  <a:gd name="connsiteX7261" fmla="*/ 528371 w 3949445"/>
                  <a:gd name="connsiteY7261" fmla="*/ 1350340 h 5665088"/>
                  <a:gd name="connsiteX7262" fmla="*/ 528904 w 3949445"/>
                  <a:gd name="connsiteY7262" fmla="*/ 1350493 h 5665088"/>
                  <a:gd name="connsiteX7263" fmla="*/ 529438 w 3949445"/>
                  <a:gd name="connsiteY7263" fmla="*/ 1349731 h 5665088"/>
                  <a:gd name="connsiteX7264" fmla="*/ 530276 w 3949445"/>
                  <a:gd name="connsiteY7264" fmla="*/ 1347445 h 5665088"/>
                  <a:gd name="connsiteX7265" fmla="*/ 531266 w 3949445"/>
                  <a:gd name="connsiteY7265" fmla="*/ 1346378 h 5665088"/>
                  <a:gd name="connsiteX7266" fmla="*/ 532790 w 3949445"/>
                  <a:gd name="connsiteY7266" fmla="*/ 1345692 h 5665088"/>
                  <a:gd name="connsiteX7267" fmla="*/ 534314 w 3949445"/>
                  <a:gd name="connsiteY7267" fmla="*/ 1345692 h 5665088"/>
                  <a:gd name="connsiteX7268" fmla="*/ 538048 w 3949445"/>
                  <a:gd name="connsiteY7268" fmla="*/ 1347978 h 5665088"/>
                  <a:gd name="connsiteX7269" fmla="*/ 539572 w 3949445"/>
                  <a:gd name="connsiteY7269" fmla="*/ 1349731 h 5665088"/>
                  <a:gd name="connsiteX7270" fmla="*/ 542087 w 3949445"/>
                  <a:gd name="connsiteY7270" fmla="*/ 1356665 h 5665088"/>
                  <a:gd name="connsiteX7271" fmla="*/ 543535 w 3949445"/>
                  <a:gd name="connsiteY7271" fmla="*/ 1359560 h 5665088"/>
                  <a:gd name="connsiteX7272" fmla="*/ 544754 w 3949445"/>
                  <a:gd name="connsiteY7272" fmla="*/ 1361085 h 5665088"/>
                  <a:gd name="connsiteX7273" fmla="*/ 546887 w 3949445"/>
                  <a:gd name="connsiteY7273" fmla="*/ 1360932 h 5665088"/>
                  <a:gd name="connsiteX7274" fmla="*/ 547649 w 3949445"/>
                  <a:gd name="connsiteY7274" fmla="*/ 1360322 h 5665088"/>
                  <a:gd name="connsiteX7275" fmla="*/ 548335 w 3949445"/>
                  <a:gd name="connsiteY7275" fmla="*/ 1360399 h 5665088"/>
                  <a:gd name="connsiteX7276" fmla="*/ 548945 w 3949445"/>
                  <a:gd name="connsiteY7276" fmla="*/ 1361161 h 5665088"/>
                  <a:gd name="connsiteX7277" fmla="*/ 550240 w 3949445"/>
                  <a:gd name="connsiteY7277" fmla="*/ 1365733 h 5665088"/>
                  <a:gd name="connsiteX7278" fmla="*/ 550164 w 3949445"/>
                  <a:gd name="connsiteY7278" fmla="*/ 1371371 h 5665088"/>
                  <a:gd name="connsiteX7279" fmla="*/ 550697 w 3949445"/>
                  <a:gd name="connsiteY7279" fmla="*/ 1372210 h 5665088"/>
                  <a:gd name="connsiteX7280" fmla="*/ 550850 w 3949445"/>
                  <a:gd name="connsiteY7280" fmla="*/ 1373810 h 5665088"/>
                  <a:gd name="connsiteX7281" fmla="*/ 549021 w 3949445"/>
                  <a:gd name="connsiteY7281" fmla="*/ 1374648 h 5665088"/>
                  <a:gd name="connsiteX7282" fmla="*/ 545744 w 3949445"/>
                  <a:gd name="connsiteY7282" fmla="*/ 1374191 h 5665088"/>
                  <a:gd name="connsiteX7283" fmla="*/ 544601 w 3949445"/>
                  <a:gd name="connsiteY7283" fmla="*/ 1374572 h 5665088"/>
                  <a:gd name="connsiteX7284" fmla="*/ 544144 w 3949445"/>
                  <a:gd name="connsiteY7284" fmla="*/ 1375791 h 5665088"/>
                  <a:gd name="connsiteX7285" fmla="*/ 544449 w 3949445"/>
                  <a:gd name="connsiteY7285" fmla="*/ 1376705 h 5665088"/>
                  <a:gd name="connsiteX7286" fmla="*/ 545363 w 3949445"/>
                  <a:gd name="connsiteY7286" fmla="*/ 1377315 h 5665088"/>
                  <a:gd name="connsiteX7287" fmla="*/ 547497 w 3949445"/>
                  <a:gd name="connsiteY7287" fmla="*/ 1377544 h 5665088"/>
                  <a:gd name="connsiteX7288" fmla="*/ 549097 w 3949445"/>
                  <a:gd name="connsiteY7288" fmla="*/ 1378458 h 5665088"/>
                  <a:gd name="connsiteX7289" fmla="*/ 551155 w 3949445"/>
                  <a:gd name="connsiteY7289" fmla="*/ 1380287 h 5665088"/>
                  <a:gd name="connsiteX7290" fmla="*/ 554279 w 3949445"/>
                  <a:gd name="connsiteY7290" fmla="*/ 1384249 h 5665088"/>
                  <a:gd name="connsiteX7291" fmla="*/ 554431 w 3949445"/>
                  <a:gd name="connsiteY7291" fmla="*/ 1385392 h 5665088"/>
                  <a:gd name="connsiteX7292" fmla="*/ 551993 w 3949445"/>
                  <a:gd name="connsiteY7292" fmla="*/ 1386002 h 5665088"/>
                  <a:gd name="connsiteX7293" fmla="*/ 549935 w 3949445"/>
                  <a:gd name="connsiteY7293" fmla="*/ 1387373 h 5665088"/>
                  <a:gd name="connsiteX7294" fmla="*/ 549631 w 3949445"/>
                  <a:gd name="connsiteY7294" fmla="*/ 1388821 h 5665088"/>
                  <a:gd name="connsiteX7295" fmla="*/ 550088 w 3949445"/>
                  <a:gd name="connsiteY7295" fmla="*/ 1390802 h 5665088"/>
                  <a:gd name="connsiteX7296" fmla="*/ 550926 w 3949445"/>
                  <a:gd name="connsiteY7296" fmla="*/ 1392250 h 5665088"/>
                  <a:gd name="connsiteX7297" fmla="*/ 554812 w 3949445"/>
                  <a:gd name="connsiteY7297" fmla="*/ 1394536 h 5665088"/>
                  <a:gd name="connsiteX7298" fmla="*/ 555117 w 3949445"/>
                  <a:gd name="connsiteY7298" fmla="*/ 1394231 h 5665088"/>
                  <a:gd name="connsiteX7299" fmla="*/ 553669 w 3949445"/>
                  <a:gd name="connsiteY7299" fmla="*/ 1390040 h 5665088"/>
                  <a:gd name="connsiteX7300" fmla="*/ 553974 w 3949445"/>
                  <a:gd name="connsiteY7300" fmla="*/ 1389583 h 5665088"/>
                  <a:gd name="connsiteX7301" fmla="*/ 555041 w 3949445"/>
                  <a:gd name="connsiteY7301" fmla="*/ 1390498 h 5665088"/>
                  <a:gd name="connsiteX7302" fmla="*/ 556412 w 3949445"/>
                  <a:gd name="connsiteY7302" fmla="*/ 1393088 h 5665088"/>
                  <a:gd name="connsiteX7303" fmla="*/ 557784 w 3949445"/>
                  <a:gd name="connsiteY7303" fmla="*/ 1394689 h 5665088"/>
                  <a:gd name="connsiteX7304" fmla="*/ 559994 w 3949445"/>
                  <a:gd name="connsiteY7304" fmla="*/ 1396594 h 5665088"/>
                  <a:gd name="connsiteX7305" fmla="*/ 560680 w 3949445"/>
                  <a:gd name="connsiteY7305" fmla="*/ 1398118 h 5665088"/>
                  <a:gd name="connsiteX7306" fmla="*/ 557784 w 3949445"/>
                  <a:gd name="connsiteY7306" fmla="*/ 1401928 h 5665088"/>
                  <a:gd name="connsiteX7307" fmla="*/ 557327 w 3949445"/>
                  <a:gd name="connsiteY7307" fmla="*/ 1403604 h 5665088"/>
                  <a:gd name="connsiteX7308" fmla="*/ 554888 w 3949445"/>
                  <a:gd name="connsiteY7308" fmla="*/ 1407414 h 5665088"/>
                  <a:gd name="connsiteX7309" fmla="*/ 554507 w 3949445"/>
                  <a:gd name="connsiteY7309" fmla="*/ 1409167 h 5665088"/>
                  <a:gd name="connsiteX7310" fmla="*/ 555269 w 3949445"/>
                  <a:gd name="connsiteY7310" fmla="*/ 1410767 h 5665088"/>
                  <a:gd name="connsiteX7311" fmla="*/ 555269 w 3949445"/>
                  <a:gd name="connsiteY7311" fmla="*/ 1412520 h 5665088"/>
                  <a:gd name="connsiteX7312" fmla="*/ 554355 w 3949445"/>
                  <a:gd name="connsiteY7312" fmla="*/ 1414425 h 5665088"/>
                  <a:gd name="connsiteX7313" fmla="*/ 554203 w 3949445"/>
                  <a:gd name="connsiteY7313" fmla="*/ 1415644 h 5665088"/>
                  <a:gd name="connsiteX7314" fmla="*/ 555346 w 3949445"/>
                  <a:gd name="connsiteY7314" fmla="*/ 1416787 h 5665088"/>
                  <a:gd name="connsiteX7315" fmla="*/ 555803 w 3949445"/>
                  <a:gd name="connsiteY7315" fmla="*/ 1418006 h 5665088"/>
                  <a:gd name="connsiteX7316" fmla="*/ 555574 w 3949445"/>
                  <a:gd name="connsiteY7316" fmla="*/ 1421663 h 5665088"/>
                  <a:gd name="connsiteX7317" fmla="*/ 556489 w 3949445"/>
                  <a:gd name="connsiteY7317" fmla="*/ 1428140 h 5665088"/>
                  <a:gd name="connsiteX7318" fmla="*/ 556412 w 3949445"/>
                  <a:gd name="connsiteY7318" fmla="*/ 1429283 h 5665088"/>
                  <a:gd name="connsiteX7319" fmla="*/ 553822 w 3949445"/>
                  <a:gd name="connsiteY7319" fmla="*/ 1432179 h 5665088"/>
                  <a:gd name="connsiteX7320" fmla="*/ 552069 w 3949445"/>
                  <a:gd name="connsiteY7320" fmla="*/ 1433017 h 5665088"/>
                  <a:gd name="connsiteX7321" fmla="*/ 550316 w 3949445"/>
                  <a:gd name="connsiteY7321" fmla="*/ 1433017 h 5665088"/>
                  <a:gd name="connsiteX7322" fmla="*/ 549097 w 3949445"/>
                  <a:gd name="connsiteY7322" fmla="*/ 1433932 h 5665088"/>
                  <a:gd name="connsiteX7323" fmla="*/ 546659 w 3949445"/>
                  <a:gd name="connsiteY7323" fmla="*/ 1439266 h 5665088"/>
                  <a:gd name="connsiteX7324" fmla="*/ 545821 w 3949445"/>
                  <a:gd name="connsiteY7324" fmla="*/ 1440332 h 5665088"/>
                  <a:gd name="connsiteX7325" fmla="*/ 542925 w 3949445"/>
                  <a:gd name="connsiteY7325" fmla="*/ 1441933 h 5665088"/>
                  <a:gd name="connsiteX7326" fmla="*/ 541782 w 3949445"/>
                  <a:gd name="connsiteY7326" fmla="*/ 1441933 h 5665088"/>
                  <a:gd name="connsiteX7327" fmla="*/ 538658 w 3949445"/>
                  <a:gd name="connsiteY7327" fmla="*/ 1440256 h 5665088"/>
                  <a:gd name="connsiteX7328" fmla="*/ 534695 w 3949445"/>
                  <a:gd name="connsiteY7328" fmla="*/ 1440942 h 5665088"/>
                  <a:gd name="connsiteX7329" fmla="*/ 530276 w 3949445"/>
                  <a:gd name="connsiteY7329" fmla="*/ 1440561 h 5665088"/>
                  <a:gd name="connsiteX7330" fmla="*/ 531800 w 3949445"/>
                  <a:gd name="connsiteY7330" fmla="*/ 1438961 h 5665088"/>
                  <a:gd name="connsiteX7331" fmla="*/ 533019 w 3949445"/>
                  <a:gd name="connsiteY7331" fmla="*/ 1435456 h 5665088"/>
                  <a:gd name="connsiteX7332" fmla="*/ 534467 w 3949445"/>
                  <a:gd name="connsiteY7332" fmla="*/ 1433246 h 5665088"/>
                  <a:gd name="connsiteX7333" fmla="*/ 537972 w 3949445"/>
                  <a:gd name="connsiteY7333" fmla="*/ 1430960 h 5665088"/>
                  <a:gd name="connsiteX7334" fmla="*/ 538582 w 3949445"/>
                  <a:gd name="connsiteY7334" fmla="*/ 1431341 h 5665088"/>
                  <a:gd name="connsiteX7335" fmla="*/ 539725 w 3949445"/>
                  <a:gd name="connsiteY7335" fmla="*/ 1436370 h 5665088"/>
                  <a:gd name="connsiteX7336" fmla="*/ 540334 w 3949445"/>
                  <a:gd name="connsiteY7336" fmla="*/ 1436751 h 5665088"/>
                  <a:gd name="connsiteX7337" fmla="*/ 542163 w 3949445"/>
                  <a:gd name="connsiteY7337" fmla="*/ 1432484 h 5665088"/>
                  <a:gd name="connsiteX7338" fmla="*/ 542696 w 3949445"/>
                  <a:gd name="connsiteY7338" fmla="*/ 1432027 h 5665088"/>
                  <a:gd name="connsiteX7339" fmla="*/ 544982 w 3949445"/>
                  <a:gd name="connsiteY7339" fmla="*/ 1433703 h 5665088"/>
                  <a:gd name="connsiteX7340" fmla="*/ 546659 w 3949445"/>
                  <a:gd name="connsiteY7340" fmla="*/ 1434008 h 5665088"/>
                  <a:gd name="connsiteX7341" fmla="*/ 547726 w 3949445"/>
                  <a:gd name="connsiteY7341" fmla="*/ 1433093 h 5665088"/>
                  <a:gd name="connsiteX7342" fmla="*/ 548640 w 3949445"/>
                  <a:gd name="connsiteY7342" fmla="*/ 1427683 h 5665088"/>
                  <a:gd name="connsiteX7343" fmla="*/ 548488 w 3949445"/>
                  <a:gd name="connsiteY7343" fmla="*/ 1424864 h 5665088"/>
                  <a:gd name="connsiteX7344" fmla="*/ 547421 w 3949445"/>
                  <a:gd name="connsiteY7344" fmla="*/ 1421663 h 5665088"/>
                  <a:gd name="connsiteX7345" fmla="*/ 543916 w 3949445"/>
                  <a:gd name="connsiteY7345" fmla="*/ 1417549 h 5665088"/>
                  <a:gd name="connsiteX7346" fmla="*/ 544373 w 3949445"/>
                  <a:gd name="connsiteY7346" fmla="*/ 1417320 h 5665088"/>
                  <a:gd name="connsiteX7347" fmla="*/ 545744 w 3949445"/>
                  <a:gd name="connsiteY7347" fmla="*/ 1417777 h 5665088"/>
                  <a:gd name="connsiteX7348" fmla="*/ 546354 w 3949445"/>
                  <a:gd name="connsiteY7348" fmla="*/ 1417396 h 5665088"/>
                  <a:gd name="connsiteX7349" fmla="*/ 545668 w 3949445"/>
                  <a:gd name="connsiteY7349" fmla="*/ 1413662 h 5665088"/>
                  <a:gd name="connsiteX7350" fmla="*/ 546125 w 3949445"/>
                  <a:gd name="connsiteY7350" fmla="*/ 1412672 h 5665088"/>
                  <a:gd name="connsiteX7351" fmla="*/ 549783 w 3949445"/>
                  <a:gd name="connsiteY7351" fmla="*/ 1409929 h 5665088"/>
                  <a:gd name="connsiteX7352" fmla="*/ 550316 w 3949445"/>
                  <a:gd name="connsiteY7352" fmla="*/ 1407643 h 5665088"/>
                  <a:gd name="connsiteX7353" fmla="*/ 549478 w 3949445"/>
                  <a:gd name="connsiteY7353" fmla="*/ 1402537 h 5665088"/>
                  <a:gd name="connsiteX7354" fmla="*/ 547421 w 3949445"/>
                  <a:gd name="connsiteY7354" fmla="*/ 1402156 h 5665088"/>
                  <a:gd name="connsiteX7355" fmla="*/ 547116 w 3949445"/>
                  <a:gd name="connsiteY7355" fmla="*/ 1402766 h 5665088"/>
                  <a:gd name="connsiteX7356" fmla="*/ 547268 w 3949445"/>
                  <a:gd name="connsiteY7356" fmla="*/ 1405661 h 5665088"/>
                  <a:gd name="connsiteX7357" fmla="*/ 546506 w 3949445"/>
                  <a:gd name="connsiteY7357" fmla="*/ 1406652 h 5665088"/>
                  <a:gd name="connsiteX7358" fmla="*/ 542315 w 3949445"/>
                  <a:gd name="connsiteY7358" fmla="*/ 1410233 h 5665088"/>
                  <a:gd name="connsiteX7359" fmla="*/ 540791 w 3949445"/>
                  <a:gd name="connsiteY7359" fmla="*/ 1413281 h 5665088"/>
                  <a:gd name="connsiteX7360" fmla="*/ 538582 w 3949445"/>
                  <a:gd name="connsiteY7360" fmla="*/ 1415339 h 5665088"/>
                  <a:gd name="connsiteX7361" fmla="*/ 534772 w 3949445"/>
                  <a:gd name="connsiteY7361" fmla="*/ 1417853 h 5665088"/>
                  <a:gd name="connsiteX7362" fmla="*/ 532028 w 3949445"/>
                  <a:gd name="connsiteY7362" fmla="*/ 1420140 h 5665088"/>
                  <a:gd name="connsiteX7363" fmla="*/ 529438 w 3949445"/>
                  <a:gd name="connsiteY7363" fmla="*/ 1424102 h 5665088"/>
                  <a:gd name="connsiteX7364" fmla="*/ 529057 w 3949445"/>
                  <a:gd name="connsiteY7364" fmla="*/ 1425321 h 5665088"/>
                  <a:gd name="connsiteX7365" fmla="*/ 528752 w 3949445"/>
                  <a:gd name="connsiteY7365" fmla="*/ 1427912 h 5665088"/>
                  <a:gd name="connsiteX7366" fmla="*/ 530657 w 3949445"/>
                  <a:gd name="connsiteY7366" fmla="*/ 1427836 h 5665088"/>
                  <a:gd name="connsiteX7367" fmla="*/ 534543 w 3949445"/>
                  <a:gd name="connsiteY7367" fmla="*/ 1427074 h 5665088"/>
                  <a:gd name="connsiteX7368" fmla="*/ 534391 w 3949445"/>
                  <a:gd name="connsiteY7368" fmla="*/ 1427531 h 5665088"/>
                  <a:gd name="connsiteX7369" fmla="*/ 530123 w 3949445"/>
                  <a:gd name="connsiteY7369" fmla="*/ 1429893 h 5665088"/>
                  <a:gd name="connsiteX7370" fmla="*/ 527304 w 3949445"/>
                  <a:gd name="connsiteY7370" fmla="*/ 1430426 h 5665088"/>
                  <a:gd name="connsiteX7371" fmla="*/ 526009 w 3949445"/>
                  <a:gd name="connsiteY7371" fmla="*/ 1430045 h 5665088"/>
                  <a:gd name="connsiteX7372" fmla="*/ 525932 w 3949445"/>
                  <a:gd name="connsiteY7372" fmla="*/ 1428598 h 5665088"/>
                  <a:gd name="connsiteX7373" fmla="*/ 526237 w 3949445"/>
                  <a:gd name="connsiteY7373" fmla="*/ 1426083 h 5665088"/>
                  <a:gd name="connsiteX7374" fmla="*/ 529361 w 3949445"/>
                  <a:gd name="connsiteY7374" fmla="*/ 1420520 h 5665088"/>
                  <a:gd name="connsiteX7375" fmla="*/ 538277 w 3949445"/>
                  <a:gd name="connsiteY7375" fmla="*/ 1408786 h 5665088"/>
                  <a:gd name="connsiteX7376" fmla="*/ 538886 w 3949445"/>
                  <a:gd name="connsiteY7376" fmla="*/ 1409243 h 5665088"/>
                  <a:gd name="connsiteX7377" fmla="*/ 539039 w 3949445"/>
                  <a:gd name="connsiteY7377" fmla="*/ 1411605 h 5665088"/>
                  <a:gd name="connsiteX7378" fmla="*/ 539953 w 3949445"/>
                  <a:gd name="connsiteY7378" fmla="*/ 1411376 h 5665088"/>
                  <a:gd name="connsiteX7379" fmla="*/ 544678 w 3949445"/>
                  <a:gd name="connsiteY7379" fmla="*/ 1404442 h 5665088"/>
                  <a:gd name="connsiteX7380" fmla="*/ 543763 w 3949445"/>
                  <a:gd name="connsiteY7380" fmla="*/ 1402004 h 5665088"/>
                  <a:gd name="connsiteX7381" fmla="*/ 541401 w 3949445"/>
                  <a:gd name="connsiteY7381" fmla="*/ 1397965 h 5665088"/>
                  <a:gd name="connsiteX7382" fmla="*/ 540334 w 3949445"/>
                  <a:gd name="connsiteY7382" fmla="*/ 1394917 h 5665088"/>
                  <a:gd name="connsiteX7383" fmla="*/ 540334 w 3949445"/>
                  <a:gd name="connsiteY7383" fmla="*/ 1392784 h 5665088"/>
                  <a:gd name="connsiteX7384" fmla="*/ 539953 w 3949445"/>
                  <a:gd name="connsiteY7384" fmla="*/ 1391869 h 5665088"/>
                  <a:gd name="connsiteX7385" fmla="*/ 536753 w 3949445"/>
                  <a:gd name="connsiteY7385" fmla="*/ 1394231 h 5665088"/>
                  <a:gd name="connsiteX7386" fmla="*/ 534848 w 3949445"/>
                  <a:gd name="connsiteY7386" fmla="*/ 1394841 h 5665088"/>
                  <a:gd name="connsiteX7387" fmla="*/ 532333 w 3949445"/>
                  <a:gd name="connsiteY7387" fmla="*/ 1395070 h 5665088"/>
                  <a:gd name="connsiteX7388" fmla="*/ 530428 w 3949445"/>
                  <a:gd name="connsiteY7388" fmla="*/ 1394612 h 5665088"/>
                  <a:gd name="connsiteX7389" fmla="*/ 526542 w 3949445"/>
                  <a:gd name="connsiteY7389" fmla="*/ 1391260 h 5665088"/>
                  <a:gd name="connsiteX7390" fmla="*/ 525094 w 3949445"/>
                  <a:gd name="connsiteY7390" fmla="*/ 1391031 h 5665088"/>
                  <a:gd name="connsiteX7391" fmla="*/ 521665 w 3949445"/>
                  <a:gd name="connsiteY7391" fmla="*/ 1392555 h 5665088"/>
                  <a:gd name="connsiteX7392" fmla="*/ 519989 w 3949445"/>
                  <a:gd name="connsiteY7392" fmla="*/ 1392784 h 5665088"/>
                  <a:gd name="connsiteX7393" fmla="*/ 493471 w 3949445"/>
                  <a:gd name="connsiteY7393" fmla="*/ 1390345 h 5665088"/>
                  <a:gd name="connsiteX7394" fmla="*/ 488747 w 3949445"/>
                  <a:gd name="connsiteY7394" fmla="*/ 1388821 h 5665088"/>
                  <a:gd name="connsiteX7395" fmla="*/ 485775 w 3949445"/>
                  <a:gd name="connsiteY7395" fmla="*/ 1386764 h 5665088"/>
                  <a:gd name="connsiteX7396" fmla="*/ 475945 w 3949445"/>
                  <a:gd name="connsiteY7396" fmla="*/ 1383868 h 5665088"/>
                  <a:gd name="connsiteX7397" fmla="*/ 468097 w 3949445"/>
                  <a:gd name="connsiteY7397" fmla="*/ 1380211 h 5665088"/>
                  <a:gd name="connsiteX7398" fmla="*/ 465049 w 3949445"/>
                  <a:gd name="connsiteY7398" fmla="*/ 1379982 h 5665088"/>
                  <a:gd name="connsiteX7399" fmla="*/ 466268 w 3949445"/>
                  <a:gd name="connsiteY7399" fmla="*/ 1384630 h 5665088"/>
                  <a:gd name="connsiteX7400" fmla="*/ 465353 w 3949445"/>
                  <a:gd name="connsiteY7400" fmla="*/ 1391183 h 5665088"/>
                  <a:gd name="connsiteX7401" fmla="*/ 466877 w 3949445"/>
                  <a:gd name="connsiteY7401" fmla="*/ 1399946 h 5665088"/>
                  <a:gd name="connsiteX7402" fmla="*/ 468478 w 3949445"/>
                  <a:gd name="connsiteY7402" fmla="*/ 1403299 h 5665088"/>
                  <a:gd name="connsiteX7403" fmla="*/ 474726 w 3949445"/>
                  <a:gd name="connsiteY7403" fmla="*/ 1409167 h 5665088"/>
                  <a:gd name="connsiteX7404" fmla="*/ 478003 w 3949445"/>
                  <a:gd name="connsiteY7404" fmla="*/ 1415339 h 5665088"/>
                  <a:gd name="connsiteX7405" fmla="*/ 480593 w 3949445"/>
                  <a:gd name="connsiteY7405" fmla="*/ 1427683 h 5665088"/>
                  <a:gd name="connsiteX7406" fmla="*/ 484861 w 3949445"/>
                  <a:gd name="connsiteY7406" fmla="*/ 1437208 h 5665088"/>
                  <a:gd name="connsiteX7407" fmla="*/ 485927 w 3949445"/>
                  <a:gd name="connsiteY7407" fmla="*/ 1443152 h 5665088"/>
                  <a:gd name="connsiteX7408" fmla="*/ 486232 w 3949445"/>
                  <a:gd name="connsiteY7408" fmla="*/ 1446581 h 5665088"/>
                  <a:gd name="connsiteX7409" fmla="*/ 487147 w 3949445"/>
                  <a:gd name="connsiteY7409" fmla="*/ 1449553 h 5665088"/>
                  <a:gd name="connsiteX7410" fmla="*/ 488061 w 3949445"/>
                  <a:gd name="connsiteY7410" fmla="*/ 1447343 h 5665088"/>
                  <a:gd name="connsiteX7411" fmla="*/ 488290 w 3949445"/>
                  <a:gd name="connsiteY7411" fmla="*/ 1445666 h 5665088"/>
                  <a:gd name="connsiteX7412" fmla="*/ 490957 w 3949445"/>
                  <a:gd name="connsiteY7412" fmla="*/ 1445895 h 5665088"/>
                  <a:gd name="connsiteX7413" fmla="*/ 493166 w 3949445"/>
                  <a:gd name="connsiteY7413" fmla="*/ 1448105 h 5665088"/>
                  <a:gd name="connsiteX7414" fmla="*/ 498729 w 3949445"/>
                  <a:gd name="connsiteY7414" fmla="*/ 1449172 h 5665088"/>
                  <a:gd name="connsiteX7415" fmla="*/ 488213 w 3949445"/>
                  <a:gd name="connsiteY7415" fmla="*/ 1453972 h 5665088"/>
                  <a:gd name="connsiteX7416" fmla="*/ 489814 w 3949445"/>
                  <a:gd name="connsiteY7416" fmla="*/ 1459687 h 5665088"/>
                  <a:gd name="connsiteX7417" fmla="*/ 494233 w 3949445"/>
                  <a:gd name="connsiteY7417" fmla="*/ 1461440 h 5665088"/>
                  <a:gd name="connsiteX7418" fmla="*/ 496900 w 3949445"/>
                  <a:gd name="connsiteY7418" fmla="*/ 1463726 h 5665088"/>
                  <a:gd name="connsiteX7419" fmla="*/ 495986 w 3949445"/>
                  <a:gd name="connsiteY7419" fmla="*/ 1469898 h 5665088"/>
                  <a:gd name="connsiteX7420" fmla="*/ 494690 w 3949445"/>
                  <a:gd name="connsiteY7420" fmla="*/ 1474775 h 5665088"/>
                  <a:gd name="connsiteX7421" fmla="*/ 491947 w 3949445"/>
                  <a:gd name="connsiteY7421" fmla="*/ 1470431 h 5665088"/>
                  <a:gd name="connsiteX7422" fmla="*/ 490880 w 3949445"/>
                  <a:gd name="connsiteY7422" fmla="*/ 1466393 h 5665088"/>
                  <a:gd name="connsiteX7423" fmla="*/ 490652 w 3949445"/>
                  <a:gd name="connsiteY7423" fmla="*/ 1471955 h 5665088"/>
                  <a:gd name="connsiteX7424" fmla="*/ 490804 w 3949445"/>
                  <a:gd name="connsiteY7424" fmla="*/ 1477594 h 5665088"/>
                  <a:gd name="connsiteX7425" fmla="*/ 489737 w 3949445"/>
                  <a:gd name="connsiteY7425" fmla="*/ 1482090 h 5665088"/>
                  <a:gd name="connsiteX7426" fmla="*/ 494157 w 3949445"/>
                  <a:gd name="connsiteY7426" fmla="*/ 1481100 h 5665088"/>
                  <a:gd name="connsiteX7427" fmla="*/ 496672 w 3949445"/>
                  <a:gd name="connsiteY7427" fmla="*/ 1482700 h 5665088"/>
                  <a:gd name="connsiteX7428" fmla="*/ 504673 w 3949445"/>
                  <a:gd name="connsiteY7428" fmla="*/ 1481100 h 5665088"/>
                  <a:gd name="connsiteX7429" fmla="*/ 506120 w 3949445"/>
                  <a:gd name="connsiteY7429" fmla="*/ 1482700 h 5665088"/>
                  <a:gd name="connsiteX7430" fmla="*/ 513359 w 3949445"/>
                  <a:gd name="connsiteY7430" fmla="*/ 1482471 h 5665088"/>
                  <a:gd name="connsiteX7431" fmla="*/ 515645 w 3949445"/>
                  <a:gd name="connsiteY7431" fmla="*/ 1484910 h 5665088"/>
                  <a:gd name="connsiteX7432" fmla="*/ 519760 w 3949445"/>
                  <a:gd name="connsiteY7432" fmla="*/ 1487348 h 5665088"/>
                  <a:gd name="connsiteX7433" fmla="*/ 521589 w 3949445"/>
                  <a:gd name="connsiteY7433" fmla="*/ 1487500 h 5665088"/>
                  <a:gd name="connsiteX7434" fmla="*/ 522808 w 3949445"/>
                  <a:gd name="connsiteY7434" fmla="*/ 1488186 h 5665088"/>
                  <a:gd name="connsiteX7435" fmla="*/ 518922 w 3949445"/>
                  <a:gd name="connsiteY7435" fmla="*/ 1488643 h 5665088"/>
                  <a:gd name="connsiteX7436" fmla="*/ 515722 w 3949445"/>
                  <a:gd name="connsiteY7436" fmla="*/ 1488034 h 5665088"/>
                  <a:gd name="connsiteX7437" fmla="*/ 513283 w 3949445"/>
                  <a:gd name="connsiteY7437" fmla="*/ 1485519 h 5665088"/>
                  <a:gd name="connsiteX7438" fmla="*/ 511073 w 3949445"/>
                  <a:gd name="connsiteY7438" fmla="*/ 1484833 h 5665088"/>
                  <a:gd name="connsiteX7439" fmla="*/ 505206 w 3949445"/>
                  <a:gd name="connsiteY7439" fmla="*/ 1486738 h 5665088"/>
                  <a:gd name="connsiteX7440" fmla="*/ 496062 w 3949445"/>
                  <a:gd name="connsiteY7440" fmla="*/ 1486815 h 5665088"/>
                  <a:gd name="connsiteX7441" fmla="*/ 494005 w 3949445"/>
                  <a:gd name="connsiteY7441" fmla="*/ 1484681 h 5665088"/>
                  <a:gd name="connsiteX7442" fmla="*/ 493014 w 3949445"/>
                  <a:gd name="connsiteY7442" fmla="*/ 1484986 h 5665088"/>
                  <a:gd name="connsiteX7443" fmla="*/ 493547 w 3949445"/>
                  <a:gd name="connsiteY7443" fmla="*/ 1486967 h 5665088"/>
                  <a:gd name="connsiteX7444" fmla="*/ 494614 w 3949445"/>
                  <a:gd name="connsiteY7444" fmla="*/ 1488796 h 5665088"/>
                  <a:gd name="connsiteX7445" fmla="*/ 494081 w 3949445"/>
                  <a:gd name="connsiteY7445" fmla="*/ 1503045 h 5665088"/>
                  <a:gd name="connsiteX7446" fmla="*/ 495300 w 3949445"/>
                  <a:gd name="connsiteY7446" fmla="*/ 1515770 h 5665088"/>
                  <a:gd name="connsiteX7447" fmla="*/ 494005 w 3949445"/>
                  <a:gd name="connsiteY7447" fmla="*/ 1520571 h 5665088"/>
                  <a:gd name="connsiteX7448" fmla="*/ 494614 w 3949445"/>
                  <a:gd name="connsiteY7448" fmla="*/ 1524152 h 5665088"/>
                  <a:gd name="connsiteX7449" fmla="*/ 490347 w 3949445"/>
                  <a:gd name="connsiteY7449" fmla="*/ 1553718 h 5665088"/>
                  <a:gd name="connsiteX7450" fmla="*/ 490880 w 3949445"/>
                  <a:gd name="connsiteY7450" fmla="*/ 1559890 h 5665088"/>
                  <a:gd name="connsiteX7451" fmla="*/ 490042 w 3949445"/>
                  <a:gd name="connsiteY7451" fmla="*/ 1565910 h 5665088"/>
                  <a:gd name="connsiteX7452" fmla="*/ 490728 w 3949445"/>
                  <a:gd name="connsiteY7452" fmla="*/ 1570406 h 5665088"/>
                  <a:gd name="connsiteX7453" fmla="*/ 488747 w 3949445"/>
                  <a:gd name="connsiteY7453" fmla="*/ 1574673 h 5665088"/>
                  <a:gd name="connsiteX7454" fmla="*/ 487528 w 3949445"/>
                  <a:gd name="connsiteY7454" fmla="*/ 1587780 h 5665088"/>
                  <a:gd name="connsiteX7455" fmla="*/ 486842 w 3949445"/>
                  <a:gd name="connsiteY7455" fmla="*/ 1604848 h 5665088"/>
                  <a:gd name="connsiteX7456" fmla="*/ 485470 w 3949445"/>
                  <a:gd name="connsiteY7456" fmla="*/ 1606753 h 5665088"/>
                  <a:gd name="connsiteX7457" fmla="*/ 483337 w 3949445"/>
                  <a:gd name="connsiteY7457" fmla="*/ 1612011 h 5665088"/>
                  <a:gd name="connsiteX7458" fmla="*/ 481432 w 3949445"/>
                  <a:gd name="connsiteY7458" fmla="*/ 1618031 h 5665088"/>
                  <a:gd name="connsiteX7459" fmla="*/ 483565 w 3949445"/>
                  <a:gd name="connsiteY7459" fmla="*/ 1616812 h 5665088"/>
                  <a:gd name="connsiteX7460" fmla="*/ 484937 w 3949445"/>
                  <a:gd name="connsiteY7460" fmla="*/ 1617421 h 5665088"/>
                  <a:gd name="connsiteX7461" fmla="*/ 481889 w 3949445"/>
                  <a:gd name="connsiteY7461" fmla="*/ 1620012 h 5665088"/>
                  <a:gd name="connsiteX7462" fmla="*/ 480136 w 3949445"/>
                  <a:gd name="connsiteY7462" fmla="*/ 1620012 h 5665088"/>
                  <a:gd name="connsiteX7463" fmla="*/ 479146 w 3949445"/>
                  <a:gd name="connsiteY7463" fmla="*/ 1621231 h 5665088"/>
                  <a:gd name="connsiteX7464" fmla="*/ 474955 w 3949445"/>
                  <a:gd name="connsiteY7464" fmla="*/ 1636547 h 5665088"/>
                  <a:gd name="connsiteX7465" fmla="*/ 473278 w 3949445"/>
                  <a:gd name="connsiteY7465" fmla="*/ 1640129 h 5665088"/>
                  <a:gd name="connsiteX7466" fmla="*/ 471678 w 3949445"/>
                  <a:gd name="connsiteY7466" fmla="*/ 1645844 h 5665088"/>
                  <a:gd name="connsiteX7467" fmla="*/ 475412 w 3949445"/>
                  <a:gd name="connsiteY7467" fmla="*/ 1652473 h 5665088"/>
                  <a:gd name="connsiteX7468" fmla="*/ 476860 w 3949445"/>
                  <a:gd name="connsiteY7468" fmla="*/ 1656436 h 5665088"/>
                  <a:gd name="connsiteX7469" fmla="*/ 476326 w 3949445"/>
                  <a:gd name="connsiteY7469" fmla="*/ 1665808 h 5665088"/>
                  <a:gd name="connsiteX7470" fmla="*/ 476707 w 3949445"/>
                  <a:gd name="connsiteY7470" fmla="*/ 1669390 h 5665088"/>
                  <a:gd name="connsiteX7471" fmla="*/ 478841 w 3949445"/>
                  <a:gd name="connsiteY7471" fmla="*/ 1677772 h 5665088"/>
                  <a:gd name="connsiteX7472" fmla="*/ 484403 w 3949445"/>
                  <a:gd name="connsiteY7472" fmla="*/ 1684172 h 5665088"/>
                  <a:gd name="connsiteX7473" fmla="*/ 484480 w 3949445"/>
                  <a:gd name="connsiteY7473" fmla="*/ 1688516 h 5665088"/>
                  <a:gd name="connsiteX7474" fmla="*/ 483108 w 3949445"/>
                  <a:gd name="connsiteY7474" fmla="*/ 1693240 h 5665088"/>
                  <a:gd name="connsiteX7475" fmla="*/ 486232 w 3949445"/>
                  <a:gd name="connsiteY7475" fmla="*/ 1696365 h 5665088"/>
                  <a:gd name="connsiteX7476" fmla="*/ 487985 w 3949445"/>
                  <a:gd name="connsiteY7476" fmla="*/ 1700860 h 5665088"/>
                  <a:gd name="connsiteX7477" fmla="*/ 489814 w 3949445"/>
                  <a:gd name="connsiteY7477" fmla="*/ 1708252 h 5665088"/>
                  <a:gd name="connsiteX7478" fmla="*/ 489890 w 3949445"/>
                  <a:gd name="connsiteY7478" fmla="*/ 1711681 h 5665088"/>
                  <a:gd name="connsiteX7479" fmla="*/ 487147 w 3949445"/>
                  <a:gd name="connsiteY7479" fmla="*/ 1722196 h 5665088"/>
                  <a:gd name="connsiteX7480" fmla="*/ 487451 w 3949445"/>
                  <a:gd name="connsiteY7480" fmla="*/ 1730731 h 5665088"/>
                  <a:gd name="connsiteX7481" fmla="*/ 484861 w 3949445"/>
                  <a:gd name="connsiteY7481" fmla="*/ 1737436 h 5665088"/>
                  <a:gd name="connsiteX7482" fmla="*/ 484099 w 3949445"/>
                  <a:gd name="connsiteY7482" fmla="*/ 1738808 h 5665088"/>
                  <a:gd name="connsiteX7483" fmla="*/ 483946 w 3949445"/>
                  <a:gd name="connsiteY7483" fmla="*/ 1739570 h 5665088"/>
                  <a:gd name="connsiteX7484" fmla="*/ 485242 w 3949445"/>
                  <a:gd name="connsiteY7484" fmla="*/ 1739722 h 5665088"/>
                  <a:gd name="connsiteX7485" fmla="*/ 484480 w 3949445"/>
                  <a:gd name="connsiteY7485" fmla="*/ 1740865 h 5665088"/>
                  <a:gd name="connsiteX7486" fmla="*/ 484099 w 3949445"/>
                  <a:gd name="connsiteY7486" fmla="*/ 1743151 h 5665088"/>
                  <a:gd name="connsiteX7487" fmla="*/ 482879 w 3949445"/>
                  <a:gd name="connsiteY7487" fmla="*/ 1742770 h 5665088"/>
                  <a:gd name="connsiteX7488" fmla="*/ 483184 w 3949445"/>
                  <a:gd name="connsiteY7488" fmla="*/ 1741703 h 5665088"/>
                  <a:gd name="connsiteX7489" fmla="*/ 482727 w 3949445"/>
                  <a:gd name="connsiteY7489" fmla="*/ 1741170 h 5665088"/>
                  <a:gd name="connsiteX7490" fmla="*/ 481584 w 3949445"/>
                  <a:gd name="connsiteY7490" fmla="*/ 1742465 h 5665088"/>
                  <a:gd name="connsiteX7491" fmla="*/ 479984 w 3949445"/>
                  <a:gd name="connsiteY7491" fmla="*/ 1747647 h 5665088"/>
                  <a:gd name="connsiteX7492" fmla="*/ 478155 w 3949445"/>
                  <a:gd name="connsiteY7492" fmla="*/ 1752448 h 5665088"/>
                  <a:gd name="connsiteX7493" fmla="*/ 478765 w 3949445"/>
                  <a:gd name="connsiteY7493" fmla="*/ 1757934 h 5665088"/>
                  <a:gd name="connsiteX7494" fmla="*/ 480060 w 3949445"/>
                  <a:gd name="connsiteY7494" fmla="*/ 1763344 h 5665088"/>
                  <a:gd name="connsiteX7495" fmla="*/ 488366 w 3949445"/>
                  <a:gd name="connsiteY7495" fmla="*/ 1770431 h 5665088"/>
                  <a:gd name="connsiteX7496" fmla="*/ 497053 w 3949445"/>
                  <a:gd name="connsiteY7496" fmla="*/ 1781023 h 5665088"/>
                  <a:gd name="connsiteX7497" fmla="*/ 499034 w 3949445"/>
                  <a:gd name="connsiteY7497" fmla="*/ 1784909 h 5665088"/>
                  <a:gd name="connsiteX7498" fmla="*/ 500939 w 3949445"/>
                  <a:gd name="connsiteY7498" fmla="*/ 1791995 h 5665088"/>
                  <a:gd name="connsiteX7499" fmla="*/ 501167 w 3949445"/>
                  <a:gd name="connsiteY7499" fmla="*/ 1796644 h 5665088"/>
                  <a:gd name="connsiteX7500" fmla="*/ 499567 w 3949445"/>
                  <a:gd name="connsiteY7500" fmla="*/ 1803273 h 5665088"/>
                  <a:gd name="connsiteX7501" fmla="*/ 503453 w 3949445"/>
                  <a:gd name="connsiteY7501" fmla="*/ 1814855 h 5665088"/>
                  <a:gd name="connsiteX7502" fmla="*/ 504139 w 3949445"/>
                  <a:gd name="connsiteY7502" fmla="*/ 1824000 h 5665088"/>
                  <a:gd name="connsiteX7503" fmla="*/ 514883 w 3949445"/>
                  <a:gd name="connsiteY7503" fmla="*/ 1834363 h 5665088"/>
                  <a:gd name="connsiteX7504" fmla="*/ 520141 w 3949445"/>
                  <a:gd name="connsiteY7504" fmla="*/ 1840611 h 5665088"/>
                  <a:gd name="connsiteX7505" fmla="*/ 526694 w 3949445"/>
                  <a:gd name="connsiteY7505" fmla="*/ 1844497 h 5665088"/>
                  <a:gd name="connsiteX7506" fmla="*/ 529514 w 3949445"/>
                  <a:gd name="connsiteY7506" fmla="*/ 1850898 h 5665088"/>
                  <a:gd name="connsiteX7507" fmla="*/ 531876 w 3949445"/>
                  <a:gd name="connsiteY7507" fmla="*/ 1852193 h 5665088"/>
                  <a:gd name="connsiteX7508" fmla="*/ 534924 w 3949445"/>
                  <a:gd name="connsiteY7508" fmla="*/ 1855775 h 5665088"/>
                  <a:gd name="connsiteX7509" fmla="*/ 536143 w 3949445"/>
                  <a:gd name="connsiteY7509" fmla="*/ 1858975 h 5665088"/>
                  <a:gd name="connsiteX7510" fmla="*/ 532181 w 3949445"/>
                  <a:gd name="connsiteY7510" fmla="*/ 1854403 h 5665088"/>
                  <a:gd name="connsiteX7511" fmla="*/ 532562 w 3949445"/>
                  <a:gd name="connsiteY7511" fmla="*/ 1860195 h 5665088"/>
                  <a:gd name="connsiteX7512" fmla="*/ 531266 w 3949445"/>
                  <a:gd name="connsiteY7512" fmla="*/ 1863623 h 5665088"/>
                  <a:gd name="connsiteX7513" fmla="*/ 531419 w 3949445"/>
                  <a:gd name="connsiteY7513" fmla="*/ 1864995 h 5665088"/>
                  <a:gd name="connsiteX7514" fmla="*/ 534010 w 3949445"/>
                  <a:gd name="connsiteY7514" fmla="*/ 1862023 h 5665088"/>
                  <a:gd name="connsiteX7515" fmla="*/ 536296 w 3949445"/>
                  <a:gd name="connsiteY7515" fmla="*/ 1863319 h 5665088"/>
                  <a:gd name="connsiteX7516" fmla="*/ 540639 w 3949445"/>
                  <a:gd name="connsiteY7516" fmla="*/ 1866900 h 5665088"/>
                  <a:gd name="connsiteX7517" fmla="*/ 543687 w 3949445"/>
                  <a:gd name="connsiteY7517" fmla="*/ 1868805 h 5665088"/>
                  <a:gd name="connsiteX7518" fmla="*/ 547421 w 3949445"/>
                  <a:gd name="connsiteY7518" fmla="*/ 1870100 h 5665088"/>
                  <a:gd name="connsiteX7519" fmla="*/ 549935 w 3949445"/>
                  <a:gd name="connsiteY7519" fmla="*/ 1872234 h 5665088"/>
                  <a:gd name="connsiteX7520" fmla="*/ 551993 w 3949445"/>
                  <a:gd name="connsiteY7520" fmla="*/ 1871701 h 5665088"/>
                  <a:gd name="connsiteX7521" fmla="*/ 550926 w 3949445"/>
                  <a:gd name="connsiteY7521" fmla="*/ 1866595 h 5665088"/>
                  <a:gd name="connsiteX7522" fmla="*/ 551383 w 3949445"/>
                  <a:gd name="connsiteY7522" fmla="*/ 1859661 h 5665088"/>
                  <a:gd name="connsiteX7523" fmla="*/ 554888 w 3949445"/>
                  <a:gd name="connsiteY7523" fmla="*/ 1858061 h 5665088"/>
                  <a:gd name="connsiteX7524" fmla="*/ 557022 w 3949445"/>
                  <a:gd name="connsiteY7524" fmla="*/ 1858442 h 5665088"/>
                  <a:gd name="connsiteX7525" fmla="*/ 562051 w 3949445"/>
                  <a:gd name="connsiteY7525" fmla="*/ 1861261 h 5665088"/>
                  <a:gd name="connsiteX7526" fmla="*/ 564109 w 3949445"/>
                  <a:gd name="connsiteY7526" fmla="*/ 1861566 h 5665088"/>
                  <a:gd name="connsiteX7527" fmla="*/ 568909 w 3949445"/>
                  <a:gd name="connsiteY7527" fmla="*/ 1858975 h 5665088"/>
                  <a:gd name="connsiteX7528" fmla="*/ 570357 w 3949445"/>
                  <a:gd name="connsiteY7528" fmla="*/ 1859128 h 5665088"/>
                  <a:gd name="connsiteX7529" fmla="*/ 572643 w 3949445"/>
                  <a:gd name="connsiteY7529" fmla="*/ 1860652 h 5665088"/>
                  <a:gd name="connsiteX7530" fmla="*/ 574700 w 3949445"/>
                  <a:gd name="connsiteY7530" fmla="*/ 1861185 h 5665088"/>
                  <a:gd name="connsiteX7531" fmla="*/ 579882 w 3949445"/>
                  <a:gd name="connsiteY7531" fmla="*/ 1860880 h 5665088"/>
                  <a:gd name="connsiteX7532" fmla="*/ 582397 w 3949445"/>
                  <a:gd name="connsiteY7532" fmla="*/ 1861185 h 5665088"/>
                  <a:gd name="connsiteX7533" fmla="*/ 584606 w 3949445"/>
                  <a:gd name="connsiteY7533" fmla="*/ 1860728 h 5665088"/>
                  <a:gd name="connsiteX7534" fmla="*/ 588493 w 3949445"/>
                  <a:gd name="connsiteY7534" fmla="*/ 1862023 h 5665088"/>
                  <a:gd name="connsiteX7535" fmla="*/ 586664 w 3949445"/>
                  <a:gd name="connsiteY7535" fmla="*/ 1862176 h 5665088"/>
                  <a:gd name="connsiteX7536" fmla="*/ 584149 w 3949445"/>
                  <a:gd name="connsiteY7536" fmla="*/ 1861795 h 5665088"/>
                  <a:gd name="connsiteX7537" fmla="*/ 581101 w 3949445"/>
                  <a:gd name="connsiteY7537" fmla="*/ 1862938 h 5665088"/>
                  <a:gd name="connsiteX7538" fmla="*/ 566776 w 3949445"/>
                  <a:gd name="connsiteY7538" fmla="*/ 1862328 h 5665088"/>
                  <a:gd name="connsiteX7539" fmla="*/ 561670 w 3949445"/>
                  <a:gd name="connsiteY7539" fmla="*/ 1862709 h 5665088"/>
                  <a:gd name="connsiteX7540" fmla="*/ 557936 w 3949445"/>
                  <a:gd name="connsiteY7540" fmla="*/ 1864157 h 5665088"/>
                  <a:gd name="connsiteX7541" fmla="*/ 555193 w 3949445"/>
                  <a:gd name="connsiteY7541" fmla="*/ 1866290 h 5665088"/>
                  <a:gd name="connsiteX7542" fmla="*/ 555955 w 3949445"/>
                  <a:gd name="connsiteY7542" fmla="*/ 1867967 h 5665088"/>
                  <a:gd name="connsiteX7543" fmla="*/ 557174 w 3949445"/>
                  <a:gd name="connsiteY7543" fmla="*/ 1869110 h 5665088"/>
                  <a:gd name="connsiteX7544" fmla="*/ 558622 w 3949445"/>
                  <a:gd name="connsiteY7544" fmla="*/ 1873834 h 5665088"/>
                  <a:gd name="connsiteX7545" fmla="*/ 561442 w 3949445"/>
                  <a:gd name="connsiteY7545" fmla="*/ 1876425 h 5665088"/>
                  <a:gd name="connsiteX7546" fmla="*/ 563956 w 3949445"/>
                  <a:gd name="connsiteY7546" fmla="*/ 1881073 h 5665088"/>
                  <a:gd name="connsiteX7547" fmla="*/ 565252 w 3949445"/>
                  <a:gd name="connsiteY7547" fmla="*/ 1884807 h 5665088"/>
                  <a:gd name="connsiteX7548" fmla="*/ 566395 w 3949445"/>
                  <a:gd name="connsiteY7548" fmla="*/ 1885874 h 5665088"/>
                  <a:gd name="connsiteX7549" fmla="*/ 567385 w 3949445"/>
                  <a:gd name="connsiteY7549" fmla="*/ 1887703 h 5665088"/>
                  <a:gd name="connsiteX7550" fmla="*/ 565480 w 3949445"/>
                  <a:gd name="connsiteY7550" fmla="*/ 1887474 h 5665088"/>
                  <a:gd name="connsiteX7551" fmla="*/ 563651 w 3949445"/>
                  <a:gd name="connsiteY7551" fmla="*/ 1886636 h 5665088"/>
                  <a:gd name="connsiteX7552" fmla="*/ 561289 w 3949445"/>
                  <a:gd name="connsiteY7552" fmla="*/ 1883893 h 5665088"/>
                  <a:gd name="connsiteX7553" fmla="*/ 558546 w 3949445"/>
                  <a:gd name="connsiteY7553" fmla="*/ 1882597 h 5665088"/>
                  <a:gd name="connsiteX7554" fmla="*/ 555727 w 3949445"/>
                  <a:gd name="connsiteY7554" fmla="*/ 1879778 h 5665088"/>
                  <a:gd name="connsiteX7555" fmla="*/ 554965 w 3949445"/>
                  <a:gd name="connsiteY7555" fmla="*/ 1876044 h 5665088"/>
                  <a:gd name="connsiteX7556" fmla="*/ 555193 w 3949445"/>
                  <a:gd name="connsiteY7556" fmla="*/ 1873910 h 5665088"/>
                  <a:gd name="connsiteX7557" fmla="*/ 552831 w 3949445"/>
                  <a:gd name="connsiteY7557" fmla="*/ 1873453 h 5665088"/>
                  <a:gd name="connsiteX7558" fmla="*/ 550164 w 3949445"/>
                  <a:gd name="connsiteY7558" fmla="*/ 1874672 h 5665088"/>
                  <a:gd name="connsiteX7559" fmla="*/ 550697 w 3949445"/>
                  <a:gd name="connsiteY7559" fmla="*/ 1879930 h 5665088"/>
                  <a:gd name="connsiteX7560" fmla="*/ 550774 w 3949445"/>
                  <a:gd name="connsiteY7560" fmla="*/ 1884807 h 5665088"/>
                  <a:gd name="connsiteX7561" fmla="*/ 554279 w 3949445"/>
                  <a:gd name="connsiteY7561" fmla="*/ 1892351 h 5665088"/>
                  <a:gd name="connsiteX7562" fmla="*/ 554812 w 3949445"/>
                  <a:gd name="connsiteY7562" fmla="*/ 1899666 h 5665088"/>
                  <a:gd name="connsiteX7563" fmla="*/ 563728 w 3949445"/>
                  <a:gd name="connsiteY7563" fmla="*/ 1909191 h 5665088"/>
                  <a:gd name="connsiteX7564" fmla="*/ 574700 w 3949445"/>
                  <a:gd name="connsiteY7564" fmla="*/ 1911553 h 5665088"/>
                  <a:gd name="connsiteX7565" fmla="*/ 577596 w 3949445"/>
                  <a:gd name="connsiteY7565" fmla="*/ 1915363 h 5665088"/>
                  <a:gd name="connsiteX7566" fmla="*/ 578053 w 3949445"/>
                  <a:gd name="connsiteY7566" fmla="*/ 1917573 h 5665088"/>
                  <a:gd name="connsiteX7567" fmla="*/ 578282 w 3949445"/>
                  <a:gd name="connsiteY7567" fmla="*/ 1920621 h 5665088"/>
                  <a:gd name="connsiteX7568" fmla="*/ 576529 w 3949445"/>
                  <a:gd name="connsiteY7568" fmla="*/ 1923898 h 5665088"/>
                  <a:gd name="connsiteX7569" fmla="*/ 573253 w 3949445"/>
                  <a:gd name="connsiteY7569" fmla="*/ 1927631 h 5665088"/>
                  <a:gd name="connsiteX7570" fmla="*/ 573557 w 3949445"/>
                  <a:gd name="connsiteY7570" fmla="*/ 1933804 h 5665088"/>
                  <a:gd name="connsiteX7571" fmla="*/ 574853 w 3949445"/>
                  <a:gd name="connsiteY7571" fmla="*/ 1938300 h 5665088"/>
                  <a:gd name="connsiteX7572" fmla="*/ 583159 w 3949445"/>
                  <a:gd name="connsiteY7572" fmla="*/ 1945996 h 5665088"/>
                  <a:gd name="connsiteX7573" fmla="*/ 590855 w 3949445"/>
                  <a:gd name="connsiteY7573" fmla="*/ 1955978 h 5665088"/>
                  <a:gd name="connsiteX7574" fmla="*/ 592074 w 3949445"/>
                  <a:gd name="connsiteY7574" fmla="*/ 1958721 h 5665088"/>
                  <a:gd name="connsiteX7575" fmla="*/ 595503 w 3949445"/>
                  <a:gd name="connsiteY7575" fmla="*/ 1961845 h 5665088"/>
                  <a:gd name="connsiteX7576" fmla="*/ 597865 w 3949445"/>
                  <a:gd name="connsiteY7576" fmla="*/ 1966951 h 5665088"/>
                  <a:gd name="connsiteX7577" fmla="*/ 603504 w 3949445"/>
                  <a:gd name="connsiteY7577" fmla="*/ 1969999 h 5665088"/>
                  <a:gd name="connsiteX7578" fmla="*/ 608000 w 3949445"/>
                  <a:gd name="connsiteY7578" fmla="*/ 1975485 h 5665088"/>
                  <a:gd name="connsiteX7579" fmla="*/ 612724 w 3949445"/>
                  <a:gd name="connsiteY7579" fmla="*/ 1977923 h 5665088"/>
                  <a:gd name="connsiteX7580" fmla="*/ 614248 w 3949445"/>
                  <a:gd name="connsiteY7580" fmla="*/ 1980514 h 5665088"/>
                  <a:gd name="connsiteX7581" fmla="*/ 613334 w 3949445"/>
                  <a:gd name="connsiteY7581" fmla="*/ 1984477 h 5665088"/>
                  <a:gd name="connsiteX7582" fmla="*/ 614401 w 3949445"/>
                  <a:gd name="connsiteY7582" fmla="*/ 1987296 h 5665088"/>
                  <a:gd name="connsiteX7583" fmla="*/ 620192 w 3949445"/>
                  <a:gd name="connsiteY7583" fmla="*/ 1989582 h 5665088"/>
                  <a:gd name="connsiteX7584" fmla="*/ 622097 w 3949445"/>
                  <a:gd name="connsiteY7584" fmla="*/ 1991106 h 5665088"/>
                  <a:gd name="connsiteX7585" fmla="*/ 623011 w 3949445"/>
                  <a:gd name="connsiteY7585" fmla="*/ 1993087 h 5665088"/>
                  <a:gd name="connsiteX7586" fmla="*/ 621944 w 3949445"/>
                  <a:gd name="connsiteY7586" fmla="*/ 1998574 h 5665088"/>
                  <a:gd name="connsiteX7587" fmla="*/ 623392 w 3949445"/>
                  <a:gd name="connsiteY7587" fmla="*/ 2004593 h 5665088"/>
                  <a:gd name="connsiteX7588" fmla="*/ 622935 w 3949445"/>
                  <a:gd name="connsiteY7588" fmla="*/ 2007260 h 5665088"/>
                  <a:gd name="connsiteX7589" fmla="*/ 623316 w 3949445"/>
                  <a:gd name="connsiteY7589" fmla="*/ 2010766 h 5665088"/>
                  <a:gd name="connsiteX7590" fmla="*/ 622630 w 3949445"/>
                  <a:gd name="connsiteY7590" fmla="*/ 2014652 h 5665088"/>
                  <a:gd name="connsiteX7591" fmla="*/ 625907 w 3949445"/>
                  <a:gd name="connsiteY7591" fmla="*/ 2016176 h 5665088"/>
                  <a:gd name="connsiteX7592" fmla="*/ 628955 w 3949445"/>
                  <a:gd name="connsiteY7592" fmla="*/ 2019376 h 5665088"/>
                  <a:gd name="connsiteX7593" fmla="*/ 632231 w 3949445"/>
                  <a:gd name="connsiteY7593" fmla="*/ 2019833 h 5665088"/>
                  <a:gd name="connsiteX7594" fmla="*/ 641071 w 3949445"/>
                  <a:gd name="connsiteY7594" fmla="*/ 2019148 h 5665088"/>
                  <a:gd name="connsiteX7595" fmla="*/ 645566 w 3949445"/>
                  <a:gd name="connsiteY7595" fmla="*/ 2019452 h 5665088"/>
                  <a:gd name="connsiteX7596" fmla="*/ 653339 w 3949445"/>
                  <a:gd name="connsiteY7596" fmla="*/ 2021891 h 5665088"/>
                  <a:gd name="connsiteX7597" fmla="*/ 658749 w 3949445"/>
                  <a:gd name="connsiteY7597" fmla="*/ 2022500 h 5665088"/>
                  <a:gd name="connsiteX7598" fmla="*/ 662864 w 3949445"/>
                  <a:gd name="connsiteY7598" fmla="*/ 2021662 h 5665088"/>
                  <a:gd name="connsiteX7599" fmla="*/ 670331 w 3949445"/>
                  <a:gd name="connsiteY7599" fmla="*/ 2025091 h 5665088"/>
                  <a:gd name="connsiteX7600" fmla="*/ 675970 w 3949445"/>
                  <a:gd name="connsiteY7600" fmla="*/ 2028596 h 5665088"/>
                  <a:gd name="connsiteX7601" fmla="*/ 677189 w 3949445"/>
                  <a:gd name="connsiteY7601" fmla="*/ 2032635 h 5665088"/>
                  <a:gd name="connsiteX7602" fmla="*/ 680771 w 3949445"/>
                  <a:gd name="connsiteY7602" fmla="*/ 2034921 h 5665088"/>
                  <a:gd name="connsiteX7603" fmla="*/ 692887 w 3949445"/>
                  <a:gd name="connsiteY7603" fmla="*/ 2038655 h 5665088"/>
                  <a:gd name="connsiteX7604" fmla="*/ 701878 w 3949445"/>
                  <a:gd name="connsiteY7604" fmla="*/ 2038198 h 5665088"/>
                  <a:gd name="connsiteX7605" fmla="*/ 705536 w 3949445"/>
                  <a:gd name="connsiteY7605" fmla="*/ 2038960 h 5665088"/>
                  <a:gd name="connsiteX7606" fmla="*/ 709879 w 3949445"/>
                  <a:gd name="connsiteY7606" fmla="*/ 2045818 h 5665088"/>
                  <a:gd name="connsiteX7607" fmla="*/ 709193 w 3949445"/>
                  <a:gd name="connsiteY7607" fmla="*/ 2050771 h 5665088"/>
                  <a:gd name="connsiteX7608" fmla="*/ 713689 w 3949445"/>
                  <a:gd name="connsiteY7608" fmla="*/ 2052142 h 5665088"/>
                  <a:gd name="connsiteX7609" fmla="*/ 714908 w 3949445"/>
                  <a:gd name="connsiteY7609" fmla="*/ 2050085 h 5665088"/>
                  <a:gd name="connsiteX7610" fmla="*/ 718871 w 3949445"/>
                  <a:gd name="connsiteY7610" fmla="*/ 2050466 h 5665088"/>
                  <a:gd name="connsiteX7611" fmla="*/ 721995 w 3949445"/>
                  <a:gd name="connsiteY7611" fmla="*/ 2051685 h 5665088"/>
                  <a:gd name="connsiteX7612" fmla="*/ 727024 w 3949445"/>
                  <a:gd name="connsiteY7612" fmla="*/ 2056105 h 5665088"/>
                  <a:gd name="connsiteX7613" fmla="*/ 733349 w 3949445"/>
                  <a:gd name="connsiteY7613" fmla="*/ 2059610 h 5665088"/>
                  <a:gd name="connsiteX7614" fmla="*/ 745769 w 3949445"/>
                  <a:gd name="connsiteY7614" fmla="*/ 2070049 h 5665088"/>
                  <a:gd name="connsiteX7615" fmla="*/ 751561 w 3949445"/>
                  <a:gd name="connsiteY7615" fmla="*/ 2078431 h 5665088"/>
                  <a:gd name="connsiteX7616" fmla="*/ 753694 w 3949445"/>
                  <a:gd name="connsiteY7616" fmla="*/ 2085365 h 5665088"/>
                  <a:gd name="connsiteX7617" fmla="*/ 753999 w 3949445"/>
                  <a:gd name="connsiteY7617" fmla="*/ 2088185 h 5665088"/>
                  <a:gd name="connsiteX7618" fmla="*/ 753389 w 3949445"/>
                  <a:gd name="connsiteY7618" fmla="*/ 2091004 h 5665088"/>
                  <a:gd name="connsiteX7619" fmla="*/ 754456 w 3949445"/>
                  <a:gd name="connsiteY7619" fmla="*/ 2097100 h 5665088"/>
                  <a:gd name="connsiteX7620" fmla="*/ 756742 w 3949445"/>
                  <a:gd name="connsiteY7620" fmla="*/ 2096110 h 5665088"/>
                  <a:gd name="connsiteX7621" fmla="*/ 758571 w 3949445"/>
                  <a:gd name="connsiteY7621" fmla="*/ 2097710 h 5665088"/>
                  <a:gd name="connsiteX7622" fmla="*/ 758800 w 3949445"/>
                  <a:gd name="connsiteY7622" fmla="*/ 2102434 h 5665088"/>
                  <a:gd name="connsiteX7623" fmla="*/ 758876 w 3949445"/>
                  <a:gd name="connsiteY7623" fmla="*/ 2102663 h 5665088"/>
                  <a:gd name="connsiteX7624" fmla="*/ 761390 w 3949445"/>
                  <a:gd name="connsiteY7624" fmla="*/ 2110740 h 5665088"/>
                  <a:gd name="connsiteX7625" fmla="*/ 762533 w 3949445"/>
                  <a:gd name="connsiteY7625" fmla="*/ 2112416 h 5665088"/>
                  <a:gd name="connsiteX7626" fmla="*/ 767182 w 3949445"/>
                  <a:gd name="connsiteY7626" fmla="*/ 2116988 h 5665088"/>
                  <a:gd name="connsiteX7627" fmla="*/ 769772 w 3949445"/>
                  <a:gd name="connsiteY7627" fmla="*/ 2125523 h 5665088"/>
                  <a:gd name="connsiteX7628" fmla="*/ 778612 w 3949445"/>
                  <a:gd name="connsiteY7628" fmla="*/ 2131771 h 5665088"/>
                  <a:gd name="connsiteX7629" fmla="*/ 778459 w 3949445"/>
                  <a:gd name="connsiteY7629" fmla="*/ 2135734 h 5665088"/>
                  <a:gd name="connsiteX7630" fmla="*/ 777392 w 3949445"/>
                  <a:gd name="connsiteY7630" fmla="*/ 2136420 h 5665088"/>
                  <a:gd name="connsiteX7631" fmla="*/ 775411 w 3949445"/>
                  <a:gd name="connsiteY7631" fmla="*/ 2136267 h 5665088"/>
                  <a:gd name="connsiteX7632" fmla="*/ 774649 w 3949445"/>
                  <a:gd name="connsiteY7632" fmla="*/ 2136724 h 5665088"/>
                  <a:gd name="connsiteX7633" fmla="*/ 776707 w 3949445"/>
                  <a:gd name="connsiteY7633" fmla="*/ 2138248 h 5665088"/>
                  <a:gd name="connsiteX7634" fmla="*/ 777011 w 3949445"/>
                  <a:gd name="connsiteY7634" fmla="*/ 2143887 h 5665088"/>
                  <a:gd name="connsiteX7635" fmla="*/ 778993 w 3949445"/>
                  <a:gd name="connsiteY7635" fmla="*/ 2146706 h 5665088"/>
                  <a:gd name="connsiteX7636" fmla="*/ 784860 w 3949445"/>
                  <a:gd name="connsiteY7636" fmla="*/ 2152574 h 5665088"/>
                  <a:gd name="connsiteX7637" fmla="*/ 789661 w 3949445"/>
                  <a:gd name="connsiteY7637" fmla="*/ 2159280 h 5665088"/>
                  <a:gd name="connsiteX7638" fmla="*/ 790651 w 3949445"/>
                  <a:gd name="connsiteY7638" fmla="*/ 2162480 h 5665088"/>
                  <a:gd name="connsiteX7639" fmla="*/ 790651 w 3949445"/>
                  <a:gd name="connsiteY7639" fmla="*/ 2165680 h 5665088"/>
                  <a:gd name="connsiteX7640" fmla="*/ 791185 w 3949445"/>
                  <a:gd name="connsiteY7640" fmla="*/ 2169109 h 5665088"/>
                  <a:gd name="connsiteX7641" fmla="*/ 800252 w 3949445"/>
                  <a:gd name="connsiteY7641" fmla="*/ 2176120 h 5665088"/>
                  <a:gd name="connsiteX7642" fmla="*/ 801243 w 3949445"/>
                  <a:gd name="connsiteY7642" fmla="*/ 2180311 h 5665088"/>
                  <a:gd name="connsiteX7643" fmla="*/ 801548 w 3949445"/>
                  <a:gd name="connsiteY7643" fmla="*/ 2186254 h 5665088"/>
                  <a:gd name="connsiteX7644" fmla="*/ 802843 w 3949445"/>
                  <a:gd name="connsiteY7644" fmla="*/ 2192579 h 5665088"/>
                  <a:gd name="connsiteX7645" fmla="*/ 808177 w 3949445"/>
                  <a:gd name="connsiteY7645" fmla="*/ 2194865 h 5665088"/>
                  <a:gd name="connsiteX7646" fmla="*/ 809777 w 3949445"/>
                  <a:gd name="connsiteY7646" fmla="*/ 2197227 h 5665088"/>
                  <a:gd name="connsiteX7647" fmla="*/ 810768 w 3949445"/>
                  <a:gd name="connsiteY7647" fmla="*/ 2206447 h 5665088"/>
                  <a:gd name="connsiteX7648" fmla="*/ 810082 w 3949445"/>
                  <a:gd name="connsiteY7648" fmla="*/ 2211705 h 5665088"/>
                  <a:gd name="connsiteX7649" fmla="*/ 812368 w 3949445"/>
                  <a:gd name="connsiteY7649" fmla="*/ 2212696 h 5665088"/>
                  <a:gd name="connsiteX7650" fmla="*/ 815264 w 3949445"/>
                  <a:gd name="connsiteY7650" fmla="*/ 2220240 h 5665088"/>
                  <a:gd name="connsiteX7651" fmla="*/ 819455 w 3949445"/>
                  <a:gd name="connsiteY7651" fmla="*/ 2223440 h 5665088"/>
                  <a:gd name="connsiteX7652" fmla="*/ 829361 w 3949445"/>
                  <a:gd name="connsiteY7652" fmla="*/ 2229612 h 5665088"/>
                  <a:gd name="connsiteX7653" fmla="*/ 834923 w 3949445"/>
                  <a:gd name="connsiteY7653" fmla="*/ 2234032 h 5665088"/>
                  <a:gd name="connsiteX7654" fmla="*/ 841629 w 3949445"/>
                  <a:gd name="connsiteY7654" fmla="*/ 2235784 h 5665088"/>
                  <a:gd name="connsiteX7655" fmla="*/ 843839 w 3949445"/>
                  <a:gd name="connsiteY7655" fmla="*/ 2237156 h 5665088"/>
                  <a:gd name="connsiteX7656" fmla="*/ 846201 w 3949445"/>
                  <a:gd name="connsiteY7656" fmla="*/ 2240051 h 5665088"/>
                  <a:gd name="connsiteX7657" fmla="*/ 854431 w 3949445"/>
                  <a:gd name="connsiteY7657" fmla="*/ 2247900 h 5665088"/>
                  <a:gd name="connsiteX7658" fmla="*/ 868147 w 3949445"/>
                  <a:gd name="connsiteY7658" fmla="*/ 2263140 h 5665088"/>
                  <a:gd name="connsiteX7659" fmla="*/ 874547 w 3949445"/>
                  <a:gd name="connsiteY7659" fmla="*/ 2268322 h 5665088"/>
                  <a:gd name="connsiteX7660" fmla="*/ 878281 w 3949445"/>
                  <a:gd name="connsiteY7660" fmla="*/ 2275789 h 5665088"/>
                  <a:gd name="connsiteX7661" fmla="*/ 876529 w 3949445"/>
                  <a:gd name="connsiteY7661" fmla="*/ 2284248 h 5665088"/>
                  <a:gd name="connsiteX7662" fmla="*/ 872947 w 3949445"/>
                  <a:gd name="connsiteY7662" fmla="*/ 2292934 h 5665088"/>
                  <a:gd name="connsiteX7663" fmla="*/ 869823 w 3949445"/>
                  <a:gd name="connsiteY7663" fmla="*/ 2296211 h 5665088"/>
                  <a:gd name="connsiteX7664" fmla="*/ 870356 w 3949445"/>
                  <a:gd name="connsiteY7664" fmla="*/ 2297278 h 5665088"/>
                  <a:gd name="connsiteX7665" fmla="*/ 874014 w 3949445"/>
                  <a:gd name="connsiteY7665" fmla="*/ 2296821 h 5665088"/>
                  <a:gd name="connsiteX7666" fmla="*/ 874090 w 3949445"/>
                  <a:gd name="connsiteY7666" fmla="*/ 2298954 h 5665088"/>
                  <a:gd name="connsiteX7667" fmla="*/ 873328 w 3949445"/>
                  <a:gd name="connsiteY7667" fmla="*/ 2300478 h 5665088"/>
                  <a:gd name="connsiteX7668" fmla="*/ 874928 w 3949445"/>
                  <a:gd name="connsiteY7668" fmla="*/ 2304821 h 5665088"/>
                  <a:gd name="connsiteX7669" fmla="*/ 877443 w 3949445"/>
                  <a:gd name="connsiteY7669" fmla="*/ 2306955 h 5665088"/>
                  <a:gd name="connsiteX7670" fmla="*/ 874852 w 3949445"/>
                  <a:gd name="connsiteY7670" fmla="*/ 2307108 h 5665088"/>
                  <a:gd name="connsiteX7671" fmla="*/ 871118 w 3949445"/>
                  <a:gd name="connsiteY7671" fmla="*/ 2305203 h 5665088"/>
                  <a:gd name="connsiteX7672" fmla="*/ 868451 w 3949445"/>
                  <a:gd name="connsiteY7672" fmla="*/ 2302764 h 5665088"/>
                  <a:gd name="connsiteX7673" fmla="*/ 868985 w 3949445"/>
                  <a:gd name="connsiteY7673" fmla="*/ 2300173 h 5665088"/>
                  <a:gd name="connsiteX7674" fmla="*/ 868528 w 3949445"/>
                  <a:gd name="connsiteY7674" fmla="*/ 2298802 h 5665088"/>
                  <a:gd name="connsiteX7675" fmla="*/ 865708 w 3949445"/>
                  <a:gd name="connsiteY7675" fmla="*/ 2300097 h 5665088"/>
                  <a:gd name="connsiteX7676" fmla="*/ 862736 w 3949445"/>
                  <a:gd name="connsiteY7676" fmla="*/ 2301926 h 5665088"/>
                  <a:gd name="connsiteX7677" fmla="*/ 858088 w 3949445"/>
                  <a:gd name="connsiteY7677" fmla="*/ 2302459 h 5665088"/>
                  <a:gd name="connsiteX7678" fmla="*/ 848258 w 3949445"/>
                  <a:gd name="connsiteY7678" fmla="*/ 2300554 h 5665088"/>
                  <a:gd name="connsiteX7679" fmla="*/ 840029 w 3949445"/>
                  <a:gd name="connsiteY7679" fmla="*/ 2300021 h 5665088"/>
                  <a:gd name="connsiteX7680" fmla="*/ 840105 w 3949445"/>
                  <a:gd name="connsiteY7680" fmla="*/ 2301850 h 5665088"/>
                  <a:gd name="connsiteX7681" fmla="*/ 841629 w 3949445"/>
                  <a:gd name="connsiteY7681" fmla="*/ 2304441 h 5665088"/>
                  <a:gd name="connsiteX7682" fmla="*/ 846887 w 3949445"/>
                  <a:gd name="connsiteY7682" fmla="*/ 2307641 h 5665088"/>
                  <a:gd name="connsiteX7683" fmla="*/ 852449 w 3949445"/>
                  <a:gd name="connsiteY7683" fmla="*/ 2312594 h 5665088"/>
                  <a:gd name="connsiteX7684" fmla="*/ 859231 w 3949445"/>
                  <a:gd name="connsiteY7684" fmla="*/ 2317090 h 5665088"/>
                  <a:gd name="connsiteX7685" fmla="*/ 860831 w 3949445"/>
                  <a:gd name="connsiteY7685" fmla="*/ 2319300 h 5665088"/>
                  <a:gd name="connsiteX7686" fmla="*/ 861593 w 3949445"/>
                  <a:gd name="connsiteY7686" fmla="*/ 2323186 h 5665088"/>
                  <a:gd name="connsiteX7687" fmla="*/ 862889 w 3949445"/>
                  <a:gd name="connsiteY7687" fmla="*/ 2325853 h 5665088"/>
                  <a:gd name="connsiteX7688" fmla="*/ 867232 w 3949445"/>
                  <a:gd name="connsiteY7688" fmla="*/ 2328367 h 5665088"/>
                  <a:gd name="connsiteX7689" fmla="*/ 872338 w 3949445"/>
                  <a:gd name="connsiteY7689" fmla="*/ 2328977 h 5665088"/>
                  <a:gd name="connsiteX7690" fmla="*/ 875919 w 3949445"/>
                  <a:gd name="connsiteY7690" fmla="*/ 2330501 h 5665088"/>
                  <a:gd name="connsiteX7691" fmla="*/ 880339 w 3949445"/>
                  <a:gd name="connsiteY7691" fmla="*/ 2335378 h 5665088"/>
                  <a:gd name="connsiteX7692" fmla="*/ 882625 w 3949445"/>
                  <a:gd name="connsiteY7692" fmla="*/ 2335454 h 5665088"/>
                  <a:gd name="connsiteX7693" fmla="*/ 886358 w 3949445"/>
                  <a:gd name="connsiteY7693" fmla="*/ 2336292 h 5665088"/>
                  <a:gd name="connsiteX7694" fmla="*/ 889559 w 3949445"/>
                  <a:gd name="connsiteY7694" fmla="*/ 2340255 h 5665088"/>
                  <a:gd name="connsiteX7695" fmla="*/ 891769 w 3949445"/>
                  <a:gd name="connsiteY7695" fmla="*/ 2343531 h 5665088"/>
                  <a:gd name="connsiteX7696" fmla="*/ 895731 w 3949445"/>
                  <a:gd name="connsiteY7696" fmla="*/ 2346351 h 5665088"/>
                  <a:gd name="connsiteX7697" fmla="*/ 902360 w 3949445"/>
                  <a:gd name="connsiteY7697" fmla="*/ 2343303 h 5665088"/>
                  <a:gd name="connsiteX7698" fmla="*/ 908380 w 3949445"/>
                  <a:gd name="connsiteY7698" fmla="*/ 2343531 h 5665088"/>
                  <a:gd name="connsiteX7699" fmla="*/ 910971 w 3949445"/>
                  <a:gd name="connsiteY7699" fmla="*/ 2340788 h 5665088"/>
                  <a:gd name="connsiteX7700" fmla="*/ 912876 w 3949445"/>
                  <a:gd name="connsiteY7700" fmla="*/ 2337130 h 5665088"/>
                  <a:gd name="connsiteX7701" fmla="*/ 913333 w 3949445"/>
                  <a:gd name="connsiteY7701" fmla="*/ 2343455 h 5665088"/>
                  <a:gd name="connsiteX7702" fmla="*/ 914324 w 3949445"/>
                  <a:gd name="connsiteY7702" fmla="*/ 2346579 h 5665088"/>
                  <a:gd name="connsiteX7703" fmla="*/ 918058 w 3949445"/>
                  <a:gd name="connsiteY7703" fmla="*/ 2352066 h 5665088"/>
                  <a:gd name="connsiteX7704" fmla="*/ 932155 w 3949445"/>
                  <a:gd name="connsiteY7704" fmla="*/ 2363038 h 5665088"/>
                  <a:gd name="connsiteX7705" fmla="*/ 937260 w 3949445"/>
                  <a:gd name="connsiteY7705" fmla="*/ 2364791 h 5665088"/>
                  <a:gd name="connsiteX7706" fmla="*/ 943051 w 3949445"/>
                  <a:gd name="connsiteY7706" fmla="*/ 2367229 h 5665088"/>
                  <a:gd name="connsiteX7707" fmla="*/ 950900 w 3949445"/>
                  <a:gd name="connsiteY7707" fmla="*/ 2379650 h 5665088"/>
                  <a:gd name="connsiteX7708" fmla="*/ 953033 w 3949445"/>
                  <a:gd name="connsiteY7708" fmla="*/ 2385670 h 5665088"/>
                  <a:gd name="connsiteX7709" fmla="*/ 953186 w 3949445"/>
                  <a:gd name="connsiteY7709" fmla="*/ 2391232 h 5665088"/>
                  <a:gd name="connsiteX7710" fmla="*/ 954024 w 3949445"/>
                  <a:gd name="connsiteY7710" fmla="*/ 2393061 h 5665088"/>
                  <a:gd name="connsiteX7711" fmla="*/ 954938 w 3949445"/>
                  <a:gd name="connsiteY7711" fmla="*/ 2393595 h 5665088"/>
                  <a:gd name="connsiteX7712" fmla="*/ 955548 w 3949445"/>
                  <a:gd name="connsiteY7712" fmla="*/ 2397023 h 5665088"/>
                  <a:gd name="connsiteX7713" fmla="*/ 954634 w 3949445"/>
                  <a:gd name="connsiteY7713" fmla="*/ 2403729 h 5665088"/>
                  <a:gd name="connsiteX7714" fmla="*/ 952729 w 3949445"/>
                  <a:gd name="connsiteY7714" fmla="*/ 2415235 h 5665088"/>
                  <a:gd name="connsiteX7715" fmla="*/ 953033 w 3949445"/>
                  <a:gd name="connsiteY7715" fmla="*/ 2419731 h 5665088"/>
                  <a:gd name="connsiteX7716" fmla="*/ 954862 w 3949445"/>
                  <a:gd name="connsiteY7716" fmla="*/ 2423541 h 5665088"/>
                  <a:gd name="connsiteX7717" fmla="*/ 963549 w 3949445"/>
                  <a:gd name="connsiteY7717" fmla="*/ 2430475 h 5665088"/>
                  <a:gd name="connsiteX7718" fmla="*/ 964463 w 3949445"/>
                  <a:gd name="connsiteY7718" fmla="*/ 2431999 h 5665088"/>
                  <a:gd name="connsiteX7719" fmla="*/ 964540 w 3949445"/>
                  <a:gd name="connsiteY7719" fmla="*/ 2434438 h 5665088"/>
                  <a:gd name="connsiteX7720" fmla="*/ 965302 w 3949445"/>
                  <a:gd name="connsiteY7720" fmla="*/ 2435657 h 5665088"/>
                  <a:gd name="connsiteX7721" fmla="*/ 967359 w 3949445"/>
                  <a:gd name="connsiteY7721" fmla="*/ 2435200 h 5665088"/>
                  <a:gd name="connsiteX7722" fmla="*/ 969950 w 3949445"/>
                  <a:gd name="connsiteY7722" fmla="*/ 2435123 h 5665088"/>
                  <a:gd name="connsiteX7723" fmla="*/ 973988 w 3949445"/>
                  <a:gd name="connsiteY7723" fmla="*/ 2439696 h 5665088"/>
                  <a:gd name="connsiteX7724" fmla="*/ 980161 w 3949445"/>
                  <a:gd name="connsiteY7724" fmla="*/ 2444344 h 5665088"/>
                  <a:gd name="connsiteX7725" fmla="*/ 995020 w 3949445"/>
                  <a:gd name="connsiteY7725" fmla="*/ 2453488 h 5665088"/>
                  <a:gd name="connsiteX7726" fmla="*/ 1000430 w 3949445"/>
                  <a:gd name="connsiteY7726" fmla="*/ 2458974 h 5665088"/>
                  <a:gd name="connsiteX7727" fmla="*/ 1005535 w 3949445"/>
                  <a:gd name="connsiteY7727" fmla="*/ 2462708 h 5665088"/>
                  <a:gd name="connsiteX7728" fmla="*/ 1010793 w 3949445"/>
                  <a:gd name="connsiteY7728" fmla="*/ 2468423 h 5665088"/>
                  <a:gd name="connsiteX7729" fmla="*/ 1021080 w 3949445"/>
                  <a:gd name="connsiteY7729" fmla="*/ 2473757 h 5665088"/>
                  <a:gd name="connsiteX7730" fmla="*/ 1023976 w 3949445"/>
                  <a:gd name="connsiteY7730" fmla="*/ 2477338 h 5665088"/>
                  <a:gd name="connsiteX7731" fmla="*/ 1025728 w 3949445"/>
                  <a:gd name="connsiteY7731" fmla="*/ 2481606 h 5665088"/>
                  <a:gd name="connsiteX7732" fmla="*/ 1028167 w 3949445"/>
                  <a:gd name="connsiteY7732" fmla="*/ 2484501 h 5665088"/>
                  <a:gd name="connsiteX7733" fmla="*/ 1031824 w 3949445"/>
                  <a:gd name="connsiteY7733" fmla="*/ 2498065 h 5665088"/>
                  <a:gd name="connsiteX7734" fmla="*/ 1034948 w 3949445"/>
                  <a:gd name="connsiteY7734" fmla="*/ 2502561 h 5665088"/>
                  <a:gd name="connsiteX7735" fmla="*/ 1038149 w 3949445"/>
                  <a:gd name="connsiteY7735" fmla="*/ 2502865 h 5665088"/>
                  <a:gd name="connsiteX7736" fmla="*/ 1042035 w 3949445"/>
                  <a:gd name="connsiteY7736" fmla="*/ 2501418 h 5665088"/>
                  <a:gd name="connsiteX7737" fmla="*/ 1045693 w 3949445"/>
                  <a:gd name="connsiteY7737" fmla="*/ 2498979 h 5665088"/>
                  <a:gd name="connsiteX7738" fmla="*/ 1049503 w 3949445"/>
                  <a:gd name="connsiteY7738" fmla="*/ 2495093 h 5665088"/>
                  <a:gd name="connsiteX7739" fmla="*/ 1054760 w 3949445"/>
                  <a:gd name="connsiteY7739" fmla="*/ 2491816 h 5665088"/>
                  <a:gd name="connsiteX7740" fmla="*/ 1056208 w 3949445"/>
                  <a:gd name="connsiteY7740" fmla="*/ 2489606 h 5665088"/>
                  <a:gd name="connsiteX7741" fmla="*/ 1057885 w 3949445"/>
                  <a:gd name="connsiteY7741" fmla="*/ 2481834 h 5665088"/>
                  <a:gd name="connsiteX7742" fmla="*/ 1057580 w 3949445"/>
                  <a:gd name="connsiteY7742" fmla="*/ 2478862 h 5665088"/>
                  <a:gd name="connsiteX7743" fmla="*/ 1054227 w 3949445"/>
                  <a:gd name="connsiteY7743" fmla="*/ 2474062 h 5665088"/>
                  <a:gd name="connsiteX7744" fmla="*/ 1047750 w 3949445"/>
                  <a:gd name="connsiteY7744" fmla="*/ 2471547 h 5665088"/>
                  <a:gd name="connsiteX7745" fmla="*/ 1046378 w 3949445"/>
                  <a:gd name="connsiteY7745" fmla="*/ 2465680 h 5665088"/>
                  <a:gd name="connsiteX7746" fmla="*/ 1043864 w 3949445"/>
                  <a:gd name="connsiteY7746" fmla="*/ 2463241 h 5665088"/>
                  <a:gd name="connsiteX7747" fmla="*/ 1042492 w 3949445"/>
                  <a:gd name="connsiteY7747" fmla="*/ 2460193 h 5665088"/>
                  <a:gd name="connsiteX7748" fmla="*/ 1039368 w 3949445"/>
                  <a:gd name="connsiteY7748" fmla="*/ 2456383 h 5665088"/>
                  <a:gd name="connsiteX7749" fmla="*/ 1035863 w 3949445"/>
                  <a:gd name="connsiteY7749" fmla="*/ 2453259 h 5665088"/>
                  <a:gd name="connsiteX7750" fmla="*/ 1034263 w 3949445"/>
                  <a:gd name="connsiteY7750" fmla="*/ 2450668 h 5665088"/>
                  <a:gd name="connsiteX7751" fmla="*/ 1024966 w 3949445"/>
                  <a:gd name="connsiteY7751" fmla="*/ 2443734 h 5665088"/>
                  <a:gd name="connsiteX7752" fmla="*/ 1023442 w 3949445"/>
                  <a:gd name="connsiteY7752" fmla="*/ 2443963 h 5665088"/>
                  <a:gd name="connsiteX7753" fmla="*/ 1022604 w 3949445"/>
                  <a:gd name="connsiteY7753" fmla="*/ 2445334 h 5665088"/>
                  <a:gd name="connsiteX7754" fmla="*/ 1022756 w 3949445"/>
                  <a:gd name="connsiteY7754" fmla="*/ 2447163 h 5665088"/>
                  <a:gd name="connsiteX7755" fmla="*/ 1023671 w 3949445"/>
                  <a:gd name="connsiteY7755" fmla="*/ 2449830 h 5665088"/>
                  <a:gd name="connsiteX7756" fmla="*/ 1022756 w 3949445"/>
                  <a:gd name="connsiteY7756" fmla="*/ 2452116 h 5665088"/>
                  <a:gd name="connsiteX7757" fmla="*/ 1020928 w 3949445"/>
                  <a:gd name="connsiteY7757" fmla="*/ 2453640 h 5665088"/>
                  <a:gd name="connsiteX7758" fmla="*/ 1019327 w 3949445"/>
                  <a:gd name="connsiteY7758" fmla="*/ 2452421 h 5665088"/>
                  <a:gd name="connsiteX7759" fmla="*/ 1019708 w 3949445"/>
                  <a:gd name="connsiteY7759" fmla="*/ 2451049 h 5665088"/>
                  <a:gd name="connsiteX7760" fmla="*/ 1018870 w 3949445"/>
                  <a:gd name="connsiteY7760" fmla="*/ 2450287 h 5665088"/>
                  <a:gd name="connsiteX7761" fmla="*/ 1013993 w 3949445"/>
                  <a:gd name="connsiteY7761" fmla="*/ 2449068 h 5665088"/>
                  <a:gd name="connsiteX7762" fmla="*/ 1009650 w 3949445"/>
                  <a:gd name="connsiteY7762" fmla="*/ 2443810 h 5665088"/>
                  <a:gd name="connsiteX7763" fmla="*/ 1006678 w 3949445"/>
                  <a:gd name="connsiteY7763" fmla="*/ 2433752 h 5665088"/>
                  <a:gd name="connsiteX7764" fmla="*/ 1006907 w 3949445"/>
                  <a:gd name="connsiteY7764" fmla="*/ 2430399 h 5665088"/>
                  <a:gd name="connsiteX7765" fmla="*/ 1008964 w 3949445"/>
                  <a:gd name="connsiteY7765" fmla="*/ 2425675 h 5665088"/>
                  <a:gd name="connsiteX7766" fmla="*/ 1008583 w 3949445"/>
                  <a:gd name="connsiteY7766" fmla="*/ 2422398 h 5665088"/>
                  <a:gd name="connsiteX7767" fmla="*/ 1005840 w 3949445"/>
                  <a:gd name="connsiteY7767" fmla="*/ 2417216 h 5665088"/>
                  <a:gd name="connsiteX7768" fmla="*/ 1000506 w 3949445"/>
                  <a:gd name="connsiteY7768" fmla="*/ 2411121 h 5665088"/>
                  <a:gd name="connsiteX7769" fmla="*/ 995934 w 3949445"/>
                  <a:gd name="connsiteY7769" fmla="*/ 2399843 h 5665088"/>
                  <a:gd name="connsiteX7770" fmla="*/ 995096 w 3949445"/>
                  <a:gd name="connsiteY7770" fmla="*/ 2395500 h 5665088"/>
                  <a:gd name="connsiteX7771" fmla="*/ 990600 w 3949445"/>
                  <a:gd name="connsiteY7771" fmla="*/ 2393595 h 5665088"/>
                  <a:gd name="connsiteX7772" fmla="*/ 985114 w 3949445"/>
                  <a:gd name="connsiteY7772" fmla="*/ 2384679 h 5665088"/>
                  <a:gd name="connsiteX7773" fmla="*/ 983590 w 3949445"/>
                  <a:gd name="connsiteY7773" fmla="*/ 2378888 h 5665088"/>
                  <a:gd name="connsiteX7774" fmla="*/ 983590 w 3949445"/>
                  <a:gd name="connsiteY7774" fmla="*/ 2370887 h 5665088"/>
                  <a:gd name="connsiteX7775" fmla="*/ 980770 w 3949445"/>
                  <a:gd name="connsiteY7775" fmla="*/ 2365172 h 5665088"/>
                  <a:gd name="connsiteX7776" fmla="*/ 980237 w 3949445"/>
                  <a:gd name="connsiteY7776" fmla="*/ 2361667 h 5665088"/>
                  <a:gd name="connsiteX7777" fmla="*/ 978408 w 3949445"/>
                  <a:gd name="connsiteY7777" fmla="*/ 2359228 h 5665088"/>
                  <a:gd name="connsiteX7778" fmla="*/ 978179 w 3949445"/>
                  <a:gd name="connsiteY7778" fmla="*/ 2355190 h 5665088"/>
                  <a:gd name="connsiteX7779" fmla="*/ 975284 w 3949445"/>
                  <a:gd name="connsiteY7779" fmla="*/ 2352294 h 5665088"/>
                  <a:gd name="connsiteX7780" fmla="*/ 974369 w 3949445"/>
                  <a:gd name="connsiteY7780" fmla="*/ 2346960 h 5665088"/>
                  <a:gd name="connsiteX7781" fmla="*/ 965606 w 3949445"/>
                  <a:gd name="connsiteY7781" fmla="*/ 2339873 h 5665088"/>
                  <a:gd name="connsiteX7782" fmla="*/ 964616 w 3949445"/>
                  <a:gd name="connsiteY7782" fmla="*/ 2340483 h 5665088"/>
                  <a:gd name="connsiteX7783" fmla="*/ 964768 w 3949445"/>
                  <a:gd name="connsiteY7783" fmla="*/ 2344903 h 5665088"/>
                  <a:gd name="connsiteX7784" fmla="*/ 966216 w 3949445"/>
                  <a:gd name="connsiteY7784" fmla="*/ 2347798 h 5665088"/>
                  <a:gd name="connsiteX7785" fmla="*/ 969340 w 3949445"/>
                  <a:gd name="connsiteY7785" fmla="*/ 2352142 h 5665088"/>
                  <a:gd name="connsiteX7786" fmla="*/ 968426 w 3949445"/>
                  <a:gd name="connsiteY7786" fmla="*/ 2352828 h 5665088"/>
                  <a:gd name="connsiteX7787" fmla="*/ 967207 w 3949445"/>
                  <a:gd name="connsiteY7787" fmla="*/ 2352523 h 5665088"/>
                  <a:gd name="connsiteX7788" fmla="*/ 963016 w 3949445"/>
                  <a:gd name="connsiteY7788" fmla="*/ 2348179 h 5665088"/>
                  <a:gd name="connsiteX7789" fmla="*/ 962177 w 3949445"/>
                  <a:gd name="connsiteY7789" fmla="*/ 2341474 h 5665088"/>
                  <a:gd name="connsiteX7790" fmla="*/ 957301 w 3949445"/>
                  <a:gd name="connsiteY7790" fmla="*/ 2336292 h 5665088"/>
                  <a:gd name="connsiteX7791" fmla="*/ 957072 w 3949445"/>
                  <a:gd name="connsiteY7791" fmla="*/ 2334463 h 5665088"/>
                  <a:gd name="connsiteX7792" fmla="*/ 957529 w 3949445"/>
                  <a:gd name="connsiteY7792" fmla="*/ 2331644 h 5665088"/>
                  <a:gd name="connsiteX7793" fmla="*/ 953872 w 3949445"/>
                  <a:gd name="connsiteY7793" fmla="*/ 2328901 h 5665088"/>
                  <a:gd name="connsiteX7794" fmla="*/ 950214 w 3949445"/>
                  <a:gd name="connsiteY7794" fmla="*/ 2327148 h 5665088"/>
                  <a:gd name="connsiteX7795" fmla="*/ 946709 w 3949445"/>
                  <a:gd name="connsiteY7795" fmla="*/ 2320519 h 5665088"/>
                  <a:gd name="connsiteX7796" fmla="*/ 944880 w 3949445"/>
                  <a:gd name="connsiteY7796" fmla="*/ 2313280 h 5665088"/>
                  <a:gd name="connsiteX7797" fmla="*/ 936269 w 3949445"/>
                  <a:gd name="connsiteY7797" fmla="*/ 2307717 h 5665088"/>
                  <a:gd name="connsiteX7798" fmla="*/ 929183 w 3949445"/>
                  <a:gd name="connsiteY7798" fmla="*/ 2300707 h 5665088"/>
                  <a:gd name="connsiteX7799" fmla="*/ 928268 w 3949445"/>
                  <a:gd name="connsiteY7799" fmla="*/ 2297583 h 5665088"/>
                  <a:gd name="connsiteX7800" fmla="*/ 928649 w 3949445"/>
                  <a:gd name="connsiteY7800" fmla="*/ 2293696 h 5665088"/>
                  <a:gd name="connsiteX7801" fmla="*/ 926363 w 3949445"/>
                  <a:gd name="connsiteY7801" fmla="*/ 2289658 h 5665088"/>
                  <a:gd name="connsiteX7802" fmla="*/ 926821 w 3949445"/>
                  <a:gd name="connsiteY7802" fmla="*/ 2284857 h 5665088"/>
                  <a:gd name="connsiteX7803" fmla="*/ 924001 w 3949445"/>
                  <a:gd name="connsiteY7803" fmla="*/ 2281352 h 5665088"/>
                  <a:gd name="connsiteX7804" fmla="*/ 924077 w 3949445"/>
                  <a:gd name="connsiteY7804" fmla="*/ 2278990 h 5665088"/>
                  <a:gd name="connsiteX7805" fmla="*/ 923925 w 3949445"/>
                  <a:gd name="connsiteY7805" fmla="*/ 2275866 h 5665088"/>
                  <a:gd name="connsiteX7806" fmla="*/ 920572 w 3949445"/>
                  <a:gd name="connsiteY7806" fmla="*/ 2274570 h 5665088"/>
                  <a:gd name="connsiteX7807" fmla="*/ 917600 w 3949445"/>
                  <a:gd name="connsiteY7807" fmla="*/ 2273808 h 5665088"/>
                  <a:gd name="connsiteX7808" fmla="*/ 915314 w 3949445"/>
                  <a:gd name="connsiteY7808" fmla="*/ 2272208 h 5665088"/>
                  <a:gd name="connsiteX7809" fmla="*/ 910971 w 3949445"/>
                  <a:gd name="connsiteY7809" fmla="*/ 2260245 h 5665088"/>
                  <a:gd name="connsiteX7810" fmla="*/ 908914 w 3949445"/>
                  <a:gd name="connsiteY7810" fmla="*/ 2259406 h 5665088"/>
                  <a:gd name="connsiteX7811" fmla="*/ 906475 w 3949445"/>
                  <a:gd name="connsiteY7811" fmla="*/ 2259635 h 5665088"/>
                  <a:gd name="connsiteX7812" fmla="*/ 905942 w 3949445"/>
                  <a:gd name="connsiteY7812" fmla="*/ 2258568 h 5665088"/>
                  <a:gd name="connsiteX7813" fmla="*/ 906170 w 3949445"/>
                  <a:gd name="connsiteY7813" fmla="*/ 2257196 h 5665088"/>
                  <a:gd name="connsiteX7814" fmla="*/ 904113 w 3949445"/>
                  <a:gd name="connsiteY7814" fmla="*/ 2254072 h 5665088"/>
                  <a:gd name="connsiteX7815" fmla="*/ 899541 w 3949445"/>
                  <a:gd name="connsiteY7815" fmla="*/ 2254911 h 5665088"/>
                  <a:gd name="connsiteX7816" fmla="*/ 898017 w 3949445"/>
                  <a:gd name="connsiteY7816" fmla="*/ 2250872 h 5665088"/>
                  <a:gd name="connsiteX7817" fmla="*/ 897788 w 3949445"/>
                  <a:gd name="connsiteY7817" fmla="*/ 2247595 h 5665088"/>
                  <a:gd name="connsiteX7818" fmla="*/ 889635 w 3949445"/>
                  <a:gd name="connsiteY7818" fmla="*/ 2236470 h 5665088"/>
                  <a:gd name="connsiteX7819" fmla="*/ 886739 w 3949445"/>
                  <a:gd name="connsiteY7819" fmla="*/ 2233498 h 5665088"/>
                  <a:gd name="connsiteX7820" fmla="*/ 877748 w 3949445"/>
                  <a:gd name="connsiteY7820" fmla="*/ 2226336 h 5665088"/>
                  <a:gd name="connsiteX7821" fmla="*/ 873176 w 3949445"/>
                  <a:gd name="connsiteY7821" fmla="*/ 2221154 h 5665088"/>
                  <a:gd name="connsiteX7822" fmla="*/ 865708 w 3949445"/>
                  <a:gd name="connsiteY7822" fmla="*/ 2217115 h 5665088"/>
                  <a:gd name="connsiteX7823" fmla="*/ 864565 w 3949445"/>
                  <a:gd name="connsiteY7823" fmla="*/ 2214296 h 5665088"/>
                  <a:gd name="connsiteX7824" fmla="*/ 858850 w 3949445"/>
                  <a:gd name="connsiteY7824" fmla="*/ 2209038 h 5665088"/>
                  <a:gd name="connsiteX7825" fmla="*/ 855726 w 3949445"/>
                  <a:gd name="connsiteY7825" fmla="*/ 2203399 h 5665088"/>
                  <a:gd name="connsiteX7826" fmla="*/ 854964 w 3949445"/>
                  <a:gd name="connsiteY7826" fmla="*/ 2199970 h 5665088"/>
                  <a:gd name="connsiteX7827" fmla="*/ 855574 w 3949445"/>
                  <a:gd name="connsiteY7827" fmla="*/ 2188693 h 5665088"/>
                  <a:gd name="connsiteX7828" fmla="*/ 853592 w 3949445"/>
                  <a:gd name="connsiteY7828" fmla="*/ 2183816 h 5665088"/>
                  <a:gd name="connsiteX7829" fmla="*/ 852907 w 3949445"/>
                  <a:gd name="connsiteY7829" fmla="*/ 2177720 h 5665088"/>
                  <a:gd name="connsiteX7830" fmla="*/ 850621 w 3949445"/>
                  <a:gd name="connsiteY7830" fmla="*/ 2169566 h 5665088"/>
                  <a:gd name="connsiteX7831" fmla="*/ 847420 w 3949445"/>
                  <a:gd name="connsiteY7831" fmla="*/ 2164461 h 5665088"/>
                  <a:gd name="connsiteX7832" fmla="*/ 845972 w 3949445"/>
                  <a:gd name="connsiteY7832" fmla="*/ 2161185 h 5665088"/>
                  <a:gd name="connsiteX7833" fmla="*/ 847268 w 3949445"/>
                  <a:gd name="connsiteY7833" fmla="*/ 2145030 h 5665088"/>
                  <a:gd name="connsiteX7834" fmla="*/ 849554 w 3949445"/>
                  <a:gd name="connsiteY7834" fmla="*/ 2140382 h 5665088"/>
                  <a:gd name="connsiteX7835" fmla="*/ 847573 w 3949445"/>
                  <a:gd name="connsiteY7835" fmla="*/ 2133981 h 5665088"/>
                  <a:gd name="connsiteX7836" fmla="*/ 845439 w 3949445"/>
                  <a:gd name="connsiteY7836" fmla="*/ 2131771 h 5665088"/>
                  <a:gd name="connsiteX7837" fmla="*/ 843991 w 3949445"/>
                  <a:gd name="connsiteY7837" fmla="*/ 2129638 h 5665088"/>
                  <a:gd name="connsiteX7838" fmla="*/ 851459 w 3949445"/>
                  <a:gd name="connsiteY7838" fmla="*/ 2133676 h 5665088"/>
                  <a:gd name="connsiteX7839" fmla="*/ 853135 w 3949445"/>
                  <a:gd name="connsiteY7839" fmla="*/ 2134896 h 5665088"/>
                  <a:gd name="connsiteX7840" fmla="*/ 856564 w 3949445"/>
                  <a:gd name="connsiteY7840" fmla="*/ 2135505 h 5665088"/>
                  <a:gd name="connsiteX7841" fmla="*/ 858850 w 3949445"/>
                  <a:gd name="connsiteY7841" fmla="*/ 2136724 h 5665088"/>
                  <a:gd name="connsiteX7842" fmla="*/ 869899 w 3949445"/>
                  <a:gd name="connsiteY7842" fmla="*/ 2144344 h 5665088"/>
                  <a:gd name="connsiteX7843" fmla="*/ 874395 w 3949445"/>
                  <a:gd name="connsiteY7843" fmla="*/ 2146326 h 5665088"/>
                  <a:gd name="connsiteX7844" fmla="*/ 876986 w 3949445"/>
                  <a:gd name="connsiteY7844" fmla="*/ 2146249 h 5665088"/>
                  <a:gd name="connsiteX7845" fmla="*/ 880034 w 3949445"/>
                  <a:gd name="connsiteY7845" fmla="*/ 2145563 h 5665088"/>
                  <a:gd name="connsiteX7846" fmla="*/ 881024 w 3949445"/>
                  <a:gd name="connsiteY7846" fmla="*/ 2142744 h 5665088"/>
                  <a:gd name="connsiteX7847" fmla="*/ 882167 w 3949445"/>
                  <a:gd name="connsiteY7847" fmla="*/ 2141220 h 5665088"/>
                  <a:gd name="connsiteX7848" fmla="*/ 889483 w 3949445"/>
                  <a:gd name="connsiteY7848" fmla="*/ 2144192 h 5665088"/>
                  <a:gd name="connsiteX7849" fmla="*/ 891769 w 3949445"/>
                  <a:gd name="connsiteY7849" fmla="*/ 2145716 h 5665088"/>
                  <a:gd name="connsiteX7850" fmla="*/ 894359 w 3949445"/>
                  <a:gd name="connsiteY7850" fmla="*/ 2148078 h 5665088"/>
                  <a:gd name="connsiteX7851" fmla="*/ 894740 w 3949445"/>
                  <a:gd name="connsiteY7851" fmla="*/ 2153183 h 5665088"/>
                  <a:gd name="connsiteX7852" fmla="*/ 900303 w 3949445"/>
                  <a:gd name="connsiteY7852" fmla="*/ 2155393 h 5665088"/>
                  <a:gd name="connsiteX7853" fmla="*/ 909904 w 3949445"/>
                  <a:gd name="connsiteY7853" fmla="*/ 2156993 h 5665088"/>
                  <a:gd name="connsiteX7854" fmla="*/ 911733 w 3949445"/>
                  <a:gd name="connsiteY7854" fmla="*/ 2157832 h 5665088"/>
                  <a:gd name="connsiteX7855" fmla="*/ 915695 w 3949445"/>
                  <a:gd name="connsiteY7855" fmla="*/ 2159051 h 5665088"/>
                  <a:gd name="connsiteX7856" fmla="*/ 917067 w 3949445"/>
                  <a:gd name="connsiteY7856" fmla="*/ 2160270 h 5665088"/>
                  <a:gd name="connsiteX7857" fmla="*/ 917219 w 3949445"/>
                  <a:gd name="connsiteY7857" fmla="*/ 2164156 h 5665088"/>
                  <a:gd name="connsiteX7858" fmla="*/ 916076 w 3949445"/>
                  <a:gd name="connsiteY7858" fmla="*/ 2165299 h 5665088"/>
                  <a:gd name="connsiteX7859" fmla="*/ 914705 w 3949445"/>
                  <a:gd name="connsiteY7859" fmla="*/ 2164537 h 5665088"/>
                  <a:gd name="connsiteX7860" fmla="*/ 914324 w 3949445"/>
                  <a:gd name="connsiteY7860" fmla="*/ 2165833 h 5665088"/>
                  <a:gd name="connsiteX7861" fmla="*/ 914857 w 3949445"/>
                  <a:gd name="connsiteY7861" fmla="*/ 2166671 h 5665088"/>
                  <a:gd name="connsiteX7862" fmla="*/ 915543 w 3949445"/>
                  <a:gd name="connsiteY7862" fmla="*/ 2170481 h 5665088"/>
                  <a:gd name="connsiteX7863" fmla="*/ 914629 w 3949445"/>
                  <a:gd name="connsiteY7863" fmla="*/ 2176577 h 5665088"/>
                  <a:gd name="connsiteX7864" fmla="*/ 916686 w 3949445"/>
                  <a:gd name="connsiteY7864" fmla="*/ 2182597 h 5665088"/>
                  <a:gd name="connsiteX7865" fmla="*/ 920801 w 3949445"/>
                  <a:gd name="connsiteY7865" fmla="*/ 2188540 h 5665088"/>
                  <a:gd name="connsiteX7866" fmla="*/ 925678 w 3949445"/>
                  <a:gd name="connsiteY7866" fmla="*/ 2197380 h 5665088"/>
                  <a:gd name="connsiteX7867" fmla="*/ 928268 w 3949445"/>
                  <a:gd name="connsiteY7867" fmla="*/ 2204695 h 5665088"/>
                  <a:gd name="connsiteX7868" fmla="*/ 929030 w 3949445"/>
                  <a:gd name="connsiteY7868" fmla="*/ 2210562 h 5665088"/>
                  <a:gd name="connsiteX7869" fmla="*/ 930631 w 3949445"/>
                  <a:gd name="connsiteY7869" fmla="*/ 2213458 h 5665088"/>
                  <a:gd name="connsiteX7870" fmla="*/ 932383 w 3949445"/>
                  <a:gd name="connsiteY7870" fmla="*/ 2215439 h 5665088"/>
                  <a:gd name="connsiteX7871" fmla="*/ 935431 w 3949445"/>
                  <a:gd name="connsiteY7871" fmla="*/ 2221763 h 5665088"/>
                  <a:gd name="connsiteX7872" fmla="*/ 941603 w 3949445"/>
                  <a:gd name="connsiteY7872" fmla="*/ 2229460 h 5665088"/>
                  <a:gd name="connsiteX7873" fmla="*/ 942670 w 3949445"/>
                  <a:gd name="connsiteY7873" fmla="*/ 2232660 h 5665088"/>
                  <a:gd name="connsiteX7874" fmla="*/ 942442 w 3949445"/>
                  <a:gd name="connsiteY7874" fmla="*/ 2234336 h 5665088"/>
                  <a:gd name="connsiteX7875" fmla="*/ 943051 w 3949445"/>
                  <a:gd name="connsiteY7875" fmla="*/ 2237308 h 5665088"/>
                  <a:gd name="connsiteX7876" fmla="*/ 945947 w 3949445"/>
                  <a:gd name="connsiteY7876" fmla="*/ 2238375 h 5665088"/>
                  <a:gd name="connsiteX7877" fmla="*/ 948995 w 3949445"/>
                  <a:gd name="connsiteY7877" fmla="*/ 2240585 h 5665088"/>
                  <a:gd name="connsiteX7878" fmla="*/ 950214 w 3949445"/>
                  <a:gd name="connsiteY7878" fmla="*/ 2246910 h 5665088"/>
                  <a:gd name="connsiteX7879" fmla="*/ 951433 w 3949445"/>
                  <a:gd name="connsiteY7879" fmla="*/ 2251024 h 5665088"/>
                  <a:gd name="connsiteX7880" fmla="*/ 955929 w 3949445"/>
                  <a:gd name="connsiteY7880" fmla="*/ 2256206 h 5665088"/>
                  <a:gd name="connsiteX7881" fmla="*/ 959968 w 3949445"/>
                  <a:gd name="connsiteY7881" fmla="*/ 2259254 h 5665088"/>
                  <a:gd name="connsiteX7882" fmla="*/ 960806 w 3949445"/>
                  <a:gd name="connsiteY7882" fmla="*/ 2260321 h 5665088"/>
                  <a:gd name="connsiteX7883" fmla="*/ 961263 w 3949445"/>
                  <a:gd name="connsiteY7883" fmla="*/ 2262150 h 5665088"/>
                  <a:gd name="connsiteX7884" fmla="*/ 964159 w 3949445"/>
                  <a:gd name="connsiteY7884" fmla="*/ 2266569 h 5665088"/>
                  <a:gd name="connsiteX7885" fmla="*/ 967435 w 3949445"/>
                  <a:gd name="connsiteY7885" fmla="*/ 2270074 h 5665088"/>
                  <a:gd name="connsiteX7886" fmla="*/ 970026 w 3949445"/>
                  <a:gd name="connsiteY7886" fmla="*/ 2273961 h 5665088"/>
                  <a:gd name="connsiteX7887" fmla="*/ 978103 w 3949445"/>
                  <a:gd name="connsiteY7887" fmla="*/ 2277542 h 5665088"/>
                  <a:gd name="connsiteX7888" fmla="*/ 985495 w 3949445"/>
                  <a:gd name="connsiteY7888" fmla="*/ 2288667 h 5665088"/>
                  <a:gd name="connsiteX7889" fmla="*/ 991743 w 3949445"/>
                  <a:gd name="connsiteY7889" fmla="*/ 2294839 h 5665088"/>
                  <a:gd name="connsiteX7890" fmla="*/ 997001 w 3949445"/>
                  <a:gd name="connsiteY7890" fmla="*/ 2296592 h 5665088"/>
                  <a:gd name="connsiteX7891" fmla="*/ 999515 w 3949445"/>
                  <a:gd name="connsiteY7891" fmla="*/ 2298116 h 5665088"/>
                  <a:gd name="connsiteX7892" fmla="*/ 1002259 w 3949445"/>
                  <a:gd name="connsiteY7892" fmla="*/ 2296897 h 5665088"/>
                  <a:gd name="connsiteX7893" fmla="*/ 1005764 w 3949445"/>
                  <a:gd name="connsiteY7893" fmla="*/ 2296973 h 5665088"/>
                  <a:gd name="connsiteX7894" fmla="*/ 1014679 w 3949445"/>
                  <a:gd name="connsiteY7894" fmla="*/ 2299106 h 5665088"/>
                  <a:gd name="connsiteX7895" fmla="*/ 1012774 w 3949445"/>
                  <a:gd name="connsiteY7895" fmla="*/ 2302002 h 5665088"/>
                  <a:gd name="connsiteX7896" fmla="*/ 1011326 w 3949445"/>
                  <a:gd name="connsiteY7896" fmla="*/ 2307870 h 5665088"/>
                  <a:gd name="connsiteX7897" fmla="*/ 1012241 w 3949445"/>
                  <a:gd name="connsiteY7897" fmla="*/ 2312365 h 5665088"/>
                  <a:gd name="connsiteX7898" fmla="*/ 1013460 w 3949445"/>
                  <a:gd name="connsiteY7898" fmla="*/ 2316251 h 5665088"/>
                  <a:gd name="connsiteX7899" fmla="*/ 1015060 w 3949445"/>
                  <a:gd name="connsiteY7899" fmla="*/ 2318538 h 5665088"/>
                  <a:gd name="connsiteX7900" fmla="*/ 1016660 w 3949445"/>
                  <a:gd name="connsiteY7900" fmla="*/ 2321586 h 5665088"/>
                  <a:gd name="connsiteX7901" fmla="*/ 1020547 w 3949445"/>
                  <a:gd name="connsiteY7901" fmla="*/ 2325319 h 5665088"/>
                  <a:gd name="connsiteX7902" fmla="*/ 1024433 w 3949445"/>
                  <a:gd name="connsiteY7902" fmla="*/ 2328215 h 5665088"/>
                  <a:gd name="connsiteX7903" fmla="*/ 1037311 w 3949445"/>
                  <a:gd name="connsiteY7903" fmla="*/ 2331644 h 5665088"/>
                  <a:gd name="connsiteX7904" fmla="*/ 1038073 w 3949445"/>
                  <a:gd name="connsiteY7904" fmla="*/ 2333701 h 5665088"/>
                  <a:gd name="connsiteX7905" fmla="*/ 1038225 w 3949445"/>
                  <a:gd name="connsiteY7905" fmla="*/ 2335759 h 5665088"/>
                  <a:gd name="connsiteX7906" fmla="*/ 1039368 w 3949445"/>
                  <a:gd name="connsiteY7906" fmla="*/ 2339721 h 5665088"/>
                  <a:gd name="connsiteX7907" fmla="*/ 1041806 w 3949445"/>
                  <a:gd name="connsiteY7907" fmla="*/ 2344369 h 5665088"/>
                  <a:gd name="connsiteX7908" fmla="*/ 1044702 w 3949445"/>
                  <a:gd name="connsiteY7908" fmla="*/ 2347113 h 5665088"/>
                  <a:gd name="connsiteX7909" fmla="*/ 1047750 w 3949445"/>
                  <a:gd name="connsiteY7909" fmla="*/ 2347417 h 5665088"/>
                  <a:gd name="connsiteX7910" fmla="*/ 1055218 w 3949445"/>
                  <a:gd name="connsiteY7910" fmla="*/ 2346808 h 5665088"/>
                  <a:gd name="connsiteX7911" fmla="*/ 1063219 w 3949445"/>
                  <a:gd name="connsiteY7911" fmla="*/ 2354123 h 5665088"/>
                  <a:gd name="connsiteX7912" fmla="*/ 1064514 w 3949445"/>
                  <a:gd name="connsiteY7912" fmla="*/ 2357552 h 5665088"/>
                  <a:gd name="connsiteX7913" fmla="*/ 1064590 w 3949445"/>
                  <a:gd name="connsiteY7913" fmla="*/ 2359381 h 5665088"/>
                  <a:gd name="connsiteX7914" fmla="*/ 1065581 w 3949445"/>
                  <a:gd name="connsiteY7914" fmla="*/ 2361438 h 5665088"/>
                  <a:gd name="connsiteX7915" fmla="*/ 1068248 w 3949445"/>
                  <a:gd name="connsiteY7915" fmla="*/ 2363496 h 5665088"/>
                  <a:gd name="connsiteX7916" fmla="*/ 1069391 w 3949445"/>
                  <a:gd name="connsiteY7916" fmla="*/ 2365629 h 5665088"/>
                  <a:gd name="connsiteX7917" fmla="*/ 1067791 w 3949445"/>
                  <a:gd name="connsiteY7917" fmla="*/ 2365477 h 5665088"/>
                  <a:gd name="connsiteX7918" fmla="*/ 1066190 w 3949445"/>
                  <a:gd name="connsiteY7918" fmla="*/ 2363496 h 5665088"/>
                  <a:gd name="connsiteX7919" fmla="*/ 1063447 w 3949445"/>
                  <a:gd name="connsiteY7919" fmla="*/ 2366086 h 5665088"/>
                  <a:gd name="connsiteX7920" fmla="*/ 1060247 w 3949445"/>
                  <a:gd name="connsiteY7920" fmla="*/ 2370353 h 5665088"/>
                  <a:gd name="connsiteX7921" fmla="*/ 1057427 w 3949445"/>
                  <a:gd name="connsiteY7921" fmla="*/ 2374697 h 5665088"/>
                  <a:gd name="connsiteX7922" fmla="*/ 1059028 w 3949445"/>
                  <a:gd name="connsiteY7922" fmla="*/ 2387270 h 5665088"/>
                  <a:gd name="connsiteX7923" fmla="*/ 1062152 w 3949445"/>
                  <a:gd name="connsiteY7923" fmla="*/ 2391080 h 5665088"/>
                  <a:gd name="connsiteX7924" fmla="*/ 1064133 w 3949445"/>
                  <a:gd name="connsiteY7924" fmla="*/ 2392071 h 5665088"/>
                  <a:gd name="connsiteX7925" fmla="*/ 1066343 w 3949445"/>
                  <a:gd name="connsiteY7925" fmla="*/ 2392756 h 5665088"/>
                  <a:gd name="connsiteX7926" fmla="*/ 1070686 w 3949445"/>
                  <a:gd name="connsiteY7926" fmla="*/ 2391842 h 5665088"/>
                  <a:gd name="connsiteX7927" fmla="*/ 1073658 w 3949445"/>
                  <a:gd name="connsiteY7927" fmla="*/ 2390699 h 5665088"/>
                  <a:gd name="connsiteX7928" fmla="*/ 1076401 w 3949445"/>
                  <a:gd name="connsiteY7928" fmla="*/ 2388794 h 5665088"/>
                  <a:gd name="connsiteX7929" fmla="*/ 1078306 w 3949445"/>
                  <a:gd name="connsiteY7929" fmla="*/ 2386965 h 5665088"/>
                  <a:gd name="connsiteX7930" fmla="*/ 1078382 w 3949445"/>
                  <a:gd name="connsiteY7930" fmla="*/ 2388489 h 5665088"/>
                  <a:gd name="connsiteX7931" fmla="*/ 1074954 w 3949445"/>
                  <a:gd name="connsiteY7931" fmla="*/ 2392909 h 5665088"/>
                  <a:gd name="connsiteX7932" fmla="*/ 1071296 w 3949445"/>
                  <a:gd name="connsiteY7932" fmla="*/ 2394433 h 5665088"/>
                  <a:gd name="connsiteX7933" fmla="*/ 1071448 w 3949445"/>
                  <a:gd name="connsiteY7933" fmla="*/ 2395881 h 5665088"/>
                  <a:gd name="connsiteX7934" fmla="*/ 1072820 w 3949445"/>
                  <a:gd name="connsiteY7934" fmla="*/ 2397328 h 5665088"/>
                  <a:gd name="connsiteX7935" fmla="*/ 1078078 w 3949445"/>
                  <a:gd name="connsiteY7935" fmla="*/ 2396109 h 5665088"/>
                  <a:gd name="connsiteX7936" fmla="*/ 1079983 w 3949445"/>
                  <a:gd name="connsiteY7936" fmla="*/ 2394814 h 5665088"/>
                  <a:gd name="connsiteX7937" fmla="*/ 1082192 w 3949445"/>
                  <a:gd name="connsiteY7937" fmla="*/ 2394966 h 5665088"/>
                  <a:gd name="connsiteX7938" fmla="*/ 1083564 w 3949445"/>
                  <a:gd name="connsiteY7938" fmla="*/ 2399691 h 5665088"/>
                  <a:gd name="connsiteX7939" fmla="*/ 1085698 w 3949445"/>
                  <a:gd name="connsiteY7939" fmla="*/ 2401367 h 5665088"/>
                  <a:gd name="connsiteX7940" fmla="*/ 1094613 w 3949445"/>
                  <a:gd name="connsiteY7940" fmla="*/ 2406168 h 5665088"/>
                  <a:gd name="connsiteX7941" fmla="*/ 1098194 w 3949445"/>
                  <a:gd name="connsiteY7941" fmla="*/ 2409063 h 5665088"/>
                  <a:gd name="connsiteX7942" fmla="*/ 1109091 w 3949445"/>
                  <a:gd name="connsiteY7942" fmla="*/ 2413178 h 5665088"/>
                  <a:gd name="connsiteX7943" fmla="*/ 1110691 w 3949445"/>
                  <a:gd name="connsiteY7943" fmla="*/ 2414245 h 5665088"/>
                  <a:gd name="connsiteX7944" fmla="*/ 1111301 w 3949445"/>
                  <a:gd name="connsiteY7944" fmla="*/ 2415540 h 5665088"/>
                  <a:gd name="connsiteX7945" fmla="*/ 1109624 w 3949445"/>
                  <a:gd name="connsiteY7945" fmla="*/ 2416302 h 5665088"/>
                  <a:gd name="connsiteX7946" fmla="*/ 1107262 w 3949445"/>
                  <a:gd name="connsiteY7946" fmla="*/ 2416226 h 5665088"/>
                  <a:gd name="connsiteX7947" fmla="*/ 1105205 w 3949445"/>
                  <a:gd name="connsiteY7947" fmla="*/ 2415769 h 5665088"/>
                  <a:gd name="connsiteX7948" fmla="*/ 1103300 w 3949445"/>
                  <a:gd name="connsiteY7948" fmla="*/ 2414016 h 5665088"/>
                  <a:gd name="connsiteX7949" fmla="*/ 1101852 w 3949445"/>
                  <a:gd name="connsiteY7949" fmla="*/ 2413635 h 5665088"/>
                  <a:gd name="connsiteX7950" fmla="*/ 1104595 w 3949445"/>
                  <a:gd name="connsiteY7950" fmla="*/ 2418055 h 5665088"/>
                  <a:gd name="connsiteX7951" fmla="*/ 1112063 w 3949445"/>
                  <a:gd name="connsiteY7951" fmla="*/ 2425827 h 5665088"/>
                  <a:gd name="connsiteX7952" fmla="*/ 1112368 w 3949445"/>
                  <a:gd name="connsiteY7952" fmla="*/ 2429485 h 5665088"/>
                  <a:gd name="connsiteX7953" fmla="*/ 1114577 w 3949445"/>
                  <a:gd name="connsiteY7953" fmla="*/ 2432685 h 5665088"/>
                  <a:gd name="connsiteX7954" fmla="*/ 1119835 w 3949445"/>
                  <a:gd name="connsiteY7954" fmla="*/ 2435809 h 5665088"/>
                  <a:gd name="connsiteX7955" fmla="*/ 1123950 w 3949445"/>
                  <a:gd name="connsiteY7955" fmla="*/ 2436343 h 5665088"/>
                  <a:gd name="connsiteX7956" fmla="*/ 1125322 w 3949445"/>
                  <a:gd name="connsiteY7956" fmla="*/ 2437257 h 5665088"/>
                  <a:gd name="connsiteX7957" fmla="*/ 1128141 w 3949445"/>
                  <a:gd name="connsiteY7957" fmla="*/ 2437791 h 5665088"/>
                  <a:gd name="connsiteX7958" fmla="*/ 1130199 w 3949445"/>
                  <a:gd name="connsiteY7958" fmla="*/ 2437181 h 5665088"/>
                  <a:gd name="connsiteX7959" fmla="*/ 1131570 w 3949445"/>
                  <a:gd name="connsiteY7959" fmla="*/ 2437867 h 5665088"/>
                  <a:gd name="connsiteX7960" fmla="*/ 1132484 w 3949445"/>
                  <a:gd name="connsiteY7960" fmla="*/ 2440534 h 5665088"/>
                  <a:gd name="connsiteX7961" fmla="*/ 1132332 w 3949445"/>
                  <a:gd name="connsiteY7961" fmla="*/ 2442667 h 5665088"/>
                  <a:gd name="connsiteX7962" fmla="*/ 1131037 w 3949445"/>
                  <a:gd name="connsiteY7962" fmla="*/ 2443125 h 5665088"/>
                  <a:gd name="connsiteX7963" fmla="*/ 1123340 w 3949445"/>
                  <a:gd name="connsiteY7963" fmla="*/ 2438553 h 5665088"/>
                  <a:gd name="connsiteX7964" fmla="*/ 1121816 w 3949445"/>
                  <a:gd name="connsiteY7964" fmla="*/ 2438553 h 5665088"/>
                  <a:gd name="connsiteX7965" fmla="*/ 1148182 w 3949445"/>
                  <a:gd name="connsiteY7965" fmla="*/ 2457069 h 5665088"/>
                  <a:gd name="connsiteX7966" fmla="*/ 1153973 w 3949445"/>
                  <a:gd name="connsiteY7966" fmla="*/ 2462556 h 5665088"/>
                  <a:gd name="connsiteX7967" fmla="*/ 1161974 w 3949445"/>
                  <a:gd name="connsiteY7967" fmla="*/ 2473528 h 5665088"/>
                  <a:gd name="connsiteX7968" fmla="*/ 1168222 w 3949445"/>
                  <a:gd name="connsiteY7968" fmla="*/ 2480081 h 5665088"/>
                  <a:gd name="connsiteX7969" fmla="*/ 1174547 w 3949445"/>
                  <a:gd name="connsiteY7969" fmla="*/ 2490368 h 5665088"/>
                  <a:gd name="connsiteX7970" fmla="*/ 1181100 w 3949445"/>
                  <a:gd name="connsiteY7970" fmla="*/ 2495779 h 5665088"/>
                  <a:gd name="connsiteX7971" fmla="*/ 1189330 w 3949445"/>
                  <a:gd name="connsiteY7971" fmla="*/ 2505228 h 5665088"/>
                  <a:gd name="connsiteX7972" fmla="*/ 1192378 w 3949445"/>
                  <a:gd name="connsiteY7972" fmla="*/ 2507285 h 5665088"/>
                  <a:gd name="connsiteX7973" fmla="*/ 1198245 w 3949445"/>
                  <a:gd name="connsiteY7973" fmla="*/ 2513305 h 5665088"/>
                  <a:gd name="connsiteX7974" fmla="*/ 1203960 w 3949445"/>
                  <a:gd name="connsiteY7974" fmla="*/ 2525497 h 5665088"/>
                  <a:gd name="connsiteX7975" fmla="*/ 1203808 w 3949445"/>
                  <a:gd name="connsiteY7975" fmla="*/ 2539136 h 5665088"/>
                  <a:gd name="connsiteX7976" fmla="*/ 1208532 w 3949445"/>
                  <a:gd name="connsiteY7976" fmla="*/ 2545918 h 5665088"/>
                  <a:gd name="connsiteX7977" fmla="*/ 1211275 w 3949445"/>
                  <a:gd name="connsiteY7977" fmla="*/ 2551786 h 5665088"/>
                  <a:gd name="connsiteX7978" fmla="*/ 1212190 w 3949445"/>
                  <a:gd name="connsiteY7978" fmla="*/ 2553996 h 5665088"/>
                  <a:gd name="connsiteX7979" fmla="*/ 1220876 w 3949445"/>
                  <a:gd name="connsiteY7979" fmla="*/ 2559101 h 5665088"/>
                  <a:gd name="connsiteX7980" fmla="*/ 1219886 w 3949445"/>
                  <a:gd name="connsiteY7980" fmla="*/ 2563597 h 5665088"/>
                  <a:gd name="connsiteX7981" fmla="*/ 1220267 w 3949445"/>
                  <a:gd name="connsiteY7981" fmla="*/ 2568778 h 5665088"/>
                  <a:gd name="connsiteX7982" fmla="*/ 1219810 w 3949445"/>
                  <a:gd name="connsiteY7982" fmla="*/ 2574036 h 5665088"/>
                  <a:gd name="connsiteX7983" fmla="*/ 1217295 w 3949445"/>
                  <a:gd name="connsiteY7983" fmla="*/ 2577770 h 5665088"/>
                  <a:gd name="connsiteX7984" fmla="*/ 1213714 w 3949445"/>
                  <a:gd name="connsiteY7984" fmla="*/ 2581808 h 5665088"/>
                  <a:gd name="connsiteX7985" fmla="*/ 1211275 w 3949445"/>
                  <a:gd name="connsiteY7985" fmla="*/ 2585085 h 5665088"/>
                  <a:gd name="connsiteX7986" fmla="*/ 1209218 w 3949445"/>
                  <a:gd name="connsiteY7986" fmla="*/ 2586457 h 5665088"/>
                  <a:gd name="connsiteX7987" fmla="*/ 1209904 w 3949445"/>
                  <a:gd name="connsiteY7987" fmla="*/ 2587752 h 5665088"/>
                  <a:gd name="connsiteX7988" fmla="*/ 1212647 w 3949445"/>
                  <a:gd name="connsiteY7988" fmla="*/ 2587828 h 5665088"/>
                  <a:gd name="connsiteX7989" fmla="*/ 1216304 w 3949445"/>
                  <a:gd name="connsiteY7989" fmla="*/ 2588743 h 5665088"/>
                  <a:gd name="connsiteX7990" fmla="*/ 1219200 w 3949445"/>
                  <a:gd name="connsiteY7990" fmla="*/ 2592096 h 5665088"/>
                  <a:gd name="connsiteX7991" fmla="*/ 1219505 w 3949445"/>
                  <a:gd name="connsiteY7991" fmla="*/ 2593467 h 5665088"/>
                  <a:gd name="connsiteX7992" fmla="*/ 1218895 w 3949445"/>
                  <a:gd name="connsiteY7992" fmla="*/ 2595677 h 5665088"/>
                  <a:gd name="connsiteX7993" fmla="*/ 1214323 w 3949445"/>
                  <a:gd name="connsiteY7993" fmla="*/ 2598344 h 5665088"/>
                  <a:gd name="connsiteX7994" fmla="*/ 1207922 w 3949445"/>
                  <a:gd name="connsiteY7994" fmla="*/ 2598953 h 5665088"/>
                  <a:gd name="connsiteX7995" fmla="*/ 1204112 w 3949445"/>
                  <a:gd name="connsiteY7995" fmla="*/ 2601392 h 5665088"/>
                  <a:gd name="connsiteX7996" fmla="*/ 1203046 w 3949445"/>
                  <a:gd name="connsiteY7996" fmla="*/ 2603449 h 5665088"/>
                  <a:gd name="connsiteX7997" fmla="*/ 1205103 w 3949445"/>
                  <a:gd name="connsiteY7997" fmla="*/ 2606193 h 5665088"/>
                  <a:gd name="connsiteX7998" fmla="*/ 1206856 w 3949445"/>
                  <a:gd name="connsiteY7998" fmla="*/ 2609698 h 5665088"/>
                  <a:gd name="connsiteX7999" fmla="*/ 1208304 w 3949445"/>
                  <a:gd name="connsiteY7999" fmla="*/ 2615794 h 5665088"/>
                  <a:gd name="connsiteX8000" fmla="*/ 1210285 w 3949445"/>
                  <a:gd name="connsiteY8000" fmla="*/ 2619756 h 5665088"/>
                  <a:gd name="connsiteX8001" fmla="*/ 1217829 w 3949445"/>
                  <a:gd name="connsiteY8001" fmla="*/ 2630576 h 5665088"/>
                  <a:gd name="connsiteX8002" fmla="*/ 1224763 w 3949445"/>
                  <a:gd name="connsiteY8002" fmla="*/ 2636291 h 5665088"/>
                  <a:gd name="connsiteX8003" fmla="*/ 1227201 w 3949445"/>
                  <a:gd name="connsiteY8003" fmla="*/ 2641016 h 5665088"/>
                  <a:gd name="connsiteX8004" fmla="*/ 1231316 w 3949445"/>
                  <a:gd name="connsiteY8004" fmla="*/ 2646350 h 5665088"/>
                  <a:gd name="connsiteX8005" fmla="*/ 1244346 w 3949445"/>
                  <a:gd name="connsiteY8005" fmla="*/ 2652598 h 5665088"/>
                  <a:gd name="connsiteX8006" fmla="*/ 1252042 w 3949445"/>
                  <a:gd name="connsiteY8006" fmla="*/ 2655037 h 5665088"/>
                  <a:gd name="connsiteX8007" fmla="*/ 1256995 w 3949445"/>
                  <a:gd name="connsiteY8007" fmla="*/ 2658237 h 5665088"/>
                  <a:gd name="connsiteX8008" fmla="*/ 1265987 w 3949445"/>
                  <a:gd name="connsiteY8008" fmla="*/ 2662200 h 5665088"/>
                  <a:gd name="connsiteX8009" fmla="*/ 1271092 w 3949445"/>
                  <a:gd name="connsiteY8009" fmla="*/ 2665476 h 5665088"/>
                  <a:gd name="connsiteX8010" fmla="*/ 1279398 w 3949445"/>
                  <a:gd name="connsiteY8010" fmla="*/ 2673248 h 5665088"/>
                  <a:gd name="connsiteX8011" fmla="*/ 1283970 w 3949445"/>
                  <a:gd name="connsiteY8011" fmla="*/ 2679116 h 5665088"/>
                  <a:gd name="connsiteX8012" fmla="*/ 1289380 w 3949445"/>
                  <a:gd name="connsiteY8012" fmla="*/ 2685441 h 5665088"/>
                  <a:gd name="connsiteX8013" fmla="*/ 1305763 w 3949445"/>
                  <a:gd name="connsiteY8013" fmla="*/ 2690927 h 5665088"/>
                  <a:gd name="connsiteX8014" fmla="*/ 1318108 w 3949445"/>
                  <a:gd name="connsiteY8014" fmla="*/ 2695880 h 5665088"/>
                  <a:gd name="connsiteX8015" fmla="*/ 1324051 w 3949445"/>
                  <a:gd name="connsiteY8015" fmla="*/ 2696718 h 5665088"/>
                  <a:gd name="connsiteX8016" fmla="*/ 1336853 w 3949445"/>
                  <a:gd name="connsiteY8016" fmla="*/ 2700071 h 5665088"/>
                  <a:gd name="connsiteX8017" fmla="*/ 1345387 w 3949445"/>
                  <a:gd name="connsiteY8017" fmla="*/ 2699461 h 5665088"/>
                  <a:gd name="connsiteX8018" fmla="*/ 1348359 w 3949445"/>
                  <a:gd name="connsiteY8018" fmla="*/ 2699918 h 5665088"/>
                  <a:gd name="connsiteX8019" fmla="*/ 1351179 w 3949445"/>
                  <a:gd name="connsiteY8019" fmla="*/ 2701443 h 5665088"/>
                  <a:gd name="connsiteX8020" fmla="*/ 1354455 w 3949445"/>
                  <a:gd name="connsiteY8020" fmla="*/ 2704643 h 5665088"/>
                  <a:gd name="connsiteX8021" fmla="*/ 1360704 w 3949445"/>
                  <a:gd name="connsiteY8021" fmla="*/ 2712187 h 5665088"/>
                  <a:gd name="connsiteX8022" fmla="*/ 1365123 w 3949445"/>
                  <a:gd name="connsiteY8022" fmla="*/ 2713558 h 5665088"/>
                  <a:gd name="connsiteX8023" fmla="*/ 1369009 w 3949445"/>
                  <a:gd name="connsiteY8023" fmla="*/ 2717597 h 5665088"/>
                  <a:gd name="connsiteX8024" fmla="*/ 1378229 w 3949445"/>
                  <a:gd name="connsiteY8024" fmla="*/ 2722398 h 5665088"/>
                  <a:gd name="connsiteX8025" fmla="*/ 1383944 w 3949445"/>
                  <a:gd name="connsiteY8025" fmla="*/ 2727046 h 5665088"/>
                  <a:gd name="connsiteX8026" fmla="*/ 1389888 w 3949445"/>
                  <a:gd name="connsiteY8026" fmla="*/ 2730018 h 5665088"/>
                  <a:gd name="connsiteX8027" fmla="*/ 1406042 w 3949445"/>
                  <a:gd name="connsiteY8027" fmla="*/ 2735352 h 5665088"/>
                  <a:gd name="connsiteX8028" fmla="*/ 1413281 w 3949445"/>
                  <a:gd name="connsiteY8028" fmla="*/ 2738552 h 5665088"/>
                  <a:gd name="connsiteX8029" fmla="*/ 1421816 w 3949445"/>
                  <a:gd name="connsiteY8029" fmla="*/ 2741067 h 5665088"/>
                  <a:gd name="connsiteX8030" fmla="*/ 1434770 w 3949445"/>
                  <a:gd name="connsiteY8030" fmla="*/ 2748991 h 5665088"/>
                  <a:gd name="connsiteX8031" fmla="*/ 1448029 w 3949445"/>
                  <a:gd name="connsiteY8031" fmla="*/ 2751201 h 5665088"/>
                  <a:gd name="connsiteX8032" fmla="*/ 1461440 w 3949445"/>
                  <a:gd name="connsiteY8032" fmla="*/ 2754402 h 5665088"/>
                  <a:gd name="connsiteX8033" fmla="*/ 1465097 w 3949445"/>
                  <a:gd name="connsiteY8033" fmla="*/ 2755925 h 5665088"/>
                  <a:gd name="connsiteX8034" fmla="*/ 1470736 w 3949445"/>
                  <a:gd name="connsiteY8034" fmla="*/ 2756307 h 5665088"/>
                  <a:gd name="connsiteX8035" fmla="*/ 1480109 w 3949445"/>
                  <a:gd name="connsiteY8035" fmla="*/ 2765298 h 5665088"/>
                  <a:gd name="connsiteX8036" fmla="*/ 1494892 w 3949445"/>
                  <a:gd name="connsiteY8036" fmla="*/ 2769260 h 5665088"/>
                  <a:gd name="connsiteX8037" fmla="*/ 1509751 w 3949445"/>
                  <a:gd name="connsiteY8037" fmla="*/ 2778633 h 5665088"/>
                  <a:gd name="connsiteX8038" fmla="*/ 1531849 w 3949445"/>
                  <a:gd name="connsiteY8038" fmla="*/ 2780919 h 5665088"/>
                  <a:gd name="connsiteX8039" fmla="*/ 1546479 w 3949445"/>
                  <a:gd name="connsiteY8039" fmla="*/ 2788082 h 5665088"/>
                  <a:gd name="connsiteX8040" fmla="*/ 1557985 w 3949445"/>
                  <a:gd name="connsiteY8040" fmla="*/ 2791054 h 5665088"/>
                  <a:gd name="connsiteX8041" fmla="*/ 1561948 w 3949445"/>
                  <a:gd name="connsiteY8041" fmla="*/ 2789834 h 5665088"/>
                  <a:gd name="connsiteX8042" fmla="*/ 1569491 w 3949445"/>
                  <a:gd name="connsiteY8042" fmla="*/ 2789453 h 5665088"/>
                  <a:gd name="connsiteX8043" fmla="*/ 1586636 w 3949445"/>
                  <a:gd name="connsiteY8043" fmla="*/ 2781757 h 5665088"/>
                  <a:gd name="connsiteX8044" fmla="*/ 2271141 w 3949445"/>
                  <a:gd name="connsiteY8044" fmla="*/ 1646453 h 5665088"/>
                  <a:gd name="connsiteX8045" fmla="*/ 2269617 w 3949445"/>
                  <a:gd name="connsiteY8045" fmla="*/ 1648130 h 5665088"/>
                  <a:gd name="connsiteX8046" fmla="*/ 2266722 w 3949445"/>
                  <a:gd name="connsiteY8046" fmla="*/ 1649654 h 5665088"/>
                  <a:gd name="connsiteX8047" fmla="*/ 2264054 w 3949445"/>
                  <a:gd name="connsiteY8047" fmla="*/ 1652016 h 5665088"/>
                  <a:gd name="connsiteX8048" fmla="*/ 2261692 w 3949445"/>
                  <a:gd name="connsiteY8048" fmla="*/ 1655216 h 5665088"/>
                  <a:gd name="connsiteX8049" fmla="*/ 2258416 w 3949445"/>
                  <a:gd name="connsiteY8049" fmla="*/ 1657807 h 5665088"/>
                  <a:gd name="connsiteX8050" fmla="*/ 2254377 w 3949445"/>
                  <a:gd name="connsiteY8050" fmla="*/ 1659788 h 5665088"/>
                  <a:gd name="connsiteX8051" fmla="*/ 2250491 w 3949445"/>
                  <a:gd name="connsiteY8051" fmla="*/ 1662379 h 5665088"/>
                  <a:gd name="connsiteX8052" fmla="*/ 2246833 w 3949445"/>
                  <a:gd name="connsiteY8052" fmla="*/ 1665351 h 5665088"/>
                  <a:gd name="connsiteX8053" fmla="*/ 2239442 w 3949445"/>
                  <a:gd name="connsiteY8053" fmla="*/ 1669618 h 5665088"/>
                  <a:gd name="connsiteX8054" fmla="*/ 2225192 w 3949445"/>
                  <a:gd name="connsiteY8054" fmla="*/ 1676705 h 5665088"/>
                  <a:gd name="connsiteX8055" fmla="*/ 2223287 w 3949445"/>
                  <a:gd name="connsiteY8055" fmla="*/ 1677543 h 5665088"/>
                  <a:gd name="connsiteX8056" fmla="*/ 2221611 w 3949445"/>
                  <a:gd name="connsiteY8056" fmla="*/ 1678381 h 5665088"/>
                  <a:gd name="connsiteX8057" fmla="*/ 2218411 w 3949445"/>
                  <a:gd name="connsiteY8057" fmla="*/ 1679981 h 5665088"/>
                  <a:gd name="connsiteX8058" fmla="*/ 2215210 w 3949445"/>
                  <a:gd name="connsiteY8058" fmla="*/ 1681582 h 5665088"/>
                  <a:gd name="connsiteX8059" fmla="*/ 2194712 w 3949445"/>
                  <a:gd name="connsiteY8059" fmla="*/ 1688363 h 5665088"/>
                  <a:gd name="connsiteX8060" fmla="*/ 2180920 w 3949445"/>
                  <a:gd name="connsiteY8060" fmla="*/ 1694002 h 5665088"/>
                  <a:gd name="connsiteX8061" fmla="*/ 2172538 w 3949445"/>
                  <a:gd name="connsiteY8061" fmla="*/ 1698574 h 5665088"/>
                  <a:gd name="connsiteX8062" fmla="*/ 2165223 w 3949445"/>
                  <a:gd name="connsiteY8062" fmla="*/ 1704213 h 5665088"/>
                  <a:gd name="connsiteX8063" fmla="*/ 2161947 w 3949445"/>
                  <a:gd name="connsiteY8063" fmla="*/ 1705890 h 5665088"/>
                  <a:gd name="connsiteX8064" fmla="*/ 2158365 w 3949445"/>
                  <a:gd name="connsiteY8064" fmla="*/ 1706423 h 5665088"/>
                  <a:gd name="connsiteX8065" fmla="*/ 2152650 w 3949445"/>
                  <a:gd name="connsiteY8065" fmla="*/ 1706042 h 5665088"/>
                  <a:gd name="connsiteX8066" fmla="*/ 2146630 w 3949445"/>
                  <a:gd name="connsiteY8066" fmla="*/ 1706728 h 5665088"/>
                  <a:gd name="connsiteX8067" fmla="*/ 2140458 w 3949445"/>
                  <a:gd name="connsiteY8067" fmla="*/ 1708404 h 5665088"/>
                  <a:gd name="connsiteX8068" fmla="*/ 2136496 w 3949445"/>
                  <a:gd name="connsiteY8068" fmla="*/ 1709776 h 5665088"/>
                  <a:gd name="connsiteX8069" fmla="*/ 2134667 w 3949445"/>
                  <a:gd name="connsiteY8069" fmla="*/ 1710766 h 5665088"/>
                  <a:gd name="connsiteX8070" fmla="*/ 2132838 w 3949445"/>
                  <a:gd name="connsiteY8070" fmla="*/ 1711071 h 5665088"/>
                  <a:gd name="connsiteX8071" fmla="*/ 2131238 w 3949445"/>
                  <a:gd name="connsiteY8071" fmla="*/ 1710690 h 5665088"/>
                  <a:gd name="connsiteX8072" fmla="*/ 2126666 w 3949445"/>
                  <a:gd name="connsiteY8072" fmla="*/ 1707947 h 5665088"/>
                  <a:gd name="connsiteX8073" fmla="*/ 2126285 w 3949445"/>
                  <a:gd name="connsiteY8073" fmla="*/ 1708175 h 5665088"/>
                  <a:gd name="connsiteX8074" fmla="*/ 2125447 w 3949445"/>
                  <a:gd name="connsiteY8074" fmla="*/ 1708556 h 5665088"/>
                  <a:gd name="connsiteX8075" fmla="*/ 2122780 w 3949445"/>
                  <a:gd name="connsiteY8075" fmla="*/ 1708023 h 5665088"/>
                  <a:gd name="connsiteX8076" fmla="*/ 2119732 w 3949445"/>
                  <a:gd name="connsiteY8076" fmla="*/ 1708023 h 5665088"/>
                  <a:gd name="connsiteX8077" fmla="*/ 2117141 w 3949445"/>
                  <a:gd name="connsiteY8077" fmla="*/ 1709014 h 5665088"/>
                  <a:gd name="connsiteX8078" fmla="*/ 2114474 w 3949445"/>
                  <a:gd name="connsiteY8078" fmla="*/ 1709166 h 5665088"/>
                  <a:gd name="connsiteX8079" fmla="*/ 2111883 w 3949445"/>
                  <a:gd name="connsiteY8079" fmla="*/ 1708480 h 5665088"/>
                  <a:gd name="connsiteX8080" fmla="*/ 2114093 w 3949445"/>
                  <a:gd name="connsiteY8080" fmla="*/ 1707566 h 5665088"/>
                  <a:gd name="connsiteX8081" fmla="*/ 2124456 w 3949445"/>
                  <a:gd name="connsiteY8081" fmla="*/ 1705432 h 5665088"/>
                  <a:gd name="connsiteX8082" fmla="*/ 2124304 w 3949445"/>
                  <a:gd name="connsiteY8082" fmla="*/ 1705051 h 5665088"/>
                  <a:gd name="connsiteX8083" fmla="*/ 2120570 w 3949445"/>
                  <a:gd name="connsiteY8083" fmla="*/ 1703832 h 5665088"/>
                  <a:gd name="connsiteX8084" fmla="*/ 2119427 w 3949445"/>
                  <a:gd name="connsiteY8084" fmla="*/ 1702765 h 5665088"/>
                  <a:gd name="connsiteX8085" fmla="*/ 2118512 w 3949445"/>
                  <a:gd name="connsiteY8085" fmla="*/ 1702841 h 5665088"/>
                  <a:gd name="connsiteX8086" fmla="*/ 2117751 w 3949445"/>
                  <a:gd name="connsiteY8086" fmla="*/ 1704137 h 5665088"/>
                  <a:gd name="connsiteX8087" fmla="*/ 2116379 w 3949445"/>
                  <a:gd name="connsiteY8087" fmla="*/ 1704670 h 5665088"/>
                  <a:gd name="connsiteX8088" fmla="*/ 2114398 w 3949445"/>
                  <a:gd name="connsiteY8088" fmla="*/ 1704518 h 5665088"/>
                  <a:gd name="connsiteX8089" fmla="*/ 2112340 w 3949445"/>
                  <a:gd name="connsiteY8089" fmla="*/ 1703527 h 5665088"/>
                  <a:gd name="connsiteX8090" fmla="*/ 2110283 w 3949445"/>
                  <a:gd name="connsiteY8090" fmla="*/ 1701851 h 5665088"/>
                  <a:gd name="connsiteX8091" fmla="*/ 2103577 w 3949445"/>
                  <a:gd name="connsiteY8091" fmla="*/ 1698955 h 5665088"/>
                  <a:gd name="connsiteX8092" fmla="*/ 2101825 w 3949445"/>
                  <a:gd name="connsiteY8092" fmla="*/ 1697584 h 5665088"/>
                  <a:gd name="connsiteX8093" fmla="*/ 2099386 w 3949445"/>
                  <a:gd name="connsiteY8093" fmla="*/ 1696593 h 5665088"/>
                  <a:gd name="connsiteX8094" fmla="*/ 2095957 w 3949445"/>
                  <a:gd name="connsiteY8094" fmla="*/ 1696136 h 5665088"/>
                  <a:gd name="connsiteX8095" fmla="*/ 2095424 w 3949445"/>
                  <a:gd name="connsiteY8095" fmla="*/ 1695298 h 5665088"/>
                  <a:gd name="connsiteX8096" fmla="*/ 2096034 w 3949445"/>
                  <a:gd name="connsiteY8096" fmla="*/ 1694231 h 5665088"/>
                  <a:gd name="connsiteX8097" fmla="*/ 2099082 w 3949445"/>
                  <a:gd name="connsiteY8097" fmla="*/ 1688973 h 5665088"/>
                  <a:gd name="connsiteX8098" fmla="*/ 2100758 w 3949445"/>
                  <a:gd name="connsiteY8098" fmla="*/ 1686992 h 5665088"/>
                  <a:gd name="connsiteX8099" fmla="*/ 2101520 w 3949445"/>
                  <a:gd name="connsiteY8099" fmla="*/ 1686458 h 5665088"/>
                  <a:gd name="connsiteX8100" fmla="*/ 2102511 w 3949445"/>
                  <a:gd name="connsiteY8100" fmla="*/ 1686458 h 5665088"/>
                  <a:gd name="connsiteX8101" fmla="*/ 2102892 w 3949445"/>
                  <a:gd name="connsiteY8101" fmla="*/ 1685925 h 5665088"/>
                  <a:gd name="connsiteX8102" fmla="*/ 2102739 w 3949445"/>
                  <a:gd name="connsiteY8102" fmla="*/ 1684782 h 5665088"/>
                  <a:gd name="connsiteX8103" fmla="*/ 2103120 w 3949445"/>
                  <a:gd name="connsiteY8103" fmla="*/ 1684096 h 5665088"/>
                  <a:gd name="connsiteX8104" fmla="*/ 2105101 w 3949445"/>
                  <a:gd name="connsiteY8104" fmla="*/ 1682191 h 5665088"/>
                  <a:gd name="connsiteX8105" fmla="*/ 2106168 w 3949445"/>
                  <a:gd name="connsiteY8105" fmla="*/ 1681201 h 5665088"/>
                  <a:gd name="connsiteX8106" fmla="*/ 2105711 w 3949445"/>
                  <a:gd name="connsiteY8106" fmla="*/ 1679600 h 5665088"/>
                  <a:gd name="connsiteX8107" fmla="*/ 2106244 w 3949445"/>
                  <a:gd name="connsiteY8107" fmla="*/ 1676705 h 5665088"/>
                  <a:gd name="connsiteX8108" fmla="*/ 2107464 w 3949445"/>
                  <a:gd name="connsiteY8108" fmla="*/ 1672971 h 5665088"/>
                  <a:gd name="connsiteX8109" fmla="*/ 2108911 w 3949445"/>
                  <a:gd name="connsiteY8109" fmla="*/ 1670228 h 5665088"/>
                  <a:gd name="connsiteX8110" fmla="*/ 2110512 w 3949445"/>
                  <a:gd name="connsiteY8110" fmla="*/ 1668551 h 5665088"/>
                  <a:gd name="connsiteX8111" fmla="*/ 2112340 w 3949445"/>
                  <a:gd name="connsiteY8111" fmla="*/ 1667408 h 5665088"/>
                  <a:gd name="connsiteX8112" fmla="*/ 2115769 w 3949445"/>
                  <a:gd name="connsiteY8112" fmla="*/ 1666113 h 5665088"/>
                  <a:gd name="connsiteX8113" fmla="*/ 2116684 w 3949445"/>
                  <a:gd name="connsiteY8113" fmla="*/ 1665275 h 5665088"/>
                  <a:gd name="connsiteX8114" fmla="*/ 2117446 w 3949445"/>
                  <a:gd name="connsiteY8114" fmla="*/ 1663065 h 5665088"/>
                  <a:gd name="connsiteX8115" fmla="*/ 2117903 w 3949445"/>
                  <a:gd name="connsiteY8115" fmla="*/ 1659484 h 5665088"/>
                  <a:gd name="connsiteX8116" fmla="*/ 2119046 w 3949445"/>
                  <a:gd name="connsiteY8116" fmla="*/ 1657198 h 5665088"/>
                  <a:gd name="connsiteX8117" fmla="*/ 2120799 w 3949445"/>
                  <a:gd name="connsiteY8117" fmla="*/ 1656207 h 5665088"/>
                  <a:gd name="connsiteX8118" fmla="*/ 2121256 w 3949445"/>
                  <a:gd name="connsiteY8118" fmla="*/ 1655140 h 5665088"/>
                  <a:gd name="connsiteX8119" fmla="*/ 2120417 w 3949445"/>
                  <a:gd name="connsiteY8119" fmla="*/ 1653921 h 5665088"/>
                  <a:gd name="connsiteX8120" fmla="*/ 2121103 w 3949445"/>
                  <a:gd name="connsiteY8120" fmla="*/ 1652702 h 5665088"/>
                  <a:gd name="connsiteX8121" fmla="*/ 2123237 w 3949445"/>
                  <a:gd name="connsiteY8121" fmla="*/ 1651559 h 5665088"/>
                  <a:gd name="connsiteX8122" fmla="*/ 2124989 w 3949445"/>
                  <a:gd name="connsiteY8122" fmla="*/ 1651178 h 5665088"/>
                  <a:gd name="connsiteX8123" fmla="*/ 2126361 w 3949445"/>
                  <a:gd name="connsiteY8123" fmla="*/ 1651711 h 5665088"/>
                  <a:gd name="connsiteX8124" fmla="*/ 2127047 w 3949445"/>
                  <a:gd name="connsiteY8124" fmla="*/ 1652930 h 5665088"/>
                  <a:gd name="connsiteX8125" fmla="*/ 2127123 w 3949445"/>
                  <a:gd name="connsiteY8125" fmla="*/ 1655978 h 5665088"/>
                  <a:gd name="connsiteX8126" fmla="*/ 2126818 w 3949445"/>
                  <a:gd name="connsiteY8126" fmla="*/ 1656893 h 5665088"/>
                  <a:gd name="connsiteX8127" fmla="*/ 2126514 w 3949445"/>
                  <a:gd name="connsiteY8127" fmla="*/ 1657655 h 5665088"/>
                  <a:gd name="connsiteX8128" fmla="*/ 2126971 w 3949445"/>
                  <a:gd name="connsiteY8128" fmla="*/ 1658417 h 5665088"/>
                  <a:gd name="connsiteX8129" fmla="*/ 2127809 w 3949445"/>
                  <a:gd name="connsiteY8129" fmla="*/ 1659179 h 5665088"/>
                  <a:gd name="connsiteX8130" fmla="*/ 2132838 w 3949445"/>
                  <a:gd name="connsiteY8130" fmla="*/ 1660322 h 5665088"/>
                  <a:gd name="connsiteX8131" fmla="*/ 2133905 w 3949445"/>
                  <a:gd name="connsiteY8131" fmla="*/ 1660550 h 5665088"/>
                  <a:gd name="connsiteX8132" fmla="*/ 2134743 w 3949445"/>
                  <a:gd name="connsiteY8132" fmla="*/ 1660398 h 5665088"/>
                  <a:gd name="connsiteX8133" fmla="*/ 2135277 w 3949445"/>
                  <a:gd name="connsiteY8133" fmla="*/ 1661617 h 5665088"/>
                  <a:gd name="connsiteX8134" fmla="*/ 2135429 w 3949445"/>
                  <a:gd name="connsiteY8134" fmla="*/ 1664437 h 5665088"/>
                  <a:gd name="connsiteX8135" fmla="*/ 2134896 w 3949445"/>
                  <a:gd name="connsiteY8135" fmla="*/ 1666494 h 5665088"/>
                  <a:gd name="connsiteX8136" fmla="*/ 2133600 w 3949445"/>
                  <a:gd name="connsiteY8136" fmla="*/ 1667790 h 5665088"/>
                  <a:gd name="connsiteX8137" fmla="*/ 2131543 w 3949445"/>
                  <a:gd name="connsiteY8137" fmla="*/ 1668551 h 5665088"/>
                  <a:gd name="connsiteX8138" fmla="*/ 2128723 w 3949445"/>
                  <a:gd name="connsiteY8138" fmla="*/ 1668932 h 5665088"/>
                  <a:gd name="connsiteX8139" fmla="*/ 2118055 w 3949445"/>
                  <a:gd name="connsiteY8139" fmla="*/ 1667942 h 5665088"/>
                  <a:gd name="connsiteX8140" fmla="*/ 2114093 w 3949445"/>
                  <a:gd name="connsiteY8140" fmla="*/ 1668323 h 5665088"/>
                  <a:gd name="connsiteX8141" fmla="*/ 2112417 w 3949445"/>
                  <a:gd name="connsiteY8141" fmla="*/ 1669085 h 5665088"/>
                  <a:gd name="connsiteX8142" fmla="*/ 2111121 w 3949445"/>
                  <a:gd name="connsiteY8142" fmla="*/ 1669771 h 5665088"/>
                  <a:gd name="connsiteX8143" fmla="*/ 2109978 w 3949445"/>
                  <a:gd name="connsiteY8143" fmla="*/ 1670761 h 5665088"/>
                  <a:gd name="connsiteX8144" fmla="*/ 2108911 w 3949445"/>
                  <a:gd name="connsiteY8144" fmla="*/ 1673505 h 5665088"/>
                  <a:gd name="connsiteX8145" fmla="*/ 2108454 w 3949445"/>
                  <a:gd name="connsiteY8145" fmla="*/ 1677924 h 5665088"/>
                  <a:gd name="connsiteX8146" fmla="*/ 2108759 w 3949445"/>
                  <a:gd name="connsiteY8146" fmla="*/ 1680134 h 5665088"/>
                  <a:gd name="connsiteX8147" fmla="*/ 2110588 w 3949445"/>
                  <a:gd name="connsiteY8147" fmla="*/ 1681125 h 5665088"/>
                  <a:gd name="connsiteX8148" fmla="*/ 2115388 w 3949445"/>
                  <a:gd name="connsiteY8148" fmla="*/ 1683106 h 5665088"/>
                  <a:gd name="connsiteX8149" fmla="*/ 2119351 w 3949445"/>
                  <a:gd name="connsiteY8149" fmla="*/ 1683563 h 5665088"/>
                  <a:gd name="connsiteX8150" fmla="*/ 2124837 w 3949445"/>
                  <a:gd name="connsiteY8150" fmla="*/ 1681810 h 5665088"/>
                  <a:gd name="connsiteX8151" fmla="*/ 2126514 w 3949445"/>
                  <a:gd name="connsiteY8151" fmla="*/ 1681734 h 5665088"/>
                  <a:gd name="connsiteX8152" fmla="*/ 2128114 w 3949445"/>
                  <a:gd name="connsiteY8152" fmla="*/ 1682267 h 5665088"/>
                  <a:gd name="connsiteX8153" fmla="*/ 2129562 w 3949445"/>
                  <a:gd name="connsiteY8153" fmla="*/ 1683410 h 5665088"/>
                  <a:gd name="connsiteX8154" fmla="*/ 2131695 w 3949445"/>
                  <a:gd name="connsiteY8154" fmla="*/ 1686535 h 5665088"/>
                  <a:gd name="connsiteX8155" fmla="*/ 2132305 w 3949445"/>
                  <a:gd name="connsiteY8155" fmla="*/ 1686001 h 5665088"/>
                  <a:gd name="connsiteX8156" fmla="*/ 2132533 w 3949445"/>
                  <a:gd name="connsiteY8156" fmla="*/ 1683258 h 5665088"/>
                  <a:gd name="connsiteX8157" fmla="*/ 2133600 w 3949445"/>
                  <a:gd name="connsiteY8157" fmla="*/ 1680743 h 5665088"/>
                  <a:gd name="connsiteX8158" fmla="*/ 2135505 w 3949445"/>
                  <a:gd name="connsiteY8158" fmla="*/ 1678686 h 5665088"/>
                  <a:gd name="connsiteX8159" fmla="*/ 2139391 w 3949445"/>
                  <a:gd name="connsiteY8159" fmla="*/ 1676171 h 5665088"/>
                  <a:gd name="connsiteX8160" fmla="*/ 2145182 w 3949445"/>
                  <a:gd name="connsiteY8160" fmla="*/ 1673123 h 5665088"/>
                  <a:gd name="connsiteX8161" fmla="*/ 2149602 w 3949445"/>
                  <a:gd name="connsiteY8161" fmla="*/ 1671600 h 5665088"/>
                  <a:gd name="connsiteX8162" fmla="*/ 2153717 w 3949445"/>
                  <a:gd name="connsiteY8162" fmla="*/ 1671066 h 5665088"/>
                  <a:gd name="connsiteX8163" fmla="*/ 2154022 w 3949445"/>
                  <a:gd name="connsiteY8163" fmla="*/ 1670533 h 5665088"/>
                  <a:gd name="connsiteX8164" fmla="*/ 2156155 w 3949445"/>
                  <a:gd name="connsiteY8164" fmla="*/ 1668932 h 5665088"/>
                  <a:gd name="connsiteX8165" fmla="*/ 2156460 w 3949445"/>
                  <a:gd name="connsiteY8165" fmla="*/ 1669237 h 5665088"/>
                  <a:gd name="connsiteX8166" fmla="*/ 2155698 w 3949445"/>
                  <a:gd name="connsiteY8166" fmla="*/ 1670837 h 5665088"/>
                  <a:gd name="connsiteX8167" fmla="*/ 2155698 w 3949445"/>
                  <a:gd name="connsiteY8167" fmla="*/ 1671600 h 5665088"/>
                  <a:gd name="connsiteX8168" fmla="*/ 2156460 w 3949445"/>
                  <a:gd name="connsiteY8168" fmla="*/ 1671523 h 5665088"/>
                  <a:gd name="connsiteX8169" fmla="*/ 2157451 w 3949445"/>
                  <a:gd name="connsiteY8169" fmla="*/ 1669771 h 5665088"/>
                  <a:gd name="connsiteX8170" fmla="*/ 2158670 w 3949445"/>
                  <a:gd name="connsiteY8170" fmla="*/ 1666418 h 5665088"/>
                  <a:gd name="connsiteX8171" fmla="*/ 2161642 w 3949445"/>
                  <a:gd name="connsiteY8171" fmla="*/ 1662836 h 5665088"/>
                  <a:gd name="connsiteX8172" fmla="*/ 2170709 w 3949445"/>
                  <a:gd name="connsiteY8172" fmla="*/ 1656131 h 5665088"/>
                  <a:gd name="connsiteX8173" fmla="*/ 2174139 w 3949445"/>
                  <a:gd name="connsiteY8173" fmla="*/ 1654302 h 5665088"/>
                  <a:gd name="connsiteX8174" fmla="*/ 2180006 w 3949445"/>
                  <a:gd name="connsiteY8174" fmla="*/ 1653235 h 5665088"/>
                  <a:gd name="connsiteX8175" fmla="*/ 2188236 w 3949445"/>
                  <a:gd name="connsiteY8175" fmla="*/ 1652778 h 5665088"/>
                  <a:gd name="connsiteX8176" fmla="*/ 2196313 w 3949445"/>
                  <a:gd name="connsiteY8176" fmla="*/ 1653692 h 5665088"/>
                  <a:gd name="connsiteX8177" fmla="*/ 2204390 w 3949445"/>
                  <a:gd name="connsiteY8177" fmla="*/ 1655902 h 5665088"/>
                  <a:gd name="connsiteX8178" fmla="*/ 2209952 w 3949445"/>
                  <a:gd name="connsiteY8178" fmla="*/ 1656893 h 5665088"/>
                  <a:gd name="connsiteX8179" fmla="*/ 2212848 w 3949445"/>
                  <a:gd name="connsiteY8179" fmla="*/ 1656740 h 5665088"/>
                  <a:gd name="connsiteX8180" fmla="*/ 2224507 w 3949445"/>
                  <a:gd name="connsiteY8180" fmla="*/ 1658188 h 5665088"/>
                  <a:gd name="connsiteX8181" fmla="*/ 2225726 w 3949445"/>
                  <a:gd name="connsiteY8181" fmla="*/ 1657807 h 5665088"/>
                  <a:gd name="connsiteX8182" fmla="*/ 2224049 w 3949445"/>
                  <a:gd name="connsiteY8182" fmla="*/ 1657045 h 5665088"/>
                  <a:gd name="connsiteX8183" fmla="*/ 2216353 w 3949445"/>
                  <a:gd name="connsiteY8183" fmla="*/ 1656207 h 5665088"/>
                  <a:gd name="connsiteX8184" fmla="*/ 2213991 w 3949445"/>
                  <a:gd name="connsiteY8184" fmla="*/ 1655369 h 5665088"/>
                  <a:gd name="connsiteX8185" fmla="*/ 2210943 w 3949445"/>
                  <a:gd name="connsiteY8185" fmla="*/ 1655521 h 5665088"/>
                  <a:gd name="connsiteX8186" fmla="*/ 2210714 w 3949445"/>
                  <a:gd name="connsiteY8186" fmla="*/ 1655064 h 5665088"/>
                  <a:gd name="connsiteX8187" fmla="*/ 2212848 w 3949445"/>
                  <a:gd name="connsiteY8187" fmla="*/ 1652168 h 5665088"/>
                  <a:gd name="connsiteX8188" fmla="*/ 2214067 w 3949445"/>
                  <a:gd name="connsiteY8188" fmla="*/ 1651864 h 5665088"/>
                  <a:gd name="connsiteX8189" fmla="*/ 2215591 w 3949445"/>
                  <a:gd name="connsiteY8189" fmla="*/ 1650721 h 5665088"/>
                  <a:gd name="connsiteX8190" fmla="*/ 2217115 w 3949445"/>
                  <a:gd name="connsiteY8190" fmla="*/ 1649273 h 5665088"/>
                  <a:gd name="connsiteX8191" fmla="*/ 2219630 w 3949445"/>
                  <a:gd name="connsiteY8191" fmla="*/ 1647596 h 5665088"/>
                  <a:gd name="connsiteX8192" fmla="*/ 2224278 w 3949445"/>
                  <a:gd name="connsiteY8192" fmla="*/ 1646301 h 5665088"/>
                  <a:gd name="connsiteX8193" fmla="*/ 2231060 w 3949445"/>
                  <a:gd name="connsiteY8193" fmla="*/ 1645387 h 5665088"/>
                  <a:gd name="connsiteX8194" fmla="*/ 2237766 w 3949445"/>
                  <a:gd name="connsiteY8194" fmla="*/ 1643710 h 5665088"/>
                  <a:gd name="connsiteX8195" fmla="*/ 2239671 w 3949445"/>
                  <a:gd name="connsiteY8195" fmla="*/ 1643558 h 5665088"/>
                  <a:gd name="connsiteX8196" fmla="*/ 2241042 w 3949445"/>
                  <a:gd name="connsiteY8196" fmla="*/ 1644091 h 5665088"/>
                  <a:gd name="connsiteX8197" fmla="*/ 2243709 w 3949445"/>
                  <a:gd name="connsiteY8197" fmla="*/ 1643939 h 5665088"/>
                  <a:gd name="connsiteX8198" fmla="*/ 2251634 w 3949445"/>
                  <a:gd name="connsiteY8198" fmla="*/ 1642720 h 5665088"/>
                  <a:gd name="connsiteX8199" fmla="*/ 2256282 w 3949445"/>
                  <a:gd name="connsiteY8199" fmla="*/ 1642720 h 5665088"/>
                  <a:gd name="connsiteX8200" fmla="*/ 2259711 w 3949445"/>
                  <a:gd name="connsiteY8200" fmla="*/ 1643101 h 5665088"/>
                  <a:gd name="connsiteX8201" fmla="*/ 2261769 w 3949445"/>
                  <a:gd name="connsiteY8201" fmla="*/ 1643710 h 5665088"/>
                  <a:gd name="connsiteX8202" fmla="*/ 2264283 w 3949445"/>
                  <a:gd name="connsiteY8202" fmla="*/ 1643558 h 5665088"/>
                  <a:gd name="connsiteX8203" fmla="*/ 2268855 w 3949445"/>
                  <a:gd name="connsiteY8203" fmla="*/ 1641424 h 5665088"/>
                  <a:gd name="connsiteX8204" fmla="*/ 2269465 w 3949445"/>
                  <a:gd name="connsiteY8204" fmla="*/ 1640662 h 5665088"/>
                  <a:gd name="connsiteX8205" fmla="*/ 2268474 w 3949445"/>
                  <a:gd name="connsiteY8205" fmla="*/ 1639367 h 5665088"/>
                  <a:gd name="connsiteX8206" fmla="*/ 2266036 w 3949445"/>
                  <a:gd name="connsiteY8206" fmla="*/ 1637538 h 5665088"/>
                  <a:gd name="connsiteX8207" fmla="*/ 2264893 w 3949445"/>
                  <a:gd name="connsiteY8207" fmla="*/ 1636166 h 5665088"/>
                  <a:gd name="connsiteX8208" fmla="*/ 2265121 w 3949445"/>
                  <a:gd name="connsiteY8208" fmla="*/ 1635100 h 5665088"/>
                  <a:gd name="connsiteX8209" fmla="*/ 2264817 w 3949445"/>
                  <a:gd name="connsiteY8209" fmla="*/ 1634185 h 5665088"/>
                  <a:gd name="connsiteX8210" fmla="*/ 2263674 w 3949445"/>
                  <a:gd name="connsiteY8210" fmla="*/ 1632814 h 5665088"/>
                  <a:gd name="connsiteX8211" fmla="*/ 2263902 w 3949445"/>
                  <a:gd name="connsiteY8211" fmla="*/ 1632204 h 5665088"/>
                  <a:gd name="connsiteX8212" fmla="*/ 2269998 w 3949445"/>
                  <a:gd name="connsiteY8212" fmla="*/ 1633880 h 5665088"/>
                  <a:gd name="connsiteX8213" fmla="*/ 2270455 w 3949445"/>
                  <a:gd name="connsiteY8213" fmla="*/ 1634414 h 5665088"/>
                  <a:gd name="connsiteX8214" fmla="*/ 2270303 w 3949445"/>
                  <a:gd name="connsiteY8214" fmla="*/ 1635557 h 5665088"/>
                  <a:gd name="connsiteX8215" fmla="*/ 2269389 w 3949445"/>
                  <a:gd name="connsiteY8215" fmla="*/ 1637233 h 5665088"/>
                  <a:gd name="connsiteX8216" fmla="*/ 2269541 w 3949445"/>
                  <a:gd name="connsiteY8216" fmla="*/ 1639595 h 5665088"/>
                  <a:gd name="connsiteX8217" fmla="*/ 2270836 w 3949445"/>
                  <a:gd name="connsiteY8217" fmla="*/ 1642491 h 5665088"/>
                  <a:gd name="connsiteX8218" fmla="*/ 2271370 w 3949445"/>
                  <a:gd name="connsiteY8218" fmla="*/ 1644777 h 5665088"/>
                  <a:gd name="connsiteX8219" fmla="*/ 2241271 w 3949445"/>
                  <a:gd name="connsiteY8219" fmla="*/ 1616050 h 5665088"/>
                  <a:gd name="connsiteX8220" fmla="*/ 2243023 w 3949445"/>
                  <a:gd name="connsiteY8220" fmla="*/ 1613230 h 5665088"/>
                  <a:gd name="connsiteX8221" fmla="*/ 2243557 w 3949445"/>
                  <a:gd name="connsiteY8221" fmla="*/ 1611401 h 5665088"/>
                  <a:gd name="connsiteX8222" fmla="*/ 2244624 w 3949445"/>
                  <a:gd name="connsiteY8222" fmla="*/ 1610182 h 5665088"/>
                  <a:gd name="connsiteX8223" fmla="*/ 2247291 w 3949445"/>
                  <a:gd name="connsiteY8223" fmla="*/ 1608582 h 5665088"/>
                  <a:gd name="connsiteX8224" fmla="*/ 2248052 w 3949445"/>
                  <a:gd name="connsiteY8224" fmla="*/ 1607439 h 5665088"/>
                  <a:gd name="connsiteX8225" fmla="*/ 2249348 w 3949445"/>
                  <a:gd name="connsiteY8225" fmla="*/ 1606906 h 5665088"/>
                  <a:gd name="connsiteX8226" fmla="*/ 2251253 w 3949445"/>
                  <a:gd name="connsiteY8226" fmla="*/ 1607058 h 5665088"/>
                  <a:gd name="connsiteX8227" fmla="*/ 2254834 w 3949445"/>
                  <a:gd name="connsiteY8227" fmla="*/ 1604925 h 5665088"/>
                  <a:gd name="connsiteX8228" fmla="*/ 2260092 w 3949445"/>
                  <a:gd name="connsiteY8228" fmla="*/ 1600733 h 5665088"/>
                  <a:gd name="connsiteX8229" fmla="*/ 2264131 w 3949445"/>
                  <a:gd name="connsiteY8229" fmla="*/ 1598143 h 5665088"/>
                  <a:gd name="connsiteX8230" fmla="*/ 2266874 w 3949445"/>
                  <a:gd name="connsiteY8230" fmla="*/ 1597152 h 5665088"/>
                  <a:gd name="connsiteX8231" fmla="*/ 2274418 w 3949445"/>
                  <a:gd name="connsiteY8231" fmla="*/ 1596238 h 5665088"/>
                  <a:gd name="connsiteX8232" fmla="*/ 2279142 w 3949445"/>
                  <a:gd name="connsiteY8232" fmla="*/ 1595018 h 5665088"/>
                  <a:gd name="connsiteX8233" fmla="*/ 2282571 w 3949445"/>
                  <a:gd name="connsiteY8233" fmla="*/ 1594561 h 5665088"/>
                  <a:gd name="connsiteX8234" fmla="*/ 2284552 w 3949445"/>
                  <a:gd name="connsiteY8234" fmla="*/ 1594866 h 5665088"/>
                  <a:gd name="connsiteX8235" fmla="*/ 2287753 w 3949445"/>
                  <a:gd name="connsiteY8235" fmla="*/ 1594333 h 5665088"/>
                  <a:gd name="connsiteX8236" fmla="*/ 2291944 w 3949445"/>
                  <a:gd name="connsiteY8236" fmla="*/ 1593037 h 5665088"/>
                  <a:gd name="connsiteX8237" fmla="*/ 2297735 w 3949445"/>
                  <a:gd name="connsiteY8237" fmla="*/ 1592047 h 5665088"/>
                  <a:gd name="connsiteX8238" fmla="*/ 2304822 w 3949445"/>
                  <a:gd name="connsiteY8238" fmla="*/ 1591361 h 5665088"/>
                  <a:gd name="connsiteX8239" fmla="*/ 2309394 w 3949445"/>
                  <a:gd name="connsiteY8239" fmla="*/ 1590675 h 5665088"/>
                  <a:gd name="connsiteX8240" fmla="*/ 2311375 w 3949445"/>
                  <a:gd name="connsiteY8240" fmla="*/ 1589913 h 5665088"/>
                  <a:gd name="connsiteX8241" fmla="*/ 2315337 w 3949445"/>
                  <a:gd name="connsiteY8241" fmla="*/ 1589989 h 5665088"/>
                  <a:gd name="connsiteX8242" fmla="*/ 2316023 w 3949445"/>
                  <a:gd name="connsiteY8242" fmla="*/ 1588846 h 5665088"/>
                  <a:gd name="connsiteX8243" fmla="*/ 2317090 w 3949445"/>
                  <a:gd name="connsiteY8243" fmla="*/ 1588313 h 5665088"/>
                  <a:gd name="connsiteX8244" fmla="*/ 2320824 w 3949445"/>
                  <a:gd name="connsiteY8244" fmla="*/ 1588618 h 5665088"/>
                  <a:gd name="connsiteX8245" fmla="*/ 2322195 w 3949445"/>
                  <a:gd name="connsiteY8245" fmla="*/ 1589227 h 5665088"/>
                  <a:gd name="connsiteX8246" fmla="*/ 2322347 w 3949445"/>
                  <a:gd name="connsiteY8246" fmla="*/ 1589685 h 5665088"/>
                  <a:gd name="connsiteX8247" fmla="*/ 2321433 w 3949445"/>
                  <a:gd name="connsiteY8247" fmla="*/ 1590065 h 5665088"/>
                  <a:gd name="connsiteX8248" fmla="*/ 2321967 w 3949445"/>
                  <a:gd name="connsiteY8248" fmla="*/ 1590827 h 5665088"/>
                  <a:gd name="connsiteX8249" fmla="*/ 2323948 w 3949445"/>
                  <a:gd name="connsiteY8249" fmla="*/ 1592199 h 5665088"/>
                  <a:gd name="connsiteX8250" fmla="*/ 2327072 w 3949445"/>
                  <a:gd name="connsiteY8250" fmla="*/ 1592580 h 5665088"/>
                  <a:gd name="connsiteX8251" fmla="*/ 2330729 w 3949445"/>
                  <a:gd name="connsiteY8251" fmla="*/ 1591742 h 5665088"/>
                  <a:gd name="connsiteX8252" fmla="*/ 2333320 w 3949445"/>
                  <a:gd name="connsiteY8252" fmla="*/ 1592123 h 5665088"/>
                  <a:gd name="connsiteX8253" fmla="*/ 2332634 w 3949445"/>
                  <a:gd name="connsiteY8253" fmla="*/ 1592656 h 5665088"/>
                  <a:gd name="connsiteX8254" fmla="*/ 2331339 w 3949445"/>
                  <a:gd name="connsiteY8254" fmla="*/ 1592656 h 5665088"/>
                  <a:gd name="connsiteX8255" fmla="*/ 2331111 w 3949445"/>
                  <a:gd name="connsiteY8255" fmla="*/ 1592885 h 5665088"/>
                  <a:gd name="connsiteX8256" fmla="*/ 2332101 w 3949445"/>
                  <a:gd name="connsiteY8256" fmla="*/ 1594028 h 5665088"/>
                  <a:gd name="connsiteX8257" fmla="*/ 2332939 w 3949445"/>
                  <a:gd name="connsiteY8257" fmla="*/ 1594104 h 5665088"/>
                  <a:gd name="connsiteX8258" fmla="*/ 2335911 w 3949445"/>
                  <a:gd name="connsiteY8258" fmla="*/ 1592885 h 5665088"/>
                  <a:gd name="connsiteX8259" fmla="*/ 2336140 w 3949445"/>
                  <a:gd name="connsiteY8259" fmla="*/ 1593342 h 5665088"/>
                  <a:gd name="connsiteX8260" fmla="*/ 2334768 w 3949445"/>
                  <a:gd name="connsiteY8260" fmla="*/ 1595095 h 5665088"/>
                  <a:gd name="connsiteX8261" fmla="*/ 2335225 w 3949445"/>
                  <a:gd name="connsiteY8261" fmla="*/ 1596238 h 5665088"/>
                  <a:gd name="connsiteX8262" fmla="*/ 2337435 w 3949445"/>
                  <a:gd name="connsiteY8262" fmla="*/ 1596695 h 5665088"/>
                  <a:gd name="connsiteX8263" fmla="*/ 2341093 w 3949445"/>
                  <a:gd name="connsiteY8263" fmla="*/ 1595933 h 5665088"/>
                  <a:gd name="connsiteX8264" fmla="*/ 2345741 w 3949445"/>
                  <a:gd name="connsiteY8264" fmla="*/ 1593723 h 5665088"/>
                  <a:gd name="connsiteX8265" fmla="*/ 2347874 w 3949445"/>
                  <a:gd name="connsiteY8265" fmla="*/ 1593113 h 5665088"/>
                  <a:gd name="connsiteX8266" fmla="*/ 2348179 w 3949445"/>
                  <a:gd name="connsiteY8266" fmla="*/ 1592047 h 5665088"/>
                  <a:gd name="connsiteX8267" fmla="*/ 2346655 w 3949445"/>
                  <a:gd name="connsiteY8267" fmla="*/ 1592047 h 5665088"/>
                  <a:gd name="connsiteX8268" fmla="*/ 2342693 w 3949445"/>
                  <a:gd name="connsiteY8268" fmla="*/ 1592428 h 5665088"/>
                  <a:gd name="connsiteX8269" fmla="*/ 2341550 w 3949445"/>
                  <a:gd name="connsiteY8269" fmla="*/ 1593113 h 5665088"/>
                  <a:gd name="connsiteX8270" fmla="*/ 2341550 w 3949445"/>
                  <a:gd name="connsiteY8270" fmla="*/ 1592656 h 5665088"/>
                  <a:gd name="connsiteX8271" fmla="*/ 2342312 w 3949445"/>
                  <a:gd name="connsiteY8271" fmla="*/ 1590980 h 5665088"/>
                  <a:gd name="connsiteX8272" fmla="*/ 2345893 w 3949445"/>
                  <a:gd name="connsiteY8272" fmla="*/ 1588618 h 5665088"/>
                  <a:gd name="connsiteX8273" fmla="*/ 2347494 w 3949445"/>
                  <a:gd name="connsiteY8273" fmla="*/ 1587246 h 5665088"/>
                  <a:gd name="connsiteX8274" fmla="*/ 2348484 w 3949445"/>
                  <a:gd name="connsiteY8274" fmla="*/ 1585722 h 5665088"/>
                  <a:gd name="connsiteX8275" fmla="*/ 2347417 w 3949445"/>
                  <a:gd name="connsiteY8275" fmla="*/ 1585722 h 5665088"/>
                  <a:gd name="connsiteX8276" fmla="*/ 2344446 w 3949445"/>
                  <a:gd name="connsiteY8276" fmla="*/ 1587322 h 5665088"/>
                  <a:gd name="connsiteX8277" fmla="*/ 2341702 w 3949445"/>
                  <a:gd name="connsiteY8277" fmla="*/ 1588084 h 5665088"/>
                  <a:gd name="connsiteX8278" fmla="*/ 2339264 w 3949445"/>
                  <a:gd name="connsiteY8278" fmla="*/ 1588237 h 5665088"/>
                  <a:gd name="connsiteX8279" fmla="*/ 2338731 w 3949445"/>
                  <a:gd name="connsiteY8279" fmla="*/ 1586636 h 5665088"/>
                  <a:gd name="connsiteX8280" fmla="*/ 2340026 w 3949445"/>
                  <a:gd name="connsiteY8280" fmla="*/ 1583436 h 5665088"/>
                  <a:gd name="connsiteX8281" fmla="*/ 2338807 w 3949445"/>
                  <a:gd name="connsiteY8281" fmla="*/ 1582293 h 5665088"/>
                  <a:gd name="connsiteX8282" fmla="*/ 2332787 w 3949445"/>
                  <a:gd name="connsiteY8282" fmla="*/ 1583893 h 5665088"/>
                  <a:gd name="connsiteX8283" fmla="*/ 2332101 w 3949445"/>
                  <a:gd name="connsiteY8283" fmla="*/ 1584427 h 5665088"/>
                  <a:gd name="connsiteX8284" fmla="*/ 2332101 w 3949445"/>
                  <a:gd name="connsiteY8284" fmla="*/ 1584884 h 5665088"/>
                  <a:gd name="connsiteX8285" fmla="*/ 2332711 w 3949445"/>
                  <a:gd name="connsiteY8285" fmla="*/ 1585189 h 5665088"/>
                  <a:gd name="connsiteX8286" fmla="*/ 2332634 w 3949445"/>
                  <a:gd name="connsiteY8286" fmla="*/ 1585493 h 5665088"/>
                  <a:gd name="connsiteX8287" fmla="*/ 2331872 w 3949445"/>
                  <a:gd name="connsiteY8287" fmla="*/ 1585798 h 5665088"/>
                  <a:gd name="connsiteX8288" fmla="*/ 2330501 w 3949445"/>
                  <a:gd name="connsiteY8288" fmla="*/ 1585493 h 5665088"/>
                  <a:gd name="connsiteX8289" fmla="*/ 2330501 w 3949445"/>
                  <a:gd name="connsiteY8289" fmla="*/ 1584808 h 5665088"/>
                  <a:gd name="connsiteX8290" fmla="*/ 2331187 w 3949445"/>
                  <a:gd name="connsiteY8290" fmla="*/ 1583665 h 5665088"/>
                  <a:gd name="connsiteX8291" fmla="*/ 2330425 w 3949445"/>
                  <a:gd name="connsiteY8291" fmla="*/ 1583207 h 5665088"/>
                  <a:gd name="connsiteX8292" fmla="*/ 2328596 w 3949445"/>
                  <a:gd name="connsiteY8292" fmla="*/ 1583512 h 5665088"/>
                  <a:gd name="connsiteX8293" fmla="*/ 2326157 w 3949445"/>
                  <a:gd name="connsiteY8293" fmla="*/ 1584198 h 5665088"/>
                  <a:gd name="connsiteX8294" fmla="*/ 2320747 w 3949445"/>
                  <a:gd name="connsiteY8294" fmla="*/ 1586484 h 5665088"/>
                  <a:gd name="connsiteX8295" fmla="*/ 2320747 w 3949445"/>
                  <a:gd name="connsiteY8295" fmla="*/ 1585951 h 5665088"/>
                  <a:gd name="connsiteX8296" fmla="*/ 2322195 w 3949445"/>
                  <a:gd name="connsiteY8296" fmla="*/ 1584579 h 5665088"/>
                  <a:gd name="connsiteX8297" fmla="*/ 2327910 w 3949445"/>
                  <a:gd name="connsiteY8297" fmla="*/ 1582826 h 5665088"/>
                  <a:gd name="connsiteX8298" fmla="*/ 2330729 w 3949445"/>
                  <a:gd name="connsiteY8298" fmla="*/ 1581988 h 5665088"/>
                  <a:gd name="connsiteX8299" fmla="*/ 2332482 w 3949445"/>
                  <a:gd name="connsiteY8299" fmla="*/ 1582141 h 5665088"/>
                  <a:gd name="connsiteX8300" fmla="*/ 2333625 w 3949445"/>
                  <a:gd name="connsiteY8300" fmla="*/ 1581531 h 5665088"/>
                  <a:gd name="connsiteX8301" fmla="*/ 2334539 w 3949445"/>
                  <a:gd name="connsiteY8301" fmla="*/ 1581531 h 5665088"/>
                  <a:gd name="connsiteX8302" fmla="*/ 2335378 w 3949445"/>
                  <a:gd name="connsiteY8302" fmla="*/ 1582141 h 5665088"/>
                  <a:gd name="connsiteX8303" fmla="*/ 2337587 w 3949445"/>
                  <a:gd name="connsiteY8303" fmla="*/ 1581912 h 5665088"/>
                  <a:gd name="connsiteX8304" fmla="*/ 2340940 w 3949445"/>
                  <a:gd name="connsiteY8304" fmla="*/ 1580769 h 5665088"/>
                  <a:gd name="connsiteX8305" fmla="*/ 2342464 w 3949445"/>
                  <a:gd name="connsiteY8305" fmla="*/ 1581150 h 5665088"/>
                  <a:gd name="connsiteX8306" fmla="*/ 2341931 w 3949445"/>
                  <a:gd name="connsiteY8306" fmla="*/ 1583055 h 5665088"/>
                  <a:gd name="connsiteX8307" fmla="*/ 2342845 w 3949445"/>
                  <a:gd name="connsiteY8307" fmla="*/ 1583207 h 5665088"/>
                  <a:gd name="connsiteX8308" fmla="*/ 2345131 w 3949445"/>
                  <a:gd name="connsiteY8308" fmla="*/ 1581683 h 5665088"/>
                  <a:gd name="connsiteX8309" fmla="*/ 2346503 w 3949445"/>
                  <a:gd name="connsiteY8309" fmla="*/ 1581074 h 5665088"/>
                  <a:gd name="connsiteX8310" fmla="*/ 2347189 w 3949445"/>
                  <a:gd name="connsiteY8310" fmla="*/ 1581531 h 5665088"/>
                  <a:gd name="connsiteX8311" fmla="*/ 2342388 w 3949445"/>
                  <a:gd name="connsiteY8311" fmla="*/ 1584122 h 5665088"/>
                  <a:gd name="connsiteX8312" fmla="*/ 2341093 w 3949445"/>
                  <a:gd name="connsiteY8312" fmla="*/ 1585417 h 5665088"/>
                  <a:gd name="connsiteX8313" fmla="*/ 2340864 w 3949445"/>
                  <a:gd name="connsiteY8313" fmla="*/ 1586103 h 5665088"/>
                  <a:gd name="connsiteX8314" fmla="*/ 2341626 w 3949445"/>
                  <a:gd name="connsiteY8314" fmla="*/ 1587094 h 5665088"/>
                  <a:gd name="connsiteX8315" fmla="*/ 2343531 w 3949445"/>
                  <a:gd name="connsiteY8315" fmla="*/ 1586941 h 5665088"/>
                  <a:gd name="connsiteX8316" fmla="*/ 2351380 w 3949445"/>
                  <a:gd name="connsiteY8316" fmla="*/ 1581836 h 5665088"/>
                  <a:gd name="connsiteX8317" fmla="*/ 2355190 w 3949445"/>
                  <a:gd name="connsiteY8317" fmla="*/ 1580160 h 5665088"/>
                  <a:gd name="connsiteX8318" fmla="*/ 2359000 w 3949445"/>
                  <a:gd name="connsiteY8318" fmla="*/ 1579169 h 5665088"/>
                  <a:gd name="connsiteX8319" fmla="*/ 2362810 w 3949445"/>
                  <a:gd name="connsiteY8319" fmla="*/ 1578940 h 5665088"/>
                  <a:gd name="connsiteX8320" fmla="*/ 2365934 w 3949445"/>
                  <a:gd name="connsiteY8320" fmla="*/ 1578026 h 5665088"/>
                  <a:gd name="connsiteX8321" fmla="*/ 2368525 w 3949445"/>
                  <a:gd name="connsiteY8321" fmla="*/ 1576502 h 5665088"/>
                  <a:gd name="connsiteX8322" fmla="*/ 2379421 w 3949445"/>
                  <a:gd name="connsiteY8322" fmla="*/ 1573149 h 5665088"/>
                  <a:gd name="connsiteX8323" fmla="*/ 2383841 w 3949445"/>
                  <a:gd name="connsiteY8323" fmla="*/ 1571015 h 5665088"/>
                  <a:gd name="connsiteX8324" fmla="*/ 2388032 w 3949445"/>
                  <a:gd name="connsiteY8324" fmla="*/ 1567358 h 5665088"/>
                  <a:gd name="connsiteX8325" fmla="*/ 2389099 w 3949445"/>
                  <a:gd name="connsiteY8325" fmla="*/ 1567129 h 5665088"/>
                  <a:gd name="connsiteX8326" fmla="*/ 2389784 w 3949445"/>
                  <a:gd name="connsiteY8326" fmla="*/ 1567586 h 5665088"/>
                  <a:gd name="connsiteX8327" fmla="*/ 2390166 w 3949445"/>
                  <a:gd name="connsiteY8327" fmla="*/ 1568806 h 5665088"/>
                  <a:gd name="connsiteX8328" fmla="*/ 2389632 w 3949445"/>
                  <a:gd name="connsiteY8328" fmla="*/ 1570177 h 5665088"/>
                  <a:gd name="connsiteX8329" fmla="*/ 2388032 w 3949445"/>
                  <a:gd name="connsiteY8329" fmla="*/ 1571701 h 5665088"/>
                  <a:gd name="connsiteX8330" fmla="*/ 2372487 w 3949445"/>
                  <a:gd name="connsiteY8330" fmla="*/ 1581836 h 5665088"/>
                  <a:gd name="connsiteX8331" fmla="*/ 2368067 w 3949445"/>
                  <a:gd name="connsiteY8331" fmla="*/ 1585417 h 5665088"/>
                  <a:gd name="connsiteX8332" fmla="*/ 2369668 w 3949445"/>
                  <a:gd name="connsiteY8332" fmla="*/ 1587475 h 5665088"/>
                  <a:gd name="connsiteX8333" fmla="*/ 2369820 w 3949445"/>
                  <a:gd name="connsiteY8333" fmla="*/ 1588389 h 5665088"/>
                  <a:gd name="connsiteX8334" fmla="*/ 2370811 w 3949445"/>
                  <a:gd name="connsiteY8334" fmla="*/ 1588237 h 5665088"/>
                  <a:gd name="connsiteX8335" fmla="*/ 2374011 w 3949445"/>
                  <a:gd name="connsiteY8335" fmla="*/ 1586484 h 5665088"/>
                  <a:gd name="connsiteX8336" fmla="*/ 2374926 w 3949445"/>
                  <a:gd name="connsiteY8336" fmla="*/ 1586636 h 5665088"/>
                  <a:gd name="connsiteX8337" fmla="*/ 2375383 w 3949445"/>
                  <a:gd name="connsiteY8337" fmla="*/ 1587170 h 5665088"/>
                  <a:gd name="connsiteX8338" fmla="*/ 2375687 w 3949445"/>
                  <a:gd name="connsiteY8338" fmla="*/ 1588313 h 5665088"/>
                  <a:gd name="connsiteX8339" fmla="*/ 2374240 w 3949445"/>
                  <a:gd name="connsiteY8339" fmla="*/ 1590218 h 5665088"/>
                  <a:gd name="connsiteX8340" fmla="*/ 2374849 w 3949445"/>
                  <a:gd name="connsiteY8340" fmla="*/ 1590675 h 5665088"/>
                  <a:gd name="connsiteX8341" fmla="*/ 2377669 w 3949445"/>
                  <a:gd name="connsiteY8341" fmla="*/ 1590294 h 5665088"/>
                  <a:gd name="connsiteX8342" fmla="*/ 2378888 w 3949445"/>
                  <a:gd name="connsiteY8342" fmla="*/ 1590446 h 5665088"/>
                  <a:gd name="connsiteX8343" fmla="*/ 2377821 w 3949445"/>
                  <a:gd name="connsiteY8343" fmla="*/ 1591970 h 5665088"/>
                  <a:gd name="connsiteX8344" fmla="*/ 2376373 w 3949445"/>
                  <a:gd name="connsiteY8344" fmla="*/ 1592885 h 5665088"/>
                  <a:gd name="connsiteX8345" fmla="*/ 2376145 w 3949445"/>
                  <a:gd name="connsiteY8345" fmla="*/ 1593875 h 5665088"/>
                  <a:gd name="connsiteX8346" fmla="*/ 2374011 w 3949445"/>
                  <a:gd name="connsiteY8346" fmla="*/ 1596314 h 5665088"/>
                  <a:gd name="connsiteX8347" fmla="*/ 2373021 w 3949445"/>
                  <a:gd name="connsiteY8347" fmla="*/ 1596771 h 5665088"/>
                  <a:gd name="connsiteX8348" fmla="*/ 2372487 w 3949445"/>
                  <a:gd name="connsiteY8348" fmla="*/ 1596466 h 5665088"/>
                  <a:gd name="connsiteX8349" fmla="*/ 2372639 w 3949445"/>
                  <a:gd name="connsiteY8349" fmla="*/ 1595323 h 5665088"/>
                  <a:gd name="connsiteX8350" fmla="*/ 2370658 w 3949445"/>
                  <a:gd name="connsiteY8350" fmla="*/ 1596542 h 5665088"/>
                  <a:gd name="connsiteX8351" fmla="*/ 2370506 w 3949445"/>
                  <a:gd name="connsiteY8351" fmla="*/ 1597533 h 5665088"/>
                  <a:gd name="connsiteX8352" fmla="*/ 2371725 w 3949445"/>
                  <a:gd name="connsiteY8352" fmla="*/ 1598447 h 5665088"/>
                  <a:gd name="connsiteX8353" fmla="*/ 2372563 w 3949445"/>
                  <a:gd name="connsiteY8353" fmla="*/ 1599819 h 5665088"/>
                  <a:gd name="connsiteX8354" fmla="*/ 2373249 w 3949445"/>
                  <a:gd name="connsiteY8354" fmla="*/ 1601800 h 5665088"/>
                  <a:gd name="connsiteX8355" fmla="*/ 2373554 w 3949445"/>
                  <a:gd name="connsiteY8355" fmla="*/ 1605839 h 5665088"/>
                  <a:gd name="connsiteX8356" fmla="*/ 2373935 w 3949445"/>
                  <a:gd name="connsiteY8356" fmla="*/ 1606677 h 5665088"/>
                  <a:gd name="connsiteX8357" fmla="*/ 2374087 w 3949445"/>
                  <a:gd name="connsiteY8357" fmla="*/ 1607058 h 5665088"/>
                  <a:gd name="connsiteX8358" fmla="*/ 2373935 w 3949445"/>
                  <a:gd name="connsiteY8358" fmla="*/ 1607515 h 5665088"/>
                  <a:gd name="connsiteX8359" fmla="*/ 2373706 w 3949445"/>
                  <a:gd name="connsiteY8359" fmla="*/ 1608506 h 5665088"/>
                  <a:gd name="connsiteX8360" fmla="*/ 2374164 w 3949445"/>
                  <a:gd name="connsiteY8360" fmla="*/ 1609344 h 5665088"/>
                  <a:gd name="connsiteX8361" fmla="*/ 2373782 w 3949445"/>
                  <a:gd name="connsiteY8361" fmla="*/ 1610335 h 5665088"/>
                  <a:gd name="connsiteX8362" fmla="*/ 2372716 w 3949445"/>
                  <a:gd name="connsiteY8362" fmla="*/ 1611478 h 5665088"/>
                  <a:gd name="connsiteX8363" fmla="*/ 2370506 w 3949445"/>
                  <a:gd name="connsiteY8363" fmla="*/ 1612087 h 5665088"/>
                  <a:gd name="connsiteX8364" fmla="*/ 2367153 w 3949445"/>
                  <a:gd name="connsiteY8364" fmla="*/ 1612163 h 5665088"/>
                  <a:gd name="connsiteX8365" fmla="*/ 2363419 w 3949445"/>
                  <a:gd name="connsiteY8365" fmla="*/ 1613459 h 5665088"/>
                  <a:gd name="connsiteX8366" fmla="*/ 2359381 w 3949445"/>
                  <a:gd name="connsiteY8366" fmla="*/ 1615973 h 5665088"/>
                  <a:gd name="connsiteX8367" fmla="*/ 2356485 w 3949445"/>
                  <a:gd name="connsiteY8367" fmla="*/ 1618260 h 5665088"/>
                  <a:gd name="connsiteX8368" fmla="*/ 2355037 w 3949445"/>
                  <a:gd name="connsiteY8368" fmla="*/ 1620317 h 5665088"/>
                  <a:gd name="connsiteX8369" fmla="*/ 2353894 w 3949445"/>
                  <a:gd name="connsiteY8369" fmla="*/ 1621155 h 5665088"/>
                  <a:gd name="connsiteX8370" fmla="*/ 2353132 w 3949445"/>
                  <a:gd name="connsiteY8370" fmla="*/ 1620850 h 5665088"/>
                  <a:gd name="connsiteX8371" fmla="*/ 2347646 w 3949445"/>
                  <a:gd name="connsiteY8371" fmla="*/ 1622527 h 5665088"/>
                  <a:gd name="connsiteX8372" fmla="*/ 2345665 w 3949445"/>
                  <a:gd name="connsiteY8372" fmla="*/ 1623670 h 5665088"/>
                  <a:gd name="connsiteX8373" fmla="*/ 2345131 w 3949445"/>
                  <a:gd name="connsiteY8373" fmla="*/ 1624660 h 5665088"/>
                  <a:gd name="connsiteX8374" fmla="*/ 2344598 w 3949445"/>
                  <a:gd name="connsiteY8374" fmla="*/ 1624889 h 5665088"/>
                  <a:gd name="connsiteX8375" fmla="*/ 2344064 w 3949445"/>
                  <a:gd name="connsiteY8375" fmla="*/ 1624203 h 5665088"/>
                  <a:gd name="connsiteX8376" fmla="*/ 2340178 w 3949445"/>
                  <a:gd name="connsiteY8376" fmla="*/ 1623746 h 5665088"/>
                  <a:gd name="connsiteX8377" fmla="*/ 2332787 w 3949445"/>
                  <a:gd name="connsiteY8377" fmla="*/ 1623441 h 5665088"/>
                  <a:gd name="connsiteX8378" fmla="*/ 2327072 w 3949445"/>
                  <a:gd name="connsiteY8378" fmla="*/ 1623746 h 5665088"/>
                  <a:gd name="connsiteX8379" fmla="*/ 2322881 w 3949445"/>
                  <a:gd name="connsiteY8379" fmla="*/ 1624660 h 5665088"/>
                  <a:gd name="connsiteX8380" fmla="*/ 2319223 w 3949445"/>
                  <a:gd name="connsiteY8380" fmla="*/ 1624127 h 5665088"/>
                  <a:gd name="connsiteX8381" fmla="*/ 2316099 w 3949445"/>
                  <a:gd name="connsiteY8381" fmla="*/ 1622146 h 5665088"/>
                  <a:gd name="connsiteX8382" fmla="*/ 2311070 w 3949445"/>
                  <a:gd name="connsiteY8382" fmla="*/ 1620545 h 5665088"/>
                  <a:gd name="connsiteX8383" fmla="*/ 2298116 w 3949445"/>
                  <a:gd name="connsiteY8383" fmla="*/ 1618793 h 5665088"/>
                  <a:gd name="connsiteX8384" fmla="*/ 2287296 w 3949445"/>
                  <a:gd name="connsiteY8384" fmla="*/ 1619098 h 5665088"/>
                  <a:gd name="connsiteX8385" fmla="*/ 2278380 w 3949445"/>
                  <a:gd name="connsiteY8385" fmla="*/ 1620317 h 5665088"/>
                  <a:gd name="connsiteX8386" fmla="*/ 2264436 w 3949445"/>
                  <a:gd name="connsiteY8386" fmla="*/ 1623822 h 5665088"/>
                  <a:gd name="connsiteX8387" fmla="*/ 2258263 w 3949445"/>
                  <a:gd name="connsiteY8387" fmla="*/ 1625880 h 5665088"/>
                  <a:gd name="connsiteX8388" fmla="*/ 2255292 w 3949445"/>
                  <a:gd name="connsiteY8388" fmla="*/ 1627480 h 5665088"/>
                  <a:gd name="connsiteX8389" fmla="*/ 2253539 w 3949445"/>
                  <a:gd name="connsiteY8389" fmla="*/ 1627937 h 5665088"/>
                  <a:gd name="connsiteX8390" fmla="*/ 2251101 w 3949445"/>
                  <a:gd name="connsiteY8390" fmla="*/ 1627403 h 5665088"/>
                  <a:gd name="connsiteX8391" fmla="*/ 2246224 w 3949445"/>
                  <a:gd name="connsiteY8391" fmla="*/ 1627403 h 5665088"/>
                  <a:gd name="connsiteX8392" fmla="*/ 2241957 w 3949445"/>
                  <a:gd name="connsiteY8392" fmla="*/ 1626184 h 5665088"/>
                  <a:gd name="connsiteX8393" fmla="*/ 2238527 w 3949445"/>
                  <a:gd name="connsiteY8393" fmla="*/ 1625346 h 5665088"/>
                  <a:gd name="connsiteX8394" fmla="*/ 2236775 w 3949445"/>
                  <a:gd name="connsiteY8394" fmla="*/ 1623136 h 5665088"/>
                  <a:gd name="connsiteX8395" fmla="*/ 2236775 w 3949445"/>
                  <a:gd name="connsiteY8395" fmla="*/ 1622222 h 5665088"/>
                  <a:gd name="connsiteX8396" fmla="*/ 1763497 w 3949445"/>
                  <a:gd name="connsiteY8396" fmla="*/ 1457554 h 5665088"/>
                  <a:gd name="connsiteX8397" fmla="*/ 1765021 w 3949445"/>
                  <a:gd name="connsiteY8397" fmla="*/ 1456106 h 5665088"/>
                  <a:gd name="connsiteX8398" fmla="*/ 1781175 w 3949445"/>
                  <a:gd name="connsiteY8398" fmla="*/ 1444905 h 5665088"/>
                  <a:gd name="connsiteX8399" fmla="*/ 1791081 w 3949445"/>
                  <a:gd name="connsiteY8399" fmla="*/ 1436903 h 5665088"/>
                  <a:gd name="connsiteX8400" fmla="*/ 1807616 w 3949445"/>
                  <a:gd name="connsiteY8400" fmla="*/ 1421892 h 5665088"/>
                  <a:gd name="connsiteX8401" fmla="*/ 1811807 w 3949445"/>
                  <a:gd name="connsiteY8401" fmla="*/ 1418920 h 5665088"/>
                  <a:gd name="connsiteX8402" fmla="*/ 1821332 w 3949445"/>
                  <a:gd name="connsiteY8402" fmla="*/ 1413891 h 5665088"/>
                  <a:gd name="connsiteX8403" fmla="*/ 1836725 w 3949445"/>
                  <a:gd name="connsiteY8403" fmla="*/ 1409090 h 5665088"/>
                  <a:gd name="connsiteX8404" fmla="*/ 1844269 w 3949445"/>
                  <a:gd name="connsiteY8404" fmla="*/ 1406423 h 5665088"/>
                  <a:gd name="connsiteX8405" fmla="*/ 1850822 w 3949445"/>
                  <a:gd name="connsiteY8405" fmla="*/ 1403452 h 5665088"/>
                  <a:gd name="connsiteX8406" fmla="*/ 1855089 w 3949445"/>
                  <a:gd name="connsiteY8406" fmla="*/ 1401242 h 5665088"/>
                  <a:gd name="connsiteX8407" fmla="*/ 1856842 w 3949445"/>
                  <a:gd name="connsiteY8407" fmla="*/ 1399642 h 5665088"/>
                  <a:gd name="connsiteX8408" fmla="*/ 1858366 w 3949445"/>
                  <a:gd name="connsiteY8408" fmla="*/ 1398956 h 5665088"/>
                  <a:gd name="connsiteX8409" fmla="*/ 1859432 w 3949445"/>
                  <a:gd name="connsiteY8409" fmla="*/ 1399032 h 5665088"/>
                  <a:gd name="connsiteX8410" fmla="*/ 1861642 w 3949445"/>
                  <a:gd name="connsiteY8410" fmla="*/ 1397965 h 5665088"/>
                  <a:gd name="connsiteX8411" fmla="*/ 1865376 w 3949445"/>
                  <a:gd name="connsiteY8411" fmla="*/ 1394079 h 5665088"/>
                  <a:gd name="connsiteX8412" fmla="*/ 1865833 w 3949445"/>
                  <a:gd name="connsiteY8412" fmla="*/ 1393774 h 5665088"/>
                  <a:gd name="connsiteX8413" fmla="*/ 1869415 w 3949445"/>
                  <a:gd name="connsiteY8413" fmla="*/ 1392707 h 5665088"/>
                  <a:gd name="connsiteX8414" fmla="*/ 1870558 w 3949445"/>
                  <a:gd name="connsiteY8414" fmla="*/ 1390879 h 5665088"/>
                  <a:gd name="connsiteX8415" fmla="*/ 1871244 w 3949445"/>
                  <a:gd name="connsiteY8415" fmla="*/ 1388593 h 5665088"/>
                  <a:gd name="connsiteX8416" fmla="*/ 1872996 w 3949445"/>
                  <a:gd name="connsiteY8416" fmla="*/ 1384935 h 5665088"/>
                  <a:gd name="connsiteX8417" fmla="*/ 1874215 w 3949445"/>
                  <a:gd name="connsiteY8417" fmla="*/ 1383411 h 5665088"/>
                  <a:gd name="connsiteX8418" fmla="*/ 1874444 w 3949445"/>
                  <a:gd name="connsiteY8418" fmla="*/ 1381735 h 5665088"/>
                  <a:gd name="connsiteX8419" fmla="*/ 1873910 w 3949445"/>
                  <a:gd name="connsiteY8419" fmla="*/ 1379906 h 5665088"/>
                  <a:gd name="connsiteX8420" fmla="*/ 1874063 w 3949445"/>
                  <a:gd name="connsiteY8420" fmla="*/ 1378153 h 5665088"/>
                  <a:gd name="connsiteX8421" fmla="*/ 1874977 w 3949445"/>
                  <a:gd name="connsiteY8421" fmla="*/ 1376477 h 5665088"/>
                  <a:gd name="connsiteX8422" fmla="*/ 1879321 w 3949445"/>
                  <a:gd name="connsiteY8422" fmla="*/ 1374191 h 5665088"/>
                  <a:gd name="connsiteX8423" fmla="*/ 1891360 w 3949445"/>
                  <a:gd name="connsiteY8423" fmla="*/ 1370000 h 5665088"/>
                  <a:gd name="connsiteX8424" fmla="*/ 1891741 w 3949445"/>
                  <a:gd name="connsiteY8424" fmla="*/ 1370533 h 5665088"/>
                  <a:gd name="connsiteX8425" fmla="*/ 1889608 w 3949445"/>
                  <a:gd name="connsiteY8425" fmla="*/ 1373734 h 5665088"/>
                  <a:gd name="connsiteX8426" fmla="*/ 1887398 w 3949445"/>
                  <a:gd name="connsiteY8426" fmla="*/ 1379906 h 5665088"/>
                  <a:gd name="connsiteX8427" fmla="*/ 1886636 w 3949445"/>
                  <a:gd name="connsiteY8427" fmla="*/ 1380135 h 5665088"/>
                  <a:gd name="connsiteX8428" fmla="*/ 1885874 w 3949445"/>
                  <a:gd name="connsiteY8428" fmla="*/ 1380820 h 5665088"/>
                  <a:gd name="connsiteX8429" fmla="*/ 1885264 w 3949445"/>
                  <a:gd name="connsiteY8429" fmla="*/ 1382192 h 5665088"/>
                  <a:gd name="connsiteX8430" fmla="*/ 1886941 w 3949445"/>
                  <a:gd name="connsiteY8430" fmla="*/ 1382116 h 5665088"/>
                  <a:gd name="connsiteX8431" fmla="*/ 1890979 w 3949445"/>
                  <a:gd name="connsiteY8431" fmla="*/ 1380592 h 5665088"/>
                  <a:gd name="connsiteX8432" fmla="*/ 1892884 w 3949445"/>
                  <a:gd name="connsiteY8432" fmla="*/ 1379753 h 5665088"/>
                  <a:gd name="connsiteX8433" fmla="*/ 1893341 w 3949445"/>
                  <a:gd name="connsiteY8433" fmla="*/ 1378306 h 5665088"/>
                  <a:gd name="connsiteX8434" fmla="*/ 1893951 w 3949445"/>
                  <a:gd name="connsiteY8434" fmla="*/ 1375258 h 5665088"/>
                  <a:gd name="connsiteX8435" fmla="*/ 1894789 w 3949445"/>
                  <a:gd name="connsiteY8435" fmla="*/ 1373581 h 5665088"/>
                  <a:gd name="connsiteX8436" fmla="*/ 1895932 w 3949445"/>
                  <a:gd name="connsiteY8436" fmla="*/ 1373276 h 5665088"/>
                  <a:gd name="connsiteX8437" fmla="*/ 1896694 w 3949445"/>
                  <a:gd name="connsiteY8437" fmla="*/ 1371829 h 5665088"/>
                  <a:gd name="connsiteX8438" fmla="*/ 1897075 w 3949445"/>
                  <a:gd name="connsiteY8438" fmla="*/ 1369238 h 5665088"/>
                  <a:gd name="connsiteX8439" fmla="*/ 1897914 w 3949445"/>
                  <a:gd name="connsiteY8439" fmla="*/ 1367714 h 5665088"/>
                  <a:gd name="connsiteX8440" fmla="*/ 1899361 w 3949445"/>
                  <a:gd name="connsiteY8440" fmla="*/ 1367180 h 5665088"/>
                  <a:gd name="connsiteX8441" fmla="*/ 1899971 w 3949445"/>
                  <a:gd name="connsiteY8441" fmla="*/ 1366266 h 5665088"/>
                  <a:gd name="connsiteX8442" fmla="*/ 1899895 w 3949445"/>
                  <a:gd name="connsiteY8442" fmla="*/ 1365047 h 5665088"/>
                  <a:gd name="connsiteX8443" fmla="*/ 1900199 w 3949445"/>
                  <a:gd name="connsiteY8443" fmla="*/ 1361618 h 5665088"/>
                  <a:gd name="connsiteX8444" fmla="*/ 1900504 w 3949445"/>
                  <a:gd name="connsiteY8444" fmla="*/ 1360018 h 5665088"/>
                  <a:gd name="connsiteX8445" fmla="*/ 1901724 w 3949445"/>
                  <a:gd name="connsiteY8445" fmla="*/ 1357655 h 5665088"/>
                  <a:gd name="connsiteX8446" fmla="*/ 1903476 w 3949445"/>
                  <a:gd name="connsiteY8446" fmla="*/ 1356893 h 5665088"/>
                  <a:gd name="connsiteX8447" fmla="*/ 1905914 w 3949445"/>
                  <a:gd name="connsiteY8447" fmla="*/ 1357046 h 5665088"/>
                  <a:gd name="connsiteX8448" fmla="*/ 1907515 w 3949445"/>
                  <a:gd name="connsiteY8448" fmla="*/ 1358265 h 5665088"/>
                  <a:gd name="connsiteX8449" fmla="*/ 1908429 w 3949445"/>
                  <a:gd name="connsiteY8449" fmla="*/ 1360475 h 5665088"/>
                  <a:gd name="connsiteX8450" fmla="*/ 1908658 w 3949445"/>
                  <a:gd name="connsiteY8450" fmla="*/ 1362304 h 5665088"/>
                  <a:gd name="connsiteX8451" fmla="*/ 1908200 w 3949445"/>
                  <a:gd name="connsiteY8451" fmla="*/ 1363751 h 5665088"/>
                  <a:gd name="connsiteX8452" fmla="*/ 1905914 w 3949445"/>
                  <a:gd name="connsiteY8452" fmla="*/ 1366418 h 5665088"/>
                  <a:gd name="connsiteX8453" fmla="*/ 1899285 w 3949445"/>
                  <a:gd name="connsiteY8453" fmla="*/ 1372667 h 5665088"/>
                  <a:gd name="connsiteX8454" fmla="*/ 1898599 w 3949445"/>
                  <a:gd name="connsiteY8454" fmla="*/ 1374420 h 5665088"/>
                  <a:gd name="connsiteX8455" fmla="*/ 1899209 w 3949445"/>
                  <a:gd name="connsiteY8455" fmla="*/ 1375334 h 5665088"/>
                  <a:gd name="connsiteX8456" fmla="*/ 1899590 w 3949445"/>
                  <a:gd name="connsiteY8456" fmla="*/ 1376705 h 5665088"/>
                  <a:gd name="connsiteX8457" fmla="*/ 1900352 w 3949445"/>
                  <a:gd name="connsiteY8457" fmla="*/ 1376858 h 5665088"/>
                  <a:gd name="connsiteX8458" fmla="*/ 1901800 w 3949445"/>
                  <a:gd name="connsiteY8458" fmla="*/ 1375715 h 5665088"/>
                  <a:gd name="connsiteX8459" fmla="*/ 1902485 w 3949445"/>
                  <a:gd name="connsiteY8459" fmla="*/ 1374648 h 5665088"/>
                  <a:gd name="connsiteX8460" fmla="*/ 1902257 w 3949445"/>
                  <a:gd name="connsiteY8460" fmla="*/ 1373734 h 5665088"/>
                  <a:gd name="connsiteX8461" fmla="*/ 1902790 w 3949445"/>
                  <a:gd name="connsiteY8461" fmla="*/ 1372591 h 5665088"/>
                  <a:gd name="connsiteX8462" fmla="*/ 1904009 w 3949445"/>
                  <a:gd name="connsiteY8462" fmla="*/ 1371067 h 5665088"/>
                  <a:gd name="connsiteX8463" fmla="*/ 1905000 w 3949445"/>
                  <a:gd name="connsiteY8463" fmla="*/ 1370686 h 5665088"/>
                  <a:gd name="connsiteX8464" fmla="*/ 1905686 w 3949445"/>
                  <a:gd name="connsiteY8464" fmla="*/ 1371295 h 5665088"/>
                  <a:gd name="connsiteX8465" fmla="*/ 1906905 w 3949445"/>
                  <a:gd name="connsiteY8465" fmla="*/ 1370990 h 5665088"/>
                  <a:gd name="connsiteX8466" fmla="*/ 1908505 w 3949445"/>
                  <a:gd name="connsiteY8466" fmla="*/ 1369924 h 5665088"/>
                  <a:gd name="connsiteX8467" fmla="*/ 1911553 w 3949445"/>
                  <a:gd name="connsiteY8467" fmla="*/ 1369390 h 5665088"/>
                  <a:gd name="connsiteX8468" fmla="*/ 1912087 w 3949445"/>
                  <a:gd name="connsiteY8468" fmla="*/ 1369314 h 5665088"/>
                  <a:gd name="connsiteX8469" fmla="*/ 1915744 w 3949445"/>
                  <a:gd name="connsiteY8469" fmla="*/ 1365047 h 5665088"/>
                  <a:gd name="connsiteX8470" fmla="*/ 1916811 w 3949445"/>
                  <a:gd name="connsiteY8470" fmla="*/ 1362608 h 5665088"/>
                  <a:gd name="connsiteX8471" fmla="*/ 1916887 w 3949445"/>
                  <a:gd name="connsiteY8471" fmla="*/ 1360475 h 5665088"/>
                  <a:gd name="connsiteX8472" fmla="*/ 1915363 w 3949445"/>
                  <a:gd name="connsiteY8472" fmla="*/ 1358265 h 5665088"/>
                  <a:gd name="connsiteX8473" fmla="*/ 1912468 w 3949445"/>
                  <a:gd name="connsiteY8473" fmla="*/ 1355979 h 5665088"/>
                  <a:gd name="connsiteX8474" fmla="*/ 1911553 w 3949445"/>
                  <a:gd name="connsiteY8474" fmla="*/ 1353465 h 5665088"/>
                  <a:gd name="connsiteX8475" fmla="*/ 1911477 w 3949445"/>
                  <a:gd name="connsiteY8475" fmla="*/ 1352245 h 5665088"/>
                  <a:gd name="connsiteX8476" fmla="*/ 1910944 w 3949445"/>
                  <a:gd name="connsiteY8476" fmla="*/ 1350721 h 5665088"/>
                  <a:gd name="connsiteX8477" fmla="*/ 1911553 w 3949445"/>
                  <a:gd name="connsiteY8477" fmla="*/ 1350112 h 5665088"/>
                  <a:gd name="connsiteX8478" fmla="*/ 1913382 w 3949445"/>
                  <a:gd name="connsiteY8478" fmla="*/ 1350493 h 5665088"/>
                  <a:gd name="connsiteX8479" fmla="*/ 1914906 w 3949445"/>
                  <a:gd name="connsiteY8479" fmla="*/ 1350264 h 5665088"/>
                  <a:gd name="connsiteX8480" fmla="*/ 1916125 w 3949445"/>
                  <a:gd name="connsiteY8480" fmla="*/ 1349502 h 5665088"/>
                  <a:gd name="connsiteX8481" fmla="*/ 1918335 w 3949445"/>
                  <a:gd name="connsiteY8481" fmla="*/ 1349350 h 5665088"/>
                  <a:gd name="connsiteX8482" fmla="*/ 1920164 w 3949445"/>
                  <a:gd name="connsiteY8482" fmla="*/ 1349426 h 5665088"/>
                  <a:gd name="connsiteX8483" fmla="*/ 1922374 w 3949445"/>
                  <a:gd name="connsiteY8483" fmla="*/ 1351407 h 5665088"/>
                  <a:gd name="connsiteX8484" fmla="*/ 1930222 w 3949445"/>
                  <a:gd name="connsiteY8484" fmla="*/ 1353388 h 5665088"/>
                  <a:gd name="connsiteX8485" fmla="*/ 1933118 w 3949445"/>
                  <a:gd name="connsiteY8485" fmla="*/ 1354379 h 5665088"/>
                  <a:gd name="connsiteX8486" fmla="*/ 1936699 w 3949445"/>
                  <a:gd name="connsiteY8486" fmla="*/ 1355370 h 5665088"/>
                  <a:gd name="connsiteX8487" fmla="*/ 1937614 w 3949445"/>
                  <a:gd name="connsiteY8487" fmla="*/ 1355750 h 5665088"/>
                  <a:gd name="connsiteX8488" fmla="*/ 1938223 w 3949445"/>
                  <a:gd name="connsiteY8488" fmla="*/ 1356893 h 5665088"/>
                  <a:gd name="connsiteX8489" fmla="*/ 1939595 w 3949445"/>
                  <a:gd name="connsiteY8489" fmla="*/ 1357351 h 5665088"/>
                  <a:gd name="connsiteX8490" fmla="*/ 1941652 w 3949445"/>
                  <a:gd name="connsiteY8490" fmla="*/ 1357198 h 5665088"/>
                  <a:gd name="connsiteX8491" fmla="*/ 1943786 w 3949445"/>
                  <a:gd name="connsiteY8491" fmla="*/ 1357579 h 5665088"/>
                  <a:gd name="connsiteX8492" fmla="*/ 1947444 w 3949445"/>
                  <a:gd name="connsiteY8492" fmla="*/ 1359332 h 5665088"/>
                  <a:gd name="connsiteX8493" fmla="*/ 1950872 w 3949445"/>
                  <a:gd name="connsiteY8493" fmla="*/ 1360475 h 5665088"/>
                  <a:gd name="connsiteX8494" fmla="*/ 1956130 w 3949445"/>
                  <a:gd name="connsiteY8494" fmla="*/ 1360322 h 5665088"/>
                  <a:gd name="connsiteX8495" fmla="*/ 1959102 w 3949445"/>
                  <a:gd name="connsiteY8495" fmla="*/ 1359789 h 5665088"/>
                  <a:gd name="connsiteX8496" fmla="*/ 1963750 w 3949445"/>
                  <a:gd name="connsiteY8496" fmla="*/ 1360627 h 5665088"/>
                  <a:gd name="connsiteX8497" fmla="*/ 1966341 w 3949445"/>
                  <a:gd name="connsiteY8497" fmla="*/ 1360627 h 5665088"/>
                  <a:gd name="connsiteX8498" fmla="*/ 1968932 w 3949445"/>
                  <a:gd name="connsiteY8498" fmla="*/ 1359256 h 5665088"/>
                  <a:gd name="connsiteX8499" fmla="*/ 1971218 w 3949445"/>
                  <a:gd name="connsiteY8499" fmla="*/ 1358875 h 5665088"/>
                  <a:gd name="connsiteX8500" fmla="*/ 1973123 w 3949445"/>
                  <a:gd name="connsiteY8500" fmla="*/ 1359560 h 5665088"/>
                  <a:gd name="connsiteX8501" fmla="*/ 1973961 w 3949445"/>
                  <a:gd name="connsiteY8501" fmla="*/ 1360399 h 5665088"/>
                  <a:gd name="connsiteX8502" fmla="*/ 1975485 w 3949445"/>
                  <a:gd name="connsiteY8502" fmla="*/ 1361618 h 5665088"/>
                  <a:gd name="connsiteX8503" fmla="*/ 1980209 w 3949445"/>
                  <a:gd name="connsiteY8503" fmla="*/ 1361008 h 5665088"/>
                  <a:gd name="connsiteX8504" fmla="*/ 1981200 w 3949445"/>
                  <a:gd name="connsiteY8504" fmla="*/ 1361313 h 5665088"/>
                  <a:gd name="connsiteX8505" fmla="*/ 1982572 w 3949445"/>
                  <a:gd name="connsiteY8505" fmla="*/ 1362685 h 5665088"/>
                  <a:gd name="connsiteX8506" fmla="*/ 1982800 w 3949445"/>
                  <a:gd name="connsiteY8506" fmla="*/ 1363523 h 5665088"/>
                  <a:gd name="connsiteX8507" fmla="*/ 1983562 w 3949445"/>
                  <a:gd name="connsiteY8507" fmla="*/ 1364818 h 5665088"/>
                  <a:gd name="connsiteX8508" fmla="*/ 1985315 w 3949445"/>
                  <a:gd name="connsiteY8508" fmla="*/ 1367333 h 5665088"/>
                  <a:gd name="connsiteX8509" fmla="*/ 1985772 w 3949445"/>
                  <a:gd name="connsiteY8509" fmla="*/ 1368171 h 5665088"/>
                  <a:gd name="connsiteX8510" fmla="*/ 1986991 w 3949445"/>
                  <a:gd name="connsiteY8510" fmla="*/ 1369238 h 5665088"/>
                  <a:gd name="connsiteX8511" fmla="*/ 1987906 w 3949445"/>
                  <a:gd name="connsiteY8511" fmla="*/ 1371676 h 5665088"/>
                  <a:gd name="connsiteX8512" fmla="*/ 1988668 w 3949445"/>
                  <a:gd name="connsiteY8512" fmla="*/ 1375486 h 5665088"/>
                  <a:gd name="connsiteX8513" fmla="*/ 1989506 w 3949445"/>
                  <a:gd name="connsiteY8513" fmla="*/ 1377848 h 5665088"/>
                  <a:gd name="connsiteX8514" fmla="*/ 1990496 w 3949445"/>
                  <a:gd name="connsiteY8514" fmla="*/ 1378687 h 5665088"/>
                  <a:gd name="connsiteX8515" fmla="*/ 1990877 w 3949445"/>
                  <a:gd name="connsiteY8515" fmla="*/ 1379677 h 5665088"/>
                  <a:gd name="connsiteX8516" fmla="*/ 1991716 w 3949445"/>
                  <a:gd name="connsiteY8516" fmla="*/ 1383716 h 5665088"/>
                  <a:gd name="connsiteX8517" fmla="*/ 1993773 w 3949445"/>
                  <a:gd name="connsiteY8517" fmla="*/ 1388288 h 5665088"/>
                  <a:gd name="connsiteX8518" fmla="*/ 1996974 w 3949445"/>
                  <a:gd name="connsiteY8518" fmla="*/ 1392784 h 5665088"/>
                  <a:gd name="connsiteX8519" fmla="*/ 2001088 w 3949445"/>
                  <a:gd name="connsiteY8519" fmla="*/ 1397203 h 5665088"/>
                  <a:gd name="connsiteX8520" fmla="*/ 2006346 w 3949445"/>
                  <a:gd name="connsiteY8520" fmla="*/ 1400099 h 5665088"/>
                  <a:gd name="connsiteX8521" fmla="*/ 2012594 w 3949445"/>
                  <a:gd name="connsiteY8521" fmla="*/ 1401547 h 5665088"/>
                  <a:gd name="connsiteX8522" fmla="*/ 2018157 w 3949445"/>
                  <a:gd name="connsiteY8522" fmla="*/ 1401851 h 5665088"/>
                  <a:gd name="connsiteX8523" fmla="*/ 2023034 w 3949445"/>
                  <a:gd name="connsiteY8523" fmla="*/ 1401090 h 5665088"/>
                  <a:gd name="connsiteX8524" fmla="*/ 2029511 w 3949445"/>
                  <a:gd name="connsiteY8524" fmla="*/ 1400632 h 5665088"/>
                  <a:gd name="connsiteX8525" fmla="*/ 2037588 w 3949445"/>
                  <a:gd name="connsiteY8525" fmla="*/ 1400556 h 5665088"/>
                  <a:gd name="connsiteX8526" fmla="*/ 2041779 w 3949445"/>
                  <a:gd name="connsiteY8526" fmla="*/ 1401090 h 5665088"/>
                  <a:gd name="connsiteX8527" fmla="*/ 2042008 w 3949445"/>
                  <a:gd name="connsiteY8527" fmla="*/ 1402156 h 5665088"/>
                  <a:gd name="connsiteX8528" fmla="*/ 2041246 w 3949445"/>
                  <a:gd name="connsiteY8528" fmla="*/ 1403680 h 5665088"/>
                  <a:gd name="connsiteX8529" fmla="*/ 2039417 w 3949445"/>
                  <a:gd name="connsiteY8529" fmla="*/ 1405738 h 5665088"/>
                  <a:gd name="connsiteX8530" fmla="*/ 2039264 w 3949445"/>
                  <a:gd name="connsiteY8530" fmla="*/ 1407033 h 5665088"/>
                  <a:gd name="connsiteX8531" fmla="*/ 2039188 w 3949445"/>
                  <a:gd name="connsiteY8531" fmla="*/ 1408786 h 5665088"/>
                  <a:gd name="connsiteX8532" fmla="*/ 2037664 w 3949445"/>
                  <a:gd name="connsiteY8532" fmla="*/ 1411072 h 5665088"/>
                  <a:gd name="connsiteX8533" fmla="*/ 2036902 w 3949445"/>
                  <a:gd name="connsiteY8533" fmla="*/ 1412443 h 5665088"/>
                  <a:gd name="connsiteX8534" fmla="*/ 2037131 w 3949445"/>
                  <a:gd name="connsiteY8534" fmla="*/ 1413434 h 5665088"/>
                  <a:gd name="connsiteX8535" fmla="*/ 2036750 w 3949445"/>
                  <a:gd name="connsiteY8535" fmla="*/ 1414653 h 5665088"/>
                  <a:gd name="connsiteX8536" fmla="*/ 2035683 w 3949445"/>
                  <a:gd name="connsiteY8536" fmla="*/ 1416330 h 5665088"/>
                  <a:gd name="connsiteX8537" fmla="*/ 2036293 w 3949445"/>
                  <a:gd name="connsiteY8537" fmla="*/ 1418463 h 5665088"/>
                  <a:gd name="connsiteX8538" fmla="*/ 2038655 w 3949445"/>
                  <a:gd name="connsiteY8538" fmla="*/ 1421130 h 5665088"/>
                  <a:gd name="connsiteX8539" fmla="*/ 2041551 w 3949445"/>
                  <a:gd name="connsiteY8539" fmla="*/ 1423264 h 5665088"/>
                  <a:gd name="connsiteX8540" fmla="*/ 2044979 w 3949445"/>
                  <a:gd name="connsiteY8540" fmla="*/ 1424864 h 5665088"/>
                  <a:gd name="connsiteX8541" fmla="*/ 2047113 w 3949445"/>
                  <a:gd name="connsiteY8541" fmla="*/ 1426616 h 5665088"/>
                  <a:gd name="connsiteX8542" fmla="*/ 2047951 w 3949445"/>
                  <a:gd name="connsiteY8542" fmla="*/ 1428369 h 5665088"/>
                  <a:gd name="connsiteX8543" fmla="*/ 2048866 w 3949445"/>
                  <a:gd name="connsiteY8543" fmla="*/ 1429360 h 5665088"/>
                  <a:gd name="connsiteX8544" fmla="*/ 2049932 w 3949445"/>
                  <a:gd name="connsiteY8544" fmla="*/ 1429512 h 5665088"/>
                  <a:gd name="connsiteX8545" fmla="*/ 2050923 w 3949445"/>
                  <a:gd name="connsiteY8545" fmla="*/ 1430350 h 5665088"/>
                  <a:gd name="connsiteX8546" fmla="*/ 2051761 w 3949445"/>
                  <a:gd name="connsiteY8546" fmla="*/ 1431798 h 5665088"/>
                  <a:gd name="connsiteX8547" fmla="*/ 2050847 w 3949445"/>
                  <a:gd name="connsiteY8547" fmla="*/ 1434389 h 5665088"/>
                  <a:gd name="connsiteX8548" fmla="*/ 2048180 w 3949445"/>
                  <a:gd name="connsiteY8548" fmla="*/ 1438046 h 5665088"/>
                  <a:gd name="connsiteX8549" fmla="*/ 2046961 w 3949445"/>
                  <a:gd name="connsiteY8549" fmla="*/ 1440409 h 5665088"/>
                  <a:gd name="connsiteX8550" fmla="*/ 2047266 w 3949445"/>
                  <a:gd name="connsiteY8550" fmla="*/ 1441552 h 5665088"/>
                  <a:gd name="connsiteX8551" fmla="*/ 2044903 w 3949445"/>
                  <a:gd name="connsiteY8551" fmla="*/ 1445514 h 5665088"/>
                  <a:gd name="connsiteX8552" fmla="*/ 2044827 w 3949445"/>
                  <a:gd name="connsiteY8552" fmla="*/ 1447114 h 5665088"/>
                  <a:gd name="connsiteX8553" fmla="*/ 2045741 w 3949445"/>
                  <a:gd name="connsiteY8553" fmla="*/ 1448257 h 5665088"/>
                  <a:gd name="connsiteX8554" fmla="*/ 2049399 w 3949445"/>
                  <a:gd name="connsiteY8554" fmla="*/ 1449781 h 5665088"/>
                  <a:gd name="connsiteX8555" fmla="*/ 2050618 w 3949445"/>
                  <a:gd name="connsiteY8555" fmla="*/ 1451077 h 5665088"/>
                  <a:gd name="connsiteX8556" fmla="*/ 2051533 w 3949445"/>
                  <a:gd name="connsiteY8556" fmla="*/ 1451305 h 5665088"/>
                  <a:gd name="connsiteX8557" fmla="*/ 2052219 w 3949445"/>
                  <a:gd name="connsiteY8557" fmla="*/ 1450391 h 5665088"/>
                  <a:gd name="connsiteX8558" fmla="*/ 2053666 w 3949445"/>
                  <a:gd name="connsiteY8558" fmla="*/ 1449934 h 5665088"/>
                  <a:gd name="connsiteX8559" fmla="*/ 2055876 w 3949445"/>
                  <a:gd name="connsiteY8559" fmla="*/ 1450086 h 5665088"/>
                  <a:gd name="connsiteX8560" fmla="*/ 2057857 w 3949445"/>
                  <a:gd name="connsiteY8560" fmla="*/ 1450696 h 5665088"/>
                  <a:gd name="connsiteX8561" fmla="*/ 2059762 w 3949445"/>
                  <a:gd name="connsiteY8561" fmla="*/ 1451915 h 5665088"/>
                  <a:gd name="connsiteX8562" fmla="*/ 2060448 w 3949445"/>
                  <a:gd name="connsiteY8562" fmla="*/ 1453134 h 5665088"/>
                  <a:gd name="connsiteX8563" fmla="*/ 2059915 w 3949445"/>
                  <a:gd name="connsiteY8563" fmla="*/ 1454430 h 5665088"/>
                  <a:gd name="connsiteX8564" fmla="*/ 2058924 w 3949445"/>
                  <a:gd name="connsiteY8564" fmla="*/ 1454887 h 5665088"/>
                  <a:gd name="connsiteX8565" fmla="*/ 2055952 w 3949445"/>
                  <a:gd name="connsiteY8565" fmla="*/ 1454734 h 5665088"/>
                  <a:gd name="connsiteX8566" fmla="*/ 2054276 w 3949445"/>
                  <a:gd name="connsiteY8566" fmla="*/ 1455344 h 5665088"/>
                  <a:gd name="connsiteX8567" fmla="*/ 2053285 w 3949445"/>
                  <a:gd name="connsiteY8567" fmla="*/ 1456715 h 5665088"/>
                  <a:gd name="connsiteX8568" fmla="*/ 2052981 w 3949445"/>
                  <a:gd name="connsiteY8568" fmla="*/ 1460449 h 5665088"/>
                  <a:gd name="connsiteX8569" fmla="*/ 2053819 w 3949445"/>
                  <a:gd name="connsiteY8569" fmla="*/ 1461973 h 5665088"/>
                  <a:gd name="connsiteX8570" fmla="*/ 2054276 w 3949445"/>
                  <a:gd name="connsiteY8570" fmla="*/ 1461973 h 5665088"/>
                  <a:gd name="connsiteX8571" fmla="*/ 2054962 w 3949445"/>
                  <a:gd name="connsiteY8571" fmla="*/ 1461211 h 5665088"/>
                  <a:gd name="connsiteX8572" fmla="*/ 2055876 w 3949445"/>
                  <a:gd name="connsiteY8572" fmla="*/ 1459763 h 5665088"/>
                  <a:gd name="connsiteX8573" fmla="*/ 2056791 w 3949445"/>
                  <a:gd name="connsiteY8573" fmla="*/ 1459611 h 5665088"/>
                  <a:gd name="connsiteX8574" fmla="*/ 2057705 w 3949445"/>
                  <a:gd name="connsiteY8574" fmla="*/ 1460754 h 5665088"/>
                  <a:gd name="connsiteX8575" fmla="*/ 2056714 w 3949445"/>
                  <a:gd name="connsiteY8575" fmla="*/ 1463116 h 5665088"/>
                  <a:gd name="connsiteX8576" fmla="*/ 2053590 w 3949445"/>
                  <a:gd name="connsiteY8576" fmla="*/ 1466698 h 5665088"/>
                  <a:gd name="connsiteX8577" fmla="*/ 2052752 w 3949445"/>
                  <a:gd name="connsiteY8577" fmla="*/ 1467765 h 5665088"/>
                  <a:gd name="connsiteX8578" fmla="*/ 2052752 w 3949445"/>
                  <a:gd name="connsiteY8578" fmla="*/ 1469365 h 5665088"/>
                  <a:gd name="connsiteX8579" fmla="*/ 2055343 w 3949445"/>
                  <a:gd name="connsiteY8579" fmla="*/ 1472336 h 5665088"/>
                  <a:gd name="connsiteX8580" fmla="*/ 2056333 w 3949445"/>
                  <a:gd name="connsiteY8580" fmla="*/ 1472032 h 5665088"/>
                  <a:gd name="connsiteX8581" fmla="*/ 2056943 w 3949445"/>
                  <a:gd name="connsiteY8581" fmla="*/ 1471270 h 5665088"/>
                  <a:gd name="connsiteX8582" fmla="*/ 2057934 w 3949445"/>
                  <a:gd name="connsiteY8582" fmla="*/ 1470431 h 5665088"/>
                  <a:gd name="connsiteX8583" fmla="*/ 2061362 w 3949445"/>
                  <a:gd name="connsiteY8583" fmla="*/ 1469974 h 5665088"/>
                  <a:gd name="connsiteX8584" fmla="*/ 2065554 w 3949445"/>
                  <a:gd name="connsiteY8584" fmla="*/ 1468755 h 5665088"/>
                  <a:gd name="connsiteX8585" fmla="*/ 2068221 w 3949445"/>
                  <a:gd name="connsiteY8585" fmla="*/ 1468450 h 5665088"/>
                  <a:gd name="connsiteX8586" fmla="*/ 2070049 w 3949445"/>
                  <a:gd name="connsiteY8586" fmla="*/ 1469593 h 5665088"/>
                  <a:gd name="connsiteX8587" fmla="*/ 2071192 w 3949445"/>
                  <a:gd name="connsiteY8587" fmla="*/ 1471193 h 5665088"/>
                  <a:gd name="connsiteX8588" fmla="*/ 2071345 w 3949445"/>
                  <a:gd name="connsiteY8588" fmla="*/ 1472794 h 5665088"/>
                  <a:gd name="connsiteX8589" fmla="*/ 2070506 w 3949445"/>
                  <a:gd name="connsiteY8589" fmla="*/ 1474851 h 5665088"/>
                  <a:gd name="connsiteX8590" fmla="*/ 2070430 w 3949445"/>
                  <a:gd name="connsiteY8590" fmla="*/ 1476604 h 5665088"/>
                  <a:gd name="connsiteX8591" fmla="*/ 2071040 w 3949445"/>
                  <a:gd name="connsiteY8591" fmla="*/ 1478204 h 5665088"/>
                  <a:gd name="connsiteX8592" fmla="*/ 2073250 w 3949445"/>
                  <a:gd name="connsiteY8592" fmla="*/ 1479042 h 5665088"/>
                  <a:gd name="connsiteX8593" fmla="*/ 2077060 w 3949445"/>
                  <a:gd name="connsiteY8593" fmla="*/ 1479118 h 5665088"/>
                  <a:gd name="connsiteX8594" fmla="*/ 2079117 w 3949445"/>
                  <a:gd name="connsiteY8594" fmla="*/ 1479499 h 5665088"/>
                  <a:gd name="connsiteX8595" fmla="*/ 2079803 w 3949445"/>
                  <a:gd name="connsiteY8595" fmla="*/ 1480795 h 5665088"/>
                  <a:gd name="connsiteX8596" fmla="*/ 2080565 w 3949445"/>
                  <a:gd name="connsiteY8596" fmla="*/ 1481023 h 5665088"/>
                  <a:gd name="connsiteX8597" fmla="*/ 2087575 w 3949445"/>
                  <a:gd name="connsiteY8597" fmla="*/ 1481633 h 5665088"/>
                  <a:gd name="connsiteX8598" fmla="*/ 2090166 w 3949445"/>
                  <a:gd name="connsiteY8598" fmla="*/ 1482166 h 5665088"/>
                  <a:gd name="connsiteX8599" fmla="*/ 2091004 w 3949445"/>
                  <a:gd name="connsiteY8599" fmla="*/ 1483005 h 5665088"/>
                  <a:gd name="connsiteX8600" fmla="*/ 2095348 w 3949445"/>
                  <a:gd name="connsiteY8600" fmla="*/ 1484147 h 5665088"/>
                  <a:gd name="connsiteX8601" fmla="*/ 2111959 w 3949445"/>
                  <a:gd name="connsiteY8601" fmla="*/ 1486815 h 5665088"/>
                  <a:gd name="connsiteX8602" fmla="*/ 2116989 w 3949445"/>
                  <a:gd name="connsiteY8602" fmla="*/ 1486433 h 5665088"/>
                  <a:gd name="connsiteX8603" fmla="*/ 2123694 w 3949445"/>
                  <a:gd name="connsiteY8603" fmla="*/ 1485595 h 5665088"/>
                  <a:gd name="connsiteX8604" fmla="*/ 2125828 w 3949445"/>
                  <a:gd name="connsiteY8604" fmla="*/ 1487119 h 5665088"/>
                  <a:gd name="connsiteX8605" fmla="*/ 2126818 w 3949445"/>
                  <a:gd name="connsiteY8605" fmla="*/ 1487272 h 5665088"/>
                  <a:gd name="connsiteX8606" fmla="*/ 2128419 w 3949445"/>
                  <a:gd name="connsiteY8606" fmla="*/ 1487043 h 5665088"/>
                  <a:gd name="connsiteX8607" fmla="*/ 2137867 w 3949445"/>
                  <a:gd name="connsiteY8607" fmla="*/ 1486281 h 5665088"/>
                  <a:gd name="connsiteX8608" fmla="*/ 2139163 w 3949445"/>
                  <a:gd name="connsiteY8608" fmla="*/ 1487729 h 5665088"/>
                  <a:gd name="connsiteX8609" fmla="*/ 2143811 w 3949445"/>
                  <a:gd name="connsiteY8609" fmla="*/ 1489100 h 5665088"/>
                  <a:gd name="connsiteX8610" fmla="*/ 2146859 w 3949445"/>
                  <a:gd name="connsiteY8610" fmla="*/ 1489177 h 5665088"/>
                  <a:gd name="connsiteX8611" fmla="*/ 2150897 w 3949445"/>
                  <a:gd name="connsiteY8611" fmla="*/ 1489329 h 5665088"/>
                  <a:gd name="connsiteX8612" fmla="*/ 2158365 w 3949445"/>
                  <a:gd name="connsiteY8612" fmla="*/ 1490015 h 5665088"/>
                  <a:gd name="connsiteX8613" fmla="*/ 2160118 w 3949445"/>
                  <a:gd name="connsiteY8613" fmla="*/ 1490472 h 5665088"/>
                  <a:gd name="connsiteX8614" fmla="*/ 2160270 w 3949445"/>
                  <a:gd name="connsiteY8614" fmla="*/ 1492072 h 5665088"/>
                  <a:gd name="connsiteX8615" fmla="*/ 2160346 w 3949445"/>
                  <a:gd name="connsiteY8615" fmla="*/ 1492758 h 5665088"/>
                  <a:gd name="connsiteX8616" fmla="*/ 2160880 w 3949445"/>
                  <a:gd name="connsiteY8616" fmla="*/ 1492758 h 5665088"/>
                  <a:gd name="connsiteX8617" fmla="*/ 2161794 w 3949445"/>
                  <a:gd name="connsiteY8617" fmla="*/ 1491996 h 5665088"/>
                  <a:gd name="connsiteX8618" fmla="*/ 2163242 w 3949445"/>
                  <a:gd name="connsiteY8618" fmla="*/ 1491767 h 5665088"/>
                  <a:gd name="connsiteX8619" fmla="*/ 2164309 w 3949445"/>
                  <a:gd name="connsiteY8619" fmla="*/ 1491082 h 5665088"/>
                  <a:gd name="connsiteX8620" fmla="*/ 2164918 w 3949445"/>
                  <a:gd name="connsiteY8620" fmla="*/ 1490015 h 5665088"/>
                  <a:gd name="connsiteX8621" fmla="*/ 2166061 w 3949445"/>
                  <a:gd name="connsiteY8621" fmla="*/ 1489786 h 5665088"/>
                  <a:gd name="connsiteX8622" fmla="*/ 2168804 w 3949445"/>
                  <a:gd name="connsiteY8622" fmla="*/ 1491158 h 5665088"/>
                  <a:gd name="connsiteX8623" fmla="*/ 2168957 w 3949445"/>
                  <a:gd name="connsiteY8623" fmla="*/ 1491920 h 5665088"/>
                  <a:gd name="connsiteX8624" fmla="*/ 2165147 w 3949445"/>
                  <a:gd name="connsiteY8624" fmla="*/ 1493596 h 5665088"/>
                  <a:gd name="connsiteX8625" fmla="*/ 2165528 w 3949445"/>
                  <a:gd name="connsiteY8625" fmla="*/ 1494282 h 5665088"/>
                  <a:gd name="connsiteX8626" fmla="*/ 2165757 w 3949445"/>
                  <a:gd name="connsiteY8626" fmla="*/ 1494739 h 5665088"/>
                  <a:gd name="connsiteX8627" fmla="*/ 2166747 w 3949445"/>
                  <a:gd name="connsiteY8627" fmla="*/ 1494968 h 5665088"/>
                  <a:gd name="connsiteX8628" fmla="*/ 2166899 w 3949445"/>
                  <a:gd name="connsiteY8628" fmla="*/ 1495654 h 5665088"/>
                  <a:gd name="connsiteX8629" fmla="*/ 2165604 w 3949445"/>
                  <a:gd name="connsiteY8629" fmla="*/ 1496568 h 5665088"/>
                  <a:gd name="connsiteX8630" fmla="*/ 2166823 w 3949445"/>
                  <a:gd name="connsiteY8630" fmla="*/ 1497101 h 5665088"/>
                  <a:gd name="connsiteX8631" fmla="*/ 2170405 w 3949445"/>
                  <a:gd name="connsiteY8631" fmla="*/ 1495806 h 5665088"/>
                  <a:gd name="connsiteX8632" fmla="*/ 2172462 w 3949445"/>
                  <a:gd name="connsiteY8632" fmla="*/ 1495806 h 5665088"/>
                  <a:gd name="connsiteX8633" fmla="*/ 2178025 w 3949445"/>
                  <a:gd name="connsiteY8633" fmla="*/ 1496797 h 5665088"/>
                  <a:gd name="connsiteX8634" fmla="*/ 2180616 w 3949445"/>
                  <a:gd name="connsiteY8634" fmla="*/ 1496797 h 5665088"/>
                  <a:gd name="connsiteX8635" fmla="*/ 2182139 w 3949445"/>
                  <a:gd name="connsiteY8635" fmla="*/ 1495958 h 5665088"/>
                  <a:gd name="connsiteX8636" fmla="*/ 2182368 w 3949445"/>
                  <a:gd name="connsiteY8636" fmla="*/ 1495196 h 5665088"/>
                  <a:gd name="connsiteX8637" fmla="*/ 2183054 w 3949445"/>
                  <a:gd name="connsiteY8637" fmla="*/ 1494739 h 5665088"/>
                  <a:gd name="connsiteX8638" fmla="*/ 2183435 w 3949445"/>
                  <a:gd name="connsiteY8638" fmla="*/ 1494968 h 5665088"/>
                  <a:gd name="connsiteX8639" fmla="*/ 2183664 w 3949445"/>
                  <a:gd name="connsiteY8639" fmla="*/ 1495882 h 5665088"/>
                  <a:gd name="connsiteX8640" fmla="*/ 2183587 w 3949445"/>
                  <a:gd name="connsiteY8640" fmla="*/ 1497711 h 5665088"/>
                  <a:gd name="connsiteX8641" fmla="*/ 2185949 w 3949445"/>
                  <a:gd name="connsiteY8641" fmla="*/ 1498321 h 5665088"/>
                  <a:gd name="connsiteX8642" fmla="*/ 2190902 w 3949445"/>
                  <a:gd name="connsiteY8642" fmla="*/ 1497787 h 5665088"/>
                  <a:gd name="connsiteX8643" fmla="*/ 2193874 w 3949445"/>
                  <a:gd name="connsiteY8643" fmla="*/ 1497863 h 5665088"/>
                  <a:gd name="connsiteX8644" fmla="*/ 2196694 w 3949445"/>
                  <a:gd name="connsiteY8644" fmla="*/ 1497863 h 5665088"/>
                  <a:gd name="connsiteX8645" fmla="*/ 2197151 w 3949445"/>
                  <a:gd name="connsiteY8645" fmla="*/ 1498245 h 5665088"/>
                  <a:gd name="connsiteX8646" fmla="*/ 2197913 w 3949445"/>
                  <a:gd name="connsiteY8646" fmla="*/ 1499387 h 5665088"/>
                  <a:gd name="connsiteX8647" fmla="*/ 2200047 w 3949445"/>
                  <a:gd name="connsiteY8647" fmla="*/ 1501369 h 5665088"/>
                  <a:gd name="connsiteX8648" fmla="*/ 2200732 w 3949445"/>
                  <a:gd name="connsiteY8648" fmla="*/ 1502283 h 5665088"/>
                  <a:gd name="connsiteX8649" fmla="*/ 2201342 w 3949445"/>
                  <a:gd name="connsiteY8649" fmla="*/ 1504340 h 5665088"/>
                  <a:gd name="connsiteX8650" fmla="*/ 2202866 w 3949445"/>
                  <a:gd name="connsiteY8650" fmla="*/ 1505560 h 5665088"/>
                  <a:gd name="connsiteX8651" fmla="*/ 2203399 w 3949445"/>
                  <a:gd name="connsiteY8651" fmla="*/ 1506626 h 5665088"/>
                  <a:gd name="connsiteX8652" fmla="*/ 2203476 w 3949445"/>
                  <a:gd name="connsiteY8652" fmla="*/ 1507617 h 5665088"/>
                  <a:gd name="connsiteX8653" fmla="*/ 2203933 w 3949445"/>
                  <a:gd name="connsiteY8653" fmla="*/ 1508608 h 5665088"/>
                  <a:gd name="connsiteX8654" fmla="*/ 2205381 w 3949445"/>
                  <a:gd name="connsiteY8654" fmla="*/ 1510741 h 5665088"/>
                  <a:gd name="connsiteX8655" fmla="*/ 2207133 w 3949445"/>
                  <a:gd name="connsiteY8655" fmla="*/ 1512265 h 5665088"/>
                  <a:gd name="connsiteX8656" fmla="*/ 2208124 w 3949445"/>
                  <a:gd name="connsiteY8656" fmla="*/ 1513561 h 5665088"/>
                  <a:gd name="connsiteX8657" fmla="*/ 2208505 w 3949445"/>
                  <a:gd name="connsiteY8657" fmla="*/ 1515161 h 5665088"/>
                  <a:gd name="connsiteX8658" fmla="*/ 2209419 w 3949445"/>
                  <a:gd name="connsiteY8658" fmla="*/ 1515770 h 5665088"/>
                  <a:gd name="connsiteX8659" fmla="*/ 2211019 w 3949445"/>
                  <a:gd name="connsiteY8659" fmla="*/ 1515390 h 5665088"/>
                  <a:gd name="connsiteX8660" fmla="*/ 2211705 w 3949445"/>
                  <a:gd name="connsiteY8660" fmla="*/ 1514780 h 5665088"/>
                  <a:gd name="connsiteX8661" fmla="*/ 2211553 w 3949445"/>
                  <a:gd name="connsiteY8661" fmla="*/ 1513485 h 5665088"/>
                  <a:gd name="connsiteX8662" fmla="*/ 2212162 w 3949445"/>
                  <a:gd name="connsiteY8662" fmla="*/ 1513713 h 5665088"/>
                  <a:gd name="connsiteX8663" fmla="*/ 2213153 w 3949445"/>
                  <a:gd name="connsiteY8663" fmla="*/ 1515923 h 5665088"/>
                  <a:gd name="connsiteX8664" fmla="*/ 2213077 w 3949445"/>
                  <a:gd name="connsiteY8664" fmla="*/ 1519428 h 5665088"/>
                  <a:gd name="connsiteX8665" fmla="*/ 2213305 w 3949445"/>
                  <a:gd name="connsiteY8665" fmla="*/ 1521409 h 5665088"/>
                  <a:gd name="connsiteX8666" fmla="*/ 2214677 w 3949445"/>
                  <a:gd name="connsiteY8666" fmla="*/ 1524229 h 5665088"/>
                  <a:gd name="connsiteX8667" fmla="*/ 2216506 w 3949445"/>
                  <a:gd name="connsiteY8667" fmla="*/ 1524991 h 5665088"/>
                  <a:gd name="connsiteX8668" fmla="*/ 2217725 w 3949445"/>
                  <a:gd name="connsiteY8668" fmla="*/ 1526057 h 5665088"/>
                  <a:gd name="connsiteX8669" fmla="*/ 2221230 w 3949445"/>
                  <a:gd name="connsiteY8669" fmla="*/ 1526820 h 5665088"/>
                  <a:gd name="connsiteX8670" fmla="*/ 2221687 w 3949445"/>
                  <a:gd name="connsiteY8670" fmla="*/ 1526667 h 5665088"/>
                  <a:gd name="connsiteX8671" fmla="*/ 2220925 w 3949445"/>
                  <a:gd name="connsiteY8671" fmla="*/ 1524838 h 5665088"/>
                  <a:gd name="connsiteX8672" fmla="*/ 2221306 w 3949445"/>
                  <a:gd name="connsiteY8672" fmla="*/ 1524381 h 5665088"/>
                  <a:gd name="connsiteX8673" fmla="*/ 2222526 w 3949445"/>
                  <a:gd name="connsiteY8673" fmla="*/ 1524229 h 5665088"/>
                  <a:gd name="connsiteX8674" fmla="*/ 2224583 w 3949445"/>
                  <a:gd name="connsiteY8674" fmla="*/ 1524457 h 5665088"/>
                  <a:gd name="connsiteX8675" fmla="*/ 2225878 w 3949445"/>
                  <a:gd name="connsiteY8675" fmla="*/ 1525372 h 5665088"/>
                  <a:gd name="connsiteX8676" fmla="*/ 2226488 w 3949445"/>
                  <a:gd name="connsiteY8676" fmla="*/ 1526896 h 5665088"/>
                  <a:gd name="connsiteX8677" fmla="*/ 2226183 w 3949445"/>
                  <a:gd name="connsiteY8677" fmla="*/ 1528877 h 5665088"/>
                  <a:gd name="connsiteX8678" fmla="*/ 2223821 w 3949445"/>
                  <a:gd name="connsiteY8678" fmla="*/ 1530858 h 5665088"/>
                  <a:gd name="connsiteX8679" fmla="*/ 2223440 w 3949445"/>
                  <a:gd name="connsiteY8679" fmla="*/ 1532611 h 5665088"/>
                  <a:gd name="connsiteX8680" fmla="*/ 2223973 w 3949445"/>
                  <a:gd name="connsiteY8680" fmla="*/ 1533601 h 5665088"/>
                  <a:gd name="connsiteX8681" fmla="*/ 2224583 w 3949445"/>
                  <a:gd name="connsiteY8681" fmla="*/ 1533830 h 5665088"/>
                  <a:gd name="connsiteX8682" fmla="*/ 2225192 w 3949445"/>
                  <a:gd name="connsiteY8682" fmla="*/ 1533144 h 5665088"/>
                  <a:gd name="connsiteX8683" fmla="*/ 2226183 w 3949445"/>
                  <a:gd name="connsiteY8683" fmla="*/ 1533525 h 5665088"/>
                  <a:gd name="connsiteX8684" fmla="*/ 2227479 w 3949445"/>
                  <a:gd name="connsiteY8684" fmla="*/ 1534897 h 5665088"/>
                  <a:gd name="connsiteX8685" fmla="*/ 2227859 w 3949445"/>
                  <a:gd name="connsiteY8685" fmla="*/ 1535887 h 5665088"/>
                  <a:gd name="connsiteX8686" fmla="*/ 2227174 w 3949445"/>
                  <a:gd name="connsiteY8686" fmla="*/ 1536725 h 5665088"/>
                  <a:gd name="connsiteX8687" fmla="*/ 2224888 w 3949445"/>
                  <a:gd name="connsiteY8687" fmla="*/ 1537183 h 5665088"/>
                  <a:gd name="connsiteX8688" fmla="*/ 2224735 w 3949445"/>
                  <a:gd name="connsiteY8688" fmla="*/ 1538021 h 5665088"/>
                  <a:gd name="connsiteX8689" fmla="*/ 2227250 w 3949445"/>
                  <a:gd name="connsiteY8689" fmla="*/ 1539773 h 5665088"/>
                  <a:gd name="connsiteX8690" fmla="*/ 2229155 w 3949445"/>
                  <a:gd name="connsiteY8690" fmla="*/ 1542136 h 5665088"/>
                  <a:gd name="connsiteX8691" fmla="*/ 2230146 w 3949445"/>
                  <a:gd name="connsiteY8691" fmla="*/ 1542364 h 5665088"/>
                  <a:gd name="connsiteX8692" fmla="*/ 2230679 w 3949445"/>
                  <a:gd name="connsiteY8692" fmla="*/ 1543126 h 5665088"/>
                  <a:gd name="connsiteX8693" fmla="*/ 2230831 w 3949445"/>
                  <a:gd name="connsiteY8693" fmla="*/ 1544422 h 5665088"/>
                  <a:gd name="connsiteX8694" fmla="*/ 2231822 w 3949445"/>
                  <a:gd name="connsiteY8694" fmla="*/ 1545260 h 5665088"/>
                  <a:gd name="connsiteX8695" fmla="*/ 2234641 w 3949445"/>
                  <a:gd name="connsiteY8695" fmla="*/ 1546250 h 5665088"/>
                  <a:gd name="connsiteX8696" fmla="*/ 2235784 w 3949445"/>
                  <a:gd name="connsiteY8696" fmla="*/ 1548689 h 5665088"/>
                  <a:gd name="connsiteX8697" fmla="*/ 2236318 w 3949445"/>
                  <a:gd name="connsiteY8697" fmla="*/ 1550137 h 5665088"/>
                  <a:gd name="connsiteX8698" fmla="*/ 2236851 w 3949445"/>
                  <a:gd name="connsiteY8698" fmla="*/ 1551737 h 5665088"/>
                  <a:gd name="connsiteX8699" fmla="*/ 2237689 w 3949445"/>
                  <a:gd name="connsiteY8699" fmla="*/ 1551965 h 5665088"/>
                  <a:gd name="connsiteX8700" fmla="*/ 2238375 w 3949445"/>
                  <a:gd name="connsiteY8700" fmla="*/ 1551127 h 5665088"/>
                  <a:gd name="connsiteX8701" fmla="*/ 2238375 w 3949445"/>
                  <a:gd name="connsiteY8701" fmla="*/ 1549680 h 5665088"/>
                  <a:gd name="connsiteX8702" fmla="*/ 2239747 w 3949445"/>
                  <a:gd name="connsiteY8702" fmla="*/ 1549146 h 5665088"/>
                  <a:gd name="connsiteX8703" fmla="*/ 2239899 w 3949445"/>
                  <a:gd name="connsiteY8703" fmla="*/ 1549908 h 5665088"/>
                  <a:gd name="connsiteX8704" fmla="*/ 2239061 w 3949445"/>
                  <a:gd name="connsiteY8704" fmla="*/ 1551661 h 5665088"/>
                  <a:gd name="connsiteX8705" fmla="*/ 2239289 w 3949445"/>
                  <a:gd name="connsiteY8705" fmla="*/ 1553108 h 5665088"/>
                  <a:gd name="connsiteX8706" fmla="*/ 2240432 w 3949445"/>
                  <a:gd name="connsiteY8706" fmla="*/ 1554175 h 5665088"/>
                  <a:gd name="connsiteX8707" fmla="*/ 2238909 w 3949445"/>
                  <a:gd name="connsiteY8707" fmla="*/ 1554556 h 5665088"/>
                  <a:gd name="connsiteX8708" fmla="*/ 2234717 w 3949445"/>
                  <a:gd name="connsiteY8708" fmla="*/ 1554175 h 5665088"/>
                  <a:gd name="connsiteX8709" fmla="*/ 2232812 w 3949445"/>
                  <a:gd name="connsiteY8709" fmla="*/ 1552727 h 5665088"/>
                  <a:gd name="connsiteX8710" fmla="*/ 2232279 w 3949445"/>
                  <a:gd name="connsiteY8710" fmla="*/ 1552270 h 5665088"/>
                  <a:gd name="connsiteX8711" fmla="*/ 2230984 w 3949445"/>
                  <a:gd name="connsiteY8711" fmla="*/ 1552042 h 5665088"/>
                  <a:gd name="connsiteX8712" fmla="*/ 2230603 w 3949445"/>
                  <a:gd name="connsiteY8712" fmla="*/ 1551585 h 5665088"/>
                  <a:gd name="connsiteX8713" fmla="*/ 2231136 w 3949445"/>
                  <a:gd name="connsiteY8713" fmla="*/ 1550060 h 5665088"/>
                  <a:gd name="connsiteX8714" fmla="*/ 2230755 w 3949445"/>
                  <a:gd name="connsiteY8714" fmla="*/ 1549680 h 5665088"/>
                  <a:gd name="connsiteX8715" fmla="*/ 2228241 w 3949445"/>
                  <a:gd name="connsiteY8715" fmla="*/ 1550060 h 5665088"/>
                  <a:gd name="connsiteX8716" fmla="*/ 2225574 w 3949445"/>
                  <a:gd name="connsiteY8716" fmla="*/ 1551051 h 5665088"/>
                  <a:gd name="connsiteX8717" fmla="*/ 2223897 w 3949445"/>
                  <a:gd name="connsiteY8717" fmla="*/ 1552346 h 5665088"/>
                  <a:gd name="connsiteX8718" fmla="*/ 2223897 w 3949445"/>
                  <a:gd name="connsiteY8718" fmla="*/ 1553870 h 5665088"/>
                  <a:gd name="connsiteX8719" fmla="*/ 2225040 w 3949445"/>
                  <a:gd name="connsiteY8719" fmla="*/ 1555395 h 5665088"/>
                  <a:gd name="connsiteX8720" fmla="*/ 2227250 w 3949445"/>
                  <a:gd name="connsiteY8720" fmla="*/ 1556918 h 5665088"/>
                  <a:gd name="connsiteX8721" fmla="*/ 2228164 w 3949445"/>
                  <a:gd name="connsiteY8721" fmla="*/ 1559662 h 5665088"/>
                  <a:gd name="connsiteX8722" fmla="*/ 2227783 w 3949445"/>
                  <a:gd name="connsiteY8722" fmla="*/ 1563472 h 5665088"/>
                  <a:gd name="connsiteX8723" fmla="*/ 2226640 w 3949445"/>
                  <a:gd name="connsiteY8723" fmla="*/ 1566062 h 5665088"/>
                  <a:gd name="connsiteX8724" fmla="*/ 2224812 w 3949445"/>
                  <a:gd name="connsiteY8724" fmla="*/ 1567358 h 5665088"/>
                  <a:gd name="connsiteX8725" fmla="*/ 2219401 w 3949445"/>
                  <a:gd name="connsiteY8725" fmla="*/ 1566443 h 5665088"/>
                  <a:gd name="connsiteX8726" fmla="*/ 2210410 w 3949445"/>
                  <a:gd name="connsiteY8726" fmla="*/ 1563167 h 5665088"/>
                  <a:gd name="connsiteX8727" fmla="*/ 2205304 w 3949445"/>
                  <a:gd name="connsiteY8727" fmla="*/ 1560347 h 5665088"/>
                  <a:gd name="connsiteX8728" fmla="*/ 2203171 w 3949445"/>
                  <a:gd name="connsiteY8728" fmla="*/ 1556385 h 5665088"/>
                  <a:gd name="connsiteX8729" fmla="*/ 2202332 w 3949445"/>
                  <a:gd name="connsiteY8729" fmla="*/ 1556156 h 5665088"/>
                  <a:gd name="connsiteX8730" fmla="*/ 2197761 w 3949445"/>
                  <a:gd name="connsiteY8730" fmla="*/ 1557376 h 5665088"/>
                  <a:gd name="connsiteX8731" fmla="*/ 2195246 w 3949445"/>
                  <a:gd name="connsiteY8731" fmla="*/ 1558976 h 5665088"/>
                  <a:gd name="connsiteX8732" fmla="*/ 2193189 w 3949445"/>
                  <a:gd name="connsiteY8732" fmla="*/ 1561338 h 5665088"/>
                  <a:gd name="connsiteX8733" fmla="*/ 2192579 w 3949445"/>
                  <a:gd name="connsiteY8733" fmla="*/ 1560576 h 5665088"/>
                  <a:gd name="connsiteX8734" fmla="*/ 2193493 w 3949445"/>
                  <a:gd name="connsiteY8734" fmla="*/ 1556842 h 5665088"/>
                  <a:gd name="connsiteX8735" fmla="*/ 2193874 w 3949445"/>
                  <a:gd name="connsiteY8735" fmla="*/ 1554480 h 5665088"/>
                  <a:gd name="connsiteX8736" fmla="*/ 2193722 w 3949445"/>
                  <a:gd name="connsiteY8736" fmla="*/ 1553566 h 5665088"/>
                  <a:gd name="connsiteX8737" fmla="*/ 2192807 w 3949445"/>
                  <a:gd name="connsiteY8737" fmla="*/ 1552804 h 5665088"/>
                  <a:gd name="connsiteX8738" fmla="*/ 2191055 w 3949445"/>
                  <a:gd name="connsiteY8738" fmla="*/ 1552270 h 5665088"/>
                  <a:gd name="connsiteX8739" fmla="*/ 2188845 w 3949445"/>
                  <a:gd name="connsiteY8739" fmla="*/ 1552575 h 5665088"/>
                  <a:gd name="connsiteX8740" fmla="*/ 2185492 w 3949445"/>
                  <a:gd name="connsiteY8740" fmla="*/ 1554328 h 5665088"/>
                  <a:gd name="connsiteX8741" fmla="*/ 2184730 w 3949445"/>
                  <a:gd name="connsiteY8741" fmla="*/ 1554099 h 5665088"/>
                  <a:gd name="connsiteX8742" fmla="*/ 2184807 w 3949445"/>
                  <a:gd name="connsiteY8742" fmla="*/ 1553490 h 5665088"/>
                  <a:gd name="connsiteX8743" fmla="*/ 2188312 w 3949445"/>
                  <a:gd name="connsiteY8743" fmla="*/ 1550670 h 5665088"/>
                  <a:gd name="connsiteX8744" fmla="*/ 2189455 w 3949445"/>
                  <a:gd name="connsiteY8744" fmla="*/ 1549070 h 5665088"/>
                  <a:gd name="connsiteX8745" fmla="*/ 2189455 w 3949445"/>
                  <a:gd name="connsiteY8745" fmla="*/ 1547622 h 5665088"/>
                  <a:gd name="connsiteX8746" fmla="*/ 2189988 w 3949445"/>
                  <a:gd name="connsiteY8746" fmla="*/ 1546327 h 5665088"/>
                  <a:gd name="connsiteX8747" fmla="*/ 2190979 w 3949445"/>
                  <a:gd name="connsiteY8747" fmla="*/ 1545184 h 5665088"/>
                  <a:gd name="connsiteX8748" fmla="*/ 2190750 w 3949445"/>
                  <a:gd name="connsiteY8748" fmla="*/ 1544650 h 5665088"/>
                  <a:gd name="connsiteX8749" fmla="*/ 2189226 w 3949445"/>
                  <a:gd name="connsiteY8749" fmla="*/ 1544726 h 5665088"/>
                  <a:gd name="connsiteX8750" fmla="*/ 2188464 w 3949445"/>
                  <a:gd name="connsiteY8750" fmla="*/ 1545260 h 5665088"/>
                  <a:gd name="connsiteX8751" fmla="*/ 2186864 w 3949445"/>
                  <a:gd name="connsiteY8751" fmla="*/ 1547241 h 5665088"/>
                  <a:gd name="connsiteX8752" fmla="*/ 2184578 w 3949445"/>
                  <a:gd name="connsiteY8752" fmla="*/ 1547089 h 5665088"/>
                  <a:gd name="connsiteX8753" fmla="*/ 2184273 w 3949445"/>
                  <a:gd name="connsiteY8753" fmla="*/ 1546631 h 5665088"/>
                  <a:gd name="connsiteX8754" fmla="*/ 2184883 w 3949445"/>
                  <a:gd name="connsiteY8754" fmla="*/ 1545412 h 5665088"/>
                  <a:gd name="connsiteX8755" fmla="*/ 2184426 w 3949445"/>
                  <a:gd name="connsiteY8755" fmla="*/ 1544726 h 5665088"/>
                  <a:gd name="connsiteX8756" fmla="*/ 2182825 w 3949445"/>
                  <a:gd name="connsiteY8756" fmla="*/ 1544422 h 5665088"/>
                  <a:gd name="connsiteX8757" fmla="*/ 2182292 w 3949445"/>
                  <a:gd name="connsiteY8757" fmla="*/ 1543126 h 5665088"/>
                  <a:gd name="connsiteX8758" fmla="*/ 2181759 w 3949445"/>
                  <a:gd name="connsiteY8758" fmla="*/ 1542745 h 5665088"/>
                  <a:gd name="connsiteX8759" fmla="*/ 2179777 w 3949445"/>
                  <a:gd name="connsiteY8759" fmla="*/ 1541831 h 5665088"/>
                  <a:gd name="connsiteX8760" fmla="*/ 2179549 w 3949445"/>
                  <a:gd name="connsiteY8760" fmla="*/ 1539316 h 5665088"/>
                  <a:gd name="connsiteX8761" fmla="*/ 2178863 w 3949445"/>
                  <a:gd name="connsiteY8761" fmla="*/ 1537335 h 5665088"/>
                  <a:gd name="connsiteX8762" fmla="*/ 2177720 w 3949445"/>
                  <a:gd name="connsiteY8762" fmla="*/ 1535811 h 5665088"/>
                  <a:gd name="connsiteX8763" fmla="*/ 2177567 w 3949445"/>
                  <a:gd name="connsiteY8763" fmla="*/ 1534211 h 5665088"/>
                  <a:gd name="connsiteX8764" fmla="*/ 2178787 w 3949445"/>
                  <a:gd name="connsiteY8764" fmla="*/ 1531772 h 5665088"/>
                  <a:gd name="connsiteX8765" fmla="*/ 2178329 w 3949445"/>
                  <a:gd name="connsiteY8765" fmla="*/ 1531391 h 5665088"/>
                  <a:gd name="connsiteX8766" fmla="*/ 2174367 w 3949445"/>
                  <a:gd name="connsiteY8766" fmla="*/ 1531087 h 5665088"/>
                  <a:gd name="connsiteX8767" fmla="*/ 2166823 w 3949445"/>
                  <a:gd name="connsiteY8767" fmla="*/ 1530706 h 5665088"/>
                  <a:gd name="connsiteX8768" fmla="*/ 2162937 w 3949445"/>
                  <a:gd name="connsiteY8768" fmla="*/ 1531239 h 5665088"/>
                  <a:gd name="connsiteX8769" fmla="*/ 2162632 w 3949445"/>
                  <a:gd name="connsiteY8769" fmla="*/ 1532611 h 5665088"/>
                  <a:gd name="connsiteX8770" fmla="*/ 2163471 w 3949445"/>
                  <a:gd name="connsiteY8770" fmla="*/ 1533601 h 5665088"/>
                  <a:gd name="connsiteX8771" fmla="*/ 2165528 w 3949445"/>
                  <a:gd name="connsiteY8771" fmla="*/ 1534211 h 5665088"/>
                  <a:gd name="connsiteX8772" fmla="*/ 2167052 w 3949445"/>
                  <a:gd name="connsiteY8772" fmla="*/ 1535354 h 5665088"/>
                  <a:gd name="connsiteX8773" fmla="*/ 2167509 w 3949445"/>
                  <a:gd name="connsiteY8773" fmla="*/ 1536268 h 5665088"/>
                  <a:gd name="connsiteX8774" fmla="*/ 2168957 w 3949445"/>
                  <a:gd name="connsiteY8774" fmla="*/ 1537259 h 5665088"/>
                  <a:gd name="connsiteX8775" fmla="*/ 2170557 w 3949445"/>
                  <a:gd name="connsiteY8775" fmla="*/ 1539316 h 5665088"/>
                  <a:gd name="connsiteX8776" fmla="*/ 2172386 w 3949445"/>
                  <a:gd name="connsiteY8776" fmla="*/ 1542440 h 5665088"/>
                  <a:gd name="connsiteX8777" fmla="*/ 2173757 w 3949445"/>
                  <a:gd name="connsiteY8777" fmla="*/ 1543812 h 5665088"/>
                  <a:gd name="connsiteX8778" fmla="*/ 2175205 w 3949445"/>
                  <a:gd name="connsiteY8778" fmla="*/ 1543965 h 5665088"/>
                  <a:gd name="connsiteX8779" fmla="*/ 2176044 w 3949445"/>
                  <a:gd name="connsiteY8779" fmla="*/ 1544269 h 5665088"/>
                  <a:gd name="connsiteX8780" fmla="*/ 2175967 w 3949445"/>
                  <a:gd name="connsiteY8780" fmla="*/ 1547393 h 5665088"/>
                  <a:gd name="connsiteX8781" fmla="*/ 2176653 w 3949445"/>
                  <a:gd name="connsiteY8781" fmla="*/ 1549375 h 5665088"/>
                  <a:gd name="connsiteX8782" fmla="*/ 2178177 w 3949445"/>
                  <a:gd name="connsiteY8782" fmla="*/ 1551203 h 5665088"/>
                  <a:gd name="connsiteX8783" fmla="*/ 2179015 w 3949445"/>
                  <a:gd name="connsiteY8783" fmla="*/ 1553108 h 5665088"/>
                  <a:gd name="connsiteX8784" fmla="*/ 2178939 w 3949445"/>
                  <a:gd name="connsiteY8784" fmla="*/ 1556614 h 5665088"/>
                  <a:gd name="connsiteX8785" fmla="*/ 2179015 w 3949445"/>
                  <a:gd name="connsiteY8785" fmla="*/ 1560043 h 5665088"/>
                  <a:gd name="connsiteX8786" fmla="*/ 2178253 w 3949445"/>
                  <a:gd name="connsiteY8786" fmla="*/ 1562252 h 5665088"/>
                  <a:gd name="connsiteX8787" fmla="*/ 2176196 w 3949445"/>
                  <a:gd name="connsiteY8787" fmla="*/ 1564843 h 5665088"/>
                  <a:gd name="connsiteX8788" fmla="*/ 2174901 w 3949445"/>
                  <a:gd name="connsiteY8788" fmla="*/ 1566977 h 5665088"/>
                  <a:gd name="connsiteX8789" fmla="*/ 2174291 w 3949445"/>
                  <a:gd name="connsiteY8789" fmla="*/ 1568730 h 5665088"/>
                  <a:gd name="connsiteX8790" fmla="*/ 2173148 w 3949445"/>
                  <a:gd name="connsiteY8790" fmla="*/ 1569872 h 5665088"/>
                  <a:gd name="connsiteX8791" fmla="*/ 2171472 w 3949445"/>
                  <a:gd name="connsiteY8791" fmla="*/ 1570406 h 5665088"/>
                  <a:gd name="connsiteX8792" fmla="*/ 2169795 w 3949445"/>
                  <a:gd name="connsiteY8792" fmla="*/ 1571625 h 5665088"/>
                  <a:gd name="connsiteX8793" fmla="*/ 2168042 w 3949445"/>
                  <a:gd name="connsiteY8793" fmla="*/ 1573454 h 5665088"/>
                  <a:gd name="connsiteX8794" fmla="*/ 2166899 w 3949445"/>
                  <a:gd name="connsiteY8794" fmla="*/ 1575816 h 5665088"/>
                  <a:gd name="connsiteX8795" fmla="*/ 2166290 w 3949445"/>
                  <a:gd name="connsiteY8795" fmla="*/ 1578559 h 5665088"/>
                  <a:gd name="connsiteX8796" fmla="*/ 2164842 w 3949445"/>
                  <a:gd name="connsiteY8796" fmla="*/ 1581379 h 5665088"/>
                  <a:gd name="connsiteX8797" fmla="*/ 2162480 w 3949445"/>
                  <a:gd name="connsiteY8797" fmla="*/ 1584274 h 5665088"/>
                  <a:gd name="connsiteX8798" fmla="*/ 2161566 w 3949445"/>
                  <a:gd name="connsiteY8798" fmla="*/ 1587551 h 5665088"/>
                  <a:gd name="connsiteX8799" fmla="*/ 2162099 w 3949445"/>
                  <a:gd name="connsiteY8799" fmla="*/ 1591285 h 5665088"/>
                  <a:gd name="connsiteX8800" fmla="*/ 2162175 w 3949445"/>
                  <a:gd name="connsiteY8800" fmla="*/ 1607210 h 5665088"/>
                  <a:gd name="connsiteX8801" fmla="*/ 2162632 w 3949445"/>
                  <a:gd name="connsiteY8801" fmla="*/ 1611173 h 5665088"/>
                  <a:gd name="connsiteX8802" fmla="*/ 2162327 w 3949445"/>
                  <a:gd name="connsiteY8802" fmla="*/ 1615059 h 5665088"/>
                  <a:gd name="connsiteX8803" fmla="*/ 2161337 w 3949445"/>
                  <a:gd name="connsiteY8803" fmla="*/ 1618869 h 5665088"/>
                  <a:gd name="connsiteX8804" fmla="*/ 2159584 w 3949445"/>
                  <a:gd name="connsiteY8804" fmla="*/ 1621917 h 5665088"/>
                  <a:gd name="connsiteX8805" fmla="*/ 2157146 w 3949445"/>
                  <a:gd name="connsiteY8805" fmla="*/ 1624051 h 5665088"/>
                  <a:gd name="connsiteX8806" fmla="*/ 2154707 w 3949445"/>
                  <a:gd name="connsiteY8806" fmla="*/ 1625727 h 5665088"/>
                  <a:gd name="connsiteX8807" fmla="*/ 2152345 w 3949445"/>
                  <a:gd name="connsiteY8807" fmla="*/ 1626718 h 5665088"/>
                  <a:gd name="connsiteX8808" fmla="*/ 2150059 w 3949445"/>
                  <a:gd name="connsiteY8808" fmla="*/ 1628470 h 5665088"/>
                  <a:gd name="connsiteX8809" fmla="*/ 2147926 w 3949445"/>
                  <a:gd name="connsiteY8809" fmla="*/ 1630985 h 5665088"/>
                  <a:gd name="connsiteX8810" fmla="*/ 2144344 w 3949445"/>
                  <a:gd name="connsiteY8810" fmla="*/ 1633118 h 5665088"/>
                  <a:gd name="connsiteX8811" fmla="*/ 2139315 w 3949445"/>
                  <a:gd name="connsiteY8811" fmla="*/ 1635100 h 5665088"/>
                  <a:gd name="connsiteX8812" fmla="*/ 2135353 w 3949445"/>
                  <a:gd name="connsiteY8812" fmla="*/ 1636319 h 5665088"/>
                  <a:gd name="connsiteX8813" fmla="*/ 2134743 w 3949445"/>
                  <a:gd name="connsiteY8813" fmla="*/ 1635328 h 5665088"/>
                  <a:gd name="connsiteX8814" fmla="*/ 2133600 w 3949445"/>
                  <a:gd name="connsiteY8814" fmla="*/ 1633347 h 5665088"/>
                  <a:gd name="connsiteX8815" fmla="*/ 2131467 w 3949445"/>
                  <a:gd name="connsiteY8815" fmla="*/ 1624127 h 5665088"/>
                  <a:gd name="connsiteX8816" fmla="*/ 2128419 w 3949445"/>
                  <a:gd name="connsiteY8816" fmla="*/ 1607591 h 5665088"/>
                  <a:gd name="connsiteX8817" fmla="*/ 2125904 w 3949445"/>
                  <a:gd name="connsiteY8817" fmla="*/ 1597228 h 5665088"/>
                  <a:gd name="connsiteX8818" fmla="*/ 2123847 w 3949445"/>
                  <a:gd name="connsiteY8818" fmla="*/ 1593266 h 5665088"/>
                  <a:gd name="connsiteX8819" fmla="*/ 2121103 w 3949445"/>
                  <a:gd name="connsiteY8819" fmla="*/ 1590218 h 5665088"/>
                  <a:gd name="connsiteX8820" fmla="*/ 2117598 w 3949445"/>
                  <a:gd name="connsiteY8820" fmla="*/ 1588160 h 5665088"/>
                  <a:gd name="connsiteX8821" fmla="*/ 2114931 w 3949445"/>
                  <a:gd name="connsiteY8821" fmla="*/ 1587246 h 5665088"/>
                  <a:gd name="connsiteX8822" fmla="*/ 2113179 w 3949445"/>
                  <a:gd name="connsiteY8822" fmla="*/ 1587551 h 5665088"/>
                  <a:gd name="connsiteX8823" fmla="*/ 2110283 w 3949445"/>
                  <a:gd name="connsiteY8823" fmla="*/ 1589227 h 5665088"/>
                  <a:gd name="connsiteX8824" fmla="*/ 2104873 w 3949445"/>
                  <a:gd name="connsiteY8824" fmla="*/ 1590675 h 5665088"/>
                  <a:gd name="connsiteX8825" fmla="*/ 2102739 w 3949445"/>
                  <a:gd name="connsiteY8825" fmla="*/ 1591666 h 5665088"/>
                  <a:gd name="connsiteX8826" fmla="*/ 2101444 w 3949445"/>
                  <a:gd name="connsiteY8826" fmla="*/ 1592961 h 5665088"/>
                  <a:gd name="connsiteX8827" fmla="*/ 2099996 w 3949445"/>
                  <a:gd name="connsiteY8827" fmla="*/ 1593723 h 5665088"/>
                  <a:gd name="connsiteX8828" fmla="*/ 2098243 w 3949445"/>
                  <a:gd name="connsiteY8828" fmla="*/ 1593952 h 5665088"/>
                  <a:gd name="connsiteX8829" fmla="*/ 2098091 w 3949445"/>
                  <a:gd name="connsiteY8829" fmla="*/ 1594333 h 5665088"/>
                  <a:gd name="connsiteX8830" fmla="*/ 2099386 w 3949445"/>
                  <a:gd name="connsiteY8830" fmla="*/ 1594790 h 5665088"/>
                  <a:gd name="connsiteX8831" fmla="*/ 2099386 w 3949445"/>
                  <a:gd name="connsiteY8831" fmla="*/ 1596085 h 5665088"/>
                  <a:gd name="connsiteX8832" fmla="*/ 2095805 w 3949445"/>
                  <a:gd name="connsiteY8832" fmla="*/ 1601724 h 5665088"/>
                  <a:gd name="connsiteX8833" fmla="*/ 2094967 w 3949445"/>
                  <a:gd name="connsiteY8833" fmla="*/ 1603020 h 5665088"/>
                  <a:gd name="connsiteX8834" fmla="*/ 2092757 w 3949445"/>
                  <a:gd name="connsiteY8834" fmla="*/ 1603477 h 5665088"/>
                  <a:gd name="connsiteX8835" fmla="*/ 2090928 w 3949445"/>
                  <a:gd name="connsiteY8835" fmla="*/ 1604620 h 5665088"/>
                  <a:gd name="connsiteX8836" fmla="*/ 2089099 w 3949445"/>
                  <a:gd name="connsiteY8836" fmla="*/ 1607439 h 5665088"/>
                  <a:gd name="connsiteX8837" fmla="*/ 2087271 w 3949445"/>
                  <a:gd name="connsiteY8837" fmla="*/ 1608201 h 5665088"/>
                  <a:gd name="connsiteX8838" fmla="*/ 2084756 w 3949445"/>
                  <a:gd name="connsiteY8838" fmla="*/ 1607896 h 5665088"/>
                  <a:gd name="connsiteX8839" fmla="*/ 2080412 w 3949445"/>
                  <a:gd name="connsiteY8839" fmla="*/ 1606144 h 5665088"/>
                  <a:gd name="connsiteX8840" fmla="*/ 2077822 w 3949445"/>
                  <a:gd name="connsiteY8840" fmla="*/ 1604467 h 5665088"/>
                  <a:gd name="connsiteX8841" fmla="*/ 2076907 w 3949445"/>
                  <a:gd name="connsiteY8841" fmla="*/ 1602715 h 5665088"/>
                  <a:gd name="connsiteX8842" fmla="*/ 2076907 w 3949445"/>
                  <a:gd name="connsiteY8842" fmla="*/ 1600657 h 5665088"/>
                  <a:gd name="connsiteX8843" fmla="*/ 2077593 w 3949445"/>
                  <a:gd name="connsiteY8843" fmla="*/ 1598219 h 5665088"/>
                  <a:gd name="connsiteX8844" fmla="*/ 2077593 w 3949445"/>
                  <a:gd name="connsiteY8844" fmla="*/ 1596238 h 5665088"/>
                  <a:gd name="connsiteX8845" fmla="*/ 2079193 w 3949445"/>
                  <a:gd name="connsiteY8845" fmla="*/ 1592199 h 5665088"/>
                  <a:gd name="connsiteX8846" fmla="*/ 2081403 w 3949445"/>
                  <a:gd name="connsiteY8846" fmla="*/ 1590675 h 5665088"/>
                  <a:gd name="connsiteX8847" fmla="*/ 2084604 w 3949445"/>
                  <a:gd name="connsiteY8847" fmla="*/ 1590370 h 5665088"/>
                  <a:gd name="connsiteX8848" fmla="*/ 2086432 w 3949445"/>
                  <a:gd name="connsiteY8848" fmla="*/ 1589685 h 5665088"/>
                  <a:gd name="connsiteX8849" fmla="*/ 2086737 w 3949445"/>
                  <a:gd name="connsiteY8849" fmla="*/ 1588770 h 5665088"/>
                  <a:gd name="connsiteX8850" fmla="*/ 2087728 w 3949445"/>
                  <a:gd name="connsiteY8850" fmla="*/ 1588084 h 5665088"/>
                  <a:gd name="connsiteX8851" fmla="*/ 2089328 w 3949445"/>
                  <a:gd name="connsiteY8851" fmla="*/ 1587703 h 5665088"/>
                  <a:gd name="connsiteX8852" fmla="*/ 2090776 w 3949445"/>
                  <a:gd name="connsiteY8852" fmla="*/ 1585036 h 5665088"/>
                  <a:gd name="connsiteX8853" fmla="*/ 2091919 w 3949445"/>
                  <a:gd name="connsiteY8853" fmla="*/ 1580236 h 5665088"/>
                  <a:gd name="connsiteX8854" fmla="*/ 2093290 w 3949445"/>
                  <a:gd name="connsiteY8854" fmla="*/ 1577645 h 5665088"/>
                  <a:gd name="connsiteX8855" fmla="*/ 2094205 w 3949445"/>
                  <a:gd name="connsiteY8855" fmla="*/ 1577188 h 5665088"/>
                  <a:gd name="connsiteX8856" fmla="*/ 2095119 w 3949445"/>
                  <a:gd name="connsiteY8856" fmla="*/ 1577340 h 5665088"/>
                  <a:gd name="connsiteX8857" fmla="*/ 2095195 w 3949445"/>
                  <a:gd name="connsiteY8857" fmla="*/ 1577950 h 5665088"/>
                  <a:gd name="connsiteX8858" fmla="*/ 2098853 w 3949445"/>
                  <a:gd name="connsiteY8858" fmla="*/ 1574902 h 5665088"/>
                  <a:gd name="connsiteX8859" fmla="*/ 2100224 w 3949445"/>
                  <a:gd name="connsiteY8859" fmla="*/ 1572768 h 5665088"/>
                  <a:gd name="connsiteX8860" fmla="*/ 2100377 w 3949445"/>
                  <a:gd name="connsiteY8860" fmla="*/ 1570558 h 5665088"/>
                  <a:gd name="connsiteX8861" fmla="*/ 2100682 w 3949445"/>
                  <a:gd name="connsiteY8861" fmla="*/ 1564234 h 5665088"/>
                  <a:gd name="connsiteX8862" fmla="*/ 2101139 w 3949445"/>
                  <a:gd name="connsiteY8862" fmla="*/ 1560043 h 5665088"/>
                  <a:gd name="connsiteX8863" fmla="*/ 2101672 w 3949445"/>
                  <a:gd name="connsiteY8863" fmla="*/ 1558214 h 5665088"/>
                  <a:gd name="connsiteX8864" fmla="*/ 2101444 w 3949445"/>
                  <a:gd name="connsiteY8864" fmla="*/ 1553413 h 5665088"/>
                  <a:gd name="connsiteX8865" fmla="*/ 2100377 w 3949445"/>
                  <a:gd name="connsiteY8865" fmla="*/ 1549451 h 5665088"/>
                  <a:gd name="connsiteX8866" fmla="*/ 2096186 w 3949445"/>
                  <a:gd name="connsiteY8866" fmla="*/ 1545031 h 5665088"/>
                  <a:gd name="connsiteX8867" fmla="*/ 2095576 w 3949445"/>
                  <a:gd name="connsiteY8867" fmla="*/ 1543583 h 5665088"/>
                  <a:gd name="connsiteX8868" fmla="*/ 2095729 w 3949445"/>
                  <a:gd name="connsiteY8868" fmla="*/ 1542060 h 5665088"/>
                  <a:gd name="connsiteX8869" fmla="*/ 2096567 w 3949445"/>
                  <a:gd name="connsiteY8869" fmla="*/ 1540383 h 5665088"/>
                  <a:gd name="connsiteX8870" fmla="*/ 2098396 w 3949445"/>
                  <a:gd name="connsiteY8870" fmla="*/ 1540002 h 5665088"/>
                  <a:gd name="connsiteX8871" fmla="*/ 2101672 w 3949445"/>
                  <a:gd name="connsiteY8871" fmla="*/ 1541297 h 5665088"/>
                  <a:gd name="connsiteX8872" fmla="*/ 2102206 w 3949445"/>
                  <a:gd name="connsiteY8872" fmla="*/ 1540993 h 5665088"/>
                  <a:gd name="connsiteX8873" fmla="*/ 2101367 w 3949445"/>
                  <a:gd name="connsiteY8873" fmla="*/ 1540231 h 5665088"/>
                  <a:gd name="connsiteX8874" fmla="*/ 2100834 w 3949445"/>
                  <a:gd name="connsiteY8874" fmla="*/ 1538783 h 5665088"/>
                  <a:gd name="connsiteX8875" fmla="*/ 2100682 w 3949445"/>
                  <a:gd name="connsiteY8875" fmla="*/ 1536573 h 5665088"/>
                  <a:gd name="connsiteX8876" fmla="*/ 2100224 w 3949445"/>
                  <a:gd name="connsiteY8876" fmla="*/ 1535430 h 5665088"/>
                  <a:gd name="connsiteX8877" fmla="*/ 2099539 w 3949445"/>
                  <a:gd name="connsiteY8877" fmla="*/ 1535201 h 5665088"/>
                  <a:gd name="connsiteX8878" fmla="*/ 2097710 w 3949445"/>
                  <a:gd name="connsiteY8878" fmla="*/ 1532687 h 5665088"/>
                  <a:gd name="connsiteX8879" fmla="*/ 2097481 w 3949445"/>
                  <a:gd name="connsiteY8879" fmla="*/ 1531391 h 5665088"/>
                  <a:gd name="connsiteX8880" fmla="*/ 2097710 w 3949445"/>
                  <a:gd name="connsiteY8880" fmla="*/ 1530248 h 5665088"/>
                  <a:gd name="connsiteX8881" fmla="*/ 2097024 w 3949445"/>
                  <a:gd name="connsiteY8881" fmla="*/ 1529029 h 5665088"/>
                  <a:gd name="connsiteX8882" fmla="*/ 2094586 w 3949445"/>
                  <a:gd name="connsiteY8882" fmla="*/ 1527048 h 5665088"/>
                  <a:gd name="connsiteX8883" fmla="*/ 2090166 w 3949445"/>
                  <a:gd name="connsiteY8883" fmla="*/ 1525143 h 5665088"/>
                  <a:gd name="connsiteX8884" fmla="*/ 2079574 w 3949445"/>
                  <a:gd name="connsiteY8884" fmla="*/ 1521485 h 5665088"/>
                  <a:gd name="connsiteX8885" fmla="*/ 2077746 w 3949445"/>
                  <a:gd name="connsiteY8885" fmla="*/ 1520114 h 5665088"/>
                  <a:gd name="connsiteX8886" fmla="*/ 2075079 w 3949445"/>
                  <a:gd name="connsiteY8886" fmla="*/ 1519276 h 5665088"/>
                  <a:gd name="connsiteX8887" fmla="*/ 2071726 w 3949445"/>
                  <a:gd name="connsiteY8887" fmla="*/ 1518971 h 5665088"/>
                  <a:gd name="connsiteX8888" fmla="*/ 2069668 w 3949445"/>
                  <a:gd name="connsiteY8888" fmla="*/ 1517904 h 5665088"/>
                  <a:gd name="connsiteX8889" fmla="*/ 2068754 w 3949445"/>
                  <a:gd name="connsiteY8889" fmla="*/ 1515923 h 5665088"/>
                  <a:gd name="connsiteX8890" fmla="*/ 2067306 w 3949445"/>
                  <a:gd name="connsiteY8890" fmla="*/ 1514094 h 5665088"/>
                  <a:gd name="connsiteX8891" fmla="*/ 2065249 w 3949445"/>
                  <a:gd name="connsiteY8891" fmla="*/ 1512494 h 5665088"/>
                  <a:gd name="connsiteX8892" fmla="*/ 2062048 w 3949445"/>
                  <a:gd name="connsiteY8892" fmla="*/ 1511503 h 5665088"/>
                  <a:gd name="connsiteX8893" fmla="*/ 2057629 w 3949445"/>
                  <a:gd name="connsiteY8893" fmla="*/ 1510970 h 5665088"/>
                  <a:gd name="connsiteX8894" fmla="*/ 2052981 w 3949445"/>
                  <a:gd name="connsiteY8894" fmla="*/ 1509293 h 5665088"/>
                  <a:gd name="connsiteX8895" fmla="*/ 2048104 w 3949445"/>
                  <a:gd name="connsiteY8895" fmla="*/ 1506322 h 5665088"/>
                  <a:gd name="connsiteX8896" fmla="*/ 2044903 w 3949445"/>
                  <a:gd name="connsiteY8896" fmla="*/ 1505331 h 5665088"/>
                  <a:gd name="connsiteX8897" fmla="*/ 2043608 w 3949445"/>
                  <a:gd name="connsiteY8897" fmla="*/ 1506322 h 5665088"/>
                  <a:gd name="connsiteX8898" fmla="*/ 2041322 w 3949445"/>
                  <a:gd name="connsiteY8898" fmla="*/ 1506626 h 5665088"/>
                  <a:gd name="connsiteX8899" fmla="*/ 2038045 w 3949445"/>
                  <a:gd name="connsiteY8899" fmla="*/ 1506245 h 5665088"/>
                  <a:gd name="connsiteX8900" fmla="*/ 2036902 w 3949445"/>
                  <a:gd name="connsiteY8900" fmla="*/ 1506626 h 5665088"/>
                  <a:gd name="connsiteX8901" fmla="*/ 2037893 w 3949445"/>
                  <a:gd name="connsiteY8901" fmla="*/ 1507770 h 5665088"/>
                  <a:gd name="connsiteX8902" fmla="*/ 2037055 w 3949445"/>
                  <a:gd name="connsiteY8902" fmla="*/ 1509598 h 5665088"/>
                  <a:gd name="connsiteX8903" fmla="*/ 2034388 w 3949445"/>
                  <a:gd name="connsiteY8903" fmla="*/ 1511960 h 5665088"/>
                  <a:gd name="connsiteX8904" fmla="*/ 2032787 w 3949445"/>
                  <a:gd name="connsiteY8904" fmla="*/ 1514399 h 5665088"/>
                  <a:gd name="connsiteX8905" fmla="*/ 2032406 w 3949445"/>
                  <a:gd name="connsiteY8905" fmla="*/ 1516837 h 5665088"/>
                  <a:gd name="connsiteX8906" fmla="*/ 2032787 w 3949445"/>
                  <a:gd name="connsiteY8906" fmla="*/ 1519123 h 5665088"/>
                  <a:gd name="connsiteX8907" fmla="*/ 2034083 w 3949445"/>
                  <a:gd name="connsiteY8907" fmla="*/ 1521028 h 5665088"/>
                  <a:gd name="connsiteX8908" fmla="*/ 2035912 w 3949445"/>
                  <a:gd name="connsiteY8908" fmla="*/ 1522247 h 5665088"/>
                  <a:gd name="connsiteX8909" fmla="*/ 2038350 w 3949445"/>
                  <a:gd name="connsiteY8909" fmla="*/ 1522781 h 5665088"/>
                  <a:gd name="connsiteX8910" fmla="*/ 2038884 w 3949445"/>
                  <a:gd name="connsiteY8910" fmla="*/ 1523619 h 5665088"/>
                  <a:gd name="connsiteX8911" fmla="*/ 2037436 w 3949445"/>
                  <a:gd name="connsiteY8911" fmla="*/ 1524533 h 5665088"/>
                  <a:gd name="connsiteX8912" fmla="*/ 2034921 w 3949445"/>
                  <a:gd name="connsiteY8912" fmla="*/ 1525067 h 5665088"/>
                  <a:gd name="connsiteX8913" fmla="*/ 2031340 w 3949445"/>
                  <a:gd name="connsiteY8913" fmla="*/ 1525219 h 5665088"/>
                  <a:gd name="connsiteX8914" fmla="*/ 2027606 w 3949445"/>
                  <a:gd name="connsiteY8914" fmla="*/ 1526286 h 5665088"/>
                  <a:gd name="connsiteX8915" fmla="*/ 2023948 w 3949445"/>
                  <a:gd name="connsiteY8915" fmla="*/ 1528267 h 5665088"/>
                  <a:gd name="connsiteX8916" fmla="*/ 2021739 w 3949445"/>
                  <a:gd name="connsiteY8916" fmla="*/ 1530020 h 5665088"/>
                  <a:gd name="connsiteX8917" fmla="*/ 2021129 w 3949445"/>
                  <a:gd name="connsiteY8917" fmla="*/ 1531620 h 5665088"/>
                  <a:gd name="connsiteX8918" fmla="*/ 2021053 w 3949445"/>
                  <a:gd name="connsiteY8918" fmla="*/ 1533906 h 5665088"/>
                  <a:gd name="connsiteX8919" fmla="*/ 2021510 w 3949445"/>
                  <a:gd name="connsiteY8919" fmla="*/ 1539469 h 5665088"/>
                  <a:gd name="connsiteX8920" fmla="*/ 2021205 w 3949445"/>
                  <a:gd name="connsiteY8920" fmla="*/ 1541678 h 5665088"/>
                  <a:gd name="connsiteX8921" fmla="*/ 2019681 w 3949445"/>
                  <a:gd name="connsiteY8921" fmla="*/ 1545641 h 5665088"/>
                  <a:gd name="connsiteX8922" fmla="*/ 2017624 w 3949445"/>
                  <a:gd name="connsiteY8922" fmla="*/ 1550746 h 5665088"/>
                  <a:gd name="connsiteX8923" fmla="*/ 2015109 w 3949445"/>
                  <a:gd name="connsiteY8923" fmla="*/ 1554023 h 5665088"/>
                  <a:gd name="connsiteX8924" fmla="*/ 2014652 w 3949445"/>
                  <a:gd name="connsiteY8924" fmla="*/ 1553566 h 5665088"/>
                  <a:gd name="connsiteX8925" fmla="*/ 2015033 w 3949445"/>
                  <a:gd name="connsiteY8925" fmla="*/ 1551965 h 5665088"/>
                  <a:gd name="connsiteX8926" fmla="*/ 2017090 w 3949445"/>
                  <a:gd name="connsiteY8926" fmla="*/ 1546784 h 5665088"/>
                  <a:gd name="connsiteX8927" fmla="*/ 2017395 w 3949445"/>
                  <a:gd name="connsiteY8927" fmla="*/ 1544650 h 5665088"/>
                  <a:gd name="connsiteX8928" fmla="*/ 2017243 w 3949445"/>
                  <a:gd name="connsiteY8928" fmla="*/ 1543431 h 5665088"/>
                  <a:gd name="connsiteX8929" fmla="*/ 2016481 w 3949445"/>
                  <a:gd name="connsiteY8929" fmla="*/ 1543355 h 5665088"/>
                  <a:gd name="connsiteX8930" fmla="*/ 2015642 w 3949445"/>
                  <a:gd name="connsiteY8930" fmla="*/ 1544345 h 5665088"/>
                  <a:gd name="connsiteX8931" fmla="*/ 2014728 w 3949445"/>
                  <a:gd name="connsiteY8931" fmla="*/ 1546479 h 5665088"/>
                  <a:gd name="connsiteX8932" fmla="*/ 2014576 w 3949445"/>
                  <a:gd name="connsiteY8932" fmla="*/ 1547622 h 5665088"/>
                  <a:gd name="connsiteX8933" fmla="*/ 2015109 w 3949445"/>
                  <a:gd name="connsiteY8933" fmla="*/ 1547775 h 5665088"/>
                  <a:gd name="connsiteX8934" fmla="*/ 2014728 w 3949445"/>
                  <a:gd name="connsiteY8934" fmla="*/ 1549222 h 5665088"/>
                  <a:gd name="connsiteX8935" fmla="*/ 2013433 w 3949445"/>
                  <a:gd name="connsiteY8935" fmla="*/ 1551889 h 5665088"/>
                  <a:gd name="connsiteX8936" fmla="*/ 2012290 w 3949445"/>
                  <a:gd name="connsiteY8936" fmla="*/ 1552499 h 5665088"/>
                  <a:gd name="connsiteX8937" fmla="*/ 2011375 w 3949445"/>
                  <a:gd name="connsiteY8937" fmla="*/ 1550899 h 5665088"/>
                  <a:gd name="connsiteX8938" fmla="*/ 2011375 w 3949445"/>
                  <a:gd name="connsiteY8938" fmla="*/ 1548841 h 5665088"/>
                  <a:gd name="connsiteX8939" fmla="*/ 2012976 w 3949445"/>
                  <a:gd name="connsiteY8939" fmla="*/ 1544650 h 5665088"/>
                  <a:gd name="connsiteX8940" fmla="*/ 2012366 w 3949445"/>
                  <a:gd name="connsiteY8940" fmla="*/ 1543812 h 5665088"/>
                  <a:gd name="connsiteX8941" fmla="*/ 2013356 w 3949445"/>
                  <a:gd name="connsiteY8941" fmla="*/ 1541221 h 5665088"/>
                  <a:gd name="connsiteX8942" fmla="*/ 2013737 w 3949445"/>
                  <a:gd name="connsiteY8942" fmla="*/ 1539316 h 5665088"/>
                  <a:gd name="connsiteX8943" fmla="*/ 2013280 w 3949445"/>
                  <a:gd name="connsiteY8943" fmla="*/ 1537335 h 5665088"/>
                  <a:gd name="connsiteX8944" fmla="*/ 2013661 w 3949445"/>
                  <a:gd name="connsiteY8944" fmla="*/ 1535506 h 5665088"/>
                  <a:gd name="connsiteX8945" fmla="*/ 2014804 w 3949445"/>
                  <a:gd name="connsiteY8945" fmla="*/ 1533906 h 5665088"/>
                  <a:gd name="connsiteX8946" fmla="*/ 2014499 w 3949445"/>
                  <a:gd name="connsiteY8946" fmla="*/ 1533373 h 5665088"/>
                  <a:gd name="connsiteX8947" fmla="*/ 2012518 w 3949445"/>
                  <a:gd name="connsiteY8947" fmla="*/ 1534058 h 5665088"/>
                  <a:gd name="connsiteX8948" fmla="*/ 2009699 w 3949445"/>
                  <a:gd name="connsiteY8948" fmla="*/ 1537106 h 5665088"/>
                  <a:gd name="connsiteX8949" fmla="*/ 2006117 w 3949445"/>
                  <a:gd name="connsiteY8949" fmla="*/ 1542669 h 5665088"/>
                  <a:gd name="connsiteX8950" fmla="*/ 2003222 w 3949445"/>
                  <a:gd name="connsiteY8950" fmla="*/ 1545031 h 5665088"/>
                  <a:gd name="connsiteX8951" fmla="*/ 2001241 w 3949445"/>
                  <a:gd name="connsiteY8951" fmla="*/ 1544345 h 5665088"/>
                  <a:gd name="connsiteX8952" fmla="*/ 1999641 w 3949445"/>
                  <a:gd name="connsiteY8952" fmla="*/ 1544803 h 5665088"/>
                  <a:gd name="connsiteX8953" fmla="*/ 1998345 w 3949445"/>
                  <a:gd name="connsiteY8953" fmla="*/ 1546403 h 5665088"/>
                  <a:gd name="connsiteX8954" fmla="*/ 1997050 w 3949445"/>
                  <a:gd name="connsiteY8954" fmla="*/ 1547165 h 5665088"/>
                  <a:gd name="connsiteX8955" fmla="*/ 1995602 w 3949445"/>
                  <a:gd name="connsiteY8955" fmla="*/ 1547165 h 5665088"/>
                  <a:gd name="connsiteX8956" fmla="*/ 1994687 w 3949445"/>
                  <a:gd name="connsiteY8956" fmla="*/ 1549070 h 5665088"/>
                  <a:gd name="connsiteX8957" fmla="*/ 1994383 w 3949445"/>
                  <a:gd name="connsiteY8957" fmla="*/ 1552956 h 5665088"/>
                  <a:gd name="connsiteX8958" fmla="*/ 1993011 w 3949445"/>
                  <a:gd name="connsiteY8958" fmla="*/ 1555166 h 5665088"/>
                  <a:gd name="connsiteX8959" fmla="*/ 1988668 w 3949445"/>
                  <a:gd name="connsiteY8959" fmla="*/ 1556461 h 5665088"/>
                  <a:gd name="connsiteX8960" fmla="*/ 1987906 w 3949445"/>
                  <a:gd name="connsiteY8960" fmla="*/ 1557452 h 5665088"/>
                  <a:gd name="connsiteX8961" fmla="*/ 1987829 w 3949445"/>
                  <a:gd name="connsiteY8961" fmla="*/ 1558900 h 5665088"/>
                  <a:gd name="connsiteX8962" fmla="*/ 1988515 w 3949445"/>
                  <a:gd name="connsiteY8962" fmla="*/ 1560728 h 5665088"/>
                  <a:gd name="connsiteX8963" fmla="*/ 1988515 w 3949445"/>
                  <a:gd name="connsiteY8963" fmla="*/ 1564386 h 5665088"/>
                  <a:gd name="connsiteX8964" fmla="*/ 1987829 w 3949445"/>
                  <a:gd name="connsiteY8964" fmla="*/ 1569949 h 5665088"/>
                  <a:gd name="connsiteX8965" fmla="*/ 1986458 w 3949445"/>
                  <a:gd name="connsiteY8965" fmla="*/ 1574902 h 5665088"/>
                  <a:gd name="connsiteX8966" fmla="*/ 1984248 w 3949445"/>
                  <a:gd name="connsiteY8966" fmla="*/ 1579016 h 5665088"/>
                  <a:gd name="connsiteX8967" fmla="*/ 1981886 w 3949445"/>
                  <a:gd name="connsiteY8967" fmla="*/ 1582445 h 5665088"/>
                  <a:gd name="connsiteX8968" fmla="*/ 1977847 w 3949445"/>
                  <a:gd name="connsiteY8968" fmla="*/ 1586941 h 5665088"/>
                  <a:gd name="connsiteX8969" fmla="*/ 1977771 w 3949445"/>
                  <a:gd name="connsiteY8969" fmla="*/ 1587856 h 5665088"/>
                  <a:gd name="connsiteX8970" fmla="*/ 1979752 w 3949445"/>
                  <a:gd name="connsiteY8970" fmla="*/ 1591361 h 5665088"/>
                  <a:gd name="connsiteX8971" fmla="*/ 1980591 w 3949445"/>
                  <a:gd name="connsiteY8971" fmla="*/ 1593952 h 5665088"/>
                  <a:gd name="connsiteX8972" fmla="*/ 1980971 w 3949445"/>
                  <a:gd name="connsiteY8972" fmla="*/ 1599210 h 5665088"/>
                  <a:gd name="connsiteX8973" fmla="*/ 1980895 w 3949445"/>
                  <a:gd name="connsiteY8973" fmla="*/ 1600048 h 5665088"/>
                  <a:gd name="connsiteX8974" fmla="*/ 1977085 w 3949445"/>
                  <a:gd name="connsiteY8974" fmla="*/ 1606525 h 5665088"/>
                  <a:gd name="connsiteX8975" fmla="*/ 1977009 w 3949445"/>
                  <a:gd name="connsiteY8975" fmla="*/ 1607363 h 5665088"/>
                  <a:gd name="connsiteX8976" fmla="*/ 1981124 w 3949445"/>
                  <a:gd name="connsiteY8976" fmla="*/ 1618183 h 5665088"/>
                  <a:gd name="connsiteX8977" fmla="*/ 1984705 w 3949445"/>
                  <a:gd name="connsiteY8977" fmla="*/ 1625880 h 5665088"/>
                  <a:gd name="connsiteX8978" fmla="*/ 1985162 w 3949445"/>
                  <a:gd name="connsiteY8978" fmla="*/ 1626718 h 5665088"/>
                  <a:gd name="connsiteX8979" fmla="*/ 1986229 w 3949445"/>
                  <a:gd name="connsiteY8979" fmla="*/ 1629766 h 5665088"/>
                  <a:gd name="connsiteX8980" fmla="*/ 1988287 w 3949445"/>
                  <a:gd name="connsiteY8980" fmla="*/ 1635785 h 5665088"/>
                  <a:gd name="connsiteX8981" fmla="*/ 1989277 w 3949445"/>
                  <a:gd name="connsiteY8981" fmla="*/ 1641805 h 5665088"/>
                  <a:gd name="connsiteX8982" fmla="*/ 1989354 w 3949445"/>
                  <a:gd name="connsiteY8982" fmla="*/ 1647673 h 5665088"/>
                  <a:gd name="connsiteX8983" fmla="*/ 1988896 w 3949445"/>
                  <a:gd name="connsiteY8983" fmla="*/ 1653388 h 5665088"/>
                  <a:gd name="connsiteX8984" fmla="*/ 1987829 w 3949445"/>
                  <a:gd name="connsiteY8984" fmla="*/ 1658874 h 5665088"/>
                  <a:gd name="connsiteX8985" fmla="*/ 1986306 w 3949445"/>
                  <a:gd name="connsiteY8985" fmla="*/ 1664132 h 5665088"/>
                  <a:gd name="connsiteX8986" fmla="*/ 1984248 w 3949445"/>
                  <a:gd name="connsiteY8986" fmla="*/ 1669161 h 5665088"/>
                  <a:gd name="connsiteX8987" fmla="*/ 1982191 w 3949445"/>
                  <a:gd name="connsiteY8987" fmla="*/ 1673123 h 5665088"/>
                  <a:gd name="connsiteX8988" fmla="*/ 1977847 w 3949445"/>
                  <a:gd name="connsiteY8988" fmla="*/ 1679600 h 5665088"/>
                  <a:gd name="connsiteX8989" fmla="*/ 1975714 w 3949445"/>
                  <a:gd name="connsiteY8989" fmla="*/ 1684020 h 5665088"/>
                  <a:gd name="connsiteX8990" fmla="*/ 1973580 w 3949445"/>
                  <a:gd name="connsiteY8990" fmla="*/ 1687525 h 5665088"/>
                  <a:gd name="connsiteX8991" fmla="*/ 1971218 w 3949445"/>
                  <a:gd name="connsiteY8991" fmla="*/ 1690192 h 5665088"/>
                  <a:gd name="connsiteX8992" fmla="*/ 1967179 w 3949445"/>
                  <a:gd name="connsiteY8992" fmla="*/ 1693164 h 5665088"/>
                  <a:gd name="connsiteX8993" fmla="*/ 1956664 w 3949445"/>
                  <a:gd name="connsiteY8993" fmla="*/ 1698650 h 5665088"/>
                  <a:gd name="connsiteX8994" fmla="*/ 1953311 w 3949445"/>
                  <a:gd name="connsiteY8994" fmla="*/ 1699717 h 5665088"/>
                  <a:gd name="connsiteX8995" fmla="*/ 1949729 w 3949445"/>
                  <a:gd name="connsiteY8995" fmla="*/ 1700098 h 5665088"/>
                  <a:gd name="connsiteX8996" fmla="*/ 1945767 w 3949445"/>
                  <a:gd name="connsiteY8996" fmla="*/ 1699870 h 5665088"/>
                  <a:gd name="connsiteX8997" fmla="*/ 1943634 w 3949445"/>
                  <a:gd name="connsiteY8997" fmla="*/ 1699260 h 5665088"/>
                  <a:gd name="connsiteX8998" fmla="*/ 1943100 w 3949445"/>
                  <a:gd name="connsiteY8998" fmla="*/ 1698193 h 5665088"/>
                  <a:gd name="connsiteX8999" fmla="*/ 1942262 w 3949445"/>
                  <a:gd name="connsiteY8999" fmla="*/ 1698117 h 5665088"/>
                  <a:gd name="connsiteX9000" fmla="*/ 1941119 w 3949445"/>
                  <a:gd name="connsiteY9000" fmla="*/ 1697431 h 5665088"/>
                  <a:gd name="connsiteX9001" fmla="*/ 1939671 w 3949445"/>
                  <a:gd name="connsiteY9001" fmla="*/ 1696288 h 5665088"/>
                  <a:gd name="connsiteX9002" fmla="*/ 1938071 w 3949445"/>
                  <a:gd name="connsiteY9002" fmla="*/ 1694231 h 5665088"/>
                  <a:gd name="connsiteX9003" fmla="*/ 1936318 w 3949445"/>
                  <a:gd name="connsiteY9003" fmla="*/ 1689964 h 5665088"/>
                  <a:gd name="connsiteX9004" fmla="*/ 1934413 w 3949445"/>
                  <a:gd name="connsiteY9004" fmla="*/ 1683410 h 5665088"/>
                  <a:gd name="connsiteX9005" fmla="*/ 1932813 w 3949445"/>
                  <a:gd name="connsiteY9005" fmla="*/ 1679524 h 5665088"/>
                  <a:gd name="connsiteX9006" fmla="*/ 1931289 w 3949445"/>
                  <a:gd name="connsiteY9006" fmla="*/ 1678305 h 5665088"/>
                  <a:gd name="connsiteX9007" fmla="*/ 1929994 w 3949445"/>
                  <a:gd name="connsiteY9007" fmla="*/ 1676324 h 5665088"/>
                  <a:gd name="connsiteX9008" fmla="*/ 1928774 w 3949445"/>
                  <a:gd name="connsiteY9008" fmla="*/ 1673733 h 5665088"/>
                  <a:gd name="connsiteX9009" fmla="*/ 1928241 w 3949445"/>
                  <a:gd name="connsiteY9009" fmla="*/ 1667713 h 5665088"/>
                  <a:gd name="connsiteX9010" fmla="*/ 1928241 w 3949445"/>
                  <a:gd name="connsiteY9010" fmla="*/ 1658341 h 5665088"/>
                  <a:gd name="connsiteX9011" fmla="*/ 1928698 w 3949445"/>
                  <a:gd name="connsiteY9011" fmla="*/ 1652016 h 5665088"/>
                  <a:gd name="connsiteX9012" fmla="*/ 1929460 w 3949445"/>
                  <a:gd name="connsiteY9012" fmla="*/ 1648587 h 5665088"/>
                  <a:gd name="connsiteX9013" fmla="*/ 1929232 w 3949445"/>
                  <a:gd name="connsiteY9013" fmla="*/ 1645996 h 5665088"/>
                  <a:gd name="connsiteX9014" fmla="*/ 1928012 w 3949445"/>
                  <a:gd name="connsiteY9014" fmla="*/ 1644244 h 5665088"/>
                  <a:gd name="connsiteX9015" fmla="*/ 1927250 w 3949445"/>
                  <a:gd name="connsiteY9015" fmla="*/ 1642034 h 5665088"/>
                  <a:gd name="connsiteX9016" fmla="*/ 1926946 w 3949445"/>
                  <a:gd name="connsiteY9016" fmla="*/ 1639291 h 5665088"/>
                  <a:gd name="connsiteX9017" fmla="*/ 1926336 w 3949445"/>
                  <a:gd name="connsiteY9017" fmla="*/ 1637538 h 5665088"/>
                  <a:gd name="connsiteX9018" fmla="*/ 1925345 w 3949445"/>
                  <a:gd name="connsiteY9018" fmla="*/ 1636547 h 5665088"/>
                  <a:gd name="connsiteX9019" fmla="*/ 1925117 w 3949445"/>
                  <a:gd name="connsiteY9019" fmla="*/ 1635252 h 5665088"/>
                  <a:gd name="connsiteX9020" fmla="*/ 1925726 w 3949445"/>
                  <a:gd name="connsiteY9020" fmla="*/ 1633500 h 5665088"/>
                  <a:gd name="connsiteX9021" fmla="*/ 1925726 w 3949445"/>
                  <a:gd name="connsiteY9021" fmla="*/ 1632356 h 5665088"/>
                  <a:gd name="connsiteX9022" fmla="*/ 1925117 w 3949445"/>
                  <a:gd name="connsiteY9022" fmla="*/ 1631671 h 5665088"/>
                  <a:gd name="connsiteX9023" fmla="*/ 1925041 w 3949445"/>
                  <a:gd name="connsiteY9023" fmla="*/ 1630756 h 5665088"/>
                  <a:gd name="connsiteX9024" fmla="*/ 1925345 w 3949445"/>
                  <a:gd name="connsiteY9024" fmla="*/ 1629461 h 5665088"/>
                  <a:gd name="connsiteX9025" fmla="*/ 1924812 w 3949445"/>
                  <a:gd name="connsiteY9025" fmla="*/ 1625727 h 5665088"/>
                  <a:gd name="connsiteX9026" fmla="*/ 1924964 w 3949445"/>
                  <a:gd name="connsiteY9026" fmla="*/ 1623441 h 5665088"/>
                  <a:gd name="connsiteX9027" fmla="*/ 1925650 w 3949445"/>
                  <a:gd name="connsiteY9027" fmla="*/ 1621003 h 5665088"/>
                  <a:gd name="connsiteX9028" fmla="*/ 1927784 w 3949445"/>
                  <a:gd name="connsiteY9028" fmla="*/ 1616507 h 5665088"/>
                  <a:gd name="connsiteX9029" fmla="*/ 1928546 w 3949445"/>
                  <a:gd name="connsiteY9029" fmla="*/ 1614297 h 5665088"/>
                  <a:gd name="connsiteX9030" fmla="*/ 1928698 w 3949445"/>
                  <a:gd name="connsiteY9030" fmla="*/ 1612011 h 5665088"/>
                  <a:gd name="connsiteX9031" fmla="*/ 1929765 w 3949445"/>
                  <a:gd name="connsiteY9031" fmla="*/ 1609192 h 5665088"/>
                  <a:gd name="connsiteX9032" fmla="*/ 1932584 w 3949445"/>
                  <a:gd name="connsiteY9032" fmla="*/ 1603324 h 5665088"/>
                  <a:gd name="connsiteX9033" fmla="*/ 1932661 w 3949445"/>
                  <a:gd name="connsiteY9033" fmla="*/ 1602029 h 5665088"/>
                  <a:gd name="connsiteX9034" fmla="*/ 1931670 w 3949445"/>
                  <a:gd name="connsiteY9034" fmla="*/ 1599362 h 5665088"/>
                  <a:gd name="connsiteX9035" fmla="*/ 1931441 w 3949445"/>
                  <a:gd name="connsiteY9035" fmla="*/ 1597381 h 5665088"/>
                  <a:gd name="connsiteX9036" fmla="*/ 1931594 w 3949445"/>
                  <a:gd name="connsiteY9036" fmla="*/ 1594790 h 5665088"/>
                  <a:gd name="connsiteX9037" fmla="*/ 1932584 w 3949445"/>
                  <a:gd name="connsiteY9037" fmla="*/ 1591513 h 5665088"/>
                  <a:gd name="connsiteX9038" fmla="*/ 1934185 w 3949445"/>
                  <a:gd name="connsiteY9038" fmla="*/ 1587627 h 5665088"/>
                  <a:gd name="connsiteX9039" fmla="*/ 1936242 w 3949445"/>
                  <a:gd name="connsiteY9039" fmla="*/ 1584579 h 5665088"/>
                  <a:gd name="connsiteX9040" fmla="*/ 1938909 w 3949445"/>
                  <a:gd name="connsiteY9040" fmla="*/ 1582217 h 5665088"/>
                  <a:gd name="connsiteX9041" fmla="*/ 1939747 w 3949445"/>
                  <a:gd name="connsiteY9041" fmla="*/ 1579550 h 5665088"/>
                  <a:gd name="connsiteX9042" fmla="*/ 1938833 w 3949445"/>
                  <a:gd name="connsiteY9042" fmla="*/ 1576654 h 5665088"/>
                  <a:gd name="connsiteX9043" fmla="*/ 1939138 w 3949445"/>
                  <a:gd name="connsiteY9043" fmla="*/ 1572235 h 5665088"/>
                  <a:gd name="connsiteX9044" fmla="*/ 1940738 w 3949445"/>
                  <a:gd name="connsiteY9044" fmla="*/ 1566443 h 5665088"/>
                  <a:gd name="connsiteX9045" fmla="*/ 1942490 w 3949445"/>
                  <a:gd name="connsiteY9045" fmla="*/ 1562100 h 5665088"/>
                  <a:gd name="connsiteX9046" fmla="*/ 1944472 w 3949445"/>
                  <a:gd name="connsiteY9046" fmla="*/ 1559205 h 5665088"/>
                  <a:gd name="connsiteX9047" fmla="*/ 1945767 w 3949445"/>
                  <a:gd name="connsiteY9047" fmla="*/ 1556461 h 5665088"/>
                  <a:gd name="connsiteX9048" fmla="*/ 1946453 w 3949445"/>
                  <a:gd name="connsiteY9048" fmla="*/ 1553794 h 5665088"/>
                  <a:gd name="connsiteX9049" fmla="*/ 1946148 w 3949445"/>
                  <a:gd name="connsiteY9049" fmla="*/ 1552651 h 5665088"/>
                  <a:gd name="connsiteX9050" fmla="*/ 1944700 w 3949445"/>
                  <a:gd name="connsiteY9050" fmla="*/ 1551356 h 5665088"/>
                  <a:gd name="connsiteX9051" fmla="*/ 1943329 w 3949445"/>
                  <a:gd name="connsiteY9051" fmla="*/ 1549603 h 5665088"/>
                  <a:gd name="connsiteX9052" fmla="*/ 1941043 w 3949445"/>
                  <a:gd name="connsiteY9052" fmla="*/ 1549146 h 5665088"/>
                  <a:gd name="connsiteX9053" fmla="*/ 1938071 w 3949445"/>
                  <a:gd name="connsiteY9053" fmla="*/ 1550365 h 5665088"/>
                  <a:gd name="connsiteX9054" fmla="*/ 1937690 w 3949445"/>
                  <a:gd name="connsiteY9054" fmla="*/ 1550289 h 5665088"/>
                  <a:gd name="connsiteX9055" fmla="*/ 1936242 w 3949445"/>
                  <a:gd name="connsiteY9055" fmla="*/ 1550441 h 5665088"/>
                  <a:gd name="connsiteX9056" fmla="*/ 1933423 w 3949445"/>
                  <a:gd name="connsiteY9056" fmla="*/ 1553108 h 5665088"/>
                  <a:gd name="connsiteX9057" fmla="*/ 1930984 w 3949445"/>
                  <a:gd name="connsiteY9057" fmla="*/ 1557757 h 5665088"/>
                  <a:gd name="connsiteX9058" fmla="*/ 1929232 w 3949445"/>
                  <a:gd name="connsiteY9058" fmla="*/ 1559662 h 5665088"/>
                  <a:gd name="connsiteX9059" fmla="*/ 1926793 w 3949445"/>
                  <a:gd name="connsiteY9059" fmla="*/ 1561033 h 5665088"/>
                  <a:gd name="connsiteX9060" fmla="*/ 1924964 w 3949445"/>
                  <a:gd name="connsiteY9060" fmla="*/ 1562481 h 5665088"/>
                  <a:gd name="connsiteX9061" fmla="*/ 1923745 w 3949445"/>
                  <a:gd name="connsiteY9061" fmla="*/ 1564081 h 5665088"/>
                  <a:gd name="connsiteX9062" fmla="*/ 1922221 w 3949445"/>
                  <a:gd name="connsiteY9062" fmla="*/ 1564386 h 5665088"/>
                  <a:gd name="connsiteX9063" fmla="*/ 1920316 w 3949445"/>
                  <a:gd name="connsiteY9063" fmla="*/ 1563472 h 5665088"/>
                  <a:gd name="connsiteX9064" fmla="*/ 1919935 w 3949445"/>
                  <a:gd name="connsiteY9064" fmla="*/ 1561262 h 5665088"/>
                  <a:gd name="connsiteX9065" fmla="*/ 1921078 w 3949445"/>
                  <a:gd name="connsiteY9065" fmla="*/ 1557757 h 5665088"/>
                  <a:gd name="connsiteX9066" fmla="*/ 1922907 w 3949445"/>
                  <a:gd name="connsiteY9066" fmla="*/ 1554404 h 5665088"/>
                  <a:gd name="connsiteX9067" fmla="*/ 1926565 w 3949445"/>
                  <a:gd name="connsiteY9067" fmla="*/ 1548841 h 5665088"/>
                  <a:gd name="connsiteX9068" fmla="*/ 1926641 w 3949445"/>
                  <a:gd name="connsiteY9068" fmla="*/ 1547546 h 5665088"/>
                  <a:gd name="connsiteX9069" fmla="*/ 1927555 w 3949445"/>
                  <a:gd name="connsiteY9069" fmla="*/ 1545946 h 5665088"/>
                  <a:gd name="connsiteX9070" fmla="*/ 1933194 w 3949445"/>
                  <a:gd name="connsiteY9070" fmla="*/ 1543583 h 5665088"/>
                  <a:gd name="connsiteX9071" fmla="*/ 1935328 w 3949445"/>
                  <a:gd name="connsiteY9071" fmla="*/ 1541678 h 5665088"/>
                  <a:gd name="connsiteX9072" fmla="*/ 1936090 w 3949445"/>
                  <a:gd name="connsiteY9072" fmla="*/ 1539316 h 5665088"/>
                  <a:gd name="connsiteX9073" fmla="*/ 1936318 w 3949445"/>
                  <a:gd name="connsiteY9073" fmla="*/ 1535735 h 5665088"/>
                  <a:gd name="connsiteX9074" fmla="*/ 1936623 w 3949445"/>
                  <a:gd name="connsiteY9074" fmla="*/ 1534744 h 5665088"/>
                  <a:gd name="connsiteX9075" fmla="*/ 1937537 w 3949445"/>
                  <a:gd name="connsiteY9075" fmla="*/ 1534363 h 5665088"/>
                  <a:gd name="connsiteX9076" fmla="*/ 1939976 w 3949445"/>
                  <a:gd name="connsiteY9076" fmla="*/ 1531391 h 5665088"/>
                  <a:gd name="connsiteX9077" fmla="*/ 1944091 w 3949445"/>
                  <a:gd name="connsiteY9077" fmla="*/ 1525829 h 5665088"/>
                  <a:gd name="connsiteX9078" fmla="*/ 1947824 w 3949445"/>
                  <a:gd name="connsiteY9078" fmla="*/ 1520190 h 5665088"/>
                  <a:gd name="connsiteX9079" fmla="*/ 1951101 w 3949445"/>
                  <a:gd name="connsiteY9079" fmla="*/ 1514323 h 5665088"/>
                  <a:gd name="connsiteX9080" fmla="*/ 1953539 w 3949445"/>
                  <a:gd name="connsiteY9080" fmla="*/ 1510970 h 5665088"/>
                  <a:gd name="connsiteX9081" fmla="*/ 1955064 w 3949445"/>
                  <a:gd name="connsiteY9081" fmla="*/ 1510208 h 5665088"/>
                  <a:gd name="connsiteX9082" fmla="*/ 1956130 w 3949445"/>
                  <a:gd name="connsiteY9082" fmla="*/ 1508455 h 5665088"/>
                  <a:gd name="connsiteX9083" fmla="*/ 1957883 w 3949445"/>
                  <a:gd name="connsiteY9083" fmla="*/ 1502969 h 5665088"/>
                  <a:gd name="connsiteX9084" fmla="*/ 1959254 w 3949445"/>
                  <a:gd name="connsiteY9084" fmla="*/ 1500454 h 5665088"/>
                  <a:gd name="connsiteX9085" fmla="*/ 1960093 w 3949445"/>
                  <a:gd name="connsiteY9085" fmla="*/ 1499464 h 5665088"/>
                  <a:gd name="connsiteX9086" fmla="*/ 1960550 w 3949445"/>
                  <a:gd name="connsiteY9086" fmla="*/ 1500073 h 5665088"/>
                  <a:gd name="connsiteX9087" fmla="*/ 1959712 w 3949445"/>
                  <a:gd name="connsiteY9087" fmla="*/ 1503121 h 5665088"/>
                  <a:gd name="connsiteX9088" fmla="*/ 1959712 w 3949445"/>
                  <a:gd name="connsiteY9088" fmla="*/ 1505636 h 5665088"/>
                  <a:gd name="connsiteX9089" fmla="*/ 1960397 w 3949445"/>
                  <a:gd name="connsiteY9089" fmla="*/ 1508760 h 5665088"/>
                  <a:gd name="connsiteX9090" fmla="*/ 1961845 w 3949445"/>
                  <a:gd name="connsiteY9090" fmla="*/ 1509903 h 5665088"/>
                  <a:gd name="connsiteX9091" fmla="*/ 1963903 w 3949445"/>
                  <a:gd name="connsiteY9091" fmla="*/ 1508836 h 5665088"/>
                  <a:gd name="connsiteX9092" fmla="*/ 1965655 w 3949445"/>
                  <a:gd name="connsiteY9092" fmla="*/ 1506779 h 5665088"/>
                  <a:gd name="connsiteX9093" fmla="*/ 1967179 w 3949445"/>
                  <a:gd name="connsiteY9093" fmla="*/ 1503578 h 5665088"/>
                  <a:gd name="connsiteX9094" fmla="*/ 1968856 w 3949445"/>
                  <a:gd name="connsiteY9094" fmla="*/ 1502283 h 5665088"/>
                  <a:gd name="connsiteX9095" fmla="*/ 1970837 w 3949445"/>
                  <a:gd name="connsiteY9095" fmla="*/ 1502816 h 5665088"/>
                  <a:gd name="connsiteX9096" fmla="*/ 1972437 w 3949445"/>
                  <a:gd name="connsiteY9096" fmla="*/ 1502588 h 5665088"/>
                  <a:gd name="connsiteX9097" fmla="*/ 1973732 w 3949445"/>
                  <a:gd name="connsiteY9097" fmla="*/ 1501597 h 5665088"/>
                  <a:gd name="connsiteX9098" fmla="*/ 1976171 w 3949445"/>
                  <a:gd name="connsiteY9098" fmla="*/ 1501140 h 5665088"/>
                  <a:gd name="connsiteX9099" fmla="*/ 1976628 w 3949445"/>
                  <a:gd name="connsiteY9099" fmla="*/ 1502359 h 5665088"/>
                  <a:gd name="connsiteX9100" fmla="*/ 1976323 w 3949445"/>
                  <a:gd name="connsiteY9100" fmla="*/ 1504798 h 5665088"/>
                  <a:gd name="connsiteX9101" fmla="*/ 1975561 w 3949445"/>
                  <a:gd name="connsiteY9101" fmla="*/ 1505941 h 5665088"/>
                  <a:gd name="connsiteX9102" fmla="*/ 1974266 w 3949445"/>
                  <a:gd name="connsiteY9102" fmla="*/ 1505865 h 5665088"/>
                  <a:gd name="connsiteX9103" fmla="*/ 1972894 w 3949445"/>
                  <a:gd name="connsiteY9103" fmla="*/ 1507160 h 5665088"/>
                  <a:gd name="connsiteX9104" fmla="*/ 1971218 w 3949445"/>
                  <a:gd name="connsiteY9104" fmla="*/ 1509827 h 5665088"/>
                  <a:gd name="connsiteX9105" fmla="*/ 1971370 w 3949445"/>
                  <a:gd name="connsiteY9105" fmla="*/ 1511960 h 5665088"/>
                  <a:gd name="connsiteX9106" fmla="*/ 1973047 w 3949445"/>
                  <a:gd name="connsiteY9106" fmla="*/ 1513485 h 5665088"/>
                  <a:gd name="connsiteX9107" fmla="*/ 1973961 w 3949445"/>
                  <a:gd name="connsiteY9107" fmla="*/ 1513561 h 5665088"/>
                  <a:gd name="connsiteX9108" fmla="*/ 1973885 w 3949445"/>
                  <a:gd name="connsiteY9108" fmla="*/ 1512189 h 5665088"/>
                  <a:gd name="connsiteX9109" fmla="*/ 1974723 w 3949445"/>
                  <a:gd name="connsiteY9109" fmla="*/ 1510741 h 5665088"/>
                  <a:gd name="connsiteX9110" fmla="*/ 1977314 w 3949445"/>
                  <a:gd name="connsiteY9110" fmla="*/ 1508150 h 5665088"/>
                  <a:gd name="connsiteX9111" fmla="*/ 1977542 w 3949445"/>
                  <a:gd name="connsiteY9111" fmla="*/ 1507312 h 5665088"/>
                  <a:gd name="connsiteX9112" fmla="*/ 1982496 w 3949445"/>
                  <a:gd name="connsiteY9112" fmla="*/ 1505026 h 5665088"/>
                  <a:gd name="connsiteX9113" fmla="*/ 1984324 w 3949445"/>
                  <a:gd name="connsiteY9113" fmla="*/ 1503655 h 5665088"/>
                  <a:gd name="connsiteX9114" fmla="*/ 1984858 w 3949445"/>
                  <a:gd name="connsiteY9114" fmla="*/ 1501978 h 5665088"/>
                  <a:gd name="connsiteX9115" fmla="*/ 1987372 w 3949445"/>
                  <a:gd name="connsiteY9115" fmla="*/ 1498549 h 5665088"/>
                  <a:gd name="connsiteX9116" fmla="*/ 1989811 w 3949445"/>
                  <a:gd name="connsiteY9116" fmla="*/ 1497482 h 5665088"/>
                  <a:gd name="connsiteX9117" fmla="*/ 1993087 w 3949445"/>
                  <a:gd name="connsiteY9117" fmla="*/ 1497025 h 5665088"/>
                  <a:gd name="connsiteX9118" fmla="*/ 1996288 w 3949445"/>
                  <a:gd name="connsiteY9118" fmla="*/ 1497254 h 5665088"/>
                  <a:gd name="connsiteX9119" fmla="*/ 1999336 w 3949445"/>
                  <a:gd name="connsiteY9119" fmla="*/ 1498397 h 5665088"/>
                  <a:gd name="connsiteX9120" fmla="*/ 2001088 w 3949445"/>
                  <a:gd name="connsiteY9120" fmla="*/ 1498321 h 5665088"/>
                  <a:gd name="connsiteX9121" fmla="*/ 2001546 w 3949445"/>
                  <a:gd name="connsiteY9121" fmla="*/ 1497254 h 5665088"/>
                  <a:gd name="connsiteX9122" fmla="*/ 2004212 w 3949445"/>
                  <a:gd name="connsiteY9122" fmla="*/ 1496492 h 5665088"/>
                  <a:gd name="connsiteX9123" fmla="*/ 2009013 w 3949445"/>
                  <a:gd name="connsiteY9123" fmla="*/ 1496111 h 5665088"/>
                  <a:gd name="connsiteX9124" fmla="*/ 2012594 w 3949445"/>
                  <a:gd name="connsiteY9124" fmla="*/ 1494511 h 5665088"/>
                  <a:gd name="connsiteX9125" fmla="*/ 2014881 w 3949445"/>
                  <a:gd name="connsiteY9125" fmla="*/ 1491767 h 5665088"/>
                  <a:gd name="connsiteX9126" fmla="*/ 2017776 w 3949445"/>
                  <a:gd name="connsiteY9126" fmla="*/ 1490396 h 5665088"/>
                  <a:gd name="connsiteX9127" fmla="*/ 2021357 w 3949445"/>
                  <a:gd name="connsiteY9127" fmla="*/ 1490320 h 5665088"/>
                  <a:gd name="connsiteX9128" fmla="*/ 2026234 w 3949445"/>
                  <a:gd name="connsiteY9128" fmla="*/ 1491310 h 5665088"/>
                  <a:gd name="connsiteX9129" fmla="*/ 2032330 w 3949445"/>
                  <a:gd name="connsiteY9129" fmla="*/ 1493291 h 5665088"/>
                  <a:gd name="connsiteX9130" fmla="*/ 2037283 w 3949445"/>
                  <a:gd name="connsiteY9130" fmla="*/ 1496035 h 5665088"/>
                  <a:gd name="connsiteX9131" fmla="*/ 2043760 w 3949445"/>
                  <a:gd name="connsiteY9131" fmla="*/ 1501521 h 5665088"/>
                  <a:gd name="connsiteX9132" fmla="*/ 2045513 w 3949445"/>
                  <a:gd name="connsiteY9132" fmla="*/ 1502055 h 5665088"/>
                  <a:gd name="connsiteX9133" fmla="*/ 2046656 w 3949445"/>
                  <a:gd name="connsiteY9133" fmla="*/ 1502131 h 5665088"/>
                  <a:gd name="connsiteX9134" fmla="*/ 2047189 w 3949445"/>
                  <a:gd name="connsiteY9134" fmla="*/ 1501673 h 5665088"/>
                  <a:gd name="connsiteX9135" fmla="*/ 2047189 w 3949445"/>
                  <a:gd name="connsiteY9135" fmla="*/ 1501216 h 5665088"/>
                  <a:gd name="connsiteX9136" fmla="*/ 2046732 w 3949445"/>
                  <a:gd name="connsiteY9136" fmla="*/ 1500530 h 5665088"/>
                  <a:gd name="connsiteX9137" fmla="*/ 2047037 w 3949445"/>
                  <a:gd name="connsiteY9137" fmla="*/ 1498168 h 5665088"/>
                  <a:gd name="connsiteX9138" fmla="*/ 2046732 w 3949445"/>
                  <a:gd name="connsiteY9138" fmla="*/ 1497559 h 5665088"/>
                  <a:gd name="connsiteX9139" fmla="*/ 2048637 w 3949445"/>
                  <a:gd name="connsiteY9139" fmla="*/ 1493901 h 5665088"/>
                  <a:gd name="connsiteX9140" fmla="*/ 2050314 w 3949445"/>
                  <a:gd name="connsiteY9140" fmla="*/ 1492987 h 5665088"/>
                  <a:gd name="connsiteX9141" fmla="*/ 2052295 w 3949445"/>
                  <a:gd name="connsiteY9141" fmla="*/ 1493368 h 5665088"/>
                  <a:gd name="connsiteX9142" fmla="*/ 2053438 w 3949445"/>
                  <a:gd name="connsiteY9142" fmla="*/ 1494130 h 5665088"/>
                  <a:gd name="connsiteX9143" fmla="*/ 2053971 w 3949445"/>
                  <a:gd name="connsiteY9143" fmla="*/ 1495349 h 5665088"/>
                  <a:gd name="connsiteX9144" fmla="*/ 2054581 w 3949445"/>
                  <a:gd name="connsiteY9144" fmla="*/ 1495806 h 5665088"/>
                  <a:gd name="connsiteX9145" fmla="*/ 2055724 w 3949445"/>
                  <a:gd name="connsiteY9145" fmla="*/ 1495806 h 5665088"/>
                  <a:gd name="connsiteX9146" fmla="*/ 2056409 w 3949445"/>
                  <a:gd name="connsiteY9146" fmla="*/ 1495958 h 5665088"/>
                  <a:gd name="connsiteX9147" fmla="*/ 2056791 w 3949445"/>
                  <a:gd name="connsiteY9147" fmla="*/ 1495882 h 5665088"/>
                  <a:gd name="connsiteX9148" fmla="*/ 2057400 w 3949445"/>
                  <a:gd name="connsiteY9148" fmla="*/ 1495196 h 5665088"/>
                  <a:gd name="connsiteX9149" fmla="*/ 2061439 w 3949445"/>
                  <a:gd name="connsiteY9149" fmla="*/ 1495501 h 5665088"/>
                  <a:gd name="connsiteX9150" fmla="*/ 2075383 w 3949445"/>
                  <a:gd name="connsiteY9150" fmla="*/ 1497330 h 5665088"/>
                  <a:gd name="connsiteX9151" fmla="*/ 2077288 w 3949445"/>
                  <a:gd name="connsiteY9151" fmla="*/ 1497101 h 5665088"/>
                  <a:gd name="connsiteX9152" fmla="*/ 2078355 w 3949445"/>
                  <a:gd name="connsiteY9152" fmla="*/ 1496416 h 5665088"/>
                  <a:gd name="connsiteX9153" fmla="*/ 2078584 w 3949445"/>
                  <a:gd name="connsiteY9153" fmla="*/ 1495501 h 5665088"/>
                  <a:gd name="connsiteX9154" fmla="*/ 2077746 w 3949445"/>
                  <a:gd name="connsiteY9154" fmla="*/ 1494511 h 5665088"/>
                  <a:gd name="connsiteX9155" fmla="*/ 2074088 w 3949445"/>
                  <a:gd name="connsiteY9155" fmla="*/ 1492606 h 5665088"/>
                  <a:gd name="connsiteX9156" fmla="*/ 2073021 w 3949445"/>
                  <a:gd name="connsiteY9156" fmla="*/ 1491310 h 5665088"/>
                  <a:gd name="connsiteX9157" fmla="*/ 2072716 w 3949445"/>
                  <a:gd name="connsiteY9157" fmla="*/ 1490091 h 5665088"/>
                  <a:gd name="connsiteX9158" fmla="*/ 2073250 w 3949445"/>
                  <a:gd name="connsiteY9158" fmla="*/ 1488948 h 5665088"/>
                  <a:gd name="connsiteX9159" fmla="*/ 2072488 w 3949445"/>
                  <a:gd name="connsiteY9159" fmla="*/ 1487881 h 5665088"/>
                  <a:gd name="connsiteX9160" fmla="*/ 2070430 w 3949445"/>
                  <a:gd name="connsiteY9160" fmla="*/ 1486967 h 5665088"/>
                  <a:gd name="connsiteX9161" fmla="*/ 2065858 w 3949445"/>
                  <a:gd name="connsiteY9161" fmla="*/ 1486738 h 5665088"/>
                  <a:gd name="connsiteX9162" fmla="*/ 2065020 w 3949445"/>
                  <a:gd name="connsiteY9162" fmla="*/ 1485824 h 5665088"/>
                  <a:gd name="connsiteX9163" fmla="*/ 2065401 w 3949445"/>
                  <a:gd name="connsiteY9163" fmla="*/ 1484833 h 5665088"/>
                  <a:gd name="connsiteX9164" fmla="*/ 2066773 w 3949445"/>
                  <a:gd name="connsiteY9164" fmla="*/ 1483690 h 5665088"/>
                  <a:gd name="connsiteX9165" fmla="*/ 2066773 w 3949445"/>
                  <a:gd name="connsiteY9165" fmla="*/ 1481938 h 5665088"/>
                  <a:gd name="connsiteX9166" fmla="*/ 2066392 w 3949445"/>
                  <a:gd name="connsiteY9166" fmla="*/ 1480947 h 5665088"/>
                  <a:gd name="connsiteX9167" fmla="*/ 2065782 w 3949445"/>
                  <a:gd name="connsiteY9167" fmla="*/ 1477975 h 5665088"/>
                  <a:gd name="connsiteX9168" fmla="*/ 2064791 w 3949445"/>
                  <a:gd name="connsiteY9168" fmla="*/ 1475994 h 5665088"/>
                  <a:gd name="connsiteX9169" fmla="*/ 2062810 w 3949445"/>
                  <a:gd name="connsiteY9169" fmla="*/ 1472946 h 5665088"/>
                  <a:gd name="connsiteX9170" fmla="*/ 2061972 w 3949445"/>
                  <a:gd name="connsiteY9170" fmla="*/ 1471879 h 5665088"/>
                  <a:gd name="connsiteX9171" fmla="*/ 2060829 w 3949445"/>
                  <a:gd name="connsiteY9171" fmla="*/ 1471270 h 5665088"/>
                  <a:gd name="connsiteX9172" fmla="*/ 2059686 w 3949445"/>
                  <a:gd name="connsiteY9172" fmla="*/ 1471346 h 5665088"/>
                  <a:gd name="connsiteX9173" fmla="*/ 2058314 w 3949445"/>
                  <a:gd name="connsiteY9173" fmla="*/ 1471955 h 5665088"/>
                  <a:gd name="connsiteX9174" fmla="*/ 2056638 w 3949445"/>
                  <a:gd name="connsiteY9174" fmla="*/ 1473251 h 5665088"/>
                  <a:gd name="connsiteX9175" fmla="*/ 2054276 w 3949445"/>
                  <a:gd name="connsiteY9175" fmla="*/ 1474546 h 5665088"/>
                  <a:gd name="connsiteX9176" fmla="*/ 2051837 w 3949445"/>
                  <a:gd name="connsiteY9176" fmla="*/ 1474241 h 5665088"/>
                  <a:gd name="connsiteX9177" fmla="*/ 2050161 w 3949445"/>
                  <a:gd name="connsiteY9177" fmla="*/ 1472336 h 5665088"/>
                  <a:gd name="connsiteX9178" fmla="*/ 2047799 w 3949445"/>
                  <a:gd name="connsiteY9178" fmla="*/ 1471955 h 5665088"/>
                  <a:gd name="connsiteX9179" fmla="*/ 2044675 w 3949445"/>
                  <a:gd name="connsiteY9179" fmla="*/ 1473022 h 5665088"/>
                  <a:gd name="connsiteX9180" fmla="*/ 2041855 w 3949445"/>
                  <a:gd name="connsiteY9180" fmla="*/ 1472946 h 5665088"/>
                  <a:gd name="connsiteX9181" fmla="*/ 2039493 w 3949445"/>
                  <a:gd name="connsiteY9181" fmla="*/ 1471727 h 5665088"/>
                  <a:gd name="connsiteX9182" fmla="*/ 2034845 w 3949445"/>
                  <a:gd name="connsiteY9182" fmla="*/ 1471193 h 5665088"/>
                  <a:gd name="connsiteX9183" fmla="*/ 2034311 w 3949445"/>
                  <a:gd name="connsiteY9183" fmla="*/ 1470355 h 5665088"/>
                  <a:gd name="connsiteX9184" fmla="*/ 2034388 w 3949445"/>
                  <a:gd name="connsiteY9184" fmla="*/ 1469441 h 5665088"/>
                  <a:gd name="connsiteX9185" fmla="*/ 2035150 w 3949445"/>
                  <a:gd name="connsiteY9185" fmla="*/ 1468450 h 5665088"/>
                  <a:gd name="connsiteX9186" fmla="*/ 2035531 w 3949445"/>
                  <a:gd name="connsiteY9186" fmla="*/ 1466164 h 5665088"/>
                  <a:gd name="connsiteX9187" fmla="*/ 2035607 w 3949445"/>
                  <a:gd name="connsiteY9187" fmla="*/ 1462507 h 5665088"/>
                  <a:gd name="connsiteX9188" fmla="*/ 2036216 w 3949445"/>
                  <a:gd name="connsiteY9188" fmla="*/ 1459916 h 5665088"/>
                  <a:gd name="connsiteX9189" fmla="*/ 2037436 w 3949445"/>
                  <a:gd name="connsiteY9189" fmla="*/ 1458392 h 5665088"/>
                  <a:gd name="connsiteX9190" fmla="*/ 2035607 w 3949445"/>
                  <a:gd name="connsiteY9190" fmla="*/ 1457782 h 5665088"/>
                  <a:gd name="connsiteX9191" fmla="*/ 2030882 w 3949445"/>
                  <a:gd name="connsiteY9191" fmla="*/ 1458087 h 5665088"/>
                  <a:gd name="connsiteX9192" fmla="*/ 2025396 w 3949445"/>
                  <a:gd name="connsiteY9192" fmla="*/ 1459306 h 5665088"/>
                  <a:gd name="connsiteX9193" fmla="*/ 2019224 w 3949445"/>
                  <a:gd name="connsiteY9193" fmla="*/ 1461516 h 5665088"/>
                  <a:gd name="connsiteX9194" fmla="*/ 2012518 w 3949445"/>
                  <a:gd name="connsiteY9194" fmla="*/ 1462278 h 5665088"/>
                  <a:gd name="connsiteX9195" fmla="*/ 2005279 w 3949445"/>
                  <a:gd name="connsiteY9195" fmla="*/ 1461668 h 5665088"/>
                  <a:gd name="connsiteX9196" fmla="*/ 1999793 w 3949445"/>
                  <a:gd name="connsiteY9196" fmla="*/ 1461745 h 5665088"/>
                  <a:gd name="connsiteX9197" fmla="*/ 1993773 w 3949445"/>
                  <a:gd name="connsiteY9197" fmla="*/ 1462811 h 5665088"/>
                  <a:gd name="connsiteX9198" fmla="*/ 1992706 w 3949445"/>
                  <a:gd name="connsiteY9198" fmla="*/ 1462507 h 5665088"/>
                  <a:gd name="connsiteX9199" fmla="*/ 1988896 w 3949445"/>
                  <a:gd name="connsiteY9199" fmla="*/ 1463955 h 5665088"/>
                  <a:gd name="connsiteX9200" fmla="*/ 1982343 w 3949445"/>
                  <a:gd name="connsiteY9200" fmla="*/ 1467231 h 5665088"/>
                  <a:gd name="connsiteX9201" fmla="*/ 1977466 w 3949445"/>
                  <a:gd name="connsiteY9201" fmla="*/ 1470279 h 5665088"/>
                  <a:gd name="connsiteX9202" fmla="*/ 1973351 w 3949445"/>
                  <a:gd name="connsiteY9202" fmla="*/ 1473784 h 5665088"/>
                  <a:gd name="connsiteX9203" fmla="*/ 1972666 w 3949445"/>
                  <a:gd name="connsiteY9203" fmla="*/ 1473784 h 5665088"/>
                  <a:gd name="connsiteX9204" fmla="*/ 1971751 w 3949445"/>
                  <a:gd name="connsiteY9204" fmla="*/ 1473022 h 5665088"/>
                  <a:gd name="connsiteX9205" fmla="*/ 1969618 w 3949445"/>
                  <a:gd name="connsiteY9205" fmla="*/ 1471955 h 5665088"/>
                  <a:gd name="connsiteX9206" fmla="*/ 1967484 w 3949445"/>
                  <a:gd name="connsiteY9206" fmla="*/ 1471955 h 5665088"/>
                  <a:gd name="connsiteX9207" fmla="*/ 1965122 w 3949445"/>
                  <a:gd name="connsiteY9207" fmla="*/ 1472946 h 5665088"/>
                  <a:gd name="connsiteX9208" fmla="*/ 1962760 w 3949445"/>
                  <a:gd name="connsiteY9208" fmla="*/ 1472336 h 5665088"/>
                  <a:gd name="connsiteX9209" fmla="*/ 1960321 w 3949445"/>
                  <a:gd name="connsiteY9209" fmla="*/ 1470050 h 5665088"/>
                  <a:gd name="connsiteX9210" fmla="*/ 1958111 w 3949445"/>
                  <a:gd name="connsiteY9210" fmla="*/ 1469441 h 5665088"/>
                  <a:gd name="connsiteX9211" fmla="*/ 1956130 w 3949445"/>
                  <a:gd name="connsiteY9211" fmla="*/ 1470431 h 5665088"/>
                  <a:gd name="connsiteX9212" fmla="*/ 1952854 w 3949445"/>
                  <a:gd name="connsiteY9212" fmla="*/ 1470812 h 5665088"/>
                  <a:gd name="connsiteX9213" fmla="*/ 1945691 w 3949445"/>
                  <a:gd name="connsiteY9213" fmla="*/ 1470279 h 5665088"/>
                  <a:gd name="connsiteX9214" fmla="*/ 1944929 w 3949445"/>
                  <a:gd name="connsiteY9214" fmla="*/ 1469593 h 5665088"/>
                  <a:gd name="connsiteX9215" fmla="*/ 1944243 w 3949445"/>
                  <a:gd name="connsiteY9215" fmla="*/ 1467155 h 5665088"/>
                  <a:gd name="connsiteX9216" fmla="*/ 1943481 w 3949445"/>
                  <a:gd name="connsiteY9216" fmla="*/ 1466088 h 5665088"/>
                  <a:gd name="connsiteX9217" fmla="*/ 1942109 w 3949445"/>
                  <a:gd name="connsiteY9217" fmla="*/ 1465326 h 5665088"/>
                  <a:gd name="connsiteX9218" fmla="*/ 1939900 w 3949445"/>
                  <a:gd name="connsiteY9218" fmla="*/ 1462659 h 5665088"/>
                  <a:gd name="connsiteX9219" fmla="*/ 1934947 w 3949445"/>
                  <a:gd name="connsiteY9219" fmla="*/ 1455725 h 5665088"/>
                  <a:gd name="connsiteX9220" fmla="*/ 1933575 w 3949445"/>
                  <a:gd name="connsiteY9220" fmla="*/ 1454887 h 5665088"/>
                  <a:gd name="connsiteX9221" fmla="*/ 1929613 w 3949445"/>
                  <a:gd name="connsiteY9221" fmla="*/ 1452753 h 5665088"/>
                  <a:gd name="connsiteX9222" fmla="*/ 1925803 w 3949445"/>
                  <a:gd name="connsiteY9222" fmla="*/ 1451762 h 5665088"/>
                  <a:gd name="connsiteX9223" fmla="*/ 1916125 w 3949445"/>
                  <a:gd name="connsiteY9223" fmla="*/ 1450467 h 5665088"/>
                  <a:gd name="connsiteX9224" fmla="*/ 1913992 w 3949445"/>
                  <a:gd name="connsiteY9224" fmla="*/ 1449476 h 5665088"/>
                  <a:gd name="connsiteX9225" fmla="*/ 1912772 w 3949445"/>
                  <a:gd name="connsiteY9225" fmla="*/ 1449629 h 5665088"/>
                  <a:gd name="connsiteX9226" fmla="*/ 1906372 w 3949445"/>
                  <a:gd name="connsiteY9226" fmla="*/ 1453439 h 5665088"/>
                  <a:gd name="connsiteX9227" fmla="*/ 1906067 w 3949445"/>
                  <a:gd name="connsiteY9227" fmla="*/ 1454201 h 5665088"/>
                  <a:gd name="connsiteX9228" fmla="*/ 1905686 w 3949445"/>
                  <a:gd name="connsiteY9228" fmla="*/ 1455039 h 5665088"/>
                  <a:gd name="connsiteX9229" fmla="*/ 1904619 w 3949445"/>
                  <a:gd name="connsiteY9229" fmla="*/ 1456335 h 5665088"/>
                  <a:gd name="connsiteX9230" fmla="*/ 1903781 w 3949445"/>
                  <a:gd name="connsiteY9230" fmla="*/ 1456944 h 5665088"/>
                  <a:gd name="connsiteX9231" fmla="*/ 1903324 w 3949445"/>
                  <a:gd name="connsiteY9231" fmla="*/ 1456335 h 5665088"/>
                  <a:gd name="connsiteX9232" fmla="*/ 1902790 w 3949445"/>
                  <a:gd name="connsiteY9232" fmla="*/ 1455268 h 5665088"/>
                  <a:gd name="connsiteX9233" fmla="*/ 1902866 w 3949445"/>
                  <a:gd name="connsiteY9233" fmla="*/ 1452829 h 5665088"/>
                  <a:gd name="connsiteX9234" fmla="*/ 1903552 w 3949445"/>
                  <a:gd name="connsiteY9234" fmla="*/ 1449172 h 5665088"/>
                  <a:gd name="connsiteX9235" fmla="*/ 1903171 w 3949445"/>
                  <a:gd name="connsiteY9235" fmla="*/ 1446733 h 5665088"/>
                  <a:gd name="connsiteX9236" fmla="*/ 1901647 w 3949445"/>
                  <a:gd name="connsiteY9236" fmla="*/ 1445590 h 5665088"/>
                  <a:gd name="connsiteX9237" fmla="*/ 1901038 w 3949445"/>
                  <a:gd name="connsiteY9237" fmla="*/ 1444219 h 5665088"/>
                  <a:gd name="connsiteX9238" fmla="*/ 1901266 w 3949445"/>
                  <a:gd name="connsiteY9238" fmla="*/ 1442695 h 5665088"/>
                  <a:gd name="connsiteX9239" fmla="*/ 1900199 w 3949445"/>
                  <a:gd name="connsiteY9239" fmla="*/ 1441399 h 5665088"/>
                  <a:gd name="connsiteX9240" fmla="*/ 1897837 w 3949445"/>
                  <a:gd name="connsiteY9240" fmla="*/ 1440485 h 5665088"/>
                  <a:gd name="connsiteX9241" fmla="*/ 1896770 w 3949445"/>
                  <a:gd name="connsiteY9241" fmla="*/ 1439266 h 5665088"/>
                  <a:gd name="connsiteX9242" fmla="*/ 1896923 w 3949445"/>
                  <a:gd name="connsiteY9242" fmla="*/ 1437742 h 5665088"/>
                  <a:gd name="connsiteX9243" fmla="*/ 1896694 w 3949445"/>
                  <a:gd name="connsiteY9243" fmla="*/ 1436599 h 5665088"/>
                  <a:gd name="connsiteX9244" fmla="*/ 1896085 w 3949445"/>
                  <a:gd name="connsiteY9244" fmla="*/ 1436065 h 5665088"/>
                  <a:gd name="connsiteX9245" fmla="*/ 1893570 w 3949445"/>
                  <a:gd name="connsiteY9245" fmla="*/ 1437285 h 5665088"/>
                  <a:gd name="connsiteX9246" fmla="*/ 1889227 w 3949445"/>
                  <a:gd name="connsiteY9246" fmla="*/ 1440256 h 5665088"/>
                  <a:gd name="connsiteX9247" fmla="*/ 1886255 w 3949445"/>
                  <a:gd name="connsiteY9247" fmla="*/ 1442923 h 5665088"/>
                  <a:gd name="connsiteX9248" fmla="*/ 1884655 w 3949445"/>
                  <a:gd name="connsiteY9248" fmla="*/ 1445285 h 5665088"/>
                  <a:gd name="connsiteX9249" fmla="*/ 1882292 w 3949445"/>
                  <a:gd name="connsiteY9249" fmla="*/ 1446581 h 5665088"/>
                  <a:gd name="connsiteX9250" fmla="*/ 1879168 w 3949445"/>
                  <a:gd name="connsiteY9250" fmla="*/ 1446886 h 5665088"/>
                  <a:gd name="connsiteX9251" fmla="*/ 1876730 w 3949445"/>
                  <a:gd name="connsiteY9251" fmla="*/ 1447876 h 5665088"/>
                  <a:gd name="connsiteX9252" fmla="*/ 1872386 w 3949445"/>
                  <a:gd name="connsiteY9252" fmla="*/ 1451305 h 5665088"/>
                  <a:gd name="connsiteX9253" fmla="*/ 1869034 w 3949445"/>
                  <a:gd name="connsiteY9253" fmla="*/ 1453058 h 5665088"/>
                  <a:gd name="connsiteX9254" fmla="*/ 1863624 w 3949445"/>
                  <a:gd name="connsiteY9254" fmla="*/ 1454353 h 5665088"/>
                  <a:gd name="connsiteX9255" fmla="*/ 1856004 w 3949445"/>
                  <a:gd name="connsiteY9255" fmla="*/ 1455191 h 5665088"/>
                  <a:gd name="connsiteX9256" fmla="*/ 1849679 w 3949445"/>
                  <a:gd name="connsiteY9256" fmla="*/ 1457401 h 5665088"/>
                  <a:gd name="connsiteX9257" fmla="*/ 1844574 w 3949445"/>
                  <a:gd name="connsiteY9257" fmla="*/ 1460983 h 5665088"/>
                  <a:gd name="connsiteX9258" fmla="*/ 1838401 w 3949445"/>
                  <a:gd name="connsiteY9258" fmla="*/ 1464031 h 5665088"/>
                  <a:gd name="connsiteX9259" fmla="*/ 1831162 w 3949445"/>
                  <a:gd name="connsiteY9259" fmla="*/ 1466545 h 5665088"/>
                  <a:gd name="connsiteX9260" fmla="*/ 1826285 w 3949445"/>
                  <a:gd name="connsiteY9260" fmla="*/ 1467460 h 5665088"/>
                  <a:gd name="connsiteX9261" fmla="*/ 1823695 w 3949445"/>
                  <a:gd name="connsiteY9261" fmla="*/ 1466698 h 5665088"/>
                  <a:gd name="connsiteX9262" fmla="*/ 1820647 w 3949445"/>
                  <a:gd name="connsiteY9262" fmla="*/ 1465174 h 5665088"/>
                  <a:gd name="connsiteX9263" fmla="*/ 1815999 w 3949445"/>
                  <a:gd name="connsiteY9263" fmla="*/ 1462354 h 5665088"/>
                  <a:gd name="connsiteX9264" fmla="*/ 1815389 w 3949445"/>
                  <a:gd name="connsiteY9264" fmla="*/ 1462659 h 5665088"/>
                  <a:gd name="connsiteX9265" fmla="*/ 1815694 w 3949445"/>
                  <a:gd name="connsiteY9265" fmla="*/ 1463192 h 5665088"/>
                  <a:gd name="connsiteX9266" fmla="*/ 1815617 w 3949445"/>
                  <a:gd name="connsiteY9266" fmla="*/ 1463726 h 5665088"/>
                  <a:gd name="connsiteX9267" fmla="*/ 1814703 w 3949445"/>
                  <a:gd name="connsiteY9267" fmla="*/ 1464488 h 5665088"/>
                  <a:gd name="connsiteX9268" fmla="*/ 1808836 w 3949445"/>
                  <a:gd name="connsiteY9268" fmla="*/ 1466545 h 5665088"/>
                  <a:gd name="connsiteX9269" fmla="*/ 1808074 w 3949445"/>
                  <a:gd name="connsiteY9269" fmla="*/ 1465783 h 5665088"/>
                  <a:gd name="connsiteX9270" fmla="*/ 1810284 w 3949445"/>
                  <a:gd name="connsiteY9270" fmla="*/ 1462964 h 5665088"/>
                  <a:gd name="connsiteX9271" fmla="*/ 1811122 w 3949445"/>
                  <a:gd name="connsiteY9271" fmla="*/ 1460830 h 5665088"/>
                  <a:gd name="connsiteX9272" fmla="*/ 1811045 w 3949445"/>
                  <a:gd name="connsiteY9272" fmla="*/ 1458925 h 5665088"/>
                  <a:gd name="connsiteX9273" fmla="*/ 1812036 w 3949445"/>
                  <a:gd name="connsiteY9273" fmla="*/ 1456563 h 5665088"/>
                  <a:gd name="connsiteX9274" fmla="*/ 1814094 w 3949445"/>
                  <a:gd name="connsiteY9274" fmla="*/ 1453667 h 5665088"/>
                  <a:gd name="connsiteX9275" fmla="*/ 1814779 w 3949445"/>
                  <a:gd name="connsiteY9275" fmla="*/ 1451762 h 5665088"/>
                  <a:gd name="connsiteX9276" fmla="*/ 1814246 w 3949445"/>
                  <a:gd name="connsiteY9276" fmla="*/ 1450772 h 5665088"/>
                  <a:gd name="connsiteX9277" fmla="*/ 1812036 w 3949445"/>
                  <a:gd name="connsiteY9277" fmla="*/ 1449172 h 5665088"/>
                  <a:gd name="connsiteX9278" fmla="*/ 1810284 w 3949445"/>
                  <a:gd name="connsiteY9278" fmla="*/ 1449019 h 5665088"/>
                  <a:gd name="connsiteX9279" fmla="*/ 1807997 w 3949445"/>
                  <a:gd name="connsiteY9279" fmla="*/ 1449553 h 5665088"/>
                  <a:gd name="connsiteX9280" fmla="*/ 1801063 w 3949445"/>
                  <a:gd name="connsiteY9280" fmla="*/ 1453744 h 5665088"/>
                  <a:gd name="connsiteX9281" fmla="*/ 1800301 w 3949445"/>
                  <a:gd name="connsiteY9281" fmla="*/ 1453439 h 5665088"/>
                  <a:gd name="connsiteX9282" fmla="*/ 1798091 w 3949445"/>
                  <a:gd name="connsiteY9282" fmla="*/ 1452753 h 5665088"/>
                  <a:gd name="connsiteX9283" fmla="*/ 1797558 w 3949445"/>
                  <a:gd name="connsiteY9283" fmla="*/ 1452905 h 5665088"/>
                  <a:gd name="connsiteX9284" fmla="*/ 1792224 w 3949445"/>
                  <a:gd name="connsiteY9284" fmla="*/ 1456487 h 5665088"/>
                  <a:gd name="connsiteX9285" fmla="*/ 1786738 w 3949445"/>
                  <a:gd name="connsiteY9285" fmla="*/ 1458697 h 5665088"/>
                  <a:gd name="connsiteX9286" fmla="*/ 1773860 w 3949445"/>
                  <a:gd name="connsiteY9286" fmla="*/ 1461745 h 5665088"/>
                  <a:gd name="connsiteX9287" fmla="*/ 1770583 w 3949445"/>
                  <a:gd name="connsiteY9287" fmla="*/ 1462126 h 5665088"/>
                  <a:gd name="connsiteX9288" fmla="*/ 1768069 w 3949445"/>
                  <a:gd name="connsiteY9288" fmla="*/ 1461897 h 5665088"/>
                  <a:gd name="connsiteX9289" fmla="*/ 1764716 w 3949445"/>
                  <a:gd name="connsiteY9289" fmla="*/ 1460068 h 5665088"/>
                  <a:gd name="connsiteX9290" fmla="*/ 1763420 w 3949445"/>
                  <a:gd name="connsiteY9290" fmla="*/ 1458849 h 566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  <a:cxn ang="0">
                    <a:pos x="connsiteX7672" y="connsiteY7672"/>
                  </a:cxn>
                  <a:cxn ang="0">
                    <a:pos x="connsiteX7673" y="connsiteY7673"/>
                  </a:cxn>
                  <a:cxn ang="0">
                    <a:pos x="connsiteX7674" y="connsiteY7674"/>
                  </a:cxn>
                  <a:cxn ang="0">
                    <a:pos x="connsiteX7675" y="connsiteY7675"/>
                  </a:cxn>
                  <a:cxn ang="0">
                    <a:pos x="connsiteX7676" y="connsiteY7676"/>
                  </a:cxn>
                  <a:cxn ang="0">
                    <a:pos x="connsiteX7677" y="connsiteY7677"/>
                  </a:cxn>
                  <a:cxn ang="0">
                    <a:pos x="connsiteX7678" y="connsiteY7678"/>
                  </a:cxn>
                  <a:cxn ang="0">
                    <a:pos x="connsiteX7679" y="connsiteY7679"/>
                  </a:cxn>
                  <a:cxn ang="0">
                    <a:pos x="connsiteX7680" y="connsiteY7680"/>
                  </a:cxn>
                  <a:cxn ang="0">
                    <a:pos x="connsiteX7681" y="connsiteY7681"/>
                  </a:cxn>
                  <a:cxn ang="0">
                    <a:pos x="connsiteX7682" y="connsiteY7682"/>
                  </a:cxn>
                  <a:cxn ang="0">
                    <a:pos x="connsiteX7683" y="connsiteY7683"/>
                  </a:cxn>
                  <a:cxn ang="0">
                    <a:pos x="connsiteX7684" y="connsiteY7684"/>
                  </a:cxn>
                  <a:cxn ang="0">
                    <a:pos x="connsiteX7685" y="connsiteY7685"/>
                  </a:cxn>
                  <a:cxn ang="0">
                    <a:pos x="connsiteX7686" y="connsiteY7686"/>
                  </a:cxn>
                  <a:cxn ang="0">
                    <a:pos x="connsiteX7687" y="connsiteY7687"/>
                  </a:cxn>
                  <a:cxn ang="0">
                    <a:pos x="connsiteX7688" y="connsiteY7688"/>
                  </a:cxn>
                  <a:cxn ang="0">
                    <a:pos x="connsiteX7689" y="connsiteY7689"/>
                  </a:cxn>
                  <a:cxn ang="0">
                    <a:pos x="connsiteX7690" y="connsiteY7690"/>
                  </a:cxn>
                  <a:cxn ang="0">
                    <a:pos x="connsiteX7691" y="connsiteY7691"/>
                  </a:cxn>
                  <a:cxn ang="0">
                    <a:pos x="connsiteX7692" y="connsiteY7692"/>
                  </a:cxn>
                  <a:cxn ang="0">
                    <a:pos x="connsiteX7693" y="connsiteY7693"/>
                  </a:cxn>
                  <a:cxn ang="0">
                    <a:pos x="connsiteX7694" y="connsiteY7694"/>
                  </a:cxn>
                  <a:cxn ang="0">
                    <a:pos x="connsiteX7695" y="connsiteY7695"/>
                  </a:cxn>
                  <a:cxn ang="0">
                    <a:pos x="connsiteX7696" y="connsiteY7696"/>
                  </a:cxn>
                  <a:cxn ang="0">
                    <a:pos x="connsiteX7697" y="connsiteY7697"/>
                  </a:cxn>
                  <a:cxn ang="0">
                    <a:pos x="connsiteX7698" y="connsiteY7698"/>
                  </a:cxn>
                  <a:cxn ang="0">
                    <a:pos x="connsiteX7699" y="connsiteY7699"/>
                  </a:cxn>
                  <a:cxn ang="0">
                    <a:pos x="connsiteX7700" y="connsiteY7700"/>
                  </a:cxn>
                  <a:cxn ang="0">
                    <a:pos x="connsiteX7701" y="connsiteY7701"/>
                  </a:cxn>
                  <a:cxn ang="0">
                    <a:pos x="connsiteX7702" y="connsiteY7702"/>
                  </a:cxn>
                  <a:cxn ang="0">
                    <a:pos x="connsiteX7703" y="connsiteY7703"/>
                  </a:cxn>
                  <a:cxn ang="0">
                    <a:pos x="connsiteX7704" y="connsiteY7704"/>
                  </a:cxn>
                  <a:cxn ang="0">
                    <a:pos x="connsiteX7705" y="connsiteY7705"/>
                  </a:cxn>
                  <a:cxn ang="0">
                    <a:pos x="connsiteX7706" y="connsiteY7706"/>
                  </a:cxn>
                  <a:cxn ang="0">
                    <a:pos x="connsiteX7707" y="connsiteY7707"/>
                  </a:cxn>
                  <a:cxn ang="0">
                    <a:pos x="connsiteX7708" y="connsiteY7708"/>
                  </a:cxn>
                  <a:cxn ang="0">
                    <a:pos x="connsiteX7709" y="connsiteY7709"/>
                  </a:cxn>
                  <a:cxn ang="0">
                    <a:pos x="connsiteX7710" y="connsiteY7710"/>
                  </a:cxn>
                  <a:cxn ang="0">
                    <a:pos x="connsiteX7711" y="connsiteY7711"/>
                  </a:cxn>
                  <a:cxn ang="0">
                    <a:pos x="connsiteX7712" y="connsiteY7712"/>
                  </a:cxn>
                  <a:cxn ang="0">
                    <a:pos x="connsiteX7713" y="connsiteY7713"/>
                  </a:cxn>
                  <a:cxn ang="0">
                    <a:pos x="connsiteX7714" y="connsiteY7714"/>
                  </a:cxn>
                  <a:cxn ang="0">
                    <a:pos x="connsiteX7715" y="connsiteY7715"/>
                  </a:cxn>
                  <a:cxn ang="0">
                    <a:pos x="connsiteX7716" y="connsiteY7716"/>
                  </a:cxn>
                  <a:cxn ang="0">
                    <a:pos x="connsiteX7717" y="connsiteY7717"/>
                  </a:cxn>
                  <a:cxn ang="0">
                    <a:pos x="connsiteX7718" y="connsiteY7718"/>
                  </a:cxn>
                  <a:cxn ang="0">
                    <a:pos x="connsiteX7719" y="connsiteY7719"/>
                  </a:cxn>
                  <a:cxn ang="0">
                    <a:pos x="connsiteX7720" y="connsiteY7720"/>
                  </a:cxn>
                  <a:cxn ang="0">
                    <a:pos x="connsiteX7721" y="connsiteY7721"/>
                  </a:cxn>
                  <a:cxn ang="0">
                    <a:pos x="connsiteX7722" y="connsiteY7722"/>
                  </a:cxn>
                  <a:cxn ang="0">
                    <a:pos x="connsiteX7723" y="connsiteY7723"/>
                  </a:cxn>
                  <a:cxn ang="0">
                    <a:pos x="connsiteX7724" y="connsiteY7724"/>
                  </a:cxn>
                  <a:cxn ang="0">
                    <a:pos x="connsiteX7725" y="connsiteY7725"/>
                  </a:cxn>
                  <a:cxn ang="0">
                    <a:pos x="connsiteX7726" y="connsiteY7726"/>
                  </a:cxn>
                  <a:cxn ang="0">
                    <a:pos x="connsiteX7727" y="connsiteY7727"/>
                  </a:cxn>
                  <a:cxn ang="0">
                    <a:pos x="connsiteX7728" y="connsiteY7728"/>
                  </a:cxn>
                  <a:cxn ang="0">
                    <a:pos x="connsiteX7729" y="connsiteY7729"/>
                  </a:cxn>
                  <a:cxn ang="0">
                    <a:pos x="connsiteX7730" y="connsiteY7730"/>
                  </a:cxn>
                  <a:cxn ang="0">
                    <a:pos x="connsiteX7731" y="connsiteY7731"/>
                  </a:cxn>
                  <a:cxn ang="0">
                    <a:pos x="connsiteX7732" y="connsiteY7732"/>
                  </a:cxn>
                  <a:cxn ang="0">
                    <a:pos x="connsiteX7733" y="connsiteY7733"/>
                  </a:cxn>
                  <a:cxn ang="0">
                    <a:pos x="connsiteX7734" y="connsiteY7734"/>
                  </a:cxn>
                  <a:cxn ang="0">
                    <a:pos x="connsiteX7735" y="connsiteY7735"/>
                  </a:cxn>
                  <a:cxn ang="0">
                    <a:pos x="connsiteX7736" y="connsiteY7736"/>
                  </a:cxn>
                  <a:cxn ang="0">
                    <a:pos x="connsiteX7737" y="connsiteY7737"/>
                  </a:cxn>
                  <a:cxn ang="0">
                    <a:pos x="connsiteX7738" y="connsiteY7738"/>
                  </a:cxn>
                  <a:cxn ang="0">
                    <a:pos x="connsiteX7739" y="connsiteY7739"/>
                  </a:cxn>
                  <a:cxn ang="0">
                    <a:pos x="connsiteX7740" y="connsiteY7740"/>
                  </a:cxn>
                  <a:cxn ang="0">
                    <a:pos x="connsiteX7741" y="connsiteY7741"/>
                  </a:cxn>
                  <a:cxn ang="0">
                    <a:pos x="connsiteX7742" y="connsiteY7742"/>
                  </a:cxn>
                  <a:cxn ang="0">
                    <a:pos x="connsiteX7743" y="connsiteY7743"/>
                  </a:cxn>
                  <a:cxn ang="0">
                    <a:pos x="connsiteX7744" y="connsiteY7744"/>
                  </a:cxn>
                  <a:cxn ang="0">
                    <a:pos x="connsiteX7745" y="connsiteY7745"/>
                  </a:cxn>
                  <a:cxn ang="0">
                    <a:pos x="connsiteX7746" y="connsiteY7746"/>
                  </a:cxn>
                  <a:cxn ang="0">
                    <a:pos x="connsiteX7747" y="connsiteY7747"/>
                  </a:cxn>
                  <a:cxn ang="0">
                    <a:pos x="connsiteX7748" y="connsiteY7748"/>
                  </a:cxn>
                  <a:cxn ang="0">
                    <a:pos x="connsiteX7749" y="connsiteY7749"/>
                  </a:cxn>
                  <a:cxn ang="0">
                    <a:pos x="connsiteX7750" y="connsiteY7750"/>
                  </a:cxn>
                  <a:cxn ang="0">
                    <a:pos x="connsiteX7751" y="connsiteY7751"/>
                  </a:cxn>
                  <a:cxn ang="0">
                    <a:pos x="connsiteX7752" y="connsiteY7752"/>
                  </a:cxn>
                  <a:cxn ang="0">
                    <a:pos x="connsiteX7753" y="connsiteY7753"/>
                  </a:cxn>
                  <a:cxn ang="0">
                    <a:pos x="connsiteX7754" y="connsiteY7754"/>
                  </a:cxn>
                  <a:cxn ang="0">
                    <a:pos x="connsiteX7755" y="connsiteY7755"/>
                  </a:cxn>
                  <a:cxn ang="0">
                    <a:pos x="connsiteX7756" y="connsiteY7756"/>
                  </a:cxn>
                  <a:cxn ang="0">
                    <a:pos x="connsiteX7757" y="connsiteY7757"/>
                  </a:cxn>
                  <a:cxn ang="0">
                    <a:pos x="connsiteX7758" y="connsiteY7758"/>
                  </a:cxn>
                  <a:cxn ang="0">
                    <a:pos x="connsiteX7759" y="connsiteY7759"/>
                  </a:cxn>
                  <a:cxn ang="0">
                    <a:pos x="connsiteX7760" y="connsiteY7760"/>
                  </a:cxn>
                  <a:cxn ang="0">
                    <a:pos x="connsiteX7761" y="connsiteY7761"/>
                  </a:cxn>
                  <a:cxn ang="0">
                    <a:pos x="connsiteX7762" y="connsiteY7762"/>
                  </a:cxn>
                  <a:cxn ang="0">
                    <a:pos x="connsiteX7763" y="connsiteY7763"/>
                  </a:cxn>
                  <a:cxn ang="0">
                    <a:pos x="connsiteX7764" y="connsiteY7764"/>
                  </a:cxn>
                  <a:cxn ang="0">
                    <a:pos x="connsiteX7765" y="connsiteY7765"/>
                  </a:cxn>
                  <a:cxn ang="0">
                    <a:pos x="connsiteX7766" y="connsiteY7766"/>
                  </a:cxn>
                  <a:cxn ang="0">
                    <a:pos x="connsiteX7767" y="connsiteY7767"/>
                  </a:cxn>
                  <a:cxn ang="0">
                    <a:pos x="connsiteX7768" y="connsiteY7768"/>
                  </a:cxn>
                  <a:cxn ang="0">
                    <a:pos x="connsiteX7769" y="connsiteY7769"/>
                  </a:cxn>
                  <a:cxn ang="0">
                    <a:pos x="connsiteX7770" y="connsiteY7770"/>
                  </a:cxn>
                  <a:cxn ang="0">
                    <a:pos x="connsiteX7771" y="connsiteY7771"/>
                  </a:cxn>
                  <a:cxn ang="0">
                    <a:pos x="connsiteX7772" y="connsiteY7772"/>
                  </a:cxn>
                  <a:cxn ang="0">
                    <a:pos x="connsiteX7773" y="connsiteY7773"/>
                  </a:cxn>
                  <a:cxn ang="0">
                    <a:pos x="connsiteX7774" y="connsiteY7774"/>
                  </a:cxn>
                  <a:cxn ang="0">
                    <a:pos x="connsiteX7775" y="connsiteY7775"/>
                  </a:cxn>
                  <a:cxn ang="0">
                    <a:pos x="connsiteX7776" y="connsiteY7776"/>
                  </a:cxn>
                  <a:cxn ang="0">
                    <a:pos x="connsiteX7777" y="connsiteY7777"/>
                  </a:cxn>
                  <a:cxn ang="0">
                    <a:pos x="connsiteX7778" y="connsiteY7778"/>
                  </a:cxn>
                  <a:cxn ang="0">
                    <a:pos x="connsiteX7779" y="connsiteY7779"/>
                  </a:cxn>
                  <a:cxn ang="0">
                    <a:pos x="connsiteX7780" y="connsiteY7780"/>
                  </a:cxn>
                  <a:cxn ang="0">
                    <a:pos x="connsiteX7781" y="connsiteY7781"/>
                  </a:cxn>
                  <a:cxn ang="0">
                    <a:pos x="connsiteX7782" y="connsiteY7782"/>
                  </a:cxn>
                  <a:cxn ang="0">
                    <a:pos x="connsiteX7783" y="connsiteY7783"/>
                  </a:cxn>
                  <a:cxn ang="0">
                    <a:pos x="connsiteX7784" y="connsiteY7784"/>
                  </a:cxn>
                  <a:cxn ang="0">
                    <a:pos x="connsiteX7785" y="connsiteY7785"/>
                  </a:cxn>
                  <a:cxn ang="0">
                    <a:pos x="connsiteX7786" y="connsiteY7786"/>
                  </a:cxn>
                  <a:cxn ang="0">
                    <a:pos x="connsiteX7787" y="connsiteY7787"/>
                  </a:cxn>
                  <a:cxn ang="0">
                    <a:pos x="connsiteX7788" y="connsiteY7788"/>
                  </a:cxn>
                  <a:cxn ang="0">
                    <a:pos x="connsiteX7789" y="connsiteY7789"/>
                  </a:cxn>
                  <a:cxn ang="0">
                    <a:pos x="connsiteX7790" y="connsiteY7790"/>
                  </a:cxn>
                  <a:cxn ang="0">
                    <a:pos x="connsiteX7791" y="connsiteY7791"/>
                  </a:cxn>
                  <a:cxn ang="0">
                    <a:pos x="connsiteX7792" y="connsiteY7792"/>
                  </a:cxn>
                  <a:cxn ang="0">
                    <a:pos x="connsiteX7793" y="connsiteY7793"/>
                  </a:cxn>
                  <a:cxn ang="0">
                    <a:pos x="connsiteX7794" y="connsiteY7794"/>
                  </a:cxn>
                  <a:cxn ang="0">
                    <a:pos x="connsiteX7795" y="connsiteY7795"/>
                  </a:cxn>
                  <a:cxn ang="0">
                    <a:pos x="connsiteX7796" y="connsiteY7796"/>
                  </a:cxn>
                  <a:cxn ang="0">
                    <a:pos x="connsiteX7797" y="connsiteY7797"/>
                  </a:cxn>
                  <a:cxn ang="0">
                    <a:pos x="connsiteX7798" y="connsiteY7798"/>
                  </a:cxn>
                  <a:cxn ang="0">
                    <a:pos x="connsiteX7799" y="connsiteY7799"/>
                  </a:cxn>
                  <a:cxn ang="0">
                    <a:pos x="connsiteX7800" y="connsiteY7800"/>
                  </a:cxn>
                  <a:cxn ang="0">
                    <a:pos x="connsiteX7801" y="connsiteY7801"/>
                  </a:cxn>
                  <a:cxn ang="0">
                    <a:pos x="connsiteX7802" y="connsiteY7802"/>
                  </a:cxn>
                  <a:cxn ang="0">
                    <a:pos x="connsiteX7803" y="connsiteY7803"/>
                  </a:cxn>
                  <a:cxn ang="0">
                    <a:pos x="connsiteX7804" y="connsiteY7804"/>
                  </a:cxn>
                  <a:cxn ang="0">
                    <a:pos x="connsiteX7805" y="connsiteY7805"/>
                  </a:cxn>
                  <a:cxn ang="0">
                    <a:pos x="connsiteX7806" y="connsiteY7806"/>
                  </a:cxn>
                  <a:cxn ang="0">
                    <a:pos x="connsiteX7807" y="connsiteY7807"/>
                  </a:cxn>
                  <a:cxn ang="0">
                    <a:pos x="connsiteX7808" y="connsiteY7808"/>
                  </a:cxn>
                  <a:cxn ang="0">
                    <a:pos x="connsiteX7809" y="connsiteY7809"/>
                  </a:cxn>
                  <a:cxn ang="0">
                    <a:pos x="connsiteX7810" y="connsiteY7810"/>
                  </a:cxn>
                  <a:cxn ang="0">
                    <a:pos x="connsiteX7811" y="connsiteY7811"/>
                  </a:cxn>
                  <a:cxn ang="0">
                    <a:pos x="connsiteX7812" y="connsiteY7812"/>
                  </a:cxn>
                  <a:cxn ang="0">
                    <a:pos x="connsiteX7813" y="connsiteY7813"/>
                  </a:cxn>
                  <a:cxn ang="0">
                    <a:pos x="connsiteX7814" y="connsiteY7814"/>
                  </a:cxn>
                  <a:cxn ang="0">
                    <a:pos x="connsiteX7815" y="connsiteY7815"/>
                  </a:cxn>
                  <a:cxn ang="0">
                    <a:pos x="connsiteX7816" y="connsiteY7816"/>
                  </a:cxn>
                  <a:cxn ang="0">
                    <a:pos x="connsiteX7817" y="connsiteY7817"/>
                  </a:cxn>
                  <a:cxn ang="0">
                    <a:pos x="connsiteX7818" y="connsiteY7818"/>
                  </a:cxn>
                  <a:cxn ang="0">
                    <a:pos x="connsiteX7819" y="connsiteY7819"/>
                  </a:cxn>
                  <a:cxn ang="0">
                    <a:pos x="connsiteX7820" y="connsiteY7820"/>
                  </a:cxn>
                  <a:cxn ang="0">
                    <a:pos x="connsiteX7821" y="connsiteY7821"/>
                  </a:cxn>
                  <a:cxn ang="0">
                    <a:pos x="connsiteX7822" y="connsiteY7822"/>
                  </a:cxn>
                  <a:cxn ang="0">
                    <a:pos x="connsiteX7823" y="connsiteY7823"/>
                  </a:cxn>
                  <a:cxn ang="0">
                    <a:pos x="connsiteX7824" y="connsiteY7824"/>
                  </a:cxn>
                  <a:cxn ang="0">
                    <a:pos x="connsiteX7825" y="connsiteY7825"/>
                  </a:cxn>
                  <a:cxn ang="0">
                    <a:pos x="connsiteX7826" y="connsiteY7826"/>
                  </a:cxn>
                  <a:cxn ang="0">
                    <a:pos x="connsiteX7827" y="connsiteY7827"/>
                  </a:cxn>
                  <a:cxn ang="0">
                    <a:pos x="connsiteX7828" y="connsiteY7828"/>
                  </a:cxn>
                  <a:cxn ang="0">
                    <a:pos x="connsiteX7829" y="connsiteY7829"/>
                  </a:cxn>
                  <a:cxn ang="0">
                    <a:pos x="connsiteX7830" y="connsiteY7830"/>
                  </a:cxn>
                  <a:cxn ang="0">
                    <a:pos x="connsiteX7831" y="connsiteY7831"/>
                  </a:cxn>
                  <a:cxn ang="0">
                    <a:pos x="connsiteX7832" y="connsiteY7832"/>
                  </a:cxn>
                  <a:cxn ang="0">
                    <a:pos x="connsiteX7833" y="connsiteY7833"/>
                  </a:cxn>
                  <a:cxn ang="0">
                    <a:pos x="connsiteX7834" y="connsiteY7834"/>
                  </a:cxn>
                  <a:cxn ang="0">
                    <a:pos x="connsiteX7835" y="connsiteY7835"/>
                  </a:cxn>
                  <a:cxn ang="0">
                    <a:pos x="connsiteX7836" y="connsiteY7836"/>
                  </a:cxn>
                  <a:cxn ang="0">
                    <a:pos x="connsiteX7837" y="connsiteY7837"/>
                  </a:cxn>
                  <a:cxn ang="0">
                    <a:pos x="connsiteX7838" y="connsiteY7838"/>
                  </a:cxn>
                  <a:cxn ang="0">
                    <a:pos x="connsiteX7839" y="connsiteY7839"/>
                  </a:cxn>
                  <a:cxn ang="0">
                    <a:pos x="connsiteX7840" y="connsiteY7840"/>
                  </a:cxn>
                  <a:cxn ang="0">
                    <a:pos x="connsiteX7841" y="connsiteY7841"/>
                  </a:cxn>
                  <a:cxn ang="0">
                    <a:pos x="connsiteX7842" y="connsiteY7842"/>
                  </a:cxn>
                  <a:cxn ang="0">
                    <a:pos x="connsiteX7843" y="connsiteY7843"/>
                  </a:cxn>
                  <a:cxn ang="0">
                    <a:pos x="connsiteX7844" y="connsiteY7844"/>
                  </a:cxn>
                  <a:cxn ang="0">
                    <a:pos x="connsiteX7845" y="connsiteY7845"/>
                  </a:cxn>
                  <a:cxn ang="0">
                    <a:pos x="connsiteX7846" y="connsiteY7846"/>
                  </a:cxn>
                  <a:cxn ang="0">
                    <a:pos x="connsiteX7847" y="connsiteY7847"/>
                  </a:cxn>
                  <a:cxn ang="0">
                    <a:pos x="connsiteX7848" y="connsiteY7848"/>
                  </a:cxn>
                  <a:cxn ang="0">
                    <a:pos x="connsiteX7849" y="connsiteY7849"/>
                  </a:cxn>
                  <a:cxn ang="0">
                    <a:pos x="connsiteX7850" y="connsiteY7850"/>
                  </a:cxn>
                  <a:cxn ang="0">
                    <a:pos x="connsiteX7851" y="connsiteY7851"/>
                  </a:cxn>
                  <a:cxn ang="0">
                    <a:pos x="connsiteX7852" y="connsiteY7852"/>
                  </a:cxn>
                  <a:cxn ang="0">
                    <a:pos x="connsiteX7853" y="connsiteY7853"/>
                  </a:cxn>
                  <a:cxn ang="0">
                    <a:pos x="connsiteX7854" y="connsiteY7854"/>
                  </a:cxn>
                  <a:cxn ang="0">
                    <a:pos x="connsiteX7855" y="connsiteY7855"/>
                  </a:cxn>
                  <a:cxn ang="0">
                    <a:pos x="connsiteX7856" y="connsiteY7856"/>
                  </a:cxn>
                  <a:cxn ang="0">
                    <a:pos x="connsiteX7857" y="connsiteY7857"/>
                  </a:cxn>
                  <a:cxn ang="0">
                    <a:pos x="connsiteX7858" y="connsiteY7858"/>
                  </a:cxn>
                  <a:cxn ang="0">
                    <a:pos x="connsiteX7859" y="connsiteY7859"/>
                  </a:cxn>
                  <a:cxn ang="0">
                    <a:pos x="connsiteX7860" y="connsiteY7860"/>
                  </a:cxn>
                  <a:cxn ang="0">
                    <a:pos x="connsiteX7861" y="connsiteY7861"/>
                  </a:cxn>
                  <a:cxn ang="0">
                    <a:pos x="connsiteX7862" y="connsiteY7862"/>
                  </a:cxn>
                  <a:cxn ang="0">
                    <a:pos x="connsiteX7863" y="connsiteY7863"/>
                  </a:cxn>
                  <a:cxn ang="0">
                    <a:pos x="connsiteX7864" y="connsiteY7864"/>
                  </a:cxn>
                  <a:cxn ang="0">
                    <a:pos x="connsiteX7865" y="connsiteY7865"/>
                  </a:cxn>
                  <a:cxn ang="0">
                    <a:pos x="connsiteX7866" y="connsiteY7866"/>
                  </a:cxn>
                  <a:cxn ang="0">
                    <a:pos x="connsiteX7867" y="connsiteY7867"/>
                  </a:cxn>
                  <a:cxn ang="0">
                    <a:pos x="connsiteX7868" y="connsiteY7868"/>
                  </a:cxn>
                  <a:cxn ang="0">
                    <a:pos x="connsiteX7869" y="connsiteY7869"/>
                  </a:cxn>
                  <a:cxn ang="0">
                    <a:pos x="connsiteX7870" y="connsiteY7870"/>
                  </a:cxn>
                  <a:cxn ang="0">
                    <a:pos x="connsiteX7871" y="connsiteY7871"/>
                  </a:cxn>
                  <a:cxn ang="0">
                    <a:pos x="connsiteX7872" y="connsiteY7872"/>
                  </a:cxn>
                  <a:cxn ang="0">
                    <a:pos x="connsiteX7873" y="connsiteY7873"/>
                  </a:cxn>
                  <a:cxn ang="0">
                    <a:pos x="connsiteX7874" y="connsiteY7874"/>
                  </a:cxn>
                  <a:cxn ang="0">
                    <a:pos x="connsiteX7875" y="connsiteY7875"/>
                  </a:cxn>
                  <a:cxn ang="0">
                    <a:pos x="connsiteX7876" y="connsiteY7876"/>
                  </a:cxn>
                  <a:cxn ang="0">
                    <a:pos x="connsiteX7877" y="connsiteY7877"/>
                  </a:cxn>
                  <a:cxn ang="0">
                    <a:pos x="connsiteX7878" y="connsiteY7878"/>
                  </a:cxn>
                  <a:cxn ang="0">
                    <a:pos x="connsiteX7879" y="connsiteY7879"/>
                  </a:cxn>
                  <a:cxn ang="0">
                    <a:pos x="connsiteX7880" y="connsiteY7880"/>
                  </a:cxn>
                  <a:cxn ang="0">
                    <a:pos x="connsiteX7881" y="connsiteY7881"/>
                  </a:cxn>
                  <a:cxn ang="0">
                    <a:pos x="connsiteX7882" y="connsiteY7882"/>
                  </a:cxn>
                  <a:cxn ang="0">
                    <a:pos x="connsiteX7883" y="connsiteY7883"/>
                  </a:cxn>
                  <a:cxn ang="0">
                    <a:pos x="connsiteX7884" y="connsiteY7884"/>
                  </a:cxn>
                  <a:cxn ang="0">
                    <a:pos x="connsiteX7885" y="connsiteY7885"/>
                  </a:cxn>
                  <a:cxn ang="0">
                    <a:pos x="connsiteX7886" y="connsiteY7886"/>
                  </a:cxn>
                  <a:cxn ang="0">
                    <a:pos x="connsiteX7887" y="connsiteY7887"/>
                  </a:cxn>
                  <a:cxn ang="0">
                    <a:pos x="connsiteX7888" y="connsiteY7888"/>
                  </a:cxn>
                  <a:cxn ang="0">
                    <a:pos x="connsiteX7889" y="connsiteY7889"/>
                  </a:cxn>
                  <a:cxn ang="0">
                    <a:pos x="connsiteX7890" y="connsiteY7890"/>
                  </a:cxn>
                  <a:cxn ang="0">
                    <a:pos x="connsiteX7891" y="connsiteY7891"/>
                  </a:cxn>
                  <a:cxn ang="0">
                    <a:pos x="connsiteX7892" y="connsiteY7892"/>
                  </a:cxn>
                  <a:cxn ang="0">
                    <a:pos x="connsiteX7893" y="connsiteY7893"/>
                  </a:cxn>
                  <a:cxn ang="0">
                    <a:pos x="connsiteX7894" y="connsiteY7894"/>
                  </a:cxn>
                  <a:cxn ang="0">
                    <a:pos x="connsiteX7895" y="connsiteY7895"/>
                  </a:cxn>
                  <a:cxn ang="0">
                    <a:pos x="connsiteX7896" y="connsiteY7896"/>
                  </a:cxn>
                  <a:cxn ang="0">
                    <a:pos x="connsiteX7897" y="connsiteY7897"/>
                  </a:cxn>
                  <a:cxn ang="0">
                    <a:pos x="connsiteX7898" y="connsiteY7898"/>
                  </a:cxn>
                  <a:cxn ang="0">
                    <a:pos x="connsiteX7899" y="connsiteY7899"/>
                  </a:cxn>
                  <a:cxn ang="0">
                    <a:pos x="connsiteX7900" y="connsiteY7900"/>
                  </a:cxn>
                  <a:cxn ang="0">
                    <a:pos x="connsiteX7901" y="connsiteY7901"/>
                  </a:cxn>
                  <a:cxn ang="0">
                    <a:pos x="connsiteX7902" y="connsiteY7902"/>
                  </a:cxn>
                  <a:cxn ang="0">
                    <a:pos x="connsiteX7903" y="connsiteY7903"/>
                  </a:cxn>
                  <a:cxn ang="0">
                    <a:pos x="connsiteX7904" y="connsiteY7904"/>
                  </a:cxn>
                  <a:cxn ang="0">
                    <a:pos x="connsiteX7905" y="connsiteY7905"/>
                  </a:cxn>
                  <a:cxn ang="0">
                    <a:pos x="connsiteX7906" y="connsiteY7906"/>
                  </a:cxn>
                  <a:cxn ang="0">
                    <a:pos x="connsiteX7907" y="connsiteY7907"/>
                  </a:cxn>
                  <a:cxn ang="0">
                    <a:pos x="connsiteX7908" y="connsiteY7908"/>
                  </a:cxn>
                  <a:cxn ang="0">
                    <a:pos x="connsiteX7909" y="connsiteY7909"/>
                  </a:cxn>
                  <a:cxn ang="0">
                    <a:pos x="connsiteX7910" y="connsiteY7910"/>
                  </a:cxn>
                  <a:cxn ang="0">
                    <a:pos x="connsiteX7911" y="connsiteY7911"/>
                  </a:cxn>
                  <a:cxn ang="0">
                    <a:pos x="connsiteX7912" y="connsiteY7912"/>
                  </a:cxn>
                  <a:cxn ang="0">
                    <a:pos x="connsiteX7913" y="connsiteY7913"/>
                  </a:cxn>
                  <a:cxn ang="0">
                    <a:pos x="connsiteX7914" y="connsiteY7914"/>
                  </a:cxn>
                  <a:cxn ang="0">
                    <a:pos x="connsiteX7915" y="connsiteY7915"/>
                  </a:cxn>
                  <a:cxn ang="0">
                    <a:pos x="connsiteX7916" y="connsiteY7916"/>
                  </a:cxn>
                  <a:cxn ang="0">
                    <a:pos x="connsiteX7917" y="connsiteY7917"/>
                  </a:cxn>
                  <a:cxn ang="0">
                    <a:pos x="connsiteX7918" y="connsiteY7918"/>
                  </a:cxn>
                  <a:cxn ang="0">
                    <a:pos x="connsiteX7919" y="connsiteY7919"/>
                  </a:cxn>
                  <a:cxn ang="0">
                    <a:pos x="connsiteX7920" y="connsiteY7920"/>
                  </a:cxn>
                  <a:cxn ang="0">
                    <a:pos x="connsiteX7921" y="connsiteY7921"/>
                  </a:cxn>
                  <a:cxn ang="0">
                    <a:pos x="connsiteX7922" y="connsiteY7922"/>
                  </a:cxn>
                  <a:cxn ang="0">
                    <a:pos x="connsiteX7923" y="connsiteY7923"/>
                  </a:cxn>
                  <a:cxn ang="0">
                    <a:pos x="connsiteX7924" y="connsiteY7924"/>
                  </a:cxn>
                  <a:cxn ang="0">
                    <a:pos x="connsiteX7925" y="connsiteY7925"/>
                  </a:cxn>
                  <a:cxn ang="0">
                    <a:pos x="connsiteX7926" y="connsiteY7926"/>
                  </a:cxn>
                  <a:cxn ang="0">
                    <a:pos x="connsiteX7927" y="connsiteY7927"/>
                  </a:cxn>
                  <a:cxn ang="0">
                    <a:pos x="connsiteX7928" y="connsiteY7928"/>
                  </a:cxn>
                  <a:cxn ang="0">
                    <a:pos x="connsiteX7929" y="connsiteY7929"/>
                  </a:cxn>
                  <a:cxn ang="0">
                    <a:pos x="connsiteX7930" y="connsiteY7930"/>
                  </a:cxn>
                  <a:cxn ang="0">
                    <a:pos x="connsiteX7931" y="connsiteY7931"/>
                  </a:cxn>
                  <a:cxn ang="0">
                    <a:pos x="connsiteX7932" y="connsiteY7932"/>
                  </a:cxn>
                  <a:cxn ang="0">
                    <a:pos x="connsiteX7933" y="connsiteY7933"/>
                  </a:cxn>
                  <a:cxn ang="0">
                    <a:pos x="connsiteX7934" y="connsiteY7934"/>
                  </a:cxn>
                  <a:cxn ang="0">
                    <a:pos x="connsiteX7935" y="connsiteY7935"/>
                  </a:cxn>
                  <a:cxn ang="0">
                    <a:pos x="connsiteX7936" y="connsiteY7936"/>
                  </a:cxn>
                  <a:cxn ang="0">
                    <a:pos x="connsiteX7937" y="connsiteY7937"/>
                  </a:cxn>
                  <a:cxn ang="0">
                    <a:pos x="connsiteX7938" y="connsiteY7938"/>
                  </a:cxn>
                  <a:cxn ang="0">
                    <a:pos x="connsiteX7939" y="connsiteY7939"/>
                  </a:cxn>
                  <a:cxn ang="0">
                    <a:pos x="connsiteX7940" y="connsiteY7940"/>
                  </a:cxn>
                  <a:cxn ang="0">
                    <a:pos x="connsiteX7941" y="connsiteY7941"/>
                  </a:cxn>
                  <a:cxn ang="0">
                    <a:pos x="connsiteX7942" y="connsiteY7942"/>
                  </a:cxn>
                  <a:cxn ang="0">
                    <a:pos x="connsiteX7943" y="connsiteY7943"/>
                  </a:cxn>
                  <a:cxn ang="0">
                    <a:pos x="connsiteX7944" y="connsiteY7944"/>
                  </a:cxn>
                  <a:cxn ang="0">
                    <a:pos x="connsiteX7945" y="connsiteY7945"/>
                  </a:cxn>
                  <a:cxn ang="0">
                    <a:pos x="connsiteX7946" y="connsiteY7946"/>
                  </a:cxn>
                  <a:cxn ang="0">
                    <a:pos x="connsiteX7947" y="connsiteY7947"/>
                  </a:cxn>
                  <a:cxn ang="0">
                    <a:pos x="connsiteX7948" y="connsiteY7948"/>
                  </a:cxn>
                  <a:cxn ang="0">
                    <a:pos x="connsiteX7949" y="connsiteY7949"/>
                  </a:cxn>
                  <a:cxn ang="0">
                    <a:pos x="connsiteX7950" y="connsiteY7950"/>
                  </a:cxn>
                  <a:cxn ang="0">
                    <a:pos x="connsiteX7951" y="connsiteY7951"/>
                  </a:cxn>
                  <a:cxn ang="0">
                    <a:pos x="connsiteX7952" y="connsiteY7952"/>
                  </a:cxn>
                  <a:cxn ang="0">
                    <a:pos x="connsiteX7953" y="connsiteY7953"/>
                  </a:cxn>
                  <a:cxn ang="0">
                    <a:pos x="connsiteX7954" y="connsiteY7954"/>
                  </a:cxn>
                  <a:cxn ang="0">
                    <a:pos x="connsiteX7955" y="connsiteY7955"/>
                  </a:cxn>
                  <a:cxn ang="0">
                    <a:pos x="connsiteX7956" y="connsiteY7956"/>
                  </a:cxn>
                  <a:cxn ang="0">
                    <a:pos x="connsiteX7957" y="connsiteY7957"/>
                  </a:cxn>
                  <a:cxn ang="0">
                    <a:pos x="connsiteX7958" y="connsiteY7958"/>
                  </a:cxn>
                  <a:cxn ang="0">
                    <a:pos x="connsiteX7959" y="connsiteY7959"/>
                  </a:cxn>
                  <a:cxn ang="0">
                    <a:pos x="connsiteX7960" y="connsiteY7960"/>
                  </a:cxn>
                  <a:cxn ang="0">
                    <a:pos x="connsiteX7961" y="connsiteY7961"/>
                  </a:cxn>
                  <a:cxn ang="0">
                    <a:pos x="connsiteX7962" y="connsiteY7962"/>
                  </a:cxn>
                  <a:cxn ang="0">
                    <a:pos x="connsiteX7963" y="connsiteY7963"/>
                  </a:cxn>
                  <a:cxn ang="0">
                    <a:pos x="connsiteX7964" y="connsiteY7964"/>
                  </a:cxn>
                  <a:cxn ang="0">
                    <a:pos x="connsiteX7965" y="connsiteY7965"/>
                  </a:cxn>
                  <a:cxn ang="0">
                    <a:pos x="connsiteX7966" y="connsiteY7966"/>
                  </a:cxn>
                  <a:cxn ang="0">
                    <a:pos x="connsiteX7967" y="connsiteY7967"/>
                  </a:cxn>
                  <a:cxn ang="0">
                    <a:pos x="connsiteX7968" y="connsiteY7968"/>
                  </a:cxn>
                  <a:cxn ang="0">
                    <a:pos x="connsiteX7969" y="connsiteY7969"/>
                  </a:cxn>
                  <a:cxn ang="0">
                    <a:pos x="connsiteX7970" y="connsiteY7970"/>
                  </a:cxn>
                  <a:cxn ang="0">
                    <a:pos x="connsiteX7971" y="connsiteY7971"/>
                  </a:cxn>
                  <a:cxn ang="0">
                    <a:pos x="connsiteX7972" y="connsiteY7972"/>
                  </a:cxn>
                  <a:cxn ang="0">
                    <a:pos x="connsiteX7973" y="connsiteY7973"/>
                  </a:cxn>
                  <a:cxn ang="0">
                    <a:pos x="connsiteX7974" y="connsiteY7974"/>
                  </a:cxn>
                  <a:cxn ang="0">
                    <a:pos x="connsiteX7975" y="connsiteY7975"/>
                  </a:cxn>
                  <a:cxn ang="0">
                    <a:pos x="connsiteX7976" y="connsiteY7976"/>
                  </a:cxn>
                  <a:cxn ang="0">
                    <a:pos x="connsiteX7977" y="connsiteY7977"/>
                  </a:cxn>
                  <a:cxn ang="0">
                    <a:pos x="connsiteX7978" y="connsiteY7978"/>
                  </a:cxn>
                  <a:cxn ang="0">
                    <a:pos x="connsiteX7979" y="connsiteY7979"/>
                  </a:cxn>
                  <a:cxn ang="0">
                    <a:pos x="connsiteX7980" y="connsiteY7980"/>
                  </a:cxn>
                  <a:cxn ang="0">
                    <a:pos x="connsiteX7981" y="connsiteY7981"/>
                  </a:cxn>
                  <a:cxn ang="0">
                    <a:pos x="connsiteX7982" y="connsiteY7982"/>
                  </a:cxn>
                  <a:cxn ang="0">
                    <a:pos x="connsiteX7983" y="connsiteY7983"/>
                  </a:cxn>
                  <a:cxn ang="0">
                    <a:pos x="connsiteX7984" y="connsiteY7984"/>
                  </a:cxn>
                  <a:cxn ang="0">
                    <a:pos x="connsiteX7985" y="connsiteY7985"/>
                  </a:cxn>
                  <a:cxn ang="0">
                    <a:pos x="connsiteX7986" y="connsiteY7986"/>
                  </a:cxn>
                  <a:cxn ang="0">
                    <a:pos x="connsiteX7987" y="connsiteY7987"/>
                  </a:cxn>
                  <a:cxn ang="0">
                    <a:pos x="connsiteX7988" y="connsiteY7988"/>
                  </a:cxn>
                  <a:cxn ang="0">
                    <a:pos x="connsiteX7989" y="connsiteY7989"/>
                  </a:cxn>
                  <a:cxn ang="0">
                    <a:pos x="connsiteX7990" y="connsiteY7990"/>
                  </a:cxn>
                  <a:cxn ang="0">
                    <a:pos x="connsiteX7991" y="connsiteY7991"/>
                  </a:cxn>
                  <a:cxn ang="0">
                    <a:pos x="connsiteX7992" y="connsiteY7992"/>
                  </a:cxn>
                  <a:cxn ang="0">
                    <a:pos x="connsiteX7993" y="connsiteY7993"/>
                  </a:cxn>
                  <a:cxn ang="0">
                    <a:pos x="connsiteX7994" y="connsiteY7994"/>
                  </a:cxn>
                  <a:cxn ang="0">
                    <a:pos x="connsiteX7995" y="connsiteY7995"/>
                  </a:cxn>
                  <a:cxn ang="0">
                    <a:pos x="connsiteX7996" y="connsiteY7996"/>
                  </a:cxn>
                  <a:cxn ang="0">
                    <a:pos x="connsiteX7997" y="connsiteY7997"/>
                  </a:cxn>
                  <a:cxn ang="0">
                    <a:pos x="connsiteX7998" y="connsiteY7998"/>
                  </a:cxn>
                  <a:cxn ang="0">
                    <a:pos x="connsiteX7999" y="connsiteY7999"/>
                  </a:cxn>
                  <a:cxn ang="0">
                    <a:pos x="connsiteX8000" y="connsiteY8000"/>
                  </a:cxn>
                  <a:cxn ang="0">
                    <a:pos x="connsiteX8001" y="connsiteY8001"/>
                  </a:cxn>
                  <a:cxn ang="0">
                    <a:pos x="connsiteX8002" y="connsiteY8002"/>
                  </a:cxn>
                  <a:cxn ang="0">
                    <a:pos x="connsiteX8003" y="connsiteY8003"/>
                  </a:cxn>
                  <a:cxn ang="0">
                    <a:pos x="connsiteX8004" y="connsiteY8004"/>
                  </a:cxn>
                  <a:cxn ang="0">
                    <a:pos x="connsiteX8005" y="connsiteY8005"/>
                  </a:cxn>
                  <a:cxn ang="0">
                    <a:pos x="connsiteX8006" y="connsiteY8006"/>
                  </a:cxn>
                  <a:cxn ang="0">
                    <a:pos x="connsiteX8007" y="connsiteY8007"/>
                  </a:cxn>
                  <a:cxn ang="0">
                    <a:pos x="connsiteX8008" y="connsiteY8008"/>
                  </a:cxn>
                  <a:cxn ang="0">
                    <a:pos x="connsiteX8009" y="connsiteY8009"/>
                  </a:cxn>
                  <a:cxn ang="0">
                    <a:pos x="connsiteX8010" y="connsiteY8010"/>
                  </a:cxn>
                  <a:cxn ang="0">
                    <a:pos x="connsiteX8011" y="connsiteY8011"/>
                  </a:cxn>
                  <a:cxn ang="0">
                    <a:pos x="connsiteX8012" y="connsiteY8012"/>
                  </a:cxn>
                  <a:cxn ang="0">
                    <a:pos x="connsiteX8013" y="connsiteY8013"/>
                  </a:cxn>
                  <a:cxn ang="0">
                    <a:pos x="connsiteX8014" y="connsiteY8014"/>
                  </a:cxn>
                  <a:cxn ang="0">
                    <a:pos x="connsiteX8015" y="connsiteY8015"/>
                  </a:cxn>
                  <a:cxn ang="0">
                    <a:pos x="connsiteX8016" y="connsiteY8016"/>
                  </a:cxn>
                  <a:cxn ang="0">
                    <a:pos x="connsiteX8017" y="connsiteY8017"/>
                  </a:cxn>
                  <a:cxn ang="0">
                    <a:pos x="connsiteX8018" y="connsiteY8018"/>
                  </a:cxn>
                  <a:cxn ang="0">
                    <a:pos x="connsiteX8019" y="connsiteY8019"/>
                  </a:cxn>
                  <a:cxn ang="0">
                    <a:pos x="connsiteX8020" y="connsiteY8020"/>
                  </a:cxn>
                  <a:cxn ang="0">
                    <a:pos x="connsiteX8021" y="connsiteY8021"/>
                  </a:cxn>
                  <a:cxn ang="0">
                    <a:pos x="connsiteX8022" y="connsiteY8022"/>
                  </a:cxn>
                  <a:cxn ang="0">
                    <a:pos x="connsiteX8023" y="connsiteY8023"/>
                  </a:cxn>
                  <a:cxn ang="0">
                    <a:pos x="connsiteX8024" y="connsiteY8024"/>
                  </a:cxn>
                  <a:cxn ang="0">
                    <a:pos x="connsiteX8025" y="connsiteY8025"/>
                  </a:cxn>
                  <a:cxn ang="0">
                    <a:pos x="connsiteX8026" y="connsiteY8026"/>
                  </a:cxn>
                  <a:cxn ang="0">
                    <a:pos x="connsiteX8027" y="connsiteY8027"/>
                  </a:cxn>
                  <a:cxn ang="0">
                    <a:pos x="connsiteX8028" y="connsiteY8028"/>
                  </a:cxn>
                  <a:cxn ang="0">
                    <a:pos x="connsiteX8029" y="connsiteY8029"/>
                  </a:cxn>
                  <a:cxn ang="0">
                    <a:pos x="connsiteX8030" y="connsiteY8030"/>
                  </a:cxn>
                  <a:cxn ang="0">
                    <a:pos x="connsiteX8031" y="connsiteY8031"/>
                  </a:cxn>
                  <a:cxn ang="0">
                    <a:pos x="connsiteX8032" y="connsiteY8032"/>
                  </a:cxn>
                  <a:cxn ang="0">
                    <a:pos x="connsiteX8033" y="connsiteY8033"/>
                  </a:cxn>
                  <a:cxn ang="0">
                    <a:pos x="connsiteX8034" y="connsiteY8034"/>
                  </a:cxn>
                  <a:cxn ang="0">
                    <a:pos x="connsiteX8035" y="connsiteY8035"/>
                  </a:cxn>
                  <a:cxn ang="0">
                    <a:pos x="connsiteX8036" y="connsiteY8036"/>
                  </a:cxn>
                  <a:cxn ang="0">
                    <a:pos x="connsiteX8037" y="connsiteY8037"/>
                  </a:cxn>
                  <a:cxn ang="0">
                    <a:pos x="connsiteX8038" y="connsiteY8038"/>
                  </a:cxn>
                  <a:cxn ang="0">
                    <a:pos x="connsiteX8039" y="connsiteY8039"/>
                  </a:cxn>
                  <a:cxn ang="0">
                    <a:pos x="connsiteX8040" y="connsiteY8040"/>
                  </a:cxn>
                  <a:cxn ang="0">
                    <a:pos x="connsiteX8041" y="connsiteY8041"/>
                  </a:cxn>
                  <a:cxn ang="0">
                    <a:pos x="connsiteX8042" y="connsiteY8042"/>
                  </a:cxn>
                  <a:cxn ang="0">
                    <a:pos x="connsiteX8043" y="connsiteY8043"/>
                  </a:cxn>
                  <a:cxn ang="0">
                    <a:pos x="connsiteX8044" y="connsiteY8044"/>
                  </a:cxn>
                  <a:cxn ang="0">
                    <a:pos x="connsiteX8045" y="connsiteY8045"/>
                  </a:cxn>
                  <a:cxn ang="0">
                    <a:pos x="connsiteX8046" y="connsiteY8046"/>
                  </a:cxn>
                  <a:cxn ang="0">
                    <a:pos x="connsiteX8047" y="connsiteY8047"/>
                  </a:cxn>
                  <a:cxn ang="0">
                    <a:pos x="connsiteX8048" y="connsiteY8048"/>
                  </a:cxn>
                  <a:cxn ang="0">
                    <a:pos x="connsiteX8049" y="connsiteY8049"/>
                  </a:cxn>
                  <a:cxn ang="0">
                    <a:pos x="connsiteX8050" y="connsiteY8050"/>
                  </a:cxn>
                  <a:cxn ang="0">
                    <a:pos x="connsiteX8051" y="connsiteY8051"/>
                  </a:cxn>
                  <a:cxn ang="0">
                    <a:pos x="connsiteX8052" y="connsiteY8052"/>
                  </a:cxn>
                  <a:cxn ang="0">
                    <a:pos x="connsiteX8053" y="connsiteY8053"/>
                  </a:cxn>
                  <a:cxn ang="0">
                    <a:pos x="connsiteX8054" y="connsiteY8054"/>
                  </a:cxn>
                  <a:cxn ang="0">
                    <a:pos x="connsiteX8055" y="connsiteY8055"/>
                  </a:cxn>
                  <a:cxn ang="0">
                    <a:pos x="connsiteX8056" y="connsiteY8056"/>
                  </a:cxn>
                  <a:cxn ang="0">
                    <a:pos x="connsiteX8057" y="connsiteY8057"/>
                  </a:cxn>
                  <a:cxn ang="0">
                    <a:pos x="connsiteX8058" y="connsiteY8058"/>
                  </a:cxn>
                  <a:cxn ang="0">
                    <a:pos x="connsiteX8059" y="connsiteY8059"/>
                  </a:cxn>
                  <a:cxn ang="0">
                    <a:pos x="connsiteX8060" y="connsiteY8060"/>
                  </a:cxn>
                  <a:cxn ang="0">
                    <a:pos x="connsiteX8061" y="connsiteY8061"/>
                  </a:cxn>
                  <a:cxn ang="0">
                    <a:pos x="connsiteX8062" y="connsiteY8062"/>
                  </a:cxn>
                  <a:cxn ang="0">
                    <a:pos x="connsiteX8063" y="connsiteY8063"/>
                  </a:cxn>
                  <a:cxn ang="0">
                    <a:pos x="connsiteX8064" y="connsiteY8064"/>
                  </a:cxn>
                  <a:cxn ang="0">
                    <a:pos x="connsiteX8065" y="connsiteY8065"/>
                  </a:cxn>
                  <a:cxn ang="0">
                    <a:pos x="connsiteX8066" y="connsiteY8066"/>
                  </a:cxn>
                  <a:cxn ang="0">
                    <a:pos x="connsiteX8067" y="connsiteY8067"/>
                  </a:cxn>
                  <a:cxn ang="0">
                    <a:pos x="connsiteX8068" y="connsiteY8068"/>
                  </a:cxn>
                  <a:cxn ang="0">
                    <a:pos x="connsiteX8069" y="connsiteY8069"/>
                  </a:cxn>
                  <a:cxn ang="0">
                    <a:pos x="connsiteX8070" y="connsiteY8070"/>
                  </a:cxn>
                  <a:cxn ang="0">
                    <a:pos x="connsiteX8071" y="connsiteY8071"/>
                  </a:cxn>
                  <a:cxn ang="0">
                    <a:pos x="connsiteX8072" y="connsiteY8072"/>
                  </a:cxn>
                  <a:cxn ang="0">
                    <a:pos x="connsiteX8073" y="connsiteY8073"/>
                  </a:cxn>
                  <a:cxn ang="0">
                    <a:pos x="connsiteX8074" y="connsiteY8074"/>
                  </a:cxn>
                  <a:cxn ang="0">
                    <a:pos x="connsiteX8075" y="connsiteY8075"/>
                  </a:cxn>
                  <a:cxn ang="0">
                    <a:pos x="connsiteX8076" y="connsiteY8076"/>
                  </a:cxn>
                  <a:cxn ang="0">
                    <a:pos x="connsiteX8077" y="connsiteY8077"/>
                  </a:cxn>
                  <a:cxn ang="0">
                    <a:pos x="connsiteX8078" y="connsiteY8078"/>
                  </a:cxn>
                  <a:cxn ang="0">
                    <a:pos x="connsiteX8079" y="connsiteY8079"/>
                  </a:cxn>
                  <a:cxn ang="0">
                    <a:pos x="connsiteX8080" y="connsiteY8080"/>
                  </a:cxn>
                  <a:cxn ang="0">
                    <a:pos x="connsiteX8081" y="connsiteY8081"/>
                  </a:cxn>
                  <a:cxn ang="0">
                    <a:pos x="connsiteX8082" y="connsiteY8082"/>
                  </a:cxn>
                  <a:cxn ang="0">
                    <a:pos x="connsiteX8083" y="connsiteY8083"/>
                  </a:cxn>
                  <a:cxn ang="0">
                    <a:pos x="connsiteX8084" y="connsiteY8084"/>
                  </a:cxn>
                  <a:cxn ang="0">
                    <a:pos x="connsiteX8085" y="connsiteY8085"/>
                  </a:cxn>
                  <a:cxn ang="0">
                    <a:pos x="connsiteX8086" y="connsiteY8086"/>
                  </a:cxn>
                  <a:cxn ang="0">
                    <a:pos x="connsiteX8087" y="connsiteY8087"/>
                  </a:cxn>
                  <a:cxn ang="0">
                    <a:pos x="connsiteX8088" y="connsiteY8088"/>
                  </a:cxn>
                  <a:cxn ang="0">
                    <a:pos x="connsiteX8089" y="connsiteY8089"/>
                  </a:cxn>
                  <a:cxn ang="0">
                    <a:pos x="connsiteX8090" y="connsiteY8090"/>
                  </a:cxn>
                  <a:cxn ang="0">
                    <a:pos x="connsiteX8091" y="connsiteY8091"/>
                  </a:cxn>
                  <a:cxn ang="0">
                    <a:pos x="connsiteX8092" y="connsiteY8092"/>
                  </a:cxn>
                  <a:cxn ang="0">
                    <a:pos x="connsiteX8093" y="connsiteY8093"/>
                  </a:cxn>
                  <a:cxn ang="0">
                    <a:pos x="connsiteX8094" y="connsiteY8094"/>
                  </a:cxn>
                  <a:cxn ang="0">
                    <a:pos x="connsiteX8095" y="connsiteY8095"/>
                  </a:cxn>
                  <a:cxn ang="0">
                    <a:pos x="connsiteX8096" y="connsiteY8096"/>
                  </a:cxn>
                  <a:cxn ang="0">
                    <a:pos x="connsiteX8097" y="connsiteY8097"/>
                  </a:cxn>
                  <a:cxn ang="0">
                    <a:pos x="connsiteX8098" y="connsiteY8098"/>
                  </a:cxn>
                  <a:cxn ang="0">
                    <a:pos x="connsiteX8099" y="connsiteY8099"/>
                  </a:cxn>
                  <a:cxn ang="0">
                    <a:pos x="connsiteX8100" y="connsiteY8100"/>
                  </a:cxn>
                  <a:cxn ang="0">
                    <a:pos x="connsiteX8101" y="connsiteY8101"/>
                  </a:cxn>
                  <a:cxn ang="0">
                    <a:pos x="connsiteX8102" y="connsiteY8102"/>
                  </a:cxn>
                  <a:cxn ang="0">
                    <a:pos x="connsiteX8103" y="connsiteY8103"/>
                  </a:cxn>
                  <a:cxn ang="0">
                    <a:pos x="connsiteX8104" y="connsiteY8104"/>
                  </a:cxn>
                  <a:cxn ang="0">
                    <a:pos x="connsiteX8105" y="connsiteY8105"/>
                  </a:cxn>
                  <a:cxn ang="0">
                    <a:pos x="connsiteX8106" y="connsiteY8106"/>
                  </a:cxn>
                  <a:cxn ang="0">
                    <a:pos x="connsiteX8107" y="connsiteY8107"/>
                  </a:cxn>
                  <a:cxn ang="0">
                    <a:pos x="connsiteX8108" y="connsiteY8108"/>
                  </a:cxn>
                  <a:cxn ang="0">
                    <a:pos x="connsiteX8109" y="connsiteY8109"/>
                  </a:cxn>
                  <a:cxn ang="0">
                    <a:pos x="connsiteX8110" y="connsiteY8110"/>
                  </a:cxn>
                  <a:cxn ang="0">
                    <a:pos x="connsiteX8111" y="connsiteY8111"/>
                  </a:cxn>
                  <a:cxn ang="0">
                    <a:pos x="connsiteX8112" y="connsiteY8112"/>
                  </a:cxn>
                  <a:cxn ang="0">
                    <a:pos x="connsiteX8113" y="connsiteY8113"/>
                  </a:cxn>
                  <a:cxn ang="0">
                    <a:pos x="connsiteX8114" y="connsiteY8114"/>
                  </a:cxn>
                  <a:cxn ang="0">
                    <a:pos x="connsiteX8115" y="connsiteY8115"/>
                  </a:cxn>
                  <a:cxn ang="0">
                    <a:pos x="connsiteX8116" y="connsiteY8116"/>
                  </a:cxn>
                  <a:cxn ang="0">
                    <a:pos x="connsiteX8117" y="connsiteY8117"/>
                  </a:cxn>
                  <a:cxn ang="0">
                    <a:pos x="connsiteX8118" y="connsiteY8118"/>
                  </a:cxn>
                  <a:cxn ang="0">
                    <a:pos x="connsiteX8119" y="connsiteY8119"/>
                  </a:cxn>
                  <a:cxn ang="0">
                    <a:pos x="connsiteX8120" y="connsiteY8120"/>
                  </a:cxn>
                  <a:cxn ang="0">
                    <a:pos x="connsiteX8121" y="connsiteY8121"/>
                  </a:cxn>
                  <a:cxn ang="0">
                    <a:pos x="connsiteX8122" y="connsiteY8122"/>
                  </a:cxn>
                  <a:cxn ang="0">
                    <a:pos x="connsiteX8123" y="connsiteY8123"/>
                  </a:cxn>
                  <a:cxn ang="0">
                    <a:pos x="connsiteX8124" y="connsiteY8124"/>
                  </a:cxn>
                  <a:cxn ang="0">
                    <a:pos x="connsiteX8125" y="connsiteY8125"/>
                  </a:cxn>
                  <a:cxn ang="0">
                    <a:pos x="connsiteX8126" y="connsiteY8126"/>
                  </a:cxn>
                  <a:cxn ang="0">
                    <a:pos x="connsiteX8127" y="connsiteY8127"/>
                  </a:cxn>
                  <a:cxn ang="0">
                    <a:pos x="connsiteX8128" y="connsiteY8128"/>
                  </a:cxn>
                  <a:cxn ang="0">
                    <a:pos x="connsiteX8129" y="connsiteY8129"/>
                  </a:cxn>
                  <a:cxn ang="0">
                    <a:pos x="connsiteX8130" y="connsiteY8130"/>
                  </a:cxn>
                  <a:cxn ang="0">
                    <a:pos x="connsiteX8131" y="connsiteY8131"/>
                  </a:cxn>
                  <a:cxn ang="0">
                    <a:pos x="connsiteX8132" y="connsiteY8132"/>
                  </a:cxn>
                  <a:cxn ang="0">
                    <a:pos x="connsiteX8133" y="connsiteY8133"/>
                  </a:cxn>
                  <a:cxn ang="0">
                    <a:pos x="connsiteX8134" y="connsiteY8134"/>
                  </a:cxn>
                  <a:cxn ang="0">
                    <a:pos x="connsiteX8135" y="connsiteY8135"/>
                  </a:cxn>
                  <a:cxn ang="0">
                    <a:pos x="connsiteX8136" y="connsiteY8136"/>
                  </a:cxn>
                  <a:cxn ang="0">
                    <a:pos x="connsiteX8137" y="connsiteY8137"/>
                  </a:cxn>
                  <a:cxn ang="0">
                    <a:pos x="connsiteX8138" y="connsiteY8138"/>
                  </a:cxn>
                  <a:cxn ang="0">
                    <a:pos x="connsiteX8139" y="connsiteY8139"/>
                  </a:cxn>
                  <a:cxn ang="0">
                    <a:pos x="connsiteX8140" y="connsiteY8140"/>
                  </a:cxn>
                  <a:cxn ang="0">
                    <a:pos x="connsiteX8141" y="connsiteY8141"/>
                  </a:cxn>
                  <a:cxn ang="0">
                    <a:pos x="connsiteX8142" y="connsiteY8142"/>
                  </a:cxn>
                  <a:cxn ang="0">
                    <a:pos x="connsiteX8143" y="connsiteY8143"/>
                  </a:cxn>
                  <a:cxn ang="0">
                    <a:pos x="connsiteX8144" y="connsiteY8144"/>
                  </a:cxn>
                  <a:cxn ang="0">
                    <a:pos x="connsiteX8145" y="connsiteY8145"/>
                  </a:cxn>
                  <a:cxn ang="0">
                    <a:pos x="connsiteX8146" y="connsiteY8146"/>
                  </a:cxn>
                  <a:cxn ang="0">
                    <a:pos x="connsiteX8147" y="connsiteY8147"/>
                  </a:cxn>
                  <a:cxn ang="0">
                    <a:pos x="connsiteX8148" y="connsiteY8148"/>
                  </a:cxn>
                  <a:cxn ang="0">
                    <a:pos x="connsiteX8149" y="connsiteY8149"/>
                  </a:cxn>
                  <a:cxn ang="0">
                    <a:pos x="connsiteX8150" y="connsiteY8150"/>
                  </a:cxn>
                  <a:cxn ang="0">
                    <a:pos x="connsiteX8151" y="connsiteY8151"/>
                  </a:cxn>
                  <a:cxn ang="0">
                    <a:pos x="connsiteX8152" y="connsiteY8152"/>
                  </a:cxn>
                  <a:cxn ang="0">
                    <a:pos x="connsiteX8153" y="connsiteY8153"/>
                  </a:cxn>
                  <a:cxn ang="0">
                    <a:pos x="connsiteX8154" y="connsiteY8154"/>
                  </a:cxn>
                  <a:cxn ang="0">
                    <a:pos x="connsiteX8155" y="connsiteY8155"/>
                  </a:cxn>
                  <a:cxn ang="0">
                    <a:pos x="connsiteX8156" y="connsiteY8156"/>
                  </a:cxn>
                  <a:cxn ang="0">
                    <a:pos x="connsiteX8157" y="connsiteY8157"/>
                  </a:cxn>
                  <a:cxn ang="0">
                    <a:pos x="connsiteX8158" y="connsiteY8158"/>
                  </a:cxn>
                  <a:cxn ang="0">
                    <a:pos x="connsiteX8159" y="connsiteY8159"/>
                  </a:cxn>
                  <a:cxn ang="0">
                    <a:pos x="connsiteX8160" y="connsiteY8160"/>
                  </a:cxn>
                  <a:cxn ang="0">
                    <a:pos x="connsiteX8161" y="connsiteY8161"/>
                  </a:cxn>
                  <a:cxn ang="0">
                    <a:pos x="connsiteX8162" y="connsiteY8162"/>
                  </a:cxn>
                  <a:cxn ang="0">
                    <a:pos x="connsiteX8163" y="connsiteY8163"/>
                  </a:cxn>
                  <a:cxn ang="0">
                    <a:pos x="connsiteX8164" y="connsiteY8164"/>
                  </a:cxn>
                  <a:cxn ang="0">
                    <a:pos x="connsiteX8165" y="connsiteY8165"/>
                  </a:cxn>
                  <a:cxn ang="0">
                    <a:pos x="connsiteX8166" y="connsiteY8166"/>
                  </a:cxn>
                  <a:cxn ang="0">
                    <a:pos x="connsiteX8167" y="connsiteY8167"/>
                  </a:cxn>
                  <a:cxn ang="0">
                    <a:pos x="connsiteX8168" y="connsiteY8168"/>
                  </a:cxn>
                  <a:cxn ang="0">
                    <a:pos x="connsiteX8169" y="connsiteY8169"/>
                  </a:cxn>
                  <a:cxn ang="0">
                    <a:pos x="connsiteX8170" y="connsiteY8170"/>
                  </a:cxn>
                  <a:cxn ang="0">
                    <a:pos x="connsiteX8171" y="connsiteY8171"/>
                  </a:cxn>
                  <a:cxn ang="0">
                    <a:pos x="connsiteX8172" y="connsiteY8172"/>
                  </a:cxn>
                  <a:cxn ang="0">
                    <a:pos x="connsiteX8173" y="connsiteY8173"/>
                  </a:cxn>
                  <a:cxn ang="0">
                    <a:pos x="connsiteX8174" y="connsiteY8174"/>
                  </a:cxn>
                  <a:cxn ang="0">
                    <a:pos x="connsiteX8175" y="connsiteY8175"/>
                  </a:cxn>
                  <a:cxn ang="0">
                    <a:pos x="connsiteX8176" y="connsiteY8176"/>
                  </a:cxn>
                  <a:cxn ang="0">
                    <a:pos x="connsiteX8177" y="connsiteY8177"/>
                  </a:cxn>
                  <a:cxn ang="0">
                    <a:pos x="connsiteX8178" y="connsiteY8178"/>
                  </a:cxn>
                  <a:cxn ang="0">
                    <a:pos x="connsiteX8179" y="connsiteY8179"/>
                  </a:cxn>
                  <a:cxn ang="0">
                    <a:pos x="connsiteX8180" y="connsiteY8180"/>
                  </a:cxn>
                  <a:cxn ang="0">
                    <a:pos x="connsiteX8181" y="connsiteY8181"/>
                  </a:cxn>
                  <a:cxn ang="0">
                    <a:pos x="connsiteX8182" y="connsiteY8182"/>
                  </a:cxn>
                  <a:cxn ang="0">
                    <a:pos x="connsiteX8183" y="connsiteY8183"/>
                  </a:cxn>
                  <a:cxn ang="0">
                    <a:pos x="connsiteX8184" y="connsiteY8184"/>
                  </a:cxn>
                  <a:cxn ang="0">
                    <a:pos x="connsiteX8185" y="connsiteY8185"/>
                  </a:cxn>
                  <a:cxn ang="0">
                    <a:pos x="connsiteX8186" y="connsiteY8186"/>
                  </a:cxn>
                  <a:cxn ang="0">
                    <a:pos x="connsiteX8187" y="connsiteY8187"/>
                  </a:cxn>
                  <a:cxn ang="0">
                    <a:pos x="connsiteX8188" y="connsiteY8188"/>
                  </a:cxn>
                  <a:cxn ang="0">
                    <a:pos x="connsiteX8189" y="connsiteY8189"/>
                  </a:cxn>
                  <a:cxn ang="0">
                    <a:pos x="connsiteX8190" y="connsiteY8190"/>
                  </a:cxn>
                  <a:cxn ang="0">
                    <a:pos x="connsiteX8191" y="connsiteY8191"/>
                  </a:cxn>
                  <a:cxn ang="0">
                    <a:pos x="connsiteX8192" y="connsiteY8192"/>
                  </a:cxn>
                  <a:cxn ang="0">
                    <a:pos x="connsiteX8193" y="connsiteY8193"/>
                  </a:cxn>
                  <a:cxn ang="0">
                    <a:pos x="connsiteX8194" y="connsiteY8194"/>
                  </a:cxn>
                  <a:cxn ang="0">
                    <a:pos x="connsiteX8195" y="connsiteY8195"/>
                  </a:cxn>
                  <a:cxn ang="0">
                    <a:pos x="connsiteX8196" y="connsiteY8196"/>
                  </a:cxn>
                  <a:cxn ang="0">
                    <a:pos x="connsiteX8197" y="connsiteY8197"/>
                  </a:cxn>
                  <a:cxn ang="0">
                    <a:pos x="connsiteX8198" y="connsiteY8198"/>
                  </a:cxn>
                  <a:cxn ang="0">
                    <a:pos x="connsiteX8199" y="connsiteY8199"/>
                  </a:cxn>
                  <a:cxn ang="0">
                    <a:pos x="connsiteX8200" y="connsiteY8200"/>
                  </a:cxn>
                  <a:cxn ang="0">
                    <a:pos x="connsiteX8201" y="connsiteY8201"/>
                  </a:cxn>
                  <a:cxn ang="0">
                    <a:pos x="connsiteX8202" y="connsiteY8202"/>
                  </a:cxn>
                  <a:cxn ang="0">
                    <a:pos x="connsiteX8203" y="connsiteY8203"/>
                  </a:cxn>
                  <a:cxn ang="0">
                    <a:pos x="connsiteX8204" y="connsiteY8204"/>
                  </a:cxn>
                  <a:cxn ang="0">
                    <a:pos x="connsiteX8205" y="connsiteY8205"/>
                  </a:cxn>
                  <a:cxn ang="0">
                    <a:pos x="connsiteX8206" y="connsiteY8206"/>
                  </a:cxn>
                  <a:cxn ang="0">
                    <a:pos x="connsiteX8207" y="connsiteY8207"/>
                  </a:cxn>
                  <a:cxn ang="0">
                    <a:pos x="connsiteX8208" y="connsiteY8208"/>
                  </a:cxn>
                  <a:cxn ang="0">
                    <a:pos x="connsiteX8209" y="connsiteY8209"/>
                  </a:cxn>
                  <a:cxn ang="0">
                    <a:pos x="connsiteX8210" y="connsiteY8210"/>
                  </a:cxn>
                  <a:cxn ang="0">
                    <a:pos x="connsiteX8211" y="connsiteY8211"/>
                  </a:cxn>
                  <a:cxn ang="0">
                    <a:pos x="connsiteX8212" y="connsiteY8212"/>
                  </a:cxn>
                  <a:cxn ang="0">
                    <a:pos x="connsiteX8213" y="connsiteY8213"/>
                  </a:cxn>
                  <a:cxn ang="0">
                    <a:pos x="connsiteX8214" y="connsiteY8214"/>
                  </a:cxn>
                  <a:cxn ang="0">
                    <a:pos x="connsiteX8215" y="connsiteY8215"/>
                  </a:cxn>
                  <a:cxn ang="0">
                    <a:pos x="connsiteX8216" y="connsiteY8216"/>
                  </a:cxn>
                  <a:cxn ang="0">
                    <a:pos x="connsiteX8217" y="connsiteY8217"/>
                  </a:cxn>
                  <a:cxn ang="0">
                    <a:pos x="connsiteX8218" y="connsiteY8218"/>
                  </a:cxn>
                  <a:cxn ang="0">
                    <a:pos x="connsiteX8219" y="connsiteY8219"/>
                  </a:cxn>
                  <a:cxn ang="0">
                    <a:pos x="connsiteX8220" y="connsiteY8220"/>
                  </a:cxn>
                  <a:cxn ang="0">
                    <a:pos x="connsiteX8221" y="connsiteY8221"/>
                  </a:cxn>
                  <a:cxn ang="0">
                    <a:pos x="connsiteX8222" y="connsiteY8222"/>
                  </a:cxn>
                  <a:cxn ang="0">
                    <a:pos x="connsiteX8223" y="connsiteY8223"/>
                  </a:cxn>
                  <a:cxn ang="0">
                    <a:pos x="connsiteX8224" y="connsiteY8224"/>
                  </a:cxn>
                  <a:cxn ang="0">
                    <a:pos x="connsiteX8225" y="connsiteY8225"/>
                  </a:cxn>
                  <a:cxn ang="0">
                    <a:pos x="connsiteX8226" y="connsiteY8226"/>
                  </a:cxn>
                  <a:cxn ang="0">
                    <a:pos x="connsiteX8227" y="connsiteY8227"/>
                  </a:cxn>
                  <a:cxn ang="0">
                    <a:pos x="connsiteX8228" y="connsiteY8228"/>
                  </a:cxn>
                  <a:cxn ang="0">
                    <a:pos x="connsiteX8229" y="connsiteY8229"/>
                  </a:cxn>
                  <a:cxn ang="0">
                    <a:pos x="connsiteX8230" y="connsiteY8230"/>
                  </a:cxn>
                  <a:cxn ang="0">
                    <a:pos x="connsiteX8231" y="connsiteY8231"/>
                  </a:cxn>
                  <a:cxn ang="0">
                    <a:pos x="connsiteX8232" y="connsiteY8232"/>
                  </a:cxn>
                  <a:cxn ang="0">
                    <a:pos x="connsiteX8233" y="connsiteY8233"/>
                  </a:cxn>
                  <a:cxn ang="0">
                    <a:pos x="connsiteX8234" y="connsiteY8234"/>
                  </a:cxn>
                  <a:cxn ang="0">
                    <a:pos x="connsiteX8235" y="connsiteY8235"/>
                  </a:cxn>
                  <a:cxn ang="0">
                    <a:pos x="connsiteX8236" y="connsiteY8236"/>
                  </a:cxn>
                  <a:cxn ang="0">
                    <a:pos x="connsiteX8237" y="connsiteY8237"/>
                  </a:cxn>
                  <a:cxn ang="0">
                    <a:pos x="connsiteX8238" y="connsiteY8238"/>
                  </a:cxn>
                  <a:cxn ang="0">
                    <a:pos x="connsiteX8239" y="connsiteY8239"/>
                  </a:cxn>
                  <a:cxn ang="0">
                    <a:pos x="connsiteX8240" y="connsiteY8240"/>
                  </a:cxn>
                  <a:cxn ang="0">
                    <a:pos x="connsiteX8241" y="connsiteY8241"/>
                  </a:cxn>
                  <a:cxn ang="0">
                    <a:pos x="connsiteX8242" y="connsiteY8242"/>
                  </a:cxn>
                  <a:cxn ang="0">
                    <a:pos x="connsiteX8243" y="connsiteY8243"/>
                  </a:cxn>
                  <a:cxn ang="0">
                    <a:pos x="connsiteX8244" y="connsiteY8244"/>
                  </a:cxn>
                  <a:cxn ang="0">
                    <a:pos x="connsiteX8245" y="connsiteY8245"/>
                  </a:cxn>
                  <a:cxn ang="0">
                    <a:pos x="connsiteX8246" y="connsiteY8246"/>
                  </a:cxn>
                  <a:cxn ang="0">
                    <a:pos x="connsiteX8247" y="connsiteY8247"/>
                  </a:cxn>
                  <a:cxn ang="0">
                    <a:pos x="connsiteX8248" y="connsiteY8248"/>
                  </a:cxn>
                  <a:cxn ang="0">
                    <a:pos x="connsiteX8249" y="connsiteY8249"/>
                  </a:cxn>
                  <a:cxn ang="0">
                    <a:pos x="connsiteX8250" y="connsiteY8250"/>
                  </a:cxn>
                  <a:cxn ang="0">
                    <a:pos x="connsiteX8251" y="connsiteY8251"/>
                  </a:cxn>
                  <a:cxn ang="0">
                    <a:pos x="connsiteX8252" y="connsiteY8252"/>
                  </a:cxn>
                  <a:cxn ang="0">
                    <a:pos x="connsiteX8253" y="connsiteY8253"/>
                  </a:cxn>
                  <a:cxn ang="0">
                    <a:pos x="connsiteX8254" y="connsiteY8254"/>
                  </a:cxn>
                  <a:cxn ang="0">
                    <a:pos x="connsiteX8255" y="connsiteY8255"/>
                  </a:cxn>
                  <a:cxn ang="0">
                    <a:pos x="connsiteX8256" y="connsiteY8256"/>
                  </a:cxn>
                  <a:cxn ang="0">
                    <a:pos x="connsiteX8257" y="connsiteY8257"/>
                  </a:cxn>
                  <a:cxn ang="0">
                    <a:pos x="connsiteX8258" y="connsiteY8258"/>
                  </a:cxn>
                  <a:cxn ang="0">
                    <a:pos x="connsiteX8259" y="connsiteY8259"/>
                  </a:cxn>
                  <a:cxn ang="0">
                    <a:pos x="connsiteX8260" y="connsiteY8260"/>
                  </a:cxn>
                  <a:cxn ang="0">
                    <a:pos x="connsiteX8261" y="connsiteY8261"/>
                  </a:cxn>
                  <a:cxn ang="0">
                    <a:pos x="connsiteX8262" y="connsiteY8262"/>
                  </a:cxn>
                  <a:cxn ang="0">
                    <a:pos x="connsiteX8263" y="connsiteY8263"/>
                  </a:cxn>
                  <a:cxn ang="0">
                    <a:pos x="connsiteX8264" y="connsiteY8264"/>
                  </a:cxn>
                  <a:cxn ang="0">
                    <a:pos x="connsiteX8265" y="connsiteY8265"/>
                  </a:cxn>
                  <a:cxn ang="0">
                    <a:pos x="connsiteX8266" y="connsiteY8266"/>
                  </a:cxn>
                  <a:cxn ang="0">
                    <a:pos x="connsiteX8267" y="connsiteY8267"/>
                  </a:cxn>
                  <a:cxn ang="0">
                    <a:pos x="connsiteX8268" y="connsiteY8268"/>
                  </a:cxn>
                  <a:cxn ang="0">
                    <a:pos x="connsiteX8269" y="connsiteY8269"/>
                  </a:cxn>
                  <a:cxn ang="0">
                    <a:pos x="connsiteX8270" y="connsiteY8270"/>
                  </a:cxn>
                  <a:cxn ang="0">
                    <a:pos x="connsiteX8271" y="connsiteY8271"/>
                  </a:cxn>
                  <a:cxn ang="0">
                    <a:pos x="connsiteX8272" y="connsiteY8272"/>
                  </a:cxn>
                  <a:cxn ang="0">
                    <a:pos x="connsiteX8273" y="connsiteY8273"/>
                  </a:cxn>
                  <a:cxn ang="0">
                    <a:pos x="connsiteX8274" y="connsiteY8274"/>
                  </a:cxn>
                  <a:cxn ang="0">
                    <a:pos x="connsiteX8275" y="connsiteY8275"/>
                  </a:cxn>
                  <a:cxn ang="0">
                    <a:pos x="connsiteX8276" y="connsiteY8276"/>
                  </a:cxn>
                  <a:cxn ang="0">
                    <a:pos x="connsiteX8277" y="connsiteY8277"/>
                  </a:cxn>
                  <a:cxn ang="0">
                    <a:pos x="connsiteX8278" y="connsiteY8278"/>
                  </a:cxn>
                  <a:cxn ang="0">
                    <a:pos x="connsiteX8279" y="connsiteY8279"/>
                  </a:cxn>
                  <a:cxn ang="0">
                    <a:pos x="connsiteX8280" y="connsiteY8280"/>
                  </a:cxn>
                  <a:cxn ang="0">
                    <a:pos x="connsiteX8281" y="connsiteY8281"/>
                  </a:cxn>
                  <a:cxn ang="0">
                    <a:pos x="connsiteX8282" y="connsiteY8282"/>
                  </a:cxn>
                  <a:cxn ang="0">
                    <a:pos x="connsiteX8283" y="connsiteY8283"/>
                  </a:cxn>
                  <a:cxn ang="0">
                    <a:pos x="connsiteX8284" y="connsiteY8284"/>
                  </a:cxn>
                  <a:cxn ang="0">
                    <a:pos x="connsiteX8285" y="connsiteY8285"/>
                  </a:cxn>
                  <a:cxn ang="0">
                    <a:pos x="connsiteX8286" y="connsiteY8286"/>
                  </a:cxn>
                  <a:cxn ang="0">
                    <a:pos x="connsiteX8287" y="connsiteY8287"/>
                  </a:cxn>
                  <a:cxn ang="0">
                    <a:pos x="connsiteX8288" y="connsiteY8288"/>
                  </a:cxn>
                  <a:cxn ang="0">
                    <a:pos x="connsiteX8289" y="connsiteY8289"/>
                  </a:cxn>
                  <a:cxn ang="0">
                    <a:pos x="connsiteX8290" y="connsiteY8290"/>
                  </a:cxn>
                  <a:cxn ang="0">
                    <a:pos x="connsiteX8291" y="connsiteY8291"/>
                  </a:cxn>
                  <a:cxn ang="0">
                    <a:pos x="connsiteX8292" y="connsiteY8292"/>
                  </a:cxn>
                  <a:cxn ang="0">
                    <a:pos x="connsiteX8293" y="connsiteY8293"/>
                  </a:cxn>
                  <a:cxn ang="0">
                    <a:pos x="connsiteX8294" y="connsiteY8294"/>
                  </a:cxn>
                  <a:cxn ang="0">
                    <a:pos x="connsiteX8295" y="connsiteY8295"/>
                  </a:cxn>
                  <a:cxn ang="0">
                    <a:pos x="connsiteX8296" y="connsiteY8296"/>
                  </a:cxn>
                  <a:cxn ang="0">
                    <a:pos x="connsiteX8297" y="connsiteY8297"/>
                  </a:cxn>
                  <a:cxn ang="0">
                    <a:pos x="connsiteX8298" y="connsiteY8298"/>
                  </a:cxn>
                  <a:cxn ang="0">
                    <a:pos x="connsiteX8299" y="connsiteY8299"/>
                  </a:cxn>
                  <a:cxn ang="0">
                    <a:pos x="connsiteX8300" y="connsiteY8300"/>
                  </a:cxn>
                  <a:cxn ang="0">
                    <a:pos x="connsiteX8301" y="connsiteY8301"/>
                  </a:cxn>
                  <a:cxn ang="0">
                    <a:pos x="connsiteX8302" y="connsiteY8302"/>
                  </a:cxn>
                  <a:cxn ang="0">
                    <a:pos x="connsiteX8303" y="connsiteY8303"/>
                  </a:cxn>
                  <a:cxn ang="0">
                    <a:pos x="connsiteX8304" y="connsiteY8304"/>
                  </a:cxn>
                  <a:cxn ang="0">
                    <a:pos x="connsiteX8305" y="connsiteY8305"/>
                  </a:cxn>
                  <a:cxn ang="0">
                    <a:pos x="connsiteX8306" y="connsiteY8306"/>
                  </a:cxn>
                  <a:cxn ang="0">
                    <a:pos x="connsiteX8307" y="connsiteY8307"/>
                  </a:cxn>
                  <a:cxn ang="0">
                    <a:pos x="connsiteX8308" y="connsiteY8308"/>
                  </a:cxn>
                  <a:cxn ang="0">
                    <a:pos x="connsiteX8309" y="connsiteY8309"/>
                  </a:cxn>
                  <a:cxn ang="0">
                    <a:pos x="connsiteX8310" y="connsiteY8310"/>
                  </a:cxn>
                  <a:cxn ang="0">
                    <a:pos x="connsiteX8311" y="connsiteY8311"/>
                  </a:cxn>
                  <a:cxn ang="0">
                    <a:pos x="connsiteX8312" y="connsiteY8312"/>
                  </a:cxn>
                  <a:cxn ang="0">
                    <a:pos x="connsiteX8313" y="connsiteY8313"/>
                  </a:cxn>
                  <a:cxn ang="0">
                    <a:pos x="connsiteX8314" y="connsiteY8314"/>
                  </a:cxn>
                  <a:cxn ang="0">
                    <a:pos x="connsiteX8315" y="connsiteY8315"/>
                  </a:cxn>
                  <a:cxn ang="0">
                    <a:pos x="connsiteX8316" y="connsiteY8316"/>
                  </a:cxn>
                  <a:cxn ang="0">
                    <a:pos x="connsiteX8317" y="connsiteY8317"/>
                  </a:cxn>
                  <a:cxn ang="0">
                    <a:pos x="connsiteX8318" y="connsiteY8318"/>
                  </a:cxn>
                  <a:cxn ang="0">
                    <a:pos x="connsiteX8319" y="connsiteY8319"/>
                  </a:cxn>
                  <a:cxn ang="0">
                    <a:pos x="connsiteX8320" y="connsiteY8320"/>
                  </a:cxn>
                  <a:cxn ang="0">
                    <a:pos x="connsiteX8321" y="connsiteY8321"/>
                  </a:cxn>
                  <a:cxn ang="0">
                    <a:pos x="connsiteX8322" y="connsiteY8322"/>
                  </a:cxn>
                  <a:cxn ang="0">
                    <a:pos x="connsiteX8323" y="connsiteY8323"/>
                  </a:cxn>
                  <a:cxn ang="0">
                    <a:pos x="connsiteX8324" y="connsiteY8324"/>
                  </a:cxn>
                  <a:cxn ang="0">
                    <a:pos x="connsiteX8325" y="connsiteY8325"/>
                  </a:cxn>
                  <a:cxn ang="0">
                    <a:pos x="connsiteX8326" y="connsiteY8326"/>
                  </a:cxn>
                  <a:cxn ang="0">
                    <a:pos x="connsiteX8327" y="connsiteY8327"/>
                  </a:cxn>
                  <a:cxn ang="0">
                    <a:pos x="connsiteX8328" y="connsiteY8328"/>
                  </a:cxn>
                  <a:cxn ang="0">
                    <a:pos x="connsiteX8329" y="connsiteY8329"/>
                  </a:cxn>
                  <a:cxn ang="0">
                    <a:pos x="connsiteX8330" y="connsiteY8330"/>
                  </a:cxn>
                  <a:cxn ang="0">
                    <a:pos x="connsiteX8331" y="connsiteY8331"/>
                  </a:cxn>
                  <a:cxn ang="0">
                    <a:pos x="connsiteX8332" y="connsiteY8332"/>
                  </a:cxn>
                  <a:cxn ang="0">
                    <a:pos x="connsiteX8333" y="connsiteY8333"/>
                  </a:cxn>
                  <a:cxn ang="0">
                    <a:pos x="connsiteX8334" y="connsiteY8334"/>
                  </a:cxn>
                  <a:cxn ang="0">
                    <a:pos x="connsiteX8335" y="connsiteY8335"/>
                  </a:cxn>
                  <a:cxn ang="0">
                    <a:pos x="connsiteX8336" y="connsiteY8336"/>
                  </a:cxn>
                  <a:cxn ang="0">
                    <a:pos x="connsiteX8337" y="connsiteY8337"/>
                  </a:cxn>
                  <a:cxn ang="0">
                    <a:pos x="connsiteX8338" y="connsiteY8338"/>
                  </a:cxn>
                  <a:cxn ang="0">
                    <a:pos x="connsiteX8339" y="connsiteY8339"/>
                  </a:cxn>
                  <a:cxn ang="0">
                    <a:pos x="connsiteX8340" y="connsiteY8340"/>
                  </a:cxn>
                  <a:cxn ang="0">
                    <a:pos x="connsiteX8341" y="connsiteY8341"/>
                  </a:cxn>
                  <a:cxn ang="0">
                    <a:pos x="connsiteX8342" y="connsiteY8342"/>
                  </a:cxn>
                  <a:cxn ang="0">
                    <a:pos x="connsiteX8343" y="connsiteY8343"/>
                  </a:cxn>
                  <a:cxn ang="0">
                    <a:pos x="connsiteX8344" y="connsiteY8344"/>
                  </a:cxn>
                  <a:cxn ang="0">
                    <a:pos x="connsiteX8345" y="connsiteY8345"/>
                  </a:cxn>
                  <a:cxn ang="0">
                    <a:pos x="connsiteX8346" y="connsiteY8346"/>
                  </a:cxn>
                  <a:cxn ang="0">
                    <a:pos x="connsiteX8347" y="connsiteY8347"/>
                  </a:cxn>
                  <a:cxn ang="0">
                    <a:pos x="connsiteX8348" y="connsiteY8348"/>
                  </a:cxn>
                  <a:cxn ang="0">
                    <a:pos x="connsiteX8349" y="connsiteY8349"/>
                  </a:cxn>
                  <a:cxn ang="0">
                    <a:pos x="connsiteX8350" y="connsiteY8350"/>
                  </a:cxn>
                  <a:cxn ang="0">
                    <a:pos x="connsiteX8351" y="connsiteY8351"/>
                  </a:cxn>
                  <a:cxn ang="0">
                    <a:pos x="connsiteX8352" y="connsiteY8352"/>
                  </a:cxn>
                  <a:cxn ang="0">
                    <a:pos x="connsiteX8353" y="connsiteY8353"/>
                  </a:cxn>
                  <a:cxn ang="0">
                    <a:pos x="connsiteX8354" y="connsiteY8354"/>
                  </a:cxn>
                  <a:cxn ang="0">
                    <a:pos x="connsiteX8355" y="connsiteY8355"/>
                  </a:cxn>
                  <a:cxn ang="0">
                    <a:pos x="connsiteX8356" y="connsiteY8356"/>
                  </a:cxn>
                  <a:cxn ang="0">
                    <a:pos x="connsiteX8357" y="connsiteY8357"/>
                  </a:cxn>
                  <a:cxn ang="0">
                    <a:pos x="connsiteX8358" y="connsiteY8358"/>
                  </a:cxn>
                  <a:cxn ang="0">
                    <a:pos x="connsiteX8359" y="connsiteY8359"/>
                  </a:cxn>
                  <a:cxn ang="0">
                    <a:pos x="connsiteX8360" y="connsiteY8360"/>
                  </a:cxn>
                  <a:cxn ang="0">
                    <a:pos x="connsiteX8361" y="connsiteY8361"/>
                  </a:cxn>
                  <a:cxn ang="0">
                    <a:pos x="connsiteX8362" y="connsiteY8362"/>
                  </a:cxn>
                  <a:cxn ang="0">
                    <a:pos x="connsiteX8363" y="connsiteY8363"/>
                  </a:cxn>
                  <a:cxn ang="0">
                    <a:pos x="connsiteX8364" y="connsiteY8364"/>
                  </a:cxn>
                  <a:cxn ang="0">
                    <a:pos x="connsiteX8365" y="connsiteY8365"/>
                  </a:cxn>
                  <a:cxn ang="0">
                    <a:pos x="connsiteX8366" y="connsiteY8366"/>
                  </a:cxn>
                  <a:cxn ang="0">
                    <a:pos x="connsiteX8367" y="connsiteY8367"/>
                  </a:cxn>
                  <a:cxn ang="0">
                    <a:pos x="connsiteX8368" y="connsiteY8368"/>
                  </a:cxn>
                  <a:cxn ang="0">
                    <a:pos x="connsiteX8369" y="connsiteY8369"/>
                  </a:cxn>
                  <a:cxn ang="0">
                    <a:pos x="connsiteX8370" y="connsiteY8370"/>
                  </a:cxn>
                  <a:cxn ang="0">
                    <a:pos x="connsiteX8371" y="connsiteY8371"/>
                  </a:cxn>
                  <a:cxn ang="0">
                    <a:pos x="connsiteX8372" y="connsiteY8372"/>
                  </a:cxn>
                  <a:cxn ang="0">
                    <a:pos x="connsiteX8373" y="connsiteY8373"/>
                  </a:cxn>
                  <a:cxn ang="0">
                    <a:pos x="connsiteX8374" y="connsiteY8374"/>
                  </a:cxn>
                  <a:cxn ang="0">
                    <a:pos x="connsiteX8375" y="connsiteY8375"/>
                  </a:cxn>
                  <a:cxn ang="0">
                    <a:pos x="connsiteX8376" y="connsiteY8376"/>
                  </a:cxn>
                  <a:cxn ang="0">
                    <a:pos x="connsiteX8377" y="connsiteY8377"/>
                  </a:cxn>
                  <a:cxn ang="0">
                    <a:pos x="connsiteX8378" y="connsiteY8378"/>
                  </a:cxn>
                  <a:cxn ang="0">
                    <a:pos x="connsiteX8379" y="connsiteY8379"/>
                  </a:cxn>
                  <a:cxn ang="0">
                    <a:pos x="connsiteX8380" y="connsiteY8380"/>
                  </a:cxn>
                  <a:cxn ang="0">
                    <a:pos x="connsiteX8381" y="connsiteY8381"/>
                  </a:cxn>
                  <a:cxn ang="0">
                    <a:pos x="connsiteX8382" y="connsiteY8382"/>
                  </a:cxn>
                  <a:cxn ang="0">
                    <a:pos x="connsiteX8383" y="connsiteY8383"/>
                  </a:cxn>
                  <a:cxn ang="0">
                    <a:pos x="connsiteX8384" y="connsiteY8384"/>
                  </a:cxn>
                  <a:cxn ang="0">
                    <a:pos x="connsiteX8385" y="connsiteY8385"/>
                  </a:cxn>
                  <a:cxn ang="0">
                    <a:pos x="connsiteX8386" y="connsiteY8386"/>
                  </a:cxn>
                  <a:cxn ang="0">
                    <a:pos x="connsiteX8387" y="connsiteY8387"/>
                  </a:cxn>
                  <a:cxn ang="0">
                    <a:pos x="connsiteX8388" y="connsiteY8388"/>
                  </a:cxn>
                  <a:cxn ang="0">
                    <a:pos x="connsiteX8389" y="connsiteY8389"/>
                  </a:cxn>
                  <a:cxn ang="0">
                    <a:pos x="connsiteX8390" y="connsiteY8390"/>
                  </a:cxn>
                  <a:cxn ang="0">
                    <a:pos x="connsiteX8391" y="connsiteY8391"/>
                  </a:cxn>
                  <a:cxn ang="0">
                    <a:pos x="connsiteX8392" y="connsiteY8392"/>
                  </a:cxn>
                  <a:cxn ang="0">
                    <a:pos x="connsiteX8393" y="connsiteY8393"/>
                  </a:cxn>
                  <a:cxn ang="0">
                    <a:pos x="connsiteX8394" y="connsiteY8394"/>
                  </a:cxn>
                  <a:cxn ang="0">
                    <a:pos x="connsiteX8395" y="connsiteY8395"/>
                  </a:cxn>
                  <a:cxn ang="0">
                    <a:pos x="connsiteX8396" y="connsiteY8396"/>
                  </a:cxn>
                  <a:cxn ang="0">
                    <a:pos x="connsiteX8397" y="connsiteY8397"/>
                  </a:cxn>
                  <a:cxn ang="0">
                    <a:pos x="connsiteX8398" y="connsiteY8398"/>
                  </a:cxn>
                  <a:cxn ang="0">
                    <a:pos x="connsiteX8399" y="connsiteY8399"/>
                  </a:cxn>
                  <a:cxn ang="0">
                    <a:pos x="connsiteX8400" y="connsiteY8400"/>
                  </a:cxn>
                  <a:cxn ang="0">
                    <a:pos x="connsiteX8401" y="connsiteY8401"/>
                  </a:cxn>
                  <a:cxn ang="0">
                    <a:pos x="connsiteX8402" y="connsiteY8402"/>
                  </a:cxn>
                  <a:cxn ang="0">
                    <a:pos x="connsiteX8403" y="connsiteY8403"/>
                  </a:cxn>
                  <a:cxn ang="0">
                    <a:pos x="connsiteX8404" y="connsiteY8404"/>
                  </a:cxn>
                  <a:cxn ang="0">
                    <a:pos x="connsiteX8405" y="connsiteY8405"/>
                  </a:cxn>
                  <a:cxn ang="0">
                    <a:pos x="connsiteX8406" y="connsiteY8406"/>
                  </a:cxn>
                  <a:cxn ang="0">
                    <a:pos x="connsiteX8407" y="connsiteY8407"/>
                  </a:cxn>
                  <a:cxn ang="0">
                    <a:pos x="connsiteX8408" y="connsiteY8408"/>
                  </a:cxn>
                  <a:cxn ang="0">
                    <a:pos x="connsiteX8409" y="connsiteY8409"/>
                  </a:cxn>
                  <a:cxn ang="0">
                    <a:pos x="connsiteX8410" y="connsiteY8410"/>
                  </a:cxn>
                  <a:cxn ang="0">
                    <a:pos x="connsiteX8411" y="connsiteY8411"/>
                  </a:cxn>
                  <a:cxn ang="0">
                    <a:pos x="connsiteX8412" y="connsiteY8412"/>
                  </a:cxn>
                  <a:cxn ang="0">
                    <a:pos x="connsiteX8413" y="connsiteY8413"/>
                  </a:cxn>
                  <a:cxn ang="0">
                    <a:pos x="connsiteX8414" y="connsiteY8414"/>
                  </a:cxn>
                  <a:cxn ang="0">
                    <a:pos x="connsiteX8415" y="connsiteY8415"/>
                  </a:cxn>
                  <a:cxn ang="0">
                    <a:pos x="connsiteX8416" y="connsiteY8416"/>
                  </a:cxn>
                  <a:cxn ang="0">
                    <a:pos x="connsiteX8417" y="connsiteY8417"/>
                  </a:cxn>
                  <a:cxn ang="0">
                    <a:pos x="connsiteX8418" y="connsiteY8418"/>
                  </a:cxn>
                  <a:cxn ang="0">
                    <a:pos x="connsiteX8419" y="connsiteY8419"/>
                  </a:cxn>
                  <a:cxn ang="0">
                    <a:pos x="connsiteX8420" y="connsiteY8420"/>
                  </a:cxn>
                  <a:cxn ang="0">
                    <a:pos x="connsiteX8421" y="connsiteY8421"/>
                  </a:cxn>
                  <a:cxn ang="0">
                    <a:pos x="connsiteX8422" y="connsiteY8422"/>
                  </a:cxn>
                  <a:cxn ang="0">
                    <a:pos x="connsiteX8423" y="connsiteY8423"/>
                  </a:cxn>
                  <a:cxn ang="0">
                    <a:pos x="connsiteX8424" y="connsiteY8424"/>
                  </a:cxn>
                  <a:cxn ang="0">
                    <a:pos x="connsiteX8425" y="connsiteY8425"/>
                  </a:cxn>
                  <a:cxn ang="0">
                    <a:pos x="connsiteX8426" y="connsiteY8426"/>
                  </a:cxn>
                  <a:cxn ang="0">
                    <a:pos x="connsiteX8427" y="connsiteY8427"/>
                  </a:cxn>
                  <a:cxn ang="0">
                    <a:pos x="connsiteX8428" y="connsiteY8428"/>
                  </a:cxn>
                  <a:cxn ang="0">
                    <a:pos x="connsiteX8429" y="connsiteY8429"/>
                  </a:cxn>
                  <a:cxn ang="0">
                    <a:pos x="connsiteX8430" y="connsiteY8430"/>
                  </a:cxn>
                  <a:cxn ang="0">
                    <a:pos x="connsiteX8431" y="connsiteY8431"/>
                  </a:cxn>
                  <a:cxn ang="0">
                    <a:pos x="connsiteX8432" y="connsiteY8432"/>
                  </a:cxn>
                  <a:cxn ang="0">
                    <a:pos x="connsiteX8433" y="connsiteY8433"/>
                  </a:cxn>
                  <a:cxn ang="0">
                    <a:pos x="connsiteX8434" y="connsiteY8434"/>
                  </a:cxn>
                  <a:cxn ang="0">
                    <a:pos x="connsiteX8435" y="connsiteY8435"/>
                  </a:cxn>
                  <a:cxn ang="0">
                    <a:pos x="connsiteX8436" y="connsiteY8436"/>
                  </a:cxn>
                  <a:cxn ang="0">
                    <a:pos x="connsiteX8437" y="connsiteY8437"/>
                  </a:cxn>
                  <a:cxn ang="0">
                    <a:pos x="connsiteX8438" y="connsiteY8438"/>
                  </a:cxn>
                  <a:cxn ang="0">
                    <a:pos x="connsiteX8439" y="connsiteY8439"/>
                  </a:cxn>
                  <a:cxn ang="0">
                    <a:pos x="connsiteX8440" y="connsiteY8440"/>
                  </a:cxn>
                  <a:cxn ang="0">
                    <a:pos x="connsiteX8441" y="connsiteY8441"/>
                  </a:cxn>
                  <a:cxn ang="0">
                    <a:pos x="connsiteX8442" y="connsiteY8442"/>
                  </a:cxn>
                  <a:cxn ang="0">
                    <a:pos x="connsiteX8443" y="connsiteY8443"/>
                  </a:cxn>
                  <a:cxn ang="0">
                    <a:pos x="connsiteX8444" y="connsiteY8444"/>
                  </a:cxn>
                  <a:cxn ang="0">
                    <a:pos x="connsiteX8445" y="connsiteY8445"/>
                  </a:cxn>
                  <a:cxn ang="0">
                    <a:pos x="connsiteX8446" y="connsiteY8446"/>
                  </a:cxn>
                  <a:cxn ang="0">
                    <a:pos x="connsiteX8447" y="connsiteY8447"/>
                  </a:cxn>
                  <a:cxn ang="0">
                    <a:pos x="connsiteX8448" y="connsiteY8448"/>
                  </a:cxn>
                  <a:cxn ang="0">
                    <a:pos x="connsiteX8449" y="connsiteY8449"/>
                  </a:cxn>
                  <a:cxn ang="0">
                    <a:pos x="connsiteX8450" y="connsiteY8450"/>
                  </a:cxn>
                  <a:cxn ang="0">
                    <a:pos x="connsiteX8451" y="connsiteY8451"/>
                  </a:cxn>
                  <a:cxn ang="0">
                    <a:pos x="connsiteX8452" y="connsiteY8452"/>
                  </a:cxn>
                  <a:cxn ang="0">
                    <a:pos x="connsiteX8453" y="connsiteY8453"/>
                  </a:cxn>
                  <a:cxn ang="0">
                    <a:pos x="connsiteX8454" y="connsiteY8454"/>
                  </a:cxn>
                  <a:cxn ang="0">
                    <a:pos x="connsiteX8455" y="connsiteY8455"/>
                  </a:cxn>
                  <a:cxn ang="0">
                    <a:pos x="connsiteX8456" y="connsiteY8456"/>
                  </a:cxn>
                  <a:cxn ang="0">
                    <a:pos x="connsiteX8457" y="connsiteY8457"/>
                  </a:cxn>
                  <a:cxn ang="0">
                    <a:pos x="connsiteX8458" y="connsiteY8458"/>
                  </a:cxn>
                  <a:cxn ang="0">
                    <a:pos x="connsiteX8459" y="connsiteY8459"/>
                  </a:cxn>
                  <a:cxn ang="0">
                    <a:pos x="connsiteX8460" y="connsiteY8460"/>
                  </a:cxn>
                  <a:cxn ang="0">
                    <a:pos x="connsiteX8461" y="connsiteY8461"/>
                  </a:cxn>
                  <a:cxn ang="0">
                    <a:pos x="connsiteX8462" y="connsiteY8462"/>
                  </a:cxn>
                  <a:cxn ang="0">
                    <a:pos x="connsiteX8463" y="connsiteY8463"/>
                  </a:cxn>
                  <a:cxn ang="0">
                    <a:pos x="connsiteX8464" y="connsiteY8464"/>
                  </a:cxn>
                  <a:cxn ang="0">
                    <a:pos x="connsiteX8465" y="connsiteY8465"/>
                  </a:cxn>
                  <a:cxn ang="0">
                    <a:pos x="connsiteX8466" y="connsiteY8466"/>
                  </a:cxn>
                  <a:cxn ang="0">
                    <a:pos x="connsiteX8467" y="connsiteY8467"/>
                  </a:cxn>
                  <a:cxn ang="0">
                    <a:pos x="connsiteX8468" y="connsiteY8468"/>
                  </a:cxn>
                  <a:cxn ang="0">
                    <a:pos x="connsiteX8469" y="connsiteY8469"/>
                  </a:cxn>
                  <a:cxn ang="0">
                    <a:pos x="connsiteX8470" y="connsiteY8470"/>
                  </a:cxn>
                  <a:cxn ang="0">
                    <a:pos x="connsiteX8471" y="connsiteY8471"/>
                  </a:cxn>
                  <a:cxn ang="0">
                    <a:pos x="connsiteX8472" y="connsiteY8472"/>
                  </a:cxn>
                  <a:cxn ang="0">
                    <a:pos x="connsiteX8473" y="connsiteY8473"/>
                  </a:cxn>
                  <a:cxn ang="0">
                    <a:pos x="connsiteX8474" y="connsiteY8474"/>
                  </a:cxn>
                  <a:cxn ang="0">
                    <a:pos x="connsiteX8475" y="connsiteY8475"/>
                  </a:cxn>
                  <a:cxn ang="0">
                    <a:pos x="connsiteX8476" y="connsiteY8476"/>
                  </a:cxn>
                  <a:cxn ang="0">
                    <a:pos x="connsiteX8477" y="connsiteY8477"/>
                  </a:cxn>
                  <a:cxn ang="0">
                    <a:pos x="connsiteX8478" y="connsiteY8478"/>
                  </a:cxn>
                  <a:cxn ang="0">
                    <a:pos x="connsiteX8479" y="connsiteY8479"/>
                  </a:cxn>
                  <a:cxn ang="0">
                    <a:pos x="connsiteX8480" y="connsiteY8480"/>
                  </a:cxn>
                  <a:cxn ang="0">
                    <a:pos x="connsiteX8481" y="connsiteY8481"/>
                  </a:cxn>
                  <a:cxn ang="0">
                    <a:pos x="connsiteX8482" y="connsiteY8482"/>
                  </a:cxn>
                  <a:cxn ang="0">
                    <a:pos x="connsiteX8483" y="connsiteY8483"/>
                  </a:cxn>
                  <a:cxn ang="0">
                    <a:pos x="connsiteX8484" y="connsiteY8484"/>
                  </a:cxn>
                  <a:cxn ang="0">
                    <a:pos x="connsiteX8485" y="connsiteY8485"/>
                  </a:cxn>
                  <a:cxn ang="0">
                    <a:pos x="connsiteX8486" y="connsiteY8486"/>
                  </a:cxn>
                  <a:cxn ang="0">
                    <a:pos x="connsiteX8487" y="connsiteY8487"/>
                  </a:cxn>
                  <a:cxn ang="0">
                    <a:pos x="connsiteX8488" y="connsiteY8488"/>
                  </a:cxn>
                  <a:cxn ang="0">
                    <a:pos x="connsiteX8489" y="connsiteY8489"/>
                  </a:cxn>
                  <a:cxn ang="0">
                    <a:pos x="connsiteX8490" y="connsiteY8490"/>
                  </a:cxn>
                  <a:cxn ang="0">
                    <a:pos x="connsiteX8491" y="connsiteY8491"/>
                  </a:cxn>
                  <a:cxn ang="0">
                    <a:pos x="connsiteX8492" y="connsiteY8492"/>
                  </a:cxn>
                  <a:cxn ang="0">
                    <a:pos x="connsiteX8493" y="connsiteY8493"/>
                  </a:cxn>
                  <a:cxn ang="0">
                    <a:pos x="connsiteX8494" y="connsiteY8494"/>
                  </a:cxn>
                  <a:cxn ang="0">
                    <a:pos x="connsiteX8495" y="connsiteY8495"/>
                  </a:cxn>
                  <a:cxn ang="0">
                    <a:pos x="connsiteX8496" y="connsiteY8496"/>
                  </a:cxn>
                  <a:cxn ang="0">
                    <a:pos x="connsiteX8497" y="connsiteY8497"/>
                  </a:cxn>
                  <a:cxn ang="0">
                    <a:pos x="connsiteX8498" y="connsiteY8498"/>
                  </a:cxn>
                  <a:cxn ang="0">
                    <a:pos x="connsiteX8499" y="connsiteY8499"/>
                  </a:cxn>
                  <a:cxn ang="0">
                    <a:pos x="connsiteX8500" y="connsiteY8500"/>
                  </a:cxn>
                  <a:cxn ang="0">
                    <a:pos x="connsiteX8501" y="connsiteY8501"/>
                  </a:cxn>
                  <a:cxn ang="0">
                    <a:pos x="connsiteX8502" y="connsiteY8502"/>
                  </a:cxn>
                  <a:cxn ang="0">
                    <a:pos x="connsiteX8503" y="connsiteY8503"/>
                  </a:cxn>
                  <a:cxn ang="0">
                    <a:pos x="connsiteX8504" y="connsiteY8504"/>
                  </a:cxn>
                  <a:cxn ang="0">
                    <a:pos x="connsiteX8505" y="connsiteY8505"/>
                  </a:cxn>
                  <a:cxn ang="0">
                    <a:pos x="connsiteX8506" y="connsiteY8506"/>
                  </a:cxn>
                  <a:cxn ang="0">
                    <a:pos x="connsiteX8507" y="connsiteY8507"/>
                  </a:cxn>
                  <a:cxn ang="0">
                    <a:pos x="connsiteX8508" y="connsiteY8508"/>
                  </a:cxn>
                  <a:cxn ang="0">
                    <a:pos x="connsiteX8509" y="connsiteY8509"/>
                  </a:cxn>
                  <a:cxn ang="0">
                    <a:pos x="connsiteX8510" y="connsiteY8510"/>
                  </a:cxn>
                  <a:cxn ang="0">
                    <a:pos x="connsiteX8511" y="connsiteY8511"/>
                  </a:cxn>
                  <a:cxn ang="0">
                    <a:pos x="connsiteX8512" y="connsiteY8512"/>
                  </a:cxn>
                  <a:cxn ang="0">
                    <a:pos x="connsiteX8513" y="connsiteY8513"/>
                  </a:cxn>
                  <a:cxn ang="0">
                    <a:pos x="connsiteX8514" y="connsiteY8514"/>
                  </a:cxn>
                  <a:cxn ang="0">
                    <a:pos x="connsiteX8515" y="connsiteY8515"/>
                  </a:cxn>
                  <a:cxn ang="0">
                    <a:pos x="connsiteX8516" y="connsiteY8516"/>
                  </a:cxn>
                  <a:cxn ang="0">
                    <a:pos x="connsiteX8517" y="connsiteY8517"/>
                  </a:cxn>
                  <a:cxn ang="0">
                    <a:pos x="connsiteX8518" y="connsiteY8518"/>
                  </a:cxn>
                  <a:cxn ang="0">
                    <a:pos x="connsiteX8519" y="connsiteY8519"/>
                  </a:cxn>
                  <a:cxn ang="0">
                    <a:pos x="connsiteX8520" y="connsiteY8520"/>
                  </a:cxn>
                  <a:cxn ang="0">
                    <a:pos x="connsiteX8521" y="connsiteY8521"/>
                  </a:cxn>
                  <a:cxn ang="0">
                    <a:pos x="connsiteX8522" y="connsiteY8522"/>
                  </a:cxn>
                  <a:cxn ang="0">
                    <a:pos x="connsiteX8523" y="connsiteY8523"/>
                  </a:cxn>
                  <a:cxn ang="0">
                    <a:pos x="connsiteX8524" y="connsiteY8524"/>
                  </a:cxn>
                  <a:cxn ang="0">
                    <a:pos x="connsiteX8525" y="connsiteY8525"/>
                  </a:cxn>
                  <a:cxn ang="0">
                    <a:pos x="connsiteX8526" y="connsiteY8526"/>
                  </a:cxn>
                  <a:cxn ang="0">
                    <a:pos x="connsiteX8527" y="connsiteY8527"/>
                  </a:cxn>
                  <a:cxn ang="0">
                    <a:pos x="connsiteX8528" y="connsiteY8528"/>
                  </a:cxn>
                  <a:cxn ang="0">
                    <a:pos x="connsiteX8529" y="connsiteY8529"/>
                  </a:cxn>
                  <a:cxn ang="0">
                    <a:pos x="connsiteX8530" y="connsiteY8530"/>
                  </a:cxn>
                  <a:cxn ang="0">
                    <a:pos x="connsiteX8531" y="connsiteY8531"/>
                  </a:cxn>
                  <a:cxn ang="0">
                    <a:pos x="connsiteX8532" y="connsiteY8532"/>
                  </a:cxn>
                  <a:cxn ang="0">
                    <a:pos x="connsiteX8533" y="connsiteY8533"/>
                  </a:cxn>
                  <a:cxn ang="0">
                    <a:pos x="connsiteX8534" y="connsiteY8534"/>
                  </a:cxn>
                  <a:cxn ang="0">
                    <a:pos x="connsiteX8535" y="connsiteY8535"/>
                  </a:cxn>
                  <a:cxn ang="0">
                    <a:pos x="connsiteX8536" y="connsiteY8536"/>
                  </a:cxn>
                  <a:cxn ang="0">
                    <a:pos x="connsiteX8537" y="connsiteY8537"/>
                  </a:cxn>
                  <a:cxn ang="0">
                    <a:pos x="connsiteX8538" y="connsiteY8538"/>
                  </a:cxn>
                  <a:cxn ang="0">
                    <a:pos x="connsiteX8539" y="connsiteY8539"/>
                  </a:cxn>
                  <a:cxn ang="0">
                    <a:pos x="connsiteX8540" y="connsiteY8540"/>
                  </a:cxn>
                  <a:cxn ang="0">
                    <a:pos x="connsiteX8541" y="connsiteY8541"/>
                  </a:cxn>
                  <a:cxn ang="0">
                    <a:pos x="connsiteX8542" y="connsiteY8542"/>
                  </a:cxn>
                  <a:cxn ang="0">
                    <a:pos x="connsiteX8543" y="connsiteY8543"/>
                  </a:cxn>
                  <a:cxn ang="0">
                    <a:pos x="connsiteX8544" y="connsiteY8544"/>
                  </a:cxn>
                  <a:cxn ang="0">
                    <a:pos x="connsiteX8545" y="connsiteY8545"/>
                  </a:cxn>
                  <a:cxn ang="0">
                    <a:pos x="connsiteX8546" y="connsiteY8546"/>
                  </a:cxn>
                  <a:cxn ang="0">
                    <a:pos x="connsiteX8547" y="connsiteY8547"/>
                  </a:cxn>
                  <a:cxn ang="0">
                    <a:pos x="connsiteX8548" y="connsiteY8548"/>
                  </a:cxn>
                  <a:cxn ang="0">
                    <a:pos x="connsiteX8549" y="connsiteY8549"/>
                  </a:cxn>
                  <a:cxn ang="0">
                    <a:pos x="connsiteX8550" y="connsiteY8550"/>
                  </a:cxn>
                  <a:cxn ang="0">
                    <a:pos x="connsiteX8551" y="connsiteY8551"/>
                  </a:cxn>
                  <a:cxn ang="0">
                    <a:pos x="connsiteX8552" y="connsiteY8552"/>
                  </a:cxn>
                  <a:cxn ang="0">
                    <a:pos x="connsiteX8553" y="connsiteY8553"/>
                  </a:cxn>
                  <a:cxn ang="0">
                    <a:pos x="connsiteX8554" y="connsiteY8554"/>
                  </a:cxn>
                  <a:cxn ang="0">
                    <a:pos x="connsiteX8555" y="connsiteY8555"/>
                  </a:cxn>
                  <a:cxn ang="0">
                    <a:pos x="connsiteX8556" y="connsiteY8556"/>
                  </a:cxn>
                  <a:cxn ang="0">
                    <a:pos x="connsiteX8557" y="connsiteY8557"/>
                  </a:cxn>
                  <a:cxn ang="0">
                    <a:pos x="connsiteX8558" y="connsiteY8558"/>
                  </a:cxn>
                  <a:cxn ang="0">
                    <a:pos x="connsiteX8559" y="connsiteY8559"/>
                  </a:cxn>
                  <a:cxn ang="0">
                    <a:pos x="connsiteX8560" y="connsiteY8560"/>
                  </a:cxn>
                  <a:cxn ang="0">
                    <a:pos x="connsiteX8561" y="connsiteY8561"/>
                  </a:cxn>
                  <a:cxn ang="0">
                    <a:pos x="connsiteX8562" y="connsiteY8562"/>
                  </a:cxn>
                  <a:cxn ang="0">
                    <a:pos x="connsiteX8563" y="connsiteY8563"/>
                  </a:cxn>
                  <a:cxn ang="0">
                    <a:pos x="connsiteX8564" y="connsiteY8564"/>
                  </a:cxn>
                  <a:cxn ang="0">
                    <a:pos x="connsiteX8565" y="connsiteY8565"/>
                  </a:cxn>
                  <a:cxn ang="0">
                    <a:pos x="connsiteX8566" y="connsiteY8566"/>
                  </a:cxn>
                  <a:cxn ang="0">
                    <a:pos x="connsiteX8567" y="connsiteY8567"/>
                  </a:cxn>
                  <a:cxn ang="0">
                    <a:pos x="connsiteX8568" y="connsiteY8568"/>
                  </a:cxn>
                  <a:cxn ang="0">
                    <a:pos x="connsiteX8569" y="connsiteY8569"/>
                  </a:cxn>
                  <a:cxn ang="0">
                    <a:pos x="connsiteX8570" y="connsiteY8570"/>
                  </a:cxn>
                  <a:cxn ang="0">
                    <a:pos x="connsiteX8571" y="connsiteY8571"/>
                  </a:cxn>
                  <a:cxn ang="0">
                    <a:pos x="connsiteX8572" y="connsiteY8572"/>
                  </a:cxn>
                  <a:cxn ang="0">
                    <a:pos x="connsiteX8573" y="connsiteY8573"/>
                  </a:cxn>
                  <a:cxn ang="0">
                    <a:pos x="connsiteX8574" y="connsiteY8574"/>
                  </a:cxn>
                  <a:cxn ang="0">
                    <a:pos x="connsiteX8575" y="connsiteY8575"/>
                  </a:cxn>
                  <a:cxn ang="0">
                    <a:pos x="connsiteX8576" y="connsiteY8576"/>
                  </a:cxn>
                  <a:cxn ang="0">
                    <a:pos x="connsiteX8577" y="connsiteY8577"/>
                  </a:cxn>
                  <a:cxn ang="0">
                    <a:pos x="connsiteX8578" y="connsiteY8578"/>
                  </a:cxn>
                  <a:cxn ang="0">
                    <a:pos x="connsiteX8579" y="connsiteY8579"/>
                  </a:cxn>
                  <a:cxn ang="0">
                    <a:pos x="connsiteX8580" y="connsiteY8580"/>
                  </a:cxn>
                  <a:cxn ang="0">
                    <a:pos x="connsiteX8581" y="connsiteY8581"/>
                  </a:cxn>
                  <a:cxn ang="0">
                    <a:pos x="connsiteX8582" y="connsiteY8582"/>
                  </a:cxn>
                  <a:cxn ang="0">
                    <a:pos x="connsiteX8583" y="connsiteY8583"/>
                  </a:cxn>
                  <a:cxn ang="0">
                    <a:pos x="connsiteX8584" y="connsiteY8584"/>
                  </a:cxn>
                  <a:cxn ang="0">
                    <a:pos x="connsiteX8585" y="connsiteY8585"/>
                  </a:cxn>
                  <a:cxn ang="0">
                    <a:pos x="connsiteX8586" y="connsiteY8586"/>
                  </a:cxn>
                  <a:cxn ang="0">
                    <a:pos x="connsiteX8587" y="connsiteY8587"/>
                  </a:cxn>
                  <a:cxn ang="0">
                    <a:pos x="connsiteX8588" y="connsiteY8588"/>
                  </a:cxn>
                  <a:cxn ang="0">
                    <a:pos x="connsiteX8589" y="connsiteY8589"/>
                  </a:cxn>
                  <a:cxn ang="0">
                    <a:pos x="connsiteX8590" y="connsiteY8590"/>
                  </a:cxn>
                  <a:cxn ang="0">
                    <a:pos x="connsiteX8591" y="connsiteY8591"/>
                  </a:cxn>
                  <a:cxn ang="0">
                    <a:pos x="connsiteX8592" y="connsiteY8592"/>
                  </a:cxn>
                  <a:cxn ang="0">
                    <a:pos x="connsiteX8593" y="connsiteY8593"/>
                  </a:cxn>
                  <a:cxn ang="0">
                    <a:pos x="connsiteX8594" y="connsiteY8594"/>
                  </a:cxn>
                  <a:cxn ang="0">
                    <a:pos x="connsiteX8595" y="connsiteY8595"/>
                  </a:cxn>
                  <a:cxn ang="0">
                    <a:pos x="connsiteX8596" y="connsiteY8596"/>
                  </a:cxn>
                  <a:cxn ang="0">
                    <a:pos x="connsiteX8597" y="connsiteY8597"/>
                  </a:cxn>
                  <a:cxn ang="0">
                    <a:pos x="connsiteX8598" y="connsiteY8598"/>
                  </a:cxn>
                  <a:cxn ang="0">
                    <a:pos x="connsiteX8599" y="connsiteY8599"/>
                  </a:cxn>
                  <a:cxn ang="0">
                    <a:pos x="connsiteX8600" y="connsiteY8600"/>
                  </a:cxn>
                  <a:cxn ang="0">
                    <a:pos x="connsiteX8601" y="connsiteY8601"/>
                  </a:cxn>
                  <a:cxn ang="0">
                    <a:pos x="connsiteX8602" y="connsiteY8602"/>
                  </a:cxn>
                  <a:cxn ang="0">
                    <a:pos x="connsiteX8603" y="connsiteY8603"/>
                  </a:cxn>
                  <a:cxn ang="0">
                    <a:pos x="connsiteX8604" y="connsiteY8604"/>
                  </a:cxn>
                  <a:cxn ang="0">
                    <a:pos x="connsiteX8605" y="connsiteY8605"/>
                  </a:cxn>
                  <a:cxn ang="0">
                    <a:pos x="connsiteX8606" y="connsiteY8606"/>
                  </a:cxn>
                  <a:cxn ang="0">
                    <a:pos x="connsiteX8607" y="connsiteY8607"/>
                  </a:cxn>
                  <a:cxn ang="0">
                    <a:pos x="connsiteX8608" y="connsiteY8608"/>
                  </a:cxn>
                  <a:cxn ang="0">
                    <a:pos x="connsiteX8609" y="connsiteY8609"/>
                  </a:cxn>
                  <a:cxn ang="0">
                    <a:pos x="connsiteX8610" y="connsiteY8610"/>
                  </a:cxn>
                  <a:cxn ang="0">
                    <a:pos x="connsiteX8611" y="connsiteY8611"/>
                  </a:cxn>
                  <a:cxn ang="0">
                    <a:pos x="connsiteX8612" y="connsiteY8612"/>
                  </a:cxn>
                  <a:cxn ang="0">
                    <a:pos x="connsiteX8613" y="connsiteY8613"/>
                  </a:cxn>
                  <a:cxn ang="0">
                    <a:pos x="connsiteX8614" y="connsiteY8614"/>
                  </a:cxn>
                  <a:cxn ang="0">
                    <a:pos x="connsiteX8615" y="connsiteY8615"/>
                  </a:cxn>
                  <a:cxn ang="0">
                    <a:pos x="connsiteX8616" y="connsiteY8616"/>
                  </a:cxn>
                  <a:cxn ang="0">
                    <a:pos x="connsiteX8617" y="connsiteY8617"/>
                  </a:cxn>
                  <a:cxn ang="0">
                    <a:pos x="connsiteX8618" y="connsiteY8618"/>
                  </a:cxn>
                  <a:cxn ang="0">
                    <a:pos x="connsiteX8619" y="connsiteY8619"/>
                  </a:cxn>
                  <a:cxn ang="0">
                    <a:pos x="connsiteX8620" y="connsiteY8620"/>
                  </a:cxn>
                  <a:cxn ang="0">
                    <a:pos x="connsiteX8621" y="connsiteY8621"/>
                  </a:cxn>
                  <a:cxn ang="0">
                    <a:pos x="connsiteX8622" y="connsiteY8622"/>
                  </a:cxn>
                  <a:cxn ang="0">
                    <a:pos x="connsiteX8623" y="connsiteY8623"/>
                  </a:cxn>
                  <a:cxn ang="0">
                    <a:pos x="connsiteX8624" y="connsiteY8624"/>
                  </a:cxn>
                  <a:cxn ang="0">
                    <a:pos x="connsiteX8625" y="connsiteY8625"/>
                  </a:cxn>
                  <a:cxn ang="0">
                    <a:pos x="connsiteX8626" y="connsiteY8626"/>
                  </a:cxn>
                  <a:cxn ang="0">
                    <a:pos x="connsiteX8627" y="connsiteY8627"/>
                  </a:cxn>
                  <a:cxn ang="0">
                    <a:pos x="connsiteX8628" y="connsiteY8628"/>
                  </a:cxn>
                  <a:cxn ang="0">
                    <a:pos x="connsiteX8629" y="connsiteY8629"/>
                  </a:cxn>
                  <a:cxn ang="0">
                    <a:pos x="connsiteX8630" y="connsiteY8630"/>
                  </a:cxn>
                  <a:cxn ang="0">
                    <a:pos x="connsiteX8631" y="connsiteY8631"/>
                  </a:cxn>
                  <a:cxn ang="0">
                    <a:pos x="connsiteX8632" y="connsiteY8632"/>
                  </a:cxn>
                  <a:cxn ang="0">
                    <a:pos x="connsiteX8633" y="connsiteY8633"/>
                  </a:cxn>
                  <a:cxn ang="0">
                    <a:pos x="connsiteX8634" y="connsiteY8634"/>
                  </a:cxn>
                  <a:cxn ang="0">
                    <a:pos x="connsiteX8635" y="connsiteY8635"/>
                  </a:cxn>
                  <a:cxn ang="0">
                    <a:pos x="connsiteX8636" y="connsiteY8636"/>
                  </a:cxn>
                  <a:cxn ang="0">
                    <a:pos x="connsiteX8637" y="connsiteY8637"/>
                  </a:cxn>
                  <a:cxn ang="0">
                    <a:pos x="connsiteX8638" y="connsiteY8638"/>
                  </a:cxn>
                  <a:cxn ang="0">
                    <a:pos x="connsiteX8639" y="connsiteY8639"/>
                  </a:cxn>
                  <a:cxn ang="0">
                    <a:pos x="connsiteX8640" y="connsiteY8640"/>
                  </a:cxn>
                  <a:cxn ang="0">
                    <a:pos x="connsiteX8641" y="connsiteY8641"/>
                  </a:cxn>
                  <a:cxn ang="0">
                    <a:pos x="connsiteX8642" y="connsiteY8642"/>
                  </a:cxn>
                  <a:cxn ang="0">
                    <a:pos x="connsiteX8643" y="connsiteY8643"/>
                  </a:cxn>
                  <a:cxn ang="0">
                    <a:pos x="connsiteX8644" y="connsiteY8644"/>
                  </a:cxn>
                  <a:cxn ang="0">
                    <a:pos x="connsiteX8645" y="connsiteY8645"/>
                  </a:cxn>
                  <a:cxn ang="0">
                    <a:pos x="connsiteX8646" y="connsiteY8646"/>
                  </a:cxn>
                  <a:cxn ang="0">
                    <a:pos x="connsiteX8647" y="connsiteY8647"/>
                  </a:cxn>
                  <a:cxn ang="0">
                    <a:pos x="connsiteX8648" y="connsiteY8648"/>
                  </a:cxn>
                  <a:cxn ang="0">
                    <a:pos x="connsiteX8649" y="connsiteY8649"/>
                  </a:cxn>
                  <a:cxn ang="0">
                    <a:pos x="connsiteX8650" y="connsiteY8650"/>
                  </a:cxn>
                  <a:cxn ang="0">
                    <a:pos x="connsiteX8651" y="connsiteY8651"/>
                  </a:cxn>
                  <a:cxn ang="0">
                    <a:pos x="connsiteX8652" y="connsiteY8652"/>
                  </a:cxn>
                  <a:cxn ang="0">
                    <a:pos x="connsiteX8653" y="connsiteY8653"/>
                  </a:cxn>
                  <a:cxn ang="0">
                    <a:pos x="connsiteX8654" y="connsiteY8654"/>
                  </a:cxn>
                  <a:cxn ang="0">
                    <a:pos x="connsiteX8655" y="connsiteY8655"/>
                  </a:cxn>
                  <a:cxn ang="0">
                    <a:pos x="connsiteX8656" y="connsiteY8656"/>
                  </a:cxn>
                  <a:cxn ang="0">
                    <a:pos x="connsiteX8657" y="connsiteY8657"/>
                  </a:cxn>
                  <a:cxn ang="0">
                    <a:pos x="connsiteX8658" y="connsiteY8658"/>
                  </a:cxn>
                  <a:cxn ang="0">
                    <a:pos x="connsiteX8659" y="connsiteY8659"/>
                  </a:cxn>
                  <a:cxn ang="0">
                    <a:pos x="connsiteX8660" y="connsiteY8660"/>
                  </a:cxn>
                  <a:cxn ang="0">
                    <a:pos x="connsiteX8661" y="connsiteY8661"/>
                  </a:cxn>
                  <a:cxn ang="0">
                    <a:pos x="connsiteX8662" y="connsiteY8662"/>
                  </a:cxn>
                  <a:cxn ang="0">
                    <a:pos x="connsiteX8663" y="connsiteY8663"/>
                  </a:cxn>
                  <a:cxn ang="0">
                    <a:pos x="connsiteX8664" y="connsiteY8664"/>
                  </a:cxn>
                  <a:cxn ang="0">
                    <a:pos x="connsiteX8665" y="connsiteY8665"/>
                  </a:cxn>
                  <a:cxn ang="0">
                    <a:pos x="connsiteX8666" y="connsiteY8666"/>
                  </a:cxn>
                  <a:cxn ang="0">
                    <a:pos x="connsiteX8667" y="connsiteY8667"/>
                  </a:cxn>
                  <a:cxn ang="0">
                    <a:pos x="connsiteX8668" y="connsiteY8668"/>
                  </a:cxn>
                  <a:cxn ang="0">
                    <a:pos x="connsiteX8669" y="connsiteY8669"/>
                  </a:cxn>
                  <a:cxn ang="0">
                    <a:pos x="connsiteX8670" y="connsiteY8670"/>
                  </a:cxn>
                  <a:cxn ang="0">
                    <a:pos x="connsiteX8671" y="connsiteY8671"/>
                  </a:cxn>
                  <a:cxn ang="0">
                    <a:pos x="connsiteX8672" y="connsiteY8672"/>
                  </a:cxn>
                  <a:cxn ang="0">
                    <a:pos x="connsiteX8673" y="connsiteY8673"/>
                  </a:cxn>
                  <a:cxn ang="0">
                    <a:pos x="connsiteX8674" y="connsiteY8674"/>
                  </a:cxn>
                  <a:cxn ang="0">
                    <a:pos x="connsiteX8675" y="connsiteY8675"/>
                  </a:cxn>
                  <a:cxn ang="0">
                    <a:pos x="connsiteX8676" y="connsiteY8676"/>
                  </a:cxn>
                  <a:cxn ang="0">
                    <a:pos x="connsiteX8677" y="connsiteY8677"/>
                  </a:cxn>
                  <a:cxn ang="0">
                    <a:pos x="connsiteX8678" y="connsiteY8678"/>
                  </a:cxn>
                  <a:cxn ang="0">
                    <a:pos x="connsiteX8679" y="connsiteY8679"/>
                  </a:cxn>
                  <a:cxn ang="0">
                    <a:pos x="connsiteX8680" y="connsiteY8680"/>
                  </a:cxn>
                  <a:cxn ang="0">
                    <a:pos x="connsiteX8681" y="connsiteY8681"/>
                  </a:cxn>
                  <a:cxn ang="0">
                    <a:pos x="connsiteX8682" y="connsiteY8682"/>
                  </a:cxn>
                  <a:cxn ang="0">
                    <a:pos x="connsiteX8683" y="connsiteY8683"/>
                  </a:cxn>
                  <a:cxn ang="0">
                    <a:pos x="connsiteX8684" y="connsiteY8684"/>
                  </a:cxn>
                  <a:cxn ang="0">
                    <a:pos x="connsiteX8685" y="connsiteY8685"/>
                  </a:cxn>
                  <a:cxn ang="0">
                    <a:pos x="connsiteX8686" y="connsiteY8686"/>
                  </a:cxn>
                  <a:cxn ang="0">
                    <a:pos x="connsiteX8687" y="connsiteY8687"/>
                  </a:cxn>
                  <a:cxn ang="0">
                    <a:pos x="connsiteX8688" y="connsiteY8688"/>
                  </a:cxn>
                  <a:cxn ang="0">
                    <a:pos x="connsiteX8689" y="connsiteY8689"/>
                  </a:cxn>
                  <a:cxn ang="0">
                    <a:pos x="connsiteX8690" y="connsiteY8690"/>
                  </a:cxn>
                  <a:cxn ang="0">
                    <a:pos x="connsiteX8691" y="connsiteY8691"/>
                  </a:cxn>
                  <a:cxn ang="0">
                    <a:pos x="connsiteX8692" y="connsiteY8692"/>
                  </a:cxn>
                  <a:cxn ang="0">
                    <a:pos x="connsiteX8693" y="connsiteY8693"/>
                  </a:cxn>
                  <a:cxn ang="0">
                    <a:pos x="connsiteX8694" y="connsiteY8694"/>
                  </a:cxn>
                  <a:cxn ang="0">
                    <a:pos x="connsiteX8695" y="connsiteY8695"/>
                  </a:cxn>
                  <a:cxn ang="0">
                    <a:pos x="connsiteX8696" y="connsiteY8696"/>
                  </a:cxn>
                  <a:cxn ang="0">
                    <a:pos x="connsiteX8697" y="connsiteY8697"/>
                  </a:cxn>
                  <a:cxn ang="0">
                    <a:pos x="connsiteX8698" y="connsiteY8698"/>
                  </a:cxn>
                  <a:cxn ang="0">
                    <a:pos x="connsiteX8699" y="connsiteY8699"/>
                  </a:cxn>
                  <a:cxn ang="0">
                    <a:pos x="connsiteX8700" y="connsiteY8700"/>
                  </a:cxn>
                  <a:cxn ang="0">
                    <a:pos x="connsiteX8701" y="connsiteY8701"/>
                  </a:cxn>
                  <a:cxn ang="0">
                    <a:pos x="connsiteX8702" y="connsiteY8702"/>
                  </a:cxn>
                  <a:cxn ang="0">
                    <a:pos x="connsiteX8703" y="connsiteY8703"/>
                  </a:cxn>
                  <a:cxn ang="0">
                    <a:pos x="connsiteX8704" y="connsiteY8704"/>
                  </a:cxn>
                  <a:cxn ang="0">
                    <a:pos x="connsiteX8705" y="connsiteY8705"/>
                  </a:cxn>
                  <a:cxn ang="0">
                    <a:pos x="connsiteX8706" y="connsiteY8706"/>
                  </a:cxn>
                  <a:cxn ang="0">
                    <a:pos x="connsiteX8707" y="connsiteY8707"/>
                  </a:cxn>
                  <a:cxn ang="0">
                    <a:pos x="connsiteX8708" y="connsiteY8708"/>
                  </a:cxn>
                  <a:cxn ang="0">
                    <a:pos x="connsiteX8709" y="connsiteY8709"/>
                  </a:cxn>
                  <a:cxn ang="0">
                    <a:pos x="connsiteX8710" y="connsiteY8710"/>
                  </a:cxn>
                  <a:cxn ang="0">
                    <a:pos x="connsiteX8711" y="connsiteY8711"/>
                  </a:cxn>
                  <a:cxn ang="0">
                    <a:pos x="connsiteX8712" y="connsiteY8712"/>
                  </a:cxn>
                  <a:cxn ang="0">
                    <a:pos x="connsiteX8713" y="connsiteY8713"/>
                  </a:cxn>
                  <a:cxn ang="0">
                    <a:pos x="connsiteX8714" y="connsiteY8714"/>
                  </a:cxn>
                  <a:cxn ang="0">
                    <a:pos x="connsiteX8715" y="connsiteY8715"/>
                  </a:cxn>
                  <a:cxn ang="0">
                    <a:pos x="connsiteX8716" y="connsiteY8716"/>
                  </a:cxn>
                  <a:cxn ang="0">
                    <a:pos x="connsiteX8717" y="connsiteY8717"/>
                  </a:cxn>
                  <a:cxn ang="0">
                    <a:pos x="connsiteX8718" y="connsiteY8718"/>
                  </a:cxn>
                  <a:cxn ang="0">
                    <a:pos x="connsiteX8719" y="connsiteY8719"/>
                  </a:cxn>
                  <a:cxn ang="0">
                    <a:pos x="connsiteX8720" y="connsiteY8720"/>
                  </a:cxn>
                  <a:cxn ang="0">
                    <a:pos x="connsiteX8721" y="connsiteY8721"/>
                  </a:cxn>
                  <a:cxn ang="0">
                    <a:pos x="connsiteX8722" y="connsiteY8722"/>
                  </a:cxn>
                  <a:cxn ang="0">
                    <a:pos x="connsiteX8723" y="connsiteY8723"/>
                  </a:cxn>
                  <a:cxn ang="0">
                    <a:pos x="connsiteX8724" y="connsiteY8724"/>
                  </a:cxn>
                  <a:cxn ang="0">
                    <a:pos x="connsiteX8725" y="connsiteY8725"/>
                  </a:cxn>
                  <a:cxn ang="0">
                    <a:pos x="connsiteX8726" y="connsiteY8726"/>
                  </a:cxn>
                  <a:cxn ang="0">
                    <a:pos x="connsiteX8727" y="connsiteY8727"/>
                  </a:cxn>
                  <a:cxn ang="0">
                    <a:pos x="connsiteX8728" y="connsiteY8728"/>
                  </a:cxn>
                  <a:cxn ang="0">
                    <a:pos x="connsiteX8729" y="connsiteY8729"/>
                  </a:cxn>
                  <a:cxn ang="0">
                    <a:pos x="connsiteX8730" y="connsiteY8730"/>
                  </a:cxn>
                  <a:cxn ang="0">
                    <a:pos x="connsiteX8731" y="connsiteY8731"/>
                  </a:cxn>
                  <a:cxn ang="0">
                    <a:pos x="connsiteX8732" y="connsiteY8732"/>
                  </a:cxn>
                  <a:cxn ang="0">
                    <a:pos x="connsiteX8733" y="connsiteY8733"/>
                  </a:cxn>
                  <a:cxn ang="0">
                    <a:pos x="connsiteX8734" y="connsiteY8734"/>
                  </a:cxn>
                  <a:cxn ang="0">
                    <a:pos x="connsiteX8735" y="connsiteY8735"/>
                  </a:cxn>
                  <a:cxn ang="0">
                    <a:pos x="connsiteX8736" y="connsiteY8736"/>
                  </a:cxn>
                  <a:cxn ang="0">
                    <a:pos x="connsiteX8737" y="connsiteY8737"/>
                  </a:cxn>
                  <a:cxn ang="0">
                    <a:pos x="connsiteX8738" y="connsiteY8738"/>
                  </a:cxn>
                  <a:cxn ang="0">
                    <a:pos x="connsiteX8739" y="connsiteY8739"/>
                  </a:cxn>
                  <a:cxn ang="0">
                    <a:pos x="connsiteX8740" y="connsiteY8740"/>
                  </a:cxn>
                  <a:cxn ang="0">
                    <a:pos x="connsiteX8741" y="connsiteY8741"/>
                  </a:cxn>
                  <a:cxn ang="0">
                    <a:pos x="connsiteX8742" y="connsiteY8742"/>
                  </a:cxn>
                  <a:cxn ang="0">
                    <a:pos x="connsiteX8743" y="connsiteY8743"/>
                  </a:cxn>
                  <a:cxn ang="0">
                    <a:pos x="connsiteX8744" y="connsiteY8744"/>
                  </a:cxn>
                  <a:cxn ang="0">
                    <a:pos x="connsiteX8745" y="connsiteY8745"/>
                  </a:cxn>
                  <a:cxn ang="0">
                    <a:pos x="connsiteX8746" y="connsiteY8746"/>
                  </a:cxn>
                  <a:cxn ang="0">
                    <a:pos x="connsiteX8747" y="connsiteY8747"/>
                  </a:cxn>
                  <a:cxn ang="0">
                    <a:pos x="connsiteX8748" y="connsiteY8748"/>
                  </a:cxn>
                  <a:cxn ang="0">
                    <a:pos x="connsiteX8749" y="connsiteY8749"/>
                  </a:cxn>
                  <a:cxn ang="0">
                    <a:pos x="connsiteX8750" y="connsiteY8750"/>
                  </a:cxn>
                  <a:cxn ang="0">
                    <a:pos x="connsiteX8751" y="connsiteY8751"/>
                  </a:cxn>
                  <a:cxn ang="0">
                    <a:pos x="connsiteX8752" y="connsiteY8752"/>
                  </a:cxn>
                  <a:cxn ang="0">
                    <a:pos x="connsiteX8753" y="connsiteY8753"/>
                  </a:cxn>
                  <a:cxn ang="0">
                    <a:pos x="connsiteX8754" y="connsiteY8754"/>
                  </a:cxn>
                  <a:cxn ang="0">
                    <a:pos x="connsiteX8755" y="connsiteY8755"/>
                  </a:cxn>
                  <a:cxn ang="0">
                    <a:pos x="connsiteX8756" y="connsiteY8756"/>
                  </a:cxn>
                  <a:cxn ang="0">
                    <a:pos x="connsiteX8757" y="connsiteY8757"/>
                  </a:cxn>
                  <a:cxn ang="0">
                    <a:pos x="connsiteX8758" y="connsiteY8758"/>
                  </a:cxn>
                  <a:cxn ang="0">
                    <a:pos x="connsiteX8759" y="connsiteY8759"/>
                  </a:cxn>
                  <a:cxn ang="0">
                    <a:pos x="connsiteX8760" y="connsiteY8760"/>
                  </a:cxn>
                  <a:cxn ang="0">
                    <a:pos x="connsiteX8761" y="connsiteY8761"/>
                  </a:cxn>
                  <a:cxn ang="0">
                    <a:pos x="connsiteX8762" y="connsiteY8762"/>
                  </a:cxn>
                  <a:cxn ang="0">
                    <a:pos x="connsiteX8763" y="connsiteY8763"/>
                  </a:cxn>
                  <a:cxn ang="0">
                    <a:pos x="connsiteX8764" y="connsiteY8764"/>
                  </a:cxn>
                  <a:cxn ang="0">
                    <a:pos x="connsiteX8765" y="connsiteY8765"/>
                  </a:cxn>
                  <a:cxn ang="0">
                    <a:pos x="connsiteX8766" y="connsiteY8766"/>
                  </a:cxn>
                  <a:cxn ang="0">
                    <a:pos x="connsiteX8767" y="connsiteY8767"/>
                  </a:cxn>
                  <a:cxn ang="0">
                    <a:pos x="connsiteX8768" y="connsiteY8768"/>
                  </a:cxn>
                  <a:cxn ang="0">
                    <a:pos x="connsiteX8769" y="connsiteY8769"/>
                  </a:cxn>
                  <a:cxn ang="0">
                    <a:pos x="connsiteX8770" y="connsiteY8770"/>
                  </a:cxn>
                  <a:cxn ang="0">
                    <a:pos x="connsiteX8771" y="connsiteY8771"/>
                  </a:cxn>
                  <a:cxn ang="0">
                    <a:pos x="connsiteX8772" y="connsiteY8772"/>
                  </a:cxn>
                  <a:cxn ang="0">
                    <a:pos x="connsiteX8773" y="connsiteY8773"/>
                  </a:cxn>
                  <a:cxn ang="0">
                    <a:pos x="connsiteX8774" y="connsiteY8774"/>
                  </a:cxn>
                  <a:cxn ang="0">
                    <a:pos x="connsiteX8775" y="connsiteY8775"/>
                  </a:cxn>
                  <a:cxn ang="0">
                    <a:pos x="connsiteX8776" y="connsiteY8776"/>
                  </a:cxn>
                  <a:cxn ang="0">
                    <a:pos x="connsiteX8777" y="connsiteY8777"/>
                  </a:cxn>
                  <a:cxn ang="0">
                    <a:pos x="connsiteX8778" y="connsiteY8778"/>
                  </a:cxn>
                  <a:cxn ang="0">
                    <a:pos x="connsiteX8779" y="connsiteY8779"/>
                  </a:cxn>
                  <a:cxn ang="0">
                    <a:pos x="connsiteX8780" y="connsiteY8780"/>
                  </a:cxn>
                  <a:cxn ang="0">
                    <a:pos x="connsiteX8781" y="connsiteY8781"/>
                  </a:cxn>
                  <a:cxn ang="0">
                    <a:pos x="connsiteX8782" y="connsiteY8782"/>
                  </a:cxn>
                  <a:cxn ang="0">
                    <a:pos x="connsiteX8783" y="connsiteY8783"/>
                  </a:cxn>
                  <a:cxn ang="0">
                    <a:pos x="connsiteX8784" y="connsiteY8784"/>
                  </a:cxn>
                  <a:cxn ang="0">
                    <a:pos x="connsiteX8785" y="connsiteY8785"/>
                  </a:cxn>
                  <a:cxn ang="0">
                    <a:pos x="connsiteX8786" y="connsiteY8786"/>
                  </a:cxn>
                  <a:cxn ang="0">
                    <a:pos x="connsiteX8787" y="connsiteY8787"/>
                  </a:cxn>
                  <a:cxn ang="0">
                    <a:pos x="connsiteX8788" y="connsiteY8788"/>
                  </a:cxn>
                  <a:cxn ang="0">
                    <a:pos x="connsiteX8789" y="connsiteY8789"/>
                  </a:cxn>
                  <a:cxn ang="0">
                    <a:pos x="connsiteX8790" y="connsiteY8790"/>
                  </a:cxn>
                  <a:cxn ang="0">
                    <a:pos x="connsiteX8791" y="connsiteY8791"/>
                  </a:cxn>
                  <a:cxn ang="0">
                    <a:pos x="connsiteX8792" y="connsiteY8792"/>
                  </a:cxn>
                  <a:cxn ang="0">
                    <a:pos x="connsiteX8793" y="connsiteY8793"/>
                  </a:cxn>
                  <a:cxn ang="0">
                    <a:pos x="connsiteX8794" y="connsiteY8794"/>
                  </a:cxn>
                  <a:cxn ang="0">
                    <a:pos x="connsiteX8795" y="connsiteY8795"/>
                  </a:cxn>
                  <a:cxn ang="0">
                    <a:pos x="connsiteX8796" y="connsiteY8796"/>
                  </a:cxn>
                  <a:cxn ang="0">
                    <a:pos x="connsiteX8797" y="connsiteY8797"/>
                  </a:cxn>
                  <a:cxn ang="0">
                    <a:pos x="connsiteX8798" y="connsiteY8798"/>
                  </a:cxn>
                  <a:cxn ang="0">
                    <a:pos x="connsiteX8799" y="connsiteY8799"/>
                  </a:cxn>
                  <a:cxn ang="0">
                    <a:pos x="connsiteX8800" y="connsiteY8800"/>
                  </a:cxn>
                  <a:cxn ang="0">
                    <a:pos x="connsiteX8801" y="connsiteY8801"/>
                  </a:cxn>
                  <a:cxn ang="0">
                    <a:pos x="connsiteX8802" y="connsiteY8802"/>
                  </a:cxn>
                  <a:cxn ang="0">
                    <a:pos x="connsiteX8803" y="connsiteY8803"/>
                  </a:cxn>
                  <a:cxn ang="0">
                    <a:pos x="connsiteX8804" y="connsiteY8804"/>
                  </a:cxn>
                  <a:cxn ang="0">
                    <a:pos x="connsiteX8805" y="connsiteY8805"/>
                  </a:cxn>
                  <a:cxn ang="0">
                    <a:pos x="connsiteX8806" y="connsiteY8806"/>
                  </a:cxn>
                  <a:cxn ang="0">
                    <a:pos x="connsiteX8807" y="connsiteY8807"/>
                  </a:cxn>
                  <a:cxn ang="0">
                    <a:pos x="connsiteX8808" y="connsiteY8808"/>
                  </a:cxn>
                  <a:cxn ang="0">
                    <a:pos x="connsiteX8809" y="connsiteY8809"/>
                  </a:cxn>
                  <a:cxn ang="0">
                    <a:pos x="connsiteX8810" y="connsiteY8810"/>
                  </a:cxn>
                  <a:cxn ang="0">
                    <a:pos x="connsiteX8811" y="connsiteY8811"/>
                  </a:cxn>
                  <a:cxn ang="0">
                    <a:pos x="connsiteX8812" y="connsiteY8812"/>
                  </a:cxn>
                  <a:cxn ang="0">
                    <a:pos x="connsiteX8813" y="connsiteY8813"/>
                  </a:cxn>
                  <a:cxn ang="0">
                    <a:pos x="connsiteX8814" y="connsiteY8814"/>
                  </a:cxn>
                  <a:cxn ang="0">
                    <a:pos x="connsiteX8815" y="connsiteY8815"/>
                  </a:cxn>
                  <a:cxn ang="0">
                    <a:pos x="connsiteX8816" y="connsiteY8816"/>
                  </a:cxn>
                  <a:cxn ang="0">
                    <a:pos x="connsiteX8817" y="connsiteY8817"/>
                  </a:cxn>
                  <a:cxn ang="0">
                    <a:pos x="connsiteX8818" y="connsiteY8818"/>
                  </a:cxn>
                  <a:cxn ang="0">
                    <a:pos x="connsiteX8819" y="connsiteY8819"/>
                  </a:cxn>
                  <a:cxn ang="0">
                    <a:pos x="connsiteX8820" y="connsiteY8820"/>
                  </a:cxn>
                  <a:cxn ang="0">
                    <a:pos x="connsiteX8821" y="connsiteY8821"/>
                  </a:cxn>
                  <a:cxn ang="0">
                    <a:pos x="connsiteX8822" y="connsiteY8822"/>
                  </a:cxn>
                  <a:cxn ang="0">
                    <a:pos x="connsiteX8823" y="connsiteY8823"/>
                  </a:cxn>
                  <a:cxn ang="0">
                    <a:pos x="connsiteX8824" y="connsiteY8824"/>
                  </a:cxn>
                  <a:cxn ang="0">
                    <a:pos x="connsiteX8825" y="connsiteY8825"/>
                  </a:cxn>
                  <a:cxn ang="0">
                    <a:pos x="connsiteX8826" y="connsiteY8826"/>
                  </a:cxn>
                  <a:cxn ang="0">
                    <a:pos x="connsiteX8827" y="connsiteY8827"/>
                  </a:cxn>
                  <a:cxn ang="0">
                    <a:pos x="connsiteX8828" y="connsiteY8828"/>
                  </a:cxn>
                  <a:cxn ang="0">
                    <a:pos x="connsiteX8829" y="connsiteY8829"/>
                  </a:cxn>
                  <a:cxn ang="0">
                    <a:pos x="connsiteX8830" y="connsiteY8830"/>
                  </a:cxn>
                  <a:cxn ang="0">
                    <a:pos x="connsiteX8831" y="connsiteY8831"/>
                  </a:cxn>
                  <a:cxn ang="0">
                    <a:pos x="connsiteX8832" y="connsiteY8832"/>
                  </a:cxn>
                  <a:cxn ang="0">
                    <a:pos x="connsiteX8833" y="connsiteY8833"/>
                  </a:cxn>
                  <a:cxn ang="0">
                    <a:pos x="connsiteX8834" y="connsiteY8834"/>
                  </a:cxn>
                  <a:cxn ang="0">
                    <a:pos x="connsiteX8835" y="connsiteY8835"/>
                  </a:cxn>
                  <a:cxn ang="0">
                    <a:pos x="connsiteX8836" y="connsiteY8836"/>
                  </a:cxn>
                  <a:cxn ang="0">
                    <a:pos x="connsiteX8837" y="connsiteY8837"/>
                  </a:cxn>
                  <a:cxn ang="0">
                    <a:pos x="connsiteX8838" y="connsiteY8838"/>
                  </a:cxn>
                  <a:cxn ang="0">
                    <a:pos x="connsiteX8839" y="connsiteY8839"/>
                  </a:cxn>
                  <a:cxn ang="0">
                    <a:pos x="connsiteX8840" y="connsiteY8840"/>
                  </a:cxn>
                  <a:cxn ang="0">
                    <a:pos x="connsiteX8841" y="connsiteY8841"/>
                  </a:cxn>
                  <a:cxn ang="0">
                    <a:pos x="connsiteX8842" y="connsiteY8842"/>
                  </a:cxn>
                  <a:cxn ang="0">
                    <a:pos x="connsiteX8843" y="connsiteY8843"/>
                  </a:cxn>
                  <a:cxn ang="0">
                    <a:pos x="connsiteX8844" y="connsiteY8844"/>
                  </a:cxn>
                  <a:cxn ang="0">
                    <a:pos x="connsiteX8845" y="connsiteY8845"/>
                  </a:cxn>
                  <a:cxn ang="0">
                    <a:pos x="connsiteX8846" y="connsiteY8846"/>
                  </a:cxn>
                  <a:cxn ang="0">
                    <a:pos x="connsiteX8847" y="connsiteY8847"/>
                  </a:cxn>
                  <a:cxn ang="0">
                    <a:pos x="connsiteX8848" y="connsiteY8848"/>
                  </a:cxn>
                  <a:cxn ang="0">
                    <a:pos x="connsiteX8849" y="connsiteY8849"/>
                  </a:cxn>
                  <a:cxn ang="0">
                    <a:pos x="connsiteX8850" y="connsiteY8850"/>
                  </a:cxn>
                  <a:cxn ang="0">
                    <a:pos x="connsiteX8851" y="connsiteY8851"/>
                  </a:cxn>
                  <a:cxn ang="0">
                    <a:pos x="connsiteX8852" y="connsiteY8852"/>
                  </a:cxn>
                  <a:cxn ang="0">
                    <a:pos x="connsiteX8853" y="connsiteY8853"/>
                  </a:cxn>
                  <a:cxn ang="0">
                    <a:pos x="connsiteX8854" y="connsiteY8854"/>
                  </a:cxn>
                  <a:cxn ang="0">
                    <a:pos x="connsiteX8855" y="connsiteY8855"/>
                  </a:cxn>
                  <a:cxn ang="0">
                    <a:pos x="connsiteX8856" y="connsiteY8856"/>
                  </a:cxn>
                  <a:cxn ang="0">
                    <a:pos x="connsiteX8857" y="connsiteY8857"/>
                  </a:cxn>
                  <a:cxn ang="0">
                    <a:pos x="connsiteX8858" y="connsiteY8858"/>
                  </a:cxn>
                  <a:cxn ang="0">
                    <a:pos x="connsiteX8859" y="connsiteY8859"/>
                  </a:cxn>
                  <a:cxn ang="0">
                    <a:pos x="connsiteX8860" y="connsiteY8860"/>
                  </a:cxn>
                  <a:cxn ang="0">
                    <a:pos x="connsiteX8861" y="connsiteY8861"/>
                  </a:cxn>
                  <a:cxn ang="0">
                    <a:pos x="connsiteX8862" y="connsiteY8862"/>
                  </a:cxn>
                  <a:cxn ang="0">
                    <a:pos x="connsiteX8863" y="connsiteY8863"/>
                  </a:cxn>
                  <a:cxn ang="0">
                    <a:pos x="connsiteX8864" y="connsiteY8864"/>
                  </a:cxn>
                  <a:cxn ang="0">
                    <a:pos x="connsiteX8865" y="connsiteY8865"/>
                  </a:cxn>
                  <a:cxn ang="0">
                    <a:pos x="connsiteX8866" y="connsiteY8866"/>
                  </a:cxn>
                  <a:cxn ang="0">
                    <a:pos x="connsiteX8867" y="connsiteY8867"/>
                  </a:cxn>
                  <a:cxn ang="0">
                    <a:pos x="connsiteX8868" y="connsiteY8868"/>
                  </a:cxn>
                  <a:cxn ang="0">
                    <a:pos x="connsiteX8869" y="connsiteY8869"/>
                  </a:cxn>
                  <a:cxn ang="0">
                    <a:pos x="connsiteX8870" y="connsiteY8870"/>
                  </a:cxn>
                  <a:cxn ang="0">
                    <a:pos x="connsiteX8871" y="connsiteY8871"/>
                  </a:cxn>
                  <a:cxn ang="0">
                    <a:pos x="connsiteX8872" y="connsiteY8872"/>
                  </a:cxn>
                  <a:cxn ang="0">
                    <a:pos x="connsiteX8873" y="connsiteY8873"/>
                  </a:cxn>
                  <a:cxn ang="0">
                    <a:pos x="connsiteX8874" y="connsiteY8874"/>
                  </a:cxn>
                  <a:cxn ang="0">
                    <a:pos x="connsiteX8875" y="connsiteY8875"/>
                  </a:cxn>
                  <a:cxn ang="0">
                    <a:pos x="connsiteX8876" y="connsiteY8876"/>
                  </a:cxn>
                  <a:cxn ang="0">
                    <a:pos x="connsiteX8877" y="connsiteY8877"/>
                  </a:cxn>
                  <a:cxn ang="0">
                    <a:pos x="connsiteX8878" y="connsiteY8878"/>
                  </a:cxn>
                  <a:cxn ang="0">
                    <a:pos x="connsiteX8879" y="connsiteY8879"/>
                  </a:cxn>
                  <a:cxn ang="0">
                    <a:pos x="connsiteX8880" y="connsiteY8880"/>
                  </a:cxn>
                  <a:cxn ang="0">
                    <a:pos x="connsiteX8881" y="connsiteY8881"/>
                  </a:cxn>
                  <a:cxn ang="0">
                    <a:pos x="connsiteX8882" y="connsiteY8882"/>
                  </a:cxn>
                  <a:cxn ang="0">
                    <a:pos x="connsiteX8883" y="connsiteY8883"/>
                  </a:cxn>
                  <a:cxn ang="0">
                    <a:pos x="connsiteX8884" y="connsiteY8884"/>
                  </a:cxn>
                  <a:cxn ang="0">
                    <a:pos x="connsiteX8885" y="connsiteY8885"/>
                  </a:cxn>
                  <a:cxn ang="0">
                    <a:pos x="connsiteX8886" y="connsiteY8886"/>
                  </a:cxn>
                  <a:cxn ang="0">
                    <a:pos x="connsiteX8887" y="connsiteY8887"/>
                  </a:cxn>
                  <a:cxn ang="0">
                    <a:pos x="connsiteX8888" y="connsiteY8888"/>
                  </a:cxn>
                  <a:cxn ang="0">
                    <a:pos x="connsiteX8889" y="connsiteY8889"/>
                  </a:cxn>
                  <a:cxn ang="0">
                    <a:pos x="connsiteX8890" y="connsiteY8890"/>
                  </a:cxn>
                  <a:cxn ang="0">
                    <a:pos x="connsiteX8891" y="connsiteY8891"/>
                  </a:cxn>
                  <a:cxn ang="0">
                    <a:pos x="connsiteX8892" y="connsiteY8892"/>
                  </a:cxn>
                  <a:cxn ang="0">
                    <a:pos x="connsiteX8893" y="connsiteY8893"/>
                  </a:cxn>
                  <a:cxn ang="0">
                    <a:pos x="connsiteX8894" y="connsiteY8894"/>
                  </a:cxn>
                  <a:cxn ang="0">
                    <a:pos x="connsiteX8895" y="connsiteY8895"/>
                  </a:cxn>
                  <a:cxn ang="0">
                    <a:pos x="connsiteX8896" y="connsiteY8896"/>
                  </a:cxn>
                  <a:cxn ang="0">
                    <a:pos x="connsiteX8897" y="connsiteY8897"/>
                  </a:cxn>
                  <a:cxn ang="0">
                    <a:pos x="connsiteX8898" y="connsiteY8898"/>
                  </a:cxn>
                  <a:cxn ang="0">
                    <a:pos x="connsiteX8899" y="connsiteY8899"/>
                  </a:cxn>
                  <a:cxn ang="0">
                    <a:pos x="connsiteX8900" y="connsiteY8900"/>
                  </a:cxn>
                  <a:cxn ang="0">
                    <a:pos x="connsiteX8901" y="connsiteY8901"/>
                  </a:cxn>
                  <a:cxn ang="0">
                    <a:pos x="connsiteX8902" y="connsiteY8902"/>
                  </a:cxn>
                  <a:cxn ang="0">
                    <a:pos x="connsiteX8903" y="connsiteY8903"/>
                  </a:cxn>
                  <a:cxn ang="0">
                    <a:pos x="connsiteX8904" y="connsiteY8904"/>
                  </a:cxn>
                  <a:cxn ang="0">
                    <a:pos x="connsiteX8905" y="connsiteY8905"/>
                  </a:cxn>
                  <a:cxn ang="0">
                    <a:pos x="connsiteX8906" y="connsiteY8906"/>
                  </a:cxn>
                  <a:cxn ang="0">
                    <a:pos x="connsiteX8907" y="connsiteY8907"/>
                  </a:cxn>
                  <a:cxn ang="0">
                    <a:pos x="connsiteX8908" y="connsiteY8908"/>
                  </a:cxn>
                  <a:cxn ang="0">
                    <a:pos x="connsiteX8909" y="connsiteY8909"/>
                  </a:cxn>
                  <a:cxn ang="0">
                    <a:pos x="connsiteX8910" y="connsiteY8910"/>
                  </a:cxn>
                  <a:cxn ang="0">
                    <a:pos x="connsiteX8911" y="connsiteY8911"/>
                  </a:cxn>
                  <a:cxn ang="0">
                    <a:pos x="connsiteX8912" y="connsiteY8912"/>
                  </a:cxn>
                  <a:cxn ang="0">
                    <a:pos x="connsiteX8913" y="connsiteY8913"/>
                  </a:cxn>
                  <a:cxn ang="0">
                    <a:pos x="connsiteX8914" y="connsiteY8914"/>
                  </a:cxn>
                  <a:cxn ang="0">
                    <a:pos x="connsiteX8915" y="connsiteY8915"/>
                  </a:cxn>
                  <a:cxn ang="0">
                    <a:pos x="connsiteX8916" y="connsiteY8916"/>
                  </a:cxn>
                  <a:cxn ang="0">
                    <a:pos x="connsiteX8917" y="connsiteY8917"/>
                  </a:cxn>
                  <a:cxn ang="0">
                    <a:pos x="connsiteX8918" y="connsiteY8918"/>
                  </a:cxn>
                  <a:cxn ang="0">
                    <a:pos x="connsiteX8919" y="connsiteY8919"/>
                  </a:cxn>
                  <a:cxn ang="0">
                    <a:pos x="connsiteX8920" y="connsiteY8920"/>
                  </a:cxn>
                  <a:cxn ang="0">
                    <a:pos x="connsiteX8921" y="connsiteY8921"/>
                  </a:cxn>
                  <a:cxn ang="0">
                    <a:pos x="connsiteX8922" y="connsiteY8922"/>
                  </a:cxn>
                  <a:cxn ang="0">
                    <a:pos x="connsiteX8923" y="connsiteY8923"/>
                  </a:cxn>
                  <a:cxn ang="0">
                    <a:pos x="connsiteX8924" y="connsiteY8924"/>
                  </a:cxn>
                  <a:cxn ang="0">
                    <a:pos x="connsiteX8925" y="connsiteY8925"/>
                  </a:cxn>
                  <a:cxn ang="0">
                    <a:pos x="connsiteX8926" y="connsiteY8926"/>
                  </a:cxn>
                  <a:cxn ang="0">
                    <a:pos x="connsiteX8927" y="connsiteY8927"/>
                  </a:cxn>
                  <a:cxn ang="0">
                    <a:pos x="connsiteX8928" y="connsiteY8928"/>
                  </a:cxn>
                  <a:cxn ang="0">
                    <a:pos x="connsiteX8929" y="connsiteY8929"/>
                  </a:cxn>
                  <a:cxn ang="0">
                    <a:pos x="connsiteX8930" y="connsiteY8930"/>
                  </a:cxn>
                  <a:cxn ang="0">
                    <a:pos x="connsiteX8931" y="connsiteY8931"/>
                  </a:cxn>
                  <a:cxn ang="0">
                    <a:pos x="connsiteX8932" y="connsiteY8932"/>
                  </a:cxn>
                  <a:cxn ang="0">
                    <a:pos x="connsiteX8933" y="connsiteY8933"/>
                  </a:cxn>
                  <a:cxn ang="0">
                    <a:pos x="connsiteX8934" y="connsiteY8934"/>
                  </a:cxn>
                  <a:cxn ang="0">
                    <a:pos x="connsiteX8935" y="connsiteY8935"/>
                  </a:cxn>
                  <a:cxn ang="0">
                    <a:pos x="connsiteX8936" y="connsiteY8936"/>
                  </a:cxn>
                  <a:cxn ang="0">
                    <a:pos x="connsiteX8937" y="connsiteY8937"/>
                  </a:cxn>
                  <a:cxn ang="0">
                    <a:pos x="connsiteX8938" y="connsiteY8938"/>
                  </a:cxn>
                  <a:cxn ang="0">
                    <a:pos x="connsiteX8939" y="connsiteY8939"/>
                  </a:cxn>
                  <a:cxn ang="0">
                    <a:pos x="connsiteX8940" y="connsiteY8940"/>
                  </a:cxn>
                  <a:cxn ang="0">
                    <a:pos x="connsiteX8941" y="connsiteY8941"/>
                  </a:cxn>
                  <a:cxn ang="0">
                    <a:pos x="connsiteX8942" y="connsiteY8942"/>
                  </a:cxn>
                  <a:cxn ang="0">
                    <a:pos x="connsiteX8943" y="connsiteY8943"/>
                  </a:cxn>
                  <a:cxn ang="0">
                    <a:pos x="connsiteX8944" y="connsiteY8944"/>
                  </a:cxn>
                  <a:cxn ang="0">
                    <a:pos x="connsiteX8945" y="connsiteY8945"/>
                  </a:cxn>
                  <a:cxn ang="0">
                    <a:pos x="connsiteX8946" y="connsiteY8946"/>
                  </a:cxn>
                  <a:cxn ang="0">
                    <a:pos x="connsiteX8947" y="connsiteY8947"/>
                  </a:cxn>
                  <a:cxn ang="0">
                    <a:pos x="connsiteX8948" y="connsiteY8948"/>
                  </a:cxn>
                  <a:cxn ang="0">
                    <a:pos x="connsiteX8949" y="connsiteY8949"/>
                  </a:cxn>
                  <a:cxn ang="0">
                    <a:pos x="connsiteX8950" y="connsiteY8950"/>
                  </a:cxn>
                  <a:cxn ang="0">
                    <a:pos x="connsiteX8951" y="connsiteY8951"/>
                  </a:cxn>
                  <a:cxn ang="0">
                    <a:pos x="connsiteX8952" y="connsiteY8952"/>
                  </a:cxn>
                  <a:cxn ang="0">
                    <a:pos x="connsiteX8953" y="connsiteY8953"/>
                  </a:cxn>
                  <a:cxn ang="0">
                    <a:pos x="connsiteX8954" y="connsiteY8954"/>
                  </a:cxn>
                  <a:cxn ang="0">
                    <a:pos x="connsiteX8955" y="connsiteY8955"/>
                  </a:cxn>
                  <a:cxn ang="0">
                    <a:pos x="connsiteX8956" y="connsiteY8956"/>
                  </a:cxn>
                  <a:cxn ang="0">
                    <a:pos x="connsiteX8957" y="connsiteY8957"/>
                  </a:cxn>
                  <a:cxn ang="0">
                    <a:pos x="connsiteX8958" y="connsiteY8958"/>
                  </a:cxn>
                  <a:cxn ang="0">
                    <a:pos x="connsiteX8959" y="connsiteY8959"/>
                  </a:cxn>
                  <a:cxn ang="0">
                    <a:pos x="connsiteX8960" y="connsiteY8960"/>
                  </a:cxn>
                  <a:cxn ang="0">
                    <a:pos x="connsiteX8961" y="connsiteY8961"/>
                  </a:cxn>
                  <a:cxn ang="0">
                    <a:pos x="connsiteX8962" y="connsiteY8962"/>
                  </a:cxn>
                  <a:cxn ang="0">
                    <a:pos x="connsiteX8963" y="connsiteY8963"/>
                  </a:cxn>
                  <a:cxn ang="0">
                    <a:pos x="connsiteX8964" y="connsiteY8964"/>
                  </a:cxn>
                  <a:cxn ang="0">
                    <a:pos x="connsiteX8965" y="connsiteY8965"/>
                  </a:cxn>
                  <a:cxn ang="0">
                    <a:pos x="connsiteX8966" y="connsiteY8966"/>
                  </a:cxn>
                  <a:cxn ang="0">
                    <a:pos x="connsiteX8967" y="connsiteY8967"/>
                  </a:cxn>
                  <a:cxn ang="0">
                    <a:pos x="connsiteX8968" y="connsiteY8968"/>
                  </a:cxn>
                  <a:cxn ang="0">
                    <a:pos x="connsiteX8969" y="connsiteY8969"/>
                  </a:cxn>
                  <a:cxn ang="0">
                    <a:pos x="connsiteX8970" y="connsiteY8970"/>
                  </a:cxn>
                  <a:cxn ang="0">
                    <a:pos x="connsiteX8971" y="connsiteY8971"/>
                  </a:cxn>
                  <a:cxn ang="0">
                    <a:pos x="connsiteX8972" y="connsiteY8972"/>
                  </a:cxn>
                  <a:cxn ang="0">
                    <a:pos x="connsiteX8973" y="connsiteY8973"/>
                  </a:cxn>
                  <a:cxn ang="0">
                    <a:pos x="connsiteX8974" y="connsiteY8974"/>
                  </a:cxn>
                  <a:cxn ang="0">
                    <a:pos x="connsiteX8975" y="connsiteY8975"/>
                  </a:cxn>
                  <a:cxn ang="0">
                    <a:pos x="connsiteX8976" y="connsiteY8976"/>
                  </a:cxn>
                  <a:cxn ang="0">
                    <a:pos x="connsiteX8977" y="connsiteY8977"/>
                  </a:cxn>
                  <a:cxn ang="0">
                    <a:pos x="connsiteX8978" y="connsiteY8978"/>
                  </a:cxn>
                  <a:cxn ang="0">
                    <a:pos x="connsiteX8979" y="connsiteY8979"/>
                  </a:cxn>
                  <a:cxn ang="0">
                    <a:pos x="connsiteX8980" y="connsiteY8980"/>
                  </a:cxn>
                  <a:cxn ang="0">
                    <a:pos x="connsiteX8981" y="connsiteY8981"/>
                  </a:cxn>
                  <a:cxn ang="0">
                    <a:pos x="connsiteX8982" y="connsiteY8982"/>
                  </a:cxn>
                  <a:cxn ang="0">
                    <a:pos x="connsiteX8983" y="connsiteY8983"/>
                  </a:cxn>
                  <a:cxn ang="0">
                    <a:pos x="connsiteX8984" y="connsiteY8984"/>
                  </a:cxn>
                  <a:cxn ang="0">
                    <a:pos x="connsiteX8985" y="connsiteY8985"/>
                  </a:cxn>
                  <a:cxn ang="0">
                    <a:pos x="connsiteX8986" y="connsiteY8986"/>
                  </a:cxn>
                  <a:cxn ang="0">
                    <a:pos x="connsiteX8987" y="connsiteY8987"/>
                  </a:cxn>
                  <a:cxn ang="0">
                    <a:pos x="connsiteX8988" y="connsiteY8988"/>
                  </a:cxn>
                  <a:cxn ang="0">
                    <a:pos x="connsiteX8989" y="connsiteY8989"/>
                  </a:cxn>
                  <a:cxn ang="0">
                    <a:pos x="connsiteX8990" y="connsiteY8990"/>
                  </a:cxn>
                  <a:cxn ang="0">
                    <a:pos x="connsiteX8991" y="connsiteY8991"/>
                  </a:cxn>
                  <a:cxn ang="0">
                    <a:pos x="connsiteX8992" y="connsiteY8992"/>
                  </a:cxn>
                  <a:cxn ang="0">
                    <a:pos x="connsiteX8993" y="connsiteY8993"/>
                  </a:cxn>
                  <a:cxn ang="0">
                    <a:pos x="connsiteX8994" y="connsiteY8994"/>
                  </a:cxn>
                  <a:cxn ang="0">
                    <a:pos x="connsiteX8995" y="connsiteY8995"/>
                  </a:cxn>
                  <a:cxn ang="0">
                    <a:pos x="connsiteX8996" y="connsiteY8996"/>
                  </a:cxn>
                  <a:cxn ang="0">
                    <a:pos x="connsiteX8997" y="connsiteY8997"/>
                  </a:cxn>
                  <a:cxn ang="0">
                    <a:pos x="connsiteX8998" y="connsiteY8998"/>
                  </a:cxn>
                  <a:cxn ang="0">
                    <a:pos x="connsiteX8999" y="connsiteY8999"/>
                  </a:cxn>
                  <a:cxn ang="0">
                    <a:pos x="connsiteX9000" y="connsiteY9000"/>
                  </a:cxn>
                  <a:cxn ang="0">
                    <a:pos x="connsiteX9001" y="connsiteY9001"/>
                  </a:cxn>
                  <a:cxn ang="0">
                    <a:pos x="connsiteX9002" y="connsiteY9002"/>
                  </a:cxn>
                  <a:cxn ang="0">
                    <a:pos x="connsiteX9003" y="connsiteY9003"/>
                  </a:cxn>
                  <a:cxn ang="0">
                    <a:pos x="connsiteX9004" y="connsiteY9004"/>
                  </a:cxn>
                  <a:cxn ang="0">
                    <a:pos x="connsiteX9005" y="connsiteY9005"/>
                  </a:cxn>
                  <a:cxn ang="0">
                    <a:pos x="connsiteX9006" y="connsiteY9006"/>
                  </a:cxn>
                  <a:cxn ang="0">
                    <a:pos x="connsiteX9007" y="connsiteY9007"/>
                  </a:cxn>
                  <a:cxn ang="0">
                    <a:pos x="connsiteX9008" y="connsiteY9008"/>
                  </a:cxn>
                  <a:cxn ang="0">
                    <a:pos x="connsiteX9009" y="connsiteY9009"/>
                  </a:cxn>
                  <a:cxn ang="0">
                    <a:pos x="connsiteX9010" y="connsiteY9010"/>
                  </a:cxn>
                  <a:cxn ang="0">
                    <a:pos x="connsiteX9011" y="connsiteY9011"/>
                  </a:cxn>
                  <a:cxn ang="0">
                    <a:pos x="connsiteX9012" y="connsiteY9012"/>
                  </a:cxn>
                  <a:cxn ang="0">
                    <a:pos x="connsiteX9013" y="connsiteY9013"/>
                  </a:cxn>
                  <a:cxn ang="0">
                    <a:pos x="connsiteX9014" y="connsiteY9014"/>
                  </a:cxn>
                  <a:cxn ang="0">
                    <a:pos x="connsiteX9015" y="connsiteY9015"/>
                  </a:cxn>
                  <a:cxn ang="0">
                    <a:pos x="connsiteX9016" y="connsiteY9016"/>
                  </a:cxn>
                  <a:cxn ang="0">
                    <a:pos x="connsiteX9017" y="connsiteY9017"/>
                  </a:cxn>
                  <a:cxn ang="0">
                    <a:pos x="connsiteX9018" y="connsiteY9018"/>
                  </a:cxn>
                  <a:cxn ang="0">
                    <a:pos x="connsiteX9019" y="connsiteY9019"/>
                  </a:cxn>
                  <a:cxn ang="0">
                    <a:pos x="connsiteX9020" y="connsiteY9020"/>
                  </a:cxn>
                  <a:cxn ang="0">
                    <a:pos x="connsiteX9021" y="connsiteY9021"/>
                  </a:cxn>
                  <a:cxn ang="0">
                    <a:pos x="connsiteX9022" y="connsiteY9022"/>
                  </a:cxn>
                  <a:cxn ang="0">
                    <a:pos x="connsiteX9023" y="connsiteY9023"/>
                  </a:cxn>
                  <a:cxn ang="0">
                    <a:pos x="connsiteX9024" y="connsiteY9024"/>
                  </a:cxn>
                  <a:cxn ang="0">
                    <a:pos x="connsiteX9025" y="connsiteY9025"/>
                  </a:cxn>
                  <a:cxn ang="0">
                    <a:pos x="connsiteX9026" y="connsiteY9026"/>
                  </a:cxn>
                  <a:cxn ang="0">
                    <a:pos x="connsiteX9027" y="connsiteY9027"/>
                  </a:cxn>
                  <a:cxn ang="0">
                    <a:pos x="connsiteX9028" y="connsiteY9028"/>
                  </a:cxn>
                  <a:cxn ang="0">
                    <a:pos x="connsiteX9029" y="connsiteY9029"/>
                  </a:cxn>
                  <a:cxn ang="0">
                    <a:pos x="connsiteX9030" y="connsiteY9030"/>
                  </a:cxn>
                  <a:cxn ang="0">
                    <a:pos x="connsiteX9031" y="connsiteY9031"/>
                  </a:cxn>
                  <a:cxn ang="0">
                    <a:pos x="connsiteX9032" y="connsiteY9032"/>
                  </a:cxn>
                  <a:cxn ang="0">
                    <a:pos x="connsiteX9033" y="connsiteY9033"/>
                  </a:cxn>
                  <a:cxn ang="0">
                    <a:pos x="connsiteX9034" y="connsiteY9034"/>
                  </a:cxn>
                  <a:cxn ang="0">
                    <a:pos x="connsiteX9035" y="connsiteY9035"/>
                  </a:cxn>
                  <a:cxn ang="0">
                    <a:pos x="connsiteX9036" y="connsiteY9036"/>
                  </a:cxn>
                  <a:cxn ang="0">
                    <a:pos x="connsiteX9037" y="connsiteY9037"/>
                  </a:cxn>
                  <a:cxn ang="0">
                    <a:pos x="connsiteX9038" y="connsiteY9038"/>
                  </a:cxn>
                  <a:cxn ang="0">
                    <a:pos x="connsiteX9039" y="connsiteY9039"/>
                  </a:cxn>
                  <a:cxn ang="0">
                    <a:pos x="connsiteX9040" y="connsiteY9040"/>
                  </a:cxn>
                  <a:cxn ang="0">
                    <a:pos x="connsiteX9041" y="connsiteY9041"/>
                  </a:cxn>
                  <a:cxn ang="0">
                    <a:pos x="connsiteX9042" y="connsiteY9042"/>
                  </a:cxn>
                  <a:cxn ang="0">
                    <a:pos x="connsiteX9043" y="connsiteY9043"/>
                  </a:cxn>
                  <a:cxn ang="0">
                    <a:pos x="connsiteX9044" y="connsiteY9044"/>
                  </a:cxn>
                  <a:cxn ang="0">
                    <a:pos x="connsiteX9045" y="connsiteY9045"/>
                  </a:cxn>
                  <a:cxn ang="0">
                    <a:pos x="connsiteX9046" y="connsiteY9046"/>
                  </a:cxn>
                  <a:cxn ang="0">
                    <a:pos x="connsiteX9047" y="connsiteY9047"/>
                  </a:cxn>
                  <a:cxn ang="0">
                    <a:pos x="connsiteX9048" y="connsiteY9048"/>
                  </a:cxn>
                  <a:cxn ang="0">
                    <a:pos x="connsiteX9049" y="connsiteY9049"/>
                  </a:cxn>
                  <a:cxn ang="0">
                    <a:pos x="connsiteX9050" y="connsiteY9050"/>
                  </a:cxn>
                  <a:cxn ang="0">
                    <a:pos x="connsiteX9051" y="connsiteY9051"/>
                  </a:cxn>
                  <a:cxn ang="0">
                    <a:pos x="connsiteX9052" y="connsiteY9052"/>
                  </a:cxn>
                  <a:cxn ang="0">
                    <a:pos x="connsiteX9053" y="connsiteY9053"/>
                  </a:cxn>
                  <a:cxn ang="0">
                    <a:pos x="connsiteX9054" y="connsiteY9054"/>
                  </a:cxn>
                  <a:cxn ang="0">
                    <a:pos x="connsiteX9055" y="connsiteY9055"/>
                  </a:cxn>
                  <a:cxn ang="0">
                    <a:pos x="connsiteX9056" y="connsiteY9056"/>
                  </a:cxn>
                  <a:cxn ang="0">
                    <a:pos x="connsiteX9057" y="connsiteY9057"/>
                  </a:cxn>
                  <a:cxn ang="0">
                    <a:pos x="connsiteX9058" y="connsiteY9058"/>
                  </a:cxn>
                  <a:cxn ang="0">
                    <a:pos x="connsiteX9059" y="connsiteY9059"/>
                  </a:cxn>
                  <a:cxn ang="0">
                    <a:pos x="connsiteX9060" y="connsiteY9060"/>
                  </a:cxn>
                  <a:cxn ang="0">
                    <a:pos x="connsiteX9061" y="connsiteY9061"/>
                  </a:cxn>
                  <a:cxn ang="0">
                    <a:pos x="connsiteX9062" y="connsiteY9062"/>
                  </a:cxn>
                  <a:cxn ang="0">
                    <a:pos x="connsiteX9063" y="connsiteY9063"/>
                  </a:cxn>
                  <a:cxn ang="0">
                    <a:pos x="connsiteX9064" y="connsiteY9064"/>
                  </a:cxn>
                  <a:cxn ang="0">
                    <a:pos x="connsiteX9065" y="connsiteY9065"/>
                  </a:cxn>
                  <a:cxn ang="0">
                    <a:pos x="connsiteX9066" y="connsiteY9066"/>
                  </a:cxn>
                  <a:cxn ang="0">
                    <a:pos x="connsiteX9067" y="connsiteY9067"/>
                  </a:cxn>
                  <a:cxn ang="0">
                    <a:pos x="connsiteX9068" y="connsiteY9068"/>
                  </a:cxn>
                  <a:cxn ang="0">
                    <a:pos x="connsiteX9069" y="connsiteY9069"/>
                  </a:cxn>
                  <a:cxn ang="0">
                    <a:pos x="connsiteX9070" y="connsiteY9070"/>
                  </a:cxn>
                  <a:cxn ang="0">
                    <a:pos x="connsiteX9071" y="connsiteY9071"/>
                  </a:cxn>
                  <a:cxn ang="0">
                    <a:pos x="connsiteX9072" y="connsiteY9072"/>
                  </a:cxn>
                  <a:cxn ang="0">
                    <a:pos x="connsiteX9073" y="connsiteY9073"/>
                  </a:cxn>
                  <a:cxn ang="0">
                    <a:pos x="connsiteX9074" y="connsiteY9074"/>
                  </a:cxn>
                  <a:cxn ang="0">
                    <a:pos x="connsiteX9075" y="connsiteY9075"/>
                  </a:cxn>
                  <a:cxn ang="0">
                    <a:pos x="connsiteX9076" y="connsiteY9076"/>
                  </a:cxn>
                  <a:cxn ang="0">
                    <a:pos x="connsiteX9077" y="connsiteY9077"/>
                  </a:cxn>
                  <a:cxn ang="0">
                    <a:pos x="connsiteX9078" y="connsiteY9078"/>
                  </a:cxn>
                  <a:cxn ang="0">
                    <a:pos x="connsiteX9079" y="connsiteY9079"/>
                  </a:cxn>
                  <a:cxn ang="0">
                    <a:pos x="connsiteX9080" y="connsiteY9080"/>
                  </a:cxn>
                  <a:cxn ang="0">
                    <a:pos x="connsiteX9081" y="connsiteY9081"/>
                  </a:cxn>
                  <a:cxn ang="0">
                    <a:pos x="connsiteX9082" y="connsiteY9082"/>
                  </a:cxn>
                  <a:cxn ang="0">
                    <a:pos x="connsiteX9083" y="connsiteY9083"/>
                  </a:cxn>
                  <a:cxn ang="0">
                    <a:pos x="connsiteX9084" y="connsiteY9084"/>
                  </a:cxn>
                  <a:cxn ang="0">
                    <a:pos x="connsiteX9085" y="connsiteY9085"/>
                  </a:cxn>
                  <a:cxn ang="0">
                    <a:pos x="connsiteX9086" y="connsiteY9086"/>
                  </a:cxn>
                  <a:cxn ang="0">
                    <a:pos x="connsiteX9087" y="connsiteY9087"/>
                  </a:cxn>
                  <a:cxn ang="0">
                    <a:pos x="connsiteX9088" y="connsiteY9088"/>
                  </a:cxn>
                  <a:cxn ang="0">
                    <a:pos x="connsiteX9089" y="connsiteY9089"/>
                  </a:cxn>
                  <a:cxn ang="0">
                    <a:pos x="connsiteX9090" y="connsiteY9090"/>
                  </a:cxn>
                  <a:cxn ang="0">
                    <a:pos x="connsiteX9091" y="connsiteY9091"/>
                  </a:cxn>
                  <a:cxn ang="0">
                    <a:pos x="connsiteX9092" y="connsiteY9092"/>
                  </a:cxn>
                  <a:cxn ang="0">
                    <a:pos x="connsiteX9093" y="connsiteY9093"/>
                  </a:cxn>
                  <a:cxn ang="0">
                    <a:pos x="connsiteX9094" y="connsiteY9094"/>
                  </a:cxn>
                  <a:cxn ang="0">
                    <a:pos x="connsiteX9095" y="connsiteY9095"/>
                  </a:cxn>
                  <a:cxn ang="0">
                    <a:pos x="connsiteX9096" y="connsiteY9096"/>
                  </a:cxn>
                  <a:cxn ang="0">
                    <a:pos x="connsiteX9097" y="connsiteY9097"/>
                  </a:cxn>
                  <a:cxn ang="0">
                    <a:pos x="connsiteX9098" y="connsiteY9098"/>
                  </a:cxn>
                  <a:cxn ang="0">
                    <a:pos x="connsiteX9099" y="connsiteY9099"/>
                  </a:cxn>
                  <a:cxn ang="0">
                    <a:pos x="connsiteX9100" y="connsiteY9100"/>
                  </a:cxn>
                  <a:cxn ang="0">
                    <a:pos x="connsiteX9101" y="connsiteY9101"/>
                  </a:cxn>
                  <a:cxn ang="0">
                    <a:pos x="connsiteX9102" y="connsiteY9102"/>
                  </a:cxn>
                  <a:cxn ang="0">
                    <a:pos x="connsiteX9103" y="connsiteY9103"/>
                  </a:cxn>
                  <a:cxn ang="0">
                    <a:pos x="connsiteX9104" y="connsiteY9104"/>
                  </a:cxn>
                  <a:cxn ang="0">
                    <a:pos x="connsiteX9105" y="connsiteY9105"/>
                  </a:cxn>
                  <a:cxn ang="0">
                    <a:pos x="connsiteX9106" y="connsiteY9106"/>
                  </a:cxn>
                  <a:cxn ang="0">
                    <a:pos x="connsiteX9107" y="connsiteY9107"/>
                  </a:cxn>
                  <a:cxn ang="0">
                    <a:pos x="connsiteX9108" y="connsiteY9108"/>
                  </a:cxn>
                  <a:cxn ang="0">
                    <a:pos x="connsiteX9109" y="connsiteY9109"/>
                  </a:cxn>
                  <a:cxn ang="0">
                    <a:pos x="connsiteX9110" y="connsiteY9110"/>
                  </a:cxn>
                  <a:cxn ang="0">
                    <a:pos x="connsiteX9111" y="connsiteY9111"/>
                  </a:cxn>
                  <a:cxn ang="0">
                    <a:pos x="connsiteX9112" y="connsiteY9112"/>
                  </a:cxn>
                  <a:cxn ang="0">
                    <a:pos x="connsiteX9113" y="connsiteY9113"/>
                  </a:cxn>
                  <a:cxn ang="0">
                    <a:pos x="connsiteX9114" y="connsiteY9114"/>
                  </a:cxn>
                  <a:cxn ang="0">
                    <a:pos x="connsiteX9115" y="connsiteY9115"/>
                  </a:cxn>
                  <a:cxn ang="0">
                    <a:pos x="connsiteX9116" y="connsiteY9116"/>
                  </a:cxn>
                  <a:cxn ang="0">
                    <a:pos x="connsiteX9117" y="connsiteY9117"/>
                  </a:cxn>
                  <a:cxn ang="0">
                    <a:pos x="connsiteX9118" y="connsiteY9118"/>
                  </a:cxn>
                  <a:cxn ang="0">
                    <a:pos x="connsiteX9119" y="connsiteY9119"/>
                  </a:cxn>
                  <a:cxn ang="0">
                    <a:pos x="connsiteX9120" y="connsiteY9120"/>
                  </a:cxn>
                  <a:cxn ang="0">
                    <a:pos x="connsiteX9121" y="connsiteY9121"/>
                  </a:cxn>
                  <a:cxn ang="0">
                    <a:pos x="connsiteX9122" y="connsiteY9122"/>
                  </a:cxn>
                  <a:cxn ang="0">
                    <a:pos x="connsiteX9123" y="connsiteY9123"/>
                  </a:cxn>
                  <a:cxn ang="0">
                    <a:pos x="connsiteX9124" y="connsiteY9124"/>
                  </a:cxn>
                  <a:cxn ang="0">
                    <a:pos x="connsiteX9125" y="connsiteY9125"/>
                  </a:cxn>
                  <a:cxn ang="0">
                    <a:pos x="connsiteX9126" y="connsiteY9126"/>
                  </a:cxn>
                  <a:cxn ang="0">
                    <a:pos x="connsiteX9127" y="connsiteY9127"/>
                  </a:cxn>
                  <a:cxn ang="0">
                    <a:pos x="connsiteX9128" y="connsiteY9128"/>
                  </a:cxn>
                  <a:cxn ang="0">
                    <a:pos x="connsiteX9129" y="connsiteY9129"/>
                  </a:cxn>
                  <a:cxn ang="0">
                    <a:pos x="connsiteX9130" y="connsiteY9130"/>
                  </a:cxn>
                  <a:cxn ang="0">
                    <a:pos x="connsiteX9131" y="connsiteY9131"/>
                  </a:cxn>
                  <a:cxn ang="0">
                    <a:pos x="connsiteX9132" y="connsiteY9132"/>
                  </a:cxn>
                  <a:cxn ang="0">
                    <a:pos x="connsiteX9133" y="connsiteY9133"/>
                  </a:cxn>
                  <a:cxn ang="0">
                    <a:pos x="connsiteX9134" y="connsiteY9134"/>
                  </a:cxn>
                  <a:cxn ang="0">
                    <a:pos x="connsiteX9135" y="connsiteY9135"/>
                  </a:cxn>
                  <a:cxn ang="0">
                    <a:pos x="connsiteX9136" y="connsiteY9136"/>
                  </a:cxn>
                  <a:cxn ang="0">
                    <a:pos x="connsiteX9137" y="connsiteY9137"/>
                  </a:cxn>
                  <a:cxn ang="0">
                    <a:pos x="connsiteX9138" y="connsiteY9138"/>
                  </a:cxn>
                  <a:cxn ang="0">
                    <a:pos x="connsiteX9139" y="connsiteY9139"/>
                  </a:cxn>
                  <a:cxn ang="0">
                    <a:pos x="connsiteX9140" y="connsiteY9140"/>
                  </a:cxn>
                  <a:cxn ang="0">
                    <a:pos x="connsiteX9141" y="connsiteY9141"/>
                  </a:cxn>
                  <a:cxn ang="0">
                    <a:pos x="connsiteX9142" y="connsiteY9142"/>
                  </a:cxn>
                  <a:cxn ang="0">
                    <a:pos x="connsiteX9143" y="connsiteY9143"/>
                  </a:cxn>
                  <a:cxn ang="0">
                    <a:pos x="connsiteX9144" y="connsiteY9144"/>
                  </a:cxn>
                  <a:cxn ang="0">
                    <a:pos x="connsiteX9145" y="connsiteY9145"/>
                  </a:cxn>
                  <a:cxn ang="0">
                    <a:pos x="connsiteX9146" y="connsiteY9146"/>
                  </a:cxn>
                  <a:cxn ang="0">
                    <a:pos x="connsiteX9147" y="connsiteY9147"/>
                  </a:cxn>
                  <a:cxn ang="0">
                    <a:pos x="connsiteX9148" y="connsiteY9148"/>
                  </a:cxn>
                  <a:cxn ang="0">
                    <a:pos x="connsiteX9149" y="connsiteY9149"/>
                  </a:cxn>
                  <a:cxn ang="0">
                    <a:pos x="connsiteX9150" y="connsiteY9150"/>
                  </a:cxn>
                  <a:cxn ang="0">
                    <a:pos x="connsiteX9151" y="connsiteY9151"/>
                  </a:cxn>
                  <a:cxn ang="0">
                    <a:pos x="connsiteX9152" y="connsiteY9152"/>
                  </a:cxn>
                  <a:cxn ang="0">
                    <a:pos x="connsiteX9153" y="connsiteY9153"/>
                  </a:cxn>
                  <a:cxn ang="0">
                    <a:pos x="connsiteX9154" y="connsiteY9154"/>
                  </a:cxn>
                  <a:cxn ang="0">
                    <a:pos x="connsiteX9155" y="connsiteY9155"/>
                  </a:cxn>
                  <a:cxn ang="0">
                    <a:pos x="connsiteX9156" y="connsiteY9156"/>
                  </a:cxn>
                  <a:cxn ang="0">
                    <a:pos x="connsiteX9157" y="connsiteY9157"/>
                  </a:cxn>
                  <a:cxn ang="0">
                    <a:pos x="connsiteX9158" y="connsiteY9158"/>
                  </a:cxn>
                  <a:cxn ang="0">
                    <a:pos x="connsiteX9159" y="connsiteY9159"/>
                  </a:cxn>
                  <a:cxn ang="0">
                    <a:pos x="connsiteX9160" y="connsiteY9160"/>
                  </a:cxn>
                  <a:cxn ang="0">
                    <a:pos x="connsiteX9161" y="connsiteY9161"/>
                  </a:cxn>
                  <a:cxn ang="0">
                    <a:pos x="connsiteX9162" y="connsiteY9162"/>
                  </a:cxn>
                  <a:cxn ang="0">
                    <a:pos x="connsiteX9163" y="connsiteY9163"/>
                  </a:cxn>
                  <a:cxn ang="0">
                    <a:pos x="connsiteX9164" y="connsiteY9164"/>
                  </a:cxn>
                  <a:cxn ang="0">
                    <a:pos x="connsiteX9165" y="connsiteY9165"/>
                  </a:cxn>
                  <a:cxn ang="0">
                    <a:pos x="connsiteX9166" y="connsiteY9166"/>
                  </a:cxn>
                  <a:cxn ang="0">
                    <a:pos x="connsiteX9167" y="connsiteY9167"/>
                  </a:cxn>
                  <a:cxn ang="0">
                    <a:pos x="connsiteX9168" y="connsiteY9168"/>
                  </a:cxn>
                  <a:cxn ang="0">
                    <a:pos x="connsiteX9169" y="connsiteY9169"/>
                  </a:cxn>
                  <a:cxn ang="0">
                    <a:pos x="connsiteX9170" y="connsiteY9170"/>
                  </a:cxn>
                  <a:cxn ang="0">
                    <a:pos x="connsiteX9171" y="connsiteY9171"/>
                  </a:cxn>
                  <a:cxn ang="0">
                    <a:pos x="connsiteX9172" y="connsiteY9172"/>
                  </a:cxn>
                  <a:cxn ang="0">
                    <a:pos x="connsiteX9173" y="connsiteY9173"/>
                  </a:cxn>
                  <a:cxn ang="0">
                    <a:pos x="connsiteX9174" y="connsiteY9174"/>
                  </a:cxn>
                  <a:cxn ang="0">
                    <a:pos x="connsiteX9175" y="connsiteY9175"/>
                  </a:cxn>
                  <a:cxn ang="0">
                    <a:pos x="connsiteX9176" y="connsiteY9176"/>
                  </a:cxn>
                  <a:cxn ang="0">
                    <a:pos x="connsiteX9177" y="connsiteY9177"/>
                  </a:cxn>
                  <a:cxn ang="0">
                    <a:pos x="connsiteX9178" y="connsiteY9178"/>
                  </a:cxn>
                  <a:cxn ang="0">
                    <a:pos x="connsiteX9179" y="connsiteY9179"/>
                  </a:cxn>
                  <a:cxn ang="0">
                    <a:pos x="connsiteX9180" y="connsiteY9180"/>
                  </a:cxn>
                  <a:cxn ang="0">
                    <a:pos x="connsiteX9181" y="connsiteY9181"/>
                  </a:cxn>
                  <a:cxn ang="0">
                    <a:pos x="connsiteX9182" y="connsiteY9182"/>
                  </a:cxn>
                  <a:cxn ang="0">
                    <a:pos x="connsiteX9183" y="connsiteY9183"/>
                  </a:cxn>
                  <a:cxn ang="0">
                    <a:pos x="connsiteX9184" y="connsiteY9184"/>
                  </a:cxn>
                  <a:cxn ang="0">
                    <a:pos x="connsiteX9185" y="connsiteY9185"/>
                  </a:cxn>
                  <a:cxn ang="0">
                    <a:pos x="connsiteX9186" y="connsiteY9186"/>
                  </a:cxn>
                  <a:cxn ang="0">
                    <a:pos x="connsiteX9187" y="connsiteY9187"/>
                  </a:cxn>
                  <a:cxn ang="0">
                    <a:pos x="connsiteX9188" y="connsiteY9188"/>
                  </a:cxn>
                  <a:cxn ang="0">
                    <a:pos x="connsiteX9189" y="connsiteY9189"/>
                  </a:cxn>
                  <a:cxn ang="0">
                    <a:pos x="connsiteX9190" y="connsiteY9190"/>
                  </a:cxn>
                  <a:cxn ang="0">
                    <a:pos x="connsiteX9191" y="connsiteY9191"/>
                  </a:cxn>
                  <a:cxn ang="0">
                    <a:pos x="connsiteX9192" y="connsiteY9192"/>
                  </a:cxn>
                  <a:cxn ang="0">
                    <a:pos x="connsiteX9193" y="connsiteY9193"/>
                  </a:cxn>
                  <a:cxn ang="0">
                    <a:pos x="connsiteX9194" y="connsiteY9194"/>
                  </a:cxn>
                  <a:cxn ang="0">
                    <a:pos x="connsiteX9195" y="connsiteY9195"/>
                  </a:cxn>
                  <a:cxn ang="0">
                    <a:pos x="connsiteX9196" y="connsiteY9196"/>
                  </a:cxn>
                  <a:cxn ang="0">
                    <a:pos x="connsiteX9197" y="connsiteY9197"/>
                  </a:cxn>
                  <a:cxn ang="0">
                    <a:pos x="connsiteX9198" y="connsiteY9198"/>
                  </a:cxn>
                  <a:cxn ang="0">
                    <a:pos x="connsiteX9199" y="connsiteY9199"/>
                  </a:cxn>
                  <a:cxn ang="0">
                    <a:pos x="connsiteX9200" y="connsiteY9200"/>
                  </a:cxn>
                  <a:cxn ang="0">
                    <a:pos x="connsiteX9201" y="connsiteY9201"/>
                  </a:cxn>
                  <a:cxn ang="0">
                    <a:pos x="connsiteX9202" y="connsiteY9202"/>
                  </a:cxn>
                  <a:cxn ang="0">
                    <a:pos x="connsiteX9203" y="connsiteY9203"/>
                  </a:cxn>
                  <a:cxn ang="0">
                    <a:pos x="connsiteX9204" y="connsiteY9204"/>
                  </a:cxn>
                  <a:cxn ang="0">
                    <a:pos x="connsiteX9205" y="connsiteY9205"/>
                  </a:cxn>
                  <a:cxn ang="0">
                    <a:pos x="connsiteX9206" y="connsiteY9206"/>
                  </a:cxn>
                  <a:cxn ang="0">
                    <a:pos x="connsiteX9207" y="connsiteY9207"/>
                  </a:cxn>
                  <a:cxn ang="0">
                    <a:pos x="connsiteX9208" y="connsiteY9208"/>
                  </a:cxn>
                  <a:cxn ang="0">
                    <a:pos x="connsiteX9209" y="connsiteY9209"/>
                  </a:cxn>
                  <a:cxn ang="0">
                    <a:pos x="connsiteX9210" y="connsiteY9210"/>
                  </a:cxn>
                  <a:cxn ang="0">
                    <a:pos x="connsiteX9211" y="connsiteY9211"/>
                  </a:cxn>
                  <a:cxn ang="0">
                    <a:pos x="connsiteX9212" y="connsiteY9212"/>
                  </a:cxn>
                  <a:cxn ang="0">
                    <a:pos x="connsiteX9213" y="connsiteY9213"/>
                  </a:cxn>
                  <a:cxn ang="0">
                    <a:pos x="connsiteX9214" y="connsiteY9214"/>
                  </a:cxn>
                  <a:cxn ang="0">
                    <a:pos x="connsiteX9215" y="connsiteY9215"/>
                  </a:cxn>
                  <a:cxn ang="0">
                    <a:pos x="connsiteX9216" y="connsiteY9216"/>
                  </a:cxn>
                  <a:cxn ang="0">
                    <a:pos x="connsiteX9217" y="connsiteY9217"/>
                  </a:cxn>
                  <a:cxn ang="0">
                    <a:pos x="connsiteX9218" y="connsiteY9218"/>
                  </a:cxn>
                  <a:cxn ang="0">
                    <a:pos x="connsiteX9219" y="connsiteY9219"/>
                  </a:cxn>
                  <a:cxn ang="0">
                    <a:pos x="connsiteX9220" y="connsiteY9220"/>
                  </a:cxn>
                  <a:cxn ang="0">
                    <a:pos x="connsiteX9221" y="connsiteY9221"/>
                  </a:cxn>
                  <a:cxn ang="0">
                    <a:pos x="connsiteX9222" y="connsiteY9222"/>
                  </a:cxn>
                  <a:cxn ang="0">
                    <a:pos x="connsiteX9223" y="connsiteY9223"/>
                  </a:cxn>
                  <a:cxn ang="0">
                    <a:pos x="connsiteX9224" y="connsiteY9224"/>
                  </a:cxn>
                  <a:cxn ang="0">
                    <a:pos x="connsiteX9225" y="connsiteY9225"/>
                  </a:cxn>
                  <a:cxn ang="0">
                    <a:pos x="connsiteX9226" y="connsiteY9226"/>
                  </a:cxn>
                  <a:cxn ang="0">
                    <a:pos x="connsiteX9227" y="connsiteY9227"/>
                  </a:cxn>
                  <a:cxn ang="0">
                    <a:pos x="connsiteX9228" y="connsiteY9228"/>
                  </a:cxn>
                  <a:cxn ang="0">
                    <a:pos x="connsiteX9229" y="connsiteY9229"/>
                  </a:cxn>
                  <a:cxn ang="0">
                    <a:pos x="connsiteX9230" y="connsiteY9230"/>
                  </a:cxn>
                  <a:cxn ang="0">
                    <a:pos x="connsiteX9231" y="connsiteY9231"/>
                  </a:cxn>
                  <a:cxn ang="0">
                    <a:pos x="connsiteX9232" y="connsiteY9232"/>
                  </a:cxn>
                  <a:cxn ang="0">
                    <a:pos x="connsiteX9233" y="connsiteY9233"/>
                  </a:cxn>
                  <a:cxn ang="0">
                    <a:pos x="connsiteX9234" y="connsiteY9234"/>
                  </a:cxn>
                  <a:cxn ang="0">
                    <a:pos x="connsiteX9235" y="connsiteY9235"/>
                  </a:cxn>
                  <a:cxn ang="0">
                    <a:pos x="connsiteX9236" y="connsiteY9236"/>
                  </a:cxn>
                  <a:cxn ang="0">
                    <a:pos x="connsiteX9237" y="connsiteY9237"/>
                  </a:cxn>
                  <a:cxn ang="0">
                    <a:pos x="connsiteX9238" y="connsiteY9238"/>
                  </a:cxn>
                  <a:cxn ang="0">
                    <a:pos x="connsiteX9239" y="connsiteY9239"/>
                  </a:cxn>
                  <a:cxn ang="0">
                    <a:pos x="connsiteX9240" y="connsiteY9240"/>
                  </a:cxn>
                  <a:cxn ang="0">
                    <a:pos x="connsiteX9241" y="connsiteY9241"/>
                  </a:cxn>
                  <a:cxn ang="0">
                    <a:pos x="connsiteX9242" y="connsiteY9242"/>
                  </a:cxn>
                  <a:cxn ang="0">
                    <a:pos x="connsiteX9243" y="connsiteY9243"/>
                  </a:cxn>
                  <a:cxn ang="0">
                    <a:pos x="connsiteX9244" y="connsiteY9244"/>
                  </a:cxn>
                  <a:cxn ang="0">
                    <a:pos x="connsiteX9245" y="connsiteY9245"/>
                  </a:cxn>
                  <a:cxn ang="0">
                    <a:pos x="connsiteX9246" y="connsiteY9246"/>
                  </a:cxn>
                  <a:cxn ang="0">
                    <a:pos x="connsiteX9247" y="connsiteY9247"/>
                  </a:cxn>
                  <a:cxn ang="0">
                    <a:pos x="connsiteX9248" y="connsiteY9248"/>
                  </a:cxn>
                  <a:cxn ang="0">
                    <a:pos x="connsiteX9249" y="connsiteY9249"/>
                  </a:cxn>
                  <a:cxn ang="0">
                    <a:pos x="connsiteX9250" y="connsiteY9250"/>
                  </a:cxn>
                  <a:cxn ang="0">
                    <a:pos x="connsiteX9251" y="connsiteY9251"/>
                  </a:cxn>
                  <a:cxn ang="0">
                    <a:pos x="connsiteX9252" y="connsiteY9252"/>
                  </a:cxn>
                  <a:cxn ang="0">
                    <a:pos x="connsiteX9253" y="connsiteY9253"/>
                  </a:cxn>
                  <a:cxn ang="0">
                    <a:pos x="connsiteX9254" y="connsiteY9254"/>
                  </a:cxn>
                  <a:cxn ang="0">
                    <a:pos x="connsiteX9255" y="connsiteY9255"/>
                  </a:cxn>
                  <a:cxn ang="0">
                    <a:pos x="connsiteX9256" y="connsiteY9256"/>
                  </a:cxn>
                  <a:cxn ang="0">
                    <a:pos x="connsiteX9257" y="connsiteY9257"/>
                  </a:cxn>
                  <a:cxn ang="0">
                    <a:pos x="connsiteX9258" y="connsiteY9258"/>
                  </a:cxn>
                  <a:cxn ang="0">
                    <a:pos x="connsiteX9259" y="connsiteY9259"/>
                  </a:cxn>
                  <a:cxn ang="0">
                    <a:pos x="connsiteX9260" y="connsiteY9260"/>
                  </a:cxn>
                  <a:cxn ang="0">
                    <a:pos x="connsiteX9261" y="connsiteY9261"/>
                  </a:cxn>
                  <a:cxn ang="0">
                    <a:pos x="connsiteX9262" y="connsiteY9262"/>
                  </a:cxn>
                  <a:cxn ang="0">
                    <a:pos x="connsiteX9263" y="connsiteY9263"/>
                  </a:cxn>
                  <a:cxn ang="0">
                    <a:pos x="connsiteX9264" y="connsiteY9264"/>
                  </a:cxn>
                  <a:cxn ang="0">
                    <a:pos x="connsiteX9265" y="connsiteY9265"/>
                  </a:cxn>
                  <a:cxn ang="0">
                    <a:pos x="connsiteX9266" y="connsiteY9266"/>
                  </a:cxn>
                  <a:cxn ang="0">
                    <a:pos x="connsiteX9267" y="connsiteY9267"/>
                  </a:cxn>
                  <a:cxn ang="0">
                    <a:pos x="connsiteX9268" y="connsiteY9268"/>
                  </a:cxn>
                  <a:cxn ang="0">
                    <a:pos x="connsiteX9269" y="connsiteY9269"/>
                  </a:cxn>
                  <a:cxn ang="0">
                    <a:pos x="connsiteX9270" y="connsiteY9270"/>
                  </a:cxn>
                  <a:cxn ang="0">
                    <a:pos x="connsiteX9271" y="connsiteY9271"/>
                  </a:cxn>
                  <a:cxn ang="0">
                    <a:pos x="connsiteX9272" y="connsiteY9272"/>
                  </a:cxn>
                  <a:cxn ang="0">
                    <a:pos x="connsiteX9273" y="connsiteY9273"/>
                  </a:cxn>
                  <a:cxn ang="0">
                    <a:pos x="connsiteX9274" y="connsiteY9274"/>
                  </a:cxn>
                  <a:cxn ang="0">
                    <a:pos x="connsiteX9275" y="connsiteY9275"/>
                  </a:cxn>
                  <a:cxn ang="0">
                    <a:pos x="connsiteX9276" y="connsiteY9276"/>
                  </a:cxn>
                  <a:cxn ang="0">
                    <a:pos x="connsiteX9277" y="connsiteY9277"/>
                  </a:cxn>
                  <a:cxn ang="0">
                    <a:pos x="connsiteX9278" y="connsiteY9278"/>
                  </a:cxn>
                  <a:cxn ang="0">
                    <a:pos x="connsiteX9279" y="connsiteY9279"/>
                  </a:cxn>
                  <a:cxn ang="0">
                    <a:pos x="connsiteX9280" y="connsiteY9280"/>
                  </a:cxn>
                  <a:cxn ang="0">
                    <a:pos x="connsiteX9281" y="connsiteY9281"/>
                  </a:cxn>
                  <a:cxn ang="0">
                    <a:pos x="connsiteX9282" y="connsiteY9282"/>
                  </a:cxn>
                  <a:cxn ang="0">
                    <a:pos x="connsiteX9283" y="connsiteY9283"/>
                  </a:cxn>
                  <a:cxn ang="0">
                    <a:pos x="connsiteX9284" y="connsiteY9284"/>
                  </a:cxn>
                  <a:cxn ang="0">
                    <a:pos x="connsiteX9285" y="connsiteY9285"/>
                  </a:cxn>
                  <a:cxn ang="0">
                    <a:pos x="connsiteX9286" y="connsiteY9286"/>
                  </a:cxn>
                  <a:cxn ang="0">
                    <a:pos x="connsiteX9287" y="connsiteY9287"/>
                  </a:cxn>
                  <a:cxn ang="0">
                    <a:pos x="connsiteX9288" y="connsiteY9288"/>
                  </a:cxn>
                  <a:cxn ang="0">
                    <a:pos x="connsiteX9289" y="connsiteY9289"/>
                  </a:cxn>
                  <a:cxn ang="0">
                    <a:pos x="connsiteX9290" y="connsiteY9290"/>
                  </a:cxn>
                </a:cxnLst>
                <a:rect l="l" t="t" r="r" b="b"/>
                <a:pathLst>
                  <a:path w="3949445" h="5665088">
                    <a:moveTo>
                      <a:pt x="1598524" y="2778328"/>
                    </a:moveTo>
                    <a:lnTo>
                      <a:pt x="1611325" y="2770403"/>
                    </a:lnTo>
                    <a:lnTo>
                      <a:pt x="1618488" y="2769108"/>
                    </a:lnTo>
                    <a:lnTo>
                      <a:pt x="1624279" y="2769108"/>
                    </a:lnTo>
                    <a:lnTo>
                      <a:pt x="1624813" y="2768346"/>
                    </a:lnTo>
                    <a:lnTo>
                      <a:pt x="1622527" y="2767660"/>
                    </a:lnTo>
                    <a:lnTo>
                      <a:pt x="1615745" y="2766441"/>
                    </a:lnTo>
                    <a:lnTo>
                      <a:pt x="1615592" y="2765298"/>
                    </a:lnTo>
                    <a:lnTo>
                      <a:pt x="1619021" y="2762403"/>
                    </a:lnTo>
                    <a:lnTo>
                      <a:pt x="1620393" y="2760878"/>
                    </a:lnTo>
                    <a:lnTo>
                      <a:pt x="1621993" y="2760802"/>
                    </a:lnTo>
                    <a:lnTo>
                      <a:pt x="1624584" y="2763012"/>
                    </a:lnTo>
                    <a:lnTo>
                      <a:pt x="1624355" y="2764460"/>
                    </a:lnTo>
                    <a:lnTo>
                      <a:pt x="1624660" y="2766060"/>
                    </a:lnTo>
                    <a:lnTo>
                      <a:pt x="1626108" y="2765908"/>
                    </a:lnTo>
                    <a:lnTo>
                      <a:pt x="1630070" y="2763469"/>
                    </a:lnTo>
                    <a:lnTo>
                      <a:pt x="1631366" y="2763622"/>
                    </a:lnTo>
                    <a:lnTo>
                      <a:pt x="1632509" y="2764917"/>
                    </a:lnTo>
                    <a:lnTo>
                      <a:pt x="1628851" y="2768346"/>
                    </a:lnTo>
                    <a:lnTo>
                      <a:pt x="1629613" y="2769413"/>
                    </a:lnTo>
                    <a:lnTo>
                      <a:pt x="1637081" y="2770023"/>
                    </a:lnTo>
                    <a:lnTo>
                      <a:pt x="1655216" y="2776576"/>
                    </a:lnTo>
                    <a:lnTo>
                      <a:pt x="1654226" y="2774899"/>
                    </a:lnTo>
                    <a:lnTo>
                      <a:pt x="1647749" y="2771623"/>
                    </a:lnTo>
                    <a:lnTo>
                      <a:pt x="1645615" y="2770708"/>
                    </a:lnTo>
                    <a:lnTo>
                      <a:pt x="1643558" y="2770708"/>
                    </a:lnTo>
                    <a:lnTo>
                      <a:pt x="1640967" y="2769642"/>
                    </a:lnTo>
                    <a:lnTo>
                      <a:pt x="1638757" y="2768422"/>
                    </a:lnTo>
                    <a:lnTo>
                      <a:pt x="1639443" y="2765984"/>
                    </a:lnTo>
                    <a:lnTo>
                      <a:pt x="1640815" y="2766136"/>
                    </a:lnTo>
                    <a:lnTo>
                      <a:pt x="1643177" y="2767889"/>
                    </a:lnTo>
                    <a:lnTo>
                      <a:pt x="1645996" y="2769260"/>
                    </a:lnTo>
                    <a:lnTo>
                      <a:pt x="1652169" y="2771623"/>
                    </a:lnTo>
                    <a:lnTo>
                      <a:pt x="1658569" y="2775204"/>
                    </a:lnTo>
                    <a:lnTo>
                      <a:pt x="1665580" y="2781757"/>
                    </a:lnTo>
                    <a:lnTo>
                      <a:pt x="1673047" y="2787168"/>
                    </a:lnTo>
                    <a:lnTo>
                      <a:pt x="1687601" y="2799055"/>
                    </a:lnTo>
                    <a:lnTo>
                      <a:pt x="1693088" y="2804465"/>
                    </a:lnTo>
                    <a:lnTo>
                      <a:pt x="1697203" y="2807360"/>
                    </a:lnTo>
                    <a:lnTo>
                      <a:pt x="1701470" y="2811170"/>
                    </a:lnTo>
                    <a:lnTo>
                      <a:pt x="1712214" y="2822905"/>
                    </a:lnTo>
                    <a:lnTo>
                      <a:pt x="1722501" y="2833573"/>
                    </a:lnTo>
                    <a:lnTo>
                      <a:pt x="1723644" y="2834412"/>
                    </a:lnTo>
                    <a:lnTo>
                      <a:pt x="1739799" y="2846908"/>
                    </a:lnTo>
                    <a:lnTo>
                      <a:pt x="1746733" y="2851328"/>
                    </a:lnTo>
                    <a:lnTo>
                      <a:pt x="1756944" y="2856205"/>
                    </a:lnTo>
                    <a:lnTo>
                      <a:pt x="1765859" y="2858719"/>
                    </a:lnTo>
                    <a:lnTo>
                      <a:pt x="1786814" y="2858567"/>
                    </a:lnTo>
                    <a:lnTo>
                      <a:pt x="1791691" y="2859710"/>
                    </a:lnTo>
                    <a:lnTo>
                      <a:pt x="1806626" y="2866111"/>
                    </a:lnTo>
                    <a:lnTo>
                      <a:pt x="1811426" y="2868168"/>
                    </a:lnTo>
                    <a:lnTo>
                      <a:pt x="1817904" y="2873045"/>
                    </a:lnTo>
                    <a:lnTo>
                      <a:pt x="1828800" y="2875026"/>
                    </a:lnTo>
                    <a:lnTo>
                      <a:pt x="1838325" y="2876245"/>
                    </a:lnTo>
                    <a:lnTo>
                      <a:pt x="1854251" y="2883865"/>
                    </a:lnTo>
                    <a:lnTo>
                      <a:pt x="1867967" y="2887675"/>
                    </a:lnTo>
                    <a:lnTo>
                      <a:pt x="1869034" y="2887218"/>
                    </a:lnTo>
                    <a:lnTo>
                      <a:pt x="1865300" y="2885313"/>
                    </a:lnTo>
                    <a:lnTo>
                      <a:pt x="1862404" y="2884780"/>
                    </a:lnTo>
                    <a:lnTo>
                      <a:pt x="1861261" y="2883865"/>
                    </a:lnTo>
                    <a:lnTo>
                      <a:pt x="1864919" y="2883942"/>
                    </a:lnTo>
                    <a:lnTo>
                      <a:pt x="1871624" y="2886532"/>
                    </a:lnTo>
                    <a:lnTo>
                      <a:pt x="1880845" y="2888513"/>
                    </a:lnTo>
                    <a:lnTo>
                      <a:pt x="1886941" y="2888285"/>
                    </a:lnTo>
                    <a:lnTo>
                      <a:pt x="1890522" y="2887828"/>
                    </a:lnTo>
                    <a:lnTo>
                      <a:pt x="1892503" y="2886151"/>
                    </a:lnTo>
                    <a:lnTo>
                      <a:pt x="1894789" y="2883713"/>
                    </a:lnTo>
                    <a:lnTo>
                      <a:pt x="1894104" y="2879827"/>
                    </a:lnTo>
                    <a:lnTo>
                      <a:pt x="1895018" y="2879293"/>
                    </a:lnTo>
                    <a:lnTo>
                      <a:pt x="1896770" y="2880208"/>
                    </a:lnTo>
                    <a:lnTo>
                      <a:pt x="1899133" y="2880817"/>
                    </a:lnTo>
                    <a:lnTo>
                      <a:pt x="1903247" y="2879827"/>
                    </a:lnTo>
                    <a:lnTo>
                      <a:pt x="1907591" y="2881122"/>
                    </a:lnTo>
                    <a:lnTo>
                      <a:pt x="1907819" y="2882798"/>
                    </a:lnTo>
                    <a:lnTo>
                      <a:pt x="1907286" y="2884170"/>
                    </a:lnTo>
                    <a:lnTo>
                      <a:pt x="1908810" y="2886456"/>
                    </a:lnTo>
                    <a:lnTo>
                      <a:pt x="1910563" y="2889885"/>
                    </a:lnTo>
                    <a:lnTo>
                      <a:pt x="1913687" y="2891562"/>
                    </a:lnTo>
                    <a:lnTo>
                      <a:pt x="1913458" y="2895676"/>
                    </a:lnTo>
                    <a:lnTo>
                      <a:pt x="1913458" y="2896819"/>
                    </a:lnTo>
                    <a:lnTo>
                      <a:pt x="1911477" y="2897962"/>
                    </a:lnTo>
                    <a:lnTo>
                      <a:pt x="1910105" y="2897962"/>
                    </a:lnTo>
                    <a:lnTo>
                      <a:pt x="1907286" y="2895524"/>
                    </a:lnTo>
                    <a:lnTo>
                      <a:pt x="1905534" y="2893314"/>
                    </a:lnTo>
                    <a:lnTo>
                      <a:pt x="1903933" y="2893162"/>
                    </a:lnTo>
                    <a:lnTo>
                      <a:pt x="1900580" y="2896210"/>
                    </a:lnTo>
                    <a:lnTo>
                      <a:pt x="1900733" y="2898648"/>
                    </a:lnTo>
                    <a:lnTo>
                      <a:pt x="1908734" y="2904363"/>
                    </a:lnTo>
                    <a:lnTo>
                      <a:pt x="1919249" y="2914040"/>
                    </a:lnTo>
                    <a:lnTo>
                      <a:pt x="1921688" y="2916936"/>
                    </a:lnTo>
                    <a:lnTo>
                      <a:pt x="1932356" y="2924175"/>
                    </a:lnTo>
                    <a:lnTo>
                      <a:pt x="1936090" y="2927757"/>
                    </a:lnTo>
                    <a:lnTo>
                      <a:pt x="1939900" y="2934614"/>
                    </a:lnTo>
                    <a:lnTo>
                      <a:pt x="1947139" y="2944063"/>
                    </a:lnTo>
                    <a:lnTo>
                      <a:pt x="1966874" y="2959837"/>
                    </a:lnTo>
                    <a:lnTo>
                      <a:pt x="1971980" y="2965018"/>
                    </a:lnTo>
                    <a:lnTo>
                      <a:pt x="1975180" y="2969285"/>
                    </a:lnTo>
                    <a:lnTo>
                      <a:pt x="1975256" y="2970352"/>
                    </a:lnTo>
                    <a:lnTo>
                      <a:pt x="1975256" y="2971038"/>
                    </a:lnTo>
                    <a:lnTo>
                      <a:pt x="1974952" y="2973324"/>
                    </a:lnTo>
                    <a:lnTo>
                      <a:pt x="1969694" y="2975839"/>
                    </a:lnTo>
                    <a:lnTo>
                      <a:pt x="1968932" y="2976753"/>
                    </a:lnTo>
                    <a:lnTo>
                      <a:pt x="1971827" y="2978582"/>
                    </a:lnTo>
                    <a:lnTo>
                      <a:pt x="1976399" y="2980868"/>
                    </a:lnTo>
                    <a:lnTo>
                      <a:pt x="1978228" y="2982620"/>
                    </a:lnTo>
                    <a:lnTo>
                      <a:pt x="1978076" y="2985135"/>
                    </a:lnTo>
                    <a:lnTo>
                      <a:pt x="1978381" y="2986888"/>
                    </a:lnTo>
                    <a:lnTo>
                      <a:pt x="1976857" y="2989707"/>
                    </a:lnTo>
                    <a:lnTo>
                      <a:pt x="1971904" y="2996108"/>
                    </a:lnTo>
                    <a:lnTo>
                      <a:pt x="1971142" y="3000223"/>
                    </a:lnTo>
                    <a:lnTo>
                      <a:pt x="1973199" y="3006395"/>
                    </a:lnTo>
                    <a:lnTo>
                      <a:pt x="1977695" y="3013177"/>
                    </a:lnTo>
                    <a:lnTo>
                      <a:pt x="1979905" y="3015310"/>
                    </a:lnTo>
                    <a:lnTo>
                      <a:pt x="1991868" y="3018892"/>
                    </a:lnTo>
                    <a:lnTo>
                      <a:pt x="1998116" y="3026283"/>
                    </a:lnTo>
                    <a:lnTo>
                      <a:pt x="1999641" y="3027731"/>
                    </a:lnTo>
                    <a:lnTo>
                      <a:pt x="2001088" y="3026969"/>
                    </a:lnTo>
                    <a:lnTo>
                      <a:pt x="2001774" y="3024378"/>
                    </a:lnTo>
                    <a:lnTo>
                      <a:pt x="2004060" y="3023159"/>
                    </a:lnTo>
                    <a:lnTo>
                      <a:pt x="2008480" y="3018511"/>
                    </a:lnTo>
                    <a:lnTo>
                      <a:pt x="2007641" y="3015996"/>
                    </a:lnTo>
                    <a:lnTo>
                      <a:pt x="2005508" y="3014091"/>
                    </a:lnTo>
                    <a:lnTo>
                      <a:pt x="1997888" y="3010891"/>
                    </a:lnTo>
                    <a:lnTo>
                      <a:pt x="1994916" y="3007385"/>
                    </a:lnTo>
                    <a:lnTo>
                      <a:pt x="1993926" y="3001594"/>
                    </a:lnTo>
                    <a:lnTo>
                      <a:pt x="1994916" y="3002128"/>
                    </a:lnTo>
                    <a:lnTo>
                      <a:pt x="1996440" y="3003957"/>
                    </a:lnTo>
                    <a:lnTo>
                      <a:pt x="2003146" y="3007081"/>
                    </a:lnTo>
                    <a:lnTo>
                      <a:pt x="2015185" y="3015463"/>
                    </a:lnTo>
                    <a:lnTo>
                      <a:pt x="2017929" y="3019730"/>
                    </a:lnTo>
                    <a:lnTo>
                      <a:pt x="2016862" y="3023007"/>
                    </a:lnTo>
                    <a:lnTo>
                      <a:pt x="2017319" y="3025216"/>
                    </a:lnTo>
                    <a:lnTo>
                      <a:pt x="2020291" y="3028264"/>
                    </a:lnTo>
                    <a:lnTo>
                      <a:pt x="2024177" y="3029864"/>
                    </a:lnTo>
                    <a:lnTo>
                      <a:pt x="2034235" y="3032379"/>
                    </a:lnTo>
                    <a:lnTo>
                      <a:pt x="2038274" y="3035579"/>
                    </a:lnTo>
                    <a:lnTo>
                      <a:pt x="2046884" y="3039542"/>
                    </a:lnTo>
                    <a:lnTo>
                      <a:pt x="2053057" y="3044419"/>
                    </a:lnTo>
                    <a:lnTo>
                      <a:pt x="2056867" y="3048838"/>
                    </a:lnTo>
                    <a:lnTo>
                      <a:pt x="2057705" y="3051810"/>
                    </a:lnTo>
                    <a:lnTo>
                      <a:pt x="2057781" y="3057830"/>
                    </a:lnTo>
                    <a:lnTo>
                      <a:pt x="2056714" y="3060725"/>
                    </a:lnTo>
                    <a:lnTo>
                      <a:pt x="2053133" y="3065145"/>
                    </a:lnTo>
                    <a:lnTo>
                      <a:pt x="2058162" y="3070327"/>
                    </a:lnTo>
                    <a:lnTo>
                      <a:pt x="2060524" y="3071698"/>
                    </a:lnTo>
                    <a:lnTo>
                      <a:pt x="2064106" y="3072003"/>
                    </a:lnTo>
                    <a:lnTo>
                      <a:pt x="2067001" y="3072918"/>
                    </a:lnTo>
                    <a:lnTo>
                      <a:pt x="2070278" y="3073222"/>
                    </a:lnTo>
                    <a:lnTo>
                      <a:pt x="2070354" y="3071013"/>
                    </a:lnTo>
                    <a:lnTo>
                      <a:pt x="2070049" y="3069336"/>
                    </a:lnTo>
                    <a:lnTo>
                      <a:pt x="2065249" y="3064993"/>
                    </a:lnTo>
                    <a:lnTo>
                      <a:pt x="2063420" y="3061564"/>
                    </a:lnTo>
                    <a:lnTo>
                      <a:pt x="2066468" y="3061183"/>
                    </a:lnTo>
                    <a:lnTo>
                      <a:pt x="2070506" y="3063240"/>
                    </a:lnTo>
                    <a:lnTo>
                      <a:pt x="2075307" y="3066212"/>
                    </a:lnTo>
                    <a:lnTo>
                      <a:pt x="2076602" y="3069336"/>
                    </a:lnTo>
                    <a:lnTo>
                      <a:pt x="2076831" y="3075280"/>
                    </a:lnTo>
                    <a:lnTo>
                      <a:pt x="2079955" y="3077794"/>
                    </a:lnTo>
                    <a:lnTo>
                      <a:pt x="2083613" y="3081909"/>
                    </a:lnTo>
                    <a:lnTo>
                      <a:pt x="2086280" y="3086176"/>
                    </a:lnTo>
                    <a:lnTo>
                      <a:pt x="2087271" y="3085109"/>
                    </a:lnTo>
                    <a:lnTo>
                      <a:pt x="2086813" y="3079394"/>
                    </a:lnTo>
                    <a:lnTo>
                      <a:pt x="2090090" y="3077185"/>
                    </a:lnTo>
                    <a:lnTo>
                      <a:pt x="2094052" y="3076499"/>
                    </a:lnTo>
                    <a:lnTo>
                      <a:pt x="2099767" y="3077794"/>
                    </a:lnTo>
                    <a:lnTo>
                      <a:pt x="2106244" y="3078328"/>
                    </a:lnTo>
                    <a:lnTo>
                      <a:pt x="2111274" y="3076880"/>
                    </a:lnTo>
                    <a:lnTo>
                      <a:pt x="2111654" y="3080004"/>
                    </a:lnTo>
                    <a:lnTo>
                      <a:pt x="2114169" y="3081376"/>
                    </a:lnTo>
                    <a:lnTo>
                      <a:pt x="2116607" y="3080309"/>
                    </a:lnTo>
                    <a:lnTo>
                      <a:pt x="2121408" y="3080614"/>
                    </a:lnTo>
                    <a:lnTo>
                      <a:pt x="2125752" y="3082519"/>
                    </a:lnTo>
                    <a:lnTo>
                      <a:pt x="2130933" y="3083585"/>
                    </a:lnTo>
                    <a:lnTo>
                      <a:pt x="2132229" y="3086100"/>
                    </a:lnTo>
                    <a:lnTo>
                      <a:pt x="2132914" y="3088310"/>
                    </a:lnTo>
                    <a:lnTo>
                      <a:pt x="2139620" y="3099664"/>
                    </a:lnTo>
                    <a:lnTo>
                      <a:pt x="2144802" y="3101416"/>
                    </a:lnTo>
                    <a:lnTo>
                      <a:pt x="2148688" y="3103398"/>
                    </a:lnTo>
                    <a:lnTo>
                      <a:pt x="2150669" y="3103550"/>
                    </a:lnTo>
                    <a:lnTo>
                      <a:pt x="2151583" y="3101721"/>
                    </a:lnTo>
                    <a:lnTo>
                      <a:pt x="2152193" y="3096311"/>
                    </a:lnTo>
                    <a:lnTo>
                      <a:pt x="2153031" y="3094482"/>
                    </a:lnTo>
                    <a:lnTo>
                      <a:pt x="2155469" y="3093644"/>
                    </a:lnTo>
                    <a:lnTo>
                      <a:pt x="2156612" y="3092806"/>
                    </a:lnTo>
                    <a:lnTo>
                      <a:pt x="2157756" y="3100045"/>
                    </a:lnTo>
                    <a:lnTo>
                      <a:pt x="2162404" y="3110637"/>
                    </a:lnTo>
                    <a:lnTo>
                      <a:pt x="2162937" y="3116809"/>
                    </a:lnTo>
                    <a:lnTo>
                      <a:pt x="2165071" y="3119018"/>
                    </a:lnTo>
                    <a:lnTo>
                      <a:pt x="2172005" y="3118790"/>
                    </a:lnTo>
                    <a:lnTo>
                      <a:pt x="2180844" y="3116885"/>
                    </a:lnTo>
                    <a:lnTo>
                      <a:pt x="2183435" y="3114980"/>
                    </a:lnTo>
                    <a:lnTo>
                      <a:pt x="2184349" y="3112618"/>
                    </a:lnTo>
                    <a:lnTo>
                      <a:pt x="2186712" y="3111094"/>
                    </a:lnTo>
                    <a:lnTo>
                      <a:pt x="2193569" y="3110789"/>
                    </a:lnTo>
                    <a:lnTo>
                      <a:pt x="2195246" y="3110027"/>
                    </a:lnTo>
                    <a:lnTo>
                      <a:pt x="2197456" y="3108198"/>
                    </a:lnTo>
                    <a:lnTo>
                      <a:pt x="2196313" y="3104388"/>
                    </a:lnTo>
                    <a:lnTo>
                      <a:pt x="2194941" y="3101797"/>
                    </a:lnTo>
                    <a:lnTo>
                      <a:pt x="2187778" y="3094634"/>
                    </a:lnTo>
                    <a:lnTo>
                      <a:pt x="2183664" y="3088996"/>
                    </a:lnTo>
                    <a:lnTo>
                      <a:pt x="2182063" y="3087777"/>
                    </a:lnTo>
                    <a:lnTo>
                      <a:pt x="2180082" y="3085948"/>
                    </a:lnTo>
                    <a:lnTo>
                      <a:pt x="2179777" y="3083509"/>
                    </a:lnTo>
                    <a:lnTo>
                      <a:pt x="2180082" y="3080690"/>
                    </a:lnTo>
                    <a:lnTo>
                      <a:pt x="2182063" y="3078785"/>
                    </a:lnTo>
                    <a:lnTo>
                      <a:pt x="2183587" y="3077718"/>
                    </a:lnTo>
                    <a:lnTo>
                      <a:pt x="2190141" y="3076804"/>
                    </a:lnTo>
                    <a:lnTo>
                      <a:pt x="2192960" y="3075356"/>
                    </a:lnTo>
                    <a:lnTo>
                      <a:pt x="2207590" y="3065907"/>
                    </a:lnTo>
                    <a:lnTo>
                      <a:pt x="2204999" y="3064231"/>
                    </a:lnTo>
                    <a:lnTo>
                      <a:pt x="2207286" y="3061411"/>
                    </a:lnTo>
                    <a:lnTo>
                      <a:pt x="2208276" y="3058973"/>
                    </a:lnTo>
                    <a:lnTo>
                      <a:pt x="2209952" y="3056001"/>
                    </a:lnTo>
                    <a:lnTo>
                      <a:pt x="2214448" y="3054020"/>
                    </a:lnTo>
                    <a:lnTo>
                      <a:pt x="2215210" y="3053182"/>
                    </a:lnTo>
                    <a:lnTo>
                      <a:pt x="2216963" y="3051429"/>
                    </a:lnTo>
                    <a:lnTo>
                      <a:pt x="2219554" y="3050058"/>
                    </a:lnTo>
                    <a:lnTo>
                      <a:pt x="2227097" y="3049448"/>
                    </a:lnTo>
                    <a:lnTo>
                      <a:pt x="2233270" y="3050362"/>
                    </a:lnTo>
                    <a:lnTo>
                      <a:pt x="2238375" y="3052877"/>
                    </a:lnTo>
                    <a:lnTo>
                      <a:pt x="2242490" y="3056382"/>
                    </a:lnTo>
                    <a:lnTo>
                      <a:pt x="2245538" y="3057525"/>
                    </a:lnTo>
                    <a:lnTo>
                      <a:pt x="2247824" y="3059811"/>
                    </a:lnTo>
                    <a:lnTo>
                      <a:pt x="2249424" y="3060192"/>
                    </a:lnTo>
                    <a:lnTo>
                      <a:pt x="2251329" y="3061335"/>
                    </a:lnTo>
                    <a:lnTo>
                      <a:pt x="2255444" y="3064612"/>
                    </a:lnTo>
                    <a:lnTo>
                      <a:pt x="2257197" y="3071622"/>
                    </a:lnTo>
                    <a:lnTo>
                      <a:pt x="2258492" y="3073298"/>
                    </a:lnTo>
                    <a:lnTo>
                      <a:pt x="2259482" y="3075127"/>
                    </a:lnTo>
                    <a:lnTo>
                      <a:pt x="2260702" y="3075051"/>
                    </a:lnTo>
                    <a:lnTo>
                      <a:pt x="2261083" y="3073222"/>
                    </a:lnTo>
                    <a:lnTo>
                      <a:pt x="2260321" y="3071774"/>
                    </a:lnTo>
                    <a:lnTo>
                      <a:pt x="2259940" y="3069336"/>
                    </a:lnTo>
                    <a:lnTo>
                      <a:pt x="2260854" y="3070022"/>
                    </a:lnTo>
                    <a:lnTo>
                      <a:pt x="2261845" y="3071165"/>
                    </a:lnTo>
                    <a:lnTo>
                      <a:pt x="2265502" y="3071393"/>
                    </a:lnTo>
                    <a:lnTo>
                      <a:pt x="2265655" y="3072613"/>
                    </a:lnTo>
                    <a:lnTo>
                      <a:pt x="2266722" y="3073603"/>
                    </a:lnTo>
                    <a:lnTo>
                      <a:pt x="2268017" y="3072765"/>
                    </a:lnTo>
                    <a:lnTo>
                      <a:pt x="2269160" y="3071393"/>
                    </a:lnTo>
                    <a:lnTo>
                      <a:pt x="2271522" y="3069717"/>
                    </a:lnTo>
                    <a:lnTo>
                      <a:pt x="2273199" y="3073603"/>
                    </a:lnTo>
                    <a:lnTo>
                      <a:pt x="2274875" y="3076347"/>
                    </a:lnTo>
                    <a:lnTo>
                      <a:pt x="2281047" y="3080538"/>
                    </a:lnTo>
                    <a:lnTo>
                      <a:pt x="2284629" y="3083738"/>
                    </a:lnTo>
                    <a:lnTo>
                      <a:pt x="2281885" y="3083052"/>
                    </a:lnTo>
                    <a:lnTo>
                      <a:pt x="2277237" y="3080004"/>
                    </a:lnTo>
                    <a:lnTo>
                      <a:pt x="2273503" y="3077870"/>
                    </a:lnTo>
                    <a:lnTo>
                      <a:pt x="2270989" y="3074213"/>
                    </a:lnTo>
                    <a:lnTo>
                      <a:pt x="2269846" y="3073984"/>
                    </a:lnTo>
                    <a:lnTo>
                      <a:pt x="2268398" y="3076118"/>
                    </a:lnTo>
                    <a:lnTo>
                      <a:pt x="2264512" y="3079318"/>
                    </a:lnTo>
                    <a:lnTo>
                      <a:pt x="2265502" y="3083585"/>
                    </a:lnTo>
                    <a:lnTo>
                      <a:pt x="2264283" y="3085338"/>
                    </a:lnTo>
                    <a:lnTo>
                      <a:pt x="2263140" y="3086329"/>
                    </a:lnTo>
                    <a:lnTo>
                      <a:pt x="2261159" y="3086176"/>
                    </a:lnTo>
                    <a:lnTo>
                      <a:pt x="2259025" y="3086557"/>
                    </a:lnTo>
                    <a:lnTo>
                      <a:pt x="2260778" y="3092806"/>
                    </a:lnTo>
                    <a:lnTo>
                      <a:pt x="2268779" y="3106522"/>
                    </a:lnTo>
                    <a:lnTo>
                      <a:pt x="2278075" y="3117571"/>
                    </a:lnTo>
                    <a:lnTo>
                      <a:pt x="2279218" y="3118638"/>
                    </a:lnTo>
                    <a:lnTo>
                      <a:pt x="2282952" y="3122219"/>
                    </a:lnTo>
                    <a:lnTo>
                      <a:pt x="2287753" y="3129001"/>
                    </a:lnTo>
                    <a:lnTo>
                      <a:pt x="2289124" y="3132506"/>
                    </a:lnTo>
                    <a:lnTo>
                      <a:pt x="2290801" y="3133725"/>
                    </a:lnTo>
                    <a:lnTo>
                      <a:pt x="2293772" y="3139364"/>
                    </a:lnTo>
                    <a:lnTo>
                      <a:pt x="2297125" y="3139440"/>
                    </a:lnTo>
                    <a:lnTo>
                      <a:pt x="2299869" y="3143860"/>
                    </a:lnTo>
                    <a:lnTo>
                      <a:pt x="2300173" y="3146603"/>
                    </a:lnTo>
                    <a:lnTo>
                      <a:pt x="2298726" y="3155442"/>
                    </a:lnTo>
                    <a:lnTo>
                      <a:pt x="2297125" y="3155594"/>
                    </a:lnTo>
                    <a:lnTo>
                      <a:pt x="2295830" y="3155061"/>
                    </a:lnTo>
                    <a:lnTo>
                      <a:pt x="2295982" y="3159252"/>
                    </a:lnTo>
                    <a:lnTo>
                      <a:pt x="2300783" y="3166186"/>
                    </a:lnTo>
                    <a:lnTo>
                      <a:pt x="2304517" y="3174492"/>
                    </a:lnTo>
                    <a:lnTo>
                      <a:pt x="2301545" y="3178531"/>
                    </a:lnTo>
                    <a:lnTo>
                      <a:pt x="2293392" y="3183865"/>
                    </a:lnTo>
                    <a:lnTo>
                      <a:pt x="2298573" y="3188513"/>
                    </a:lnTo>
                    <a:lnTo>
                      <a:pt x="2299716" y="3192018"/>
                    </a:lnTo>
                    <a:lnTo>
                      <a:pt x="2300249" y="3196285"/>
                    </a:lnTo>
                    <a:lnTo>
                      <a:pt x="2299945" y="3201619"/>
                    </a:lnTo>
                    <a:lnTo>
                      <a:pt x="2301012" y="3210763"/>
                    </a:lnTo>
                    <a:lnTo>
                      <a:pt x="2302231" y="3212821"/>
                    </a:lnTo>
                    <a:lnTo>
                      <a:pt x="2303069" y="3215259"/>
                    </a:lnTo>
                    <a:lnTo>
                      <a:pt x="2302002" y="3220136"/>
                    </a:lnTo>
                    <a:lnTo>
                      <a:pt x="2301392" y="3224708"/>
                    </a:lnTo>
                    <a:lnTo>
                      <a:pt x="2300478" y="3227680"/>
                    </a:lnTo>
                    <a:lnTo>
                      <a:pt x="2298116" y="3229585"/>
                    </a:lnTo>
                    <a:lnTo>
                      <a:pt x="2296897" y="3231413"/>
                    </a:lnTo>
                    <a:lnTo>
                      <a:pt x="2294154" y="3233090"/>
                    </a:lnTo>
                    <a:lnTo>
                      <a:pt x="2294001" y="3234843"/>
                    </a:lnTo>
                    <a:lnTo>
                      <a:pt x="2298268" y="3233471"/>
                    </a:lnTo>
                    <a:lnTo>
                      <a:pt x="2298497" y="3235300"/>
                    </a:lnTo>
                    <a:lnTo>
                      <a:pt x="2297354" y="3237890"/>
                    </a:lnTo>
                    <a:lnTo>
                      <a:pt x="2297582" y="3240634"/>
                    </a:lnTo>
                    <a:lnTo>
                      <a:pt x="2300249" y="3245129"/>
                    </a:lnTo>
                    <a:lnTo>
                      <a:pt x="2303374" y="3240710"/>
                    </a:lnTo>
                    <a:lnTo>
                      <a:pt x="2304517" y="3241396"/>
                    </a:lnTo>
                    <a:lnTo>
                      <a:pt x="2303907" y="3247034"/>
                    </a:lnTo>
                    <a:lnTo>
                      <a:pt x="2305964" y="3248101"/>
                    </a:lnTo>
                    <a:lnTo>
                      <a:pt x="2307717" y="3248254"/>
                    </a:lnTo>
                    <a:lnTo>
                      <a:pt x="2309241" y="3246577"/>
                    </a:lnTo>
                    <a:lnTo>
                      <a:pt x="2311146" y="3246273"/>
                    </a:lnTo>
                    <a:lnTo>
                      <a:pt x="2304745" y="3258922"/>
                    </a:lnTo>
                    <a:lnTo>
                      <a:pt x="2301545" y="3263113"/>
                    </a:lnTo>
                    <a:lnTo>
                      <a:pt x="2300326" y="3267989"/>
                    </a:lnTo>
                    <a:lnTo>
                      <a:pt x="2297964" y="3268294"/>
                    </a:lnTo>
                    <a:lnTo>
                      <a:pt x="2295830" y="3272409"/>
                    </a:lnTo>
                    <a:lnTo>
                      <a:pt x="2294001" y="3275228"/>
                    </a:lnTo>
                    <a:lnTo>
                      <a:pt x="2292477" y="3278505"/>
                    </a:lnTo>
                    <a:lnTo>
                      <a:pt x="2289658" y="3279419"/>
                    </a:lnTo>
                    <a:lnTo>
                      <a:pt x="2287219" y="3279877"/>
                    </a:lnTo>
                    <a:lnTo>
                      <a:pt x="2286991" y="3281096"/>
                    </a:lnTo>
                    <a:lnTo>
                      <a:pt x="2288134" y="3284525"/>
                    </a:lnTo>
                    <a:lnTo>
                      <a:pt x="2288210" y="3286049"/>
                    </a:lnTo>
                    <a:lnTo>
                      <a:pt x="2284019" y="3289554"/>
                    </a:lnTo>
                    <a:lnTo>
                      <a:pt x="2282800" y="3291154"/>
                    </a:lnTo>
                    <a:lnTo>
                      <a:pt x="2282647" y="3292297"/>
                    </a:lnTo>
                    <a:lnTo>
                      <a:pt x="2280285" y="3291916"/>
                    </a:lnTo>
                    <a:lnTo>
                      <a:pt x="2279218" y="3292983"/>
                    </a:lnTo>
                    <a:lnTo>
                      <a:pt x="2277999" y="3295650"/>
                    </a:lnTo>
                    <a:lnTo>
                      <a:pt x="2275866" y="3298012"/>
                    </a:lnTo>
                    <a:lnTo>
                      <a:pt x="2274265" y="3299003"/>
                    </a:lnTo>
                    <a:lnTo>
                      <a:pt x="2272817" y="3300222"/>
                    </a:lnTo>
                    <a:lnTo>
                      <a:pt x="2270760" y="3301060"/>
                    </a:lnTo>
                    <a:lnTo>
                      <a:pt x="2263902" y="3300222"/>
                    </a:lnTo>
                    <a:lnTo>
                      <a:pt x="2262073" y="3302127"/>
                    </a:lnTo>
                    <a:lnTo>
                      <a:pt x="2259254" y="3301289"/>
                    </a:lnTo>
                    <a:lnTo>
                      <a:pt x="2257577" y="3301746"/>
                    </a:lnTo>
                    <a:lnTo>
                      <a:pt x="2254682" y="3303575"/>
                    </a:lnTo>
                    <a:lnTo>
                      <a:pt x="2252472" y="3306089"/>
                    </a:lnTo>
                    <a:lnTo>
                      <a:pt x="2251482" y="3307994"/>
                    </a:lnTo>
                    <a:lnTo>
                      <a:pt x="2251024" y="3317672"/>
                    </a:lnTo>
                    <a:lnTo>
                      <a:pt x="2254072" y="3322777"/>
                    </a:lnTo>
                    <a:lnTo>
                      <a:pt x="2253006" y="3328492"/>
                    </a:lnTo>
                    <a:lnTo>
                      <a:pt x="2244700" y="3325597"/>
                    </a:lnTo>
                    <a:lnTo>
                      <a:pt x="2238299" y="3329330"/>
                    </a:lnTo>
                    <a:lnTo>
                      <a:pt x="2235708" y="3334207"/>
                    </a:lnTo>
                    <a:lnTo>
                      <a:pt x="2240966" y="3338093"/>
                    </a:lnTo>
                    <a:lnTo>
                      <a:pt x="2242033" y="3340684"/>
                    </a:lnTo>
                    <a:lnTo>
                      <a:pt x="2243328" y="3346857"/>
                    </a:lnTo>
                    <a:lnTo>
                      <a:pt x="2240509" y="3350285"/>
                    </a:lnTo>
                    <a:lnTo>
                      <a:pt x="2227707" y="3354172"/>
                    </a:lnTo>
                    <a:lnTo>
                      <a:pt x="2218563" y="3355924"/>
                    </a:lnTo>
                    <a:lnTo>
                      <a:pt x="2212848" y="3359277"/>
                    </a:lnTo>
                    <a:lnTo>
                      <a:pt x="2207895" y="3358972"/>
                    </a:lnTo>
                    <a:lnTo>
                      <a:pt x="2205762" y="3361182"/>
                    </a:lnTo>
                    <a:lnTo>
                      <a:pt x="2201647" y="3363544"/>
                    </a:lnTo>
                    <a:lnTo>
                      <a:pt x="2196465" y="3364535"/>
                    </a:lnTo>
                    <a:lnTo>
                      <a:pt x="2194408" y="3366440"/>
                    </a:lnTo>
                    <a:lnTo>
                      <a:pt x="2195551" y="3373831"/>
                    </a:lnTo>
                    <a:lnTo>
                      <a:pt x="2196922" y="3380842"/>
                    </a:lnTo>
                    <a:lnTo>
                      <a:pt x="2196084" y="3390595"/>
                    </a:lnTo>
                    <a:lnTo>
                      <a:pt x="2192731" y="3396768"/>
                    </a:lnTo>
                    <a:lnTo>
                      <a:pt x="2188693" y="3400882"/>
                    </a:lnTo>
                    <a:lnTo>
                      <a:pt x="2185416" y="3402940"/>
                    </a:lnTo>
                    <a:lnTo>
                      <a:pt x="2179168" y="3410712"/>
                    </a:lnTo>
                    <a:lnTo>
                      <a:pt x="2179701" y="3413303"/>
                    </a:lnTo>
                    <a:lnTo>
                      <a:pt x="2182978" y="3419018"/>
                    </a:lnTo>
                    <a:lnTo>
                      <a:pt x="2186940" y="3420389"/>
                    </a:lnTo>
                    <a:lnTo>
                      <a:pt x="2183968" y="3420542"/>
                    </a:lnTo>
                    <a:lnTo>
                      <a:pt x="2180234" y="3419094"/>
                    </a:lnTo>
                    <a:lnTo>
                      <a:pt x="2178329" y="3422828"/>
                    </a:lnTo>
                    <a:lnTo>
                      <a:pt x="2176424" y="3429153"/>
                    </a:lnTo>
                    <a:lnTo>
                      <a:pt x="2173681" y="3431058"/>
                    </a:lnTo>
                    <a:lnTo>
                      <a:pt x="2165223" y="3434029"/>
                    </a:lnTo>
                    <a:lnTo>
                      <a:pt x="2162937" y="3437992"/>
                    </a:lnTo>
                    <a:lnTo>
                      <a:pt x="2166137" y="3445917"/>
                    </a:lnTo>
                    <a:lnTo>
                      <a:pt x="2166823" y="3449727"/>
                    </a:lnTo>
                    <a:lnTo>
                      <a:pt x="2165528" y="3459252"/>
                    </a:lnTo>
                    <a:lnTo>
                      <a:pt x="2168271" y="3466567"/>
                    </a:lnTo>
                    <a:lnTo>
                      <a:pt x="2168424" y="3470834"/>
                    </a:lnTo>
                    <a:lnTo>
                      <a:pt x="2168042" y="3476244"/>
                    </a:lnTo>
                    <a:lnTo>
                      <a:pt x="2164232" y="3478759"/>
                    </a:lnTo>
                    <a:lnTo>
                      <a:pt x="2160575" y="3480664"/>
                    </a:lnTo>
                    <a:lnTo>
                      <a:pt x="2161032" y="3482340"/>
                    </a:lnTo>
                    <a:lnTo>
                      <a:pt x="2161718" y="3483712"/>
                    </a:lnTo>
                    <a:lnTo>
                      <a:pt x="2165376" y="3486760"/>
                    </a:lnTo>
                    <a:lnTo>
                      <a:pt x="2171319" y="3488588"/>
                    </a:lnTo>
                    <a:lnTo>
                      <a:pt x="2180463" y="3497352"/>
                    </a:lnTo>
                    <a:lnTo>
                      <a:pt x="2183206" y="3499028"/>
                    </a:lnTo>
                    <a:lnTo>
                      <a:pt x="2186864" y="3500476"/>
                    </a:lnTo>
                    <a:lnTo>
                      <a:pt x="2188007" y="3498875"/>
                    </a:lnTo>
                    <a:lnTo>
                      <a:pt x="2188236" y="3497580"/>
                    </a:lnTo>
                    <a:lnTo>
                      <a:pt x="2192960" y="3493618"/>
                    </a:lnTo>
                    <a:lnTo>
                      <a:pt x="2195856" y="3488360"/>
                    </a:lnTo>
                    <a:lnTo>
                      <a:pt x="2197608" y="3486912"/>
                    </a:lnTo>
                    <a:lnTo>
                      <a:pt x="2196694" y="3494684"/>
                    </a:lnTo>
                    <a:lnTo>
                      <a:pt x="2198294" y="3495599"/>
                    </a:lnTo>
                    <a:lnTo>
                      <a:pt x="2200732" y="3494380"/>
                    </a:lnTo>
                    <a:lnTo>
                      <a:pt x="2202485" y="3489579"/>
                    </a:lnTo>
                    <a:lnTo>
                      <a:pt x="2202028" y="3478911"/>
                    </a:lnTo>
                    <a:lnTo>
                      <a:pt x="2204009" y="3475939"/>
                    </a:lnTo>
                    <a:lnTo>
                      <a:pt x="2204390" y="3477539"/>
                    </a:lnTo>
                    <a:lnTo>
                      <a:pt x="2204085" y="3479749"/>
                    </a:lnTo>
                    <a:lnTo>
                      <a:pt x="2204771" y="3487064"/>
                    </a:lnTo>
                    <a:lnTo>
                      <a:pt x="2207743" y="3491941"/>
                    </a:lnTo>
                    <a:lnTo>
                      <a:pt x="2208352" y="3495599"/>
                    </a:lnTo>
                    <a:lnTo>
                      <a:pt x="2204695" y="3503143"/>
                    </a:lnTo>
                    <a:lnTo>
                      <a:pt x="2200885" y="3515182"/>
                    </a:lnTo>
                    <a:lnTo>
                      <a:pt x="2199361" y="3517773"/>
                    </a:lnTo>
                    <a:lnTo>
                      <a:pt x="2196846" y="3520516"/>
                    </a:lnTo>
                    <a:lnTo>
                      <a:pt x="2193951" y="3522269"/>
                    </a:lnTo>
                    <a:lnTo>
                      <a:pt x="2191741" y="3524174"/>
                    </a:lnTo>
                    <a:lnTo>
                      <a:pt x="2186102" y="3526155"/>
                    </a:lnTo>
                    <a:lnTo>
                      <a:pt x="2185340" y="3526612"/>
                    </a:lnTo>
                    <a:lnTo>
                      <a:pt x="2178329" y="3530803"/>
                    </a:lnTo>
                    <a:lnTo>
                      <a:pt x="2172538" y="3536290"/>
                    </a:lnTo>
                    <a:lnTo>
                      <a:pt x="2166976" y="3539795"/>
                    </a:lnTo>
                    <a:lnTo>
                      <a:pt x="2163318" y="3545586"/>
                    </a:lnTo>
                    <a:lnTo>
                      <a:pt x="2150136" y="3559150"/>
                    </a:lnTo>
                    <a:lnTo>
                      <a:pt x="2148154" y="3562579"/>
                    </a:lnTo>
                    <a:lnTo>
                      <a:pt x="2146097" y="3575914"/>
                    </a:lnTo>
                    <a:lnTo>
                      <a:pt x="2147926" y="3579419"/>
                    </a:lnTo>
                    <a:lnTo>
                      <a:pt x="2151583" y="3583991"/>
                    </a:lnTo>
                    <a:lnTo>
                      <a:pt x="2154936" y="3589706"/>
                    </a:lnTo>
                    <a:lnTo>
                      <a:pt x="2153260" y="3592525"/>
                    </a:lnTo>
                    <a:lnTo>
                      <a:pt x="2152650" y="3595040"/>
                    </a:lnTo>
                    <a:lnTo>
                      <a:pt x="2161337" y="3606851"/>
                    </a:lnTo>
                    <a:lnTo>
                      <a:pt x="2163699" y="3613099"/>
                    </a:lnTo>
                    <a:lnTo>
                      <a:pt x="2163699" y="3617824"/>
                    </a:lnTo>
                    <a:lnTo>
                      <a:pt x="2161794" y="3621024"/>
                    </a:lnTo>
                    <a:lnTo>
                      <a:pt x="2159432" y="3621786"/>
                    </a:lnTo>
                    <a:lnTo>
                      <a:pt x="2155546" y="3619881"/>
                    </a:lnTo>
                    <a:lnTo>
                      <a:pt x="2152802" y="3622319"/>
                    </a:lnTo>
                    <a:lnTo>
                      <a:pt x="2152117" y="3624910"/>
                    </a:lnTo>
                    <a:lnTo>
                      <a:pt x="2153641" y="3629330"/>
                    </a:lnTo>
                    <a:lnTo>
                      <a:pt x="2156841" y="3632149"/>
                    </a:lnTo>
                    <a:lnTo>
                      <a:pt x="2166442" y="3638017"/>
                    </a:lnTo>
                    <a:lnTo>
                      <a:pt x="2193646" y="3652114"/>
                    </a:lnTo>
                    <a:lnTo>
                      <a:pt x="2198065" y="3656762"/>
                    </a:lnTo>
                    <a:lnTo>
                      <a:pt x="2201571" y="3661867"/>
                    </a:lnTo>
                    <a:lnTo>
                      <a:pt x="2207133" y="3668192"/>
                    </a:lnTo>
                    <a:lnTo>
                      <a:pt x="2212696" y="3677107"/>
                    </a:lnTo>
                    <a:lnTo>
                      <a:pt x="2213839" y="3681832"/>
                    </a:lnTo>
                    <a:lnTo>
                      <a:pt x="2221992" y="3697910"/>
                    </a:lnTo>
                    <a:lnTo>
                      <a:pt x="2224507" y="3701339"/>
                    </a:lnTo>
                    <a:lnTo>
                      <a:pt x="2230222" y="3706063"/>
                    </a:lnTo>
                    <a:lnTo>
                      <a:pt x="2236165" y="3712312"/>
                    </a:lnTo>
                    <a:lnTo>
                      <a:pt x="2239518" y="3719855"/>
                    </a:lnTo>
                    <a:lnTo>
                      <a:pt x="2245843" y="3728085"/>
                    </a:lnTo>
                    <a:lnTo>
                      <a:pt x="2246147" y="3732809"/>
                    </a:lnTo>
                    <a:lnTo>
                      <a:pt x="2249653" y="3741801"/>
                    </a:lnTo>
                    <a:lnTo>
                      <a:pt x="2252929" y="3748964"/>
                    </a:lnTo>
                    <a:lnTo>
                      <a:pt x="2258111" y="3757270"/>
                    </a:lnTo>
                    <a:lnTo>
                      <a:pt x="2261540" y="3768166"/>
                    </a:lnTo>
                    <a:lnTo>
                      <a:pt x="2264740" y="3774262"/>
                    </a:lnTo>
                    <a:lnTo>
                      <a:pt x="2268169" y="3785083"/>
                    </a:lnTo>
                    <a:lnTo>
                      <a:pt x="2271674" y="3791712"/>
                    </a:lnTo>
                    <a:lnTo>
                      <a:pt x="2285619" y="3814039"/>
                    </a:lnTo>
                    <a:lnTo>
                      <a:pt x="2288362" y="3821278"/>
                    </a:lnTo>
                    <a:lnTo>
                      <a:pt x="2289353" y="3827907"/>
                    </a:lnTo>
                    <a:lnTo>
                      <a:pt x="2289582" y="3831565"/>
                    </a:lnTo>
                    <a:lnTo>
                      <a:pt x="2302154" y="3841090"/>
                    </a:lnTo>
                    <a:lnTo>
                      <a:pt x="2305584" y="3846195"/>
                    </a:lnTo>
                    <a:lnTo>
                      <a:pt x="2308022" y="3856330"/>
                    </a:lnTo>
                    <a:lnTo>
                      <a:pt x="2308251" y="3861664"/>
                    </a:lnTo>
                    <a:lnTo>
                      <a:pt x="2311679" y="3863493"/>
                    </a:lnTo>
                    <a:lnTo>
                      <a:pt x="2312670" y="3866007"/>
                    </a:lnTo>
                    <a:lnTo>
                      <a:pt x="2314423" y="3867836"/>
                    </a:lnTo>
                    <a:lnTo>
                      <a:pt x="2320595" y="3872865"/>
                    </a:lnTo>
                    <a:lnTo>
                      <a:pt x="2323567" y="3879875"/>
                    </a:lnTo>
                    <a:lnTo>
                      <a:pt x="2328215" y="3887648"/>
                    </a:lnTo>
                    <a:lnTo>
                      <a:pt x="2331415" y="3891382"/>
                    </a:lnTo>
                    <a:lnTo>
                      <a:pt x="2333473" y="3897630"/>
                    </a:lnTo>
                    <a:lnTo>
                      <a:pt x="2336368" y="3902583"/>
                    </a:lnTo>
                    <a:lnTo>
                      <a:pt x="2344217" y="3912718"/>
                    </a:lnTo>
                    <a:lnTo>
                      <a:pt x="2345817" y="3918357"/>
                    </a:lnTo>
                    <a:lnTo>
                      <a:pt x="2342845" y="3929634"/>
                    </a:lnTo>
                    <a:lnTo>
                      <a:pt x="2340559" y="3930396"/>
                    </a:lnTo>
                    <a:lnTo>
                      <a:pt x="2338273" y="3931996"/>
                    </a:lnTo>
                    <a:lnTo>
                      <a:pt x="2341397" y="3935273"/>
                    </a:lnTo>
                    <a:lnTo>
                      <a:pt x="2341702" y="3942512"/>
                    </a:lnTo>
                    <a:lnTo>
                      <a:pt x="2346122" y="3946246"/>
                    </a:lnTo>
                    <a:lnTo>
                      <a:pt x="2347570" y="3949903"/>
                    </a:lnTo>
                    <a:lnTo>
                      <a:pt x="2352675" y="3956761"/>
                    </a:lnTo>
                    <a:lnTo>
                      <a:pt x="2355418" y="3962172"/>
                    </a:lnTo>
                    <a:lnTo>
                      <a:pt x="2363114" y="3968115"/>
                    </a:lnTo>
                    <a:lnTo>
                      <a:pt x="2370963" y="3972611"/>
                    </a:lnTo>
                    <a:lnTo>
                      <a:pt x="2376297" y="3980155"/>
                    </a:lnTo>
                    <a:lnTo>
                      <a:pt x="2381022" y="3983508"/>
                    </a:lnTo>
                    <a:lnTo>
                      <a:pt x="2384298" y="3989070"/>
                    </a:lnTo>
                    <a:lnTo>
                      <a:pt x="2387575" y="3992652"/>
                    </a:lnTo>
                    <a:lnTo>
                      <a:pt x="2408911" y="4004005"/>
                    </a:lnTo>
                    <a:lnTo>
                      <a:pt x="2415997" y="4009263"/>
                    </a:lnTo>
                    <a:lnTo>
                      <a:pt x="2424684" y="4012311"/>
                    </a:lnTo>
                    <a:lnTo>
                      <a:pt x="2437181" y="4021836"/>
                    </a:lnTo>
                    <a:lnTo>
                      <a:pt x="2440991" y="4023741"/>
                    </a:lnTo>
                    <a:lnTo>
                      <a:pt x="2453640" y="4027780"/>
                    </a:lnTo>
                    <a:lnTo>
                      <a:pt x="2458974" y="4031133"/>
                    </a:lnTo>
                    <a:lnTo>
                      <a:pt x="2470785" y="4036314"/>
                    </a:lnTo>
                    <a:lnTo>
                      <a:pt x="2477186" y="4040048"/>
                    </a:lnTo>
                    <a:lnTo>
                      <a:pt x="2489759" y="4043705"/>
                    </a:lnTo>
                    <a:lnTo>
                      <a:pt x="2493874" y="4046296"/>
                    </a:lnTo>
                    <a:lnTo>
                      <a:pt x="2497531" y="4050335"/>
                    </a:lnTo>
                    <a:lnTo>
                      <a:pt x="2503627" y="4055288"/>
                    </a:lnTo>
                    <a:lnTo>
                      <a:pt x="2509190" y="4057803"/>
                    </a:lnTo>
                    <a:lnTo>
                      <a:pt x="2513000" y="4061232"/>
                    </a:lnTo>
                    <a:lnTo>
                      <a:pt x="2516657" y="4063137"/>
                    </a:lnTo>
                    <a:lnTo>
                      <a:pt x="2526030" y="4066870"/>
                    </a:lnTo>
                    <a:lnTo>
                      <a:pt x="2529764" y="4069690"/>
                    </a:lnTo>
                    <a:lnTo>
                      <a:pt x="2531212" y="4071899"/>
                    </a:lnTo>
                    <a:lnTo>
                      <a:pt x="2532507" y="4079748"/>
                    </a:lnTo>
                    <a:lnTo>
                      <a:pt x="2533650" y="4082187"/>
                    </a:lnTo>
                    <a:lnTo>
                      <a:pt x="2544471" y="4089883"/>
                    </a:lnTo>
                    <a:lnTo>
                      <a:pt x="2548966" y="4092093"/>
                    </a:lnTo>
                    <a:lnTo>
                      <a:pt x="2553767" y="4096893"/>
                    </a:lnTo>
                    <a:lnTo>
                      <a:pt x="2566416" y="4105808"/>
                    </a:lnTo>
                    <a:lnTo>
                      <a:pt x="2569236" y="4108475"/>
                    </a:lnTo>
                    <a:lnTo>
                      <a:pt x="2571445" y="4110609"/>
                    </a:lnTo>
                    <a:lnTo>
                      <a:pt x="2572436" y="4118382"/>
                    </a:lnTo>
                    <a:lnTo>
                      <a:pt x="2572512" y="4127602"/>
                    </a:lnTo>
                    <a:lnTo>
                      <a:pt x="2574722" y="4145128"/>
                    </a:lnTo>
                    <a:lnTo>
                      <a:pt x="2577313" y="4153891"/>
                    </a:lnTo>
                    <a:lnTo>
                      <a:pt x="2577770" y="4158920"/>
                    </a:lnTo>
                    <a:lnTo>
                      <a:pt x="2579370" y="4162578"/>
                    </a:lnTo>
                    <a:lnTo>
                      <a:pt x="2579675" y="4166540"/>
                    </a:lnTo>
                    <a:lnTo>
                      <a:pt x="2579751" y="4183533"/>
                    </a:lnTo>
                    <a:lnTo>
                      <a:pt x="2577922" y="4195572"/>
                    </a:lnTo>
                    <a:lnTo>
                      <a:pt x="2577770" y="4203344"/>
                    </a:lnTo>
                    <a:lnTo>
                      <a:pt x="2582037" y="4224452"/>
                    </a:lnTo>
                    <a:lnTo>
                      <a:pt x="2582342" y="4228643"/>
                    </a:lnTo>
                    <a:lnTo>
                      <a:pt x="2582037" y="4234130"/>
                    </a:lnTo>
                    <a:lnTo>
                      <a:pt x="2580437" y="4240073"/>
                    </a:lnTo>
                    <a:lnTo>
                      <a:pt x="2579446" y="4249141"/>
                    </a:lnTo>
                    <a:lnTo>
                      <a:pt x="2578227" y="4253484"/>
                    </a:lnTo>
                    <a:lnTo>
                      <a:pt x="2576551" y="4262323"/>
                    </a:lnTo>
                    <a:lnTo>
                      <a:pt x="2575408" y="4276954"/>
                    </a:lnTo>
                    <a:lnTo>
                      <a:pt x="2572588" y="4288765"/>
                    </a:lnTo>
                    <a:lnTo>
                      <a:pt x="2570379" y="4293642"/>
                    </a:lnTo>
                    <a:lnTo>
                      <a:pt x="2568016" y="4296232"/>
                    </a:lnTo>
                    <a:lnTo>
                      <a:pt x="2563597" y="4297147"/>
                    </a:lnTo>
                    <a:lnTo>
                      <a:pt x="2563368" y="4301871"/>
                    </a:lnTo>
                    <a:lnTo>
                      <a:pt x="2562454" y="4305224"/>
                    </a:lnTo>
                    <a:lnTo>
                      <a:pt x="2562682" y="4309796"/>
                    </a:lnTo>
                    <a:lnTo>
                      <a:pt x="2565578" y="4314444"/>
                    </a:lnTo>
                    <a:lnTo>
                      <a:pt x="2569159" y="4316273"/>
                    </a:lnTo>
                    <a:lnTo>
                      <a:pt x="2570226" y="4317797"/>
                    </a:lnTo>
                    <a:lnTo>
                      <a:pt x="2569540" y="4321454"/>
                    </a:lnTo>
                    <a:lnTo>
                      <a:pt x="2566569" y="4326560"/>
                    </a:lnTo>
                    <a:lnTo>
                      <a:pt x="2565807" y="4330751"/>
                    </a:lnTo>
                    <a:lnTo>
                      <a:pt x="2565273" y="4334180"/>
                    </a:lnTo>
                    <a:lnTo>
                      <a:pt x="2565807" y="4340657"/>
                    </a:lnTo>
                    <a:lnTo>
                      <a:pt x="2564282" y="4348887"/>
                    </a:lnTo>
                    <a:lnTo>
                      <a:pt x="2563216" y="4361612"/>
                    </a:lnTo>
                    <a:lnTo>
                      <a:pt x="2563749" y="4367098"/>
                    </a:lnTo>
                    <a:lnTo>
                      <a:pt x="2568169" y="4383253"/>
                    </a:lnTo>
                    <a:lnTo>
                      <a:pt x="2567940" y="4386453"/>
                    </a:lnTo>
                    <a:lnTo>
                      <a:pt x="2566492" y="4391559"/>
                    </a:lnTo>
                    <a:lnTo>
                      <a:pt x="2562987" y="4396055"/>
                    </a:lnTo>
                    <a:lnTo>
                      <a:pt x="2560930" y="4398493"/>
                    </a:lnTo>
                    <a:lnTo>
                      <a:pt x="2557806" y="4408246"/>
                    </a:lnTo>
                    <a:lnTo>
                      <a:pt x="2558339" y="4411447"/>
                    </a:lnTo>
                    <a:lnTo>
                      <a:pt x="2560854" y="4416781"/>
                    </a:lnTo>
                    <a:lnTo>
                      <a:pt x="2559787" y="4426382"/>
                    </a:lnTo>
                    <a:lnTo>
                      <a:pt x="2560396" y="4430649"/>
                    </a:lnTo>
                    <a:lnTo>
                      <a:pt x="2558796" y="4434459"/>
                    </a:lnTo>
                    <a:lnTo>
                      <a:pt x="2557958" y="4441622"/>
                    </a:lnTo>
                    <a:lnTo>
                      <a:pt x="2554300" y="4451681"/>
                    </a:lnTo>
                    <a:lnTo>
                      <a:pt x="2553919" y="4456252"/>
                    </a:lnTo>
                    <a:lnTo>
                      <a:pt x="2550643" y="4466006"/>
                    </a:lnTo>
                    <a:lnTo>
                      <a:pt x="2549957" y="4471035"/>
                    </a:lnTo>
                    <a:lnTo>
                      <a:pt x="2550186" y="4479189"/>
                    </a:lnTo>
                    <a:lnTo>
                      <a:pt x="2549576" y="4482618"/>
                    </a:lnTo>
                    <a:lnTo>
                      <a:pt x="2548814" y="4483760"/>
                    </a:lnTo>
                    <a:lnTo>
                      <a:pt x="2544623" y="4488333"/>
                    </a:lnTo>
                    <a:lnTo>
                      <a:pt x="2543327" y="4491990"/>
                    </a:lnTo>
                    <a:lnTo>
                      <a:pt x="2540737" y="4502353"/>
                    </a:lnTo>
                    <a:lnTo>
                      <a:pt x="2539517" y="4515384"/>
                    </a:lnTo>
                    <a:lnTo>
                      <a:pt x="2536317" y="4520794"/>
                    </a:lnTo>
                    <a:lnTo>
                      <a:pt x="2534793" y="4527575"/>
                    </a:lnTo>
                    <a:lnTo>
                      <a:pt x="2531821" y="4532071"/>
                    </a:lnTo>
                    <a:lnTo>
                      <a:pt x="2527554" y="4535272"/>
                    </a:lnTo>
                    <a:lnTo>
                      <a:pt x="2526564" y="4538244"/>
                    </a:lnTo>
                    <a:lnTo>
                      <a:pt x="2527859" y="4549597"/>
                    </a:lnTo>
                    <a:lnTo>
                      <a:pt x="2532964" y="4555922"/>
                    </a:lnTo>
                    <a:lnTo>
                      <a:pt x="2534031" y="4559808"/>
                    </a:lnTo>
                    <a:lnTo>
                      <a:pt x="2534412" y="4568419"/>
                    </a:lnTo>
                    <a:lnTo>
                      <a:pt x="2533193" y="4580382"/>
                    </a:lnTo>
                    <a:lnTo>
                      <a:pt x="2531136" y="4589145"/>
                    </a:lnTo>
                    <a:lnTo>
                      <a:pt x="2520772" y="4597070"/>
                    </a:lnTo>
                    <a:lnTo>
                      <a:pt x="2519172" y="4609567"/>
                    </a:lnTo>
                    <a:lnTo>
                      <a:pt x="2519324" y="4615130"/>
                    </a:lnTo>
                    <a:lnTo>
                      <a:pt x="2521382" y="4624730"/>
                    </a:lnTo>
                    <a:lnTo>
                      <a:pt x="2521001" y="4632503"/>
                    </a:lnTo>
                    <a:lnTo>
                      <a:pt x="2524277" y="4646295"/>
                    </a:lnTo>
                    <a:lnTo>
                      <a:pt x="2526335" y="4659478"/>
                    </a:lnTo>
                    <a:lnTo>
                      <a:pt x="2526792" y="4676547"/>
                    </a:lnTo>
                    <a:lnTo>
                      <a:pt x="2530374" y="4684243"/>
                    </a:lnTo>
                    <a:lnTo>
                      <a:pt x="2528773" y="4690644"/>
                    </a:lnTo>
                    <a:lnTo>
                      <a:pt x="2529154" y="4695825"/>
                    </a:lnTo>
                    <a:lnTo>
                      <a:pt x="2523744" y="4709084"/>
                    </a:lnTo>
                    <a:lnTo>
                      <a:pt x="2522068" y="4711370"/>
                    </a:lnTo>
                    <a:lnTo>
                      <a:pt x="2517877" y="4714494"/>
                    </a:lnTo>
                    <a:lnTo>
                      <a:pt x="2519706" y="4722876"/>
                    </a:lnTo>
                    <a:lnTo>
                      <a:pt x="2519706" y="4728820"/>
                    </a:lnTo>
                    <a:lnTo>
                      <a:pt x="2521992" y="4732706"/>
                    </a:lnTo>
                    <a:lnTo>
                      <a:pt x="2520925" y="4738421"/>
                    </a:lnTo>
                    <a:lnTo>
                      <a:pt x="2514448" y="4745660"/>
                    </a:lnTo>
                    <a:lnTo>
                      <a:pt x="2513609" y="4748632"/>
                    </a:lnTo>
                    <a:lnTo>
                      <a:pt x="2510790" y="4754118"/>
                    </a:lnTo>
                    <a:lnTo>
                      <a:pt x="2507818" y="4760595"/>
                    </a:lnTo>
                    <a:lnTo>
                      <a:pt x="2508276" y="4765929"/>
                    </a:lnTo>
                    <a:lnTo>
                      <a:pt x="2506752" y="4771644"/>
                    </a:lnTo>
                    <a:lnTo>
                      <a:pt x="2505761" y="4780026"/>
                    </a:lnTo>
                    <a:lnTo>
                      <a:pt x="2500884" y="4793209"/>
                    </a:lnTo>
                    <a:lnTo>
                      <a:pt x="2499284" y="4800905"/>
                    </a:lnTo>
                    <a:lnTo>
                      <a:pt x="2492959" y="4807229"/>
                    </a:lnTo>
                    <a:lnTo>
                      <a:pt x="2490292" y="4811573"/>
                    </a:lnTo>
                    <a:lnTo>
                      <a:pt x="2488387" y="4816221"/>
                    </a:lnTo>
                    <a:lnTo>
                      <a:pt x="2486101" y="4818736"/>
                    </a:lnTo>
                    <a:lnTo>
                      <a:pt x="2483739" y="4822241"/>
                    </a:lnTo>
                    <a:lnTo>
                      <a:pt x="2485187" y="4829861"/>
                    </a:lnTo>
                    <a:lnTo>
                      <a:pt x="2481453" y="4834966"/>
                    </a:lnTo>
                    <a:lnTo>
                      <a:pt x="2477719" y="4839386"/>
                    </a:lnTo>
                    <a:lnTo>
                      <a:pt x="2474062" y="4857522"/>
                    </a:lnTo>
                    <a:lnTo>
                      <a:pt x="2470404" y="4863999"/>
                    </a:lnTo>
                    <a:lnTo>
                      <a:pt x="2468880" y="4868647"/>
                    </a:lnTo>
                    <a:lnTo>
                      <a:pt x="2464613" y="4870552"/>
                    </a:lnTo>
                    <a:lnTo>
                      <a:pt x="2463851" y="4875505"/>
                    </a:lnTo>
                    <a:lnTo>
                      <a:pt x="2463317" y="4878858"/>
                    </a:lnTo>
                    <a:lnTo>
                      <a:pt x="2462479" y="4886706"/>
                    </a:lnTo>
                    <a:lnTo>
                      <a:pt x="2460803" y="4891736"/>
                    </a:lnTo>
                    <a:lnTo>
                      <a:pt x="2458669" y="4893488"/>
                    </a:lnTo>
                    <a:lnTo>
                      <a:pt x="2454707" y="4894250"/>
                    </a:lnTo>
                    <a:lnTo>
                      <a:pt x="2445868" y="4892650"/>
                    </a:lnTo>
                    <a:lnTo>
                      <a:pt x="2444572" y="4895622"/>
                    </a:lnTo>
                    <a:lnTo>
                      <a:pt x="2443506" y="4899432"/>
                    </a:lnTo>
                    <a:lnTo>
                      <a:pt x="2445792" y="4905528"/>
                    </a:lnTo>
                    <a:lnTo>
                      <a:pt x="2443429" y="4910405"/>
                    </a:lnTo>
                    <a:lnTo>
                      <a:pt x="2443506" y="4915281"/>
                    </a:lnTo>
                    <a:lnTo>
                      <a:pt x="2449144" y="4924654"/>
                    </a:lnTo>
                    <a:lnTo>
                      <a:pt x="2451202" y="4930445"/>
                    </a:lnTo>
                    <a:lnTo>
                      <a:pt x="2450897" y="4934484"/>
                    </a:lnTo>
                    <a:lnTo>
                      <a:pt x="2448535" y="4944999"/>
                    </a:lnTo>
                    <a:lnTo>
                      <a:pt x="2448992" y="4951324"/>
                    </a:lnTo>
                    <a:lnTo>
                      <a:pt x="2450592" y="4956506"/>
                    </a:lnTo>
                    <a:lnTo>
                      <a:pt x="2460346" y="4983404"/>
                    </a:lnTo>
                    <a:lnTo>
                      <a:pt x="2459507" y="4992320"/>
                    </a:lnTo>
                    <a:lnTo>
                      <a:pt x="2453259" y="5008855"/>
                    </a:lnTo>
                    <a:lnTo>
                      <a:pt x="2450440" y="5011827"/>
                    </a:lnTo>
                    <a:lnTo>
                      <a:pt x="2443201" y="5016703"/>
                    </a:lnTo>
                    <a:lnTo>
                      <a:pt x="2443277" y="5022114"/>
                    </a:lnTo>
                    <a:lnTo>
                      <a:pt x="2440381" y="5030343"/>
                    </a:lnTo>
                    <a:lnTo>
                      <a:pt x="2438781" y="5039639"/>
                    </a:lnTo>
                    <a:lnTo>
                      <a:pt x="2433523" y="5058004"/>
                    </a:lnTo>
                    <a:lnTo>
                      <a:pt x="2431085" y="5062652"/>
                    </a:lnTo>
                    <a:lnTo>
                      <a:pt x="2431694" y="5069205"/>
                    </a:lnTo>
                    <a:lnTo>
                      <a:pt x="2435200" y="5078426"/>
                    </a:lnTo>
                    <a:lnTo>
                      <a:pt x="2436038" y="5084293"/>
                    </a:lnTo>
                    <a:lnTo>
                      <a:pt x="2437714" y="5087493"/>
                    </a:lnTo>
                    <a:lnTo>
                      <a:pt x="2441677" y="5090084"/>
                    </a:lnTo>
                    <a:lnTo>
                      <a:pt x="2445029" y="5090465"/>
                    </a:lnTo>
                    <a:lnTo>
                      <a:pt x="2444953" y="5091913"/>
                    </a:lnTo>
                    <a:lnTo>
                      <a:pt x="2442515" y="5093132"/>
                    </a:lnTo>
                    <a:lnTo>
                      <a:pt x="2441219" y="5095571"/>
                    </a:lnTo>
                    <a:lnTo>
                      <a:pt x="2440686" y="5097856"/>
                    </a:lnTo>
                    <a:lnTo>
                      <a:pt x="2445029" y="5099304"/>
                    </a:lnTo>
                    <a:lnTo>
                      <a:pt x="2448992" y="5100371"/>
                    </a:lnTo>
                    <a:lnTo>
                      <a:pt x="2459812" y="5099609"/>
                    </a:lnTo>
                    <a:lnTo>
                      <a:pt x="2462403" y="5098085"/>
                    </a:lnTo>
                    <a:lnTo>
                      <a:pt x="2468575" y="5088712"/>
                    </a:lnTo>
                    <a:lnTo>
                      <a:pt x="2471014" y="5087417"/>
                    </a:lnTo>
                    <a:lnTo>
                      <a:pt x="2473833" y="5087493"/>
                    </a:lnTo>
                    <a:lnTo>
                      <a:pt x="2476729" y="5088789"/>
                    </a:lnTo>
                    <a:lnTo>
                      <a:pt x="2481987" y="5094046"/>
                    </a:lnTo>
                    <a:lnTo>
                      <a:pt x="2484654" y="5095190"/>
                    </a:lnTo>
                    <a:lnTo>
                      <a:pt x="2486939" y="5095494"/>
                    </a:lnTo>
                    <a:lnTo>
                      <a:pt x="2491359" y="5093437"/>
                    </a:lnTo>
                    <a:lnTo>
                      <a:pt x="2494026" y="5087341"/>
                    </a:lnTo>
                    <a:lnTo>
                      <a:pt x="2495626" y="5086731"/>
                    </a:lnTo>
                    <a:lnTo>
                      <a:pt x="2493950" y="5093589"/>
                    </a:lnTo>
                    <a:lnTo>
                      <a:pt x="2489073" y="5096942"/>
                    </a:lnTo>
                    <a:lnTo>
                      <a:pt x="2482367" y="5097856"/>
                    </a:lnTo>
                    <a:lnTo>
                      <a:pt x="2479091" y="5100523"/>
                    </a:lnTo>
                    <a:lnTo>
                      <a:pt x="2477567" y="5102657"/>
                    </a:lnTo>
                    <a:lnTo>
                      <a:pt x="2475967" y="5105476"/>
                    </a:lnTo>
                    <a:lnTo>
                      <a:pt x="2477643" y="5107839"/>
                    </a:lnTo>
                    <a:lnTo>
                      <a:pt x="2479319" y="5109439"/>
                    </a:lnTo>
                    <a:lnTo>
                      <a:pt x="2483739" y="5110201"/>
                    </a:lnTo>
                    <a:lnTo>
                      <a:pt x="2488540" y="5108829"/>
                    </a:lnTo>
                    <a:lnTo>
                      <a:pt x="2490064" y="5119269"/>
                    </a:lnTo>
                    <a:lnTo>
                      <a:pt x="2491969" y="5127650"/>
                    </a:lnTo>
                    <a:lnTo>
                      <a:pt x="2491207" y="5129708"/>
                    </a:lnTo>
                    <a:lnTo>
                      <a:pt x="2486711" y="5121554"/>
                    </a:lnTo>
                    <a:lnTo>
                      <a:pt x="2483434" y="5118888"/>
                    </a:lnTo>
                    <a:lnTo>
                      <a:pt x="2480539" y="5119878"/>
                    </a:lnTo>
                    <a:lnTo>
                      <a:pt x="2477948" y="5121554"/>
                    </a:lnTo>
                    <a:lnTo>
                      <a:pt x="2477491" y="5123612"/>
                    </a:lnTo>
                    <a:lnTo>
                      <a:pt x="2480158" y="5128641"/>
                    </a:lnTo>
                    <a:lnTo>
                      <a:pt x="2483434" y="5133290"/>
                    </a:lnTo>
                    <a:lnTo>
                      <a:pt x="2482520" y="5133594"/>
                    </a:lnTo>
                    <a:lnTo>
                      <a:pt x="2477948" y="5133061"/>
                    </a:lnTo>
                    <a:lnTo>
                      <a:pt x="2475052" y="5140681"/>
                    </a:lnTo>
                    <a:lnTo>
                      <a:pt x="2475205" y="5147082"/>
                    </a:lnTo>
                    <a:lnTo>
                      <a:pt x="2478253" y="5151730"/>
                    </a:lnTo>
                    <a:lnTo>
                      <a:pt x="2478634" y="5155692"/>
                    </a:lnTo>
                    <a:lnTo>
                      <a:pt x="2478557" y="5157826"/>
                    </a:lnTo>
                    <a:lnTo>
                      <a:pt x="2473909" y="5158283"/>
                    </a:lnTo>
                    <a:lnTo>
                      <a:pt x="2472462" y="5162246"/>
                    </a:lnTo>
                    <a:lnTo>
                      <a:pt x="2471547" y="5165827"/>
                    </a:lnTo>
                    <a:lnTo>
                      <a:pt x="2466213" y="5171084"/>
                    </a:lnTo>
                    <a:lnTo>
                      <a:pt x="2465222" y="5177257"/>
                    </a:lnTo>
                    <a:lnTo>
                      <a:pt x="2469261" y="5185486"/>
                    </a:lnTo>
                    <a:lnTo>
                      <a:pt x="2466518" y="5196307"/>
                    </a:lnTo>
                    <a:lnTo>
                      <a:pt x="2460498" y="5197983"/>
                    </a:lnTo>
                    <a:lnTo>
                      <a:pt x="2459812" y="5205832"/>
                    </a:lnTo>
                    <a:lnTo>
                      <a:pt x="2458898" y="5210632"/>
                    </a:lnTo>
                    <a:lnTo>
                      <a:pt x="2463699" y="5213909"/>
                    </a:lnTo>
                    <a:lnTo>
                      <a:pt x="2469109" y="5216500"/>
                    </a:lnTo>
                    <a:lnTo>
                      <a:pt x="2475814" y="5221377"/>
                    </a:lnTo>
                    <a:lnTo>
                      <a:pt x="2482215" y="5223282"/>
                    </a:lnTo>
                    <a:lnTo>
                      <a:pt x="2481529" y="5230673"/>
                    </a:lnTo>
                    <a:lnTo>
                      <a:pt x="2479319" y="5237302"/>
                    </a:lnTo>
                    <a:lnTo>
                      <a:pt x="2466137" y="5246142"/>
                    </a:lnTo>
                    <a:lnTo>
                      <a:pt x="2459279" y="5248123"/>
                    </a:lnTo>
                    <a:lnTo>
                      <a:pt x="2455088" y="5248885"/>
                    </a:lnTo>
                    <a:lnTo>
                      <a:pt x="2453488" y="5254828"/>
                    </a:lnTo>
                    <a:lnTo>
                      <a:pt x="2451887" y="5261229"/>
                    </a:lnTo>
                    <a:lnTo>
                      <a:pt x="2460422" y="5262067"/>
                    </a:lnTo>
                    <a:lnTo>
                      <a:pt x="2466670" y="5267021"/>
                    </a:lnTo>
                    <a:lnTo>
                      <a:pt x="2470099" y="5268620"/>
                    </a:lnTo>
                    <a:lnTo>
                      <a:pt x="2471471" y="5269764"/>
                    </a:lnTo>
                    <a:lnTo>
                      <a:pt x="2471776" y="5271440"/>
                    </a:lnTo>
                    <a:lnTo>
                      <a:pt x="2470023" y="5271440"/>
                    </a:lnTo>
                    <a:lnTo>
                      <a:pt x="2461336" y="5266792"/>
                    </a:lnTo>
                    <a:lnTo>
                      <a:pt x="2458822" y="5266411"/>
                    </a:lnTo>
                    <a:lnTo>
                      <a:pt x="2454478" y="5268163"/>
                    </a:lnTo>
                    <a:lnTo>
                      <a:pt x="2447849" y="5272964"/>
                    </a:lnTo>
                    <a:lnTo>
                      <a:pt x="2440839" y="5272736"/>
                    </a:lnTo>
                    <a:lnTo>
                      <a:pt x="2438934" y="5279822"/>
                    </a:lnTo>
                    <a:lnTo>
                      <a:pt x="2439848" y="5283403"/>
                    </a:lnTo>
                    <a:lnTo>
                      <a:pt x="2443506" y="5284775"/>
                    </a:lnTo>
                    <a:lnTo>
                      <a:pt x="2446172" y="5286985"/>
                    </a:lnTo>
                    <a:lnTo>
                      <a:pt x="2446249" y="5292776"/>
                    </a:lnTo>
                    <a:lnTo>
                      <a:pt x="2444801" y="5296967"/>
                    </a:lnTo>
                    <a:lnTo>
                      <a:pt x="2443887" y="5305273"/>
                    </a:lnTo>
                    <a:lnTo>
                      <a:pt x="2443277" y="5307787"/>
                    </a:lnTo>
                    <a:lnTo>
                      <a:pt x="2443506" y="5311902"/>
                    </a:lnTo>
                    <a:lnTo>
                      <a:pt x="2441448" y="5317541"/>
                    </a:lnTo>
                    <a:lnTo>
                      <a:pt x="2439314" y="5321656"/>
                    </a:lnTo>
                    <a:lnTo>
                      <a:pt x="2436419" y="5324856"/>
                    </a:lnTo>
                    <a:lnTo>
                      <a:pt x="2432609" y="5325085"/>
                    </a:lnTo>
                    <a:lnTo>
                      <a:pt x="2432380" y="5323256"/>
                    </a:lnTo>
                    <a:lnTo>
                      <a:pt x="2432914" y="5321656"/>
                    </a:lnTo>
                    <a:lnTo>
                      <a:pt x="2437714" y="5315712"/>
                    </a:lnTo>
                    <a:lnTo>
                      <a:pt x="2441753" y="5301005"/>
                    </a:lnTo>
                    <a:lnTo>
                      <a:pt x="2441753" y="5296053"/>
                    </a:lnTo>
                    <a:lnTo>
                      <a:pt x="2442210" y="5290947"/>
                    </a:lnTo>
                    <a:lnTo>
                      <a:pt x="2440686" y="5288585"/>
                    </a:lnTo>
                    <a:lnTo>
                      <a:pt x="2437714" y="5288966"/>
                    </a:lnTo>
                    <a:lnTo>
                      <a:pt x="2435124" y="5290261"/>
                    </a:lnTo>
                    <a:lnTo>
                      <a:pt x="2433142" y="5300015"/>
                    </a:lnTo>
                    <a:lnTo>
                      <a:pt x="2431694" y="5305044"/>
                    </a:lnTo>
                    <a:lnTo>
                      <a:pt x="2426970" y="5308244"/>
                    </a:lnTo>
                    <a:lnTo>
                      <a:pt x="2422169" y="5309159"/>
                    </a:lnTo>
                    <a:lnTo>
                      <a:pt x="2415997" y="5309464"/>
                    </a:lnTo>
                    <a:lnTo>
                      <a:pt x="2415235" y="5308092"/>
                    </a:lnTo>
                    <a:lnTo>
                      <a:pt x="2416607" y="5307787"/>
                    </a:lnTo>
                    <a:lnTo>
                      <a:pt x="2427275" y="5303977"/>
                    </a:lnTo>
                    <a:lnTo>
                      <a:pt x="2429637" y="5300320"/>
                    </a:lnTo>
                    <a:lnTo>
                      <a:pt x="2428037" y="5295138"/>
                    </a:lnTo>
                    <a:lnTo>
                      <a:pt x="2430475" y="5292624"/>
                    </a:lnTo>
                    <a:lnTo>
                      <a:pt x="2431999" y="5289728"/>
                    </a:lnTo>
                    <a:lnTo>
                      <a:pt x="2434971" y="5277003"/>
                    </a:lnTo>
                    <a:lnTo>
                      <a:pt x="2436419" y="5273802"/>
                    </a:lnTo>
                    <a:lnTo>
                      <a:pt x="2437181" y="5271135"/>
                    </a:lnTo>
                    <a:lnTo>
                      <a:pt x="2433523" y="5269306"/>
                    </a:lnTo>
                    <a:lnTo>
                      <a:pt x="2432076" y="5269154"/>
                    </a:lnTo>
                    <a:lnTo>
                      <a:pt x="2428951" y="5269840"/>
                    </a:lnTo>
                    <a:lnTo>
                      <a:pt x="2426589" y="5271821"/>
                    </a:lnTo>
                    <a:lnTo>
                      <a:pt x="2425675" y="5273574"/>
                    </a:lnTo>
                    <a:lnTo>
                      <a:pt x="2426589" y="5278679"/>
                    </a:lnTo>
                    <a:lnTo>
                      <a:pt x="2427199" y="5280660"/>
                    </a:lnTo>
                    <a:lnTo>
                      <a:pt x="2427275" y="5282261"/>
                    </a:lnTo>
                    <a:lnTo>
                      <a:pt x="2426665" y="5284089"/>
                    </a:lnTo>
                    <a:lnTo>
                      <a:pt x="2424303" y="5286528"/>
                    </a:lnTo>
                    <a:lnTo>
                      <a:pt x="2418741" y="5288204"/>
                    </a:lnTo>
                    <a:lnTo>
                      <a:pt x="2416074" y="5288509"/>
                    </a:lnTo>
                    <a:lnTo>
                      <a:pt x="2412492" y="5289957"/>
                    </a:lnTo>
                    <a:lnTo>
                      <a:pt x="2406015" y="5290185"/>
                    </a:lnTo>
                    <a:lnTo>
                      <a:pt x="2400834" y="5289194"/>
                    </a:lnTo>
                    <a:lnTo>
                      <a:pt x="2389099" y="5291633"/>
                    </a:lnTo>
                    <a:lnTo>
                      <a:pt x="2388794" y="5297805"/>
                    </a:lnTo>
                    <a:lnTo>
                      <a:pt x="2391766" y="5302301"/>
                    </a:lnTo>
                    <a:lnTo>
                      <a:pt x="2394585" y="5305273"/>
                    </a:lnTo>
                    <a:lnTo>
                      <a:pt x="2388718" y="5308931"/>
                    </a:lnTo>
                    <a:lnTo>
                      <a:pt x="2382088" y="5315407"/>
                    </a:lnTo>
                    <a:lnTo>
                      <a:pt x="2377135" y="5318303"/>
                    </a:lnTo>
                    <a:lnTo>
                      <a:pt x="2374697" y="5320818"/>
                    </a:lnTo>
                    <a:lnTo>
                      <a:pt x="2366162" y="5326990"/>
                    </a:lnTo>
                    <a:lnTo>
                      <a:pt x="2364257" y="5331562"/>
                    </a:lnTo>
                    <a:lnTo>
                      <a:pt x="2364181" y="5334914"/>
                    </a:lnTo>
                    <a:lnTo>
                      <a:pt x="2367001" y="5339182"/>
                    </a:lnTo>
                    <a:lnTo>
                      <a:pt x="2372411" y="5342915"/>
                    </a:lnTo>
                    <a:lnTo>
                      <a:pt x="2375002" y="5342687"/>
                    </a:lnTo>
                    <a:lnTo>
                      <a:pt x="2376069" y="5341239"/>
                    </a:lnTo>
                    <a:lnTo>
                      <a:pt x="2376678" y="5339182"/>
                    </a:lnTo>
                    <a:lnTo>
                      <a:pt x="2374392" y="5333772"/>
                    </a:lnTo>
                    <a:lnTo>
                      <a:pt x="2371192" y="5333543"/>
                    </a:lnTo>
                    <a:lnTo>
                      <a:pt x="2369744" y="5332705"/>
                    </a:lnTo>
                    <a:lnTo>
                      <a:pt x="2370734" y="5331257"/>
                    </a:lnTo>
                    <a:lnTo>
                      <a:pt x="2373097" y="5329505"/>
                    </a:lnTo>
                    <a:lnTo>
                      <a:pt x="2378583" y="5328742"/>
                    </a:lnTo>
                    <a:lnTo>
                      <a:pt x="2386051" y="5326456"/>
                    </a:lnTo>
                    <a:lnTo>
                      <a:pt x="2390927" y="5322189"/>
                    </a:lnTo>
                    <a:lnTo>
                      <a:pt x="2392299" y="5322266"/>
                    </a:lnTo>
                    <a:lnTo>
                      <a:pt x="2389632" y="5327828"/>
                    </a:lnTo>
                    <a:lnTo>
                      <a:pt x="2390470" y="5331104"/>
                    </a:lnTo>
                    <a:lnTo>
                      <a:pt x="2391385" y="5333315"/>
                    </a:lnTo>
                    <a:lnTo>
                      <a:pt x="2399005" y="5336134"/>
                    </a:lnTo>
                    <a:lnTo>
                      <a:pt x="2403653" y="5339182"/>
                    </a:lnTo>
                    <a:lnTo>
                      <a:pt x="2410587" y="5340249"/>
                    </a:lnTo>
                    <a:lnTo>
                      <a:pt x="2411806" y="5340325"/>
                    </a:lnTo>
                    <a:lnTo>
                      <a:pt x="2412340" y="5339258"/>
                    </a:lnTo>
                    <a:lnTo>
                      <a:pt x="2411425" y="5337810"/>
                    </a:lnTo>
                    <a:lnTo>
                      <a:pt x="2411654" y="5335905"/>
                    </a:lnTo>
                    <a:lnTo>
                      <a:pt x="2412797" y="5334534"/>
                    </a:lnTo>
                    <a:lnTo>
                      <a:pt x="2418283" y="5335601"/>
                    </a:lnTo>
                    <a:lnTo>
                      <a:pt x="2422322" y="5340249"/>
                    </a:lnTo>
                    <a:lnTo>
                      <a:pt x="2424532" y="5344592"/>
                    </a:lnTo>
                    <a:lnTo>
                      <a:pt x="2422322" y="5349850"/>
                    </a:lnTo>
                    <a:lnTo>
                      <a:pt x="2424227" y="5354651"/>
                    </a:lnTo>
                    <a:lnTo>
                      <a:pt x="2422093" y="5355946"/>
                    </a:lnTo>
                    <a:lnTo>
                      <a:pt x="2414778" y="5361661"/>
                    </a:lnTo>
                    <a:lnTo>
                      <a:pt x="2411730" y="5366690"/>
                    </a:lnTo>
                    <a:lnTo>
                      <a:pt x="2417826" y="5371643"/>
                    </a:lnTo>
                    <a:lnTo>
                      <a:pt x="2421027" y="5373014"/>
                    </a:lnTo>
                    <a:lnTo>
                      <a:pt x="2423008" y="5373472"/>
                    </a:lnTo>
                    <a:lnTo>
                      <a:pt x="2425217" y="5374539"/>
                    </a:lnTo>
                    <a:lnTo>
                      <a:pt x="2424532" y="5376291"/>
                    </a:lnTo>
                    <a:lnTo>
                      <a:pt x="2421027" y="5378882"/>
                    </a:lnTo>
                    <a:lnTo>
                      <a:pt x="2417902" y="5378196"/>
                    </a:lnTo>
                    <a:lnTo>
                      <a:pt x="2414778" y="5374996"/>
                    </a:lnTo>
                    <a:lnTo>
                      <a:pt x="2412340" y="5373853"/>
                    </a:lnTo>
                    <a:lnTo>
                      <a:pt x="2409673" y="5373395"/>
                    </a:lnTo>
                    <a:lnTo>
                      <a:pt x="2407615" y="5375834"/>
                    </a:lnTo>
                    <a:lnTo>
                      <a:pt x="2405024" y="5379949"/>
                    </a:lnTo>
                    <a:lnTo>
                      <a:pt x="2406777" y="5382692"/>
                    </a:lnTo>
                    <a:lnTo>
                      <a:pt x="2408377" y="5383378"/>
                    </a:lnTo>
                    <a:lnTo>
                      <a:pt x="2413787" y="5384750"/>
                    </a:lnTo>
                    <a:lnTo>
                      <a:pt x="2415845" y="5386197"/>
                    </a:lnTo>
                    <a:lnTo>
                      <a:pt x="2415692" y="5389169"/>
                    </a:lnTo>
                    <a:lnTo>
                      <a:pt x="2416836" y="5391836"/>
                    </a:lnTo>
                    <a:lnTo>
                      <a:pt x="2421636" y="5393055"/>
                    </a:lnTo>
                    <a:lnTo>
                      <a:pt x="2427122" y="5392293"/>
                    </a:lnTo>
                    <a:lnTo>
                      <a:pt x="2432685" y="5391074"/>
                    </a:lnTo>
                    <a:lnTo>
                      <a:pt x="2436343" y="5387950"/>
                    </a:lnTo>
                    <a:lnTo>
                      <a:pt x="2438934" y="5381778"/>
                    </a:lnTo>
                    <a:lnTo>
                      <a:pt x="2440153" y="5377968"/>
                    </a:lnTo>
                    <a:lnTo>
                      <a:pt x="2441448" y="5377663"/>
                    </a:lnTo>
                    <a:lnTo>
                      <a:pt x="2444572" y="5388635"/>
                    </a:lnTo>
                    <a:lnTo>
                      <a:pt x="2444801" y="5391684"/>
                    </a:lnTo>
                    <a:lnTo>
                      <a:pt x="2445563" y="5394198"/>
                    </a:lnTo>
                    <a:lnTo>
                      <a:pt x="2447087" y="5395494"/>
                    </a:lnTo>
                    <a:lnTo>
                      <a:pt x="2449754" y="5399761"/>
                    </a:lnTo>
                    <a:lnTo>
                      <a:pt x="2454021" y="5401666"/>
                    </a:lnTo>
                    <a:lnTo>
                      <a:pt x="2454250" y="5403190"/>
                    </a:lnTo>
                    <a:lnTo>
                      <a:pt x="2448687" y="5404257"/>
                    </a:lnTo>
                    <a:lnTo>
                      <a:pt x="2436114" y="5396561"/>
                    </a:lnTo>
                    <a:lnTo>
                      <a:pt x="2420722" y="5396713"/>
                    </a:lnTo>
                    <a:lnTo>
                      <a:pt x="2414854" y="5395113"/>
                    </a:lnTo>
                    <a:lnTo>
                      <a:pt x="2407768" y="5394503"/>
                    </a:lnTo>
                    <a:lnTo>
                      <a:pt x="2407539" y="5402428"/>
                    </a:lnTo>
                    <a:lnTo>
                      <a:pt x="2408072" y="5407991"/>
                    </a:lnTo>
                    <a:lnTo>
                      <a:pt x="2411044" y="5412334"/>
                    </a:lnTo>
                    <a:lnTo>
                      <a:pt x="2412035" y="5417287"/>
                    </a:lnTo>
                    <a:lnTo>
                      <a:pt x="2417140" y="5418734"/>
                    </a:lnTo>
                    <a:lnTo>
                      <a:pt x="2419960" y="5416829"/>
                    </a:lnTo>
                    <a:lnTo>
                      <a:pt x="2423770" y="5415534"/>
                    </a:lnTo>
                    <a:lnTo>
                      <a:pt x="2430094" y="5417820"/>
                    </a:lnTo>
                    <a:lnTo>
                      <a:pt x="2428189" y="5419268"/>
                    </a:lnTo>
                    <a:lnTo>
                      <a:pt x="2425370" y="5419268"/>
                    </a:lnTo>
                    <a:lnTo>
                      <a:pt x="2423617" y="5418811"/>
                    </a:lnTo>
                    <a:lnTo>
                      <a:pt x="2421560" y="5419878"/>
                    </a:lnTo>
                    <a:lnTo>
                      <a:pt x="2417217" y="5423764"/>
                    </a:lnTo>
                    <a:lnTo>
                      <a:pt x="2415616" y="5433517"/>
                    </a:lnTo>
                    <a:lnTo>
                      <a:pt x="2415692" y="5446167"/>
                    </a:lnTo>
                    <a:lnTo>
                      <a:pt x="2416531" y="5461178"/>
                    </a:lnTo>
                    <a:lnTo>
                      <a:pt x="2416226" y="5463693"/>
                    </a:lnTo>
                    <a:lnTo>
                      <a:pt x="2416912" y="5464912"/>
                    </a:lnTo>
                    <a:lnTo>
                      <a:pt x="2418664" y="5466817"/>
                    </a:lnTo>
                    <a:lnTo>
                      <a:pt x="2421865" y="5468645"/>
                    </a:lnTo>
                    <a:lnTo>
                      <a:pt x="2423312" y="5463845"/>
                    </a:lnTo>
                    <a:lnTo>
                      <a:pt x="2423922" y="5459654"/>
                    </a:lnTo>
                    <a:lnTo>
                      <a:pt x="2424989" y="5456225"/>
                    </a:lnTo>
                    <a:lnTo>
                      <a:pt x="2427580" y="5453101"/>
                    </a:lnTo>
                    <a:lnTo>
                      <a:pt x="2428037" y="5449291"/>
                    </a:lnTo>
                    <a:lnTo>
                      <a:pt x="2429332" y="5445100"/>
                    </a:lnTo>
                    <a:lnTo>
                      <a:pt x="2432914" y="5444795"/>
                    </a:lnTo>
                    <a:lnTo>
                      <a:pt x="2432837" y="5446091"/>
                    </a:lnTo>
                    <a:lnTo>
                      <a:pt x="2431009" y="5446700"/>
                    </a:lnTo>
                    <a:lnTo>
                      <a:pt x="2429789" y="5448300"/>
                    </a:lnTo>
                    <a:lnTo>
                      <a:pt x="2430171" y="5451577"/>
                    </a:lnTo>
                    <a:lnTo>
                      <a:pt x="2429485" y="5455844"/>
                    </a:lnTo>
                    <a:lnTo>
                      <a:pt x="2428494" y="5458892"/>
                    </a:lnTo>
                    <a:lnTo>
                      <a:pt x="2427199" y="5461711"/>
                    </a:lnTo>
                    <a:lnTo>
                      <a:pt x="2426742" y="5465141"/>
                    </a:lnTo>
                    <a:lnTo>
                      <a:pt x="2430856" y="5468112"/>
                    </a:lnTo>
                    <a:lnTo>
                      <a:pt x="2434590" y="5469789"/>
                    </a:lnTo>
                    <a:lnTo>
                      <a:pt x="2436724" y="5474056"/>
                    </a:lnTo>
                    <a:lnTo>
                      <a:pt x="2434590" y="5474818"/>
                    </a:lnTo>
                    <a:lnTo>
                      <a:pt x="2432152" y="5473218"/>
                    </a:lnTo>
                    <a:lnTo>
                      <a:pt x="2426437" y="5471389"/>
                    </a:lnTo>
                    <a:lnTo>
                      <a:pt x="2421484" y="5472532"/>
                    </a:lnTo>
                    <a:lnTo>
                      <a:pt x="2419198" y="5473827"/>
                    </a:lnTo>
                    <a:lnTo>
                      <a:pt x="2418055" y="5479618"/>
                    </a:lnTo>
                    <a:lnTo>
                      <a:pt x="2417826" y="5482743"/>
                    </a:lnTo>
                    <a:lnTo>
                      <a:pt x="2423770" y="5488915"/>
                    </a:lnTo>
                    <a:lnTo>
                      <a:pt x="2427580" y="5490972"/>
                    </a:lnTo>
                    <a:lnTo>
                      <a:pt x="2430018" y="5489982"/>
                    </a:lnTo>
                    <a:lnTo>
                      <a:pt x="2431999" y="5493335"/>
                    </a:lnTo>
                    <a:lnTo>
                      <a:pt x="2429637" y="5494706"/>
                    </a:lnTo>
                    <a:lnTo>
                      <a:pt x="2417445" y="5492268"/>
                    </a:lnTo>
                    <a:lnTo>
                      <a:pt x="2413559" y="5496839"/>
                    </a:lnTo>
                    <a:lnTo>
                      <a:pt x="2406015" y="5503317"/>
                    </a:lnTo>
                    <a:lnTo>
                      <a:pt x="2410435" y="5506898"/>
                    </a:lnTo>
                    <a:lnTo>
                      <a:pt x="2413940" y="5511165"/>
                    </a:lnTo>
                    <a:lnTo>
                      <a:pt x="2415921" y="5511775"/>
                    </a:lnTo>
                    <a:lnTo>
                      <a:pt x="2418588" y="5513604"/>
                    </a:lnTo>
                    <a:lnTo>
                      <a:pt x="2429180" y="5517185"/>
                    </a:lnTo>
                    <a:lnTo>
                      <a:pt x="2432304" y="5519242"/>
                    </a:lnTo>
                    <a:lnTo>
                      <a:pt x="2423236" y="5517947"/>
                    </a:lnTo>
                    <a:lnTo>
                      <a:pt x="2422779" y="5524272"/>
                    </a:lnTo>
                    <a:lnTo>
                      <a:pt x="2424074" y="5525643"/>
                    </a:lnTo>
                    <a:lnTo>
                      <a:pt x="2426665" y="5529682"/>
                    </a:lnTo>
                    <a:lnTo>
                      <a:pt x="2431237" y="5535245"/>
                    </a:lnTo>
                    <a:lnTo>
                      <a:pt x="2434590" y="5532958"/>
                    </a:lnTo>
                    <a:lnTo>
                      <a:pt x="2440077" y="5520690"/>
                    </a:lnTo>
                    <a:lnTo>
                      <a:pt x="2442820" y="5518252"/>
                    </a:lnTo>
                    <a:lnTo>
                      <a:pt x="2443810" y="5518328"/>
                    </a:lnTo>
                    <a:lnTo>
                      <a:pt x="2442286" y="5522214"/>
                    </a:lnTo>
                    <a:lnTo>
                      <a:pt x="2445334" y="5525186"/>
                    </a:lnTo>
                    <a:lnTo>
                      <a:pt x="2445182" y="5526329"/>
                    </a:lnTo>
                    <a:lnTo>
                      <a:pt x="2443658" y="5526329"/>
                    </a:lnTo>
                    <a:lnTo>
                      <a:pt x="2440457" y="5528615"/>
                    </a:lnTo>
                    <a:lnTo>
                      <a:pt x="2437181" y="5535626"/>
                    </a:lnTo>
                    <a:lnTo>
                      <a:pt x="2437943" y="5540883"/>
                    </a:lnTo>
                    <a:lnTo>
                      <a:pt x="2436343" y="5540883"/>
                    </a:lnTo>
                    <a:lnTo>
                      <a:pt x="2424989" y="5534787"/>
                    </a:lnTo>
                    <a:lnTo>
                      <a:pt x="2424379" y="5533721"/>
                    </a:lnTo>
                    <a:lnTo>
                      <a:pt x="2423008" y="5532730"/>
                    </a:lnTo>
                    <a:lnTo>
                      <a:pt x="2417597" y="5521757"/>
                    </a:lnTo>
                    <a:lnTo>
                      <a:pt x="2416226" y="5518100"/>
                    </a:lnTo>
                    <a:lnTo>
                      <a:pt x="2408530" y="5512766"/>
                    </a:lnTo>
                    <a:lnTo>
                      <a:pt x="2405406" y="5511699"/>
                    </a:lnTo>
                    <a:lnTo>
                      <a:pt x="2402434" y="5514061"/>
                    </a:lnTo>
                    <a:lnTo>
                      <a:pt x="2400376" y="5517185"/>
                    </a:lnTo>
                    <a:lnTo>
                      <a:pt x="2403196" y="5520462"/>
                    </a:lnTo>
                    <a:lnTo>
                      <a:pt x="2405253" y="5524653"/>
                    </a:lnTo>
                    <a:lnTo>
                      <a:pt x="2403805" y="5526862"/>
                    </a:lnTo>
                    <a:lnTo>
                      <a:pt x="2398014" y="5527700"/>
                    </a:lnTo>
                    <a:lnTo>
                      <a:pt x="2388032" y="5527777"/>
                    </a:lnTo>
                    <a:lnTo>
                      <a:pt x="2389480" y="5533111"/>
                    </a:lnTo>
                    <a:lnTo>
                      <a:pt x="2392299" y="5537988"/>
                    </a:lnTo>
                    <a:lnTo>
                      <a:pt x="2398852" y="5547132"/>
                    </a:lnTo>
                    <a:lnTo>
                      <a:pt x="2403653" y="5548351"/>
                    </a:lnTo>
                    <a:lnTo>
                      <a:pt x="2407692" y="5550560"/>
                    </a:lnTo>
                    <a:lnTo>
                      <a:pt x="2410739" y="5551551"/>
                    </a:lnTo>
                    <a:lnTo>
                      <a:pt x="2414397" y="5552237"/>
                    </a:lnTo>
                    <a:lnTo>
                      <a:pt x="2417521" y="5553837"/>
                    </a:lnTo>
                    <a:lnTo>
                      <a:pt x="2422246" y="5554370"/>
                    </a:lnTo>
                    <a:lnTo>
                      <a:pt x="2425751" y="5553837"/>
                    </a:lnTo>
                    <a:lnTo>
                      <a:pt x="2432761" y="5557495"/>
                    </a:lnTo>
                    <a:lnTo>
                      <a:pt x="2434438" y="5560848"/>
                    </a:lnTo>
                    <a:lnTo>
                      <a:pt x="2433142" y="5575402"/>
                    </a:lnTo>
                    <a:lnTo>
                      <a:pt x="2427732" y="5573420"/>
                    </a:lnTo>
                    <a:lnTo>
                      <a:pt x="2422779" y="5578602"/>
                    </a:lnTo>
                    <a:lnTo>
                      <a:pt x="2424760" y="5580202"/>
                    </a:lnTo>
                    <a:lnTo>
                      <a:pt x="2431466" y="5583936"/>
                    </a:lnTo>
                    <a:lnTo>
                      <a:pt x="2434514" y="5582564"/>
                    </a:lnTo>
                    <a:lnTo>
                      <a:pt x="2435962" y="5584241"/>
                    </a:lnTo>
                    <a:lnTo>
                      <a:pt x="2437714" y="5584775"/>
                    </a:lnTo>
                    <a:lnTo>
                      <a:pt x="2440000" y="5584469"/>
                    </a:lnTo>
                    <a:lnTo>
                      <a:pt x="2443963" y="5587594"/>
                    </a:lnTo>
                    <a:lnTo>
                      <a:pt x="2446630" y="5592928"/>
                    </a:lnTo>
                    <a:lnTo>
                      <a:pt x="2449144" y="5597119"/>
                    </a:lnTo>
                    <a:lnTo>
                      <a:pt x="2454326" y="5598567"/>
                    </a:lnTo>
                    <a:lnTo>
                      <a:pt x="2461870" y="5594528"/>
                    </a:lnTo>
                    <a:lnTo>
                      <a:pt x="2471928" y="5587822"/>
                    </a:lnTo>
                    <a:lnTo>
                      <a:pt x="2484654" y="5584698"/>
                    </a:lnTo>
                    <a:lnTo>
                      <a:pt x="2485339" y="5581498"/>
                    </a:lnTo>
                    <a:lnTo>
                      <a:pt x="2482749" y="5579364"/>
                    </a:lnTo>
                    <a:lnTo>
                      <a:pt x="2480615" y="5578450"/>
                    </a:lnTo>
                    <a:lnTo>
                      <a:pt x="2477338" y="5575250"/>
                    </a:lnTo>
                    <a:lnTo>
                      <a:pt x="2464689" y="5569610"/>
                    </a:lnTo>
                    <a:lnTo>
                      <a:pt x="2462784" y="5569153"/>
                    </a:lnTo>
                    <a:lnTo>
                      <a:pt x="2461489" y="5568239"/>
                    </a:lnTo>
                    <a:lnTo>
                      <a:pt x="2462632" y="5567020"/>
                    </a:lnTo>
                    <a:lnTo>
                      <a:pt x="2464232" y="5566334"/>
                    </a:lnTo>
                    <a:lnTo>
                      <a:pt x="2478405" y="5573116"/>
                    </a:lnTo>
                    <a:lnTo>
                      <a:pt x="2486939" y="5579898"/>
                    </a:lnTo>
                    <a:lnTo>
                      <a:pt x="2488921" y="5582870"/>
                    </a:lnTo>
                    <a:lnTo>
                      <a:pt x="2488768" y="5587137"/>
                    </a:lnTo>
                    <a:lnTo>
                      <a:pt x="2487625" y="5589346"/>
                    </a:lnTo>
                    <a:lnTo>
                      <a:pt x="2483739" y="5592242"/>
                    </a:lnTo>
                    <a:lnTo>
                      <a:pt x="2483663" y="5595290"/>
                    </a:lnTo>
                    <a:lnTo>
                      <a:pt x="2484120" y="5596890"/>
                    </a:lnTo>
                    <a:lnTo>
                      <a:pt x="2487625" y="5603748"/>
                    </a:lnTo>
                    <a:lnTo>
                      <a:pt x="2487778" y="5606111"/>
                    </a:lnTo>
                    <a:lnTo>
                      <a:pt x="2487625" y="5608092"/>
                    </a:lnTo>
                    <a:lnTo>
                      <a:pt x="2487244" y="5609540"/>
                    </a:lnTo>
                    <a:lnTo>
                      <a:pt x="2485873" y="5612130"/>
                    </a:lnTo>
                    <a:lnTo>
                      <a:pt x="2483434" y="5614111"/>
                    </a:lnTo>
                    <a:lnTo>
                      <a:pt x="2481682" y="5614797"/>
                    </a:lnTo>
                    <a:lnTo>
                      <a:pt x="2480234" y="5613350"/>
                    </a:lnTo>
                    <a:lnTo>
                      <a:pt x="2481072" y="5611978"/>
                    </a:lnTo>
                    <a:lnTo>
                      <a:pt x="2485339" y="5608016"/>
                    </a:lnTo>
                    <a:lnTo>
                      <a:pt x="2485797" y="5605272"/>
                    </a:lnTo>
                    <a:lnTo>
                      <a:pt x="2485111" y="5602453"/>
                    </a:lnTo>
                    <a:lnTo>
                      <a:pt x="2482749" y="5600090"/>
                    </a:lnTo>
                    <a:lnTo>
                      <a:pt x="2480996" y="5597271"/>
                    </a:lnTo>
                    <a:lnTo>
                      <a:pt x="2480920" y="5594223"/>
                    </a:lnTo>
                    <a:lnTo>
                      <a:pt x="2479396" y="5592928"/>
                    </a:lnTo>
                    <a:lnTo>
                      <a:pt x="2477110" y="5592395"/>
                    </a:lnTo>
                    <a:lnTo>
                      <a:pt x="2475281" y="5593004"/>
                    </a:lnTo>
                    <a:lnTo>
                      <a:pt x="2471395" y="5597347"/>
                    </a:lnTo>
                    <a:lnTo>
                      <a:pt x="2463851" y="5601614"/>
                    </a:lnTo>
                    <a:lnTo>
                      <a:pt x="2459050" y="5603062"/>
                    </a:lnTo>
                    <a:lnTo>
                      <a:pt x="2456459" y="5603519"/>
                    </a:lnTo>
                    <a:lnTo>
                      <a:pt x="2451430" y="5602453"/>
                    </a:lnTo>
                    <a:lnTo>
                      <a:pt x="2448535" y="5602834"/>
                    </a:lnTo>
                    <a:lnTo>
                      <a:pt x="2444039" y="5599024"/>
                    </a:lnTo>
                    <a:lnTo>
                      <a:pt x="2442667" y="5599024"/>
                    </a:lnTo>
                    <a:lnTo>
                      <a:pt x="2442591" y="5601995"/>
                    </a:lnTo>
                    <a:lnTo>
                      <a:pt x="2441905" y="5605196"/>
                    </a:lnTo>
                    <a:lnTo>
                      <a:pt x="2440153" y="5606034"/>
                    </a:lnTo>
                    <a:lnTo>
                      <a:pt x="2436800" y="5607025"/>
                    </a:lnTo>
                    <a:lnTo>
                      <a:pt x="2428875" y="5603139"/>
                    </a:lnTo>
                    <a:lnTo>
                      <a:pt x="2425217" y="5602910"/>
                    </a:lnTo>
                    <a:lnTo>
                      <a:pt x="2422855" y="5601157"/>
                    </a:lnTo>
                    <a:lnTo>
                      <a:pt x="2420112" y="5600396"/>
                    </a:lnTo>
                    <a:lnTo>
                      <a:pt x="2418969" y="5601081"/>
                    </a:lnTo>
                    <a:lnTo>
                      <a:pt x="2420112" y="5603825"/>
                    </a:lnTo>
                    <a:lnTo>
                      <a:pt x="2421179" y="5605348"/>
                    </a:lnTo>
                    <a:lnTo>
                      <a:pt x="2423617" y="5611292"/>
                    </a:lnTo>
                    <a:lnTo>
                      <a:pt x="2424608" y="5614645"/>
                    </a:lnTo>
                    <a:lnTo>
                      <a:pt x="2426818" y="5614340"/>
                    </a:lnTo>
                    <a:lnTo>
                      <a:pt x="2428951" y="5615712"/>
                    </a:lnTo>
                    <a:lnTo>
                      <a:pt x="2430399" y="5621351"/>
                    </a:lnTo>
                    <a:lnTo>
                      <a:pt x="2429027" y="5624703"/>
                    </a:lnTo>
                    <a:lnTo>
                      <a:pt x="2429866" y="5627980"/>
                    </a:lnTo>
                    <a:lnTo>
                      <a:pt x="2433752" y="5630418"/>
                    </a:lnTo>
                    <a:lnTo>
                      <a:pt x="2441601" y="5629047"/>
                    </a:lnTo>
                    <a:lnTo>
                      <a:pt x="2446477" y="5630342"/>
                    </a:lnTo>
                    <a:lnTo>
                      <a:pt x="2454402" y="5625618"/>
                    </a:lnTo>
                    <a:lnTo>
                      <a:pt x="2459736" y="5627142"/>
                    </a:lnTo>
                    <a:lnTo>
                      <a:pt x="2462251" y="5623941"/>
                    </a:lnTo>
                    <a:lnTo>
                      <a:pt x="2462022" y="5620131"/>
                    </a:lnTo>
                    <a:lnTo>
                      <a:pt x="2464384" y="5620131"/>
                    </a:lnTo>
                    <a:lnTo>
                      <a:pt x="2466289" y="5622569"/>
                    </a:lnTo>
                    <a:lnTo>
                      <a:pt x="2463546" y="5625999"/>
                    </a:lnTo>
                    <a:lnTo>
                      <a:pt x="2459812" y="5631409"/>
                    </a:lnTo>
                    <a:lnTo>
                      <a:pt x="2455774" y="5633847"/>
                    </a:lnTo>
                    <a:lnTo>
                      <a:pt x="2444191" y="5638190"/>
                    </a:lnTo>
                    <a:lnTo>
                      <a:pt x="2449449" y="5641619"/>
                    </a:lnTo>
                    <a:lnTo>
                      <a:pt x="2451354" y="5644744"/>
                    </a:lnTo>
                    <a:lnTo>
                      <a:pt x="2456079" y="5649468"/>
                    </a:lnTo>
                    <a:lnTo>
                      <a:pt x="2464461" y="5650459"/>
                    </a:lnTo>
                    <a:lnTo>
                      <a:pt x="2467051" y="5649011"/>
                    </a:lnTo>
                    <a:lnTo>
                      <a:pt x="2468271" y="5647792"/>
                    </a:lnTo>
                    <a:lnTo>
                      <a:pt x="2468575" y="5645429"/>
                    </a:lnTo>
                    <a:lnTo>
                      <a:pt x="2468347" y="5641010"/>
                    </a:lnTo>
                    <a:lnTo>
                      <a:pt x="2471852" y="5635295"/>
                    </a:lnTo>
                    <a:lnTo>
                      <a:pt x="2476805" y="5631714"/>
                    </a:lnTo>
                    <a:lnTo>
                      <a:pt x="2478253" y="5628132"/>
                    </a:lnTo>
                    <a:lnTo>
                      <a:pt x="2477796" y="5624703"/>
                    </a:lnTo>
                    <a:lnTo>
                      <a:pt x="2480310" y="5622569"/>
                    </a:lnTo>
                    <a:lnTo>
                      <a:pt x="2482977" y="5622265"/>
                    </a:lnTo>
                    <a:lnTo>
                      <a:pt x="2488387" y="5623865"/>
                    </a:lnTo>
                    <a:lnTo>
                      <a:pt x="2489378" y="5626075"/>
                    </a:lnTo>
                    <a:lnTo>
                      <a:pt x="2490978" y="5627218"/>
                    </a:lnTo>
                    <a:lnTo>
                      <a:pt x="2495702" y="5622722"/>
                    </a:lnTo>
                    <a:lnTo>
                      <a:pt x="2499132" y="5621808"/>
                    </a:lnTo>
                    <a:lnTo>
                      <a:pt x="2515210" y="5622646"/>
                    </a:lnTo>
                    <a:lnTo>
                      <a:pt x="2520925" y="5623865"/>
                    </a:lnTo>
                    <a:lnTo>
                      <a:pt x="2526868" y="5626151"/>
                    </a:lnTo>
                    <a:lnTo>
                      <a:pt x="2525192" y="5628132"/>
                    </a:lnTo>
                    <a:lnTo>
                      <a:pt x="2523744" y="5629047"/>
                    </a:lnTo>
                    <a:lnTo>
                      <a:pt x="2515819" y="5630189"/>
                    </a:lnTo>
                    <a:lnTo>
                      <a:pt x="2508733" y="5628284"/>
                    </a:lnTo>
                    <a:lnTo>
                      <a:pt x="2503399" y="5628437"/>
                    </a:lnTo>
                    <a:lnTo>
                      <a:pt x="2490369" y="5636971"/>
                    </a:lnTo>
                    <a:lnTo>
                      <a:pt x="2483587" y="5637124"/>
                    </a:lnTo>
                    <a:lnTo>
                      <a:pt x="2483434" y="5634914"/>
                    </a:lnTo>
                    <a:lnTo>
                      <a:pt x="2481682" y="5633619"/>
                    </a:lnTo>
                    <a:lnTo>
                      <a:pt x="2479701" y="5634305"/>
                    </a:lnTo>
                    <a:lnTo>
                      <a:pt x="2475662" y="5637276"/>
                    </a:lnTo>
                    <a:lnTo>
                      <a:pt x="2473452" y="5639943"/>
                    </a:lnTo>
                    <a:lnTo>
                      <a:pt x="2472690" y="5643296"/>
                    </a:lnTo>
                    <a:lnTo>
                      <a:pt x="2472462" y="5652973"/>
                    </a:lnTo>
                    <a:lnTo>
                      <a:pt x="2469261" y="5655869"/>
                    </a:lnTo>
                    <a:lnTo>
                      <a:pt x="2467127" y="5659298"/>
                    </a:lnTo>
                    <a:lnTo>
                      <a:pt x="2469261" y="5661736"/>
                    </a:lnTo>
                    <a:lnTo>
                      <a:pt x="2474443" y="5665089"/>
                    </a:lnTo>
                    <a:lnTo>
                      <a:pt x="2487625" y="5665089"/>
                    </a:lnTo>
                    <a:lnTo>
                      <a:pt x="2488844" y="5661736"/>
                    </a:lnTo>
                    <a:lnTo>
                      <a:pt x="2490140" y="5659831"/>
                    </a:lnTo>
                    <a:lnTo>
                      <a:pt x="2497150" y="5653507"/>
                    </a:lnTo>
                    <a:lnTo>
                      <a:pt x="2502942" y="5650002"/>
                    </a:lnTo>
                    <a:lnTo>
                      <a:pt x="2511857" y="5646725"/>
                    </a:lnTo>
                    <a:lnTo>
                      <a:pt x="2531669" y="5634380"/>
                    </a:lnTo>
                    <a:lnTo>
                      <a:pt x="2537917" y="5636819"/>
                    </a:lnTo>
                    <a:lnTo>
                      <a:pt x="2540661" y="5638648"/>
                    </a:lnTo>
                    <a:lnTo>
                      <a:pt x="2540356" y="5640781"/>
                    </a:lnTo>
                    <a:lnTo>
                      <a:pt x="2539746" y="5642534"/>
                    </a:lnTo>
                    <a:lnTo>
                      <a:pt x="2535479" y="5648401"/>
                    </a:lnTo>
                    <a:lnTo>
                      <a:pt x="2531212" y="5652211"/>
                    </a:lnTo>
                    <a:lnTo>
                      <a:pt x="2517953" y="5658764"/>
                    </a:lnTo>
                    <a:lnTo>
                      <a:pt x="2516962" y="5665089"/>
                    </a:lnTo>
                    <a:lnTo>
                      <a:pt x="2547442" y="5665089"/>
                    </a:lnTo>
                    <a:lnTo>
                      <a:pt x="2548509" y="5658460"/>
                    </a:lnTo>
                    <a:lnTo>
                      <a:pt x="2553614" y="5644744"/>
                    </a:lnTo>
                    <a:lnTo>
                      <a:pt x="2552929" y="5640934"/>
                    </a:lnTo>
                    <a:lnTo>
                      <a:pt x="2554605" y="5634609"/>
                    </a:lnTo>
                    <a:lnTo>
                      <a:pt x="2559101" y="5631714"/>
                    </a:lnTo>
                    <a:lnTo>
                      <a:pt x="2563597" y="5629732"/>
                    </a:lnTo>
                    <a:lnTo>
                      <a:pt x="2570302" y="5629047"/>
                    </a:lnTo>
                    <a:lnTo>
                      <a:pt x="2589047" y="5621427"/>
                    </a:lnTo>
                    <a:lnTo>
                      <a:pt x="2594610" y="5620970"/>
                    </a:lnTo>
                    <a:lnTo>
                      <a:pt x="2600173" y="5618912"/>
                    </a:lnTo>
                    <a:lnTo>
                      <a:pt x="2602459" y="5616702"/>
                    </a:lnTo>
                    <a:lnTo>
                      <a:pt x="2606878" y="5608854"/>
                    </a:lnTo>
                    <a:lnTo>
                      <a:pt x="2614879" y="5605577"/>
                    </a:lnTo>
                    <a:lnTo>
                      <a:pt x="2618994" y="5605882"/>
                    </a:lnTo>
                    <a:lnTo>
                      <a:pt x="2623947" y="5608473"/>
                    </a:lnTo>
                    <a:lnTo>
                      <a:pt x="2645817" y="5613350"/>
                    </a:lnTo>
                    <a:lnTo>
                      <a:pt x="2647722" y="5610759"/>
                    </a:lnTo>
                    <a:lnTo>
                      <a:pt x="2643835" y="5605120"/>
                    </a:lnTo>
                    <a:lnTo>
                      <a:pt x="2636139" y="5595671"/>
                    </a:lnTo>
                    <a:lnTo>
                      <a:pt x="2627376" y="5580355"/>
                    </a:lnTo>
                    <a:lnTo>
                      <a:pt x="2625547" y="5578450"/>
                    </a:lnTo>
                    <a:lnTo>
                      <a:pt x="2622957" y="5576392"/>
                    </a:lnTo>
                    <a:lnTo>
                      <a:pt x="2617242" y="5577688"/>
                    </a:lnTo>
                    <a:lnTo>
                      <a:pt x="2612060" y="5574564"/>
                    </a:lnTo>
                    <a:lnTo>
                      <a:pt x="2608326" y="5575021"/>
                    </a:lnTo>
                    <a:lnTo>
                      <a:pt x="2606116" y="5573726"/>
                    </a:lnTo>
                    <a:lnTo>
                      <a:pt x="2610231" y="5572430"/>
                    </a:lnTo>
                    <a:lnTo>
                      <a:pt x="2615717" y="5572506"/>
                    </a:lnTo>
                    <a:lnTo>
                      <a:pt x="2621966" y="5571821"/>
                    </a:lnTo>
                    <a:lnTo>
                      <a:pt x="2622804" y="5568849"/>
                    </a:lnTo>
                    <a:lnTo>
                      <a:pt x="2623033" y="5566715"/>
                    </a:lnTo>
                    <a:lnTo>
                      <a:pt x="2621661" y="5559400"/>
                    </a:lnTo>
                    <a:lnTo>
                      <a:pt x="2618613" y="5548884"/>
                    </a:lnTo>
                    <a:lnTo>
                      <a:pt x="2616403" y="5543626"/>
                    </a:lnTo>
                    <a:lnTo>
                      <a:pt x="2613812" y="5544312"/>
                    </a:lnTo>
                    <a:lnTo>
                      <a:pt x="2610612" y="5546293"/>
                    </a:lnTo>
                    <a:lnTo>
                      <a:pt x="2610307" y="5545379"/>
                    </a:lnTo>
                    <a:lnTo>
                      <a:pt x="2615108" y="5541417"/>
                    </a:lnTo>
                    <a:lnTo>
                      <a:pt x="2618232" y="5537073"/>
                    </a:lnTo>
                    <a:lnTo>
                      <a:pt x="2618689" y="5531435"/>
                    </a:lnTo>
                    <a:lnTo>
                      <a:pt x="2620671" y="5522900"/>
                    </a:lnTo>
                    <a:lnTo>
                      <a:pt x="2622499" y="5518709"/>
                    </a:lnTo>
                    <a:lnTo>
                      <a:pt x="2626538" y="5512766"/>
                    </a:lnTo>
                    <a:lnTo>
                      <a:pt x="2633929" y="5507660"/>
                    </a:lnTo>
                    <a:lnTo>
                      <a:pt x="2640102" y="5504840"/>
                    </a:lnTo>
                    <a:lnTo>
                      <a:pt x="2644902" y="5503317"/>
                    </a:lnTo>
                    <a:lnTo>
                      <a:pt x="2646655" y="5501488"/>
                    </a:lnTo>
                    <a:lnTo>
                      <a:pt x="2644597" y="5498211"/>
                    </a:lnTo>
                    <a:lnTo>
                      <a:pt x="2642311" y="5495392"/>
                    </a:lnTo>
                    <a:lnTo>
                      <a:pt x="2639797" y="5494020"/>
                    </a:lnTo>
                    <a:lnTo>
                      <a:pt x="2633777" y="5492953"/>
                    </a:lnTo>
                    <a:lnTo>
                      <a:pt x="2625014" y="5493716"/>
                    </a:lnTo>
                    <a:lnTo>
                      <a:pt x="2627605" y="5491963"/>
                    </a:lnTo>
                    <a:lnTo>
                      <a:pt x="2637282" y="5490363"/>
                    </a:lnTo>
                    <a:lnTo>
                      <a:pt x="2638197" y="5486705"/>
                    </a:lnTo>
                    <a:lnTo>
                      <a:pt x="2636901" y="5483200"/>
                    </a:lnTo>
                    <a:lnTo>
                      <a:pt x="2637130" y="5481219"/>
                    </a:lnTo>
                    <a:lnTo>
                      <a:pt x="2640940" y="5486934"/>
                    </a:lnTo>
                    <a:lnTo>
                      <a:pt x="2644064" y="5492496"/>
                    </a:lnTo>
                    <a:lnTo>
                      <a:pt x="2647264" y="5495697"/>
                    </a:lnTo>
                    <a:lnTo>
                      <a:pt x="2652979" y="5498821"/>
                    </a:lnTo>
                    <a:lnTo>
                      <a:pt x="2657323" y="5498211"/>
                    </a:lnTo>
                    <a:lnTo>
                      <a:pt x="2666314" y="5492801"/>
                    </a:lnTo>
                    <a:lnTo>
                      <a:pt x="2669667" y="5489525"/>
                    </a:lnTo>
                    <a:lnTo>
                      <a:pt x="2671344" y="5486476"/>
                    </a:lnTo>
                    <a:lnTo>
                      <a:pt x="2676068" y="5460721"/>
                    </a:lnTo>
                    <a:lnTo>
                      <a:pt x="2674849" y="5458892"/>
                    </a:lnTo>
                    <a:lnTo>
                      <a:pt x="2675154" y="5455996"/>
                    </a:lnTo>
                    <a:lnTo>
                      <a:pt x="2683612" y="5441366"/>
                    </a:lnTo>
                    <a:lnTo>
                      <a:pt x="2691460" y="5434584"/>
                    </a:lnTo>
                    <a:lnTo>
                      <a:pt x="2696642" y="5428336"/>
                    </a:lnTo>
                    <a:lnTo>
                      <a:pt x="2700452" y="5425364"/>
                    </a:lnTo>
                    <a:lnTo>
                      <a:pt x="2710129" y="5420182"/>
                    </a:lnTo>
                    <a:lnTo>
                      <a:pt x="2717368" y="5415077"/>
                    </a:lnTo>
                    <a:lnTo>
                      <a:pt x="2725217" y="5411267"/>
                    </a:lnTo>
                    <a:lnTo>
                      <a:pt x="2739771" y="5398618"/>
                    </a:lnTo>
                    <a:lnTo>
                      <a:pt x="2742667" y="5395494"/>
                    </a:lnTo>
                    <a:lnTo>
                      <a:pt x="2743886" y="5393360"/>
                    </a:lnTo>
                    <a:lnTo>
                      <a:pt x="2747848" y="5391607"/>
                    </a:lnTo>
                    <a:lnTo>
                      <a:pt x="2745791" y="5387340"/>
                    </a:lnTo>
                    <a:lnTo>
                      <a:pt x="2742972" y="5386045"/>
                    </a:lnTo>
                    <a:lnTo>
                      <a:pt x="2736723" y="5387340"/>
                    </a:lnTo>
                    <a:lnTo>
                      <a:pt x="2733751" y="5387569"/>
                    </a:lnTo>
                    <a:lnTo>
                      <a:pt x="2731694" y="5386045"/>
                    </a:lnTo>
                    <a:lnTo>
                      <a:pt x="2738933" y="5383911"/>
                    </a:lnTo>
                    <a:lnTo>
                      <a:pt x="2744877" y="5379949"/>
                    </a:lnTo>
                    <a:lnTo>
                      <a:pt x="2747696" y="5376824"/>
                    </a:lnTo>
                    <a:lnTo>
                      <a:pt x="2749144" y="5373472"/>
                    </a:lnTo>
                    <a:lnTo>
                      <a:pt x="2750592" y="5362575"/>
                    </a:lnTo>
                    <a:lnTo>
                      <a:pt x="2749449" y="5358232"/>
                    </a:lnTo>
                    <a:lnTo>
                      <a:pt x="2746096" y="5353431"/>
                    </a:lnTo>
                    <a:lnTo>
                      <a:pt x="2740533" y="5350383"/>
                    </a:lnTo>
                    <a:lnTo>
                      <a:pt x="2715311" y="5348021"/>
                    </a:lnTo>
                    <a:lnTo>
                      <a:pt x="2710358" y="5346116"/>
                    </a:lnTo>
                    <a:lnTo>
                      <a:pt x="2686736" y="5324247"/>
                    </a:lnTo>
                    <a:lnTo>
                      <a:pt x="2682088" y="5318913"/>
                    </a:lnTo>
                    <a:lnTo>
                      <a:pt x="2679878" y="5314265"/>
                    </a:lnTo>
                    <a:lnTo>
                      <a:pt x="2678964" y="5310607"/>
                    </a:lnTo>
                    <a:lnTo>
                      <a:pt x="2678125" y="5305654"/>
                    </a:lnTo>
                    <a:lnTo>
                      <a:pt x="2678430" y="5300167"/>
                    </a:lnTo>
                    <a:lnTo>
                      <a:pt x="2680107" y="5296205"/>
                    </a:lnTo>
                    <a:lnTo>
                      <a:pt x="2686431" y="5286832"/>
                    </a:lnTo>
                    <a:lnTo>
                      <a:pt x="2691689" y="5277384"/>
                    </a:lnTo>
                    <a:lnTo>
                      <a:pt x="2703957" y="5262144"/>
                    </a:lnTo>
                    <a:lnTo>
                      <a:pt x="2706243" y="5260772"/>
                    </a:lnTo>
                    <a:lnTo>
                      <a:pt x="2717826" y="5258638"/>
                    </a:lnTo>
                    <a:lnTo>
                      <a:pt x="2719807" y="5257496"/>
                    </a:lnTo>
                    <a:lnTo>
                      <a:pt x="2721331" y="5255514"/>
                    </a:lnTo>
                    <a:lnTo>
                      <a:pt x="2726969" y="5251552"/>
                    </a:lnTo>
                    <a:lnTo>
                      <a:pt x="2733142" y="5248275"/>
                    </a:lnTo>
                    <a:lnTo>
                      <a:pt x="2749829" y="5250256"/>
                    </a:lnTo>
                    <a:lnTo>
                      <a:pt x="2754478" y="5250333"/>
                    </a:lnTo>
                    <a:lnTo>
                      <a:pt x="2755773" y="5247361"/>
                    </a:lnTo>
                    <a:lnTo>
                      <a:pt x="2756002" y="5244008"/>
                    </a:lnTo>
                    <a:lnTo>
                      <a:pt x="2752192" y="5240274"/>
                    </a:lnTo>
                    <a:lnTo>
                      <a:pt x="2754097" y="5233949"/>
                    </a:lnTo>
                    <a:lnTo>
                      <a:pt x="2765222" y="5225187"/>
                    </a:lnTo>
                    <a:lnTo>
                      <a:pt x="2767965" y="5219700"/>
                    </a:lnTo>
                    <a:lnTo>
                      <a:pt x="2768956" y="5215890"/>
                    </a:lnTo>
                    <a:lnTo>
                      <a:pt x="2767279" y="5210175"/>
                    </a:lnTo>
                    <a:lnTo>
                      <a:pt x="2769946" y="5204994"/>
                    </a:lnTo>
                    <a:lnTo>
                      <a:pt x="2767432" y="5192802"/>
                    </a:lnTo>
                    <a:lnTo>
                      <a:pt x="2768270" y="5185410"/>
                    </a:lnTo>
                    <a:lnTo>
                      <a:pt x="2769413" y="5182667"/>
                    </a:lnTo>
                    <a:lnTo>
                      <a:pt x="2771851" y="5180381"/>
                    </a:lnTo>
                    <a:lnTo>
                      <a:pt x="2779776" y="5169713"/>
                    </a:lnTo>
                    <a:lnTo>
                      <a:pt x="2785415" y="5164836"/>
                    </a:lnTo>
                    <a:lnTo>
                      <a:pt x="2790292" y="5162322"/>
                    </a:lnTo>
                    <a:lnTo>
                      <a:pt x="2801264" y="5158740"/>
                    </a:lnTo>
                    <a:lnTo>
                      <a:pt x="2803398" y="5157140"/>
                    </a:lnTo>
                    <a:lnTo>
                      <a:pt x="2805608" y="5154549"/>
                    </a:lnTo>
                    <a:lnTo>
                      <a:pt x="2803246" y="5153635"/>
                    </a:lnTo>
                    <a:lnTo>
                      <a:pt x="2800884" y="5153711"/>
                    </a:lnTo>
                    <a:lnTo>
                      <a:pt x="2793568" y="5151806"/>
                    </a:lnTo>
                    <a:lnTo>
                      <a:pt x="2778176" y="5144795"/>
                    </a:lnTo>
                    <a:lnTo>
                      <a:pt x="2780386" y="5140528"/>
                    </a:lnTo>
                    <a:lnTo>
                      <a:pt x="2786558" y="5139005"/>
                    </a:lnTo>
                    <a:lnTo>
                      <a:pt x="2792806" y="5134280"/>
                    </a:lnTo>
                    <a:lnTo>
                      <a:pt x="2799055" y="5133442"/>
                    </a:lnTo>
                    <a:lnTo>
                      <a:pt x="2805379" y="5136185"/>
                    </a:lnTo>
                    <a:lnTo>
                      <a:pt x="2808351" y="5139538"/>
                    </a:lnTo>
                    <a:lnTo>
                      <a:pt x="2809494" y="5144643"/>
                    </a:lnTo>
                    <a:lnTo>
                      <a:pt x="2812923" y="5149596"/>
                    </a:lnTo>
                    <a:lnTo>
                      <a:pt x="2816581" y="5150510"/>
                    </a:lnTo>
                    <a:lnTo>
                      <a:pt x="2829916" y="5146929"/>
                    </a:lnTo>
                    <a:lnTo>
                      <a:pt x="2831744" y="5144186"/>
                    </a:lnTo>
                    <a:lnTo>
                      <a:pt x="2832811" y="5141900"/>
                    </a:lnTo>
                    <a:lnTo>
                      <a:pt x="2833726" y="5135347"/>
                    </a:lnTo>
                    <a:lnTo>
                      <a:pt x="2833649" y="5128489"/>
                    </a:lnTo>
                    <a:lnTo>
                      <a:pt x="2832354" y="5122774"/>
                    </a:lnTo>
                    <a:lnTo>
                      <a:pt x="2830221" y="5118431"/>
                    </a:lnTo>
                    <a:lnTo>
                      <a:pt x="2828468" y="5116754"/>
                    </a:lnTo>
                    <a:lnTo>
                      <a:pt x="2825877" y="5115001"/>
                    </a:lnTo>
                    <a:lnTo>
                      <a:pt x="2822143" y="5115459"/>
                    </a:lnTo>
                    <a:lnTo>
                      <a:pt x="2814752" y="5118125"/>
                    </a:lnTo>
                    <a:lnTo>
                      <a:pt x="2809113" y="5119802"/>
                    </a:lnTo>
                    <a:lnTo>
                      <a:pt x="2808122" y="5121326"/>
                    </a:lnTo>
                    <a:lnTo>
                      <a:pt x="2815590" y="5122012"/>
                    </a:lnTo>
                    <a:lnTo>
                      <a:pt x="2815590" y="5126051"/>
                    </a:lnTo>
                    <a:lnTo>
                      <a:pt x="2814066" y="5127956"/>
                    </a:lnTo>
                    <a:lnTo>
                      <a:pt x="2807742" y="5129174"/>
                    </a:lnTo>
                    <a:lnTo>
                      <a:pt x="2801722" y="5129708"/>
                    </a:lnTo>
                    <a:lnTo>
                      <a:pt x="2795854" y="5128946"/>
                    </a:lnTo>
                    <a:lnTo>
                      <a:pt x="2795702" y="5126203"/>
                    </a:lnTo>
                    <a:lnTo>
                      <a:pt x="2797683" y="5123536"/>
                    </a:lnTo>
                    <a:lnTo>
                      <a:pt x="2798140" y="5122164"/>
                    </a:lnTo>
                    <a:lnTo>
                      <a:pt x="2797150" y="5121478"/>
                    </a:lnTo>
                    <a:lnTo>
                      <a:pt x="2793873" y="5121783"/>
                    </a:lnTo>
                    <a:lnTo>
                      <a:pt x="2790901" y="5119878"/>
                    </a:lnTo>
                    <a:lnTo>
                      <a:pt x="2783205" y="5117211"/>
                    </a:lnTo>
                    <a:lnTo>
                      <a:pt x="2779776" y="5114392"/>
                    </a:lnTo>
                    <a:lnTo>
                      <a:pt x="2776957" y="5108296"/>
                    </a:lnTo>
                    <a:lnTo>
                      <a:pt x="2778938" y="5097933"/>
                    </a:lnTo>
                    <a:lnTo>
                      <a:pt x="2778481" y="5089779"/>
                    </a:lnTo>
                    <a:lnTo>
                      <a:pt x="2774214" y="5074768"/>
                    </a:lnTo>
                    <a:lnTo>
                      <a:pt x="2773223" y="5068672"/>
                    </a:lnTo>
                    <a:lnTo>
                      <a:pt x="2773299" y="5061433"/>
                    </a:lnTo>
                    <a:lnTo>
                      <a:pt x="2774061" y="5058461"/>
                    </a:lnTo>
                    <a:lnTo>
                      <a:pt x="2776499" y="5054956"/>
                    </a:lnTo>
                    <a:lnTo>
                      <a:pt x="2782443" y="5051603"/>
                    </a:lnTo>
                    <a:lnTo>
                      <a:pt x="2784272" y="5051756"/>
                    </a:lnTo>
                    <a:lnTo>
                      <a:pt x="2786787" y="5052746"/>
                    </a:lnTo>
                    <a:lnTo>
                      <a:pt x="2786177" y="5054422"/>
                    </a:lnTo>
                    <a:lnTo>
                      <a:pt x="2784882" y="5055413"/>
                    </a:lnTo>
                    <a:lnTo>
                      <a:pt x="2793873" y="5057242"/>
                    </a:lnTo>
                    <a:lnTo>
                      <a:pt x="2803093" y="5060290"/>
                    </a:lnTo>
                    <a:lnTo>
                      <a:pt x="2813152" y="5064176"/>
                    </a:lnTo>
                    <a:lnTo>
                      <a:pt x="2826792" y="5070729"/>
                    </a:lnTo>
                    <a:lnTo>
                      <a:pt x="2832659" y="5071186"/>
                    </a:lnTo>
                    <a:lnTo>
                      <a:pt x="2848509" y="5070806"/>
                    </a:lnTo>
                    <a:lnTo>
                      <a:pt x="2858338" y="5068901"/>
                    </a:lnTo>
                    <a:lnTo>
                      <a:pt x="2864587" y="5066005"/>
                    </a:lnTo>
                    <a:lnTo>
                      <a:pt x="2880208" y="5058842"/>
                    </a:lnTo>
                    <a:lnTo>
                      <a:pt x="2883789" y="5055413"/>
                    </a:lnTo>
                    <a:lnTo>
                      <a:pt x="2885923" y="5049012"/>
                    </a:lnTo>
                    <a:lnTo>
                      <a:pt x="2880284" y="5039182"/>
                    </a:lnTo>
                    <a:lnTo>
                      <a:pt x="2878912" y="5034534"/>
                    </a:lnTo>
                    <a:lnTo>
                      <a:pt x="2879903" y="5027295"/>
                    </a:lnTo>
                    <a:lnTo>
                      <a:pt x="2882951" y="5016094"/>
                    </a:lnTo>
                    <a:lnTo>
                      <a:pt x="2884399" y="5013656"/>
                    </a:lnTo>
                    <a:lnTo>
                      <a:pt x="2885694" y="5012969"/>
                    </a:lnTo>
                    <a:lnTo>
                      <a:pt x="2890419" y="5010455"/>
                    </a:lnTo>
                    <a:lnTo>
                      <a:pt x="2892247" y="4998873"/>
                    </a:lnTo>
                    <a:lnTo>
                      <a:pt x="2892552" y="4994072"/>
                    </a:lnTo>
                    <a:lnTo>
                      <a:pt x="2890419" y="4992701"/>
                    </a:lnTo>
                    <a:lnTo>
                      <a:pt x="2888514" y="4990415"/>
                    </a:lnTo>
                    <a:lnTo>
                      <a:pt x="2893390" y="4990109"/>
                    </a:lnTo>
                    <a:lnTo>
                      <a:pt x="2890571" y="4987214"/>
                    </a:lnTo>
                    <a:lnTo>
                      <a:pt x="2887371" y="4985081"/>
                    </a:lnTo>
                    <a:lnTo>
                      <a:pt x="2884094" y="4984242"/>
                    </a:lnTo>
                    <a:lnTo>
                      <a:pt x="2882417" y="4980051"/>
                    </a:lnTo>
                    <a:lnTo>
                      <a:pt x="2883713" y="4972812"/>
                    </a:lnTo>
                    <a:lnTo>
                      <a:pt x="2880970" y="4966716"/>
                    </a:lnTo>
                    <a:lnTo>
                      <a:pt x="2882494" y="4964354"/>
                    </a:lnTo>
                    <a:lnTo>
                      <a:pt x="2888132" y="4964964"/>
                    </a:lnTo>
                    <a:lnTo>
                      <a:pt x="2892933" y="4969688"/>
                    </a:lnTo>
                    <a:lnTo>
                      <a:pt x="2901391" y="4971593"/>
                    </a:lnTo>
                    <a:lnTo>
                      <a:pt x="2910916" y="4973270"/>
                    </a:lnTo>
                    <a:lnTo>
                      <a:pt x="2919374" y="4972431"/>
                    </a:lnTo>
                    <a:lnTo>
                      <a:pt x="2929890" y="4973041"/>
                    </a:lnTo>
                    <a:lnTo>
                      <a:pt x="2937967" y="4972126"/>
                    </a:lnTo>
                    <a:lnTo>
                      <a:pt x="2979649" y="4966031"/>
                    </a:lnTo>
                    <a:lnTo>
                      <a:pt x="2985592" y="4964202"/>
                    </a:lnTo>
                    <a:lnTo>
                      <a:pt x="3011500" y="4958715"/>
                    </a:lnTo>
                    <a:lnTo>
                      <a:pt x="3043581" y="4948047"/>
                    </a:lnTo>
                    <a:lnTo>
                      <a:pt x="3064231" y="4936236"/>
                    </a:lnTo>
                    <a:lnTo>
                      <a:pt x="3068041" y="4932502"/>
                    </a:lnTo>
                    <a:lnTo>
                      <a:pt x="3069641" y="4924578"/>
                    </a:lnTo>
                    <a:lnTo>
                      <a:pt x="3073908" y="4917339"/>
                    </a:lnTo>
                    <a:lnTo>
                      <a:pt x="3085872" y="4904080"/>
                    </a:lnTo>
                    <a:lnTo>
                      <a:pt x="3099816" y="4882515"/>
                    </a:lnTo>
                    <a:lnTo>
                      <a:pt x="3102026" y="4877791"/>
                    </a:lnTo>
                    <a:lnTo>
                      <a:pt x="3102178" y="4872686"/>
                    </a:lnTo>
                    <a:lnTo>
                      <a:pt x="3100959" y="4859045"/>
                    </a:lnTo>
                    <a:lnTo>
                      <a:pt x="3100273" y="4857446"/>
                    </a:lnTo>
                    <a:lnTo>
                      <a:pt x="3098978" y="4855541"/>
                    </a:lnTo>
                    <a:lnTo>
                      <a:pt x="3091739" y="4855769"/>
                    </a:lnTo>
                    <a:lnTo>
                      <a:pt x="3086329" y="4853407"/>
                    </a:lnTo>
                    <a:lnTo>
                      <a:pt x="3079014" y="4846701"/>
                    </a:lnTo>
                    <a:lnTo>
                      <a:pt x="3076270" y="4841519"/>
                    </a:lnTo>
                    <a:lnTo>
                      <a:pt x="3074746" y="4836033"/>
                    </a:lnTo>
                    <a:lnTo>
                      <a:pt x="3075584" y="4828108"/>
                    </a:lnTo>
                    <a:lnTo>
                      <a:pt x="3083128" y="4818736"/>
                    </a:lnTo>
                    <a:lnTo>
                      <a:pt x="3082671" y="4812564"/>
                    </a:lnTo>
                    <a:lnTo>
                      <a:pt x="3077489" y="4804944"/>
                    </a:lnTo>
                    <a:lnTo>
                      <a:pt x="3068041" y="4797552"/>
                    </a:lnTo>
                    <a:lnTo>
                      <a:pt x="3059659" y="4792142"/>
                    </a:lnTo>
                    <a:lnTo>
                      <a:pt x="3039542" y="4782998"/>
                    </a:lnTo>
                    <a:lnTo>
                      <a:pt x="3034284" y="4776445"/>
                    </a:lnTo>
                    <a:lnTo>
                      <a:pt x="3032455" y="4773168"/>
                    </a:lnTo>
                    <a:lnTo>
                      <a:pt x="3030169" y="4766234"/>
                    </a:lnTo>
                    <a:lnTo>
                      <a:pt x="3032151" y="4764786"/>
                    </a:lnTo>
                    <a:lnTo>
                      <a:pt x="3033598" y="4764329"/>
                    </a:lnTo>
                    <a:lnTo>
                      <a:pt x="3035275" y="4761738"/>
                    </a:lnTo>
                    <a:lnTo>
                      <a:pt x="3034665" y="4756023"/>
                    </a:lnTo>
                    <a:lnTo>
                      <a:pt x="3033903" y="4753051"/>
                    </a:lnTo>
                    <a:lnTo>
                      <a:pt x="3032836" y="4749013"/>
                    </a:lnTo>
                    <a:lnTo>
                      <a:pt x="3029941" y="4742765"/>
                    </a:lnTo>
                    <a:lnTo>
                      <a:pt x="3029331" y="4738955"/>
                    </a:lnTo>
                    <a:lnTo>
                      <a:pt x="3032912" y="4722724"/>
                    </a:lnTo>
                    <a:lnTo>
                      <a:pt x="3034056" y="4715180"/>
                    </a:lnTo>
                    <a:lnTo>
                      <a:pt x="3035961" y="4713504"/>
                    </a:lnTo>
                    <a:lnTo>
                      <a:pt x="3038551" y="4713961"/>
                    </a:lnTo>
                    <a:lnTo>
                      <a:pt x="3040837" y="4713808"/>
                    </a:lnTo>
                    <a:lnTo>
                      <a:pt x="3042742" y="4711065"/>
                    </a:lnTo>
                    <a:lnTo>
                      <a:pt x="3043885" y="4708703"/>
                    </a:lnTo>
                    <a:lnTo>
                      <a:pt x="3041980" y="4691787"/>
                    </a:lnTo>
                    <a:lnTo>
                      <a:pt x="3042742" y="4687824"/>
                    </a:lnTo>
                    <a:lnTo>
                      <a:pt x="3044266" y="4691863"/>
                    </a:lnTo>
                    <a:lnTo>
                      <a:pt x="3045486" y="4700016"/>
                    </a:lnTo>
                    <a:lnTo>
                      <a:pt x="3047314" y="4705884"/>
                    </a:lnTo>
                    <a:lnTo>
                      <a:pt x="3046933" y="4709084"/>
                    </a:lnTo>
                    <a:lnTo>
                      <a:pt x="3044571" y="4713199"/>
                    </a:lnTo>
                    <a:lnTo>
                      <a:pt x="3041904" y="4715942"/>
                    </a:lnTo>
                    <a:lnTo>
                      <a:pt x="3039161" y="4716323"/>
                    </a:lnTo>
                    <a:lnTo>
                      <a:pt x="3036418" y="4718228"/>
                    </a:lnTo>
                    <a:lnTo>
                      <a:pt x="3036799" y="4721581"/>
                    </a:lnTo>
                    <a:lnTo>
                      <a:pt x="3034589" y="4732249"/>
                    </a:lnTo>
                    <a:lnTo>
                      <a:pt x="3033522" y="4741317"/>
                    </a:lnTo>
                    <a:lnTo>
                      <a:pt x="3035046" y="4749622"/>
                    </a:lnTo>
                    <a:lnTo>
                      <a:pt x="3042514" y="4758157"/>
                    </a:lnTo>
                    <a:lnTo>
                      <a:pt x="3052039" y="4766691"/>
                    </a:lnTo>
                    <a:lnTo>
                      <a:pt x="3054325" y="4770273"/>
                    </a:lnTo>
                    <a:lnTo>
                      <a:pt x="3055392" y="4772787"/>
                    </a:lnTo>
                    <a:lnTo>
                      <a:pt x="3057144" y="4774083"/>
                    </a:lnTo>
                    <a:lnTo>
                      <a:pt x="3068193" y="4772787"/>
                    </a:lnTo>
                    <a:lnTo>
                      <a:pt x="3082671" y="4772939"/>
                    </a:lnTo>
                    <a:lnTo>
                      <a:pt x="3094863" y="4782693"/>
                    </a:lnTo>
                    <a:lnTo>
                      <a:pt x="3110103" y="4787037"/>
                    </a:lnTo>
                    <a:lnTo>
                      <a:pt x="3112999" y="4790694"/>
                    </a:lnTo>
                    <a:lnTo>
                      <a:pt x="3118333" y="4792447"/>
                    </a:lnTo>
                    <a:lnTo>
                      <a:pt x="3120466" y="4792676"/>
                    </a:lnTo>
                    <a:lnTo>
                      <a:pt x="3123438" y="4792752"/>
                    </a:lnTo>
                    <a:lnTo>
                      <a:pt x="3133344" y="4788485"/>
                    </a:lnTo>
                    <a:lnTo>
                      <a:pt x="3140736" y="4787037"/>
                    </a:lnTo>
                    <a:lnTo>
                      <a:pt x="3152470" y="4788408"/>
                    </a:lnTo>
                    <a:lnTo>
                      <a:pt x="3157576" y="4792218"/>
                    </a:lnTo>
                    <a:lnTo>
                      <a:pt x="3163138" y="4792142"/>
                    </a:lnTo>
                    <a:lnTo>
                      <a:pt x="3170606" y="4793818"/>
                    </a:lnTo>
                    <a:lnTo>
                      <a:pt x="3191409" y="4785132"/>
                    </a:lnTo>
                    <a:lnTo>
                      <a:pt x="3194990" y="4782236"/>
                    </a:lnTo>
                    <a:lnTo>
                      <a:pt x="3199029" y="4782464"/>
                    </a:lnTo>
                    <a:lnTo>
                      <a:pt x="3205124" y="4775759"/>
                    </a:lnTo>
                    <a:lnTo>
                      <a:pt x="3213887" y="4769892"/>
                    </a:lnTo>
                    <a:lnTo>
                      <a:pt x="3215488" y="4764177"/>
                    </a:lnTo>
                    <a:lnTo>
                      <a:pt x="3223565" y="4754195"/>
                    </a:lnTo>
                    <a:lnTo>
                      <a:pt x="3226003" y="4746956"/>
                    </a:lnTo>
                    <a:lnTo>
                      <a:pt x="3228061" y="4743907"/>
                    </a:lnTo>
                    <a:lnTo>
                      <a:pt x="3229966" y="4742307"/>
                    </a:lnTo>
                    <a:lnTo>
                      <a:pt x="3247416" y="4727677"/>
                    </a:lnTo>
                    <a:lnTo>
                      <a:pt x="3253512" y="4721885"/>
                    </a:lnTo>
                    <a:lnTo>
                      <a:pt x="3257779" y="4716323"/>
                    </a:lnTo>
                    <a:lnTo>
                      <a:pt x="3263341" y="4705122"/>
                    </a:lnTo>
                    <a:lnTo>
                      <a:pt x="3269818" y="4686453"/>
                    </a:lnTo>
                    <a:lnTo>
                      <a:pt x="3272409" y="4681499"/>
                    </a:lnTo>
                    <a:lnTo>
                      <a:pt x="3275686" y="4677156"/>
                    </a:lnTo>
                    <a:lnTo>
                      <a:pt x="3278124" y="4674870"/>
                    </a:lnTo>
                    <a:lnTo>
                      <a:pt x="3276600" y="4671517"/>
                    </a:lnTo>
                    <a:lnTo>
                      <a:pt x="3275609" y="4666336"/>
                    </a:lnTo>
                    <a:lnTo>
                      <a:pt x="3275533" y="4662830"/>
                    </a:lnTo>
                    <a:lnTo>
                      <a:pt x="3278429" y="4654753"/>
                    </a:lnTo>
                    <a:lnTo>
                      <a:pt x="3282010" y="4650715"/>
                    </a:lnTo>
                    <a:lnTo>
                      <a:pt x="3283229" y="4646067"/>
                    </a:lnTo>
                    <a:lnTo>
                      <a:pt x="3284144" y="4641571"/>
                    </a:lnTo>
                    <a:lnTo>
                      <a:pt x="3285897" y="4639666"/>
                    </a:lnTo>
                    <a:lnTo>
                      <a:pt x="3294050" y="4635627"/>
                    </a:lnTo>
                    <a:lnTo>
                      <a:pt x="3302203" y="4629760"/>
                    </a:lnTo>
                    <a:lnTo>
                      <a:pt x="3303880" y="4627550"/>
                    </a:lnTo>
                    <a:lnTo>
                      <a:pt x="3302965" y="4624349"/>
                    </a:lnTo>
                    <a:lnTo>
                      <a:pt x="3304032" y="4621606"/>
                    </a:lnTo>
                    <a:lnTo>
                      <a:pt x="3307232" y="4618863"/>
                    </a:lnTo>
                    <a:lnTo>
                      <a:pt x="3307918" y="4611548"/>
                    </a:lnTo>
                    <a:lnTo>
                      <a:pt x="3309519" y="4612767"/>
                    </a:lnTo>
                    <a:lnTo>
                      <a:pt x="3310814" y="4614824"/>
                    </a:lnTo>
                    <a:lnTo>
                      <a:pt x="3310662" y="4608043"/>
                    </a:lnTo>
                    <a:lnTo>
                      <a:pt x="3312262" y="4602861"/>
                    </a:lnTo>
                    <a:lnTo>
                      <a:pt x="3314548" y="4600499"/>
                    </a:lnTo>
                    <a:lnTo>
                      <a:pt x="3315691" y="4598518"/>
                    </a:lnTo>
                    <a:lnTo>
                      <a:pt x="3310890" y="4593489"/>
                    </a:lnTo>
                    <a:lnTo>
                      <a:pt x="3310433" y="4589069"/>
                    </a:lnTo>
                    <a:lnTo>
                      <a:pt x="3310281" y="4584650"/>
                    </a:lnTo>
                    <a:lnTo>
                      <a:pt x="3312109" y="4585640"/>
                    </a:lnTo>
                    <a:lnTo>
                      <a:pt x="3312795" y="4588307"/>
                    </a:lnTo>
                    <a:lnTo>
                      <a:pt x="3314852" y="4592041"/>
                    </a:lnTo>
                    <a:lnTo>
                      <a:pt x="3320263" y="4594098"/>
                    </a:lnTo>
                    <a:lnTo>
                      <a:pt x="3320872" y="4598670"/>
                    </a:lnTo>
                    <a:lnTo>
                      <a:pt x="3324454" y="4598899"/>
                    </a:lnTo>
                    <a:lnTo>
                      <a:pt x="3335503" y="4593108"/>
                    </a:lnTo>
                    <a:lnTo>
                      <a:pt x="3338703" y="4593869"/>
                    </a:lnTo>
                    <a:lnTo>
                      <a:pt x="3339389" y="4596461"/>
                    </a:lnTo>
                    <a:lnTo>
                      <a:pt x="3338017" y="4601642"/>
                    </a:lnTo>
                    <a:lnTo>
                      <a:pt x="3336722" y="4602404"/>
                    </a:lnTo>
                    <a:lnTo>
                      <a:pt x="3333979" y="4600575"/>
                    </a:lnTo>
                    <a:lnTo>
                      <a:pt x="3332836" y="4601109"/>
                    </a:lnTo>
                    <a:lnTo>
                      <a:pt x="3333826" y="4612767"/>
                    </a:lnTo>
                    <a:lnTo>
                      <a:pt x="3330702" y="4617416"/>
                    </a:lnTo>
                    <a:lnTo>
                      <a:pt x="3324073" y="4621226"/>
                    </a:lnTo>
                    <a:lnTo>
                      <a:pt x="3323158" y="4625569"/>
                    </a:lnTo>
                    <a:lnTo>
                      <a:pt x="3323616" y="4627550"/>
                    </a:lnTo>
                    <a:lnTo>
                      <a:pt x="3322549" y="4629303"/>
                    </a:lnTo>
                    <a:lnTo>
                      <a:pt x="3317748" y="4628769"/>
                    </a:lnTo>
                    <a:lnTo>
                      <a:pt x="3315538" y="4630370"/>
                    </a:lnTo>
                    <a:lnTo>
                      <a:pt x="3315691" y="4636618"/>
                    </a:lnTo>
                    <a:lnTo>
                      <a:pt x="3315005" y="4639742"/>
                    </a:lnTo>
                    <a:lnTo>
                      <a:pt x="3311271" y="4645533"/>
                    </a:lnTo>
                    <a:lnTo>
                      <a:pt x="3304489" y="4648886"/>
                    </a:lnTo>
                    <a:lnTo>
                      <a:pt x="3295422" y="4658182"/>
                    </a:lnTo>
                    <a:lnTo>
                      <a:pt x="3290697" y="4659097"/>
                    </a:lnTo>
                    <a:lnTo>
                      <a:pt x="3289173" y="4660544"/>
                    </a:lnTo>
                    <a:lnTo>
                      <a:pt x="3287192" y="4662069"/>
                    </a:lnTo>
                    <a:lnTo>
                      <a:pt x="3283229" y="4659859"/>
                    </a:lnTo>
                    <a:lnTo>
                      <a:pt x="3280639" y="4660544"/>
                    </a:lnTo>
                    <a:lnTo>
                      <a:pt x="3280715" y="4664050"/>
                    </a:lnTo>
                    <a:lnTo>
                      <a:pt x="3281401" y="4666717"/>
                    </a:lnTo>
                    <a:lnTo>
                      <a:pt x="3280410" y="4670375"/>
                    </a:lnTo>
                    <a:lnTo>
                      <a:pt x="3281553" y="4672661"/>
                    </a:lnTo>
                    <a:lnTo>
                      <a:pt x="3286125" y="4667250"/>
                    </a:lnTo>
                    <a:lnTo>
                      <a:pt x="3290849" y="4663516"/>
                    </a:lnTo>
                    <a:lnTo>
                      <a:pt x="3303956" y="4655135"/>
                    </a:lnTo>
                    <a:lnTo>
                      <a:pt x="3315919" y="4645610"/>
                    </a:lnTo>
                    <a:lnTo>
                      <a:pt x="3324835" y="4636237"/>
                    </a:lnTo>
                    <a:lnTo>
                      <a:pt x="3331540" y="4628159"/>
                    </a:lnTo>
                    <a:lnTo>
                      <a:pt x="3336569" y="4620997"/>
                    </a:lnTo>
                    <a:lnTo>
                      <a:pt x="3348990" y="4601109"/>
                    </a:lnTo>
                    <a:lnTo>
                      <a:pt x="3359277" y="4574819"/>
                    </a:lnTo>
                    <a:lnTo>
                      <a:pt x="3370402" y="4556456"/>
                    </a:lnTo>
                    <a:lnTo>
                      <a:pt x="3379927" y="4544416"/>
                    </a:lnTo>
                    <a:lnTo>
                      <a:pt x="3388843" y="4535958"/>
                    </a:lnTo>
                    <a:lnTo>
                      <a:pt x="3398444" y="4528719"/>
                    </a:lnTo>
                    <a:lnTo>
                      <a:pt x="3407054" y="4523537"/>
                    </a:lnTo>
                    <a:lnTo>
                      <a:pt x="3407207" y="4518050"/>
                    </a:lnTo>
                    <a:lnTo>
                      <a:pt x="3411246" y="4512564"/>
                    </a:lnTo>
                    <a:lnTo>
                      <a:pt x="3412922" y="4508297"/>
                    </a:lnTo>
                    <a:lnTo>
                      <a:pt x="3414065" y="4502810"/>
                    </a:lnTo>
                    <a:lnTo>
                      <a:pt x="3414598" y="4492447"/>
                    </a:lnTo>
                    <a:lnTo>
                      <a:pt x="3413151" y="4481322"/>
                    </a:lnTo>
                    <a:lnTo>
                      <a:pt x="3415894" y="4473626"/>
                    </a:lnTo>
                    <a:lnTo>
                      <a:pt x="3415056" y="4469130"/>
                    </a:lnTo>
                    <a:lnTo>
                      <a:pt x="3416579" y="4466311"/>
                    </a:lnTo>
                    <a:lnTo>
                      <a:pt x="3416046" y="4463339"/>
                    </a:lnTo>
                    <a:lnTo>
                      <a:pt x="3415056" y="4460672"/>
                    </a:lnTo>
                    <a:lnTo>
                      <a:pt x="3414217" y="4453205"/>
                    </a:lnTo>
                    <a:lnTo>
                      <a:pt x="3411779" y="4446042"/>
                    </a:lnTo>
                    <a:lnTo>
                      <a:pt x="3411855" y="4442232"/>
                    </a:lnTo>
                    <a:lnTo>
                      <a:pt x="3412617" y="4438422"/>
                    </a:lnTo>
                    <a:lnTo>
                      <a:pt x="3412846" y="4433773"/>
                    </a:lnTo>
                    <a:lnTo>
                      <a:pt x="3410941" y="4431411"/>
                    </a:lnTo>
                    <a:lnTo>
                      <a:pt x="3409036" y="4428134"/>
                    </a:lnTo>
                    <a:lnTo>
                      <a:pt x="3410407" y="4426382"/>
                    </a:lnTo>
                    <a:lnTo>
                      <a:pt x="3411779" y="4426382"/>
                    </a:lnTo>
                    <a:lnTo>
                      <a:pt x="3414065" y="4424477"/>
                    </a:lnTo>
                    <a:lnTo>
                      <a:pt x="3415741" y="4414495"/>
                    </a:lnTo>
                    <a:lnTo>
                      <a:pt x="3414370" y="4411980"/>
                    </a:lnTo>
                    <a:lnTo>
                      <a:pt x="3411779" y="4411980"/>
                    </a:lnTo>
                    <a:lnTo>
                      <a:pt x="3412312" y="4410685"/>
                    </a:lnTo>
                    <a:lnTo>
                      <a:pt x="3416961" y="4409542"/>
                    </a:lnTo>
                    <a:lnTo>
                      <a:pt x="3422523" y="4400550"/>
                    </a:lnTo>
                    <a:lnTo>
                      <a:pt x="3421456" y="4398645"/>
                    </a:lnTo>
                    <a:lnTo>
                      <a:pt x="3418408" y="4397426"/>
                    </a:lnTo>
                    <a:lnTo>
                      <a:pt x="3411246" y="4396207"/>
                    </a:lnTo>
                    <a:lnTo>
                      <a:pt x="3409722" y="4391178"/>
                    </a:lnTo>
                    <a:lnTo>
                      <a:pt x="3413074" y="4393997"/>
                    </a:lnTo>
                    <a:lnTo>
                      <a:pt x="3416199" y="4394454"/>
                    </a:lnTo>
                    <a:lnTo>
                      <a:pt x="3419627" y="4394225"/>
                    </a:lnTo>
                    <a:lnTo>
                      <a:pt x="3421532" y="4392626"/>
                    </a:lnTo>
                    <a:lnTo>
                      <a:pt x="3420313" y="4388892"/>
                    </a:lnTo>
                    <a:lnTo>
                      <a:pt x="3422447" y="4387291"/>
                    </a:lnTo>
                    <a:lnTo>
                      <a:pt x="3427476" y="4388663"/>
                    </a:lnTo>
                    <a:lnTo>
                      <a:pt x="3430905" y="4388816"/>
                    </a:lnTo>
                    <a:lnTo>
                      <a:pt x="3428695" y="4392626"/>
                    </a:lnTo>
                    <a:lnTo>
                      <a:pt x="3430219" y="4393159"/>
                    </a:lnTo>
                    <a:lnTo>
                      <a:pt x="3437154" y="4385844"/>
                    </a:lnTo>
                    <a:lnTo>
                      <a:pt x="3440811" y="4383024"/>
                    </a:lnTo>
                    <a:lnTo>
                      <a:pt x="3441649" y="4378910"/>
                    </a:lnTo>
                    <a:lnTo>
                      <a:pt x="3439668" y="4378833"/>
                    </a:lnTo>
                    <a:lnTo>
                      <a:pt x="3438525" y="4377614"/>
                    </a:lnTo>
                    <a:lnTo>
                      <a:pt x="3441421" y="4376090"/>
                    </a:lnTo>
                    <a:lnTo>
                      <a:pt x="3442869" y="4376090"/>
                    </a:lnTo>
                    <a:lnTo>
                      <a:pt x="3444621" y="4374261"/>
                    </a:lnTo>
                    <a:lnTo>
                      <a:pt x="3453917" y="4367174"/>
                    </a:lnTo>
                    <a:lnTo>
                      <a:pt x="3471520" y="4355440"/>
                    </a:lnTo>
                    <a:lnTo>
                      <a:pt x="3482035" y="4345001"/>
                    </a:lnTo>
                    <a:lnTo>
                      <a:pt x="3491179" y="4339895"/>
                    </a:lnTo>
                    <a:lnTo>
                      <a:pt x="3516706" y="4327093"/>
                    </a:lnTo>
                    <a:lnTo>
                      <a:pt x="3521659" y="4325798"/>
                    </a:lnTo>
                    <a:lnTo>
                      <a:pt x="3528594" y="4325874"/>
                    </a:lnTo>
                    <a:lnTo>
                      <a:pt x="3533927" y="4327475"/>
                    </a:lnTo>
                    <a:lnTo>
                      <a:pt x="3536366" y="4327398"/>
                    </a:lnTo>
                    <a:lnTo>
                      <a:pt x="3537585" y="4325570"/>
                    </a:lnTo>
                    <a:lnTo>
                      <a:pt x="3537966" y="4322674"/>
                    </a:lnTo>
                    <a:lnTo>
                      <a:pt x="3541776" y="4319169"/>
                    </a:lnTo>
                    <a:lnTo>
                      <a:pt x="3545967" y="4318178"/>
                    </a:lnTo>
                    <a:lnTo>
                      <a:pt x="3556254" y="4310253"/>
                    </a:lnTo>
                    <a:lnTo>
                      <a:pt x="3567227" y="4308425"/>
                    </a:lnTo>
                    <a:lnTo>
                      <a:pt x="3569132" y="4307662"/>
                    </a:lnTo>
                    <a:lnTo>
                      <a:pt x="3571037" y="4305986"/>
                    </a:lnTo>
                    <a:lnTo>
                      <a:pt x="3569056" y="4304157"/>
                    </a:lnTo>
                    <a:lnTo>
                      <a:pt x="3566998" y="4303243"/>
                    </a:lnTo>
                    <a:lnTo>
                      <a:pt x="3566694" y="4299204"/>
                    </a:lnTo>
                    <a:lnTo>
                      <a:pt x="3568446" y="4297147"/>
                    </a:lnTo>
                    <a:lnTo>
                      <a:pt x="3578809" y="4295090"/>
                    </a:lnTo>
                    <a:lnTo>
                      <a:pt x="3587420" y="4295318"/>
                    </a:lnTo>
                    <a:lnTo>
                      <a:pt x="3591306" y="4292651"/>
                    </a:lnTo>
                    <a:lnTo>
                      <a:pt x="3598317" y="4291203"/>
                    </a:lnTo>
                    <a:lnTo>
                      <a:pt x="3604641" y="4293566"/>
                    </a:lnTo>
                    <a:lnTo>
                      <a:pt x="3605632" y="4295242"/>
                    </a:lnTo>
                    <a:lnTo>
                      <a:pt x="3601212" y="4296689"/>
                    </a:lnTo>
                    <a:lnTo>
                      <a:pt x="3597021" y="4296309"/>
                    </a:lnTo>
                    <a:lnTo>
                      <a:pt x="3594126" y="4297223"/>
                    </a:lnTo>
                    <a:lnTo>
                      <a:pt x="3597021" y="4298975"/>
                    </a:lnTo>
                    <a:lnTo>
                      <a:pt x="3603346" y="4297528"/>
                    </a:lnTo>
                    <a:lnTo>
                      <a:pt x="3611194" y="4296766"/>
                    </a:lnTo>
                    <a:lnTo>
                      <a:pt x="3617519" y="4294784"/>
                    </a:lnTo>
                    <a:lnTo>
                      <a:pt x="3623158" y="4294480"/>
                    </a:lnTo>
                    <a:lnTo>
                      <a:pt x="3624377" y="4292346"/>
                    </a:lnTo>
                    <a:lnTo>
                      <a:pt x="3623767" y="4289984"/>
                    </a:lnTo>
                    <a:lnTo>
                      <a:pt x="3622701" y="4287927"/>
                    </a:lnTo>
                    <a:lnTo>
                      <a:pt x="3622472" y="4286555"/>
                    </a:lnTo>
                    <a:lnTo>
                      <a:pt x="3623005" y="4284650"/>
                    </a:lnTo>
                    <a:lnTo>
                      <a:pt x="3625901" y="4283735"/>
                    </a:lnTo>
                    <a:lnTo>
                      <a:pt x="3628568" y="4283660"/>
                    </a:lnTo>
                    <a:lnTo>
                      <a:pt x="3629330" y="4285565"/>
                    </a:lnTo>
                    <a:lnTo>
                      <a:pt x="3627958" y="4288765"/>
                    </a:lnTo>
                    <a:lnTo>
                      <a:pt x="3628720" y="4290898"/>
                    </a:lnTo>
                    <a:lnTo>
                      <a:pt x="3631235" y="4292575"/>
                    </a:lnTo>
                    <a:lnTo>
                      <a:pt x="3633521" y="4293566"/>
                    </a:lnTo>
                    <a:lnTo>
                      <a:pt x="3638474" y="4293794"/>
                    </a:lnTo>
                    <a:lnTo>
                      <a:pt x="3648151" y="4292499"/>
                    </a:lnTo>
                    <a:lnTo>
                      <a:pt x="3665906" y="4292499"/>
                    </a:lnTo>
                    <a:lnTo>
                      <a:pt x="3668954" y="4292727"/>
                    </a:lnTo>
                    <a:lnTo>
                      <a:pt x="3671087" y="4288612"/>
                    </a:lnTo>
                    <a:lnTo>
                      <a:pt x="3672916" y="4286326"/>
                    </a:lnTo>
                    <a:lnTo>
                      <a:pt x="3671164" y="4284193"/>
                    </a:lnTo>
                    <a:lnTo>
                      <a:pt x="3670707" y="4280535"/>
                    </a:lnTo>
                    <a:lnTo>
                      <a:pt x="3671392" y="4277945"/>
                    </a:lnTo>
                    <a:lnTo>
                      <a:pt x="3682060" y="4266972"/>
                    </a:lnTo>
                    <a:lnTo>
                      <a:pt x="3686785" y="4264304"/>
                    </a:lnTo>
                    <a:lnTo>
                      <a:pt x="3704616" y="4257904"/>
                    </a:lnTo>
                    <a:lnTo>
                      <a:pt x="3709340" y="4254475"/>
                    </a:lnTo>
                    <a:lnTo>
                      <a:pt x="3709873" y="4251350"/>
                    </a:lnTo>
                    <a:lnTo>
                      <a:pt x="3708502" y="4238321"/>
                    </a:lnTo>
                    <a:lnTo>
                      <a:pt x="3707587" y="4234663"/>
                    </a:lnTo>
                    <a:lnTo>
                      <a:pt x="3711169" y="4223842"/>
                    </a:lnTo>
                    <a:lnTo>
                      <a:pt x="3716046" y="4215613"/>
                    </a:lnTo>
                    <a:lnTo>
                      <a:pt x="3717569" y="4210584"/>
                    </a:lnTo>
                    <a:lnTo>
                      <a:pt x="3719932" y="4208145"/>
                    </a:lnTo>
                    <a:lnTo>
                      <a:pt x="3725037" y="4205630"/>
                    </a:lnTo>
                    <a:lnTo>
                      <a:pt x="3732809" y="4197096"/>
                    </a:lnTo>
                    <a:lnTo>
                      <a:pt x="3735781" y="4191305"/>
                    </a:lnTo>
                    <a:lnTo>
                      <a:pt x="3736543" y="4185971"/>
                    </a:lnTo>
                    <a:lnTo>
                      <a:pt x="3740277" y="4182542"/>
                    </a:lnTo>
                    <a:lnTo>
                      <a:pt x="3742639" y="4173093"/>
                    </a:lnTo>
                    <a:lnTo>
                      <a:pt x="3748126" y="4164025"/>
                    </a:lnTo>
                    <a:lnTo>
                      <a:pt x="3754146" y="4160368"/>
                    </a:lnTo>
                    <a:lnTo>
                      <a:pt x="3756584" y="4157243"/>
                    </a:lnTo>
                    <a:lnTo>
                      <a:pt x="3758565" y="4152519"/>
                    </a:lnTo>
                    <a:lnTo>
                      <a:pt x="3759784" y="4145509"/>
                    </a:lnTo>
                    <a:lnTo>
                      <a:pt x="3758108" y="4128364"/>
                    </a:lnTo>
                    <a:lnTo>
                      <a:pt x="3758184" y="4120210"/>
                    </a:lnTo>
                    <a:lnTo>
                      <a:pt x="3761689" y="4104818"/>
                    </a:lnTo>
                    <a:lnTo>
                      <a:pt x="3768014" y="4094378"/>
                    </a:lnTo>
                    <a:lnTo>
                      <a:pt x="3770909" y="4091635"/>
                    </a:lnTo>
                    <a:lnTo>
                      <a:pt x="3776091" y="4088816"/>
                    </a:lnTo>
                    <a:lnTo>
                      <a:pt x="3780892" y="4083101"/>
                    </a:lnTo>
                    <a:lnTo>
                      <a:pt x="3780282" y="4080586"/>
                    </a:lnTo>
                    <a:lnTo>
                      <a:pt x="3778529" y="4067708"/>
                    </a:lnTo>
                    <a:lnTo>
                      <a:pt x="3779063" y="4062298"/>
                    </a:lnTo>
                    <a:lnTo>
                      <a:pt x="3780511" y="4056964"/>
                    </a:lnTo>
                    <a:lnTo>
                      <a:pt x="3782035" y="4045915"/>
                    </a:lnTo>
                    <a:lnTo>
                      <a:pt x="3784397" y="4035704"/>
                    </a:lnTo>
                    <a:lnTo>
                      <a:pt x="3788436" y="4023132"/>
                    </a:lnTo>
                    <a:lnTo>
                      <a:pt x="3791560" y="4010482"/>
                    </a:lnTo>
                    <a:lnTo>
                      <a:pt x="3791331" y="4009568"/>
                    </a:lnTo>
                    <a:lnTo>
                      <a:pt x="3789045" y="3998671"/>
                    </a:lnTo>
                    <a:lnTo>
                      <a:pt x="3787064" y="3986479"/>
                    </a:lnTo>
                    <a:lnTo>
                      <a:pt x="3786378" y="3973983"/>
                    </a:lnTo>
                    <a:lnTo>
                      <a:pt x="3784549" y="3963010"/>
                    </a:lnTo>
                    <a:lnTo>
                      <a:pt x="3789121" y="3938549"/>
                    </a:lnTo>
                    <a:lnTo>
                      <a:pt x="3788207" y="3937483"/>
                    </a:lnTo>
                    <a:lnTo>
                      <a:pt x="3786607" y="3941293"/>
                    </a:lnTo>
                    <a:lnTo>
                      <a:pt x="3785007" y="3939083"/>
                    </a:lnTo>
                    <a:lnTo>
                      <a:pt x="3785540" y="3936949"/>
                    </a:lnTo>
                    <a:lnTo>
                      <a:pt x="3785311" y="3927882"/>
                    </a:lnTo>
                    <a:lnTo>
                      <a:pt x="3786835" y="3924224"/>
                    </a:lnTo>
                    <a:lnTo>
                      <a:pt x="3787292" y="3922243"/>
                    </a:lnTo>
                    <a:lnTo>
                      <a:pt x="3786531" y="3920947"/>
                    </a:lnTo>
                    <a:lnTo>
                      <a:pt x="3785540" y="3920033"/>
                    </a:lnTo>
                    <a:lnTo>
                      <a:pt x="3783406" y="3921252"/>
                    </a:lnTo>
                    <a:lnTo>
                      <a:pt x="3784244" y="3917061"/>
                    </a:lnTo>
                    <a:lnTo>
                      <a:pt x="3785692" y="3912565"/>
                    </a:lnTo>
                    <a:lnTo>
                      <a:pt x="3788512" y="3908908"/>
                    </a:lnTo>
                    <a:lnTo>
                      <a:pt x="3793236" y="3904031"/>
                    </a:lnTo>
                    <a:lnTo>
                      <a:pt x="3793312" y="3899535"/>
                    </a:lnTo>
                    <a:lnTo>
                      <a:pt x="3796056" y="3894658"/>
                    </a:lnTo>
                    <a:lnTo>
                      <a:pt x="3795294" y="3892220"/>
                    </a:lnTo>
                    <a:lnTo>
                      <a:pt x="3792627" y="3890086"/>
                    </a:lnTo>
                    <a:lnTo>
                      <a:pt x="3795141" y="3889782"/>
                    </a:lnTo>
                    <a:lnTo>
                      <a:pt x="3796817" y="3888486"/>
                    </a:lnTo>
                    <a:lnTo>
                      <a:pt x="3798875" y="3883533"/>
                    </a:lnTo>
                    <a:lnTo>
                      <a:pt x="3800323" y="3884371"/>
                    </a:lnTo>
                    <a:lnTo>
                      <a:pt x="3805352" y="3889019"/>
                    </a:lnTo>
                    <a:lnTo>
                      <a:pt x="3806266" y="3896563"/>
                    </a:lnTo>
                    <a:lnTo>
                      <a:pt x="3808324" y="3897020"/>
                    </a:lnTo>
                    <a:lnTo>
                      <a:pt x="3810076" y="3896944"/>
                    </a:lnTo>
                    <a:lnTo>
                      <a:pt x="3816325" y="3892220"/>
                    </a:lnTo>
                    <a:lnTo>
                      <a:pt x="3824935" y="3882314"/>
                    </a:lnTo>
                    <a:lnTo>
                      <a:pt x="3827297" y="3877818"/>
                    </a:lnTo>
                    <a:lnTo>
                      <a:pt x="3837737" y="3863188"/>
                    </a:lnTo>
                    <a:lnTo>
                      <a:pt x="3846195" y="3845814"/>
                    </a:lnTo>
                    <a:lnTo>
                      <a:pt x="3848481" y="3839718"/>
                    </a:lnTo>
                    <a:lnTo>
                      <a:pt x="3847414" y="3835679"/>
                    </a:lnTo>
                    <a:lnTo>
                      <a:pt x="3850462" y="3830193"/>
                    </a:lnTo>
                    <a:lnTo>
                      <a:pt x="3851910" y="3828745"/>
                    </a:lnTo>
                    <a:lnTo>
                      <a:pt x="3851986" y="3830727"/>
                    </a:lnTo>
                    <a:lnTo>
                      <a:pt x="3851529" y="3832479"/>
                    </a:lnTo>
                    <a:lnTo>
                      <a:pt x="3850691" y="3834003"/>
                    </a:lnTo>
                    <a:lnTo>
                      <a:pt x="3850615" y="3836060"/>
                    </a:lnTo>
                    <a:lnTo>
                      <a:pt x="3852215" y="3835070"/>
                    </a:lnTo>
                    <a:lnTo>
                      <a:pt x="3857397" y="3827678"/>
                    </a:lnTo>
                    <a:lnTo>
                      <a:pt x="3857320" y="3823107"/>
                    </a:lnTo>
                    <a:lnTo>
                      <a:pt x="3859530" y="3823716"/>
                    </a:lnTo>
                    <a:lnTo>
                      <a:pt x="3860749" y="3822573"/>
                    </a:lnTo>
                    <a:lnTo>
                      <a:pt x="3866769" y="3813429"/>
                    </a:lnTo>
                    <a:lnTo>
                      <a:pt x="3873399" y="3807714"/>
                    </a:lnTo>
                    <a:lnTo>
                      <a:pt x="3878504" y="3804514"/>
                    </a:lnTo>
                    <a:lnTo>
                      <a:pt x="3887191" y="3800628"/>
                    </a:lnTo>
                    <a:lnTo>
                      <a:pt x="3887724" y="3800399"/>
                    </a:lnTo>
                    <a:lnTo>
                      <a:pt x="3894506" y="3790340"/>
                    </a:lnTo>
                    <a:lnTo>
                      <a:pt x="3901059" y="3784549"/>
                    </a:lnTo>
                    <a:lnTo>
                      <a:pt x="3907612" y="3775710"/>
                    </a:lnTo>
                    <a:lnTo>
                      <a:pt x="3909060" y="3772814"/>
                    </a:lnTo>
                    <a:lnTo>
                      <a:pt x="3907384" y="3769462"/>
                    </a:lnTo>
                    <a:lnTo>
                      <a:pt x="3909746" y="3770757"/>
                    </a:lnTo>
                    <a:lnTo>
                      <a:pt x="3912337" y="3770071"/>
                    </a:lnTo>
                    <a:lnTo>
                      <a:pt x="3918814" y="3763823"/>
                    </a:lnTo>
                    <a:lnTo>
                      <a:pt x="3928720" y="3751783"/>
                    </a:lnTo>
                    <a:lnTo>
                      <a:pt x="3935806" y="3740201"/>
                    </a:lnTo>
                    <a:lnTo>
                      <a:pt x="3943198" y="3720008"/>
                    </a:lnTo>
                    <a:lnTo>
                      <a:pt x="3946169" y="3707816"/>
                    </a:lnTo>
                    <a:lnTo>
                      <a:pt x="3948303" y="3703168"/>
                    </a:lnTo>
                    <a:lnTo>
                      <a:pt x="3948227" y="3699282"/>
                    </a:lnTo>
                    <a:lnTo>
                      <a:pt x="3946627" y="3694481"/>
                    </a:lnTo>
                    <a:lnTo>
                      <a:pt x="3946855" y="3692347"/>
                    </a:lnTo>
                    <a:lnTo>
                      <a:pt x="3947541" y="3690138"/>
                    </a:lnTo>
                    <a:lnTo>
                      <a:pt x="3947313" y="3688613"/>
                    </a:lnTo>
                    <a:lnTo>
                      <a:pt x="3947389" y="3686251"/>
                    </a:lnTo>
                    <a:lnTo>
                      <a:pt x="3948989" y="3680841"/>
                    </a:lnTo>
                    <a:lnTo>
                      <a:pt x="3949446" y="3676803"/>
                    </a:lnTo>
                    <a:lnTo>
                      <a:pt x="3948303" y="3666592"/>
                    </a:lnTo>
                    <a:lnTo>
                      <a:pt x="3946703" y="3665753"/>
                    </a:lnTo>
                    <a:lnTo>
                      <a:pt x="3946550" y="3662096"/>
                    </a:lnTo>
                    <a:lnTo>
                      <a:pt x="3944645" y="3657372"/>
                    </a:lnTo>
                    <a:lnTo>
                      <a:pt x="3942359" y="3642284"/>
                    </a:lnTo>
                    <a:lnTo>
                      <a:pt x="3938245" y="3634207"/>
                    </a:lnTo>
                    <a:lnTo>
                      <a:pt x="3936416" y="3623920"/>
                    </a:lnTo>
                    <a:lnTo>
                      <a:pt x="3932758" y="3610432"/>
                    </a:lnTo>
                    <a:lnTo>
                      <a:pt x="3926739" y="3598240"/>
                    </a:lnTo>
                    <a:lnTo>
                      <a:pt x="3923233" y="3595040"/>
                    </a:lnTo>
                    <a:lnTo>
                      <a:pt x="3920643" y="3593592"/>
                    </a:lnTo>
                    <a:lnTo>
                      <a:pt x="3903955" y="3590697"/>
                    </a:lnTo>
                    <a:lnTo>
                      <a:pt x="3896868" y="3592220"/>
                    </a:lnTo>
                    <a:lnTo>
                      <a:pt x="3888181" y="3591916"/>
                    </a:lnTo>
                    <a:lnTo>
                      <a:pt x="3880257" y="3592373"/>
                    </a:lnTo>
                    <a:lnTo>
                      <a:pt x="3874237" y="3590544"/>
                    </a:lnTo>
                    <a:lnTo>
                      <a:pt x="3869741" y="3587344"/>
                    </a:lnTo>
                    <a:lnTo>
                      <a:pt x="3866159" y="3586201"/>
                    </a:lnTo>
                    <a:lnTo>
                      <a:pt x="3857625" y="3585286"/>
                    </a:lnTo>
                    <a:lnTo>
                      <a:pt x="3852748" y="3577590"/>
                    </a:lnTo>
                    <a:lnTo>
                      <a:pt x="3840099" y="3572942"/>
                    </a:lnTo>
                    <a:lnTo>
                      <a:pt x="3833546" y="3565703"/>
                    </a:lnTo>
                    <a:lnTo>
                      <a:pt x="3823716" y="3558464"/>
                    </a:lnTo>
                    <a:lnTo>
                      <a:pt x="3815106" y="3548177"/>
                    </a:lnTo>
                    <a:lnTo>
                      <a:pt x="3811600" y="3545434"/>
                    </a:lnTo>
                    <a:lnTo>
                      <a:pt x="3807257" y="3539262"/>
                    </a:lnTo>
                    <a:lnTo>
                      <a:pt x="3799027" y="3536899"/>
                    </a:lnTo>
                    <a:lnTo>
                      <a:pt x="3790874" y="3531032"/>
                    </a:lnTo>
                    <a:lnTo>
                      <a:pt x="3786378" y="3526765"/>
                    </a:lnTo>
                    <a:lnTo>
                      <a:pt x="3773272" y="3519297"/>
                    </a:lnTo>
                    <a:lnTo>
                      <a:pt x="3767099" y="3516554"/>
                    </a:lnTo>
                    <a:lnTo>
                      <a:pt x="3763289" y="3513887"/>
                    </a:lnTo>
                    <a:lnTo>
                      <a:pt x="3756965" y="3511220"/>
                    </a:lnTo>
                    <a:lnTo>
                      <a:pt x="3749497" y="3506419"/>
                    </a:lnTo>
                    <a:lnTo>
                      <a:pt x="3738982" y="3504590"/>
                    </a:lnTo>
                    <a:lnTo>
                      <a:pt x="3729762" y="3503905"/>
                    </a:lnTo>
                    <a:lnTo>
                      <a:pt x="3714217" y="3506724"/>
                    </a:lnTo>
                    <a:lnTo>
                      <a:pt x="3701872" y="3507334"/>
                    </a:lnTo>
                    <a:lnTo>
                      <a:pt x="3697072" y="3509315"/>
                    </a:lnTo>
                    <a:lnTo>
                      <a:pt x="3690747" y="3508553"/>
                    </a:lnTo>
                    <a:lnTo>
                      <a:pt x="3684575" y="3507105"/>
                    </a:lnTo>
                    <a:lnTo>
                      <a:pt x="3681374" y="3504362"/>
                    </a:lnTo>
                    <a:lnTo>
                      <a:pt x="3675431" y="3502000"/>
                    </a:lnTo>
                    <a:lnTo>
                      <a:pt x="3670630" y="3504286"/>
                    </a:lnTo>
                    <a:lnTo>
                      <a:pt x="3660953" y="3503752"/>
                    </a:lnTo>
                    <a:lnTo>
                      <a:pt x="3647618" y="3498723"/>
                    </a:lnTo>
                    <a:lnTo>
                      <a:pt x="3644417" y="3495980"/>
                    </a:lnTo>
                    <a:lnTo>
                      <a:pt x="3638322" y="3493694"/>
                    </a:lnTo>
                    <a:lnTo>
                      <a:pt x="3634359" y="3491179"/>
                    </a:lnTo>
                    <a:lnTo>
                      <a:pt x="3622929" y="3488208"/>
                    </a:lnTo>
                    <a:lnTo>
                      <a:pt x="3617138" y="3487750"/>
                    </a:lnTo>
                    <a:lnTo>
                      <a:pt x="3615004" y="3489198"/>
                    </a:lnTo>
                    <a:lnTo>
                      <a:pt x="3614242" y="3492627"/>
                    </a:lnTo>
                    <a:lnTo>
                      <a:pt x="3603574" y="3493237"/>
                    </a:lnTo>
                    <a:lnTo>
                      <a:pt x="3598393" y="3496208"/>
                    </a:lnTo>
                    <a:lnTo>
                      <a:pt x="3595726" y="3495751"/>
                    </a:lnTo>
                    <a:lnTo>
                      <a:pt x="3592602" y="3497961"/>
                    </a:lnTo>
                    <a:lnTo>
                      <a:pt x="3585667" y="3504438"/>
                    </a:lnTo>
                    <a:lnTo>
                      <a:pt x="3584372" y="3502381"/>
                    </a:lnTo>
                    <a:lnTo>
                      <a:pt x="3585667" y="3500171"/>
                    </a:lnTo>
                    <a:lnTo>
                      <a:pt x="3588792" y="3496361"/>
                    </a:lnTo>
                    <a:lnTo>
                      <a:pt x="3589172" y="3494837"/>
                    </a:lnTo>
                    <a:lnTo>
                      <a:pt x="3589020" y="3492322"/>
                    </a:lnTo>
                    <a:lnTo>
                      <a:pt x="3586124" y="3491484"/>
                    </a:lnTo>
                    <a:lnTo>
                      <a:pt x="3584219" y="3491484"/>
                    </a:lnTo>
                    <a:lnTo>
                      <a:pt x="3581172" y="3493923"/>
                    </a:lnTo>
                    <a:lnTo>
                      <a:pt x="3578352" y="3501695"/>
                    </a:lnTo>
                    <a:lnTo>
                      <a:pt x="3576142" y="3509620"/>
                    </a:lnTo>
                    <a:lnTo>
                      <a:pt x="3568979" y="3517087"/>
                    </a:lnTo>
                    <a:lnTo>
                      <a:pt x="3565093" y="3519602"/>
                    </a:lnTo>
                    <a:lnTo>
                      <a:pt x="3565169" y="3517240"/>
                    </a:lnTo>
                    <a:lnTo>
                      <a:pt x="3568370" y="3502609"/>
                    </a:lnTo>
                    <a:lnTo>
                      <a:pt x="3569437" y="3499333"/>
                    </a:lnTo>
                    <a:lnTo>
                      <a:pt x="3570275" y="3495370"/>
                    </a:lnTo>
                    <a:lnTo>
                      <a:pt x="3571342" y="3493465"/>
                    </a:lnTo>
                    <a:lnTo>
                      <a:pt x="3572942" y="3491789"/>
                    </a:lnTo>
                    <a:lnTo>
                      <a:pt x="3572942" y="3488893"/>
                    </a:lnTo>
                    <a:lnTo>
                      <a:pt x="3578352" y="3487369"/>
                    </a:lnTo>
                    <a:lnTo>
                      <a:pt x="3577971" y="3483712"/>
                    </a:lnTo>
                    <a:lnTo>
                      <a:pt x="3576219" y="3479749"/>
                    </a:lnTo>
                    <a:lnTo>
                      <a:pt x="3572942" y="3480664"/>
                    </a:lnTo>
                    <a:lnTo>
                      <a:pt x="3570656" y="3482188"/>
                    </a:lnTo>
                    <a:lnTo>
                      <a:pt x="3567456" y="3487674"/>
                    </a:lnTo>
                    <a:lnTo>
                      <a:pt x="3565932" y="3485693"/>
                    </a:lnTo>
                    <a:lnTo>
                      <a:pt x="3563798" y="3483559"/>
                    </a:lnTo>
                    <a:lnTo>
                      <a:pt x="3565703" y="3482569"/>
                    </a:lnTo>
                    <a:lnTo>
                      <a:pt x="3567532" y="3482112"/>
                    </a:lnTo>
                    <a:lnTo>
                      <a:pt x="3569208" y="3479216"/>
                    </a:lnTo>
                    <a:lnTo>
                      <a:pt x="3570580" y="3477692"/>
                    </a:lnTo>
                    <a:lnTo>
                      <a:pt x="3572256" y="3475330"/>
                    </a:lnTo>
                    <a:lnTo>
                      <a:pt x="3571951" y="3471291"/>
                    </a:lnTo>
                    <a:lnTo>
                      <a:pt x="3570199" y="3467253"/>
                    </a:lnTo>
                    <a:lnTo>
                      <a:pt x="3567837" y="3463595"/>
                    </a:lnTo>
                    <a:lnTo>
                      <a:pt x="3565169" y="3465348"/>
                    </a:lnTo>
                    <a:lnTo>
                      <a:pt x="3562960" y="3465652"/>
                    </a:lnTo>
                    <a:lnTo>
                      <a:pt x="3565169" y="3463062"/>
                    </a:lnTo>
                    <a:lnTo>
                      <a:pt x="3562502" y="3462757"/>
                    </a:lnTo>
                    <a:lnTo>
                      <a:pt x="3560979" y="3460699"/>
                    </a:lnTo>
                    <a:lnTo>
                      <a:pt x="3557473" y="3457575"/>
                    </a:lnTo>
                    <a:lnTo>
                      <a:pt x="3553359" y="3454679"/>
                    </a:lnTo>
                    <a:lnTo>
                      <a:pt x="3551377" y="3452851"/>
                    </a:lnTo>
                    <a:lnTo>
                      <a:pt x="3547339" y="3454375"/>
                    </a:lnTo>
                    <a:lnTo>
                      <a:pt x="3545129" y="3459099"/>
                    </a:lnTo>
                    <a:lnTo>
                      <a:pt x="3543452" y="3461690"/>
                    </a:lnTo>
                    <a:lnTo>
                      <a:pt x="3541624" y="3462452"/>
                    </a:lnTo>
                    <a:lnTo>
                      <a:pt x="3540709" y="3456737"/>
                    </a:lnTo>
                    <a:lnTo>
                      <a:pt x="3536594" y="3448660"/>
                    </a:lnTo>
                    <a:lnTo>
                      <a:pt x="3532784" y="3447669"/>
                    </a:lnTo>
                    <a:lnTo>
                      <a:pt x="3529356" y="3448279"/>
                    </a:lnTo>
                    <a:lnTo>
                      <a:pt x="3524174" y="3444621"/>
                    </a:lnTo>
                    <a:lnTo>
                      <a:pt x="3516706" y="3442183"/>
                    </a:lnTo>
                    <a:lnTo>
                      <a:pt x="3513887" y="3438906"/>
                    </a:lnTo>
                    <a:lnTo>
                      <a:pt x="3510153" y="3439516"/>
                    </a:lnTo>
                    <a:lnTo>
                      <a:pt x="3507257" y="3438754"/>
                    </a:lnTo>
                    <a:lnTo>
                      <a:pt x="3507105" y="3436163"/>
                    </a:lnTo>
                    <a:lnTo>
                      <a:pt x="3503143" y="3436468"/>
                    </a:lnTo>
                    <a:lnTo>
                      <a:pt x="3499257" y="3436087"/>
                    </a:lnTo>
                    <a:lnTo>
                      <a:pt x="3495599" y="3434868"/>
                    </a:lnTo>
                    <a:lnTo>
                      <a:pt x="3491713" y="3433801"/>
                    </a:lnTo>
                    <a:lnTo>
                      <a:pt x="3490570" y="3431743"/>
                    </a:lnTo>
                    <a:lnTo>
                      <a:pt x="3485769" y="3428619"/>
                    </a:lnTo>
                    <a:lnTo>
                      <a:pt x="3484169" y="3426485"/>
                    </a:lnTo>
                    <a:lnTo>
                      <a:pt x="3480969" y="3426485"/>
                    </a:lnTo>
                    <a:lnTo>
                      <a:pt x="3478987" y="3425114"/>
                    </a:lnTo>
                    <a:lnTo>
                      <a:pt x="3475863" y="3425343"/>
                    </a:lnTo>
                    <a:lnTo>
                      <a:pt x="3471901" y="3425190"/>
                    </a:lnTo>
                    <a:lnTo>
                      <a:pt x="3469081" y="3422675"/>
                    </a:lnTo>
                    <a:lnTo>
                      <a:pt x="3466414" y="3421304"/>
                    </a:lnTo>
                    <a:lnTo>
                      <a:pt x="3461385" y="3420618"/>
                    </a:lnTo>
                    <a:lnTo>
                      <a:pt x="3459861" y="3421456"/>
                    </a:lnTo>
                    <a:lnTo>
                      <a:pt x="3459023" y="3422675"/>
                    </a:lnTo>
                    <a:lnTo>
                      <a:pt x="3460090" y="3424276"/>
                    </a:lnTo>
                    <a:lnTo>
                      <a:pt x="3460623" y="3425952"/>
                    </a:lnTo>
                    <a:lnTo>
                      <a:pt x="3458566" y="3425343"/>
                    </a:lnTo>
                    <a:lnTo>
                      <a:pt x="3455213" y="3422294"/>
                    </a:lnTo>
                    <a:lnTo>
                      <a:pt x="3451632" y="3424199"/>
                    </a:lnTo>
                    <a:lnTo>
                      <a:pt x="3450184" y="3424352"/>
                    </a:lnTo>
                    <a:lnTo>
                      <a:pt x="3448507" y="3423895"/>
                    </a:lnTo>
                    <a:lnTo>
                      <a:pt x="3446831" y="3422523"/>
                    </a:lnTo>
                    <a:lnTo>
                      <a:pt x="3445536" y="3422066"/>
                    </a:lnTo>
                    <a:lnTo>
                      <a:pt x="3442640" y="3423133"/>
                    </a:lnTo>
                    <a:lnTo>
                      <a:pt x="3439592" y="3426104"/>
                    </a:lnTo>
                    <a:lnTo>
                      <a:pt x="3436849" y="3423666"/>
                    </a:lnTo>
                    <a:lnTo>
                      <a:pt x="3435401" y="3423971"/>
                    </a:lnTo>
                    <a:lnTo>
                      <a:pt x="3433648" y="3424885"/>
                    </a:lnTo>
                    <a:lnTo>
                      <a:pt x="3433115" y="3427095"/>
                    </a:lnTo>
                    <a:lnTo>
                      <a:pt x="3430296" y="3428314"/>
                    </a:lnTo>
                    <a:lnTo>
                      <a:pt x="3427781" y="3430905"/>
                    </a:lnTo>
                    <a:lnTo>
                      <a:pt x="3425800" y="3433420"/>
                    </a:lnTo>
                    <a:lnTo>
                      <a:pt x="3426181" y="3436468"/>
                    </a:lnTo>
                    <a:lnTo>
                      <a:pt x="3420618" y="3440506"/>
                    </a:lnTo>
                    <a:lnTo>
                      <a:pt x="3422218" y="3443707"/>
                    </a:lnTo>
                    <a:lnTo>
                      <a:pt x="3419551" y="3447364"/>
                    </a:lnTo>
                    <a:lnTo>
                      <a:pt x="3419932" y="3450108"/>
                    </a:lnTo>
                    <a:lnTo>
                      <a:pt x="3420542" y="3451632"/>
                    </a:lnTo>
                    <a:lnTo>
                      <a:pt x="3424581" y="3453460"/>
                    </a:lnTo>
                    <a:lnTo>
                      <a:pt x="3420847" y="3454908"/>
                    </a:lnTo>
                    <a:lnTo>
                      <a:pt x="3420161" y="3458489"/>
                    </a:lnTo>
                    <a:lnTo>
                      <a:pt x="3417570" y="3456737"/>
                    </a:lnTo>
                    <a:lnTo>
                      <a:pt x="3414827" y="3453689"/>
                    </a:lnTo>
                    <a:lnTo>
                      <a:pt x="3410560" y="3453689"/>
                    </a:lnTo>
                    <a:lnTo>
                      <a:pt x="3399663" y="3466795"/>
                    </a:lnTo>
                    <a:lnTo>
                      <a:pt x="3393339" y="3468700"/>
                    </a:lnTo>
                    <a:lnTo>
                      <a:pt x="3391129" y="3470148"/>
                    </a:lnTo>
                    <a:lnTo>
                      <a:pt x="3383509" y="3486607"/>
                    </a:lnTo>
                    <a:lnTo>
                      <a:pt x="3381604" y="3492703"/>
                    </a:lnTo>
                    <a:lnTo>
                      <a:pt x="3379013" y="3496285"/>
                    </a:lnTo>
                    <a:lnTo>
                      <a:pt x="3377032" y="3497580"/>
                    </a:lnTo>
                    <a:lnTo>
                      <a:pt x="3374669" y="3498571"/>
                    </a:lnTo>
                    <a:lnTo>
                      <a:pt x="3376117" y="3495751"/>
                    </a:lnTo>
                    <a:lnTo>
                      <a:pt x="3377870" y="3493313"/>
                    </a:lnTo>
                    <a:lnTo>
                      <a:pt x="3379699" y="3484093"/>
                    </a:lnTo>
                    <a:lnTo>
                      <a:pt x="3381527" y="3480664"/>
                    </a:lnTo>
                    <a:lnTo>
                      <a:pt x="3383890" y="3472205"/>
                    </a:lnTo>
                    <a:lnTo>
                      <a:pt x="3387166" y="3463062"/>
                    </a:lnTo>
                    <a:lnTo>
                      <a:pt x="3376651" y="3468243"/>
                    </a:lnTo>
                    <a:lnTo>
                      <a:pt x="3371469" y="3470529"/>
                    </a:lnTo>
                    <a:lnTo>
                      <a:pt x="3364382" y="3468395"/>
                    </a:lnTo>
                    <a:lnTo>
                      <a:pt x="3360572" y="3466872"/>
                    </a:lnTo>
                    <a:lnTo>
                      <a:pt x="3356001" y="3467862"/>
                    </a:lnTo>
                    <a:lnTo>
                      <a:pt x="3353867" y="3469386"/>
                    </a:lnTo>
                    <a:lnTo>
                      <a:pt x="3350438" y="3470377"/>
                    </a:lnTo>
                    <a:lnTo>
                      <a:pt x="3344952" y="3473958"/>
                    </a:lnTo>
                    <a:lnTo>
                      <a:pt x="3337865" y="3467557"/>
                    </a:lnTo>
                    <a:lnTo>
                      <a:pt x="3335807" y="3466338"/>
                    </a:lnTo>
                    <a:lnTo>
                      <a:pt x="3333826" y="3464204"/>
                    </a:lnTo>
                    <a:lnTo>
                      <a:pt x="3334360" y="3461614"/>
                    </a:lnTo>
                    <a:lnTo>
                      <a:pt x="3334207" y="3459633"/>
                    </a:lnTo>
                    <a:lnTo>
                      <a:pt x="3330092" y="3453765"/>
                    </a:lnTo>
                    <a:lnTo>
                      <a:pt x="3328797" y="3449422"/>
                    </a:lnTo>
                    <a:lnTo>
                      <a:pt x="3328569" y="3446907"/>
                    </a:lnTo>
                    <a:lnTo>
                      <a:pt x="3327883" y="3443630"/>
                    </a:lnTo>
                    <a:lnTo>
                      <a:pt x="3325825" y="3441268"/>
                    </a:lnTo>
                    <a:lnTo>
                      <a:pt x="3324987" y="3439363"/>
                    </a:lnTo>
                    <a:lnTo>
                      <a:pt x="3328035" y="3436392"/>
                    </a:lnTo>
                    <a:lnTo>
                      <a:pt x="3327883" y="3434944"/>
                    </a:lnTo>
                    <a:lnTo>
                      <a:pt x="3325902" y="3432582"/>
                    </a:lnTo>
                    <a:lnTo>
                      <a:pt x="3322092" y="3434410"/>
                    </a:lnTo>
                    <a:lnTo>
                      <a:pt x="3320720" y="3436163"/>
                    </a:lnTo>
                    <a:lnTo>
                      <a:pt x="3314014" y="3440202"/>
                    </a:lnTo>
                    <a:lnTo>
                      <a:pt x="3310281" y="3443554"/>
                    </a:lnTo>
                    <a:lnTo>
                      <a:pt x="3301213" y="3448507"/>
                    </a:lnTo>
                    <a:lnTo>
                      <a:pt x="3296793" y="3450108"/>
                    </a:lnTo>
                    <a:lnTo>
                      <a:pt x="3285058" y="3457499"/>
                    </a:lnTo>
                    <a:lnTo>
                      <a:pt x="3275457" y="3459556"/>
                    </a:lnTo>
                    <a:lnTo>
                      <a:pt x="3271037" y="3456432"/>
                    </a:lnTo>
                    <a:lnTo>
                      <a:pt x="3257322" y="3456127"/>
                    </a:lnTo>
                    <a:lnTo>
                      <a:pt x="3261589" y="3454679"/>
                    </a:lnTo>
                    <a:lnTo>
                      <a:pt x="3274162" y="3448888"/>
                    </a:lnTo>
                    <a:lnTo>
                      <a:pt x="3282315" y="3450260"/>
                    </a:lnTo>
                    <a:lnTo>
                      <a:pt x="3283763" y="3449117"/>
                    </a:lnTo>
                    <a:lnTo>
                      <a:pt x="3285592" y="3447212"/>
                    </a:lnTo>
                    <a:lnTo>
                      <a:pt x="3286049" y="3441878"/>
                    </a:lnTo>
                    <a:lnTo>
                      <a:pt x="3290087" y="3439439"/>
                    </a:lnTo>
                    <a:lnTo>
                      <a:pt x="3293897" y="3435629"/>
                    </a:lnTo>
                    <a:lnTo>
                      <a:pt x="3293821" y="3429457"/>
                    </a:lnTo>
                    <a:lnTo>
                      <a:pt x="3294583" y="3425800"/>
                    </a:lnTo>
                    <a:lnTo>
                      <a:pt x="3300298" y="3417646"/>
                    </a:lnTo>
                    <a:lnTo>
                      <a:pt x="3302584" y="3416122"/>
                    </a:lnTo>
                    <a:lnTo>
                      <a:pt x="3306166" y="3411627"/>
                    </a:lnTo>
                    <a:lnTo>
                      <a:pt x="3310204" y="3403397"/>
                    </a:lnTo>
                    <a:lnTo>
                      <a:pt x="3310890" y="3399815"/>
                    </a:lnTo>
                    <a:lnTo>
                      <a:pt x="3317901" y="3397758"/>
                    </a:lnTo>
                    <a:lnTo>
                      <a:pt x="3323082" y="3391586"/>
                    </a:lnTo>
                    <a:lnTo>
                      <a:pt x="3325292" y="3390367"/>
                    </a:lnTo>
                    <a:lnTo>
                      <a:pt x="3328949" y="3389909"/>
                    </a:lnTo>
                    <a:lnTo>
                      <a:pt x="3331312" y="3388004"/>
                    </a:lnTo>
                    <a:lnTo>
                      <a:pt x="3338017" y="3380384"/>
                    </a:lnTo>
                    <a:lnTo>
                      <a:pt x="3342666" y="3372155"/>
                    </a:lnTo>
                    <a:lnTo>
                      <a:pt x="3347237" y="3367735"/>
                    </a:lnTo>
                    <a:lnTo>
                      <a:pt x="3349142" y="3364535"/>
                    </a:lnTo>
                    <a:lnTo>
                      <a:pt x="3357829" y="3357601"/>
                    </a:lnTo>
                    <a:lnTo>
                      <a:pt x="3358744" y="3356229"/>
                    </a:lnTo>
                    <a:lnTo>
                      <a:pt x="3362935" y="3353562"/>
                    </a:lnTo>
                    <a:lnTo>
                      <a:pt x="3364459" y="3351962"/>
                    </a:lnTo>
                    <a:lnTo>
                      <a:pt x="3364230" y="3347847"/>
                    </a:lnTo>
                    <a:lnTo>
                      <a:pt x="3365144" y="3342056"/>
                    </a:lnTo>
                    <a:lnTo>
                      <a:pt x="3362249" y="3332836"/>
                    </a:lnTo>
                    <a:lnTo>
                      <a:pt x="3358439" y="3330169"/>
                    </a:lnTo>
                    <a:lnTo>
                      <a:pt x="3353334" y="3328035"/>
                    </a:lnTo>
                    <a:lnTo>
                      <a:pt x="3348762" y="3327578"/>
                    </a:lnTo>
                    <a:lnTo>
                      <a:pt x="3342818" y="3326359"/>
                    </a:lnTo>
                    <a:lnTo>
                      <a:pt x="3339846" y="3322625"/>
                    </a:lnTo>
                    <a:lnTo>
                      <a:pt x="3338246" y="3319882"/>
                    </a:lnTo>
                    <a:lnTo>
                      <a:pt x="3336951" y="3315767"/>
                    </a:lnTo>
                    <a:lnTo>
                      <a:pt x="3335046" y="3314776"/>
                    </a:lnTo>
                    <a:lnTo>
                      <a:pt x="3332912" y="3314700"/>
                    </a:lnTo>
                    <a:lnTo>
                      <a:pt x="3334360" y="3312948"/>
                    </a:lnTo>
                    <a:lnTo>
                      <a:pt x="3334284" y="3311728"/>
                    </a:lnTo>
                    <a:lnTo>
                      <a:pt x="3331997" y="3305328"/>
                    </a:lnTo>
                    <a:lnTo>
                      <a:pt x="3329940" y="3301441"/>
                    </a:lnTo>
                    <a:lnTo>
                      <a:pt x="3328873" y="3297784"/>
                    </a:lnTo>
                    <a:lnTo>
                      <a:pt x="3328492" y="3294812"/>
                    </a:lnTo>
                    <a:lnTo>
                      <a:pt x="3322015" y="3278429"/>
                    </a:lnTo>
                    <a:lnTo>
                      <a:pt x="3319806" y="3270580"/>
                    </a:lnTo>
                    <a:lnTo>
                      <a:pt x="3318815" y="3255645"/>
                    </a:lnTo>
                    <a:lnTo>
                      <a:pt x="3313252" y="3239414"/>
                    </a:lnTo>
                    <a:lnTo>
                      <a:pt x="3309137" y="3234309"/>
                    </a:lnTo>
                    <a:lnTo>
                      <a:pt x="3303956" y="3230880"/>
                    </a:lnTo>
                    <a:lnTo>
                      <a:pt x="3300603" y="3231033"/>
                    </a:lnTo>
                    <a:lnTo>
                      <a:pt x="3300222" y="3234004"/>
                    </a:lnTo>
                    <a:lnTo>
                      <a:pt x="3296488" y="3240634"/>
                    </a:lnTo>
                    <a:lnTo>
                      <a:pt x="3296260" y="3239186"/>
                    </a:lnTo>
                    <a:lnTo>
                      <a:pt x="3296488" y="3237662"/>
                    </a:lnTo>
                    <a:lnTo>
                      <a:pt x="3296031" y="3234157"/>
                    </a:lnTo>
                    <a:lnTo>
                      <a:pt x="3294736" y="3231947"/>
                    </a:lnTo>
                    <a:lnTo>
                      <a:pt x="3291383" y="3221050"/>
                    </a:lnTo>
                    <a:lnTo>
                      <a:pt x="3289783" y="3218536"/>
                    </a:lnTo>
                    <a:lnTo>
                      <a:pt x="3287725" y="3218612"/>
                    </a:lnTo>
                    <a:lnTo>
                      <a:pt x="3286201" y="3222803"/>
                    </a:lnTo>
                    <a:lnTo>
                      <a:pt x="3285897" y="3226232"/>
                    </a:lnTo>
                    <a:lnTo>
                      <a:pt x="3284830" y="3227603"/>
                    </a:lnTo>
                    <a:lnTo>
                      <a:pt x="3282925" y="3229432"/>
                    </a:lnTo>
                    <a:lnTo>
                      <a:pt x="3283001" y="3228137"/>
                    </a:lnTo>
                    <a:lnTo>
                      <a:pt x="3283839" y="3226460"/>
                    </a:lnTo>
                    <a:lnTo>
                      <a:pt x="3284525" y="3223184"/>
                    </a:lnTo>
                    <a:lnTo>
                      <a:pt x="3282620" y="3218155"/>
                    </a:lnTo>
                    <a:lnTo>
                      <a:pt x="3280791" y="3215412"/>
                    </a:lnTo>
                    <a:lnTo>
                      <a:pt x="3274543" y="3209773"/>
                    </a:lnTo>
                    <a:lnTo>
                      <a:pt x="3270504" y="3213354"/>
                    </a:lnTo>
                    <a:lnTo>
                      <a:pt x="3271876" y="3209315"/>
                    </a:lnTo>
                    <a:lnTo>
                      <a:pt x="3271799" y="3206725"/>
                    </a:lnTo>
                    <a:lnTo>
                      <a:pt x="3265475" y="3203677"/>
                    </a:lnTo>
                    <a:lnTo>
                      <a:pt x="3253435" y="3193999"/>
                    </a:lnTo>
                    <a:lnTo>
                      <a:pt x="3248177" y="3188132"/>
                    </a:lnTo>
                    <a:lnTo>
                      <a:pt x="3233852" y="3183636"/>
                    </a:lnTo>
                    <a:lnTo>
                      <a:pt x="3226689" y="3182874"/>
                    </a:lnTo>
                    <a:lnTo>
                      <a:pt x="3211525" y="3174416"/>
                    </a:lnTo>
                    <a:lnTo>
                      <a:pt x="3208630" y="3174949"/>
                    </a:lnTo>
                    <a:lnTo>
                      <a:pt x="3205963" y="3178531"/>
                    </a:lnTo>
                    <a:lnTo>
                      <a:pt x="3202229" y="3188665"/>
                    </a:lnTo>
                    <a:lnTo>
                      <a:pt x="3199486" y="3190723"/>
                    </a:lnTo>
                    <a:lnTo>
                      <a:pt x="3202457" y="3185236"/>
                    </a:lnTo>
                    <a:lnTo>
                      <a:pt x="3203753" y="3181045"/>
                    </a:lnTo>
                    <a:lnTo>
                      <a:pt x="3204058" y="3176778"/>
                    </a:lnTo>
                    <a:lnTo>
                      <a:pt x="3203448" y="3173425"/>
                    </a:lnTo>
                    <a:lnTo>
                      <a:pt x="3200019" y="3171520"/>
                    </a:lnTo>
                    <a:lnTo>
                      <a:pt x="3191713" y="3169539"/>
                    </a:lnTo>
                    <a:lnTo>
                      <a:pt x="3173273" y="3166491"/>
                    </a:lnTo>
                    <a:lnTo>
                      <a:pt x="3161081" y="3166263"/>
                    </a:lnTo>
                    <a:lnTo>
                      <a:pt x="3152089" y="3167863"/>
                    </a:lnTo>
                    <a:lnTo>
                      <a:pt x="3141650" y="3166567"/>
                    </a:lnTo>
                    <a:lnTo>
                      <a:pt x="3134716" y="3167482"/>
                    </a:lnTo>
                    <a:lnTo>
                      <a:pt x="3131515" y="3170149"/>
                    </a:lnTo>
                    <a:lnTo>
                      <a:pt x="3132049" y="3173883"/>
                    </a:lnTo>
                    <a:lnTo>
                      <a:pt x="3131972" y="3177616"/>
                    </a:lnTo>
                    <a:lnTo>
                      <a:pt x="3130372" y="3173883"/>
                    </a:lnTo>
                    <a:lnTo>
                      <a:pt x="3118942" y="3170453"/>
                    </a:lnTo>
                    <a:lnTo>
                      <a:pt x="3109951" y="3168396"/>
                    </a:lnTo>
                    <a:lnTo>
                      <a:pt x="3090444" y="3166339"/>
                    </a:lnTo>
                    <a:lnTo>
                      <a:pt x="3087091" y="3168396"/>
                    </a:lnTo>
                    <a:lnTo>
                      <a:pt x="3085262" y="3172587"/>
                    </a:lnTo>
                    <a:lnTo>
                      <a:pt x="3084043" y="3176168"/>
                    </a:lnTo>
                    <a:lnTo>
                      <a:pt x="3083814" y="3179750"/>
                    </a:lnTo>
                    <a:lnTo>
                      <a:pt x="3082214" y="3184169"/>
                    </a:lnTo>
                    <a:lnTo>
                      <a:pt x="3081757" y="3183408"/>
                    </a:lnTo>
                    <a:lnTo>
                      <a:pt x="3081376" y="3182798"/>
                    </a:lnTo>
                    <a:lnTo>
                      <a:pt x="3082824" y="3170453"/>
                    </a:lnTo>
                    <a:lnTo>
                      <a:pt x="3081909" y="3162300"/>
                    </a:lnTo>
                    <a:lnTo>
                      <a:pt x="3080461" y="3159100"/>
                    </a:lnTo>
                    <a:lnTo>
                      <a:pt x="3075966" y="3155518"/>
                    </a:lnTo>
                    <a:lnTo>
                      <a:pt x="3068346" y="3153232"/>
                    </a:lnTo>
                    <a:lnTo>
                      <a:pt x="3065755" y="3148660"/>
                    </a:lnTo>
                    <a:lnTo>
                      <a:pt x="3058516" y="3142945"/>
                    </a:lnTo>
                    <a:lnTo>
                      <a:pt x="3051201" y="3135783"/>
                    </a:lnTo>
                    <a:lnTo>
                      <a:pt x="3047695" y="3134411"/>
                    </a:lnTo>
                    <a:lnTo>
                      <a:pt x="3043809" y="3134030"/>
                    </a:lnTo>
                    <a:lnTo>
                      <a:pt x="3038932" y="3132125"/>
                    </a:lnTo>
                    <a:lnTo>
                      <a:pt x="3034437" y="3133268"/>
                    </a:lnTo>
                    <a:lnTo>
                      <a:pt x="3031084" y="3137764"/>
                    </a:lnTo>
                    <a:lnTo>
                      <a:pt x="3028417" y="3141878"/>
                    </a:lnTo>
                    <a:lnTo>
                      <a:pt x="3027502" y="3148660"/>
                    </a:lnTo>
                    <a:lnTo>
                      <a:pt x="3024454" y="3151023"/>
                    </a:lnTo>
                    <a:lnTo>
                      <a:pt x="3026740" y="3146679"/>
                    </a:lnTo>
                    <a:lnTo>
                      <a:pt x="3026969" y="3139212"/>
                    </a:lnTo>
                    <a:lnTo>
                      <a:pt x="3027959" y="3133573"/>
                    </a:lnTo>
                    <a:lnTo>
                      <a:pt x="3031922" y="3126029"/>
                    </a:lnTo>
                    <a:lnTo>
                      <a:pt x="3031998" y="3114904"/>
                    </a:lnTo>
                    <a:lnTo>
                      <a:pt x="3030703" y="3112160"/>
                    </a:lnTo>
                    <a:lnTo>
                      <a:pt x="3026207" y="3106445"/>
                    </a:lnTo>
                    <a:lnTo>
                      <a:pt x="3023311" y="3104083"/>
                    </a:lnTo>
                    <a:lnTo>
                      <a:pt x="3019044" y="3099130"/>
                    </a:lnTo>
                    <a:lnTo>
                      <a:pt x="3004033" y="3086024"/>
                    </a:lnTo>
                    <a:lnTo>
                      <a:pt x="2993289" y="3079090"/>
                    </a:lnTo>
                    <a:lnTo>
                      <a:pt x="2985973" y="3074899"/>
                    </a:lnTo>
                    <a:lnTo>
                      <a:pt x="2983154" y="3074213"/>
                    </a:lnTo>
                    <a:lnTo>
                      <a:pt x="2983078" y="3075813"/>
                    </a:lnTo>
                    <a:lnTo>
                      <a:pt x="2982468" y="3075813"/>
                    </a:lnTo>
                    <a:lnTo>
                      <a:pt x="2979344" y="3074518"/>
                    </a:lnTo>
                    <a:lnTo>
                      <a:pt x="2973781" y="3068345"/>
                    </a:lnTo>
                    <a:lnTo>
                      <a:pt x="2972334" y="3067660"/>
                    </a:lnTo>
                    <a:lnTo>
                      <a:pt x="2966466" y="3065069"/>
                    </a:lnTo>
                    <a:lnTo>
                      <a:pt x="2959837" y="3064612"/>
                    </a:lnTo>
                    <a:lnTo>
                      <a:pt x="2957322" y="3065298"/>
                    </a:lnTo>
                    <a:lnTo>
                      <a:pt x="2954350" y="3067736"/>
                    </a:lnTo>
                    <a:lnTo>
                      <a:pt x="2942006" y="3065983"/>
                    </a:lnTo>
                    <a:lnTo>
                      <a:pt x="2939491" y="3066593"/>
                    </a:lnTo>
                    <a:lnTo>
                      <a:pt x="2932862" y="3069869"/>
                    </a:lnTo>
                    <a:lnTo>
                      <a:pt x="2926766" y="3070098"/>
                    </a:lnTo>
                    <a:lnTo>
                      <a:pt x="2922499" y="3073070"/>
                    </a:lnTo>
                    <a:lnTo>
                      <a:pt x="2917089" y="3069260"/>
                    </a:lnTo>
                    <a:lnTo>
                      <a:pt x="2913812" y="3067812"/>
                    </a:lnTo>
                    <a:lnTo>
                      <a:pt x="2910307" y="3065831"/>
                    </a:lnTo>
                    <a:lnTo>
                      <a:pt x="2924709" y="3065678"/>
                    </a:lnTo>
                    <a:lnTo>
                      <a:pt x="2927452" y="3060878"/>
                    </a:lnTo>
                    <a:lnTo>
                      <a:pt x="2929509" y="3056306"/>
                    </a:lnTo>
                    <a:lnTo>
                      <a:pt x="2930424" y="3052496"/>
                    </a:lnTo>
                    <a:lnTo>
                      <a:pt x="2930652" y="3051582"/>
                    </a:lnTo>
                    <a:lnTo>
                      <a:pt x="2932176" y="3048914"/>
                    </a:lnTo>
                    <a:lnTo>
                      <a:pt x="2932176" y="3046552"/>
                    </a:lnTo>
                    <a:lnTo>
                      <a:pt x="2933319" y="3044266"/>
                    </a:lnTo>
                    <a:lnTo>
                      <a:pt x="2935377" y="3041904"/>
                    </a:lnTo>
                    <a:lnTo>
                      <a:pt x="2940406" y="3040075"/>
                    </a:lnTo>
                    <a:lnTo>
                      <a:pt x="2942311" y="3036265"/>
                    </a:lnTo>
                    <a:lnTo>
                      <a:pt x="2939110" y="3032684"/>
                    </a:lnTo>
                    <a:lnTo>
                      <a:pt x="2933700" y="3028722"/>
                    </a:lnTo>
                    <a:lnTo>
                      <a:pt x="2925166" y="3027121"/>
                    </a:lnTo>
                    <a:lnTo>
                      <a:pt x="2922270" y="3025750"/>
                    </a:lnTo>
                    <a:lnTo>
                      <a:pt x="2914422" y="3017444"/>
                    </a:lnTo>
                    <a:lnTo>
                      <a:pt x="2911450" y="3015615"/>
                    </a:lnTo>
                    <a:lnTo>
                      <a:pt x="2910002" y="3018663"/>
                    </a:lnTo>
                    <a:lnTo>
                      <a:pt x="2904592" y="3018739"/>
                    </a:lnTo>
                    <a:lnTo>
                      <a:pt x="2904820" y="3021025"/>
                    </a:lnTo>
                    <a:lnTo>
                      <a:pt x="2905887" y="3023083"/>
                    </a:lnTo>
                    <a:lnTo>
                      <a:pt x="2905735" y="3025826"/>
                    </a:lnTo>
                    <a:lnTo>
                      <a:pt x="2904820" y="3024073"/>
                    </a:lnTo>
                    <a:lnTo>
                      <a:pt x="2903068" y="3022930"/>
                    </a:lnTo>
                    <a:lnTo>
                      <a:pt x="2902077" y="3021863"/>
                    </a:lnTo>
                    <a:lnTo>
                      <a:pt x="2901849" y="3019958"/>
                    </a:lnTo>
                    <a:lnTo>
                      <a:pt x="2899029" y="3016606"/>
                    </a:lnTo>
                    <a:lnTo>
                      <a:pt x="2894838" y="3013253"/>
                    </a:lnTo>
                    <a:lnTo>
                      <a:pt x="2892476" y="3012491"/>
                    </a:lnTo>
                    <a:lnTo>
                      <a:pt x="2890876" y="3012110"/>
                    </a:lnTo>
                    <a:lnTo>
                      <a:pt x="2889504" y="3012338"/>
                    </a:lnTo>
                    <a:lnTo>
                      <a:pt x="2889809" y="3013329"/>
                    </a:lnTo>
                    <a:lnTo>
                      <a:pt x="2888894" y="3016225"/>
                    </a:lnTo>
                    <a:lnTo>
                      <a:pt x="2889504" y="3018434"/>
                    </a:lnTo>
                    <a:lnTo>
                      <a:pt x="2888818" y="3018282"/>
                    </a:lnTo>
                    <a:lnTo>
                      <a:pt x="2888132" y="3017673"/>
                    </a:lnTo>
                    <a:lnTo>
                      <a:pt x="2886913" y="3016072"/>
                    </a:lnTo>
                    <a:lnTo>
                      <a:pt x="2885542" y="3018587"/>
                    </a:lnTo>
                    <a:lnTo>
                      <a:pt x="2884627" y="3019578"/>
                    </a:lnTo>
                    <a:lnTo>
                      <a:pt x="2883865" y="3019730"/>
                    </a:lnTo>
                    <a:lnTo>
                      <a:pt x="2883103" y="3019958"/>
                    </a:lnTo>
                    <a:lnTo>
                      <a:pt x="2879979" y="3014701"/>
                    </a:lnTo>
                    <a:lnTo>
                      <a:pt x="2875559" y="3004718"/>
                    </a:lnTo>
                    <a:lnTo>
                      <a:pt x="2874188" y="3003728"/>
                    </a:lnTo>
                    <a:lnTo>
                      <a:pt x="2872207" y="3003118"/>
                    </a:lnTo>
                    <a:lnTo>
                      <a:pt x="2871978" y="3005176"/>
                    </a:lnTo>
                    <a:lnTo>
                      <a:pt x="2872207" y="3007004"/>
                    </a:lnTo>
                    <a:lnTo>
                      <a:pt x="2870226" y="3008833"/>
                    </a:lnTo>
                    <a:lnTo>
                      <a:pt x="2866797" y="3009367"/>
                    </a:lnTo>
                    <a:lnTo>
                      <a:pt x="2868549" y="3007690"/>
                    </a:lnTo>
                    <a:lnTo>
                      <a:pt x="2869844" y="3003880"/>
                    </a:lnTo>
                    <a:lnTo>
                      <a:pt x="2868930" y="3000299"/>
                    </a:lnTo>
                    <a:lnTo>
                      <a:pt x="2868168" y="2998623"/>
                    </a:lnTo>
                    <a:lnTo>
                      <a:pt x="2865196" y="2996032"/>
                    </a:lnTo>
                    <a:lnTo>
                      <a:pt x="2863977" y="2996032"/>
                    </a:lnTo>
                    <a:lnTo>
                      <a:pt x="2862834" y="2995346"/>
                    </a:lnTo>
                    <a:lnTo>
                      <a:pt x="2862834" y="2991841"/>
                    </a:lnTo>
                    <a:lnTo>
                      <a:pt x="2860091" y="2990926"/>
                    </a:lnTo>
                    <a:lnTo>
                      <a:pt x="2868625" y="2989707"/>
                    </a:lnTo>
                    <a:lnTo>
                      <a:pt x="2880741" y="2990317"/>
                    </a:lnTo>
                    <a:lnTo>
                      <a:pt x="2886456" y="2986964"/>
                    </a:lnTo>
                    <a:lnTo>
                      <a:pt x="2893924" y="2986507"/>
                    </a:lnTo>
                    <a:lnTo>
                      <a:pt x="2898496" y="2985135"/>
                    </a:lnTo>
                    <a:lnTo>
                      <a:pt x="2900172" y="2982773"/>
                    </a:lnTo>
                    <a:lnTo>
                      <a:pt x="2886151" y="2984373"/>
                    </a:lnTo>
                    <a:lnTo>
                      <a:pt x="2868244" y="2982468"/>
                    </a:lnTo>
                    <a:lnTo>
                      <a:pt x="2858796" y="2984144"/>
                    </a:lnTo>
                    <a:lnTo>
                      <a:pt x="2855367" y="2983611"/>
                    </a:lnTo>
                    <a:lnTo>
                      <a:pt x="2849347" y="2983992"/>
                    </a:lnTo>
                    <a:lnTo>
                      <a:pt x="2837459" y="2986583"/>
                    </a:lnTo>
                    <a:lnTo>
                      <a:pt x="2822905" y="2985821"/>
                    </a:lnTo>
                    <a:lnTo>
                      <a:pt x="2810104" y="2987040"/>
                    </a:lnTo>
                    <a:lnTo>
                      <a:pt x="2806446" y="2986888"/>
                    </a:lnTo>
                    <a:lnTo>
                      <a:pt x="2808351" y="2990469"/>
                    </a:lnTo>
                    <a:lnTo>
                      <a:pt x="2811856" y="2989098"/>
                    </a:lnTo>
                    <a:lnTo>
                      <a:pt x="2823286" y="2989936"/>
                    </a:lnTo>
                    <a:lnTo>
                      <a:pt x="2828392" y="2991993"/>
                    </a:lnTo>
                    <a:lnTo>
                      <a:pt x="2826563" y="2993212"/>
                    </a:lnTo>
                    <a:lnTo>
                      <a:pt x="2824429" y="2994127"/>
                    </a:lnTo>
                    <a:lnTo>
                      <a:pt x="2810713" y="2993746"/>
                    </a:lnTo>
                    <a:lnTo>
                      <a:pt x="2785034" y="3007767"/>
                    </a:lnTo>
                    <a:lnTo>
                      <a:pt x="2781376" y="3007843"/>
                    </a:lnTo>
                    <a:lnTo>
                      <a:pt x="2778328" y="3008528"/>
                    </a:lnTo>
                    <a:lnTo>
                      <a:pt x="2774214" y="3008833"/>
                    </a:lnTo>
                    <a:lnTo>
                      <a:pt x="2766974" y="3006776"/>
                    </a:lnTo>
                    <a:lnTo>
                      <a:pt x="2760269" y="3005328"/>
                    </a:lnTo>
                    <a:lnTo>
                      <a:pt x="2753792" y="3002661"/>
                    </a:lnTo>
                    <a:lnTo>
                      <a:pt x="2746172" y="3001518"/>
                    </a:lnTo>
                    <a:lnTo>
                      <a:pt x="2736952" y="2993212"/>
                    </a:lnTo>
                    <a:lnTo>
                      <a:pt x="2736876" y="2991536"/>
                    </a:lnTo>
                    <a:lnTo>
                      <a:pt x="2736342" y="2989250"/>
                    </a:lnTo>
                    <a:lnTo>
                      <a:pt x="2730932" y="2987040"/>
                    </a:lnTo>
                    <a:lnTo>
                      <a:pt x="2702128" y="2987878"/>
                    </a:lnTo>
                    <a:lnTo>
                      <a:pt x="2696566" y="2989402"/>
                    </a:lnTo>
                    <a:lnTo>
                      <a:pt x="2679192" y="2991231"/>
                    </a:lnTo>
                    <a:lnTo>
                      <a:pt x="2667914" y="2993212"/>
                    </a:lnTo>
                    <a:lnTo>
                      <a:pt x="2657551" y="2992450"/>
                    </a:lnTo>
                    <a:lnTo>
                      <a:pt x="2653894" y="2989478"/>
                    </a:lnTo>
                    <a:lnTo>
                      <a:pt x="2651455" y="2984830"/>
                    </a:lnTo>
                    <a:lnTo>
                      <a:pt x="2650389" y="2980182"/>
                    </a:lnTo>
                    <a:lnTo>
                      <a:pt x="2652370" y="2977439"/>
                    </a:lnTo>
                    <a:lnTo>
                      <a:pt x="2650312" y="2974696"/>
                    </a:lnTo>
                    <a:lnTo>
                      <a:pt x="2649703" y="2970657"/>
                    </a:lnTo>
                    <a:lnTo>
                      <a:pt x="2647493" y="2966466"/>
                    </a:lnTo>
                    <a:lnTo>
                      <a:pt x="2639035" y="2960751"/>
                    </a:lnTo>
                    <a:lnTo>
                      <a:pt x="2630881" y="2955950"/>
                    </a:lnTo>
                    <a:lnTo>
                      <a:pt x="2622042" y="2954808"/>
                    </a:lnTo>
                    <a:lnTo>
                      <a:pt x="2615184" y="2952598"/>
                    </a:lnTo>
                    <a:lnTo>
                      <a:pt x="2603830" y="2953360"/>
                    </a:lnTo>
                    <a:lnTo>
                      <a:pt x="2602154" y="2953893"/>
                    </a:lnTo>
                    <a:lnTo>
                      <a:pt x="2599716" y="2954122"/>
                    </a:lnTo>
                    <a:lnTo>
                      <a:pt x="2596591" y="2950845"/>
                    </a:lnTo>
                    <a:lnTo>
                      <a:pt x="2594610" y="2946502"/>
                    </a:lnTo>
                    <a:lnTo>
                      <a:pt x="2592781" y="2940177"/>
                    </a:lnTo>
                    <a:lnTo>
                      <a:pt x="2592019" y="2934005"/>
                    </a:lnTo>
                    <a:lnTo>
                      <a:pt x="2590876" y="2931795"/>
                    </a:lnTo>
                    <a:lnTo>
                      <a:pt x="2588743" y="2929433"/>
                    </a:lnTo>
                    <a:lnTo>
                      <a:pt x="2585314" y="2926918"/>
                    </a:lnTo>
                    <a:lnTo>
                      <a:pt x="2580666" y="2928518"/>
                    </a:lnTo>
                    <a:lnTo>
                      <a:pt x="2577541" y="2930043"/>
                    </a:lnTo>
                    <a:lnTo>
                      <a:pt x="2575941" y="2933700"/>
                    </a:lnTo>
                    <a:lnTo>
                      <a:pt x="2574341" y="2938272"/>
                    </a:lnTo>
                    <a:lnTo>
                      <a:pt x="2576932" y="2944368"/>
                    </a:lnTo>
                    <a:lnTo>
                      <a:pt x="2576932" y="2946273"/>
                    </a:lnTo>
                    <a:lnTo>
                      <a:pt x="2577999" y="2948483"/>
                    </a:lnTo>
                    <a:lnTo>
                      <a:pt x="2588895" y="2946578"/>
                    </a:lnTo>
                    <a:lnTo>
                      <a:pt x="2592477" y="2946578"/>
                    </a:lnTo>
                    <a:lnTo>
                      <a:pt x="2594229" y="2951683"/>
                    </a:lnTo>
                    <a:lnTo>
                      <a:pt x="2593010" y="2954274"/>
                    </a:lnTo>
                    <a:lnTo>
                      <a:pt x="2589886" y="2955493"/>
                    </a:lnTo>
                    <a:lnTo>
                      <a:pt x="2583561" y="2952140"/>
                    </a:lnTo>
                    <a:lnTo>
                      <a:pt x="2581656" y="2952522"/>
                    </a:lnTo>
                    <a:lnTo>
                      <a:pt x="2579218" y="2956103"/>
                    </a:lnTo>
                    <a:lnTo>
                      <a:pt x="2576474" y="2958237"/>
                    </a:lnTo>
                    <a:lnTo>
                      <a:pt x="2564282" y="2962580"/>
                    </a:lnTo>
                    <a:lnTo>
                      <a:pt x="2553614" y="2964637"/>
                    </a:lnTo>
                    <a:lnTo>
                      <a:pt x="2536469" y="2972791"/>
                    </a:lnTo>
                    <a:lnTo>
                      <a:pt x="2528469" y="2974086"/>
                    </a:lnTo>
                    <a:lnTo>
                      <a:pt x="2528849" y="2979115"/>
                    </a:lnTo>
                    <a:lnTo>
                      <a:pt x="2525573" y="2981325"/>
                    </a:lnTo>
                    <a:lnTo>
                      <a:pt x="2526640" y="2987421"/>
                    </a:lnTo>
                    <a:lnTo>
                      <a:pt x="2527554" y="2990850"/>
                    </a:lnTo>
                    <a:lnTo>
                      <a:pt x="2528773" y="2993365"/>
                    </a:lnTo>
                    <a:lnTo>
                      <a:pt x="2531669" y="3001289"/>
                    </a:lnTo>
                    <a:lnTo>
                      <a:pt x="2536469" y="3005938"/>
                    </a:lnTo>
                    <a:lnTo>
                      <a:pt x="2538679" y="3010967"/>
                    </a:lnTo>
                    <a:lnTo>
                      <a:pt x="2543556" y="3017977"/>
                    </a:lnTo>
                    <a:lnTo>
                      <a:pt x="2544623" y="3022930"/>
                    </a:lnTo>
                    <a:lnTo>
                      <a:pt x="2543632" y="3030474"/>
                    </a:lnTo>
                    <a:lnTo>
                      <a:pt x="2543327" y="3036799"/>
                    </a:lnTo>
                    <a:lnTo>
                      <a:pt x="2538756" y="3041675"/>
                    </a:lnTo>
                    <a:lnTo>
                      <a:pt x="2537308" y="3044038"/>
                    </a:lnTo>
                    <a:lnTo>
                      <a:pt x="2535098" y="3045333"/>
                    </a:lnTo>
                    <a:lnTo>
                      <a:pt x="2525878" y="3048381"/>
                    </a:lnTo>
                    <a:lnTo>
                      <a:pt x="2522677" y="3048381"/>
                    </a:lnTo>
                    <a:lnTo>
                      <a:pt x="2520087" y="3047467"/>
                    </a:lnTo>
                    <a:lnTo>
                      <a:pt x="2518029" y="3045028"/>
                    </a:lnTo>
                    <a:lnTo>
                      <a:pt x="2516429" y="3040533"/>
                    </a:lnTo>
                    <a:lnTo>
                      <a:pt x="2517191" y="3037256"/>
                    </a:lnTo>
                    <a:lnTo>
                      <a:pt x="2515438" y="3035351"/>
                    </a:lnTo>
                    <a:lnTo>
                      <a:pt x="2512847" y="3033751"/>
                    </a:lnTo>
                    <a:lnTo>
                      <a:pt x="2508885" y="3028874"/>
                    </a:lnTo>
                    <a:lnTo>
                      <a:pt x="2508199" y="3025445"/>
                    </a:lnTo>
                    <a:lnTo>
                      <a:pt x="2503551" y="3018663"/>
                    </a:lnTo>
                    <a:lnTo>
                      <a:pt x="2509647" y="3007309"/>
                    </a:lnTo>
                    <a:lnTo>
                      <a:pt x="2512390" y="3005023"/>
                    </a:lnTo>
                    <a:lnTo>
                      <a:pt x="2515896" y="2999308"/>
                    </a:lnTo>
                    <a:lnTo>
                      <a:pt x="2520925" y="2994355"/>
                    </a:lnTo>
                    <a:lnTo>
                      <a:pt x="2523668" y="2986049"/>
                    </a:lnTo>
                    <a:lnTo>
                      <a:pt x="2523439" y="2983383"/>
                    </a:lnTo>
                    <a:lnTo>
                      <a:pt x="2519934" y="2979115"/>
                    </a:lnTo>
                    <a:lnTo>
                      <a:pt x="2518334" y="2972943"/>
                    </a:lnTo>
                    <a:lnTo>
                      <a:pt x="2520467" y="2972867"/>
                    </a:lnTo>
                    <a:lnTo>
                      <a:pt x="2521839" y="2972181"/>
                    </a:lnTo>
                    <a:lnTo>
                      <a:pt x="2515972" y="2967457"/>
                    </a:lnTo>
                    <a:lnTo>
                      <a:pt x="2514295" y="2965399"/>
                    </a:lnTo>
                    <a:lnTo>
                      <a:pt x="2509952" y="2956636"/>
                    </a:lnTo>
                    <a:lnTo>
                      <a:pt x="2509571" y="2953969"/>
                    </a:lnTo>
                    <a:lnTo>
                      <a:pt x="2509571" y="2950540"/>
                    </a:lnTo>
                    <a:lnTo>
                      <a:pt x="2511476" y="2949093"/>
                    </a:lnTo>
                    <a:lnTo>
                      <a:pt x="2513000" y="2948330"/>
                    </a:lnTo>
                    <a:lnTo>
                      <a:pt x="2527783" y="2944825"/>
                    </a:lnTo>
                    <a:lnTo>
                      <a:pt x="2530602" y="2943378"/>
                    </a:lnTo>
                    <a:lnTo>
                      <a:pt x="2533117" y="2941015"/>
                    </a:lnTo>
                    <a:lnTo>
                      <a:pt x="2534336" y="2939263"/>
                    </a:lnTo>
                    <a:lnTo>
                      <a:pt x="2535707" y="2937053"/>
                    </a:lnTo>
                    <a:lnTo>
                      <a:pt x="2541346" y="2932024"/>
                    </a:lnTo>
                    <a:lnTo>
                      <a:pt x="2540661" y="2927452"/>
                    </a:lnTo>
                    <a:lnTo>
                      <a:pt x="2536469" y="2920822"/>
                    </a:lnTo>
                    <a:lnTo>
                      <a:pt x="2527554" y="2917012"/>
                    </a:lnTo>
                    <a:lnTo>
                      <a:pt x="2523516" y="2916936"/>
                    </a:lnTo>
                    <a:lnTo>
                      <a:pt x="2519020" y="2917546"/>
                    </a:lnTo>
                    <a:lnTo>
                      <a:pt x="2511019" y="2921813"/>
                    </a:lnTo>
                    <a:lnTo>
                      <a:pt x="2510562" y="2923337"/>
                    </a:lnTo>
                    <a:lnTo>
                      <a:pt x="2509114" y="2924632"/>
                    </a:lnTo>
                    <a:lnTo>
                      <a:pt x="2505837" y="2924632"/>
                    </a:lnTo>
                    <a:lnTo>
                      <a:pt x="2502637" y="2926537"/>
                    </a:lnTo>
                    <a:lnTo>
                      <a:pt x="2501494" y="2931490"/>
                    </a:lnTo>
                    <a:lnTo>
                      <a:pt x="2497303" y="2938196"/>
                    </a:lnTo>
                    <a:lnTo>
                      <a:pt x="2490597" y="2941549"/>
                    </a:lnTo>
                    <a:lnTo>
                      <a:pt x="2479929" y="2945054"/>
                    </a:lnTo>
                    <a:lnTo>
                      <a:pt x="2456993" y="2961208"/>
                    </a:lnTo>
                    <a:lnTo>
                      <a:pt x="2442972" y="2962199"/>
                    </a:lnTo>
                    <a:lnTo>
                      <a:pt x="2438324" y="2962047"/>
                    </a:lnTo>
                    <a:lnTo>
                      <a:pt x="2433904" y="2960751"/>
                    </a:lnTo>
                    <a:lnTo>
                      <a:pt x="2428113" y="2959456"/>
                    </a:lnTo>
                    <a:lnTo>
                      <a:pt x="2424837" y="2960294"/>
                    </a:lnTo>
                    <a:lnTo>
                      <a:pt x="2422627" y="2962428"/>
                    </a:lnTo>
                    <a:lnTo>
                      <a:pt x="2421941" y="2968676"/>
                    </a:lnTo>
                    <a:lnTo>
                      <a:pt x="2418817" y="2974619"/>
                    </a:lnTo>
                    <a:lnTo>
                      <a:pt x="2416836" y="2979953"/>
                    </a:lnTo>
                    <a:lnTo>
                      <a:pt x="2414854" y="2981858"/>
                    </a:lnTo>
                    <a:lnTo>
                      <a:pt x="2412568" y="2981020"/>
                    </a:lnTo>
                    <a:lnTo>
                      <a:pt x="2410435" y="2978048"/>
                    </a:lnTo>
                    <a:lnTo>
                      <a:pt x="2411349" y="2975305"/>
                    </a:lnTo>
                    <a:lnTo>
                      <a:pt x="2414549" y="2974010"/>
                    </a:lnTo>
                    <a:lnTo>
                      <a:pt x="2416759" y="2973705"/>
                    </a:lnTo>
                    <a:lnTo>
                      <a:pt x="2417597" y="2972867"/>
                    </a:lnTo>
                    <a:lnTo>
                      <a:pt x="2412797" y="2973172"/>
                    </a:lnTo>
                    <a:lnTo>
                      <a:pt x="2397709" y="2968447"/>
                    </a:lnTo>
                    <a:lnTo>
                      <a:pt x="2394737" y="2970505"/>
                    </a:lnTo>
                    <a:lnTo>
                      <a:pt x="2386889" y="2977744"/>
                    </a:lnTo>
                    <a:lnTo>
                      <a:pt x="2382088" y="2981173"/>
                    </a:lnTo>
                    <a:lnTo>
                      <a:pt x="2380793" y="2983306"/>
                    </a:lnTo>
                    <a:lnTo>
                      <a:pt x="2374392" y="2987878"/>
                    </a:lnTo>
                    <a:lnTo>
                      <a:pt x="2372563" y="2991079"/>
                    </a:lnTo>
                    <a:lnTo>
                      <a:pt x="2370201" y="2998775"/>
                    </a:lnTo>
                    <a:lnTo>
                      <a:pt x="2365629" y="3003880"/>
                    </a:lnTo>
                    <a:lnTo>
                      <a:pt x="2364181" y="3005938"/>
                    </a:lnTo>
                    <a:lnTo>
                      <a:pt x="2366772" y="3004871"/>
                    </a:lnTo>
                    <a:lnTo>
                      <a:pt x="2369972" y="3002356"/>
                    </a:lnTo>
                    <a:lnTo>
                      <a:pt x="2370811" y="3003575"/>
                    </a:lnTo>
                    <a:lnTo>
                      <a:pt x="2368525" y="3006623"/>
                    </a:lnTo>
                    <a:lnTo>
                      <a:pt x="2368677" y="3011805"/>
                    </a:lnTo>
                    <a:lnTo>
                      <a:pt x="2366924" y="3017977"/>
                    </a:lnTo>
                    <a:lnTo>
                      <a:pt x="2365324" y="3022016"/>
                    </a:lnTo>
                    <a:lnTo>
                      <a:pt x="2367001" y="3024759"/>
                    </a:lnTo>
                    <a:lnTo>
                      <a:pt x="2368220" y="3029407"/>
                    </a:lnTo>
                    <a:lnTo>
                      <a:pt x="2366924" y="3032836"/>
                    </a:lnTo>
                    <a:lnTo>
                      <a:pt x="2362352" y="3034208"/>
                    </a:lnTo>
                    <a:lnTo>
                      <a:pt x="2356561" y="3033598"/>
                    </a:lnTo>
                    <a:lnTo>
                      <a:pt x="2351837" y="3036113"/>
                    </a:lnTo>
                    <a:lnTo>
                      <a:pt x="2347646" y="3039999"/>
                    </a:lnTo>
                    <a:lnTo>
                      <a:pt x="2342159" y="3050667"/>
                    </a:lnTo>
                    <a:lnTo>
                      <a:pt x="2326157" y="3062097"/>
                    </a:lnTo>
                    <a:lnTo>
                      <a:pt x="2321814" y="3064154"/>
                    </a:lnTo>
                    <a:lnTo>
                      <a:pt x="2318461" y="3064993"/>
                    </a:lnTo>
                    <a:lnTo>
                      <a:pt x="2317242" y="3066745"/>
                    </a:lnTo>
                    <a:lnTo>
                      <a:pt x="2319071" y="3069108"/>
                    </a:lnTo>
                    <a:lnTo>
                      <a:pt x="2321204" y="3070936"/>
                    </a:lnTo>
                    <a:lnTo>
                      <a:pt x="2322957" y="3076880"/>
                    </a:lnTo>
                    <a:lnTo>
                      <a:pt x="2324100" y="3088767"/>
                    </a:lnTo>
                    <a:lnTo>
                      <a:pt x="2322424" y="3091510"/>
                    </a:lnTo>
                    <a:lnTo>
                      <a:pt x="2319299" y="3092120"/>
                    </a:lnTo>
                    <a:lnTo>
                      <a:pt x="2318157" y="3091205"/>
                    </a:lnTo>
                    <a:lnTo>
                      <a:pt x="2317090" y="3089910"/>
                    </a:lnTo>
                    <a:lnTo>
                      <a:pt x="2317547" y="3087624"/>
                    </a:lnTo>
                    <a:lnTo>
                      <a:pt x="2319223" y="3086481"/>
                    </a:lnTo>
                    <a:lnTo>
                      <a:pt x="2319909" y="3085414"/>
                    </a:lnTo>
                    <a:lnTo>
                      <a:pt x="2318385" y="3083967"/>
                    </a:lnTo>
                    <a:lnTo>
                      <a:pt x="2316632" y="3083281"/>
                    </a:lnTo>
                    <a:lnTo>
                      <a:pt x="2314423" y="3079242"/>
                    </a:lnTo>
                    <a:lnTo>
                      <a:pt x="2309089" y="3073375"/>
                    </a:lnTo>
                    <a:lnTo>
                      <a:pt x="2303983" y="3069793"/>
                    </a:lnTo>
                    <a:lnTo>
                      <a:pt x="2300783" y="3064307"/>
                    </a:lnTo>
                    <a:lnTo>
                      <a:pt x="2299640" y="3063469"/>
                    </a:lnTo>
                    <a:lnTo>
                      <a:pt x="2287143" y="3054553"/>
                    </a:lnTo>
                    <a:lnTo>
                      <a:pt x="2281962" y="3047619"/>
                    </a:lnTo>
                    <a:lnTo>
                      <a:pt x="2272208" y="3041142"/>
                    </a:lnTo>
                    <a:lnTo>
                      <a:pt x="2255825" y="3034513"/>
                    </a:lnTo>
                    <a:lnTo>
                      <a:pt x="2248357" y="3033446"/>
                    </a:lnTo>
                    <a:lnTo>
                      <a:pt x="2239289" y="3033674"/>
                    </a:lnTo>
                    <a:lnTo>
                      <a:pt x="2237613" y="3032684"/>
                    </a:lnTo>
                    <a:lnTo>
                      <a:pt x="2236013" y="3030550"/>
                    </a:lnTo>
                    <a:lnTo>
                      <a:pt x="2232279" y="3029483"/>
                    </a:lnTo>
                    <a:lnTo>
                      <a:pt x="2228469" y="3029712"/>
                    </a:lnTo>
                    <a:lnTo>
                      <a:pt x="2222907" y="3028188"/>
                    </a:lnTo>
                    <a:lnTo>
                      <a:pt x="2214220" y="3027121"/>
                    </a:lnTo>
                    <a:lnTo>
                      <a:pt x="2211324" y="3028645"/>
                    </a:lnTo>
                    <a:lnTo>
                      <a:pt x="2208581" y="3031693"/>
                    </a:lnTo>
                    <a:lnTo>
                      <a:pt x="2203476" y="3035656"/>
                    </a:lnTo>
                    <a:lnTo>
                      <a:pt x="2201189" y="3036265"/>
                    </a:lnTo>
                    <a:lnTo>
                      <a:pt x="2198751" y="3036951"/>
                    </a:lnTo>
                    <a:lnTo>
                      <a:pt x="2192960" y="3042133"/>
                    </a:lnTo>
                    <a:lnTo>
                      <a:pt x="2176653" y="3047086"/>
                    </a:lnTo>
                    <a:lnTo>
                      <a:pt x="2171624" y="3049448"/>
                    </a:lnTo>
                    <a:lnTo>
                      <a:pt x="2165376" y="3054629"/>
                    </a:lnTo>
                    <a:lnTo>
                      <a:pt x="2156689" y="3057525"/>
                    </a:lnTo>
                    <a:lnTo>
                      <a:pt x="2151202" y="3058516"/>
                    </a:lnTo>
                    <a:lnTo>
                      <a:pt x="2145411" y="3058744"/>
                    </a:lnTo>
                    <a:lnTo>
                      <a:pt x="2137944" y="3056915"/>
                    </a:lnTo>
                    <a:lnTo>
                      <a:pt x="2131543" y="3049524"/>
                    </a:lnTo>
                    <a:lnTo>
                      <a:pt x="2128037" y="3047390"/>
                    </a:lnTo>
                    <a:lnTo>
                      <a:pt x="2126437" y="3045638"/>
                    </a:lnTo>
                    <a:lnTo>
                      <a:pt x="2124456" y="3044800"/>
                    </a:lnTo>
                    <a:lnTo>
                      <a:pt x="2124227" y="3045943"/>
                    </a:lnTo>
                    <a:lnTo>
                      <a:pt x="2126894" y="3048533"/>
                    </a:lnTo>
                    <a:lnTo>
                      <a:pt x="2128876" y="3051963"/>
                    </a:lnTo>
                    <a:lnTo>
                      <a:pt x="2127123" y="3052420"/>
                    </a:lnTo>
                    <a:lnTo>
                      <a:pt x="2124456" y="3051963"/>
                    </a:lnTo>
                    <a:lnTo>
                      <a:pt x="2117369" y="3052801"/>
                    </a:lnTo>
                    <a:lnTo>
                      <a:pt x="2115236" y="3051048"/>
                    </a:lnTo>
                    <a:lnTo>
                      <a:pt x="2110892" y="3048991"/>
                    </a:lnTo>
                    <a:lnTo>
                      <a:pt x="2111274" y="3044800"/>
                    </a:lnTo>
                    <a:lnTo>
                      <a:pt x="2112569" y="3043733"/>
                    </a:lnTo>
                    <a:lnTo>
                      <a:pt x="2113102" y="3042818"/>
                    </a:lnTo>
                    <a:lnTo>
                      <a:pt x="2112417" y="3041904"/>
                    </a:lnTo>
                    <a:lnTo>
                      <a:pt x="2109826" y="3042895"/>
                    </a:lnTo>
                    <a:lnTo>
                      <a:pt x="2107235" y="3042133"/>
                    </a:lnTo>
                    <a:lnTo>
                      <a:pt x="2105787" y="3037180"/>
                    </a:lnTo>
                    <a:lnTo>
                      <a:pt x="2106321" y="3035503"/>
                    </a:lnTo>
                    <a:lnTo>
                      <a:pt x="2106016" y="3033674"/>
                    </a:lnTo>
                    <a:lnTo>
                      <a:pt x="2100987" y="3030017"/>
                    </a:lnTo>
                    <a:lnTo>
                      <a:pt x="2098548" y="3027959"/>
                    </a:lnTo>
                    <a:lnTo>
                      <a:pt x="2096719" y="3026435"/>
                    </a:lnTo>
                    <a:lnTo>
                      <a:pt x="2090166" y="3024378"/>
                    </a:lnTo>
                    <a:lnTo>
                      <a:pt x="2088947" y="3021787"/>
                    </a:lnTo>
                    <a:lnTo>
                      <a:pt x="2086813" y="3020416"/>
                    </a:lnTo>
                    <a:lnTo>
                      <a:pt x="2080489" y="3011881"/>
                    </a:lnTo>
                    <a:lnTo>
                      <a:pt x="2076755" y="3009900"/>
                    </a:lnTo>
                    <a:lnTo>
                      <a:pt x="2068144" y="2999308"/>
                    </a:lnTo>
                    <a:lnTo>
                      <a:pt x="2064258" y="2993441"/>
                    </a:lnTo>
                    <a:lnTo>
                      <a:pt x="2059305" y="2983002"/>
                    </a:lnTo>
                    <a:lnTo>
                      <a:pt x="2058848" y="2979953"/>
                    </a:lnTo>
                    <a:lnTo>
                      <a:pt x="2057705" y="2977515"/>
                    </a:lnTo>
                    <a:lnTo>
                      <a:pt x="2056714" y="2975991"/>
                    </a:lnTo>
                    <a:lnTo>
                      <a:pt x="2053971" y="2975305"/>
                    </a:lnTo>
                    <a:lnTo>
                      <a:pt x="2051837" y="2972333"/>
                    </a:lnTo>
                    <a:lnTo>
                      <a:pt x="2049399" y="2967685"/>
                    </a:lnTo>
                    <a:lnTo>
                      <a:pt x="2047951" y="2961056"/>
                    </a:lnTo>
                    <a:lnTo>
                      <a:pt x="2048332" y="2958998"/>
                    </a:lnTo>
                    <a:lnTo>
                      <a:pt x="2049475" y="2956103"/>
                    </a:lnTo>
                    <a:lnTo>
                      <a:pt x="2051456" y="2953131"/>
                    </a:lnTo>
                    <a:lnTo>
                      <a:pt x="2052752" y="2950693"/>
                    </a:lnTo>
                    <a:lnTo>
                      <a:pt x="2056333" y="2947797"/>
                    </a:lnTo>
                    <a:lnTo>
                      <a:pt x="2055876" y="2944597"/>
                    </a:lnTo>
                    <a:lnTo>
                      <a:pt x="2054276" y="2940710"/>
                    </a:lnTo>
                    <a:lnTo>
                      <a:pt x="2052371" y="2940787"/>
                    </a:lnTo>
                    <a:lnTo>
                      <a:pt x="2050923" y="2940253"/>
                    </a:lnTo>
                    <a:lnTo>
                      <a:pt x="2049475" y="2939263"/>
                    </a:lnTo>
                    <a:lnTo>
                      <a:pt x="2050085" y="2937891"/>
                    </a:lnTo>
                    <a:lnTo>
                      <a:pt x="2051761" y="2936519"/>
                    </a:lnTo>
                    <a:lnTo>
                      <a:pt x="2051609" y="2934691"/>
                    </a:lnTo>
                    <a:lnTo>
                      <a:pt x="2051837" y="2931567"/>
                    </a:lnTo>
                    <a:lnTo>
                      <a:pt x="2053895" y="2931643"/>
                    </a:lnTo>
                    <a:lnTo>
                      <a:pt x="2054581" y="2932709"/>
                    </a:lnTo>
                    <a:lnTo>
                      <a:pt x="2055266" y="2932938"/>
                    </a:lnTo>
                    <a:lnTo>
                      <a:pt x="2055647" y="2925013"/>
                    </a:lnTo>
                    <a:lnTo>
                      <a:pt x="2056333" y="2922651"/>
                    </a:lnTo>
                    <a:lnTo>
                      <a:pt x="2055724" y="2920746"/>
                    </a:lnTo>
                    <a:lnTo>
                      <a:pt x="2053819" y="2918003"/>
                    </a:lnTo>
                    <a:lnTo>
                      <a:pt x="2052371" y="2914269"/>
                    </a:lnTo>
                    <a:lnTo>
                      <a:pt x="2053742" y="2912364"/>
                    </a:lnTo>
                    <a:lnTo>
                      <a:pt x="2055190" y="2911754"/>
                    </a:lnTo>
                    <a:lnTo>
                      <a:pt x="2057324" y="2910002"/>
                    </a:lnTo>
                    <a:lnTo>
                      <a:pt x="2058619" y="2906116"/>
                    </a:lnTo>
                    <a:lnTo>
                      <a:pt x="2059153" y="2907868"/>
                    </a:lnTo>
                    <a:lnTo>
                      <a:pt x="2058696" y="2911297"/>
                    </a:lnTo>
                    <a:lnTo>
                      <a:pt x="2057400" y="2913812"/>
                    </a:lnTo>
                    <a:lnTo>
                      <a:pt x="2057248" y="2915945"/>
                    </a:lnTo>
                    <a:lnTo>
                      <a:pt x="2058543" y="2918460"/>
                    </a:lnTo>
                    <a:lnTo>
                      <a:pt x="2059686" y="2918536"/>
                    </a:lnTo>
                    <a:lnTo>
                      <a:pt x="2061820" y="2917850"/>
                    </a:lnTo>
                    <a:lnTo>
                      <a:pt x="2061515" y="2913812"/>
                    </a:lnTo>
                    <a:lnTo>
                      <a:pt x="2060601" y="2910612"/>
                    </a:lnTo>
                    <a:lnTo>
                      <a:pt x="2061667" y="2897048"/>
                    </a:lnTo>
                    <a:lnTo>
                      <a:pt x="2059610" y="2882418"/>
                    </a:lnTo>
                    <a:lnTo>
                      <a:pt x="2062506" y="2866034"/>
                    </a:lnTo>
                    <a:lnTo>
                      <a:pt x="2065630" y="2855976"/>
                    </a:lnTo>
                    <a:lnTo>
                      <a:pt x="2068144" y="2853538"/>
                    </a:lnTo>
                    <a:lnTo>
                      <a:pt x="2070735" y="2849804"/>
                    </a:lnTo>
                    <a:lnTo>
                      <a:pt x="2073402" y="2845308"/>
                    </a:lnTo>
                    <a:lnTo>
                      <a:pt x="2074316" y="2842489"/>
                    </a:lnTo>
                    <a:lnTo>
                      <a:pt x="2069973" y="2826487"/>
                    </a:lnTo>
                    <a:lnTo>
                      <a:pt x="2068373" y="2825877"/>
                    </a:lnTo>
                    <a:lnTo>
                      <a:pt x="2067077" y="2825801"/>
                    </a:lnTo>
                    <a:lnTo>
                      <a:pt x="2065554" y="2823515"/>
                    </a:lnTo>
                    <a:lnTo>
                      <a:pt x="2066544" y="2821762"/>
                    </a:lnTo>
                    <a:lnTo>
                      <a:pt x="2068297" y="2820467"/>
                    </a:lnTo>
                    <a:lnTo>
                      <a:pt x="2069744" y="2820924"/>
                    </a:lnTo>
                    <a:lnTo>
                      <a:pt x="2069897" y="2824429"/>
                    </a:lnTo>
                    <a:lnTo>
                      <a:pt x="2070735" y="2823972"/>
                    </a:lnTo>
                    <a:lnTo>
                      <a:pt x="2073250" y="2819248"/>
                    </a:lnTo>
                    <a:lnTo>
                      <a:pt x="2074393" y="2818333"/>
                    </a:lnTo>
                    <a:lnTo>
                      <a:pt x="2075536" y="2816885"/>
                    </a:lnTo>
                    <a:lnTo>
                      <a:pt x="2072869" y="2814980"/>
                    </a:lnTo>
                    <a:lnTo>
                      <a:pt x="2070354" y="2813533"/>
                    </a:lnTo>
                    <a:lnTo>
                      <a:pt x="2067306" y="2807208"/>
                    </a:lnTo>
                    <a:lnTo>
                      <a:pt x="2056562" y="2802179"/>
                    </a:lnTo>
                    <a:lnTo>
                      <a:pt x="2055419" y="2802331"/>
                    </a:lnTo>
                    <a:lnTo>
                      <a:pt x="2060219" y="2805074"/>
                    </a:lnTo>
                    <a:lnTo>
                      <a:pt x="2062353" y="2807894"/>
                    </a:lnTo>
                    <a:lnTo>
                      <a:pt x="2060829" y="2808046"/>
                    </a:lnTo>
                    <a:lnTo>
                      <a:pt x="2058772" y="2806218"/>
                    </a:lnTo>
                    <a:lnTo>
                      <a:pt x="2055571" y="2806446"/>
                    </a:lnTo>
                    <a:lnTo>
                      <a:pt x="2053819" y="2808046"/>
                    </a:lnTo>
                    <a:lnTo>
                      <a:pt x="2052142" y="2807970"/>
                    </a:lnTo>
                    <a:lnTo>
                      <a:pt x="2050542" y="2805303"/>
                    </a:lnTo>
                    <a:lnTo>
                      <a:pt x="2047875" y="2802788"/>
                    </a:lnTo>
                    <a:lnTo>
                      <a:pt x="2045665" y="2801188"/>
                    </a:lnTo>
                    <a:lnTo>
                      <a:pt x="2042312" y="2800350"/>
                    </a:lnTo>
                    <a:lnTo>
                      <a:pt x="2041017" y="2801036"/>
                    </a:lnTo>
                    <a:lnTo>
                      <a:pt x="2039188" y="2800883"/>
                    </a:lnTo>
                    <a:lnTo>
                      <a:pt x="2038807" y="2799740"/>
                    </a:lnTo>
                    <a:lnTo>
                      <a:pt x="2038579" y="2797302"/>
                    </a:lnTo>
                    <a:lnTo>
                      <a:pt x="2039646" y="2796540"/>
                    </a:lnTo>
                    <a:lnTo>
                      <a:pt x="2043913" y="2796235"/>
                    </a:lnTo>
                    <a:lnTo>
                      <a:pt x="2051914" y="2800731"/>
                    </a:lnTo>
                    <a:lnTo>
                      <a:pt x="2051533" y="2799436"/>
                    </a:lnTo>
                    <a:lnTo>
                      <a:pt x="2032711" y="2784348"/>
                    </a:lnTo>
                    <a:lnTo>
                      <a:pt x="2022653" y="2782367"/>
                    </a:lnTo>
                    <a:lnTo>
                      <a:pt x="2023872" y="2783358"/>
                    </a:lnTo>
                    <a:lnTo>
                      <a:pt x="2026311" y="2784043"/>
                    </a:lnTo>
                    <a:lnTo>
                      <a:pt x="2025777" y="2784653"/>
                    </a:lnTo>
                    <a:lnTo>
                      <a:pt x="2023796" y="2785491"/>
                    </a:lnTo>
                    <a:lnTo>
                      <a:pt x="2021129" y="2785110"/>
                    </a:lnTo>
                    <a:lnTo>
                      <a:pt x="2017776" y="2781910"/>
                    </a:lnTo>
                    <a:lnTo>
                      <a:pt x="2005127" y="2777719"/>
                    </a:lnTo>
                    <a:lnTo>
                      <a:pt x="2002231" y="2778328"/>
                    </a:lnTo>
                    <a:lnTo>
                      <a:pt x="1997736" y="2780538"/>
                    </a:lnTo>
                    <a:lnTo>
                      <a:pt x="1985315" y="2781300"/>
                    </a:lnTo>
                    <a:lnTo>
                      <a:pt x="1973656" y="2777262"/>
                    </a:lnTo>
                    <a:lnTo>
                      <a:pt x="1965884" y="2776423"/>
                    </a:lnTo>
                    <a:lnTo>
                      <a:pt x="1967103" y="2777262"/>
                    </a:lnTo>
                    <a:lnTo>
                      <a:pt x="1967789" y="2779167"/>
                    </a:lnTo>
                    <a:lnTo>
                      <a:pt x="1962684" y="2780995"/>
                    </a:lnTo>
                    <a:lnTo>
                      <a:pt x="1958340" y="2781833"/>
                    </a:lnTo>
                    <a:lnTo>
                      <a:pt x="1951558" y="2785872"/>
                    </a:lnTo>
                    <a:lnTo>
                      <a:pt x="1946681" y="2785186"/>
                    </a:lnTo>
                    <a:lnTo>
                      <a:pt x="1936014" y="2785415"/>
                    </a:lnTo>
                    <a:lnTo>
                      <a:pt x="1930146" y="2786710"/>
                    </a:lnTo>
                    <a:lnTo>
                      <a:pt x="1915516" y="2783891"/>
                    </a:lnTo>
                    <a:lnTo>
                      <a:pt x="1911934" y="2784196"/>
                    </a:lnTo>
                    <a:lnTo>
                      <a:pt x="1907743" y="2785643"/>
                    </a:lnTo>
                    <a:lnTo>
                      <a:pt x="1905457" y="2783891"/>
                    </a:lnTo>
                    <a:lnTo>
                      <a:pt x="1902638" y="2780843"/>
                    </a:lnTo>
                    <a:lnTo>
                      <a:pt x="1899361" y="2780843"/>
                    </a:lnTo>
                    <a:lnTo>
                      <a:pt x="1892656" y="2782062"/>
                    </a:lnTo>
                    <a:lnTo>
                      <a:pt x="1891436" y="2782748"/>
                    </a:lnTo>
                    <a:lnTo>
                      <a:pt x="1887398" y="2785796"/>
                    </a:lnTo>
                    <a:lnTo>
                      <a:pt x="1885721" y="2786558"/>
                    </a:lnTo>
                    <a:lnTo>
                      <a:pt x="1882750" y="2789073"/>
                    </a:lnTo>
                    <a:lnTo>
                      <a:pt x="1878940" y="2788006"/>
                    </a:lnTo>
                    <a:lnTo>
                      <a:pt x="1864843" y="2779319"/>
                    </a:lnTo>
                    <a:lnTo>
                      <a:pt x="1864690" y="2780157"/>
                    </a:lnTo>
                    <a:lnTo>
                      <a:pt x="1865681" y="2781224"/>
                    </a:lnTo>
                    <a:lnTo>
                      <a:pt x="1867052" y="2783281"/>
                    </a:lnTo>
                    <a:lnTo>
                      <a:pt x="1864462" y="2786634"/>
                    </a:lnTo>
                    <a:lnTo>
                      <a:pt x="1860347" y="2784958"/>
                    </a:lnTo>
                    <a:lnTo>
                      <a:pt x="1856918" y="2782748"/>
                    </a:lnTo>
                    <a:lnTo>
                      <a:pt x="1855241" y="2782443"/>
                    </a:lnTo>
                    <a:lnTo>
                      <a:pt x="1853184" y="2781605"/>
                    </a:lnTo>
                    <a:lnTo>
                      <a:pt x="1852498" y="2779090"/>
                    </a:lnTo>
                    <a:lnTo>
                      <a:pt x="1853794" y="2776652"/>
                    </a:lnTo>
                    <a:lnTo>
                      <a:pt x="1860880" y="2767584"/>
                    </a:lnTo>
                    <a:lnTo>
                      <a:pt x="1866062" y="2765908"/>
                    </a:lnTo>
                    <a:lnTo>
                      <a:pt x="1869948" y="2760269"/>
                    </a:lnTo>
                    <a:lnTo>
                      <a:pt x="1872158" y="2758059"/>
                    </a:lnTo>
                    <a:lnTo>
                      <a:pt x="1875663" y="2752420"/>
                    </a:lnTo>
                    <a:lnTo>
                      <a:pt x="1877720" y="2739390"/>
                    </a:lnTo>
                    <a:lnTo>
                      <a:pt x="1876425" y="2730322"/>
                    </a:lnTo>
                    <a:lnTo>
                      <a:pt x="1876654" y="2725598"/>
                    </a:lnTo>
                    <a:lnTo>
                      <a:pt x="1877492" y="2722398"/>
                    </a:lnTo>
                    <a:lnTo>
                      <a:pt x="1879930" y="2717521"/>
                    </a:lnTo>
                    <a:lnTo>
                      <a:pt x="1877263" y="2713787"/>
                    </a:lnTo>
                    <a:lnTo>
                      <a:pt x="1879244" y="2708224"/>
                    </a:lnTo>
                    <a:lnTo>
                      <a:pt x="1879778" y="2704414"/>
                    </a:lnTo>
                    <a:lnTo>
                      <a:pt x="1884045" y="2693594"/>
                    </a:lnTo>
                    <a:lnTo>
                      <a:pt x="1884502" y="2689403"/>
                    </a:lnTo>
                    <a:lnTo>
                      <a:pt x="1882750" y="2684450"/>
                    </a:lnTo>
                    <a:lnTo>
                      <a:pt x="1878254" y="2684298"/>
                    </a:lnTo>
                    <a:lnTo>
                      <a:pt x="1876349" y="2684678"/>
                    </a:lnTo>
                    <a:lnTo>
                      <a:pt x="1874291" y="2684145"/>
                    </a:lnTo>
                    <a:lnTo>
                      <a:pt x="1876349" y="2679649"/>
                    </a:lnTo>
                    <a:lnTo>
                      <a:pt x="1877111" y="2677973"/>
                    </a:lnTo>
                    <a:lnTo>
                      <a:pt x="1880235" y="2672868"/>
                    </a:lnTo>
                    <a:lnTo>
                      <a:pt x="1880235" y="2669820"/>
                    </a:lnTo>
                    <a:lnTo>
                      <a:pt x="1882902" y="2667686"/>
                    </a:lnTo>
                    <a:lnTo>
                      <a:pt x="1884959" y="2665248"/>
                    </a:lnTo>
                    <a:lnTo>
                      <a:pt x="1886560" y="2665095"/>
                    </a:lnTo>
                    <a:lnTo>
                      <a:pt x="1887398" y="2669515"/>
                    </a:lnTo>
                    <a:lnTo>
                      <a:pt x="1885645" y="2677592"/>
                    </a:lnTo>
                    <a:lnTo>
                      <a:pt x="1886331" y="2679116"/>
                    </a:lnTo>
                    <a:lnTo>
                      <a:pt x="1889379" y="2680868"/>
                    </a:lnTo>
                    <a:lnTo>
                      <a:pt x="1892351" y="2687574"/>
                    </a:lnTo>
                    <a:lnTo>
                      <a:pt x="1893494" y="2687726"/>
                    </a:lnTo>
                    <a:lnTo>
                      <a:pt x="1895399" y="2684221"/>
                    </a:lnTo>
                    <a:lnTo>
                      <a:pt x="1897075" y="2680640"/>
                    </a:lnTo>
                    <a:lnTo>
                      <a:pt x="1898142" y="2672334"/>
                    </a:lnTo>
                    <a:lnTo>
                      <a:pt x="1901266" y="2666695"/>
                    </a:lnTo>
                    <a:lnTo>
                      <a:pt x="1903552" y="2656789"/>
                    </a:lnTo>
                    <a:lnTo>
                      <a:pt x="1907134" y="2647188"/>
                    </a:lnTo>
                    <a:lnTo>
                      <a:pt x="1906829" y="2646045"/>
                    </a:lnTo>
                    <a:lnTo>
                      <a:pt x="1905229" y="2645893"/>
                    </a:lnTo>
                    <a:lnTo>
                      <a:pt x="1902485" y="2648712"/>
                    </a:lnTo>
                    <a:lnTo>
                      <a:pt x="1901190" y="2648407"/>
                    </a:lnTo>
                    <a:lnTo>
                      <a:pt x="1901038" y="2644673"/>
                    </a:lnTo>
                    <a:lnTo>
                      <a:pt x="1902257" y="2643454"/>
                    </a:lnTo>
                    <a:lnTo>
                      <a:pt x="1904619" y="2642159"/>
                    </a:lnTo>
                    <a:lnTo>
                      <a:pt x="1906676" y="2641702"/>
                    </a:lnTo>
                    <a:lnTo>
                      <a:pt x="1907896" y="2641016"/>
                    </a:lnTo>
                    <a:lnTo>
                      <a:pt x="1909724" y="2638654"/>
                    </a:lnTo>
                    <a:lnTo>
                      <a:pt x="1910105" y="2635453"/>
                    </a:lnTo>
                    <a:lnTo>
                      <a:pt x="1908353" y="2635301"/>
                    </a:lnTo>
                    <a:lnTo>
                      <a:pt x="1906753" y="2635758"/>
                    </a:lnTo>
                    <a:lnTo>
                      <a:pt x="1903781" y="2635834"/>
                    </a:lnTo>
                    <a:lnTo>
                      <a:pt x="1901571" y="2636596"/>
                    </a:lnTo>
                    <a:lnTo>
                      <a:pt x="1899819" y="2634996"/>
                    </a:lnTo>
                    <a:lnTo>
                      <a:pt x="1899895" y="2633320"/>
                    </a:lnTo>
                    <a:lnTo>
                      <a:pt x="1903857" y="2627605"/>
                    </a:lnTo>
                    <a:lnTo>
                      <a:pt x="1906981" y="2625700"/>
                    </a:lnTo>
                    <a:lnTo>
                      <a:pt x="1908505" y="2625852"/>
                    </a:lnTo>
                    <a:lnTo>
                      <a:pt x="1909420" y="2624328"/>
                    </a:lnTo>
                    <a:lnTo>
                      <a:pt x="1909801" y="2622880"/>
                    </a:lnTo>
                    <a:lnTo>
                      <a:pt x="1908505" y="2618842"/>
                    </a:lnTo>
                    <a:lnTo>
                      <a:pt x="1908505" y="2614727"/>
                    </a:lnTo>
                    <a:lnTo>
                      <a:pt x="1910258" y="2609545"/>
                    </a:lnTo>
                    <a:lnTo>
                      <a:pt x="1918030" y="2598496"/>
                    </a:lnTo>
                    <a:lnTo>
                      <a:pt x="1924279" y="2593543"/>
                    </a:lnTo>
                    <a:lnTo>
                      <a:pt x="1929460" y="2587371"/>
                    </a:lnTo>
                    <a:lnTo>
                      <a:pt x="1931822" y="2583409"/>
                    </a:lnTo>
                    <a:lnTo>
                      <a:pt x="1933727" y="2578608"/>
                    </a:lnTo>
                    <a:lnTo>
                      <a:pt x="1935404" y="2572817"/>
                    </a:lnTo>
                    <a:lnTo>
                      <a:pt x="1934185" y="2570760"/>
                    </a:lnTo>
                    <a:lnTo>
                      <a:pt x="1933651" y="2569388"/>
                    </a:lnTo>
                    <a:lnTo>
                      <a:pt x="1933423" y="2561920"/>
                    </a:lnTo>
                    <a:lnTo>
                      <a:pt x="1929994" y="2560244"/>
                    </a:lnTo>
                    <a:lnTo>
                      <a:pt x="1925193" y="2555062"/>
                    </a:lnTo>
                    <a:lnTo>
                      <a:pt x="1921612" y="2553843"/>
                    </a:lnTo>
                    <a:lnTo>
                      <a:pt x="1918183" y="2555443"/>
                    </a:lnTo>
                    <a:lnTo>
                      <a:pt x="1915897" y="2555824"/>
                    </a:lnTo>
                    <a:lnTo>
                      <a:pt x="1912315" y="2555824"/>
                    </a:lnTo>
                    <a:lnTo>
                      <a:pt x="1911629" y="2556663"/>
                    </a:lnTo>
                    <a:lnTo>
                      <a:pt x="1915135" y="2557729"/>
                    </a:lnTo>
                    <a:lnTo>
                      <a:pt x="1916887" y="2557729"/>
                    </a:lnTo>
                    <a:lnTo>
                      <a:pt x="1918411" y="2556967"/>
                    </a:lnTo>
                    <a:lnTo>
                      <a:pt x="1919326" y="2556891"/>
                    </a:lnTo>
                    <a:lnTo>
                      <a:pt x="1920240" y="2558186"/>
                    </a:lnTo>
                    <a:lnTo>
                      <a:pt x="1919326" y="2559634"/>
                    </a:lnTo>
                    <a:lnTo>
                      <a:pt x="1918106" y="2560473"/>
                    </a:lnTo>
                    <a:lnTo>
                      <a:pt x="1916887" y="2560853"/>
                    </a:lnTo>
                    <a:lnTo>
                      <a:pt x="1907972" y="2559863"/>
                    </a:lnTo>
                    <a:lnTo>
                      <a:pt x="1899895" y="2557272"/>
                    </a:lnTo>
                    <a:lnTo>
                      <a:pt x="1896618" y="2556739"/>
                    </a:lnTo>
                    <a:lnTo>
                      <a:pt x="1887550" y="2554529"/>
                    </a:lnTo>
                    <a:lnTo>
                      <a:pt x="1882750" y="2554072"/>
                    </a:lnTo>
                    <a:lnTo>
                      <a:pt x="1881149" y="2554605"/>
                    </a:lnTo>
                    <a:lnTo>
                      <a:pt x="1881149" y="2555062"/>
                    </a:lnTo>
                    <a:lnTo>
                      <a:pt x="1880616" y="2555596"/>
                    </a:lnTo>
                    <a:lnTo>
                      <a:pt x="1878101" y="2556053"/>
                    </a:lnTo>
                    <a:lnTo>
                      <a:pt x="1869719" y="2555977"/>
                    </a:lnTo>
                    <a:lnTo>
                      <a:pt x="1865147" y="2557196"/>
                    </a:lnTo>
                    <a:lnTo>
                      <a:pt x="1858899" y="2560853"/>
                    </a:lnTo>
                    <a:lnTo>
                      <a:pt x="1853794" y="2562225"/>
                    </a:lnTo>
                    <a:lnTo>
                      <a:pt x="1817294" y="2567788"/>
                    </a:lnTo>
                    <a:lnTo>
                      <a:pt x="1814703" y="2568702"/>
                    </a:lnTo>
                    <a:lnTo>
                      <a:pt x="1803197" y="2573960"/>
                    </a:lnTo>
                    <a:lnTo>
                      <a:pt x="1796644" y="2578456"/>
                    </a:lnTo>
                    <a:lnTo>
                      <a:pt x="1793443" y="2588514"/>
                    </a:lnTo>
                    <a:lnTo>
                      <a:pt x="1792529" y="2590267"/>
                    </a:lnTo>
                    <a:lnTo>
                      <a:pt x="1791538" y="2596591"/>
                    </a:lnTo>
                    <a:lnTo>
                      <a:pt x="1791767" y="2603602"/>
                    </a:lnTo>
                    <a:lnTo>
                      <a:pt x="1791462" y="2609850"/>
                    </a:lnTo>
                    <a:lnTo>
                      <a:pt x="1791614" y="2617775"/>
                    </a:lnTo>
                    <a:lnTo>
                      <a:pt x="1791234" y="2620975"/>
                    </a:lnTo>
                    <a:lnTo>
                      <a:pt x="1790624" y="2622347"/>
                    </a:lnTo>
                    <a:lnTo>
                      <a:pt x="1785061" y="2626995"/>
                    </a:lnTo>
                    <a:lnTo>
                      <a:pt x="1783461" y="2629586"/>
                    </a:lnTo>
                    <a:lnTo>
                      <a:pt x="1781632" y="2644673"/>
                    </a:lnTo>
                    <a:lnTo>
                      <a:pt x="1773326" y="2652598"/>
                    </a:lnTo>
                    <a:lnTo>
                      <a:pt x="1769288" y="2654732"/>
                    </a:lnTo>
                    <a:lnTo>
                      <a:pt x="1766316" y="2657170"/>
                    </a:lnTo>
                    <a:lnTo>
                      <a:pt x="1754657" y="2663038"/>
                    </a:lnTo>
                    <a:lnTo>
                      <a:pt x="1753819" y="2664028"/>
                    </a:lnTo>
                    <a:lnTo>
                      <a:pt x="1753362" y="2665324"/>
                    </a:lnTo>
                    <a:lnTo>
                      <a:pt x="1754276" y="2665324"/>
                    </a:lnTo>
                    <a:lnTo>
                      <a:pt x="1758239" y="2662581"/>
                    </a:lnTo>
                    <a:lnTo>
                      <a:pt x="1758620" y="2663571"/>
                    </a:lnTo>
                    <a:lnTo>
                      <a:pt x="1757324" y="2666391"/>
                    </a:lnTo>
                    <a:lnTo>
                      <a:pt x="1757782" y="2667533"/>
                    </a:lnTo>
                    <a:lnTo>
                      <a:pt x="1759610" y="2667686"/>
                    </a:lnTo>
                    <a:lnTo>
                      <a:pt x="1760754" y="2669743"/>
                    </a:lnTo>
                    <a:lnTo>
                      <a:pt x="1760906" y="2673630"/>
                    </a:lnTo>
                    <a:lnTo>
                      <a:pt x="1754505" y="2676906"/>
                    </a:lnTo>
                    <a:lnTo>
                      <a:pt x="1750847" y="2680259"/>
                    </a:lnTo>
                    <a:lnTo>
                      <a:pt x="1748333" y="2680640"/>
                    </a:lnTo>
                    <a:lnTo>
                      <a:pt x="1740408" y="2679726"/>
                    </a:lnTo>
                    <a:lnTo>
                      <a:pt x="1736141" y="2677363"/>
                    </a:lnTo>
                    <a:lnTo>
                      <a:pt x="1734998" y="2675992"/>
                    </a:lnTo>
                    <a:lnTo>
                      <a:pt x="1737436" y="2674544"/>
                    </a:lnTo>
                    <a:lnTo>
                      <a:pt x="1737436" y="2673096"/>
                    </a:lnTo>
                    <a:lnTo>
                      <a:pt x="1733779" y="2669972"/>
                    </a:lnTo>
                    <a:lnTo>
                      <a:pt x="1728826" y="2670429"/>
                    </a:lnTo>
                    <a:lnTo>
                      <a:pt x="1724559" y="2671191"/>
                    </a:lnTo>
                    <a:lnTo>
                      <a:pt x="1715719" y="2671572"/>
                    </a:lnTo>
                    <a:lnTo>
                      <a:pt x="1713967" y="2672029"/>
                    </a:lnTo>
                    <a:lnTo>
                      <a:pt x="1705280" y="2674087"/>
                    </a:lnTo>
                    <a:lnTo>
                      <a:pt x="1704518" y="2675611"/>
                    </a:lnTo>
                    <a:lnTo>
                      <a:pt x="1702994" y="2677592"/>
                    </a:lnTo>
                    <a:lnTo>
                      <a:pt x="1698498" y="2679802"/>
                    </a:lnTo>
                    <a:lnTo>
                      <a:pt x="1689125" y="2681554"/>
                    </a:lnTo>
                    <a:lnTo>
                      <a:pt x="1685239" y="2680792"/>
                    </a:lnTo>
                    <a:lnTo>
                      <a:pt x="1672666" y="2681326"/>
                    </a:lnTo>
                    <a:lnTo>
                      <a:pt x="1664437" y="2684221"/>
                    </a:lnTo>
                    <a:lnTo>
                      <a:pt x="1660169" y="2686279"/>
                    </a:lnTo>
                    <a:lnTo>
                      <a:pt x="1647977" y="2690622"/>
                    </a:lnTo>
                    <a:lnTo>
                      <a:pt x="1640129" y="2691765"/>
                    </a:lnTo>
                    <a:lnTo>
                      <a:pt x="1637462" y="2691765"/>
                    </a:lnTo>
                    <a:lnTo>
                      <a:pt x="1634109" y="2691460"/>
                    </a:lnTo>
                    <a:lnTo>
                      <a:pt x="1628851" y="2684526"/>
                    </a:lnTo>
                    <a:lnTo>
                      <a:pt x="1624355" y="2677973"/>
                    </a:lnTo>
                    <a:lnTo>
                      <a:pt x="1615974" y="2675687"/>
                    </a:lnTo>
                    <a:lnTo>
                      <a:pt x="1609496" y="2670581"/>
                    </a:lnTo>
                    <a:lnTo>
                      <a:pt x="1594714" y="2669820"/>
                    </a:lnTo>
                    <a:lnTo>
                      <a:pt x="1589532" y="2667610"/>
                    </a:lnTo>
                    <a:lnTo>
                      <a:pt x="1588618" y="2667838"/>
                    </a:lnTo>
                    <a:lnTo>
                      <a:pt x="1591132" y="2669667"/>
                    </a:lnTo>
                    <a:lnTo>
                      <a:pt x="1594104" y="2670963"/>
                    </a:lnTo>
                    <a:lnTo>
                      <a:pt x="1592199" y="2670963"/>
                    </a:lnTo>
                    <a:lnTo>
                      <a:pt x="1584731" y="2668448"/>
                    </a:lnTo>
                    <a:lnTo>
                      <a:pt x="1580845" y="2665857"/>
                    </a:lnTo>
                    <a:lnTo>
                      <a:pt x="1580540" y="2664638"/>
                    </a:lnTo>
                    <a:lnTo>
                      <a:pt x="1585112" y="2666467"/>
                    </a:lnTo>
                    <a:lnTo>
                      <a:pt x="1586332" y="2666391"/>
                    </a:lnTo>
                    <a:lnTo>
                      <a:pt x="1581150" y="2662733"/>
                    </a:lnTo>
                    <a:lnTo>
                      <a:pt x="1578407" y="2656561"/>
                    </a:lnTo>
                    <a:lnTo>
                      <a:pt x="1574902" y="2654503"/>
                    </a:lnTo>
                    <a:lnTo>
                      <a:pt x="1572997" y="2650693"/>
                    </a:lnTo>
                    <a:lnTo>
                      <a:pt x="1566596" y="2644978"/>
                    </a:lnTo>
                    <a:lnTo>
                      <a:pt x="1565529" y="2639873"/>
                    </a:lnTo>
                    <a:lnTo>
                      <a:pt x="1563472" y="2636139"/>
                    </a:lnTo>
                    <a:lnTo>
                      <a:pt x="1560119" y="2624023"/>
                    </a:lnTo>
                    <a:lnTo>
                      <a:pt x="1550289" y="2611298"/>
                    </a:lnTo>
                    <a:lnTo>
                      <a:pt x="1534287" y="2594229"/>
                    </a:lnTo>
                    <a:lnTo>
                      <a:pt x="1531772" y="2590114"/>
                    </a:lnTo>
                    <a:lnTo>
                      <a:pt x="1531468" y="2586838"/>
                    </a:lnTo>
                    <a:lnTo>
                      <a:pt x="1525143" y="2574646"/>
                    </a:lnTo>
                    <a:lnTo>
                      <a:pt x="1519580" y="2562835"/>
                    </a:lnTo>
                    <a:lnTo>
                      <a:pt x="1519580" y="2561463"/>
                    </a:lnTo>
                    <a:lnTo>
                      <a:pt x="1519047" y="2559634"/>
                    </a:lnTo>
                    <a:lnTo>
                      <a:pt x="1517066" y="2558415"/>
                    </a:lnTo>
                    <a:lnTo>
                      <a:pt x="1515847" y="2557272"/>
                    </a:lnTo>
                    <a:lnTo>
                      <a:pt x="1514323" y="2554529"/>
                    </a:lnTo>
                    <a:lnTo>
                      <a:pt x="1509827" y="2537536"/>
                    </a:lnTo>
                    <a:lnTo>
                      <a:pt x="1516151" y="2548204"/>
                    </a:lnTo>
                    <a:lnTo>
                      <a:pt x="1521333" y="2554224"/>
                    </a:lnTo>
                    <a:lnTo>
                      <a:pt x="1524152" y="2556053"/>
                    </a:lnTo>
                    <a:lnTo>
                      <a:pt x="1524076" y="2557806"/>
                    </a:lnTo>
                    <a:lnTo>
                      <a:pt x="1522552" y="2560168"/>
                    </a:lnTo>
                    <a:lnTo>
                      <a:pt x="1522171" y="2564511"/>
                    </a:lnTo>
                    <a:lnTo>
                      <a:pt x="1523162" y="2567864"/>
                    </a:lnTo>
                    <a:lnTo>
                      <a:pt x="1524000" y="2563825"/>
                    </a:lnTo>
                    <a:lnTo>
                      <a:pt x="1525981" y="2561235"/>
                    </a:lnTo>
                    <a:lnTo>
                      <a:pt x="1526819" y="2556129"/>
                    </a:lnTo>
                    <a:lnTo>
                      <a:pt x="1525067" y="2554148"/>
                    </a:lnTo>
                    <a:lnTo>
                      <a:pt x="1520266" y="2550490"/>
                    </a:lnTo>
                    <a:lnTo>
                      <a:pt x="1516304" y="2546376"/>
                    </a:lnTo>
                    <a:lnTo>
                      <a:pt x="1509446" y="2534336"/>
                    </a:lnTo>
                    <a:lnTo>
                      <a:pt x="1508684" y="2527402"/>
                    </a:lnTo>
                    <a:lnTo>
                      <a:pt x="1506398" y="2518105"/>
                    </a:lnTo>
                    <a:lnTo>
                      <a:pt x="1506398" y="2516200"/>
                    </a:lnTo>
                    <a:lnTo>
                      <a:pt x="1505788" y="2513457"/>
                    </a:lnTo>
                    <a:lnTo>
                      <a:pt x="1507389" y="2507361"/>
                    </a:lnTo>
                    <a:lnTo>
                      <a:pt x="1509598" y="2502865"/>
                    </a:lnTo>
                    <a:lnTo>
                      <a:pt x="1510132" y="2500579"/>
                    </a:lnTo>
                    <a:lnTo>
                      <a:pt x="1509370" y="2485873"/>
                    </a:lnTo>
                    <a:lnTo>
                      <a:pt x="1510817" y="2468651"/>
                    </a:lnTo>
                    <a:lnTo>
                      <a:pt x="1510284" y="2467432"/>
                    </a:lnTo>
                    <a:lnTo>
                      <a:pt x="1510741" y="2466366"/>
                    </a:lnTo>
                    <a:lnTo>
                      <a:pt x="1511199" y="2458517"/>
                    </a:lnTo>
                    <a:lnTo>
                      <a:pt x="1513180" y="2441905"/>
                    </a:lnTo>
                    <a:lnTo>
                      <a:pt x="1519352" y="2416455"/>
                    </a:lnTo>
                    <a:lnTo>
                      <a:pt x="1522552" y="2407463"/>
                    </a:lnTo>
                    <a:lnTo>
                      <a:pt x="1530325" y="2393061"/>
                    </a:lnTo>
                    <a:lnTo>
                      <a:pt x="1532611" y="2386127"/>
                    </a:lnTo>
                    <a:lnTo>
                      <a:pt x="1533601" y="2374849"/>
                    </a:lnTo>
                    <a:lnTo>
                      <a:pt x="1533144" y="2373401"/>
                    </a:lnTo>
                    <a:lnTo>
                      <a:pt x="1530706" y="2373249"/>
                    </a:lnTo>
                    <a:lnTo>
                      <a:pt x="1523467" y="2359762"/>
                    </a:lnTo>
                    <a:lnTo>
                      <a:pt x="1522171" y="2356104"/>
                    </a:lnTo>
                    <a:lnTo>
                      <a:pt x="1520952" y="2347570"/>
                    </a:lnTo>
                    <a:lnTo>
                      <a:pt x="1519885" y="2344826"/>
                    </a:lnTo>
                    <a:lnTo>
                      <a:pt x="1518590" y="2338731"/>
                    </a:lnTo>
                    <a:lnTo>
                      <a:pt x="1517523" y="2336216"/>
                    </a:lnTo>
                    <a:lnTo>
                      <a:pt x="1519047" y="2332711"/>
                    </a:lnTo>
                    <a:lnTo>
                      <a:pt x="1520571" y="2330044"/>
                    </a:lnTo>
                    <a:lnTo>
                      <a:pt x="1520647" y="2327758"/>
                    </a:lnTo>
                    <a:lnTo>
                      <a:pt x="1520190" y="2325091"/>
                    </a:lnTo>
                    <a:lnTo>
                      <a:pt x="1512189" y="2323033"/>
                    </a:lnTo>
                    <a:lnTo>
                      <a:pt x="1509217" y="2315947"/>
                    </a:lnTo>
                    <a:lnTo>
                      <a:pt x="1512570" y="2318538"/>
                    </a:lnTo>
                    <a:lnTo>
                      <a:pt x="1518742" y="2321890"/>
                    </a:lnTo>
                    <a:lnTo>
                      <a:pt x="1520419" y="2321814"/>
                    </a:lnTo>
                    <a:lnTo>
                      <a:pt x="1522019" y="2321357"/>
                    </a:lnTo>
                    <a:lnTo>
                      <a:pt x="1524229" y="2317547"/>
                    </a:lnTo>
                    <a:lnTo>
                      <a:pt x="1527810" y="2307184"/>
                    </a:lnTo>
                    <a:lnTo>
                      <a:pt x="1522324" y="2300250"/>
                    </a:lnTo>
                    <a:lnTo>
                      <a:pt x="1523314" y="2299335"/>
                    </a:lnTo>
                    <a:lnTo>
                      <a:pt x="1524534" y="2298878"/>
                    </a:lnTo>
                    <a:lnTo>
                      <a:pt x="1529258" y="2299488"/>
                    </a:lnTo>
                    <a:lnTo>
                      <a:pt x="1532382" y="2298497"/>
                    </a:lnTo>
                    <a:lnTo>
                      <a:pt x="1536192" y="2294077"/>
                    </a:lnTo>
                    <a:lnTo>
                      <a:pt x="1537640" y="2289581"/>
                    </a:lnTo>
                    <a:lnTo>
                      <a:pt x="1533525" y="2290953"/>
                    </a:lnTo>
                    <a:lnTo>
                      <a:pt x="1532992" y="2289277"/>
                    </a:lnTo>
                    <a:lnTo>
                      <a:pt x="1532915" y="2287524"/>
                    </a:lnTo>
                    <a:lnTo>
                      <a:pt x="1535278" y="2286915"/>
                    </a:lnTo>
                    <a:lnTo>
                      <a:pt x="1538402" y="2286686"/>
                    </a:lnTo>
                    <a:lnTo>
                      <a:pt x="1540307" y="2285619"/>
                    </a:lnTo>
                    <a:lnTo>
                      <a:pt x="1541602" y="2284171"/>
                    </a:lnTo>
                    <a:lnTo>
                      <a:pt x="1542136" y="2285771"/>
                    </a:lnTo>
                    <a:lnTo>
                      <a:pt x="1543202" y="2286991"/>
                    </a:lnTo>
                    <a:lnTo>
                      <a:pt x="1545260" y="2285391"/>
                    </a:lnTo>
                    <a:lnTo>
                      <a:pt x="1546479" y="2284324"/>
                    </a:lnTo>
                    <a:lnTo>
                      <a:pt x="1546936" y="2280209"/>
                    </a:lnTo>
                    <a:lnTo>
                      <a:pt x="1547774" y="2275942"/>
                    </a:lnTo>
                    <a:lnTo>
                      <a:pt x="1551584" y="2279295"/>
                    </a:lnTo>
                    <a:lnTo>
                      <a:pt x="1556004" y="2278228"/>
                    </a:lnTo>
                    <a:lnTo>
                      <a:pt x="1558824" y="2276628"/>
                    </a:lnTo>
                    <a:lnTo>
                      <a:pt x="1561490" y="2274494"/>
                    </a:lnTo>
                    <a:lnTo>
                      <a:pt x="1559357" y="2273580"/>
                    </a:lnTo>
                    <a:lnTo>
                      <a:pt x="1557452" y="2273198"/>
                    </a:lnTo>
                    <a:lnTo>
                      <a:pt x="1552956" y="2264055"/>
                    </a:lnTo>
                    <a:lnTo>
                      <a:pt x="1554175" y="2263445"/>
                    </a:lnTo>
                    <a:lnTo>
                      <a:pt x="1555471" y="2263750"/>
                    </a:lnTo>
                    <a:lnTo>
                      <a:pt x="1556080" y="2265045"/>
                    </a:lnTo>
                    <a:lnTo>
                      <a:pt x="1557376" y="2266569"/>
                    </a:lnTo>
                    <a:lnTo>
                      <a:pt x="1560347" y="2268779"/>
                    </a:lnTo>
                    <a:lnTo>
                      <a:pt x="1563243" y="2267255"/>
                    </a:lnTo>
                    <a:lnTo>
                      <a:pt x="1563319" y="2266188"/>
                    </a:lnTo>
                    <a:lnTo>
                      <a:pt x="1567129" y="2266264"/>
                    </a:lnTo>
                    <a:lnTo>
                      <a:pt x="1573301" y="2267636"/>
                    </a:lnTo>
                    <a:lnTo>
                      <a:pt x="1577340" y="2267255"/>
                    </a:lnTo>
                    <a:lnTo>
                      <a:pt x="1572692" y="2270227"/>
                    </a:lnTo>
                    <a:lnTo>
                      <a:pt x="1568729" y="2273198"/>
                    </a:lnTo>
                    <a:lnTo>
                      <a:pt x="1570787" y="2272665"/>
                    </a:lnTo>
                    <a:lnTo>
                      <a:pt x="1576959" y="2269084"/>
                    </a:lnTo>
                    <a:lnTo>
                      <a:pt x="1583436" y="2266874"/>
                    </a:lnTo>
                    <a:lnTo>
                      <a:pt x="1588160" y="2263902"/>
                    </a:lnTo>
                    <a:lnTo>
                      <a:pt x="1591132" y="2262531"/>
                    </a:lnTo>
                    <a:lnTo>
                      <a:pt x="1601495" y="2256130"/>
                    </a:lnTo>
                    <a:lnTo>
                      <a:pt x="1605915" y="2253386"/>
                    </a:lnTo>
                    <a:lnTo>
                      <a:pt x="1610639" y="2248510"/>
                    </a:lnTo>
                    <a:lnTo>
                      <a:pt x="1611173" y="2244852"/>
                    </a:lnTo>
                    <a:lnTo>
                      <a:pt x="1615821" y="2241042"/>
                    </a:lnTo>
                    <a:lnTo>
                      <a:pt x="1620850" y="2236394"/>
                    </a:lnTo>
                    <a:lnTo>
                      <a:pt x="1619021" y="2232584"/>
                    </a:lnTo>
                    <a:lnTo>
                      <a:pt x="1616812" y="2229688"/>
                    </a:lnTo>
                    <a:lnTo>
                      <a:pt x="1615669" y="2222449"/>
                    </a:lnTo>
                    <a:lnTo>
                      <a:pt x="1617193" y="2221992"/>
                    </a:lnTo>
                    <a:lnTo>
                      <a:pt x="1619250" y="2223440"/>
                    </a:lnTo>
                    <a:lnTo>
                      <a:pt x="1620774" y="2223592"/>
                    </a:lnTo>
                    <a:lnTo>
                      <a:pt x="1623060" y="2220392"/>
                    </a:lnTo>
                    <a:lnTo>
                      <a:pt x="1626565" y="2220468"/>
                    </a:lnTo>
                    <a:lnTo>
                      <a:pt x="1627175" y="2224431"/>
                    </a:lnTo>
                    <a:lnTo>
                      <a:pt x="1625117" y="2228926"/>
                    </a:lnTo>
                    <a:lnTo>
                      <a:pt x="1626870" y="2229460"/>
                    </a:lnTo>
                    <a:lnTo>
                      <a:pt x="1631823" y="2228088"/>
                    </a:lnTo>
                    <a:lnTo>
                      <a:pt x="1634871" y="2228926"/>
                    </a:lnTo>
                    <a:lnTo>
                      <a:pt x="1626184" y="2234336"/>
                    </a:lnTo>
                    <a:lnTo>
                      <a:pt x="1625879" y="2235784"/>
                    </a:lnTo>
                    <a:lnTo>
                      <a:pt x="1633042" y="2231593"/>
                    </a:lnTo>
                    <a:lnTo>
                      <a:pt x="1651406" y="2223821"/>
                    </a:lnTo>
                    <a:lnTo>
                      <a:pt x="1659560" y="2222983"/>
                    </a:lnTo>
                    <a:lnTo>
                      <a:pt x="1659712" y="2221611"/>
                    </a:lnTo>
                    <a:lnTo>
                      <a:pt x="1657350" y="2217725"/>
                    </a:lnTo>
                    <a:lnTo>
                      <a:pt x="1661465" y="2210867"/>
                    </a:lnTo>
                    <a:lnTo>
                      <a:pt x="1663294" y="2210943"/>
                    </a:lnTo>
                    <a:lnTo>
                      <a:pt x="1664284" y="2212010"/>
                    </a:lnTo>
                    <a:lnTo>
                      <a:pt x="1664056" y="2213610"/>
                    </a:lnTo>
                    <a:lnTo>
                      <a:pt x="1662684" y="2216201"/>
                    </a:lnTo>
                    <a:lnTo>
                      <a:pt x="1661160" y="2217573"/>
                    </a:lnTo>
                    <a:lnTo>
                      <a:pt x="1659789" y="2217953"/>
                    </a:lnTo>
                    <a:lnTo>
                      <a:pt x="1660474" y="2220240"/>
                    </a:lnTo>
                    <a:lnTo>
                      <a:pt x="1661998" y="2221535"/>
                    </a:lnTo>
                    <a:lnTo>
                      <a:pt x="1664360" y="2220392"/>
                    </a:lnTo>
                    <a:lnTo>
                      <a:pt x="1667104" y="2219630"/>
                    </a:lnTo>
                    <a:lnTo>
                      <a:pt x="1678991" y="2219325"/>
                    </a:lnTo>
                    <a:lnTo>
                      <a:pt x="1683029" y="2218792"/>
                    </a:lnTo>
                    <a:lnTo>
                      <a:pt x="1687220" y="2219249"/>
                    </a:lnTo>
                    <a:lnTo>
                      <a:pt x="1695831" y="2221992"/>
                    </a:lnTo>
                    <a:lnTo>
                      <a:pt x="1702156" y="2225345"/>
                    </a:lnTo>
                    <a:lnTo>
                      <a:pt x="1706804" y="2226945"/>
                    </a:lnTo>
                    <a:lnTo>
                      <a:pt x="1722654" y="2228545"/>
                    </a:lnTo>
                    <a:lnTo>
                      <a:pt x="1729511" y="2227098"/>
                    </a:lnTo>
                    <a:lnTo>
                      <a:pt x="1730502" y="2226031"/>
                    </a:lnTo>
                    <a:lnTo>
                      <a:pt x="1728369" y="2223897"/>
                    </a:lnTo>
                    <a:lnTo>
                      <a:pt x="1727530" y="2222602"/>
                    </a:lnTo>
                    <a:lnTo>
                      <a:pt x="1729664" y="2220011"/>
                    </a:lnTo>
                    <a:lnTo>
                      <a:pt x="1732102" y="2218335"/>
                    </a:lnTo>
                    <a:lnTo>
                      <a:pt x="1736979" y="2216887"/>
                    </a:lnTo>
                    <a:lnTo>
                      <a:pt x="1739646" y="2220392"/>
                    </a:lnTo>
                    <a:lnTo>
                      <a:pt x="1745514" y="2220621"/>
                    </a:lnTo>
                    <a:lnTo>
                      <a:pt x="1749628" y="2226564"/>
                    </a:lnTo>
                    <a:lnTo>
                      <a:pt x="1751609" y="2228621"/>
                    </a:lnTo>
                    <a:lnTo>
                      <a:pt x="1758696" y="2230374"/>
                    </a:lnTo>
                    <a:lnTo>
                      <a:pt x="1760754" y="2228317"/>
                    </a:lnTo>
                    <a:lnTo>
                      <a:pt x="1761896" y="2228241"/>
                    </a:lnTo>
                    <a:lnTo>
                      <a:pt x="1761439" y="2230679"/>
                    </a:lnTo>
                    <a:lnTo>
                      <a:pt x="1762049" y="2232736"/>
                    </a:lnTo>
                    <a:lnTo>
                      <a:pt x="1765554" y="2237232"/>
                    </a:lnTo>
                    <a:lnTo>
                      <a:pt x="1765706" y="2238604"/>
                    </a:lnTo>
                    <a:lnTo>
                      <a:pt x="1762354" y="2237994"/>
                    </a:lnTo>
                    <a:lnTo>
                      <a:pt x="1760601" y="2238451"/>
                    </a:lnTo>
                    <a:lnTo>
                      <a:pt x="1760296" y="2239747"/>
                    </a:lnTo>
                    <a:lnTo>
                      <a:pt x="1771421" y="2243785"/>
                    </a:lnTo>
                    <a:lnTo>
                      <a:pt x="1781175" y="2246376"/>
                    </a:lnTo>
                    <a:lnTo>
                      <a:pt x="1784071" y="2245614"/>
                    </a:lnTo>
                    <a:lnTo>
                      <a:pt x="1787576" y="2240509"/>
                    </a:lnTo>
                    <a:lnTo>
                      <a:pt x="1790852" y="2239366"/>
                    </a:lnTo>
                    <a:lnTo>
                      <a:pt x="1795577" y="2239518"/>
                    </a:lnTo>
                    <a:lnTo>
                      <a:pt x="1798625" y="2241195"/>
                    </a:lnTo>
                    <a:lnTo>
                      <a:pt x="1800759" y="2246376"/>
                    </a:lnTo>
                    <a:lnTo>
                      <a:pt x="1802054" y="2247443"/>
                    </a:lnTo>
                    <a:lnTo>
                      <a:pt x="1805026" y="2246148"/>
                    </a:lnTo>
                    <a:lnTo>
                      <a:pt x="1806397" y="2244243"/>
                    </a:lnTo>
                    <a:lnTo>
                      <a:pt x="1807083" y="2241880"/>
                    </a:lnTo>
                    <a:lnTo>
                      <a:pt x="1807464" y="2239442"/>
                    </a:lnTo>
                    <a:lnTo>
                      <a:pt x="1808226" y="2237766"/>
                    </a:lnTo>
                    <a:lnTo>
                      <a:pt x="1808302" y="2233879"/>
                    </a:lnTo>
                    <a:lnTo>
                      <a:pt x="1806397" y="2232508"/>
                    </a:lnTo>
                    <a:lnTo>
                      <a:pt x="1804797" y="2231822"/>
                    </a:lnTo>
                    <a:lnTo>
                      <a:pt x="1804111" y="2230755"/>
                    </a:lnTo>
                    <a:lnTo>
                      <a:pt x="1804187" y="2229383"/>
                    </a:lnTo>
                    <a:lnTo>
                      <a:pt x="1815084" y="2232736"/>
                    </a:lnTo>
                    <a:lnTo>
                      <a:pt x="1817370" y="2234489"/>
                    </a:lnTo>
                    <a:lnTo>
                      <a:pt x="1818208" y="2235937"/>
                    </a:lnTo>
                    <a:lnTo>
                      <a:pt x="1818361" y="2237918"/>
                    </a:lnTo>
                    <a:lnTo>
                      <a:pt x="1821256" y="2238832"/>
                    </a:lnTo>
                    <a:lnTo>
                      <a:pt x="1823009" y="2238680"/>
                    </a:lnTo>
                    <a:lnTo>
                      <a:pt x="1825066" y="2239213"/>
                    </a:lnTo>
                    <a:lnTo>
                      <a:pt x="1826666" y="2240661"/>
                    </a:lnTo>
                    <a:lnTo>
                      <a:pt x="1828876" y="2241423"/>
                    </a:lnTo>
                    <a:lnTo>
                      <a:pt x="1831848" y="2243709"/>
                    </a:lnTo>
                    <a:lnTo>
                      <a:pt x="1833982" y="2247443"/>
                    </a:lnTo>
                    <a:lnTo>
                      <a:pt x="1835353" y="2248967"/>
                    </a:lnTo>
                    <a:lnTo>
                      <a:pt x="1834515" y="2252625"/>
                    </a:lnTo>
                    <a:lnTo>
                      <a:pt x="1836268" y="2251939"/>
                    </a:lnTo>
                    <a:lnTo>
                      <a:pt x="1839925" y="2248510"/>
                    </a:lnTo>
                    <a:lnTo>
                      <a:pt x="1841525" y="2249576"/>
                    </a:lnTo>
                    <a:lnTo>
                      <a:pt x="1843049" y="2251177"/>
                    </a:lnTo>
                    <a:lnTo>
                      <a:pt x="1843888" y="2249958"/>
                    </a:lnTo>
                    <a:lnTo>
                      <a:pt x="1844802" y="2247748"/>
                    </a:lnTo>
                    <a:lnTo>
                      <a:pt x="1848231" y="2245919"/>
                    </a:lnTo>
                    <a:lnTo>
                      <a:pt x="1848460" y="2243404"/>
                    </a:lnTo>
                    <a:lnTo>
                      <a:pt x="1846555" y="2242718"/>
                    </a:lnTo>
                    <a:lnTo>
                      <a:pt x="1844574" y="2241499"/>
                    </a:lnTo>
                    <a:lnTo>
                      <a:pt x="1842059" y="2237842"/>
                    </a:lnTo>
                    <a:lnTo>
                      <a:pt x="1839544" y="2237918"/>
                    </a:lnTo>
                    <a:lnTo>
                      <a:pt x="1829181" y="2234336"/>
                    </a:lnTo>
                    <a:lnTo>
                      <a:pt x="1826590" y="2231517"/>
                    </a:lnTo>
                    <a:lnTo>
                      <a:pt x="1822933" y="2229307"/>
                    </a:lnTo>
                    <a:lnTo>
                      <a:pt x="1821104" y="2225955"/>
                    </a:lnTo>
                    <a:lnTo>
                      <a:pt x="1822323" y="2224811"/>
                    </a:lnTo>
                    <a:lnTo>
                      <a:pt x="1822628" y="2223592"/>
                    </a:lnTo>
                    <a:lnTo>
                      <a:pt x="1823390" y="2223288"/>
                    </a:lnTo>
                    <a:lnTo>
                      <a:pt x="1824990" y="2223668"/>
                    </a:lnTo>
                    <a:lnTo>
                      <a:pt x="1827429" y="2222678"/>
                    </a:lnTo>
                    <a:lnTo>
                      <a:pt x="1826133" y="2221535"/>
                    </a:lnTo>
                    <a:lnTo>
                      <a:pt x="1828495" y="2219554"/>
                    </a:lnTo>
                    <a:lnTo>
                      <a:pt x="1831391" y="2219020"/>
                    </a:lnTo>
                    <a:lnTo>
                      <a:pt x="1835353" y="2217573"/>
                    </a:lnTo>
                    <a:lnTo>
                      <a:pt x="1835049" y="2216734"/>
                    </a:lnTo>
                    <a:lnTo>
                      <a:pt x="1835201" y="2213305"/>
                    </a:lnTo>
                    <a:lnTo>
                      <a:pt x="1833524" y="2210943"/>
                    </a:lnTo>
                    <a:lnTo>
                      <a:pt x="1832991" y="2209495"/>
                    </a:lnTo>
                    <a:lnTo>
                      <a:pt x="1833524" y="2208048"/>
                    </a:lnTo>
                    <a:lnTo>
                      <a:pt x="1829867" y="2207514"/>
                    </a:lnTo>
                    <a:lnTo>
                      <a:pt x="1827200" y="2209876"/>
                    </a:lnTo>
                    <a:lnTo>
                      <a:pt x="1826209" y="2213534"/>
                    </a:lnTo>
                    <a:lnTo>
                      <a:pt x="1824609" y="2214067"/>
                    </a:lnTo>
                    <a:lnTo>
                      <a:pt x="1820266" y="2212924"/>
                    </a:lnTo>
                    <a:lnTo>
                      <a:pt x="1817446" y="2209648"/>
                    </a:lnTo>
                    <a:lnTo>
                      <a:pt x="1818970" y="2208048"/>
                    </a:lnTo>
                    <a:lnTo>
                      <a:pt x="1821332" y="2206676"/>
                    </a:lnTo>
                    <a:lnTo>
                      <a:pt x="1823314" y="2205076"/>
                    </a:lnTo>
                    <a:lnTo>
                      <a:pt x="1823237" y="2203933"/>
                    </a:lnTo>
                    <a:lnTo>
                      <a:pt x="1820494" y="2202790"/>
                    </a:lnTo>
                    <a:lnTo>
                      <a:pt x="1819123" y="2204238"/>
                    </a:lnTo>
                    <a:lnTo>
                      <a:pt x="1817599" y="2204771"/>
                    </a:lnTo>
                    <a:lnTo>
                      <a:pt x="1814398" y="2204695"/>
                    </a:lnTo>
                    <a:lnTo>
                      <a:pt x="1810512" y="2207514"/>
                    </a:lnTo>
                    <a:lnTo>
                      <a:pt x="1803502" y="2208733"/>
                    </a:lnTo>
                    <a:lnTo>
                      <a:pt x="1799234" y="2207209"/>
                    </a:lnTo>
                    <a:lnTo>
                      <a:pt x="1794281" y="2204085"/>
                    </a:lnTo>
                    <a:lnTo>
                      <a:pt x="1797406" y="2198294"/>
                    </a:lnTo>
                    <a:lnTo>
                      <a:pt x="1801597" y="2194027"/>
                    </a:lnTo>
                    <a:lnTo>
                      <a:pt x="1805407" y="2194484"/>
                    </a:lnTo>
                    <a:lnTo>
                      <a:pt x="1808531" y="2195170"/>
                    </a:lnTo>
                    <a:lnTo>
                      <a:pt x="1812036" y="2198675"/>
                    </a:lnTo>
                    <a:lnTo>
                      <a:pt x="1826209" y="2203018"/>
                    </a:lnTo>
                    <a:lnTo>
                      <a:pt x="1831848" y="2200580"/>
                    </a:lnTo>
                    <a:lnTo>
                      <a:pt x="1836649" y="2195475"/>
                    </a:lnTo>
                    <a:lnTo>
                      <a:pt x="1838859" y="2195475"/>
                    </a:lnTo>
                    <a:lnTo>
                      <a:pt x="1840382" y="2196008"/>
                    </a:lnTo>
                    <a:lnTo>
                      <a:pt x="1846936" y="2194484"/>
                    </a:lnTo>
                    <a:lnTo>
                      <a:pt x="1852727" y="2192503"/>
                    </a:lnTo>
                    <a:lnTo>
                      <a:pt x="1854022" y="2192503"/>
                    </a:lnTo>
                    <a:lnTo>
                      <a:pt x="1856004" y="2192884"/>
                    </a:lnTo>
                    <a:lnTo>
                      <a:pt x="1861033" y="2195017"/>
                    </a:lnTo>
                    <a:lnTo>
                      <a:pt x="1874291" y="2194255"/>
                    </a:lnTo>
                    <a:lnTo>
                      <a:pt x="1878178" y="2194713"/>
                    </a:lnTo>
                    <a:lnTo>
                      <a:pt x="1882597" y="2194560"/>
                    </a:lnTo>
                    <a:lnTo>
                      <a:pt x="1883283" y="2192503"/>
                    </a:lnTo>
                    <a:lnTo>
                      <a:pt x="1884807" y="2186178"/>
                    </a:lnTo>
                    <a:lnTo>
                      <a:pt x="1886560" y="2181301"/>
                    </a:lnTo>
                    <a:lnTo>
                      <a:pt x="1887398" y="2180768"/>
                    </a:lnTo>
                    <a:lnTo>
                      <a:pt x="1889836" y="2183587"/>
                    </a:lnTo>
                    <a:lnTo>
                      <a:pt x="1890827" y="2186331"/>
                    </a:lnTo>
                    <a:lnTo>
                      <a:pt x="1890751" y="2191055"/>
                    </a:lnTo>
                    <a:lnTo>
                      <a:pt x="1891817" y="2192579"/>
                    </a:lnTo>
                    <a:lnTo>
                      <a:pt x="1893341" y="2192808"/>
                    </a:lnTo>
                    <a:lnTo>
                      <a:pt x="1895094" y="2195398"/>
                    </a:lnTo>
                    <a:lnTo>
                      <a:pt x="1895932" y="2197684"/>
                    </a:lnTo>
                    <a:lnTo>
                      <a:pt x="1891513" y="2199056"/>
                    </a:lnTo>
                    <a:lnTo>
                      <a:pt x="1888389" y="2199285"/>
                    </a:lnTo>
                    <a:lnTo>
                      <a:pt x="1887550" y="2200275"/>
                    </a:lnTo>
                    <a:lnTo>
                      <a:pt x="1902485" y="2198827"/>
                    </a:lnTo>
                    <a:lnTo>
                      <a:pt x="1906676" y="2194484"/>
                    </a:lnTo>
                    <a:lnTo>
                      <a:pt x="1909191" y="2193417"/>
                    </a:lnTo>
                    <a:lnTo>
                      <a:pt x="1909344" y="2194713"/>
                    </a:lnTo>
                    <a:lnTo>
                      <a:pt x="1907134" y="2196922"/>
                    </a:lnTo>
                    <a:lnTo>
                      <a:pt x="1908124" y="2197608"/>
                    </a:lnTo>
                    <a:lnTo>
                      <a:pt x="1915668" y="2195703"/>
                    </a:lnTo>
                    <a:lnTo>
                      <a:pt x="1916811" y="2193265"/>
                    </a:lnTo>
                    <a:lnTo>
                      <a:pt x="1919402" y="2190903"/>
                    </a:lnTo>
                    <a:lnTo>
                      <a:pt x="1920011" y="2187321"/>
                    </a:lnTo>
                    <a:lnTo>
                      <a:pt x="1921993" y="2187321"/>
                    </a:lnTo>
                    <a:lnTo>
                      <a:pt x="1923821" y="2188921"/>
                    </a:lnTo>
                    <a:lnTo>
                      <a:pt x="1925269" y="2186635"/>
                    </a:lnTo>
                    <a:lnTo>
                      <a:pt x="1926641" y="2185950"/>
                    </a:lnTo>
                    <a:lnTo>
                      <a:pt x="1927936" y="2188845"/>
                    </a:lnTo>
                    <a:lnTo>
                      <a:pt x="1927098" y="2191817"/>
                    </a:lnTo>
                    <a:lnTo>
                      <a:pt x="1921764" y="2193265"/>
                    </a:lnTo>
                    <a:lnTo>
                      <a:pt x="1920240" y="2194255"/>
                    </a:lnTo>
                    <a:lnTo>
                      <a:pt x="1918792" y="2195703"/>
                    </a:lnTo>
                    <a:lnTo>
                      <a:pt x="1927860" y="2194331"/>
                    </a:lnTo>
                    <a:lnTo>
                      <a:pt x="1938985" y="2193036"/>
                    </a:lnTo>
                    <a:lnTo>
                      <a:pt x="1941881" y="2192122"/>
                    </a:lnTo>
                    <a:lnTo>
                      <a:pt x="1945005" y="2190369"/>
                    </a:lnTo>
                    <a:lnTo>
                      <a:pt x="1947977" y="2189150"/>
                    </a:lnTo>
                    <a:lnTo>
                      <a:pt x="1950796" y="2189683"/>
                    </a:lnTo>
                    <a:lnTo>
                      <a:pt x="1955368" y="2189226"/>
                    </a:lnTo>
                    <a:lnTo>
                      <a:pt x="1958874" y="2190445"/>
                    </a:lnTo>
                    <a:lnTo>
                      <a:pt x="1960016" y="2191360"/>
                    </a:lnTo>
                    <a:lnTo>
                      <a:pt x="1960550" y="2192884"/>
                    </a:lnTo>
                    <a:lnTo>
                      <a:pt x="1955978" y="2191969"/>
                    </a:lnTo>
                    <a:lnTo>
                      <a:pt x="1947748" y="2193188"/>
                    </a:lnTo>
                    <a:lnTo>
                      <a:pt x="1958569" y="2196008"/>
                    </a:lnTo>
                    <a:lnTo>
                      <a:pt x="1970913" y="2200961"/>
                    </a:lnTo>
                    <a:lnTo>
                      <a:pt x="1973428" y="2202790"/>
                    </a:lnTo>
                    <a:lnTo>
                      <a:pt x="1974799" y="2202942"/>
                    </a:lnTo>
                    <a:lnTo>
                      <a:pt x="1975256" y="2201494"/>
                    </a:lnTo>
                    <a:lnTo>
                      <a:pt x="1975409" y="2199666"/>
                    </a:lnTo>
                    <a:lnTo>
                      <a:pt x="1977924" y="2198218"/>
                    </a:lnTo>
                    <a:lnTo>
                      <a:pt x="1980667" y="2197913"/>
                    </a:lnTo>
                    <a:lnTo>
                      <a:pt x="1979219" y="2200046"/>
                    </a:lnTo>
                    <a:lnTo>
                      <a:pt x="1978381" y="2202028"/>
                    </a:lnTo>
                    <a:lnTo>
                      <a:pt x="1980438" y="2203704"/>
                    </a:lnTo>
                    <a:lnTo>
                      <a:pt x="1979905" y="2205076"/>
                    </a:lnTo>
                    <a:lnTo>
                      <a:pt x="1977924" y="2204847"/>
                    </a:lnTo>
                    <a:lnTo>
                      <a:pt x="1984553" y="2211019"/>
                    </a:lnTo>
                    <a:lnTo>
                      <a:pt x="1990420" y="2215210"/>
                    </a:lnTo>
                    <a:lnTo>
                      <a:pt x="1992173" y="2218487"/>
                    </a:lnTo>
                    <a:lnTo>
                      <a:pt x="1991868" y="2220087"/>
                    </a:lnTo>
                    <a:lnTo>
                      <a:pt x="1991030" y="2220925"/>
                    </a:lnTo>
                    <a:lnTo>
                      <a:pt x="1989201" y="2218944"/>
                    </a:lnTo>
                    <a:lnTo>
                      <a:pt x="1988058" y="2216582"/>
                    </a:lnTo>
                    <a:lnTo>
                      <a:pt x="1988058" y="2219706"/>
                    </a:lnTo>
                    <a:lnTo>
                      <a:pt x="1989506" y="2222754"/>
                    </a:lnTo>
                    <a:lnTo>
                      <a:pt x="1991716" y="2223440"/>
                    </a:lnTo>
                    <a:lnTo>
                      <a:pt x="1996897" y="2222297"/>
                    </a:lnTo>
                    <a:lnTo>
                      <a:pt x="2002993" y="2221687"/>
                    </a:lnTo>
                    <a:lnTo>
                      <a:pt x="2005279" y="2220697"/>
                    </a:lnTo>
                    <a:lnTo>
                      <a:pt x="2008404" y="2219325"/>
                    </a:lnTo>
                    <a:lnTo>
                      <a:pt x="2011832" y="2219554"/>
                    </a:lnTo>
                    <a:lnTo>
                      <a:pt x="2021510" y="2214296"/>
                    </a:lnTo>
                    <a:lnTo>
                      <a:pt x="2025244" y="2213763"/>
                    </a:lnTo>
                    <a:lnTo>
                      <a:pt x="2027987" y="2213915"/>
                    </a:lnTo>
                    <a:lnTo>
                      <a:pt x="2028901" y="2212924"/>
                    </a:lnTo>
                    <a:lnTo>
                      <a:pt x="2028292" y="2210715"/>
                    </a:lnTo>
                    <a:lnTo>
                      <a:pt x="2029054" y="2208733"/>
                    </a:lnTo>
                    <a:lnTo>
                      <a:pt x="2030806" y="2207209"/>
                    </a:lnTo>
                    <a:lnTo>
                      <a:pt x="2041169" y="2205609"/>
                    </a:lnTo>
                    <a:lnTo>
                      <a:pt x="2054733" y="2213077"/>
                    </a:lnTo>
                    <a:lnTo>
                      <a:pt x="2070354" y="2232965"/>
                    </a:lnTo>
                    <a:lnTo>
                      <a:pt x="2090547" y="2249729"/>
                    </a:lnTo>
                    <a:lnTo>
                      <a:pt x="2095119" y="2256587"/>
                    </a:lnTo>
                    <a:lnTo>
                      <a:pt x="2095424" y="2259711"/>
                    </a:lnTo>
                    <a:lnTo>
                      <a:pt x="2095119" y="2261464"/>
                    </a:lnTo>
                    <a:lnTo>
                      <a:pt x="2094738" y="2273275"/>
                    </a:lnTo>
                    <a:lnTo>
                      <a:pt x="2091385" y="2283638"/>
                    </a:lnTo>
                    <a:lnTo>
                      <a:pt x="2087651" y="2299868"/>
                    </a:lnTo>
                    <a:lnTo>
                      <a:pt x="2089023" y="2302764"/>
                    </a:lnTo>
                    <a:lnTo>
                      <a:pt x="2090319" y="2304517"/>
                    </a:lnTo>
                    <a:lnTo>
                      <a:pt x="2091538" y="2305507"/>
                    </a:lnTo>
                    <a:lnTo>
                      <a:pt x="2092681" y="2304593"/>
                    </a:lnTo>
                    <a:lnTo>
                      <a:pt x="2094738" y="2305203"/>
                    </a:lnTo>
                    <a:lnTo>
                      <a:pt x="2096110" y="2304060"/>
                    </a:lnTo>
                    <a:lnTo>
                      <a:pt x="2096719" y="2302764"/>
                    </a:lnTo>
                    <a:lnTo>
                      <a:pt x="2097253" y="2298726"/>
                    </a:lnTo>
                    <a:lnTo>
                      <a:pt x="2095805" y="2297735"/>
                    </a:lnTo>
                    <a:lnTo>
                      <a:pt x="2094205" y="2294992"/>
                    </a:lnTo>
                    <a:lnTo>
                      <a:pt x="2095729" y="2294230"/>
                    </a:lnTo>
                    <a:lnTo>
                      <a:pt x="2097862" y="2295220"/>
                    </a:lnTo>
                    <a:lnTo>
                      <a:pt x="2100148" y="2298573"/>
                    </a:lnTo>
                    <a:lnTo>
                      <a:pt x="2101063" y="2298954"/>
                    </a:lnTo>
                    <a:lnTo>
                      <a:pt x="2103120" y="2297506"/>
                    </a:lnTo>
                    <a:lnTo>
                      <a:pt x="2104644" y="2299183"/>
                    </a:lnTo>
                    <a:lnTo>
                      <a:pt x="2104797" y="2300326"/>
                    </a:lnTo>
                    <a:lnTo>
                      <a:pt x="2103654" y="2302993"/>
                    </a:lnTo>
                    <a:lnTo>
                      <a:pt x="2100148" y="2306803"/>
                    </a:lnTo>
                    <a:lnTo>
                      <a:pt x="2095729" y="2313203"/>
                    </a:lnTo>
                    <a:lnTo>
                      <a:pt x="2093747" y="2313585"/>
                    </a:lnTo>
                    <a:lnTo>
                      <a:pt x="2092681" y="2314270"/>
                    </a:lnTo>
                    <a:lnTo>
                      <a:pt x="2094967" y="2316328"/>
                    </a:lnTo>
                    <a:lnTo>
                      <a:pt x="2096338" y="2318309"/>
                    </a:lnTo>
                    <a:lnTo>
                      <a:pt x="2103272" y="2332406"/>
                    </a:lnTo>
                    <a:lnTo>
                      <a:pt x="2106625" y="2337511"/>
                    </a:lnTo>
                    <a:lnTo>
                      <a:pt x="2109140" y="2340255"/>
                    </a:lnTo>
                    <a:lnTo>
                      <a:pt x="2110969" y="2341093"/>
                    </a:lnTo>
                    <a:lnTo>
                      <a:pt x="2113331" y="2341474"/>
                    </a:lnTo>
                    <a:lnTo>
                      <a:pt x="2113864" y="2340102"/>
                    </a:lnTo>
                    <a:lnTo>
                      <a:pt x="2113331" y="2337511"/>
                    </a:lnTo>
                    <a:lnTo>
                      <a:pt x="2116607" y="2336445"/>
                    </a:lnTo>
                    <a:lnTo>
                      <a:pt x="2119808" y="2336445"/>
                    </a:lnTo>
                    <a:lnTo>
                      <a:pt x="2117751" y="2339340"/>
                    </a:lnTo>
                    <a:lnTo>
                      <a:pt x="2117369" y="2347036"/>
                    </a:lnTo>
                    <a:lnTo>
                      <a:pt x="2118817" y="2353361"/>
                    </a:lnTo>
                    <a:lnTo>
                      <a:pt x="2120113" y="2353894"/>
                    </a:lnTo>
                    <a:lnTo>
                      <a:pt x="2121484" y="2353361"/>
                    </a:lnTo>
                    <a:lnTo>
                      <a:pt x="2123466" y="2350084"/>
                    </a:lnTo>
                    <a:lnTo>
                      <a:pt x="2124989" y="2348713"/>
                    </a:lnTo>
                    <a:lnTo>
                      <a:pt x="2126971" y="2347798"/>
                    </a:lnTo>
                    <a:lnTo>
                      <a:pt x="2124380" y="2351532"/>
                    </a:lnTo>
                    <a:lnTo>
                      <a:pt x="2121942" y="2355876"/>
                    </a:lnTo>
                    <a:lnTo>
                      <a:pt x="2123008" y="2356790"/>
                    </a:lnTo>
                    <a:lnTo>
                      <a:pt x="2125523" y="2358161"/>
                    </a:lnTo>
                    <a:lnTo>
                      <a:pt x="2127657" y="2370049"/>
                    </a:lnTo>
                    <a:lnTo>
                      <a:pt x="2131390" y="2376754"/>
                    </a:lnTo>
                    <a:lnTo>
                      <a:pt x="2137105" y="2380488"/>
                    </a:lnTo>
                    <a:lnTo>
                      <a:pt x="2144954" y="2383003"/>
                    </a:lnTo>
                    <a:lnTo>
                      <a:pt x="2145716" y="2387041"/>
                    </a:lnTo>
                    <a:lnTo>
                      <a:pt x="2150288" y="2393137"/>
                    </a:lnTo>
                    <a:lnTo>
                      <a:pt x="2154707" y="2401976"/>
                    </a:lnTo>
                    <a:lnTo>
                      <a:pt x="2156917" y="2403196"/>
                    </a:lnTo>
                    <a:lnTo>
                      <a:pt x="2159889" y="2404263"/>
                    </a:lnTo>
                    <a:lnTo>
                      <a:pt x="2161413" y="2406168"/>
                    </a:lnTo>
                    <a:lnTo>
                      <a:pt x="2160422" y="2407844"/>
                    </a:lnTo>
                    <a:lnTo>
                      <a:pt x="2155317" y="2403958"/>
                    </a:lnTo>
                    <a:lnTo>
                      <a:pt x="2153869" y="2404339"/>
                    </a:lnTo>
                    <a:lnTo>
                      <a:pt x="2152955" y="2406015"/>
                    </a:lnTo>
                    <a:lnTo>
                      <a:pt x="2152650" y="2407691"/>
                    </a:lnTo>
                    <a:lnTo>
                      <a:pt x="2154860" y="2411349"/>
                    </a:lnTo>
                    <a:lnTo>
                      <a:pt x="2158670" y="2411578"/>
                    </a:lnTo>
                    <a:lnTo>
                      <a:pt x="2164461" y="2409825"/>
                    </a:lnTo>
                    <a:lnTo>
                      <a:pt x="2169338" y="2410587"/>
                    </a:lnTo>
                    <a:lnTo>
                      <a:pt x="2176272" y="2407539"/>
                    </a:lnTo>
                    <a:lnTo>
                      <a:pt x="2179092" y="2407615"/>
                    </a:lnTo>
                    <a:lnTo>
                      <a:pt x="2183664" y="2403424"/>
                    </a:lnTo>
                    <a:lnTo>
                      <a:pt x="2185187" y="2399538"/>
                    </a:lnTo>
                    <a:lnTo>
                      <a:pt x="2186178" y="2391690"/>
                    </a:lnTo>
                    <a:lnTo>
                      <a:pt x="2189379" y="2386660"/>
                    </a:lnTo>
                    <a:lnTo>
                      <a:pt x="2191741" y="2381021"/>
                    </a:lnTo>
                    <a:lnTo>
                      <a:pt x="2192350" y="2381174"/>
                    </a:lnTo>
                    <a:lnTo>
                      <a:pt x="2192579" y="2382469"/>
                    </a:lnTo>
                    <a:lnTo>
                      <a:pt x="2192960" y="2382926"/>
                    </a:lnTo>
                    <a:lnTo>
                      <a:pt x="2193569" y="2370658"/>
                    </a:lnTo>
                    <a:lnTo>
                      <a:pt x="2196313" y="2352675"/>
                    </a:lnTo>
                    <a:lnTo>
                      <a:pt x="2195932" y="2342769"/>
                    </a:lnTo>
                    <a:lnTo>
                      <a:pt x="2194408" y="2335149"/>
                    </a:lnTo>
                    <a:lnTo>
                      <a:pt x="2192960" y="2331491"/>
                    </a:lnTo>
                    <a:lnTo>
                      <a:pt x="2189150" y="2326310"/>
                    </a:lnTo>
                    <a:lnTo>
                      <a:pt x="2172691" y="2286000"/>
                    </a:lnTo>
                    <a:lnTo>
                      <a:pt x="2171243" y="2282190"/>
                    </a:lnTo>
                    <a:lnTo>
                      <a:pt x="2168881" y="2277694"/>
                    </a:lnTo>
                    <a:lnTo>
                      <a:pt x="2167357" y="2270227"/>
                    </a:lnTo>
                    <a:lnTo>
                      <a:pt x="2166137" y="2267103"/>
                    </a:lnTo>
                    <a:lnTo>
                      <a:pt x="2165376" y="2261997"/>
                    </a:lnTo>
                    <a:lnTo>
                      <a:pt x="2166519" y="2261921"/>
                    </a:lnTo>
                    <a:lnTo>
                      <a:pt x="2167966" y="2262988"/>
                    </a:lnTo>
                    <a:lnTo>
                      <a:pt x="2167662" y="2265121"/>
                    </a:lnTo>
                    <a:lnTo>
                      <a:pt x="2168195" y="2267179"/>
                    </a:lnTo>
                    <a:lnTo>
                      <a:pt x="2170709" y="2268550"/>
                    </a:lnTo>
                    <a:lnTo>
                      <a:pt x="2171243" y="2269465"/>
                    </a:lnTo>
                    <a:lnTo>
                      <a:pt x="2169643" y="2272056"/>
                    </a:lnTo>
                    <a:lnTo>
                      <a:pt x="2169490" y="2274265"/>
                    </a:lnTo>
                    <a:lnTo>
                      <a:pt x="2171014" y="2279142"/>
                    </a:lnTo>
                    <a:lnTo>
                      <a:pt x="2172081" y="2277923"/>
                    </a:lnTo>
                    <a:lnTo>
                      <a:pt x="2172538" y="2274723"/>
                    </a:lnTo>
                    <a:lnTo>
                      <a:pt x="2173377" y="2271979"/>
                    </a:lnTo>
                    <a:lnTo>
                      <a:pt x="2174367" y="2271751"/>
                    </a:lnTo>
                    <a:lnTo>
                      <a:pt x="2173757" y="2280209"/>
                    </a:lnTo>
                    <a:lnTo>
                      <a:pt x="2174215" y="2286076"/>
                    </a:lnTo>
                    <a:lnTo>
                      <a:pt x="2178482" y="2296211"/>
                    </a:lnTo>
                    <a:lnTo>
                      <a:pt x="2180158" y="2297583"/>
                    </a:lnTo>
                    <a:lnTo>
                      <a:pt x="2177187" y="2290572"/>
                    </a:lnTo>
                    <a:lnTo>
                      <a:pt x="2175662" y="2286000"/>
                    </a:lnTo>
                    <a:lnTo>
                      <a:pt x="2175205" y="2282190"/>
                    </a:lnTo>
                    <a:lnTo>
                      <a:pt x="2175358" y="2278380"/>
                    </a:lnTo>
                    <a:lnTo>
                      <a:pt x="2175815" y="2275789"/>
                    </a:lnTo>
                    <a:lnTo>
                      <a:pt x="2177567" y="2273275"/>
                    </a:lnTo>
                    <a:lnTo>
                      <a:pt x="2175967" y="2270379"/>
                    </a:lnTo>
                    <a:lnTo>
                      <a:pt x="2163013" y="2249805"/>
                    </a:lnTo>
                    <a:lnTo>
                      <a:pt x="2155089" y="2232736"/>
                    </a:lnTo>
                    <a:lnTo>
                      <a:pt x="2149450" y="2218639"/>
                    </a:lnTo>
                    <a:lnTo>
                      <a:pt x="2146021" y="2204085"/>
                    </a:lnTo>
                    <a:lnTo>
                      <a:pt x="2144192" y="2198675"/>
                    </a:lnTo>
                    <a:lnTo>
                      <a:pt x="2141372" y="2182978"/>
                    </a:lnTo>
                    <a:lnTo>
                      <a:pt x="2139620" y="2179168"/>
                    </a:lnTo>
                    <a:lnTo>
                      <a:pt x="2139087" y="2176196"/>
                    </a:lnTo>
                    <a:lnTo>
                      <a:pt x="2138934" y="2173148"/>
                    </a:lnTo>
                    <a:lnTo>
                      <a:pt x="2139696" y="2171471"/>
                    </a:lnTo>
                    <a:lnTo>
                      <a:pt x="2140839" y="2167433"/>
                    </a:lnTo>
                    <a:lnTo>
                      <a:pt x="2141525" y="2164080"/>
                    </a:lnTo>
                    <a:lnTo>
                      <a:pt x="2141296" y="2162480"/>
                    </a:lnTo>
                    <a:lnTo>
                      <a:pt x="2141982" y="2159356"/>
                    </a:lnTo>
                    <a:lnTo>
                      <a:pt x="2143125" y="2160270"/>
                    </a:lnTo>
                    <a:lnTo>
                      <a:pt x="2144954" y="2160575"/>
                    </a:lnTo>
                    <a:lnTo>
                      <a:pt x="2147926" y="2156689"/>
                    </a:lnTo>
                    <a:lnTo>
                      <a:pt x="2146326" y="2154555"/>
                    </a:lnTo>
                    <a:lnTo>
                      <a:pt x="2144421" y="2153793"/>
                    </a:lnTo>
                    <a:lnTo>
                      <a:pt x="2144344" y="2152879"/>
                    </a:lnTo>
                    <a:lnTo>
                      <a:pt x="2147697" y="2152117"/>
                    </a:lnTo>
                    <a:lnTo>
                      <a:pt x="2149145" y="2149373"/>
                    </a:lnTo>
                    <a:lnTo>
                      <a:pt x="2150669" y="2147850"/>
                    </a:lnTo>
                    <a:lnTo>
                      <a:pt x="2152269" y="2145335"/>
                    </a:lnTo>
                    <a:lnTo>
                      <a:pt x="2151507" y="2145030"/>
                    </a:lnTo>
                    <a:lnTo>
                      <a:pt x="2150440" y="2145411"/>
                    </a:lnTo>
                    <a:lnTo>
                      <a:pt x="2149069" y="2145030"/>
                    </a:lnTo>
                    <a:lnTo>
                      <a:pt x="2149754" y="2143506"/>
                    </a:lnTo>
                    <a:lnTo>
                      <a:pt x="2152498" y="2141982"/>
                    </a:lnTo>
                    <a:lnTo>
                      <a:pt x="2152726" y="2140458"/>
                    </a:lnTo>
                    <a:lnTo>
                      <a:pt x="2151888" y="2139544"/>
                    </a:lnTo>
                    <a:lnTo>
                      <a:pt x="2151431" y="2138020"/>
                    </a:lnTo>
                    <a:lnTo>
                      <a:pt x="2152802" y="2136267"/>
                    </a:lnTo>
                    <a:lnTo>
                      <a:pt x="2155317" y="2135886"/>
                    </a:lnTo>
                    <a:lnTo>
                      <a:pt x="2156536" y="2134438"/>
                    </a:lnTo>
                    <a:lnTo>
                      <a:pt x="2156612" y="2133371"/>
                    </a:lnTo>
                    <a:lnTo>
                      <a:pt x="2155469" y="2132152"/>
                    </a:lnTo>
                    <a:lnTo>
                      <a:pt x="2154707" y="2130552"/>
                    </a:lnTo>
                    <a:lnTo>
                      <a:pt x="2155927" y="2129943"/>
                    </a:lnTo>
                    <a:lnTo>
                      <a:pt x="2157374" y="2130019"/>
                    </a:lnTo>
                    <a:lnTo>
                      <a:pt x="2162099" y="2127733"/>
                    </a:lnTo>
                    <a:lnTo>
                      <a:pt x="2164080" y="2124151"/>
                    </a:lnTo>
                    <a:lnTo>
                      <a:pt x="2163699" y="2122475"/>
                    </a:lnTo>
                    <a:lnTo>
                      <a:pt x="2164994" y="2120570"/>
                    </a:lnTo>
                    <a:lnTo>
                      <a:pt x="2167204" y="2120113"/>
                    </a:lnTo>
                    <a:lnTo>
                      <a:pt x="2168500" y="2119351"/>
                    </a:lnTo>
                    <a:lnTo>
                      <a:pt x="2170938" y="2116226"/>
                    </a:lnTo>
                    <a:lnTo>
                      <a:pt x="2170633" y="2114931"/>
                    </a:lnTo>
                    <a:lnTo>
                      <a:pt x="2169414" y="2114093"/>
                    </a:lnTo>
                    <a:lnTo>
                      <a:pt x="2168195" y="2112721"/>
                    </a:lnTo>
                    <a:lnTo>
                      <a:pt x="2166976" y="2109978"/>
                    </a:lnTo>
                    <a:lnTo>
                      <a:pt x="2166747" y="2106321"/>
                    </a:lnTo>
                    <a:lnTo>
                      <a:pt x="2170405" y="2111045"/>
                    </a:lnTo>
                    <a:lnTo>
                      <a:pt x="2171395" y="2110588"/>
                    </a:lnTo>
                    <a:lnTo>
                      <a:pt x="2171624" y="2109140"/>
                    </a:lnTo>
                    <a:lnTo>
                      <a:pt x="2172767" y="2108530"/>
                    </a:lnTo>
                    <a:lnTo>
                      <a:pt x="2173605" y="2111502"/>
                    </a:lnTo>
                    <a:lnTo>
                      <a:pt x="2174291" y="2112950"/>
                    </a:lnTo>
                    <a:lnTo>
                      <a:pt x="2175434" y="2113178"/>
                    </a:lnTo>
                    <a:lnTo>
                      <a:pt x="2177949" y="2111578"/>
                    </a:lnTo>
                    <a:lnTo>
                      <a:pt x="2179092" y="2110435"/>
                    </a:lnTo>
                    <a:lnTo>
                      <a:pt x="2179472" y="2107387"/>
                    </a:lnTo>
                    <a:lnTo>
                      <a:pt x="2177339" y="2105178"/>
                    </a:lnTo>
                    <a:lnTo>
                      <a:pt x="2173300" y="2103577"/>
                    </a:lnTo>
                    <a:lnTo>
                      <a:pt x="2175662" y="2102663"/>
                    </a:lnTo>
                    <a:lnTo>
                      <a:pt x="2180006" y="2103196"/>
                    </a:lnTo>
                    <a:lnTo>
                      <a:pt x="2183816" y="2104035"/>
                    </a:lnTo>
                    <a:lnTo>
                      <a:pt x="2187474" y="2102511"/>
                    </a:lnTo>
                    <a:lnTo>
                      <a:pt x="2188997" y="2100834"/>
                    </a:lnTo>
                    <a:lnTo>
                      <a:pt x="2190902" y="2100148"/>
                    </a:lnTo>
                    <a:lnTo>
                      <a:pt x="2193112" y="2100301"/>
                    </a:lnTo>
                    <a:lnTo>
                      <a:pt x="2196999" y="2099005"/>
                    </a:lnTo>
                    <a:lnTo>
                      <a:pt x="2200123" y="2096948"/>
                    </a:lnTo>
                    <a:lnTo>
                      <a:pt x="2202028" y="2094357"/>
                    </a:lnTo>
                    <a:lnTo>
                      <a:pt x="2200504" y="2090852"/>
                    </a:lnTo>
                    <a:lnTo>
                      <a:pt x="2205457" y="2091842"/>
                    </a:lnTo>
                    <a:lnTo>
                      <a:pt x="2208124" y="2090242"/>
                    </a:lnTo>
                    <a:lnTo>
                      <a:pt x="2212772" y="2086585"/>
                    </a:lnTo>
                    <a:lnTo>
                      <a:pt x="2213915" y="2082698"/>
                    </a:lnTo>
                    <a:lnTo>
                      <a:pt x="2217268" y="2081555"/>
                    </a:lnTo>
                    <a:lnTo>
                      <a:pt x="2220392" y="2080870"/>
                    </a:lnTo>
                    <a:lnTo>
                      <a:pt x="2225954" y="2076907"/>
                    </a:lnTo>
                    <a:lnTo>
                      <a:pt x="2227707" y="2074774"/>
                    </a:lnTo>
                    <a:lnTo>
                      <a:pt x="2225726" y="2069211"/>
                    </a:lnTo>
                    <a:lnTo>
                      <a:pt x="2227859" y="2065325"/>
                    </a:lnTo>
                    <a:lnTo>
                      <a:pt x="2227859" y="2067154"/>
                    </a:lnTo>
                    <a:lnTo>
                      <a:pt x="2227402" y="2069363"/>
                    </a:lnTo>
                    <a:lnTo>
                      <a:pt x="2229155" y="2072259"/>
                    </a:lnTo>
                    <a:lnTo>
                      <a:pt x="2231289" y="2065325"/>
                    </a:lnTo>
                    <a:lnTo>
                      <a:pt x="2239747" y="2054428"/>
                    </a:lnTo>
                    <a:lnTo>
                      <a:pt x="2242795" y="2051609"/>
                    </a:lnTo>
                    <a:lnTo>
                      <a:pt x="2253006" y="2045208"/>
                    </a:lnTo>
                    <a:lnTo>
                      <a:pt x="2259635" y="2043303"/>
                    </a:lnTo>
                    <a:lnTo>
                      <a:pt x="2274875" y="2043532"/>
                    </a:lnTo>
                    <a:lnTo>
                      <a:pt x="2276551" y="2040026"/>
                    </a:lnTo>
                    <a:lnTo>
                      <a:pt x="2277237" y="2032406"/>
                    </a:lnTo>
                    <a:lnTo>
                      <a:pt x="2278228" y="2036597"/>
                    </a:lnTo>
                    <a:lnTo>
                      <a:pt x="2277999" y="2040179"/>
                    </a:lnTo>
                    <a:lnTo>
                      <a:pt x="2278152" y="2042312"/>
                    </a:lnTo>
                    <a:lnTo>
                      <a:pt x="2279752" y="2037588"/>
                    </a:lnTo>
                    <a:lnTo>
                      <a:pt x="2280742" y="2033245"/>
                    </a:lnTo>
                    <a:lnTo>
                      <a:pt x="2285009" y="2027377"/>
                    </a:lnTo>
                    <a:lnTo>
                      <a:pt x="2287143" y="2025396"/>
                    </a:lnTo>
                    <a:lnTo>
                      <a:pt x="2288972" y="2024253"/>
                    </a:lnTo>
                    <a:lnTo>
                      <a:pt x="2294077" y="2020215"/>
                    </a:lnTo>
                    <a:lnTo>
                      <a:pt x="2299411" y="2016938"/>
                    </a:lnTo>
                    <a:lnTo>
                      <a:pt x="2298573" y="2015719"/>
                    </a:lnTo>
                    <a:lnTo>
                      <a:pt x="2298116" y="2014118"/>
                    </a:lnTo>
                    <a:lnTo>
                      <a:pt x="2298192" y="2008099"/>
                    </a:lnTo>
                    <a:lnTo>
                      <a:pt x="2299259" y="2009699"/>
                    </a:lnTo>
                    <a:lnTo>
                      <a:pt x="2300249" y="2012899"/>
                    </a:lnTo>
                    <a:lnTo>
                      <a:pt x="2302688" y="2013661"/>
                    </a:lnTo>
                    <a:lnTo>
                      <a:pt x="2304364" y="2013052"/>
                    </a:lnTo>
                    <a:lnTo>
                      <a:pt x="2308936" y="2009089"/>
                    </a:lnTo>
                    <a:lnTo>
                      <a:pt x="2312213" y="2009546"/>
                    </a:lnTo>
                    <a:lnTo>
                      <a:pt x="2318157" y="2009394"/>
                    </a:lnTo>
                    <a:lnTo>
                      <a:pt x="2322043" y="2009242"/>
                    </a:lnTo>
                    <a:lnTo>
                      <a:pt x="2324481" y="2009165"/>
                    </a:lnTo>
                    <a:lnTo>
                      <a:pt x="2325472" y="2007184"/>
                    </a:lnTo>
                    <a:lnTo>
                      <a:pt x="2328977" y="2006422"/>
                    </a:lnTo>
                    <a:lnTo>
                      <a:pt x="2332863" y="2006117"/>
                    </a:lnTo>
                    <a:lnTo>
                      <a:pt x="2335835" y="2003222"/>
                    </a:lnTo>
                    <a:lnTo>
                      <a:pt x="2338883" y="1999183"/>
                    </a:lnTo>
                    <a:lnTo>
                      <a:pt x="2335225" y="1996897"/>
                    </a:lnTo>
                    <a:lnTo>
                      <a:pt x="2324024" y="1998955"/>
                    </a:lnTo>
                    <a:lnTo>
                      <a:pt x="2318080" y="1997735"/>
                    </a:lnTo>
                    <a:lnTo>
                      <a:pt x="2315109" y="1995297"/>
                    </a:lnTo>
                    <a:lnTo>
                      <a:pt x="2311451" y="1989658"/>
                    </a:lnTo>
                    <a:lnTo>
                      <a:pt x="2319528" y="1996211"/>
                    </a:lnTo>
                    <a:lnTo>
                      <a:pt x="2322729" y="1996821"/>
                    </a:lnTo>
                    <a:lnTo>
                      <a:pt x="2328520" y="1993240"/>
                    </a:lnTo>
                    <a:lnTo>
                      <a:pt x="2329129" y="1991868"/>
                    </a:lnTo>
                    <a:lnTo>
                      <a:pt x="2329358" y="1989735"/>
                    </a:lnTo>
                    <a:lnTo>
                      <a:pt x="2330958" y="1987067"/>
                    </a:lnTo>
                    <a:lnTo>
                      <a:pt x="2333016" y="1984629"/>
                    </a:lnTo>
                    <a:lnTo>
                      <a:pt x="2331492" y="1983105"/>
                    </a:lnTo>
                    <a:lnTo>
                      <a:pt x="2329815" y="1982038"/>
                    </a:lnTo>
                    <a:lnTo>
                      <a:pt x="2315109" y="1976476"/>
                    </a:lnTo>
                    <a:lnTo>
                      <a:pt x="2312594" y="1973428"/>
                    </a:lnTo>
                    <a:lnTo>
                      <a:pt x="2318537" y="1976247"/>
                    </a:lnTo>
                    <a:lnTo>
                      <a:pt x="2324176" y="1977619"/>
                    </a:lnTo>
                    <a:lnTo>
                      <a:pt x="2328291" y="1976628"/>
                    </a:lnTo>
                    <a:lnTo>
                      <a:pt x="2329206" y="1973351"/>
                    </a:lnTo>
                    <a:lnTo>
                      <a:pt x="2330501" y="1973199"/>
                    </a:lnTo>
                    <a:lnTo>
                      <a:pt x="2332254" y="1974266"/>
                    </a:lnTo>
                    <a:lnTo>
                      <a:pt x="2332939" y="1977390"/>
                    </a:lnTo>
                    <a:lnTo>
                      <a:pt x="2333930" y="1979143"/>
                    </a:lnTo>
                    <a:lnTo>
                      <a:pt x="2335606" y="1978685"/>
                    </a:lnTo>
                    <a:lnTo>
                      <a:pt x="2337740" y="1978990"/>
                    </a:lnTo>
                    <a:lnTo>
                      <a:pt x="2342236" y="1980362"/>
                    </a:lnTo>
                    <a:lnTo>
                      <a:pt x="2346122" y="1980971"/>
                    </a:lnTo>
                    <a:lnTo>
                      <a:pt x="2348941" y="1979828"/>
                    </a:lnTo>
                    <a:lnTo>
                      <a:pt x="2354199" y="1974266"/>
                    </a:lnTo>
                    <a:lnTo>
                      <a:pt x="2361667" y="1968246"/>
                    </a:lnTo>
                    <a:lnTo>
                      <a:pt x="2362810" y="1962988"/>
                    </a:lnTo>
                    <a:lnTo>
                      <a:pt x="2362276" y="1959635"/>
                    </a:lnTo>
                    <a:lnTo>
                      <a:pt x="2361743" y="1957197"/>
                    </a:lnTo>
                    <a:lnTo>
                      <a:pt x="2360219" y="1954759"/>
                    </a:lnTo>
                    <a:lnTo>
                      <a:pt x="2358542" y="1954530"/>
                    </a:lnTo>
                    <a:lnTo>
                      <a:pt x="2353742" y="1957350"/>
                    </a:lnTo>
                    <a:lnTo>
                      <a:pt x="2352827" y="1964970"/>
                    </a:lnTo>
                    <a:lnTo>
                      <a:pt x="2351151" y="1966265"/>
                    </a:lnTo>
                    <a:lnTo>
                      <a:pt x="2349627" y="1966341"/>
                    </a:lnTo>
                    <a:lnTo>
                      <a:pt x="2349932" y="1962074"/>
                    </a:lnTo>
                    <a:lnTo>
                      <a:pt x="2350542" y="1958111"/>
                    </a:lnTo>
                    <a:lnTo>
                      <a:pt x="2350161" y="1954073"/>
                    </a:lnTo>
                    <a:lnTo>
                      <a:pt x="2344903" y="1953158"/>
                    </a:lnTo>
                    <a:lnTo>
                      <a:pt x="2342693" y="1954225"/>
                    </a:lnTo>
                    <a:lnTo>
                      <a:pt x="2339035" y="1954835"/>
                    </a:lnTo>
                    <a:lnTo>
                      <a:pt x="2333397" y="1954682"/>
                    </a:lnTo>
                    <a:lnTo>
                      <a:pt x="2329206" y="1955216"/>
                    </a:lnTo>
                    <a:lnTo>
                      <a:pt x="2324710" y="1954682"/>
                    </a:lnTo>
                    <a:lnTo>
                      <a:pt x="2325014" y="1951330"/>
                    </a:lnTo>
                    <a:lnTo>
                      <a:pt x="2324252" y="1946910"/>
                    </a:lnTo>
                    <a:lnTo>
                      <a:pt x="2324405" y="1942795"/>
                    </a:lnTo>
                    <a:lnTo>
                      <a:pt x="2325091" y="1946300"/>
                    </a:lnTo>
                    <a:lnTo>
                      <a:pt x="2326615" y="1949501"/>
                    </a:lnTo>
                    <a:lnTo>
                      <a:pt x="2331263" y="1952092"/>
                    </a:lnTo>
                    <a:lnTo>
                      <a:pt x="2334311" y="1951558"/>
                    </a:lnTo>
                    <a:lnTo>
                      <a:pt x="2336444" y="1949806"/>
                    </a:lnTo>
                    <a:lnTo>
                      <a:pt x="2338045" y="1946910"/>
                    </a:lnTo>
                    <a:lnTo>
                      <a:pt x="2340407" y="1946758"/>
                    </a:lnTo>
                    <a:lnTo>
                      <a:pt x="2344064" y="1947748"/>
                    </a:lnTo>
                    <a:lnTo>
                      <a:pt x="2342464" y="1944472"/>
                    </a:lnTo>
                    <a:lnTo>
                      <a:pt x="2344293" y="1945462"/>
                    </a:lnTo>
                    <a:lnTo>
                      <a:pt x="2347112" y="1946453"/>
                    </a:lnTo>
                    <a:lnTo>
                      <a:pt x="2347417" y="1943329"/>
                    </a:lnTo>
                    <a:lnTo>
                      <a:pt x="2347189" y="1940509"/>
                    </a:lnTo>
                    <a:lnTo>
                      <a:pt x="2350770" y="1942490"/>
                    </a:lnTo>
                    <a:lnTo>
                      <a:pt x="2354809" y="1943633"/>
                    </a:lnTo>
                    <a:lnTo>
                      <a:pt x="2357399" y="1945081"/>
                    </a:lnTo>
                    <a:lnTo>
                      <a:pt x="2359914" y="1947825"/>
                    </a:lnTo>
                    <a:lnTo>
                      <a:pt x="2358085" y="1941043"/>
                    </a:lnTo>
                    <a:lnTo>
                      <a:pt x="2355799" y="1935937"/>
                    </a:lnTo>
                    <a:lnTo>
                      <a:pt x="2353742" y="1933956"/>
                    </a:lnTo>
                    <a:lnTo>
                      <a:pt x="2353209" y="1931975"/>
                    </a:lnTo>
                    <a:lnTo>
                      <a:pt x="2354428" y="1927708"/>
                    </a:lnTo>
                    <a:lnTo>
                      <a:pt x="2353971" y="1926412"/>
                    </a:lnTo>
                    <a:lnTo>
                      <a:pt x="2354275" y="1924812"/>
                    </a:lnTo>
                    <a:lnTo>
                      <a:pt x="2354961" y="1923898"/>
                    </a:lnTo>
                    <a:lnTo>
                      <a:pt x="2356104" y="1925041"/>
                    </a:lnTo>
                    <a:lnTo>
                      <a:pt x="2357019" y="1927860"/>
                    </a:lnTo>
                    <a:lnTo>
                      <a:pt x="2360295" y="1940890"/>
                    </a:lnTo>
                    <a:lnTo>
                      <a:pt x="2363419" y="1948205"/>
                    </a:lnTo>
                    <a:lnTo>
                      <a:pt x="2369134" y="1958340"/>
                    </a:lnTo>
                    <a:lnTo>
                      <a:pt x="2370963" y="1960702"/>
                    </a:lnTo>
                    <a:lnTo>
                      <a:pt x="2369972" y="1958035"/>
                    </a:lnTo>
                    <a:lnTo>
                      <a:pt x="2362276" y="1942719"/>
                    </a:lnTo>
                    <a:lnTo>
                      <a:pt x="2357171" y="1923898"/>
                    </a:lnTo>
                    <a:lnTo>
                      <a:pt x="2355190" y="1919173"/>
                    </a:lnTo>
                    <a:lnTo>
                      <a:pt x="2354199" y="1914906"/>
                    </a:lnTo>
                    <a:lnTo>
                      <a:pt x="2352904" y="1912696"/>
                    </a:lnTo>
                    <a:lnTo>
                      <a:pt x="2347341" y="1911858"/>
                    </a:lnTo>
                    <a:lnTo>
                      <a:pt x="2343455" y="1910867"/>
                    </a:lnTo>
                    <a:lnTo>
                      <a:pt x="2337435" y="1913687"/>
                    </a:lnTo>
                    <a:lnTo>
                      <a:pt x="2334006" y="1913382"/>
                    </a:lnTo>
                    <a:lnTo>
                      <a:pt x="2333320" y="1910563"/>
                    </a:lnTo>
                    <a:lnTo>
                      <a:pt x="2328291" y="1906753"/>
                    </a:lnTo>
                    <a:lnTo>
                      <a:pt x="2326843" y="1901190"/>
                    </a:lnTo>
                    <a:lnTo>
                      <a:pt x="2323262" y="1900733"/>
                    </a:lnTo>
                    <a:lnTo>
                      <a:pt x="2317090" y="1898904"/>
                    </a:lnTo>
                    <a:lnTo>
                      <a:pt x="2314118" y="1896847"/>
                    </a:lnTo>
                    <a:lnTo>
                      <a:pt x="2306574" y="1895780"/>
                    </a:lnTo>
                    <a:lnTo>
                      <a:pt x="2305355" y="1895170"/>
                    </a:lnTo>
                    <a:lnTo>
                      <a:pt x="2304441" y="1894256"/>
                    </a:lnTo>
                    <a:lnTo>
                      <a:pt x="2313889" y="1894789"/>
                    </a:lnTo>
                    <a:lnTo>
                      <a:pt x="2325624" y="1899209"/>
                    </a:lnTo>
                    <a:lnTo>
                      <a:pt x="2328444" y="1898980"/>
                    </a:lnTo>
                    <a:lnTo>
                      <a:pt x="2329587" y="1902485"/>
                    </a:lnTo>
                    <a:lnTo>
                      <a:pt x="2333244" y="1905610"/>
                    </a:lnTo>
                    <a:lnTo>
                      <a:pt x="2334997" y="1907438"/>
                    </a:lnTo>
                    <a:lnTo>
                      <a:pt x="2337359" y="1909191"/>
                    </a:lnTo>
                    <a:lnTo>
                      <a:pt x="2339797" y="1908277"/>
                    </a:lnTo>
                    <a:lnTo>
                      <a:pt x="2341931" y="1906524"/>
                    </a:lnTo>
                    <a:lnTo>
                      <a:pt x="2341245" y="1903933"/>
                    </a:lnTo>
                    <a:lnTo>
                      <a:pt x="2340254" y="1902181"/>
                    </a:lnTo>
                    <a:lnTo>
                      <a:pt x="2337359" y="1899437"/>
                    </a:lnTo>
                    <a:lnTo>
                      <a:pt x="2333625" y="1897913"/>
                    </a:lnTo>
                    <a:lnTo>
                      <a:pt x="2329206" y="1894561"/>
                    </a:lnTo>
                    <a:lnTo>
                      <a:pt x="2324252" y="1888998"/>
                    </a:lnTo>
                    <a:lnTo>
                      <a:pt x="2323643" y="1887626"/>
                    </a:lnTo>
                    <a:lnTo>
                      <a:pt x="2323567" y="1886483"/>
                    </a:lnTo>
                    <a:lnTo>
                      <a:pt x="2332025" y="1895170"/>
                    </a:lnTo>
                    <a:lnTo>
                      <a:pt x="2335302" y="1896770"/>
                    </a:lnTo>
                    <a:lnTo>
                      <a:pt x="2337664" y="1895551"/>
                    </a:lnTo>
                    <a:lnTo>
                      <a:pt x="2337207" y="1894180"/>
                    </a:lnTo>
                    <a:lnTo>
                      <a:pt x="2337359" y="1891741"/>
                    </a:lnTo>
                    <a:lnTo>
                      <a:pt x="2342693" y="1893037"/>
                    </a:lnTo>
                    <a:lnTo>
                      <a:pt x="2342998" y="1889760"/>
                    </a:lnTo>
                    <a:lnTo>
                      <a:pt x="2342464" y="1886941"/>
                    </a:lnTo>
                    <a:lnTo>
                      <a:pt x="2338654" y="1885340"/>
                    </a:lnTo>
                    <a:lnTo>
                      <a:pt x="2341093" y="1883588"/>
                    </a:lnTo>
                    <a:lnTo>
                      <a:pt x="2334159" y="1880997"/>
                    </a:lnTo>
                    <a:lnTo>
                      <a:pt x="2331644" y="1879245"/>
                    </a:lnTo>
                    <a:lnTo>
                      <a:pt x="2328901" y="1875358"/>
                    </a:lnTo>
                    <a:lnTo>
                      <a:pt x="2325167" y="1872920"/>
                    </a:lnTo>
                    <a:lnTo>
                      <a:pt x="2319985" y="1867205"/>
                    </a:lnTo>
                    <a:lnTo>
                      <a:pt x="2317090" y="1863014"/>
                    </a:lnTo>
                    <a:lnTo>
                      <a:pt x="2309851" y="1857070"/>
                    </a:lnTo>
                    <a:lnTo>
                      <a:pt x="2311375" y="1857070"/>
                    </a:lnTo>
                    <a:lnTo>
                      <a:pt x="2316480" y="1860271"/>
                    </a:lnTo>
                    <a:lnTo>
                      <a:pt x="2320824" y="1866214"/>
                    </a:lnTo>
                    <a:lnTo>
                      <a:pt x="2322195" y="1867281"/>
                    </a:lnTo>
                    <a:lnTo>
                      <a:pt x="2333854" y="1878635"/>
                    </a:lnTo>
                    <a:lnTo>
                      <a:pt x="2335987" y="1879168"/>
                    </a:lnTo>
                    <a:lnTo>
                      <a:pt x="2339569" y="1878940"/>
                    </a:lnTo>
                    <a:lnTo>
                      <a:pt x="2341093" y="1876882"/>
                    </a:lnTo>
                    <a:lnTo>
                      <a:pt x="2341550" y="1873606"/>
                    </a:lnTo>
                    <a:lnTo>
                      <a:pt x="2342769" y="1871243"/>
                    </a:lnTo>
                    <a:lnTo>
                      <a:pt x="2342617" y="1869262"/>
                    </a:lnTo>
                    <a:lnTo>
                      <a:pt x="2339112" y="1866138"/>
                    </a:lnTo>
                    <a:lnTo>
                      <a:pt x="2334616" y="1864005"/>
                    </a:lnTo>
                    <a:lnTo>
                      <a:pt x="2331644" y="1860271"/>
                    </a:lnTo>
                    <a:lnTo>
                      <a:pt x="2327910" y="1858518"/>
                    </a:lnTo>
                    <a:lnTo>
                      <a:pt x="2317776" y="1855699"/>
                    </a:lnTo>
                    <a:lnTo>
                      <a:pt x="2312365" y="1848612"/>
                    </a:lnTo>
                    <a:lnTo>
                      <a:pt x="2309851" y="1848002"/>
                    </a:lnTo>
                    <a:lnTo>
                      <a:pt x="2305126" y="1849298"/>
                    </a:lnTo>
                    <a:lnTo>
                      <a:pt x="2303526" y="1848841"/>
                    </a:lnTo>
                    <a:lnTo>
                      <a:pt x="2302002" y="1846783"/>
                    </a:lnTo>
                    <a:lnTo>
                      <a:pt x="2303145" y="1840916"/>
                    </a:lnTo>
                    <a:lnTo>
                      <a:pt x="2304059" y="1837715"/>
                    </a:lnTo>
                    <a:lnTo>
                      <a:pt x="2307717" y="1834286"/>
                    </a:lnTo>
                    <a:lnTo>
                      <a:pt x="2310613" y="1832381"/>
                    </a:lnTo>
                    <a:lnTo>
                      <a:pt x="2312365" y="1829867"/>
                    </a:lnTo>
                    <a:lnTo>
                      <a:pt x="2312975" y="1824761"/>
                    </a:lnTo>
                    <a:lnTo>
                      <a:pt x="2313432" y="1829791"/>
                    </a:lnTo>
                    <a:lnTo>
                      <a:pt x="2312061" y="1832991"/>
                    </a:lnTo>
                    <a:lnTo>
                      <a:pt x="2308860" y="1835506"/>
                    </a:lnTo>
                    <a:lnTo>
                      <a:pt x="2305584" y="1840382"/>
                    </a:lnTo>
                    <a:lnTo>
                      <a:pt x="2304822" y="1842440"/>
                    </a:lnTo>
                    <a:lnTo>
                      <a:pt x="2305126" y="1846326"/>
                    </a:lnTo>
                    <a:lnTo>
                      <a:pt x="2308098" y="1846783"/>
                    </a:lnTo>
                    <a:lnTo>
                      <a:pt x="2311146" y="1844802"/>
                    </a:lnTo>
                    <a:lnTo>
                      <a:pt x="2314118" y="1844650"/>
                    </a:lnTo>
                    <a:lnTo>
                      <a:pt x="2314575" y="1846936"/>
                    </a:lnTo>
                    <a:lnTo>
                      <a:pt x="2316099" y="1848993"/>
                    </a:lnTo>
                    <a:lnTo>
                      <a:pt x="2318385" y="1851508"/>
                    </a:lnTo>
                    <a:lnTo>
                      <a:pt x="2319299" y="1849450"/>
                    </a:lnTo>
                    <a:lnTo>
                      <a:pt x="2319223" y="1847088"/>
                    </a:lnTo>
                    <a:lnTo>
                      <a:pt x="2323109" y="1852803"/>
                    </a:lnTo>
                    <a:lnTo>
                      <a:pt x="2329891" y="1854327"/>
                    </a:lnTo>
                    <a:lnTo>
                      <a:pt x="2335302" y="1856765"/>
                    </a:lnTo>
                    <a:lnTo>
                      <a:pt x="2337359" y="1858975"/>
                    </a:lnTo>
                    <a:lnTo>
                      <a:pt x="2339645" y="1860652"/>
                    </a:lnTo>
                    <a:lnTo>
                      <a:pt x="2339950" y="1858213"/>
                    </a:lnTo>
                    <a:lnTo>
                      <a:pt x="2338731" y="1855699"/>
                    </a:lnTo>
                    <a:lnTo>
                      <a:pt x="2337054" y="1852575"/>
                    </a:lnTo>
                    <a:lnTo>
                      <a:pt x="2327986" y="1844269"/>
                    </a:lnTo>
                    <a:lnTo>
                      <a:pt x="2326996" y="1840535"/>
                    </a:lnTo>
                    <a:lnTo>
                      <a:pt x="2326615" y="1837182"/>
                    </a:lnTo>
                    <a:lnTo>
                      <a:pt x="2327377" y="1838630"/>
                    </a:lnTo>
                    <a:lnTo>
                      <a:pt x="2327834" y="1840459"/>
                    </a:lnTo>
                    <a:lnTo>
                      <a:pt x="2330729" y="1845031"/>
                    </a:lnTo>
                    <a:lnTo>
                      <a:pt x="2333092" y="1846478"/>
                    </a:lnTo>
                    <a:lnTo>
                      <a:pt x="2335911" y="1848383"/>
                    </a:lnTo>
                    <a:lnTo>
                      <a:pt x="2337587" y="1848079"/>
                    </a:lnTo>
                    <a:lnTo>
                      <a:pt x="2336749" y="1845793"/>
                    </a:lnTo>
                    <a:lnTo>
                      <a:pt x="2335149" y="1843354"/>
                    </a:lnTo>
                    <a:lnTo>
                      <a:pt x="2333473" y="1840763"/>
                    </a:lnTo>
                    <a:lnTo>
                      <a:pt x="2332101" y="1831391"/>
                    </a:lnTo>
                    <a:lnTo>
                      <a:pt x="2332711" y="1829333"/>
                    </a:lnTo>
                    <a:lnTo>
                      <a:pt x="2332939" y="1826971"/>
                    </a:lnTo>
                    <a:lnTo>
                      <a:pt x="2332787" y="1824380"/>
                    </a:lnTo>
                    <a:lnTo>
                      <a:pt x="2333777" y="1822323"/>
                    </a:lnTo>
                    <a:lnTo>
                      <a:pt x="2332787" y="1819732"/>
                    </a:lnTo>
                    <a:lnTo>
                      <a:pt x="2331263" y="1816913"/>
                    </a:lnTo>
                    <a:lnTo>
                      <a:pt x="2331720" y="1816760"/>
                    </a:lnTo>
                    <a:lnTo>
                      <a:pt x="2334539" y="1818437"/>
                    </a:lnTo>
                    <a:lnTo>
                      <a:pt x="2336597" y="1816532"/>
                    </a:lnTo>
                    <a:lnTo>
                      <a:pt x="2336292" y="1814170"/>
                    </a:lnTo>
                    <a:lnTo>
                      <a:pt x="2333930" y="1812722"/>
                    </a:lnTo>
                    <a:lnTo>
                      <a:pt x="2330653" y="1808378"/>
                    </a:lnTo>
                    <a:lnTo>
                      <a:pt x="2330806" y="1807693"/>
                    </a:lnTo>
                    <a:lnTo>
                      <a:pt x="2336597" y="1809674"/>
                    </a:lnTo>
                    <a:lnTo>
                      <a:pt x="2337283" y="1808455"/>
                    </a:lnTo>
                    <a:lnTo>
                      <a:pt x="2337207" y="1806169"/>
                    </a:lnTo>
                    <a:lnTo>
                      <a:pt x="2339035" y="1805254"/>
                    </a:lnTo>
                    <a:lnTo>
                      <a:pt x="2339492" y="1803425"/>
                    </a:lnTo>
                    <a:lnTo>
                      <a:pt x="2339492" y="1802359"/>
                    </a:lnTo>
                    <a:lnTo>
                      <a:pt x="2340102" y="1801673"/>
                    </a:lnTo>
                    <a:lnTo>
                      <a:pt x="2342159" y="1805330"/>
                    </a:lnTo>
                    <a:lnTo>
                      <a:pt x="2342998" y="1803959"/>
                    </a:lnTo>
                    <a:lnTo>
                      <a:pt x="2343302" y="1800073"/>
                    </a:lnTo>
                    <a:lnTo>
                      <a:pt x="2344293" y="1800911"/>
                    </a:lnTo>
                    <a:lnTo>
                      <a:pt x="2344522" y="1802740"/>
                    </a:lnTo>
                    <a:lnTo>
                      <a:pt x="2347417" y="1801673"/>
                    </a:lnTo>
                    <a:lnTo>
                      <a:pt x="2349170" y="1800377"/>
                    </a:lnTo>
                    <a:lnTo>
                      <a:pt x="2349779" y="1798701"/>
                    </a:lnTo>
                    <a:lnTo>
                      <a:pt x="2349627" y="1796110"/>
                    </a:lnTo>
                    <a:lnTo>
                      <a:pt x="2350465" y="1794586"/>
                    </a:lnTo>
                    <a:lnTo>
                      <a:pt x="2352675" y="1794205"/>
                    </a:lnTo>
                    <a:lnTo>
                      <a:pt x="2354504" y="1793520"/>
                    </a:lnTo>
                    <a:lnTo>
                      <a:pt x="2354047" y="1797101"/>
                    </a:lnTo>
                    <a:lnTo>
                      <a:pt x="2357857" y="1796872"/>
                    </a:lnTo>
                    <a:lnTo>
                      <a:pt x="2356257" y="1798777"/>
                    </a:lnTo>
                    <a:lnTo>
                      <a:pt x="2354656" y="1799158"/>
                    </a:lnTo>
                    <a:lnTo>
                      <a:pt x="2352827" y="1801368"/>
                    </a:lnTo>
                    <a:lnTo>
                      <a:pt x="2355266" y="1801901"/>
                    </a:lnTo>
                    <a:lnTo>
                      <a:pt x="2357704" y="1802892"/>
                    </a:lnTo>
                    <a:lnTo>
                      <a:pt x="2353818" y="1803349"/>
                    </a:lnTo>
                    <a:lnTo>
                      <a:pt x="2350008" y="1803273"/>
                    </a:lnTo>
                    <a:lnTo>
                      <a:pt x="2346960" y="1805635"/>
                    </a:lnTo>
                    <a:lnTo>
                      <a:pt x="2343760" y="1811198"/>
                    </a:lnTo>
                    <a:lnTo>
                      <a:pt x="2344522" y="1816989"/>
                    </a:lnTo>
                    <a:lnTo>
                      <a:pt x="2347722" y="1814322"/>
                    </a:lnTo>
                    <a:lnTo>
                      <a:pt x="2347646" y="1816151"/>
                    </a:lnTo>
                    <a:lnTo>
                      <a:pt x="2345665" y="1820266"/>
                    </a:lnTo>
                    <a:lnTo>
                      <a:pt x="2343379" y="1819427"/>
                    </a:lnTo>
                    <a:lnTo>
                      <a:pt x="2340788" y="1819427"/>
                    </a:lnTo>
                    <a:lnTo>
                      <a:pt x="2340102" y="1821942"/>
                    </a:lnTo>
                    <a:lnTo>
                      <a:pt x="2340102" y="1823923"/>
                    </a:lnTo>
                    <a:lnTo>
                      <a:pt x="2343531" y="1822399"/>
                    </a:lnTo>
                    <a:lnTo>
                      <a:pt x="2345512" y="1823618"/>
                    </a:lnTo>
                    <a:lnTo>
                      <a:pt x="2346351" y="1826438"/>
                    </a:lnTo>
                    <a:lnTo>
                      <a:pt x="2343302" y="1827810"/>
                    </a:lnTo>
                    <a:lnTo>
                      <a:pt x="2341245" y="1827962"/>
                    </a:lnTo>
                    <a:lnTo>
                      <a:pt x="2339645" y="1832839"/>
                    </a:lnTo>
                    <a:lnTo>
                      <a:pt x="2340940" y="1832229"/>
                    </a:lnTo>
                    <a:lnTo>
                      <a:pt x="2342083" y="1830019"/>
                    </a:lnTo>
                    <a:lnTo>
                      <a:pt x="2344674" y="1830629"/>
                    </a:lnTo>
                    <a:lnTo>
                      <a:pt x="2346122" y="1832991"/>
                    </a:lnTo>
                    <a:lnTo>
                      <a:pt x="2350694" y="1836801"/>
                    </a:lnTo>
                    <a:lnTo>
                      <a:pt x="2352218" y="1836649"/>
                    </a:lnTo>
                    <a:lnTo>
                      <a:pt x="2352827" y="1837639"/>
                    </a:lnTo>
                    <a:lnTo>
                      <a:pt x="2348560" y="1837639"/>
                    </a:lnTo>
                    <a:lnTo>
                      <a:pt x="2345207" y="1836953"/>
                    </a:lnTo>
                    <a:lnTo>
                      <a:pt x="2342617" y="1837715"/>
                    </a:lnTo>
                    <a:lnTo>
                      <a:pt x="2341474" y="1842440"/>
                    </a:lnTo>
                    <a:lnTo>
                      <a:pt x="2342617" y="1845031"/>
                    </a:lnTo>
                    <a:lnTo>
                      <a:pt x="2344750" y="1848383"/>
                    </a:lnTo>
                    <a:lnTo>
                      <a:pt x="2348408" y="1850365"/>
                    </a:lnTo>
                    <a:lnTo>
                      <a:pt x="2350922" y="1852041"/>
                    </a:lnTo>
                    <a:lnTo>
                      <a:pt x="2352142" y="1851355"/>
                    </a:lnTo>
                    <a:lnTo>
                      <a:pt x="2352675" y="1850136"/>
                    </a:lnTo>
                    <a:lnTo>
                      <a:pt x="2353437" y="1849679"/>
                    </a:lnTo>
                    <a:lnTo>
                      <a:pt x="2354199" y="1851508"/>
                    </a:lnTo>
                    <a:lnTo>
                      <a:pt x="2355342" y="1850746"/>
                    </a:lnTo>
                    <a:lnTo>
                      <a:pt x="2357247" y="1848688"/>
                    </a:lnTo>
                    <a:lnTo>
                      <a:pt x="2358390" y="1848383"/>
                    </a:lnTo>
                    <a:lnTo>
                      <a:pt x="2357704" y="1850288"/>
                    </a:lnTo>
                    <a:lnTo>
                      <a:pt x="2358162" y="1852879"/>
                    </a:lnTo>
                    <a:lnTo>
                      <a:pt x="2357323" y="1855013"/>
                    </a:lnTo>
                    <a:lnTo>
                      <a:pt x="2355647" y="1856918"/>
                    </a:lnTo>
                    <a:lnTo>
                      <a:pt x="2357095" y="1857985"/>
                    </a:lnTo>
                    <a:lnTo>
                      <a:pt x="2358542" y="1858213"/>
                    </a:lnTo>
                    <a:lnTo>
                      <a:pt x="2360829" y="1860652"/>
                    </a:lnTo>
                    <a:lnTo>
                      <a:pt x="2359533" y="1863014"/>
                    </a:lnTo>
                    <a:lnTo>
                      <a:pt x="2358695" y="1865757"/>
                    </a:lnTo>
                    <a:lnTo>
                      <a:pt x="2363191" y="1865681"/>
                    </a:lnTo>
                    <a:lnTo>
                      <a:pt x="2366086" y="1866595"/>
                    </a:lnTo>
                    <a:lnTo>
                      <a:pt x="2363800" y="1872463"/>
                    </a:lnTo>
                    <a:lnTo>
                      <a:pt x="2360981" y="1875358"/>
                    </a:lnTo>
                    <a:lnTo>
                      <a:pt x="2357247" y="1881378"/>
                    </a:lnTo>
                    <a:lnTo>
                      <a:pt x="2353894" y="1891208"/>
                    </a:lnTo>
                    <a:lnTo>
                      <a:pt x="2352980" y="1897151"/>
                    </a:lnTo>
                    <a:lnTo>
                      <a:pt x="2353513" y="1899437"/>
                    </a:lnTo>
                    <a:lnTo>
                      <a:pt x="2355418" y="1902105"/>
                    </a:lnTo>
                    <a:lnTo>
                      <a:pt x="2358542" y="1895704"/>
                    </a:lnTo>
                    <a:lnTo>
                      <a:pt x="2360219" y="1890065"/>
                    </a:lnTo>
                    <a:lnTo>
                      <a:pt x="2361895" y="1887931"/>
                    </a:lnTo>
                    <a:lnTo>
                      <a:pt x="2364562" y="1885950"/>
                    </a:lnTo>
                    <a:lnTo>
                      <a:pt x="2367153" y="1885188"/>
                    </a:lnTo>
                    <a:lnTo>
                      <a:pt x="2368906" y="1884121"/>
                    </a:lnTo>
                    <a:lnTo>
                      <a:pt x="2368525" y="1880921"/>
                    </a:lnTo>
                    <a:lnTo>
                      <a:pt x="2377974" y="1861642"/>
                    </a:lnTo>
                    <a:lnTo>
                      <a:pt x="2380336" y="1858747"/>
                    </a:lnTo>
                    <a:lnTo>
                      <a:pt x="2382927" y="1853717"/>
                    </a:lnTo>
                    <a:lnTo>
                      <a:pt x="2385441" y="1853108"/>
                    </a:lnTo>
                    <a:lnTo>
                      <a:pt x="2386203" y="1851203"/>
                    </a:lnTo>
                    <a:lnTo>
                      <a:pt x="2386432" y="1847393"/>
                    </a:lnTo>
                    <a:lnTo>
                      <a:pt x="2387117" y="1846402"/>
                    </a:lnTo>
                    <a:lnTo>
                      <a:pt x="2388184" y="1845564"/>
                    </a:lnTo>
                    <a:lnTo>
                      <a:pt x="2388870" y="1846250"/>
                    </a:lnTo>
                    <a:lnTo>
                      <a:pt x="2388794" y="1848231"/>
                    </a:lnTo>
                    <a:lnTo>
                      <a:pt x="2389632" y="1847393"/>
                    </a:lnTo>
                    <a:lnTo>
                      <a:pt x="2390166" y="1845488"/>
                    </a:lnTo>
                    <a:lnTo>
                      <a:pt x="2390318" y="1842059"/>
                    </a:lnTo>
                    <a:lnTo>
                      <a:pt x="2388870" y="1838706"/>
                    </a:lnTo>
                    <a:lnTo>
                      <a:pt x="2387346" y="1837715"/>
                    </a:lnTo>
                    <a:lnTo>
                      <a:pt x="2384374" y="1838173"/>
                    </a:lnTo>
                    <a:lnTo>
                      <a:pt x="2386660" y="1836268"/>
                    </a:lnTo>
                    <a:lnTo>
                      <a:pt x="2388413" y="1832229"/>
                    </a:lnTo>
                    <a:lnTo>
                      <a:pt x="2388261" y="1829791"/>
                    </a:lnTo>
                    <a:lnTo>
                      <a:pt x="2384527" y="1827886"/>
                    </a:lnTo>
                    <a:lnTo>
                      <a:pt x="2379650" y="1821332"/>
                    </a:lnTo>
                    <a:lnTo>
                      <a:pt x="2376449" y="1815617"/>
                    </a:lnTo>
                    <a:lnTo>
                      <a:pt x="2375687" y="1807159"/>
                    </a:lnTo>
                    <a:lnTo>
                      <a:pt x="2371497" y="1801749"/>
                    </a:lnTo>
                    <a:lnTo>
                      <a:pt x="2369439" y="1798396"/>
                    </a:lnTo>
                    <a:lnTo>
                      <a:pt x="2369668" y="1794967"/>
                    </a:lnTo>
                    <a:lnTo>
                      <a:pt x="2369134" y="1793291"/>
                    </a:lnTo>
                    <a:lnTo>
                      <a:pt x="2368906" y="1791005"/>
                    </a:lnTo>
                    <a:lnTo>
                      <a:pt x="2372182" y="1787576"/>
                    </a:lnTo>
                    <a:lnTo>
                      <a:pt x="2373630" y="1784680"/>
                    </a:lnTo>
                    <a:lnTo>
                      <a:pt x="2376145" y="1782394"/>
                    </a:lnTo>
                    <a:lnTo>
                      <a:pt x="2379193" y="1780870"/>
                    </a:lnTo>
                    <a:lnTo>
                      <a:pt x="2384984" y="1779499"/>
                    </a:lnTo>
                    <a:lnTo>
                      <a:pt x="2388794" y="1775460"/>
                    </a:lnTo>
                    <a:lnTo>
                      <a:pt x="2387651" y="1777822"/>
                    </a:lnTo>
                    <a:lnTo>
                      <a:pt x="2385670" y="1780642"/>
                    </a:lnTo>
                    <a:lnTo>
                      <a:pt x="2377974" y="1782470"/>
                    </a:lnTo>
                    <a:lnTo>
                      <a:pt x="2375307" y="1784223"/>
                    </a:lnTo>
                    <a:lnTo>
                      <a:pt x="2373402" y="1787728"/>
                    </a:lnTo>
                    <a:lnTo>
                      <a:pt x="2371420" y="1792757"/>
                    </a:lnTo>
                    <a:lnTo>
                      <a:pt x="2371573" y="1795882"/>
                    </a:lnTo>
                    <a:lnTo>
                      <a:pt x="2371344" y="1797787"/>
                    </a:lnTo>
                    <a:lnTo>
                      <a:pt x="2377974" y="1804568"/>
                    </a:lnTo>
                    <a:lnTo>
                      <a:pt x="2382698" y="1807083"/>
                    </a:lnTo>
                    <a:lnTo>
                      <a:pt x="2386356" y="1810512"/>
                    </a:lnTo>
                    <a:lnTo>
                      <a:pt x="2389708" y="1810360"/>
                    </a:lnTo>
                    <a:lnTo>
                      <a:pt x="2392604" y="1811350"/>
                    </a:lnTo>
                    <a:lnTo>
                      <a:pt x="2395652" y="1813255"/>
                    </a:lnTo>
                    <a:lnTo>
                      <a:pt x="2394737" y="1817675"/>
                    </a:lnTo>
                    <a:lnTo>
                      <a:pt x="2393442" y="1822018"/>
                    </a:lnTo>
                    <a:lnTo>
                      <a:pt x="2394585" y="1822475"/>
                    </a:lnTo>
                    <a:lnTo>
                      <a:pt x="2399614" y="1819732"/>
                    </a:lnTo>
                    <a:lnTo>
                      <a:pt x="2405406" y="1810512"/>
                    </a:lnTo>
                    <a:lnTo>
                      <a:pt x="2407006" y="1808683"/>
                    </a:lnTo>
                    <a:lnTo>
                      <a:pt x="2407082" y="1806626"/>
                    </a:lnTo>
                    <a:lnTo>
                      <a:pt x="2407996" y="1805635"/>
                    </a:lnTo>
                    <a:lnTo>
                      <a:pt x="2410359" y="1804264"/>
                    </a:lnTo>
                    <a:lnTo>
                      <a:pt x="2412035" y="1804416"/>
                    </a:lnTo>
                    <a:lnTo>
                      <a:pt x="2413787" y="1802435"/>
                    </a:lnTo>
                    <a:lnTo>
                      <a:pt x="2414473" y="1799387"/>
                    </a:lnTo>
                    <a:lnTo>
                      <a:pt x="2415312" y="1797939"/>
                    </a:lnTo>
                    <a:lnTo>
                      <a:pt x="2414626" y="1795120"/>
                    </a:lnTo>
                    <a:lnTo>
                      <a:pt x="2417597" y="1795729"/>
                    </a:lnTo>
                    <a:lnTo>
                      <a:pt x="2420493" y="1792224"/>
                    </a:lnTo>
                    <a:lnTo>
                      <a:pt x="2423617" y="1787119"/>
                    </a:lnTo>
                    <a:lnTo>
                      <a:pt x="2425903" y="1777594"/>
                    </a:lnTo>
                    <a:lnTo>
                      <a:pt x="2426665" y="1775841"/>
                    </a:lnTo>
                    <a:lnTo>
                      <a:pt x="2427884" y="1775079"/>
                    </a:lnTo>
                    <a:lnTo>
                      <a:pt x="2427122" y="1782470"/>
                    </a:lnTo>
                    <a:lnTo>
                      <a:pt x="2427275" y="1784299"/>
                    </a:lnTo>
                    <a:lnTo>
                      <a:pt x="2428494" y="1778203"/>
                    </a:lnTo>
                    <a:lnTo>
                      <a:pt x="2429332" y="1771421"/>
                    </a:lnTo>
                    <a:lnTo>
                      <a:pt x="2430247" y="1767002"/>
                    </a:lnTo>
                    <a:lnTo>
                      <a:pt x="2431542" y="1763420"/>
                    </a:lnTo>
                    <a:lnTo>
                      <a:pt x="2432076" y="1759839"/>
                    </a:lnTo>
                    <a:lnTo>
                      <a:pt x="2431466" y="1756639"/>
                    </a:lnTo>
                    <a:lnTo>
                      <a:pt x="2430475" y="1754276"/>
                    </a:lnTo>
                    <a:lnTo>
                      <a:pt x="2428494" y="1755267"/>
                    </a:lnTo>
                    <a:lnTo>
                      <a:pt x="2421103" y="1754048"/>
                    </a:lnTo>
                    <a:lnTo>
                      <a:pt x="2420188" y="1750771"/>
                    </a:lnTo>
                    <a:lnTo>
                      <a:pt x="2421636" y="1747190"/>
                    </a:lnTo>
                    <a:lnTo>
                      <a:pt x="2423160" y="1745361"/>
                    </a:lnTo>
                    <a:lnTo>
                      <a:pt x="2424456" y="1744218"/>
                    </a:lnTo>
                    <a:lnTo>
                      <a:pt x="2425903" y="1743608"/>
                    </a:lnTo>
                    <a:lnTo>
                      <a:pt x="2427808" y="1742085"/>
                    </a:lnTo>
                    <a:lnTo>
                      <a:pt x="2429409" y="1740408"/>
                    </a:lnTo>
                    <a:lnTo>
                      <a:pt x="2433219" y="1733245"/>
                    </a:lnTo>
                    <a:lnTo>
                      <a:pt x="2433904" y="1729511"/>
                    </a:lnTo>
                    <a:lnTo>
                      <a:pt x="2433599" y="1723111"/>
                    </a:lnTo>
                    <a:lnTo>
                      <a:pt x="2431618" y="1717853"/>
                    </a:lnTo>
                    <a:lnTo>
                      <a:pt x="2433295" y="1719301"/>
                    </a:lnTo>
                    <a:lnTo>
                      <a:pt x="2434971" y="1721510"/>
                    </a:lnTo>
                    <a:lnTo>
                      <a:pt x="2435352" y="1726768"/>
                    </a:lnTo>
                    <a:lnTo>
                      <a:pt x="2434057" y="1733321"/>
                    </a:lnTo>
                    <a:lnTo>
                      <a:pt x="2432380" y="1736674"/>
                    </a:lnTo>
                    <a:lnTo>
                      <a:pt x="2430932" y="1740637"/>
                    </a:lnTo>
                    <a:lnTo>
                      <a:pt x="2432457" y="1739494"/>
                    </a:lnTo>
                    <a:lnTo>
                      <a:pt x="2433904" y="1737665"/>
                    </a:lnTo>
                    <a:lnTo>
                      <a:pt x="2436190" y="1736979"/>
                    </a:lnTo>
                    <a:lnTo>
                      <a:pt x="2438934" y="1734845"/>
                    </a:lnTo>
                    <a:lnTo>
                      <a:pt x="2443201" y="1730883"/>
                    </a:lnTo>
                    <a:lnTo>
                      <a:pt x="2446554" y="1728292"/>
                    </a:lnTo>
                    <a:lnTo>
                      <a:pt x="2462098" y="1721282"/>
                    </a:lnTo>
                    <a:lnTo>
                      <a:pt x="2468194" y="1719377"/>
                    </a:lnTo>
                    <a:lnTo>
                      <a:pt x="2472081" y="1716329"/>
                    </a:lnTo>
                    <a:lnTo>
                      <a:pt x="2475129" y="1717167"/>
                    </a:lnTo>
                    <a:lnTo>
                      <a:pt x="2489302" y="1716710"/>
                    </a:lnTo>
                    <a:lnTo>
                      <a:pt x="2493569" y="1715033"/>
                    </a:lnTo>
                    <a:lnTo>
                      <a:pt x="2497607" y="1715948"/>
                    </a:lnTo>
                    <a:lnTo>
                      <a:pt x="2505075" y="1714348"/>
                    </a:lnTo>
                    <a:lnTo>
                      <a:pt x="2510638" y="1713738"/>
                    </a:lnTo>
                    <a:lnTo>
                      <a:pt x="2516886" y="1714195"/>
                    </a:lnTo>
                    <a:lnTo>
                      <a:pt x="2526411" y="1711985"/>
                    </a:lnTo>
                    <a:lnTo>
                      <a:pt x="2529459" y="1708556"/>
                    </a:lnTo>
                    <a:lnTo>
                      <a:pt x="2530145" y="1700327"/>
                    </a:lnTo>
                    <a:lnTo>
                      <a:pt x="2532583" y="1697126"/>
                    </a:lnTo>
                    <a:lnTo>
                      <a:pt x="2531517" y="1692859"/>
                    </a:lnTo>
                    <a:lnTo>
                      <a:pt x="2532812" y="1693240"/>
                    </a:lnTo>
                    <a:lnTo>
                      <a:pt x="2533879" y="1694383"/>
                    </a:lnTo>
                    <a:lnTo>
                      <a:pt x="2534641" y="1696288"/>
                    </a:lnTo>
                    <a:lnTo>
                      <a:pt x="2536165" y="1698117"/>
                    </a:lnTo>
                    <a:lnTo>
                      <a:pt x="2539822" y="1695221"/>
                    </a:lnTo>
                    <a:lnTo>
                      <a:pt x="2540889" y="1695145"/>
                    </a:lnTo>
                    <a:lnTo>
                      <a:pt x="2538756" y="1699946"/>
                    </a:lnTo>
                    <a:lnTo>
                      <a:pt x="2539365" y="1705661"/>
                    </a:lnTo>
                    <a:lnTo>
                      <a:pt x="2540127" y="1706880"/>
                    </a:lnTo>
                    <a:lnTo>
                      <a:pt x="2543632" y="1704670"/>
                    </a:lnTo>
                    <a:lnTo>
                      <a:pt x="2547671" y="1704213"/>
                    </a:lnTo>
                    <a:lnTo>
                      <a:pt x="2558263" y="1696517"/>
                    </a:lnTo>
                    <a:lnTo>
                      <a:pt x="2559634" y="1696745"/>
                    </a:lnTo>
                    <a:lnTo>
                      <a:pt x="2560015" y="1701470"/>
                    </a:lnTo>
                    <a:lnTo>
                      <a:pt x="2559558" y="1703756"/>
                    </a:lnTo>
                    <a:lnTo>
                      <a:pt x="2559939" y="1704823"/>
                    </a:lnTo>
                    <a:lnTo>
                      <a:pt x="2566797" y="1702613"/>
                    </a:lnTo>
                    <a:lnTo>
                      <a:pt x="2569769" y="1700555"/>
                    </a:lnTo>
                    <a:lnTo>
                      <a:pt x="2583104" y="1698270"/>
                    </a:lnTo>
                    <a:lnTo>
                      <a:pt x="2585999" y="1697965"/>
                    </a:lnTo>
                    <a:lnTo>
                      <a:pt x="2587447" y="1698346"/>
                    </a:lnTo>
                    <a:lnTo>
                      <a:pt x="2588057" y="1696745"/>
                    </a:lnTo>
                    <a:lnTo>
                      <a:pt x="2587676" y="1692250"/>
                    </a:lnTo>
                    <a:lnTo>
                      <a:pt x="2586304" y="1685239"/>
                    </a:lnTo>
                    <a:lnTo>
                      <a:pt x="2581199" y="1679829"/>
                    </a:lnTo>
                    <a:lnTo>
                      <a:pt x="2579218" y="1678991"/>
                    </a:lnTo>
                    <a:lnTo>
                      <a:pt x="2577541" y="1678762"/>
                    </a:lnTo>
                    <a:lnTo>
                      <a:pt x="2576094" y="1679220"/>
                    </a:lnTo>
                    <a:lnTo>
                      <a:pt x="2576322" y="1680134"/>
                    </a:lnTo>
                    <a:lnTo>
                      <a:pt x="2577846" y="1681810"/>
                    </a:lnTo>
                    <a:lnTo>
                      <a:pt x="2578761" y="1680515"/>
                    </a:lnTo>
                    <a:lnTo>
                      <a:pt x="2581199" y="1682039"/>
                    </a:lnTo>
                    <a:lnTo>
                      <a:pt x="2581961" y="1684401"/>
                    </a:lnTo>
                    <a:lnTo>
                      <a:pt x="2585161" y="1689278"/>
                    </a:lnTo>
                    <a:lnTo>
                      <a:pt x="2585390" y="1691411"/>
                    </a:lnTo>
                    <a:lnTo>
                      <a:pt x="2580208" y="1694002"/>
                    </a:lnTo>
                    <a:lnTo>
                      <a:pt x="2573960" y="1695907"/>
                    </a:lnTo>
                    <a:lnTo>
                      <a:pt x="2568931" y="1694612"/>
                    </a:lnTo>
                    <a:lnTo>
                      <a:pt x="2565502" y="1692478"/>
                    </a:lnTo>
                    <a:lnTo>
                      <a:pt x="2564130" y="1686306"/>
                    </a:lnTo>
                    <a:lnTo>
                      <a:pt x="2560015" y="1684020"/>
                    </a:lnTo>
                    <a:lnTo>
                      <a:pt x="2560396" y="1682420"/>
                    </a:lnTo>
                    <a:lnTo>
                      <a:pt x="2561539" y="1681582"/>
                    </a:lnTo>
                    <a:lnTo>
                      <a:pt x="2556815" y="1672895"/>
                    </a:lnTo>
                    <a:lnTo>
                      <a:pt x="2553767" y="1671218"/>
                    </a:lnTo>
                    <a:lnTo>
                      <a:pt x="2546833" y="1669618"/>
                    </a:lnTo>
                    <a:lnTo>
                      <a:pt x="2544852" y="1668170"/>
                    </a:lnTo>
                    <a:lnTo>
                      <a:pt x="2549347" y="1663446"/>
                    </a:lnTo>
                    <a:lnTo>
                      <a:pt x="2551709" y="1660474"/>
                    </a:lnTo>
                    <a:lnTo>
                      <a:pt x="2553234" y="1657883"/>
                    </a:lnTo>
                    <a:lnTo>
                      <a:pt x="2556282" y="1657121"/>
                    </a:lnTo>
                    <a:lnTo>
                      <a:pt x="2559787" y="1654912"/>
                    </a:lnTo>
                    <a:lnTo>
                      <a:pt x="2561692" y="1654607"/>
                    </a:lnTo>
                    <a:lnTo>
                      <a:pt x="2561997" y="1653388"/>
                    </a:lnTo>
                    <a:lnTo>
                      <a:pt x="2561234" y="1652397"/>
                    </a:lnTo>
                    <a:lnTo>
                      <a:pt x="2560092" y="1652245"/>
                    </a:lnTo>
                    <a:lnTo>
                      <a:pt x="2558415" y="1652702"/>
                    </a:lnTo>
                    <a:lnTo>
                      <a:pt x="2556967" y="1652473"/>
                    </a:lnTo>
                    <a:lnTo>
                      <a:pt x="2555215" y="1650111"/>
                    </a:lnTo>
                    <a:lnTo>
                      <a:pt x="2554453" y="1647596"/>
                    </a:lnTo>
                    <a:lnTo>
                      <a:pt x="2553310" y="1645234"/>
                    </a:lnTo>
                    <a:lnTo>
                      <a:pt x="2555291" y="1639900"/>
                    </a:lnTo>
                    <a:lnTo>
                      <a:pt x="2557044" y="1633880"/>
                    </a:lnTo>
                    <a:lnTo>
                      <a:pt x="2558644" y="1632052"/>
                    </a:lnTo>
                    <a:lnTo>
                      <a:pt x="2560549" y="1630909"/>
                    </a:lnTo>
                    <a:lnTo>
                      <a:pt x="2565273" y="1620926"/>
                    </a:lnTo>
                    <a:lnTo>
                      <a:pt x="2571522" y="1614754"/>
                    </a:lnTo>
                    <a:lnTo>
                      <a:pt x="2577541" y="1607896"/>
                    </a:lnTo>
                    <a:lnTo>
                      <a:pt x="2576246" y="1606525"/>
                    </a:lnTo>
                    <a:lnTo>
                      <a:pt x="2575027" y="1605763"/>
                    </a:lnTo>
                    <a:lnTo>
                      <a:pt x="2578532" y="1601343"/>
                    </a:lnTo>
                    <a:lnTo>
                      <a:pt x="2583028" y="1598143"/>
                    </a:lnTo>
                    <a:lnTo>
                      <a:pt x="2586762" y="1597152"/>
                    </a:lnTo>
                    <a:lnTo>
                      <a:pt x="2586457" y="1598981"/>
                    </a:lnTo>
                    <a:lnTo>
                      <a:pt x="2586457" y="1600352"/>
                    </a:lnTo>
                    <a:lnTo>
                      <a:pt x="2588286" y="1599971"/>
                    </a:lnTo>
                    <a:lnTo>
                      <a:pt x="2590343" y="1598828"/>
                    </a:lnTo>
                    <a:lnTo>
                      <a:pt x="2591638" y="1600276"/>
                    </a:lnTo>
                    <a:lnTo>
                      <a:pt x="2592857" y="1601038"/>
                    </a:lnTo>
                    <a:lnTo>
                      <a:pt x="2593543" y="1599514"/>
                    </a:lnTo>
                    <a:lnTo>
                      <a:pt x="2593086" y="1596619"/>
                    </a:lnTo>
                    <a:lnTo>
                      <a:pt x="2593391" y="1594561"/>
                    </a:lnTo>
                    <a:lnTo>
                      <a:pt x="2594229" y="1595171"/>
                    </a:lnTo>
                    <a:lnTo>
                      <a:pt x="2594686" y="1596923"/>
                    </a:lnTo>
                    <a:lnTo>
                      <a:pt x="2595906" y="1597381"/>
                    </a:lnTo>
                    <a:lnTo>
                      <a:pt x="2597125" y="1592504"/>
                    </a:lnTo>
                    <a:lnTo>
                      <a:pt x="2598877" y="1590675"/>
                    </a:lnTo>
                    <a:lnTo>
                      <a:pt x="2599487" y="1592809"/>
                    </a:lnTo>
                    <a:lnTo>
                      <a:pt x="2600020" y="1596009"/>
                    </a:lnTo>
                    <a:lnTo>
                      <a:pt x="2601316" y="1595704"/>
                    </a:lnTo>
                    <a:lnTo>
                      <a:pt x="2602611" y="1591208"/>
                    </a:lnTo>
                    <a:lnTo>
                      <a:pt x="2603221" y="1592123"/>
                    </a:lnTo>
                    <a:lnTo>
                      <a:pt x="2603983" y="1595171"/>
                    </a:lnTo>
                    <a:lnTo>
                      <a:pt x="2605583" y="1594866"/>
                    </a:lnTo>
                    <a:lnTo>
                      <a:pt x="2607336" y="1592504"/>
                    </a:lnTo>
                    <a:lnTo>
                      <a:pt x="2610841" y="1590370"/>
                    </a:lnTo>
                    <a:lnTo>
                      <a:pt x="2615413" y="1591056"/>
                    </a:lnTo>
                    <a:lnTo>
                      <a:pt x="2618842" y="1588618"/>
                    </a:lnTo>
                    <a:lnTo>
                      <a:pt x="2621585" y="1585798"/>
                    </a:lnTo>
                    <a:lnTo>
                      <a:pt x="2621737" y="1582293"/>
                    </a:lnTo>
                    <a:lnTo>
                      <a:pt x="2625852" y="1574063"/>
                    </a:lnTo>
                    <a:lnTo>
                      <a:pt x="2625700" y="1569949"/>
                    </a:lnTo>
                    <a:lnTo>
                      <a:pt x="2630119" y="1567586"/>
                    </a:lnTo>
                    <a:lnTo>
                      <a:pt x="2631948" y="1564538"/>
                    </a:lnTo>
                    <a:lnTo>
                      <a:pt x="2633396" y="1563472"/>
                    </a:lnTo>
                    <a:lnTo>
                      <a:pt x="2633244" y="1566367"/>
                    </a:lnTo>
                    <a:lnTo>
                      <a:pt x="2632177" y="1569034"/>
                    </a:lnTo>
                    <a:lnTo>
                      <a:pt x="2632862" y="1569415"/>
                    </a:lnTo>
                    <a:lnTo>
                      <a:pt x="2634463" y="1569034"/>
                    </a:lnTo>
                    <a:lnTo>
                      <a:pt x="2635453" y="1569568"/>
                    </a:lnTo>
                    <a:lnTo>
                      <a:pt x="2632177" y="1572463"/>
                    </a:lnTo>
                    <a:lnTo>
                      <a:pt x="2631491" y="1574445"/>
                    </a:lnTo>
                    <a:lnTo>
                      <a:pt x="2634920" y="1574292"/>
                    </a:lnTo>
                    <a:lnTo>
                      <a:pt x="2639263" y="1575816"/>
                    </a:lnTo>
                    <a:lnTo>
                      <a:pt x="2640787" y="1577645"/>
                    </a:lnTo>
                    <a:lnTo>
                      <a:pt x="2642311" y="1578255"/>
                    </a:lnTo>
                    <a:lnTo>
                      <a:pt x="2642997" y="1576121"/>
                    </a:lnTo>
                    <a:lnTo>
                      <a:pt x="2642769" y="1572463"/>
                    </a:lnTo>
                    <a:lnTo>
                      <a:pt x="2644369" y="1569415"/>
                    </a:lnTo>
                    <a:lnTo>
                      <a:pt x="2645512" y="1566520"/>
                    </a:lnTo>
                    <a:lnTo>
                      <a:pt x="2646807" y="1568348"/>
                    </a:lnTo>
                    <a:lnTo>
                      <a:pt x="2648484" y="1569491"/>
                    </a:lnTo>
                    <a:lnTo>
                      <a:pt x="2650693" y="1568044"/>
                    </a:lnTo>
                    <a:lnTo>
                      <a:pt x="2652217" y="1566520"/>
                    </a:lnTo>
                    <a:lnTo>
                      <a:pt x="2653437" y="1566139"/>
                    </a:lnTo>
                    <a:lnTo>
                      <a:pt x="2655265" y="1566139"/>
                    </a:lnTo>
                    <a:lnTo>
                      <a:pt x="2657094" y="1566748"/>
                    </a:lnTo>
                    <a:lnTo>
                      <a:pt x="2658389" y="1567282"/>
                    </a:lnTo>
                    <a:lnTo>
                      <a:pt x="2659304" y="1569720"/>
                    </a:lnTo>
                    <a:lnTo>
                      <a:pt x="2660752" y="1572311"/>
                    </a:lnTo>
                    <a:lnTo>
                      <a:pt x="2662428" y="1571549"/>
                    </a:lnTo>
                    <a:lnTo>
                      <a:pt x="2663571" y="1570635"/>
                    </a:lnTo>
                    <a:lnTo>
                      <a:pt x="2664409" y="1568501"/>
                    </a:lnTo>
                    <a:lnTo>
                      <a:pt x="2666543" y="1569034"/>
                    </a:lnTo>
                    <a:lnTo>
                      <a:pt x="2669210" y="1563243"/>
                    </a:lnTo>
                    <a:lnTo>
                      <a:pt x="2671039" y="1562786"/>
                    </a:lnTo>
                    <a:lnTo>
                      <a:pt x="2673553" y="1563700"/>
                    </a:lnTo>
                    <a:lnTo>
                      <a:pt x="2676449" y="1563929"/>
                    </a:lnTo>
                    <a:lnTo>
                      <a:pt x="2678506" y="1563243"/>
                    </a:lnTo>
                    <a:lnTo>
                      <a:pt x="2680183" y="1560043"/>
                    </a:lnTo>
                    <a:lnTo>
                      <a:pt x="2683917" y="1559433"/>
                    </a:lnTo>
                    <a:lnTo>
                      <a:pt x="2687574" y="1557528"/>
                    </a:lnTo>
                    <a:lnTo>
                      <a:pt x="2694280" y="1558595"/>
                    </a:lnTo>
                    <a:lnTo>
                      <a:pt x="2702204" y="1551356"/>
                    </a:lnTo>
                    <a:lnTo>
                      <a:pt x="2702052" y="1550289"/>
                    </a:lnTo>
                    <a:lnTo>
                      <a:pt x="2701138" y="1549451"/>
                    </a:lnTo>
                    <a:lnTo>
                      <a:pt x="2697556" y="1548689"/>
                    </a:lnTo>
                    <a:lnTo>
                      <a:pt x="2697328" y="1545870"/>
                    </a:lnTo>
                    <a:lnTo>
                      <a:pt x="2698623" y="1543736"/>
                    </a:lnTo>
                    <a:lnTo>
                      <a:pt x="2697785" y="1539011"/>
                    </a:lnTo>
                    <a:lnTo>
                      <a:pt x="2696642" y="1536573"/>
                    </a:lnTo>
                    <a:lnTo>
                      <a:pt x="2696871" y="1535125"/>
                    </a:lnTo>
                    <a:lnTo>
                      <a:pt x="2698471" y="1536345"/>
                    </a:lnTo>
                    <a:lnTo>
                      <a:pt x="2702662" y="1535735"/>
                    </a:lnTo>
                    <a:lnTo>
                      <a:pt x="2704872" y="1536268"/>
                    </a:lnTo>
                    <a:lnTo>
                      <a:pt x="2705252" y="1538554"/>
                    </a:lnTo>
                    <a:lnTo>
                      <a:pt x="2706624" y="1540002"/>
                    </a:lnTo>
                    <a:lnTo>
                      <a:pt x="2713025" y="1539240"/>
                    </a:lnTo>
                    <a:lnTo>
                      <a:pt x="2720645" y="1536345"/>
                    </a:lnTo>
                    <a:lnTo>
                      <a:pt x="2723388" y="1538630"/>
                    </a:lnTo>
                    <a:lnTo>
                      <a:pt x="2726817" y="1536878"/>
                    </a:lnTo>
                    <a:lnTo>
                      <a:pt x="2730703" y="1534211"/>
                    </a:lnTo>
                    <a:lnTo>
                      <a:pt x="2734894" y="1532382"/>
                    </a:lnTo>
                    <a:lnTo>
                      <a:pt x="2736342" y="1531010"/>
                    </a:lnTo>
                    <a:lnTo>
                      <a:pt x="2733370" y="1527277"/>
                    </a:lnTo>
                    <a:lnTo>
                      <a:pt x="2736952" y="1525372"/>
                    </a:lnTo>
                    <a:lnTo>
                      <a:pt x="2737942" y="1524152"/>
                    </a:lnTo>
                    <a:lnTo>
                      <a:pt x="2739466" y="1523314"/>
                    </a:lnTo>
                    <a:lnTo>
                      <a:pt x="2737866" y="1526134"/>
                    </a:lnTo>
                    <a:lnTo>
                      <a:pt x="2736190" y="1528191"/>
                    </a:lnTo>
                    <a:lnTo>
                      <a:pt x="2742209" y="1532611"/>
                    </a:lnTo>
                    <a:lnTo>
                      <a:pt x="2744953" y="1532611"/>
                    </a:lnTo>
                    <a:lnTo>
                      <a:pt x="2758135" y="1527124"/>
                    </a:lnTo>
                    <a:lnTo>
                      <a:pt x="2768270" y="1520723"/>
                    </a:lnTo>
                    <a:lnTo>
                      <a:pt x="2777033" y="1517295"/>
                    </a:lnTo>
                    <a:lnTo>
                      <a:pt x="2783205" y="1513408"/>
                    </a:lnTo>
                    <a:lnTo>
                      <a:pt x="2787777" y="1512799"/>
                    </a:lnTo>
                    <a:lnTo>
                      <a:pt x="2794940" y="1504417"/>
                    </a:lnTo>
                    <a:lnTo>
                      <a:pt x="2793111" y="1499692"/>
                    </a:lnTo>
                    <a:lnTo>
                      <a:pt x="2793492" y="1498092"/>
                    </a:lnTo>
                    <a:lnTo>
                      <a:pt x="2797150" y="1501902"/>
                    </a:lnTo>
                    <a:lnTo>
                      <a:pt x="2799283" y="1504798"/>
                    </a:lnTo>
                    <a:lnTo>
                      <a:pt x="2802331" y="1503807"/>
                    </a:lnTo>
                    <a:lnTo>
                      <a:pt x="2805837" y="1503350"/>
                    </a:lnTo>
                    <a:lnTo>
                      <a:pt x="2804389" y="1505941"/>
                    </a:lnTo>
                    <a:lnTo>
                      <a:pt x="2802636" y="1507236"/>
                    </a:lnTo>
                    <a:lnTo>
                      <a:pt x="2796312" y="1513408"/>
                    </a:lnTo>
                    <a:lnTo>
                      <a:pt x="2785948" y="1520571"/>
                    </a:lnTo>
                    <a:lnTo>
                      <a:pt x="2782596" y="1525372"/>
                    </a:lnTo>
                    <a:lnTo>
                      <a:pt x="2784119" y="1526362"/>
                    </a:lnTo>
                    <a:lnTo>
                      <a:pt x="2785720" y="1526591"/>
                    </a:lnTo>
                    <a:lnTo>
                      <a:pt x="2789072" y="1527810"/>
                    </a:lnTo>
                    <a:lnTo>
                      <a:pt x="2791587" y="1524991"/>
                    </a:lnTo>
                    <a:lnTo>
                      <a:pt x="2794711" y="1523695"/>
                    </a:lnTo>
                    <a:lnTo>
                      <a:pt x="2804922" y="1524686"/>
                    </a:lnTo>
                    <a:lnTo>
                      <a:pt x="2814599" y="1523695"/>
                    </a:lnTo>
                    <a:lnTo>
                      <a:pt x="2821610" y="1525219"/>
                    </a:lnTo>
                    <a:lnTo>
                      <a:pt x="2832964" y="1524457"/>
                    </a:lnTo>
                    <a:lnTo>
                      <a:pt x="2842489" y="1525829"/>
                    </a:lnTo>
                    <a:lnTo>
                      <a:pt x="2838907" y="1527962"/>
                    </a:lnTo>
                    <a:lnTo>
                      <a:pt x="2827706" y="1528420"/>
                    </a:lnTo>
                    <a:lnTo>
                      <a:pt x="2814371" y="1532915"/>
                    </a:lnTo>
                    <a:lnTo>
                      <a:pt x="2810942" y="1536192"/>
                    </a:lnTo>
                    <a:lnTo>
                      <a:pt x="2812694" y="1542136"/>
                    </a:lnTo>
                    <a:lnTo>
                      <a:pt x="2808884" y="1537792"/>
                    </a:lnTo>
                    <a:lnTo>
                      <a:pt x="2804236" y="1536649"/>
                    </a:lnTo>
                    <a:lnTo>
                      <a:pt x="2803779" y="1534287"/>
                    </a:lnTo>
                    <a:lnTo>
                      <a:pt x="2804084" y="1531849"/>
                    </a:lnTo>
                    <a:lnTo>
                      <a:pt x="2804770" y="1530477"/>
                    </a:lnTo>
                    <a:lnTo>
                      <a:pt x="2805151" y="1528496"/>
                    </a:lnTo>
                    <a:lnTo>
                      <a:pt x="2800579" y="1527124"/>
                    </a:lnTo>
                    <a:lnTo>
                      <a:pt x="2802179" y="1528648"/>
                    </a:lnTo>
                    <a:lnTo>
                      <a:pt x="2800579" y="1531010"/>
                    </a:lnTo>
                    <a:lnTo>
                      <a:pt x="2788844" y="1534668"/>
                    </a:lnTo>
                    <a:lnTo>
                      <a:pt x="2782977" y="1537487"/>
                    </a:lnTo>
                    <a:lnTo>
                      <a:pt x="2753792" y="1554556"/>
                    </a:lnTo>
                    <a:lnTo>
                      <a:pt x="2752420" y="1555623"/>
                    </a:lnTo>
                    <a:lnTo>
                      <a:pt x="2750972" y="1557528"/>
                    </a:lnTo>
                    <a:lnTo>
                      <a:pt x="2756459" y="1556080"/>
                    </a:lnTo>
                    <a:lnTo>
                      <a:pt x="2759736" y="1554556"/>
                    </a:lnTo>
                    <a:lnTo>
                      <a:pt x="2759050" y="1555852"/>
                    </a:lnTo>
                    <a:lnTo>
                      <a:pt x="2755316" y="1558366"/>
                    </a:lnTo>
                    <a:lnTo>
                      <a:pt x="2752801" y="1559738"/>
                    </a:lnTo>
                    <a:lnTo>
                      <a:pt x="2749067" y="1559966"/>
                    </a:lnTo>
                    <a:lnTo>
                      <a:pt x="2743657" y="1561414"/>
                    </a:lnTo>
                    <a:lnTo>
                      <a:pt x="2739619" y="1563929"/>
                    </a:lnTo>
                    <a:lnTo>
                      <a:pt x="2736952" y="1566596"/>
                    </a:lnTo>
                    <a:lnTo>
                      <a:pt x="2735580" y="1568272"/>
                    </a:lnTo>
                    <a:lnTo>
                      <a:pt x="2734818" y="1569872"/>
                    </a:lnTo>
                    <a:lnTo>
                      <a:pt x="2742743" y="1563319"/>
                    </a:lnTo>
                    <a:lnTo>
                      <a:pt x="2745562" y="1563624"/>
                    </a:lnTo>
                    <a:lnTo>
                      <a:pt x="2736647" y="1573073"/>
                    </a:lnTo>
                    <a:lnTo>
                      <a:pt x="2732989" y="1583588"/>
                    </a:lnTo>
                    <a:lnTo>
                      <a:pt x="2732989" y="1586636"/>
                    </a:lnTo>
                    <a:lnTo>
                      <a:pt x="2735580" y="1599133"/>
                    </a:lnTo>
                    <a:lnTo>
                      <a:pt x="2739009" y="1602486"/>
                    </a:lnTo>
                    <a:lnTo>
                      <a:pt x="2740381" y="1600810"/>
                    </a:lnTo>
                    <a:lnTo>
                      <a:pt x="2741295" y="1599057"/>
                    </a:lnTo>
                    <a:lnTo>
                      <a:pt x="2744877" y="1599971"/>
                    </a:lnTo>
                    <a:lnTo>
                      <a:pt x="2746858" y="1602867"/>
                    </a:lnTo>
                    <a:lnTo>
                      <a:pt x="2750592" y="1611020"/>
                    </a:lnTo>
                    <a:lnTo>
                      <a:pt x="2753563" y="1612240"/>
                    </a:lnTo>
                    <a:lnTo>
                      <a:pt x="2757373" y="1611325"/>
                    </a:lnTo>
                    <a:lnTo>
                      <a:pt x="2760574" y="1613002"/>
                    </a:lnTo>
                    <a:lnTo>
                      <a:pt x="2761717" y="1612697"/>
                    </a:lnTo>
                    <a:lnTo>
                      <a:pt x="2762631" y="1610944"/>
                    </a:lnTo>
                    <a:lnTo>
                      <a:pt x="2764231" y="1610792"/>
                    </a:lnTo>
                    <a:lnTo>
                      <a:pt x="2765908" y="1611554"/>
                    </a:lnTo>
                    <a:lnTo>
                      <a:pt x="2766441" y="1605991"/>
                    </a:lnTo>
                    <a:lnTo>
                      <a:pt x="2770099" y="1603172"/>
                    </a:lnTo>
                    <a:lnTo>
                      <a:pt x="2772537" y="1603020"/>
                    </a:lnTo>
                    <a:lnTo>
                      <a:pt x="2775890" y="1603172"/>
                    </a:lnTo>
                    <a:lnTo>
                      <a:pt x="2784577" y="1596619"/>
                    </a:lnTo>
                    <a:lnTo>
                      <a:pt x="2785948" y="1593723"/>
                    </a:lnTo>
                    <a:lnTo>
                      <a:pt x="2791206" y="1589380"/>
                    </a:lnTo>
                    <a:lnTo>
                      <a:pt x="2795549" y="1583741"/>
                    </a:lnTo>
                    <a:lnTo>
                      <a:pt x="2799817" y="1581683"/>
                    </a:lnTo>
                    <a:lnTo>
                      <a:pt x="2803322" y="1576121"/>
                    </a:lnTo>
                    <a:lnTo>
                      <a:pt x="2804998" y="1576654"/>
                    </a:lnTo>
                    <a:lnTo>
                      <a:pt x="2807284" y="1574673"/>
                    </a:lnTo>
                    <a:lnTo>
                      <a:pt x="2805913" y="1570863"/>
                    </a:lnTo>
                    <a:lnTo>
                      <a:pt x="2804846" y="1569491"/>
                    </a:lnTo>
                    <a:lnTo>
                      <a:pt x="2806903" y="1564462"/>
                    </a:lnTo>
                    <a:lnTo>
                      <a:pt x="2811552" y="1562786"/>
                    </a:lnTo>
                    <a:lnTo>
                      <a:pt x="2814066" y="1567434"/>
                    </a:lnTo>
                    <a:lnTo>
                      <a:pt x="2816276" y="1564691"/>
                    </a:lnTo>
                    <a:lnTo>
                      <a:pt x="2816276" y="1562710"/>
                    </a:lnTo>
                    <a:lnTo>
                      <a:pt x="2817952" y="1560043"/>
                    </a:lnTo>
                    <a:lnTo>
                      <a:pt x="2820924" y="1561948"/>
                    </a:lnTo>
                    <a:lnTo>
                      <a:pt x="2822219" y="1564691"/>
                    </a:lnTo>
                    <a:lnTo>
                      <a:pt x="2824963" y="1566367"/>
                    </a:lnTo>
                    <a:lnTo>
                      <a:pt x="2827249" y="1567510"/>
                    </a:lnTo>
                    <a:lnTo>
                      <a:pt x="2833116" y="1567815"/>
                    </a:lnTo>
                    <a:lnTo>
                      <a:pt x="2834716" y="1566139"/>
                    </a:lnTo>
                    <a:lnTo>
                      <a:pt x="2835631" y="1564767"/>
                    </a:lnTo>
                    <a:lnTo>
                      <a:pt x="2835097" y="1561643"/>
                    </a:lnTo>
                    <a:lnTo>
                      <a:pt x="2833345" y="1558214"/>
                    </a:lnTo>
                    <a:lnTo>
                      <a:pt x="2835631" y="1559509"/>
                    </a:lnTo>
                    <a:lnTo>
                      <a:pt x="2839060" y="1560271"/>
                    </a:lnTo>
                    <a:lnTo>
                      <a:pt x="2841955" y="1559662"/>
                    </a:lnTo>
                    <a:lnTo>
                      <a:pt x="2844851" y="1560119"/>
                    </a:lnTo>
                    <a:lnTo>
                      <a:pt x="2850718" y="1556918"/>
                    </a:lnTo>
                    <a:lnTo>
                      <a:pt x="2853309" y="1556995"/>
                    </a:lnTo>
                    <a:lnTo>
                      <a:pt x="2855519" y="1556690"/>
                    </a:lnTo>
                    <a:lnTo>
                      <a:pt x="2865730" y="1553413"/>
                    </a:lnTo>
                    <a:lnTo>
                      <a:pt x="2875559" y="1550594"/>
                    </a:lnTo>
                    <a:lnTo>
                      <a:pt x="2885237" y="1546250"/>
                    </a:lnTo>
                    <a:lnTo>
                      <a:pt x="2894457" y="1543431"/>
                    </a:lnTo>
                    <a:lnTo>
                      <a:pt x="2903449" y="1539164"/>
                    </a:lnTo>
                    <a:lnTo>
                      <a:pt x="2906344" y="1538707"/>
                    </a:lnTo>
                    <a:lnTo>
                      <a:pt x="2909164" y="1537030"/>
                    </a:lnTo>
                    <a:lnTo>
                      <a:pt x="2912212" y="1535887"/>
                    </a:lnTo>
                    <a:lnTo>
                      <a:pt x="2914955" y="1535735"/>
                    </a:lnTo>
                    <a:lnTo>
                      <a:pt x="2919222" y="1534363"/>
                    </a:lnTo>
                    <a:lnTo>
                      <a:pt x="2923261" y="1532001"/>
                    </a:lnTo>
                    <a:lnTo>
                      <a:pt x="2927833" y="1531010"/>
                    </a:lnTo>
                    <a:lnTo>
                      <a:pt x="2930347" y="1532077"/>
                    </a:lnTo>
                    <a:lnTo>
                      <a:pt x="2931643" y="1531239"/>
                    </a:lnTo>
                    <a:lnTo>
                      <a:pt x="2933014" y="1529334"/>
                    </a:lnTo>
                    <a:lnTo>
                      <a:pt x="2931490" y="1527505"/>
                    </a:lnTo>
                    <a:lnTo>
                      <a:pt x="2930119" y="1526667"/>
                    </a:lnTo>
                    <a:lnTo>
                      <a:pt x="2916403" y="1525753"/>
                    </a:lnTo>
                    <a:lnTo>
                      <a:pt x="2919679" y="1523695"/>
                    </a:lnTo>
                    <a:lnTo>
                      <a:pt x="2923337" y="1522247"/>
                    </a:lnTo>
                    <a:lnTo>
                      <a:pt x="2923489" y="1520571"/>
                    </a:lnTo>
                    <a:lnTo>
                      <a:pt x="2920670" y="1515923"/>
                    </a:lnTo>
                    <a:lnTo>
                      <a:pt x="2917698" y="1512341"/>
                    </a:lnTo>
                    <a:lnTo>
                      <a:pt x="2915184" y="1510513"/>
                    </a:lnTo>
                    <a:lnTo>
                      <a:pt x="2908783" y="1512646"/>
                    </a:lnTo>
                    <a:lnTo>
                      <a:pt x="2904211" y="1512037"/>
                    </a:lnTo>
                    <a:lnTo>
                      <a:pt x="2900248" y="1509141"/>
                    </a:lnTo>
                    <a:lnTo>
                      <a:pt x="2898953" y="1505102"/>
                    </a:lnTo>
                    <a:lnTo>
                      <a:pt x="2898419" y="1502664"/>
                    </a:lnTo>
                    <a:lnTo>
                      <a:pt x="2897200" y="1501826"/>
                    </a:lnTo>
                    <a:lnTo>
                      <a:pt x="2887066" y="1508379"/>
                    </a:lnTo>
                    <a:lnTo>
                      <a:pt x="2879141" y="1511580"/>
                    </a:lnTo>
                    <a:lnTo>
                      <a:pt x="2878150" y="1512722"/>
                    </a:lnTo>
                    <a:lnTo>
                      <a:pt x="2876779" y="1513561"/>
                    </a:lnTo>
                    <a:lnTo>
                      <a:pt x="2872816" y="1511732"/>
                    </a:lnTo>
                    <a:lnTo>
                      <a:pt x="2866416" y="1512341"/>
                    </a:lnTo>
                    <a:lnTo>
                      <a:pt x="2867635" y="1510589"/>
                    </a:lnTo>
                    <a:lnTo>
                      <a:pt x="2868321" y="1507922"/>
                    </a:lnTo>
                    <a:lnTo>
                      <a:pt x="2860167" y="1506245"/>
                    </a:lnTo>
                    <a:lnTo>
                      <a:pt x="2852547" y="1505941"/>
                    </a:lnTo>
                    <a:lnTo>
                      <a:pt x="2848356" y="1507084"/>
                    </a:lnTo>
                    <a:lnTo>
                      <a:pt x="2845384" y="1507388"/>
                    </a:lnTo>
                    <a:lnTo>
                      <a:pt x="2844470" y="1506017"/>
                    </a:lnTo>
                    <a:lnTo>
                      <a:pt x="2842870" y="1504569"/>
                    </a:lnTo>
                    <a:lnTo>
                      <a:pt x="2837002" y="1501521"/>
                    </a:lnTo>
                    <a:lnTo>
                      <a:pt x="2834716" y="1501369"/>
                    </a:lnTo>
                    <a:lnTo>
                      <a:pt x="2829459" y="1502359"/>
                    </a:lnTo>
                    <a:lnTo>
                      <a:pt x="2822829" y="1497482"/>
                    </a:lnTo>
                    <a:lnTo>
                      <a:pt x="2815819" y="1494511"/>
                    </a:lnTo>
                    <a:lnTo>
                      <a:pt x="2824506" y="1490396"/>
                    </a:lnTo>
                    <a:lnTo>
                      <a:pt x="2822905" y="1488491"/>
                    </a:lnTo>
                    <a:lnTo>
                      <a:pt x="2821229" y="1487576"/>
                    </a:lnTo>
                    <a:lnTo>
                      <a:pt x="2812390" y="1486281"/>
                    </a:lnTo>
                    <a:lnTo>
                      <a:pt x="2809799" y="1484986"/>
                    </a:lnTo>
                    <a:lnTo>
                      <a:pt x="2796997" y="1483995"/>
                    </a:lnTo>
                    <a:lnTo>
                      <a:pt x="2796388" y="1480566"/>
                    </a:lnTo>
                    <a:lnTo>
                      <a:pt x="2792882" y="1478432"/>
                    </a:lnTo>
                    <a:lnTo>
                      <a:pt x="2793111" y="1475080"/>
                    </a:lnTo>
                    <a:lnTo>
                      <a:pt x="2791206" y="1470889"/>
                    </a:lnTo>
                    <a:lnTo>
                      <a:pt x="2789834" y="1463192"/>
                    </a:lnTo>
                    <a:lnTo>
                      <a:pt x="2786329" y="1461897"/>
                    </a:lnTo>
                    <a:lnTo>
                      <a:pt x="2783739" y="1455877"/>
                    </a:lnTo>
                    <a:lnTo>
                      <a:pt x="2782900" y="1452753"/>
                    </a:lnTo>
                    <a:lnTo>
                      <a:pt x="2784424" y="1449400"/>
                    </a:lnTo>
                    <a:lnTo>
                      <a:pt x="2785720" y="1444371"/>
                    </a:lnTo>
                    <a:lnTo>
                      <a:pt x="2781452" y="1443152"/>
                    </a:lnTo>
                    <a:lnTo>
                      <a:pt x="2777566" y="1443000"/>
                    </a:lnTo>
                    <a:lnTo>
                      <a:pt x="2771775" y="1444905"/>
                    </a:lnTo>
                    <a:lnTo>
                      <a:pt x="2769184" y="1443990"/>
                    </a:lnTo>
                    <a:lnTo>
                      <a:pt x="2766822" y="1442466"/>
                    </a:lnTo>
                    <a:lnTo>
                      <a:pt x="2775890" y="1435989"/>
                    </a:lnTo>
                    <a:lnTo>
                      <a:pt x="2782672" y="1429436"/>
                    </a:lnTo>
                    <a:lnTo>
                      <a:pt x="2784958" y="1419606"/>
                    </a:lnTo>
                    <a:lnTo>
                      <a:pt x="2788311" y="1414577"/>
                    </a:lnTo>
                    <a:lnTo>
                      <a:pt x="2790749" y="1412062"/>
                    </a:lnTo>
                    <a:lnTo>
                      <a:pt x="2784119" y="1408557"/>
                    </a:lnTo>
                    <a:lnTo>
                      <a:pt x="2777414" y="1408786"/>
                    </a:lnTo>
                    <a:lnTo>
                      <a:pt x="2779167" y="1406119"/>
                    </a:lnTo>
                    <a:lnTo>
                      <a:pt x="2770404" y="1407871"/>
                    </a:lnTo>
                    <a:lnTo>
                      <a:pt x="2765908" y="1410005"/>
                    </a:lnTo>
                    <a:lnTo>
                      <a:pt x="2760421" y="1413967"/>
                    </a:lnTo>
                    <a:lnTo>
                      <a:pt x="2755697" y="1414729"/>
                    </a:lnTo>
                    <a:lnTo>
                      <a:pt x="2753411" y="1413510"/>
                    </a:lnTo>
                    <a:lnTo>
                      <a:pt x="2749906" y="1405509"/>
                    </a:lnTo>
                    <a:lnTo>
                      <a:pt x="2746324" y="1402995"/>
                    </a:lnTo>
                    <a:lnTo>
                      <a:pt x="2732304" y="1399185"/>
                    </a:lnTo>
                    <a:lnTo>
                      <a:pt x="2726512" y="1395679"/>
                    </a:lnTo>
                    <a:lnTo>
                      <a:pt x="2723845" y="1395375"/>
                    </a:lnTo>
                    <a:lnTo>
                      <a:pt x="2715997" y="1398041"/>
                    </a:lnTo>
                    <a:lnTo>
                      <a:pt x="2713177" y="1397584"/>
                    </a:lnTo>
                    <a:lnTo>
                      <a:pt x="2723083" y="1392784"/>
                    </a:lnTo>
                    <a:lnTo>
                      <a:pt x="2727884" y="1393850"/>
                    </a:lnTo>
                    <a:lnTo>
                      <a:pt x="2730856" y="1392860"/>
                    </a:lnTo>
                    <a:lnTo>
                      <a:pt x="2737257" y="1393622"/>
                    </a:lnTo>
                    <a:lnTo>
                      <a:pt x="2740000" y="1391412"/>
                    </a:lnTo>
                    <a:lnTo>
                      <a:pt x="2743276" y="1389355"/>
                    </a:lnTo>
                    <a:lnTo>
                      <a:pt x="2749982" y="1393165"/>
                    </a:lnTo>
                    <a:lnTo>
                      <a:pt x="2760802" y="1397127"/>
                    </a:lnTo>
                    <a:lnTo>
                      <a:pt x="2765298" y="1398041"/>
                    </a:lnTo>
                    <a:lnTo>
                      <a:pt x="2769184" y="1397584"/>
                    </a:lnTo>
                    <a:lnTo>
                      <a:pt x="2777795" y="1393393"/>
                    </a:lnTo>
                    <a:lnTo>
                      <a:pt x="2780767" y="1390802"/>
                    </a:lnTo>
                    <a:lnTo>
                      <a:pt x="2786101" y="1388974"/>
                    </a:lnTo>
                    <a:lnTo>
                      <a:pt x="2788387" y="1387450"/>
                    </a:lnTo>
                    <a:lnTo>
                      <a:pt x="2790597" y="1383411"/>
                    </a:lnTo>
                    <a:lnTo>
                      <a:pt x="2793416" y="1380896"/>
                    </a:lnTo>
                    <a:lnTo>
                      <a:pt x="2804465" y="1377848"/>
                    </a:lnTo>
                    <a:lnTo>
                      <a:pt x="2808122" y="1371600"/>
                    </a:lnTo>
                    <a:lnTo>
                      <a:pt x="2808427" y="1364666"/>
                    </a:lnTo>
                    <a:lnTo>
                      <a:pt x="2801874" y="1359103"/>
                    </a:lnTo>
                    <a:lnTo>
                      <a:pt x="2798064" y="1357275"/>
                    </a:lnTo>
                    <a:lnTo>
                      <a:pt x="2803627" y="1357351"/>
                    </a:lnTo>
                    <a:lnTo>
                      <a:pt x="2809875" y="1358951"/>
                    </a:lnTo>
                    <a:lnTo>
                      <a:pt x="2809570" y="1355674"/>
                    </a:lnTo>
                    <a:lnTo>
                      <a:pt x="2807818" y="1353236"/>
                    </a:lnTo>
                    <a:lnTo>
                      <a:pt x="2796007" y="1344168"/>
                    </a:lnTo>
                    <a:lnTo>
                      <a:pt x="2785567" y="1339901"/>
                    </a:lnTo>
                    <a:lnTo>
                      <a:pt x="2763850" y="1336396"/>
                    </a:lnTo>
                    <a:lnTo>
                      <a:pt x="2758897" y="1336167"/>
                    </a:lnTo>
                    <a:lnTo>
                      <a:pt x="2745029" y="1338225"/>
                    </a:lnTo>
                    <a:lnTo>
                      <a:pt x="2733599" y="1338834"/>
                    </a:lnTo>
                    <a:lnTo>
                      <a:pt x="2717292" y="1343101"/>
                    </a:lnTo>
                    <a:lnTo>
                      <a:pt x="2697175" y="1351178"/>
                    </a:lnTo>
                    <a:lnTo>
                      <a:pt x="2679954" y="1356512"/>
                    </a:lnTo>
                    <a:lnTo>
                      <a:pt x="2667229" y="1362685"/>
                    </a:lnTo>
                    <a:lnTo>
                      <a:pt x="2653741" y="1367866"/>
                    </a:lnTo>
                    <a:lnTo>
                      <a:pt x="2646197" y="1371981"/>
                    </a:lnTo>
                    <a:lnTo>
                      <a:pt x="2641549" y="1376172"/>
                    </a:lnTo>
                    <a:lnTo>
                      <a:pt x="2634006" y="1380135"/>
                    </a:lnTo>
                    <a:lnTo>
                      <a:pt x="2631339" y="1380668"/>
                    </a:lnTo>
                    <a:lnTo>
                      <a:pt x="2624709" y="1385164"/>
                    </a:lnTo>
                    <a:lnTo>
                      <a:pt x="2612289" y="1396365"/>
                    </a:lnTo>
                    <a:lnTo>
                      <a:pt x="2605964" y="1400251"/>
                    </a:lnTo>
                    <a:lnTo>
                      <a:pt x="2601697" y="1407262"/>
                    </a:lnTo>
                    <a:lnTo>
                      <a:pt x="2593086" y="1417015"/>
                    </a:lnTo>
                    <a:lnTo>
                      <a:pt x="2584780" y="1424407"/>
                    </a:lnTo>
                    <a:lnTo>
                      <a:pt x="2582723" y="1428979"/>
                    </a:lnTo>
                    <a:lnTo>
                      <a:pt x="2577008" y="1433246"/>
                    </a:lnTo>
                    <a:lnTo>
                      <a:pt x="2570455" y="1441704"/>
                    </a:lnTo>
                    <a:lnTo>
                      <a:pt x="2565349" y="1445743"/>
                    </a:lnTo>
                    <a:lnTo>
                      <a:pt x="2546909" y="1454506"/>
                    </a:lnTo>
                    <a:lnTo>
                      <a:pt x="2540813" y="1456106"/>
                    </a:lnTo>
                    <a:lnTo>
                      <a:pt x="2536546" y="1459154"/>
                    </a:lnTo>
                    <a:lnTo>
                      <a:pt x="2529612" y="1460830"/>
                    </a:lnTo>
                    <a:lnTo>
                      <a:pt x="2520696" y="1464107"/>
                    </a:lnTo>
                    <a:lnTo>
                      <a:pt x="2511781" y="1465097"/>
                    </a:lnTo>
                    <a:lnTo>
                      <a:pt x="2503704" y="1468984"/>
                    </a:lnTo>
                    <a:lnTo>
                      <a:pt x="2500656" y="1470889"/>
                    </a:lnTo>
                    <a:lnTo>
                      <a:pt x="2498598" y="1474241"/>
                    </a:lnTo>
                    <a:lnTo>
                      <a:pt x="2493721" y="1476070"/>
                    </a:lnTo>
                    <a:lnTo>
                      <a:pt x="2488692" y="1478585"/>
                    </a:lnTo>
                    <a:lnTo>
                      <a:pt x="2479472" y="1486815"/>
                    </a:lnTo>
                    <a:lnTo>
                      <a:pt x="2469566" y="1490548"/>
                    </a:lnTo>
                    <a:lnTo>
                      <a:pt x="2463013" y="1495044"/>
                    </a:lnTo>
                    <a:lnTo>
                      <a:pt x="2459355" y="1502055"/>
                    </a:lnTo>
                    <a:lnTo>
                      <a:pt x="2454859" y="1507084"/>
                    </a:lnTo>
                    <a:lnTo>
                      <a:pt x="2451126" y="1513103"/>
                    </a:lnTo>
                    <a:lnTo>
                      <a:pt x="2450440" y="1515313"/>
                    </a:lnTo>
                    <a:lnTo>
                      <a:pt x="2449068" y="1521333"/>
                    </a:lnTo>
                    <a:lnTo>
                      <a:pt x="2447544" y="1523010"/>
                    </a:lnTo>
                    <a:lnTo>
                      <a:pt x="2439543" y="1524381"/>
                    </a:lnTo>
                    <a:lnTo>
                      <a:pt x="2428494" y="1531772"/>
                    </a:lnTo>
                    <a:lnTo>
                      <a:pt x="2419960" y="1534287"/>
                    </a:lnTo>
                    <a:lnTo>
                      <a:pt x="2408454" y="1541221"/>
                    </a:lnTo>
                    <a:lnTo>
                      <a:pt x="2402967" y="1542974"/>
                    </a:lnTo>
                    <a:lnTo>
                      <a:pt x="2416531" y="1533373"/>
                    </a:lnTo>
                    <a:lnTo>
                      <a:pt x="2426589" y="1527810"/>
                    </a:lnTo>
                    <a:lnTo>
                      <a:pt x="2431466" y="1526820"/>
                    </a:lnTo>
                    <a:lnTo>
                      <a:pt x="2430475" y="1522628"/>
                    </a:lnTo>
                    <a:lnTo>
                      <a:pt x="2420798" y="1519809"/>
                    </a:lnTo>
                    <a:lnTo>
                      <a:pt x="2418207" y="1517904"/>
                    </a:lnTo>
                    <a:lnTo>
                      <a:pt x="2428951" y="1519352"/>
                    </a:lnTo>
                    <a:lnTo>
                      <a:pt x="2434362" y="1516380"/>
                    </a:lnTo>
                    <a:lnTo>
                      <a:pt x="2438248" y="1512037"/>
                    </a:lnTo>
                    <a:lnTo>
                      <a:pt x="2441601" y="1509370"/>
                    </a:lnTo>
                    <a:lnTo>
                      <a:pt x="2450668" y="1508074"/>
                    </a:lnTo>
                    <a:lnTo>
                      <a:pt x="2458212" y="1500302"/>
                    </a:lnTo>
                    <a:lnTo>
                      <a:pt x="2462251" y="1494358"/>
                    </a:lnTo>
                    <a:lnTo>
                      <a:pt x="2463546" y="1492301"/>
                    </a:lnTo>
                    <a:lnTo>
                      <a:pt x="2468347" y="1489786"/>
                    </a:lnTo>
                    <a:lnTo>
                      <a:pt x="2469947" y="1485443"/>
                    </a:lnTo>
                    <a:lnTo>
                      <a:pt x="2475281" y="1482928"/>
                    </a:lnTo>
                    <a:lnTo>
                      <a:pt x="2481529" y="1481709"/>
                    </a:lnTo>
                    <a:lnTo>
                      <a:pt x="2497989" y="1472184"/>
                    </a:lnTo>
                    <a:lnTo>
                      <a:pt x="2499970" y="1468679"/>
                    </a:lnTo>
                    <a:lnTo>
                      <a:pt x="2506828" y="1466317"/>
                    </a:lnTo>
                    <a:lnTo>
                      <a:pt x="2512619" y="1462507"/>
                    </a:lnTo>
                    <a:lnTo>
                      <a:pt x="2517343" y="1463116"/>
                    </a:lnTo>
                    <a:lnTo>
                      <a:pt x="2522449" y="1461897"/>
                    </a:lnTo>
                    <a:lnTo>
                      <a:pt x="2536317" y="1457173"/>
                    </a:lnTo>
                    <a:lnTo>
                      <a:pt x="2542184" y="1451000"/>
                    </a:lnTo>
                    <a:lnTo>
                      <a:pt x="2547747" y="1447038"/>
                    </a:lnTo>
                    <a:lnTo>
                      <a:pt x="2558034" y="1440561"/>
                    </a:lnTo>
                    <a:lnTo>
                      <a:pt x="2568092" y="1426769"/>
                    </a:lnTo>
                    <a:lnTo>
                      <a:pt x="2573807" y="1422883"/>
                    </a:lnTo>
                    <a:lnTo>
                      <a:pt x="2585695" y="1411376"/>
                    </a:lnTo>
                    <a:lnTo>
                      <a:pt x="2589124" y="1406805"/>
                    </a:lnTo>
                    <a:lnTo>
                      <a:pt x="2591638" y="1400937"/>
                    </a:lnTo>
                    <a:lnTo>
                      <a:pt x="2594153" y="1393774"/>
                    </a:lnTo>
                    <a:lnTo>
                      <a:pt x="2590648" y="1390193"/>
                    </a:lnTo>
                    <a:lnTo>
                      <a:pt x="2586533" y="1388516"/>
                    </a:lnTo>
                    <a:lnTo>
                      <a:pt x="2579827" y="1386688"/>
                    </a:lnTo>
                    <a:lnTo>
                      <a:pt x="2566035" y="1381201"/>
                    </a:lnTo>
                    <a:lnTo>
                      <a:pt x="2559406" y="1381277"/>
                    </a:lnTo>
                    <a:lnTo>
                      <a:pt x="2552929" y="1380592"/>
                    </a:lnTo>
                    <a:lnTo>
                      <a:pt x="2549652" y="1377848"/>
                    </a:lnTo>
                    <a:lnTo>
                      <a:pt x="2545994" y="1376248"/>
                    </a:lnTo>
                    <a:lnTo>
                      <a:pt x="2570607" y="1380668"/>
                    </a:lnTo>
                    <a:lnTo>
                      <a:pt x="2581123" y="1385011"/>
                    </a:lnTo>
                    <a:lnTo>
                      <a:pt x="2585390" y="1385316"/>
                    </a:lnTo>
                    <a:lnTo>
                      <a:pt x="2591181" y="1388440"/>
                    </a:lnTo>
                    <a:lnTo>
                      <a:pt x="2594686" y="1389278"/>
                    </a:lnTo>
                    <a:lnTo>
                      <a:pt x="2598115" y="1388821"/>
                    </a:lnTo>
                    <a:lnTo>
                      <a:pt x="2602916" y="1386307"/>
                    </a:lnTo>
                    <a:lnTo>
                      <a:pt x="2609698" y="1379677"/>
                    </a:lnTo>
                    <a:lnTo>
                      <a:pt x="2615260" y="1370457"/>
                    </a:lnTo>
                    <a:lnTo>
                      <a:pt x="2626919" y="1357884"/>
                    </a:lnTo>
                    <a:lnTo>
                      <a:pt x="2636977" y="1352398"/>
                    </a:lnTo>
                    <a:lnTo>
                      <a:pt x="2638654" y="1349045"/>
                    </a:lnTo>
                    <a:lnTo>
                      <a:pt x="2641854" y="1346606"/>
                    </a:lnTo>
                    <a:lnTo>
                      <a:pt x="2646883" y="1344397"/>
                    </a:lnTo>
                    <a:lnTo>
                      <a:pt x="2651532" y="1343711"/>
                    </a:lnTo>
                    <a:lnTo>
                      <a:pt x="2654427" y="1341958"/>
                    </a:lnTo>
                    <a:lnTo>
                      <a:pt x="2651989" y="1339596"/>
                    </a:lnTo>
                    <a:lnTo>
                      <a:pt x="2660752" y="1336624"/>
                    </a:lnTo>
                    <a:lnTo>
                      <a:pt x="2680411" y="1332890"/>
                    </a:lnTo>
                    <a:lnTo>
                      <a:pt x="2683536" y="1332814"/>
                    </a:lnTo>
                    <a:lnTo>
                      <a:pt x="2687269" y="1332052"/>
                    </a:lnTo>
                    <a:lnTo>
                      <a:pt x="2691537" y="1326947"/>
                    </a:lnTo>
                    <a:lnTo>
                      <a:pt x="2692603" y="1319479"/>
                    </a:lnTo>
                    <a:lnTo>
                      <a:pt x="2703957" y="1299896"/>
                    </a:lnTo>
                    <a:lnTo>
                      <a:pt x="2711729" y="1296315"/>
                    </a:lnTo>
                    <a:lnTo>
                      <a:pt x="2716378" y="1291742"/>
                    </a:lnTo>
                    <a:lnTo>
                      <a:pt x="2719121" y="1291514"/>
                    </a:lnTo>
                    <a:lnTo>
                      <a:pt x="2721254" y="1288923"/>
                    </a:lnTo>
                    <a:lnTo>
                      <a:pt x="2724531" y="1288313"/>
                    </a:lnTo>
                    <a:lnTo>
                      <a:pt x="2726207" y="1289152"/>
                    </a:lnTo>
                    <a:lnTo>
                      <a:pt x="2731084" y="1288542"/>
                    </a:lnTo>
                    <a:lnTo>
                      <a:pt x="2735580" y="1289456"/>
                    </a:lnTo>
                    <a:lnTo>
                      <a:pt x="2742209" y="1284808"/>
                    </a:lnTo>
                    <a:lnTo>
                      <a:pt x="2749677" y="1286561"/>
                    </a:lnTo>
                    <a:lnTo>
                      <a:pt x="2768803" y="1283513"/>
                    </a:lnTo>
                    <a:lnTo>
                      <a:pt x="2772232" y="1284656"/>
                    </a:lnTo>
                    <a:lnTo>
                      <a:pt x="2784348" y="1285799"/>
                    </a:lnTo>
                    <a:lnTo>
                      <a:pt x="2798293" y="1284046"/>
                    </a:lnTo>
                    <a:lnTo>
                      <a:pt x="2811399" y="1286027"/>
                    </a:lnTo>
                    <a:lnTo>
                      <a:pt x="2817343" y="1284275"/>
                    </a:lnTo>
                    <a:lnTo>
                      <a:pt x="2823667" y="1283818"/>
                    </a:lnTo>
                    <a:lnTo>
                      <a:pt x="2828316" y="1284275"/>
                    </a:lnTo>
                    <a:lnTo>
                      <a:pt x="2833954" y="1286637"/>
                    </a:lnTo>
                    <a:lnTo>
                      <a:pt x="2847518" y="1287399"/>
                    </a:lnTo>
                    <a:lnTo>
                      <a:pt x="2851480" y="1284808"/>
                    </a:lnTo>
                    <a:lnTo>
                      <a:pt x="2858719" y="1284961"/>
                    </a:lnTo>
                    <a:lnTo>
                      <a:pt x="2863291" y="1284427"/>
                    </a:lnTo>
                    <a:lnTo>
                      <a:pt x="2867787" y="1284427"/>
                    </a:lnTo>
                    <a:lnTo>
                      <a:pt x="2874569" y="1285265"/>
                    </a:lnTo>
                    <a:lnTo>
                      <a:pt x="2881503" y="1285646"/>
                    </a:lnTo>
                    <a:lnTo>
                      <a:pt x="2889123" y="1287628"/>
                    </a:lnTo>
                    <a:lnTo>
                      <a:pt x="2898648" y="1287856"/>
                    </a:lnTo>
                    <a:lnTo>
                      <a:pt x="2901849" y="1289685"/>
                    </a:lnTo>
                    <a:lnTo>
                      <a:pt x="2906192" y="1294333"/>
                    </a:lnTo>
                    <a:lnTo>
                      <a:pt x="2923032" y="1289456"/>
                    </a:lnTo>
                    <a:lnTo>
                      <a:pt x="2927223" y="1289990"/>
                    </a:lnTo>
                    <a:lnTo>
                      <a:pt x="2935910" y="1289304"/>
                    </a:lnTo>
                    <a:lnTo>
                      <a:pt x="2941701" y="1287018"/>
                    </a:lnTo>
                    <a:lnTo>
                      <a:pt x="2949474" y="1288466"/>
                    </a:lnTo>
                    <a:lnTo>
                      <a:pt x="2956027" y="1287628"/>
                    </a:lnTo>
                    <a:lnTo>
                      <a:pt x="2969895" y="1286790"/>
                    </a:lnTo>
                    <a:lnTo>
                      <a:pt x="2977439" y="1283741"/>
                    </a:lnTo>
                    <a:lnTo>
                      <a:pt x="2980106" y="1278560"/>
                    </a:lnTo>
                    <a:lnTo>
                      <a:pt x="2988031" y="1274826"/>
                    </a:lnTo>
                    <a:lnTo>
                      <a:pt x="2997099" y="1265606"/>
                    </a:lnTo>
                    <a:lnTo>
                      <a:pt x="3005328" y="1260348"/>
                    </a:lnTo>
                    <a:lnTo>
                      <a:pt x="3009595" y="1255319"/>
                    </a:lnTo>
                    <a:lnTo>
                      <a:pt x="3025826" y="1240460"/>
                    </a:lnTo>
                    <a:lnTo>
                      <a:pt x="3026664" y="1237107"/>
                    </a:lnTo>
                    <a:lnTo>
                      <a:pt x="3027579" y="1236116"/>
                    </a:lnTo>
                    <a:lnTo>
                      <a:pt x="3030779" y="1234211"/>
                    </a:lnTo>
                    <a:lnTo>
                      <a:pt x="3033370" y="1233602"/>
                    </a:lnTo>
                    <a:lnTo>
                      <a:pt x="3040075" y="1234211"/>
                    </a:lnTo>
                    <a:lnTo>
                      <a:pt x="3047009" y="1233373"/>
                    </a:lnTo>
                    <a:lnTo>
                      <a:pt x="3049600" y="1232840"/>
                    </a:lnTo>
                    <a:lnTo>
                      <a:pt x="3056230" y="1228877"/>
                    </a:lnTo>
                    <a:lnTo>
                      <a:pt x="3059430" y="1227582"/>
                    </a:lnTo>
                    <a:lnTo>
                      <a:pt x="3071394" y="1225296"/>
                    </a:lnTo>
                    <a:lnTo>
                      <a:pt x="3077718" y="1224839"/>
                    </a:lnTo>
                    <a:lnTo>
                      <a:pt x="3085567" y="1226668"/>
                    </a:lnTo>
                    <a:lnTo>
                      <a:pt x="3088539" y="1226439"/>
                    </a:lnTo>
                    <a:lnTo>
                      <a:pt x="3090215" y="1225906"/>
                    </a:lnTo>
                    <a:lnTo>
                      <a:pt x="3106750" y="1214552"/>
                    </a:lnTo>
                    <a:lnTo>
                      <a:pt x="3117114" y="1208532"/>
                    </a:lnTo>
                    <a:lnTo>
                      <a:pt x="3127324" y="1201826"/>
                    </a:lnTo>
                    <a:lnTo>
                      <a:pt x="3139821" y="1191082"/>
                    </a:lnTo>
                    <a:lnTo>
                      <a:pt x="3140736" y="1188415"/>
                    </a:lnTo>
                    <a:lnTo>
                      <a:pt x="3139974" y="1185748"/>
                    </a:lnTo>
                    <a:lnTo>
                      <a:pt x="3136392" y="1183767"/>
                    </a:lnTo>
                    <a:lnTo>
                      <a:pt x="3134487" y="1182167"/>
                    </a:lnTo>
                    <a:lnTo>
                      <a:pt x="3127858" y="1179119"/>
                    </a:lnTo>
                    <a:lnTo>
                      <a:pt x="3127553" y="1177900"/>
                    </a:lnTo>
                    <a:lnTo>
                      <a:pt x="3132049" y="1179119"/>
                    </a:lnTo>
                    <a:lnTo>
                      <a:pt x="3136697" y="1179424"/>
                    </a:lnTo>
                    <a:lnTo>
                      <a:pt x="3139059" y="1178052"/>
                    </a:lnTo>
                    <a:lnTo>
                      <a:pt x="3139440" y="1176147"/>
                    </a:lnTo>
                    <a:lnTo>
                      <a:pt x="3137840" y="1173709"/>
                    </a:lnTo>
                    <a:lnTo>
                      <a:pt x="3134259" y="1172032"/>
                    </a:lnTo>
                    <a:lnTo>
                      <a:pt x="3125953" y="1170508"/>
                    </a:lnTo>
                    <a:lnTo>
                      <a:pt x="3119171" y="1170585"/>
                    </a:lnTo>
                    <a:lnTo>
                      <a:pt x="3115437" y="1170127"/>
                    </a:lnTo>
                    <a:lnTo>
                      <a:pt x="3116732" y="1168603"/>
                    </a:lnTo>
                    <a:lnTo>
                      <a:pt x="3121533" y="1168527"/>
                    </a:lnTo>
                    <a:lnTo>
                      <a:pt x="3133954" y="1166012"/>
                    </a:lnTo>
                    <a:lnTo>
                      <a:pt x="3135706" y="1165022"/>
                    </a:lnTo>
                    <a:lnTo>
                      <a:pt x="3135021" y="1163269"/>
                    </a:lnTo>
                    <a:lnTo>
                      <a:pt x="3132963" y="1160221"/>
                    </a:lnTo>
                    <a:lnTo>
                      <a:pt x="3133573" y="1155649"/>
                    </a:lnTo>
                    <a:lnTo>
                      <a:pt x="3134639" y="1152830"/>
                    </a:lnTo>
                    <a:lnTo>
                      <a:pt x="3132201" y="1146505"/>
                    </a:lnTo>
                    <a:lnTo>
                      <a:pt x="3135478" y="1139495"/>
                    </a:lnTo>
                    <a:lnTo>
                      <a:pt x="3135859" y="1135532"/>
                    </a:lnTo>
                    <a:lnTo>
                      <a:pt x="3135097" y="1133704"/>
                    </a:lnTo>
                    <a:lnTo>
                      <a:pt x="3133649" y="1131646"/>
                    </a:lnTo>
                    <a:lnTo>
                      <a:pt x="3133344" y="1130275"/>
                    </a:lnTo>
                    <a:lnTo>
                      <a:pt x="3133497" y="1128598"/>
                    </a:lnTo>
                    <a:lnTo>
                      <a:pt x="3131439" y="1126160"/>
                    </a:lnTo>
                    <a:lnTo>
                      <a:pt x="3129306" y="1121969"/>
                    </a:lnTo>
                    <a:lnTo>
                      <a:pt x="3123743" y="1115873"/>
                    </a:lnTo>
                    <a:lnTo>
                      <a:pt x="3117571" y="1115187"/>
                    </a:lnTo>
                    <a:lnTo>
                      <a:pt x="3114294" y="1113892"/>
                    </a:lnTo>
                    <a:lnTo>
                      <a:pt x="3110789" y="1109015"/>
                    </a:lnTo>
                    <a:lnTo>
                      <a:pt x="3110027" y="1106576"/>
                    </a:lnTo>
                    <a:lnTo>
                      <a:pt x="3107741" y="1106500"/>
                    </a:lnTo>
                    <a:lnTo>
                      <a:pt x="3101035" y="1106957"/>
                    </a:lnTo>
                    <a:lnTo>
                      <a:pt x="3095473" y="1107872"/>
                    </a:lnTo>
                    <a:lnTo>
                      <a:pt x="3088767" y="1111377"/>
                    </a:lnTo>
                    <a:lnTo>
                      <a:pt x="3080690" y="1118997"/>
                    </a:lnTo>
                    <a:lnTo>
                      <a:pt x="3076423" y="1122045"/>
                    </a:lnTo>
                    <a:lnTo>
                      <a:pt x="3074289" y="1117245"/>
                    </a:lnTo>
                    <a:lnTo>
                      <a:pt x="3072994" y="1116101"/>
                    </a:lnTo>
                    <a:lnTo>
                      <a:pt x="3068803" y="1115263"/>
                    </a:lnTo>
                    <a:lnTo>
                      <a:pt x="3068955" y="1114577"/>
                    </a:lnTo>
                    <a:lnTo>
                      <a:pt x="3070327" y="1113511"/>
                    </a:lnTo>
                    <a:lnTo>
                      <a:pt x="3079776" y="1109167"/>
                    </a:lnTo>
                    <a:lnTo>
                      <a:pt x="3083204" y="1106957"/>
                    </a:lnTo>
                    <a:lnTo>
                      <a:pt x="3084043" y="1105205"/>
                    </a:lnTo>
                    <a:lnTo>
                      <a:pt x="3083509" y="1102233"/>
                    </a:lnTo>
                    <a:lnTo>
                      <a:pt x="3081528" y="1098195"/>
                    </a:lnTo>
                    <a:lnTo>
                      <a:pt x="3073146" y="1085621"/>
                    </a:lnTo>
                    <a:lnTo>
                      <a:pt x="3065450" y="1084174"/>
                    </a:lnTo>
                    <a:lnTo>
                      <a:pt x="3043047" y="1082192"/>
                    </a:lnTo>
                    <a:lnTo>
                      <a:pt x="3038551" y="1083564"/>
                    </a:lnTo>
                    <a:lnTo>
                      <a:pt x="3036722" y="1085164"/>
                    </a:lnTo>
                    <a:lnTo>
                      <a:pt x="3036570" y="1086079"/>
                    </a:lnTo>
                    <a:lnTo>
                      <a:pt x="3038170" y="1088212"/>
                    </a:lnTo>
                    <a:lnTo>
                      <a:pt x="3043581" y="1087298"/>
                    </a:lnTo>
                    <a:lnTo>
                      <a:pt x="3048000" y="1087526"/>
                    </a:lnTo>
                    <a:lnTo>
                      <a:pt x="3053258" y="1088746"/>
                    </a:lnTo>
                    <a:lnTo>
                      <a:pt x="3052953" y="1089431"/>
                    </a:lnTo>
                    <a:lnTo>
                      <a:pt x="3047086" y="1089508"/>
                    </a:lnTo>
                    <a:lnTo>
                      <a:pt x="3037866" y="1091489"/>
                    </a:lnTo>
                    <a:lnTo>
                      <a:pt x="3025216" y="1095375"/>
                    </a:lnTo>
                    <a:lnTo>
                      <a:pt x="3014853" y="1100785"/>
                    </a:lnTo>
                    <a:lnTo>
                      <a:pt x="3006776" y="1107720"/>
                    </a:lnTo>
                    <a:lnTo>
                      <a:pt x="2999308" y="1112901"/>
                    </a:lnTo>
                    <a:lnTo>
                      <a:pt x="2992450" y="1116559"/>
                    </a:lnTo>
                    <a:lnTo>
                      <a:pt x="2987650" y="1118540"/>
                    </a:lnTo>
                    <a:lnTo>
                      <a:pt x="2979649" y="1120216"/>
                    </a:lnTo>
                    <a:lnTo>
                      <a:pt x="2977591" y="1121512"/>
                    </a:lnTo>
                    <a:lnTo>
                      <a:pt x="2973477" y="1126084"/>
                    </a:lnTo>
                    <a:lnTo>
                      <a:pt x="2967228" y="1130580"/>
                    </a:lnTo>
                    <a:lnTo>
                      <a:pt x="2960218" y="1132637"/>
                    </a:lnTo>
                    <a:lnTo>
                      <a:pt x="2959913" y="1132103"/>
                    </a:lnTo>
                    <a:lnTo>
                      <a:pt x="2959608" y="1131494"/>
                    </a:lnTo>
                    <a:lnTo>
                      <a:pt x="2962427" y="1129970"/>
                    </a:lnTo>
                    <a:lnTo>
                      <a:pt x="2963266" y="1128598"/>
                    </a:lnTo>
                    <a:lnTo>
                      <a:pt x="2961132" y="1127760"/>
                    </a:lnTo>
                    <a:lnTo>
                      <a:pt x="2961742" y="1126160"/>
                    </a:lnTo>
                    <a:lnTo>
                      <a:pt x="2966923" y="1123112"/>
                    </a:lnTo>
                    <a:lnTo>
                      <a:pt x="2969133" y="1121131"/>
                    </a:lnTo>
                    <a:lnTo>
                      <a:pt x="2966771" y="1118845"/>
                    </a:lnTo>
                    <a:lnTo>
                      <a:pt x="2958694" y="1114806"/>
                    </a:lnTo>
                    <a:lnTo>
                      <a:pt x="2957703" y="1112444"/>
                    </a:lnTo>
                    <a:lnTo>
                      <a:pt x="2962809" y="1114730"/>
                    </a:lnTo>
                    <a:lnTo>
                      <a:pt x="2967381" y="1115416"/>
                    </a:lnTo>
                    <a:lnTo>
                      <a:pt x="2968447" y="1114730"/>
                    </a:lnTo>
                    <a:lnTo>
                      <a:pt x="2969133" y="1113435"/>
                    </a:lnTo>
                    <a:lnTo>
                      <a:pt x="2969819" y="1109929"/>
                    </a:lnTo>
                    <a:lnTo>
                      <a:pt x="2970809" y="1108177"/>
                    </a:lnTo>
                    <a:lnTo>
                      <a:pt x="2972486" y="1106729"/>
                    </a:lnTo>
                    <a:lnTo>
                      <a:pt x="2977896" y="1104290"/>
                    </a:lnTo>
                    <a:lnTo>
                      <a:pt x="2979877" y="1102919"/>
                    </a:lnTo>
                    <a:lnTo>
                      <a:pt x="2982697" y="1102538"/>
                    </a:lnTo>
                    <a:lnTo>
                      <a:pt x="2986431" y="1103071"/>
                    </a:lnTo>
                    <a:lnTo>
                      <a:pt x="2992527" y="1102919"/>
                    </a:lnTo>
                    <a:lnTo>
                      <a:pt x="3003957" y="1097890"/>
                    </a:lnTo>
                    <a:lnTo>
                      <a:pt x="3010281" y="1096137"/>
                    </a:lnTo>
                    <a:lnTo>
                      <a:pt x="3011272" y="1095451"/>
                    </a:lnTo>
                    <a:lnTo>
                      <a:pt x="3012643" y="1093699"/>
                    </a:lnTo>
                    <a:lnTo>
                      <a:pt x="3014853" y="1092480"/>
                    </a:lnTo>
                    <a:lnTo>
                      <a:pt x="3017901" y="1091870"/>
                    </a:lnTo>
                    <a:lnTo>
                      <a:pt x="3022626" y="1092175"/>
                    </a:lnTo>
                    <a:lnTo>
                      <a:pt x="3025978" y="1091565"/>
                    </a:lnTo>
                    <a:lnTo>
                      <a:pt x="3028874" y="1088822"/>
                    </a:lnTo>
                    <a:lnTo>
                      <a:pt x="3033674" y="1082192"/>
                    </a:lnTo>
                    <a:lnTo>
                      <a:pt x="3036570" y="1080897"/>
                    </a:lnTo>
                    <a:lnTo>
                      <a:pt x="3041980" y="1079068"/>
                    </a:lnTo>
                    <a:lnTo>
                      <a:pt x="3044266" y="1077316"/>
                    </a:lnTo>
                    <a:lnTo>
                      <a:pt x="3044647" y="1075715"/>
                    </a:lnTo>
                    <a:lnTo>
                      <a:pt x="3054782" y="1073963"/>
                    </a:lnTo>
                    <a:lnTo>
                      <a:pt x="3062173" y="1073810"/>
                    </a:lnTo>
                    <a:lnTo>
                      <a:pt x="3067431" y="1070915"/>
                    </a:lnTo>
                    <a:lnTo>
                      <a:pt x="3070479" y="1066876"/>
                    </a:lnTo>
                    <a:lnTo>
                      <a:pt x="3073603" y="1064057"/>
                    </a:lnTo>
                    <a:lnTo>
                      <a:pt x="3073603" y="1062990"/>
                    </a:lnTo>
                    <a:lnTo>
                      <a:pt x="3070555" y="1060323"/>
                    </a:lnTo>
                    <a:lnTo>
                      <a:pt x="3064993" y="1059790"/>
                    </a:lnTo>
                    <a:lnTo>
                      <a:pt x="3061183" y="1058570"/>
                    </a:lnTo>
                    <a:lnTo>
                      <a:pt x="3057220" y="1056208"/>
                    </a:lnTo>
                    <a:lnTo>
                      <a:pt x="3053258" y="1053313"/>
                    </a:lnTo>
                    <a:lnTo>
                      <a:pt x="3051962" y="1047826"/>
                    </a:lnTo>
                    <a:lnTo>
                      <a:pt x="3048229" y="1047521"/>
                    </a:lnTo>
                    <a:lnTo>
                      <a:pt x="3042971" y="1048360"/>
                    </a:lnTo>
                    <a:lnTo>
                      <a:pt x="3041828" y="1051179"/>
                    </a:lnTo>
                    <a:lnTo>
                      <a:pt x="3035122" y="1053236"/>
                    </a:lnTo>
                    <a:lnTo>
                      <a:pt x="3031160" y="1052779"/>
                    </a:lnTo>
                    <a:lnTo>
                      <a:pt x="3020263" y="1049807"/>
                    </a:lnTo>
                    <a:lnTo>
                      <a:pt x="3016149" y="1043788"/>
                    </a:lnTo>
                    <a:lnTo>
                      <a:pt x="3013482" y="1038301"/>
                    </a:lnTo>
                    <a:lnTo>
                      <a:pt x="3011881" y="1033196"/>
                    </a:lnTo>
                    <a:lnTo>
                      <a:pt x="3008376" y="1031443"/>
                    </a:lnTo>
                    <a:lnTo>
                      <a:pt x="3001671" y="1030529"/>
                    </a:lnTo>
                    <a:lnTo>
                      <a:pt x="2999232" y="1033043"/>
                    </a:lnTo>
                    <a:lnTo>
                      <a:pt x="2996489" y="1036930"/>
                    </a:lnTo>
                    <a:lnTo>
                      <a:pt x="2995194" y="1038225"/>
                    </a:lnTo>
                    <a:lnTo>
                      <a:pt x="2982697" y="1047217"/>
                    </a:lnTo>
                    <a:lnTo>
                      <a:pt x="2979268" y="1051103"/>
                    </a:lnTo>
                    <a:lnTo>
                      <a:pt x="2980106" y="1048283"/>
                    </a:lnTo>
                    <a:lnTo>
                      <a:pt x="2983002" y="1044245"/>
                    </a:lnTo>
                    <a:lnTo>
                      <a:pt x="2992907" y="1034263"/>
                    </a:lnTo>
                    <a:lnTo>
                      <a:pt x="2994812" y="1031824"/>
                    </a:lnTo>
                    <a:lnTo>
                      <a:pt x="2991688" y="1030681"/>
                    </a:lnTo>
                    <a:lnTo>
                      <a:pt x="2988336" y="1031977"/>
                    </a:lnTo>
                    <a:lnTo>
                      <a:pt x="2985059" y="1030757"/>
                    </a:lnTo>
                    <a:lnTo>
                      <a:pt x="2984830" y="1026795"/>
                    </a:lnTo>
                    <a:lnTo>
                      <a:pt x="2982316" y="1024661"/>
                    </a:lnTo>
                    <a:lnTo>
                      <a:pt x="2978353" y="1025423"/>
                    </a:lnTo>
                    <a:lnTo>
                      <a:pt x="2975686" y="1027328"/>
                    </a:lnTo>
                    <a:lnTo>
                      <a:pt x="2964790" y="1028548"/>
                    </a:lnTo>
                    <a:lnTo>
                      <a:pt x="2959761" y="1030834"/>
                    </a:lnTo>
                    <a:lnTo>
                      <a:pt x="2951455" y="1037615"/>
                    </a:lnTo>
                    <a:lnTo>
                      <a:pt x="2949092" y="1037996"/>
                    </a:lnTo>
                    <a:lnTo>
                      <a:pt x="2952826" y="1034339"/>
                    </a:lnTo>
                    <a:lnTo>
                      <a:pt x="2955569" y="1030529"/>
                    </a:lnTo>
                    <a:lnTo>
                      <a:pt x="2956179" y="1028243"/>
                    </a:lnTo>
                    <a:lnTo>
                      <a:pt x="2958999" y="1021613"/>
                    </a:lnTo>
                    <a:lnTo>
                      <a:pt x="2964332" y="1017422"/>
                    </a:lnTo>
                    <a:lnTo>
                      <a:pt x="2965552" y="1015517"/>
                    </a:lnTo>
                    <a:lnTo>
                      <a:pt x="2961056" y="1011403"/>
                    </a:lnTo>
                    <a:lnTo>
                      <a:pt x="2959379" y="1008431"/>
                    </a:lnTo>
                    <a:lnTo>
                      <a:pt x="2957170" y="1006373"/>
                    </a:lnTo>
                    <a:lnTo>
                      <a:pt x="2958846" y="1003173"/>
                    </a:lnTo>
                    <a:lnTo>
                      <a:pt x="2959761" y="999135"/>
                    </a:lnTo>
                    <a:lnTo>
                      <a:pt x="2957017" y="998906"/>
                    </a:lnTo>
                    <a:lnTo>
                      <a:pt x="2954579" y="997991"/>
                    </a:lnTo>
                    <a:lnTo>
                      <a:pt x="2951226" y="1002259"/>
                    </a:lnTo>
                    <a:lnTo>
                      <a:pt x="2950007" y="997534"/>
                    </a:lnTo>
                    <a:lnTo>
                      <a:pt x="2948559" y="996925"/>
                    </a:lnTo>
                    <a:lnTo>
                      <a:pt x="2944444" y="993572"/>
                    </a:lnTo>
                    <a:lnTo>
                      <a:pt x="2944216" y="990676"/>
                    </a:lnTo>
                    <a:lnTo>
                      <a:pt x="2940787" y="989762"/>
                    </a:lnTo>
                    <a:lnTo>
                      <a:pt x="2938424" y="992124"/>
                    </a:lnTo>
                    <a:lnTo>
                      <a:pt x="2934386" y="994943"/>
                    </a:lnTo>
                    <a:lnTo>
                      <a:pt x="2930804" y="994715"/>
                    </a:lnTo>
                    <a:lnTo>
                      <a:pt x="2929433" y="993572"/>
                    </a:lnTo>
                    <a:lnTo>
                      <a:pt x="2929052" y="991286"/>
                    </a:lnTo>
                    <a:lnTo>
                      <a:pt x="2926918" y="989914"/>
                    </a:lnTo>
                    <a:lnTo>
                      <a:pt x="2920594" y="988924"/>
                    </a:lnTo>
                    <a:lnTo>
                      <a:pt x="2916860" y="987705"/>
                    </a:lnTo>
                    <a:lnTo>
                      <a:pt x="2916860" y="986333"/>
                    </a:lnTo>
                    <a:lnTo>
                      <a:pt x="2922575" y="984961"/>
                    </a:lnTo>
                    <a:lnTo>
                      <a:pt x="2921661" y="983361"/>
                    </a:lnTo>
                    <a:lnTo>
                      <a:pt x="2920137" y="975817"/>
                    </a:lnTo>
                    <a:lnTo>
                      <a:pt x="2917927" y="975512"/>
                    </a:lnTo>
                    <a:lnTo>
                      <a:pt x="2912593" y="976275"/>
                    </a:lnTo>
                    <a:lnTo>
                      <a:pt x="2906649" y="974979"/>
                    </a:lnTo>
                    <a:lnTo>
                      <a:pt x="2906802" y="971855"/>
                    </a:lnTo>
                    <a:lnTo>
                      <a:pt x="2914955" y="969721"/>
                    </a:lnTo>
                    <a:lnTo>
                      <a:pt x="2917774" y="967969"/>
                    </a:lnTo>
                    <a:lnTo>
                      <a:pt x="2914345" y="966292"/>
                    </a:lnTo>
                    <a:lnTo>
                      <a:pt x="2907411" y="965987"/>
                    </a:lnTo>
                    <a:lnTo>
                      <a:pt x="2897810" y="964540"/>
                    </a:lnTo>
                    <a:lnTo>
                      <a:pt x="2895143" y="962863"/>
                    </a:lnTo>
                    <a:lnTo>
                      <a:pt x="2899410" y="960044"/>
                    </a:lnTo>
                    <a:lnTo>
                      <a:pt x="2904820" y="959739"/>
                    </a:lnTo>
                    <a:lnTo>
                      <a:pt x="2905659" y="958977"/>
                    </a:lnTo>
                    <a:lnTo>
                      <a:pt x="2902763" y="956539"/>
                    </a:lnTo>
                    <a:lnTo>
                      <a:pt x="2901087" y="955777"/>
                    </a:lnTo>
                    <a:lnTo>
                      <a:pt x="2895829" y="955396"/>
                    </a:lnTo>
                    <a:lnTo>
                      <a:pt x="2890952" y="951281"/>
                    </a:lnTo>
                    <a:lnTo>
                      <a:pt x="2880132" y="947776"/>
                    </a:lnTo>
                    <a:lnTo>
                      <a:pt x="2876245" y="943890"/>
                    </a:lnTo>
                    <a:lnTo>
                      <a:pt x="2877693" y="942975"/>
                    </a:lnTo>
                    <a:lnTo>
                      <a:pt x="2881046" y="941985"/>
                    </a:lnTo>
                    <a:lnTo>
                      <a:pt x="2884018" y="942213"/>
                    </a:lnTo>
                    <a:lnTo>
                      <a:pt x="2880665" y="944651"/>
                    </a:lnTo>
                    <a:lnTo>
                      <a:pt x="2881274" y="945795"/>
                    </a:lnTo>
                    <a:lnTo>
                      <a:pt x="2893086" y="949452"/>
                    </a:lnTo>
                    <a:lnTo>
                      <a:pt x="2913659" y="951890"/>
                    </a:lnTo>
                    <a:lnTo>
                      <a:pt x="2919832" y="950519"/>
                    </a:lnTo>
                    <a:lnTo>
                      <a:pt x="2919832" y="945337"/>
                    </a:lnTo>
                    <a:lnTo>
                      <a:pt x="2919146" y="941070"/>
                    </a:lnTo>
                    <a:lnTo>
                      <a:pt x="2920822" y="937336"/>
                    </a:lnTo>
                    <a:lnTo>
                      <a:pt x="2921356" y="932460"/>
                    </a:lnTo>
                    <a:lnTo>
                      <a:pt x="2909849" y="922935"/>
                    </a:lnTo>
                    <a:lnTo>
                      <a:pt x="2906497" y="922249"/>
                    </a:lnTo>
                    <a:lnTo>
                      <a:pt x="2903296" y="922782"/>
                    </a:lnTo>
                    <a:lnTo>
                      <a:pt x="2900934" y="922172"/>
                    </a:lnTo>
                    <a:lnTo>
                      <a:pt x="2897657" y="920496"/>
                    </a:lnTo>
                    <a:lnTo>
                      <a:pt x="2896362" y="919429"/>
                    </a:lnTo>
                    <a:lnTo>
                      <a:pt x="2897886" y="917905"/>
                    </a:lnTo>
                    <a:lnTo>
                      <a:pt x="2899944" y="913867"/>
                    </a:lnTo>
                    <a:lnTo>
                      <a:pt x="2901315" y="912647"/>
                    </a:lnTo>
                    <a:lnTo>
                      <a:pt x="2901239" y="912038"/>
                    </a:lnTo>
                    <a:lnTo>
                      <a:pt x="2898496" y="909904"/>
                    </a:lnTo>
                    <a:lnTo>
                      <a:pt x="2892095" y="908152"/>
                    </a:lnTo>
                    <a:lnTo>
                      <a:pt x="2887980" y="907999"/>
                    </a:lnTo>
                    <a:lnTo>
                      <a:pt x="2883789" y="908761"/>
                    </a:lnTo>
                    <a:lnTo>
                      <a:pt x="2880132" y="908380"/>
                    </a:lnTo>
                    <a:lnTo>
                      <a:pt x="2877846" y="907618"/>
                    </a:lnTo>
                    <a:lnTo>
                      <a:pt x="2876322" y="906094"/>
                    </a:lnTo>
                    <a:lnTo>
                      <a:pt x="2880894" y="906704"/>
                    </a:lnTo>
                    <a:lnTo>
                      <a:pt x="2882341" y="906323"/>
                    </a:lnTo>
                    <a:lnTo>
                      <a:pt x="2885694" y="903885"/>
                    </a:lnTo>
                    <a:lnTo>
                      <a:pt x="2889047" y="903503"/>
                    </a:lnTo>
                    <a:lnTo>
                      <a:pt x="2892247" y="902056"/>
                    </a:lnTo>
                    <a:lnTo>
                      <a:pt x="2896743" y="899312"/>
                    </a:lnTo>
                    <a:lnTo>
                      <a:pt x="2898191" y="896188"/>
                    </a:lnTo>
                    <a:lnTo>
                      <a:pt x="2895676" y="890626"/>
                    </a:lnTo>
                    <a:lnTo>
                      <a:pt x="2896743" y="888721"/>
                    </a:lnTo>
                    <a:lnTo>
                      <a:pt x="2898801" y="887501"/>
                    </a:lnTo>
                    <a:lnTo>
                      <a:pt x="2899410" y="885520"/>
                    </a:lnTo>
                    <a:lnTo>
                      <a:pt x="2897124" y="882701"/>
                    </a:lnTo>
                    <a:lnTo>
                      <a:pt x="2890952" y="879805"/>
                    </a:lnTo>
                    <a:lnTo>
                      <a:pt x="2887675" y="880262"/>
                    </a:lnTo>
                    <a:lnTo>
                      <a:pt x="2883637" y="879348"/>
                    </a:lnTo>
                    <a:lnTo>
                      <a:pt x="2876626" y="869213"/>
                    </a:lnTo>
                    <a:lnTo>
                      <a:pt x="2872664" y="868985"/>
                    </a:lnTo>
                    <a:lnTo>
                      <a:pt x="2863825" y="870585"/>
                    </a:lnTo>
                    <a:lnTo>
                      <a:pt x="2857500" y="872566"/>
                    </a:lnTo>
                    <a:lnTo>
                      <a:pt x="2848204" y="877672"/>
                    </a:lnTo>
                    <a:lnTo>
                      <a:pt x="2846604" y="876910"/>
                    </a:lnTo>
                    <a:lnTo>
                      <a:pt x="2850871" y="873100"/>
                    </a:lnTo>
                    <a:lnTo>
                      <a:pt x="2854300" y="870737"/>
                    </a:lnTo>
                    <a:lnTo>
                      <a:pt x="2864053" y="866623"/>
                    </a:lnTo>
                    <a:lnTo>
                      <a:pt x="2869387" y="859993"/>
                    </a:lnTo>
                    <a:lnTo>
                      <a:pt x="2872512" y="851306"/>
                    </a:lnTo>
                    <a:lnTo>
                      <a:pt x="2871978" y="850087"/>
                    </a:lnTo>
                    <a:lnTo>
                      <a:pt x="2866949" y="850316"/>
                    </a:lnTo>
                    <a:lnTo>
                      <a:pt x="2863063" y="851002"/>
                    </a:lnTo>
                    <a:lnTo>
                      <a:pt x="2853766" y="854583"/>
                    </a:lnTo>
                    <a:lnTo>
                      <a:pt x="2851633" y="854812"/>
                    </a:lnTo>
                    <a:lnTo>
                      <a:pt x="2852090" y="853135"/>
                    </a:lnTo>
                    <a:lnTo>
                      <a:pt x="2851099" y="852068"/>
                    </a:lnTo>
                    <a:lnTo>
                      <a:pt x="2848585" y="851687"/>
                    </a:lnTo>
                    <a:lnTo>
                      <a:pt x="2845232" y="853135"/>
                    </a:lnTo>
                    <a:lnTo>
                      <a:pt x="2838374" y="859307"/>
                    </a:lnTo>
                    <a:lnTo>
                      <a:pt x="2835936" y="859384"/>
                    </a:lnTo>
                    <a:lnTo>
                      <a:pt x="2839746" y="855497"/>
                    </a:lnTo>
                    <a:lnTo>
                      <a:pt x="2841651" y="852526"/>
                    </a:lnTo>
                    <a:lnTo>
                      <a:pt x="2848280" y="848792"/>
                    </a:lnTo>
                    <a:lnTo>
                      <a:pt x="2852776" y="847268"/>
                    </a:lnTo>
                    <a:lnTo>
                      <a:pt x="2861615" y="840181"/>
                    </a:lnTo>
                    <a:lnTo>
                      <a:pt x="2859634" y="834923"/>
                    </a:lnTo>
                    <a:lnTo>
                      <a:pt x="2856433" y="829894"/>
                    </a:lnTo>
                    <a:lnTo>
                      <a:pt x="2854757" y="828599"/>
                    </a:lnTo>
                    <a:lnTo>
                      <a:pt x="2849575" y="829742"/>
                    </a:lnTo>
                    <a:lnTo>
                      <a:pt x="2845842" y="829208"/>
                    </a:lnTo>
                    <a:lnTo>
                      <a:pt x="2848127" y="826770"/>
                    </a:lnTo>
                    <a:lnTo>
                      <a:pt x="2848356" y="825780"/>
                    </a:lnTo>
                    <a:lnTo>
                      <a:pt x="2845918" y="821512"/>
                    </a:lnTo>
                    <a:lnTo>
                      <a:pt x="2844699" y="820217"/>
                    </a:lnTo>
                    <a:lnTo>
                      <a:pt x="2845003" y="819760"/>
                    </a:lnTo>
                    <a:lnTo>
                      <a:pt x="2848127" y="818464"/>
                    </a:lnTo>
                    <a:lnTo>
                      <a:pt x="2847137" y="817855"/>
                    </a:lnTo>
                    <a:lnTo>
                      <a:pt x="2844089" y="817093"/>
                    </a:lnTo>
                    <a:lnTo>
                      <a:pt x="2841269" y="817245"/>
                    </a:lnTo>
                    <a:lnTo>
                      <a:pt x="2834716" y="819074"/>
                    </a:lnTo>
                    <a:lnTo>
                      <a:pt x="2825953" y="820141"/>
                    </a:lnTo>
                    <a:lnTo>
                      <a:pt x="2820238" y="820141"/>
                    </a:lnTo>
                    <a:lnTo>
                      <a:pt x="2819095" y="818693"/>
                    </a:lnTo>
                    <a:lnTo>
                      <a:pt x="2821457" y="818007"/>
                    </a:lnTo>
                    <a:lnTo>
                      <a:pt x="2827401" y="818160"/>
                    </a:lnTo>
                    <a:lnTo>
                      <a:pt x="2831744" y="817245"/>
                    </a:lnTo>
                    <a:lnTo>
                      <a:pt x="2837079" y="815188"/>
                    </a:lnTo>
                    <a:lnTo>
                      <a:pt x="2840584" y="810692"/>
                    </a:lnTo>
                    <a:lnTo>
                      <a:pt x="2835859" y="802843"/>
                    </a:lnTo>
                    <a:lnTo>
                      <a:pt x="2832049" y="802386"/>
                    </a:lnTo>
                    <a:lnTo>
                      <a:pt x="2827554" y="806044"/>
                    </a:lnTo>
                    <a:lnTo>
                      <a:pt x="2826639" y="806044"/>
                    </a:lnTo>
                    <a:lnTo>
                      <a:pt x="2827325" y="803681"/>
                    </a:lnTo>
                    <a:lnTo>
                      <a:pt x="2826487" y="801929"/>
                    </a:lnTo>
                    <a:lnTo>
                      <a:pt x="2820086" y="800176"/>
                    </a:lnTo>
                    <a:lnTo>
                      <a:pt x="2819172" y="798500"/>
                    </a:lnTo>
                    <a:lnTo>
                      <a:pt x="2823744" y="796366"/>
                    </a:lnTo>
                    <a:lnTo>
                      <a:pt x="2827630" y="792632"/>
                    </a:lnTo>
                    <a:lnTo>
                      <a:pt x="2824124" y="789127"/>
                    </a:lnTo>
                    <a:lnTo>
                      <a:pt x="2820772" y="785089"/>
                    </a:lnTo>
                    <a:lnTo>
                      <a:pt x="2819172" y="782117"/>
                    </a:lnTo>
                    <a:lnTo>
                      <a:pt x="2818791" y="778916"/>
                    </a:lnTo>
                    <a:lnTo>
                      <a:pt x="2815819" y="774954"/>
                    </a:lnTo>
                    <a:lnTo>
                      <a:pt x="2812161" y="776630"/>
                    </a:lnTo>
                    <a:lnTo>
                      <a:pt x="2809189" y="779602"/>
                    </a:lnTo>
                    <a:lnTo>
                      <a:pt x="2811399" y="773582"/>
                    </a:lnTo>
                    <a:lnTo>
                      <a:pt x="2810866" y="766343"/>
                    </a:lnTo>
                    <a:lnTo>
                      <a:pt x="2806979" y="761086"/>
                    </a:lnTo>
                    <a:lnTo>
                      <a:pt x="2802179" y="761086"/>
                    </a:lnTo>
                    <a:lnTo>
                      <a:pt x="2796312" y="762305"/>
                    </a:lnTo>
                    <a:lnTo>
                      <a:pt x="2789606" y="764972"/>
                    </a:lnTo>
                    <a:lnTo>
                      <a:pt x="2788234" y="764057"/>
                    </a:lnTo>
                    <a:lnTo>
                      <a:pt x="2790368" y="762686"/>
                    </a:lnTo>
                    <a:lnTo>
                      <a:pt x="2797531" y="759409"/>
                    </a:lnTo>
                    <a:lnTo>
                      <a:pt x="2801722" y="754913"/>
                    </a:lnTo>
                    <a:lnTo>
                      <a:pt x="2801036" y="751713"/>
                    </a:lnTo>
                    <a:lnTo>
                      <a:pt x="2798597" y="749427"/>
                    </a:lnTo>
                    <a:lnTo>
                      <a:pt x="2790597" y="745465"/>
                    </a:lnTo>
                    <a:lnTo>
                      <a:pt x="2786329" y="745769"/>
                    </a:lnTo>
                    <a:lnTo>
                      <a:pt x="2785262" y="747065"/>
                    </a:lnTo>
                    <a:lnTo>
                      <a:pt x="2783510" y="748360"/>
                    </a:lnTo>
                    <a:lnTo>
                      <a:pt x="2781910" y="750341"/>
                    </a:lnTo>
                    <a:lnTo>
                      <a:pt x="2776423" y="761238"/>
                    </a:lnTo>
                    <a:lnTo>
                      <a:pt x="2775128" y="765200"/>
                    </a:lnTo>
                    <a:lnTo>
                      <a:pt x="2772613" y="770077"/>
                    </a:lnTo>
                    <a:lnTo>
                      <a:pt x="2772156" y="772440"/>
                    </a:lnTo>
                    <a:lnTo>
                      <a:pt x="2773071" y="774497"/>
                    </a:lnTo>
                    <a:lnTo>
                      <a:pt x="2774823" y="776173"/>
                    </a:lnTo>
                    <a:lnTo>
                      <a:pt x="2778100" y="777926"/>
                    </a:lnTo>
                    <a:lnTo>
                      <a:pt x="2777109" y="778993"/>
                    </a:lnTo>
                    <a:lnTo>
                      <a:pt x="2771013" y="775716"/>
                    </a:lnTo>
                    <a:lnTo>
                      <a:pt x="2768041" y="775183"/>
                    </a:lnTo>
                    <a:lnTo>
                      <a:pt x="2765374" y="775716"/>
                    </a:lnTo>
                    <a:lnTo>
                      <a:pt x="2763469" y="776554"/>
                    </a:lnTo>
                    <a:lnTo>
                      <a:pt x="2762402" y="777545"/>
                    </a:lnTo>
                    <a:lnTo>
                      <a:pt x="2760574" y="782498"/>
                    </a:lnTo>
                    <a:lnTo>
                      <a:pt x="2760345" y="784860"/>
                    </a:lnTo>
                    <a:lnTo>
                      <a:pt x="2760802" y="786689"/>
                    </a:lnTo>
                    <a:lnTo>
                      <a:pt x="2763469" y="791108"/>
                    </a:lnTo>
                    <a:lnTo>
                      <a:pt x="2765832" y="792709"/>
                    </a:lnTo>
                    <a:lnTo>
                      <a:pt x="2769032" y="793623"/>
                    </a:lnTo>
                    <a:lnTo>
                      <a:pt x="2772613" y="795528"/>
                    </a:lnTo>
                    <a:lnTo>
                      <a:pt x="2776576" y="798424"/>
                    </a:lnTo>
                    <a:lnTo>
                      <a:pt x="2777719" y="799719"/>
                    </a:lnTo>
                    <a:lnTo>
                      <a:pt x="2776347" y="800252"/>
                    </a:lnTo>
                    <a:lnTo>
                      <a:pt x="2768575" y="795376"/>
                    </a:lnTo>
                    <a:lnTo>
                      <a:pt x="2765679" y="794537"/>
                    </a:lnTo>
                    <a:lnTo>
                      <a:pt x="2760802" y="795071"/>
                    </a:lnTo>
                    <a:lnTo>
                      <a:pt x="2760269" y="796366"/>
                    </a:lnTo>
                    <a:lnTo>
                      <a:pt x="2763469" y="802996"/>
                    </a:lnTo>
                    <a:lnTo>
                      <a:pt x="2763241" y="803910"/>
                    </a:lnTo>
                    <a:lnTo>
                      <a:pt x="2759354" y="801853"/>
                    </a:lnTo>
                    <a:lnTo>
                      <a:pt x="2758135" y="803605"/>
                    </a:lnTo>
                    <a:lnTo>
                      <a:pt x="2756764" y="807872"/>
                    </a:lnTo>
                    <a:lnTo>
                      <a:pt x="2755697" y="809625"/>
                    </a:lnTo>
                    <a:lnTo>
                      <a:pt x="2753639" y="808711"/>
                    </a:lnTo>
                    <a:lnTo>
                      <a:pt x="2752420" y="808711"/>
                    </a:lnTo>
                    <a:lnTo>
                      <a:pt x="2752116" y="809625"/>
                    </a:lnTo>
                    <a:lnTo>
                      <a:pt x="2753411" y="813054"/>
                    </a:lnTo>
                    <a:lnTo>
                      <a:pt x="2754402" y="814502"/>
                    </a:lnTo>
                    <a:lnTo>
                      <a:pt x="2755773" y="815492"/>
                    </a:lnTo>
                    <a:lnTo>
                      <a:pt x="2759964" y="816559"/>
                    </a:lnTo>
                    <a:lnTo>
                      <a:pt x="2764384" y="818312"/>
                    </a:lnTo>
                    <a:lnTo>
                      <a:pt x="2763850" y="819531"/>
                    </a:lnTo>
                    <a:lnTo>
                      <a:pt x="2758821" y="819683"/>
                    </a:lnTo>
                    <a:lnTo>
                      <a:pt x="2758135" y="821055"/>
                    </a:lnTo>
                    <a:lnTo>
                      <a:pt x="2752268" y="819912"/>
                    </a:lnTo>
                    <a:lnTo>
                      <a:pt x="2751277" y="820369"/>
                    </a:lnTo>
                    <a:lnTo>
                      <a:pt x="2751201" y="821588"/>
                    </a:lnTo>
                    <a:lnTo>
                      <a:pt x="2751963" y="823417"/>
                    </a:lnTo>
                    <a:lnTo>
                      <a:pt x="2748458" y="822808"/>
                    </a:lnTo>
                    <a:lnTo>
                      <a:pt x="2746629" y="823036"/>
                    </a:lnTo>
                    <a:lnTo>
                      <a:pt x="2743505" y="826541"/>
                    </a:lnTo>
                    <a:lnTo>
                      <a:pt x="2743657" y="827608"/>
                    </a:lnTo>
                    <a:lnTo>
                      <a:pt x="2746858" y="829590"/>
                    </a:lnTo>
                    <a:lnTo>
                      <a:pt x="2746096" y="830351"/>
                    </a:lnTo>
                    <a:lnTo>
                      <a:pt x="2741752" y="830809"/>
                    </a:lnTo>
                    <a:lnTo>
                      <a:pt x="2738781" y="831875"/>
                    </a:lnTo>
                    <a:lnTo>
                      <a:pt x="2738552" y="833628"/>
                    </a:lnTo>
                    <a:lnTo>
                      <a:pt x="2739619" y="836676"/>
                    </a:lnTo>
                    <a:lnTo>
                      <a:pt x="2742438" y="841400"/>
                    </a:lnTo>
                    <a:lnTo>
                      <a:pt x="2743276" y="843610"/>
                    </a:lnTo>
                    <a:lnTo>
                      <a:pt x="2743429" y="845820"/>
                    </a:lnTo>
                    <a:lnTo>
                      <a:pt x="2743124" y="847877"/>
                    </a:lnTo>
                    <a:lnTo>
                      <a:pt x="2740381" y="853669"/>
                    </a:lnTo>
                    <a:lnTo>
                      <a:pt x="2739771" y="853745"/>
                    </a:lnTo>
                    <a:lnTo>
                      <a:pt x="2739314" y="846125"/>
                    </a:lnTo>
                    <a:lnTo>
                      <a:pt x="2738704" y="843915"/>
                    </a:lnTo>
                    <a:lnTo>
                      <a:pt x="2736952" y="840943"/>
                    </a:lnTo>
                    <a:lnTo>
                      <a:pt x="2733904" y="837133"/>
                    </a:lnTo>
                    <a:lnTo>
                      <a:pt x="2731313" y="834542"/>
                    </a:lnTo>
                    <a:lnTo>
                      <a:pt x="2728874" y="833323"/>
                    </a:lnTo>
                    <a:lnTo>
                      <a:pt x="2726436" y="833476"/>
                    </a:lnTo>
                    <a:lnTo>
                      <a:pt x="2721864" y="836905"/>
                    </a:lnTo>
                    <a:lnTo>
                      <a:pt x="2720492" y="838733"/>
                    </a:lnTo>
                    <a:lnTo>
                      <a:pt x="2718816" y="842162"/>
                    </a:lnTo>
                    <a:lnTo>
                      <a:pt x="2716911" y="847115"/>
                    </a:lnTo>
                    <a:lnTo>
                      <a:pt x="2712492" y="850316"/>
                    </a:lnTo>
                    <a:lnTo>
                      <a:pt x="2705557" y="851916"/>
                    </a:lnTo>
                    <a:lnTo>
                      <a:pt x="2700909" y="853592"/>
                    </a:lnTo>
                    <a:lnTo>
                      <a:pt x="2695423" y="857098"/>
                    </a:lnTo>
                    <a:lnTo>
                      <a:pt x="2686888" y="861060"/>
                    </a:lnTo>
                    <a:lnTo>
                      <a:pt x="2679649" y="865861"/>
                    </a:lnTo>
                    <a:lnTo>
                      <a:pt x="2678582" y="867385"/>
                    </a:lnTo>
                    <a:lnTo>
                      <a:pt x="2677821" y="869975"/>
                    </a:lnTo>
                    <a:lnTo>
                      <a:pt x="2677211" y="873557"/>
                    </a:lnTo>
                    <a:lnTo>
                      <a:pt x="2675382" y="878281"/>
                    </a:lnTo>
                    <a:lnTo>
                      <a:pt x="2674696" y="877291"/>
                    </a:lnTo>
                    <a:lnTo>
                      <a:pt x="2675382" y="871804"/>
                    </a:lnTo>
                    <a:lnTo>
                      <a:pt x="2675001" y="869975"/>
                    </a:lnTo>
                    <a:lnTo>
                      <a:pt x="2675001" y="864184"/>
                    </a:lnTo>
                    <a:lnTo>
                      <a:pt x="2673172" y="856260"/>
                    </a:lnTo>
                    <a:lnTo>
                      <a:pt x="2672410" y="855193"/>
                    </a:lnTo>
                    <a:lnTo>
                      <a:pt x="2670505" y="857402"/>
                    </a:lnTo>
                    <a:lnTo>
                      <a:pt x="2669819" y="860450"/>
                    </a:lnTo>
                    <a:lnTo>
                      <a:pt x="2668524" y="862584"/>
                    </a:lnTo>
                    <a:lnTo>
                      <a:pt x="2662581" y="869290"/>
                    </a:lnTo>
                    <a:lnTo>
                      <a:pt x="2660447" y="870052"/>
                    </a:lnTo>
                    <a:lnTo>
                      <a:pt x="2666391" y="862889"/>
                    </a:lnTo>
                    <a:lnTo>
                      <a:pt x="2667305" y="861289"/>
                    </a:lnTo>
                    <a:lnTo>
                      <a:pt x="2667305" y="859384"/>
                    </a:lnTo>
                    <a:lnTo>
                      <a:pt x="2663724" y="851992"/>
                    </a:lnTo>
                    <a:lnTo>
                      <a:pt x="2662123" y="850697"/>
                    </a:lnTo>
                    <a:lnTo>
                      <a:pt x="2658618" y="851383"/>
                    </a:lnTo>
                    <a:lnTo>
                      <a:pt x="2656180" y="855345"/>
                    </a:lnTo>
                    <a:lnTo>
                      <a:pt x="2651760" y="867918"/>
                    </a:lnTo>
                    <a:lnTo>
                      <a:pt x="2649322" y="872719"/>
                    </a:lnTo>
                    <a:lnTo>
                      <a:pt x="2646959" y="874928"/>
                    </a:lnTo>
                    <a:lnTo>
                      <a:pt x="2643759" y="877138"/>
                    </a:lnTo>
                    <a:lnTo>
                      <a:pt x="2632710" y="879120"/>
                    </a:lnTo>
                    <a:lnTo>
                      <a:pt x="2622576" y="883234"/>
                    </a:lnTo>
                    <a:lnTo>
                      <a:pt x="2622804" y="881863"/>
                    </a:lnTo>
                    <a:lnTo>
                      <a:pt x="2626309" y="879500"/>
                    </a:lnTo>
                    <a:lnTo>
                      <a:pt x="2630957" y="877748"/>
                    </a:lnTo>
                    <a:lnTo>
                      <a:pt x="2639797" y="875690"/>
                    </a:lnTo>
                    <a:lnTo>
                      <a:pt x="2644826" y="873557"/>
                    </a:lnTo>
                    <a:lnTo>
                      <a:pt x="2649169" y="868680"/>
                    </a:lnTo>
                    <a:lnTo>
                      <a:pt x="2650769" y="865099"/>
                    </a:lnTo>
                    <a:lnTo>
                      <a:pt x="2653894" y="855497"/>
                    </a:lnTo>
                    <a:lnTo>
                      <a:pt x="2654046" y="850697"/>
                    </a:lnTo>
                    <a:lnTo>
                      <a:pt x="2653817" y="848258"/>
                    </a:lnTo>
                    <a:lnTo>
                      <a:pt x="2653132" y="846658"/>
                    </a:lnTo>
                    <a:lnTo>
                      <a:pt x="2650312" y="844525"/>
                    </a:lnTo>
                    <a:lnTo>
                      <a:pt x="2648179" y="836143"/>
                    </a:lnTo>
                    <a:lnTo>
                      <a:pt x="2646883" y="833933"/>
                    </a:lnTo>
                    <a:lnTo>
                      <a:pt x="2644521" y="831647"/>
                    </a:lnTo>
                    <a:lnTo>
                      <a:pt x="2641168" y="829285"/>
                    </a:lnTo>
                    <a:lnTo>
                      <a:pt x="2638273" y="827761"/>
                    </a:lnTo>
                    <a:lnTo>
                      <a:pt x="2635911" y="827075"/>
                    </a:lnTo>
                    <a:lnTo>
                      <a:pt x="2626462" y="827989"/>
                    </a:lnTo>
                    <a:lnTo>
                      <a:pt x="2621737" y="827456"/>
                    </a:lnTo>
                    <a:lnTo>
                      <a:pt x="2617470" y="827532"/>
                    </a:lnTo>
                    <a:lnTo>
                      <a:pt x="2613660" y="828294"/>
                    </a:lnTo>
                    <a:lnTo>
                      <a:pt x="2609393" y="830123"/>
                    </a:lnTo>
                    <a:lnTo>
                      <a:pt x="2599030" y="837057"/>
                    </a:lnTo>
                    <a:lnTo>
                      <a:pt x="2593619" y="839191"/>
                    </a:lnTo>
                    <a:lnTo>
                      <a:pt x="2590114" y="838810"/>
                    </a:lnTo>
                    <a:lnTo>
                      <a:pt x="2584171" y="836066"/>
                    </a:lnTo>
                    <a:lnTo>
                      <a:pt x="2579446" y="835228"/>
                    </a:lnTo>
                    <a:lnTo>
                      <a:pt x="2579218" y="833628"/>
                    </a:lnTo>
                    <a:lnTo>
                      <a:pt x="2586228" y="832104"/>
                    </a:lnTo>
                    <a:lnTo>
                      <a:pt x="2590572" y="829818"/>
                    </a:lnTo>
                    <a:lnTo>
                      <a:pt x="2591562" y="828446"/>
                    </a:lnTo>
                    <a:lnTo>
                      <a:pt x="2592096" y="827075"/>
                    </a:lnTo>
                    <a:lnTo>
                      <a:pt x="2592096" y="825703"/>
                    </a:lnTo>
                    <a:lnTo>
                      <a:pt x="2592629" y="824789"/>
                    </a:lnTo>
                    <a:lnTo>
                      <a:pt x="2593772" y="824255"/>
                    </a:lnTo>
                    <a:lnTo>
                      <a:pt x="2595067" y="825094"/>
                    </a:lnTo>
                    <a:lnTo>
                      <a:pt x="2597963" y="831190"/>
                    </a:lnTo>
                    <a:lnTo>
                      <a:pt x="2599106" y="831799"/>
                    </a:lnTo>
                    <a:lnTo>
                      <a:pt x="2600630" y="831342"/>
                    </a:lnTo>
                    <a:lnTo>
                      <a:pt x="2603602" y="829056"/>
                    </a:lnTo>
                    <a:lnTo>
                      <a:pt x="2604821" y="826160"/>
                    </a:lnTo>
                    <a:lnTo>
                      <a:pt x="2605812" y="821741"/>
                    </a:lnTo>
                    <a:lnTo>
                      <a:pt x="2606802" y="818921"/>
                    </a:lnTo>
                    <a:lnTo>
                      <a:pt x="2607869" y="817855"/>
                    </a:lnTo>
                    <a:lnTo>
                      <a:pt x="2608174" y="816788"/>
                    </a:lnTo>
                    <a:lnTo>
                      <a:pt x="2606421" y="813130"/>
                    </a:lnTo>
                    <a:lnTo>
                      <a:pt x="2606726" y="811530"/>
                    </a:lnTo>
                    <a:lnTo>
                      <a:pt x="2610612" y="806044"/>
                    </a:lnTo>
                    <a:lnTo>
                      <a:pt x="2610841" y="804596"/>
                    </a:lnTo>
                    <a:lnTo>
                      <a:pt x="2608707" y="802615"/>
                    </a:lnTo>
                    <a:lnTo>
                      <a:pt x="2597734" y="802386"/>
                    </a:lnTo>
                    <a:lnTo>
                      <a:pt x="2596667" y="799490"/>
                    </a:lnTo>
                    <a:lnTo>
                      <a:pt x="2597353" y="794004"/>
                    </a:lnTo>
                    <a:lnTo>
                      <a:pt x="2598725" y="789661"/>
                    </a:lnTo>
                    <a:lnTo>
                      <a:pt x="2600859" y="786384"/>
                    </a:lnTo>
                    <a:lnTo>
                      <a:pt x="2601697" y="783412"/>
                    </a:lnTo>
                    <a:lnTo>
                      <a:pt x="2601392" y="780669"/>
                    </a:lnTo>
                    <a:lnTo>
                      <a:pt x="2599792" y="775030"/>
                    </a:lnTo>
                    <a:lnTo>
                      <a:pt x="2598115" y="772211"/>
                    </a:lnTo>
                    <a:lnTo>
                      <a:pt x="2595753" y="769468"/>
                    </a:lnTo>
                    <a:lnTo>
                      <a:pt x="2592934" y="767944"/>
                    </a:lnTo>
                    <a:lnTo>
                      <a:pt x="2572741" y="766420"/>
                    </a:lnTo>
                    <a:lnTo>
                      <a:pt x="2567331" y="766496"/>
                    </a:lnTo>
                    <a:lnTo>
                      <a:pt x="2561463" y="765658"/>
                    </a:lnTo>
                    <a:lnTo>
                      <a:pt x="2560092" y="763295"/>
                    </a:lnTo>
                    <a:lnTo>
                      <a:pt x="2565654" y="763905"/>
                    </a:lnTo>
                    <a:lnTo>
                      <a:pt x="2586838" y="763753"/>
                    </a:lnTo>
                    <a:lnTo>
                      <a:pt x="2593315" y="763067"/>
                    </a:lnTo>
                    <a:lnTo>
                      <a:pt x="2598115" y="760400"/>
                    </a:lnTo>
                    <a:lnTo>
                      <a:pt x="2599792" y="757809"/>
                    </a:lnTo>
                    <a:lnTo>
                      <a:pt x="2600020" y="756437"/>
                    </a:lnTo>
                    <a:lnTo>
                      <a:pt x="2599792" y="753389"/>
                    </a:lnTo>
                    <a:lnTo>
                      <a:pt x="2599639" y="752094"/>
                    </a:lnTo>
                    <a:lnTo>
                      <a:pt x="2596744" y="748360"/>
                    </a:lnTo>
                    <a:lnTo>
                      <a:pt x="2595524" y="745693"/>
                    </a:lnTo>
                    <a:lnTo>
                      <a:pt x="2594915" y="742417"/>
                    </a:lnTo>
                    <a:lnTo>
                      <a:pt x="2594762" y="739445"/>
                    </a:lnTo>
                    <a:lnTo>
                      <a:pt x="2595067" y="736702"/>
                    </a:lnTo>
                    <a:lnTo>
                      <a:pt x="2596210" y="732130"/>
                    </a:lnTo>
                    <a:lnTo>
                      <a:pt x="2599334" y="725043"/>
                    </a:lnTo>
                    <a:lnTo>
                      <a:pt x="2601925" y="721919"/>
                    </a:lnTo>
                    <a:lnTo>
                      <a:pt x="2605202" y="719785"/>
                    </a:lnTo>
                    <a:lnTo>
                      <a:pt x="2607412" y="717804"/>
                    </a:lnTo>
                    <a:lnTo>
                      <a:pt x="2608555" y="715899"/>
                    </a:lnTo>
                    <a:lnTo>
                      <a:pt x="2608783" y="713765"/>
                    </a:lnTo>
                    <a:lnTo>
                      <a:pt x="2608174" y="711479"/>
                    </a:lnTo>
                    <a:lnTo>
                      <a:pt x="2605888" y="706298"/>
                    </a:lnTo>
                    <a:lnTo>
                      <a:pt x="2604669" y="704621"/>
                    </a:lnTo>
                    <a:lnTo>
                      <a:pt x="2602611" y="703478"/>
                    </a:lnTo>
                    <a:lnTo>
                      <a:pt x="2600020" y="704088"/>
                    </a:lnTo>
                    <a:lnTo>
                      <a:pt x="2599030" y="706145"/>
                    </a:lnTo>
                    <a:lnTo>
                      <a:pt x="2597887" y="709955"/>
                    </a:lnTo>
                    <a:lnTo>
                      <a:pt x="2596744" y="711937"/>
                    </a:lnTo>
                    <a:lnTo>
                      <a:pt x="2593162" y="712394"/>
                    </a:lnTo>
                    <a:lnTo>
                      <a:pt x="2588971" y="715137"/>
                    </a:lnTo>
                    <a:lnTo>
                      <a:pt x="2585695" y="715366"/>
                    </a:lnTo>
                    <a:lnTo>
                      <a:pt x="2581732" y="713918"/>
                    </a:lnTo>
                    <a:lnTo>
                      <a:pt x="2579827" y="711556"/>
                    </a:lnTo>
                    <a:lnTo>
                      <a:pt x="2579827" y="708050"/>
                    </a:lnTo>
                    <a:lnTo>
                      <a:pt x="2579294" y="705764"/>
                    </a:lnTo>
                    <a:lnTo>
                      <a:pt x="2578151" y="704621"/>
                    </a:lnTo>
                    <a:lnTo>
                      <a:pt x="2574569" y="702945"/>
                    </a:lnTo>
                    <a:lnTo>
                      <a:pt x="2570607" y="703250"/>
                    </a:lnTo>
                    <a:lnTo>
                      <a:pt x="2564511" y="704545"/>
                    </a:lnTo>
                    <a:lnTo>
                      <a:pt x="2557424" y="703783"/>
                    </a:lnTo>
                    <a:lnTo>
                      <a:pt x="2545309" y="699668"/>
                    </a:lnTo>
                    <a:lnTo>
                      <a:pt x="2539899" y="698449"/>
                    </a:lnTo>
                    <a:lnTo>
                      <a:pt x="2533193" y="698297"/>
                    </a:lnTo>
                    <a:lnTo>
                      <a:pt x="2530297" y="697687"/>
                    </a:lnTo>
                    <a:lnTo>
                      <a:pt x="2525344" y="694563"/>
                    </a:lnTo>
                    <a:lnTo>
                      <a:pt x="2517877" y="687248"/>
                    </a:lnTo>
                    <a:lnTo>
                      <a:pt x="2518334" y="685267"/>
                    </a:lnTo>
                    <a:lnTo>
                      <a:pt x="2521611" y="683666"/>
                    </a:lnTo>
                    <a:lnTo>
                      <a:pt x="2521687" y="682828"/>
                    </a:lnTo>
                    <a:lnTo>
                      <a:pt x="2515896" y="682371"/>
                    </a:lnTo>
                    <a:lnTo>
                      <a:pt x="2513609" y="681228"/>
                    </a:lnTo>
                    <a:lnTo>
                      <a:pt x="2514067" y="679704"/>
                    </a:lnTo>
                    <a:lnTo>
                      <a:pt x="2517419" y="676123"/>
                    </a:lnTo>
                    <a:lnTo>
                      <a:pt x="2521229" y="674751"/>
                    </a:lnTo>
                    <a:lnTo>
                      <a:pt x="2522677" y="673456"/>
                    </a:lnTo>
                    <a:lnTo>
                      <a:pt x="2523287" y="672313"/>
                    </a:lnTo>
                    <a:lnTo>
                      <a:pt x="2521915" y="670865"/>
                    </a:lnTo>
                    <a:lnTo>
                      <a:pt x="2513152" y="666674"/>
                    </a:lnTo>
                    <a:lnTo>
                      <a:pt x="2510942" y="667283"/>
                    </a:lnTo>
                    <a:lnTo>
                      <a:pt x="2509342" y="669722"/>
                    </a:lnTo>
                    <a:lnTo>
                      <a:pt x="2506980" y="671170"/>
                    </a:lnTo>
                    <a:lnTo>
                      <a:pt x="2499589" y="672617"/>
                    </a:lnTo>
                    <a:lnTo>
                      <a:pt x="2498369" y="671703"/>
                    </a:lnTo>
                    <a:lnTo>
                      <a:pt x="2504694" y="669417"/>
                    </a:lnTo>
                    <a:lnTo>
                      <a:pt x="2506294" y="668045"/>
                    </a:lnTo>
                    <a:lnTo>
                      <a:pt x="2506371" y="667131"/>
                    </a:lnTo>
                    <a:lnTo>
                      <a:pt x="2504770" y="664312"/>
                    </a:lnTo>
                    <a:lnTo>
                      <a:pt x="2503018" y="662788"/>
                    </a:lnTo>
                    <a:lnTo>
                      <a:pt x="2501037" y="659968"/>
                    </a:lnTo>
                    <a:lnTo>
                      <a:pt x="2499132" y="658216"/>
                    </a:lnTo>
                    <a:lnTo>
                      <a:pt x="2493950" y="654863"/>
                    </a:lnTo>
                    <a:lnTo>
                      <a:pt x="2488311" y="652805"/>
                    </a:lnTo>
                    <a:lnTo>
                      <a:pt x="2485644" y="653720"/>
                    </a:lnTo>
                    <a:lnTo>
                      <a:pt x="2482367" y="656311"/>
                    </a:lnTo>
                    <a:lnTo>
                      <a:pt x="2479701" y="657758"/>
                    </a:lnTo>
                    <a:lnTo>
                      <a:pt x="2478024" y="657682"/>
                    </a:lnTo>
                    <a:lnTo>
                      <a:pt x="2482139" y="650900"/>
                    </a:lnTo>
                    <a:lnTo>
                      <a:pt x="2483434" y="646633"/>
                    </a:lnTo>
                    <a:lnTo>
                      <a:pt x="2483358" y="645109"/>
                    </a:lnTo>
                    <a:lnTo>
                      <a:pt x="2482901" y="643738"/>
                    </a:lnTo>
                    <a:lnTo>
                      <a:pt x="2481910" y="641528"/>
                    </a:lnTo>
                    <a:lnTo>
                      <a:pt x="2481301" y="640918"/>
                    </a:lnTo>
                    <a:lnTo>
                      <a:pt x="2479472" y="640461"/>
                    </a:lnTo>
                    <a:lnTo>
                      <a:pt x="2473757" y="640842"/>
                    </a:lnTo>
                    <a:lnTo>
                      <a:pt x="2469490" y="637565"/>
                    </a:lnTo>
                    <a:lnTo>
                      <a:pt x="2467280" y="636499"/>
                    </a:lnTo>
                    <a:lnTo>
                      <a:pt x="2461565" y="631698"/>
                    </a:lnTo>
                    <a:lnTo>
                      <a:pt x="2457602" y="628955"/>
                    </a:lnTo>
                    <a:lnTo>
                      <a:pt x="2452573" y="626364"/>
                    </a:lnTo>
                    <a:lnTo>
                      <a:pt x="2444725" y="621259"/>
                    </a:lnTo>
                    <a:lnTo>
                      <a:pt x="2441829" y="620116"/>
                    </a:lnTo>
                    <a:lnTo>
                      <a:pt x="2439543" y="620420"/>
                    </a:lnTo>
                    <a:lnTo>
                      <a:pt x="2435124" y="622478"/>
                    </a:lnTo>
                    <a:lnTo>
                      <a:pt x="2428647" y="626288"/>
                    </a:lnTo>
                    <a:lnTo>
                      <a:pt x="2422474" y="629183"/>
                    </a:lnTo>
                    <a:lnTo>
                      <a:pt x="2413787" y="632155"/>
                    </a:lnTo>
                    <a:lnTo>
                      <a:pt x="2405406" y="635737"/>
                    </a:lnTo>
                    <a:lnTo>
                      <a:pt x="2403653" y="637337"/>
                    </a:lnTo>
                    <a:lnTo>
                      <a:pt x="2406625" y="640842"/>
                    </a:lnTo>
                    <a:lnTo>
                      <a:pt x="2405863" y="641375"/>
                    </a:lnTo>
                    <a:lnTo>
                      <a:pt x="2395195" y="634594"/>
                    </a:lnTo>
                    <a:lnTo>
                      <a:pt x="2390775" y="632536"/>
                    </a:lnTo>
                    <a:lnTo>
                      <a:pt x="2387270" y="632155"/>
                    </a:lnTo>
                    <a:lnTo>
                      <a:pt x="2378431" y="629717"/>
                    </a:lnTo>
                    <a:lnTo>
                      <a:pt x="2375764" y="630022"/>
                    </a:lnTo>
                    <a:lnTo>
                      <a:pt x="2372716" y="631241"/>
                    </a:lnTo>
                    <a:lnTo>
                      <a:pt x="2361057" y="637565"/>
                    </a:lnTo>
                    <a:lnTo>
                      <a:pt x="2360295" y="636803"/>
                    </a:lnTo>
                    <a:lnTo>
                      <a:pt x="2365477" y="633451"/>
                    </a:lnTo>
                    <a:lnTo>
                      <a:pt x="2359990" y="629488"/>
                    </a:lnTo>
                    <a:lnTo>
                      <a:pt x="2328977" y="620573"/>
                    </a:lnTo>
                    <a:lnTo>
                      <a:pt x="2318842" y="616991"/>
                    </a:lnTo>
                    <a:lnTo>
                      <a:pt x="2306193" y="615544"/>
                    </a:lnTo>
                    <a:lnTo>
                      <a:pt x="2299716" y="614172"/>
                    </a:lnTo>
                    <a:lnTo>
                      <a:pt x="2290724" y="616610"/>
                    </a:lnTo>
                    <a:lnTo>
                      <a:pt x="2279294" y="622935"/>
                    </a:lnTo>
                    <a:lnTo>
                      <a:pt x="2272741" y="627126"/>
                    </a:lnTo>
                    <a:lnTo>
                      <a:pt x="2271141" y="629336"/>
                    </a:lnTo>
                    <a:lnTo>
                      <a:pt x="2270227" y="631469"/>
                    </a:lnTo>
                    <a:lnTo>
                      <a:pt x="2269693" y="635889"/>
                    </a:lnTo>
                    <a:lnTo>
                      <a:pt x="2270074" y="641909"/>
                    </a:lnTo>
                    <a:lnTo>
                      <a:pt x="2272360" y="652805"/>
                    </a:lnTo>
                    <a:lnTo>
                      <a:pt x="2274570" y="658216"/>
                    </a:lnTo>
                    <a:lnTo>
                      <a:pt x="2277466" y="662330"/>
                    </a:lnTo>
                    <a:lnTo>
                      <a:pt x="2279676" y="664235"/>
                    </a:lnTo>
                    <a:lnTo>
                      <a:pt x="2282647" y="666293"/>
                    </a:lnTo>
                    <a:lnTo>
                      <a:pt x="2287067" y="670255"/>
                    </a:lnTo>
                    <a:lnTo>
                      <a:pt x="2294230" y="674446"/>
                    </a:lnTo>
                    <a:lnTo>
                      <a:pt x="2288972" y="679018"/>
                    </a:lnTo>
                    <a:lnTo>
                      <a:pt x="2285619" y="681380"/>
                    </a:lnTo>
                    <a:lnTo>
                      <a:pt x="2285086" y="683971"/>
                    </a:lnTo>
                    <a:lnTo>
                      <a:pt x="2286000" y="693496"/>
                    </a:lnTo>
                    <a:lnTo>
                      <a:pt x="2285848" y="694944"/>
                    </a:lnTo>
                    <a:lnTo>
                      <a:pt x="2284476" y="697840"/>
                    </a:lnTo>
                    <a:lnTo>
                      <a:pt x="2281962" y="702107"/>
                    </a:lnTo>
                    <a:lnTo>
                      <a:pt x="2277923" y="706831"/>
                    </a:lnTo>
                    <a:lnTo>
                      <a:pt x="2269160" y="715594"/>
                    </a:lnTo>
                    <a:lnTo>
                      <a:pt x="2268398" y="717499"/>
                    </a:lnTo>
                    <a:lnTo>
                      <a:pt x="2270684" y="718033"/>
                    </a:lnTo>
                    <a:lnTo>
                      <a:pt x="2275484" y="717575"/>
                    </a:lnTo>
                    <a:lnTo>
                      <a:pt x="2280361" y="719480"/>
                    </a:lnTo>
                    <a:lnTo>
                      <a:pt x="2290801" y="717118"/>
                    </a:lnTo>
                    <a:lnTo>
                      <a:pt x="2291334" y="718109"/>
                    </a:lnTo>
                    <a:lnTo>
                      <a:pt x="2288515" y="719252"/>
                    </a:lnTo>
                    <a:lnTo>
                      <a:pt x="2285695" y="724586"/>
                    </a:lnTo>
                    <a:lnTo>
                      <a:pt x="2284629" y="725653"/>
                    </a:lnTo>
                    <a:lnTo>
                      <a:pt x="2283486" y="727939"/>
                    </a:lnTo>
                    <a:lnTo>
                      <a:pt x="2286457" y="731520"/>
                    </a:lnTo>
                    <a:lnTo>
                      <a:pt x="2289353" y="732130"/>
                    </a:lnTo>
                    <a:lnTo>
                      <a:pt x="2294154" y="732358"/>
                    </a:lnTo>
                    <a:lnTo>
                      <a:pt x="2294611" y="733501"/>
                    </a:lnTo>
                    <a:lnTo>
                      <a:pt x="2290953" y="735635"/>
                    </a:lnTo>
                    <a:lnTo>
                      <a:pt x="2287753" y="740207"/>
                    </a:lnTo>
                    <a:lnTo>
                      <a:pt x="2289048" y="743941"/>
                    </a:lnTo>
                    <a:lnTo>
                      <a:pt x="2296592" y="756437"/>
                    </a:lnTo>
                    <a:lnTo>
                      <a:pt x="2296287" y="757123"/>
                    </a:lnTo>
                    <a:lnTo>
                      <a:pt x="2291944" y="759028"/>
                    </a:lnTo>
                    <a:lnTo>
                      <a:pt x="2291410" y="759714"/>
                    </a:lnTo>
                    <a:lnTo>
                      <a:pt x="2292934" y="761314"/>
                    </a:lnTo>
                    <a:lnTo>
                      <a:pt x="2302078" y="762381"/>
                    </a:lnTo>
                    <a:lnTo>
                      <a:pt x="2302917" y="763524"/>
                    </a:lnTo>
                    <a:lnTo>
                      <a:pt x="2299716" y="769087"/>
                    </a:lnTo>
                    <a:lnTo>
                      <a:pt x="2299869" y="771449"/>
                    </a:lnTo>
                    <a:lnTo>
                      <a:pt x="2301469" y="774345"/>
                    </a:lnTo>
                    <a:lnTo>
                      <a:pt x="2301240" y="776478"/>
                    </a:lnTo>
                    <a:lnTo>
                      <a:pt x="2295754" y="781050"/>
                    </a:lnTo>
                    <a:lnTo>
                      <a:pt x="2295373" y="782879"/>
                    </a:lnTo>
                    <a:lnTo>
                      <a:pt x="2298192" y="787146"/>
                    </a:lnTo>
                    <a:lnTo>
                      <a:pt x="2300631" y="788822"/>
                    </a:lnTo>
                    <a:lnTo>
                      <a:pt x="2298802" y="789432"/>
                    </a:lnTo>
                    <a:lnTo>
                      <a:pt x="2291258" y="783107"/>
                    </a:lnTo>
                    <a:lnTo>
                      <a:pt x="2286000" y="783336"/>
                    </a:lnTo>
                    <a:lnTo>
                      <a:pt x="2285162" y="784327"/>
                    </a:lnTo>
                    <a:lnTo>
                      <a:pt x="2285695" y="788746"/>
                    </a:lnTo>
                    <a:lnTo>
                      <a:pt x="2285086" y="790042"/>
                    </a:lnTo>
                    <a:lnTo>
                      <a:pt x="2280819" y="794766"/>
                    </a:lnTo>
                    <a:lnTo>
                      <a:pt x="2281428" y="796595"/>
                    </a:lnTo>
                    <a:lnTo>
                      <a:pt x="2283943" y="798500"/>
                    </a:lnTo>
                    <a:lnTo>
                      <a:pt x="2284629" y="800176"/>
                    </a:lnTo>
                    <a:lnTo>
                      <a:pt x="2281504" y="804443"/>
                    </a:lnTo>
                    <a:lnTo>
                      <a:pt x="2275866" y="807796"/>
                    </a:lnTo>
                    <a:lnTo>
                      <a:pt x="2272741" y="810387"/>
                    </a:lnTo>
                    <a:lnTo>
                      <a:pt x="2269922" y="813664"/>
                    </a:lnTo>
                    <a:lnTo>
                      <a:pt x="2265883" y="819760"/>
                    </a:lnTo>
                    <a:lnTo>
                      <a:pt x="2258721" y="827227"/>
                    </a:lnTo>
                    <a:lnTo>
                      <a:pt x="2257654" y="828827"/>
                    </a:lnTo>
                    <a:lnTo>
                      <a:pt x="2256663" y="831342"/>
                    </a:lnTo>
                    <a:lnTo>
                      <a:pt x="2255901" y="834695"/>
                    </a:lnTo>
                    <a:lnTo>
                      <a:pt x="2255444" y="839648"/>
                    </a:lnTo>
                    <a:lnTo>
                      <a:pt x="2255825" y="841477"/>
                    </a:lnTo>
                    <a:lnTo>
                      <a:pt x="2257425" y="844067"/>
                    </a:lnTo>
                    <a:lnTo>
                      <a:pt x="2261769" y="845363"/>
                    </a:lnTo>
                    <a:lnTo>
                      <a:pt x="2274875" y="855497"/>
                    </a:lnTo>
                    <a:lnTo>
                      <a:pt x="2279828" y="858241"/>
                    </a:lnTo>
                    <a:lnTo>
                      <a:pt x="2287600" y="861517"/>
                    </a:lnTo>
                    <a:lnTo>
                      <a:pt x="2292706" y="864413"/>
                    </a:lnTo>
                    <a:lnTo>
                      <a:pt x="2295220" y="866927"/>
                    </a:lnTo>
                    <a:lnTo>
                      <a:pt x="2308098" y="876757"/>
                    </a:lnTo>
                    <a:lnTo>
                      <a:pt x="2318385" y="891235"/>
                    </a:lnTo>
                    <a:lnTo>
                      <a:pt x="2321509" y="896798"/>
                    </a:lnTo>
                    <a:lnTo>
                      <a:pt x="2322424" y="900075"/>
                    </a:lnTo>
                    <a:lnTo>
                      <a:pt x="2327529" y="912114"/>
                    </a:lnTo>
                    <a:lnTo>
                      <a:pt x="2329587" y="918058"/>
                    </a:lnTo>
                    <a:lnTo>
                      <a:pt x="2330729" y="923087"/>
                    </a:lnTo>
                    <a:lnTo>
                      <a:pt x="2332558" y="938936"/>
                    </a:lnTo>
                    <a:lnTo>
                      <a:pt x="2332787" y="949071"/>
                    </a:lnTo>
                    <a:lnTo>
                      <a:pt x="2332330" y="960349"/>
                    </a:lnTo>
                    <a:lnTo>
                      <a:pt x="2331720" y="968045"/>
                    </a:lnTo>
                    <a:lnTo>
                      <a:pt x="2329510" y="976732"/>
                    </a:lnTo>
                    <a:lnTo>
                      <a:pt x="2327682" y="981685"/>
                    </a:lnTo>
                    <a:lnTo>
                      <a:pt x="2323338" y="987705"/>
                    </a:lnTo>
                    <a:lnTo>
                      <a:pt x="2316556" y="994639"/>
                    </a:lnTo>
                    <a:lnTo>
                      <a:pt x="2311375" y="1000658"/>
                    </a:lnTo>
                    <a:lnTo>
                      <a:pt x="2307717" y="1005688"/>
                    </a:lnTo>
                    <a:lnTo>
                      <a:pt x="2301545" y="1011479"/>
                    </a:lnTo>
                    <a:lnTo>
                      <a:pt x="2286914" y="1022833"/>
                    </a:lnTo>
                    <a:lnTo>
                      <a:pt x="2284095" y="1025652"/>
                    </a:lnTo>
                    <a:lnTo>
                      <a:pt x="2279599" y="1028548"/>
                    </a:lnTo>
                    <a:lnTo>
                      <a:pt x="2270379" y="1033120"/>
                    </a:lnTo>
                    <a:lnTo>
                      <a:pt x="2263597" y="1037539"/>
                    </a:lnTo>
                    <a:lnTo>
                      <a:pt x="2256968" y="1040587"/>
                    </a:lnTo>
                    <a:lnTo>
                      <a:pt x="2242566" y="1046150"/>
                    </a:lnTo>
                    <a:lnTo>
                      <a:pt x="2240204" y="1047521"/>
                    </a:lnTo>
                    <a:lnTo>
                      <a:pt x="2210791" y="1057275"/>
                    </a:lnTo>
                    <a:lnTo>
                      <a:pt x="2209038" y="1058723"/>
                    </a:lnTo>
                    <a:lnTo>
                      <a:pt x="2208962" y="1059637"/>
                    </a:lnTo>
                    <a:lnTo>
                      <a:pt x="2210638" y="1060018"/>
                    </a:lnTo>
                    <a:lnTo>
                      <a:pt x="2212162" y="1060933"/>
                    </a:lnTo>
                    <a:lnTo>
                      <a:pt x="2213458" y="1062457"/>
                    </a:lnTo>
                    <a:lnTo>
                      <a:pt x="2216429" y="1068248"/>
                    </a:lnTo>
                    <a:lnTo>
                      <a:pt x="2218182" y="1073353"/>
                    </a:lnTo>
                    <a:lnTo>
                      <a:pt x="2219935" y="1076477"/>
                    </a:lnTo>
                    <a:lnTo>
                      <a:pt x="2222830" y="1080287"/>
                    </a:lnTo>
                    <a:lnTo>
                      <a:pt x="2225192" y="1082802"/>
                    </a:lnTo>
                    <a:lnTo>
                      <a:pt x="2228241" y="1084402"/>
                    </a:lnTo>
                    <a:lnTo>
                      <a:pt x="2230907" y="1085317"/>
                    </a:lnTo>
                    <a:lnTo>
                      <a:pt x="2231212" y="1085926"/>
                    </a:lnTo>
                    <a:lnTo>
                      <a:pt x="2229688" y="1088060"/>
                    </a:lnTo>
                    <a:lnTo>
                      <a:pt x="2227250" y="1088974"/>
                    </a:lnTo>
                    <a:lnTo>
                      <a:pt x="2234032" y="1091489"/>
                    </a:lnTo>
                    <a:lnTo>
                      <a:pt x="2236242" y="1092937"/>
                    </a:lnTo>
                    <a:lnTo>
                      <a:pt x="2236775" y="1094080"/>
                    </a:lnTo>
                    <a:lnTo>
                      <a:pt x="2233803" y="1096747"/>
                    </a:lnTo>
                    <a:lnTo>
                      <a:pt x="2233727" y="1097737"/>
                    </a:lnTo>
                    <a:lnTo>
                      <a:pt x="2235403" y="1100480"/>
                    </a:lnTo>
                    <a:lnTo>
                      <a:pt x="2238756" y="1102614"/>
                    </a:lnTo>
                    <a:lnTo>
                      <a:pt x="2238680" y="1103071"/>
                    </a:lnTo>
                    <a:lnTo>
                      <a:pt x="2236546" y="1102843"/>
                    </a:lnTo>
                    <a:lnTo>
                      <a:pt x="2235022" y="1103757"/>
                    </a:lnTo>
                    <a:lnTo>
                      <a:pt x="2233422" y="1107720"/>
                    </a:lnTo>
                    <a:lnTo>
                      <a:pt x="2232279" y="1109091"/>
                    </a:lnTo>
                    <a:lnTo>
                      <a:pt x="2232736" y="1112291"/>
                    </a:lnTo>
                    <a:lnTo>
                      <a:pt x="2234946" y="1117245"/>
                    </a:lnTo>
                    <a:lnTo>
                      <a:pt x="2236927" y="1125169"/>
                    </a:lnTo>
                    <a:lnTo>
                      <a:pt x="2238680" y="1135837"/>
                    </a:lnTo>
                    <a:lnTo>
                      <a:pt x="2240585" y="1144295"/>
                    </a:lnTo>
                    <a:lnTo>
                      <a:pt x="2242261" y="1147725"/>
                    </a:lnTo>
                    <a:lnTo>
                      <a:pt x="2246681" y="1151763"/>
                    </a:lnTo>
                    <a:lnTo>
                      <a:pt x="2247443" y="1153973"/>
                    </a:lnTo>
                    <a:lnTo>
                      <a:pt x="2246224" y="1156259"/>
                    </a:lnTo>
                    <a:lnTo>
                      <a:pt x="2245690" y="1159002"/>
                    </a:lnTo>
                    <a:lnTo>
                      <a:pt x="2246529" y="1164412"/>
                    </a:lnTo>
                    <a:lnTo>
                      <a:pt x="2247367" y="1165860"/>
                    </a:lnTo>
                    <a:lnTo>
                      <a:pt x="2252091" y="1170585"/>
                    </a:lnTo>
                    <a:lnTo>
                      <a:pt x="2253844" y="1172794"/>
                    </a:lnTo>
                    <a:lnTo>
                      <a:pt x="2254911" y="1177595"/>
                    </a:lnTo>
                    <a:lnTo>
                      <a:pt x="2254987" y="1182167"/>
                    </a:lnTo>
                    <a:lnTo>
                      <a:pt x="2255520" y="1183157"/>
                    </a:lnTo>
                    <a:lnTo>
                      <a:pt x="2258035" y="1184681"/>
                    </a:lnTo>
                    <a:lnTo>
                      <a:pt x="2256282" y="1185215"/>
                    </a:lnTo>
                    <a:lnTo>
                      <a:pt x="2254529" y="1187196"/>
                    </a:lnTo>
                    <a:lnTo>
                      <a:pt x="2252396" y="1191006"/>
                    </a:lnTo>
                    <a:lnTo>
                      <a:pt x="2248205" y="1196492"/>
                    </a:lnTo>
                    <a:lnTo>
                      <a:pt x="2243328" y="1200074"/>
                    </a:lnTo>
                    <a:lnTo>
                      <a:pt x="2241576" y="1202588"/>
                    </a:lnTo>
                    <a:lnTo>
                      <a:pt x="2240814" y="1206094"/>
                    </a:lnTo>
                    <a:lnTo>
                      <a:pt x="2239442" y="1208456"/>
                    </a:lnTo>
                    <a:lnTo>
                      <a:pt x="2237384" y="1209751"/>
                    </a:lnTo>
                    <a:lnTo>
                      <a:pt x="2237461" y="1211809"/>
                    </a:lnTo>
                    <a:lnTo>
                      <a:pt x="2245309" y="1220419"/>
                    </a:lnTo>
                    <a:lnTo>
                      <a:pt x="2246833" y="1222400"/>
                    </a:lnTo>
                    <a:lnTo>
                      <a:pt x="2247062" y="1223848"/>
                    </a:lnTo>
                    <a:lnTo>
                      <a:pt x="2243328" y="1227353"/>
                    </a:lnTo>
                    <a:lnTo>
                      <a:pt x="2242185" y="1229640"/>
                    </a:lnTo>
                    <a:lnTo>
                      <a:pt x="2240585" y="1235355"/>
                    </a:lnTo>
                    <a:lnTo>
                      <a:pt x="2240356" y="1239012"/>
                    </a:lnTo>
                    <a:lnTo>
                      <a:pt x="2239061" y="1236040"/>
                    </a:lnTo>
                    <a:lnTo>
                      <a:pt x="2237232" y="1229563"/>
                    </a:lnTo>
                    <a:lnTo>
                      <a:pt x="2236470" y="1227582"/>
                    </a:lnTo>
                    <a:lnTo>
                      <a:pt x="2235022" y="1225601"/>
                    </a:lnTo>
                    <a:lnTo>
                      <a:pt x="2233117" y="1223696"/>
                    </a:lnTo>
                    <a:lnTo>
                      <a:pt x="2230679" y="1222400"/>
                    </a:lnTo>
                    <a:lnTo>
                      <a:pt x="2227859" y="1221867"/>
                    </a:lnTo>
                    <a:lnTo>
                      <a:pt x="2226412" y="1221105"/>
                    </a:lnTo>
                    <a:lnTo>
                      <a:pt x="2225116" y="1217524"/>
                    </a:lnTo>
                    <a:lnTo>
                      <a:pt x="2223516" y="1217219"/>
                    </a:lnTo>
                    <a:lnTo>
                      <a:pt x="2217344" y="1220191"/>
                    </a:lnTo>
                    <a:lnTo>
                      <a:pt x="2216125" y="1221867"/>
                    </a:lnTo>
                    <a:lnTo>
                      <a:pt x="2215439" y="1224077"/>
                    </a:lnTo>
                    <a:lnTo>
                      <a:pt x="2213915" y="1226134"/>
                    </a:lnTo>
                    <a:lnTo>
                      <a:pt x="2211705" y="1228192"/>
                    </a:lnTo>
                    <a:lnTo>
                      <a:pt x="2209952" y="1231545"/>
                    </a:lnTo>
                    <a:lnTo>
                      <a:pt x="2208581" y="1236421"/>
                    </a:lnTo>
                    <a:lnTo>
                      <a:pt x="2208047" y="1239698"/>
                    </a:lnTo>
                    <a:lnTo>
                      <a:pt x="2208276" y="1241527"/>
                    </a:lnTo>
                    <a:lnTo>
                      <a:pt x="2208886" y="1243203"/>
                    </a:lnTo>
                    <a:lnTo>
                      <a:pt x="2212010" y="1246708"/>
                    </a:lnTo>
                    <a:lnTo>
                      <a:pt x="2219097" y="1253338"/>
                    </a:lnTo>
                    <a:lnTo>
                      <a:pt x="2221840" y="1257605"/>
                    </a:lnTo>
                    <a:lnTo>
                      <a:pt x="2223135" y="1261186"/>
                    </a:lnTo>
                    <a:lnTo>
                      <a:pt x="2218944" y="1255471"/>
                    </a:lnTo>
                    <a:lnTo>
                      <a:pt x="2211400" y="1248766"/>
                    </a:lnTo>
                    <a:lnTo>
                      <a:pt x="2204237" y="1240384"/>
                    </a:lnTo>
                    <a:lnTo>
                      <a:pt x="2199437" y="1237260"/>
                    </a:lnTo>
                    <a:lnTo>
                      <a:pt x="2193874" y="1234821"/>
                    </a:lnTo>
                    <a:lnTo>
                      <a:pt x="2187550" y="1233145"/>
                    </a:lnTo>
                    <a:lnTo>
                      <a:pt x="2183587" y="1232383"/>
                    </a:lnTo>
                    <a:lnTo>
                      <a:pt x="2179320" y="1233602"/>
                    </a:lnTo>
                    <a:lnTo>
                      <a:pt x="2171624" y="1239469"/>
                    </a:lnTo>
                    <a:lnTo>
                      <a:pt x="2167052" y="1242517"/>
                    </a:lnTo>
                    <a:lnTo>
                      <a:pt x="2164842" y="1242822"/>
                    </a:lnTo>
                    <a:lnTo>
                      <a:pt x="2171776" y="1235735"/>
                    </a:lnTo>
                    <a:lnTo>
                      <a:pt x="2178711" y="1231697"/>
                    </a:lnTo>
                    <a:lnTo>
                      <a:pt x="2180692" y="1229411"/>
                    </a:lnTo>
                    <a:lnTo>
                      <a:pt x="2180539" y="1227201"/>
                    </a:lnTo>
                    <a:lnTo>
                      <a:pt x="2178634" y="1222477"/>
                    </a:lnTo>
                    <a:lnTo>
                      <a:pt x="2175053" y="1215161"/>
                    </a:lnTo>
                    <a:lnTo>
                      <a:pt x="2172386" y="1210590"/>
                    </a:lnTo>
                    <a:lnTo>
                      <a:pt x="2170557" y="1208532"/>
                    </a:lnTo>
                    <a:lnTo>
                      <a:pt x="2160346" y="1199617"/>
                    </a:lnTo>
                    <a:lnTo>
                      <a:pt x="2154174" y="1195807"/>
                    </a:lnTo>
                    <a:lnTo>
                      <a:pt x="2148078" y="1193597"/>
                    </a:lnTo>
                    <a:lnTo>
                      <a:pt x="2143659" y="1190854"/>
                    </a:lnTo>
                    <a:lnTo>
                      <a:pt x="2141068" y="1187653"/>
                    </a:lnTo>
                    <a:lnTo>
                      <a:pt x="2137867" y="1185977"/>
                    </a:lnTo>
                    <a:lnTo>
                      <a:pt x="2133981" y="1185901"/>
                    </a:lnTo>
                    <a:lnTo>
                      <a:pt x="2127580" y="1187044"/>
                    </a:lnTo>
                    <a:lnTo>
                      <a:pt x="2127047" y="1186586"/>
                    </a:lnTo>
                    <a:lnTo>
                      <a:pt x="2129028" y="1185139"/>
                    </a:lnTo>
                    <a:lnTo>
                      <a:pt x="2133524" y="1183005"/>
                    </a:lnTo>
                    <a:lnTo>
                      <a:pt x="2135429" y="1181481"/>
                    </a:lnTo>
                    <a:lnTo>
                      <a:pt x="2136953" y="1179271"/>
                    </a:lnTo>
                    <a:lnTo>
                      <a:pt x="2135886" y="1175918"/>
                    </a:lnTo>
                    <a:lnTo>
                      <a:pt x="2130324" y="1169137"/>
                    </a:lnTo>
                    <a:lnTo>
                      <a:pt x="2125828" y="1164565"/>
                    </a:lnTo>
                    <a:lnTo>
                      <a:pt x="2119579" y="1156335"/>
                    </a:lnTo>
                    <a:lnTo>
                      <a:pt x="2116150" y="1152906"/>
                    </a:lnTo>
                    <a:lnTo>
                      <a:pt x="2112493" y="1150620"/>
                    </a:lnTo>
                    <a:lnTo>
                      <a:pt x="2110283" y="1148486"/>
                    </a:lnTo>
                    <a:lnTo>
                      <a:pt x="2109064" y="1144905"/>
                    </a:lnTo>
                    <a:lnTo>
                      <a:pt x="2109064" y="1143076"/>
                    </a:lnTo>
                    <a:lnTo>
                      <a:pt x="2110283" y="1138200"/>
                    </a:lnTo>
                    <a:lnTo>
                      <a:pt x="2111883" y="1135532"/>
                    </a:lnTo>
                    <a:lnTo>
                      <a:pt x="2114169" y="1132789"/>
                    </a:lnTo>
                    <a:lnTo>
                      <a:pt x="2114702" y="1127531"/>
                    </a:lnTo>
                    <a:lnTo>
                      <a:pt x="2113331" y="1119759"/>
                    </a:lnTo>
                    <a:lnTo>
                      <a:pt x="2112950" y="1114654"/>
                    </a:lnTo>
                    <a:lnTo>
                      <a:pt x="2114550" y="1107872"/>
                    </a:lnTo>
                    <a:lnTo>
                      <a:pt x="2114855" y="1103833"/>
                    </a:lnTo>
                    <a:lnTo>
                      <a:pt x="2114093" y="1100252"/>
                    </a:lnTo>
                    <a:lnTo>
                      <a:pt x="2111045" y="1091870"/>
                    </a:lnTo>
                    <a:lnTo>
                      <a:pt x="2110131" y="1090346"/>
                    </a:lnTo>
                    <a:lnTo>
                      <a:pt x="2105101" y="1084707"/>
                    </a:lnTo>
                    <a:lnTo>
                      <a:pt x="2103958" y="1081278"/>
                    </a:lnTo>
                    <a:lnTo>
                      <a:pt x="2104187" y="1075411"/>
                    </a:lnTo>
                    <a:lnTo>
                      <a:pt x="2106016" y="1068705"/>
                    </a:lnTo>
                    <a:lnTo>
                      <a:pt x="2111883" y="1051179"/>
                    </a:lnTo>
                    <a:lnTo>
                      <a:pt x="2111578" y="1048893"/>
                    </a:lnTo>
                    <a:lnTo>
                      <a:pt x="2108378" y="1041349"/>
                    </a:lnTo>
                    <a:lnTo>
                      <a:pt x="2105101" y="1037615"/>
                    </a:lnTo>
                    <a:lnTo>
                      <a:pt x="2097939" y="1033272"/>
                    </a:lnTo>
                    <a:lnTo>
                      <a:pt x="2093747" y="1032358"/>
                    </a:lnTo>
                    <a:lnTo>
                      <a:pt x="2089328" y="1032891"/>
                    </a:lnTo>
                    <a:lnTo>
                      <a:pt x="2086737" y="1032662"/>
                    </a:lnTo>
                    <a:lnTo>
                      <a:pt x="2083613" y="1029310"/>
                    </a:lnTo>
                    <a:lnTo>
                      <a:pt x="2082165" y="1028852"/>
                    </a:lnTo>
                    <a:lnTo>
                      <a:pt x="2073326" y="1029767"/>
                    </a:lnTo>
                    <a:lnTo>
                      <a:pt x="2059534" y="1027252"/>
                    </a:lnTo>
                    <a:lnTo>
                      <a:pt x="2055724" y="1027100"/>
                    </a:lnTo>
                    <a:lnTo>
                      <a:pt x="2046275" y="1024357"/>
                    </a:lnTo>
                    <a:lnTo>
                      <a:pt x="2043913" y="1024433"/>
                    </a:lnTo>
                    <a:lnTo>
                      <a:pt x="2041931" y="1025271"/>
                    </a:lnTo>
                    <a:lnTo>
                      <a:pt x="2038731" y="1025652"/>
                    </a:lnTo>
                    <a:lnTo>
                      <a:pt x="2034388" y="1025500"/>
                    </a:lnTo>
                    <a:lnTo>
                      <a:pt x="2029054" y="1026109"/>
                    </a:lnTo>
                    <a:lnTo>
                      <a:pt x="2022805" y="1027405"/>
                    </a:lnTo>
                    <a:lnTo>
                      <a:pt x="2015490" y="1027328"/>
                    </a:lnTo>
                    <a:lnTo>
                      <a:pt x="2007184" y="1026033"/>
                    </a:lnTo>
                    <a:lnTo>
                      <a:pt x="2001698" y="1025957"/>
                    </a:lnTo>
                    <a:lnTo>
                      <a:pt x="1999107" y="1026947"/>
                    </a:lnTo>
                    <a:lnTo>
                      <a:pt x="1995831" y="1029233"/>
                    </a:lnTo>
                    <a:lnTo>
                      <a:pt x="1989963" y="1037006"/>
                    </a:lnTo>
                    <a:lnTo>
                      <a:pt x="1990039" y="1036168"/>
                    </a:lnTo>
                    <a:lnTo>
                      <a:pt x="1995831" y="1025347"/>
                    </a:lnTo>
                    <a:lnTo>
                      <a:pt x="1995678" y="1022528"/>
                    </a:lnTo>
                    <a:lnTo>
                      <a:pt x="1993164" y="1020699"/>
                    </a:lnTo>
                    <a:lnTo>
                      <a:pt x="1988287" y="1018185"/>
                    </a:lnTo>
                    <a:lnTo>
                      <a:pt x="1985544" y="1015822"/>
                    </a:lnTo>
                    <a:lnTo>
                      <a:pt x="1982419" y="1012317"/>
                    </a:lnTo>
                    <a:lnTo>
                      <a:pt x="1977847" y="1009040"/>
                    </a:lnTo>
                    <a:lnTo>
                      <a:pt x="1971904" y="1005992"/>
                    </a:lnTo>
                    <a:lnTo>
                      <a:pt x="1965960" y="1003935"/>
                    </a:lnTo>
                    <a:lnTo>
                      <a:pt x="1959940" y="1002716"/>
                    </a:lnTo>
                    <a:lnTo>
                      <a:pt x="1950720" y="999744"/>
                    </a:lnTo>
                    <a:lnTo>
                      <a:pt x="1929689" y="992124"/>
                    </a:lnTo>
                    <a:lnTo>
                      <a:pt x="1915439" y="988847"/>
                    </a:lnTo>
                    <a:lnTo>
                      <a:pt x="1907896" y="986333"/>
                    </a:lnTo>
                    <a:lnTo>
                      <a:pt x="1904848" y="984428"/>
                    </a:lnTo>
                    <a:lnTo>
                      <a:pt x="1892503" y="969035"/>
                    </a:lnTo>
                    <a:lnTo>
                      <a:pt x="1884883" y="962101"/>
                    </a:lnTo>
                    <a:lnTo>
                      <a:pt x="1877263" y="958367"/>
                    </a:lnTo>
                    <a:lnTo>
                      <a:pt x="1870481" y="954405"/>
                    </a:lnTo>
                    <a:lnTo>
                      <a:pt x="1861490" y="948080"/>
                    </a:lnTo>
                    <a:lnTo>
                      <a:pt x="1855775" y="943204"/>
                    </a:lnTo>
                    <a:lnTo>
                      <a:pt x="1851050" y="941146"/>
                    </a:lnTo>
                    <a:lnTo>
                      <a:pt x="1840840" y="939394"/>
                    </a:lnTo>
                    <a:lnTo>
                      <a:pt x="1835810" y="937641"/>
                    </a:lnTo>
                    <a:lnTo>
                      <a:pt x="1818437" y="934060"/>
                    </a:lnTo>
                    <a:lnTo>
                      <a:pt x="1807388" y="930173"/>
                    </a:lnTo>
                    <a:lnTo>
                      <a:pt x="1796949" y="924840"/>
                    </a:lnTo>
                    <a:lnTo>
                      <a:pt x="1787347" y="920725"/>
                    </a:lnTo>
                    <a:lnTo>
                      <a:pt x="1775536" y="918896"/>
                    </a:lnTo>
                    <a:lnTo>
                      <a:pt x="1767230" y="919810"/>
                    </a:lnTo>
                    <a:lnTo>
                      <a:pt x="1732102" y="929488"/>
                    </a:lnTo>
                    <a:lnTo>
                      <a:pt x="1723187" y="932536"/>
                    </a:lnTo>
                    <a:lnTo>
                      <a:pt x="1718996" y="934669"/>
                    </a:lnTo>
                    <a:lnTo>
                      <a:pt x="1718386" y="934365"/>
                    </a:lnTo>
                    <a:lnTo>
                      <a:pt x="1721206" y="931774"/>
                    </a:lnTo>
                    <a:lnTo>
                      <a:pt x="1721053" y="930478"/>
                    </a:lnTo>
                    <a:lnTo>
                      <a:pt x="1715110" y="931012"/>
                    </a:lnTo>
                    <a:lnTo>
                      <a:pt x="1713052" y="931774"/>
                    </a:lnTo>
                    <a:lnTo>
                      <a:pt x="1707566" y="935355"/>
                    </a:lnTo>
                    <a:lnTo>
                      <a:pt x="1704670" y="936650"/>
                    </a:lnTo>
                    <a:lnTo>
                      <a:pt x="1701851" y="937336"/>
                    </a:lnTo>
                    <a:lnTo>
                      <a:pt x="1701699" y="936955"/>
                    </a:lnTo>
                    <a:lnTo>
                      <a:pt x="1704213" y="935660"/>
                    </a:lnTo>
                    <a:lnTo>
                      <a:pt x="1706651" y="933602"/>
                    </a:lnTo>
                    <a:lnTo>
                      <a:pt x="1709014" y="930859"/>
                    </a:lnTo>
                    <a:lnTo>
                      <a:pt x="1711528" y="926973"/>
                    </a:lnTo>
                    <a:lnTo>
                      <a:pt x="1714271" y="921791"/>
                    </a:lnTo>
                    <a:lnTo>
                      <a:pt x="1715719" y="917905"/>
                    </a:lnTo>
                    <a:lnTo>
                      <a:pt x="1716024" y="915391"/>
                    </a:lnTo>
                    <a:lnTo>
                      <a:pt x="1715338" y="911885"/>
                    </a:lnTo>
                    <a:lnTo>
                      <a:pt x="1713814" y="907237"/>
                    </a:lnTo>
                    <a:lnTo>
                      <a:pt x="1705585" y="890092"/>
                    </a:lnTo>
                    <a:lnTo>
                      <a:pt x="1704137" y="886435"/>
                    </a:lnTo>
                    <a:lnTo>
                      <a:pt x="1700174" y="873557"/>
                    </a:lnTo>
                    <a:lnTo>
                      <a:pt x="1696974" y="865251"/>
                    </a:lnTo>
                    <a:lnTo>
                      <a:pt x="1690116" y="850392"/>
                    </a:lnTo>
                    <a:lnTo>
                      <a:pt x="1689125" y="846277"/>
                    </a:lnTo>
                    <a:lnTo>
                      <a:pt x="1688059" y="838962"/>
                    </a:lnTo>
                    <a:lnTo>
                      <a:pt x="1687144" y="837210"/>
                    </a:lnTo>
                    <a:lnTo>
                      <a:pt x="1683258" y="835457"/>
                    </a:lnTo>
                    <a:lnTo>
                      <a:pt x="1679524" y="836295"/>
                    </a:lnTo>
                    <a:lnTo>
                      <a:pt x="1675181" y="836143"/>
                    </a:lnTo>
                    <a:lnTo>
                      <a:pt x="1663827" y="834542"/>
                    </a:lnTo>
                    <a:lnTo>
                      <a:pt x="1653159" y="835228"/>
                    </a:lnTo>
                    <a:lnTo>
                      <a:pt x="1650492" y="836524"/>
                    </a:lnTo>
                    <a:lnTo>
                      <a:pt x="1647215" y="842772"/>
                    </a:lnTo>
                    <a:lnTo>
                      <a:pt x="1644701" y="856717"/>
                    </a:lnTo>
                    <a:lnTo>
                      <a:pt x="1642415" y="861212"/>
                    </a:lnTo>
                    <a:lnTo>
                      <a:pt x="1642415" y="858850"/>
                    </a:lnTo>
                    <a:lnTo>
                      <a:pt x="1644396" y="840943"/>
                    </a:lnTo>
                    <a:lnTo>
                      <a:pt x="1644167" y="837743"/>
                    </a:lnTo>
                    <a:lnTo>
                      <a:pt x="1639062" y="836066"/>
                    </a:lnTo>
                    <a:lnTo>
                      <a:pt x="1634338" y="830275"/>
                    </a:lnTo>
                    <a:lnTo>
                      <a:pt x="1632814" y="829132"/>
                    </a:lnTo>
                    <a:lnTo>
                      <a:pt x="1631061" y="828675"/>
                    </a:lnTo>
                    <a:lnTo>
                      <a:pt x="1629156" y="829056"/>
                    </a:lnTo>
                    <a:lnTo>
                      <a:pt x="1627632" y="827151"/>
                    </a:lnTo>
                    <a:lnTo>
                      <a:pt x="1626489" y="823112"/>
                    </a:lnTo>
                    <a:lnTo>
                      <a:pt x="1625194" y="820522"/>
                    </a:lnTo>
                    <a:lnTo>
                      <a:pt x="1622527" y="818845"/>
                    </a:lnTo>
                    <a:lnTo>
                      <a:pt x="1618183" y="817855"/>
                    </a:lnTo>
                    <a:lnTo>
                      <a:pt x="1621536" y="816712"/>
                    </a:lnTo>
                    <a:lnTo>
                      <a:pt x="1623517" y="813130"/>
                    </a:lnTo>
                    <a:lnTo>
                      <a:pt x="1624736" y="806577"/>
                    </a:lnTo>
                    <a:lnTo>
                      <a:pt x="1625194" y="794614"/>
                    </a:lnTo>
                    <a:lnTo>
                      <a:pt x="1624813" y="767486"/>
                    </a:lnTo>
                    <a:lnTo>
                      <a:pt x="1626565" y="758647"/>
                    </a:lnTo>
                    <a:lnTo>
                      <a:pt x="1629309" y="747446"/>
                    </a:lnTo>
                    <a:lnTo>
                      <a:pt x="1630223" y="740816"/>
                    </a:lnTo>
                    <a:lnTo>
                      <a:pt x="1629309" y="738683"/>
                    </a:lnTo>
                    <a:lnTo>
                      <a:pt x="1627937" y="737311"/>
                    </a:lnTo>
                    <a:lnTo>
                      <a:pt x="1625803" y="736092"/>
                    </a:lnTo>
                    <a:lnTo>
                      <a:pt x="1629004" y="733806"/>
                    </a:lnTo>
                    <a:lnTo>
                      <a:pt x="1633271" y="733577"/>
                    </a:lnTo>
                    <a:lnTo>
                      <a:pt x="1635557" y="729920"/>
                    </a:lnTo>
                    <a:lnTo>
                      <a:pt x="1638757" y="722681"/>
                    </a:lnTo>
                    <a:lnTo>
                      <a:pt x="1643329" y="714527"/>
                    </a:lnTo>
                    <a:lnTo>
                      <a:pt x="1649349" y="705536"/>
                    </a:lnTo>
                    <a:lnTo>
                      <a:pt x="1652702" y="698906"/>
                    </a:lnTo>
                    <a:lnTo>
                      <a:pt x="1653311" y="694639"/>
                    </a:lnTo>
                    <a:lnTo>
                      <a:pt x="1653159" y="691439"/>
                    </a:lnTo>
                    <a:lnTo>
                      <a:pt x="1652016" y="689229"/>
                    </a:lnTo>
                    <a:lnTo>
                      <a:pt x="1652930" y="688391"/>
                    </a:lnTo>
                    <a:lnTo>
                      <a:pt x="1657502" y="689000"/>
                    </a:lnTo>
                    <a:lnTo>
                      <a:pt x="1659636" y="686867"/>
                    </a:lnTo>
                    <a:lnTo>
                      <a:pt x="1659560" y="685724"/>
                    </a:lnTo>
                    <a:lnTo>
                      <a:pt x="1657579" y="681076"/>
                    </a:lnTo>
                    <a:lnTo>
                      <a:pt x="1658645" y="678866"/>
                    </a:lnTo>
                    <a:lnTo>
                      <a:pt x="1666494" y="671703"/>
                    </a:lnTo>
                    <a:lnTo>
                      <a:pt x="1677772" y="665607"/>
                    </a:lnTo>
                    <a:lnTo>
                      <a:pt x="1680439" y="663626"/>
                    </a:lnTo>
                    <a:lnTo>
                      <a:pt x="1681963" y="662026"/>
                    </a:lnTo>
                    <a:lnTo>
                      <a:pt x="1681886" y="661264"/>
                    </a:lnTo>
                    <a:lnTo>
                      <a:pt x="1677391" y="659359"/>
                    </a:lnTo>
                    <a:lnTo>
                      <a:pt x="1674876" y="657301"/>
                    </a:lnTo>
                    <a:lnTo>
                      <a:pt x="1673657" y="655853"/>
                    </a:lnTo>
                    <a:lnTo>
                      <a:pt x="1671447" y="651662"/>
                    </a:lnTo>
                    <a:lnTo>
                      <a:pt x="1679600" y="652424"/>
                    </a:lnTo>
                    <a:lnTo>
                      <a:pt x="1681124" y="652196"/>
                    </a:lnTo>
                    <a:lnTo>
                      <a:pt x="1683487" y="650519"/>
                    </a:lnTo>
                    <a:lnTo>
                      <a:pt x="1682496" y="649300"/>
                    </a:lnTo>
                    <a:lnTo>
                      <a:pt x="1679829" y="647395"/>
                    </a:lnTo>
                    <a:lnTo>
                      <a:pt x="1680439" y="646481"/>
                    </a:lnTo>
                    <a:lnTo>
                      <a:pt x="1687525" y="646252"/>
                    </a:lnTo>
                    <a:lnTo>
                      <a:pt x="1691183" y="644652"/>
                    </a:lnTo>
                    <a:lnTo>
                      <a:pt x="1693393" y="642747"/>
                    </a:lnTo>
                    <a:lnTo>
                      <a:pt x="1693012" y="641833"/>
                    </a:lnTo>
                    <a:lnTo>
                      <a:pt x="1691335" y="640690"/>
                    </a:lnTo>
                    <a:lnTo>
                      <a:pt x="1691488" y="639394"/>
                    </a:lnTo>
                    <a:lnTo>
                      <a:pt x="1697736" y="635508"/>
                    </a:lnTo>
                    <a:lnTo>
                      <a:pt x="1697355" y="633679"/>
                    </a:lnTo>
                    <a:lnTo>
                      <a:pt x="1694536" y="631241"/>
                    </a:lnTo>
                    <a:lnTo>
                      <a:pt x="1687068" y="627507"/>
                    </a:lnTo>
                    <a:lnTo>
                      <a:pt x="1686077" y="626593"/>
                    </a:lnTo>
                    <a:lnTo>
                      <a:pt x="1688059" y="626440"/>
                    </a:lnTo>
                    <a:lnTo>
                      <a:pt x="1699260" y="630098"/>
                    </a:lnTo>
                    <a:lnTo>
                      <a:pt x="1704289" y="632841"/>
                    </a:lnTo>
                    <a:lnTo>
                      <a:pt x="1707642" y="635965"/>
                    </a:lnTo>
                    <a:lnTo>
                      <a:pt x="1710385" y="637718"/>
                    </a:lnTo>
                    <a:lnTo>
                      <a:pt x="1712366" y="638251"/>
                    </a:lnTo>
                    <a:lnTo>
                      <a:pt x="1711757" y="636270"/>
                    </a:lnTo>
                    <a:lnTo>
                      <a:pt x="1708480" y="631698"/>
                    </a:lnTo>
                    <a:lnTo>
                      <a:pt x="1705585" y="628726"/>
                    </a:lnTo>
                    <a:lnTo>
                      <a:pt x="1703146" y="627507"/>
                    </a:lnTo>
                    <a:lnTo>
                      <a:pt x="1702994" y="625678"/>
                    </a:lnTo>
                    <a:lnTo>
                      <a:pt x="1705356" y="623392"/>
                    </a:lnTo>
                    <a:lnTo>
                      <a:pt x="1709699" y="620268"/>
                    </a:lnTo>
                    <a:lnTo>
                      <a:pt x="1710995" y="618363"/>
                    </a:lnTo>
                    <a:lnTo>
                      <a:pt x="1711376" y="615696"/>
                    </a:lnTo>
                    <a:lnTo>
                      <a:pt x="1713509" y="614629"/>
                    </a:lnTo>
                    <a:lnTo>
                      <a:pt x="1717319" y="615086"/>
                    </a:lnTo>
                    <a:lnTo>
                      <a:pt x="1720291" y="614705"/>
                    </a:lnTo>
                    <a:lnTo>
                      <a:pt x="1722349" y="613334"/>
                    </a:lnTo>
                    <a:lnTo>
                      <a:pt x="1724787" y="613410"/>
                    </a:lnTo>
                    <a:lnTo>
                      <a:pt x="1729664" y="615925"/>
                    </a:lnTo>
                    <a:lnTo>
                      <a:pt x="1732483" y="616077"/>
                    </a:lnTo>
                    <a:lnTo>
                      <a:pt x="1734922" y="614020"/>
                    </a:lnTo>
                    <a:lnTo>
                      <a:pt x="1735303" y="613029"/>
                    </a:lnTo>
                    <a:lnTo>
                      <a:pt x="1734541" y="609829"/>
                    </a:lnTo>
                    <a:lnTo>
                      <a:pt x="1726997" y="608609"/>
                    </a:lnTo>
                    <a:lnTo>
                      <a:pt x="1723339" y="607543"/>
                    </a:lnTo>
                    <a:lnTo>
                      <a:pt x="1720977" y="605866"/>
                    </a:lnTo>
                    <a:lnTo>
                      <a:pt x="1719377" y="604571"/>
                    </a:lnTo>
                    <a:lnTo>
                      <a:pt x="1718158" y="602209"/>
                    </a:lnTo>
                    <a:lnTo>
                      <a:pt x="1717777" y="600532"/>
                    </a:lnTo>
                    <a:lnTo>
                      <a:pt x="1718767" y="599389"/>
                    </a:lnTo>
                    <a:lnTo>
                      <a:pt x="1725168" y="598856"/>
                    </a:lnTo>
                    <a:lnTo>
                      <a:pt x="1726921" y="598246"/>
                    </a:lnTo>
                    <a:lnTo>
                      <a:pt x="1728521" y="596875"/>
                    </a:lnTo>
                    <a:lnTo>
                      <a:pt x="1731493" y="596722"/>
                    </a:lnTo>
                    <a:lnTo>
                      <a:pt x="1737894" y="598475"/>
                    </a:lnTo>
                    <a:lnTo>
                      <a:pt x="1754124" y="600304"/>
                    </a:lnTo>
                    <a:lnTo>
                      <a:pt x="1758010" y="599465"/>
                    </a:lnTo>
                    <a:lnTo>
                      <a:pt x="1767078" y="593293"/>
                    </a:lnTo>
                    <a:lnTo>
                      <a:pt x="1771269" y="592150"/>
                    </a:lnTo>
                    <a:lnTo>
                      <a:pt x="1776527" y="591769"/>
                    </a:lnTo>
                    <a:lnTo>
                      <a:pt x="1780108" y="590245"/>
                    </a:lnTo>
                    <a:lnTo>
                      <a:pt x="1782089" y="587502"/>
                    </a:lnTo>
                    <a:lnTo>
                      <a:pt x="1783232" y="584683"/>
                    </a:lnTo>
                    <a:lnTo>
                      <a:pt x="1783537" y="581863"/>
                    </a:lnTo>
                    <a:lnTo>
                      <a:pt x="1782775" y="570205"/>
                    </a:lnTo>
                    <a:lnTo>
                      <a:pt x="1781404" y="567309"/>
                    </a:lnTo>
                    <a:lnTo>
                      <a:pt x="1772717" y="561746"/>
                    </a:lnTo>
                    <a:lnTo>
                      <a:pt x="1767535" y="559765"/>
                    </a:lnTo>
                    <a:lnTo>
                      <a:pt x="1758772" y="557860"/>
                    </a:lnTo>
                    <a:lnTo>
                      <a:pt x="1752600" y="554507"/>
                    </a:lnTo>
                    <a:lnTo>
                      <a:pt x="1744980" y="548564"/>
                    </a:lnTo>
                    <a:lnTo>
                      <a:pt x="1738960" y="546278"/>
                    </a:lnTo>
                    <a:lnTo>
                      <a:pt x="1734464" y="547649"/>
                    </a:lnTo>
                    <a:lnTo>
                      <a:pt x="1729816" y="549783"/>
                    </a:lnTo>
                    <a:lnTo>
                      <a:pt x="1721587" y="554507"/>
                    </a:lnTo>
                    <a:lnTo>
                      <a:pt x="1714805" y="554965"/>
                    </a:lnTo>
                    <a:lnTo>
                      <a:pt x="1714957" y="554126"/>
                    </a:lnTo>
                    <a:lnTo>
                      <a:pt x="1724863" y="548792"/>
                    </a:lnTo>
                    <a:lnTo>
                      <a:pt x="1726692" y="546659"/>
                    </a:lnTo>
                    <a:lnTo>
                      <a:pt x="1725168" y="545668"/>
                    </a:lnTo>
                    <a:lnTo>
                      <a:pt x="1719682" y="543992"/>
                    </a:lnTo>
                    <a:lnTo>
                      <a:pt x="1712290" y="542392"/>
                    </a:lnTo>
                    <a:lnTo>
                      <a:pt x="1687601" y="533857"/>
                    </a:lnTo>
                    <a:lnTo>
                      <a:pt x="1684325" y="532333"/>
                    </a:lnTo>
                    <a:lnTo>
                      <a:pt x="1679372" y="530962"/>
                    </a:lnTo>
                    <a:lnTo>
                      <a:pt x="1678305" y="531419"/>
                    </a:lnTo>
                    <a:lnTo>
                      <a:pt x="1679296" y="533933"/>
                    </a:lnTo>
                    <a:lnTo>
                      <a:pt x="1681353" y="535610"/>
                    </a:lnTo>
                    <a:lnTo>
                      <a:pt x="1683715" y="536753"/>
                    </a:lnTo>
                    <a:lnTo>
                      <a:pt x="1683563" y="537591"/>
                    </a:lnTo>
                    <a:lnTo>
                      <a:pt x="1677924" y="537743"/>
                    </a:lnTo>
                    <a:lnTo>
                      <a:pt x="1672361" y="536067"/>
                    </a:lnTo>
                    <a:lnTo>
                      <a:pt x="1668323" y="531419"/>
                    </a:lnTo>
                    <a:lnTo>
                      <a:pt x="1668628" y="529514"/>
                    </a:lnTo>
                    <a:lnTo>
                      <a:pt x="1670609" y="527533"/>
                    </a:lnTo>
                    <a:lnTo>
                      <a:pt x="1670914" y="525323"/>
                    </a:lnTo>
                    <a:lnTo>
                      <a:pt x="1667027" y="518770"/>
                    </a:lnTo>
                    <a:lnTo>
                      <a:pt x="1677391" y="526085"/>
                    </a:lnTo>
                    <a:lnTo>
                      <a:pt x="1695221" y="531647"/>
                    </a:lnTo>
                    <a:lnTo>
                      <a:pt x="1711452" y="538201"/>
                    </a:lnTo>
                    <a:lnTo>
                      <a:pt x="1719682" y="540791"/>
                    </a:lnTo>
                    <a:lnTo>
                      <a:pt x="1725244" y="541477"/>
                    </a:lnTo>
                    <a:lnTo>
                      <a:pt x="1729130" y="541020"/>
                    </a:lnTo>
                    <a:lnTo>
                      <a:pt x="1731340" y="539267"/>
                    </a:lnTo>
                    <a:lnTo>
                      <a:pt x="1733474" y="538658"/>
                    </a:lnTo>
                    <a:lnTo>
                      <a:pt x="1735531" y="539267"/>
                    </a:lnTo>
                    <a:lnTo>
                      <a:pt x="1735912" y="540029"/>
                    </a:lnTo>
                    <a:lnTo>
                      <a:pt x="1734541" y="540868"/>
                    </a:lnTo>
                    <a:lnTo>
                      <a:pt x="1734464" y="541706"/>
                    </a:lnTo>
                    <a:lnTo>
                      <a:pt x="1735684" y="542620"/>
                    </a:lnTo>
                    <a:lnTo>
                      <a:pt x="1745361" y="543535"/>
                    </a:lnTo>
                    <a:lnTo>
                      <a:pt x="1750695" y="544601"/>
                    </a:lnTo>
                    <a:lnTo>
                      <a:pt x="1767383" y="551155"/>
                    </a:lnTo>
                    <a:lnTo>
                      <a:pt x="1773631" y="552983"/>
                    </a:lnTo>
                    <a:lnTo>
                      <a:pt x="1778813" y="553364"/>
                    </a:lnTo>
                    <a:lnTo>
                      <a:pt x="1782928" y="552374"/>
                    </a:lnTo>
                    <a:lnTo>
                      <a:pt x="1785671" y="550774"/>
                    </a:lnTo>
                    <a:lnTo>
                      <a:pt x="1787195" y="548488"/>
                    </a:lnTo>
                    <a:lnTo>
                      <a:pt x="1789633" y="548259"/>
                    </a:lnTo>
                    <a:lnTo>
                      <a:pt x="1792986" y="550012"/>
                    </a:lnTo>
                    <a:lnTo>
                      <a:pt x="1796034" y="550774"/>
                    </a:lnTo>
                    <a:lnTo>
                      <a:pt x="1800759" y="549707"/>
                    </a:lnTo>
                    <a:lnTo>
                      <a:pt x="1804340" y="546811"/>
                    </a:lnTo>
                    <a:lnTo>
                      <a:pt x="1809750" y="539801"/>
                    </a:lnTo>
                    <a:lnTo>
                      <a:pt x="1809598" y="538201"/>
                    </a:lnTo>
                    <a:lnTo>
                      <a:pt x="1807997" y="535305"/>
                    </a:lnTo>
                    <a:lnTo>
                      <a:pt x="1803806" y="529133"/>
                    </a:lnTo>
                    <a:lnTo>
                      <a:pt x="1804797" y="528904"/>
                    </a:lnTo>
                    <a:lnTo>
                      <a:pt x="1813331" y="531266"/>
                    </a:lnTo>
                    <a:lnTo>
                      <a:pt x="1815922" y="530428"/>
                    </a:lnTo>
                    <a:lnTo>
                      <a:pt x="1815694" y="529133"/>
                    </a:lnTo>
                    <a:lnTo>
                      <a:pt x="1812112" y="522884"/>
                    </a:lnTo>
                    <a:lnTo>
                      <a:pt x="1810893" y="521665"/>
                    </a:lnTo>
                    <a:lnTo>
                      <a:pt x="1807235" y="519989"/>
                    </a:lnTo>
                    <a:lnTo>
                      <a:pt x="1808683" y="519151"/>
                    </a:lnTo>
                    <a:lnTo>
                      <a:pt x="1817599" y="516712"/>
                    </a:lnTo>
                    <a:lnTo>
                      <a:pt x="1818361" y="517474"/>
                    </a:lnTo>
                    <a:lnTo>
                      <a:pt x="1819427" y="521741"/>
                    </a:lnTo>
                    <a:lnTo>
                      <a:pt x="1820647" y="523113"/>
                    </a:lnTo>
                    <a:lnTo>
                      <a:pt x="1825219" y="525932"/>
                    </a:lnTo>
                    <a:lnTo>
                      <a:pt x="1827733" y="526923"/>
                    </a:lnTo>
                    <a:lnTo>
                      <a:pt x="1829638" y="526923"/>
                    </a:lnTo>
                    <a:lnTo>
                      <a:pt x="1831086" y="526009"/>
                    </a:lnTo>
                    <a:lnTo>
                      <a:pt x="1833448" y="525399"/>
                    </a:lnTo>
                    <a:lnTo>
                      <a:pt x="1840764" y="528828"/>
                    </a:lnTo>
                    <a:lnTo>
                      <a:pt x="1843964" y="529742"/>
                    </a:lnTo>
                    <a:lnTo>
                      <a:pt x="1844878" y="528980"/>
                    </a:lnTo>
                    <a:lnTo>
                      <a:pt x="1840916" y="521360"/>
                    </a:lnTo>
                    <a:lnTo>
                      <a:pt x="1841297" y="520827"/>
                    </a:lnTo>
                    <a:lnTo>
                      <a:pt x="1846783" y="525704"/>
                    </a:lnTo>
                    <a:lnTo>
                      <a:pt x="1850441" y="527152"/>
                    </a:lnTo>
                    <a:lnTo>
                      <a:pt x="1856156" y="528295"/>
                    </a:lnTo>
                    <a:lnTo>
                      <a:pt x="1862480" y="527228"/>
                    </a:lnTo>
                    <a:lnTo>
                      <a:pt x="1873149" y="522351"/>
                    </a:lnTo>
                    <a:lnTo>
                      <a:pt x="1883740" y="516560"/>
                    </a:lnTo>
                    <a:lnTo>
                      <a:pt x="1887931" y="512826"/>
                    </a:lnTo>
                    <a:lnTo>
                      <a:pt x="1889227" y="509245"/>
                    </a:lnTo>
                    <a:lnTo>
                      <a:pt x="1892275" y="503225"/>
                    </a:lnTo>
                    <a:lnTo>
                      <a:pt x="1915668" y="476860"/>
                    </a:lnTo>
                    <a:lnTo>
                      <a:pt x="1919478" y="470611"/>
                    </a:lnTo>
                    <a:lnTo>
                      <a:pt x="1925498" y="462077"/>
                    </a:lnTo>
                    <a:lnTo>
                      <a:pt x="1926489" y="459257"/>
                    </a:lnTo>
                    <a:lnTo>
                      <a:pt x="1925498" y="453695"/>
                    </a:lnTo>
                    <a:lnTo>
                      <a:pt x="1922374" y="452018"/>
                    </a:lnTo>
                    <a:lnTo>
                      <a:pt x="1911401" y="449732"/>
                    </a:lnTo>
                    <a:lnTo>
                      <a:pt x="1890598" y="448513"/>
                    </a:lnTo>
                    <a:lnTo>
                      <a:pt x="1880159" y="448513"/>
                    </a:lnTo>
                    <a:lnTo>
                      <a:pt x="1850060" y="444246"/>
                    </a:lnTo>
                    <a:lnTo>
                      <a:pt x="1844192" y="441274"/>
                    </a:lnTo>
                    <a:lnTo>
                      <a:pt x="1839697" y="438074"/>
                    </a:lnTo>
                    <a:lnTo>
                      <a:pt x="1825828" y="425425"/>
                    </a:lnTo>
                    <a:lnTo>
                      <a:pt x="1818513" y="419786"/>
                    </a:lnTo>
                    <a:lnTo>
                      <a:pt x="1813255" y="417043"/>
                    </a:lnTo>
                    <a:lnTo>
                      <a:pt x="1808455" y="415442"/>
                    </a:lnTo>
                    <a:lnTo>
                      <a:pt x="1804187" y="414985"/>
                    </a:lnTo>
                    <a:lnTo>
                      <a:pt x="1787195" y="410413"/>
                    </a:lnTo>
                    <a:lnTo>
                      <a:pt x="1772184" y="408203"/>
                    </a:lnTo>
                    <a:lnTo>
                      <a:pt x="1769059" y="409499"/>
                    </a:lnTo>
                    <a:lnTo>
                      <a:pt x="1768678" y="410413"/>
                    </a:lnTo>
                    <a:lnTo>
                      <a:pt x="1769974" y="413918"/>
                    </a:lnTo>
                    <a:lnTo>
                      <a:pt x="1760525" y="409804"/>
                    </a:lnTo>
                    <a:lnTo>
                      <a:pt x="1755039" y="406451"/>
                    </a:lnTo>
                    <a:lnTo>
                      <a:pt x="1755572" y="405689"/>
                    </a:lnTo>
                    <a:lnTo>
                      <a:pt x="1759687" y="405384"/>
                    </a:lnTo>
                    <a:lnTo>
                      <a:pt x="1771193" y="405308"/>
                    </a:lnTo>
                    <a:lnTo>
                      <a:pt x="1778279" y="406070"/>
                    </a:lnTo>
                    <a:lnTo>
                      <a:pt x="1784909" y="407594"/>
                    </a:lnTo>
                    <a:lnTo>
                      <a:pt x="1790395" y="408203"/>
                    </a:lnTo>
                    <a:lnTo>
                      <a:pt x="1798091" y="407822"/>
                    </a:lnTo>
                    <a:lnTo>
                      <a:pt x="1805788" y="410566"/>
                    </a:lnTo>
                    <a:lnTo>
                      <a:pt x="1810131" y="410566"/>
                    </a:lnTo>
                    <a:lnTo>
                      <a:pt x="1814551" y="411480"/>
                    </a:lnTo>
                    <a:lnTo>
                      <a:pt x="1816227" y="411251"/>
                    </a:lnTo>
                    <a:lnTo>
                      <a:pt x="1812493" y="407289"/>
                    </a:lnTo>
                    <a:lnTo>
                      <a:pt x="1814551" y="406908"/>
                    </a:lnTo>
                    <a:lnTo>
                      <a:pt x="1820037" y="407137"/>
                    </a:lnTo>
                    <a:lnTo>
                      <a:pt x="1826133" y="408889"/>
                    </a:lnTo>
                    <a:lnTo>
                      <a:pt x="1832762" y="411937"/>
                    </a:lnTo>
                    <a:lnTo>
                      <a:pt x="1845640" y="419633"/>
                    </a:lnTo>
                    <a:lnTo>
                      <a:pt x="1851203" y="421919"/>
                    </a:lnTo>
                    <a:lnTo>
                      <a:pt x="1856461" y="422681"/>
                    </a:lnTo>
                    <a:lnTo>
                      <a:pt x="1858975" y="423443"/>
                    </a:lnTo>
                    <a:lnTo>
                      <a:pt x="1861719" y="427711"/>
                    </a:lnTo>
                    <a:lnTo>
                      <a:pt x="1865071" y="429158"/>
                    </a:lnTo>
                    <a:lnTo>
                      <a:pt x="1872539" y="433730"/>
                    </a:lnTo>
                    <a:lnTo>
                      <a:pt x="1883131" y="441350"/>
                    </a:lnTo>
                    <a:lnTo>
                      <a:pt x="1888998" y="444246"/>
                    </a:lnTo>
                    <a:lnTo>
                      <a:pt x="1900276" y="445008"/>
                    </a:lnTo>
                    <a:lnTo>
                      <a:pt x="1909039" y="444856"/>
                    </a:lnTo>
                    <a:lnTo>
                      <a:pt x="1915287" y="443865"/>
                    </a:lnTo>
                    <a:lnTo>
                      <a:pt x="1919097" y="442036"/>
                    </a:lnTo>
                    <a:lnTo>
                      <a:pt x="1923440" y="438455"/>
                    </a:lnTo>
                    <a:lnTo>
                      <a:pt x="1928394" y="432968"/>
                    </a:lnTo>
                    <a:lnTo>
                      <a:pt x="1938147" y="423977"/>
                    </a:lnTo>
                    <a:lnTo>
                      <a:pt x="1963674" y="401726"/>
                    </a:lnTo>
                    <a:lnTo>
                      <a:pt x="1964893" y="400050"/>
                    </a:lnTo>
                    <a:lnTo>
                      <a:pt x="1966951" y="395554"/>
                    </a:lnTo>
                    <a:lnTo>
                      <a:pt x="1966722" y="393268"/>
                    </a:lnTo>
                    <a:lnTo>
                      <a:pt x="1965351" y="391211"/>
                    </a:lnTo>
                    <a:lnTo>
                      <a:pt x="1960931" y="388772"/>
                    </a:lnTo>
                    <a:lnTo>
                      <a:pt x="1953692" y="385953"/>
                    </a:lnTo>
                    <a:lnTo>
                      <a:pt x="1942643" y="382600"/>
                    </a:lnTo>
                    <a:lnTo>
                      <a:pt x="1938757" y="380162"/>
                    </a:lnTo>
                    <a:lnTo>
                      <a:pt x="1936394" y="376504"/>
                    </a:lnTo>
                    <a:lnTo>
                      <a:pt x="1936699" y="375514"/>
                    </a:lnTo>
                    <a:lnTo>
                      <a:pt x="1938223" y="374904"/>
                    </a:lnTo>
                    <a:lnTo>
                      <a:pt x="1938604" y="373913"/>
                    </a:lnTo>
                    <a:lnTo>
                      <a:pt x="1936775" y="370561"/>
                    </a:lnTo>
                    <a:lnTo>
                      <a:pt x="1937919" y="369722"/>
                    </a:lnTo>
                    <a:lnTo>
                      <a:pt x="1940814" y="369189"/>
                    </a:lnTo>
                    <a:lnTo>
                      <a:pt x="1962912" y="369951"/>
                    </a:lnTo>
                    <a:lnTo>
                      <a:pt x="1973428" y="369113"/>
                    </a:lnTo>
                    <a:lnTo>
                      <a:pt x="1980667" y="366903"/>
                    </a:lnTo>
                    <a:lnTo>
                      <a:pt x="1986915" y="368884"/>
                    </a:lnTo>
                    <a:lnTo>
                      <a:pt x="1992173" y="375056"/>
                    </a:lnTo>
                    <a:lnTo>
                      <a:pt x="1996669" y="379552"/>
                    </a:lnTo>
                    <a:lnTo>
                      <a:pt x="2000326" y="382448"/>
                    </a:lnTo>
                    <a:lnTo>
                      <a:pt x="2007641" y="385877"/>
                    </a:lnTo>
                    <a:lnTo>
                      <a:pt x="2018538" y="389915"/>
                    </a:lnTo>
                    <a:lnTo>
                      <a:pt x="2024329" y="391744"/>
                    </a:lnTo>
                    <a:lnTo>
                      <a:pt x="2025015" y="391287"/>
                    </a:lnTo>
                    <a:lnTo>
                      <a:pt x="2027454" y="386639"/>
                    </a:lnTo>
                    <a:lnTo>
                      <a:pt x="2030273" y="384581"/>
                    </a:lnTo>
                    <a:lnTo>
                      <a:pt x="2031492" y="384581"/>
                    </a:lnTo>
                    <a:lnTo>
                      <a:pt x="2042389" y="388391"/>
                    </a:lnTo>
                    <a:lnTo>
                      <a:pt x="2046504" y="389611"/>
                    </a:lnTo>
                    <a:lnTo>
                      <a:pt x="2047951" y="389534"/>
                    </a:lnTo>
                    <a:lnTo>
                      <a:pt x="2050694" y="387934"/>
                    </a:lnTo>
                    <a:lnTo>
                      <a:pt x="2049628" y="384658"/>
                    </a:lnTo>
                    <a:lnTo>
                      <a:pt x="2044217" y="376352"/>
                    </a:lnTo>
                    <a:lnTo>
                      <a:pt x="2039188" y="369570"/>
                    </a:lnTo>
                    <a:lnTo>
                      <a:pt x="2036902" y="365455"/>
                    </a:lnTo>
                    <a:lnTo>
                      <a:pt x="2035759" y="361721"/>
                    </a:lnTo>
                    <a:lnTo>
                      <a:pt x="2034235" y="359512"/>
                    </a:lnTo>
                    <a:lnTo>
                      <a:pt x="2030501" y="357607"/>
                    </a:lnTo>
                    <a:lnTo>
                      <a:pt x="2019986" y="348310"/>
                    </a:lnTo>
                    <a:lnTo>
                      <a:pt x="2019529" y="347091"/>
                    </a:lnTo>
                    <a:lnTo>
                      <a:pt x="2018081" y="345338"/>
                    </a:lnTo>
                    <a:lnTo>
                      <a:pt x="2014271" y="343357"/>
                    </a:lnTo>
                    <a:lnTo>
                      <a:pt x="2009623" y="342900"/>
                    </a:lnTo>
                    <a:lnTo>
                      <a:pt x="2008022" y="343814"/>
                    </a:lnTo>
                    <a:lnTo>
                      <a:pt x="2004974" y="346710"/>
                    </a:lnTo>
                    <a:lnTo>
                      <a:pt x="2003374" y="347320"/>
                    </a:lnTo>
                    <a:lnTo>
                      <a:pt x="1999793" y="346100"/>
                    </a:lnTo>
                    <a:lnTo>
                      <a:pt x="1999641" y="345034"/>
                    </a:lnTo>
                    <a:lnTo>
                      <a:pt x="2002536" y="341909"/>
                    </a:lnTo>
                    <a:lnTo>
                      <a:pt x="2010080" y="337185"/>
                    </a:lnTo>
                    <a:lnTo>
                      <a:pt x="2016024" y="338023"/>
                    </a:lnTo>
                    <a:lnTo>
                      <a:pt x="2021967" y="340843"/>
                    </a:lnTo>
                    <a:lnTo>
                      <a:pt x="2022272" y="341528"/>
                    </a:lnTo>
                    <a:lnTo>
                      <a:pt x="2024786" y="343738"/>
                    </a:lnTo>
                    <a:lnTo>
                      <a:pt x="2030806" y="347929"/>
                    </a:lnTo>
                    <a:lnTo>
                      <a:pt x="2032254" y="349453"/>
                    </a:lnTo>
                    <a:lnTo>
                      <a:pt x="2028825" y="350520"/>
                    </a:lnTo>
                    <a:lnTo>
                      <a:pt x="2028673" y="351206"/>
                    </a:lnTo>
                    <a:lnTo>
                      <a:pt x="2030273" y="353111"/>
                    </a:lnTo>
                    <a:lnTo>
                      <a:pt x="2034769" y="356083"/>
                    </a:lnTo>
                    <a:lnTo>
                      <a:pt x="2036902" y="356387"/>
                    </a:lnTo>
                    <a:lnTo>
                      <a:pt x="2040941" y="355854"/>
                    </a:lnTo>
                    <a:lnTo>
                      <a:pt x="2042922" y="356540"/>
                    </a:lnTo>
                    <a:lnTo>
                      <a:pt x="2045970" y="359740"/>
                    </a:lnTo>
                    <a:lnTo>
                      <a:pt x="2052981" y="369037"/>
                    </a:lnTo>
                    <a:lnTo>
                      <a:pt x="2056409" y="372237"/>
                    </a:lnTo>
                    <a:lnTo>
                      <a:pt x="2057248" y="373761"/>
                    </a:lnTo>
                    <a:lnTo>
                      <a:pt x="2058772" y="378409"/>
                    </a:lnTo>
                    <a:lnTo>
                      <a:pt x="2061362" y="379628"/>
                    </a:lnTo>
                    <a:lnTo>
                      <a:pt x="2065858" y="379476"/>
                    </a:lnTo>
                    <a:lnTo>
                      <a:pt x="2070049" y="378104"/>
                    </a:lnTo>
                    <a:lnTo>
                      <a:pt x="2073936" y="375590"/>
                    </a:lnTo>
                    <a:lnTo>
                      <a:pt x="2083613" y="367970"/>
                    </a:lnTo>
                    <a:lnTo>
                      <a:pt x="2095500" y="365608"/>
                    </a:lnTo>
                    <a:lnTo>
                      <a:pt x="2098853" y="363474"/>
                    </a:lnTo>
                    <a:lnTo>
                      <a:pt x="2105863" y="357759"/>
                    </a:lnTo>
                    <a:lnTo>
                      <a:pt x="2110283" y="355854"/>
                    </a:lnTo>
                    <a:lnTo>
                      <a:pt x="2112645" y="354254"/>
                    </a:lnTo>
                    <a:lnTo>
                      <a:pt x="2115998" y="350368"/>
                    </a:lnTo>
                    <a:lnTo>
                      <a:pt x="2120189" y="344195"/>
                    </a:lnTo>
                    <a:lnTo>
                      <a:pt x="2123237" y="340690"/>
                    </a:lnTo>
                    <a:lnTo>
                      <a:pt x="2125218" y="339852"/>
                    </a:lnTo>
                    <a:lnTo>
                      <a:pt x="2131086" y="340004"/>
                    </a:lnTo>
                    <a:lnTo>
                      <a:pt x="2134743" y="338938"/>
                    </a:lnTo>
                    <a:lnTo>
                      <a:pt x="2140992" y="334518"/>
                    </a:lnTo>
                    <a:lnTo>
                      <a:pt x="2141982" y="332994"/>
                    </a:lnTo>
                    <a:lnTo>
                      <a:pt x="2144116" y="326822"/>
                    </a:lnTo>
                    <a:lnTo>
                      <a:pt x="2147392" y="315849"/>
                    </a:lnTo>
                    <a:lnTo>
                      <a:pt x="2148612" y="309143"/>
                    </a:lnTo>
                    <a:lnTo>
                      <a:pt x="2147697" y="306705"/>
                    </a:lnTo>
                    <a:lnTo>
                      <a:pt x="2143125" y="300304"/>
                    </a:lnTo>
                    <a:lnTo>
                      <a:pt x="2140001" y="297561"/>
                    </a:lnTo>
                    <a:lnTo>
                      <a:pt x="2131619" y="291998"/>
                    </a:lnTo>
                    <a:lnTo>
                      <a:pt x="2125447" y="286741"/>
                    </a:lnTo>
                    <a:lnTo>
                      <a:pt x="2121256" y="282854"/>
                    </a:lnTo>
                    <a:lnTo>
                      <a:pt x="2117903" y="278511"/>
                    </a:lnTo>
                    <a:lnTo>
                      <a:pt x="2116455" y="274396"/>
                    </a:lnTo>
                    <a:lnTo>
                      <a:pt x="2116379" y="272491"/>
                    </a:lnTo>
                    <a:lnTo>
                      <a:pt x="2116760" y="270358"/>
                    </a:lnTo>
                    <a:lnTo>
                      <a:pt x="2119808" y="262280"/>
                    </a:lnTo>
                    <a:lnTo>
                      <a:pt x="2119884" y="260985"/>
                    </a:lnTo>
                    <a:lnTo>
                      <a:pt x="2119046" y="260833"/>
                    </a:lnTo>
                    <a:lnTo>
                      <a:pt x="2117369" y="261899"/>
                    </a:lnTo>
                    <a:lnTo>
                      <a:pt x="2114474" y="264566"/>
                    </a:lnTo>
                    <a:lnTo>
                      <a:pt x="2113102" y="264871"/>
                    </a:lnTo>
                    <a:lnTo>
                      <a:pt x="2111731" y="264185"/>
                    </a:lnTo>
                    <a:lnTo>
                      <a:pt x="2105177" y="254889"/>
                    </a:lnTo>
                    <a:lnTo>
                      <a:pt x="2103958" y="254127"/>
                    </a:lnTo>
                    <a:lnTo>
                      <a:pt x="2103654" y="253441"/>
                    </a:lnTo>
                    <a:lnTo>
                      <a:pt x="2105177" y="251384"/>
                    </a:lnTo>
                    <a:lnTo>
                      <a:pt x="2104339" y="250165"/>
                    </a:lnTo>
                    <a:lnTo>
                      <a:pt x="2102358" y="248412"/>
                    </a:lnTo>
                    <a:lnTo>
                      <a:pt x="2098929" y="244221"/>
                    </a:lnTo>
                    <a:lnTo>
                      <a:pt x="2099082" y="242697"/>
                    </a:lnTo>
                    <a:lnTo>
                      <a:pt x="2100987" y="242011"/>
                    </a:lnTo>
                    <a:lnTo>
                      <a:pt x="2104949" y="242087"/>
                    </a:lnTo>
                    <a:lnTo>
                      <a:pt x="2112188" y="240259"/>
                    </a:lnTo>
                    <a:lnTo>
                      <a:pt x="2116227" y="240716"/>
                    </a:lnTo>
                    <a:lnTo>
                      <a:pt x="2120113" y="243154"/>
                    </a:lnTo>
                    <a:lnTo>
                      <a:pt x="2123618" y="243383"/>
                    </a:lnTo>
                    <a:lnTo>
                      <a:pt x="2126894" y="241478"/>
                    </a:lnTo>
                    <a:lnTo>
                      <a:pt x="2134362" y="239039"/>
                    </a:lnTo>
                    <a:lnTo>
                      <a:pt x="2138706" y="236906"/>
                    </a:lnTo>
                    <a:lnTo>
                      <a:pt x="2148231" y="230124"/>
                    </a:lnTo>
                    <a:lnTo>
                      <a:pt x="2149069" y="227762"/>
                    </a:lnTo>
                    <a:lnTo>
                      <a:pt x="2149297" y="224409"/>
                    </a:lnTo>
                    <a:lnTo>
                      <a:pt x="2148916" y="221894"/>
                    </a:lnTo>
                    <a:lnTo>
                      <a:pt x="2146249" y="218694"/>
                    </a:lnTo>
                    <a:lnTo>
                      <a:pt x="2144344" y="217246"/>
                    </a:lnTo>
                    <a:lnTo>
                      <a:pt x="2140611" y="216179"/>
                    </a:lnTo>
                    <a:lnTo>
                      <a:pt x="2132533" y="215341"/>
                    </a:lnTo>
                    <a:lnTo>
                      <a:pt x="2122018" y="214960"/>
                    </a:lnTo>
                    <a:lnTo>
                      <a:pt x="2122246" y="213284"/>
                    </a:lnTo>
                    <a:lnTo>
                      <a:pt x="2129714" y="210083"/>
                    </a:lnTo>
                    <a:lnTo>
                      <a:pt x="2135429" y="206959"/>
                    </a:lnTo>
                    <a:lnTo>
                      <a:pt x="2146402" y="199111"/>
                    </a:lnTo>
                    <a:lnTo>
                      <a:pt x="2146630" y="197815"/>
                    </a:lnTo>
                    <a:lnTo>
                      <a:pt x="2144421" y="194691"/>
                    </a:lnTo>
                    <a:lnTo>
                      <a:pt x="2143125" y="193777"/>
                    </a:lnTo>
                    <a:lnTo>
                      <a:pt x="2130781" y="189738"/>
                    </a:lnTo>
                    <a:lnTo>
                      <a:pt x="2122246" y="188519"/>
                    </a:lnTo>
                    <a:lnTo>
                      <a:pt x="2114550" y="190424"/>
                    </a:lnTo>
                    <a:lnTo>
                      <a:pt x="2111578" y="190424"/>
                    </a:lnTo>
                    <a:lnTo>
                      <a:pt x="2110816" y="189281"/>
                    </a:lnTo>
                    <a:lnTo>
                      <a:pt x="2112264" y="187147"/>
                    </a:lnTo>
                    <a:lnTo>
                      <a:pt x="2111426" y="184709"/>
                    </a:lnTo>
                    <a:lnTo>
                      <a:pt x="2108378" y="179527"/>
                    </a:lnTo>
                    <a:lnTo>
                      <a:pt x="2095500" y="176174"/>
                    </a:lnTo>
                    <a:lnTo>
                      <a:pt x="2091081" y="173736"/>
                    </a:lnTo>
                    <a:lnTo>
                      <a:pt x="2095805" y="172136"/>
                    </a:lnTo>
                    <a:lnTo>
                      <a:pt x="2101139" y="171221"/>
                    </a:lnTo>
                    <a:lnTo>
                      <a:pt x="2105254" y="166497"/>
                    </a:lnTo>
                    <a:lnTo>
                      <a:pt x="2105863" y="163754"/>
                    </a:lnTo>
                    <a:lnTo>
                      <a:pt x="2096414" y="160401"/>
                    </a:lnTo>
                    <a:lnTo>
                      <a:pt x="2091461" y="160096"/>
                    </a:lnTo>
                    <a:lnTo>
                      <a:pt x="2081936" y="160706"/>
                    </a:lnTo>
                    <a:lnTo>
                      <a:pt x="2060219" y="159487"/>
                    </a:lnTo>
                    <a:lnTo>
                      <a:pt x="2055800" y="159791"/>
                    </a:lnTo>
                    <a:lnTo>
                      <a:pt x="2046046" y="156667"/>
                    </a:lnTo>
                    <a:lnTo>
                      <a:pt x="2033473" y="150571"/>
                    </a:lnTo>
                    <a:lnTo>
                      <a:pt x="2030501" y="149962"/>
                    </a:lnTo>
                    <a:lnTo>
                      <a:pt x="2017852" y="149504"/>
                    </a:lnTo>
                    <a:lnTo>
                      <a:pt x="2010537" y="150571"/>
                    </a:lnTo>
                    <a:lnTo>
                      <a:pt x="2003298" y="152629"/>
                    </a:lnTo>
                    <a:lnTo>
                      <a:pt x="1997202" y="152552"/>
                    </a:lnTo>
                    <a:lnTo>
                      <a:pt x="1992249" y="150419"/>
                    </a:lnTo>
                    <a:lnTo>
                      <a:pt x="1987982" y="149581"/>
                    </a:lnTo>
                    <a:lnTo>
                      <a:pt x="1984401" y="149809"/>
                    </a:lnTo>
                    <a:lnTo>
                      <a:pt x="1983334" y="150571"/>
                    </a:lnTo>
                    <a:lnTo>
                      <a:pt x="1984858" y="151638"/>
                    </a:lnTo>
                    <a:lnTo>
                      <a:pt x="1986839" y="154457"/>
                    </a:lnTo>
                    <a:lnTo>
                      <a:pt x="1986763" y="156515"/>
                    </a:lnTo>
                    <a:lnTo>
                      <a:pt x="1984553" y="163068"/>
                    </a:lnTo>
                    <a:lnTo>
                      <a:pt x="1985391" y="165278"/>
                    </a:lnTo>
                    <a:lnTo>
                      <a:pt x="1987449" y="167869"/>
                    </a:lnTo>
                    <a:lnTo>
                      <a:pt x="1987982" y="170155"/>
                    </a:lnTo>
                    <a:lnTo>
                      <a:pt x="1987067" y="172060"/>
                    </a:lnTo>
                    <a:lnTo>
                      <a:pt x="1987144" y="174193"/>
                    </a:lnTo>
                    <a:lnTo>
                      <a:pt x="1988211" y="176632"/>
                    </a:lnTo>
                    <a:lnTo>
                      <a:pt x="1988515" y="178384"/>
                    </a:lnTo>
                    <a:lnTo>
                      <a:pt x="1987982" y="179451"/>
                    </a:lnTo>
                    <a:lnTo>
                      <a:pt x="1987372" y="183261"/>
                    </a:lnTo>
                    <a:lnTo>
                      <a:pt x="1987525" y="185699"/>
                    </a:lnTo>
                    <a:lnTo>
                      <a:pt x="1989125" y="191567"/>
                    </a:lnTo>
                    <a:lnTo>
                      <a:pt x="1993392" y="195529"/>
                    </a:lnTo>
                    <a:lnTo>
                      <a:pt x="1994687" y="196215"/>
                    </a:lnTo>
                    <a:lnTo>
                      <a:pt x="1999641" y="195986"/>
                    </a:lnTo>
                    <a:lnTo>
                      <a:pt x="2008327" y="200939"/>
                    </a:lnTo>
                    <a:lnTo>
                      <a:pt x="2009470" y="202235"/>
                    </a:lnTo>
                    <a:lnTo>
                      <a:pt x="2008251" y="205740"/>
                    </a:lnTo>
                    <a:lnTo>
                      <a:pt x="2008175" y="207950"/>
                    </a:lnTo>
                    <a:lnTo>
                      <a:pt x="2007337" y="209702"/>
                    </a:lnTo>
                    <a:lnTo>
                      <a:pt x="2003755" y="210617"/>
                    </a:lnTo>
                    <a:lnTo>
                      <a:pt x="2000860" y="213360"/>
                    </a:lnTo>
                    <a:lnTo>
                      <a:pt x="2000021" y="215875"/>
                    </a:lnTo>
                    <a:lnTo>
                      <a:pt x="1999945" y="217627"/>
                    </a:lnTo>
                    <a:lnTo>
                      <a:pt x="2009242" y="221209"/>
                    </a:lnTo>
                    <a:lnTo>
                      <a:pt x="2009166" y="222352"/>
                    </a:lnTo>
                    <a:lnTo>
                      <a:pt x="1993392" y="224485"/>
                    </a:lnTo>
                    <a:lnTo>
                      <a:pt x="1990954" y="224180"/>
                    </a:lnTo>
                    <a:lnTo>
                      <a:pt x="1987601" y="222352"/>
                    </a:lnTo>
                    <a:lnTo>
                      <a:pt x="1985086" y="222352"/>
                    </a:lnTo>
                    <a:lnTo>
                      <a:pt x="1984019" y="222656"/>
                    </a:lnTo>
                    <a:lnTo>
                      <a:pt x="1982343" y="225400"/>
                    </a:lnTo>
                    <a:lnTo>
                      <a:pt x="1979143" y="227305"/>
                    </a:lnTo>
                    <a:lnTo>
                      <a:pt x="1977390" y="229210"/>
                    </a:lnTo>
                    <a:lnTo>
                      <a:pt x="1975637" y="231953"/>
                    </a:lnTo>
                    <a:lnTo>
                      <a:pt x="1975180" y="235382"/>
                    </a:lnTo>
                    <a:lnTo>
                      <a:pt x="1976095" y="239573"/>
                    </a:lnTo>
                    <a:lnTo>
                      <a:pt x="1975714" y="244297"/>
                    </a:lnTo>
                    <a:lnTo>
                      <a:pt x="1973504" y="252070"/>
                    </a:lnTo>
                    <a:lnTo>
                      <a:pt x="1967179" y="268986"/>
                    </a:lnTo>
                    <a:lnTo>
                      <a:pt x="1965960" y="270739"/>
                    </a:lnTo>
                    <a:lnTo>
                      <a:pt x="1950949" y="285293"/>
                    </a:lnTo>
                    <a:lnTo>
                      <a:pt x="1949882" y="286893"/>
                    </a:lnTo>
                    <a:lnTo>
                      <a:pt x="1946910" y="292608"/>
                    </a:lnTo>
                    <a:lnTo>
                      <a:pt x="1945843" y="296799"/>
                    </a:lnTo>
                    <a:lnTo>
                      <a:pt x="1944548" y="305486"/>
                    </a:lnTo>
                    <a:lnTo>
                      <a:pt x="1943634" y="307696"/>
                    </a:lnTo>
                    <a:lnTo>
                      <a:pt x="1941729" y="309753"/>
                    </a:lnTo>
                    <a:lnTo>
                      <a:pt x="1938909" y="311658"/>
                    </a:lnTo>
                    <a:lnTo>
                      <a:pt x="1936318" y="312649"/>
                    </a:lnTo>
                    <a:lnTo>
                      <a:pt x="1933804" y="312953"/>
                    </a:lnTo>
                    <a:lnTo>
                      <a:pt x="1929536" y="315925"/>
                    </a:lnTo>
                    <a:lnTo>
                      <a:pt x="1923364" y="321716"/>
                    </a:lnTo>
                    <a:lnTo>
                      <a:pt x="1916278" y="327127"/>
                    </a:lnTo>
                    <a:lnTo>
                      <a:pt x="1914144" y="327889"/>
                    </a:lnTo>
                    <a:lnTo>
                      <a:pt x="1912620" y="327584"/>
                    </a:lnTo>
                    <a:lnTo>
                      <a:pt x="1911401" y="326669"/>
                    </a:lnTo>
                    <a:lnTo>
                      <a:pt x="1910410" y="325145"/>
                    </a:lnTo>
                    <a:lnTo>
                      <a:pt x="1908353" y="317983"/>
                    </a:lnTo>
                    <a:lnTo>
                      <a:pt x="1907286" y="316001"/>
                    </a:lnTo>
                    <a:lnTo>
                      <a:pt x="1887931" y="298323"/>
                    </a:lnTo>
                    <a:lnTo>
                      <a:pt x="1880235" y="289179"/>
                    </a:lnTo>
                    <a:lnTo>
                      <a:pt x="1875663" y="276987"/>
                    </a:lnTo>
                    <a:lnTo>
                      <a:pt x="1875206" y="274472"/>
                    </a:lnTo>
                    <a:lnTo>
                      <a:pt x="1875434" y="262814"/>
                    </a:lnTo>
                    <a:lnTo>
                      <a:pt x="1873834" y="256565"/>
                    </a:lnTo>
                    <a:lnTo>
                      <a:pt x="1874368" y="254737"/>
                    </a:lnTo>
                    <a:lnTo>
                      <a:pt x="1878711" y="251308"/>
                    </a:lnTo>
                    <a:lnTo>
                      <a:pt x="1879702" y="251612"/>
                    </a:lnTo>
                    <a:lnTo>
                      <a:pt x="1882216" y="256184"/>
                    </a:lnTo>
                    <a:lnTo>
                      <a:pt x="1883512" y="257175"/>
                    </a:lnTo>
                    <a:lnTo>
                      <a:pt x="1888160" y="257785"/>
                    </a:lnTo>
                    <a:lnTo>
                      <a:pt x="1891970" y="257327"/>
                    </a:lnTo>
                    <a:lnTo>
                      <a:pt x="1893494" y="256108"/>
                    </a:lnTo>
                    <a:lnTo>
                      <a:pt x="1894484" y="253898"/>
                    </a:lnTo>
                    <a:lnTo>
                      <a:pt x="1895018" y="250927"/>
                    </a:lnTo>
                    <a:lnTo>
                      <a:pt x="1895170" y="246964"/>
                    </a:lnTo>
                    <a:lnTo>
                      <a:pt x="1894484" y="244069"/>
                    </a:lnTo>
                    <a:lnTo>
                      <a:pt x="1893037" y="242087"/>
                    </a:lnTo>
                    <a:lnTo>
                      <a:pt x="1891208" y="236296"/>
                    </a:lnTo>
                    <a:lnTo>
                      <a:pt x="1889227" y="226695"/>
                    </a:lnTo>
                    <a:lnTo>
                      <a:pt x="1886255" y="219837"/>
                    </a:lnTo>
                    <a:lnTo>
                      <a:pt x="1879168" y="212903"/>
                    </a:lnTo>
                    <a:lnTo>
                      <a:pt x="1875587" y="210236"/>
                    </a:lnTo>
                    <a:lnTo>
                      <a:pt x="1863090" y="203225"/>
                    </a:lnTo>
                    <a:lnTo>
                      <a:pt x="1856232" y="198044"/>
                    </a:lnTo>
                    <a:lnTo>
                      <a:pt x="1850898" y="192329"/>
                    </a:lnTo>
                    <a:lnTo>
                      <a:pt x="1846859" y="189205"/>
                    </a:lnTo>
                    <a:lnTo>
                      <a:pt x="1841373" y="189052"/>
                    </a:lnTo>
                    <a:lnTo>
                      <a:pt x="1838249" y="189967"/>
                    </a:lnTo>
                    <a:lnTo>
                      <a:pt x="1835429" y="191872"/>
                    </a:lnTo>
                    <a:lnTo>
                      <a:pt x="1827657" y="201473"/>
                    </a:lnTo>
                    <a:lnTo>
                      <a:pt x="1823237" y="206197"/>
                    </a:lnTo>
                    <a:lnTo>
                      <a:pt x="1821180" y="211760"/>
                    </a:lnTo>
                    <a:lnTo>
                      <a:pt x="1819961" y="219761"/>
                    </a:lnTo>
                    <a:lnTo>
                      <a:pt x="1818742" y="224866"/>
                    </a:lnTo>
                    <a:lnTo>
                      <a:pt x="1814779" y="232258"/>
                    </a:lnTo>
                    <a:lnTo>
                      <a:pt x="1814322" y="234315"/>
                    </a:lnTo>
                    <a:lnTo>
                      <a:pt x="1815008" y="239192"/>
                    </a:lnTo>
                    <a:lnTo>
                      <a:pt x="1814246" y="241249"/>
                    </a:lnTo>
                    <a:lnTo>
                      <a:pt x="1810131" y="247421"/>
                    </a:lnTo>
                    <a:lnTo>
                      <a:pt x="1805788" y="251384"/>
                    </a:lnTo>
                    <a:lnTo>
                      <a:pt x="1804264" y="253594"/>
                    </a:lnTo>
                    <a:lnTo>
                      <a:pt x="1803578" y="255880"/>
                    </a:lnTo>
                    <a:lnTo>
                      <a:pt x="1802359" y="256794"/>
                    </a:lnTo>
                    <a:lnTo>
                      <a:pt x="1800682" y="256108"/>
                    </a:lnTo>
                    <a:lnTo>
                      <a:pt x="1799234" y="254432"/>
                    </a:lnTo>
                    <a:lnTo>
                      <a:pt x="1798015" y="251917"/>
                    </a:lnTo>
                    <a:lnTo>
                      <a:pt x="1796339" y="250774"/>
                    </a:lnTo>
                    <a:lnTo>
                      <a:pt x="1793900" y="247650"/>
                    </a:lnTo>
                    <a:lnTo>
                      <a:pt x="1789786" y="245135"/>
                    </a:lnTo>
                    <a:lnTo>
                      <a:pt x="1788109" y="242316"/>
                    </a:lnTo>
                    <a:lnTo>
                      <a:pt x="1789938" y="233172"/>
                    </a:lnTo>
                    <a:lnTo>
                      <a:pt x="1790548" y="228067"/>
                    </a:lnTo>
                    <a:lnTo>
                      <a:pt x="1789252" y="221513"/>
                    </a:lnTo>
                    <a:lnTo>
                      <a:pt x="1789405" y="219304"/>
                    </a:lnTo>
                    <a:lnTo>
                      <a:pt x="1792148" y="216332"/>
                    </a:lnTo>
                    <a:lnTo>
                      <a:pt x="1791767" y="215189"/>
                    </a:lnTo>
                    <a:lnTo>
                      <a:pt x="1787576" y="210769"/>
                    </a:lnTo>
                    <a:lnTo>
                      <a:pt x="1781404" y="200025"/>
                    </a:lnTo>
                    <a:lnTo>
                      <a:pt x="1762354" y="187909"/>
                    </a:lnTo>
                    <a:lnTo>
                      <a:pt x="1763116" y="186766"/>
                    </a:lnTo>
                    <a:lnTo>
                      <a:pt x="1765859" y="186766"/>
                    </a:lnTo>
                    <a:lnTo>
                      <a:pt x="1769288" y="185699"/>
                    </a:lnTo>
                    <a:lnTo>
                      <a:pt x="1770583" y="185928"/>
                    </a:lnTo>
                    <a:lnTo>
                      <a:pt x="1769669" y="187452"/>
                    </a:lnTo>
                    <a:lnTo>
                      <a:pt x="1771345" y="188519"/>
                    </a:lnTo>
                    <a:lnTo>
                      <a:pt x="1775689" y="189205"/>
                    </a:lnTo>
                    <a:lnTo>
                      <a:pt x="1778432" y="187604"/>
                    </a:lnTo>
                    <a:lnTo>
                      <a:pt x="1779499" y="183794"/>
                    </a:lnTo>
                    <a:lnTo>
                      <a:pt x="1781327" y="180670"/>
                    </a:lnTo>
                    <a:lnTo>
                      <a:pt x="1783766" y="178308"/>
                    </a:lnTo>
                    <a:lnTo>
                      <a:pt x="1786890" y="177089"/>
                    </a:lnTo>
                    <a:lnTo>
                      <a:pt x="1790395" y="177089"/>
                    </a:lnTo>
                    <a:lnTo>
                      <a:pt x="1794205" y="176327"/>
                    </a:lnTo>
                    <a:lnTo>
                      <a:pt x="1792834" y="175031"/>
                    </a:lnTo>
                    <a:lnTo>
                      <a:pt x="1788795" y="173050"/>
                    </a:lnTo>
                    <a:lnTo>
                      <a:pt x="1784452" y="172364"/>
                    </a:lnTo>
                    <a:lnTo>
                      <a:pt x="1779804" y="172822"/>
                    </a:lnTo>
                    <a:lnTo>
                      <a:pt x="1773479" y="172364"/>
                    </a:lnTo>
                    <a:lnTo>
                      <a:pt x="1760372" y="170459"/>
                    </a:lnTo>
                    <a:lnTo>
                      <a:pt x="1754505" y="171602"/>
                    </a:lnTo>
                    <a:lnTo>
                      <a:pt x="1755039" y="170764"/>
                    </a:lnTo>
                    <a:lnTo>
                      <a:pt x="1759763" y="167869"/>
                    </a:lnTo>
                    <a:lnTo>
                      <a:pt x="1764944" y="165202"/>
                    </a:lnTo>
                    <a:lnTo>
                      <a:pt x="1765706" y="164059"/>
                    </a:lnTo>
                    <a:lnTo>
                      <a:pt x="1763725" y="163525"/>
                    </a:lnTo>
                    <a:lnTo>
                      <a:pt x="1756639" y="163220"/>
                    </a:lnTo>
                    <a:lnTo>
                      <a:pt x="1750924" y="165583"/>
                    </a:lnTo>
                    <a:lnTo>
                      <a:pt x="1743456" y="170307"/>
                    </a:lnTo>
                    <a:lnTo>
                      <a:pt x="1736217" y="171221"/>
                    </a:lnTo>
                    <a:lnTo>
                      <a:pt x="1724711" y="166345"/>
                    </a:lnTo>
                    <a:lnTo>
                      <a:pt x="1722806" y="164211"/>
                    </a:lnTo>
                    <a:lnTo>
                      <a:pt x="1723873" y="162916"/>
                    </a:lnTo>
                    <a:lnTo>
                      <a:pt x="1720749" y="161620"/>
                    </a:lnTo>
                    <a:lnTo>
                      <a:pt x="1713662" y="160934"/>
                    </a:lnTo>
                    <a:lnTo>
                      <a:pt x="1707871" y="162535"/>
                    </a:lnTo>
                    <a:lnTo>
                      <a:pt x="1701699" y="163068"/>
                    </a:lnTo>
                    <a:lnTo>
                      <a:pt x="1699717" y="162839"/>
                    </a:lnTo>
                    <a:lnTo>
                      <a:pt x="1698422" y="161925"/>
                    </a:lnTo>
                    <a:lnTo>
                      <a:pt x="1703680" y="158801"/>
                    </a:lnTo>
                    <a:lnTo>
                      <a:pt x="1721739" y="146609"/>
                    </a:lnTo>
                    <a:lnTo>
                      <a:pt x="1730121" y="140360"/>
                    </a:lnTo>
                    <a:lnTo>
                      <a:pt x="1733702" y="136550"/>
                    </a:lnTo>
                    <a:lnTo>
                      <a:pt x="1730578" y="134341"/>
                    </a:lnTo>
                    <a:lnTo>
                      <a:pt x="1727911" y="133426"/>
                    </a:lnTo>
                    <a:lnTo>
                      <a:pt x="1715491" y="133502"/>
                    </a:lnTo>
                    <a:lnTo>
                      <a:pt x="1712976" y="132055"/>
                    </a:lnTo>
                    <a:lnTo>
                      <a:pt x="1715186" y="128930"/>
                    </a:lnTo>
                    <a:lnTo>
                      <a:pt x="1718691" y="125425"/>
                    </a:lnTo>
                    <a:lnTo>
                      <a:pt x="1720367" y="122987"/>
                    </a:lnTo>
                    <a:lnTo>
                      <a:pt x="1721587" y="122758"/>
                    </a:lnTo>
                    <a:lnTo>
                      <a:pt x="1724711" y="125654"/>
                    </a:lnTo>
                    <a:lnTo>
                      <a:pt x="1728064" y="127559"/>
                    </a:lnTo>
                    <a:lnTo>
                      <a:pt x="1733017" y="129388"/>
                    </a:lnTo>
                    <a:lnTo>
                      <a:pt x="1738274" y="130150"/>
                    </a:lnTo>
                    <a:lnTo>
                      <a:pt x="1747647" y="129083"/>
                    </a:lnTo>
                    <a:lnTo>
                      <a:pt x="1749400" y="128168"/>
                    </a:lnTo>
                    <a:lnTo>
                      <a:pt x="1749704" y="126949"/>
                    </a:lnTo>
                    <a:lnTo>
                      <a:pt x="1746199" y="123215"/>
                    </a:lnTo>
                    <a:lnTo>
                      <a:pt x="1743837" y="118643"/>
                    </a:lnTo>
                    <a:lnTo>
                      <a:pt x="1742084" y="116815"/>
                    </a:lnTo>
                    <a:lnTo>
                      <a:pt x="1739722" y="115672"/>
                    </a:lnTo>
                    <a:lnTo>
                      <a:pt x="1737589" y="116434"/>
                    </a:lnTo>
                    <a:lnTo>
                      <a:pt x="1735684" y="118948"/>
                    </a:lnTo>
                    <a:lnTo>
                      <a:pt x="1733474" y="119558"/>
                    </a:lnTo>
                    <a:lnTo>
                      <a:pt x="1730959" y="118339"/>
                    </a:lnTo>
                    <a:lnTo>
                      <a:pt x="1729969" y="117272"/>
                    </a:lnTo>
                    <a:lnTo>
                      <a:pt x="1731340" y="113919"/>
                    </a:lnTo>
                    <a:lnTo>
                      <a:pt x="1730883" y="112395"/>
                    </a:lnTo>
                    <a:lnTo>
                      <a:pt x="1724482" y="105232"/>
                    </a:lnTo>
                    <a:lnTo>
                      <a:pt x="1720596" y="97307"/>
                    </a:lnTo>
                    <a:lnTo>
                      <a:pt x="1718996" y="95402"/>
                    </a:lnTo>
                    <a:lnTo>
                      <a:pt x="1717777" y="94259"/>
                    </a:lnTo>
                    <a:lnTo>
                      <a:pt x="1710842" y="91288"/>
                    </a:lnTo>
                    <a:lnTo>
                      <a:pt x="1707947" y="89535"/>
                    </a:lnTo>
                    <a:lnTo>
                      <a:pt x="1702460" y="83972"/>
                    </a:lnTo>
                    <a:lnTo>
                      <a:pt x="1695602" y="81229"/>
                    </a:lnTo>
                    <a:lnTo>
                      <a:pt x="1694764" y="80239"/>
                    </a:lnTo>
                    <a:lnTo>
                      <a:pt x="1697050" y="77800"/>
                    </a:lnTo>
                    <a:lnTo>
                      <a:pt x="1697736" y="75743"/>
                    </a:lnTo>
                    <a:lnTo>
                      <a:pt x="1698574" y="64999"/>
                    </a:lnTo>
                    <a:lnTo>
                      <a:pt x="1698346" y="61265"/>
                    </a:lnTo>
                    <a:lnTo>
                      <a:pt x="1695984" y="51435"/>
                    </a:lnTo>
                    <a:lnTo>
                      <a:pt x="1694688" y="48768"/>
                    </a:lnTo>
                    <a:lnTo>
                      <a:pt x="1692859" y="46253"/>
                    </a:lnTo>
                    <a:lnTo>
                      <a:pt x="1684096" y="37414"/>
                    </a:lnTo>
                    <a:lnTo>
                      <a:pt x="1678229" y="33147"/>
                    </a:lnTo>
                    <a:lnTo>
                      <a:pt x="1671752" y="29794"/>
                    </a:lnTo>
                    <a:lnTo>
                      <a:pt x="1664513" y="24841"/>
                    </a:lnTo>
                    <a:lnTo>
                      <a:pt x="1663751" y="22250"/>
                    </a:lnTo>
                    <a:lnTo>
                      <a:pt x="1664894" y="19279"/>
                    </a:lnTo>
                    <a:lnTo>
                      <a:pt x="1665122" y="17374"/>
                    </a:lnTo>
                    <a:lnTo>
                      <a:pt x="1662684" y="15697"/>
                    </a:lnTo>
                    <a:lnTo>
                      <a:pt x="1651940" y="15392"/>
                    </a:lnTo>
                    <a:lnTo>
                      <a:pt x="1648663" y="16307"/>
                    </a:lnTo>
                    <a:lnTo>
                      <a:pt x="1643329" y="15850"/>
                    </a:lnTo>
                    <a:lnTo>
                      <a:pt x="1636700" y="9830"/>
                    </a:lnTo>
                    <a:lnTo>
                      <a:pt x="1636243" y="5029"/>
                    </a:lnTo>
                    <a:lnTo>
                      <a:pt x="1633728" y="533"/>
                    </a:lnTo>
                    <a:lnTo>
                      <a:pt x="1631594" y="0"/>
                    </a:lnTo>
                    <a:lnTo>
                      <a:pt x="1626794" y="229"/>
                    </a:lnTo>
                    <a:lnTo>
                      <a:pt x="1620926" y="1676"/>
                    </a:lnTo>
                    <a:lnTo>
                      <a:pt x="1608734" y="5944"/>
                    </a:lnTo>
                    <a:lnTo>
                      <a:pt x="1596695" y="15011"/>
                    </a:lnTo>
                    <a:lnTo>
                      <a:pt x="1592656" y="21488"/>
                    </a:lnTo>
                    <a:lnTo>
                      <a:pt x="1584046" y="27661"/>
                    </a:lnTo>
                    <a:lnTo>
                      <a:pt x="1582750" y="29489"/>
                    </a:lnTo>
                    <a:lnTo>
                      <a:pt x="1584350" y="32842"/>
                    </a:lnTo>
                    <a:lnTo>
                      <a:pt x="1586560" y="33604"/>
                    </a:lnTo>
                    <a:lnTo>
                      <a:pt x="1590446" y="34366"/>
                    </a:lnTo>
                    <a:lnTo>
                      <a:pt x="1599286" y="34290"/>
                    </a:lnTo>
                    <a:lnTo>
                      <a:pt x="1600810" y="35204"/>
                    </a:lnTo>
                    <a:lnTo>
                      <a:pt x="1599209" y="37490"/>
                    </a:lnTo>
                    <a:lnTo>
                      <a:pt x="1594637" y="46177"/>
                    </a:lnTo>
                    <a:lnTo>
                      <a:pt x="1592047" y="47473"/>
                    </a:lnTo>
                    <a:lnTo>
                      <a:pt x="1588389" y="46787"/>
                    </a:lnTo>
                    <a:lnTo>
                      <a:pt x="1583512" y="44501"/>
                    </a:lnTo>
                    <a:lnTo>
                      <a:pt x="1580693" y="42215"/>
                    </a:lnTo>
                    <a:lnTo>
                      <a:pt x="1578026" y="40996"/>
                    </a:lnTo>
                    <a:lnTo>
                      <a:pt x="1575359" y="40767"/>
                    </a:lnTo>
                    <a:lnTo>
                      <a:pt x="1572387" y="41986"/>
                    </a:lnTo>
                    <a:lnTo>
                      <a:pt x="1567282" y="46025"/>
                    </a:lnTo>
                    <a:lnTo>
                      <a:pt x="1562024" y="50673"/>
                    </a:lnTo>
                    <a:lnTo>
                      <a:pt x="1560424" y="53035"/>
                    </a:lnTo>
                    <a:lnTo>
                      <a:pt x="1561490" y="57455"/>
                    </a:lnTo>
                    <a:lnTo>
                      <a:pt x="1560500" y="58674"/>
                    </a:lnTo>
                    <a:lnTo>
                      <a:pt x="1558214" y="59817"/>
                    </a:lnTo>
                    <a:lnTo>
                      <a:pt x="1557452" y="60960"/>
                    </a:lnTo>
                    <a:lnTo>
                      <a:pt x="1559585" y="64999"/>
                    </a:lnTo>
                    <a:lnTo>
                      <a:pt x="1558747" y="69723"/>
                    </a:lnTo>
                    <a:lnTo>
                      <a:pt x="1556385" y="77572"/>
                    </a:lnTo>
                    <a:lnTo>
                      <a:pt x="1556461" y="83287"/>
                    </a:lnTo>
                    <a:lnTo>
                      <a:pt x="1563853" y="92354"/>
                    </a:lnTo>
                    <a:lnTo>
                      <a:pt x="1567739" y="94869"/>
                    </a:lnTo>
                    <a:lnTo>
                      <a:pt x="1570558" y="95174"/>
                    </a:lnTo>
                    <a:lnTo>
                      <a:pt x="1581379" y="90983"/>
                    </a:lnTo>
                    <a:lnTo>
                      <a:pt x="1582217" y="91211"/>
                    </a:lnTo>
                    <a:lnTo>
                      <a:pt x="1578254" y="96622"/>
                    </a:lnTo>
                    <a:lnTo>
                      <a:pt x="1578559" y="98298"/>
                    </a:lnTo>
                    <a:lnTo>
                      <a:pt x="1582445" y="101346"/>
                    </a:lnTo>
                    <a:lnTo>
                      <a:pt x="1575892" y="100127"/>
                    </a:lnTo>
                    <a:lnTo>
                      <a:pt x="1572997" y="100508"/>
                    </a:lnTo>
                    <a:lnTo>
                      <a:pt x="1569034" y="101879"/>
                    </a:lnTo>
                    <a:lnTo>
                      <a:pt x="1566215" y="103937"/>
                    </a:lnTo>
                    <a:lnTo>
                      <a:pt x="1564767" y="106832"/>
                    </a:lnTo>
                    <a:lnTo>
                      <a:pt x="1556614" y="116662"/>
                    </a:lnTo>
                    <a:lnTo>
                      <a:pt x="1556080" y="122530"/>
                    </a:lnTo>
                    <a:lnTo>
                      <a:pt x="1556385" y="124739"/>
                    </a:lnTo>
                    <a:lnTo>
                      <a:pt x="1558671" y="130683"/>
                    </a:lnTo>
                    <a:lnTo>
                      <a:pt x="1567358" y="139827"/>
                    </a:lnTo>
                    <a:lnTo>
                      <a:pt x="1571092" y="144399"/>
                    </a:lnTo>
                    <a:lnTo>
                      <a:pt x="1573149" y="148057"/>
                    </a:lnTo>
                    <a:lnTo>
                      <a:pt x="1575816" y="150800"/>
                    </a:lnTo>
                    <a:lnTo>
                      <a:pt x="1579169" y="152781"/>
                    </a:lnTo>
                    <a:lnTo>
                      <a:pt x="1583589" y="153924"/>
                    </a:lnTo>
                    <a:lnTo>
                      <a:pt x="1589075" y="154457"/>
                    </a:lnTo>
                    <a:lnTo>
                      <a:pt x="1593723" y="155981"/>
                    </a:lnTo>
                    <a:lnTo>
                      <a:pt x="1597533" y="158572"/>
                    </a:lnTo>
                    <a:lnTo>
                      <a:pt x="1605229" y="162001"/>
                    </a:lnTo>
                    <a:lnTo>
                      <a:pt x="1623441" y="168097"/>
                    </a:lnTo>
                    <a:lnTo>
                      <a:pt x="1624736" y="167564"/>
                    </a:lnTo>
                    <a:lnTo>
                      <a:pt x="1627632" y="163220"/>
                    </a:lnTo>
                    <a:lnTo>
                      <a:pt x="1629080" y="162687"/>
                    </a:lnTo>
                    <a:lnTo>
                      <a:pt x="1630756" y="163220"/>
                    </a:lnTo>
                    <a:lnTo>
                      <a:pt x="1635404" y="167716"/>
                    </a:lnTo>
                    <a:lnTo>
                      <a:pt x="1639062" y="172212"/>
                    </a:lnTo>
                    <a:lnTo>
                      <a:pt x="1642186" y="175108"/>
                    </a:lnTo>
                    <a:lnTo>
                      <a:pt x="1644777" y="176403"/>
                    </a:lnTo>
                    <a:lnTo>
                      <a:pt x="1648968" y="177013"/>
                    </a:lnTo>
                    <a:lnTo>
                      <a:pt x="1654683" y="177013"/>
                    </a:lnTo>
                    <a:lnTo>
                      <a:pt x="1658569" y="176251"/>
                    </a:lnTo>
                    <a:lnTo>
                      <a:pt x="1663217" y="173507"/>
                    </a:lnTo>
                    <a:lnTo>
                      <a:pt x="1668856" y="172060"/>
                    </a:lnTo>
                    <a:lnTo>
                      <a:pt x="1673428" y="174650"/>
                    </a:lnTo>
                    <a:lnTo>
                      <a:pt x="1673809" y="176708"/>
                    </a:lnTo>
                    <a:lnTo>
                      <a:pt x="1672971" y="179756"/>
                    </a:lnTo>
                    <a:lnTo>
                      <a:pt x="1673200" y="181356"/>
                    </a:lnTo>
                    <a:lnTo>
                      <a:pt x="1677314" y="181889"/>
                    </a:lnTo>
                    <a:lnTo>
                      <a:pt x="1676552" y="183185"/>
                    </a:lnTo>
                    <a:lnTo>
                      <a:pt x="1672057" y="187147"/>
                    </a:lnTo>
                    <a:lnTo>
                      <a:pt x="1665046" y="191948"/>
                    </a:lnTo>
                    <a:lnTo>
                      <a:pt x="1662227" y="190119"/>
                    </a:lnTo>
                    <a:lnTo>
                      <a:pt x="1662989" y="188214"/>
                    </a:lnTo>
                    <a:lnTo>
                      <a:pt x="1670304" y="179984"/>
                    </a:lnTo>
                    <a:lnTo>
                      <a:pt x="1669999" y="178994"/>
                    </a:lnTo>
                    <a:lnTo>
                      <a:pt x="1660931" y="181737"/>
                    </a:lnTo>
                    <a:lnTo>
                      <a:pt x="1649197" y="184099"/>
                    </a:lnTo>
                    <a:lnTo>
                      <a:pt x="1645387" y="186004"/>
                    </a:lnTo>
                    <a:lnTo>
                      <a:pt x="1644549" y="188595"/>
                    </a:lnTo>
                    <a:lnTo>
                      <a:pt x="1644244" y="190881"/>
                    </a:lnTo>
                    <a:lnTo>
                      <a:pt x="1645387" y="196977"/>
                    </a:lnTo>
                    <a:lnTo>
                      <a:pt x="1646682" y="197968"/>
                    </a:lnTo>
                    <a:lnTo>
                      <a:pt x="1652169" y="198044"/>
                    </a:lnTo>
                    <a:lnTo>
                      <a:pt x="1652016" y="198882"/>
                    </a:lnTo>
                    <a:lnTo>
                      <a:pt x="1646149" y="203835"/>
                    </a:lnTo>
                    <a:lnTo>
                      <a:pt x="1636852" y="210007"/>
                    </a:lnTo>
                    <a:lnTo>
                      <a:pt x="1633499" y="213131"/>
                    </a:lnTo>
                    <a:lnTo>
                      <a:pt x="1632052" y="220370"/>
                    </a:lnTo>
                    <a:lnTo>
                      <a:pt x="1632509" y="222199"/>
                    </a:lnTo>
                    <a:lnTo>
                      <a:pt x="1636776" y="224409"/>
                    </a:lnTo>
                    <a:lnTo>
                      <a:pt x="1646911" y="223266"/>
                    </a:lnTo>
                    <a:lnTo>
                      <a:pt x="1652778" y="221590"/>
                    </a:lnTo>
                    <a:lnTo>
                      <a:pt x="1655597" y="219227"/>
                    </a:lnTo>
                    <a:lnTo>
                      <a:pt x="1657731" y="214579"/>
                    </a:lnTo>
                    <a:lnTo>
                      <a:pt x="1659331" y="208407"/>
                    </a:lnTo>
                    <a:lnTo>
                      <a:pt x="1659865" y="207416"/>
                    </a:lnTo>
                    <a:lnTo>
                      <a:pt x="1661008" y="207112"/>
                    </a:lnTo>
                    <a:lnTo>
                      <a:pt x="1662608" y="207645"/>
                    </a:lnTo>
                    <a:lnTo>
                      <a:pt x="1664360" y="209245"/>
                    </a:lnTo>
                    <a:lnTo>
                      <a:pt x="1666265" y="211836"/>
                    </a:lnTo>
                    <a:lnTo>
                      <a:pt x="1667637" y="214732"/>
                    </a:lnTo>
                    <a:lnTo>
                      <a:pt x="1668399" y="218008"/>
                    </a:lnTo>
                    <a:lnTo>
                      <a:pt x="1668475" y="221666"/>
                    </a:lnTo>
                    <a:lnTo>
                      <a:pt x="1667789" y="228219"/>
                    </a:lnTo>
                    <a:lnTo>
                      <a:pt x="1669085" y="231724"/>
                    </a:lnTo>
                    <a:lnTo>
                      <a:pt x="1670533" y="232410"/>
                    </a:lnTo>
                    <a:lnTo>
                      <a:pt x="1676629" y="232715"/>
                    </a:lnTo>
                    <a:lnTo>
                      <a:pt x="1675333" y="234010"/>
                    </a:lnTo>
                    <a:lnTo>
                      <a:pt x="1668780" y="237744"/>
                    </a:lnTo>
                    <a:lnTo>
                      <a:pt x="1658036" y="242392"/>
                    </a:lnTo>
                    <a:lnTo>
                      <a:pt x="1651483" y="247269"/>
                    </a:lnTo>
                    <a:lnTo>
                      <a:pt x="1645387" y="254127"/>
                    </a:lnTo>
                    <a:lnTo>
                      <a:pt x="1640434" y="258775"/>
                    </a:lnTo>
                    <a:lnTo>
                      <a:pt x="1636471" y="261214"/>
                    </a:lnTo>
                    <a:lnTo>
                      <a:pt x="1626413" y="269062"/>
                    </a:lnTo>
                    <a:lnTo>
                      <a:pt x="1621917" y="271043"/>
                    </a:lnTo>
                    <a:lnTo>
                      <a:pt x="1618259" y="270434"/>
                    </a:lnTo>
                    <a:lnTo>
                      <a:pt x="1611630" y="268300"/>
                    </a:lnTo>
                    <a:lnTo>
                      <a:pt x="1607439" y="269824"/>
                    </a:lnTo>
                    <a:lnTo>
                      <a:pt x="1601648" y="270129"/>
                    </a:lnTo>
                    <a:lnTo>
                      <a:pt x="1599971" y="270739"/>
                    </a:lnTo>
                    <a:lnTo>
                      <a:pt x="1598676" y="272339"/>
                    </a:lnTo>
                    <a:lnTo>
                      <a:pt x="1591361" y="291008"/>
                    </a:lnTo>
                    <a:lnTo>
                      <a:pt x="1591970" y="293218"/>
                    </a:lnTo>
                    <a:lnTo>
                      <a:pt x="1598600" y="299314"/>
                    </a:lnTo>
                    <a:lnTo>
                      <a:pt x="1601419" y="305410"/>
                    </a:lnTo>
                    <a:lnTo>
                      <a:pt x="1605077" y="315620"/>
                    </a:lnTo>
                    <a:lnTo>
                      <a:pt x="1606525" y="322021"/>
                    </a:lnTo>
                    <a:lnTo>
                      <a:pt x="1604086" y="329184"/>
                    </a:lnTo>
                    <a:lnTo>
                      <a:pt x="1602791" y="340309"/>
                    </a:lnTo>
                    <a:lnTo>
                      <a:pt x="1601038" y="342290"/>
                    </a:lnTo>
                    <a:lnTo>
                      <a:pt x="1597533" y="343967"/>
                    </a:lnTo>
                    <a:lnTo>
                      <a:pt x="1592275" y="344500"/>
                    </a:lnTo>
                    <a:lnTo>
                      <a:pt x="1578864" y="342138"/>
                    </a:lnTo>
                    <a:lnTo>
                      <a:pt x="1576349" y="343129"/>
                    </a:lnTo>
                    <a:lnTo>
                      <a:pt x="1576045" y="344043"/>
                    </a:lnTo>
                    <a:lnTo>
                      <a:pt x="1577111" y="347396"/>
                    </a:lnTo>
                    <a:lnTo>
                      <a:pt x="1586636" y="356692"/>
                    </a:lnTo>
                    <a:lnTo>
                      <a:pt x="1587779" y="358978"/>
                    </a:lnTo>
                    <a:lnTo>
                      <a:pt x="1586027" y="363779"/>
                    </a:lnTo>
                    <a:lnTo>
                      <a:pt x="1585646" y="363779"/>
                    </a:lnTo>
                    <a:lnTo>
                      <a:pt x="1585036" y="359054"/>
                    </a:lnTo>
                    <a:lnTo>
                      <a:pt x="1582217" y="355702"/>
                    </a:lnTo>
                    <a:lnTo>
                      <a:pt x="1563853" y="339776"/>
                    </a:lnTo>
                    <a:lnTo>
                      <a:pt x="1561490" y="336728"/>
                    </a:lnTo>
                    <a:lnTo>
                      <a:pt x="1561414" y="335661"/>
                    </a:lnTo>
                    <a:lnTo>
                      <a:pt x="1562100" y="334975"/>
                    </a:lnTo>
                    <a:lnTo>
                      <a:pt x="1564157" y="334518"/>
                    </a:lnTo>
                    <a:lnTo>
                      <a:pt x="1569415" y="339166"/>
                    </a:lnTo>
                    <a:lnTo>
                      <a:pt x="1574064" y="339471"/>
                    </a:lnTo>
                    <a:lnTo>
                      <a:pt x="1577035" y="337871"/>
                    </a:lnTo>
                    <a:lnTo>
                      <a:pt x="1579550" y="338328"/>
                    </a:lnTo>
                    <a:lnTo>
                      <a:pt x="1583131" y="340462"/>
                    </a:lnTo>
                    <a:lnTo>
                      <a:pt x="1586713" y="341224"/>
                    </a:lnTo>
                    <a:lnTo>
                      <a:pt x="1592809" y="340614"/>
                    </a:lnTo>
                    <a:lnTo>
                      <a:pt x="1594866" y="340843"/>
                    </a:lnTo>
                    <a:lnTo>
                      <a:pt x="1597076" y="340309"/>
                    </a:lnTo>
                    <a:lnTo>
                      <a:pt x="1598829" y="339776"/>
                    </a:lnTo>
                    <a:lnTo>
                      <a:pt x="1600276" y="338176"/>
                    </a:lnTo>
                    <a:lnTo>
                      <a:pt x="1600810" y="335432"/>
                    </a:lnTo>
                    <a:lnTo>
                      <a:pt x="1600886" y="331546"/>
                    </a:lnTo>
                    <a:lnTo>
                      <a:pt x="1600429" y="328955"/>
                    </a:lnTo>
                    <a:lnTo>
                      <a:pt x="1596009" y="325526"/>
                    </a:lnTo>
                    <a:lnTo>
                      <a:pt x="1594942" y="325069"/>
                    </a:lnTo>
                    <a:lnTo>
                      <a:pt x="1592275" y="325374"/>
                    </a:lnTo>
                    <a:lnTo>
                      <a:pt x="1586408" y="327127"/>
                    </a:lnTo>
                    <a:lnTo>
                      <a:pt x="1586179" y="326517"/>
                    </a:lnTo>
                    <a:lnTo>
                      <a:pt x="1589608" y="319659"/>
                    </a:lnTo>
                    <a:lnTo>
                      <a:pt x="1588618" y="318516"/>
                    </a:lnTo>
                    <a:lnTo>
                      <a:pt x="1582445" y="319659"/>
                    </a:lnTo>
                    <a:lnTo>
                      <a:pt x="1577264" y="321488"/>
                    </a:lnTo>
                    <a:lnTo>
                      <a:pt x="1572311" y="321412"/>
                    </a:lnTo>
                    <a:lnTo>
                      <a:pt x="1571244" y="320345"/>
                    </a:lnTo>
                    <a:lnTo>
                      <a:pt x="1570634" y="314706"/>
                    </a:lnTo>
                    <a:lnTo>
                      <a:pt x="1569491" y="312801"/>
                    </a:lnTo>
                    <a:lnTo>
                      <a:pt x="1563472" y="305943"/>
                    </a:lnTo>
                    <a:lnTo>
                      <a:pt x="1563395" y="303047"/>
                    </a:lnTo>
                    <a:lnTo>
                      <a:pt x="1568882" y="294818"/>
                    </a:lnTo>
                    <a:lnTo>
                      <a:pt x="1570025" y="292303"/>
                    </a:lnTo>
                    <a:lnTo>
                      <a:pt x="1571092" y="284836"/>
                    </a:lnTo>
                    <a:lnTo>
                      <a:pt x="1576349" y="263347"/>
                    </a:lnTo>
                    <a:lnTo>
                      <a:pt x="1578940" y="257251"/>
                    </a:lnTo>
                    <a:lnTo>
                      <a:pt x="1574825" y="258089"/>
                    </a:lnTo>
                    <a:lnTo>
                      <a:pt x="1560729" y="263804"/>
                    </a:lnTo>
                    <a:lnTo>
                      <a:pt x="1559890" y="264795"/>
                    </a:lnTo>
                    <a:lnTo>
                      <a:pt x="1558671" y="268148"/>
                    </a:lnTo>
                    <a:lnTo>
                      <a:pt x="1557147" y="269596"/>
                    </a:lnTo>
                    <a:lnTo>
                      <a:pt x="1554785" y="270586"/>
                    </a:lnTo>
                    <a:lnTo>
                      <a:pt x="1549832" y="271196"/>
                    </a:lnTo>
                    <a:lnTo>
                      <a:pt x="1549679" y="269748"/>
                    </a:lnTo>
                    <a:lnTo>
                      <a:pt x="1559204" y="257708"/>
                    </a:lnTo>
                    <a:lnTo>
                      <a:pt x="1560957" y="254584"/>
                    </a:lnTo>
                    <a:lnTo>
                      <a:pt x="1561109" y="253213"/>
                    </a:lnTo>
                    <a:lnTo>
                      <a:pt x="1553413" y="257251"/>
                    </a:lnTo>
                    <a:lnTo>
                      <a:pt x="1539926" y="256870"/>
                    </a:lnTo>
                    <a:lnTo>
                      <a:pt x="1539011" y="256261"/>
                    </a:lnTo>
                    <a:lnTo>
                      <a:pt x="1536268" y="251765"/>
                    </a:lnTo>
                    <a:lnTo>
                      <a:pt x="1533754" y="248717"/>
                    </a:lnTo>
                    <a:lnTo>
                      <a:pt x="1528724" y="243764"/>
                    </a:lnTo>
                    <a:lnTo>
                      <a:pt x="1525981" y="242011"/>
                    </a:lnTo>
                    <a:lnTo>
                      <a:pt x="1523086" y="240868"/>
                    </a:lnTo>
                    <a:lnTo>
                      <a:pt x="1520342" y="240944"/>
                    </a:lnTo>
                    <a:lnTo>
                      <a:pt x="1517752" y="242316"/>
                    </a:lnTo>
                    <a:lnTo>
                      <a:pt x="1514246" y="241859"/>
                    </a:lnTo>
                    <a:lnTo>
                      <a:pt x="1506931" y="238430"/>
                    </a:lnTo>
                    <a:lnTo>
                      <a:pt x="1503121" y="239039"/>
                    </a:lnTo>
                    <a:lnTo>
                      <a:pt x="1502588" y="239954"/>
                    </a:lnTo>
                    <a:lnTo>
                      <a:pt x="1503731" y="243992"/>
                    </a:lnTo>
                    <a:lnTo>
                      <a:pt x="1508227" y="248107"/>
                    </a:lnTo>
                    <a:lnTo>
                      <a:pt x="1496797" y="250850"/>
                    </a:lnTo>
                    <a:lnTo>
                      <a:pt x="1491767" y="252755"/>
                    </a:lnTo>
                    <a:lnTo>
                      <a:pt x="1482090" y="248488"/>
                    </a:lnTo>
                    <a:lnTo>
                      <a:pt x="1480033" y="248412"/>
                    </a:lnTo>
                    <a:lnTo>
                      <a:pt x="1478432" y="249174"/>
                    </a:lnTo>
                    <a:lnTo>
                      <a:pt x="1475080" y="249707"/>
                    </a:lnTo>
                    <a:lnTo>
                      <a:pt x="1475765" y="251841"/>
                    </a:lnTo>
                    <a:lnTo>
                      <a:pt x="1481252" y="259004"/>
                    </a:lnTo>
                    <a:lnTo>
                      <a:pt x="1482852" y="260452"/>
                    </a:lnTo>
                    <a:lnTo>
                      <a:pt x="1485519" y="265024"/>
                    </a:lnTo>
                    <a:lnTo>
                      <a:pt x="1485290" y="266167"/>
                    </a:lnTo>
                    <a:lnTo>
                      <a:pt x="1480871" y="265024"/>
                    </a:lnTo>
                    <a:lnTo>
                      <a:pt x="1480871" y="266014"/>
                    </a:lnTo>
                    <a:lnTo>
                      <a:pt x="1483309" y="269519"/>
                    </a:lnTo>
                    <a:lnTo>
                      <a:pt x="1492834" y="278816"/>
                    </a:lnTo>
                    <a:lnTo>
                      <a:pt x="1495959" y="280111"/>
                    </a:lnTo>
                    <a:lnTo>
                      <a:pt x="1503655" y="276758"/>
                    </a:lnTo>
                    <a:lnTo>
                      <a:pt x="1510360" y="275234"/>
                    </a:lnTo>
                    <a:lnTo>
                      <a:pt x="1517828" y="276301"/>
                    </a:lnTo>
                    <a:lnTo>
                      <a:pt x="1525981" y="280264"/>
                    </a:lnTo>
                    <a:lnTo>
                      <a:pt x="1531010" y="283312"/>
                    </a:lnTo>
                    <a:lnTo>
                      <a:pt x="1532915" y="285445"/>
                    </a:lnTo>
                    <a:lnTo>
                      <a:pt x="1533601" y="287122"/>
                    </a:lnTo>
                    <a:lnTo>
                      <a:pt x="1532915" y="289865"/>
                    </a:lnTo>
                    <a:lnTo>
                      <a:pt x="1532992" y="291770"/>
                    </a:lnTo>
                    <a:lnTo>
                      <a:pt x="1531468" y="293675"/>
                    </a:lnTo>
                    <a:lnTo>
                      <a:pt x="1528420" y="295656"/>
                    </a:lnTo>
                    <a:lnTo>
                      <a:pt x="1521409" y="298933"/>
                    </a:lnTo>
                    <a:lnTo>
                      <a:pt x="1515466" y="298018"/>
                    </a:lnTo>
                    <a:lnTo>
                      <a:pt x="1502969" y="292760"/>
                    </a:lnTo>
                    <a:lnTo>
                      <a:pt x="1501140" y="290932"/>
                    </a:lnTo>
                    <a:lnTo>
                      <a:pt x="1497787" y="288874"/>
                    </a:lnTo>
                    <a:lnTo>
                      <a:pt x="1484147" y="274549"/>
                    </a:lnTo>
                    <a:lnTo>
                      <a:pt x="1479347" y="270662"/>
                    </a:lnTo>
                    <a:lnTo>
                      <a:pt x="1475765" y="268986"/>
                    </a:lnTo>
                    <a:lnTo>
                      <a:pt x="1473556" y="269367"/>
                    </a:lnTo>
                    <a:lnTo>
                      <a:pt x="1472336" y="270967"/>
                    </a:lnTo>
                    <a:lnTo>
                      <a:pt x="1472260" y="273787"/>
                    </a:lnTo>
                    <a:lnTo>
                      <a:pt x="1473022" y="275996"/>
                    </a:lnTo>
                    <a:lnTo>
                      <a:pt x="1476756" y="279578"/>
                    </a:lnTo>
                    <a:lnTo>
                      <a:pt x="1482166" y="283235"/>
                    </a:lnTo>
                    <a:lnTo>
                      <a:pt x="1484071" y="285217"/>
                    </a:lnTo>
                    <a:lnTo>
                      <a:pt x="1484300" y="286436"/>
                    </a:lnTo>
                    <a:lnTo>
                      <a:pt x="1482700" y="287045"/>
                    </a:lnTo>
                    <a:lnTo>
                      <a:pt x="1473251" y="288265"/>
                    </a:lnTo>
                    <a:lnTo>
                      <a:pt x="1468831" y="290551"/>
                    </a:lnTo>
                    <a:lnTo>
                      <a:pt x="1464564" y="291770"/>
                    </a:lnTo>
                    <a:lnTo>
                      <a:pt x="1460297" y="292227"/>
                    </a:lnTo>
                    <a:lnTo>
                      <a:pt x="1455801" y="291922"/>
                    </a:lnTo>
                    <a:lnTo>
                      <a:pt x="1450086" y="290474"/>
                    </a:lnTo>
                    <a:lnTo>
                      <a:pt x="1443228" y="287960"/>
                    </a:lnTo>
                    <a:lnTo>
                      <a:pt x="1431569" y="285902"/>
                    </a:lnTo>
                    <a:lnTo>
                      <a:pt x="1414501" y="284378"/>
                    </a:lnTo>
                    <a:lnTo>
                      <a:pt x="1405052" y="284302"/>
                    </a:lnTo>
                    <a:lnTo>
                      <a:pt x="1402614" y="285674"/>
                    </a:lnTo>
                    <a:lnTo>
                      <a:pt x="1398880" y="286360"/>
                    </a:lnTo>
                    <a:lnTo>
                      <a:pt x="1393850" y="286283"/>
                    </a:lnTo>
                    <a:lnTo>
                      <a:pt x="1389583" y="286969"/>
                    </a:lnTo>
                    <a:lnTo>
                      <a:pt x="1382954" y="289179"/>
                    </a:lnTo>
                    <a:lnTo>
                      <a:pt x="1380211" y="289408"/>
                    </a:lnTo>
                    <a:lnTo>
                      <a:pt x="1362456" y="293980"/>
                    </a:lnTo>
                    <a:lnTo>
                      <a:pt x="1357274" y="292913"/>
                    </a:lnTo>
                    <a:lnTo>
                      <a:pt x="1349731" y="290474"/>
                    </a:lnTo>
                    <a:lnTo>
                      <a:pt x="1343025" y="289941"/>
                    </a:lnTo>
                    <a:lnTo>
                      <a:pt x="1337158" y="291313"/>
                    </a:lnTo>
                    <a:lnTo>
                      <a:pt x="1332814" y="291160"/>
                    </a:lnTo>
                    <a:lnTo>
                      <a:pt x="1330147" y="289408"/>
                    </a:lnTo>
                    <a:lnTo>
                      <a:pt x="1318412" y="286131"/>
                    </a:lnTo>
                    <a:lnTo>
                      <a:pt x="1312621" y="283464"/>
                    </a:lnTo>
                    <a:lnTo>
                      <a:pt x="1305611" y="277673"/>
                    </a:lnTo>
                    <a:lnTo>
                      <a:pt x="1293952" y="269519"/>
                    </a:lnTo>
                    <a:lnTo>
                      <a:pt x="1288085" y="266167"/>
                    </a:lnTo>
                    <a:lnTo>
                      <a:pt x="1280998" y="269215"/>
                    </a:lnTo>
                    <a:lnTo>
                      <a:pt x="1271549" y="271043"/>
                    </a:lnTo>
                    <a:lnTo>
                      <a:pt x="1260196" y="271729"/>
                    </a:lnTo>
                    <a:lnTo>
                      <a:pt x="1254100" y="271043"/>
                    </a:lnTo>
                    <a:lnTo>
                      <a:pt x="1248842" y="269596"/>
                    </a:lnTo>
                    <a:lnTo>
                      <a:pt x="1243355" y="265786"/>
                    </a:lnTo>
                    <a:lnTo>
                      <a:pt x="1242060" y="263957"/>
                    </a:lnTo>
                    <a:lnTo>
                      <a:pt x="1243051" y="259613"/>
                    </a:lnTo>
                    <a:lnTo>
                      <a:pt x="1242365" y="258547"/>
                    </a:lnTo>
                    <a:lnTo>
                      <a:pt x="1237869" y="257099"/>
                    </a:lnTo>
                    <a:lnTo>
                      <a:pt x="1233602" y="257556"/>
                    </a:lnTo>
                    <a:lnTo>
                      <a:pt x="1232383" y="257175"/>
                    </a:lnTo>
                    <a:lnTo>
                      <a:pt x="1231392" y="253746"/>
                    </a:lnTo>
                    <a:lnTo>
                      <a:pt x="1230478" y="253213"/>
                    </a:lnTo>
                    <a:lnTo>
                      <a:pt x="1229182" y="253441"/>
                    </a:lnTo>
                    <a:lnTo>
                      <a:pt x="1227277" y="254737"/>
                    </a:lnTo>
                    <a:lnTo>
                      <a:pt x="1225067" y="254051"/>
                    </a:lnTo>
                    <a:lnTo>
                      <a:pt x="1221410" y="251917"/>
                    </a:lnTo>
                    <a:lnTo>
                      <a:pt x="1214323" y="246355"/>
                    </a:lnTo>
                    <a:lnTo>
                      <a:pt x="1212342" y="243383"/>
                    </a:lnTo>
                    <a:lnTo>
                      <a:pt x="1211275" y="235458"/>
                    </a:lnTo>
                    <a:lnTo>
                      <a:pt x="1208075" y="226009"/>
                    </a:lnTo>
                    <a:lnTo>
                      <a:pt x="1205484" y="221742"/>
                    </a:lnTo>
                    <a:lnTo>
                      <a:pt x="1202360" y="218694"/>
                    </a:lnTo>
                    <a:lnTo>
                      <a:pt x="1198016" y="216256"/>
                    </a:lnTo>
                    <a:lnTo>
                      <a:pt x="1189634" y="213436"/>
                    </a:lnTo>
                    <a:lnTo>
                      <a:pt x="1183843" y="212522"/>
                    </a:lnTo>
                    <a:lnTo>
                      <a:pt x="1177595" y="213970"/>
                    </a:lnTo>
                    <a:lnTo>
                      <a:pt x="1162584" y="219304"/>
                    </a:lnTo>
                    <a:lnTo>
                      <a:pt x="1158011" y="219989"/>
                    </a:lnTo>
                    <a:lnTo>
                      <a:pt x="1134542" y="228067"/>
                    </a:lnTo>
                    <a:lnTo>
                      <a:pt x="1121740" y="230734"/>
                    </a:lnTo>
                    <a:lnTo>
                      <a:pt x="1100557" y="233248"/>
                    </a:lnTo>
                    <a:lnTo>
                      <a:pt x="1099261" y="234086"/>
                    </a:lnTo>
                    <a:lnTo>
                      <a:pt x="1087831" y="248717"/>
                    </a:lnTo>
                    <a:lnTo>
                      <a:pt x="1084859" y="254127"/>
                    </a:lnTo>
                    <a:lnTo>
                      <a:pt x="1086079" y="255422"/>
                    </a:lnTo>
                    <a:lnTo>
                      <a:pt x="1098423" y="262052"/>
                    </a:lnTo>
                    <a:lnTo>
                      <a:pt x="1100176" y="263576"/>
                    </a:lnTo>
                    <a:lnTo>
                      <a:pt x="1102538" y="263881"/>
                    </a:lnTo>
                    <a:lnTo>
                      <a:pt x="1108634" y="262585"/>
                    </a:lnTo>
                    <a:lnTo>
                      <a:pt x="1111682" y="262966"/>
                    </a:lnTo>
                    <a:lnTo>
                      <a:pt x="1122959" y="262280"/>
                    </a:lnTo>
                    <a:lnTo>
                      <a:pt x="1125169" y="260375"/>
                    </a:lnTo>
                    <a:lnTo>
                      <a:pt x="1122959" y="257099"/>
                    </a:lnTo>
                    <a:lnTo>
                      <a:pt x="1122655" y="254889"/>
                    </a:lnTo>
                    <a:lnTo>
                      <a:pt x="1127455" y="251841"/>
                    </a:lnTo>
                    <a:lnTo>
                      <a:pt x="1132104" y="252374"/>
                    </a:lnTo>
                    <a:lnTo>
                      <a:pt x="1139876" y="254127"/>
                    </a:lnTo>
                    <a:lnTo>
                      <a:pt x="1145819" y="253594"/>
                    </a:lnTo>
                    <a:lnTo>
                      <a:pt x="1149782" y="250774"/>
                    </a:lnTo>
                    <a:lnTo>
                      <a:pt x="1153592" y="249022"/>
                    </a:lnTo>
                    <a:lnTo>
                      <a:pt x="1157097" y="248183"/>
                    </a:lnTo>
                    <a:lnTo>
                      <a:pt x="1159993" y="248107"/>
                    </a:lnTo>
                    <a:lnTo>
                      <a:pt x="1166622" y="250088"/>
                    </a:lnTo>
                    <a:lnTo>
                      <a:pt x="1168222" y="248031"/>
                    </a:lnTo>
                    <a:lnTo>
                      <a:pt x="1169137" y="243230"/>
                    </a:lnTo>
                    <a:lnTo>
                      <a:pt x="1172489" y="239497"/>
                    </a:lnTo>
                    <a:lnTo>
                      <a:pt x="1181024" y="235534"/>
                    </a:lnTo>
                    <a:lnTo>
                      <a:pt x="1189177" y="232410"/>
                    </a:lnTo>
                    <a:lnTo>
                      <a:pt x="1192835" y="231496"/>
                    </a:lnTo>
                    <a:lnTo>
                      <a:pt x="1198931" y="233248"/>
                    </a:lnTo>
                    <a:lnTo>
                      <a:pt x="1199845" y="234467"/>
                    </a:lnTo>
                    <a:lnTo>
                      <a:pt x="1198702" y="238887"/>
                    </a:lnTo>
                    <a:lnTo>
                      <a:pt x="1195730" y="242316"/>
                    </a:lnTo>
                    <a:lnTo>
                      <a:pt x="1192835" y="244450"/>
                    </a:lnTo>
                    <a:lnTo>
                      <a:pt x="1188720" y="246812"/>
                    </a:lnTo>
                    <a:lnTo>
                      <a:pt x="1185062" y="247955"/>
                    </a:lnTo>
                    <a:lnTo>
                      <a:pt x="1179729" y="248412"/>
                    </a:lnTo>
                    <a:lnTo>
                      <a:pt x="1174547" y="252679"/>
                    </a:lnTo>
                    <a:lnTo>
                      <a:pt x="1173556" y="254660"/>
                    </a:lnTo>
                    <a:lnTo>
                      <a:pt x="1173785" y="260528"/>
                    </a:lnTo>
                    <a:lnTo>
                      <a:pt x="1172413" y="260833"/>
                    </a:lnTo>
                    <a:lnTo>
                      <a:pt x="1169518" y="259918"/>
                    </a:lnTo>
                    <a:lnTo>
                      <a:pt x="1164260" y="259461"/>
                    </a:lnTo>
                    <a:lnTo>
                      <a:pt x="1162660" y="260071"/>
                    </a:lnTo>
                    <a:lnTo>
                      <a:pt x="1159535" y="264185"/>
                    </a:lnTo>
                    <a:lnTo>
                      <a:pt x="1157783" y="265252"/>
                    </a:lnTo>
                    <a:lnTo>
                      <a:pt x="1154430" y="266243"/>
                    </a:lnTo>
                    <a:lnTo>
                      <a:pt x="1151687" y="266776"/>
                    </a:lnTo>
                    <a:lnTo>
                      <a:pt x="1146581" y="266624"/>
                    </a:lnTo>
                    <a:lnTo>
                      <a:pt x="1142771" y="267614"/>
                    </a:lnTo>
                    <a:lnTo>
                      <a:pt x="1137895" y="269748"/>
                    </a:lnTo>
                    <a:lnTo>
                      <a:pt x="1134161" y="270434"/>
                    </a:lnTo>
                    <a:lnTo>
                      <a:pt x="1131722" y="269824"/>
                    </a:lnTo>
                    <a:lnTo>
                      <a:pt x="1121969" y="271653"/>
                    </a:lnTo>
                    <a:lnTo>
                      <a:pt x="1120521" y="271272"/>
                    </a:lnTo>
                    <a:lnTo>
                      <a:pt x="1120978" y="272948"/>
                    </a:lnTo>
                    <a:lnTo>
                      <a:pt x="1123188" y="276454"/>
                    </a:lnTo>
                    <a:lnTo>
                      <a:pt x="1121893" y="279883"/>
                    </a:lnTo>
                    <a:lnTo>
                      <a:pt x="1116940" y="283235"/>
                    </a:lnTo>
                    <a:lnTo>
                      <a:pt x="1114273" y="285674"/>
                    </a:lnTo>
                    <a:lnTo>
                      <a:pt x="1113815" y="291389"/>
                    </a:lnTo>
                    <a:lnTo>
                      <a:pt x="1114501" y="293446"/>
                    </a:lnTo>
                    <a:lnTo>
                      <a:pt x="1117930" y="297409"/>
                    </a:lnTo>
                    <a:lnTo>
                      <a:pt x="1122274" y="300914"/>
                    </a:lnTo>
                    <a:lnTo>
                      <a:pt x="1126236" y="305867"/>
                    </a:lnTo>
                    <a:lnTo>
                      <a:pt x="1126693" y="308229"/>
                    </a:lnTo>
                    <a:lnTo>
                      <a:pt x="1126236" y="311201"/>
                    </a:lnTo>
                    <a:lnTo>
                      <a:pt x="1126465" y="314096"/>
                    </a:lnTo>
                    <a:lnTo>
                      <a:pt x="1129436" y="321335"/>
                    </a:lnTo>
                    <a:lnTo>
                      <a:pt x="1132713" y="326136"/>
                    </a:lnTo>
                    <a:lnTo>
                      <a:pt x="1139114" y="330784"/>
                    </a:lnTo>
                    <a:lnTo>
                      <a:pt x="1140485" y="332384"/>
                    </a:lnTo>
                    <a:lnTo>
                      <a:pt x="1137971" y="335509"/>
                    </a:lnTo>
                    <a:lnTo>
                      <a:pt x="1138885" y="337566"/>
                    </a:lnTo>
                    <a:lnTo>
                      <a:pt x="1141629" y="340614"/>
                    </a:lnTo>
                    <a:lnTo>
                      <a:pt x="1145362" y="346710"/>
                    </a:lnTo>
                    <a:lnTo>
                      <a:pt x="1143686" y="346634"/>
                    </a:lnTo>
                    <a:lnTo>
                      <a:pt x="1138657" y="343433"/>
                    </a:lnTo>
                    <a:lnTo>
                      <a:pt x="1135837" y="342443"/>
                    </a:lnTo>
                    <a:lnTo>
                      <a:pt x="1135228" y="343510"/>
                    </a:lnTo>
                    <a:lnTo>
                      <a:pt x="1134009" y="343738"/>
                    </a:lnTo>
                    <a:lnTo>
                      <a:pt x="1132104" y="343205"/>
                    </a:lnTo>
                    <a:lnTo>
                      <a:pt x="1127150" y="338861"/>
                    </a:lnTo>
                    <a:lnTo>
                      <a:pt x="1123340" y="340081"/>
                    </a:lnTo>
                    <a:lnTo>
                      <a:pt x="1122502" y="341528"/>
                    </a:lnTo>
                    <a:lnTo>
                      <a:pt x="1122807" y="351053"/>
                    </a:lnTo>
                    <a:lnTo>
                      <a:pt x="1123112" y="353949"/>
                    </a:lnTo>
                    <a:lnTo>
                      <a:pt x="1123950" y="355854"/>
                    </a:lnTo>
                    <a:lnTo>
                      <a:pt x="1129589" y="363626"/>
                    </a:lnTo>
                    <a:lnTo>
                      <a:pt x="1140638" y="376047"/>
                    </a:lnTo>
                    <a:lnTo>
                      <a:pt x="1141400" y="377723"/>
                    </a:lnTo>
                    <a:lnTo>
                      <a:pt x="1140181" y="377571"/>
                    </a:lnTo>
                    <a:lnTo>
                      <a:pt x="1136980" y="375437"/>
                    </a:lnTo>
                    <a:lnTo>
                      <a:pt x="1132865" y="371780"/>
                    </a:lnTo>
                    <a:lnTo>
                      <a:pt x="1124102" y="362483"/>
                    </a:lnTo>
                    <a:lnTo>
                      <a:pt x="1121969" y="359435"/>
                    </a:lnTo>
                    <a:lnTo>
                      <a:pt x="1114273" y="353187"/>
                    </a:lnTo>
                    <a:lnTo>
                      <a:pt x="1112596" y="350825"/>
                    </a:lnTo>
                    <a:lnTo>
                      <a:pt x="1110767" y="349072"/>
                    </a:lnTo>
                    <a:lnTo>
                      <a:pt x="1108786" y="348082"/>
                    </a:lnTo>
                    <a:lnTo>
                      <a:pt x="1106576" y="346024"/>
                    </a:lnTo>
                    <a:lnTo>
                      <a:pt x="1104214" y="342824"/>
                    </a:lnTo>
                    <a:lnTo>
                      <a:pt x="1095070" y="334975"/>
                    </a:lnTo>
                    <a:lnTo>
                      <a:pt x="1093470" y="333070"/>
                    </a:lnTo>
                    <a:lnTo>
                      <a:pt x="1094918" y="333146"/>
                    </a:lnTo>
                    <a:lnTo>
                      <a:pt x="1099337" y="335356"/>
                    </a:lnTo>
                    <a:lnTo>
                      <a:pt x="1104138" y="335813"/>
                    </a:lnTo>
                    <a:lnTo>
                      <a:pt x="1109244" y="334518"/>
                    </a:lnTo>
                    <a:lnTo>
                      <a:pt x="1112977" y="332918"/>
                    </a:lnTo>
                    <a:lnTo>
                      <a:pt x="1115416" y="330860"/>
                    </a:lnTo>
                    <a:lnTo>
                      <a:pt x="1116178" y="328498"/>
                    </a:lnTo>
                    <a:lnTo>
                      <a:pt x="1115416" y="325907"/>
                    </a:lnTo>
                    <a:lnTo>
                      <a:pt x="1113130" y="322402"/>
                    </a:lnTo>
                    <a:lnTo>
                      <a:pt x="1099261" y="312877"/>
                    </a:lnTo>
                    <a:lnTo>
                      <a:pt x="1093622" y="307619"/>
                    </a:lnTo>
                    <a:lnTo>
                      <a:pt x="1089660" y="300609"/>
                    </a:lnTo>
                    <a:lnTo>
                      <a:pt x="1088898" y="300152"/>
                    </a:lnTo>
                    <a:lnTo>
                      <a:pt x="1086307" y="299618"/>
                    </a:lnTo>
                    <a:lnTo>
                      <a:pt x="1084936" y="301142"/>
                    </a:lnTo>
                    <a:lnTo>
                      <a:pt x="1081126" y="310667"/>
                    </a:lnTo>
                    <a:lnTo>
                      <a:pt x="1079678" y="311658"/>
                    </a:lnTo>
                    <a:lnTo>
                      <a:pt x="1078154" y="310591"/>
                    </a:lnTo>
                    <a:lnTo>
                      <a:pt x="1075868" y="306934"/>
                    </a:lnTo>
                    <a:lnTo>
                      <a:pt x="1075182" y="304419"/>
                    </a:lnTo>
                    <a:lnTo>
                      <a:pt x="1074115" y="297561"/>
                    </a:lnTo>
                    <a:lnTo>
                      <a:pt x="1072439" y="294056"/>
                    </a:lnTo>
                    <a:lnTo>
                      <a:pt x="1070762" y="292760"/>
                    </a:lnTo>
                    <a:lnTo>
                      <a:pt x="1065276" y="291541"/>
                    </a:lnTo>
                    <a:lnTo>
                      <a:pt x="1049503" y="291313"/>
                    </a:lnTo>
                    <a:lnTo>
                      <a:pt x="1047369" y="290093"/>
                    </a:lnTo>
                    <a:lnTo>
                      <a:pt x="1044473" y="285598"/>
                    </a:lnTo>
                    <a:lnTo>
                      <a:pt x="1041730" y="282626"/>
                    </a:lnTo>
                    <a:lnTo>
                      <a:pt x="1038911" y="282092"/>
                    </a:lnTo>
                    <a:lnTo>
                      <a:pt x="1037615" y="281178"/>
                    </a:lnTo>
                    <a:lnTo>
                      <a:pt x="1033501" y="275234"/>
                    </a:lnTo>
                    <a:lnTo>
                      <a:pt x="1032358" y="274244"/>
                    </a:lnTo>
                    <a:lnTo>
                      <a:pt x="1031215" y="274244"/>
                    </a:lnTo>
                    <a:lnTo>
                      <a:pt x="1026795" y="276758"/>
                    </a:lnTo>
                    <a:lnTo>
                      <a:pt x="1020775" y="276758"/>
                    </a:lnTo>
                    <a:lnTo>
                      <a:pt x="1003935" y="284759"/>
                    </a:lnTo>
                    <a:lnTo>
                      <a:pt x="996772" y="287503"/>
                    </a:lnTo>
                    <a:lnTo>
                      <a:pt x="993038" y="287731"/>
                    </a:lnTo>
                    <a:lnTo>
                      <a:pt x="990448" y="287045"/>
                    </a:lnTo>
                    <a:lnTo>
                      <a:pt x="988924" y="285445"/>
                    </a:lnTo>
                    <a:lnTo>
                      <a:pt x="985114" y="285902"/>
                    </a:lnTo>
                    <a:lnTo>
                      <a:pt x="978941" y="288493"/>
                    </a:lnTo>
                    <a:lnTo>
                      <a:pt x="974141" y="289789"/>
                    </a:lnTo>
                    <a:lnTo>
                      <a:pt x="968883" y="289712"/>
                    </a:lnTo>
                    <a:lnTo>
                      <a:pt x="953719" y="291389"/>
                    </a:lnTo>
                    <a:lnTo>
                      <a:pt x="948538" y="291465"/>
                    </a:lnTo>
                    <a:lnTo>
                      <a:pt x="945490" y="292151"/>
                    </a:lnTo>
                    <a:lnTo>
                      <a:pt x="940765" y="294437"/>
                    </a:lnTo>
                    <a:lnTo>
                      <a:pt x="938174" y="294665"/>
                    </a:lnTo>
                    <a:lnTo>
                      <a:pt x="923620" y="294818"/>
                    </a:lnTo>
                    <a:lnTo>
                      <a:pt x="916000" y="294361"/>
                    </a:lnTo>
                    <a:lnTo>
                      <a:pt x="910590" y="293370"/>
                    </a:lnTo>
                    <a:lnTo>
                      <a:pt x="892454" y="293446"/>
                    </a:lnTo>
                    <a:lnTo>
                      <a:pt x="884301" y="292989"/>
                    </a:lnTo>
                    <a:lnTo>
                      <a:pt x="878205" y="291694"/>
                    </a:lnTo>
                    <a:lnTo>
                      <a:pt x="873328" y="291160"/>
                    </a:lnTo>
                    <a:lnTo>
                      <a:pt x="869823" y="291465"/>
                    </a:lnTo>
                    <a:lnTo>
                      <a:pt x="863498" y="290093"/>
                    </a:lnTo>
                    <a:lnTo>
                      <a:pt x="854431" y="287198"/>
                    </a:lnTo>
                    <a:lnTo>
                      <a:pt x="846963" y="285979"/>
                    </a:lnTo>
                    <a:lnTo>
                      <a:pt x="840943" y="286512"/>
                    </a:lnTo>
                    <a:lnTo>
                      <a:pt x="836219" y="285674"/>
                    </a:lnTo>
                    <a:lnTo>
                      <a:pt x="830199" y="282169"/>
                    </a:lnTo>
                    <a:lnTo>
                      <a:pt x="824560" y="280187"/>
                    </a:lnTo>
                    <a:lnTo>
                      <a:pt x="824865" y="278816"/>
                    </a:lnTo>
                    <a:lnTo>
                      <a:pt x="833552" y="273863"/>
                    </a:lnTo>
                    <a:lnTo>
                      <a:pt x="834923" y="272491"/>
                    </a:lnTo>
                    <a:lnTo>
                      <a:pt x="834161" y="268224"/>
                    </a:lnTo>
                    <a:lnTo>
                      <a:pt x="834619" y="266852"/>
                    </a:lnTo>
                    <a:lnTo>
                      <a:pt x="836447" y="265024"/>
                    </a:lnTo>
                    <a:lnTo>
                      <a:pt x="847115" y="260833"/>
                    </a:lnTo>
                    <a:lnTo>
                      <a:pt x="850468" y="255880"/>
                    </a:lnTo>
                    <a:lnTo>
                      <a:pt x="869518" y="257404"/>
                    </a:lnTo>
                    <a:lnTo>
                      <a:pt x="876452" y="256108"/>
                    </a:lnTo>
                    <a:lnTo>
                      <a:pt x="878053" y="255041"/>
                    </a:lnTo>
                    <a:lnTo>
                      <a:pt x="879348" y="253441"/>
                    </a:lnTo>
                    <a:lnTo>
                      <a:pt x="881558" y="247345"/>
                    </a:lnTo>
                    <a:lnTo>
                      <a:pt x="880643" y="246278"/>
                    </a:lnTo>
                    <a:lnTo>
                      <a:pt x="878205" y="246278"/>
                    </a:lnTo>
                    <a:lnTo>
                      <a:pt x="876605" y="244907"/>
                    </a:lnTo>
                    <a:lnTo>
                      <a:pt x="875843" y="242164"/>
                    </a:lnTo>
                    <a:lnTo>
                      <a:pt x="871728" y="237134"/>
                    </a:lnTo>
                    <a:lnTo>
                      <a:pt x="864108" y="229972"/>
                    </a:lnTo>
                    <a:lnTo>
                      <a:pt x="856107" y="224180"/>
                    </a:lnTo>
                    <a:lnTo>
                      <a:pt x="841629" y="217246"/>
                    </a:lnTo>
                    <a:lnTo>
                      <a:pt x="832104" y="214427"/>
                    </a:lnTo>
                    <a:lnTo>
                      <a:pt x="824255" y="211150"/>
                    </a:lnTo>
                    <a:lnTo>
                      <a:pt x="816940" y="209017"/>
                    </a:lnTo>
                    <a:lnTo>
                      <a:pt x="810158" y="208102"/>
                    </a:lnTo>
                    <a:lnTo>
                      <a:pt x="807187" y="208026"/>
                    </a:lnTo>
                    <a:lnTo>
                      <a:pt x="805129" y="210007"/>
                    </a:lnTo>
                    <a:lnTo>
                      <a:pt x="796214" y="208864"/>
                    </a:lnTo>
                    <a:lnTo>
                      <a:pt x="793166" y="208940"/>
                    </a:lnTo>
                    <a:lnTo>
                      <a:pt x="792937" y="210007"/>
                    </a:lnTo>
                    <a:lnTo>
                      <a:pt x="800100" y="216865"/>
                    </a:lnTo>
                    <a:lnTo>
                      <a:pt x="800329" y="218084"/>
                    </a:lnTo>
                    <a:lnTo>
                      <a:pt x="794004" y="217475"/>
                    </a:lnTo>
                    <a:lnTo>
                      <a:pt x="789661" y="215646"/>
                    </a:lnTo>
                    <a:lnTo>
                      <a:pt x="786155" y="215189"/>
                    </a:lnTo>
                    <a:lnTo>
                      <a:pt x="781355" y="215341"/>
                    </a:lnTo>
                    <a:lnTo>
                      <a:pt x="762914" y="212827"/>
                    </a:lnTo>
                    <a:lnTo>
                      <a:pt x="758800" y="213436"/>
                    </a:lnTo>
                    <a:lnTo>
                      <a:pt x="755066" y="212979"/>
                    </a:lnTo>
                    <a:lnTo>
                      <a:pt x="751789" y="211531"/>
                    </a:lnTo>
                    <a:lnTo>
                      <a:pt x="731672" y="207188"/>
                    </a:lnTo>
                    <a:lnTo>
                      <a:pt x="721462" y="204292"/>
                    </a:lnTo>
                    <a:lnTo>
                      <a:pt x="713232" y="200939"/>
                    </a:lnTo>
                    <a:lnTo>
                      <a:pt x="706298" y="197434"/>
                    </a:lnTo>
                    <a:lnTo>
                      <a:pt x="696239" y="191338"/>
                    </a:lnTo>
                    <a:lnTo>
                      <a:pt x="691439" y="189814"/>
                    </a:lnTo>
                    <a:lnTo>
                      <a:pt x="653339" y="184099"/>
                    </a:lnTo>
                    <a:lnTo>
                      <a:pt x="642214" y="181508"/>
                    </a:lnTo>
                    <a:lnTo>
                      <a:pt x="636270" y="178765"/>
                    </a:lnTo>
                    <a:lnTo>
                      <a:pt x="616001" y="165430"/>
                    </a:lnTo>
                    <a:lnTo>
                      <a:pt x="610286" y="162458"/>
                    </a:lnTo>
                    <a:lnTo>
                      <a:pt x="595808" y="156972"/>
                    </a:lnTo>
                    <a:lnTo>
                      <a:pt x="588264" y="154610"/>
                    </a:lnTo>
                    <a:lnTo>
                      <a:pt x="580111" y="153086"/>
                    </a:lnTo>
                    <a:lnTo>
                      <a:pt x="567385" y="151867"/>
                    </a:lnTo>
                    <a:lnTo>
                      <a:pt x="555117" y="152324"/>
                    </a:lnTo>
                    <a:lnTo>
                      <a:pt x="542773" y="151714"/>
                    </a:lnTo>
                    <a:lnTo>
                      <a:pt x="539648" y="152324"/>
                    </a:lnTo>
                    <a:lnTo>
                      <a:pt x="533019" y="151638"/>
                    </a:lnTo>
                    <a:lnTo>
                      <a:pt x="530352" y="152248"/>
                    </a:lnTo>
                    <a:lnTo>
                      <a:pt x="528371" y="154076"/>
                    </a:lnTo>
                    <a:lnTo>
                      <a:pt x="527075" y="157124"/>
                    </a:lnTo>
                    <a:lnTo>
                      <a:pt x="525780" y="164363"/>
                    </a:lnTo>
                    <a:lnTo>
                      <a:pt x="523037" y="170536"/>
                    </a:lnTo>
                    <a:lnTo>
                      <a:pt x="521665" y="172060"/>
                    </a:lnTo>
                    <a:lnTo>
                      <a:pt x="517322" y="173584"/>
                    </a:lnTo>
                    <a:lnTo>
                      <a:pt x="513512" y="178841"/>
                    </a:lnTo>
                    <a:lnTo>
                      <a:pt x="510845" y="180899"/>
                    </a:lnTo>
                    <a:lnTo>
                      <a:pt x="507721" y="181737"/>
                    </a:lnTo>
                    <a:lnTo>
                      <a:pt x="490652" y="182042"/>
                    </a:lnTo>
                    <a:lnTo>
                      <a:pt x="488290" y="182956"/>
                    </a:lnTo>
                    <a:lnTo>
                      <a:pt x="479527" y="182499"/>
                    </a:lnTo>
                    <a:lnTo>
                      <a:pt x="476021" y="181585"/>
                    </a:lnTo>
                    <a:lnTo>
                      <a:pt x="474269" y="180137"/>
                    </a:lnTo>
                    <a:lnTo>
                      <a:pt x="473964" y="178460"/>
                    </a:lnTo>
                    <a:lnTo>
                      <a:pt x="474955" y="176479"/>
                    </a:lnTo>
                    <a:lnTo>
                      <a:pt x="477164" y="173812"/>
                    </a:lnTo>
                    <a:lnTo>
                      <a:pt x="487223" y="162992"/>
                    </a:lnTo>
                    <a:lnTo>
                      <a:pt x="487756" y="160477"/>
                    </a:lnTo>
                    <a:lnTo>
                      <a:pt x="479069" y="157429"/>
                    </a:lnTo>
                    <a:lnTo>
                      <a:pt x="476783" y="155143"/>
                    </a:lnTo>
                    <a:lnTo>
                      <a:pt x="474269" y="144856"/>
                    </a:lnTo>
                    <a:lnTo>
                      <a:pt x="474497" y="140437"/>
                    </a:lnTo>
                    <a:lnTo>
                      <a:pt x="475488" y="134950"/>
                    </a:lnTo>
                    <a:lnTo>
                      <a:pt x="475412" y="131597"/>
                    </a:lnTo>
                    <a:lnTo>
                      <a:pt x="473126" y="129540"/>
                    </a:lnTo>
                    <a:lnTo>
                      <a:pt x="471068" y="128854"/>
                    </a:lnTo>
                    <a:lnTo>
                      <a:pt x="467792" y="129464"/>
                    </a:lnTo>
                    <a:lnTo>
                      <a:pt x="465201" y="131216"/>
                    </a:lnTo>
                    <a:lnTo>
                      <a:pt x="463753" y="133731"/>
                    </a:lnTo>
                    <a:lnTo>
                      <a:pt x="455676" y="136398"/>
                    </a:lnTo>
                    <a:lnTo>
                      <a:pt x="454228" y="137389"/>
                    </a:lnTo>
                    <a:lnTo>
                      <a:pt x="455295" y="138379"/>
                    </a:lnTo>
                    <a:lnTo>
                      <a:pt x="456971" y="138836"/>
                    </a:lnTo>
                    <a:lnTo>
                      <a:pt x="459181" y="138836"/>
                    </a:lnTo>
                    <a:lnTo>
                      <a:pt x="462839" y="139903"/>
                    </a:lnTo>
                    <a:lnTo>
                      <a:pt x="461848" y="141427"/>
                    </a:lnTo>
                    <a:lnTo>
                      <a:pt x="458114" y="143637"/>
                    </a:lnTo>
                    <a:lnTo>
                      <a:pt x="455066" y="146456"/>
                    </a:lnTo>
                    <a:lnTo>
                      <a:pt x="452628" y="149885"/>
                    </a:lnTo>
                    <a:lnTo>
                      <a:pt x="450723" y="151714"/>
                    </a:lnTo>
                    <a:lnTo>
                      <a:pt x="449428" y="151943"/>
                    </a:lnTo>
                    <a:lnTo>
                      <a:pt x="445999" y="150952"/>
                    </a:lnTo>
                    <a:lnTo>
                      <a:pt x="445008" y="155905"/>
                    </a:lnTo>
                    <a:lnTo>
                      <a:pt x="445313" y="157582"/>
                    </a:lnTo>
                    <a:lnTo>
                      <a:pt x="440436" y="162306"/>
                    </a:lnTo>
                    <a:lnTo>
                      <a:pt x="439979" y="164821"/>
                    </a:lnTo>
                    <a:lnTo>
                      <a:pt x="443713" y="168859"/>
                    </a:lnTo>
                    <a:lnTo>
                      <a:pt x="447370" y="174727"/>
                    </a:lnTo>
                    <a:lnTo>
                      <a:pt x="447142" y="178232"/>
                    </a:lnTo>
                    <a:lnTo>
                      <a:pt x="438836" y="183642"/>
                    </a:lnTo>
                    <a:lnTo>
                      <a:pt x="433502" y="183490"/>
                    </a:lnTo>
                    <a:lnTo>
                      <a:pt x="425653" y="181508"/>
                    </a:lnTo>
                    <a:lnTo>
                      <a:pt x="418643" y="178918"/>
                    </a:lnTo>
                    <a:lnTo>
                      <a:pt x="412623" y="175641"/>
                    </a:lnTo>
                    <a:lnTo>
                      <a:pt x="405384" y="170307"/>
                    </a:lnTo>
                    <a:lnTo>
                      <a:pt x="391363" y="157658"/>
                    </a:lnTo>
                    <a:lnTo>
                      <a:pt x="388544" y="154534"/>
                    </a:lnTo>
                    <a:lnTo>
                      <a:pt x="385648" y="149276"/>
                    </a:lnTo>
                    <a:lnTo>
                      <a:pt x="382753" y="142037"/>
                    </a:lnTo>
                    <a:lnTo>
                      <a:pt x="379171" y="135026"/>
                    </a:lnTo>
                    <a:lnTo>
                      <a:pt x="370942" y="122758"/>
                    </a:lnTo>
                    <a:lnTo>
                      <a:pt x="367589" y="118872"/>
                    </a:lnTo>
                    <a:lnTo>
                      <a:pt x="361721" y="113843"/>
                    </a:lnTo>
                    <a:lnTo>
                      <a:pt x="347167" y="103556"/>
                    </a:lnTo>
                    <a:lnTo>
                      <a:pt x="342900" y="101346"/>
                    </a:lnTo>
                    <a:lnTo>
                      <a:pt x="337871" y="99593"/>
                    </a:lnTo>
                    <a:lnTo>
                      <a:pt x="335966" y="100127"/>
                    </a:lnTo>
                    <a:lnTo>
                      <a:pt x="332613" y="103099"/>
                    </a:lnTo>
                    <a:lnTo>
                      <a:pt x="331013" y="106147"/>
                    </a:lnTo>
                    <a:lnTo>
                      <a:pt x="330937" y="110414"/>
                    </a:lnTo>
                    <a:lnTo>
                      <a:pt x="332842" y="111862"/>
                    </a:lnTo>
                    <a:lnTo>
                      <a:pt x="338023" y="114224"/>
                    </a:lnTo>
                    <a:lnTo>
                      <a:pt x="335890" y="116586"/>
                    </a:lnTo>
                    <a:lnTo>
                      <a:pt x="336194" y="117500"/>
                    </a:lnTo>
                    <a:lnTo>
                      <a:pt x="338557" y="119101"/>
                    </a:lnTo>
                    <a:lnTo>
                      <a:pt x="349834" y="121310"/>
                    </a:lnTo>
                    <a:lnTo>
                      <a:pt x="346634" y="123977"/>
                    </a:lnTo>
                    <a:lnTo>
                      <a:pt x="333832" y="128168"/>
                    </a:lnTo>
                    <a:lnTo>
                      <a:pt x="326746" y="131826"/>
                    </a:lnTo>
                    <a:lnTo>
                      <a:pt x="323621" y="140132"/>
                    </a:lnTo>
                    <a:lnTo>
                      <a:pt x="322555" y="141961"/>
                    </a:lnTo>
                    <a:lnTo>
                      <a:pt x="310210" y="152248"/>
                    </a:lnTo>
                    <a:lnTo>
                      <a:pt x="304495" y="156286"/>
                    </a:lnTo>
                    <a:lnTo>
                      <a:pt x="299923" y="158953"/>
                    </a:lnTo>
                    <a:lnTo>
                      <a:pt x="296647" y="159715"/>
                    </a:lnTo>
                    <a:lnTo>
                      <a:pt x="294894" y="158572"/>
                    </a:lnTo>
                    <a:lnTo>
                      <a:pt x="293522" y="156362"/>
                    </a:lnTo>
                    <a:lnTo>
                      <a:pt x="292684" y="152933"/>
                    </a:lnTo>
                    <a:lnTo>
                      <a:pt x="293446" y="150724"/>
                    </a:lnTo>
                    <a:lnTo>
                      <a:pt x="301219" y="147828"/>
                    </a:lnTo>
                    <a:lnTo>
                      <a:pt x="302057" y="146456"/>
                    </a:lnTo>
                    <a:lnTo>
                      <a:pt x="303352" y="141732"/>
                    </a:lnTo>
                    <a:lnTo>
                      <a:pt x="302743" y="141580"/>
                    </a:lnTo>
                    <a:lnTo>
                      <a:pt x="299390" y="143789"/>
                    </a:lnTo>
                    <a:lnTo>
                      <a:pt x="297561" y="145771"/>
                    </a:lnTo>
                    <a:lnTo>
                      <a:pt x="294589" y="147295"/>
                    </a:lnTo>
                    <a:lnTo>
                      <a:pt x="288569" y="149123"/>
                    </a:lnTo>
                    <a:lnTo>
                      <a:pt x="276682" y="151105"/>
                    </a:lnTo>
                    <a:lnTo>
                      <a:pt x="255499" y="158420"/>
                    </a:lnTo>
                    <a:lnTo>
                      <a:pt x="246355" y="162763"/>
                    </a:lnTo>
                    <a:lnTo>
                      <a:pt x="240030" y="168631"/>
                    </a:lnTo>
                    <a:lnTo>
                      <a:pt x="234467" y="174650"/>
                    </a:lnTo>
                    <a:lnTo>
                      <a:pt x="226162" y="185623"/>
                    </a:lnTo>
                    <a:lnTo>
                      <a:pt x="224638" y="187985"/>
                    </a:lnTo>
                    <a:lnTo>
                      <a:pt x="222428" y="193091"/>
                    </a:lnTo>
                    <a:lnTo>
                      <a:pt x="221971" y="190119"/>
                    </a:lnTo>
                    <a:lnTo>
                      <a:pt x="221818" y="182651"/>
                    </a:lnTo>
                    <a:lnTo>
                      <a:pt x="220751" y="178232"/>
                    </a:lnTo>
                    <a:lnTo>
                      <a:pt x="218846" y="176708"/>
                    </a:lnTo>
                    <a:lnTo>
                      <a:pt x="216941" y="176098"/>
                    </a:lnTo>
                    <a:lnTo>
                      <a:pt x="215036" y="176479"/>
                    </a:lnTo>
                    <a:lnTo>
                      <a:pt x="213208" y="178003"/>
                    </a:lnTo>
                    <a:lnTo>
                      <a:pt x="209931" y="182651"/>
                    </a:lnTo>
                    <a:lnTo>
                      <a:pt x="208712" y="182804"/>
                    </a:lnTo>
                    <a:lnTo>
                      <a:pt x="209550" y="179146"/>
                    </a:lnTo>
                    <a:lnTo>
                      <a:pt x="208026" y="177775"/>
                    </a:lnTo>
                    <a:lnTo>
                      <a:pt x="199492" y="176022"/>
                    </a:lnTo>
                    <a:lnTo>
                      <a:pt x="196825" y="176174"/>
                    </a:lnTo>
                    <a:lnTo>
                      <a:pt x="190729" y="178003"/>
                    </a:lnTo>
                    <a:lnTo>
                      <a:pt x="189509" y="180061"/>
                    </a:lnTo>
                    <a:lnTo>
                      <a:pt x="191033" y="180899"/>
                    </a:lnTo>
                    <a:lnTo>
                      <a:pt x="190805" y="182118"/>
                    </a:lnTo>
                    <a:lnTo>
                      <a:pt x="188976" y="184480"/>
                    </a:lnTo>
                    <a:lnTo>
                      <a:pt x="185699" y="187604"/>
                    </a:lnTo>
                    <a:lnTo>
                      <a:pt x="177317" y="191338"/>
                    </a:lnTo>
                    <a:lnTo>
                      <a:pt x="174269" y="193624"/>
                    </a:lnTo>
                    <a:lnTo>
                      <a:pt x="168631" y="195910"/>
                    </a:lnTo>
                    <a:lnTo>
                      <a:pt x="161392" y="197663"/>
                    </a:lnTo>
                    <a:lnTo>
                      <a:pt x="154686" y="201854"/>
                    </a:lnTo>
                    <a:lnTo>
                      <a:pt x="153238" y="204368"/>
                    </a:lnTo>
                    <a:lnTo>
                      <a:pt x="152705" y="206350"/>
                    </a:lnTo>
                    <a:lnTo>
                      <a:pt x="152933" y="209017"/>
                    </a:lnTo>
                    <a:lnTo>
                      <a:pt x="153924" y="212369"/>
                    </a:lnTo>
                    <a:lnTo>
                      <a:pt x="155219" y="214198"/>
                    </a:lnTo>
                    <a:lnTo>
                      <a:pt x="161544" y="214579"/>
                    </a:lnTo>
                    <a:lnTo>
                      <a:pt x="161925" y="215494"/>
                    </a:lnTo>
                    <a:lnTo>
                      <a:pt x="160172" y="217399"/>
                    </a:lnTo>
                    <a:lnTo>
                      <a:pt x="155219" y="219608"/>
                    </a:lnTo>
                    <a:lnTo>
                      <a:pt x="131978" y="217399"/>
                    </a:lnTo>
                    <a:lnTo>
                      <a:pt x="130759" y="218237"/>
                    </a:lnTo>
                    <a:lnTo>
                      <a:pt x="131369" y="219304"/>
                    </a:lnTo>
                    <a:lnTo>
                      <a:pt x="136322" y="222199"/>
                    </a:lnTo>
                    <a:lnTo>
                      <a:pt x="138455" y="224180"/>
                    </a:lnTo>
                    <a:lnTo>
                      <a:pt x="136169" y="224638"/>
                    </a:lnTo>
                    <a:lnTo>
                      <a:pt x="130302" y="222580"/>
                    </a:lnTo>
                    <a:lnTo>
                      <a:pt x="129311" y="221361"/>
                    </a:lnTo>
                    <a:lnTo>
                      <a:pt x="127559" y="217627"/>
                    </a:lnTo>
                    <a:lnTo>
                      <a:pt x="129083" y="214808"/>
                    </a:lnTo>
                    <a:lnTo>
                      <a:pt x="134950" y="209398"/>
                    </a:lnTo>
                    <a:lnTo>
                      <a:pt x="140284" y="205207"/>
                    </a:lnTo>
                    <a:lnTo>
                      <a:pt x="145009" y="200330"/>
                    </a:lnTo>
                    <a:lnTo>
                      <a:pt x="150876" y="193319"/>
                    </a:lnTo>
                    <a:lnTo>
                      <a:pt x="155905" y="189662"/>
                    </a:lnTo>
                    <a:lnTo>
                      <a:pt x="163906" y="188747"/>
                    </a:lnTo>
                    <a:lnTo>
                      <a:pt x="169697" y="186385"/>
                    </a:lnTo>
                    <a:lnTo>
                      <a:pt x="174955" y="182575"/>
                    </a:lnTo>
                    <a:lnTo>
                      <a:pt x="177546" y="179984"/>
                    </a:lnTo>
                    <a:lnTo>
                      <a:pt x="182956" y="172212"/>
                    </a:lnTo>
                    <a:lnTo>
                      <a:pt x="184937" y="170993"/>
                    </a:lnTo>
                    <a:lnTo>
                      <a:pt x="187833" y="170002"/>
                    </a:lnTo>
                    <a:lnTo>
                      <a:pt x="202997" y="167945"/>
                    </a:lnTo>
                    <a:lnTo>
                      <a:pt x="209398" y="166802"/>
                    </a:lnTo>
                    <a:lnTo>
                      <a:pt x="213208" y="165506"/>
                    </a:lnTo>
                    <a:lnTo>
                      <a:pt x="222885" y="164363"/>
                    </a:lnTo>
                    <a:lnTo>
                      <a:pt x="227762" y="163068"/>
                    </a:lnTo>
                    <a:lnTo>
                      <a:pt x="232562" y="160706"/>
                    </a:lnTo>
                    <a:lnTo>
                      <a:pt x="242240" y="154305"/>
                    </a:lnTo>
                    <a:lnTo>
                      <a:pt x="273634" y="139370"/>
                    </a:lnTo>
                    <a:lnTo>
                      <a:pt x="277901" y="134188"/>
                    </a:lnTo>
                    <a:lnTo>
                      <a:pt x="277901" y="131978"/>
                    </a:lnTo>
                    <a:lnTo>
                      <a:pt x="274625" y="127711"/>
                    </a:lnTo>
                    <a:lnTo>
                      <a:pt x="272644" y="125959"/>
                    </a:lnTo>
                    <a:lnTo>
                      <a:pt x="270510" y="126035"/>
                    </a:lnTo>
                    <a:lnTo>
                      <a:pt x="264033" y="131902"/>
                    </a:lnTo>
                    <a:lnTo>
                      <a:pt x="262204" y="132969"/>
                    </a:lnTo>
                    <a:lnTo>
                      <a:pt x="258394" y="132740"/>
                    </a:lnTo>
                    <a:lnTo>
                      <a:pt x="253289" y="133350"/>
                    </a:lnTo>
                    <a:lnTo>
                      <a:pt x="249403" y="132512"/>
                    </a:lnTo>
                    <a:lnTo>
                      <a:pt x="244678" y="130378"/>
                    </a:lnTo>
                    <a:lnTo>
                      <a:pt x="240716" y="129388"/>
                    </a:lnTo>
                    <a:lnTo>
                      <a:pt x="234239" y="130454"/>
                    </a:lnTo>
                    <a:lnTo>
                      <a:pt x="224180" y="135712"/>
                    </a:lnTo>
                    <a:lnTo>
                      <a:pt x="221666" y="137998"/>
                    </a:lnTo>
                    <a:lnTo>
                      <a:pt x="220066" y="140665"/>
                    </a:lnTo>
                    <a:lnTo>
                      <a:pt x="216027" y="145618"/>
                    </a:lnTo>
                    <a:lnTo>
                      <a:pt x="212903" y="145999"/>
                    </a:lnTo>
                    <a:lnTo>
                      <a:pt x="208940" y="144399"/>
                    </a:lnTo>
                    <a:lnTo>
                      <a:pt x="204216" y="144856"/>
                    </a:lnTo>
                    <a:lnTo>
                      <a:pt x="198730" y="147295"/>
                    </a:lnTo>
                    <a:lnTo>
                      <a:pt x="185090" y="156134"/>
                    </a:lnTo>
                    <a:lnTo>
                      <a:pt x="176174" y="159410"/>
                    </a:lnTo>
                    <a:lnTo>
                      <a:pt x="173507" y="159182"/>
                    </a:lnTo>
                    <a:lnTo>
                      <a:pt x="169545" y="156210"/>
                    </a:lnTo>
                    <a:lnTo>
                      <a:pt x="163601" y="157124"/>
                    </a:lnTo>
                    <a:lnTo>
                      <a:pt x="161696" y="157963"/>
                    </a:lnTo>
                    <a:lnTo>
                      <a:pt x="160401" y="159334"/>
                    </a:lnTo>
                    <a:lnTo>
                      <a:pt x="160477" y="159868"/>
                    </a:lnTo>
                    <a:lnTo>
                      <a:pt x="163982" y="160249"/>
                    </a:lnTo>
                    <a:lnTo>
                      <a:pt x="166497" y="161544"/>
                    </a:lnTo>
                    <a:lnTo>
                      <a:pt x="166878" y="162611"/>
                    </a:lnTo>
                    <a:lnTo>
                      <a:pt x="164973" y="163373"/>
                    </a:lnTo>
                    <a:lnTo>
                      <a:pt x="162154" y="163601"/>
                    </a:lnTo>
                    <a:lnTo>
                      <a:pt x="149962" y="163144"/>
                    </a:lnTo>
                    <a:lnTo>
                      <a:pt x="147066" y="164592"/>
                    </a:lnTo>
                    <a:lnTo>
                      <a:pt x="142723" y="172822"/>
                    </a:lnTo>
                    <a:lnTo>
                      <a:pt x="140513" y="175336"/>
                    </a:lnTo>
                    <a:lnTo>
                      <a:pt x="137465" y="177851"/>
                    </a:lnTo>
                    <a:lnTo>
                      <a:pt x="132359" y="179375"/>
                    </a:lnTo>
                    <a:lnTo>
                      <a:pt x="125349" y="179832"/>
                    </a:lnTo>
                    <a:lnTo>
                      <a:pt x="116891" y="182270"/>
                    </a:lnTo>
                    <a:lnTo>
                      <a:pt x="106985" y="186842"/>
                    </a:lnTo>
                    <a:lnTo>
                      <a:pt x="98222" y="190119"/>
                    </a:lnTo>
                    <a:lnTo>
                      <a:pt x="98603" y="188214"/>
                    </a:lnTo>
                    <a:lnTo>
                      <a:pt x="104318" y="180975"/>
                    </a:lnTo>
                    <a:lnTo>
                      <a:pt x="107061" y="178156"/>
                    </a:lnTo>
                    <a:lnTo>
                      <a:pt x="109652" y="172822"/>
                    </a:lnTo>
                    <a:lnTo>
                      <a:pt x="108890" y="171450"/>
                    </a:lnTo>
                    <a:lnTo>
                      <a:pt x="102032" y="169469"/>
                    </a:lnTo>
                    <a:lnTo>
                      <a:pt x="99822" y="167411"/>
                    </a:lnTo>
                    <a:lnTo>
                      <a:pt x="97688" y="163906"/>
                    </a:lnTo>
                    <a:lnTo>
                      <a:pt x="95631" y="161849"/>
                    </a:lnTo>
                    <a:lnTo>
                      <a:pt x="89230" y="161011"/>
                    </a:lnTo>
                    <a:lnTo>
                      <a:pt x="87478" y="162077"/>
                    </a:lnTo>
                    <a:lnTo>
                      <a:pt x="86639" y="164363"/>
                    </a:lnTo>
                    <a:lnTo>
                      <a:pt x="85801" y="168478"/>
                    </a:lnTo>
                    <a:lnTo>
                      <a:pt x="86030" y="170307"/>
                    </a:lnTo>
                    <a:lnTo>
                      <a:pt x="87325" y="174879"/>
                    </a:lnTo>
                    <a:lnTo>
                      <a:pt x="85877" y="175565"/>
                    </a:lnTo>
                    <a:lnTo>
                      <a:pt x="71933" y="174346"/>
                    </a:lnTo>
                    <a:lnTo>
                      <a:pt x="60808" y="175565"/>
                    </a:lnTo>
                    <a:lnTo>
                      <a:pt x="58598" y="176784"/>
                    </a:lnTo>
                    <a:lnTo>
                      <a:pt x="57379" y="178460"/>
                    </a:lnTo>
                    <a:lnTo>
                      <a:pt x="56388" y="185318"/>
                    </a:lnTo>
                    <a:lnTo>
                      <a:pt x="54940" y="186385"/>
                    </a:lnTo>
                    <a:lnTo>
                      <a:pt x="46939" y="184404"/>
                    </a:lnTo>
                    <a:lnTo>
                      <a:pt x="42443" y="187528"/>
                    </a:lnTo>
                    <a:lnTo>
                      <a:pt x="39472" y="186157"/>
                    </a:lnTo>
                    <a:lnTo>
                      <a:pt x="31013" y="199644"/>
                    </a:lnTo>
                    <a:lnTo>
                      <a:pt x="33299" y="201701"/>
                    </a:lnTo>
                    <a:lnTo>
                      <a:pt x="37490" y="203835"/>
                    </a:lnTo>
                    <a:lnTo>
                      <a:pt x="40996" y="205054"/>
                    </a:lnTo>
                    <a:lnTo>
                      <a:pt x="43967" y="205359"/>
                    </a:lnTo>
                    <a:lnTo>
                      <a:pt x="43358" y="206654"/>
                    </a:lnTo>
                    <a:lnTo>
                      <a:pt x="39319" y="207112"/>
                    </a:lnTo>
                    <a:lnTo>
                      <a:pt x="32461" y="207112"/>
                    </a:lnTo>
                    <a:lnTo>
                      <a:pt x="30404" y="207645"/>
                    </a:lnTo>
                    <a:lnTo>
                      <a:pt x="29870" y="208864"/>
                    </a:lnTo>
                    <a:lnTo>
                      <a:pt x="31623" y="212065"/>
                    </a:lnTo>
                    <a:lnTo>
                      <a:pt x="32309" y="212750"/>
                    </a:lnTo>
                    <a:lnTo>
                      <a:pt x="41529" y="214427"/>
                    </a:lnTo>
                    <a:lnTo>
                      <a:pt x="49454" y="217780"/>
                    </a:lnTo>
                    <a:lnTo>
                      <a:pt x="50521" y="218694"/>
                    </a:lnTo>
                    <a:lnTo>
                      <a:pt x="57302" y="227686"/>
                    </a:lnTo>
                    <a:lnTo>
                      <a:pt x="56236" y="228295"/>
                    </a:lnTo>
                    <a:lnTo>
                      <a:pt x="52273" y="227533"/>
                    </a:lnTo>
                    <a:lnTo>
                      <a:pt x="32690" y="218389"/>
                    </a:lnTo>
                    <a:lnTo>
                      <a:pt x="22784" y="215113"/>
                    </a:lnTo>
                    <a:lnTo>
                      <a:pt x="8153" y="214046"/>
                    </a:lnTo>
                    <a:lnTo>
                      <a:pt x="0" y="214579"/>
                    </a:lnTo>
                    <a:lnTo>
                      <a:pt x="0" y="823722"/>
                    </a:lnTo>
                    <a:lnTo>
                      <a:pt x="5563" y="825017"/>
                    </a:lnTo>
                    <a:lnTo>
                      <a:pt x="7696" y="826922"/>
                    </a:lnTo>
                    <a:lnTo>
                      <a:pt x="8992" y="829513"/>
                    </a:lnTo>
                    <a:lnTo>
                      <a:pt x="9982" y="830351"/>
                    </a:lnTo>
                    <a:lnTo>
                      <a:pt x="12725" y="831495"/>
                    </a:lnTo>
                    <a:lnTo>
                      <a:pt x="15926" y="833704"/>
                    </a:lnTo>
                    <a:lnTo>
                      <a:pt x="18745" y="834923"/>
                    </a:lnTo>
                    <a:lnTo>
                      <a:pt x="20269" y="834695"/>
                    </a:lnTo>
                    <a:lnTo>
                      <a:pt x="21793" y="833628"/>
                    </a:lnTo>
                    <a:lnTo>
                      <a:pt x="22708" y="831875"/>
                    </a:lnTo>
                    <a:lnTo>
                      <a:pt x="22936" y="829437"/>
                    </a:lnTo>
                    <a:lnTo>
                      <a:pt x="22708" y="827761"/>
                    </a:lnTo>
                    <a:lnTo>
                      <a:pt x="21336" y="824713"/>
                    </a:lnTo>
                    <a:lnTo>
                      <a:pt x="21717" y="818998"/>
                    </a:lnTo>
                    <a:lnTo>
                      <a:pt x="22327" y="819455"/>
                    </a:lnTo>
                    <a:lnTo>
                      <a:pt x="23622" y="821741"/>
                    </a:lnTo>
                    <a:lnTo>
                      <a:pt x="25603" y="827761"/>
                    </a:lnTo>
                    <a:lnTo>
                      <a:pt x="26822" y="828827"/>
                    </a:lnTo>
                    <a:lnTo>
                      <a:pt x="30175" y="827151"/>
                    </a:lnTo>
                    <a:lnTo>
                      <a:pt x="34214" y="827456"/>
                    </a:lnTo>
                    <a:lnTo>
                      <a:pt x="25832" y="831799"/>
                    </a:lnTo>
                    <a:lnTo>
                      <a:pt x="25756" y="833628"/>
                    </a:lnTo>
                    <a:lnTo>
                      <a:pt x="31775" y="843001"/>
                    </a:lnTo>
                    <a:lnTo>
                      <a:pt x="32842" y="845515"/>
                    </a:lnTo>
                    <a:lnTo>
                      <a:pt x="31547" y="851840"/>
                    </a:lnTo>
                    <a:lnTo>
                      <a:pt x="31471" y="855421"/>
                    </a:lnTo>
                    <a:lnTo>
                      <a:pt x="32385" y="855802"/>
                    </a:lnTo>
                    <a:lnTo>
                      <a:pt x="44120" y="854735"/>
                    </a:lnTo>
                    <a:lnTo>
                      <a:pt x="48844" y="856793"/>
                    </a:lnTo>
                    <a:lnTo>
                      <a:pt x="52197" y="861136"/>
                    </a:lnTo>
                    <a:lnTo>
                      <a:pt x="54559" y="863498"/>
                    </a:lnTo>
                    <a:lnTo>
                      <a:pt x="60808" y="864718"/>
                    </a:lnTo>
                    <a:lnTo>
                      <a:pt x="62789" y="864108"/>
                    </a:lnTo>
                    <a:lnTo>
                      <a:pt x="63932" y="862203"/>
                    </a:lnTo>
                    <a:lnTo>
                      <a:pt x="64313" y="860679"/>
                    </a:lnTo>
                    <a:lnTo>
                      <a:pt x="63856" y="858774"/>
                    </a:lnTo>
                    <a:lnTo>
                      <a:pt x="60350" y="849173"/>
                    </a:lnTo>
                    <a:lnTo>
                      <a:pt x="59131" y="844830"/>
                    </a:lnTo>
                    <a:lnTo>
                      <a:pt x="58217" y="840257"/>
                    </a:lnTo>
                    <a:lnTo>
                      <a:pt x="56312" y="834238"/>
                    </a:lnTo>
                    <a:lnTo>
                      <a:pt x="53340" y="826770"/>
                    </a:lnTo>
                    <a:lnTo>
                      <a:pt x="51283" y="816788"/>
                    </a:lnTo>
                    <a:lnTo>
                      <a:pt x="46787" y="810311"/>
                    </a:lnTo>
                    <a:lnTo>
                      <a:pt x="49454" y="809777"/>
                    </a:lnTo>
                    <a:lnTo>
                      <a:pt x="50749" y="809930"/>
                    </a:lnTo>
                    <a:lnTo>
                      <a:pt x="50063" y="808025"/>
                    </a:lnTo>
                    <a:lnTo>
                      <a:pt x="47473" y="804215"/>
                    </a:lnTo>
                    <a:lnTo>
                      <a:pt x="50292" y="803681"/>
                    </a:lnTo>
                    <a:lnTo>
                      <a:pt x="50673" y="801700"/>
                    </a:lnTo>
                    <a:lnTo>
                      <a:pt x="52197" y="797966"/>
                    </a:lnTo>
                    <a:lnTo>
                      <a:pt x="52730" y="798500"/>
                    </a:lnTo>
                    <a:lnTo>
                      <a:pt x="52349" y="803300"/>
                    </a:lnTo>
                    <a:lnTo>
                      <a:pt x="53492" y="808177"/>
                    </a:lnTo>
                    <a:lnTo>
                      <a:pt x="57836" y="817397"/>
                    </a:lnTo>
                    <a:lnTo>
                      <a:pt x="61112" y="830580"/>
                    </a:lnTo>
                    <a:lnTo>
                      <a:pt x="63246" y="833171"/>
                    </a:lnTo>
                    <a:lnTo>
                      <a:pt x="66827" y="834923"/>
                    </a:lnTo>
                    <a:lnTo>
                      <a:pt x="67589" y="836219"/>
                    </a:lnTo>
                    <a:lnTo>
                      <a:pt x="68504" y="841629"/>
                    </a:lnTo>
                    <a:lnTo>
                      <a:pt x="74905" y="852450"/>
                    </a:lnTo>
                    <a:lnTo>
                      <a:pt x="79324" y="856336"/>
                    </a:lnTo>
                    <a:lnTo>
                      <a:pt x="86182" y="857250"/>
                    </a:lnTo>
                    <a:lnTo>
                      <a:pt x="92202" y="861060"/>
                    </a:lnTo>
                    <a:lnTo>
                      <a:pt x="95021" y="864184"/>
                    </a:lnTo>
                    <a:lnTo>
                      <a:pt x="96926" y="864794"/>
                    </a:lnTo>
                    <a:lnTo>
                      <a:pt x="99898" y="862203"/>
                    </a:lnTo>
                    <a:lnTo>
                      <a:pt x="103632" y="854583"/>
                    </a:lnTo>
                    <a:lnTo>
                      <a:pt x="107213" y="849935"/>
                    </a:lnTo>
                    <a:lnTo>
                      <a:pt x="108433" y="849020"/>
                    </a:lnTo>
                    <a:lnTo>
                      <a:pt x="109804" y="848868"/>
                    </a:lnTo>
                    <a:lnTo>
                      <a:pt x="109347" y="849935"/>
                    </a:lnTo>
                    <a:lnTo>
                      <a:pt x="107594" y="851687"/>
                    </a:lnTo>
                    <a:lnTo>
                      <a:pt x="103251" y="861670"/>
                    </a:lnTo>
                    <a:lnTo>
                      <a:pt x="102565" y="866013"/>
                    </a:lnTo>
                    <a:lnTo>
                      <a:pt x="102870" y="870661"/>
                    </a:lnTo>
                    <a:lnTo>
                      <a:pt x="103784" y="873785"/>
                    </a:lnTo>
                    <a:lnTo>
                      <a:pt x="109118" y="878129"/>
                    </a:lnTo>
                    <a:lnTo>
                      <a:pt x="111938" y="881329"/>
                    </a:lnTo>
                    <a:lnTo>
                      <a:pt x="114910" y="885825"/>
                    </a:lnTo>
                    <a:lnTo>
                      <a:pt x="115748" y="886435"/>
                    </a:lnTo>
                    <a:lnTo>
                      <a:pt x="118262" y="886663"/>
                    </a:lnTo>
                    <a:lnTo>
                      <a:pt x="119558" y="885749"/>
                    </a:lnTo>
                    <a:lnTo>
                      <a:pt x="122072" y="882015"/>
                    </a:lnTo>
                    <a:lnTo>
                      <a:pt x="124511" y="881939"/>
                    </a:lnTo>
                    <a:lnTo>
                      <a:pt x="136246" y="884530"/>
                    </a:lnTo>
                    <a:lnTo>
                      <a:pt x="135560" y="885215"/>
                    </a:lnTo>
                    <a:lnTo>
                      <a:pt x="123977" y="884453"/>
                    </a:lnTo>
                    <a:lnTo>
                      <a:pt x="122987" y="885368"/>
                    </a:lnTo>
                    <a:lnTo>
                      <a:pt x="123063" y="887044"/>
                    </a:lnTo>
                    <a:lnTo>
                      <a:pt x="123825" y="890245"/>
                    </a:lnTo>
                    <a:lnTo>
                      <a:pt x="126873" y="892912"/>
                    </a:lnTo>
                    <a:lnTo>
                      <a:pt x="139217" y="901827"/>
                    </a:lnTo>
                    <a:lnTo>
                      <a:pt x="138227" y="902437"/>
                    </a:lnTo>
                    <a:lnTo>
                      <a:pt x="130531" y="898246"/>
                    </a:lnTo>
                    <a:lnTo>
                      <a:pt x="122301" y="894740"/>
                    </a:lnTo>
                    <a:lnTo>
                      <a:pt x="120396" y="894740"/>
                    </a:lnTo>
                    <a:lnTo>
                      <a:pt x="119482" y="895731"/>
                    </a:lnTo>
                    <a:lnTo>
                      <a:pt x="118643" y="897636"/>
                    </a:lnTo>
                    <a:lnTo>
                      <a:pt x="122911" y="902513"/>
                    </a:lnTo>
                    <a:lnTo>
                      <a:pt x="126873" y="914476"/>
                    </a:lnTo>
                    <a:lnTo>
                      <a:pt x="125730" y="923620"/>
                    </a:lnTo>
                    <a:lnTo>
                      <a:pt x="147142" y="930402"/>
                    </a:lnTo>
                    <a:lnTo>
                      <a:pt x="150571" y="929945"/>
                    </a:lnTo>
                    <a:lnTo>
                      <a:pt x="150952" y="930783"/>
                    </a:lnTo>
                    <a:lnTo>
                      <a:pt x="150038" y="935203"/>
                    </a:lnTo>
                    <a:lnTo>
                      <a:pt x="150343" y="936803"/>
                    </a:lnTo>
                    <a:lnTo>
                      <a:pt x="151486" y="938784"/>
                    </a:lnTo>
                    <a:lnTo>
                      <a:pt x="155372" y="942746"/>
                    </a:lnTo>
                    <a:lnTo>
                      <a:pt x="157734" y="944194"/>
                    </a:lnTo>
                    <a:lnTo>
                      <a:pt x="163678" y="945795"/>
                    </a:lnTo>
                    <a:lnTo>
                      <a:pt x="164135" y="952195"/>
                    </a:lnTo>
                    <a:lnTo>
                      <a:pt x="165735" y="953033"/>
                    </a:lnTo>
                    <a:lnTo>
                      <a:pt x="168707" y="953491"/>
                    </a:lnTo>
                    <a:lnTo>
                      <a:pt x="169469" y="954710"/>
                    </a:lnTo>
                    <a:lnTo>
                      <a:pt x="169697" y="957225"/>
                    </a:lnTo>
                    <a:lnTo>
                      <a:pt x="170688" y="959282"/>
                    </a:lnTo>
                    <a:lnTo>
                      <a:pt x="172669" y="960958"/>
                    </a:lnTo>
                    <a:lnTo>
                      <a:pt x="175489" y="964692"/>
                    </a:lnTo>
                    <a:lnTo>
                      <a:pt x="177394" y="965835"/>
                    </a:lnTo>
                    <a:lnTo>
                      <a:pt x="181661" y="966902"/>
                    </a:lnTo>
                    <a:lnTo>
                      <a:pt x="184023" y="969950"/>
                    </a:lnTo>
                    <a:lnTo>
                      <a:pt x="185395" y="972693"/>
                    </a:lnTo>
                    <a:lnTo>
                      <a:pt x="186842" y="974370"/>
                    </a:lnTo>
                    <a:lnTo>
                      <a:pt x="188595" y="975055"/>
                    </a:lnTo>
                    <a:lnTo>
                      <a:pt x="199949" y="976275"/>
                    </a:lnTo>
                    <a:lnTo>
                      <a:pt x="192710" y="978789"/>
                    </a:lnTo>
                    <a:lnTo>
                      <a:pt x="188595" y="978865"/>
                    </a:lnTo>
                    <a:lnTo>
                      <a:pt x="182347" y="991286"/>
                    </a:lnTo>
                    <a:lnTo>
                      <a:pt x="178994" y="996163"/>
                    </a:lnTo>
                    <a:lnTo>
                      <a:pt x="176403" y="999363"/>
                    </a:lnTo>
                    <a:lnTo>
                      <a:pt x="174498" y="1000811"/>
                    </a:lnTo>
                    <a:lnTo>
                      <a:pt x="173888" y="1002563"/>
                    </a:lnTo>
                    <a:lnTo>
                      <a:pt x="176479" y="1009117"/>
                    </a:lnTo>
                    <a:lnTo>
                      <a:pt x="177927" y="1010717"/>
                    </a:lnTo>
                    <a:lnTo>
                      <a:pt x="183185" y="1012546"/>
                    </a:lnTo>
                    <a:lnTo>
                      <a:pt x="184633" y="1011555"/>
                    </a:lnTo>
                    <a:lnTo>
                      <a:pt x="187604" y="1006526"/>
                    </a:lnTo>
                    <a:lnTo>
                      <a:pt x="188976" y="1001801"/>
                    </a:lnTo>
                    <a:lnTo>
                      <a:pt x="190195" y="1000125"/>
                    </a:lnTo>
                    <a:lnTo>
                      <a:pt x="190348" y="999211"/>
                    </a:lnTo>
                    <a:lnTo>
                      <a:pt x="189281" y="996391"/>
                    </a:lnTo>
                    <a:lnTo>
                      <a:pt x="189662" y="995401"/>
                    </a:lnTo>
                    <a:lnTo>
                      <a:pt x="190881" y="994181"/>
                    </a:lnTo>
                    <a:lnTo>
                      <a:pt x="196672" y="991133"/>
                    </a:lnTo>
                    <a:lnTo>
                      <a:pt x="210160" y="986866"/>
                    </a:lnTo>
                    <a:lnTo>
                      <a:pt x="220066" y="982751"/>
                    </a:lnTo>
                    <a:lnTo>
                      <a:pt x="218389" y="985114"/>
                    </a:lnTo>
                    <a:lnTo>
                      <a:pt x="215798" y="987628"/>
                    </a:lnTo>
                    <a:lnTo>
                      <a:pt x="216332" y="989686"/>
                    </a:lnTo>
                    <a:lnTo>
                      <a:pt x="222199" y="997687"/>
                    </a:lnTo>
                    <a:lnTo>
                      <a:pt x="224409" y="1001725"/>
                    </a:lnTo>
                    <a:lnTo>
                      <a:pt x="225933" y="1008431"/>
                    </a:lnTo>
                    <a:lnTo>
                      <a:pt x="226162" y="1011707"/>
                    </a:lnTo>
                    <a:lnTo>
                      <a:pt x="225933" y="1016584"/>
                    </a:lnTo>
                    <a:lnTo>
                      <a:pt x="226847" y="1022223"/>
                    </a:lnTo>
                    <a:lnTo>
                      <a:pt x="227686" y="1023442"/>
                    </a:lnTo>
                    <a:lnTo>
                      <a:pt x="231038" y="1024204"/>
                    </a:lnTo>
                    <a:lnTo>
                      <a:pt x="230962" y="1025347"/>
                    </a:lnTo>
                    <a:lnTo>
                      <a:pt x="221894" y="1028167"/>
                    </a:lnTo>
                    <a:lnTo>
                      <a:pt x="219532" y="1031596"/>
                    </a:lnTo>
                    <a:lnTo>
                      <a:pt x="219456" y="1032815"/>
                    </a:lnTo>
                    <a:lnTo>
                      <a:pt x="222047" y="1037920"/>
                    </a:lnTo>
                    <a:lnTo>
                      <a:pt x="223799" y="1043864"/>
                    </a:lnTo>
                    <a:lnTo>
                      <a:pt x="227152" y="1051484"/>
                    </a:lnTo>
                    <a:lnTo>
                      <a:pt x="236220" y="1052322"/>
                    </a:lnTo>
                    <a:lnTo>
                      <a:pt x="237744" y="1053465"/>
                    </a:lnTo>
                    <a:lnTo>
                      <a:pt x="239344" y="1054608"/>
                    </a:lnTo>
                    <a:lnTo>
                      <a:pt x="246507" y="1051103"/>
                    </a:lnTo>
                    <a:lnTo>
                      <a:pt x="252146" y="1044016"/>
                    </a:lnTo>
                    <a:lnTo>
                      <a:pt x="251765" y="1039825"/>
                    </a:lnTo>
                    <a:lnTo>
                      <a:pt x="251536" y="1037996"/>
                    </a:lnTo>
                    <a:lnTo>
                      <a:pt x="253365" y="1033882"/>
                    </a:lnTo>
                    <a:lnTo>
                      <a:pt x="258623" y="1025271"/>
                    </a:lnTo>
                    <a:lnTo>
                      <a:pt x="258547" y="1022833"/>
                    </a:lnTo>
                    <a:lnTo>
                      <a:pt x="257785" y="1019175"/>
                    </a:lnTo>
                    <a:lnTo>
                      <a:pt x="255422" y="1013155"/>
                    </a:lnTo>
                    <a:lnTo>
                      <a:pt x="254584" y="1009879"/>
                    </a:lnTo>
                    <a:lnTo>
                      <a:pt x="254356" y="1006145"/>
                    </a:lnTo>
                    <a:lnTo>
                      <a:pt x="254737" y="1002640"/>
                    </a:lnTo>
                    <a:lnTo>
                      <a:pt x="255727" y="999363"/>
                    </a:lnTo>
                    <a:lnTo>
                      <a:pt x="257175" y="996391"/>
                    </a:lnTo>
                    <a:lnTo>
                      <a:pt x="259080" y="993572"/>
                    </a:lnTo>
                    <a:lnTo>
                      <a:pt x="259232" y="993953"/>
                    </a:lnTo>
                    <a:lnTo>
                      <a:pt x="257708" y="997610"/>
                    </a:lnTo>
                    <a:lnTo>
                      <a:pt x="256718" y="1000887"/>
                    </a:lnTo>
                    <a:lnTo>
                      <a:pt x="256337" y="1004011"/>
                    </a:lnTo>
                    <a:lnTo>
                      <a:pt x="256413" y="1007364"/>
                    </a:lnTo>
                    <a:lnTo>
                      <a:pt x="256946" y="1011098"/>
                    </a:lnTo>
                    <a:lnTo>
                      <a:pt x="258318" y="1015975"/>
                    </a:lnTo>
                    <a:lnTo>
                      <a:pt x="260604" y="1021995"/>
                    </a:lnTo>
                    <a:lnTo>
                      <a:pt x="260223" y="1027100"/>
                    </a:lnTo>
                    <a:lnTo>
                      <a:pt x="257785" y="1030834"/>
                    </a:lnTo>
                    <a:lnTo>
                      <a:pt x="256489" y="1035482"/>
                    </a:lnTo>
                    <a:lnTo>
                      <a:pt x="258166" y="1038149"/>
                    </a:lnTo>
                    <a:lnTo>
                      <a:pt x="260604" y="1035253"/>
                    </a:lnTo>
                    <a:lnTo>
                      <a:pt x="264795" y="1027862"/>
                    </a:lnTo>
                    <a:lnTo>
                      <a:pt x="266319" y="1024128"/>
                    </a:lnTo>
                    <a:lnTo>
                      <a:pt x="267157" y="1018870"/>
                    </a:lnTo>
                    <a:lnTo>
                      <a:pt x="267310" y="1012698"/>
                    </a:lnTo>
                    <a:lnTo>
                      <a:pt x="267995" y="1011250"/>
                    </a:lnTo>
                    <a:lnTo>
                      <a:pt x="269138" y="1014527"/>
                    </a:lnTo>
                    <a:lnTo>
                      <a:pt x="270358" y="1016660"/>
                    </a:lnTo>
                    <a:lnTo>
                      <a:pt x="271653" y="1017727"/>
                    </a:lnTo>
                    <a:lnTo>
                      <a:pt x="272948" y="1017880"/>
                    </a:lnTo>
                    <a:lnTo>
                      <a:pt x="274396" y="1017041"/>
                    </a:lnTo>
                    <a:lnTo>
                      <a:pt x="277063" y="1016432"/>
                    </a:lnTo>
                    <a:lnTo>
                      <a:pt x="268529" y="1026185"/>
                    </a:lnTo>
                    <a:lnTo>
                      <a:pt x="264338" y="1032434"/>
                    </a:lnTo>
                    <a:lnTo>
                      <a:pt x="262052" y="1036930"/>
                    </a:lnTo>
                    <a:lnTo>
                      <a:pt x="255880" y="1047217"/>
                    </a:lnTo>
                    <a:lnTo>
                      <a:pt x="254584" y="1050646"/>
                    </a:lnTo>
                    <a:lnTo>
                      <a:pt x="251536" y="1055599"/>
                    </a:lnTo>
                    <a:lnTo>
                      <a:pt x="248107" y="1057199"/>
                    </a:lnTo>
                    <a:lnTo>
                      <a:pt x="246507" y="1059561"/>
                    </a:lnTo>
                    <a:lnTo>
                      <a:pt x="245745" y="1061466"/>
                    </a:lnTo>
                    <a:lnTo>
                      <a:pt x="244983" y="1065733"/>
                    </a:lnTo>
                    <a:lnTo>
                      <a:pt x="244831" y="1068857"/>
                    </a:lnTo>
                    <a:lnTo>
                      <a:pt x="243383" y="1071982"/>
                    </a:lnTo>
                    <a:lnTo>
                      <a:pt x="244678" y="1075639"/>
                    </a:lnTo>
                    <a:lnTo>
                      <a:pt x="248793" y="1079983"/>
                    </a:lnTo>
                    <a:lnTo>
                      <a:pt x="256794" y="1084631"/>
                    </a:lnTo>
                    <a:lnTo>
                      <a:pt x="263957" y="1082269"/>
                    </a:lnTo>
                    <a:lnTo>
                      <a:pt x="267995" y="1081735"/>
                    </a:lnTo>
                    <a:lnTo>
                      <a:pt x="274549" y="1082040"/>
                    </a:lnTo>
                    <a:lnTo>
                      <a:pt x="268148" y="1085469"/>
                    </a:lnTo>
                    <a:lnTo>
                      <a:pt x="258394" y="1087222"/>
                    </a:lnTo>
                    <a:lnTo>
                      <a:pt x="257632" y="1088670"/>
                    </a:lnTo>
                    <a:lnTo>
                      <a:pt x="256718" y="1095527"/>
                    </a:lnTo>
                    <a:lnTo>
                      <a:pt x="251003" y="1101242"/>
                    </a:lnTo>
                    <a:lnTo>
                      <a:pt x="247040" y="1108710"/>
                    </a:lnTo>
                    <a:lnTo>
                      <a:pt x="249860" y="1112368"/>
                    </a:lnTo>
                    <a:lnTo>
                      <a:pt x="257175" y="1116482"/>
                    </a:lnTo>
                    <a:lnTo>
                      <a:pt x="263423" y="1117778"/>
                    </a:lnTo>
                    <a:lnTo>
                      <a:pt x="266929" y="1125017"/>
                    </a:lnTo>
                    <a:lnTo>
                      <a:pt x="272186" y="1129132"/>
                    </a:lnTo>
                    <a:lnTo>
                      <a:pt x="276987" y="1133475"/>
                    </a:lnTo>
                    <a:lnTo>
                      <a:pt x="280873" y="1128446"/>
                    </a:lnTo>
                    <a:lnTo>
                      <a:pt x="287807" y="1126007"/>
                    </a:lnTo>
                    <a:lnTo>
                      <a:pt x="288798" y="1124712"/>
                    </a:lnTo>
                    <a:lnTo>
                      <a:pt x="289484" y="1121512"/>
                    </a:lnTo>
                    <a:lnTo>
                      <a:pt x="289865" y="1116482"/>
                    </a:lnTo>
                    <a:lnTo>
                      <a:pt x="290703" y="1113053"/>
                    </a:lnTo>
                    <a:lnTo>
                      <a:pt x="296647" y="1105891"/>
                    </a:lnTo>
                    <a:lnTo>
                      <a:pt x="298247" y="1104900"/>
                    </a:lnTo>
                    <a:lnTo>
                      <a:pt x="300380" y="1102538"/>
                    </a:lnTo>
                    <a:lnTo>
                      <a:pt x="300990" y="1102614"/>
                    </a:lnTo>
                    <a:lnTo>
                      <a:pt x="301600" y="1103528"/>
                    </a:lnTo>
                    <a:lnTo>
                      <a:pt x="303047" y="1103147"/>
                    </a:lnTo>
                    <a:lnTo>
                      <a:pt x="310210" y="1098499"/>
                    </a:lnTo>
                    <a:lnTo>
                      <a:pt x="312344" y="1098499"/>
                    </a:lnTo>
                    <a:lnTo>
                      <a:pt x="316992" y="1101700"/>
                    </a:lnTo>
                    <a:lnTo>
                      <a:pt x="315849" y="1102309"/>
                    </a:lnTo>
                    <a:lnTo>
                      <a:pt x="312268" y="1103071"/>
                    </a:lnTo>
                    <a:lnTo>
                      <a:pt x="309829" y="1104214"/>
                    </a:lnTo>
                    <a:lnTo>
                      <a:pt x="308610" y="1105738"/>
                    </a:lnTo>
                    <a:lnTo>
                      <a:pt x="307924" y="1107491"/>
                    </a:lnTo>
                    <a:lnTo>
                      <a:pt x="307772" y="1109472"/>
                    </a:lnTo>
                    <a:lnTo>
                      <a:pt x="308458" y="1111987"/>
                    </a:lnTo>
                    <a:lnTo>
                      <a:pt x="311353" y="1117549"/>
                    </a:lnTo>
                    <a:lnTo>
                      <a:pt x="314325" y="1120140"/>
                    </a:lnTo>
                    <a:lnTo>
                      <a:pt x="317678" y="1121664"/>
                    </a:lnTo>
                    <a:lnTo>
                      <a:pt x="319354" y="1121969"/>
                    </a:lnTo>
                    <a:lnTo>
                      <a:pt x="323240" y="1120978"/>
                    </a:lnTo>
                    <a:lnTo>
                      <a:pt x="329489" y="1121359"/>
                    </a:lnTo>
                    <a:lnTo>
                      <a:pt x="333146" y="1123264"/>
                    </a:lnTo>
                    <a:lnTo>
                      <a:pt x="339547" y="1129360"/>
                    </a:lnTo>
                    <a:lnTo>
                      <a:pt x="340309" y="1132180"/>
                    </a:lnTo>
                    <a:lnTo>
                      <a:pt x="334518" y="1127303"/>
                    </a:lnTo>
                    <a:lnTo>
                      <a:pt x="332384" y="1124788"/>
                    </a:lnTo>
                    <a:lnTo>
                      <a:pt x="326288" y="1122655"/>
                    </a:lnTo>
                    <a:lnTo>
                      <a:pt x="323698" y="1122502"/>
                    </a:lnTo>
                    <a:lnTo>
                      <a:pt x="319049" y="1125169"/>
                    </a:lnTo>
                    <a:lnTo>
                      <a:pt x="316535" y="1124560"/>
                    </a:lnTo>
                    <a:lnTo>
                      <a:pt x="305257" y="1117854"/>
                    </a:lnTo>
                    <a:lnTo>
                      <a:pt x="302438" y="1117397"/>
                    </a:lnTo>
                    <a:lnTo>
                      <a:pt x="304648" y="1111834"/>
                    </a:lnTo>
                    <a:lnTo>
                      <a:pt x="304419" y="1109701"/>
                    </a:lnTo>
                    <a:lnTo>
                      <a:pt x="301295" y="1109167"/>
                    </a:lnTo>
                    <a:lnTo>
                      <a:pt x="297942" y="1110386"/>
                    </a:lnTo>
                    <a:lnTo>
                      <a:pt x="294361" y="1113053"/>
                    </a:lnTo>
                    <a:lnTo>
                      <a:pt x="292151" y="1118692"/>
                    </a:lnTo>
                    <a:lnTo>
                      <a:pt x="293827" y="1123417"/>
                    </a:lnTo>
                    <a:lnTo>
                      <a:pt x="295656" y="1127379"/>
                    </a:lnTo>
                    <a:lnTo>
                      <a:pt x="303886" y="1129436"/>
                    </a:lnTo>
                    <a:lnTo>
                      <a:pt x="312268" y="1133856"/>
                    </a:lnTo>
                    <a:lnTo>
                      <a:pt x="317221" y="1139190"/>
                    </a:lnTo>
                    <a:lnTo>
                      <a:pt x="320040" y="1152906"/>
                    </a:lnTo>
                    <a:lnTo>
                      <a:pt x="323393" y="1155573"/>
                    </a:lnTo>
                    <a:lnTo>
                      <a:pt x="333451" y="1151382"/>
                    </a:lnTo>
                    <a:lnTo>
                      <a:pt x="335509" y="1151153"/>
                    </a:lnTo>
                    <a:lnTo>
                      <a:pt x="333299" y="1153897"/>
                    </a:lnTo>
                    <a:lnTo>
                      <a:pt x="332461" y="1156640"/>
                    </a:lnTo>
                    <a:lnTo>
                      <a:pt x="329946" y="1166089"/>
                    </a:lnTo>
                    <a:lnTo>
                      <a:pt x="326898" y="1175766"/>
                    </a:lnTo>
                    <a:lnTo>
                      <a:pt x="327050" y="1179500"/>
                    </a:lnTo>
                    <a:lnTo>
                      <a:pt x="328193" y="1179195"/>
                    </a:lnTo>
                    <a:lnTo>
                      <a:pt x="330479" y="1177214"/>
                    </a:lnTo>
                    <a:lnTo>
                      <a:pt x="336042" y="1170813"/>
                    </a:lnTo>
                    <a:lnTo>
                      <a:pt x="339776" y="1169822"/>
                    </a:lnTo>
                    <a:lnTo>
                      <a:pt x="339852" y="1170127"/>
                    </a:lnTo>
                    <a:lnTo>
                      <a:pt x="336728" y="1172947"/>
                    </a:lnTo>
                    <a:lnTo>
                      <a:pt x="335585" y="1174852"/>
                    </a:lnTo>
                    <a:lnTo>
                      <a:pt x="335204" y="1176147"/>
                    </a:lnTo>
                    <a:lnTo>
                      <a:pt x="336423" y="1180567"/>
                    </a:lnTo>
                    <a:lnTo>
                      <a:pt x="336118" y="1181786"/>
                    </a:lnTo>
                    <a:lnTo>
                      <a:pt x="323698" y="1190015"/>
                    </a:lnTo>
                    <a:lnTo>
                      <a:pt x="330098" y="1198245"/>
                    </a:lnTo>
                    <a:lnTo>
                      <a:pt x="333604" y="1208989"/>
                    </a:lnTo>
                    <a:lnTo>
                      <a:pt x="337718" y="1200683"/>
                    </a:lnTo>
                    <a:lnTo>
                      <a:pt x="341376" y="1190396"/>
                    </a:lnTo>
                    <a:lnTo>
                      <a:pt x="343967" y="1185291"/>
                    </a:lnTo>
                    <a:lnTo>
                      <a:pt x="345643" y="1183310"/>
                    </a:lnTo>
                    <a:lnTo>
                      <a:pt x="348691" y="1181786"/>
                    </a:lnTo>
                    <a:lnTo>
                      <a:pt x="354635" y="1180490"/>
                    </a:lnTo>
                    <a:lnTo>
                      <a:pt x="356159" y="1179652"/>
                    </a:lnTo>
                    <a:lnTo>
                      <a:pt x="372161" y="1165555"/>
                    </a:lnTo>
                    <a:lnTo>
                      <a:pt x="373761" y="1164565"/>
                    </a:lnTo>
                    <a:lnTo>
                      <a:pt x="374980" y="1163041"/>
                    </a:lnTo>
                    <a:lnTo>
                      <a:pt x="375818" y="1161060"/>
                    </a:lnTo>
                    <a:lnTo>
                      <a:pt x="376047" y="1159231"/>
                    </a:lnTo>
                    <a:lnTo>
                      <a:pt x="375590" y="1154735"/>
                    </a:lnTo>
                    <a:lnTo>
                      <a:pt x="375971" y="1154735"/>
                    </a:lnTo>
                    <a:lnTo>
                      <a:pt x="377647" y="1157707"/>
                    </a:lnTo>
                    <a:lnTo>
                      <a:pt x="378181" y="1159459"/>
                    </a:lnTo>
                    <a:lnTo>
                      <a:pt x="378181" y="1160983"/>
                    </a:lnTo>
                    <a:lnTo>
                      <a:pt x="376504" y="1164260"/>
                    </a:lnTo>
                    <a:lnTo>
                      <a:pt x="369037" y="1170432"/>
                    </a:lnTo>
                    <a:lnTo>
                      <a:pt x="368275" y="1172490"/>
                    </a:lnTo>
                    <a:lnTo>
                      <a:pt x="368808" y="1174623"/>
                    </a:lnTo>
                    <a:lnTo>
                      <a:pt x="370103" y="1177900"/>
                    </a:lnTo>
                    <a:lnTo>
                      <a:pt x="371399" y="1179119"/>
                    </a:lnTo>
                    <a:lnTo>
                      <a:pt x="378714" y="1182319"/>
                    </a:lnTo>
                    <a:lnTo>
                      <a:pt x="380162" y="1184529"/>
                    </a:lnTo>
                    <a:lnTo>
                      <a:pt x="380390" y="1186586"/>
                    </a:lnTo>
                    <a:lnTo>
                      <a:pt x="385877" y="1192378"/>
                    </a:lnTo>
                    <a:lnTo>
                      <a:pt x="387401" y="1195045"/>
                    </a:lnTo>
                    <a:lnTo>
                      <a:pt x="386410" y="1194816"/>
                    </a:lnTo>
                    <a:lnTo>
                      <a:pt x="383057" y="1191692"/>
                    </a:lnTo>
                    <a:lnTo>
                      <a:pt x="380162" y="1188491"/>
                    </a:lnTo>
                    <a:lnTo>
                      <a:pt x="377876" y="1185062"/>
                    </a:lnTo>
                    <a:lnTo>
                      <a:pt x="376047" y="1183234"/>
                    </a:lnTo>
                    <a:lnTo>
                      <a:pt x="369494" y="1182015"/>
                    </a:lnTo>
                    <a:lnTo>
                      <a:pt x="366903" y="1177823"/>
                    </a:lnTo>
                    <a:lnTo>
                      <a:pt x="359359" y="1179805"/>
                    </a:lnTo>
                    <a:lnTo>
                      <a:pt x="355016" y="1182853"/>
                    </a:lnTo>
                    <a:lnTo>
                      <a:pt x="350215" y="1185215"/>
                    </a:lnTo>
                    <a:lnTo>
                      <a:pt x="345491" y="1188339"/>
                    </a:lnTo>
                    <a:lnTo>
                      <a:pt x="343662" y="1193749"/>
                    </a:lnTo>
                    <a:lnTo>
                      <a:pt x="343052" y="1198702"/>
                    </a:lnTo>
                    <a:lnTo>
                      <a:pt x="348082" y="1198550"/>
                    </a:lnTo>
                    <a:lnTo>
                      <a:pt x="344119" y="1204417"/>
                    </a:lnTo>
                    <a:lnTo>
                      <a:pt x="342824" y="1207313"/>
                    </a:lnTo>
                    <a:lnTo>
                      <a:pt x="342671" y="1209675"/>
                    </a:lnTo>
                    <a:lnTo>
                      <a:pt x="343357" y="1214857"/>
                    </a:lnTo>
                    <a:lnTo>
                      <a:pt x="344576" y="1218438"/>
                    </a:lnTo>
                    <a:lnTo>
                      <a:pt x="347320" y="1221562"/>
                    </a:lnTo>
                    <a:lnTo>
                      <a:pt x="348082" y="1223467"/>
                    </a:lnTo>
                    <a:lnTo>
                      <a:pt x="348615" y="1224229"/>
                    </a:lnTo>
                    <a:lnTo>
                      <a:pt x="350444" y="1224915"/>
                    </a:lnTo>
                    <a:lnTo>
                      <a:pt x="351358" y="1224839"/>
                    </a:lnTo>
                    <a:lnTo>
                      <a:pt x="352654" y="1223010"/>
                    </a:lnTo>
                    <a:lnTo>
                      <a:pt x="354025" y="1220572"/>
                    </a:lnTo>
                    <a:lnTo>
                      <a:pt x="359207" y="1214628"/>
                    </a:lnTo>
                    <a:lnTo>
                      <a:pt x="363169" y="1213104"/>
                    </a:lnTo>
                    <a:lnTo>
                      <a:pt x="374980" y="1212647"/>
                    </a:lnTo>
                    <a:lnTo>
                      <a:pt x="388239" y="1213333"/>
                    </a:lnTo>
                    <a:lnTo>
                      <a:pt x="386563" y="1213942"/>
                    </a:lnTo>
                    <a:lnTo>
                      <a:pt x="377571" y="1215085"/>
                    </a:lnTo>
                    <a:lnTo>
                      <a:pt x="365455" y="1215923"/>
                    </a:lnTo>
                    <a:lnTo>
                      <a:pt x="362864" y="1216457"/>
                    </a:lnTo>
                    <a:lnTo>
                      <a:pt x="360045" y="1218210"/>
                    </a:lnTo>
                    <a:lnTo>
                      <a:pt x="351739" y="1227506"/>
                    </a:lnTo>
                    <a:lnTo>
                      <a:pt x="349606" y="1231697"/>
                    </a:lnTo>
                    <a:lnTo>
                      <a:pt x="348615" y="1235507"/>
                    </a:lnTo>
                    <a:lnTo>
                      <a:pt x="348920" y="1241527"/>
                    </a:lnTo>
                    <a:lnTo>
                      <a:pt x="353416" y="1244727"/>
                    </a:lnTo>
                    <a:lnTo>
                      <a:pt x="359207" y="1249680"/>
                    </a:lnTo>
                    <a:lnTo>
                      <a:pt x="362483" y="1251890"/>
                    </a:lnTo>
                    <a:lnTo>
                      <a:pt x="365989" y="1253414"/>
                    </a:lnTo>
                    <a:lnTo>
                      <a:pt x="374066" y="1255928"/>
                    </a:lnTo>
                    <a:lnTo>
                      <a:pt x="375742" y="1255928"/>
                    </a:lnTo>
                    <a:lnTo>
                      <a:pt x="377876" y="1254557"/>
                    </a:lnTo>
                    <a:lnTo>
                      <a:pt x="390601" y="1253490"/>
                    </a:lnTo>
                    <a:lnTo>
                      <a:pt x="393268" y="1250899"/>
                    </a:lnTo>
                    <a:lnTo>
                      <a:pt x="395021" y="1246327"/>
                    </a:lnTo>
                    <a:lnTo>
                      <a:pt x="396316" y="1251204"/>
                    </a:lnTo>
                    <a:lnTo>
                      <a:pt x="394868" y="1256005"/>
                    </a:lnTo>
                    <a:lnTo>
                      <a:pt x="396164" y="1257224"/>
                    </a:lnTo>
                    <a:lnTo>
                      <a:pt x="398831" y="1256767"/>
                    </a:lnTo>
                    <a:lnTo>
                      <a:pt x="400583" y="1257452"/>
                    </a:lnTo>
                    <a:lnTo>
                      <a:pt x="399669" y="1258976"/>
                    </a:lnTo>
                    <a:lnTo>
                      <a:pt x="396773" y="1260958"/>
                    </a:lnTo>
                    <a:lnTo>
                      <a:pt x="395021" y="1263091"/>
                    </a:lnTo>
                    <a:lnTo>
                      <a:pt x="395097" y="1265377"/>
                    </a:lnTo>
                    <a:lnTo>
                      <a:pt x="396011" y="1265758"/>
                    </a:lnTo>
                    <a:lnTo>
                      <a:pt x="400736" y="1265987"/>
                    </a:lnTo>
                    <a:lnTo>
                      <a:pt x="415823" y="1263777"/>
                    </a:lnTo>
                    <a:lnTo>
                      <a:pt x="418795" y="1264082"/>
                    </a:lnTo>
                    <a:lnTo>
                      <a:pt x="419024" y="1265149"/>
                    </a:lnTo>
                    <a:lnTo>
                      <a:pt x="412471" y="1266139"/>
                    </a:lnTo>
                    <a:lnTo>
                      <a:pt x="405841" y="1268197"/>
                    </a:lnTo>
                    <a:lnTo>
                      <a:pt x="398907" y="1269035"/>
                    </a:lnTo>
                    <a:lnTo>
                      <a:pt x="397764" y="1270025"/>
                    </a:lnTo>
                    <a:lnTo>
                      <a:pt x="397612" y="1271930"/>
                    </a:lnTo>
                    <a:lnTo>
                      <a:pt x="399364" y="1272997"/>
                    </a:lnTo>
                    <a:lnTo>
                      <a:pt x="405917" y="1273302"/>
                    </a:lnTo>
                    <a:lnTo>
                      <a:pt x="411404" y="1274597"/>
                    </a:lnTo>
                    <a:lnTo>
                      <a:pt x="414147" y="1274597"/>
                    </a:lnTo>
                    <a:lnTo>
                      <a:pt x="416433" y="1275055"/>
                    </a:lnTo>
                    <a:lnTo>
                      <a:pt x="421310" y="1273912"/>
                    </a:lnTo>
                    <a:lnTo>
                      <a:pt x="423901" y="1274064"/>
                    </a:lnTo>
                    <a:lnTo>
                      <a:pt x="425120" y="1275512"/>
                    </a:lnTo>
                    <a:lnTo>
                      <a:pt x="426796" y="1276198"/>
                    </a:lnTo>
                    <a:lnTo>
                      <a:pt x="428930" y="1276121"/>
                    </a:lnTo>
                    <a:lnTo>
                      <a:pt x="430149" y="1275131"/>
                    </a:lnTo>
                    <a:lnTo>
                      <a:pt x="431140" y="1270711"/>
                    </a:lnTo>
                    <a:lnTo>
                      <a:pt x="432283" y="1267663"/>
                    </a:lnTo>
                    <a:lnTo>
                      <a:pt x="432892" y="1266901"/>
                    </a:lnTo>
                    <a:lnTo>
                      <a:pt x="433426" y="1272769"/>
                    </a:lnTo>
                    <a:lnTo>
                      <a:pt x="434188" y="1274064"/>
                    </a:lnTo>
                    <a:lnTo>
                      <a:pt x="435331" y="1274597"/>
                    </a:lnTo>
                    <a:lnTo>
                      <a:pt x="445694" y="1275664"/>
                    </a:lnTo>
                    <a:lnTo>
                      <a:pt x="451561" y="1273759"/>
                    </a:lnTo>
                    <a:lnTo>
                      <a:pt x="454381" y="1269797"/>
                    </a:lnTo>
                    <a:lnTo>
                      <a:pt x="456057" y="1266063"/>
                    </a:lnTo>
                    <a:lnTo>
                      <a:pt x="456514" y="1263472"/>
                    </a:lnTo>
                    <a:lnTo>
                      <a:pt x="455752" y="1261110"/>
                    </a:lnTo>
                    <a:lnTo>
                      <a:pt x="456438" y="1258748"/>
                    </a:lnTo>
                    <a:lnTo>
                      <a:pt x="459257" y="1255624"/>
                    </a:lnTo>
                    <a:lnTo>
                      <a:pt x="458648" y="1257986"/>
                    </a:lnTo>
                    <a:lnTo>
                      <a:pt x="459334" y="1263472"/>
                    </a:lnTo>
                    <a:lnTo>
                      <a:pt x="459486" y="1265911"/>
                    </a:lnTo>
                    <a:lnTo>
                      <a:pt x="459181" y="1267511"/>
                    </a:lnTo>
                    <a:lnTo>
                      <a:pt x="456286" y="1272540"/>
                    </a:lnTo>
                    <a:lnTo>
                      <a:pt x="451637" y="1278560"/>
                    </a:lnTo>
                    <a:lnTo>
                      <a:pt x="452171" y="1281303"/>
                    </a:lnTo>
                    <a:lnTo>
                      <a:pt x="454381" y="1281684"/>
                    </a:lnTo>
                    <a:lnTo>
                      <a:pt x="456438" y="1284656"/>
                    </a:lnTo>
                    <a:lnTo>
                      <a:pt x="456362" y="1286637"/>
                    </a:lnTo>
                    <a:lnTo>
                      <a:pt x="462229" y="1295933"/>
                    </a:lnTo>
                    <a:lnTo>
                      <a:pt x="462229" y="1298600"/>
                    </a:lnTo>
                    <a:lnTo>
                      <a:pt x="465353" y="1301725"/>
                    </a:lnTo>
                    <a:lnTo>
                      <a:pt x="473888" y="1309192"/>
                    </a:lnTo>
                    <a:lnTo>
                      <a:pt x="476631" y="1310640"/>
                    </a:lnTo>
                    <a:lnTo>
                      <a:pt x="481660" y="1310945"/>
                    </a:lnTo>
                    <a:lnTo>
                      <a:pt x="487070" y="1309954"/>
                    </a:lnTo>
                    <a:lnTo>
                      <a:pt x="490347" y="1306906"/>
                    </a:lnTo>
                    <a:lnTo>
                      <a:pt x="493166" y="1305840"/>
                    </a:lnTo>
                    <a:lnTo>
                      <a:pt x="493624" y="1305001"/>
                    </a:lnTo>
                    <a:lnTo>
                      <a:pt x="493700" y="1301115"/>
                    </a:lnTo>
                    <a:lnTo>
                      <a:pt x="494233" y="1299972"/>
                    </a:lnTo>
                    <a:lnTo>
                      <a:pt x="497815" y="1296010"/>
                    </a:lnTo>
                    <a:lnTo>
                      <a:pt x="497891" y="1294410"/>
                    </a:lnTo>
                    <a:lnTo>
                      <a:pt x="494690" y="1290371"/>
                    </a:lnTo>
                    <a:lnTo>
                      <a:pt x="495148" y="1290142"/>
                    </a:lnTo>
                    <a:lnTo>
                      <a:pt x="497205" y="1290904"/>
                    </a:lnTo>
                    <a:lnTo>
                      <a:pt x="499339" y="1292352"/>
                    </a:lnTo>
                    <a:lnTo>
                      <a:pt x="500786" y="1294257"/>
                    </a:lnTo>
                    <a:lnTo>
                      <a:pt x="500939" y="1295171"/>
                    </a:lnTo>
                    <a:lnTo>
                      <a:pt x="499415" y="1297381"/>
                    </a:lnTo>
                    <a:lnTo>
                      <a:pt x="497053" y="1298753"/>
                    </a:lnTo>
                    <a:lnTo>
                      <a:pt x="496291" y="1300505"/>
                    </a:lnTo>
                    <a:lnTo>
                      <a:pt x="496291" y="1309802"/>
                    </a:lnTo>
                    <a:lnTo>
                      <a:pt x="497434" y="1312774"/>
                    </a:lnTo>
                    <a:lnTo>
                      <a:pt x="499643" y="1315288"/>
                    </a:lnTo>
                    <a:lnTo>
                      <a:pt x="501777" y="1316660"/>
                    </a:lnTo>
                    <a:lnTo>
                      <a:pt x="503911" y="1316736"/>
                    </a:lnTo>
                    <a:lnTo>
                      <a:pt x="508787" y="1315517"/>
                    </a:lnTo>
                    <a:lnTo>
                      <a:pt x="507568" y="1316736"/>
                    </a:lnTo>
                    <a:lnTo>
                      <a:pt x="502691" y="1319860"/>
                    </a:lnTo>
                    <a:lnTo>
                      <a:pt x="499643" y="1320241"/>
                    </a:lnTo>
                    <a:lnTo>
                      <a:pt x="498500" y="1317727"/>
                    </a:lnTo>
                    <a:lnTo>
                      <a:pt x="495605" y="1313688"/>
                    </a:lnTo>
                    <a:lnTo>
                      <a:pt x="494157" y="1312774"/>
                    </a:lnTo>
                    <a:lnTo>
                      <a:pt x="492862" y="1312774"/>
                    </a:lnTo>
                    <a:lnTo>
                      <a:pt x="491642" y="1313993"/>
                    </a:lnTo>
                    <a:lnTo>
                      <a:pt x="490499" y="1316507"/>
                    </a:lnTo>
                    <a:lnTo>
                      <a:pt x="491490" y="1319403"/>
                    </a:lnTo>
                    <a:lnTo>
                      <a:pt x="494614" y="1322832"/>
                    </a:lnTo>
                    <a:lnTo>
                      <a:pt x="496824" y="1324813"/>
                    </a:lnTo>
                    <a:lnTo>
                      <a:pt x="498043" y="1325423"/>
                    </a:lnTo>
                    <a:lnTo>
                      <a:pt x="510769" y="1329614"/>
                    </a:lnTo>
                    <a:lnTo>
                      <a:pt x="511607" y="1329385"/>
                    </a:lnTo>
                    <a:lnTo>
                      <a:pt x="514426" y="1326947"/>
                    </a:lnTo>
                    <a:lnTo>
                      <a:pt x="515874" y="1327404"/>
                    </a:lnTo>
                    <a:lnTo>
                      <a:pt x="518312" y="1326566"/>
                    </a:lnTo>
                    <a:lnTo>
                      <a:pt x="518846" y="1323746"/>
                    </a:lnTo>
                    <a:lnTo>
                      <a:pt x="518312" y="1322299"/>
                    </a:lnTo>
                    <a:lnTo>
                      <a:pt x="518770" y="1320698"/>
                    </a:lnTo>
                    <a:lnTo>
                      <a:pt x="524104" y="1315593"/>
                    </a:lnTo>
                    <a:lnTo>
                      <a:pt x="524408" y="1315898"/>
                    </a:lnTo>
                    <a:lnTo>
                      <a:pt x="523951" y="1317346"/>
                    </a:lnTo>
                    <a:lnTo>
                      <a:pt x="522656" y="1320089"/>
                    </a:lnTo>
                    <a:lnTo>
                      <a:pt x="521741" y="1327404"/>
                    </a:lnTo>
                    <a:lnTo>
                      <a:pt x="521132" y="1329995"/>
                    </a:lnTo>
                    <a:lnTo>
                      <a:pt x="520217" y="1330757"/>
                    </a:lnTo>
                    <a:lnTo>
                      <a:pt x="520065" y="1331519"/>
                    </a:lnTo>
                    <a:lnTo>
                      <a:pt x="520598" y="1332357"/>
                    </a:lnTo>
                    <a:lnTo>
                      <a:pt x="524561" y="1332128"/>
                    </a:lnTo>
                    <a:lnTo>
                      <a:pt x="530733" y="1333424"/>
                    </a:lnTo>
                    <a:lnTo>
                      <a:pt x="532714" y="1333043"/>
                    </a:lnTo>
                    <a:lnTo>
                      <a:pt x="536067" y="1329614"/>
                    </a:lnTo>
                    <a:lnTo>
                      <a:pt x="534695" y="1333348"/>
                    </a:lnTo>
                    <a:lnTo>
                      <a:pt x="533324" y="1334872"/>
                    </a:lnTo>
                    <a:lnTo>
                      <a:pt x="528752" y="1334872"/>
                    </a:lnTo>
                    <a:lnTo>
                      <a:pt x="524256" y="1335557"/>
                    </a:lnTo>
                    <a:lnTo>
                      <a:pt x="522503" y="1336472"/>
                    </a:lnTo>
                    <a:lnTo>
                      <a:pt x="523951" y="1338529"/>
                    </a:lnTo>
                    <a:lnTo>
                      <a:pt x="523723" y="1342035"/>
                    </a:lnTo>
                    <a:lnTo>
                      <a:pt x="524256" y="1342949"/>
                    </a:lnTo>
                    <a:lnTo>
                      <a:pt x="525551" y="1343406"/>
                    </a:lnTo>
                    <a:lnTo>
                      <a:pt x="528218" y="1342949"/>
                    </a:lnTo>
                    <a:lnTo>
                      <a:pt x="528371" y="1343558"/>
                    </a:lnTo>
                    <a:lnTo>
                      <a:pt x="527075" y="1345235"/>
                    </a:lnTo>
                    <a:lnTo>
                      <a:pt x="526771" y="1346606"/>
                    </a:lnTo>
                    <a:lnTo>
                      <a:pt x="527990" y="1349731"/>
                    </a:lnTo>
                    <a:lnTo>
                      <a:pt x="528371" y="1350340"/>
                    </a:lnTo>
                    <a:lnTo>
                      <a:pt x="528904" y="1350493"/>
                    </a:lnTo>
                    <a:lnTo>
                      <a:pt x="529438" y="1349731"/>
                    </a:lnTo>
                    <a:lnTo>
                      <a:pt x="530276" y="1347445"/>
                    </a:lnTo>
                    <a:lnTo>
                      <a:pt x="531266" y="1346378"/>
                    </a:lnTo>
                    <a:lnTo>
                      <a:pt x="532790" y="1345692"/>
                    </a:lnTo>
                    <a:lnTo>
                      <a:pt x="534314" y="1345692"/>
                    </a:lnTo>
                    <a:lnTo>
                      <a:pt x="538048" y="1347978"/>
                    </a:lnTo>
                    <a:lnTo>
                      <a:pt x="539572" y="1349731"/>
                    </a:lnTo>
                    <a:lnTo>
                      <a:pt x="542087" y="1356665"/>
                    </a:lnTo>
                    <a:lnTo>
                      <a:pt x="543535" y="1359560"/>
                    </a:lnTo>
                    <a:lnTo>
                      <a:pt x="544754" y="1361085"/>
                    </a:lnTo>
                    <a:lnTo>
                      <a:pt x="546887" y="1360932"/>
                    </a:lnTo>
                    <a:lnTo>
                      <a:pt x="547649" y="1360322"/>
                    </a:lnTo>
                    <a:lnTo>
                      <a:pt x="548335" y="1360399"/>
                    </a:lnTo>
                    <a:lnTo>
                      <a:pt x="548945" y="1361161"/>
                    </a:lnTo>
                    <a:lnTo>
                      <a:pt x="550240" y="1365733"/>
                    </a:lnTo>
                    <a:lnTo>
                      <a:pt x="550164" y="1371371"/>
                    </a:lnTo>
                    <a:lnTo>
                      <a:pt x="550697" y="1372210"/>
                    </a:lnTo>
                    <a:lnTo>
                      <a:pt x="550850" y="1373810"/>
                    </a:lnTo>
                    <a:lnTo>
                      <a:pt x="549021" y="1374648"/>
                    </a:lnTo>
                    <a:lnTo>
                      <a:pt x="545744" y="1374191"/>
                    </a:lnTo>
                    <a:lnTo>
                      <a:pt x="544601" y="1374572"/>
                    </a:lnTo>
                    <a:lnTo>
                      <a:pt x="544144" y="1375791"/>
                    </a:lnTo>
                    <a:lnTo>
                      <a:pt x="544449" y="1376705"/>
                    </a:lnTo>
                    <a:lnTo>
                      <a:pt x="545363" y="1377315"/>
                    </a:lnTo>
                    <a:lnTo>
                      <a:pt x="547497" y="1377544"/>
                    </a:lnTo>
                    <a:lnTo>
                      <a:pt x="549097" y="1378458"/>
                    </a:lnTo>
                    <a:lnTo>
                      <a:pt x="551155" y="1380287"/>
                    </a:lnTo>
                    <a:lnTo>
                      <a:pt x="554279" y="1384249"/>
                    </a:lnTo>
                    <a:lnTo>
                      <a:pt x="554431" y="1385392"/>
                    </a:lnTo>
                    <a:lnTo>
                      <a:pt x="551993" y="1386002"/>
                    </a:lnTo>
                    <a:lnTo>
                      <a:pt x="549935" y="1387373"/>
                    </a:lnTo>
                    <a:lnTo>
                      <a:pt x="549631" y="1388821"/>
                    </a:lnTo>
                    <a:lnTo>
                      <a:pt x="550088" y="1390802"/>
                    </a:lnTo>
                    <a:lnTo>
                      <a:pt x="550926" y="1392250"/>
                    </a:lnTo>
                    <a:lnTo>
                      <a:pt x="554812" y="1394536"/>
                    </a:lnTo>
                    <a:lnTo>
                      <a:pt x="555117" y="1394231"/>
                    </a:lnTo>
                    <a:lnTo>
                      <a:pt x="553669" y="1390040"/>
                    </a:lnTo>
                    <a:lnTo>
                      <a:pt x="553974" y="1389583"/>
                    </a:lnTo>
                    <a:lnTo>
                      <a:pt x="555041" y="1390498"/>
                    </a:lnTo>
                    <a:lnTo>
                      <a:pt x="556412" y="1393088"/>
                    </a:lnTo>
                    <a:lnTo>
                      <a:pt x="557784" y="1394689"/>
                    </a:lnTo>
                    <a:lnTo>
                      <a:pt x="559994" y="1396594"/>
                    </a:lnTo>
                    <a:lnTo>
                      <a:pt x="560680" y="1398118"/>
                    </a:lnTo>
                    <a:lnTo>
                      <a:pt x="557784" y="1401928"/>
                    </a:lnTo>
                    <a:lnTo>
                      <a:pt x="557327" y="1403604"/>
                    </a:lnTo>
                    <a:lnTo>
                      <a:pt x="554888" y="1407414"/>
                    </a:lnTo>
                    <a:lnTo>
                      <a:pt x="554507" y="1409167"/>
                    </a:lnTo>
                    <a:lnTo>
                      <a:pt x="555269" y="1410767"/>
                    </a:lnTo>
                    <a:lnTo>
                      <a:pt x="555269" y="1412520"/>
                    </a:lnTo>
                    <a:lnTo>
                      <a:pt x="554355" y="1414425"/>
                    </a:lnTo>
                    <a:lnTo>
                      <a:pt x="554203" y="1415644"/>
                    </a:lnTo>
                    <a:lnTo>
                      <a:pt x="555346" y="1416787"/>
                    </a:lnTo>
                    <a:lnTo>
                      <a:pt x="555803" y="1418006"/>
                    </a:lnTo>
                    <a:lnTo>
                      <a:pt x="555574" y="1421663"/>
                    </a:lnTo>
                    <a:lnTo>
                      <a:pt x="556489" y="1428140"/>
                    </a:lnTo>
                    <a:lnTo>
                      <a:pt x="556412" y="1429283"/>
                    </a:lnTo>
                    <a:lnTo>
                      <a:pt x="553822" y="1432179"/>
                    </a:lnTo>
                    <a:lnTo>
                      <a:pt x="552069" y="1433017"/>
                    </a:lnTo>
                    <a:lnTo>
                      <a:pt x="550316" y="1433017"/>
                    </a:lnTo>
                    <a:lnTo>
                      <a:pt x="549097" y="1433932"/>
                    </a:lnTo>
                    <a:lnTo>
                      <a:pt x="546659" y="1439266"/>
                    </a:lnTo>
                    <a:lnTo>
                      <a:pt x="545821" y="1440332"/>
                    </a:lnTo>
                    <a:lnTo>
                      <a:pt x="542925" y="1441933"/>
                    </a:lnTo>
                    <a:lnTo>
                      <a:pt x="541782" y="1441933"/>
                    </a:lnTo>
                    <a:lnTo>
                      <a:pt x="538658" y="1440256"/>
                    </a:lnTo>
                    <a:lnTo>
                      <a:pt x="534695" y="1440942"/>
                    </a:lnTo>
                    <a:lnTo>
                      <a:pt x="530276" y="1440561"/>
                    </a:lnTo>
                    <a:lnTo>
                      <a:pt x="531800" y="1438961"/>
                    </a:lnTo>
                    <a:lnTo>
                      <a:pt x="533019" y="1435456"/>
                    </a:lnTo>
                    <a:lnTo>
                      <a:pt x="534467" y="1433246"/>
                    </a:lnTo>
                    <a:lnTo>
                      <a:pt x="537972" y="1430960"/>
                    </a:lnTo>
                    <a:lnTo>
                      <a:pt x="538582" y="1431341"/>
                    </a:lnTo>
                    <a:lnTo>
                      <a:pt x="539725" y="1436370"/>
                    </a:lnTo>
                    <a:lnTo>
                      <a:pt x="540334" y="1436751"/>
                    </a:lnTo>
                    <a:lnTo>
                      <a:pt x="542163" y="1432484"/>
                    </a:lnTo>
                    <a:lnTo>
                      <a:pt x="542696" y="1432027"/>
                    </a:lnTo>
                    <a:lnTo>
                      <a:pt x="544982" y="1433703"/>
                    </a:lnTo>
                    <a:lnTo>
                      <a:pt x="546659" y="1434008"/>
                    </a:lnTo>
                    <a:lnTo>
                      <a:pt x="547726" y="1433093"/>
                    </a:lnTo>
                    <a:lnTo>
                      <a:pt x="548640" y="1427683"/>
                    </a:lnTo>
                    <a:lnTo>
                      <a:pt x="548488" y="1424864"/>
                    </a:lnTo>
                    <a:lnTo>
                      <a:pt x="547421" y="1421663"/>
                    </a:lnTo>
                    <a:lnTo>
                      <a:pt x="543916" y="1417549"/>
                    </a:lnTo>
                    <a:lnTo>
                      <a:pt x="544373" y="1417320"/>
                    </a:lnTo>
                    <a:lnTo>
                      <a:pt x="545744" y="1417777"/>
                    </a:lnTo>
                    <a:lnTo>
                      <a:pt x="546354" y="1417396"/>
                    </a:lnTo>
                    <a:lnTo>
                      <a:pt x="545668" y="1413662"/>
                    </a:lnTo>
                    <a:lnTo>
                      <a:pt x="546125" y="1412672"/>
                    </a:lnTo>
                    <a:lnTo>
                      <a:pt x="549783" y="1409929"/>
                    </a:lnTo>
                    <a:lnTo>
                      <a:pt x="550316" y="1407643"/>
                    </a:lnTo>
                    <a:lnTo>
                      <a:pt x="549478" y="1402537"/>
                    </a:lnTo>
                    <a:lnTo>
                      <a:pt x="547421" y="1402156"/>
                    </a:lnTo>
                    <a:lnTo>
                      <a:pt x="547116" y="1402766"/>
                    </a:lnTo>
                    <a:lnTo>
                      <a:pt x="547268" y="1405661"/>
                    </a:lnTo>
                    <a:lnTo>
                      <a:pt x="546506" y="1406652"/>
                    </a:lnTo>
                    <a:lnTo>
                      <a:pt x="542315" y="1410233"/>
                    </a:lnTo>
                    <a:lnTo>
                      <a:pt x="540791" y="1413281"/>
                    </a:lnTo>
                    <a:lnTo>
                      <a:pt x="538582" y="1415339"/>
                    </a:lnTo>
                    <a:lnTo>
                      <a:pt x="534772" y="1417853"/>
                    </a:lnTo>
                    <a:lnTo>
                      <a:pt x="532028" y="1420140"/>
                    </a:lnTo>
                    <a:lnTo>
                      <a:pt x="529438" y="1424102"/>
                    </a:lnTo>
                    <a:lnTo>
                      <a:pt x="529057" y="1425321"/>
                    </a:lnTo>
                    <a:lnTo>
                      <a:pt x="528752" y="1427912"/>
                    </a:lnTo>
                    <a:lnTo>
                      <a:pt x="530657" y="1427836"/>
                    </a:lnTo>
                    <a:lnTo>
                      <a:pt x="534543" y="1427074"/>
                    </a:lnTo>
                    <a:lnTo>
                      <a:pt x="534391" y="1427531"/>
                    </a:lnTo>
                    <a:lnTo>
                      <a:pt x="530123" y="1429893"/>
                    </a:lnTo>
                    <a:lnTo>
                      <a:pt x="527304" y="1430426"/>
                    </a:lnTo>
                    <a:lnTo>
                      <a:pt x="526009" y="1430045"/>
                    </a:lnTo>
                    <a:lnTo>
                      <a:pt x="525932" y="1428598"/>
                    </a:lnTo>
                    <a:lnTo>
                      <a:pt x="526237" y="1426083"/>
                    </a:lnTo>
                    <a:lnTo>
                      <a:pt x="529361" y="1420520"/>
                    </a:lnTo>
                    <a:lnTo>
                      <a:pt x="538277" y="1408786"/>
                    </a:lnTo>
                    <a:lnTo>
                      <a:pt x="538886" y="1409243"/>
                    </a:lnTo>
                    <a:lnTo>
                      <a:pt x="539039" y="1411605"/>
                    </a:lnTo>
                    <a:lnTo>
                      <a:pt x="539953" y="1411376"/>
                    </a:lnTo>
                    <a:lnTo>
                      <a:pt x="544678" y="1404442"/>
                    </a:lnTo>
                    <a:lnTo>
                      <a:pt x="543763" y="1402004"/>
                    </a:lnTo>
                    <a:lnTo>
                      <a:pt x="541401" y="1397965"/>
                    </a:lnTo>
                    <a:lnTo>
                      <a:pt x="540334" y="1394917"/>
                    </a:lnTo>
                    <a:lnTo>
                      <a:pt x="540334" y="1392784"/>
                    </a:lnTo>
                    <a:lnTo>
                      <a:pt x="539953" y="1391869"/>
                    </a:lnTo>
                    <a:lnTo>
                      <a:pt x="536753" y="1394231"/>
                    </a:lnTo>
                    <a:lnTo>
                      <a:pt x="534848" y="1394841"/>
                    </a:lnTo>
                    <a:lnTo>
                      <a:pt x="532333" y="1395070"/>
                    </a:lnTo>
                    <a:lnTo>
                      <a:pt x="530428" y="1394612"/>
                    </a:lnTo>
                    <a:lnTo>
                      <a:pt x="526542" y="1391260"/>
                    </a:lnTo>
                    <a:lnTo>
                      <a:pt x="525094" y="1391031"/>
                    </a:lnTo>
                    <a:lnTo>
                      <a:pt x="521665" y="1392555"/>
                    </a:lnTo>
                    <a:lnTo>
                      <a:pt x="519989" y="1392784"/>
                    </a:lnTo>
                    <a:lnTo>
                      <a:pt x="493471" y="1390345"/>
                    </a:lnTo>
                    <a:lnTo>
                      <a:pt x="488747" y="1388821"/>
                    </a:lnTo>
                    <a:lnTo>
                      <a:pt x="485775" y="1386764"/>
                    </a:lnTo>
                    <a:lnTo>
                      <a:pt x="475945" y="1383868"/>
                    </a:lnTo>
                    <a:lnTo>
                      <a:pt x="468097" y="1380211"/>
                    </a:lnTo>
                    <a:lnTo>
                      <a:pt x="465049" y="1379982"/>
                    </a:lnTo>
                    <a:lnTo>
                      <a:pt x="466268" y="1384630"/>
                    </a:lnTo>
                    <a:lnTo>
                      <a:pt x="465353" y="1391183"/>
                    </a:lnTo>
                    <a:lnTo>
                      <a:pt x="466877" y="1399946"/>
                    </a:lnTo>
                    <a:lnTo>
                      <a:pt x="468478" y="1403299"/>
                    </a:lnTo>
                    <a:lnTo>
                      <a:pt x="474726" y="1409167"/>
                    </a:lnTo>
                    <a:lnTo>
                      <a:pt x="478003" y="1415339"/>
                    </a:lnTo>
                    <a:lnTo>
                      <a:pt x="480593" y="1427683"/>
                    </a:lnTo>
                    <a:lnTo>
                      <a:pt x="484861" y="1437208"/>
                    </a:lnTo>
                    <a:lnTo>
                      <a:pt x="485927" y="1443152"/>
                    </a:lnTo>
                    <a:lnTo>
                      <a:pt x="486232" y="1446581"/>
                    </a:lnTo>
                    <a:lnTo>
                      <a:pt x="487147" y="1449553"/>
                    </a:lnTo>
                    <a:lnTo>
                      <a:pt x="488061" y="1447343"/>
                    </a:lnTo>
                    <a:lnTo>
                      <a:pt x="488290" y="1445666"/>
                    </a:lnTo>
                    <a:lnTo>
                      <a:pt x="490957" y="1445895"/>
                    </a:lnTo>
                    <a:lnTo>
                      <a:pt x="493166" y="1448105"/>
                    </a:lnTo>
                    <a:lnTo>
                      <a:pt x="498729" y="1449172"/>
                    </a:lnTo>
                    <a:lnTo>
                      <a:pt x="488213" y="1453972"/>
                    </a:lnTo>
                    <a:lnTo>
                      <a:pt x="489814" y="1459687"/>
                    </a:lnTo>
                    <a:lnTo>
                      <a:pt x="494233" y="1461440"/>
                    </a:lnTo>
                    <a:lnTo>
                      <a:pt x="496900" y="1463726"/>
                    </a:lnTo>
                    <a:lnTo>
                      <a:pt x="495986" y="1469898"/>
                    </a:lnTo>
                    <a:lnTo>
                      <a:pt x="494690" y="1474775"/>
                    </a:lnTo>
                    <a:lnTo>
                      <a:pt x="491947" y="1470431"/>
                    </a:lnTo>
                    <a:lnTo>
                      <a:pt x="490880" y="1466393"/>
                    </a:lnTo>
                    <a:lnTo>
                      <a:pt x="490652" y="1471955"/>
                    </a:lnTo>
                    <a:lnTo>
                      <a:pt x="490804" y="1477594"/>
                    </a:lnTo>
                    <a:lnTo>
                      <a:pt x="489737" y="1482090"/>
                    </a:lnTo>
                    <a:lnTo>
                      <a:pt x="494157" y="1481100"/>
                    </a:lnTo>
                    <a:lnTo>
                      <a:pt x="496672" y="1482700"/>
                    </a:lnTo>
                    <a:lnTo>
                      <a:pt x="504673" y="1481100"/>
                    </a:lnTo>
                    <a:lnTo>
                      <a:pt x="506120" y="1482700"/>
                    </a:lnTo>
                    <a:lnTo>
                      <a:pt x="513359" y="1482471"/>
                    </a:lnTo>
                    <a:lnTo>
                      <a:pt x="515645" y="1484910"/>
                    </a:lnTo>
                    <a:lnTo>
                      <a:pt x="519760" y="1487348"/>
                    </a:lnTo>
                    <a:lnTo>
                      <a:pt x="521589" y="1487500"/>
                    </a:lnTo>
                    <a:lnTo>
                      <a:pt x="522808" y="1488186"/>
                    </a:lnTo>
                    <a:lnTo>
                      <a:pt x="518922" y="1488643"/>
                    </a:lnTo>
                    <a:lnTo>
                      <a:pt x="515722" y="1488034"/>
                    </a:lnTo>
                    <a:lnTo>
                      <a:pt x="513283" y="1485519"/>
                    </a:lnTo>
                    <a:lnTo>
                      <a:pt x="511073" y="1484833"/>
                    </a:lnTo>
                    <a:lnTo>
                      <a:pt x="505206" y="1486738"/>
                    </a:lnTo>
                    <a:lnTo>
                      <a:pt x="496062" y="1486815"/>
                    </a:lnTo>
                    <a:lnTo>
                      <a:pt x="494005" y="1484681"/>
                    </a:lnTo>
                    <a:lnTo>
                      <a:pt x="493014" y="1484986"/>
                    </a:lnTo>
                    <a:lnTo>
                      <a:pt x="493547" y="1486967"/>
                    </a:lnTo>
                    <a:lnTo>
                      <a:pt x="494614" y="1488796"/>
                    </a:lnTo>
                    <a:lnTo>
                      <a:pt x="494081" y="1503045"/>
                    </a:lnTo>
                    <a:lnTo>
                      <a:pt x="495300" y="1515770"/>
                    </a:lnTo>
                    <a:lnTo>
                      <a:pt x="494005" y="1520571"/>
                    </a:lnTo>
                    <a:lnTo>
                      <a:pt x="494614" y="1524152"/>
                    </a:lnTo>
                    <a:lnTo>
                      <a:pt x="490347" y="1553718"/>
                    </a:lnTo>
                    <a:lnTo>
                      <a:pt x="490880" y="1559890"/>
                    </a:lnTo>
                    <a:lnTo>
                      <a:pt x="490042" y="1565910"/>
                    </a:lnTo>
                    <a:lnTo>
                      <a:pt x="490728" y="1570406"/>
                    </a:lnTo>
                    <a:lnTo>
                      <a:pt x="488747" y="1574673"/>
                    </a:lnTo>
                    <a:lnTo>
                      <a:pt x="487528" y="1587780"/>
                    </a:lnTo>
                    <a:lnTo>
                      <a:pt x="486842" y="1604848"/>
                    </a:lnTo>
                    <a:lnTo>
                      <a:pt x="485470" y="1606753"/>
                    </a:lnTo>
                    <a:lnTo>
                      <a:pt x="483337" y="1612011"/>
                    </a:lnTo>
                    <a:lnTo>
                      <a:pt x="481432" y="1618031"/>
                    </a:lnTo>
                    <a:lnTo>
                      <a:pt x="483565" y="1616812"/>
                    </a:lnTo>
                    <a:lnTo>
                      <a:pt x="484937" y="1617421"/>
                    </a:lnTo>
                    <a:lnTo>
                      <a:pt x="481889" y="1620012"/>
                    </a:lnTo>
                    <a:lnTo>
                      <a:pt x="480136" y="1620012"/>
                    </a:lnTo>
                    <a:lnTo>
                      <a:pt x="479146" y="1621231"/>
                    </a:lnTo>
                    <a:lnTo>
                      <a:pt x="474955" y="1636547"/>
                    </a:lnTo>
                    <a:lnTo>
                      <a:pt x="473278" y="1640129"/>
                    </a:lnTo>
                    <a:lnTo>
                      <a:pt x="471678" y="1645844"/>
                    </a:lnTo>
                    <a:lnTo>
                      <a:pt x="475412" y="1652473"/>
                    </a:lnTo>
                    <a:lnTo>
                      <a:pt x="476860" y="1656436"/>
                    </a:lnTo>
                    <a:lnTo>
                      <a:pt x="476326" y="1665808"/>
                    </a:lnTo>
                    <a:lnTo>
                      <a:pt x="476707" y="1669390"/>
                    </a:lnTo>
                    <a:lnTo>
                      <a:pt x="478841" y="1677772"/>
                    </a:lnTo>
                    <a:lnTo>
                      <a:pt x="484403" y="1684172"/>
                    </a:lnTo>
                    <a:lnTo>
                      <a:pt x="484480" y="1688516"/>
                    </a:lnTo>
                    <a:lnTo>
                      <a:pt x="483108" y="1693240"/>
                    </a:lnTo>
                    <a:lnTo>
                      <a:pt x="486232" y="1696365"/>
                    </a:lnTo>
                    <a:lnTo>
                      <a:pt x="487985" y="1700860"/>
                    </a:lnTo>
                    <a:lnTo>
                      <a:pt x="489814" y="1708252"/>
                    </a:lnTo>
                    <a:lnTo>
                      <a:pt x="489890" y="1711681"/>
                    </a:lnTo>
                    <a:lnTo>
                      <a:pt x="487147" y="1722196"/>
                    </a:lnTo>
                    <a:lnTo>
                      <a:pt x="487451" y="1730731"/>
                    </a:lnTo>
                    <a:lnTo>
                      <a:pt x="484861" y="1737436"/>
                    </a:lnTo>
                    <a:lnTo>
                      <a:pt x="484099" y="1738808"/>
                    </a:lnTo>
                    <a:lnTo>
                      <a:pt x="483946" y="1739570"/>
                    </a:lnTo>
                    <a:lnTo>
                      <a:pt x="485242" y="1739722"/>
                    </a:lnTo>
                    <a:lnTo>
                      <a:pt x="484480" y="1740865"/>
                    </a:lnTo>
                    <a:lnTo>
                      <a:pt x="484099" y="1743151"/>
                    </a:lnTo>
                    <a:lnTo>
                      <a:pt x="482879" y="1742770"/>
                    </a:lnTo>
                    <a:lnTo>
                      <a:pt x="483184" y="1741703"/>
                    </a:lnTo>
                    <a:lnTo>
                      <a:pt x="482727" y="1741170"/>
                    </a:lnTo>
                    <a:lnTo>
                      <a:pt x="481584" y="1742465"/>
                    </a:lnTo>
                    <a:lnTo>
                      <a:pt x="479984" y="1747647"/>
                    </a:lnTo>
                    <a:lnTo>
                      <a:pt x="478155" y="1752448"/>
                    </a:lnTo>
                    <a:lnTo>
                      <a:pt x="478765" y="1757934"/>
                    </a:lnTo>
                    <a:lnTo>
                      <a:pt x="480060" y="1763344"/>
                    </a:lnTo>
                    <a:lnTo>
                      <a:pt x="488366" y="1770431"/>
                    </a:lnTo>
                    <a:lnTo>
                      <a:pt x="497053" y="1781023"/>
                    </a:lnTo>
                    <a:lnTo>
                      <a:pt x="499034" y="1784909"/>
                    </a:lnTo>
                    <a:lnTo>
                      <a:pt x="500939" y="1791995"/>
                    </a:lnTo>
                    <a:lnTo>
                      <a:pt x="501167" y="1796644"/>
                    </a:lnTo>
                    <a:lnTo>
                      <a:pt x="499567" y="1803273"/>
                    </a:lnTo>
                    <a:lnTo>
                      <a:pt x="503453" y="1814855"/>
                    </a:lnTo>
                    <a:lnTo>
                      <a:pt x="504139" y="1824000"/>
                    </a:lnTo>
                    <a:lnTo>
                      <a:pt x="514883" y="1834363"/>
                    </a:lnTo>
                    <a:lnTo>
                      <a:pt x="520141" y="1840611"/>
                    </a:lnTo>
                    <a:lnTo>
                      <a:pt x="526694" y="1844497"/>
                    </a:lnTo>
                    <a:lnTo>
                      <a:pt x="529514" y="1850898"/>
                    </a:lnTo>
                    <a:lnTo>
                      <a:pt x="531876" y="1852193"/>
                    </a:lnTo>
                    <a:lnTo>
                      <a:pt x="534924" y="1855775"/>
                    </a:lnTo>
                    <a:lnTo>
                      <a:pt x="536143" y="1858975"/>
                    </a:lnTo>
                    <a:lnTo>
                      <a:pt x="532181" y="1854403"/>
                    </a:lnTo>
                    <a:lnTo>
                      <a:pt x="532562" y="1860195"/>
                    </a:lnTo>
                    <a:lnTo>
                      <a:pt x="531266" y="1863623"/>
                    </a:lnTo>
                    <a:lnTo>
                      <a:pt x="531419" y="1864995"/>
                    </a:lnTo>
                    <a:lnTo>
                      <a:pt x="534010" y="1862023"/>
                    </a:lnTo>
                    <a:lnTo>
                      <a:pt x="536296" y="1863319"/>
                    </a:lnTo>
                    <a:lnTo>
                      <a:pt x="540639" y="1866900"/>
                    </a:lnTo>
                    <a:lnTo>
                      <a:pt x="543687" y="1868805"/>
                    </a:lnTo>
                    <a:lnTo>
                      <a:pt x="547421" y="1870100"/>
                    </a:lnTo>
                    <a:lnTo>
                      <a:pt x="549935" y="1872234"/>
                    </a:lnTo>
                    <a:lnTo>
                      <a:pt x="551993" y="1871701"/>
                    </a:lnTo>
                    <a:lnTo>
                      <a:pt x="550926" y="1866595"/>
                    </a:lnTo>
                    <a:lnTo>
                      <a:pt x="551383" y="1859661"/>
                    </a:lnTo>
                    <a:lnTo>
                      <a:pt x="554888" y="1858061"/>
                    </a:lnTo>
                    <a:lnTo>
                      <a:pt x="557022" y="1858442"/>
                    </a:lnTo>
                    <a:lnTo>
                      <a:pt x="562051" y="1861261"/>
                    </a:lnTo>
                    <a:lnTo>
                      <a:pt x="564109" y="1861566"/>
                    </a:lnTo>
                    <a:lnTo>
                      <a:pt x="568909" y="1858975"/>
                    </a:lnTo>
                    <a:lnTo>
                      <a:pt x="570357" y="1859128"/>
                    </a:lnTo>
                    <a:lnTo>
                      <a:pt x="572643" y="1860652"/>
                    </a:lnTo>
                    <a:lnTo>
                      <a:pt x="574700" y="1861185"/>
                    </a:lnTo>
                    <a:lnTo>
                      <a:pt x="579882" y="1860880"/>
                    </a:lnTo>
                    <a:lnTo>
                      <a:pt x="582397" y="1861185"/>
                    </a:lnTo>
                    <a:lnTo>
                      <a:pt x="584606" y="1860728"/>
                    </a:lnTo>
                    <a:lnTo>
                      <a:pt x="588493" y="1862023"/>
                    </a:lnTo>
                    <a:lnTo>
                      <a:pt x="586664" y="1862176"/>
                    </a:lnTo>
                    <a:lnTo>
                      <a:pt x="584149" y="1861795"/>
                    </a:lnTo>
                    <a:lnTo>
                      <a:pt x="581101" y="1862938"/>
                    </a:lnTo>
                    <a:lnTo>
                      <a:pt x="566776" y="1862328"/>
                    </a:lnTo>
                    <a:lnTo>
                      <a:pt x="561670" y="1862709"/>
                    </a:lnTo>
                    <a:lnTo>
                      <a:pt x="557936" y="1864157"/>
                    </a:lnTo>
                    <a:lnTo>
                      <a:pt x="555193" y="1866290"/>
                    </a:lnTo>
                    <a:lnTo>
                      <a:pt x="555955" y="1867967"/>
                    </a:lnTo>
                    <a:lnTo>
                      <a:pt x="557174" y="1869110"/>
                    </a:lnTo>
                    <a:lnTo>
                      <a:pt x="558622" y="1873834"/>
                    </a:lnTo>
                    <a:lnTo>
                      <a:pt x="561442" y="1876425"/>
                    </a:lnTo>
                    <a:lnTo>
                      <a:pt x="563956" y="1881073"/>
                    </a:lnTo>
                    <a:lnTo>
                      <a:pt x="565252" y="1884807"/>
                    </a:lnTo>
                    <a:lnTo>
                      <a:pt x="566395" y="1885874"/>
                    </a:lnTo>
                    <a:lnTo>
                      <a:pt x="567385" y="1887703"/>
                    </a:lnTo>
                    <a:lnTo>
                      <a:pt x="565480" y="1887474"/>
                    </a:lnTo>
                    <a:lnTo>
                      <a:pt x="563651" y="1886636"/>
                    </a:lnTo>
                    <a:lnTo>
                      <a:pt x="561289" y="1883893"/>
                    </a:lnTo>
                    <a:lnTo>
                      <a:pt x="558546" y="1882597"/>
                    </a:lnTo>
                    <a:lnTo>
                      <a:pt x="555727" y="1879778"/>
                    </a:lnTo>
                    <a:lnTo>
                      <a:pt x="554965" y="1876044"/>
                    </a:lnTo>
                    <a:lnTo>
                      <a:pt x="555193" y="1873910"/>
                    </a:lnTo>
                    <a:lnTo>
                      <a:pt x="552831" y="1873453"/>
                    </a:lnTo>
                    <a:lnTo>
                      <a:pt x="550164" y="1874672"/>
                    </a:lnTo>
                    <a:lnTo>
                      <a:pt x="550697" y="1879930"/>
                    </a:lnTo>
                    <a:lnTo>
                      <a:pt x="550774" y="1884807"/>
                    </a:lnTo>
                    <a:lnTo>
                      <a:pt x="554279" y="1892351"/>
                    </a:lnTo>
                    <a:lnTo>
                      <a:pt x="554812" y="1899666"/>
                    </a:lnTo>
                    <a:lnTo>
                      <a:pt x="563728" y="1909191"/>
                    </a:lnTo>
                    <a:lnTo>
                      <a:pt x="574700" y="1911553"/>
                    </a:lnTo>
                    <a:lnTo>
                      <a:pt x="577596" y="1915363"/>
                    </a:lnTo>
                    <a:lnTo>
                      <a:pt x="578053" y="1917573"/>
                    </a:lnTo>
                    <a:lnTo>
                      <a:pt x="578282" y="1920621"/>
                    </a:lnTo>
                    <a:lnTo>
                      <a:pt x="576529" y="1923898"/>
                    </a:lnTo>
                    <a:lnTo>
                      <a:pt x="573253" y="1927631"/>
                    </a:lnTo>
                    <a:lnTo>
                      <a:pt x="573557" y="1933804"/>
                    </a:lnTo>
                    <a:lnTo>
                      <a:pt x="574853" y="1938300"/>
                    </a:lnTo>
                    <a:lnTo>
                      <a:pt x="583159" y="1945996"/>
                    </a:lnTo>
                    <a:lnTo>
                      <a:pt x="590855" y="1955978"/>
                    </a:lnTo>
                    <a:lnTo>
                      <a:pt x="592074" y="1958721"/>
                    </a:lnTo>
                    <a:lnTo>
                      <a:pt x="595503" y="1961845"/>
                    </a:lnTo>
                    <a:lnTo>
                      <a:pt x="597865" y="1966951"/>
                    </a:lnTo>
                    <a:lnTo>
                      <a:pt x="603504" y="1969999"/>
                    </a:lnTo>
                    <a:lnTo>
                      <a:pt x="608000" y="1975485"/>
                    </a:lnTo>
                    <a:lnTo>
                      <a:pt x="612724" y="1977923"/>
                    </a:lnTo>
                    <a:lnTo>
                      <a:pt x="614248" y="1980514"/>
                    </a:lnTo>
                    <a:lnTo>
                      <a:pt x="613334" y="1984477"/>
                    </a:lnTo>
                    <a:lnTo>
                      <a:pt x="614401" y="1987296"/>
                    </a:lnTo>
                    <a:lnTo>
                      <a:pt x="620192" y="1989582"/>
                    </a:lnTo>
                    <a:lnTo>
                      <a:pt x="622097" y="1991106"/>
                    </a:lnTo>
                    <a:lnTo>
                      <a:pt x="623011" y="1993087"/>
                    </a:lnTo>
                    <a:lnTo>
                      <a:pt x="621944" y="1998574"/>
                    </a:lnTo>
                    <a:lnTo>
                      <a:pt x="623392" y="2004593"/>
                    </a:lnTo>
                    <a:lnTo>
                      <a:pt x="622935" y="2007260"/>
                    </a:lnTo>
                    <a:lnTo>
                      <a:pt x="623316" y="2010766"/>
                    </a:lnTo>
                    <a:lnTo>
                      <a:pt x="622630" y="2014652"/>
                    </a:lnTo>
                    <a:lnTo>
                      <a:pt x="625907" y="2016176"/>
                    </a:lnTo>
                    <a:lnTo>
                      <a:pt x="628955" y="2019376"/>
                    </a:lnTo>
                    <a:lnTo>
                      <a:pt x="632231" y="2019833"/>
                    </a:lnTo>
                    <a:lnTo>
                      <a:pt x="641071" y="2019148"/>
                    </a:lnTo>
                    <a:lnTo>
                      <a:pt x="645566" y="2019452"/>
                    </a:lnTo>
                    <a:lnTo>
                      <a:pt x="653339" y="2021891"/>
                    </a:lnTo>
                    <a:lnTo>
                      <a:pt x="658749" y="2022500"/>
                    </a:lnTo>
                    <a:lnTo>
                      <a:pt x="662864" y="2021662"/>
                    </a:lnTo>
                    <a:lnTo>
                      <a:pt x="670331" y="2025091"/>
                    </a:lnTo>
                    <a:lnTo>
                      <a:pt x="675970" y="2028596"/>
                    </a:lnTo>
                    <a:lnTo>
                      <a:pt x="677189" y="2032635"/>
                    </a:lnTo>
                    <a:lnTo>
                      <a:pt x="680771" y="2034921"/>
                    </a:lnTo>
                    <a:lnTo>
                      <a:pt x="692887" y="2038655"/>
                    </a:lnTo>
                    <a:lnTo>
                      <a:pt x="701878" y="2038198"/>
                    </a:lnTo>
                    <a:lnTo>
                      <a:pt x="705536" y="2038960"/>
                    </a:lnTo>
                    <a:lnTo>
                      <a:pt x="709879" y="2045818"/>
                    </a:lnTo>
                    <a:lnTo>
                      <a:pt x="709193" y="2050771"/>
                    </a:lnTo>
                    <a:lnTo>
                      <a:pt x="713689" y="2052142"/>
                    </a:lnTo>
                    <a:lnTo>
                      <a:pt x="714908" y="2050085"/>
                    </a:lnTo>
                    <a:lnTo>
                      <a:pt x="718871" y="2050466"/>
                    </a:lnTo>
                    <a:lnTo>
                      <a:pt x="721995" y="2051685"/>
                    </a:lnTo>
                    <a:lnTo>
                      <a:pt x="727024" y="2056105"/>
                    </a:lnTo>
                    <a:lnTo>
                      <a:pt x="733349" y="2059610"/>
                    </a:lnTo>
                    <a:lnTo>
                      <a:pt x="745769" y="2070049"/>
                    </a:lnTo>
                    <a:lnTo>
                      <a:pt x="751561" y="2078431"/>
                    </a:lnTo>
                    <a:lnTo>
                      <a:pt x="753694" y="2085365"/>
                    </a:lnTo>
                    <a:lnTo>
                      <a:pt x="753999" y="2088185"/>
                    </a:lnTo>
                    <a:lnTo>
                      <a:pt x="753389" y="2091004"/>
                    </a:lnTo>
                    <a:lnTo>
                      <a:pt x="754456" y="2097100"/>
                    </a:lnTo>
                    <a:lnTo>
                      <a:pt x="756742" y="2096110"/>
                    </a:lnTo>
                    <a:lnTo>
                      <a:pt x="758571" y="2097710"/>
                    </a:lnTo>
                    <a:lnTo>
                      <a:pt x="758800" y="2102434"/>
                    </a:lnTo>
                    <a:lnTo>
                      <a:pt x="758876" y="2102663"/>
                    </a:lnTo>
                    <a:lnTo>
                      <a:pt x="761390" y="2110740"/>
                    </a:lnTo>
                    <a:lnTo>
                      <a:pt x="762533" y="2112416"/>
                    </a:lnTo>
                    <a:lnTo>
                      <a:pt x="767182" y="2116988"/>
                    </a:lnTo>
                    <a:lnTo>
                      <a:pt x="769772" y="2125523"/>
                    </a:lnTo>
                    <a:lnTo>
                      <a:pt x="778612" y="2131771"/>
                    </a:lnTo>
                    <a:lnTo>
                      <a:pt x="778459" y="2135734"/>
                    </a:lnTo>
                    <a:lnTo>
                      <a:pt x="777392" y="2136420"/>
                    </a:lnTo>
                    <a:lnTo>
                      <a:pt x="775411" y="2136267"/>
                    </a:lnTo>
                    <a:lnTo>
                      <a:pt x="774649" y="2136724"/>
                    </a:lnTo>
                    <a:lnTo>
                      <a:pt x="776707" y="2138248"/>
                    </a:lnTo>
                    <a:lnTo>
                      <a:pt x="777011" y="2143887"/>
                    </a:lnTo>
                    <a:lnTo>
                      <a:pt x="778993" y="2146706"/>
                    </a:lnTo>
                    <a:lnTo>
                      <a:pt x="784860" y="2152574"/>
                    </a:lnTo>
                    <a:lnTo>
                      <a:pt x="789661" y="2159280"/>
                    </a:lnTo>
                    <a:lnTo>
                      <a:pt x="790651" y="2162480"/>
                    </a:lnTo>
                    <a:lnTo>
                      <a:pt x="790651" y="2165680"/>
                    </a:lnTo>
                    <a:lnTo>
                      <a:pt x="791185" y="2169109"/>
                    </a:lnTo>
                    <a:lnTo>
                      <a:pt x="800252" y="2176120"/>
                    </a:lnTo>
                    <a:lnTo>
                      <a:pt x="801243" y="2180311"/>
                    </a:lnTo>
                    <a:lnTo>
                      <a:pt x="801548" y="2186254"/>
                    </a:lnTo>
                    <a:lnTo>
                      <a:pt x="802843" y="2192579"/>
                    </a:lnTo>
                    <a:lnTo>
                      <a:pt x="808177" y="2194865"/>
                    </a:lnTo>
                    <a:lnTo>
                      <a:pt x="809777" y="2197227"/>
                    </a:lnTo>
                    <a:lnTo>
                      <a:pt x="810768" y="2206447"/>
                    </a:lnTo>
                    <a:lnTo>
                      <a:pt x="810082" y="2211705"/>
                    </a:lnTo>
                    <a:lnTo>
                      <a:pt x="812368" y="2212696"/>
                    </a:lnTo>
                    <a:lnTo>
                      <a:pt x="815264" y="2220240"/>
                    </a:lnTo>
                    <a:lnTo>
                      <a:pt x="819455" y="2223440"/>
                    </a:lnTo>
                    <a:lnTo>
                      <a:pt x="829361" y="2229612"/>
                    </a:lnTo>
                    <a:lnTo>
                      <a:pt x="834923" y="2234032"/>
                    </a:lnTo>
                    <a:lnTo>
                      <a:pt x="841629" y="2235784"/>
                    </a:lnTo>
                    <a:lnTo>
                      <a:pt x="843839" y="2237156"/>
                    </a:lnTo>
                    <a:lnTo>
                      <a:pt x="846201" y="2240051"/>
                    </a:lnTo>
                    <a:lnTo>
                      <a:pt x="854431" y="2247900"/>
                    </a:lnTo>
                    <a:lnTo>
                      <a:pt x="868147" y="2263140"/>
                    </a:lnTo>
                    <a:lnTo>
                      <a:pt x="874547" y="2268322"/>
                    </a:lnTo>
                    <a:lnTo>
                      <a:pt x="878281" y="2275789"/>
                    </a:lnTo>
                    <a:lnTo>
                      <a:pt x="876529" y="2284248"/>
                    </a:lnTo>
                    <a:lnTo>
                      <a:pt x="872947" y="2292934"/>
                    </a:lnTo>
                    <a:lnTo>
                      <a:pt x="869823" y="2296211"/>
                    </a:lnTo>
                    <a:lnTo>
                      <a:pt x="870356" y="2297278"/>
                    </a:lnTo>
                    <a:lnTo>
                      <a:pt x="874014" y="2296821"/>
                    </a:lnTo>
                    <a:lnTo>
                      <a:pt x="874090" y="2298954"/>
                    </a:lnTo>
                    <a:lnTo>
                      <a:pt x="873328" y="2300478"/>
                    </a:lnTo>
                    <a:lnTo>
                      <a:pt x="874928" y="2304821"/>
                    </a:lnTo>
                    <a:lnTo>
                      <a:pt x="877443" y="2306955"/>
                    </a:lnTo>
                    <a:lnTo>
                      <a:pt x="874852" y="2307108"/>
                    </a:lnTo>
                    <a:lnTo>
                      <a:pt x="871118" y="2305203"/>
                    </a:lnTo>
                    <a:lnTo>
                      <a:pt x="868451" y="2302764"/>
                    </a:lnTo>
                    <a:lnTo>
                      <a:pt x="868985" y="2300173"/>
                    </a:lnTo>
                    <a:lnTo>
                      <a:pt x="868528" y="2298802"/>
                    </a:lnTo>
                    <a:lnTo>
                      <a:pt x="865708" y="2300097"/>
                    </a:lnTo>
                    <a:lnTo>
                      <a:pt x="862736" y="2301926"/>
                    </a:lnTo>
                    <a:lnTo>
                      <a:pt x="858088" y="2302459"/>
                    </a:lnTo>
                    <a:lnTo>
                      <a:pt x="848258" y="2300554"/>
                    </a:lnTo>
                    <a:lnTo>
                      <a:pt x="840029" y="2300021"/>
                    </a:lnTo>
                    <a:lnTo>
                      <a:pt x="840105" y="2301850"/>
                    </a:lnTo>
                    <a:lnTo>
                      <a:pt x="841629" y="2304441"/>
                    </a:lnTo>
                    <a:lnTo>
                      <a:pt x="846887" y="2307641"/>
                    </a:lnTo>
                    <a:lnTo>
                      <a:pt x="852449" y="2312594"/>
                    </a:lnTo>
                    <a:lnTo>
                      <a:pt x="859231" y="2317090"/>
                    </a:lnTo>
                    <a:lnTo>
                      <a:pt x="860831" y="2319300"/>
                    </a:lnTo>
                    <a:lnTo>
                      <a:pt x="861593" y="2323186"/>
                    </a:lnTo>
                    <a:lnTo>
                      <a:pt x="862889" y="2325853"/>
                    </a:lnTo>
                    <a:lnTo>
                      <a:pt x="867232" y="2328367"/>
                    </a:lnTo>
                    <a:lnTo>
                      <a:pt x="872338" y="2328977"/>
                    </a:lnTo>
                    <a:lnTo>
                      <a:pt x="875919" y="2330501"/>
                    </a:lnTo>
                    <a:lnTo>
                      <a:pt x="880339" y="2335378"/>
                    </a:lnTo>
                    <a:lnTo>
                      <a:pt x="882625" y="2335454"/>
                    </a:lnTo>
                    <a:lnTo>
                      <a:pt x="886358" y="2336292"/>
                    </a:lnTo>
                    <a:lnTo>
                      <a:pt x="889559" y="2340255"/>
                    </a:lnTo>
                    <a:lnTo>
                      <a:pt x="891769" y="2343531"/>
                    </a:lnTo>
                    <a:lnTo>
                      <a:pt x="895731" y="2346351"/>
                    </a:lnTo>
                    <a:lnTo>
                      <a:pt x="902360" y="2343303"/>
                    </a:lnTo>
                    <a:lnTo>
                      <a:pt x="908380" y="2343531"/>
                    </a:lnTo>
                    <a:lnTo>
                      <a:pt x="910971" y="2340788"/>
                    </a:lnTo>
                    <a:lnTo>
                      <a:pt x="912876" y="2337130"/>
                    </a:lnTo>
                    <a:lnTo>
                      <a:pt x="913333" y="2343455"/>
                    </a:lnTo>
                    <a:lnTo>
                      <a:pt x="914324" y="2346579"/>
                    </a:lnTo>
                    <a:lnTo>
                      <a:pt x="918058" y="2352066"/>
                    </a:lnTo>
                    <a:lnTo>
                      <a:pt x="932155" y="2363038"/>
                    </a:lnTo>
                    <a:lnTo>
                      <a:pt x="937260" y="2364791"/>
                    </a:lnTo>
                    <a:lnTo>
                      <a:pt x="943051" y="2367229"/>
                    </a:lnTo>
                    <a:lnTo>
                      <a:pt x="950900" y="2379650"/>
                    </a:lnTo>
                    <a:lnTo>
                      <a:pt x="953033" y="2385670"/>
                    </a:lnTo>
                    <a:lnTo>
                      <a:pt x="953186" y="2391232"/>
                    </a:lnTo>
                    <a:lnTo>
                      <a:pt x="954024" y="2393061"/>
                    </a:lnTo>
                    <a:lnTo>
                      <a:pt x="954938" y="2393595"/>
                    </a:lnTo>
                    <a:lnTo>
                      <a:pt x="955548" y="2397023"/>
                    </a:lnTo>
                    <a:lnTo>
                      <a:pt x="954634" y="2403729"/>
                    </a:lnTo>
                    <a:lnTo>
                      <a:pt x="952729" y="2415235"/>
                    </a:lnTo>
                    <a:lnTo>
                      <a:pt x="953033" y="2419731"/>
                    </a:lnTo>
                    <a:lnTo>
                      <a:pt x="954862" y="2423541"/>
                    </a:lnTo>
                    <a:lnTo>
                      <a:pt x="963549" y="2430475"/>
                    </a:lnTo>
                    <a:lnTo>
                      <a:pt x="964463" y="2431999"/>
                    </a:lnTo>
                    <a:lnTo>
                      <a:pt x="964540" y="2434438"/>
                    </a:lnTo>
                    <a:lnTo>
                      <a:pt x="965302" y="2435657"/>
                    </a:lnTo>
                    <a:lnTo>
                      <a:pt x="967359" y="2435200"/>
                    </a:lnTo>
                    <a:lnTo>
                      <a:pt x="969950" y="2435123"/>
                    </a:lnTo>
                    <a:lnTo>
                      <a:pt x="973988" y="2439696"/>
                    </a:lnTo>
                    <a:lnTo>
                      <a:pt x="980161" y="2444344"/>
                    </a:lnTo>
                    <a:lnTo>
                      <a:pt x="995020" y="2453488"/>
                    </a:lnTo>
                    <a:lnTo>
                      <a:pt x="1000430" y="2458974"/>
                    </a:lnTo>
                    <a:lnTo>
                      <a:pt x="1005535" y="2462708"/>
                    </a:lnTo>
                    <a:lnTo>
                      <a:pt x="1010793" y="2468423"/>
                    </a:lnTo>
                    <a:lnTo>
                      <a:pt x="1021080" y="2473757"/>
                    </a:lnTo>
                    <a:lnTo>
                      <a:pt x="1023976" y="2477338"/>
                    </a:lnTo>
                    <a:lnTo>
                      <a:pt x="1025728" y="2481606"/>
                    </a:lnTo>
                    <a:lnTo>
                      <a:pt x="1028167" y="2484501"/>
                    </a:lnTo>
                    <a:lnTo>
                      <a:pt x="1031824" y="2498065"/>
                    </a:lnTo>
                    <a:lnTo>
                      <a:pt x="1034948" y="2502561"/>
                    </a:lnTo>
                    <a:lnTo>
                      <a:pt x="1038149" y="2502865"/>
                    </a:lnTo>
                    <a:lnTo>
                      <a:pt x="1042035" y="2501418"/>
                    </a:lnTo>
                    <a:lnTo>
                      <a:pt x="1045693" y="2498979"/>
                    </a:lnTo>
                    <a:lnTo>
                      <a:pt x="1049503" y="2495093"/>
                    </a:lnTo>
                    <a:lnTo>
                      <a:pt x="1054760" y="2491816"/>
                    </a:lnTo>
                    <a:lnTo>
                      <a:pt x="1056208" y="2489606"/>
                    </a:lnTo>
                    <a:lnTo>
                      <a:pt x="1057885" y="2481834"/>
                    </a:lnTo>
                    <a:lnTo>
                      <a:pt x="1057580" y="2478862"/>
                    </a:lnTo>
                    <a:lnTo>
                      <a:pt x="1054227" y="2474062"/>
                    </a:lnTo>
                    <a:lnTo>
                      <a:pt x="1047750" y="2471547"/>
                    </a:lnTo>
                    <a:lnTo>
                      <a:pt x="1046378" y="2465680"/>
                    </a:lnTo>
                    <a:lnTo>
                      <a:pt x="1043864" y="2463241"/>
                    </a:lnTo>
                    <a:lnTo>
                      <a:pt x="1042492" y="2460193"/>
                    </a:lnTo>
                    <a:lnTo>
                      <a:pt x="1039368" y="2456383"/>
                    </a:lnTo>
                    <a:lnTo>
                      <a:pt x="1035863" y="2453259"/>
                    </a:lnTo>
                    <a:lnTo>
                      <a:pt x="1034263" y="2450668"/>
                    </a:lnTo>
                    <a:lnTo>
                      <a:pt x="1024966" y="2443734"/>
                    </a:lnTo>
                    <a:lnTo>
                      <a:pt x="1023442" y="2443963"/>
                    </a:lnTo>
                    <a:lnTo>
                      <a:pt x="1022604" y="2445334"/>
                    </a:lnTo>
                    <a:lnTo>
                      <a:pt x="1022756" y="2447163"/>
                    </a:lnTo>
                    <a:lnTo>
                      <a:pt x="1023671" y="2449830"/>
                    </a:lnTo>
                    <a:lnTo>
                      <a:pt x="1022756" y="2452116"/>
                    </a:lnTo>
                    <a:lnTo>
                      <a:pt x="1020928" y="2453640"/>
                    </a:lnTo>
                    <a:lnTo>
                      <a:pt x="1019327" y="2452421"/>
                    </a:lnTo>
                    <a:lnTo>
                      <a:pt x="1019708" y="2451049"/>
                    </a:lnTo>
                    <a:lnTo>
                      <a:pt x="1018870" y="2450287"/>
                    </a:lnTo>
                    <a:lnTo>
                      <a:pt x="1013993" y="2449068"/>
                    </a:lnTo>
                    <a:lnTo>
                      <a:pt x="1009650" y="2443810"/>
                    </a:lnTo>
                    <a:lnTo>
                      <a:pt x="1006678" y="2433752"/>
                    </a:lnTo>
                    <a:lnTo>
                      <a:pt x="1006907" y="2430399"/>
                    </a:lnTo>
                    <a:lnTo>
                      <a:pt x="1008964" y="2425675"/>
                    </a:lnTo>
                    <a:lnTo>
                      <a:pt x="1008583" y="2422398"/>
                    </a:lnTo>
                    <a:lnTo>
                      <a:pt x="1005840" y="2417216"/>
                    </a:lnTo>
                    <a:lnTo>
                      <a:pt x="1000506" y="2411121"/>
                    </a:lnTo>
                    <a:lnTo>
                      <a:pt x="995934" y="2399843"/>
                    </a:lnTo>
                    <a:lnTo>
                      <a:pt x="995096" y="2395500"/>
                    </a:lnTo>
                    <a:lnTo>
                      <a:pt x="990600" y="2393595"/>
                    </a:lnTo>
                    <a:lnTo>
                      <a:pt x="985114" y="2384679"/>
                    </a:lnTo>
                    <a:lnTo>
                      <a:pt x="983590" y="2378888"/>
                    </a:lnTo>
                    <a:lnTo>
                      <a:pt x="983590" y="2370887"/>
                    </a:lnTo>
                    <a:lnTo>
                      <a:pt x="980770" y="2365172"/>
                    </a:lnTo>
                    <a:lnTo>
                      <a:pt x="980237" y="2361667"/>
                    </a:lnTo>
                    <a:lnTo>
                      <a:pt x="978408" y="2359228"/>
                    </a:lnTo>
                    <a:lnTo>
                      <a:pt x="978179" y="2355190"/>
                    </a:lnTo>
                    <a:lnTo>
                      <a:pt x="975284" y="2352294"/>
                    </a:lnTo>
                    <a:lnTo>
                      <a:pt x="974369" y="2346960"/>
                    </a:lnTo>
                    <a:lnTo>
                      <a:pt x="965606" y="2339873"/>
                    </a:lnTo>
                    <a:lnTo>
                      <a:pt x="964616" y="2340483"/>
                    </a:lnTo>
                    <a:lnTo>
                      <a:pt x="964768" y="2344903"/>
                    </a:lnTo>
                    <a:lnTo>
                      <a:pt x="966216" y="2347798"/>
                    </a:lnTo>
                    <a:lnTo>
                      <a:pt x="969340" y="2352142"/>
                    </a:lnTo>
                    <a:lnTo>
                      <a:pt x="968426" y="2352828"/>
                    </a:lnTo>
                    <a:lnTo>
                      <a:pt x="967207" y="2352523"/>
                    </a:lnTo>
                    <a:lnTo>
                      <a:pt x="963016" y="2348179"/>
                    </a:lnTo>
                    <a:lnTo>
                      <a:pt x="962177" y="2341474"/>
                    </a:lnTo>
                    <a:lnTo>
                      <a:pt x="957301" y="2336292"/>
                    </a:lnTo>
                    <a:lnTo>
                      <a:pt x="957072" y="2334463"/>
                    </a:lnTo>
                    <a:lnTo>
                      <a:pt x="957529" y="2331644"/>
                    </a:lnTo>
                    <a:lnTo>
                      <a:pt x="953872" y="2328901"/>
                    </a:lnTo>
                    <a:lnTo>
                      <a:pt x="950214" y="2327148"/>
                    </a:lnTo>
                    <a:lnTo>
                      <a:pt x="946709" y="2320519"/>
                    </a:lnTo>
                    <a:lnTo>
                      <a:pt x="944880" y="2313280"/>
                    </a:lnTo>
                    <a:lnTo>
                      <a:pt x="936269" y="2307717"/>
                    </a:lnTo>
                    <a:lnTo>
                      <a:pt x="929183" y="2300707"/>
                    </a:lnTo>
                    <a:lnTo>
                      <a:pt x="928268" y="2297583"/>
                    </a:lnTo>
                    <a:lnTo>
                      <a:pt x="928649" y="2293696"/>
                    </a:lnTo>
                    <a:lnTo>
                      <a:pt x="926363" y="2289658"/>
                    </a:lnTo>
                    <a:lnTo>
                      <a:pt x="926821" y="2284857"/>
                    </a:lnTo>
                    <a:lnTo>
                      <a:pt x="924001" y="2281352"/>
                    </a:lnTo>
                    <a:lnTo>
                      <a:pt x="924077" y="2278990"/>
                    </a:lnTo>
                    <a:lnTo>
                      <a:pt x="923925" y="2275866"/>
                    </a:lnTo>
                    <a:lnTo>
                      <a:pt x="920572" y="2274570"/>
                    </a:lnTo>
                    <a:lnTo>
                      <a:pt x="917600" y="2273808"/>
                    </a:lnTo>
                    <a:lnTo>
                      <a:pt x="915314" y="2272208"/>
                    </a:lnTo>
                    <a:lnTo>
                      <a:pt x="910971" y="2260245"/>
                    </a:lnTo>
                    <a:lnTo>
                      <a:pt x="908914" y="2259406"/>
                    </a:lnTo>
                    <a:lnTo>
                      <a:pt x="906475" y="2259635"/>
                    </a:lnTo>
                    <a:lnTo>
                      <a:pt x="905942" y="2258568"/>
                    </a:lnTo>
                    <a:lnTo>
                      <a:pt x="906170" y="2257196"/>
                    </a:lnTo>
                    <a:lnTo>
                      <a:pt x="904113" y="2254072"/>
                    </a:lnTo>
                    <a:lnTo>
                      <a:pt x="899541" y="2254911"/>
                    </a:lnTo>
                    <a:lnTo>
                      <a:pt x="898017" y="2250872"/>
                    </a:lnTo>
                    <a:lnTo>
                      <a:pt x="897788" y="2247595"/>
                    </a:lnTo>
                    <a:lnTo>
                      <a:pt x="889635" y="2236470"/>
                    </a:lnTo>
                    <a:lnTo>
                      <a:pt x="886739" y="2233498"/>
                    </a:lnTo>
                    <a:lnTo>
                      <a:pt x="877748" y="2226336"/>
                    </a:lnTo>
                    <a:lnTo>
                      <a:pt x="873176" y="2221154"/>
                    </a:lnTo>
                    <a:lnTo>
                      <a:pt x="865708" y="2217115"/>
                    </a:lnTo>
                    <a:lnTo>
                      <a:pt x="864565" y="2214296"/>
                    </a:lnTo>
                    <a:lnTo>
                      <a:pt x="858850" y="2209038"/>
                    </a:lnTo>
                    <a:lnTo>
                      <a:pt x="855726" y="2203399"/>
                    </a:lnTo>
                    <a:lnTo>
                      <a:pt x="854964" y="2199970"/>
                    </a:lnTo>
                    <a:lnTo>
                      <a:pt x="855574" y="2188693"/>
                    </a:lnTo>
                    <a:lnTo>
                      <a:pt x="853592" y="2183816"/>
                    </a:lnTo>
                    <a:lnTo>
                      <a:pt x="852907" y="2177720"/>
                    </a:lnTo>
                    <a:lnTo>
                      <a:pt x="850621" y="2169566"/>
                    </a:lnTo>
                    <a:lnTo>
                      <a:pt x="847420" y="2164461"/>
                    </a:lnTo>
                    <a:lnTo>
                      <a:pt x="845972" y="2161185"/>
                    </a:lnTo>
                    <a:lnTo>
                      <a:pt x="847268" y="2145030"/>
                    </a:lnTo>
                    <a:lnTo>
                      <a:pt x="849554" y="2140382"/>
                    </a:lnTo>
                    <a:lnTo>
                      <a:pt x="847573" y="2133981"/>
                    </a:lnTo>
                    <a:lnTo>
                      <a:pt x="845439" y="2131771"/>
                    </a:lnTo>
                    <a:lnTo>
                      <a:pt x="843991" y="2129638"/>
                    </a:lnTo>
                    <a:lnTo>
                      <a:pt x="851459" y="2133676"/>
                    </a:lnTo>
                    <a:lnTo>
                      <a:pt x="853135" y="2134896"/>
                    </a:lnTo>
                    <a:lnTo>
                      <a:pt x="856564" y="2135505"/>
                    </a:lnTo>
                    <a:lnTo>
                      <a:pt x="858850" y="2136724"/>
                    </a:lnTo>
                    <a:lnTo>
                      <a:pt x="869899" y="2144344"/>
                    </a:lnTo>
                    <a:lnTo>
                      <a:pt x="874395" y="2146326"/>
                    </a:lnTo>
                    <a:lnTo>
                      <a:pt x="876986" y="2146249"/>
                    </a:lnTo>
                    <a:lnTo>
                      <a:pt x="880034" y="2145563"/>
                    </a:lnTo>
                    <a:lnTo>
                      <a:pt x="881024" y="2142744"/>
                    </a:lnTo>
                    <a:lnTo>
                      <a:pt x="882167" y="2141220"/>
                    </a:lnTo>
                    <a:lnTo>
                      <a:pt x="889483" y="2144192"/>
                    </a:lnTo>
                    <a:lnTo>
                      <a:pt x="891769" y="2145716"/>
                    </a:lnTo>
                    <a:lnTo>
                      <a:pt x="894359" y="2148078"/>
                    </a:lnTo>
                    <a:lnTo>
                      <a:pt x="894740" y="2153183"/>
                    </a:lnTo>
                    <a:lnTo>
                      <a:pt x="900303" y="2155393"/>
                    </a:lnTo>
                    <a:lnTo>
                      <a:pt x="909904" y="2156993"/>
                    </a:lnTo>
                    <a:lnTo>
                      <a:pt x="911733" y="2157832"/>
                    </a:lnTo>
                    <a:lnTo>
                      <a:pt x="915695" y="2159051"/>
                    </a:lnTo>
                    <a:lnTo>
                      <a:pt x="917067" y="2160270"/>
                    </a:lnTo>
                    <a:lnTo>
                      <a:pt x="917219" y="2164156"/>
                    </a:lnTo>
                    <a:lnTo>
                      <a:pt x="916076" y="2165299"/>
                    </a:lnTo>
                    <a:lnTo>
                      <a:pt x="914705" y="2164537"/>
                    </a:lnTo>
                    <a:lnTo>
                      <a:pt x="914324" y="2165833"/>
                    </a:lnTo>
                    <a:lnTo>
                      <a:pt x="914857" y="2166671"/>
                    </a:lnTo>
                    <a:lnTo>
                      <a:pt x="915543" y="2170481"/>
                    </a:lnTo>
                    <a:lnTo>
                      <a:pt x="914629" y="2176577"/>
                    </a:lnTo>
                    <a:lnTo>
                      <a:pt x="916686" y="2182597"/>
                    </a:lnTo>
                    <a:lnTo>
                      <a:pt x="920801" y="2188540"/>
                    </a:lnTo>
                    <a:lnTo>
                      <a:pt x="925678" y="2197380"/>
                    </a:lnTo>
                    <a:lnTo>
                      <a:pt x="928268" y="2204695"/>
                    </a:lnTo>
                    <a:lnTo>
                      <a:pt x="929030" y="2210562"/>
                    </a:lnTo>
                    <a:lnTo>
                      <a:pt x="930631" y="2213458"/>
                    </a:lnTo>
                    <a:lnTo>
                      <a:pt x="932383" y="2215439"/>
                    </a:lnTo>
                    <a:lnTo>
                      <a:pt x="935431" y="2221763"/>
                    </a:lnTo>
                    <a:lnTo>
                      <a:pt x="941603" y="2229460"/>
                    </a:lnTo>
                    <a:lnTo>
                      <a:pt x="942670" y="2232660"/>
                    </a:lnTo>
                    <a:lnTo>
                      <a:pt x="942442" y="2234336"/>
                    </a:lnTo>
                    <a:lnTo>
                      <a:pt x="943051" y="2237308"/>
                    </a:lnTo>
                    <a:lnTo>
                      <a:pt x="945947" y="2238375"/>
                    </a:lnTo>
                    <a:lnTo>
                      <a:pt x="948995" y="2240585"/>
                    </a:lnTo>
                    <a:lnTo>
                      <a:pt x="950214" y="2246910"/>
                    </a:lnTo>
                    <a:lnTo>
                      <a:pt x="951433" y="2251024"/>
                    </a:lnTo>
                    <a:lnTo>
                      <a:pt x="955929" y="2256206"/>
                    </a:lnTo>
                    <a:lnTo>
                      <a:pt x="959968" y="2259254"/>
                    </a:lnTo>
                    <a:lnTo>
                      <a:pt x="960806" y="2260321"/>
                    </a:lnTo>
                    <a:lnTo>
                      <a:pt x="961263" y="2262150"/>
                    </a:lnTo>
                    <a:lnTo>
                      <a:pt x="964159" y="2266569"/>
                    </a:lnTo>
                    <a:lnTo>
                      <a:pt x="967435" y="2270074"/>
                    </a:lnTo>
                    <a:lnTo>
                      <a:pt x="970026" y="2273961"/>
                    </a:lnTo>
                    <a:lnTo>
                      <a:pt x="978103" y="2277542"/>
                    </a:lnTo>
                    <a:lnTo>
                      <a:pt x="985495" y="2288667"/>
                    </a:lnTo>
                    <a:lnTo>
                      <a:pt x="991743" y="2294839"/>
                    </a:lnTo>
                    <a:lnTo>
                      <a:pt x="997001" y="2296592"/>
                    </a:lnTo>
                    <a:lnTo>
                      <a:pt x="999515" y="2298116"/>
                    </a:lnTo>
                    <a:lnTo>
                      <a:pt x="1002259" y="2296897"/>
                    </a:lnTo>
                    <a:lnTo>
                      <a:pt x="1005764" y="2296973"/>
                    </a:lnTo>
                    <a:lnTo>
                      <a:pt x="1014679" y="2299106"/>
                    </a:lnTo>
                    <a:lnTo>
                      <a:pt x="1012774" y="2302002"/>
                    </a:lnTo>
                    <a:lnTo>
                      <a:pt x="1011326" y="2307870"/>
                    </a:lnTo>
                    <a:lnTo>
                      <a:pt x="1012241" y="2312365"/>
                    </a:lnTo>
                    <a:lnTo>
                      <a:pt x="1013460" y="2316251"/>
                    </a:lnTo>
                    <a:lnTo>
                      <a:pt x="1015060" y="2318538"/>
                    </a:lnTo>
                    <a:lnTo>
                      <a:pt x="1016660" y="2321586"/>
                    </a:lnTo>
                    <a:lnTo>
                      <a:pt x="1020547" y="2325319"/>
                    </a:lnTo>
                    <a:lnTo>
                      <a:pt x="1024433" y="2328215"/>
                    </a:lnTo>
                    <a:lnTo>
                      <a:pt x="1037311" y="2331644"/>
                    </a:lnTo>
                    <a:lnTo>
                      <a:pt x="1038073" y="2333701"/>
                    </a:lnTo>
                    <a:lnTo>
                      <a:pt x="1038225" y="2335759"/>
                    </a:lnTo>
                    <a:lnTo>
                      <a:pt x="1039368" y="2339721"/>
                    </a:lnTo>
                    <a:lnTo>
                      <a:pt x="1041806" y="2344369"/>
                    </a:lnTo>
                    <a:lnTo>
                      <a:pt x="1044702" y="2347113"/>
                    </a:lnTo>
                    <a:lnTo>
                      <a:pt x="1047750" y="2347417"/>
                    </a:lnTo>
                    <a:lnTo>
                      <a:pt x="1055218" y="2346808"/>
                    </a:lnTo>
                    <a:lnTo>
                      <a:pt x="1063219" y="2354123"/>
                    </a:lnTo>
                    <a:lnTo>
                      <a:pt x="1064514" y="2357552"/>
                    </a:lnTo>
                    <a:lnTo>
                      <a:pt x="1064590" y="2359381"/>
                    </a:lnTo>
                    <a:lnTo>
                      <a:pt x="1065581" y="2361438"/>
                    </a:lnTo>
                    <a:lnTo>
                      <a:pt x="1068248" y="2363496"/>
                    </a:lnTo>
                    <a:lnTo>
                      <a:pt x="1069391" y="2365629"/>
                    </a:lnTo>
                    <a:lnTo>
                      <a:pt x="1067791" y="2365477"/>
                    </a:lnTo>
                    <a:lnTo>
                      <a:pt x="1066190" y="2363496"/>
                    </a:lnTo>
                    <a:lnTo>
                      <a:pt x="1063447" y="2366086"/>
                    </a:lnTo>
                    <a:lnTo>
                      <a:pt x="1060247" y="2370353"/>
                    </a:lnTo>
                    <a:lnTo>
                      <a:pt x="1057427" y="2374697"/>
                    </a:lnTo>
                    <a:lnTo>
                      <a:pt x="1059028" y="2387270"/>
                    </a:lnTo>
                    <a:lnTo>
                      <a:pt x="1062152" y="2391080"/>
                    </a:lnTo>
                    <a:lnTo>
                      <a:pt x="1064133" y="2392071"/>
                    </a:lnTo>
                    <a:lnTo>
                      <a:pt x="1066343" y="2392756"/>
                    </a:lnTo>
                    <a:lnTo>
                      <a:pt x="1070686" y="2391842"/>
                    </a:lnTo>
                    <a:lnTo>
                      <a:pt x="1073658" y="2390699"/>
                    </a:lnTo>
                    <a:lnTo>
                      <a:pt x="1076401" y="2388794"/>
                    </a:lnTo>
                    <a:lnTo>
                      <a:pt x="1078306" y="2386965"/>
                    </a:lnTo>
                    <a:lnTo>
                      <a:pt x="1078382" y="2388489"/>
                    </a:lnTo>
                    <a:lnTo>
                      <a:pt x="1074954" y="2392909"/>
                    </a:lnTo>
                    <a:lnTo>
                      <a:pt x="1071296" y="2394433"/>
                    </a:lnTo>
                    <a:lnTo>
                      <a:pt x="1071448" y="2395881"/>
                    </a:lnTo>
                    <a:lnTo>
                      <a:pt x="1072820" y="2397328"/>
                    </a:lnTo>
                    <a:lnTo>
                      <a:pt x="1078078" y="2396109"/>
                    </a:lnTo>
                    <a:lnTo>
                      <a:pt x="1079983" y="2394814"/>
                    </a:lnTo>
                    <a:lnTo>
                      <a:pt x="1082192" y="2394966"/>
                    </a:lnTo>
                    <a:lnTo>
                      <a:pt x="1083564" y="2399691"/>
                    </a:lnTo>
                    <a:lnTo>
                      <a:pt x="1085698" y="2401367"/>
                    </a:lnTo>
                    <a:lnTo>
                      <a:pt x="1094613" y="2406168"/>
                    </a:lnTo>
                    <a:lnTo>
                      <a:pt x="1098194" y="2409063"/>
                    </a:lnTo>
                    <a:lnTo>
                      <a:pt x="1109091" y="2413178"/>
                    </a:lnTo>
                    <a:lnTo>
                      <a:pt x="1110691" y="2414245"/>
                    </a:lnTo>
                    <a:lnTo>
                      <a:pt x="1111301" y="2415540"/>
                    </a:lnTo>
                    <a:lnTo>
                      <a:pt x="1109624" y="2416302"/>
                    </a:lnTo>
                    <a:lnTo>
                      <a:pt x="1107262" y="2416226"/>
                    </a:lnTo>
                    <a:lnTo>
                      <a:pt x="1105205" y="2415769"/>
                    </a:lnTo>
                    <a:lnTo>
                      <a:pt x="1103300" y="2414016"/>
                    </a:lnTo>
                    <a:lnTo>
                      <a:pt x="1101852" y="2413635"/>
                    </a:lnTo>
                    <a:lnTo>
                      <a:pt x="1104595" y="2418055"/>
                    </a:lnTo>
                    <a:lnTo>
                      <a:pt x="1112063" y="2425827"/>
                    </a:lnTo>
                    <a:lnTo>
                      <a:pt x="1112368" y="2429485"/>
                    </a:lnTo>
                    <a:lnTo>
                      <a:pt x="1114577" y="2432685"/>
                    </a:lnTo>
                    <a:lnTo>
                      <a:pt x="1119835" y="2435809"/>
                    </a:lnTo>
                    <a:lnTo>
                      <a:pt x="1123950" y="2436343"/>
                    </a:lnTo>
                    <a:lnTo>
                      <a:pt x="1125322" y="2437257"/>
                    </a:lnTo>
                    <a:lnTo>
                      <a:pt x="1128141" y="2437791"/>
                    </a:lnTo>
                    <a:lnTo>
                      <a:pt x="1130199" y="2437181"/>
                    </a:lnTo>
                    <a:lnTo>
                      <a:pt x="1131570" y="2437867"/>
                    </a:lnTo>
                    <a:lnTo>
                      <a:pt x="1132484" y="2440534"/>
                    </a:lnTo>
                    <a:lnTo>
                      <a:pt x="1132332" y="2442667"/>
                    </a:lnTo>
                    <a:lnTo>
                      <a:pt x="1131037" y="2443125"/>
                    </a:lnTo>
                    <a:lnTo>
                      <a:pt x="1123340" y="2438553"/>
                    </a:lnTo>
                    <a:lnTo>
                      <a:pt x="1121816" y="2438553"/>
                    </a:lnTo>
                    <a:lnTo>
                      <a:pt x="1148182" y="2457069"/>
                    </a:lnTo>
                    <a:lnTo>
                      <a:pt x="1153973" y="2462556"/>
                    </a:lnTo>
                    <a:lnTo>
                      <a:pt x="1161974" y="2473528"/>
                    </a:lnTo>
                    <a:lnTo>
                      <a:pt x="1168222" y="2480081"/>
                    </a:lnTo>
                    <a:lnTo>
                      <a:pt x="1174547" y="2490368"/>
                    </a:lnTo>
                    <a:lnTo>
                      <a:pt x="1181100" y="2495779"/>
                    </a:lnTo>
                    <a:lnTo>
                      <a:pt x="1189330" y="2505228"/>
                    </a:lnTo>
                    <a:lnTo>
                      <a:pt x="1192378" y="2507285"/>
                    </a:lnTo>
                    <a:lnTo>
                      <a:pt x="1198245" y="2513305"/>
                    </a:lnTo>
                    <a:lnTo>
                      <a:pt x="1203960" y="2525497"/>
                    </a:lnTo>
                    <a:lnTo>
                      <a:pt x="1203808" y="2539136"/>
                    </a:lnTo>
                    <a:lnTo>
                      <a:pt x="1208532" y="2545918"/>
                    </a:lnTo>
                    <a:lnTo>
                      <a:pt x="1211275" y="2551786"/>
                    </a:lnTo>
                    <a:lnTo>
                      <a:pt x="1212190" y="2553996"/>
                    </a:lnTo>
                    <a:lnTo>
                      <a:pt x="1220876" y="2559101"/>
                    </a:lnTo>
                    <a:lnTo>
                      <a:pt x="1219886" y="2563597"/>
                    </a:lnTo>
                    <a:lnTo>
                      <a:pt x="1220267" y="2568778"/>
                    </a:lnTo>
                    <a:lnTo>
                      <a:pt x="1219810" y="2574036"/>
                    </a:lnTo>
                    <a:lnTo>
                      <a:pt x="1217295" y="2577770"/>
                    </a:lnTo>
                    <a:lnTo>
                      <a:pt x="1213714" y="2581808"/>
                    </a:lnTo>
                    <a:lnTo>
                      <a:pt x="1211275" y="2585085"/>
                    </a:lnTo>
                    <a:lnTo>
                      <a:pt x="1209218" y="2586457"/>
                    </a:lnTo>
                    <a:lnTo>
                      <a:pt x="1209904" y="2587752"/>
                    </a:lnTo>
                    <a:lnTo>
                      <a:pt x="1212647" y="2587828"/>
                    </a:lnTo>
                    <a:lnTo>
                      <a:pt x="1216304" y="2588743"/>
                    </a:lnTo>
                    <a:lnTo>
                      <a:pt x="1219200" y="2592096"/>
                    </a:lnTo>
                    <a:lnTo>
                      <a:pt x="1219505" y="2593467"/>
                    </a:lnTo>
                    <a:lnTo>
                      <a:pt x="1218895" y="2595677"/>
                    </a:lnTo>
                    <a:lnTo>
                      <a:pt x="1214323" y="2598344"/>
                    </a:lnTo>
                    <a:lnTo>
                      <a:pt x="1207922" y="2598953"/>
                    </a:lnTo>
                    <a:lnTo>
                      <a:pt x="1204112" y="2601392"/>
                    </a:lnTo>
                    <a:lnTo>
                      <a:pt x="1203046" y="2603449"/>
                    </a:lnTo>
                    <a:lnTo>
                      <a:pt x="1205103" y="2606193"/>
                    </a:lnTo>
                    <a:lnTo>
                      <a:pt x="1206856" y="2609698"/>
                    </a:lnTo>
                    <a:lnTo>
                      <a:pt x="1208304" y="2615794"/>
                    </a:lnTo>
                    <a:lnTo>
                      <a:pt x="1210285" y="2619756"/>
                    </a:lnTo>
                    <a:lnTo>
                      <a:pt x="1217829" y="2630576"/>
                    </a:lnTo>
                    <a:lnTo>
                      <a:pt x="1224763" y="2636291"/>
                    </a:lnTo>
                    <a:lnTo>
                      <a:pt x="1227201" y="2641016"/>
                    </a:lnTo>
                    <a:lnTo>
                      <a:pt x="1231316" y="2646350"/>
                    </a:lnTo>
                    <a:lnTo>
                      <a:pt x="1244346" y="2652598"/>
                    </a:lnTo>
                    <a:lnTo>
                      <a:pt x="1252042" y="2655037"/>
                    </a:lnTo>
                    <a:lnTo>
                      <a:pt x="1256995" y="2658237"/>
                    </a:lnTo>
                    <a:lnTo>
                      <a:pt x="1265987" y="2662200"/>
                    </a:lnTo>
                    <a:lnTo>
                      <a:pt x="1271092" y="2665476"/>
                    </a:lnTo>
                    <a:lnTo>
                      <a:pt x="1279398" y="2673248"/>
                    </a:lnTo>
                    <a:lnTo>
                      <a:pt x="1283970" y="2679116"/>
                    </a:lnTo>
                    <a:lnTo>
                      <a:pt x="1289380" y="2685441"/>
                    </a:lnTo>
                    <a:lnTo>
                      <a:pt x="1305763" y="2690927"/>
                    </a:lnTo>
                    <a:lnTo>
                      <a:pt x="1318108" y="2695880"/>
                    </a:lnTo>
                    <a:lnTo>
                      <a:pt x="1324051" y="2696718"/>
                    </a:lnTo>
                    <a:lnTo>
                      <a:pt x="1336853" y="2700071"/>
                    </a:lnTo>
                    <a:lnTo>
                      <a:pt x="1345387" y="2699461"/>
                    </a:lnTo>
                    <a:lnTo>
                      <a:pt x="1348359" y="2699918"/>
                    </a:lnTo>
                    <a:lnTo>
                      <a:pt x="1351179" y="2701443"/>
                    </a:lnTo>
                    <a:lnTo>
                      <a:pt x="1354455" y="2704643"/>
                    </a:lnTo>
                    <a:lnTo>
                      <a:pt x="1360704" y="2712187"/>
                    </a:lnTo>
                    <a:lnTo>
                      <a:pt x="1365123" y="2713558"/>
                    </a:lnTo>
                    <a:lnTo>
                      <a:pt x="1369009" y="2717597"/>
                    </a:lnTo>
                    <a:lnTo>
                      <a:pt x="1378229" y="2722398"/>
                    </a:lnTo>
                    <a:lnTo>
                      <a:pt x="1383944" y="2727046"/>
                    </a:lnTo>
                    <a:lnTo>
                      <a:pt x="1389888" y="2730018"/>
                    </a:lnTo>
                    <a:lnTo>
                      <a:pt x="1406042" y="2735352"/>
                    </a:lnTo>
                    <a:lnTo>
                      <a:pt x="1413281" y="2738552"/>
                    </a:lnTo>
                    <a:lnTo>
                      <a:pt x="1421816" y="2741067"/>
                    </a:lnTo>
                    <a:lnTo>
                      <a:pt x="1434770" y="2748991"/>
                    </a:lnTo>
                    <a:lnTo>
                      <a:pt x="1448029" y="2751201"/>
                    </a:lnTo>
                    <a:lnTo>
                      <a:pt x="1461440" y="2754402"/>
                    </a:lnTo>
                    <a:lnTo>
                      <a:pt x="1465097" y="2755925"/>
                    </a:lnTo>
                    <a:lnTo>
                      <a:pt x="1470736" y="2756307"/>
                    </a:lnTo>
                    <a:lnTo>
                      <a:pt x="1480109" y="2765298"/>
                    </a:lnTo>
                    <a:lnTo>
                      <a:pt x="1494892" y="2769260"/>
                    </a:lnTo>
                    <a:lnTo>
                      <a:pt x="1509751" y="2778633"/>
                    </a:lnTo>
                    <a:lnTo>
                      <a:pt x="1531849" y="2780919"/>
                    </a:lnTo>
                    <a:lnTo>
                      <a:pt x="1546479" y="2788082"/>
                    </a:lnTo>
                    <a:lnTo>
                      <a:pt x="1557985" y="2791054"/>
                    </a:lnTo>
                    <a:lnTo>
                      <a:pt x="1561948" y="2789834"/>
                    </a:lnTo>
                    <a:lnTo>
                      <a:pt x="1569491" y="2789453"/>
                    </a:lnTo>
                    <a:lnTo>
                      <a:pt x="1586636" y="2781757"/>
                    </a:lnTo>
                    <a:close/>
                    <a:moveTo>
                      <a:pt x="2271141" y="1646453"/>
                    </a:moveTo>
                    <a:lnTo>
                      <a:pt x="2269617" y="1648130"/>
                    </a:lnTo>
                    <a:lnTo>
                      <a:pt x="2266722" y="1649654"/>
                    </a:lnTo>
                    <a:lnTo>
                      <a:pt x="2264054" y="1652016"/>
                    </a:lnTo>
                    <a:lnTo>
                      <a:pt x="2261692" y="1655216"/>
                    </a:lnTo>
                    <a:lnTo>
                      <a:pt x="2258416" y="1657807"/>
                    </a:lnTo>
                    <a:lnTo>
                      <a:pt x="2254377" y="1659788"/>
                    </a:lnTo>
                    <a:lnTo>
                      <a:pt x="2250491" y="1662379"/>
                    </a:lnTo>
                    <a:lnTo>
                      <a:pt x="2246833" y="1665351"/>
                    </a:lnTo>
                    <a:lnTo>
                      <a:pt x="2239442" y="1669618"/>
                    </a:lnTo>
                    <a:lnTo>
                      <a:pt x="2225192" y="1676705"/>
                    </a:lnTo>
                    <a:lnTo>
                      <a:pt x="2223287" y="1677543"/>
                    </a:lnTo>
                    <a:lnTo>
                      <a:pt x="2221611" y="1678381"/>
                    </a:lnTo>
                    <a:lnTo>
                      <a:pt x="2218411" y="1679981"/>
                    </a:lnTo>
                    <a:lnTo>
                      <a:pt x="2215210" y="1681582"/>
                    </a:lnTo>
                    <a:lnTo>
                      <a:pt x="2194712" y="1688363"/>
                    </a:lnTo>
                    <a:lnTo>
                      <a:pt x="2180920" y="1694002"/>
                    </a:lnTo>
                    <a:lnTo>
                      <a:pt x="2172538" y="1698574"/>
                    </a:lnTo>
                    <a:lnTo>
                      <a:pt x="2165223" y="1704213"/>
                    </a:lnTo>
                    <a:lnTo>
                      <a:pt x="2161947" y="1705890"/>
                    </a:lnTo>
                    <a:lnTo>
                      <a:pt x="2158365" y="1706423"/>
                    </a:lnTo>
                    <a:lnTo>
                      <a:pt x="2152650" y="1706042"/>
                    </a:lnTo>
                    <a:lnTo>
                      <a:pt x="2146630" y="1706728"/>
                    </a:lnTo>
                    <a:lnTo>
                      <a:pt x="2140458" y="1708404"/>
                    </a:lnTo>
                    <a:lnTo>
                      <a:pt x="2136496" y="1709776"/>
                    </a:lnTo>
                    <a:lnTo>
                      <a:pt x="2134667" y="1710766"/>
                    </a:lnTo>
                    <a:lnTo>
                      <a:pt x="2132838" y="1711071"/>
                    </a:lnTo>
                    <a:lnTo>
                      <a:pt x="2131238" y="1710690"/>
                    </a:lnTo>
                    <a:lnTo>
                      <a:pt x="2126666" y="1707947"/>
                    </a:lnTo>
                    <a:lnTo>
                      <a:pt x="2126285" y="1708175"/>
                    </a:lnTo>
                    <a:lnTo>
                      <a:pt x="2125447" y="1708556"/>
                    </a:lnTo>
                    <a:lnTo>
                      <a:pt x="2122780" y="1708023"/>
                    </a:lnTo>
                    <a:lnTo>
                      <a:pt x="2119732" y="1708023"/>
                    </a:lnTo>
                    <a:lnTo>
                      <a:pt x="2117141" y="1709014"/>
                    </a:lnTo>
                    <a:lnTo>
                      <a:pt x="2114474" y="1709166"/>
                    </a:lnTo>
                    <a:lnTo>
                      <a:pt x="2111883" y="1708480"/>
                    </a:lnTo>
                    <a:lnTo>
                      <a:pt x="2114093" y="1707566"/>
                    </a:lnTo>
                    <a:lnTo>
                      <a:pt x="2124456" y="1705432"/>
                    </a:lnTo>
                    <a:lnTo>
                      <a:pt x="2124304" y="1705051"/>
                    </a:lnTo>
                    <a:lnTo>
                      <a:pt x="2120570" y="1703832"/>
                    </a:lnTo>
                    <a:lnTo>
                      <a:pt x="2119427" y="1702765"/>
                    </a:lnTo>
                    <a:lnTo>
                      <a:pt x="2118512" y="1702841"/>
                    </a:lnTo>
                    <a:lnTo>
                      <a:pt x="2117751" y="1704137"/>
                    </a:lnTo>
                    <a:lnTo>
                      <a:pt x="2116379" y="1704670"/>
                    </a:lnTo>
                    <a:lnTo>
                      <a:pt x="2114398" y="1704518"/>
                    </a:lnTo>
                    <a:lnTo>
                      <a:pt x="2112340" y="1703527"/>
                    </a:lnTo>
                    <a:lnTo>
                      <a:pt x="2110283" y="1701851"/>
                    </a:lnTo>
                    <a:lnTo>
                      <a:pt x="2103577" y="1698955"/>
                    </a:lnTo>
                    <a:lnTo>
                      <a:pt x="2101825" y="1697584"/>
                    </a:lnTo>
                    <a:lnTo>
                      <a:pt x="2099386" y="1696593"/>
                    </a:lnTo>
                    <a:lnTo>
                      <a:pt x="2095957" y="1696136"/>
                    </a:lnTo>
                    <a:lnTo>
                      <a:pt x="2095424" y="1695298"/>
                    </a:lnTo>
                    <a:lnTo>
                      <a:pt x="2096034" y="1694231"/>
                    </a:lnTo>
                    <a:lnTo>
                      <a:pt x="2099082" y="1688973"/>
                    </a:lnTo>
                    <a:lnTo>
                      <a:pt x="2100758" y="1686992"/>
                    </a:lnTo>
                    <a:lnTo>
                      <a:pt x="2101520" y="1686458"/>
                    </a:lnTo>
                    <a:lnTo>
                      <a:pt x="2102511" y="1686458"/>
                    </a:lnTo>
                    <a:lnTo>
                      <a:pt x="2102892" y="1685925"/>
                    </a:lnTo>
                    <a:lnTo>
                      <a:pt x="2102739" y="1684782"/>
                    </a:lnTo>
                    <a:lnTo>
                      <a:pt x="2103120" y="1684096"/>
                    </a:lnTo>
                    <a:lnTo>
                      <a:pt x="2105101" y="1682191"/>
                    </a:lnTo>
                    <a:lnTo>
                      <a:pt x="2106168" y="1681201"/>
                    </a:lnTo>
                    <a:lnTo>
                      <a:pt x="2105711" y="1679600"/>
                    </a:lnTo>
                    <a:lnTo>
                      <a:pt x="2106244" y="1676705"/>
                    </a:lnTo>
                    <a:lnTo>
                      <a:pt x="2107464" y="1672971"/>
                    </a:lnTo>
                    <a:lnTo>
                      <a:pt x="2108911" y="1670228"/>
                    </a:lnTo>
                    <a:lnTo>
                      <a:pt x="2110512" y="1668551"/>
                    </a:lnTo>
                    <a:lnTo>
                      <a:pt x="2112340" y="1667408"/>
                    </a:lnTo>
                    <a:lnTo>
                      <a:pt x="2115769" y="1666113"/>
                    </a:lnTo>
                    <a:lnTo>
                      <a:pt x="2116684" y="1665275"/>
                    </a:lnTo>
                    <a:lnTo>
                      <a:pt x="2117446" y="1663065"/>
                    </a:lnTo>
                    <a:lnTo>
                      <a:pt x="2117903" y="1659484"/>
                    </a:lnTo>
                    <a:lnTo>
                      <a:pt x="2119046" y="1657198"/>
                    </a:lnTo>
                    <a:lnTo>
                      <a:pt x="2120799" y="1656207"/>
                    </a:lnTo>
                    <a:lnTo>
                      <a:pt x="2121256" y="1655140"/>
                    </a:lnTo>
                    <a:lnTo>
                      <a:pt x="2120417" y="1653921"/>
                    </a:lnTo>
                    <a:lnTo>
                      <a:pt x="2121103" y="1652702"/>
                    </a:lnTo>
                    <a:lnTo>
                      <a:pt x="2123237" y="1651559"/>
                    </a:lnTo>
                    <a:lnTo>
                      <a:pt x="2124989" y="1651178"/>
                    </a:lnTo>
                    <a:lnTo>
                      <a:pt x="2126361" y="1651711"/>
                    </a:lnTo>
                    <a:lnTo>
                      <a:pt x="2127047" y="1652930"/>
                    </a:lnTo>
                    <a:lnTo>
                      <a:pt x="2127123" y="1655978"/>
                    </a:lnTo>
                    <a:lnTo>
                      <a:pt x="2126818" y="1656893"/>
                    </a:lnTo>
                    <a:lnTo>
                      <a:pt x="2126514" y="1657655"/>
                    </a:lnTo>
                    <a:lnTo>
                      <a:pt x="2126971" y="1658417"/>
                    </a:lnTo>
                    <a:lnTo>
                      <a:pt x="2127809" y="1659179"/>
                    </a:lnTo>
                    <a:lnTo>
                      <a:pt x="2132838" y="1660322"/>
                    </a:lnTo>
                    <a:lnTo>
                      <a:pt x="2133905" y="1660550"/>
                    </a:lnTo>
                    <a:lnTo>
                      <a:pt x="2134743" y="1660398"/>
                    </a:lnTo>
                    <a:lnTo>
                      <a:pt x="2135277" y="1661617"/>
                    </a:lnTo>
                    <a:lnTo>
                      <a:pt x="2135429" y="1664437"/>
                    </a:lnTo>
                    <a:lnTo>
                      <a:pt x="2134896" y="1666494"/>
                    </a:lnTo>
                    <a:lnTo>
                      <a:pt x="2133600" y="1667790"/>
                    </a:lnTo>
                    <a:lnTo>
                      <a:pt x="2131543" y="1668551"/>
                    </a:lnTo>
                    <a:lnTo>
                      <a:pt x="2128723" y="1668932"/>
                    </a:lnTo>
                    <a:lnTo>
                      <a:pt x="2118055" y="1667942"/>
                    </a:lnTo>
                    <a:lnTo>
                      <a:pt x="2114093" y="1668323"/>
                    </a:lnTo>
                    <a:lnTo>
                      <a:pt x="2112417" y="1669085"/>
                    </a:lnTo>
                    <a:lnTo>
                      <a:pt x="2111121" y="1669771"/>
                    </a:lnTo>
                    <a:lnTo>
                      <a:pt x="2109978" y="1670761"/>
                    </a:lnTo>
                    <a:lnTo>
                      <a:pt x="2108911" y="1673505"/>
                    </a:lnTo>
                    <a:lnTo>
                      <a:pt x="2108454" y="1677924"/>
                    </a:lnTo>
                    <a:lnTo>
                      <a:pt x="2108759" y="1680134"/>
                    </a:lnTo>
                    <a:lnTo>
                      <a:pt x="2110588" y="1681125"/>
                    </a:lnTo>
                    <a:lnTo>
                      <a:pt x="2115388" y="1683106"/>
                    </a:lnTo>
                    <a:lnTo>
                      <a:pt x="2119351" y="1683563"/>
                    </a:lnTo>
                    <a:lnTo>
                      <a:pt x="2124837" y="1681810"/>
                    </a:lnTo>
                    <a:lnTo>
                      <a:pt x="2126514" y="1681734"/>
                    </a:lnTo>
                    <a:lnTo>
                      <a:pt x="2128114" y="1682267"/>
                    </a:lnTo>
                    <a:lnTo>
                      <a:pt x="2129562" y="1683410"/>
                    </a:lnTo>
                    <a:lnTo>
                      <a:pt x="2131695" y="1686535"/>
                    </a:lnTo>
                    <a:lnTo>
                      <a:pt x="2132305" y="1686001"/>
                    </a:lnTo>
                    <a:lnTo>
                      <a:pt x="2132533" y="1683258"/>
                    </a:lnTo>
                    <a:lnTo>
                      <a:pt x="2133600" y="1680743"/>
                    </a:lnTo>
                    <a:lnTo>
                      <a:pt x="2135505" y="1678686"/>
                    </a:lnTo>
                    <a:lnTo>
                      <a:pt x="2139391" y="1676171"/>
                    </a:lnTo>
                    <a:lnTo>
                      <a:pt x="2145182" y="1673123"/>
                    </a:lnTo>
                    <a:lnTo>
                      <a:pt x="2149602" y="1671600"/>
                    </a:lnTo>
                    <a:lnTo>
                      <a:pt x="2153717" y="1671066"/>
                    </a:lnTo>
                    <a:lnTo>
                      <a:pt x="2154022" y="1670533"/>
                    </a:lnTo>
                    <a:lnTo>
                      <a:pt x="2156155" y="1668932"/>
                    </a:lnTo>
                    <a:lnTo>
                      <a:pt x="2156460" y="1669237"/>
                    </a:lnTo>
                    <a:lnTo>
                      <a:pt x="2155698" y="1670837"/>
                    </a:lnTo>
                    <a:lnTo>
                      <a:pt x="2155698" y="1671600"/>
                    </a:lnTo>
                    <a:lnTo>
                      <a:pt x="2156460" y="1671523"/>
                    </a:lnTo>
                    <a:lnTo>
                      <a:pt x="2157451" y="1669771"/>
                    </a:lnTo>
                    <a:lnTo>
                      <a:pt x="2158670" y="1666418"/>
                    </a:lnTo>
                    <a:lnTo>
                      <a:pt x="2161642" y="1662836"/>
                    </a:lnTo>
                    <a:lnTo>
                      <a:pt x="2170709" y="1656131"/>
                    </a:lnTo>
                    <a:lnTo>
                      <a:pt x="2174139" y="1654302"/>
                    </a:lnTo>
                    <a:lnTo>
                      <a:pt x="2180006" y="1653235"/>
                    </a:lnTo>
                    <a:lnTo>
                      <a:pt x="2188236" y="1652778"/>
                    </a:lnTo>
                    <a:lnTo>
                      <a:pt x="2196313" y="1653692"/>
                    </a:lnTo>
                    <a:lnTo>
                      <a:pt x="2204390" y="1655902"/>
                    </a:lnTo>
                    <a:lnTo>
                      <a:pt x="2209952" y="1656893"/>
                    </a:lnTo>
                    <a:lnTo>
                      <a:pt x="2212848" y="1656740"/>
                    </a:lnTo>
                    <a:lnTo>
                      <a:pt x="2224507" y="1658188"/>
                    </a:lnTo>
                    <a:lnTo>
                      <a:pt x="2225726" y="1657807"/>
                    </a:lnTo>
                    <a:lnTo>
                      <a:pt x="2224049" y="1657045"/>
                    </a:lnTo>
                    <a:lnTo>
                      <a:pt x="2216353" y="1656207"/>
                    </a:lnTo>
                    <a:lnTo>
                      <a:pt x="2213991" y="1655369"/>
                    </a:lnTo>
                    <a:lnTo>
                      <a:pt x="2210943" y="1655521"/>
                    </a:lnTo>
                    <a:lnTo>
                      <a:pt x="2210714" y="1655064"/>
                    </a:lnTo>
                    <a:lnTo>
                      <a:pt x="2212848" y="1652168"/>
                    </a:lnTo>
                    <a:lnTo>
                      <a:pt x="2214067" y="1651864"/>
                    </a:lnTo>
                    <a:lnTo>
                      <a:pt x="2215591" y="1650721"/>
                    </a:lnTo>
                    <a:lnTo>
                      <a:pt x="2217115" y="1649273"/>
                    </a:lnTo>
                    <a:lnTo>
                      <a:pt x="2219630" y="1647596"/>
                    </a:lnTo>
                    <a:lnTo>
                      <a:pt x="2224278" y="1646301"/>
                    </a:lnTo>
                    <a:lnTo>
                      <a:pt x="2231060" y="1645387"/>
                    </a:lnTo>
                    <a:lnTo>
                      <a:pt x="2237766" y="1643710"/>
                    </a:lnTo>
                    <a:lnTo>
                      <a:pt x="2239671" y="1643558"/>
                    </a:lnTo>
                    <a:lnTo>
                      <a:pt x="2241042" y="1644091"/>
                    </a:lnTo>
                    <a:lnTo>
                      <a:pt x="2243709" y="1643939"/>
                    </a:lnTo>
                    <a:lnTo>
                      <a:pt x="2251634" y="1642720"/>
                    </a:lnTo>
                    <a:lnTo>
                      <a:pt x="2256282" y="1642720"/>
                    </a:lnTo>
                    <a:lnTo>
                      <a:pt x="2259711" y="1643101"/>
                    </a:lnTo>
                    <a:lnTo>
                      <a:pt x="2261769" y="1643710"/>
                    </a:lnTo>
                    <a:lnTo>
                      <a:pt x="2264283" y="1643558"/>
                    </a:lnTo>
                    <a:lnTo>
                      <a:pt x="2268855" y="1641424"/>
                    </a:lnTo>
                    <a:lnTo>
                      <a:pt x="2269465" y="1640662"/>
                    </a:lnTo>
                    <a:lnTo>
                      <a:pt x="2268474" y="1639367"/>
                    </a:lnTo>
                    <a:lnTo>
                      <a:pt x="2266036" y="1637538"/>
                    </a:lnTo>
                    <a:lnTo>
                      <a:pt x="2264893" y="1636166"/>
                    </a:lnTo>
                    <a:lnTo>
                      <a:pt x="2265121" y="1635100"/>
                    </a:lnTo>
                    <a:lnTo>
                      <a:pt x="2264817" y="1634185"/>
                    </a:lnTo>
                    <a:lnTo>
                      <a:pt x="2263674" y="1632814"/>
                    </a:lnTo>
                    <a:lnTo>
                      <a:pt x="2263902" y="1632204"/>
                    </a:lnTo>
                    <a:lnTo>
                      <a:pt x="2269998" y="1633880"/>
                    </a:lnTo>
                    <a:lnTo>
                      <a:pt x="2270455" y="1634414"/>
                    </a:lnTo>
                    <a:lnTo>
                      <a:pt x="2270303" y="1635557"/>
                    </a:lnTo>
                    <a:lnTo>
                      <a:pt x="2269389" y="1637233"/>
                    </a:lnTo>
                    <a:lnTo>
                      <a:pt x="2269541" y="1639595"/>
                    </a:lnTo>
                    <a:lnTo>
                      <a:pt x="2270836" y="1642491"/>
                    </a:lnTo>
                    <a:lnTo>
                      <a:pt x="2271370" y="1644777"/>
                    </a:lnTo>
                    <a:close/>
                    <a:moveTo>
                      <a:pt x="2241271" y="1616050"/>
                    </a:moveTo>
                    <a:lnTo>
                      <a:pt x="2243023" y="1613230"/>
                    </a:lnTo>
                    <a:lnTo>
                      <a:pt x="2243557" y="1611401"/>
                    </a:lnTo>
                    <a:lnTo>
                      <a:pt x="2244624" y="1610182"/>
                    </a:lnTo>
                    <a:lnTo>
                      <a:pt x="2247291" y="1608582"/>
                    </a:lnTo>
                    <a:lnTo>
                      <a:pt x="2248052" y="1607439"/>
                    </a:lnTo>
                    <a:lnTo>
                      <a:pt x="2249348" y="1606906"/>
                    </a:lnTo>
                    <a:lnTo>
                      <a:pt x="2251253" y="1607058"/>
                    </a:lnTo>
                    <a:lnTo>
                      <a:pt x="2254834" y="1604925"/>
                    </a:lnTo>
                    <a:lnTo>
                      <a:pt x="2260092" y="1600733"/>
                    </a:lnTo>
                    <a:lnTo>
                      <a:pt x="2264131" y="1598143"/>
                    </a:lnTo>
                    <a:lnTo>
                      <a:pt x="2266874" y="1597152"/>
                    </a:lnTo>
                    <a:lnTo>
                      <a:pt x="2274418" y="1596238"/>
                    </a:lnTo>
                    <a:lnTo>
                      <a:pt x="2279142" y="1595018"/>
                    </a:lnTo>
                    <a:lnTo>
                      <a:pt x="2282571" y="1594561"/>
                    </a:lnTo>
                    <a:lnTo>
                      <a:pt x="2284552" y="1594866"/>
                    </a:lnTo>
                    <a:lnTo>
                      <a:pt x="2287753" y="1594333"/>
                    </a:lnTo>
                    <a:lnTo>
                      <a:pt x="2291944" y="1593037"/>
                    </a:lnTo>
                    <a:lnTo>
                      <a:pt x="2297735" y="1592047"/>
                    </a:lnTo>
                    <a:lnTo>
                      <a:pt x="2304822" y="1591361"/>
                    </a:lnTo>
                    <a:lnTo>
                      <a:pt x="2309394" y="1590675"/>
                    </a:lnTo>
                    <a:lnTo>
                      <a:pt x="2311375" y="1589913"/>
                    </a:lnTo>
                    <a:lnTo>
                      <a:pt x="2315337" y="1589989"/>
                    </a:lnTo>
                    <a:lnTo>
                      <a:pt x="2316023" y="1588846"/>
                    </a:lnTo>
                    <a:lnTo>
                      <a:pt x="2317090" y="1588313"/>
                    </a:lnTo>
                    <a:lnTo>
                      <a:pt x="2320824" y="1588618"/>
                    </a:lnTo>
                    <a:lnTo>
                      <a:pt x="2322195" y="1589227"/>
                    </a:lnTo>
                    <a:lnTo>
                      <a:pt x="2322347" y="1589685"/>
                    </a:lnTo>
                    <a:lnTo>
                      <a:pt x="2321433" y="1590065"/>
                    </a:lnTo>
                    <a:lnTo>
                      <a:pt x="2321967" y="1590827"/>
                    </a:lnTo>
                    <a:lnTo>
                      <a:pt x="2323948" y="1592199"/>
                    </a:lnTo>
                    <a:lnTo>
                      <a:pt x="2327072" y="1592580"/>
                    </a:lnTo>
                    <a:lnTo>
                      <a:pt x="2330729" y="1591742"/>
                    </a:lnTo>
                    <a:lnTo>
                      <a:pt x="2333320" y="1592123"/>
                    </a:lnTo>
                    <a:lnTo>
                      <a:pt x="2332634" y="1592656"/>
                    </a:lnTo>
                    <a:lnTo>
                      <a:pt x="2331339" y="1592656"/>
                    </a:lnTo>
                    <a:lnTo>
                      <a:pt x="2331111" y="1592885"/>
                    </a:lnTo>
                    <a:lnTo>
                      <a:pt x="2332101" y="1594028"/>
                    </a:lnTo>
                    <a:lnTo>
                      <a:pt x="2332939" y="1594104"/>
                    </a:lnTo>
                    <a:lnTo>
                      <a:pt x="2335911" y="1592885"/>
                    </a:lnTo>
                    <a:lnTo>
                      <a:pt x="2336140" y="1593342"/>
                    </a:lnTo>
                    <a:lnTo>
                      <a:pt x="2334768" y="1595095"/>
                    </a:lnTo>
                    <a:lnTo>
                      <a:pt x="2335225" y="1596238"/>
                    </a:lnTo>
                    <a:lnTo>
                      <a:pt x="2337435" y="1596695"/>
                    </a:lnTo>
                    <a:lnTo>
                      <a:pt x="2341093" y="1595933"/>
                    </a:lnTo>
                    <a:lnTo>
                      <a:pt x="2345741" y="1593723"/>
                    </a:lnTo>
                    <a:lnTo>
                      <a:pt x="2347874" y="1593113"/>
                    </a:lnTo>
                    <a:lnTo>
                      <a:pt x="2348179" y="1592047"/>
                    </a:lnTo>
                    <a:lnTo>
                      <a:pt x="2346655" y="1592047"/>
                    </a:lnTo>
                    <a:lnTo>
                      <a:pt x="2342693" y="1592428"/>
                    </a:lnTo>
                    <a:lnTo>
                      <a:pt x="2341550" y="1593113"/>
                    </a:lnTo>
                    <a:lnTo>
                      <a:pt x="2341550" y="1592656"/>
                    </a:lnTo>
                    <a:lnTo>
                      <a:pt x="2342312" y="1590980"/>
                    </a:lnTo>
                    <a:lnTo>
                      <a:pt x="2345893" y="1588618"/>
                    </a:lnTo>
                    <a:lnTo>
                      <a:pt x="2347494" y="1587246"/>
                    </a:lnTo>
                    <a:lnTo>
                      <a:pt x="2348484" y="1585722"/>
                    </a:lnTo>
                    <a:lnTo>
                      <a:pt x="2347417" y="1585722"/>
                    </a:lnTo>
                    <a:lnTo>
                      <a:pt x="2344446" y="1587322"/>
                    </a:lnTo>
                    <a:lnTo>
                      <a:pt x="2341702" y="1588084"/>
                    </a:lnTo>
                    <a:lnTo>
                      <a:pt x="2339264" y="1588237"/>
                    </a:lnTo>
                    <a:lnTo>
                      <a:pt x="2338731" y="1586636"/>
                    </a:lnTo>
                    <a:lnTo>
                      <a:pt x="2340026" y="1583436"/>
                    </a:lnTo>
                    <a:lnTo>
                      <a:pt x="2338807" y="1582293"/>
                    </a:lnTo>
                    <a:lnTo>
                      <a:pt x="2332787" y="1583893"/>
                    </a:lnTo>
                    <a:lnTo>
                      <a:pt x="2332101" y="1584427"/>
                    </a:lnTo>
                    <a:lnTo>
                      <a:pt x="2332101" y="1584884"/>
                    </a:lnTo>
                    <a:lnTo>
                      <a:pt x="2332711" y="1585189"/>
                    </a:lnTo>
                    <a:lnTo>
                      <a:pt x="2332634" y="1585493"/>
                    </a:lnTo>
                    <a:lnTo>
                      <a:pt x="2331872" y="1585798"/>
                    </a:lnTo>
                    <a:lnTo>
                      <a:pt x="2330501" y="1585493"/>
                    </a:lnTo>
                    <a:lnTo>
                      <a:pt x="2330501" y="1584808"/>
                    </a:lnTo>
                    <a:lnTo>
                      <a:pt x="2331187" y="1583665"/>
                    </a:lnTo>
                    <a:lnTo>
                      <a:pt x="2330425" y="1583207"/>
                    </a:lnTo>
                    <a:lnTo>
                      <a:pt x="2328596" y="1583512"/>
                    </a:lnTo>
                    <a:lnTo>
                      <a:pt x="2326157" y="1584198"/>
                    </a:lnTo>
                    <a:lnTo>
                      <a:pt x="2320747" y="1586484"/>
                    </a:lnTo>
                    <a:lnTo>
                      <a:pt x="2320747" y="1585951"/>
                    </a:lnTo>
                    <a:lnTo>
                      <a:pt x="2322195" y="1584579"/>
                    </a:lnTo>
                    <a:lnTo>
                      <a:pt x="2327910" y="1582826"/>
                    </a:lnTo>
                    <a:lnTo>
                      <a:pt x="2330729" y="1581988"/>
                    </a:lnTo>
                    <a:lnTo>
                      <a:pt x="2332482" y="1582141"/>
                    </a:lnTo>
                    <a:lnTo>
                      <a:pt x="2333625" y="1581531"/>
                    </a:lnTo>
                    <a:lnTo>
                      <a:pt x="2334539" y="1581531"/>
                    </a:lnTo>
                    <a:lnTo>
                      <a:pt x="2335378" y="1582141"/>
                    </a:lnTo>
                    <a:lnTo>
                      <a:pt x="2337587" y="1581912"/>
                    </a:lnTo>
                    <a:lnTo>
                      <a:pt x="2340940" y="1580769"/>
                    </a:lnTo>
                    <a:lnTo>
                      <a:pt x="2342464" y="1581150"/>
                    </a:lnTo>
                    <a:lnTo>
                      <a:pt x="2341931" y="1583055"/>
                    </a:lnTo>
                    <a:lnTo>
                      <a:pt x="2342845" y="1583207"/>
                    </a:lnTo>
                    <a:lnTo>
                      <a:pt x="2345131" y="1581683"/>
                    </a:lnTo>
                    <a:lnTo>
                      <a:pt x="2346503" y="1581074"/>
                    </a:lnTo>
                    <a:lnTo>
                      <a:pt x="2347189" y="1581531"/>
                    </a:lnTo>
                    <a:lnTo>
                      <a:pt x="2342388" y="1584122"/>
                    </a:lnTo>
                    <a:lnTo>
                      <a:pt x="2341093" y="1585417"/>
                    </a:lnTo>
                    <a:lnTo>
                      <a:pt x="2340864" y="1586103"/>
                    </a:lnTo>
                    <a:lnTo>
                      <a:pt x="2341626" y="1587094"/>
                    </a:lnTo>
                    <a:lnTo>
                      <a:pt x="2343531" y="1586941"/>
                    </a:lnTo>
                    <a:lnTo>
                      <a:pt x="2351380" y="1581836"/>
                    </a:lnTo>
                    <a:lnTo>
                      <a:pt x="2355190" y="1580160"/>
                    </a:lnTo>
                    <a:lnTo>
                      <a:pt x="2359000" y="1579169"/>
                    </a:lnTo>
                    <a:lnTo>
                      <a:pt x="2362810" y="1578940"/>
                    </a:lnTo>
                    <a:lnTo>
                      <a:pt x="2365934" y="1578026"/>
                    </a:lnTo>
                    <a:lnTo>
                      <a:pt x="2368525" y="1576502"/>
                    </a:lnTo>
                    <a:lnTo>
                      <a:pt x="2379421" y="1573149"/>
                    </a:lnTo>
                    <a:lnTo>
                      <a:pt x="2383841" y="1571015"/>
                    </a:lnTo>
                    <a:lnTo>
                      <a:pt x="2388032" y="1567358"/>
                    </a:lnTo>
                    <a:lnTo>
                      <a:pt x="2389099" y="1567129"/>
                    </a:lnTo>
                    <a:lnTo>
                      <a:pt x="2389784" y="1567586"/>
                    </a:lnTo>
                    <a:lnTo>
                      <a:pt x="2390166" y="1568806"/>
                    </a:lnTo>
                    <a:lnTo>
                      <a:pt x="2389632" y="1570177"/>
                    </a:lnTo>
                    <a:lnTo>
                      <a:pt x="2388032" y="1571701"/>
                    </a:lnTo>
                    <a:lnTo>
                      <a:pt x="2372487" y="1581836"/>
                    </a:lnTo>
                    <a:lnTo>
                      <a:pt x="2368067" y="1585417"/>
                    </a:lnTo>
                    <a:lnTo>
                      <a:pt x="2369668" y="1587475"/>
                    </a:lnTo>
                    <a:lnTo>
                      <a:pt x="2369820" y="1588389"/>
                    </a:lnTo>
                    <a:lnTo>
                      <a:pt x="2370811" y="1588237"/>
                    </a:lnTo>
                    <a:lnTo>
                      <a:pt x="2374011" y="1586484"/>
                    </a:lnTo>
                    <a:lnTo>
                      <a:pt x="2374926" y="1586636"/>
                    </a:lnTo>
                    <a:lnTo>
                      <a:pt x="2375383" y="1587170"/>
                    </a:lnTo>
                    <a:lnTo>
                      <a:pt x="2375687" y="1588313"/>
                    </a:lnTo>
                    <a:lnTo>
                      <a:pt x="2374240" y="1590218"/>
                    </a:lnTo>
                    <a:lnTo>
                      <a:pt x="2374849" y="1590675"/>
                    </a:lnTo>
                    <a:lnTo>
                      <a:pt x="2377669" y="1590294"/>
                    </a:lnTo>
                    <a:lnTo>
                      <a:pt x="2378888" y="1590446"/>
                    </a:lnTo>
                    <a:lnTo>
                      <a:pt x="2377821" y="1591970"/>
                    </a:lnTo>
                    <a:lnTo>
                      <a:pt x="2376373" y="1592885"/>
                    </a:lnTo>
                    <a:lnTo>
                      <a:pt x="2376145" y="1593875"/>
                    </a:lnTo>
                    <a:lnTo>
                      <a:pt x="2374011" y="1596314"/>
                    </a:lnTo>
                    <a:lnTo>
                      <a:pt x="2373021" y="1596771"/>
                    </a:lnTo>
                    <a:lnTo>
                      <a:pt x="2372487" y="1596466"/>
                    </a:lnTo>
                    <a:lnTo>
                      <a:pt x="2372639" y="1595323"/>
                    </a:lnTo>
                    <a:lnTo>
                      <a:pt x="2370658" y="1596542"/>
                    </a:lnTo>
                    <a:lnTo>
                      <a:pt x="2370506" y="1597533"/>
                    </a:lnTo>
                    <a:lnTo>
                      <a:pt x="2371725" y="1598447"/>
                    </a:lnTo>
                    <a:lnTo>
                      <a:pt x="2372563" y="1599819"/>
                    </a:lnTo>
                    <a:lnTo>
                      <a:pt x="2373249" y="1601800"/>
                    </a:lnTo>
                    <a:lnTo>
                      <a:pt x="2373554" y="1605839"/>
                    </a:lnTo>
                    <a:lnTo>
                      <a:pt x="2373935" y="1606677"/>
                    </a:lnTo>
                    <a:lnTo>
                      <a:pt x="2374087" y="1607058"/>
                    </a:lnTo>
                    <a:lnTo>
                      <a:pt x="2373935" y="1607515"/>
                    </a:lnTo>
                    <a:lnTo>
                      <a:pt x="2373706" y="1608506"/>
                    </a:lnTo>
                    <a:lnTo>
                      <a:pt x="2374164" y="1609344"/>
                    </a:lnTo>
                    <a:lnTo>
                      <a:pt x="2373782" y="1610335"/>
                    </a:lnTo>
                    <a:lnTo>
                      <a:pt x="2372716" y="1611478"/>
                    </a:lnTo>
                    <a:lnTo>
                      <a:pt x="2370506" y="1612087"/>
                    </a:lnTo>
                    <a:lnTo>
                      <a:pt x="2367153" y="1612163"/>
                    </a:lnTo>
                    <a:lnTo>
                      <a:pt x="2363419" y="1613459"/>
                    </a:lnTo>
                    <a:lnTo>
                      <a:pt x="2359381" y="1615973"/>
                    </a:lnTo>
                    <a:lnTo>
                      <a:pt x="2356485" y="1618260"/>
                    </a:lnTo>
                    <a:lnTo>
                      <a:pt x="2355037" y="1620317"/>
                    </a:lnTo>
                    <a:lnTo>
                      <a:pt x="2353894" y="1621155"/>
                    </a:lnTo>
                    <a:lnTo>
                      <a:pt x="2353132" y="1620850"/>
                    </a:lnTo>
                    <a:lnTo>
                      <a:pt x="2347646" y="1622527"/>
                    </a:lnTo>
                    <a:lnTo>
                      <a:pt x="2345665" y="1623670"/>
                    </a:lnTo>
                    <a:lnTo>
                      <a:pt x="2345131" y="1624660"/>
                    </a:lnTo>
                    <a:lnTo>
                      <a:pt x="2344598" y="1624889"/>
                    </a:lnTo>
                    <a:lnTo>
                      <a:pt x="2344064" y="1624203"/>
                    </a:lnTo>
                    <a:lnTo>
                      <a:pt x="2340178" y="1623746"/>
                    </a:lnTo>
                    <a:lnTo>
                      <a:pt x="2332787" y="1623441"/>
                    </a:lnTo>
                    <a:lnTo>
                      <a:pt x="2327072" y="1623746"/>
                    </a:lnTo>
                    <a:lnTo>
                      <a:pt x="2322881" y="1624660"/>
                    </a:lnTo>
                    <a:lnTo>
                      <a:pt x="2319223" y="1624127"/>
                    </a:lnTo>
                    <a:lnTo>
                      <a:pt x="2316099" y="1622146"/>
                    </a:lnTo>
                    <a:lnTo>
                      <a:pt x="2311070" y="1620545"/>
                    </a:lnTo>
                    <a:lnTo>
                      <a:pt x="2298116" y="1618793"/>
                    </a:lnTo>
                    <a:lnTo>
                      <a:pt x="2287296" y="1619098"/>
                    </a:lnTo>
                    <a:lnTo>
                      <a:pt x="2278380" y="1620317"/>
                    </a:lnTo>
                    <a:lnTo>
                      <a:pt x="2264436" y="1623822"/>
                    </a:lnTo>
                    <a:lnTo>
                      <a:pt x="2258263" y="1625880"/>
                    </a:lnTo>
                    <a:lnTo>
                      <a:pt x="2255292" y="1627480"/>
                    </a:lnTo>
                    <a:lnTo>
                      <a:pt x="2253539" y="1627937"/>
                    </a:lnTo>
                    <a:lnTo>
                      <a:pt x="2251101" y="1627403"/>
                    </a:lnTo>
                    <a:lnTo>
                      <a:pt x="2246224" y="1627403"/>
                    </a:lnTo>
                    <a:lnTo>
                      <a:pt x="2241957" y="1626184"/>
                    </a:lnTo>
                    <a:lnTo>
                      <a:pt x="2238527" y="1625346"/>
                    </a:lnTo>
                    <a:lnTo>
                      <a:pt x="2236775" y="1623136"/>
                    </a:lnTo>
                    <a:lnTo>
                      <a:pt x="2236775" y="1622222"/>
                    </a:lnTo>
                    <a:close/>
                    <a:moveTo>
                      <a:pt x="1763497" y="1457554"/>
                    </a:moveTo>
                    <a:lnTo>
                      <a:pt x="1765021" y="1456106"/>
                    </a:lnTo>
                    <a:lnTo>
                      <a:pt x="1781175" y="1444905"/>
                    </a:lnTo>
                    <a:lnTo>
                      <a:pt x="1791081" y="1436903"/>
                    </a:lnTo>
                    <a:lnTo>
                      <a:pt x="1807616" y="1421892"/>
                    </a:lnTo>
                    <a:lnTo>
                      <a:pt x="1811807" y="1418920"/>
                    </a:lnTo>
                    <a:lnTo>
                      <a:pt x="1821332" y="1413891"/>
                    </a:lnTo>
                    <a:lnTo>
                      <a:pt x="1836725" y="1409090"/>
                    </a:lnTo>
                    <a:lnTo>
                      <a:pt x="1844269" y="1406423"/>
                    </a:lnTo>
                    <a:lnTo>
                      <a:pt x="1850822" y="1403452"/>
                    </a:lnTo>
                    <a:lnTo>
                      <a:pt x="1855089" y="1401242"/>
                    </a:lnTo>
                    <a:lnTo>
                      <a:pt x="1856842" y="1399642"/>
                    </a:lnTo>
                    <a:lnTo>
                      <a:pt x="1858366" y="1398956"/>
                    </a:lnTo>
                    <a:lnTo>
                      <a:pt x="1859432" y="1399032"/>
                    </a:lnTo>
                    <a:lnTo>
                      <a:pt x="1861642" y="1397965"/>
                    </a:lnTo>
                    <a:lnTo>
                      <a:pt x="1865376" y="1394079"/>
                    </a:lnTo>
                    <a:lnTo>
                      <a:pt x="1865833" y="1393774"/>
                    </a:lnTo>
                    <a:lnTo>
                      <a:pt x="1869415" y="1392707"/>
                    </a:lnTo>
                    <a:lnTo>
                      <a:pt x="1870558" y="1390879"/>
                    </a:lnTo>
                    <a:lnTo>
                      <a:pt x="1871244" y="1388593"/>
                    </a:lnTo>
                    <a:lnTo>
                      <a:pt x="1872996" y="1384935"/>
                    </a:lnTo>
                    <a:lnTo>
                      <a:pt x="1874215" y="1383411"/>
                    </a:lnTo>
                    <a:lnTo>
                      <a:pt x="1874444" y="1381735"/>
                    </a:lnTo>
                    <a:lnTo>
                      <a:pt x="1873910" y="1379906"/>
                    </a:lnTo>
                    <a:lnTo>
                      <a:pt x="1874063" y="1378153"/>
                    </a:lnTo>
                    <a:lnTo>
                      <a:pt x="1874977" y="1376477"/>
                    </a:lnTo>
                    <a:lnTo>
                      <a:pt x="1879321" y="1374191"/>
                    </a:lnTo>
                    <a:lnTo>
                      <a:pt x="1891360" y="1370000"/>
                    </a:lnTo>
                    <a:lnTo>
                      <a:pt x="1891741" y="1370533"/>
                    </a:lnTo>
                    <a:lnTo>
                      <a:pt x="1889608" y="1373734"/>
                    </a:lnTo>
                    <a:lnTo>
                      <a:pt x="1887398" y="1379906"/>
                    </a:lnTo>
                    <a:lnTo>
                      <a:pt x="1886636" y="1380135"/>
                    </a:lnTo>
                    <a:lnTo>
                      <a:pt x="1885874" y="1380820"/>
                    </a:lnTo>
                    <a:lnTo>
                      <a:pt x="1885264" y="1382192"/>
                    </a:lnTo>
                    <a:lnTo>
                      <a:pt x="1886941" y="1382116"/>
                    </a:lnTo>
                    <a:lnTo>
                      <a:pt x="1890979" y="1380592"/>
                    </a:lnTo>
                    <a:lnTo>
                      <a:pt x="1892884" y="1379753"/>
                    </a:lnTo>
                    <a:lnTo>
                      <a:pt x="1893341" y="1378306"/>
                    </a:lnTo>
                    <a:lnTo>
                      <a:pt x="1893951" y="1375258"/>
                    </a:lnTo>
                    <a:lnTo>
                      <a:pt x="1894789" y="1373581"/>
                    </a:lnTo>
                    <a:lnTo>
                      <a:pt x="1895932" y="1373276"/>
                    </a:lnTo>
                    <a:lnTo>
                      <a:pt x="1896694" y="1371829"/>
                    </a:lnTo>
                    <a:lnTo>
                      <a:pt x="1897075" y="1369238"/>
                    </a:lnTo>
                    <a:lnTo>
                      <a:pt x="1897914" y="1367714"/>
                    </a:lnTo>
                    <a:lnTo>
                      <a:pt x="1899361" y="1367180"/>
                    </a:lnTo>
                    <a:lnTo>
                      <a:pt x="1899971" y="1366266"/>
                    </a:lnTo>
                    <a:lnTo>
                      <a:pt x="1899895" y="1365047"/>
                    </a:lnTo>
                    <a:lnTo>
                      <a:pt x="1900199" y="1361618"/>
                    </a:lnTo>
                    <a:lnTo>
                      <a:pt x="1900504" y="1360018"/>
                    </a:lnTo>
                    <a:lnTo>
                      <a:pt x="1901724" y="1357655"/>
                    </a:lnTo>
                    <a:lnTo>
                      <a:pt x="1903476" y="1356893"/>
                    </a:lnTo>
                    <a:lnTo>
                      <a:pt x="1905914" y="1357046"/>
                    </a:lnTo>
                    <a:lnTo>
                      <a:pt x="1907515" y="1358265"/>
                    </a:lnTo>
                    <a:lnTo>
                      <a:pt x="1908429" y="1360475"/>
                    </a:lnTo>
                    <a:lnTo>
                      <a:pt x="1908658" y="1362304"/>
                    </a:lnTo>
                    <a:lnTo>
                      <a:pt x="1908200" y="1363751"/>
                    </a:lnTo>
                    <a:lnTo>
                      <a:pt x="1905914" y="1366418"/>
                    </a:lnTo>
                    <a:lnTo>
                      <a:pt x="1899285" y="1372667"/>
                    </a:lnTo>
                    <a:lnTo>
                      <a:pt x="1898599" y="1374420"/>
                    </a:lnTo>
                    <a:lnTo>
                      <a:pt x="1899209" y="1375334"/>
                    </a:lnTo>
                    <a:lnTo>
                      <a:pt x="1899590" y="1376705"/>
                    </a:lnTo>
                    <a:lnTo>
                      <a:pt x="1900352" y="1376858"/>
                    </a:lnTo>
                    <a:lnTo>
                      <a:pt x="1901800" y="1375715"/>
                    </a:lnTo>
                    <a:lnTo>
                      <a:pt x="1902485" y="1374648"/>
                    </a:lnTo>
                    <a:lnTo>
                      <a:pt x="1902257" y="1373734"/>
                    </a:lnTo>
                    <a:lnTo>
                      <a:pt x="1902790" y="1372591"/>
                    </a:lnTo>
                    <a:lnTo>
                      <a:pt x="1904009" y="1371067"/>
                    </a:lnTo>
                    <a:lnTo>
                      <a:pt x="1905000" y="1370686"/>
                    </a:lnTo>
                    <a:lnTo>
                      <a:pt x="1905686" y="1371295"/>
                    </a:lnTo>
                    <a:lnTo>
                      <a:pt x="1906905" y="1370990"/>
                    </a:lnTo>
                    <a:lnTo>
                      <a:pt x="1908505" y="1369924"/>
                    </a:lnTo>
                    <a:lnTo>
                      <a:pt x="1911553" y="1369390"/>
                    </a:lnTo>
                    <a:lnTo>
                      <a:pt x="1912087" y="1369314"/>
                    </a:lnTo>
                    <a:lnTo>
                      <a:pt x="1915744" y="1365047"/>
                    </a:lnTo>
                    <a:lnTo>
                      <a:pt x="1916811" y="1362608"/>
                    </a:lnTo>
                    <a:lnTo>
                      <a:pt x="1916887" y="1360475"/>
                    </a:lnTo>
                    <a:lnTo>
                      <a:pt x="1915363" y="1358265"/>
                    </a:lnTo>
                    <a:lnTo>
                      <a:pt x="1912468" y="1355979"/>
                    </a:lnTo>
                    <a:lnTo>
                      <a:pt x="1911553" y="1353465"/>
                    </a:lnTo>
                    <a:lnTo>
                      <a:pt x="1911477" y="1352245"/>
                    </a:lnTo>
                    <a:lnTo>
                      <a:pt x="1910944" y="1350721"/>
                    </a:lnTo>
                    <a:lnTo>
                      <a:pt x="1911553" y="1350112"/>
                    </a:lnTo>
                    <a:lnTo>
                      <a:pt x="1913382" y="1350493"/>
                    </a:lnTo>
                    <a:lnTo>
                      <a:pt x="1914906" y="1350264"/>
                    </a:lnTo>
                    <a:lnTo>
                      <a:pt x="1916125" y="1349502"/>
                    </a:lnTo>
                    <a:lnTo>
                      <a:pt x="1918335" y="1349350"/>
                    </a:lnTo>
                    <a:lnTo>
                      <a:pt x="1920164" y="1349426"/>
                    </a:lnTo>
                    <a:lnTo>
                      <a:pt x="1922374" y="1351407"/>
                    </a:lnTo>
                    <a:lnTo>
                      <a:pt x="1930222" y="1353388"/>
                    </a:lnTo>
                    <a:lnTo>
                      <a:pt x="1933118" y="1354379"/>
                    </a:lnTo>
                    <a:lnTo>
                      <a:pt x="1936699" y="1355370"/>
                    </a:lnTo>
                    <a:lnTo>
                      <a:pt x="1937614" y="1355750"/>
                    </a:lnTo>
                    <a:lnTo>
                      <a:pt x="1938223" y="1356893"/>
                    </a:lnTo>
                    <a:lnTo>
                      <a:pt x="1939595" y="1357351"/>
                    </a:lnTo>
                    <a:lnTo>
                      <a:pt x="1941652" y="1357198"/>
                    </a:lnTo>
                    <a:lnTo>
                      <a:pt x="1943786" y="1357579"/>
                    </a:lnTo>
                    <a:lnTo>
                      <a:pt x="1947444" y="1359332"/>
                    </a:lnTo>
                    <a:lnTo>
                      <a:pt x="1950872" y="1360475"/>
                    </a:lnTo>
                    <a:lnTo>
                      <a:pt x="1956130" y="1360322"/>
                    </a:lnTo>
                    <a:lnTo>
                      <a:pt x="1959102" y="1359789"/>
                    </a:lnTo>
                    <a:lnTo>
                      <a:pt x="1963750" y="1360627"/>
                    </a:lnTo>
                    <a:lnTo>
                      <a:pt x="1966341" y="1360627"/>
                    </a:lnTo>
                    <a:lnTo>
                      <a:pt x="1968932" y="1359256"/>
                    </a:lnTo>
                    <a:lnTo>
                      <a:pt x="1971218" y="1358875"/>
                    </a:lnTo>
                    <a:lnTo>
                      <a:pt x="1973123" y="1359560"/>
                    </a:lnTo>
                    <a:lnTo>
                      <a:pt x="1973961" y="1360399"/>
                    </a:lnTo>
                    <a:lnTo>
                      <a:pt x="1975485" y="1361618"/>
                    </a:lnTo>
                    <a:lnTo>
                      <a:pt x="1980209" y="1361008"/>
                    </a:lnTo>
                    <a:lnTo>
                      <a:pt x="1981200" y="1361313"/>
                    </a:lnTo>
                    <a:lnTo>
                      <a:pt x="1982572" y="1362685"/>
                    </a:lnTo>
                    <a:lnTo>
                      <a:pt x="1982800" y="1363523"/>
                    </a:lnTo>
                    <a:lnTo>
                      <a:pt x="1983562" y="1364818"/>
                    </a:lnTo>
                    <a:lnTo>
                      <a:pt x="1985315" y="1367333"/>
                    </a:lnTo>
                    <a:lnTo>
                      <a:pt x="1985772" y="1368171"/>
                    </a:lnTo>
                    <a:lnTo>
                      <a:pt x="1986991" y="1369238"/>
                    </a:lnTo>
                    <a:lnTo>
                      <a:pt x="1987906" y="1371676"/>
                    </a:lnTo>
                    <a:lnTo>
                      <a:pt x="1988668" y="1375486"/>
                    </a:lnTo>
                    <a:lnTo>
                      <a:pt x="1989506" y="1377848"/>
                    </a:lnTo>
                    <a:lnTo>
                      <a:pt x="1990496" y="1378687"/>
                    </a:lnTo>
                    <a:lnTo>
                      <a:pt x="1990877" y="1379677"/>
                    </a:lnTo>
                    <a:lnTo>
                      <a:pt x="1991716" y="1383716"/>
                    </a:lnTo>
                    <a:lnTo>
                      <a:pt x="1993773" y="1388288"/>
                    </a:lnTo>
                    <a:lnTo>
                      <a:pt x="1996974" y="1392784"/>
                    </a:lnTo>
                    <a:lnTo>
                      <a:pt x="2001088" y="1397203"/>
                    </a:lnTo>
                    <a:lnTo>
                      <a:pt x="2006346" y="1400099"/>
                    </a:lnTo>
                    <a:lnTo>
                      <a:pt x="2012594" y="1401547"/>
                    </a:lnTo>
                    <a:lnTo>
                      <a:pt x="2018157" y="1401851"/>
                    </a:lnTo>
                    <a:lnTo>
                      <a:pt x="2023034" y="1401090"/>
                    </a:lnTo>
                    <a:lnTo>
                      <a:pt x="2029511" y="1400632"/>
                    </a:lnTo>
                    <a:lnTo>
                      <a:pt x="2037588" y="1400556"/>
                    </a:lnTo>
                    <a:lnTo>
                      <a:pt x="2041779" y="1401090"/>
                    </a:lnTo>
                    <a:lnTo>
                      <a:pt x="2042008" y="1402156"/>
                    </a:lnTo>
                    <a:lnTo>
                      <a:pt x="2041246" y="1403680"/>
                    </a:lnTo>
                    <a:lnTo>
                      <a:pt x="2039417" y="1405738"/>
                    </a:lnTo>
                    <a:lnTo>
                      <a:pt x="2039264" y="1407033"/>
                    </a:lnTo>
                    <a:lnTo>
                      <a:pt x="2039188" y="1408786"/>
                    </a:lnTo>
                    <a:lnTo>
                      <a:pt x="2037664" y="1411072"/>
                    </a:lnTo>
                    <a:lnTo>
                      <a:pt x="2036902" y="1412443"/>
                    </a:lnTo>
                    <a:lnTo>
                      <a:pt x="2037131" y="1413434"/>
                    </a:lnTo>
                    <a:lnTo>
                      <a:pt x="2036750" y="1414653"/>
                    </a:lnTo>
                    <a:lnTo>
                      <a:pt x="2035683" y="1416330"/>
                    </a:lnTo>
                    <a:lnTo>
                      <a:pt x="2036293" y="1418463"/>
                    </a:lnTo>
                    <a:lnTo>
                      <a:pt x="2038655" y="1421130"/>
                    </a:lnTo>
                    <a:lnTo>
                      <a:pt x="2041551" y="1423264"/>
                    </a:lnTo>
                    <a:lnTo>
                      <a:pt x="2044979" y="1424864"/>
                    </a:lnTo>
                    <a:lnTo>
                      <a:pt x="2047113" y="1426616"/>
                    </a:lnTo>
                    <a:lnTo>
                      <a:pt x="2047951" y="1428369"/>
                    </a:lnTo>
                    <a:lnTo>
                      <a:pt x="2048866" y="1429360"/>
                    </a:lnTo>
                    <a:lnTo>
                      <a:pt x="2049932" y="1429512"/>
                    </a:lnTo>
                    <a:lnTo>
                      <a:pt x="2050923" y="1430350"/>
                    </a:lnTo>
                    <a:lnTo>
                      <a:pt x="2051761" y="1431798"/>
                    </a:lnTo>
                    <a:lnTo>
                      <a:pt x="2050847" y="1434389"/>
                    </a:lnTo>
                    <a:lnTo>
                      <a:pt x="2048180" y="1438046"/>
                    </a:lnTo>
                    <a:lnTo>
                      <a:pt x="2046961" y="1440409"/>
                    </a:lnTo>
                    <a:lnTo>
                      <a:pt x="2047266" y="1441552"/>
                    </a:lnTo>
                    <a:lnTo>
                      <a:pt x="2044903" y="1445514"/>
                    </a:lnTo>
                    <a:lnTo>
                      <a:pt x="2044827" y="1447114"/>
                    </a:lnTo>
                    <a:lnTo>
                      <a:pt x="2045741" y="1448257"/>
                    </a:lnTo>
                    <a:lnTo>
                      <a:pt x="2049399" y="1449781"/>
                    </a:lnTo>
                    <a:lnTo>
                      <a:pt x="2050618" y="1451077"/>
                    </a:lnTo>
                    <a:lnTo>
                      <a:pt x="2051533" y="1451305"/>
                    </a:lnTo>
                    <a:lnTo>
                      <a:pt x="2052219" y="1450391"/>
                    </a:lnTo>
                    <a:lnTo>
                      <a:pt x="2053666" y="1449934"/>
                    </a:lnTo>
                    <a:lnTo>
                      <a:pt x="2055876" y="1450086"/>
                    </a:lnTo>
                    <a:lnTo>
                      <a:pt x="2057857" y="1450696"/>
                    </a:lnTo>
                    <a:lnTo>
                      <a:pt x="2059762" y="1451915"/>
                    </a:lnTo>
                    <a:lnTo>
                      <a:pt x="2060448" y="1453134"/>
                    </a:lnTo>
                    <a:lnTo>
                      <a:pt x="2059915" y="1454430"/>
                    </a:lnTo>
                    <a:lnTo>
                      <a:pt x="2058924" y="1454887"/>
                    </a:lnTo>
                    <a:lnTo>
                      <a:pt x="2055952" y="1454734"/>
                    </a:lnTo>
                    <a:lnTo>
                      <a:pt x="2054276" y="1455344"/>
                    </a:lnTo>
                    <a:lnTo>
                      <a:pt x="2053285" y="1456715"/>
                    </a:lnTo>
                    <a:lnTo>
                      <a:pt x="2052981" y="1460449"/>
                    </a:lnTo>
                    <a:lnTo>
                      <a:pt x="2053819" y="1461973"/>
                    </a:lnTo>
                    <a:lnTo>
                      <a:pt x="2054276" y="1461973"/>
                    </a:lnTo>
                    <a:lnTo>
                      <a:pt x="2054962" y="1461211"/>
                    </a:lnTo>
                    <a:lnTo>
                      <a:pt x="2055876" y="1459763"/>
                    </a:lnTo>
                    <a:lnTo>
                      <a:pt x="2056791" y="1459611"/>
                    </a:lnTo>
                    <a:lnTo>
                      <a:pt x="2057705" y="1460754"/>
                    </a:lnTo>
                    <a:lnTo>
                      <a:pt x="2056714" y="1463116"/>
                    </a:lnTo>
                    <a:lnTo>
                      <a:pt x="2053590" y="1466698"/>
                    </a:lnTo>
                    <a:lnTo>
                      <a:pt x="2052752" y="1467765"/>
                    </a:lnTo>
                    <a:lnTo>
                      <a:pt x="2052752" y="1469365"/>
                    </a:lnTo>
                    <a:lnTo>
                      <a:pt x="2055343" y="1472336"/>
                    </a:lnTo>
                    <a:lnTo>
                      <a:pt x="2056333" y="1472032"/>
                    </a:lnTo>
                    <a:lnTo>
                      <a:pt x="2056943" y="1471270"/>
                    </a:lnTo>
                    <a:lnTo>
                      <a:pt x="2057934" y="1470431"/>
                    </a:lnTo>
                    <a:lnTo>
                      <a:pt x="2061362" y="1469974"/>
                    </a:lnTo>
                    <a:lnTo>
                      <a:pt x="2065554" y="1468755"/>
                    </a:lnTo>
                    <a:lnTo>
                      <a:pt x="2068221" y="1468450"/>
                    </a:lnTo>
                    <a:lnTo>
                      <a:pt x="2070049" y="1469593"/>
                    </a:lnTo>
                    <a:lnTo>
                      <a:pt x="2071192" y="1471193"/>
                    </a:lnTo>
                    <a:lnTo>
                      <a:pt x="2071345" y="1472794"/>
                    </a:lnTo>
                    <a:lnTo>
                      <a:pt x="2070506" y="1474851"/>
                    </a:lnTo>
                    <a:lnTo>
                      <a:pt x="2070430" y="1476604"/>
                    </a:lnTo>
                    <a:lnTo>
                      <a:pt x="2071040" y="1478204"/>
                    </a:lnTo>
                    <a:lnTo>
                      <a:pt x="2073250" y="1479042"/>
                    </a:lnTo>
                    <a:lnTo>
                      <a:pt x="2077060" y="1479118"/>
                    </a:lnTo>
                    <a:lnTo>
                      <a:pt x="2079117" y="1479499"/>
                    </a:lnTo>
                    <a:lnTo>
                      <a:pt x="2079803" y="1480795"/>
                    </a:lnTo>
                    <a:lnTo>
                      <a:pt x="2080565" y="1481023"/>
                    </a:lnTo>
                    <a:lnTo>
                      <a:pt x="2087575" y="1481633"/>
                    </a:lnTo>
                    <a:lnTo>
                      <a:pt x="2090166" y="1482166"/>
                    </a:lnTo>
                    <a:lnTo>
                      <a:pt x="2091004" y="1483005"/>
                    </a:lnTo>
                    <a:lnTo>
                      <a:pt x="2095348" y="1484147"/>
                    </a:lnTo>
                    <a:lnTo>
                      <a:pt x="2111959" y="1486815"/>
                    </a:lnTo>
                    <a:lnTo>
                      <a:pt x="2116989" y="1486433"/>
                    </a:lnTo>
                    <a:lnTo>
                      <a:pt x="2123694" y="1485595"/>
                    </a:lnTo>
                    <a:lnTo>
                      <a:pt x="2125828" y="1487119"/>
                    </a:lnTo>
                    <a:lnTo>
                      <a:pt x="2126818" y="1487272"/>
                    </a:lnTo>
                    <a:lnTo>
                      <a:pt x="2128419" y="1487043"/>
                    </a:lnTo>
                    <a:lnTo>
                      <a:pt x="2137867" y="1486281"/>
                    </a:lnTo>
                    <a:lnTo>
                      <a:pt x="2139163" y="1487729"/>
                    </a:lnTo>
                    <a:lnTo>
                      <a:pt x="2143811" y="1489100"/>
                    </a:lnTo>
                    <a:lnTo>
                      <a:pt x="2146859" y="1489177"/>
                    </a:lnTo>
                    <a:lnTo>
                      <a:pt x="2150897" y="1489329"/>
                    </a:lnTo>
                    <a:lnTo>
                      <a:pt x="2158365" y="1490015"/>
                    </a:lnTo>
                    <a:lnTo>
                      <a:pt x="2160118" y="1490472"/>
                    </a:lnTo>
                    <a:lnTo>
                      <a:pt x="2160270" y="1492072"/>
                    </a:lnTo>
                    <a:lnTo>
                      <a:pt x="2160346" y="1492758"/>
                    </a:lnTo>
                    <a:lnTo>
                      <a:pt x="2160880" y="1492758"/>
                    </a:lnTo>
                    <a:lnTo>
                      <a:pt x="2161794" y="1491996"/>
                    </a:lnTo>
                    <a:lnTo>
                      <a:pt x="2163242" y="1491767"/>
                    </a:lnTo>
                    <a:lnTo>
                      <a:pt x="2164309" y="1491082"/>
                    </a:lnTo>
                    <a:lnTo>
                      <a:pt x="2164918" y="1490015"/>
                    </a:lnTo>
                    <a:lnTo>
                      <a:pt x="2166061" y="1489786"/>
                    </a:lnTo>
                    <a:lnTo>
                      <a:pt x="2168804" y="1491158"/>
                    </a:lnTo>
                    <a:lnTo>
                      <a:pt x="2168957" y="1491920"/>
                    </a:lnTo>
                    <a:lnTo>
                      <a:pt x="2165147" y="1493596"/>
                    </a:lnTo>
                    <a:lnTo>
                      <a:pt x="2165528" y="1494282"/>
                    </a:lnTo>
                    <a:lnTo>
                      <a:pt x="2165757" y="1494739"/>
                    </a:lnTo>
                    <a:lnTo>
                      <a:pt x="2166747" y="1494968"/>
                    </a:lnTo>
                    <a:lnTo>
                      <a:pt x="2166899" y="1495654"/>
                    </a:lnTo>
                    <a:lnTo>
                      <a:pt x="2165604" y="1496568"/>
                    </a:lnTo>
                    <a:lnTo>
                      <a:pt x="2166823" y="1497101"/>
                    </a:lnTo>
                    <a:lnTo>
                      <a:pt x="2170405" y="1495806"/>
                    </a:lnTo>
                    <a:lnTo>
                      <a:pt x="2172462" y="1495806"/>
                    </a:lnTo>
                    <a:lnTo>
                      <a:pt x="2178025" y="1496797"/>
                    </a:lnTo>
                    <a:lnTo>
                      <a:pt x="2180616" y="1496797"/>
                    </a:lnTo>
                    <a:lnTo>
                      <a:pt x="2182139" y="1495958"/>
                    </a:lnTo>
                    <a:lnTo>
                      <a:pt x="2182368" y="1495196"/>
                    </a:lnTo>
                    <a:lnTo>
                      <a:pt x="2183054" y="1494739"/>
                    </a:lnTo>
                    <a:lnTo>
                      <a:pt x="2183435" y="1494968"/>
                    </a:lnTo>
                    <a:lnTo>
                      <a:pt x="2183664" y="1495882"/>
                    </a:lnTo>
                    <a:lnTo>
                      <a:pt x="2183587" y="1497711"/>
                    </a:lnTo>
                    <a:lnTo>
                      <a:pt x="2185949" y="1498321"/>
                    </a:lnTo>
                    <a:lnTo>
                      <a:pt x="2190902" y="1497787"/>
                    </a:lnTo>
                    <a:lnTo>
                      <a:pt x="2193874" y="1497863"/>
                    </a:lnTo>
                    <a:lnTo>
                      <a:pt x="2196694" y="1497863"/>
                    </a:lnTo>
                    <a:lnTo>
                      <a:pt x="2197151" y="1498245"/>
                    </a:lnTo>
                    <a:lnTo>
                      <a:pt x="2197913" y="1499387"/>
                    </a:lnTo>
                    <a:lnTo>
                      <a:pt x="2200047" y="1501369"/>
                    </a:lnTo>
                    <a:lnTo>
                      <a:pt x="2200732" y="1502283"/>
                    </a:lnTo>
                    <a:lnTo>
                      <a:pt x="2201342" y="1504340"/>
                    </a:lnTo>
                    <a:lnTo>
                      <a:pt x="2202866" y="1505560"/>
                    </a:lnTo>
                    <a:lnTo>
                      <a:pt x="2203399" y="1506626"/>
                    </a:lnTo>
                    <a:lnTo>
                      <a:pt x="2203476" y="1507617"/>
                    </a:lnTo>
                    <a:lnTo>
                      <a:pt x="2203933" y="1508608"/>
                    </a:lnTo>
                    <a:lnTo>
                      <a:pt x="2205381" y="1510741"/>
                    </a:lnTo>
                    <a:lnTo>
                      <a:pt x="2207133" y="1512265"/>
                    </a:lnTo>
                    <a:lnTo>
                      <a:pt x="2208124" y="1513561"/>
                    </a:lnTo>
                    <a:lnTo>
                      <a:pt x="2208505" y="1515161"/>
                    </a:lnTo>
                    <a:lnTo>
                      <a:pt x="2209419" y="1515770"/>
                    </a:lnTo>
                    <a:lnTo>
                      <a:pt x="2211019" y="1515390"/>
                    </a:lnTo>
                    <a:lnTo>
                      <a:pt x="2211705" y="1514780"/>
                    </a:lnTo>
                    <a:lnTo>
                      <a:pt x="2211553" y="1513485"/>
                    </a:lnTo>
                    <a:lnTo>
                      <a:pt x="2212162" y="1513713"/>
                    </a:lnTo>
                    <a:lnTo>
                      <a:pt x="2213153" y="1515923"/>
                    </a:lnTo>
                    <a:lnTo>
                      <a:pt x="2213077" y="1519428"/>
                    </a:lnTo>
                    <a:lnTo>
                      <a:pt x="2213305" y="1521409"/>
                    </a:lnTo>
                    <a:lnTo>
                      <a:pt x="2214677" y="1524229"/>
                    </a:lnTo>
                    <a:lnTo>
                      <a:pt x="2216506" y="1524991"/>
                    </a:lnTo>
                    <a:lnTo>
                      <a:pt x="2217725" y="1526057"/>
                    </a:lnTo>
                    <a:lnTo>
                      <a:pt x="2221230" y="1526820"/>
                    </a:lnTo>
                    <a:lnTo>
                      <a:pt x="2221687" y="1526667"/>
                    </a:lnTo>
                    <a:lnTo>
                      <a:pt x="2220925" y="1524838"/>
                    </a:lnTo>
                    <a:lnTo>
                      <a:pt x="2221306" y="1524381"/>
                    </a:lnTo>
                    <a:lnTo>
                      <a:pt x="2222526" y="1524229"/>
                    </a:lnTo>
                    <a:lnTo>
                      <a:pt x="2224583" y="1524457"/>
                    </a:lnTo>
                    <a:lnTo>
                      <a:pt x="2225878" y="1525372"/>
                    </a:lnTo>
                    <a:lnTo>
                      <a:pt x="2226488" y="1526896"/>
                    </a:lnTo>
                    <a:lnTo>
                      <a:pt x="2226183" y="1528877"/>
                    </a:lnTo>
                    <a:lnTo>
                      <a:pt x="2223821" y="1530858"/>
                    </a:lnTo>
                    <a:lnTo>
                      <a:pt x="2223440" y="1532611"/>
                    </a:lnTo>
                    <a:lnTo>
                      <a:pt x="2223973" y="1533601"/>
                    </a:lnTo>
                    <a:lnTo>
                      <a:pt x="2224583" y="1533830"/>
                    </a:lnTo>
                    <a:lnTo>
                      <a:pt x="2225192" y="1533144"/>
                    </a:lnTo>
                    <a:lnTo>
                      <a:pt x="2226183" y="1533525"/>
                    </a:lnTo>
                    <a:lnTo>
                      <a:pt x="2227479" y="1534897"/>
                    </a:lnTo>
                    <a:lnTo>
                      <a:pt x="2227859" y="1535887"/>
                    </a:lnTo>
                    <a:lnTo>
                      <a:pt x="2227174" y="1536725"/>
                    </a:lnTo>
                    <a:lnTo>
                      <a:pt x="2224888" y="1537183"/>
                    </a:lnTo>
                    <a:lnTo>
                      <a:pt x="2224735" y="1538021"/>
                    </a:lnTo>
                    <a:lnTo>
                      <a:pt x="2227250" y="1539773"/>
                    </a:lnTo>
                    <a:lnTo>
                      <a:pt x="2229155" y="1542136"/>
                    </a:lnTo>
                    <a:lnTo>
                      <a:pt x="2230146" y="1542364"/>
                    </a:lnTo>
                    <a:lnTo>
                      <a:pt x="2230679" y="1543126"/>
                    </a:lnTo>
                    <a:lnTo>
                      <a:pt x="2230831" y="1544422"/>
                    </a:lnTo>
                    <a:lnTo>
                      <a:pt x="2231822" y="1545260"/>
                    </a:lnTo>
                    <a:lnTo>
                      <a:pt x="2234641" y="1546250"/>
                    </a:lnTo>
                    <a:lnTo>
                      <a:pt x="2235784" y="1548689"/>
                    </a:lnTo>
                    <a:lnTo>
                      <a:pt x="2236318" y="1550137"/>
                    </a:lnTo>
                    <a:lnTo>
                      <a:pt x="2236851" y="1551737"/>
                    </a:lnTo>
                    <a:lnTo>
                      <a:pt x="2237689" y="1551965"/>
                    </a:lnTo>
                    <a:lnTo>
                      <a:pt x="2238375" y="1551127"/>
                    </a:lnTo>
                    <a:lnTo>
                      <a:pt x="2238375" y="1549680"/>
                    </a:lnTo>
                    <a:lnTo>
                      <a:pt x="2239747" y="1549146"/>
                    </a:lnTo>
                    <a:lnTo>
                      <a:pt x="2239899" y="1549908"/>
                    </a:lnTo>
                    <a:lnTo>
                      <a:pt x="2239061" y="1551661"/>
                    </a:lnTo>
                    <a:lnTo>
                      <a:pt x="2239289" y="1553108"/>
                    </a:lnTo>
                    <a:lnTo>
                      <a:pt x="2240432" y="1554175"/>
                    </a:lnTo>
                    <a:lnTo>
                      <a:pt x="2238909" y="1554556"/>
                    </a:lnTo>
                    <a:lnTo>
                      <a:pt x="2234717" y="1554175"/>
                    </a:lnTo>
                    <a:lnTo>
                      <a:pt x="2232812" y="1552727"/>
                    </a:lnTo>
                    <a:lnTo>
                      <a:pt x="2232279" y="1552270"/>
                    </a:lnTo>
                    <a:lnTo>
                      <a:pt x="2230984" y="1552042"/>
                    </a:lnTo>
                    <a:lnTo>
                      <a:pt x="2230603" y="1551585"/>
                    </a:lnTo>
                    <a:lnTo>
                      <a:pt x="2231136" y="1550060"/>
                    </a:lnTo>
                    <a:lnTo>
                      <a:pt x="2230755" y="1549680"/>
                    </a:lnTo>
                    <a:lnTo>
                      <a:pt x="2228241" y="1550060"/>
                    </a:lnTo>
                    <a:lnTo>
                      <a:pt x="2225574" y="1551051"/>
                    </a:lnTo>
                    <a:lnTo>
                      <a:pt x="2223897" y="1552346"/>
                    </a:lnTo>
                    <a:lnTo>
                      <a:pt x="2223897" y="1553870"/>
                    </a:lnTo>
                    <a:lnTo>
                      <a:pt x="2225040" y="1555395"/>
                    </a:lnTo>
                    <a:lnTo>
                      <a:pt x="2227250" y="1556918"/>
                    </a:lnTo>
                    <a:lnTo>
                      <a:pt x="2228164" y="1559662"/>
                    </a:lnTo>
                    <a:lnTo>
                      <a:pt x="2227783" y="1563472"/>
                    </a:lnTo>
                    <a:lnTo>
                      <a:pt x="2226640" y="1566062"/>
                    </a:lnTo>
                    <a:lnTo>
                      <a:pt x="2224812" y="1567358"/>
                    </a:lnTo>
                    <a:lnTo>
                      <a:pt x="2219401" y="1566443"/>
                    </a:lnTo>
                    <a:lnTo>
                      <a:pt x="2210410" y="1563167"/>
                    </a:lnTo>
                    <a:lnTo>
                      <a:pt x="2205304" y="1560347"/>
                    </a:lnTo>
                    <a:lnTo>
                      <a:pt x="2203171" y="1556385"/>
                    </a:lnTo>
                    <a:lnTo>
                      <a:pt x="2202332" y="1556156"/>
                    </a:lnTo>
                    <a:lnTo>
                      <a:pt x="2197761" y="1557376"/>
                    </a:lnTo>
                    <a:lnTo>
                      <a:pt x="2195246" y="1558976"/>
                    </a:lnTo>
                    <a:lnTo>
                      <a:pt x="2193189" y="1561338"/>
                    </a:lnTo>
                    <a:lnTo>
                      <a:pt x="2192579" y="1560576"/>
                    </a:lnTo>
                    <a:lnTo>
                      <a:pt x="2193493" y="1556842"/>
                    </a:lnTo>
                    <a:lnTo>
                      <a:pt x="2193874" y="1554480"/>
                    </a:lnTo>
                    <a:lnTo>
                      <a:pt x="2193722" y="1553566"/>
                    </a:lnTo>
                    <a:lnTo>
                      <a:pt x="2192807" y="1552804"/>
                    </a:lnTo>
                    <a:lnTo>
                      <a:pt x="2191055" y="1552270"/>
                    </a:lnTo>
                    <a:lnTo>
                      <a:pt x="2188845" y="1552575"/>
                    </a:lnTo>
                    <a:lnTo>
                      <a:pt x="2185492" y="1554328"/>
                    </a:lnTo>
                    <a:lnTo>
                      <a:pt x="2184730" y="1554099"/>
                    </a:lnTo>
                    <a:lnTo>
                      <a:pt x="2184807" y="1553490"/>
                    </a:lnTo>
                    <a:lnTo>
                      <a:pt x="2188312" y="1550670"/>
                    </a:lnTo>
                    <a:lnTo>
                      <a:pt x="2189455" y="1549070"/>
                    </a:lnTo>
                    <a:lnTo>
                      <a:pt x="2189455" y="1547622"/>
                    </a:lnTo>
                    <a:lnTo>
                      <a:pt x="2189988" y="1546327"/>
                    </a:lnTo>
                    <a:lnTo>
                      <a:pt x="2190979" y="1545184"/>
                    </a:lnTo>
                    <a:lnTo>
                      <a:pt x="2190750" y="1544650"/>
                    </a:lnTo>
                    <a:lnTo>
                      <a:pt x="2189226" y="1544726"/>
                    </a:lnTo>
                    <a:lnTo>
                      <a:pt x="2188464" y="1545260"/>
                    </a:lnTo>
                    <a:lnTo>
                      <a:pt x="2186864" y="1547241"/>
                    </a:lnTo>
                    <a:lnTo>
                      <a:pt x="2184578" y="1547089"/>
                    </a:lnTo>
                    <a:lnTo>
                      <a:pt x="2184273" y="1546631"/>
                    </a:lnTo>
                    <a:lnTo>
                      <a:pt x="2184883" y="1545412"/>
                    </a:lnTo>
                    <a:lnTo>
                      <a:pt x="2184426" y="1544726"/>
                    </a:lnTo>
                    <a:lnTo>
                      <a:pt x="2182825" y="1544422"/>
                    </a:lnTo>
                    <a:lnTo>
                      <a:pt x="2182292" y="1543126"/>
                    </a:lnTo>
                    <a:lnTo>
                      <a:pt x="2181759" y="1542745"/>
                    </a:lnTo>
                    <a:lnTo>
                      <a:pt x="2179777" y="1541831"/>
                    </a:lnTo>
                    <a:lnTo>
                      <a:pt x="2179549" y="1539316"/>
                    </a:lnTo>
                    <a:lnTo>
                      <a:pt x="2178863" y="1537335"/>
                    </a:lnTo>
                    <a:lnTo>
                      <a:pt x="2177720" y="1535811"/>
                    </a:lnTo>
                    <a:lnTo>
                      <a:pt x="2177567" y="1534211"/>
                    </a:lnTo>
                    <a:lnTo>
                      <a:pt x="2178787" y="1531772"/>
                    </a:lnTo>
                    <a:lnTo>
                      <a:pt x="2178329" y="1531391"/>
                    </a:lnTo>
                    <a:lnTo>
                      <a:pt x="2174367" y="1531087"/>
                    </a:lnTo>
                    <a:lnTo>
                      <a:pt x="2166823" y="1530706"/>
                    </a:lnTo>
                    <a:lnTo>
                      <a:pt x="2162937" y="1531239"/>
                    </a:lnTo>
                    <a:lnTo>
                      <a:pt x="2162632" y="1532611"/>
                    </a:lnTo>
                    <a:lnTo>
                      <a:pt x="2163471" y="1533601"/>
                    </a:lnTo>
                    <a:lnTo>
                      <a:pt x="2165528" y="1534211"/>
                    </a:lnTo>
                    <a:lnTo>
                      <a:pt x="2167052" y="1535354"/>
                    </a:lnTo>
                    <a:lnTo>
                      <a:pt x="2167509" y="1536268"/>
                    </a:lnTo>
                    <a:lnTo>
                      <a:pt x="2168957" y="1537259"/>
                    </a:lnTo>
                    <a:lnTo>
                      <a:pt x="2170557" y="1539316"/>
                    </a:lnTo>
                    <a:lnTo>
                      <a:pt x="2172386" y="1542440"/>
                    </a:lnTo>
                    <a:lnTo>
                      <a:pt x="2173757" y="1543812"/>
                    </a:lnTo>
                    <a:lnTo>
                      <a:pt x="2175205" y="1543965"/>
                    </a:lnTo>
                    <a:lnTo>
                      <a:pt x="2176044" y="1544269"/>
                    </a:lnTo>
                    <a:lnTo>
                      <a:pt x="2175967" y="1547393"/>
                    </a:lnTo>
                    <a:lnTo>
                      <a:pt x="2176653" y="1549375"/>
                    </a:lnTo>
                    <a:lnTo>
                      <a:pt x="2178177" y="1551203"/>
                    </a:lnTo>
                    <a:lnTo>
                      <a:pt x="2179015" y="1553108"/>
                    </a:lnTo>
                    <a:lnTo>
                      <a:pt x="2178939" y="1556614"/>
                    </a:lnTo>
                    <a:lnTo>
                      <a:pt x="2179015" y="1560043"/>
                    </a:lnTo>
                    <a:lnTo>
                      <a:pt x="2178253" y="1562252"/>
                    </a:lnTo>
                    <a:lnTo>
                      <a:pt x="2176196" y="1564843"/>
                    </a:lnTo>
                    <a:lnTo>
                      <a:pt x="2174901" y="1566977"/>
                    </a:lnTo>
                    <a:lnTo>
                      <a:pt x="2174291" y="1568730"/>
                    </a:lnTo>
                    <a:lnTo>
                      <a:pt x="2173148" y="1569872"/>
                    </a:lnTo>
                    <a:lnTo>
                      <a:pt x="2171472" y="1570406"/>
                    </a:lnTo>
                    <a:lnTo>
                      <a:pt x="2169795" y="1571625"/>
                    </a:lnTo>
                    <a:lnTo>
                      <a:pt x="2168042" y="1573454"/>
                    </a:lnTo>
                    <a:lnTo>
                      <a:pt x="2166899" y="1575816"/>
                    </a:lnTo>
                    <a:lnTo>
                      <a:pt x="2166290" y="1578559"/>
                    </a:lnTo>
                    <a:lnTo>
                      <a:pt x="2164842" y="1581379"/>
                    </a:lnTo>
                    <a:lnTo>
                      <a:pt x="2162480" y="1584274"/>
                    </a:lnTo>
                    <a:lnTo>
                      <a:pt x="2161566" y="1587551"/>
                    </a:lnTo>
                    <a:lnTo>
                      <a:pt x="2162099" y="1591285"/>
                    </a:lnTo>
                    <a:lnTo>
                      <a:pt x="2162175" y="1607210"/>
                    </a:lnTo>
                    <a:lnTo>
                      <a:pt x="2162632" y="1611173"/>
                    </a:lnTo>
                    <a:lnTo>
                      <a:pt x="2162327" y="1615059"/>
                    </a:lnTo>
                    <a:lnTo>
                      <a:pt x="2161337" y="1618869"/>
                    </a:lnTo>
                    <a:lnTo>
                      <a:pt x="2159584" y="1621917"/>
                    </a:lnTo>
                    <a:lnTo>
                      <a:pt x="2157146" y="1624051"/>
                    </a:lnTo>
                    <a:lnTo>
                      <a:pt x="2154707" y="1625727"/>
                    </a:lnTo>
                    <a:lnTo>
                      <a:pt x="2152345" y="1626718"/>
                    </a:lnTo>
                    <a:lnTo>
                      <a:pt x="2150059" y="1628470"/>
                    </a:lnTo>
                    <a:lnTo>
                      <a:pt x="2147926" y="1630985"/>
                    </a:lnTo>
                    <a:lnTo>
                      <a:pt x="2144344" y="1633118"/>
                    </a:lnTo>
                    <a:lnTo>
                      <a:pt x="2139315" y="1635100"/>
                    </a:lnTo>
                    <a:lnTo>
                      <a:pt x="2135353" y="1636319"/>
                    </a:lnTo>
                    <a:lnTo>
                      <a:pt x="2134743" y="1635328"/>
                    </a:lnTo>
                    <a:lnTo>
                      <a:pt x="2133600" y="1633347"/>
                    </a:lnTo>
                    <a:lnTo>
                      <a:pt x="2131467" y="1624127"/>
                    </a:lnTo>
                    <a:lnTo>
                      <a:pt x="2128419" y="1607591"/>
                    </a:lnTo>
                    <a:lnTo>
                      <a:pt x="2125904" y="1597228"/>
                    </a:lnTo>
                    <a:lnTo>
                      <a:pt x="2123847" y="1593266"/>
                    </a:lnTo>
                    <a:lnTo>
                      <a:pt x="2121103" y="1590218"/>
                    </a:lnTo>
                    <a:lnTo>
                      <a:pt x="2117598" y="1588160"/>
                    </a:lnTo>
                    <a:lnTo>
                      <a:pt x="2114931" y="1587246"/>
                    </a:lnTo>
                    <a:lnTo>
                      <a:pt x="2113179" y="1587551"/>
                    </a:lnTo>
                    <a:lnTo>
                      <a:pt x="2110283" y="1589227"/>
                    </a:lnTo>
                    <a:lnTo>
                      <a:pt x="2104873" y="1590675"/>
                    </a:lnTo>
                    <a:lnTo>
                      <a:pt x="2102739" y="1591666"/>
                    </a:lnTo>
                    <a:lnTo>
                      <a:pt x="2101444" y="1592961"/>
                    </a:lnTo>
                    <a:lnTo>
                      <a:pt x="2099996" y="1593723"/>
                    </a:lnTo>
                    <a:lnTo>
                      <a:pt x="2098243" y="1593952"/>
                    </a:lnTo>
                    <a:lnTo>
                      <a:pt x="2098091" y="1594333"/>
                    </a:lnTo>
                    <a:lnTo>
                      <a:pt x="2099386" y="1594790"/>
                    </a:lnTo>
                    <a:lnTo>
                      <a:pt x="2099386" y="1596085"/>
                    </a:lnTo>
                    <a:lnTo>
                      <a:pt x="2095805" y="1601724"/>
                    </a:lnTo>
                    <a:lnTo>
                      <a:pt x="2094967" y="1603020"/>
                    </a:lnTo>
                    <a:lnTo>
                      <a:pt x="2092757" y="1603477"/>
                    </a:lnTo>
                    <a:lnTo>
                      <a:pt x="2090928" y="1604620"/>
                    </a:lnTo>
                    <a:lnTo>
                      <a:pt x="2089099" y="1607439"/>
                    </a:lnTo>
                    <a:lnTo>
                      <a:pt x="2087271" y="1608201"/>
                    </a:lnTo>
                    <a:lnTo>
                      <a:pt x="2084756" y="1607896"/>
                    </a:lnTo>
                    <a:lnTo>
                      <a:pt x="2080412" y="1606144"/>
                    </a:lnTo>
                    <a:lnTo>
                      <a:pt x="2077822" y="1604467"/>
                    </a:lnTo>
                    <a:lnTo>
                      <a:pt x="2076907" y="1602715"/>
                    </a:lnTo>
                    <a:lnTo>
                      <a:pt x="2076907" y="1600657"/>
                    </a:lnTo>
                    <a:lnTo>
                      <a:pt x="2077593" y="1598219"/>
                    </a:lnTo>
                    <a:lnTo>
                      <a:pt x="2077593" y="1596238"/>
                    </a:lnTo>
                    <a:lnTo>
                      <a:pt x="2079193" y="1592199"/>
                    </a:lnTo>
                    <a:lnTo>
                      <a:pt x="2081403" y="1590675"/>
                    </a:lnTo>
                    <a:lnTo>
                      <a:pt x="2084604" y="1590370"/>
                    </a:lnTo>
                    <a:lnTo>
                      <a:pt x="2086432" y="1589685"/>
                    </a:lnTo>
                    <a:lnTo>
                      <a:pt x="2086737" y="1588770"/>
                    </a:lnTo>
                    <a:lnTo>
                      <a:pt x="2087728" y="1588084"/>
                    </a:lnTo>
                    <a:lnTo>
                      <a:pt x="2089328" y="1587703"/>
                    </a:lnTo>
                    <a:lnTo>
                      <a:pt x="2090776" y="1585036"/>
                    </a:lnTo>
                    <a:lnTo>
                      <a:pt x="2091919" y="1580236"/>
                    </a:lnTo>
                    <a:lnTo>
                      <a:pt x="2093290" y="1577645"/>
                    </a:lnTo>
                    <a:lnTo>
                      <a:pt x="2094205" y="1577188"/>
                    </a:lnTo>
                    <a:lnTo>
                      <a:pt x="2095119" y="1577340"/>
                    </a:lnTo>
                    <a:lnTo>
                      <a:pt x="2095195" y="1577950"/>
                    </a:lnTo>
                    <a:lnTo>
                      <a:pt x="2098853" y="1574902"/>
                    </a:lnTo>
                    <a:lnTo>
                      <a:pt x="2100224" y="1572768"/>
                    </a:lnTo>
                    <a:lnTo>
                      <a:pt x="2100377" y="1570558"/>
                    </a:lnTo>
                    <a:lnTo>
                      <a:pt x="2100682" y="1564234"/>
                    </a:lnTo>
                    <a:lnTo>
                      <a:pt x="2101139" y="1560043"/>
                    </a:lnTo>
                    <a:lnTo>
                      <a:pt x="2101672" y="1558214"/>
                    </a:lnTo>
                    <a:lnTo>
                      <a:pt x="2101444" y="1553413"/>
                    </a:lnTo>
                    <a:lnTo>
                      <a:pt x="2100377" y="1549451"/>
                    </a:lnTo>
                    <a:lnTo>
                      <a:pt x="2096186" y="1545031"/>
                    </a:lnTo>
                    <a:lnTo>
                      <a:pt x="2095576" y="1543583"/>
                    </a:lnTo>
                    <a:lnTo>
                      <a:pt x="2095729" y="1542060"/>
                    </a:lnTo>
                    <a:lnTo>
                      <a:pt x="2096567" y="1540383"/>
                    </a:lnTo>
                    <a:lnTo>
                      <a:pt x="2098396" y="1540002"/>
                    </a:lnTo>
                    <a:lnTo>
                      <a:pt x="2101672" y="1541297"/>
                    </a:lnTo>
                    <a:lnTo>
                      <a:pt x="2102206" y="1540993"/>
                    </a:lnTo>
                    <a:lnTo>
                      <a:pt x="2101367" y="1540231"/>
                    </a:lnTo>
                    <a:lnTo>
                      <a:pt x="2100834" y="1538783"/>
                    </a:lnTo>
                    <a:lnTo>
                      <a:pt x="2100682" y="1536573"/>
                    </a:lnTo>
                    <a:lnTo>
                      <a:pt x="2100224" y="1535430"/>
                    </a:lnTo>
                    <a:lnTo>
                      <a:pt x="2099539" y="1535201"/>
                    </a:lnTo>
                    <a:lnTo>
                      <a:pt x="2097710" y="1532687"/>
                    </a:lnTo>
                    <a:lnTo>
                      <a:pt x="2097481" y="1531391"/>
                    </a:lnTo>
                    <a:lnTo>
                      <a:pt x="2097710" y="1530248"/>
                    </a:lnTo>
                    <a:lnTo>
                      <a:pt x="2097024" y="1529029"/>
                    </a:lnTo>
                    <a:lnTo>
                      <a:pt x="2094586" y="1527048"/>
                    </a:lnTo>
                    <a:lnTo>
                      <a:pt x="2090166" y="1525143"/>
                    </a:lnTo>
                    <a:lnTo>
                      <a:pt x="2079574" y="1521485"/>
                    </a:lnTo>
                    <a:lnTo>
                      <a:pt x="2077746" y="1520114"/>
                    </a:lnTo>
                    <a:lnTo>
                      <a:pt x="2075079" y="1519276"/>
                    </a:lnTo>
                    <a:lnTo>
                      <a:pt x="2071726" y="1518971"/>
                    </a:lnTo>
                    <a:lnTo>
                      <a:pt x="2069668" y="1517904"/>
                    </a:lnTo>
                    <a:lnTo>
                      <a:pt x="2068754" y="1515923"/>
                    </a:lnTo>
                    <a:lnTo>
                      <a:pt x="2067306" y="1514094"/>
                    </a:lnTo>
                    <a:lnTo>
                      <a:pt x="2065249" y="1512494"/>
                    </a:lnTo>
                    <a:lnTo>
                      <a:pt x="2062048" y="1511503"/>
                    </a:lnTo>
                    <a:lnTo>
                      <a:pt x="2057629" y="1510970"/>
                    </a:lnTo>
                    <a:lnTo>
                      <a:pt x="2052981" y="1509293"/>
                    </a:lnTo>
                    <a:lnTo>
                      <a:pt x="2048104" y="1506322"/>
                    </a:lnTo>
                    <a:lnTo>
                      <a:pt x="2044903" y="1505331"/>
                    </a:lnTo>
                    <a:lnTo>
                      <a:pt x="2043608" y="1506322"/>
                    </a:lnTo>
                    <a:lnTo>
                      <a:pt x="2041322" y="1506626"/>
                    </a:lnTo>
                    <a:lnTo>
                      <a:pt x="2038045" y="1506245"/>
                    </a:lnTo>
                    <a:lnTo>
                      <a:pt x="2036902" y="1506626"/>
                    </a:lnTo>
                    <a:lnTo>
                      <a:pt x="2037893" y="1507770"/>
                    </a:lnTo>
                    <a:lnTo>
                      <a:pt x="2037055" y="1509598"/>
                    </a:lnTo>
                    <a:lnTo>
                      <a:pt x="2034388" y="1511960"/>
                    </a:lnTo>
                    <a:lnTo>
                      <a:pt x="2032787" y="1514399"/>
                    </a:lnTo>
                    <a:lnTo>
                      <a:pt x="2032406" y="1516837"/>
                    </a:lnTo>
                    <a:lnTo>
                      <a:pt x="2032787" y="1519123"/>
                    </a:lnTo>
                    <a:lnTo>
                      <a:pt x="2034083" y="1521028"/>
                    </a:lnTo>
                    <a:lnTo>
                      <a:pt x="2035912" y="1522247"/>
                    </a:lnTo>
                    <a:lnTo>
                      <a:pt x="2038350" y="1522781"/>
                    </a:lnTo>
                    <a:lnTo>
                      <a:pt x="2038884" y="1523619"/>
                    </a:lnTo>
                    <a:lnTo>
                      <a:pt x="2037436" y="1524533"/>
                    </a:lnTo>
                    <a:lnTo>
                      <a:pt x="2034921" y="1525067"/>
                    </a:lnTo>
                    <a:lnTo>
                      <a:pt x="2031340" y="1525219"/>
                    </a:lnTo>
                    <a:lnTo>
                      <a:pt x="2027606" y="1526286"/>
                    </a:lnTo>
                    <a:lnTo>
                      <a:pt x="2023948" y="1528267"/>
                    </a:lnTo>
                    <a:lnTo>
                      <a:pt x="2021739" y="1530020"/>
                    </a:lnTo>
                    <a:lnTo>
                      <a:pt x="2021129" y="1531620"/>
                    </a:lnTo>
                    <a:lnTo>
                      <a:pt x="2021053" y="1533906"/>
                    </a:lnTo>
                    <a:lnTo>
                      <a:pt x="2021510" y="1539469"/>
                    </a:lnTo>
                    <a:lnTo>
                      <a:pt x="2021205" y="1541678"/>
                    </a:lnTo>
                    <a:lnTo>
                      <a:pt x="2019681" y="1545641"/>
                    </a:lnTo>
                    <a:lnTo>
                      <a:pt x="2017624" y="1550746"/>
                    </a:lnTo>
                    <a:lnTo>
                      <a:pt x="2015109" y="1554023"/>
                    </a:lnTo>
                    <a:lnTo>
                      <a:pt x="2014652" y="1553566"/>
                    </a:lnTo>
                    <a:lnTo>
                      <a:pt x="2015033" y="1551965"/>
                    </a:lnTo>
                    <a:lnTo>
                      <a:pt x="2017090" y="1546784"/>
                    </a:lnTo>
                    <a:lnTo>
                      <a:pt x="2017395" y="1544650"/>
                    </a:lnTo>
                    <a:lnTo>
                      <a:pt x="2017243" y="1543431"/>
                    </a:lnTo>
                    <a:lnTo>
                      <a:pt x="2016481" y="1543355"/>
                    </a:lnTo>
                    <a:lnTo>
                      <a:pt x="2015642" y="1544345"/>
                    </a:lnTo>
                    <a:lnTo>
                      <a:pt x="2014728" y="1546479"/>
                    </a:lnTo>
                    <a:lnTo>
                      <a:pt x="2014576" y="1547622"/>
                    </a:lnTo>
                    <a:lnTo>
                      <a:pt x="2015109" y="1547775"/>
                    </a:lnTo>
                    <a:lnTo>
                      <a:pt x="2014728" y="1549222"/>
                    </a:lnTo>
                    <a:lnTo>
                      <a:pt x="2013433" y="1551889"/>
                    </a:lnTo>
                    <a:lnTo>
                      <a:pt x="2012290" y="1552499"/>
                    </a:lnTo>
                    <a:lnTo>
                      <a:pt x="2011375" y="1550899"/>
                    </a:lnTo>
                    <a:lnTo>
                      <a:pt x="2011375" y="1548841"/>
                    </a:lnTo>
                    <a:lnTo>
                      <a:pt x="2012976" y="1544650"/>
                    </a:lnTo>
                    <a:lnTo>
                      <a:pt x="2012366" y="1543812"/>
                    </a:lnTo>
                    <a:lnTo>
                      <a:pt x="2013356" y="1541221"/>
                    </a:lnTo>
                    <a:lnTo>
                      <a:pt x="2013737" y="1539316"/>
                    </a:lnTo>
                    <a:lnTo>
                      <a:pt x="2013280" y="1537335"/>
                    </a:lnTo>
                    <a:lnTo>
                      <a:pt x="2013661" y="1535506"/>
                    </a:lnTo>
                    <a:lnTo>
                      <a:pt x="2014804" y="1533906"/>
                    </a:lnTo>
                    <a:lnTo>
                      <a:pt x="2014499" y="1533373"/>
                    </a:lnTo>
                    <a:lnTo>
                      <a:pt x="2012518" y="1534058"/>
                    </a:lnTo>
                    <a:lnTo>
                      <a:pt x="2009699" y="1537106"/>
                    </a:lnTo>
                    <a:lnTo>
                      <a:pt x="2006117" y="1542669"/>
                    </a:lnTo>
                    <a:lnTo>
                      <a:pt x="2003222" y="1545031"/>
                    </a:lnTo>
                    <a:lnTo>
                      <a:pt x="2001241" y="1544345"/>
                    </a:lnTo>
                    <a:lnTo>
                      <a:pt x="1999641" y="1544803"/>
                    </a:lnTo>
                    <a:lnTo>
                      <a:pt x="1998345" y="1546403"/>
                    </a:lnTo>
                    <a:lnTo>
                      <a:pt x="1997050" y="1547165"/>
                    </a:lnTo>
                    <a:lnTo>
                      <a:pt x="1995602" y="1547165"/>
                    </a:lnTo>
                    <a:lnTo>
                      <a:pt x="1994687" y="1549070"/>
                    </a:lnTo>
                    <a:lnTo>
                      <a:pt x="1994383" y="1552956"/>
                    </a:lnTo>
                    <a:lnTo>
                      <a:pt x="1993011" y="1555166"/>
                    </a:lnTo>
                    <a:lnTo>
                      <a:pt x="1988668" y="1556461"/>
                    </a:lnTo>
                    <a:lnTo>
                      <a:pt x="1987906" y="1557452"/>
                    </a:lnTo>
                    <a:lnTo>
                      <a:pt x="1987829" y="1558900"/>
                    </a:lnTo>
                    <a:lnTo>
                      <a:pt x="1988515" y="1560728"/>
                    </a:lnTo>
                    <a:lnTo>
                      <a:pt x="1988515" y="1564386"/>
                    </a:lnTo>
                    <a:lnTo>
                      <a:pt x="1987829" y="1569949"/>
                    </a:lnTo>
                    <a:lnTo>
                      <a:pt x="1986458" y="1574902"/>
                    </a:lnTo>
                    <a:lnTo>
                      <a:pt x="1984248" y="1579016"/>
                    </a:lnTo>
                    <a:lnTo>
                      <a:pt x="1981886" y="1582445"/>
                    </a:lnTo>
                    <a:lnTo>
                      <a:pt x="1977847" y="1586941"/>
                    </a:lnTo>
                    <a:lnTo>
                      <a:pt x="1977771" y="1587856"/>
                    </a:lnTo>
                    <a:lnTo>
                      <a:pt x="1979752" y="1591361"/>
                    </a:lnTo>
                    <a:lnTo>
                      <a:pt x="1980591" y="1593952"/>
                    </a:lnTo>
                    <a:lnTo>
                      <a:pt x="1980971" y="1599210"/>
                    </a:lnTo>
                    <a:lnTo>
                      <a:pt x="1980895" y="1600048"/>
                    </a:lnTo>
                    <a:lnTo>
                      <a:pt x="1977085" y="1606525"/>
                    </a:lnTo>
                    <a:lnTo>
                      <a:pt x="1977009" y="1607363"/>
                    </a:lnTo>
                    <a:lnTo>
                      <a:pt x="1981124" y="1618183"/>
                    </a:lnTo>
                    <a:lnTo>
                      <a:pt x="1984705" y="1625880"/>
                    </a:lnTo>
                    <a:lnTo>
                      <a:pt x="1985162" y="1626718"/>
                    </a:lnTo>
                    <a:lnTo>
                      <a:pt x="1986229" y="1629766"/>
                    </a:lnTo>
                    <a:lnTo>
                      <a:pt x="1988287" y="1635785"/>
                    </a:lnTo>
                    <a:lnTo>
                      <a:pt x="1989277" y="1641805"/>
                    </a:lnTo>
                    <a:lnTo>
                      <a:pt x="1989354" y="1647673"/>
                    </a:lnTo>
                    <a:lnTo>
                      <a:pt x="1988896" y="1653388"/>
                    </a:lnTo>
                    <a:lnTo>
                      <a:pt x="1987829" y="1658874"/>
                    </a:lnTo>
                    <a:lnTo>
                      <a:pt x="1986306" y="1664132"/>
                    </a:lnTo>
                    <a:lnTo>
                      <a:pt x="1984248" y="1669161"/>
                    </a:lnTo>
                    <a:lnTo>
                      <a:pt x="1982191" y="1673123"/>
                    </a:lnTo>
                    <a:lnTo>
                      <a:pt x="1977847" y="1679600"/>
                    </a:lnTo>
                    <a:lnTo>
                      <a:pt x="1975714" y="1684020"/>
                    </a:lnTo>
                    <a:lnTo>
                      <a:pt x="1973580" y="1687525"/>
                    </a:lnTo>
                    <a:lnTo>
                      <a:pt x="1971218" y="1690192"/>
                    </a:lnTo>
                    <a:lnTo>
                      <a:pt x="1967179" y="1693164"/>
                    </a:lnTo>
                    <a:lnTo>
                      <a:pt x="1956664" y="1698650"/>
                    </a:lnTo>
                    <a:lnTo>
                      <a:pt x="1953311" y="1699717"/>
                    </a:lnTo>
                    <a:lnTo>
                      <a:pt x="1949729" y="1700098"/>
                    </a:lnTo>
                    <a:lnTo>
                      <a:pt x="1945767" y="1699870"/>
                    </a:lnTo>
                    <a:lnTo>
                      <a:pt x="1943634" y="1699260"/>
                    </a:lnTo>
                    <a:lnTo>
                      <a:pt x="1943100" y="1698193"/>
                    </a:lnTo>
                    <a:lnTo>
                      <a:pt x="1942262" y="1698117"/>
                    </a:lnTo>
                    <a:lnTo>
                      <a:pt x="1941119" y="1697431"/>
                    </a:lnTo>
                    <a:lnTo>
                      <a:pt x="1939671" y="1696288"/>
                    </a:lnTo>
                    <a:lnTo>
                      <a:pt x="1938071" y="1694231"/>
                    </a:lnTo>
                    <a:lnTo>
                      <a:pt x="1936318" y="1689964"/>
                    </a:lnTo>
                    <a:lnTo>
                      <a:pt x="1934413" y="1683410"/>
                    </a:lnTo>
                    <a:lnTo>
                      <a:pt x="1932813" y="1679524"/>
                    </a:lnTo>
                    <a:lnTo>
                      <a:pt x="1931289" y="1678305"/>
                    </a:lnTo>
                    <a:lnTo>
                      <a:pt x="1929994" y="1676324"/>
                    </a:lnTo>
                    <a:lnTo>
                      <a:pt x="1928774" y="1673733"/>
                    </a:lnTo>
                    <a:lnTo>
                      <a:pt x="1928241" y="1667713"/>
                    </a:lnTo>
                    <a:lnTo>
                      <a:pt x="1928241" y="1658341"/>
                    </a:lnTo>
                    <a:lnTo>
                      <a:pt x="1928698" y="1652016"/>
                    </a:lnTo>
                    <a:lnTo>
                      <a:pt x="1929460" y="1648587"/>
                    </a:lnTo>
                    <a:lnTo>
                      <a:pt x="1929232" y="1645996"/>
                    </a:lnTo>
                    <a:lnTo>
                      <a:pt x="1928012" y="1644244"/>
                    </a:lnTo>
                    <a:lnTo>
                      <a:pt x="1927250" y="1642034"/>
                    </a:lnTo>
                    <a:lnTo>
                      <a:pt x="1926946" y="1639291"/>
                    </a:lnTo>
                    <a:lnTo>
                      <a:pt x="1926336" y="1637538"/>
                    </a:lnTo>
                    <a:lnTo>
                      <a:pt x="1925345" y="1636547"/>
                    </a:lnTo>
                    <a:lnTo>
                      <a:pt x="1925117" y="1635252"/>
                    </a:lnTo>
                    <a:lnTo>
                      <a:pt x="1925726" y="1633500"/>
                    </a:lnTo>
                    <a:lnTo>
                      <a:pt x="1925726" y="1632356"/>
                    </a:lnTo>
                    <a:lnTo>
                      <a:pt x="1925117" y="1631671"/>
                    </a:lnTo>
                    <a:lnTo>
                      <a:pt x="1925041" y="1630756"/>
                    </a:lnTo>
                    <a:lnTo>
                      <a:pt x="1925345" y="1629461"/>
                    </a:lnTo>
                    <a:lnTo>
                      <a:pt x="1924812" y="1625727"/>
                    </a:lnTo>
                    <a:lnTo>
                      <a:pt x="1924964" y="1623441"/>
                    </a:lnTo>
                    <a:lnTo>
                      <a:pt x="1925650" y="1621003"/>
                    </a:lnTo>
                    <a:lnTo>
                      <a:pt x="1927784" y="1616507"/>
                    </a:lnTo>
                    <a:lnTo>
                      <a:pt x="1928546" y="1614297"/>
                    </a:lnTo>
                    <a:lnTo>
                      <a:pt x="1928698" y="1612011"/>
                    </a:lnTo>
                    <a:lnTo>
                      <a:pt x="1929765" y="1609192"/>
                    </a:lnTo>
                    <a:lnTo>
                      <a:pt x="1932584" y="1603324"/>
                    </a:lnTo>
                    <a:lnTo>
                      <a:pt x="1932661" y="1602029"/>
                    </a:lnTo>
                    <a:lnTo>
                      <a:pt x="1931670" y="1599362"/>
                    </a:lnTo>
                    <a:lnTo>
                      <a:pt x="1931441" y="1597381"/>
                    </a:lnTo>
                    <a:lnTo>
                      <a:pt x="1931594" y="1594790"/>
                    </a:lnTo>
                    <a:lnTo>
                      <a:pt x="1932584" y="1591513"/>
                    </a:lnTo>
                    <a:lnTo>
                      <a:pt x="1934185" y="1587627"/>
                    </a:lnTo>
                    <a:lnTo>
                      <a:pt x="1936242" y="1584579"/>
                    </a:lnTo>
                    <a:lnTo>
                      <a:pt x="1938909" y="1582217"/>
                    </a:lnTo>
                    <a:lnTo>
                      <a:pt x="1939747" y="1579550"/>
                    </a:lnTo>
                    <a:lnTo>
                      <a:pt x="1938833" y="1576654"/>
                    </a:lnTo>
                    <a:lnTo>
                      <a:pt x="1939138" y="1572235"/>
                    </a:lnTo>
                    <a:lnTo>
                      <a:pt x="1940738" y="1566443"/>
                    </a:lnTo>
                    <a:lnTo>
                      <a:pt x="1942490" y="1562100"/>
                    </a:lnTo>
                    <a:lnTo>
                      <a:pt x="1944472" y="1559205"/>
                    </a:lnTo>
                    <a:lnTo>
                      <a:pt x="1945767" y="1556461"/>
                    </a:lnTo>
                    <a:lnTo>
                      <a:pt x="1946453" y="1553794"/>
                    </a:lnTo>
                    <a:lnTo>
                      <a:pt x="1946148" y="1552651"/>
                    </a:lnTo>
                    <a:lnTo>
                      <a:pt x="1944700" y="1551356"/>
                    </a:lnTo>
                    <a:lnTo>
                      <a:pt x="1943329" y="1549603"/>
                    </a:lnTo>
                    <a:lnTo>
                      <a:pt x="1941043" y="1549146"/>
                    </a:lnTo>
                    <a:lnTo>
                      <a:pt x="1938071" y="1550365"/>
                    </a:lnTo>
                    <a:lnTo>
                      <a:pt x="1937690" y="1550289"/>
                    </a:lnTo>
                    <a:lnTo>
                      <a:pt x="1936242" y="1550441"/>
                    </a:lnTo>
                    <a:lnTo>
                      <a:pt x="1933423" y="1553108"/>
                    </a:lnTo>
                    <a:lnTo>
                      <a:pt x="1930984" y="1557757"/>
                    </a:lnTo>
                    <a:lnTo>
                      <a:pt x="1929232" y="1559662"/>
                    </a:lnTo>
                    <a:lnTo>
                      <a:pt x="1926793" y="1561033"/>
                    </a:lnTo>
                    <a:lnTo>
                      <a:pt x="1924964" y="1562481"/>
                    </a:lnTo>
                    <a:lnTo>
                      <a:pt x="1923745" y="1564081"/>
                    </a:lnTo>
                    <a:lnTo>
                      <a:pt x="1922221" y="1564386"/>
                    </a:lnTo>
                    <a:lnTo>
                      <a:pt x="1920316" y="1563472"/>
                    </a:lnTo>
                    <a:lnTo>
                      <a:pt x="1919935" y="1561262"/>
                    </a:lnTo>
                    <a:lnTo>
                      <a:pt x="1921078" y="1557757"/>
                    </a:lnTo>
                    <a:lnTo>
                      <a:pt x="1922907" y="1554404"/>
                    </a:lnTo>
                    <a:lnTo>
                      <a:pt x="1926565" y="1548841"/>
                    </a:lnTo>
                    <a:lnTo>
                      <a:pt x="1926641" y="1547546"/>
                    </a:lnTo>
                    <a:lnTo>
                      <a:pt x="1927555" y="1545946"/>
                    </a:lnTo>
                    <a:lnTo>
                      <a:pt x="1933194" y="1543583"/>
                    </a:lnTo>
                    <a:lnTo>
                      <a:pt x="1935328" y="1541678"/>
                    </a:lnTo>
                    <a:lnTo>
                      <a:pt x="1936090" y="1539316"/>
                    </a:lnTo>
                    <a:lnTo>
                      <a:pt x="1936318" y="1535735"/>
                    </a:lnTo>
                    <a:lnTo>
                      <a:pt x="1936623" y="1534744"/>
                    </a:lnTo>
                    <a:lnTo>
                      <a:pt x="1937537" y="1534363"/>
                    </a:lnTo>
                    <a:lnTo>
                      <a:pt x="1939976" y="1531391"/>
                    </a:lnTo>
                    <a:lnTo>
                      <a:pt x="1944091" y="1525829"/>
                    </a:lnTo>
                    <a:lnTo>
                      <a:pt x="1947824" y="1520190"/>
                    </a:lnTo>
                    <a:lnTo>
                      <a:pt x="1951101" y="1514323"/>
                    </a:lnTo>
                    <a:lnTo>
                      <a:pt x="1953539" y="1510970"/>
                    </a:lnTo>
                    <a:lnTo>
                      <a:pt x="1955064" y="1510208"/>
                    </a:lnTo>
                    <a:lnTo>
                      <a:pt x="1956130" y="1508455"/>
                    </a:lnTo>
                    <a:lnTo>
                      <a:pt x="1957883" y="1502969"/>
                    </a:lnTo>
                    <a:lnTo>
                      <a:pt x="1959254" y="1500454"/>
                    </a:lnTo>
                    <a:lnTo>
                      <a:pt x="1960093" y="1499464"/>
                    </a:lnTo>
                    <a:lnTo>
                      <a:pt x="1960550" y="1500073"/>
                    </a:lnTo>
                    <a:lnTo>
                      <a:pt x="1959712" y="1503121"/>
                    </a:lnTo>
                    <a:lnTo>
                      <a:pt x="1959712" y="1505636"/>
                    </a:lnTo>
                    <a:lnTo>
                      <a:pt x="1960397" y="1508760"/>
                    </a:lnTo>
                    <a:lnTo>
                      <a:pt x="1961845" y="1509903"/>
                    </a:lnTo>
                    <a:lnTo>
                      <a:pt x="1963903" y="1508836"/>
                    </a:lnTo>
                    <a:lnTo>
                      <a:pt x="1965655" y="1506779"/>
                    </a:lnTo>
                    <a:lnTo>
                      <a:pt x="1967179" y="1503578"/>
                    </a:lnTo>
                    <a:lnTo>
                      <a:pt x="1968856" y="1502283"/>
                    </a:lnTo>
                    <a:lnTo>
                      <a:pt x="1970837" y="1502816"/>
                    </a:lnTo>
                    <a:lnTo>
                      <a:pt x="1972437" y="1502588"/>
                    </a:lnTo>
                    <a:lnTo>
                      <a:pt x="1973732" y="1501597"/>
                    </a:lnTo>
                    <a:lnTo>
                      <a:pt x="1976171" y="1501140"/>
                    </a:lnTo>
                    <a:lnTo>
                      <a:pt x="1976628" y="1502359"/>
                    </a:lnTo>
                    <a:lnTo>
                      <a:pt x="1976323" y="1504798"/>
                    </a:lnTo>
                    <a:lnTo>
                      <a:pt x="1975561" y="1505941"/>
                    </a:lnTo>
                    <a:lnTo>
                      <a:pt x="1974266" y="1505865"/>
                    </a:lnTo>
                    <a:lnTo>
                      <a:pt x="1972894" y="1507160"/>
                    </a:lnTo>
                    <a:lnTo>
                      <a:pt x="1971218" y="1509827"/>
                    </a:lnTo>
                    <a:lnTo>
                      <a:pt x="1971370" y="1511960"/>
                    </a:lnTo>
                    <a:lnTo>
                      <a:pt x="1973047" y="1513485"/>
                    </a:lnTo>
                    <a:lnTo>
                      <a:pt x="1973961" y="1513561"/>
                    </a:lnTo>
                    <a:lnTo>
                      <a:pt x="1973885" y="1512189"/>
                    </a:lnTo>
                    <a:lnTo>
                      <a:pt x="1974723" y="1510741"/>
                    </a:lnTo>
                    <a:lnTo>
                      <a:pt x="1977314" y="1508150"/>
                    </a:lnTo>
                    <a:lnTo>
                      <a:pt x="1977542" y="1507312"/>
                    </a:lnTo>
                    <a:lnTo>
                      <a:pt x="1982496" y="1505026"/>
                    </a:lnTo>
                    <a:lnTo>
                      <a:pt x="1984324" y="1503655"/>
                    </a:lnTo>
                    <a:lnTo>
                      <a:pt x="1984858" y="1501978"/>
                    </a:lnTo>
                    <a:lnTo>
                      <a:pt x="1987372" y="1498549"/>
                    </a:lnTo>
                    <a:lnTo>
                      <a:pt x="1989811" y="1497482"/>
                    </a:lnTo>
                    <a:lnTo>
                      <a:pt x="1993087" y="1497025"/>
                    </a:lnTo>
                    <a:lnTo>
                      <a:pt x="1996288" y="1497254"/>
                    </a:lnTo>
                    <a:lnTo>
                      <a:pt x="1999336" y="1498397"/>
                    </a:lnTo>
                    <a:lnTo>
                      <a:pt x="2001088" y="1498321"/>
                    </a:lnTo>
                    <a:lnTo>
                      <a:pt x="2001546" y="1497254"/>
                    </a:lnTo>
                    <a:lnTo>
                      <a:pt x="2004212" y="1496492"/>
                    </a:lnTo>
                    <a:lnTo>
                      <a:pt x="2009013" y="1496111"/>
                    </a:lnTo>
                    <a:lnTo>
                      <a:pt x="2012594" y="1494511"/>
                    </a:lnTo>
                    <a:lnTo>
                      <a:pt x="2014881" y="1491767"/>
                    </a:lnTo>
                    <a:lnTo>
                      <a:pt x="2017776" y="1490396"/>
                    </a:lnTo>
                    <a:lnTo>
                      <a:pt x="2021357" y="1490320"/>
                    </a:lnTo>
                    <a:lnTo>
                      <a:pt x="2026234" y="1491310"/>
                    </a:lnTo>
                    <a:lnTo>
                      <a:pt x="2032330" y="1493291"/>
                    </a:lnTo>
                    <a:lnTo>
                      <a:pt x="2037283" y="1496035"/>
                    </a:lnTo>
                    <a:lnTo>
                      <a:pt x="2043760" y="1501521"/>
                    </a:lnTo>
                    <a:lnTo>
                      <a:pt x="2045513" y="1502055"/>
                    </a:lnTo>
                    <a:lnTo>
                      <a:pt x="2046656" y="1502131"/>
                    </a:lnTo>
                    <a:lnTo>
                      <a:pt x="2047189" y="1501673"/>
                    </a:lnTo>
                    <a:lnTo>
                      <a:pt x="2047189" y="1501216"/>
                    </a:lnTo>
                    <a:lnTo>
                      <a:pt x="2046732" y="1500530"/>
                    </a:lnTo>
                    <a:lnTo>
                      <a:pt x="2047037" y="1498168"/>
                    </a:lnTo>
                    <a:lnTo>
                      <a:pt x="2046732" y="1497559"/>
                    </a:lnTo>
                    <a:lnTo>
                      <a:pt x="2048637" y="1493901"/>
                    </a:lnTo>
                    <a:lnTo>
                      <a:pt x="2050314" y="1492987"/>
                    </a:lnTo>
                    <a:lnTo>
                      <a:pt x="2052295" y="1493368"/>
                    </a:lnTo>
                    <a:lnTo>
                      <a:pt x="2053438" y="1494130"/>
                    </a:lnTo>
                    <a:lnTo>
                      <a:pt x="2053971" y="1495349"/>
                    </a:lnTo>
                    <a:lnTo>
                      <a:pt x="2054581" y="1495806"/>
                    </a:lnTo>
                    <a:lnTo>
                      <a:pt x="2055724" y="1495806"/>
                    </a:lnTo>
                    <a:lnTo>
                      <a:pt x="2056409" y="1495958"/>
                    </a:lnTo>
                    <a:lnTo>
                      <a:pt x="2056791" y="1495882"/>
                    </a:lnTo>
                    <a:lnTo>
                      <a:pt x="2057400" y="1495196"/>
                    </a:lnTo>
                    <a:lnTo>
                      <a:pt x="2061439" y="1495501"/>
                    </a:lnTo>
                    <a:lnTo>
                      <a:pt x="2075383" y="1497330"/>
                    </a:lnTo>
                    <a:lnTo>
                      <a:pt x="2077288" y="1497101"/>
                    </a:lnTo>
                    <a:lnTo>
                      <a:pt x="2078355" y="1496416"/>
                    </a:lnTo>
                    <a:lnTo>
                      <a:pt x="2078584" y="1495501"/>
                    </a:lnTo>
                    <a:lnTo>
                      <a:pt x="2077746" y="1494511"/>
                    </a:lnTo>
                    <a:lnTo>
                      <a:pt x="2074088" y="1492606"/>
                    </a:lnTo>
                    <a:lnTo>
                      <a:pt x="2073021" y="1491310"/>
                    </a:lnTo>
                    <a:lnTo>
                      <a:pt x="2072716" y="1490091"/>
                    </a:lnTo>
                    <a:lnTo>
                      <a:pt x="2073250" y="1488948"/>
                    </a:lnTo>
                    <a:lnTo>
                      <a:pt x="2072488" y="1487881"/>
                    </a:lnTo>
                    <a:lnTo>
                      <a:pt x="2070430" y="1486967"/>
                    </a:lnTo>
                    <a:lnTo>
                      <a:pt x="2065858" y="1486738"/>
                    </a:lnTo>
                    <a:lnTo>
                      <a:pt x="2065020" y="1485824"/>
                    </a:lnTo>
                    <a:lnTo>
                      <a:pt x="2065401" y="1484833"/>
                    </a:lnTo>
                    <a:lnTo>
                      <a:pt x="2066773" y="1483690"/>
                    </a:lnTo>
                    <a:lnTo>
                      <a:pt x="2066773" y="1481938"/>
                    </a:lnTo>
                    <a:lnTo>
                      <a:pt x="2066392" y="1480947"/>
                    </a:lnTo>
                    <a:lnTo>
                      <a:pt x="2065782" y="1477975"/>
                    </a:lnTo>
                    <a:lnTo>
                      <a:pt x="2064791" y="1475994"/>
                    </a:lnTo>
                    <a:lnTo>
                      <a:pt x="2062810" y="1472946"/>
                    </a:lnTo>
                    <a:lnTo>
                      <a:pt x="2061972" y="1471879"/>
                    </a:lnTo>
                    <a:lnTo>
                      <a:pt x="2060829" y="1471270"/>
                    </a:lnTo>
                    <a:lnTo>
                      <a:pt x="2059686" y="1471346"/>
                    </a:lnTo>
                    <a:lnTo>
                      <a:pt x="2058314" y="1471955"/>
                    </a:lnTo>
                    <a:lnTo>
                      <a:pt x="2056638" y="1473251"/>
                    </a:lnTo>
                    <a:lnTo>
                      <a:pt x="2054276" y="1474546"/>
                    </a:lnTo>
                    <a:lnTo>
                      <a:pt x="2051837" y="1474241"/>
                    </a:lnTo>
                    <a:lnTo>
                      <a:pt x="2050161" y="1472336"/>
                    </a:lnTo>
                    <a:lnTo>
                      <a:pt x="2047799" y="1471955"/>
                    </a:lnTo>
                    <a:lnTo>
                      <a:pt x="2044675" y="1473022"/>
                    </a:lnTo>
                    <a:lnTo>
                      <a:pt x="2041855" y="1472946"/>
                    </a:lnTo>
                    <a:lnTo>
                      <a:pt x="2039493" y="1471727"/>
                    </a:lnTo>
                    <a:lnTo>
                      <a:pt x="2034845" y="1471193"/>
                    </a:lnTo>
                    <a:lnTo>
                      <a:pt x="2034311" y="1470355"/>
                    </a:lnTo>
                    <a:lnTo>
                      <a:pt x="2034388" y="1469441"/>
                    </a:lnTo>
                    <a:lnTo>
                      <a:pt x="2035150" y="1468450"/>
                    </a:lnTo>
                    <a:lnTo>
                      <a:pt x="2035531" y="1466164"/>
                    </a:lnTo>
                    <a:lnTo>
                      <a:pt x="2035607" y="1462507"/>
                    </a:lnTo>
                    <a:lnTo>
                      <a:pt x="2036216" y="1459916"/>
                    </a:lnTo>
                    <a:lnTo>
                      <a:pt x="2037436" y="1458392"/>
                    </a:lnTo>
                    <a:lnTo>
                      <a:pt x="2035607" y="1457782"/>
                    </a:lnTo>
                    <a:lnTo>
                      <a:pt x="2030882" y="1458087"/>
                    </a:lnTo>
                    <a:lnTo>
                      <a:pt x="2025396" y="1459306"/>
                    </a:lnTo>
                    <a:lnTo>
                      <a:pt x="2019224" y="1461516"/>
                    </a:lnTo>
                    <a:lnTo>
                      <a:pt x="2012518" y="1462278"/>
                    </a:lnTo>
                    <a:lnTo>
                      <a:pt x="2005279" y="1461668"/>
                    </a:lnTo>
                    <a:lnTo>
                      <a:pt x="1999793" y="1461745"/>
                    </a:lnTo>
                    <a:lnTo>
                      <a:pt x="1993773" y="1462811"/>
                    </a:lnTo>
                    <a:lnTo>
                      <a:pt x="1992706" y="1462507"/>
                    </a:lnTo>
                    <a:lnTo>
                      <a:pt x="1988896" y="1463955"/>
                    </a:lnTo>
                    <a:lnTo>
                      <a:pt x="1982343" y="1467231"/>
                    </a:lnTo>
                    <a:lnTo>
                      <a:pt x="1977466" y="1470279"/>
                    </a:lnTo>
                    <a:lnTo>
                      <a:pt x="1973351" y="1473784"/>
                    </a:lnTo>
                    <a:lnTo>
                      <a:pt x="1972666" y="1473784"/>
                    </a:lnTo>
                    <a:lnTo>
                      <a:pt x="1971751" y="1473022"/>
                    </a:lnTo>
                    <a:lnTo>
                      <a:pt x="1969618" y="1471955"/>
                    </a:lnTo>
                    <a:lnTo>
                      <a:pt x="1967484" y="1471955"/>
                    </a:lnTo>
                    <a:lnTo>
                      <a:pt x="1965122" y="1472946"/>
                    </a:lnTo>
                    <a:lnTo>
                      <a:pt x="1962760" y="1472336"/>
                    </a:lnTo>
                    <a:lnTo>
                      <a:pt x="1960321" y="1470050"/>
                    </a:lnTo>
                    <a:lnTo>
                      <a:pt x="1958111" y="1469441"/>
                    </a:lnTo>
                    <a:lnTo>
                      <a:pt x="1956130" y="1470431"/>
                    </a:lnTo>
                    <a:lnTo>
                      <a:pt x="1952854" y="1470812"/>
                    </a:lnTo>
                    <a:lnTo>
                      <a:pt x="1945691" y="1470279"/>
                    </a:lnTo>
                    <a:lnTo>
                      <a:pt x="1944929" y="1469593"/>
                    </a:lnTo>
                    <a:lnTo>
                      <a:pt x="1944243" y="1467155"/>
                    </a:lnTo>
                    <a:lnTo>
                      <a:pt x="1943481" y="1466088"/>
                    </a:lnTo>
                    <a:lnTo>
                      <a:pt x="1942109" y="1465326"/>
                    </a:lnTo>
                    <a:lnTo>
                      <a:pt x="1939900" y="1462659"/>
                    </a:lnTo>
                    <a:lnTo>
                      <a:pt x="1934947" y="1455725"/>
                    </a:lnTo>
                    <a:lnTo>
                      <a:pt x="1933575" y="1454887"/>
                    </a:lnTo>
                    <a:lnTo>
                      <a:pt x="1929613" y="1452753"/>
                    </a:lnTo>
                    <a:lnTo>
                      <a:pt x="1925803" y="1451762"/>
                    </a:lnTo>
                    <a:lnTo>
                      <a:pt x="1916125" y="1450467"/>
                    </a:lnTo>
                    <a:lnTo>
                      <a:pt x="1913992" y="1449476"/>
                    </a:lnTo>
                    <a:lnTo>
                      <a:pt x="1912772" y="1449629"/>
                    </a:lnTo>
                    <a:lnTo>
                      <a:pt x="1906372" y="1453439"/>
                    </a:lnTo>
                    <a:lnTo>
                      <a:pt x="1906067" y="1454201"/>
                    </a:lnTo>
                    <a:lnTo>
                      <a:pt x="1905686" y="1455039"/>
                    </a:lnTo>
                    <a:lnTo>
                      <a:pt x="1904619" y="1456335"/>
                    </a:lnTo>
                    <a:lnTo>
                      <a:pt x="1903781" y="1456944"/>
                    </a:lnTo>
                    <a:lnTo>
                      <a:pt x="1903324" y="1456335"/>
                    </a:lnTo>
                    <a:lnTo>
                      <a:pt x="1902790" y="1455268"/>
                    </a:lnTo>
                    <a:lnTo>
                      <a:pt x="1902866" y="1452829"/>
                    </a:lnTo>
                    <a:lnTo>
                      <a:pt x="1903552" y="1449172"/>
                    </a:lnTo>
                    <a:lnTo>
                      <a:pt x="1903171" y="1446733"/>
                    </a:lnTo>
                    <a:lnTo>
                      <a:pt x="1901647" y="1445590"/>
                    </a:lnTo>
                    <a:lnTo>
                      <a:pt x="1901038" y="1444219"/>
                    </a:lnTo>
                    <a:lnTo>
                      <a:pt x="1901266" y="1442695"/>
                    </a:lnTo>
                    <a:lnTo>
                      <a:pt x="1900199" y="1441399"/>
                    </a:lnTo>
                    <a:lnTo>
                      <a:pt x="1897837" y="1440485"/>
                    </a:lnTo>
                    <a:lnTo>
                      <a:pt x="1896770" y="1439266"/>
                    </a:lnTo>
                    <a:lnTo>
                      <a:pt x="1896923" y="1437742"/>
                    </a:lnTo>
                    <a:lnTo>
                      <a:pt x="1896694" y="1436599"/>
                    </a:lnTo>
                    <a:lnTo>
                      <a:pt x="1896085" y="1436065"/>
                    </a:lnTo>
                    <a:lnTo>
                      <a:pt x="1893570" y="1437285"/>
                    </a:lnTo>
                    <a:lnTo>
                      <a:pt x="1889227" y="1440256"/>
                    </a:lnTo>
                    <a:lnTo>
                      <a:pt x="1886255" y="1442923"/>
                    </a:lnTo>
                    <a:lnTo>
                      <a:pt x="1884655" y="1445285"/>
                    </a:lnTo>
                    <a:lnTo>
                      <a:pt x="1882292" y="1446581"/>
                    </a:lnTo>
                    <a:lnTo>
                      <a:pt x="1879168" y="1446886"/>
                    </a:lnTo>
                    <a:lnTo>
                      <a:pt x="1876730" y="1447876"/>
                    </a:lnTo>
                    <a:lnTo>
                      <a:pt x="1872386" y="1451305"/>
                    </a:lnTo>
                    <a:lnTo>
                      <a:pt x="1869034" y="1453058"/>
                    </a:lnTo>
                    <a:lnTo>
                      <a:pt x="1863624" y="1454353"/>
                    </a:lnTo>
                    <a:lnTo>
                      <a:pt x="1856004" y="1455191"/>
                    </a:lnTo>
                    <a:lnTo>
                      <a:pt x="1849679" y="1457401"/>
                    </a:lnTo>
                    <a:lnTo>
                      <a:pt x="1844574" y="1460983"/>
                    </a:lnTo>
                    <a:lnTo>
                      <a:pt x="1838401" y="1464031"/>
                    </a:lnTo>
                    <a:lnTo>
                      <a:pt x="1831162" y="1466545"/>
                    </a:lnTo>
                    <a:lnTo>
                      <a:pt x="1826285" y="1467460"/>
                    </a:lnTo>
                    <a:lnTo>
                      <a:pt x="1823695" y="1466698"/>
                    </a:lnTo>
                    <a:lnTo>
                      <a:pt x="1820647" y="1465174"/>
                    </a:lnTo>
                    <a:lnTo>
                      <a:pt x="1815999" y="1462354"/>
                    </a:lnTo>
                    <a:lnTo>
                      <a:pt x="1815389" y="1462659"/>
                    </a:lnTo>
                    <a:lnTo>
                      <a:pt x="1815694" y="1463192"/>
                    </a:lnTo>
                    <a:lnTo>
                      <a:pt x="1815617" y="1463726"/>
                    </a:lnTo>
                    <a:lnTo>
                      <a:pt x="1814703" y="1464488"/>
                    </a:lnTo>
                    <a:lnTo>
                      <a:pt x="1808836" y="1466545"/>
                    </a:lnTo>
                    <a:lnTo>
                      <a:pt x="1808074" y="1465783"/>
                    </a:lnTo>
                    <a:lnTo>
                      <a:pt x="1810284" y="1462964"/>
                    </a:lnTo>
                    <a:lnTo>
                      <a:pt x="1811122" y="1460830"/>
                    </a:lnTo>
                    <a:lnTo>
                      <a:pt x="1811045" y="1458925"/>
                    </a:lnTo>
                    <a:lnTo>
                      <a:pt x="1812036" y="1456563"/>
                    </a:lnTo>
                    <a:lnTo>
                      <a:pt x="1814094" y="1453667"/>
                    </a:lnTo>
                    <a:lnTo>
                      <a:pt x="1814779" y="1451762"/>
                    </a:lnTo>
                    <a:lnTo>
                      <a:pt x="1814246" y="1450772"/>
                    </a:lnTo>
                    <a:lnTo>
                      <a:pt x="1812036" y="1449172"/>
                    </a:lnTo>
                    <a:lnTo>
                      <a:pt x="1810284" y="1449019"/>
                    </a:lnTo>
                    <a:lnTo>
                      <a:pt x="1807997" y="1449553"/>
                    </a:lnTo>
                    <a:lnTo>
                      <a:pt x="1801063" y="1453744"/>
                    </a:lnTo>
                    <a:lnTo>
                      <a:pt x="1800301" y="1453439"/>
                    </a:lnTo>
                    <a:lnTo>
                      <a:pt x="1798091" y="1452753"/>
                    </a:lnTo>
                    <a:lnTo>
                      <a:pt x="1797558" y="1452905"/>
                    </a:lnTo>
                    <a:lnTo>
                      <a:pt x="1792224" y="1456487"/>
                    </a:lnTo>
                    <a:lnTo>
                      <a:pt x="1786738" y="1458697"/>
                    </a:lnTo>
                    <a:lnTo>
                      <a:pt x="1773860" y="1461745"/>
                    </a:lnTo>
                    <a:lnTo>
                      <a:pt x="1770583" y="1462126"/>
                    </a:lnTo>
                    <a:lnTo>
                      <a:pt x="1768069" y="1461897"/>
                    </a:lnTo>
                    <a:lnTo>
                      <a:pt x="1764716" y="1460068"/>
                    </a:lnTo>
                    <a:lnTo>
                      <a:pt x="1763420" y="14588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7" name="Freeform: Shape 1556">
                <a:extLst>
                  <a:ext uri="{FF2B5EF4-FFF2-40B4-BE49-F238E27FC236}">
                    <a16:creationId xmlns:a16="http://schemas.microsoft.com/office/drawing/2014/main" id="{E3759E21-3354-4432-A1A1-144201BC8413}"/>
                  </a:ext>
                </a:extLst>
              </p:cNvPr>
              <p:cNvSpPr/>
              <p:nvPr/>
            </p:nvSpPr>
            <p:spPr>
              <a:xfrm>
                <a:off x="1826132" y="2636824"/>
                <a:ext cx="2438" cy="2895"/>
              </a:xfrm>
              <a:custGeom>
                <a:avLst/>
                <a:gdLst>
                  <a:gd name="connsiteX0" fmla="*/ 1753 w 2438"/>
                  <a:gd name="connsiteY0" fmla="*/ 2210 h 2895"/>
                  <a:gd name="connsiteX1" fmla="*/ 2438 w 2438"/>
                  <a:gd name="connsiteY1" fmla="*/ 1295 h 2895"/>
                  <a:gd name="connsiteX2" fmla="*/ 2438 w 2438"/>
                  <a:gd name="connsiteY2" fmla="*/ 305 h 2895"/>
                  <a:gd name="connsiteX3" fmla="*/ 1981 w 2438"/>
                  <a:gd name="connsiteY3" fmla="*/ 0 h 2895"/>
                  <a:gd name="connsiteX4" fmla="*/ 991 w 2438"/>
                  <a:gd name="connsiteY4" fmla="*/ 229 h 2895"/>
                  <a:gd name="connsiteX5" fmla="*/ 381 w 2438"/>
                  <a:gd name="connsiteY5" fmla="*/ 1067 h 2895"/>
                  <a:gd name="connsiteX6" fmla="*/ 0 w 2438"/>
                  <a:gd name="connsiteY6" fmla="*/ 2591 h 2895"/>
                  <a:gd name="connsiteX7" fmla="*/ 533 w 2438"/>
                  <a:gd name="connsiteY7" fmla="*/ 2896 h 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8" h="2895">
                    <a:moveTo>
                      <a:pt x="1753" y="2210"/>
                    </a:moveTo>
                    <a:lnTo>
                      <a:pt x="2438" y="1295"/>
                    </a:lnTo>
                    <a:lnTo>
                      <a:pt x="2438" y="305"/>
                    </a:lnTo>
                    <a:lnTo>
                      <a:pt x="1981" y="0"/>
                    </a:lnTo>
                    <a:lnTo>
                      <a:pt x="991" y="229"/>
                    </a:lnTo>
                    <a:lnTo>
                      <a:pt x="381" y="1067"/>
                    </a:lnTo>
                    <a:lnTo>
                      <a:pt x="0" y="2591"/>
                    </a:lnTo>
                    <a:lnTo>
                      <a:pt x="533" y="28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8" name="Freeform: Shape 1557">
                <a:extLst>
                  <a:ext uri="{FF2B5EF4-FFF2-40B4-BE49-F238E27FC236}">
                    <a16:creationId xmlns:a16="http://schemas.microsoft.com/office/drawing/2014/main" id="{7136D7FD-B71A-4E7C-B044-21B49BA6505B}"/>
                  </a:ext>
                </a:extLst>
              </p:cNvPr>
              <p:cNvSpPr/>
              <p:nvPr/>
            </p:nvSpPr>
            <p:spPr>
              <a:xfrm>
                <a:off x="1814931" y="2641930"/>
                <a:ext cx="2209" cy="2209"/>
              </a:xfrm>
              <a:custGeom>
                <a:avLst/>
                <a:gdLst>
                  <a:gd name="connsiteX0" fmla="*/ 1600 w 2209"/>
                  <a:gd name="connsiteY0" fmla="*/ 2210 h 2209"/>
                  <a:gd name="connsiteX1" fmla="*/ 2210 w 2209"/>
                  <a:gd name="connsiteY1" fmla="*/ 1829 h 2209"/>
                  <a:gd name="connsiteX2" fmla="*/ 1981 w 2209"/>
                  <a:gd name="connsiteY2" fmla="*/ 1219 h 2209"/>
                  <a:gd name="connsiteX3" fmla="*/ 1067 w 2209"/>
                  <a:gd name="connsiteY3" fmla="*/ 153 h 2209"/>
                  <a:gd name="connsiteX4" fmla="*/ 305 w 2209"/>
                  <a:gd name="connsiteY4" fmla="*/ 0 h 2209"/>
                  <a:gd name="connsiteX5" fmla="*/ 0 w 2209"/>
                  <a:gd name="connsiteY5" fmla="*/ 686 h 2209"/>
                  <a:gd name="connsiteX6" fmla="*/ 152 w 2209"/>
                  <a:gd name="connsiteY6" fmla="*/ 1372 h 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9" h="2209">
                    <a:moveTo>
                      <a:pt x="1600" y="2210"/>
                    </a:moveTo>
                    <a:lnTo>
                      <a:pt x="2210" y="1829"/>
                    </a:lnTo>
                    <a:lnTo>
                      <a:pt x="1981" y="1219"/>
                    </a:lnTo>
                    <a:lnTo>
                      <a:pt x="1067" y="153"/>
                    </a:lnTo>
                    <a:lnTo>
                      <a:pt x="305" y="0"/>
                    </a:lnTo>
                    <a:lnTo>
                      <a:pt x="0" y="686"/>
                    </a:lnTo>
                    <a:lnTo>
                      <a:pt x="152" y="13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9" name="Freeform: Shape 1558">
                <a:extLst>
                  <a:ext uri="{FF2B5EF4-FFF2-40B4-BE49-F238E27FC236}">
                    <a16:creationId xmlns:a16="http://schemas.microsoft.com/office/drawing/2014/main" id="{2DCD8749-007B-4CE8-8A15-157FDF4782AF}"/>
                  </a:ext>
                </a:extLst>
              </p:cNvPr>
              <p:cNvSpPr/>
              <p:nvPr/>
            </p:nvSpPr>
            <p:spPr>
              <a:xfrm>
                <a:off x="1819275" y="2642082"/>
                <a:ext cx="4495" cy="2362"/>
              </a:xfrm>
              <a:custGeom>
                <a:avLst/>
                <a:gdLst>
                  <a:gd name="connsiteX0" fmla="*/ 4039 w 4495"/>
                  <a:gd name="connsiteY0" fmla="*/ 2057 h 2362"/>
                  <a:gd name="connsiteX1" fmla="*/ 4496 w 4495"/>
                  <a:gd name="connsiteY1" fmla="*/ 381 h 2362"/>
                  <a:gd name="connsiteX2" fmla="*/ 4191 w 4495"/>
                  <a:gd name="connsiteY2" fmla="*/ 0 h 2362"/>
                  <a:gd name="connsiteX3" fmla="*/ 2896 w 4495"/>
                  <a:gd name="connsiteY3" fmla="*/ 229 h 2362"/>
                  <a:gd name="connsiteX4" fmla="*/ 76 w 4495"/>
                  <a:gd name="connsiteY4" fmla="*/ 1219 h 2362"/>
                  <a:gd name="connsiteX5" fmla="*/ 0 w 4495"/>
                  <a:gd name="connsiteY5" fmla="*/ 1905 h 2362"/>
                  <a:gd name="connsiteX6" fmla="*/ 2743 w 4495"/>
                  <a:gd name="connsiteY6" fmla="*/ 2362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5" h="2362">
                    <a:moveTo>
                      <a:pt x="4039" y="2057"/>
                    </a:moveTo>
                    <a:lnTo>
                      <a:pt x="4496" y="381"/>
                    </a:lnTo>
                    <a:lnTo>
                      <a:pt x="4191" y="0"/>
                    </a:lnTo>
                    <a:lnTo>
                      <a:pt x="2896" y="229"/>
                    </a:lnTo>
                    <a:lnTo>
                      <a:pt x="76" y="1219"/>
                    </a:lnTo>
                    <a:lnTo>
                      <a:pt x="0" y="1905"/>
                    </a:lnTo>
                    <a:lnTo>
                      <a:pt x="2743" y="23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0" name="Freeform: Shape 1559">
                <a:extLst>
                  <a:ext uri="{FF2B5EF4-FFF2-40B4-BE49-F238E27FC236}">
                    <a16:creationId xmlns:a16="http://schemas.microsoft.com/office/drawing/2014/main" id="{A9E62368-65DD-4BBD-A722-F1C4D821AEB0}"/>
                  </a:ext>
                </a:extLst>
              </p:cNvPr>
              <p:cNvSpPr/>
              <p:nvPr/>
            </p:nvSpPr>
            <p:spPr>
              <a:xfrm>
                <a:off x="534009" y="2564434"/>
                <a:ext cx="4571" cy="6400"/>
              </a:xfrm>
              <a:custGeom>
                <a:avLst/>
                <a:gdLst>
                  <a:gd name="connsiteX0" fmla="*/ 2438 w 4571"/>
                  <a:gd name="connsiteY0" fmla="*/ 152 h 6400"/>
                  <a:gd name="connsiteX1" fmla="*/ 1753 w 4571"/>
                  <a:gd name="connsiteY1" fmla="*/ 0 h 6400"/>
                  <a:gd name="connsiteX2" fmla="*/ 762 w 4571"/>
                  <a:gd name="connsiteY2" fmla="*/ 686 h 6400"/>
                  <a:gd name="connsiteX3" fmla="*/ 0 w 4571"/>
                  <a:gd name="connsiteY3" fmla="*/ 3277 h 6400"/>
                  <a:gd name="connsiteX4" fmla="*/ 381 w 4571"/>
                  <a:gd name="connsiteY4" fmla="*/ 4648 h 6400"/>
                  <a:gd name="connsiteX5" fmla="*/ 1600 w 4571"/>
                  <a:gd name="connsiteY5" fmla="*/ 5791 h 6400"/>
                  <a:gd name="connsiteX6" fmla="*/ 3658 w 4571"/>
                  <a:gd name="connsiteY6" fmla="*/ 6401 h 6400"/>
                  <a:gd name="connsiteX7" fmla="*/ 4267 w 4571"/>
                  <a:gd name="connsiteY7" fmla="*/ 5944 h 6400"/>
                  <a:gd name="connsiteX8" fmla="*/ 4572 w 4571"/>
                  <a:gd name="connsiteY8" fmla="*/ 4953 h 6400"/>
                  <a:gd name="connsiteX9" fmla="*/ 2667 w 4571"/>
                  <a:gd name="connsiteY9" fmla="*/ 2438 h 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1" h="6400">
                    <a:moveTo>
                      <a:pt x="2438" y="152"/>
                    </a:moveTo>
                    <a:lnTo>
                      <a:pt x="1753" y="0"/>
                    </a:lnTo>
                    <a:lnTo>
                      <a:pt x="762" y="686"/>
                    </a:lnTo>
                    <a:lnTo>
                      <a:pt x="0" y="3277"/>
                    </a:lnTo>
                    <a:lnTo>
                      <a:pt x="381" y="4648"/>
                    </a:lnTo>
                    <a:lnTo>
                      <a:pt x="1600" y="5791"/>
                    </a:lnTo>
                    <a:lnTo>
                      <a:pt x="3658" y="6401"/>
                    </a:lnTo>
                    <a:lnTo>
                      <a:pt x="4267" y="5944"/>
                    </a:lnTo>
                    <a:lnTo>
                      <a:pt x="4572" y="4953"/>
                    </a:lnTo>
                    <a:lnTo>
                      <a:pt x="2667" y="24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1" name="Freeform: Shape 1560">
                <a:extLst>
                  <a:ext uri="{FF2B5EF4-FFF2-40B4-BE49-F238E27FC236}">
                    <a16:creationId xmlns:a16="http://schemas.microsoft.com/office/drawing/2014/main" id="{7AE46179-A4EE-486C-98E1-CC2F07B8604F}"/>
                  </a:ext>
                </a:extLst>
              </p:cNvPr>
              <p:cNvSpPr/>
              <p:nvPr/>
            </p:nvSpPr>
            <p:spPr>
              <a:xfrm>
                <a:off x="524789" y="2561386"/>
                <a:ext cx="7086" cy="7162"/>
              </a:xfrm>
              <a:custGeom>
                <a:avLst/>
                <a:gdLst>
                  <a:gd name="connsiteX0" fmla="*/ 5639 w 7086"/>
                  <a:gd name="connsiteY0" fmla="*/ 3734 h 7162"/>
                  <a:gd name="connsiteX1" fmla="*/ 2134 w 7086"/>
                  <a:gd name="connsiteY1" fmla="*/ 0 h 7162"/>
                  <a:gd name="connsiteX2" fmla="*/ 305 w 7086"/>
                  <a:gd name="connsiteY2" fmla="*/ 381 h 7162"/>
                  <a:gd name="connsiteX3" fmla="*/ 0 w 7086"/>
                  <a:gd name="connsiteY3" fmla="*/ 1295 h 7162"/>
                  <a:gd name="connsiteX4" fmla="*/ 610 w 7086"/>
                  <a:gd name="connsiteY4" fmla="*/ 4343 h 7162"/>
                  <a:gd name="connsiteX5" fmla="*/ 1143 w 7086"/>
                  <a:gd name="connsiteY5" fmla="*/ 5182 h 7162"/>
                  <a:gd name="connsiteX6" fmla="*/ 2896 w 7086"/>
                  <a:gd name="connsiteY6" fmla="*/ 6096 h 7162"/>
                  <a:gd name="connsiteX7" fmla="*/ 7087 w 7086"/>
                  <a:gd name="connsiteY7" fmla="*/ 7163 h 7162"/>
                  <a:gd name="connsiteX8" fmla="*/ 6096 w 7086"/>
                  <a:gd name="connsiteY8" fmla="*/ 5562 h 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86" h="7162">
                    <a:moveTo>
                      <a:pt x="5639" y="3734"/>
                    </a:moveTo>
                    <a:lnTo>
                      <a:pt x="2134" y="0"/>
                    </a:lnTo>
                    <a:lnTo>
                      <a:pt x="305" y="381"/>
                    </a:lnTo>
                    <a:lnTo>
                      <a:pt x="0" y="1295"/>
                    </a:lnTo>
                    <a:lnTo>
                      <a:pt x="610" y="4343"/>
                    </a:lnTo>
                    <a:lnTo>
                      <a:pt x="1143" y="5182"/>
                    </a:lnTo>
                    <a:lnTo>
                      <a:pt x="2896" y="6096"/>
                    </a:lnTo>
                    <a:lnTo>
                      <a:pt x="7087" y="7163"/>
                    </a:lnTo>
                    <a:lnTo>
                      <a:pt x="6096" y="55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2" name="Freeform: Shape 1561">
                <a:extLst>
                  <a:ext uri="{FF2B5EF4-FFF2-40B4-BE49-F238E27FC236}">
                    <a16:creationId xmlns:a16="http://schemas.microsoft.com/office/drawing/2014/main" id="{4849BE2B-4F12-47F6-B52F-9CE61012B1DB}"/>
                  </a:ext>
                </a:extLst>
              </p:cNvPr>
              <p:cNvSpPr/>
              <p:nvPr/>
            </p:nvSpPr>
            <p:spPr>
              <a:xfrm>
                <a:off x="550316" y="2616479"/>
                <a:ext cx="4495" cy="6553"/>
              </a:xfrm>
              <a:custGeom>
                <a:avLst/>
                <a:gdLst>
                  <a:gd name="connsiteX0" fmla="*/ 2819 w 4495"/>
                  <a:gd name="connsiteY0" fmla="*/ 6553 h 6553"/>
                  <a:gd name="connsiteX1" fmla="*/ 4343 w 4495"/>
                  <a:gd name="connsiteY1" fmla="*/ 5715 h 6553"/>
                  <a:gd name="connsiteX2" fmla="*/ 4496 w 4495"/>
                  <a:gd name="connsiteY2" fmla="*/ 4572 h 6553"/>
                  <a:gd name="connsiteX3" fmla="*/ 2667 w 4495"/>
                  <a:gd name="connsiteY3" fmla="*/ 2134 h 6553"/>
                  <a:gd name="connsiteX4" fmla="*/ 1600 w 4495"/>
                  <a:gd name="connsiteY4" fmla="*/ 0 h 6553"/>
                  <a:gd name="connsiteX5" fmla="*/ 914 w 4495"/>
                  <a:gd name="connsiteY5" fmla="*/ 0 h 6553"/>
                  <a:gd name="connsiteX6" fmla="*/ 152 w 4495"/>
                  <a:gd name="connsiteY6" fmla="*/ 3277 h 6553"/>
                  <a:gd name="connsiteX7" fmla="*/ 0 w 4495"/>
                  <a:gd name="connsiteY7" fmla="*/ 6401 h 6553"/>
                  <a:gd name="connsiteX8" fmla="*/ 1600 w 4495"/>
                  <a:gd name="connsiteY8" fmla="*/ 4801 h 6553"/>
                  <a:gd name="connsiteX9" fmla="*/ 2057 w 4495"/>
                  <a:gd name="connsiteY9" fmla="*/ 5029 h 6553"/>
                  <a:gd name="connsiteX10" fmla="*/ 2057 w 4495"/>
                  <a:gd name="connsiteY10" fmla="*/ 6325 h 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5" h="6553">
                    <a:moveTo>
                      <a:pt x="2819" y="6553"/>
                    </a:moveTo>
                    <a:lnTo>
                      <a:pt x="4343" y="5715"/>
                    </a:lnTo>
                    <a:lnTo>
                      <a:pt x="4496" y="4572"/>
                    </a:lnTo>
                    <a:lnTo>
                      <a:pt x="2667" y="2134"/>
                    </a:lnTo>
                    <a:lnTo>
                      <a:pt x="1600" y="0"/>
                    </a:lnTo>
                    <a:lnTo>
                      <a:pt x="914" y="0"/>
                    </a:lnTo>
                    <a:lnTo>
                      <a:pt x="152" y="3277"/>
                    </a:lnTo>
                    <a:lnTo>
                      <a:pt x="0" y="6401"/>
                    </a:lnTo>
                    <a:lnTo>
                      <a:pt x="1600" y="4801"/>
                    </a:lnTo>
                    <a:lnTo>
                      <a:pt x="2057" y="5029"/>
                    </a:lnTo>
                    <a:lnTo>
                      <a:pt x="2057" y="63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3" name="Freeform: Shape 1562">
                <a:extLst>
                  <a:ext uri="{FF2B5EF4-FFF2-40B4-BE49-F238E27FC236}">
                    <a16:creationId xmlns:a16="http://schemas.microsoft.com/office/drawing/2014/main" id="{C753C17D-A4E8-4B47-8180-5886E840884F}"/>
                  </a:ext>
                </a:extLst>
              </p:cNvPr>
              <p:cNvSpPr/>
              <p:nvPr/>
            </p:nvSpPr>
            <p:spPr>
              <a:xfrm>
                <a:off x="895883" y="3420770"/>
                <a:ext cx="16992" cy="22555"/>
              </a:xfrm>
              <a:custGeom>
                <a:avLst/>
                <a:gdLst>
                  <a:gd name="connsiteX0" fmla="*/ 8534 w 16992"/>
                  <a:gd name="connsiteY0" fmla="*/ 9830 h 22555"/>
                  <a:gd name="connsiteX1" fmla="*/ 8458 w 16992"/>
                  <a:gd name="connsiteY1" fmla="*/ 6553 h 22555"/>
                  <a:gd name="connsiteX2" fmla="*/ 6934 w 16992"/>
                  <a:gd name="connsiteY2" fmla="*/ 3657 h 22555"/>
                  <a:gd name="connsiteX3" fmla="*/ 3353 w 16992"/>
                  <a:gd name="connsiteY3" fmla="*/ 609 h 22555"/>
                  <a:gd name="connsiteX4" fmla="*/ 305 w 16992"/>
                  <a:gd name="connsiteY4" fmla="*/ 0 h 22555"/>
                  <a:gd name="connsiteX5" fmla="*/ 0 w 16992"/>
                  <a:gd name="connsiteY5" fmla="*/ 4648 h 22555"/>
                  <a:gd name="connsiteX6" fmla="*/ 533 w 16992"/>
                  <a:gd name="connsiteY6" fmla="*/ 6705 h 22555"/>
                  <a:gd name="connsiteX7" fmla="*/ 3810 w 16992"/>
                  <a:gd name="connsiteY7" fmla="*/ 11125 h 22555"/>
                  <a:gd name="connsiteX8" fmla="*/ 12725 w 16992"/>
                  <a:gd name="connsiteY8" fmla="*/ 19964 h 22555"/>
                  <a:gd name="connsiteX9" fmla="*/ 16688 w 16992"/>
                  <a:gd name="connsiteY9" fmla="*/ 22555 h 22555"/>
                  <a:gd name="connsiteX10" fmla="*/ 16993 w 16992"/>
                  <a:gd name="connsiteY10" fmla="*/ 21793 h 22555"/>
                  <a:gd name="connsiteX11" fmla="*/ 16154 w 16992"/>
                  <a:gd name="connsiteY11" fmla="*/ 18517 h 22555"/>
                  <a:gd name="connsiteX12" fmla="*/ 15164 w 16992"/>
                  <a:gd name="connsiteY12" fmla="*/ 11354 h 2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92" h="22555">
                    <a:moveTo>
                      <a:pt x="8534" y="9830"/>
                    </a:moveTo>
                    <a:lnTo>
                      <a:pt x="8458" y="6553"/>
                    </a:lnTo>
                    <a:lnTo>
                      <a:pt x="6934" y="3657"/>
                    </a:lnTo>
                    <a:lnTo>
                      <a:pt x="3353" y="609"/>
                    </a:lnTo>
                    <a:lnTo>
                      <a:pt x="305" y="0"/>
                    </a:lnTo>
                    <a:lnTo>
                      <a:pt x="0" y="4648"/>
                    </a:lnTo>
                    <a:lnTo>
                      <a:pt x="533" y="6705"/>
                    </a:lnTo>
                    <a:lnTo>
                      <a:pt x="3810" y="11125"/>
                    </a:lnTo>
                    <a:lnTo>
                      <a:pt x="12725" y="19964"/>
                    </a:lnTo>
                    <a:lnTo>
                      <a:pt x="16688" y="22555"/>
                    </a:lnTo>
                    <a:lnTo>
                      <a:pt x="16993" y="21793"/>
                    </a:lnTo>
                    <a:lnTo>
                      <a:pt x="16154" y="18517"/>
                    </a:lnTo>
                    <a:lnTo>
                      <a:pt x="15164" y="1135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4" name="Freeform: Shape 1563">
                <a:extLst>
                  <a:ext uri="{FF2B5EF4-FFF2-40B4-BE49-F238E27FC236}">
                    <a16:creationId xmlns:a16="http://schemas.microsoft.com/office/drawing/2014/main" id="{EA61FE7E-E890-4870-B01B-DA564373CFD1}"/>
                  </a:ext>
                </a:extLst>
              </p:cNvPr>
              <p:cNvSpPr/>
              <p:nvPr/>
            </p:nvSpPr>
            <p:spPr>
              <a:xfrm>
                <a:off x="547801" y="2606040"/>
                <a:ext cx="3048" cy="6248"/>
              </a:xfrm>
              <a:custGeom>
                <a:avLst/>
                <a:gdLst>
                  <a:gd name="connsiteX0" fmla="*/ 3048 w 3048"/>
                  <a:gd name="connsiteY0" fmla="*/ 5334 h 6248"/>
                  <a:gd name="connsiteX1" fmla="*/ 2667 w 3048"/>
                  <a:gd name="connsiteY1" fmla="*/ 991 h 6248"/>
                  <a:gd name="connsiteX2" fmla="*/ 2286 w 3048"/>
                  <a:gd name="connsiteY2" fmla="*/ 609 h 6248"/>
                  <a:gd name="connsiteX3" fmla="*/ 991 w 3048"/>
                  <a:gd name="connsiteY3" fmla="*/ 0 h 6248"/>
                  <a:gd name="connsiteX4" fmla="*/ 610 w 3048"/>
                  <a:gd name="connsiteY4" fmla="*/ 305 h 6248"/>
                  <a:gd name="connsiteX5" fmla="*/ 76 w 3048"/>
                  <a:gd name="connsiteY5" fmla="*/ 1829 h 6248"/>
                  <a:gd name="connsiteX6" fmla="*/ 0 w 3048"/>
                  <a:gd name="connsiteY6" fmla="*/ 4115 h 6248"/>
                  <a:gd name="connsiteX7" fmla="*/ 686 w 3048"/>
                  <a:gd name="connsiteY7" fmla="*/ 5106 h 6248"/>
                  <a:gd name="connsiteX8" fmla="*/ 2819 w 3048"/>
                  <a:gd name="connsiteY8" fmla="*/ 6248 h 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" h="6248">
                    <a:moveTo>
                      <a:pt x="3048" y="5334"/>
                    </a:moveTo>
                    <a:lnTo>
                      <a:pt x="2667" y="991"/>
                    </a:lnTo>
                    <a:lnTo>
                      <a:pt x="2286" y="609"/>
                    </a:lnTo>
                    <a:lnTo>
                      <a:pt x="991" y="0"/>
                    </a:lnTo>
                    <a:lnTo>
                      <a:pt x="610" y="305"/>
                    </a:lnTo>
                    <a:lnTo>
                      <a:pt x="76" y="1829"/>
                    </a:lnTo>
                    <a:lnTo>
                      <a:pt x="0" y="4115"/>
                    </a:lnTo>
                    <a:lnTo>
                      <a:pt x="686" y="5106"/>
                    </a:lnTo>
                    <a:lnTo>
                      <a:pt x="2819" y="62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5" name="Freeform: Shape 1564">
                <a:extLst>
                  <a:ext uri="{FF2B5EF4-FFF2-40B4-BE49-F238E27FC236}">
                    <a16:creationId xmlns:a16="http://schemas.microsoft.com/office/drawing/2014/main" id="{74C9CEA1-C6B4-427D-9ECE-89C756ABD6FD}"/>
                  </a:ext>
                </a:extLst>
              </p:cNvPr>
              <p:cNvSpPr/>
              <p:nvPr/>
            </p:nvSpPr>
            <p:spPr>
              <a:xfrm>
                <a:off x="2799207" y="2495245"/>
                <a:ext cx="108051" cy="43129"/>
              </a:xfrm>
              <a:custGeom>
                <a:avLst/>
                <a:gdLst>
                  <a:gd name="connsiteX0" fmla="*/ 106147 w 108051"/>
                  <a:gd name="connsiteY0" fmla="*/ 41834 h 43129"/>
                  <a:gd name="connsiteX1" fmla="*/ 108052 w 108051"/>
                  <a:gd name="connsiteY1" fmla="*/ 40158 h 43129"/>
                  <a:gd name="connsiteX2" fmla="*/ 106527 w 108051"/>
                  <a:gd name="connsiteY2" fmla="*/ 36957 h 43129"/>
                  <a:gd name="connsiteX3" fmla="*/ 103327 w 108051"/>
                  <a:gd name="connsiteY3" fmla="*/ 32995 h 43129"/>
                  <a:gd name="connsiteX4" fmla="*/ 94640 w 108051"/>
                  <a:gd name="connsiteY4" fmla="*/ 27737 h 43129"/>
                  <a:gd name="connsiteX5" fmla="*/ 91135 w 108051"/>
                  <a:gd name="connsiteY5" fmla="*/ 26823 h 43129"/>
                  <a:gd name="connsiteX6" fmla="*/ 71704 w 108051"/>
                  <a:gd name="connsiteY6" fmla="*/ 16002 h 43129"/>
                  <a:gd name="connsiteX7" fmla="*/ 63017 w 108051"/>
                  <a:gd name="connsiteY7" fmla="*/ 11963 h 43129"/>
                  <a:gd name="connsiteX8" fmla="*/ 54102 w 108051"/>
                  <a:gd name="connsiteY8" fmla="*/ 8611 h 43129"/>
                  <a:gd name="connsiteX9" fmla="*/ 46253 w 108051"/>
                  <a:gd name="connsiteY9" fmla="*/ 6401 h 43129"/>
                  <a:gd name="connsiteX10" fmla="*/ 28042 w 108051"/>
                  <a:gd name="connsiteY10" fmla="*/ 3505 h 43129"/>
                  <a:gd name="connsiteX11" fmla="*/ 13716 w 108051"/>
                  <a:gd name="connsiteY11" fmla="*/ 153 h 43129"/>
                  <a:gd name="connsiteX12" fmla="*/ 9296 w 108051"/>
                  <a:gd name="connsiteY12" fmla="*/ 0 h 43129"/>
                  <a:gd name="connsiteX13" fmla="*/ 4343 w 108051"/>
                  <a:gd name="connsiteY13" fmla="*/ 991 h 43129"/>
                  <a:gd name="connsiteX14" fmla="*/ 0 w 108051"/>
                  <a:gd name="connsiteY14" fmla="*/ 2896 h 43129"/>
                  <a:gd name="connsiteX15" fmla="*/ 1676 w 108051"/>
                  <a:gd name="connsiteY15" fmla="*/ 5868 h 43129"/>
                  <a:gd name="connsiteX16" fmla="*/ 23241 w 108051"/>
                  <a:gd name="connsiteY16" fmla="*/ 14326 h 43129"/>
                  <a:gd name="connsiteX17" fmla="*/ 27432 w 108051"/>
                  <a:gd name="connsiteY17" fmla="*/ 17145 h 43129"/>
                  <a:gd name="connsiteX18" fmla="*/ 31318 w 108051"/>
                  <a:gd name="connsiteY18" fmla="*/ 20498 h 43129"/>
                  <a:gd name="connsiteX19" fmla="*/ 33299 w 108051"/>
                  <a:gd name="connsiteY19" fmla="*/ 24232 h 43129"/>
                  <a:gd name="connsiteX20" fmla="*/ 35585 w 108051"/>
                  <a:gd name="connsiteY20" fmla="*/ 27203 h 43129"/>
                  <a:gd name="connsiteX21" fmla="*/ 55931 w 108051"/>
                  <a:gd name="connsiteY21" fmla="*/ 35890 h 43129"/>
                  <a:gd name="connsiteX22" fmla="*/ 65303 w 108051"/>
                  <a:gd name="connsiteY22" fmla="*/ 38557 h 43129"/>
                  <a:gd name="connsiteX23" fmla="*/ 74905 w 108051"/>
                  <a:gd name="connsiteY23" fmla="*/ 40081 h 43129"/>
                  <a:gd name="connsiteX24" fmla="*/ 87782 w 108051"/>
                  <a:gd name="connsiteY24" fmla="*/ 43129 h 43129"/>
                  <a:gd name="connsiteX25" fmla="*/ 104013 w 108051"/>
                  <a:gd name="connsiteY25" fmla="*/ 42367 h 43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051" h="43129">
                    <a:moveTo>
                      <a:pt x="106147" y="41834"/>
                    </a:moveTo>
                    <a:lnTo>
                      <a:pt x="108052" y="40158"/>
                    </a:lnTo>
                    <a:lnTo>
                      <a:pt x="106527" y="36957"/>
                    </a:lnTo>
                    <a:lnTo>
                      <a:pt x="103327" y="32995"/>
                    </a:lnTo>
                    <a:lnTo>
                      <a:pt x="94640" y="27737"/>
                    </a:lnTo>
                    <a:lnTo>
                      <a:pt x="91135" y="26823"/>
                    </a:lnTo>
                    <a:lnTo>
                      <a:pt x="71704" y="16002"/>
                    </a:lnTo>
                    <a:lnTo>
                      <a:pt x="63017" y="11963"/>
                    </a:lnTo>
                    <a:lnTo>
                      <a:pt x="54102" y="8611"/>
                    </a:lnTo>
                    <a:lnTo>
                      <a:pt x="46253" y="6401"/>
                    </a:lnTo>
                    <a:lnTo>
                      <a:pt x="28042" y="3505"/>
                    </a:lnTo>
                    <a:lnTo>
                      <a:pt x="13716" y="153"/>
                    </a:lnTo>
                    <a:lnTo>
                      <a:pt x="9296" y="0"/>
                    </a:lnTo>
                    <a:lnTo>
                      <a:pt x="4343" y="991"/>
                    </a:lnTo>
                    <a:lnTo>
                      <a:pt x="0" y="2896"/>
                    </a:lnTo>
                    <a:lnTo>
                      <a:pt x="1676" y="5868"/>
                    </a:lnTo>
                    <a:lnTo>
                      <a:pt x="23241" y="14326"/>
                    </a:lnTo>
                    <a:lnTo>
                      <a:pt x="27432" y="17145"/>
                    </a:lnTo>
                    <a:lnTo>
                      <a:pt x="31318" y="20498"/>
                    </a:lnTo>
                    <a:lnTo>
                      <a:pt x="33299" y="24232"/>
                    </a:lnTo>
                    <a:lnTo>
                      <a:pt x="35585" y="27203"/>
                    </a:lnTo>
                    <a:lnTo>
                      <a:pt x="55931" y="35890"/>
                    </a:lnTo>
                    <a:lnTo>
                      <a:pt x="65303" y="38557"/>
                    </a:lnTo>
                    <a:lnTo>
                      <a:pt x="74905" y="40081"/>
                    </a:lnTo>
                    <a:lnTo>
                      <a:pt x="87782" y="43129"/>
                    </a:lnTo>
                    <a:lnTo>
                      <a:pt x="104013" y="423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6" name="Freeform: Shape 1565">
                <a:extLst>
                  <a:ext uri="{FF2B5EF4-FFF2-40B4-BE49-F238E27FC236}">
                    <a16:creationId xmlns:a16="http://schemas.microsoft.com/office/drawing/2014/main" id="{AA9414AF-CDF1-4D51-9D74-9162E8D1E003}"/>
                  </a:ext>
                </a:extLst>
              </p:cNvPr>
              <p:cNvSpPr/>
              <p:nvPr/>
            </p:nvSpPr>
            <p:spPr>
              <a:xfrm>
                <a:off x="849553" y="3327120"/>
                <a:ext cx="3962" cy="3886"/>
              </a:xfrm>
              <a:custGeom>
                <a:avLst/>
                <a:gdLst>
                  <a:gd name="connsiteX0" fmla="*/ 686 w 3962"/>
                  <a:gd name="connsiteY0" fmla="*/ 0 h 3886"/>
                  <a:gd name="connsiteX1" fmla="*/ 152 w 3962"/>
                  <a:gd name="connsiteY1" fmla="*/ 152 h 3886"/>
                  <a:gd name="connsiteX2" fmla="*/ 0 w 3962"/>
                  <a:gd name="connsiteY2" fmla="*/ 1905 h 3886"/>
                  <a:gd name="connsiteX3" fmla="*/ 2438 w 3962"/>
                  <a:gd name="connsiteY3" fmla="*/ 3886 h 3886"/>
                  <a:gd name="connsiteX4" fmla="*/ 3734 w 3962"/>
                  <a:gd name="connsiteY4" fmla="*/ 3734 h 3886"/>
                  <a:gd name="connsiteX5" fmla="*/ 3962 w 3962"/>
                  <a:gd name="connsiteY5" fmla="*/ 2896 h 3886"/>
                  <a:gd name="connsiteX6" fmla="*/ 3124 w 3962"/>
                  <a:gd name="connsiteY6" fmla="*/ 1524 h 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2" h="3886">
                    <a:moveTo>
                      <a:pt x="686" y="0"/>
                    </a:moveTo>
                    <a:lnTo>
                      <a:pt x="152" y="152"/>
                    </a:lnTo>
                    <a:lnTo>
                      <a:pt x="0" y="1905"/>
                    </a:lnTo>
                    <a:lnTo>
                      <a:pt x="2438" y="3886"/>
                    </a:lnTo>
                    <a:lnTo>
                      <a:pt x="3734" y="3734"/>
                    </a:lnTo>
                    <a:lnTo>
                      <a:pt x="3962" y="2896"/>
                    </a:lnTo>
                    <a:lnTo>
                      <a:pt x="3124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7" name="Freeform: Shape 1566">
                <a:extLst>
                  <a:ext uri="{FF2B5EF4-FFF2-40B4-BE49-F238E27FC236}">
                    <a16:creationId xmlns:a16="http://schemas.microsoft.com/office/drawing/2014/main" id="{7E045D32-8AB1-4650-8893-9B48696169EF}"/>
                  </a:ext>
                </a:extLst>
              </p:cNvPr>
              <p:cNvSpPr/>
              <p:nvPr/>
            </p:nvSpPr>
            <p:spPr>
              <a:xfrm>
                <a:off x="531190" y="2556662"/>
                <a:ext cx="9144" cy="5715"/>
              </a:xfrm>
              <a:custGeom>
                <a:avLst/>
                <a:gdLst>
                  <a:gd name="connsiteX0" fmla="*/ 9144 w 9144"/>
                  <a:gd name="connsiteY0" fmla="*/ 2896 h 5715"/>
                  <a:gd name="connsiteX1" fmla="*/ 8611 w 9144"/>
                  <a:gd name="connsiteY1" fmla="*/ 1753 h 5715"/>
                  <a:gd name="connsiteX2" fmla="*/ 4115 w 9144"/>
                  <a:gd name="connsiteY2" fmla="*/ 0 h 5715"/>
                  <a:gd name="connsiteX3" fmla="*/ 3353 w 9144"/>
                  <a:gd name="connsiteY3" fmla="*/ 153 h 5715"/>
                  <a:gd name="connsiteX4" fmla="*/ 1067 w 9144"/>
                  <a:gd name="connsiteY4" fmla="*/ 1524 h 5715"/>
                  <a:gd name="connsiteX5" fmla="*/ 0 w 9144"/>
                  <a:gd name="connsiteY5" fmla="*/ 2820 h 5715"/>
                  <a:gd name="connsiteX6" fmla="*/ 686 w 9144"/>
                  <a:gd name="connsiteY6" fmla="*/ 4115 h 5715"/>
                  <a:gd name="connsiteX7" fmla="*/ 4343 w 9144"/>
                  <a:gd name="connsiteY7" fmla="*/ 5715 h 5715"/>
                  <a:gd name="connsiteX8" fmla="*/ 4496 w 9144"/>
                  <a:gd name="connsiteY8" fmla="*/ 4801 h 5715"/>
                  <a:gd name="connsiteX9" fmla="*/ 3886 w 9144"/>
                  <a:gd name="connsiteY9" fmla="*/ 2210 h 5715"/>
                  <a:gd name="connsiteX10" fmla="*/ 4648 w 9144"/>
                  <a:gd name="connsiteY10" fmla="*/ 2438 h 5715"/>
                  <a:gd name="connsiteX11" fmla="*/ 6401 w 9144"/>
                  <a:gd name="connsiteY11" fmla="*/ 4115 h 5715"/>
                  <a:gd name="connsiteX12" fmla="*/ 7544 w 9144"/>
                  <a:gd name="connsiteY12" fmla="*/ 3963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4" h="5715">
                    <a:moveTo>
                      <a:pt x="9144" y="2896"/>
                    </a:moveTo>
                    <a:lnTo>
                      <a:pt x="8611" y="1753"/>
                    </a:lnTo>
                    <a:lnTo>
                      <a:pt x="4115" y="0"/>
                    </a:lnTo>
                    <a:lnTo>
                      <a:pt x="3353" y="153"/>
                    </a:lnTo>
                    <a:lnTo>
                      <a:pt x="1067" y="1524"/>
                    </a:lnTo>
                    <a:lnTo>
                      <a:pt x="0" y="2820"/>
                    </a:lnTo>
                    <a:lnTo>
                      <a:pt x="686" y="4115"/>
                    </a:lnTo>
                    <a:lnTo>
                      <a:pt x="4343" y="5715"/>
                    </a:lnTo>
                    <a:lnTo>
                      <a:pt x="4496" y="4801"/>
                    </a:lnTo>
                    <a:lnTo>
                      <a:pt x="3886" y="2210"/>
                    </a:lnTo>
                    <a:lnTo>
                      <a:pt x="4648" y="2438"/>
                    </a:lnTo>
                    <a:lnTo>
                      <a:pt x="6401" y="4115"/>
                    </a:lnTo>
                    <a:lnTo>
                      <a:pt x="7544" y="39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8" name="Freeform: Shape 1567">
                <a:extLst>
                  <a:ext uri="{FF2B5EF4-FFF2-40B4-BE49-F238E27FC236}">
                    <a16:creationId xmlns:a16="http://schemas.microsoft.com/office/drawing/2014/main" id="{AFDB8329-ADEC-4F18-AE03-02F146DE4067}"/>
                  </a:ext>
                </a:extLst>
              </p:cNvPr>
              <p:cNvSpPr/>
              <p:nvPr/>
            </p:nvSpPr>
            <p:spPr>
              <a:xfrm>
                <a:off x="1813941" y="2646502"/>
                <a:ext cx="7772" cy="4876"/>
              </a:xfrm>
              <a:custGeom>
                <a:avLst/>
                <a:gdLst>
                  <a:gd name="connsiteX0" fmla="*/ 6629 w 7772"/>
                  <a:gd name="connsiteY0" fmla="*/ 0 h 4876"/>
                  <a:gd name="connsiteX1" fmla="*/ 1448 w 7772"/>
                  <a:gd name="connsiteY1" fmla="*/ 2743 h 4876"/>
                  <a:gd name="connsiteX2" fmla="*/ 305 w 7772"/>
                  <a:gd name="connsiteY2" fmla="*/ 3810 h 4876"/>
                  <a:gd name="connsiteX3" fmla="*/ 0 w 7772"/>
                  <a:gd name="connsiteY3" fmla="*/ 4801 h 4876"/>
                  <a:gd name="connsiteX4" fmla="*/ 914 w 7772"/>
                  <a:gd name="connsiteY4" fmla="*/ 4877 h 4876"/>
                  <a:gd name="connsiteX5" fmla="*/ 3048 w 7772"/>
                  <a:gd name="connsiteY5" fmla="*/ 4191 h 4876"/>
                  <a:gd name="connsiteX6" fmla="*/ 4267 w 7772"/>
                  <a:gd name="connsiteY6" fmla="*/ 3505 h 4876"/>
                  <a:gd name="connsiteX7" fmla="*/ 4343 w 7772"/>
                  <a:gd name="connsiteY7" fmla="*/ 2819 h 4876"/>
                  <a:gd name="connsiteX8" fmla="*/ 5258 w 7772"/>
                  <a:gd name="connsiteY8" fmla="*/ 2057 h 4876"/>
                  <a:gd name="connsiteX9" fmla="*/ 7772 w 7772"/>
                  <a:gd name="connsiteY9" fmla="*/ 762 h 4876"/>
                  <a:gd name="connsiteX10" fmla="*/ 7468 w 7772"/>
                  <a:gd name="connsiteY10" fmla="*/ 76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72" h="4876">
                    <a:moveTo>
                      <a:pt x="6629" y="0"/>
                    </a:moveTo>
                    <a:lnTo>
                      <a:pt x="1448" y="2743"/>
                    </a:lnTo>
                    <a:lnTo>
                      <a:pt x="305" y="3810"/>
                    </a:lnTo>
                    <a:lnTo>
                      <a:pt x="0" y="4801"/>
                    </a:lnTo>
                    <a:lnTo>
                      <a:pt x="914" y="4877"/>
                    </a:lnTo>
                    <a:lnTo>
                      <a:pt x="3048" y="4191"/>
                    </a:lnTo>
                    <a:lnTo>
                      <a:pt x="4267" y="3505"/>
                    </a:lnTo>
                    <a:lnTo>
                      <a:pt x="4343" y="2819"/>
                    </a:lnTo>
                    <a:lnTo>
                      <a:pt x="5258" y="2057"/>
                    </a:lnTo>
                    <a:lnTo>
                      <a:pt x="7772" y="762"/>
                    </a:lnTo>
                    <a:lnTo>
                      <a:pt x="7468" y="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9" name="Freeform: Shape 1568">
                <a:extLst>
                  <a:ext uri="{FF2B5EF4-FFF2-40B4-BE49-F238E27FC236}">
                    <a16:creationId xmlns:a16="http://schemas.microsoft.com/office/drawing/2014/main" id="{DC3F6C9B-E744-4357-A0C3-94FACEB8AB41}"/>
                  </a:ext>
                </a:extLst>
              </p:cNvPr>
              <p:cNvSpPr/>
              <p:nvPr/>
            </p:nvSpPr>
            <p:spPr>
              <a:xfrm>
                <a:off x="2070811" y="2673553"/>
                <a:ext cx="11658" cy="10439"/>
              </a:xfrm>
              <a:custGeom>
                <a:avLst/>
                <a:gdLst>
                  <a:gd name="connsiteX0" fmla="*/ 2286 w 11658"/>
                  <a:gd name="connsiteY0" fmla="*/ 6401 h 10439"/>
                  <a:gd name="connsiteX1" fmla="*/ 4572 w 11658"/>
                  <a:gd name="connsiteY1" fmla="*/ 9601 h 10439"/>
                  <a:gd name="connsiteX2" fmla="*/ 6401 w 11658"/>
                  <a:gd name="connsiteY2" fmla="*/ 10440 h 10439"/>
                  <a:gd name="connsiteX3" fmla="*/ 7315 w 11658"/>
                  <a:gd name="connsiteY3" fmla="*/ 10211 h 10439"/>
                  <a:gd name="connsiteX4" fmla="*/ 8077 w 11658"/>
                  <a:gd name="connsiteY4" fmla="*/ 9144 h 10439"/>
                  <a:gd name="connsiteX5" fmla="*/ 8534 w 11658"/>
                  <a:gd name="connsiteY5" fmla="*/ 7773 h 10439"/>
                  <a:gd name="connsiteX6" fmla="*/ 9220 w 11658"/>
                  <a:gd name="connsiteY6" fmla="*/ 7315 h 10439"/>
                  <a:gd name="connsiteX7" fmla="*/ 10287 w 11658"/>
                  <a:gd name="connsiteY7" fmla="*/ 7773 h 10439"/>
                  <a:gd name="connsiteX8" fmla="*/ 11125 w 11658"/>
                  <a:gd name="connsiteY8" fmla="*/ 6934 h 10439"/>
                  <a:gd name="connsiteX9" fmla="*/ 11659 w 11658"/>
                  <a:gd name="connsiteY9" fmla="*/ 4572 h 10439"/>
                  <a:gd name="connsiteX10" fmla="*/ 10592 w 11658"/>
                  <a:gd name="connsiteY10" fmla="*/ 2743 h 10439"/>
                  <a:gd name="connsiteX11" fmla="*/ 7925 w 11658"/>
                  <a:gd name="connsiteY11" fmla="*/ 1219 h 10439"/>
                  <a:gd name="connsiteX12" fmla="*/ 4877 w 11658"/>
                  <a:gd name="connsiteY12" fmla="*/ 305 h 10439"/>
                  <a:gd name="connsiteX13" fmla="*/ 1372 w 11658"/>
                  <a:gd name="connsiteY13" fmla="*/ 0 h 10439"/>
                  <a:gd name="connsiteX14" fmla="*/ 0 w 11658"/>
                  <a:gd name="connsiteY14" fmla="*/ 1067 h 10439"/>
                  <a:gd name="connsiteX15" fmla="*/ 762 w 11658"/>
                  <a:gd name="connsiteY15" fmla="*/ 3581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658" h="10439">
                    <a:moveTo>
                      <a:pt x="2286" y="6401"/>
                    </a:moveTo>
                    <a:lnTo>
                      <a:pt x="4572" y="9601"/>
                    </a:lnTo>
                    <a:lnTo>
                      <a:pt x="6401" y="10440"/>
                    </a:lnTo>
                    <a:lnTo>
                      <a:pt x="7315" y="10211"/>
                    </a:lnTo>
                    <a:lnTo>
                      <a:pt x="8077" y="9144"/>
                    </a:lnTo>
                    <a:lnTo>
                      <a:pt x="8534" y="7773"/>
                    </a:lnTo>
                    <a:lnTo>
                      <a:pt x="9220" y="7315"/>
                    </a:lnTo>
                    <a:lnTo>
                      <a:pt x="10287" y="7773"/>
                    </a:lnTo>
                    <a:lnTo>
                      <a:pt x="11125" y="6934"/>
                    </a:lnTo>
                    <a:lnTo>
                      <a:pt x="11659" y="4572"/>
                    </a:lnTo>
                    <a:lnTo>
                      <a:pt x="10592" y="2743"/>
                    </a:lnTo>
                    <a:lnTo>
                      <a:pt x="7925" y="1219"/>
                    </a:lnTo>
                    <a:lnTo>
                      <a:pt x="4877" y="305"/>
                    </a:lnTo>
                    <a:lnTo>
                      <a:pt x="1372" y="0"/>
                    </a:lnTo>
                    <a:lnTo>
                      <a:pt x="0" y="1067"/>
                    </a:lnTo>
                    <a:lnTo>
                      <a:pt x="762" y="35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0" name="Freeform: Shape 1569">
                <a:extLst>
                  <a:ext uri="{FF2B5EF4-FFF2-40B4-BE49-F238E27FC236}">
                    <a16:creationId xmlns:a16="http://schemas.microsoft.com/office/drawing/2014/main" id="{C85AFD68-2DFA-4E63-81E2-784FEDDB49DB}"/>
                  </a:ext>
                </a:extLst>
              </p:cNvPr>
              <p:cNvSpPr/>
              <p:nvPr/>
            </p:nvSpPr>
            <p:spPr>
              <a:xfrm>
                <a:off x="2157526" y="2710891"/>
                <a:ext cx="4800" cy="3200"/>
              </a:xfrm>
              <a:custGeom>
                <a:avLst/>
                <a:gdLst>
                  <a:gd name="connsiteX0" fmla="*/ 381 w 4800"/>
                  <a:gd name="connsiteY0" fmla="*/ 1524 h 3200"/>
                  <a:gd name="connsiteX1" fmla="*/ 0 w 4800"/>
                  <a:gd name="connsiteY1" fmla="*/ 2210 h 3200"/>
                  <a:gd name="connsiteX2" fmla="*/ 229 w 4800"/>
                  <a:gd name="connsiteY2" fmla="*/ 2743 h 3200"/>
                  <a:gd name="connsiteX3" fmla="*/ 914 w 4800"/>
                  <a:gd name="connsiteY3" fmla="*/ 3200 h 3200"/>
                  <a:gd name="connsiteX4" fmla="*/ 1981 w 4800"/>
                  <a:gd name="connsiteY4" fmla="*/ 3048 h 3200"/>
                  <a:gd name="connsiteX5" fmla="*/ 4267 w 4800"/>
                  <a:gd name="connsiteY5" fmla="*/ 1448 h 3200"/>
                  <a:gd name="connsiteX6" fmla="*/ 4800 w 4800"/>
                  <a:gd name="connsiteY6" fmla="*/ 229 h 3200"/>
                  <a:gd name="connsiteX7" fmla="*/ 3962 w 4800"/>
                  <a:gd name="connsiteY7" fmla="*/ 0 h 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0" h="3200">
                    <a:moveTo>
                      <a:pt x="381" y="1524"/>
                    </a:moveTo>
                    <a:lnTo>
                      <a:pt x="0" y="2210"/>
                    </a:lnTo>
                    <a:lnTo>
                      <a:pt x="229" y="2743"/>
                    </a:lnTo>
                    <a:lnTo>
                      <a:pt x="914" y="3200"/>
                    </a:lnTo>
                    <a:lnTo>
                      <a:pt x="1981" y="3048"/>
                    </a:lnTo>
                    <a:lnTo>
                      <a:pt x="4267" y="1448"/>
                    </a:lnTo>
                    <a:lnTo>
                      <a:pt x="4800" y="229"/>
                    </a:lnTo>
                    <a:lnTo>
                      <a:pt x="396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1" name="Freeform: Shape 1570">
                <a:extLst>
                  <a:ext uri="{FF2B5EF4-FFF2-40B4-BE49-F238E27FC236}">
                    <a16:creationId xmlns:a16="http://schemas.microsoft.com/office/drawing/2014/main" id="{19D5948A-2785-4066-AD97-06B46BCF0672}"/>
                  </a:ext>
                </a:extLst>
              </p:cNvPr>
              <p:cNvSpPr/>
              <p:nvPr/>
            </p:nvSpPr>
            <p:spPr>
              <a:xfrm>
                <a:off x="2104415" y="2688869"/>
                <a:ext cx="62560" cy="21793"/>
              </a:xfrm>
              <a:custGeom>
                <a:avLst/>
                <a:gdLst>
                  <a:gd name="connsiteX0" fmla="*/ 9982 w 62560"/>
                  <a:gd name="connsiteY0" fmla="*/ 7544 h 21793"/>
                  <a:gd name="connsiteX1" fmla="*/ 10973 w 62560"/>
                  <a:gd name="connsiteY1" fmla="*/ 8611 h 21793"/>
                  <a:gd name="connsiteX2" fmla="*/ 18669 w 62560"/>
                  <a:gd name="connsiteY2" fmla="*/ 9296 h 21793"/>
                  <a:gd name="connsiteX3" fmla="*/ 22860 w 62560"/>
                  <a:gd name="connsiteY3" fmla="*/ 10439 h 21793"/>
                  <a:gd name="connsiteX4" fmla="*/ 27279 w 62560"/>
                  <a:gd name="connsiteY4" fmla="*/ 12573 h 21793"/>
                  <a:gd name="connsiteX5" fmla="*/ 31166 w 62560"/>
                  <a:gd name="connsiteY5" fmla="*/ 14021 h 21793"/>
                  <a:gd name="connsiteX6" fmla="*/ 34519 w 62560"/>
                  <a:gd name="connsiteY6" fmla="*/ 14707 h 21793"/>
                  <a:gd name="connsiteX7" fmla="*/ 37109 w 62560"/>
                  <a:gd name="connsiteY7" fmla="*/ 15850 h 21793"/>
                  <a:gd name="connsiteX8" fmla="*/ 38938 w 62560"/>
                  <a:gd name="connsiteY8" fmla="*/ 17374 h 21793"/>
                  <a:gd name="connsiteX9" fmla="*/ 43434 w 62560"/>
                  <a:gd name="connsiteY9" fmla="*/ 19126 h 21793"/>
                  <a:gd name="connsiteX10" fmla="*/ 43967 w 62560"/>
                  <a:gd name="connsiteY10" fmla="*/ 20193 h 21793"/>
                  <a:gd name="connsiteX11" fmla="*/ 44805 w 62560"/>
                  <a:gd name="connsiteY11" fmla="*/ 20498 h 21793"/>
                  <a:gd name="connsiteX12" fmla="*/ 45796 w 62560"/>
                  <a:gd name="connsiteY12" fmla="*/ 20346 h 21793"/>
                  <a:gd name="connsiteX13" fmla="*/ 53797 w 62560"/>
                  <a:gd name="connsiteY13" fmla="*/ 14326 h 21793"/>
                  <a:gd name="connsiteX14" fmla="*/ 56159 w 62560"/>
                  <a:gd name="connsiteY14" fmla="*/ 14021 h 21793"/>
                  <a:gd name="connsiteX15" fmla="*/ 56159 w 62560"/>
                  <a:gd name="connsiteY15" fmla="*/ 14631 h 21793"/>
                  <a:gd name="connsiteX16" fmla="*/ 52044 w 62560"/>
                  <a:gd name="connsiteY16" fmla="*/ 18212 h 21793"/>
                  <a:gd name="connsiteX17" fmla="*/ 50673 w 62560"/>
                  <a:gd name="connsiteY17" fmla="*/ 18517 h 21793"/>
                  <a:gd name="connsiteX18" fmla="*/ 49911 w 62560"/>
                  <a:gd name="connsiteY18" fmla="*/ 18517 h 21793"/>
                  <a:gd name="connsiteX19" fmla="*/ 47777 w 62560"/>
                  <a:gd name="connsiteY19" fmla="*/ 20193 h 21793"/>
                  <a:gd name="connsiteX20" fmla="*/ 47777 w 62560"/>
                  <a:gd name="connsiteY20" fmla="*/ 20498 h 21793"/>
                  <a:gd name="connsiteX21" fmla="*/ 48997 w 62560"/>
                  <a:gd name="connsiteY21" fmla="*/ 20346 h 21793"/>
                  <a:gd name="connsiteX22" fmla="*/ 50216 w 62560"/>
                  <a:gd name="connsiteY22" fmla="*/ 20726 h 21793"/>
                  <a:gd name="connsiteX23" fmla="*/ 51435 w 62560"/>
                  <a:gd name="connsiteY23" fmla="*/ 21793 h 21793"/>
                  <a:gd name="connsiteX24" fmla="*/ 53492 w 62560"/>
                  <a:gd name="connsiteY24" fmla="*/ 21260 h 21793"/>
                  <a:gd name="connsiteX25" fmla="*/ 56312 w 62560"/>
                  <a:gd name="connsiteY25" fmla="*/ 19126 h 21793"/>
                  <a:gd name="connsiteX26" fmla="*/ 58979 w 62560"/>
                  <a:gd name="connsiteY26" fmla="*/ 16002 h 21793"/>
                  <a:gd name="connsiteX27" fmla="*/ 62560 w 62560"/>
                  <a:gd name="connsiteY27" fmla="*/ 9525 h 21793"/>
                  <a:gd name="connsiteX28" fmla="*/ 62179 w 62560"/>
                  <a:gd name="connsiteY28" fmla="*/ 9068 h 21793"/>
                  <a:gd name="connsiteX29" fmla="*/ 58979 w 62560"/>
                  <a:gd name="connsiteY29" fmla="*/ 9068 h 21793"/>
                  <a:gd name="connsiteX30" fmla="*/ 58445 w 62560"/>
                  <a:gd name="connsiteY30" fmla="*/ 8458 h 21793"/>
                  <a:gd name="connsiteX31" fmla="*/ 59436 w 62560"/>
                  <a:gd name="connsiteY31" fmla="*/ 7011 h 21793"/>
                  <a:gd name="connsiteX32" fmla="*/ 59741 w 62560"/>
                  <a:gd name="connsiteY32" fmla="*/ 5715 h 21793"/>
                  <a:gd name="connsiteX33" fmla="*/ 59360 w 62560"/>
                  <a:gd name="connsiteY33" fmla="*/ 4496 h 21793"/>
                  <a:gd name="connsiteX34" fmla="*/ 58522 w 62560"/>
                  <a:gd name="connsiteY34" fmla="*/ 4648 h 21793"/>
                  <a:gd name="connsiteX35" fmla="*/ 57074 w 62560"/>
                  <a:gd name="connsiteY35" fmla="*/ 6096 h 21793"/>
                  <a:gd name="connsiteX36" fmla="*/ 56007 w 62560"/>
                  <a:gd name="connsiteY36" fmla="*/ 8153 h 21793"/>
                  <a:gd name="connsiteX37" fmla="*/ 54712 w 62560"/>
                  <a:gd name="connsiteY37" fmla="*/ 11963 h 21793"/>
                  <a:gd name="connsiteX38" fmla="*/ 54407 w 62560"/>
                  <a:gd name="connsiteY38" fmla="*/ 11887 h 21793"/>
                  <a:gd name="connsiteX39" fmla="*/ 53111 w 62560"/>
                  <a:gd name="connsiteY39" fmla="*/ 9678 h 21793"/>
                  <a:gd name="connsiteX40" fmla="*/ 52959 w 62560"/>
                  <a:gd name="connsiteY40" fmla="*/ 8001 h 21793"/>
                  <a:gd name="connsiteX41" fmla="*/ 53492 w 62560"/>
                  <a:gd name="connsiteY41" fmla="*/ 6172 h 21793"/>
                  <a:gd name="connsiteX42" fmla="*/ 53035 w 62560"/>
                  <a:gd name="connsiteY42" fmla="*/ 5029 h 21793"/>
                  <a:gd name="connsiteX43" fmla="*/ 51587 w 62560"/>
                  <a:gd name="connsiteY43" fmla="*/ 4724 h 21793"/>
                  <a:gd name="connsiteX44" fmla="*/ 50825 w 62560"/>
                  <a:gd name="connsiteY44" fmla="*/ 3886 h 21793"/>
                  <a:gd name="connsiteX45" fmla="*/ 50902 w 62560"/>
                  <a:gd name="connsiteY45" fmla="*/ 2515 h 21793"/>
                  <a:gd name="connsiteX46" fmla="*/ 50368 w 62560"/>
                  <a:gd name="connsiteY46" fmla="*/ 1372 h 21793"/>
                  <a:gd name="connsiteX47" fmla="*/ 49225 w 62560"/>
                  <a:gd name="connsiteY47" fmla="*/ 533 h 21793"/>
                  <a:gd name="connsiteX48" fmla="*/ 47396 w 62560"/>
                  <a:gd name="connsiteY48" fmla="*/ 686 h 21793"/>
                  <a:gd name="connsiteX49" fmla="*/ 44805 w 62560"/>
                  <a:gd name="connsiteY49" fmla="*/ 1753 h 21793"/>
                  <a:gd name="connsiteX50" fmla="*/ 42824 w 62560"/>
                  <a:gd name="connsiteY50" fmla="*/ 3429 h 21793"/>
                  <a:gd name="connsiteX51" fmla="*/ 41453 w 62560"/>
                  <a:gd name="connsiteY51" fmla="*/ 5868 h 21793"/>
                  <a:gd name="connsiteX52" fmla="*/ 40157 w 62560"/>
                  <a:gd name="connsiteY52" fmla="*/ 5715 h 21793"/>
                  <a:gd name="connsiteX53" fmla="*/ 39014 w 62560"/>
                  <a:gd name="connsiteY53" fmla="*/ 3201 h 21793"/>
                  <a:gd name="connsiteX54" fmla="*/ 37871 w 62560"/>
                  <a:gd name="connsiteY54" fmla="*/ 2210 h 21793"/>
                  <a:gd name="connsiteX55" fmla="*/ 36576 w 62560"/>
                  <a:gd name="connsiteY55" fmla="*/ 2667 h 21793"/>
                  <a:gd name="connsiteX56" fmla="*/ 35890 w 62560"/>
                  <a:gd name="connsiteY56" fmla="*/ 2210 h 21793"/>
                  <a:gd name="connsiteX57" fmla="*/ 35585 w 62560"/>
                  <a:gd name="connsiteY57" fmla="*/ 838 h 21793"/>
                  <a:gd name="connsiteX58" fmla="*/ 34137 w 62560"/>
                  <a:gd name="connsiteY58" fmla="*/ 457 h 21793"/>
                  <a:gd name="connsiteX59" fmla="*/ 31547 w 62560"/>
                  <a:gd name="connsiteY59" fmla="*/ 991 h 21793"/>
                  <a:gd name="connsiteX60" fmla="*/ 29870 w 62560"/>
                  <a:gd name="connsiteY60" fmla="*/ 1753 h 21793"/>
                  <a:gd name="connsiteX61" fmla="*/ 29184 w 62560"/>
                  <a:gd name="connsiteY61" fmla="*/ 2743 h 21793"/>
                  <a:gd name="connsiteX62" fmla="*/ 28422 w 62560"/>
                  <a:gd name="connsiteY62" fmla="*/ 2896 h 21793"/>
                  <a:gd name="connsiteX63" fmla="*/ 27813 w 62560"/>
                  <a:gd name="connsiteY63" fmla="*/ 2210 h 21793"/>
                  <a:gd name="connsiteX64" fmla="*/ 26670 w 62560"/>
                  <a:gd name="connsiteY64" fmla="*/ 2515 h 21793"/>
                  <a:gd name="connsiteX65" fmla="*/ 25070 w 62560"/>
                  <a:gd name="connsiteY65" fmla="*/ 3658 h 21793"/>
                  <a:gd name="connsiteX66" fmla="*/ 24612 w 62560"/>
                  <a:gd name="connsiteY66" fmla="*/ 4572 h 21793"/>
                  <a:gd name="connsiteX67" fmla="*/ 25527 w 62560"/>
                  <a:gd name="connsiteY67" fmla="*/ 5791 h 21793"/>
                  <a:gd name="connsiteX68" fmla="*/ 25451 w 62560"/>
                  <a:gd name="connsiteY68" fmla="*/ 6325 h 21793"/>
                  <a:gd name="connsiteX69" fmla="*/ 26899 w 62560"/>
                  <a:gd name="connsiteY69" fmla="*/ 6782 h 21793"/>
                  <a:gd name="connsiteX70" fmla="*/ 27127 w 62560"/>
                  <a:gd name="connsiteY70" fmla="*/ 7544 h 21793"/>
                  <a:gd name="connsiteX71" fmla="*/ 26517 w 62560"/>
                  <a:gd name="connsiteY71" fmla="*/ 8839 h 21793"/>
                  <a:gd name="connsiteX72" fmla="*/ 25603 w 62560"/>
                  <a:gd name="connsiteY72" fmla="*/ 8763 h 21793"/>
                  <a:gd name="connsiteX73" fmla="*/ 24536 w 62560"/>
                  <a:gd name="connsiteY73" fmla="*/ 7315 h 21793"/>
                  <a:gd name="connsiteX74" fmla="*/ 23546 w 62560"/>
                  <a:gd name="connsiteY74" fmla="*/ 6858 h 21793"/>
                  <a:gd name="connsiteX75" fmla="*/ 22860 w 62560"/>
                  <a:gd name="connsiteY75" fmla="*/ 7315 h 21793"/>
                  <a:gd name="connsiteX76" fmla="*/ 22174 w 62560"/>
                  <a:gd name="connsiteY76" fmla="*/ 7087 h 21793"/>
                  <a:gd name="connsiteX77" fmla="*/ 21564 w 62560"/>
                  <a:gd name="connsiteY77" fmla="*/ 6248 h 21793"/>
                  <a:gd name="connsiteX78" fmla="*/ 20422 w 62560"/>
                  <a:gd name="connsiteY78" fmla="*/ 6096 h 21793"/>
                  <a:gd name="connsiteX79" fmla="*/ 18593 w 62560"/>
                  <a:gd name="connsiteY79" fmla="*/ 6629 h 21793"/>
                  <a:gd name="connsiteX80" fmla="*/ 17602 w 62560"/>
                  <a:gd name="connsiteY80" fmla="*/ 6401 h 21793"/>
                  <a:gd name="connsiteX81" fmla="*/ 17221 w 62560"/>
                  <a:gd name="connsiteY81" fmla="*/ 5258 h 21793"/>
                  <a:gd name="connsiteX82" fmla="*/ 16459 w 62560"/>
                  <a:gd name="connsiteY82" fmla="*/ 4496 h 21793"/>
                  <a:gd name="connsiteX83" fmla="*/ 15316 w 62560"/>
                  <a:gd name="connsiteY83" fmla="*/ 3886 h 21793"/>
                  <a:gd name="connsiteX84" fmla="*/ 14935 w 62560"/>
                  <a:gd name="connsiteY84" fmla="*/ 2591 h 21793"/>
                  <a:gd name="connsiteX85" fmla="*/ 15392 w 62560"/>
                  <a:gd name="connsiteY85" fmla="*/ 686 h 21793"/>
                  <a:gd name="connsiteX86" fmla="*/ 14478 w 62560"/>
                  <a:gd name="connsiteY86" fmla="*/ 0 h 21793"/>
                  <a:gd name="connsiteX87" fmla="*/ 12192 w 62560"/>
                  <a:gd name="connsiteY87" fmla="*/ 610 h 21793"/>
                  <a:gd name="connsiteX88" fmla="*/ 10668 w 62560"/>
                  <a:gd name="connsiteY88" fmla="*/ 1296 h 21793"/>
                  <a:gd name="connsiteX89" fmla="*/ 9830 w 62560"/>
                  <a:gd name="connsiteY89" fmla="*/ 2210 h 21793"/>
                  <a:gd name="connsiteX90" fmla="*/ 8687 w 62560"/>
                  <a:gd name="connsiteY90" fmla="*/ 2210 h 21793"/>
                  <a:gd name="connsiteX91" fmla="*/ 7163 w 62560"/>
                  <a:gd name="connsiteY91" fmla="*/ 1600 h 21793"/>
                  <a:gd name="connsiteX92" fmla="*/ 5867 w 62560"/>
                  <a:gd name="connsiteY92" fmla="*/ 1753 h 21793"/>
                  <a:gd name="connsiteX93" fmla="*/ 4800 w 62560"/>
                  <a:gd name="connsiteY93" fmla="*/ 2667 h 21793"/>
                  <a:gd name="connsiteX94" fmla="*/ 3734 w 62560"/>
                  <a:gd name="connsiteY94" fmla="*/ 2515 h 21793"/>
                  <a:gd name="connsiteX95" fmla="*/ 2743 w 62560"/>
                  <a:gd name="connsiteY95" fmla="*/ 1296 h 21793"/>
                  <a:gd name="connsiteX96" fmla="*/ 1752 w 62560"/>
                  <a:gd name="connsiteY96" fmla="*/ 1067 h 21793"/>
                  <a:gd name="connsiteX97" fmla="*/ 838 w 62560"/>
                  <a:gd name="connsiteY97" fmla="*/ 1753 h 21793"/>
                  <a:gd name="connsiteX98" fmla="*/ 229 w 62560"/>
                  <a:gd name="connsiteY98" fmla="*/ 2743 h 21793"/>
                  <a:gd name="connsiteX99" fmla="*/ 0 w 62560"/>
                  <a:gd name="connsiteY99" fmla="*/ 4267 h 21793"/>
                  <a:gd name="connsiteX100" fmla="*/ 2362 w 62560"/>
                  <a:gd name="connsiteY100" fmla="*/ 5563 h 21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62560" h="21793">
                    <a:moveTo>
                      <a:pt x="9982" y="7544"/>
                    </a:moveTo>
                    <a:lnTo>
                      <a:pt x="10973" y="8611"/>
                    </a:lnTo>
                    <a:lnTo>
                      <a:pt x="18669" y="9296"/>
                    </a:lnTo>
                    <a:lnTo>
                      <a:pt x="22860" y="10439"/>
                    </a:lnTo>
                    <a:lnTo>
                      <a:pt x="27279" y="12573"/>
                    </a:lnTo>
                    <a:lnTo>
                      <a:pt x="31166" y="14021"/>
                    </a:lnTo>
                    <a:lnTo>
                      <a:pt x="34519" y="14707"/>
                    </a:lnTo>
                    <a:lnTo>
                      <a:pt x="37109" y="15850"/>
                    </a:lnTo>
                    <a:lnTo>
                      <a:pt x="38938" y="17374"/>
                    </a:lnTo>
                    <a:lnTo>
                      <a:pt x="43434" y="19126"/>
                    </a:lnTo>
                    <a:lnTo>
                      <a:pt x="43967" y="20193"/>
                    </a:lnTo>
                    <a:lnTo>
                      <a:pt x="44805" y="20498"/>
                    </a:lnTo>
                    <a:lnTo>
                      <a:pt x="45796" y="20346"/>
                    </a:lnTo>
                    <a:lnTo>
                      <a:pt x="53797" y="14326"/>
                    </a:lnTo>
                    <a:lnTo>
                      <a:pt x="56159" y="14021"/>
                    </a:lnTo>
                    <a:lnTo>
                      <a:pt x="56159" y="14631"/>
                    </a:lnTo>
                    <a:lnTo>
                      <a:pt x="52044" y="18212"/>
                    </a:lnTo>
                    <a:lnTo>
                      <a:pt x="50673" y="18517"/>
                    </a:lnTo>
                    <a:lnTo>
                      <a:pt x="49911" y="18517"/>
                    </a:lnTo>
                    <a:lnTo>
                      <a:pt x="47777" y="20193"/>
                    </a:lnTo>
                    <a:lnTo>
                      <a:pt x="47777" y="20498"/>
                    </a:lnTo>
                    <a:lnTo>
                      <a:pt x="48997" y="20346"/>
                    </a:lnTo>
                    <a:lnTo>
                      <a:pt x="50216" y="20726"/>
                    </a:lnTo>
                    <a:lnTo>
                      <a:pt x="51435" y="21793"/>
                    </a:lnTo>
                    <a:lnTo>
                      <a:pt x="53492" y="21260"/>
                    </a:lnTo>
                    <a:lnTo>
                      <a:pt x="56312" y="19126"/>
                    </a:lnTo>
                    <a:lnTo>
                      <a:pt x="58979" y="16002"/>
                    </a:lnTo>
                    <a:lnTo>
                      <a:pt x="62560" y="9525"/>
                    </a:lnTo>
                    <a:lnTo>
                      <a:pt x="62179" y="9068"/>
                    </a:lnTo>
                    <a:lnTo>
                      <a:pt x="58979" y="9068"/>
                    </a:lnTo>
                    <a:lnTo>
                      <a:pt x="58445" y="8458"/>
                    </a:lnTo>
                    <a:lnTo>
                      <a:pt x="59436" y="7011"/>
                    </a:lnTo>
                    <a:lnTo>
                      <a:pt x="59741" y="5715"/>
                    </a:lnTo>
                    <a:lnTo>
                      <a:pt x="59360" y="4496"/>
                    </a:lnTo>
                    <a:lnTo>
                      <a:pt x="58522" y="4648"/>
                    </a:lnTo>
                    <a:lnTo>
                      <a:pt x="57074" y="6096"/>
                    </a:lnTo>
                    <a:lnTo>
                      <a:pt x="56007" y="8153"/>
                    </a:lnTo>
                    <a:lnTo>
                      <a:pt x="54712" y="11963"/>
                    </a:lnTo>
                    <a:lnTo>
                      <a:pt x="54407" y="11887"/>
                    </a:lnTo>
                    <a:lnTo>
                      <a:pt x="53111" y="9678"/>
                    </a:lnTo>
                    <a:lnTo>
                      <a:pt x="52959" y="8001"/>
                    </a:lnTo>
                    <a:lnTo>
                      <a:pt x="53492" y="6172"/>
                    </a:lnTo>
                    <a:lnTo>
                      <a:pt x="53035" y="5029"/>
                    </a:lnTo>
                    <a:lnTo>
                      <a:pt x="51587" y="4724"/>
                    </a:lnTo>
                    <a:lnTo>
                      <a:pt x="50825" y="3886"/>
                    </a:lnTo>
                    <a:lnTo>
                      <a:pt x="50902" y="2515"/>
                    </a:lnTo>
                    <a:lnTo>
                      <a:pt x="50368" y="1372"/>
                    </a:lnTo>
                    <a:lnTo>
                      <a:pt x="49225" y="533"/>
                    </a:lnTo>
                    <a:lnTo>
                      <a:pt x="47396" y="686"/>
                    </a:lnTo>
                    <a:lnTo>
                      <a:pt x="44805" y="1753"/>
                    </a:lnTo>
                    <a:lnTo>
                      <a:pt x="42824" y="3429"/>
                    </a:lnTo>
                    <a:lnTo>
                      <a:pt x="41453" y="5868"/>
                    </a:lnTo>
                    <a:lnTo>
                      <a:pt x="40157" y="5715"/>
                    </a:lnTo>
                    <a:lnTo>
                      <a:pt x="39014" y="3201"/>
                    </a:lnTo>
                    <a:lnTo>
                      <a:pt x="37871" y="2210"/>
                    </a:lnTo>
                    <a:lnTo>
                      <a:pt x="36576" y="2667"/>
                    </a:lnTo>
                    <a:lnTo>
                      <a:pt x="35890" y="2210"/>
                    </a:lnTo>
                    <a:lnTo>
                      <a:pt x="35585" y="838"/>
                    </a:lnTo>
                    <a:lnTo>
                      <a:pt x="34137" y="457"/>
                    </a:lnTo>
                    <a:lnTo>
                      <a:pt x="31547" y="991"/>
                    </a:lnTo>
                    <a:lnTo>
                      <a:pt x="29870" y="1753"/>
                    </a:lnTo>
                    <a:lnTo>
                      <a:pt x="29184" y="2743"/>
                    </a:lnTo>
                    <a:lnTo>
                      <a:pt x="28422" y="2896"/>
                    </a:lnTo>
                    <a:lnTo>
                      <a:pt x="27813" y="2210"/>
                    </a:lnTo>
                    <a:lnTo>
                      <a:pt x="26670" y="2515"/>
                    </a:lnTo>
                    <a:lnTo>
                      <a:pt x="25070" y="3658"/>
                    </a:lnTo>
                    <a:lnTo>
                      <a:pt x="24612" y="4572"/>
                    </a:lnTo>
                    <a:lnTo>
                      <a:pt x="25527" y="5791"/>
                    </a:lnTo>
                    <a:lnTo>
                      <a:pt x="25451" y="6325"/>
                    </a:lnTo>
                    <a:lnTo>
                      <a:pt x="26899" y="6782"/>
                    </a:lnTo>
                    <a:lnTo>
                      <a:pt x="27127" y="7544"/>
                    </a:lnTo>
                    <a:lnTo>
                      <a:pt x="26517" y="8839"/>
                    </a:lnTo>
                    <a:lnTo>
                      <a:pt x="25603" y="8763"/>
                    </a:lnTo>
                    <a:lnTo>
                      <a:pt x="24536" y="7315"/>
                    </a:lnTo>
                    <a:lnTo>
                      <a:pt x="23546" y="6858"/>
                    </a:lnTo>
                    <a:lnTo>
                      <a:pt x="22860" y="7315"/>
                    </a:lnTo>
                    <a:lnTo>
                      <a:pt x="22174" y="7087"/>
                    </a:lnTo>
                    <a:lnTo>
                      <a:pt x="21564" y="6248"/>
                    </a:lnTo>
                    <a:lnTo>
                      <a:pt x="20422" y="6096"/>
                    </a:lnTo>
                    <a:lnTo>
                      <a:pt x="18593" y="6629"/>
                    </a:lnTo>
                    <a:lnTo>
                      <a:pt x="17602" y="6401"/>
                    </a:lnTo>
                    <a:lnTo>
                      <a:pt x="17221" y="5258"/>
                    </a:lnTo>
                    <a:lnTo>
                      <a:pt x="16459" y="4496"/>
                    </a:lnTo>
                    <a:lnTo>
                      <a:pt x="15316" y="3886"/>
                    </a:lnTo>
                    <a:lnTo>
                      <a:pt x="14935" y="2591"/>
                    </a:lnTo>
                    <a:lnTo>
                      <a:pt x="15392" y="686"/>
                    </a:lnTo>
                    <a:lnTo>
                      <a:pt x="14478" y="0"/>
                    </a:lnTo>
                    <a:lnTo>
                      <a:pt x="12192" y="610"/>
                    </a:lnTo>
                    <a:lnTo>
                      <a:pt x="10668" y="1296"/>
                    </a:lnTo>
                    <a:lnTo>
                      <a:pt x="9830" y="2210"/>
                    </a:lnTo>
                    <a:lnTo>
                      <a:pt x="8687" y="2210"/>
                    </a:lnTo>
                    <a:lnTo>
                      <a:pt x="7163" y="1600"/>
                    </a:lnTo>
                    <a:lnTo>
                      <a:pt x="5867" y="1753"/>
                    </a:lnTo>
                    <a:lnTo>
                      <a:pt x="4800" y="2667"/>
                    </a:lnTo>
                    <a:lnTo>
                      <a:pt x="3734" y="2515"/>
                    </a:lnTo>
                    <a:lnTo>
                      <a:pt x="2743" y="1296"/>
                    </a:lnTo>
                    <a:lnTo>
                      <a:pt x="1752" y="1067"/>
                    </a:lnTo>
                    <a:lnTo>
                      <a:pt x="838" y="1753"/>
                    </a:lnTo>
                    <a:lnTo>
                      <a:pt x="229" y="2743"/>
                    </a:lnTo>
                    <a:lnTo>
                      <a:pt x="0" y="4267"/>
                    </a:lnTo>
                    <a:lnTo>
                      <a:pt x="2362" y="55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2" name="Freeform: Shape 1571">
                <a:extLst>
                  <a:ext uri="{FF2B5EF4-FFF2-40B4-BE49-F238E27FC236}">
                    <a16:creationId xmlns:a16="http://schemas.microsoft.com/office/drawing/2014/main" id="{A63A335A-DD00-4BF3-BE4D-E4735B4E99F3}"/>
                  </a:ext>
                </a:extLst>
              </p:cNvPr>
              <p:cNvSpPr/>
              <p:nvPr/>
            </p:nvSpPr>
            <p:spPr>
              <a:xfrm>
                <a:off x="2219020" y="2742209"/>
                <a:ext cx="2971" cy="3505"/>
              </a:xfrm>
              <a:custGeom>
                <a:avLst/>
                <a:gdLst>
                  <a:gd name="connsiteX0" fmla="*/ 762 w 2971"/>
                  <a:gd name="connsiteY0" fmla="*/ 2286 h 3505"/>
                  <a:gd name="connsiteX1" fmla="*/ 2438 w 2971"/>
                  <a:gd name="connsiteY1" fmla="*/ 3505 h 3505"/>
                  <a:gd name="connsiteX2" fmla="*/ 2362 w 2971"/>
                  <a:gd name="connsiteY2" fmla="*/ 2972 h 3505"/>
                  <a:gd name="connsiteX3" fmla="*/ 2972 w 2971"/>
                  <a:gd name="connsiteY3" fmla="*/ 1143 h 3505"/>
                  <a:gd name="connsiteX4" fmla="*/ 2515 w 2971"/>
                  <a:gd name="connsiteY4" fmla="*/ 305 h 3505"/>
                  <a:gd name="connsiteX5" fmla="*/ 762 w 2971"/>
                  <a:gd name="connsiteY5" fmla="*/ 0 h 3505"/>
                  <a:gd name="connsiteX6" fmla="*/ 0 w 2971"/>
                  <a:gd name="connsiteY6" fmla="*/ 305 h 3505"/>
                  <a:gd name="connsiteX7" fmla="*/ 153 w 2971"/>
                  <a:gd name="connsiteY7" fmla="*/ 1296 h 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1" h="3505">
                    <a:moveTo>
                      <a:pt x="762" y="2286"/>
                    </a:moveTo>
                    <a:lnTo>
                      <a:pt x="2438" y="3505"/>
                    </a:lnTo>
                    <a:lnTo>
                      <a:pt x="2362" y="2972"/>
                    </a:lnTo>
                    <a:lnTo>
                      <a:pt x="2972" y="1143"/>
                    </a:lnTo>
                    <a:lnTo>
                      <a:pt x="2515" y="305"/>
                    </a:lnTo>
                    <a:lnTo>
                      <a:pt x="762" y="0"/>
                    </a:lnTo>
                    <a:lnTo>
                      <a:pt x="0" y="305"/>
                    </a:lnTo>
                    <a:lnTo>
                      <a:pt x="153" y="12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3" name="Freeform: Shape 1572">
                <a:extLst>
                  <a:ext uri="{FF2B5EF4-FFF2-40B4-BE49-F238E27FC236}">
                    <a16:creationId xmlns:a16="http://schemas.microsoft.com/office/drawing/2014/main" id="{F50A2912-BF01-48D8-9612-221B17FD64D3}"/>
                  </a:ext>
                </a:extLst>
              </p:cNvPr>
              <p:cNvSpPr/>
              <p:nvPr/>
            </p:nvSpPr>
            <p:spPr>
              <a:xfrm>
                <a:off x="2094509" y="2688717"/>
                <a:ext cx="8077" cy="6019"/>
              </a:xfrm>
              <a:custGeom>
                <a:avLst/>
                <a:gdLst>
                  <a:gd name="connsiteX0" fmla="*/ 3581 w 8077"/>
                  <a:gd name="connsiteY0" fmla="*/ 6020 h 6019"/>
                  <a:gd name="connsiteX1" fmla="*/ 5715 w 8077"/>
                  <a:gd name="connsiteY1" fmla="*/ 5410 h 6019"/>
                  <a:gd name="connsiteX2" fmla="*/ 8077 w 8077"/>
                  <a:gd name="connsiteY2" fmla="*/ 2286 h 6019"/>
                  <a:gd name="connsiteX3" fmla="*/ 8001 w 8077"/>
                  <a:gd name="connsiteY3" fmla="*/ 1524 h 6019"/>
                  <a:gd name="connsiteX4" fmla="*/ 7087 w 8077"/>
                  <a:gd name="connsiteY4" fmla="*/ 838 h 6019"/>
                  <a:gd name="connsiteX5" fmla="*/ 5182 w 8077"/>
                  <a:gd name="connsiteY5" fmla="*/ 0 h 6019"/>
                  <a:gd name="connsiteX6" fmla="*/ 3353 w 8077"/>
                  <a:gd name="connsiteY6" fmla="*/ 229 h 6019"/>
                  <a:gd name="connsiteX7" fmla="*/ 1676 w 8077"/>
                  <a:gd name="connsiteY7" fmla="*/ 1448 h 6019"/>
                  <a:gd name="connsiteX8" fmla="*/ 533 w 8077"/>
                  <a:gd name="connsiteY8" fmla="*/ 2743 h 6019"/>
                  <a:gd name="connsiteX9" fmla="*/ 0 w 8077"/>
                  <a:gd name="connsiteY9" fmla="*/ 4191 h 6019"/>
                  <a:gd name="connsiteX10" fmla="*/ 991 w 8077"/>
                  <a:gd name="connsiteY10" fmla="*/ 5258 h 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77" h="6019">
                    <a:moveTo>
                      <a:pt x="3581" y="6020"/>
                    </a:moveTo>
                    <a:lnTo>
                      <a:pt x="5715" y="5410"/>
                    </a:lnTo>
                    <a:lnTo>
                      <a:pt x="8077" y="2286"/>
                    </a:lnTo>
                    <a:lnTo>
                      <a:pt x="8001" y="1524"/>
                    </a:lnTo>
                    <a:lnTo>
                      <a:pt x="7087" y="838"/>
                    </a:lnTo>
                    <a:lnTo>
                      <a:pt x="5182" y="0"/>
                    </a:lnTo>
                    <a:lnTo>
                      <a:pt x="3353" y="229"/>
                    </a:lnTo>
                    <a:lnTo>
                      <a:pt x="1676" y="1448"/>
                    </a:lnTo>
                    <a:lnTo>
                      <a:pt x="533" y="2743"/>
                    </a:lnTo>
                    <a:lnTo>
                      <a:pt x="0" y="4191"/>
                    </a:lnTo>
                    <a:lnTo>
                      <a:pt x="991" y="52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4" name="Freeform: Shape 1573">
                <a:extLst>
                  <a:ext uri="{FF2B5EF4-FFF2-40B4-BE49-F238E27FC236}">
                    <a16:creationId xmlns:a16="http://schemas.microsoft.com/office/drawing/2014/main" id="{67EFA0BF-86AF-46EC-8783-7CB2A5E2D6AD}"/>
                  </a:ext>
                </a:extLst>
              </p:cNvPr>
              <p:cNvSpPr/>
              <p:nvPr/>
            </p:nvSpPr>
            <p:spPr>
              <a:xfrm>
                <a:off x="2079345" y="2683306"/>
                <a:ext cx="14630" cy="7924"/>
              </a:xfrm>
              <a:custGeom>
                <a:avLst/>
                <a:gdLst>
                  <a:gd name="connsiteX0" fmla="*/ 914 w 14630"/>
                  <a:gd name="connsiteY0" fmla="*/ 4191 h 7924"/>
                  <a:gd name="connsiteX1" fmla="*/ 152 w 14630"/>
                  <a:gd name="connsiteY1" fmla="*/ 4267 h 7924"/>
                  <a:gd name="connsiteX2" fmla="*/ 0 w 14630"/>
                  <a:gd name="connsiteY2" fmla="*/ 5562 h 7924"/>
                  <a:gd name="connsiteX3" fmla="*/ 381 w 14630"/>
                  <a:gd name="connsiteY3" fmla="*/ 6096 h 7924"/>
                  <a:gd name="connsiteX4" fmla="*/ 1981 w 14630"/>
                  <a:gd name="connsiteY4" fmla="*/ 7239 h 7924"/>
                  <a:gd name="connsiteX5" fmla="*/ 5562 w 14630"/>
                  <a:gd name="connsiteY5" fmla="*/ 7849 h 7924"/>
                  <a:gd name="connsiteX6" fmla="*/ 11049 w 14630"/>
                  <a:gd name="connsiteY6" fmla="*/ 7925 h 7924"/>
                  <a:gd name="connsiteX7" fmla="*/ 13716 w 14630"/>
                  <a:gd name="connsiteY7" fmla="*/ 7163 h 7924"/>
                  <a:gd name="connsiteX8" fmla="*/ 14630 w 14630"/>
                  <a:gd name="connsiteY8" fmla="*/ 5562 h 7924"/>
                  <a:gd name="connsiteX9" fmla="*/ 14249 w 14630"/>
                  <a:gd name="connsiteY9" fmla="*/ 4496 h 7924"/>
                  <a:gd name="connsiteX10" fmla="*/ 13259 w 14630"/>
                  <a:gd name="connsiteY10" fmla="*/ 3962 h 7924"/>
                  <a:gd name="connsiteX11" fmla="*/ 11354 w 14630"/>
                  <a:gd name="connsiteY11" fmla="*/ 1295 h 7924"/>
                  <a:gd name="connsiteX12" fmla="*/ 10211 w 14630"/>
                  <a:gd name="connsiteY12" fmla="*/ 457 h 7924"/>
                  <a:gd name="connsiteX13" fmla="*/ 7315 w 14630"/>
                  <a:gd name="connsiteY13" fmla="*/ 0 h 7924"/>
                  <a:gd name="connsiteX14" fmla="*/ 6782 w 14630"/>
                  <a:gd name="connsiteY14" fmla="*/ 533 h 7924"/>
                  <a:gd name="connsiteX15" fmla="*/ 7467 w 14630"/>
                  <a:gd name="connsiteY15" fmla="*/ 1752 h 7924"/>
                  <a:gd name="connsiteX16" fmla="*/ 7391 w 14630"/>
                  <a:gd name="connsiteY16" fmla="*/ 2362 h 7924"/>
                  <a:gd name="connsiteX17" fmla="*/ 6172 w 14630"/>
                  <a:gd name="connsiteY17" fmla="*/ 3353 h 7924"/>
                  <a:gd name="connsiteX18" fmla="*/ 3886 w 14630"/>
                  <a:gd name="connsiteY18" fmla="*/ 4572 h 7924"/>
                  <a:gd name="connsiteX19" fmla="*/ 2057 w 14630"/>
                  <a:gd name="connsiteY19" fmla="*/ 4877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30" h="7924">
                    <a:moveTo>
                      <a:pt x="914" y="4191"/>
                    </a:moveTo>
                    <a:lnTo>
                      <a:pt x="152" y="4267"/>
                    </a:lnTo>
                    <a:lnTo>
                      <a:pt x="0" y="5562"/>
                    </a:lnTo>
                    <a:lnTo>
                      <a:pt x="381" y="6096"/>
                    </a:lnTo>
                    <a:lnTo>
                      <a:pt x="1981" y="7239"/>
                    </a:lnTo>
                    <a:lnTo>
                      <a:pt x="5562" y="7849"/>
                    </a:lnTo>
                    <a:lnTo>
                      <a:pt x="11049" y="7925"/>
                    </a:lnTo>
                    <a:lnTo>
                      <a:pt x="13716" y="7163"/>
                    </a:lnTo>
                    <a:lnTo>
                      <a:pt x="14630" y="5562"/>
                    </a:lnTo>
                    <a:lnTo>
                      <a:pt x="14249" y="4496"/>
                    </a:lnTo>
                    <a:lnTo>
                      <a:pt x="13259" y="3962"/>
                    </a:lnTo>
                    <a:lnTo>
                      <a:pt x="11354" y="1295"/>
                    </a:lnTo>
                    <a:lnTo>
                      <a:pt x="10211" y="457"/>
                    </a:lnTo>
                    <a:lnTo>
                      <a:pt x="7315" y="0"/>
                    </a:lnTo>
                    <a:lnTo>
                      <a:pt x="6782" y="533"/>
                    </a:lnTo>
                    <a:lnTo>
                      <a:pt x="7467" y="1752"/>
                    </a:lnTo>
                    <a:lnTo>
                      <a:pt x="7391" y="2362"/>
                    </a:lnTo>
                    <a:lnTo>
                      <a:pt x="6172" y="3353"/>
                    </a:lnTo>
                    <a:lnTo>
                      <a:pt x="3886" y="4572"/>
                    </a:lnTo>
                    <a:lnTo>
                      <a:pt x="2057" y="48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5" name="Freeform: Shape 1574">
                <a:extLst>
                  <a:ext uri="{FF2B5EF4-FFF2-40B4-BE49-F238E27FC236}">
                    <a16:creationId xmlns:a16="http://schemas.microsoft.com/office/drawing/2014/main" id="{891B9D24-DFE8-4DB2-86A3-F8386373FD00}"/>
                  </a:ext>
                </a:extLst>
              </p:cNvPr>
              <p:cNvSpPr/>
              <p:nvPr/>
            </p:nvSpPr>
            <p:spPr>
              <a:xfrm>
                <a:off x="1995525" y="2728722"/>
                <a:ext cx="3200" cy="3200"/>
              </a:xfrm>
              <a:custGeom>
                <a:avLst/>
                <a:gdLst>
                  <a:gd name="connsiteX0" fmla="*/ 2362 w 3200"/>
                  <a:gd name="connsiteY0" fmla="*/ 305 h 3200"/>
                  <a:gd name="connsiteX1" fmla="*/ 305 w 3200"/>
                  <a:gd name="connsiteY1" fmla="*/ 0 h 3200"/>
                  <a:gd name="connsiteX2" fmla="*/ 0 w 3200"/>
                  <a:gd name="connsiteY2" fmla="*/ 381 h 3200"/>
                  <a:gd name="connsiteX3" fmla="*/ 838 w 3200"/>
                  <a:gd name="connsiteY3" fmla="*/ 2514 h 3200"/>
                  <a:gd name="connsiteX4" fmla="*/ 1676 w 3200"/>
                  <a:gd name="connsiteY4" fmla="*/ 3200 h 3200"/>
                  <a:gd name="connsiteX5" fmla="*/ 2743 w 3200"/>
                  <a:gd name="connsiteY5" fmla="*/ 3200 h 3200"/>
                  <a:gd name="connsiteX6" fmla="*/ 3200 w 3200"/>
                  <a:gd name="connsiteY6" fmla="*/ 2514 h 3200"/>
                  <a:gd name="connsiteX7" fmla="*/ 3048 w 3200"/>
                  <a:gd name="connsiteY7" fmla="*/ 1143 h 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0" h="3200">
                    <a:moveTo>
                      <a:pt x="2362" y="305"/>
                    </a:moveTo>
                    <a:lnTo>
                      <a:pt x="305" y="0"/>
                    </a:lnTo>
                    <a:lnTo>
                      <a:pt x="0" y="381"/>
                    </a:lnTo>
                    <a:lnTo>
                      <a:pt x="838" y="2514"/>
                    </a:lnTo>
                    <a:lnTo>
                      <a:pt x="1676" y="3200"/>
                    </a:lnTo>
                    <a:lnTo>
                      <a:pt x="2743" y="3200"/>
                    </a:lnTo>
                    <a:lnTo>
                      <a:pt x="3200" y="2514"/>
                    </a:lnTo>
                    <a:lnTo>
                      <a:pt x="3048" y="11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6" name="Freeform: Shape 1575">
                <a:extLst>
                  <a:ext uri="{FF2B5EF4-FFF2-40B4-BE49-F238E27FC236}">
                    <a16:creationId xmlns:a16="http://schemas.microsoft.com/office/drawing/2014/main" id="{3B863056-CF07-4077-BBCD-678E44A3C96A}"/>
                  </a:ext>
                </a:extLst>
              </p:cNvPr>
              <p:cNvSpPr/>
              <p:nvPr/>
            </p:nvSpPr>
            <p:spPr>
              <a:xfrm>
                <a:off x="1874977" y="2582951"/>
                <a:ext cx="27508" cy="16382"/>
              </a:xfrm>
              <a:custGeom>
                <a:avLst/>
                <a:gdLst>
                  <a:gd name="connsiteX0" fmla="*/ 1219 w 27508"/>
                  <a:gd name="connsiteY0" fmla="*/ 13411 h 16382"/>
                  <a:gd name="connsiteX1" fmla="*/ 76 w 27508"/>
                  <a:gd name="connsiteY1" fmla="*/ 14859 h 16382"/>
                  <a:gd name="connsiteX2" fmla="*/ 229 w 27508"/>
                  <a:gd name="connsiteY2" fmla="*/ 15849 h 16382"/>
                  <a:gd name="connsiteX3" fmla="*/ 1676 w 27508"/>
                  <a:gd name="connsiteY3" fmla="*/ 16383 h 16382"/>
                  <a:gd name="connsiteX4" fmla="*/ 4572 w 27508"/>
                  <a:gd name="connsiteY4" fmla="*/ 15926 h 16382"/>
                  <a:gd name="connsiteX5" fmla="*/ 8839 w 27508"/>
                  <a:gd name="connsiteY5" fmla="*/ 14402 h 16382"/>
                  <a:gd name="connsiteX6" fmla="*/ 10363 w 27508"/>
                  <a:gd name="connsiteY6" fmla="*/ 13640 h 16382"/>
                  <a:gd name="connsiteX7" fmla="*/ 10592 w 27508"/>
                  <a:gd name="connsiteY7" fmla="*/ 13259 h 16382"/>
                  <a:gd name="connsiteX8" fmla="*/ 9220 w 27508"/>
                  <a:gd name="connsiteY8" fmla="*/ 13030 h 16382"/>
                  <a:gd name="connsiteX9" fmla="*/ 9449 w 27508"/>
                  <a:gd name="connsiteY9" fmla="*/ 12192 h 16382"/>
                  <a:gd name="connsiteX10" fmla="*/ 11125 w 27508"/>
                  <a:gd name="connsiteY10" fmla="*/ 11735 h 16382"/>
                  <a:gd name="connsiteX11" fmla="*/ 22098 w 27508"/>
                  <a:gd name="connsiteY11" fmla="*/ 6553 h 16382"/>
                  <a:gd name="connsiteX12" fmla="*/ 23317 w 27508"/>
                  <a:gd name="connsiteY12" fmla="*/ 5106 h 16382"/>
                  <a:gd name="connsiteX13" fmla="*/ 23165 w 27508"/>
                  <a:gd name="connsiteY13" fmla="*/ 4343 h 16382"/>
                  <a:gd name="connsiteX14" fmla="*/ 23774 w 27508"/>
                  <a:gd name="connsiteY14" fmla="*/ 3124 h 16382"/>
                  <a:gd name="connsiteX15" fmla="*/ 27508 w 27508"/>
                  <a:gd name="connsiteY15" fmla="*/ 381 h 16382"/>
                  <a:gd name="connsiteX16" fmla="*/ 26899 w 27508"/>
                  <a:gd name="connsiteY16" fmla="*/ 0 h 16382"/>
                  <a:gd name="connsiteX17" fmla="*/ 23470 w 27508"/>
                  <a:gd name="connsiteY17" fmla="*/ 838 h 16382"/>
                  <a:gd name="connsiteX18" fmla="*/ 17069 w 27508"/>
                  <a:gd name="connsiteY18" fmla="*/ 3505 h 16382"/>
                  <a:gd name="connsiteX19" fmla="*/ 2057 w 27508"/>
                  <a:gd name="connsiteY19" fmla="*/ 10897 h 16382"/>
                  <a:gd name="connsiteX20" fmla="*/ 305 w 27508"/>
                  <a:gd name="connsiteY20" fmla="*/ 12116 h 16382"/>
                  <a:gd name="connsiteX21" fmla="*/ 0 w 27508"/>
                  <a:gd name="connsiteY21" fmla="*/ 12649 h 16382"/>
                  <a:gd name="connsiteX22" fmla="*/ 1219 w 27508"/>
                  <a:gd name="connsiteY22" fmla="*/ 12649 h 1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08" h="16382">
                    <a:moveTo>
                      <a:pt x="1219" y="13411"/>
                    </a:moveTo>
                    <a:lnTo>
                      <a:pt x="76" y="14859"/>
                    </a:lnTo>
                    <a:lnTo>
                      <a:pt x="229" y="15849"/>
                    </a:lnTo>
                    <a:lnTo>
                      <a:pt x="1676" y="16383"/>
                    </a:lnTo>
                    <a:lnTo>
                      <a:pt x="4572" y="15926"/>
                    </a:lnTo>
                    <a:lnTo>
                      <a:pt x="8839" y="14402"/>
                    </a:lnTo>
                    <a:lnTo>
                      <a:pt x="10363" y="13640"/>
                    </a:lnTo>
                    <a:lnTo>
                      <a:pt x="10592" y="13259"/>
                    </a:lnTo>
                    <a:lnTo>
                      <a:pt x="9220" y="13030"/>
                    </a:lnTo>
                    <a:lnTo>
                      <a:pt x="9449" y="12192"/>
                    </a:lnTo>
                    <a:lnTo>
                      <a:pt x="11125" y="11735"/>
                    </a:lnTo>
                    <a:lnTo>
                      <a:pt x="22098" y="6553"/>
                    </a:lnTo>
                    <a:lnTo>
                      <a:pt x="23317" y="5106"/>
                    </a:lnTo>
                    <a:lnTo>
                      <a:pt x="23165" y="4343"/>
                    </a:lnTo>
                    <a:lnTo>
                      <a:pt x="23774" y="3124"/>
                    </a:lnTo>
                    <a:lnTo>
                      <a:pt x="27508" y="381"/>
                    </a:lnTo>
                    <a:lnTo>
                      <a:pt x="26899" y="0"/>
                    </a:lnTo>
                    <a:lnTo>
                      <a:pt x="23470" y="838"/>
                    </a:lnTo>
                    <a:lnTo>
                      <a:pt x="17069" y="3505"/>
                    </a:lnTo>
                    <a:lnTo>
                      <a:pt x="2057" y="10897"/>
                    </a:lnTo>
                    <a:lnTo>
                      <a:pt x="305" y="12116"/>
                    </a:lnTo>
                    <a:lnTo>
                      <a:pt x="0" y="12649"/>
                    </a:lnTo>
                    <a:lnTo>
                      <a:pt x="1219" y="126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7" name="Freeform: Shape 1576">
                <a:extLst>
                  <a:ext uri="{FF2B5EF4-FFF2-40B4-BE49-F238E27FC236}">
                    <a16:creationId xmlns:a16="http://schemas.microsoft.com/office/drawing/2014/main" id="{442ED392-1CDE-43F9-B55A-7D8D40F5FC56}"/>
                  </a:ext>
                </a:extLst>
              </p:cNvPr>
              <p:cNvSpPr/>
              <p:nvPr/>
            </p:nvSpPr>
            <p:spPr>
              <a:xfrm>
                <a:off x="2012670" y="2699156"/>
                <a:ext cx="4648" cy="8534"/>
              </a:xfrm>
              <a:custGeom>
                <a:avLst/>
                <a:gdLst>
                  <a:gd name="connsiteX0" fmla="*/ 2819 w 4648"/>
                  <a:gd name="connsiteY0" fmla="*/ 0 h 8534"/>
                  <a:gd name="connsiteX1" fmla="*/ 1524 w 4648"/>
                  <a:gd name="connsiteY1" fmla="*/ 1829 h 8534"/>
                  <a:gd name="connsiteX2" fmla="*/ 152 w 4648"/>
                  <a:gd name="connsiteY2" fmla="*/ 5715 h 8534"/>
                  <a:gd name="connsiteX3" fmla="*/ 0 w 4648"/>
                  <a:gd name="connsiteY3" fmla="*/ 8001 h 8534"/>
                  <a:gd name="connsiteX4" fmla="*/ 1067 w 4648"/>
                  <a:gd name="connsiteY4" fmla="*/ 8534 h 8534"/>
                  <a:gd name="connsiteX5" fmla="*/ 2362 w 4648"/>
                  <a:gd name="connsiteY5" fmla="*/ 8306 h 8534"/>
                  <a:gd name="connsiteX6" fmla="*/ 3962 w 4648"/>
                  <a:gd name="connsiteY6" fmla="*/ 7239 h 8534"/>
                  <a:gd name="connsiteX7" fmla="*/ 4648 w 4648"/>
                  <a:gd name="connsiteY7" fmla="*/ 5410 h 8534"/>
                  <a:gd name="connsiteX8" fmla="*/ 4267 w 4648"/>
                  <a:gd name="connsiteY8" fmla="*/ 1219 h 8534"/>
                  <a:gd name="connsiteX9" fmla="*/ 4648 w 4648"/>
                  <a:gd name="connsiteY9" fmla="*/ 762 h 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48" h="8534">
                    <a:moveTo>
                      <a:pt x="2819" y="0"/>
                    </a:moveTo>
                    <a:lnTo>
                      <a:pt x="1524" y="1829"/>
                    </a:lnTo>
                    <a:lnTo>
                      <a:pt x="152" y="5715"/>
                    </a:lnTo>
                    <a:lnTo>
                      <a:pt x="0" y="8001"/>
                    </a:lnTo>
                    <a:lnTo>
                      <a:pt x="1067" y="8534"/>
                    </a:lnTo>
                    <a:lnTo>
                      <a:pt x="2362" y="8306"/>
                    </a:lnTo>
                    <a:lnTo>
                      <a:pt x="3962" y="7239"/>
                    </a:lnTo>
                    <a:lnTo>
                      <a:pt x="4648" y="5410"/>
                    </a:lnTo>
                    <a:lnTo>
                      <a:pt x="4267" y="1219"/>
                    </a:lnTo>
                    <a:lnTo>
                      <a:pt x="4648" y="7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8" name="Freeform: Shape 1577">
                <a:extLst>
                  <a:ext uri="{FF2B5EF4-FFF2-40B4-BE49-F238E27FC236}">
                    <a16:creationId xmlns:a16="http://schemas.microsoft.com/office/drawing/2014/main" id="{F6A00A9E-90BD-4399-A490-3AB5EE2A8C1A}"/>
                  </a:ext>
                </a:extLst>
              </p:cNvPr>
              <p:cNvSpPr/>
              <p:nvPr/>
            </p:nvSpPr>
            <p:spPr>
              <a:xfrm>
                <a:off x="2052980" y="2697022"/>
                <a:ext cx="7162" cy="4114"/>
              </a:xfrm>
              <a:custGeom>
                <a:avLst/>
                <a:gdLst>
                  <a:gd name="connsiteX0" fmla="*/ 5562 w 7162"/>
                  <a:gd name="connsiteY0" fmla="*/ 305 h 4114"/>
                  <a:gd name="connsiteX1" fmla="*/ 5105 w 7162"/>
                  <a:gd name="connsiteY1" fmla="*/ 686 h 4114"/>
                  <a:gd name="connsiteX2" fmla="*/ 152 w 7162"/>
                  <a:gd name="connsiteY2" fmla="*/ 0 h 4114"/>
                  <a:gd name="connsiteX3" fmla="*/ 0 w 7162"/>
                  <a:gd name="connsiteY3" fmla="*/ 762 h 4114"/>
                  <a:gd name="connsiteX4" fmla="*/ 2895 w 7162"/>
                  <a:gd name="connsiteY4" fmla="*/ 3200 h 4114"/>
                  <a:gd name="connsiteX5" fmla="*/ 4648 w 7162"/>
                  <a:gd name="connsiteY5" fmla="*/ 4115 h 4114"/>
                  <a:gd name="connsiteX6" fmla="*/ 5791 w 7162"/>
                  <a:gd name="connsiteY6" fmla="*/ 4039 h 4114"/>
                  <a:gd name="connsiteX7" fmla="*/ 6629 w 7162"/>
                  <a:gd name="connsiteY7" fmla="*/ 3505 h 4114"/>
                  <a:gd name="connsiteX8" fmla="*/ 7163 w 7162"/>
                  <a:gd name="connsiteY8" fmla="*/ 2667 h 4114"/>
                  <a:gd name="connsiteX9" fmla="*/ 7010 w 7162"/>
                  <a:gd name="connsiteY9" fmla="*/ 1524 h 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2" h="4114">
                    <a:moveTo>
                      <a:pt x="5562" y="305"/>
                    </a:moveTo>
                    <a:lnTo>
                      <a:pt x="5105" y="686"/>
                    </a:lnTo>
                    <a:lnTo>
                      <a:pt x="152" y="0"/>
                    </a:lnTo>
                    <a:lnTo>
                      <a:pt x="0" y="762"/>
                    </a:lnTo>
                    <a:lnTo>
                      <a:pt x="2895" y="3200"/>
                    </a:lnTo>
                    <a:lnTo>
                      <a:pt x="4648" y="4115"/>
                    </a:lnTo>
                    <a:lnTo>
                      <a:pt x="5791" y="4039"/>
                    </a:lnTo>
                    <a:lnTo>
                      <a:pt x="6629" y="3505"/>
                    </a:lnTo>
                    <a:lnTo>
                      <a:pt x="7163" y="2667"/>
                    </a:lnTo>
                    <a:lnTo>
                      <a:pt x="7010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9" name="Freeform: Shape 1578">
                <a:extLst>
                  <a:ext uri="{FF2B5EF4-FFF2-40B4-BE49-F238E27FC236}">
                    <a16:creationId xmlns:a16="http://schemas.microsoft.com/office/drawing/2014/main" id="{CE1F1596-7694-4349-9DEF-CEB7BFDB0065}"/>
                  </a:ext>
                </a:extLst>
              </p:cNvPr>
              <p:cNvSpPr/>
              <p:nvPr/>
            </p:nvSpPr>
            <p:spPr>
              <a:xfrm>
                <a:off x="1917725" y="2548966"/>
                <a:ext cx="12344" cy="7315"/>
              </a:xfrm>
              <a:custGeom>
                <a:avLst/>
                <a:gdLst>
                  <a:gd name="connsiteX0" fmla="*/ 1143 w 12344"/>
                  <a:gd name="connsiteY0" fmla="*/ 7315 h 7315"/>
                  <a:gd name="connsiteX1" fmla="*/ 2134 w 12344"/>
                  <a:gd name="connsiteY1" fmla="*/ 7315 h 7315"/>
                  <a:gd name="connsiteX2" fmla="*/ 3353 w 12344"/>
                  <a:gd name="connsiteY2" fmla="*/ 6020 h 7315"/>
                  <a:gd name="connsiteX3" fmla="*/ 5563 w 12344"/>
                  <a:gd name="connsiteY3" fmla="*/ 5334 h 7315"/>
                  <a:gd name="connsiteX4" fmla="*/ 8763 w 12344"/>
                  <a:gd name="connsiteY4" fmla="*/ 5258 h 7315"/>
                  <a:gd name="connsiteX5" fmla="*/ 10363 w 12344"/>
                  <a:gd name="connsiteY5" fmla="*/ 4801 h 7315"/>
                  <a:gd name="connsiteX6" fmla="*/ 10516 w 12344"/>
                  <a:gd name="connsiteY6" fmla="*/ 3962 h 7315"/>
                  <a:gd name="connsiteX7" fmla="*/ 11659 w 12344"/>
                  <a:gd name="connsiteY7" fmla="*/ 3429 h 7315"/>
                  <a:gd name="connsiteX8" fmla="*/ 12116 w 12344"/>
                  <a:gd name="connsiteY8" fmla="*/ 2667 h 7315"/>
                  <a:gd name="connsiteX9" fmla="*/ 12344 w 12344"/>
                  <a:gd name="connsiteY9" fmla="*/ 1219 h 7315"/>
                  <a:gd name="connsiteX10" fmla="*/ 10516 w 12344"/>
                  <a:gd name="connsiteY10" fmla="*/ 305 h 7315"/>
                  <a:gd name="connsiteX11" fmla="*/ 6553 w 12344"/>
                  <a:gd name="connsiteY11" fmla="*/ 0 h 7315"/>
                  <a:gd name="connsiteX12" fmla="*/ 3429 w 12344"/>
                  <a:gd name="connsiteY12" fmla="*/ 381 h 7315"/>
                  <a:gd name="connsiteX13" fmla="*/ 1143 w 12344"/>
                  <a:gd name="connsiteY13" fmla="*/ 1372 h 7315"/>
                  <a:gd name="connsiteX14" fmla="*/ 0 w 12344"/>
                  <a:gd name="connsiteY14" fmla="*/ 2819 h 7315"/>
                  <a:gd name="connsiteX15" fmla="*/ 381 w 12344"/>
                  <a:gd name="connsiteY15" fmla="*/ 6172 h 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344" h="7315">
                    <a:moveTo>
                      <a:pt x="1143" y="7315"/>
                    </a:moveTo>
                    <a:lnTo>
                      <a:pt x="2134" y="7315"/>
                    </a:lnTo>
                    <a:lnTo>
                      <a:pt x="3353" y="6020"/>
                    </a:lnTo>
                    <a:lnTo>
                      <a:pt x="5563" y="5334"/>
                    </a:lnTo>
                    <a:lnTo>
                      <a:pt x="8763" y="5258"/>
                    </a:lnTo>
                    <a:lnTo>
                      <a:pt x="10363" y="4801"/>
                    </a:lnTo>
                    <a:lnTo>
                      <a:pt x="10516" y="3962"/>
                    </a:lnTo>
                    <a:lnTo>
                      <a:pt x="11659" y="3429"/>
                    </a:lnTo>
                    <a:lnTo>
                      <a:pt x="12116" y="2667"/>
                    </a:lnTo>
                    <a:lnTo>
                      <a:pt x="12344" y="1219"/>
                    </a:lnTo>
                    <a:lnTo>
                      <a:pt x="10516" y="305"/>
                    </a:lnTo>
                    <a:lnTo>
                      <a:pt x="6553" y="0"/>
                    </a:lnTo>
                    <a:lnTo>
                      <a:pt x="3429" y="381"/>
                    </a:lnTo>
                    <a:lnTo>
                      <a:pt x="1143" y="1372"/>
                    </a:lnTo>
                    <a:lnTo>
                      <a:pt x="0" y="2819"/>
                    </a:lnTo>
                    <a:lnTo>
                      <a:pt x="381" y="61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0" name="Freeform: Shape 1579">
                <a:extLst>
                  <a:ext uri="{FF2B5EF4-FFF2-40B4-BE49-F238E27FC236}">
                    <a16:creationId xmlns:a16="http://schemas.microsoft.com/office/drawing/2014/main" id="{5A810257-C955-4F85-AB19-D58CDE5A49C3}"/>
                  </a:ext>
                </a:extLst>
              </p:cNvPr>
              <p:cNvSpPr/>
              <p:nvPr/>
            </p:nvSpPr>
            <p:spPr>
              <a:xfrm>
                <a:off x="1930527" y="2550185"/>
                <a:ext cx="5029" cy="4495"/>
              </a:xfrm>
              <a:custGeom>
                <a:avLst/>
                <a:gdLst>
                  <a:gd name="connsiteX0" fmla="*/ 914 w 5029"/>
                  <a:gd name="connsiteY0" fmla="*/ 3048 h 4495"/>
                  <a:gd name="connsiteX1" fmla="*/ 381 w 5029"/>
                  <a:gd name="connsiteY1" fmla="*/ 3810 h 4495"/>
                  <a:gd name="connsiteX2" fmla="*/ 838 w 5029"/>
                  <a:gd name="connsiteY2" fmla="*/ 4267 h 4495"/>
                  <a:gd name="connsiteX3" fmla="*/ 2438 w 5029"/>
                  <a:gd name="connsiteY3" fmla="*/ 4496 h 4495"/>
                  <a:gd name="connsiteX4" fmla="*/ 5029 w 5029"/>
                  <a:gd name="connsiteY4" fmla="*/ 4115 h 4495"/>
                  <a:gd name="connsiteX5" fmla="*/ 4877 w 5029"/>
                  <a:gd name="connsiteY5" fmla="*/ 2972 h 4495"/>
                  <a:gd name="connsiteX6" fmla="*/ 3277 w 5029"/>
                  <a:gd name="connsiteY6" fmla="*/ 914 h 4495"/>
                  <a:gd name="connsiteX7" fmla="*/ 1981 w 5029"/>
                  <a:gd name="connsiteY7" fmla="*/ 0 h 4495"/>
                  <a:gd name="connsiteX8" fmla="*/ 838 w 5029"/>
                  <a:gd name="connsiteY8" fmla="*/ 0 h 4495"/>
                  <a:gd name="connsiteX9" fmla="*/ 229 w 5029"/>
                  <a:gd name="connsiteY9" fmla="*/ 305 h 4495"/>
                  <a:gd name="connsiteX10" fmla="*/ 0 w 5029"/>
                  <a:gd name="connsiteY10" fmla="*/ 762 h 4495"/>
                  <a:gd name="connsiteX11" fmla="*/ 838 w 5029"/>
                  <a:gd name="connsiteY11" fmla="*/ 2286 h 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29" h="4495">
                    <a:moveTo>
                      <a:pt x="914" y="3048"/>
                    </a:moveTo>
                    <a:lnTo>
                      <a:pt x="381" y="3810"/>
                    </a:lnTo>
                    <a:lnTo>
                      <a:pt x="838" y="4267"/>
                    </a:lnTo>
                    <a:lnTo>
                      <a:pt x="2438" y="4496"/>
                    </a:lnTo>
                    <a:lnTo>
                      <a:pt x="5029" y="4115"/>
                    </a:lnTo>
                    <a:lnTo>
                      <a:pt x="4877" y="2972"/>
                    </a:lnTo>
                    <a:lnTo>
                      <a:pt x="3277" y="914"/>
                    </a:lnTo>
                    <a:lnTo>
                      <a:pt x="1981" y="0"/>
                    </a:lnTo>
                    <a:lnTo>
                      <a:pt x="838" y="0"/>
                    </a:lnTo>
                    <a:lnTo>
                      <a:pt x="229" y="305"/>
                    </a:lnTo>
                    <a:lnTo>
                      <a:pt x="0" y="762"/>
                    </a:lnTo>
                    <a:lnTo>
                      <a:pt x="838" y="22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1" name="Freeform: Shape 1580">
                <a:extLst>
                  <a:ext uri="{FF2B5EF4-FFF2-40B4-BE49-F238E27FC236}">
                    <a16:creationId xmlns:a16="http://schemas.microsoft.com/office/drawing/2014/main" id="{22A00372-C261-4828-98DB-0B34D0321C84}"/>
                  </a:ext>
                </a:extLst>
              </p:cNvPr>
              <p:cNvSpPr/>
              <p:nvPr/>
            </p:nvSpPr>
            <p:spPr>
              <a:xfrm>
                <a:off x="1897456" y="2616707"/>
                <a:ext cx="33528" cy="23012"/>
              </a:xfrm>
              <a:custGeom>
                <a:avLst/>
                <a:gdLst>
                  <a:gd name="connsiteX0" fmla="*/ 229 w 33528"/>
                  <a:gd name="connsiteY0" fmla="*/ 12954 h 23012"/>
                  <a:gd name="connsiteX1" fmla="*/ 0 w 33528"/>
                  <a:gd name="connsiteY1" fmla="*/ 15088 h 23012"/>
                  <a:gd name="connsiteX2" fmla="*/ 1524 w 33528"/>
                  <a:gd name="connsiteY2" fmla="*/ 16612 h 23012"/>
                  <a:gd name="connsiteX3" fmla="*/ 6934 w 33528"/>
                  <a:gd name="connsiteY3" fmla="*/ 17602 h 23012"/>
                  <a:gd name="connsiteX4" fmla="*/ 7163 w 33528"/>
                  <a:gd name="connsiteY4" fmla="*/ 16916 h 23012"/>
                  <a:gd name="connsiteX5" fmla="*/ 6934 w 33528"/>
                  <a:gd name="connsiteY5" fmla="*/ 16612 h 23012"/>
                  <a:gd name="connsiteX6" fmla="*/ 6172 w 33528"/>
                  <a:gd name="connsiteY6" fmla="*/ 16154 h 23012"/>
                  <a:gd name="connsiteX7" fmla="*/ 7620 w 33528"/>
                  <a:gd name="connsiteY7" fmla="*/ 14249 h 23012"/>
                  <a:gd name="connsiteX8" fmla="*/ 8001 w 33528"/>
                  <a:gd name="connsiteY8" fmla="*/ 15011 h 23012"/>
                  <a:gd name="connsiteX9" fmla="*/ 7925 w 33528"/>
                  <a:gd name="connsiteY9" fmla="*/ 17145 h 23012"/>
                  <a:gd name="connsiteX10" fmla="*/ 6782 w 33528"/>
                  <a:gd name="connsiteY10" fmla="*/ 18669 h 23012"/>
                  <a:gd name="connsiteX11" fmla="*/ 5639 w 33528"/>
                  <a:gd name="connsiteY11" fmla="*/ 19812 h 23012"/>
                  <a:gd name="connsiteX12" fmla="*/ 5563 w 33528"/>
                  <a:gd name="connsiteY12" fmla="*/ 21260 h 23012"/>
                  <a:gd name="connsiteX13" fmla="*/ 6782 w 33528"/>
                  <a:gd name="connsiteY13" fmla="*/ 23013 h 23012"/>
                  <a:gd name="connsiteX14" fmla="*/ 8153 w 33528"/>
                  <a:gd name="connsiteY14" fmla="*/ 22631 h 23012"/>
                  <a:gd name="connsiteX15" fmla="*/ 9830 w 33528"/>
                  <a:gd name="connsiteY15" fmla="*/ 19964 h 23012"/>
                  <a:gd name="connsiteX16" fmla="*/ 14478 w 33528"/>
                  <a:gd name="connsiteY16" fmla="*/ 15850 h 23012"/>
                  <a:gd name="connsiteX17" fmla="*/ 14402 w 33528"/>
                  <a:gd name="connsiteY17" fmla="*/ 14859 h 23012"/>
                  <a:gd name="connsiteX18" fmla="*/ 15088 w 33528"/>
                  <a:gd name="connsiteY18" fmla="*/ 13335 h 23012"/>
                  <a:gd name="connsiteX19" fmla="*/ 23012 w 33528"/>
                  <a:gd name="connsiteY19" fmla="*/ 8001 h 23012"/>
                  <a:gd name="connsiteX20" fmla="*/ 24536 w 33528"/>
                  <a:gd name="connsiteY20" fmla="*/ 6325 h 23012"/>
                  <a:gd name="connsiteX21" fmla="*/ 24232 w 33528"/>
                  <a:gd name="connsiteY21" fmla="*/ 5715 h 23012"/>
                  <a:gd name="connsiteX22" fmla="*/ 22555 w 33528"/>
                  <a:gd name="connsiteY22" fmla="*/ 4801 h 23012"/>
                  <a:gd name="connsiteX23" fmla="*/ 22784 w 33528"/>
                  <a:gd name="connsiteY23" fmla="*/ 4496 h 23012"/>
                  <a:gd name="connsiteX24" fmla="*/ 31623 w 33528"/>
                  <a:gd name="connsiteY24" fmla="*/ 3581 h 23012"/>
                  <a:gd name="connsiteX25" fmla="*/ 33528 w 33528"/>
                  <a:gd name="connsiteY25" fmla="*/ 2438 h 23012"/>
                  <a:gd name="connsiteX26" fmla="*/ 31547 w 33528"/>
                  <a:gd name="connsiteY26" fmla="*/ 838 h 23012"/>
                  <a:gd name="connsiteX27" fmla="*/ 28270 w 33528"/>
                  <a:gd name="connsiteY27" fmla="*/ 0 h 23012"/>
                  <a:gd name="connsiteX28" fmla="*/ 23774 w 33528"/>
                  <a:gd name="connsiteY28" fmla="*/ 0 h 23012"/>
                  <a:gd name="connsiteX29" fmla="*/ 19355 w 33528"/>
                  <a:gd name="connsiteY29" fmla="*/ 610 h 23012"/>
                  <a:gd name="connsiteX30" fmla="*/ 11278 w 33528"/>
                  <a:gd name="connsiteY30" fmla="*/ 3124 h 23012"/>
                  <a:gd name="connsiteX31" fmla="*/ 8458 w 33528"/>
                  <a:gd name="connsiteY31" fmla="*/ 4648 h 23012"/>
                  <a:gd name="connsiteX32" fmla="*/ 2057 w 33528"/>
                  <a:gd name="connsiteY32" fmla="*/ 10287 h 2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528" h="23012">
                    <a:moveTo>
                      <a:pt x="229" y="12954"/>
                    </a:moveTo>
                    <a:lnTo>
                      <a:pt x="0" y="15088"/>
                    </a:lnTo>
                    <a:lnTo>
                      <a:pt x="1524" y="16612"/>
                    </a:lnTo>
                    <a:lnTo>
                      <a:pt x="6934" y="17602"/>
                    </a:lnTo>
                    <a:lnTo>
                      <a:pt x="7163" y="16916"/>
                    </a:lnTo>
                    <a:lnTo>
                      <a:pt x="6934" y="16612"/>
                    </a:lnTo>
                    <a:lnTo>
                      <a:pt x="6172" y="16154"/>
                    </a:lnTo>
                    <a:lnTo>
                      <a:pt x="7620" y="14249"/>
                    </a:lnTo>
                    <a:lnTo>
                      <a:pt x="8001" y="15011"/>
                    </a:lnTo>
                    <a:lnTo>
                      <a:pt x="7925" y="17145"/>
                    </a:lnTo>
                    <a:lnTo>
                      <a:pt x="6782" y="18669"/>
                    </a:lnTo>
                    <a:lnTo>
                      <a:pt x="5639" y="19812"/>
                    </a:lnTo>
                    <a:lnTo>
                      <a:pt x="5563" y="21260"/>
                    </a:lnTo>
                    <a:lnTo>
                      <a:pt x="6782" y="23013"/>
                    </a:lnTo>
                    <a:lnTo>
                      <a:pt x="8153" y="22631"/>
                    </a:lnTo>
                    <a:lnTo>
                      <a:pt x="9830" y="19964"/>
                    </a:lnTo>
                    <a:lnTo>
                      <a:pt x="14478" y="15850"/>
                    </a:lnTo>
                    <a:lnTo>
                      <a:pt x="14402" y="14859"/>
                    </a:lnTo>
                    <a:lnTo>
                      <a:pt x="15088" y="13335"/>
                    </a:lnTo>
                    <a:lnTo>
                      <a:pt x="23012" y="8001"/>
                    </a:lnTo>
                    <a:lnTo>
                      <a:pt x="24536" y="6325"/>
                    </a:lnTo>
                    <a:lnTo>
                      <a:pt x="24232" y="5715"/>
                    </a:lnTo>
                    <a:lnTo>
                      <a:pt x="22555" y="4801"/>
                    </a:lnTo>
                    <a:lnTo>
                      <a:pt x="22784" y="4496"/>
                    </a:lnTo>
                    <a:lnTo>
                      <a:pt x="31623" y="3581"/>
                    </a:lnTo>
                    <a:lnTo>
                      <a:pt x="33528" y="2438"/>
                    </a:lnTo>
                    <a:lnTo>
                      <a:pt x="31547" y="838"/>
                    </a:lnTo>
                    <a:lnTo>
                      <a:pt x="28270" y="0"/>
                    </a:lnTo>
                    <a:lnTo>
                      <a:pt x="23774" y="0"/>
                    </a:lnTo>
                    <a:lnTo>
                      <a:pt x="19355" y="610"/>
                    </a:lnTo>
                    <a:lnTo>
                      <a:pt x="11278" y="3124"/>
                    </a:lnTo>
                    <a:lnTo>
                      <a:pt x="8458" y="4648"/>
                    </a:lnTo>
                    <a:lnTo>
                      <a:pt x="2057" y="102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2" name="Freeform: Shape 1581">
                <a:extLst>
                  <a:ext uri="{FF2B5EF4-FFF2-40B4-BE49-F238E27FC236}">
                    <a16:creationId xmlns:a16="http://schemas.microsoft.com/office/drawing/2014/main" id="{D2F19ADE-F712-4E57-B966-D054533DC6BD}"/>
                  </a:ext>
                </a:extLst>
              </p:cNvPr>
              <p:cNvSpPr/>
              <p:nvPr/>
            </p:nvSpPr>
            <p:spPr>
              <a:xfrm>
                <a:off x="1999716" y="2601010"/>
                <a:ext cx="13563" cy="4267"/>
              </a:xfrm>
              <a:custGeom>
                <a:avLst/>
                <a:gdLst>
                  <a:gd name="connsiteX0" fmla="*/ 3505 w 13563"/>
                  <a:gd name="connsiteY0" fmla="*/ 4267 h 4267"/>
                  <a:gd name="connsiteX1" fmla="*/ 10897 w 13563"/>
                  <a:gd name="connsiteY1" fmla="*/ 3581 h 4267"/>
                  <a:gd name="connsiteX2" fmla="*/ 13183 w 13563"/>
                  <a:gd name="connsiteY2" fmla="*/ 3124 h 4267"/>
                  <a:gd name="connsiteX3" fmla="*/ 13564 w 13563"/>
                  <a:gd name="connsiteY3" fmla="*/ 2438 h 4267"/>
                  <a:gd name="connsiteX4" fmla="*/ 11887 w 13563"/>
                  <a:gd name="connsiteY4" fmla="*/ 1219 h 4267"/>
                  <a:gd name="connsiteX5" fmla="*/ 7087 w 13563"/>
                  <a:gd name="connsiteY5" fmla="*/ 0 h 4267"/>
                  <a:gd name="connsiteX6" fmla="*/ 4724 w 13563"/>
                  <a:gd name="connsiteY6" fmla="*/ 76 h 4267"/>
                  <a:gd name="connsiteX7" fmla="*/ 2591 w 13563"/>
                  <a:gd name="connsiteY7" fmla="*/ 762 h 4267"/>
                  <a:gd name="connsiteX8" fmla="*/ 762 w 13563"/>
                  <a:gd name="connsiteY8" fmla="*/ 1981 h 4267"/>
                  <a:gd name="connsiteX9" fmla="*/ 0 w 13563"/>
                  <a:gd name="connsiteY9" fmla="*/ 2896 h 4267"/>
                  <a:gd name="connsiteX10" fmla="*/ 305 w 13563"/>
                  <a:gd name="connsiteY10" fmla="*/ 3581 h 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63" h="4267">
                    <a:moveTo>
                      <a:pt x="3505" y="4267"/>
                    </a:moveTo>
                    <a:lnTo>
                      <a:pt x="10897" y="3581"/>
                    </a:lnTo>
                    <a:lnTo>
                      <a:pt x="13183" y="3124"/>
                    </a:lnTo>
                    <a:lnTo>
                      <a:pt x="13564" y="2438"/>
                    </a:lnTo>
                    <a:lnTo>
                      <a:pt x="11887" y="1219"/>
                    </a:lnTo>
                    <a:lnTo>
                      <a:pt x="7087" y="0"/>
                    </a:lnTo>
                    <a:lnTo>
                      <a:pt x="4724" y="76"/>
                    </a:lnTo>
                    <a:lnTo>
                      <a:pt x="2591" y="762"/>
                    </a:lnTo>
                    <a:lnTo>
                      <a:pt x="762" y="1981"/>
                    </a:lnTo>
                    <a:lnTo>
                      <a:pt x="0" y="2896"/>
                    </a:lnTo>
                    <a:lnTo>
                      <a:pt x="305" y="35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3" name="Freeform: Shape 1582">
                <a:extLst>
                  <a:ext uri="{FF2B5EF4-FFF2-40B4-BE49-F238E27FC236}">
                    <a16:creationId xmlns:a16="http://schemas.microsoft.com/office/drawing/2014/main" id="{88F81F33-88AB-4229-A38A-28E4690AD085}"/>
                  </a:ext>
                </a:extLst>
              </p:cNvPr>
              <p:cNvSpPr/>
              <p:nvPr/>
            </p:nvSpPr>
            <p:spPr>
              <a:xfrm>
                <a:off x="534771" y="2626918"/>
                <a:ext cx="2362" cy="4343"/>
              </a:xfrm>
              <a:custGeom>
                <a:avLst/>
                <a:gdLst>
                  <a:gd name="connsiteX0" fmla="*/ 152 w 2362"/>
                  <a:gd name="connsiteY0" fmla="*/ 2362 h 4343"/>
                  <a:gd name="connsiteX1" fmla="*/ 1372 w 2362"/>
                  <a:gd name="connsiteY1" fmla="*/ 4267 h 4343"/>
                  <a:gd name="connsiteX2" fmla="*/ 1905 w 2362"/>
                  <a:gd name="connsiteY2" fmla="*/ 4343 h 4343"/>
                  <a:gd name="connsiteX3" fmla="*/ 2286 w 2362"/>
                  <a:gd name="connsiteY3" fmla="*/ 3429 h 4343"/>
                  <a:gd name="connsiteX4" fmla="*/ 2362 w 2362"/>
                  <a:gd name="connsiteY4" fmla="*/ 2819 h 4343"/>
                  <a:gd name="connsiteX5" fmla="*/ 1067 w 2362"/>
                  <a:gd name="connsiteY5" fmla="*/ 0 h 4343"/>
                  <a:gd name="connsiteX6" fmla="*/ 0 w 2362"/>
                  <a:gd name="connsiteY6" fmla="*/ 991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2" h="4343">
                    <a:moveTo>
                      <a:pt x="152" y="2362"/>
                    </a:moveTo>
                    <a:lnTo>
                      <a:pt x="1372" y="4267"/>
                    </a:lnTo>
                    <a:lnTo>
                      <a:pt x="1905" y="4343"/>
                    </a:lnTo>
                    <a:lnTo>
                      <a:pt x="2286" y="3429"/>
                    </a:lnTo>
                    <a:lnTo>
                      <a:pt x="2362" y="2819"/>
                    </a:lnTo>
                    <a:lnTo>
                      <a:pt x="1067" y="0"/>
                    </a:lnTo>
                    <a:lnTo>
                      <a:pt x="0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4" name="Freeform: Shape 1583">
                <a:extLst>
                  <a:ext uri="{FF2B5EF4-FFF2-40B4-BE49-F238E27FC236}">
                    <a16:creationId xmlns:a16="http://schemas.microsoft.com/office/drawing/2014/main" id="{6AD94F35-0932-4F7C-B8F3-4CC9C9DFF2D9}"/>
                  </a:ext>
                </a:extLst>
              </p:cNvPr>
              <p:cNvSpPr/>
              <p:nvPr/>
            </p:nvSpPr>
            <p:spPr>
              <a:xfrm>
                <a:off x="2067077" y="2672867"/>
                <a:ext cx="3048" cy="4038"/>
              </a:xfrm>
              <a:custGeom>
                <a:avLst/>
                <a:gdLst>
                  <a:gd name="connsiteX0" fmla="*/ 991 w 3048"/>
                  <a:gd name="connsiteY0" fmla="*/ 0 h 4038"/>
                  <a:gd name="connsiteX1" fmla="*/ 229 w 3048"/>
                  <a:gd name="connsiteY1" fmla="*/ 0 h 4038"/>
                  <a:gd name="connsiteX2" fmla="*/ 0 w 3048"/>
                  <a:gd name="connsiteY2" fmla="*/ 991 h 4038"/>
                  <a:gd name="connsiteX3" fmla="*/ 381 w 3048"/>
                  <a:gd name="connsiteY3" fmla="*/ 2134 h 4038"/>
                  <a:gd name="connsiteX4" fmla="*/ 2286 w 3048"/>
                  <a:gd name="connsiteY4" fmla="*/ 4039 h 4038"/>
                  <a:gd name="connsiteX5" fmla="*/ 2896 w 3048"/>
                  <a:gd name="connsiteY5" fmla="*/ 3734 h 4038"/>
                  <a:gd name="connsiteX6" fmla="*/ 3048 w 3048"/>
                  <a:gd name="connsiteY6" fmla="*/ 3048 h 4038"/>
                  <a:gd name="connsiteX7" fmla="*/ 2896 w 3048"/>
                  <a:gd name="connsiteY7" fmla="*/ 1905 h 4038"/>
                  <a:gd name="connsiteX8" fmla="*/ 2210 w 3048"/>
                  <a:gd name="connsiteY8" fmla="*/ 838 h 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" h="4038">
                    <a:moveTo>
                      <a:pt x="991" y="0"/>
                    </a:moveTo>
                    <a:lnTo>
                      <a:pt x="229" y="0"/>
                    </a:lnTo>
                    <a:lnTo>
                      <a:pt x="0" y="991"/>
                    </a:lnTo>
                    <a:lnTo>
                      <a:pt x="381" y="2134"/>
                    </a:lnTo>
                    <a:lnTo>
                      <a:pt x="2286" y="4039"/>
                    </a:lnTo>
                    <a:lnTo>
                      <a:pt x="2896" y="3734"/>
                    </a:lnTo>
                    <a:lnTo>
                      <a:pt x="3048" y="3048"/>
                    </a:lnTo>
                    <a:lnTo>
                      <a:pt x="2896" y="1905"/>
                    </a:lnTo>
                    <a:lnTo>
                      <a:pt x="2210" y="8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5" name="Freeform: Shape 1584">
                <a:extLst>
                  <a:ext uri="{FF2B5EF4-FFF2-40B4-BE49-F238E27FC236}">
                    <a16:creationId xmlns:a16="http://schemas.microsoft.com/office/drawing/2014/main" id="{404F7BF7-8225-4945-A3D7-AFC694C2559B}"/>
                  </a:ext>
                </a:extLst>
              </p:cNvPr>
              <p:cNvSpPr/>
              <p:nvPr/>
            </p:nvSpPr>
            <p:spPr>
              <a:xfrm>
                <a:off x="2064029" y="2662427"/>
                <a:ext cx="5410" cy="9601"/>
              </a:xfrm>
              <a:custGeom>
                <a:avLst/>
                <a:gdLst>
                  <a:gd name="connsiteX0" fmla="*/ 2515 w 5410"/>
                  <a:gd name="connsiteY0" fmla="*/ 7544 h 9601"/>
                  <a:gd name="connsiteX1" fmla="*/ 3277 w 5410"/>
                  <a:gd name="connsiteY1" fmla="*/ 8687 h 9601"/>
                  <a:gd name="connsiteX2" fmla="*/ 4267 w 5410"/>
                  <a:gd name="connsiteY2" fmla="*/ 9373 h 9601"/>
                  <a:gd name="connsiteX3" fmla="*/ 5410 w 5410"/>
                  <a:gd name="connsiteY3" fmla="*/ 9601 h 9601"/>
                  <a:gd name="connsiteX4" fmla="*/ 5410 w 5410"/>
                  <a:gd name="connsiteY4" fmla="*/ 8611 h 9601"/>
                  <a:gd name="connsiteX5" fmla="*/ 4267 w 5410"/>
                  <a:gd name="connsiteY5" fmla="*/ 6325 h 9601"/>
                  <a:gd name="connsiteX6" fmla="*/ 4191 w 5410"/>
                  <a:gd name="connsiteY6" fmla="*/ 4039 h 9601"/>
                  <a:gd name="connsiteX7" fmla="*/ 5258 w 5410"/>
                  <a:gd name="connsiteY7" fmla="*/ 1829 h 9601"/>
                  <a:gd name="connsiteX8" fmla="*/ 5029 w 5410"/>
                  <a:gd name="connsiteY8" fmla="*/ 457 h 9601"/>
                  <a:gd name="connsiteX9" fmla="*/ 3658 w 5410"/>
                  <a:gd name="connsiteY9" fmla="*/ 0 h 9601"/>
                  <a:gd name="connsiteX10" fmla="*/ 2286 w 5410"/>
                  <a:gd name="connsiteY10" fmla="*/ 229 h 9601"/>
                  <a:gd name="connsiteX11" fmla="*/ 0 w 5410"/>
                  <a:gd name="connsiteY11" fmla="*/ 2591 h 9601"/>
                  <a:gd name="connsiteX12" fmla="*/ 1524 w 5410"/>
                  <a:gd name="connsiteY12" fmla="*/ 4648 h 9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10" h="9601">
                    <a:moveTo>
                      <a:pt x="2515" y="7544"/>
                    </a:moveTo>
                    <a:lnTo>
                      <a:pt x="3277" y="8687"/>
                    </a:lnTo>
                    <a:lnTo>
                      <a:pt x="4267" y="9373"/>
                    </a:lnTo>
                    <a:lnTo>
                      <a:pt x="5410" y="9601"/>
                    </a:lnTo>
                    <a:lnTo>
                      <a:pt x="5410" y="8611"/>
                    </a:lnTo>
                    <a:lnTo>
                      <a:pt x="4267" y="6325"/>
                    </a:lnTo>
                    <a:lnTo>
                      <a:pt x="4191" y="4039"/>
                    </a:lnTo>
                    <a:lnTo>
                      <a:pt x="5258" y="1829"/>
                    </a:lnTo>
                    <a:lnTo>
                      <a:pt x="5029" y="457"/>
                    </a:lnTo>
                    <a:lnTo>
                      <a:pt x="3658" y="0"/>
                    </a:lnTo>
                    <a:lnTo>
                      <a:pt x="2286" y="229"/>
                    </a:lnTo>
                    <a:lnTo>
                      <a:pt x="0" y="2591"/>
                    </a:lnTo>
                    <a:lnTo>
                      <a:pt x="1524" y="46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6" name="Freeform: Shape 1585">
                <a:extLst>
                  <a:ext uri="{FF2B5EF4-FFF2-40B4-BE49-F238E27FC236}">
                    <a16:creationId xmlns:a16="http://schemas.microsoft.com/office/drawing/2014/main" id="{47DC6F42-DBCC-4D38-A962-8A2EF8DEA84E}"/>
                  </a:ext>
                </a:extLst>
              </p:cNvPr>
              <p:cNvSpPr/>
              <p:nvPr/>
            </p:nvSpPr>
            <p:spPr>
              <a:xfrm>
                <a:off x="541096" y="2572664"/>
                <a:ext cx="14782" cy="22860"/>
              </a:xfrm>
              <a:custGeom>
                <a:avLst/>
                <a:gdLst>
                  <a:gd name="connsiteX0" fmla="*/ 7925 w 14782"/>
                  <a:gd name="connsiteY0" fmla="*/ 4496 h 22860"/>
                  <a:gd name="connsiteX1" fmla="*/ 8230 w 14782"/>
                  <a:gd name="connsiteY1" fmla="*/ 3124 h 22860"/>
                  <a:gd name="connsiteX2" fmla="*/ 6782 w 14782"/>
                  <a:gd name="connsiteY2" fmla="*/ 1219 h 22860"/>
                  <a:gd name="connsiteX3" fmla="*/ 5563 w 14782"/>
                  <a:gd name="connsiteY3" fmla="*/ 229 h 22860"/>
                  <a:gd name="connsiteX4" fmla="*/ 4648 w 14782"/>
                  <a:gd name="connsiteY4" fmla="*/ 0 h 22860"/>
                  <a:gd name="connsiteX5" fmla="*/ 3048 w 14782"/>
                  <a:gd name="connsiteY5" fmla="*/ 1676 h 22860"/>
                  <a:gd name="connsiteX6" fmla="*/ 914 w 14782"/>
                  <a:gd name="connsiteY6" fmla="*/ 5106 h 22860"/>
                  <a:gd name="connsiteX7" fmla="*/ 0 w 14782"/>
                  <a:gd name="connsiteY7" fmla="*/ 7163 h 22860"/>
                  <a:gd name="connsiteX8" fmla="*/ 229 w 14782"/>
                  <a:gd name="connsiteY8" fmla="*/ 7849 h 22860"/>
                  <a:gd name="connsiteX9" fmla="*/ 2286 w 14782"/>
                  <a:gd name="connsiteY9" fmla="*/ 10363 h 22860"/>
                  <a:gd name="connsiteX10" fmla="*/ 3505 w 14782"/>
                  <a:gd name="connsiteY10" fmla="*/ 11201 h 22860"/>
                  <a:gd name="connsiteX11" fmla="*/ 4877 w 14782"/>
                  <a:gd name="connsiteY11" fmla="*/ 11430 h 22860"/>
                  <a:gd name="connsiteX12" fmla="*/ 5486 w 14782"/>
                  <a:gd name="connsiteY12" fmla="*/ 12573 h 22860"/>
                  <a:gd name="connsiteX13" fmla="*/ 5639 w 14782"/>
                  <a:gd name="connsiteY13" fmla="*/ 16231 h 22860"/>
                  <a:gd name="connsiteX14" fmla="*/ 6096 w 14782"/>
                  <a:gd name="connsiteY14" fmla="*/ 17450 h 22860"/>
                  <a:gd name="connsiteX15" fmla="*/ 7391 w 14782"/>
                  <a:gd name="connsiteY15" fmla="*/ 19203 h 22860"/>
                  <a:gd name="connsiteX16" fmla="*/ 9906 w 14782"/>
                  <a:gd name="connsiteY16" fmla="*/ 19812 h 22860"/>
                  <a:gd name="connsiteX17" fmla="*/ 11125 w 14782"/>
                  <a:gd name="connsiteY17" fmla="*/ 20650 h 22860"/>
                  <a:gd name="connsiteX18" fmla="*/ 12040 w 14782"/>
                  <a:gd name="connsiteY18" fmla="*/ 22251 h 22860"/>
                  <a:gd name="connsiteX19" fmla="*/ 13030 w 14782"/>
                  <a:gd name="connsiteY19" fmla="*/ 22860 h 22860"/>
                  <a:gd name="connsiteX20" fmla="*/ 14173 w 14782"/>
                  <a:gd name="connsiteY20" fmla="*/ 22631 h 22860"/>
                  <a:gd name="connsiteX21" fmla="*/ 14783 w 14782"/>
                  <a:gd name="connsiteY21" fmla="*/ 21869 h 22860"/>
                  <a:gd name="connsiteX22" fmla="*/ 14783 w 14782"/>
                  <a:gd name="connsiteY22" fmla="*/ 19583 h 22860"/>
                  <a:gd name="connsiteX23" fmla="*/ 9525 w 14782"/>
                  <a:gd name="connsiteY23" fmla="*/ 14935 h 22860"/>
                  <a:gd name="connsiteX24" fmla="*/ 8687 w 14782"/>
                  <a:gd name="connsiteY24" fmla="*/ 17602 h 22860"/>
                  <a:gd name="connsiteX25" fmla="*/ 6782 w 14782"/>
                  <a:gd name="connsiteY25" fmla="*/ 11201 h 22860"/>
                  <a:gd name="connsiteX26" fmla="*/ 5867 w 14782"/>
                  <a:gd name="connsiteY26" fmla="*/ 9068 h 22860"/>
                  <a:gd name="connsiteX27" fmla="*/ 4801 w 14782"/>
                  <a:gd name="connsiteY27" fmla="*/ 8382 h 22860"/>
                  <a:gd name="connsiteX28" fmla="*/ 1981 w 14782"/>
                  <a:gd name="connsiteY28" fmla="*/ 7620 h 22860"/>
                  <a:gd name="connsiteX29" fmla="*/ 2210 w 14782"/>
                  <a:gd name="connsiteY29" fmla="*/ 7087 h 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2" h="22860">
                    <a:moveTo>
                      <a:pt x="7925" y="4496"/>
                    </a:moveTo>
                    <a:lnTo>
                      <a:pt x="8230" y="3124"/>
                    </a:lnTo>
                    <a:lnTo>
                      <a:pt x="6782" y="1219"/>
                    </a:lnTo>
                    <a:lnTo>
                      <a:pt x="5563" y="229"/>
                    </a:lnTo>
                    <a:lnTo>
                      <a:pt x="4648" y="0"/>
                    </a:lnTo>
                    <a:lnTo>
                      <a:pt x="3048" y="1676"/>
                    </a:lnTo>
                    <a:lnTo>
                      <a:pt x="914" y="5106"/>
                    </a:lnTo>
                    <a:lnTo>
                      <a:pt x="0" y="7163"/>
                    </a:lnTo>
                    <a:lnTo>
                      <a:pt x="229" y="7849"/>
                    </a:lnTo>
                    <a:lnTo>
                      <a:pt x="2286" y="10363"/>
                    </a:lnTo>
                    <a:lnTo>
                      <a:pt x="3505" y="11201"/>
                    </a:lnTo>
                    <a:lnTo>
                      <a:pt x="4877" y="11430"/>
                    </a:lnTo>
                    <a:lnTo>
                      <a:pt x="5486" y="12573"/>
                    </a:lnTo>
                    <a:lnTo>
                      <a:pt x="5639" y="16231"/>
                    </a:lnTo>
                    <a:lnTo>
                      <a:pt x="6096" y="17450"/>
                    </a:lnTo>
                    <a:lnTo>
                      <a:pt x="7391" y="19203"/>
                    </a:lnTo>
                    <a:lnTo>
                      <a:pt x="9906" y="19812"/>
                    </a:lnTo>
                    <a:lnTo>
                      <a:pt x="11125" y="20650"/>
                    </a:lnTo>
                    <a:lnTo>
                      <a:pt x="12040" y="22251"/>
                    </a:lnTo>
                    <a:lnTo>
                      <a:pt x="13030" y="22860"/>
                    </a:lnTo>
                    <a:lnTo>
                      <a:pt x="14173" y="22631"/>
                    </a:lnTo>
                    <a:lnTo>
                      <a:pt x="14783" y="21869"/>
                    </a:lnTo>
                    <a:lnTo>
                      <a:pt x="14783" y="19583"/>
                    </a:lnTo>
                    <a:lnTo>
                      <a:pt x="9525" y="14935"/>
                    </a:lnTo>
                    <a:lnTo>
                      <a:pt x="8687" y="17602"/>
                    </a:lnTo>
                    <a:lnTo>
                      <a:pt x="6782" y="11201"/>
                    </a:lnTo>
                    <a:lnTo>
                      <a:pt x="5867" y="9068"/>
                    </a:lnTo>
                    <a:lnTo>
                      <a:pt x="4801" y="8382"/>
                    </a:lnTo>
                    <a:lnTo>
                      <a:pt x="1981" y="7620"/>
                    </a:lnTo>
                    <a:lnTo>
                      <a:pt x="2210" y="70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7" name="Freeform: Shape 1586">
                <a:extLst>
                  <a:ext uri="{FF2B5EF4-FFF2-40B4-BE49-F238E27FC236}">
                    <a16:creationId xmlns:a16="http://schemas.microsoft.com/office/drawing/2014/main" id="{A9AFB9AB-5802-41C8-B5B8-931230E37B11}"/>
                  </a:ext>
                </a:extLst>
              </p:cNvPr>
              <p:cNvSpPr/>
              <p:nvPr/>
            </p:nvSpPr>
            <p:spPr>
              <a:xfrm>
                <a:off x="2466746" y="3749192"/>
                <a:ext cx="5638" cy="4191"/>
              </a:xfrm>
              <a:custGeom>
                <a:avLst/>
                <a:gdLst>
                  <a:gd name="connsiteX0" fmla="*/ 2591 w 5638"/>
                  <a:gd name="connsiteY0" fmla="*/ 0 h 4191"/>
                  <a:gd name="connsiteX1" fmla="*/ 0 w 5638"/>
                  <a:gd name="connsiteY1" fmla="*/ 1829 h 4191"/>
                  <a:gd name="connsiteX2" fmla="*/ 533 w 5638"/>
                  <a:gd name="connsiteY2" fmla="*/ 4191 h 4191"/>
                  <a:gd name="connsiteX3" fmla="*/ 5639 w 5638"/>
                  <a:gd name="connsiteY3" fmla="*/ 2210 h 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" h="4191">
                    <a:moveTo>
                      <a:pt x="2591" y="0"/>
                    </a:moveTo>
                    <a:lnTo>
                      <a:pt x="0" y="1829"/>
                    </a:lnTo>
                    <a:lnTo>
                      <a:pt x="533" y="4191"/>
                    </a:lnTo>
                    <a:lnTo>
                      <a:pt x="5639" y="22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8" name="Freeform: Shape 1587">
                <a:extLst>
                  <a:ext uri="{FF2B5EF4-FFF2-40B4-BE49-F238E27FC236}">
                    <a16:creationId xmlns:a16="http://schemas.microsoft.com/office/drawing/2014/main" id="{217DC0B7-83DC-4A79-A24B-1419B454BB56}"/>
                  </a:ext>
                </a:extLst>
              </p:cNvPr>
              <p:cNvSpPr/>
              <p:nvPr/>
            </p:nvSpPr>
            <p:spPr>
              <a:xfrm>
                <a:off x="2899867" y="3924147"/>
                <a:ext cx="7772" cy="6781"/>
              </a:xfrm>
              <a:custGeom>
                <a:avLst/>
                <a:gdLst>
                  <a:gd name="connsiteX0" fmla="*/ 229 w 7772"/>
                  <a:gd name="connsiteY0" fmla="*/ 4191 h 6781"/>
                  <a:gd name="connsiteX1" fmla="*/ 1067 w 7772"/>
                  <a:gd name="connsiteY1" fmla="*/ 6172 h 6781"/>
                  <a:gd name="connsiteX2" fmla="*/ 5410 w 7772"/>
                  <a:gd name="connsiteY2" fmla="*/ 6782 h 6781"/>
                  <a:gd name="connsiteX3" fmla="*/ 6629 w 7772"/>
                  <a:gd name="connsiteY3" fmla="*/ 5258 h 6781"/>
                  <a:gd name="connsiteX4" fmla="*/ 7468 w 7772"/>
                  <a:gd name="connsiteY4" fmla="*/ 4724 h 6781"/>
                  <a:gd name="connsiteX5" fmla="*/ 7772 w 7772"/>
                  <a:gd name="connsiteY5" fmla="*/ 3963 h 6781"/>
                  <a:gd name="connsiteX6" fmla="*/ 7772 w 7772"/>
                  <a:gd name="connsiteY6" fmla="*/ 2819 h 6781"/>
                  <a:gd name="connsiteX7" fmla="*/ 6934 w 7772"/>
                  <a:gd name="connsiteY7" fmla="*/ 2515 h 6781"/>
                  <a:gd name="connsiteX8" fmla="*/ 5791 w 7772"/>
                  <a:gd name="connsiteY8" fmla="*/ 1219 h 6781"/>
                  <a:gd name="connsiteX9" fmla="*/ 2667 w 7772"/>
                  <a:gd name="connsiteY9" fmla="*/ 0 h 6781"/>
                  <a:gd name="connsiteX10" fmla="*/ 0 w 7772"/>
                  <a:gd name="connsiteY10" fmla="*/ 2819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72" h="6781">
                    <a:moveTo>
                      <a:pt x="229" y="4191"/>
                    </a:moveTo>
                    <a:lnTo>
                      <a:pt x="1067" y="6172"/>
                    </a:lnTo>
                    <a:lnTo>
                      <a:pt x="5410" y="6782"/>
                    </a:lnTo>
                    <a:lnTo>
                      <a:pt x="6629" y="5258"/>
                    </a:lnTo>
                    <a:lnTo>
                      <a:pt x="7468" y="4724"/>
                    </a:lnTo>
                    <a:lnTo>
                      <a:pt x="7772" y="3963"/>
                    </a:lnTo>
                    <a:lnTo>
                      <a:pt x="7772" y="2819"/>
                    </a:lnTo>
                    <a:lnTo>
                      <a:pt x="6934" y="2515"/>
                    </a:lnTo>
                    <a:lnTo>
                      <a:pt x="5791" y="1219"/>
                    </a:lnTo>
                    <a:lnTo>
                      <a:pt x="2667" y="0"/>
                    </a:lnTo>
                    <a:lnTo>
                      <a:pt x="0" y="28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9" name="Freeform: Shape 1588">
                <a:extLst>
                  <a:ext uri="{FF2B5EF4-FFF2-40B4-BE49-F238E27FC236}">
                    <a16:creationId xmlns:a16="http://schemas.microsoft.com/office/drawing/2014/main" id="{9044D86D-0456-4214-8929-7D54CE51A97D}"/>
                  </a:ext>
                </a:extLst>
              </p:cNvPr>
              <p:cNvSpPr/>
              <p:nvPr/>
            </p:nvSpPr>
            <p:spPr>
              <a:xfrm>
                <a:off x="2903448" y="3956227"/>
                <a:ext cx="9372" cy="15468"/>
              </a:xfrm>
              <a:custGeom>
                <a:avLst/>
                <a:gdLst>
                  <a:gd name="connsiteX0" fmla="*/ 7696 w 9372"/>
                  <a:gd name="connsiteY0" fmla="*/ 2515 h 15468"/>
                  <a:gd name="connsiteX1" fmla="*/ 5944 w 9372"/>
                  <a:gd name="connsiteY1" fmla="*/ 1219 h 15468"/>
                  <a:gd name="connsiteX2" fmla="*/ 1829 w 9372"/>
                  <a:gd name="connsiteY2" fmla="*/ 0 h 15468"/>
                  <a:gd name="connsiteX3" fmla="*/ 1067 w 9372"/>
                  <a:gd name="connsiteY3" fmla="*/ 610 h 15468"/>
                  <a:gd name="connsiteX4" fmla="*/ 0 w 9372"/>
                  <a:gd name="connsiteY4" fmla="*/ 2133 h 15468"/>
                  <a:gd name="connsiteX5" fmla="*/ 1372 w 9372"/>
                  <a:gd name="connsiteY5" fmla="*/ 11583 h 15468"/>
                  <a:gd name="connsiteX6" fmla="*/ 3277 w 9372"/>
                  <a:gd name="connsiteY6" fmla="*/ 15011 h 15468"/>
                  <a:gd name="connsiteX7" fmla="*/ 4801 w 9372"/>
                  <a:gd name="connsiteY7" fmla="*/ 15468 h 15468"/>
                  <a:gd name="connsiteX8" fmla="*/ 7925 w 9372"/>
                  <a:gd name="connsiteY8" fmla="*/ 13716 h 15468"/>
                  <a:gd name="connsiteX9" fmla="*/ 8992 w 9372"/>
                  <a:gd name="connsiteY9" fmla="*/ 12116 h 15468"/>
                  <a:gd name="connsiteX10" fmla="*/ 8534 w 9372"/>
                  <a:gd name="connsiteY10" fmla="*/ 5105 h 15468"/>
                  <a:gd name="connsiteX11" fmla="*/ 9373 w 9372"/>
                  <a:gd name="connsiteY11" fmla="*/ 3353 h 1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" h="15468">
                    <a:moveTo>
                      <a:pt x="7696" y="2515"/>
                    </a:moveTo>
                    <a:lnTo>
                      <a:pt x="5944" y="1219"/>
                    </a:lnTo>
                    <a:lnTo>
                      <a:pt x="1829" y="0"/>
                    </a:lnTo>
                    <a:lnTo>
                      <a:pt x="1067" y="610"/>
                    </a:lnTo>
                    <a:lnTo>
                      <a:pt x="0" y="2133"/>
                    </a:lnTo>
                    <a:lnTo>
                      <a:pt x="1372" y="11583"/>
                    </a:lnTo>
                    <a:lnTo>
                      <a:pt x="3277" y="15011"/>
                    </a:lnTo>
                    <a:lnTo>
                      <a:pt x="4801" y="15468"/>
                    </a:lnTo>
                    <a:lnTo>
                      <a:pt x="7925" y="13716"/>
                    </a:lnTo>
                    <a:lnTo>
                      <a:pt x="8992" y="12116"/>
                    </a:lnTo>
                    <a:lnTo>
                      <a:pt x="8534" y="5105"/>
                    </a:lnTo>
                    <a:lnTo>
                      <a:pt x="9373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0" name="Freeform: Shape 1589">
                <a:extLst>
                  <a:ext uri="{FF2B5EF4-FFF2-40B4-BE49-F238E27FC236}">
                    <a16:creationId xmlns:a16="http://schemas.microsoft.com/office/drawing/2014/main" id="{4B09E550-663B-4B29-B38D-E1A3C5FD9D41}"/>
                  </a:ext>
                </a:extLst>
              </p:cNvPr>
              <p:cNvSpPr/>
              <p:nvPr/>
            </p:nvSpPr>
            <p:spPr>
              <a:xfrm>
                <a:off x="2903905" y="4117543"/>
                <a:ext cx="6857" cy="8915"/>
              </a:xfrm>
              <a:custGeom>
                <a:avLst/>
                <a:gdLst>
                  <a:gd name="connsiteX0" fmla="*/ 1296 w 6857"/>
                  <a:gd name="connsiteY0" fmla="*/ 4953 h 8915"/>
                  <a:gd name="connsiteX1" fmla="*/ 1067 w 6857"/>
                  <a:gd name="connsiteY1" fmla="*/ 7468 h 8915"/>
                  <a:gd name="connsiteX2" fmla="*/ 0 w 6857"/>
                  <a:gd name="connsiteY2" fmla="*/ 8916 h 8915"/>
                  <a:gd name="connsiteX3" fmla="*/ 2591 w 6857"/>
                  <a:gd name="connsiteY3" fmla="*/ 8763 h 8915"/>
                  <a:gd name="connsiteX4" fmla="*/ 6020 w 6857"/>
                  <a:gd name="connsiteY4" fmla="*/ 7163 h 8915"/>
                  <a:gd name="connsiteX5" fmla="*/ 6858 w 6857"/>
                  <a:gd name="connsiteY5" fmla="*/ 533 h 8915"/>
                  <a:gd name="connsiteX6" fmla="*/ 4724 w 6857"/>
                  <a:gd name="connsiteY6" fmla="*/ 0 h 8915"/>
                  <a:gd name="connsiteX7" fmla="*/ 2667 w 6857"/>
                  <a:gd name="connsiteY7" fmla="*/ 2058 h 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7" h="8915">
                    <a:moveTo>
                      <a:pt x="1296" y="4953"/>
                    </a:moveTo>
                    <a:lnTo>
                      <a:pt x="1067" y="7468"/>
                    </a:lnTo>
                    <a:lnTo>
                      <a:pt x="0" y="8916"/>
                    </a:lnTo>
                    <a:lnTo>
                      <a:pt x="2591" y="8763"/>
                    </a:lnTo>
                    <a:lnTo>
                      <a:pt x="6020" y="7163"/>
                    </a:lnTo>
                    <a:lnTo>
                      <a:pt x="6858" y="533"/>
                    </a:lnTo>
                    <a:lnTo>
                      <a:pt x="4724" y="0"/>
                    </a:lnTo>
                    <a:lnTo>
                      <a:pt x="2667" y="20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1" name="Freeform: Shape 1590">
                <a:extLst>
                  <a:ext uri="{FF2B5EF4-FFF2-40B4-BE49-F238E27FC236}">
                    <a16:creationId xmlns:a16="http://schemas.microsoft.com/office/drawing/2014/main" id="{CB4915C4-8292-4FA7-A30D-BE7C923AC406}"/>
                  </a:ext>
                </a:extLst>
              </p:cNvPr>
              <p:cNvSpPr/>
              <p:nvPr/>
            </p:nvSpPr>
            <p:spPr>
              <a:xfrm>
                <a:off x="2913278" y="3950283"/>
                <a:ext cx="14325" cy="11354"/>
              </a:xfrm>
              <a:custGeom>
                <a:avLst/>
                <a:gdLst>
                  <a:gd name="connsiteX0" fmla="*/ 686 w 14325"/>
                  <a:gd name="connsiteY0" fmla="*/ 10973 h 11354"/>
                  <a:gd name="connsiteX1" fmla="*/ 3734 w 14325"/>
                  <a:gd name="connsiteY1" fmla="*/ 11354 h 11354"/>
                  <a:gd name="connsiteX2" fmla="*/ 8306 w 14325"/>
                  <a:gd name="connsiteY2" fmla="*/ 10897 h 11354"/>
                  <a:gd name="connsiteX3" fmla="*/ 14326 w 14325"/>
                  <a:gd name="connsiteY3" fmla="*/ 9830 h 11354"/>
                  <a:gd name="connsiteX4" fmla="*/ 7163 w 14325"/>
                  <a:gd name="connsiteY4" fmla="*/ 5639 h 11354"/>
                  <a:gd name="connsiteX5" fmla="*/ 5562 w 14325"/>
                  <a:gd name="connsiteY5" fmla="*/ 3734 h 11354"/>
                  <a:gd name="connsiteX6" fmla="*/ 5258 w 14325"/>
                  <a:gd name="connsiteY6" fmla="*/ 1524 h 11354"/>
                  <a:gd name="connsiteX7" fmla="*/ 2743 w 14325"/>
                  <a:gd name="connsiteY7" fmla="*/ 0 h 11354"/>
                  <a:gd name="connsiteX8" fmla="*/ 1143 w 14325"/>
                  <a:gd name="connsiteY8" fmla="*/ 1143 h 11354"/>
                  <a:gd name="connsiteX9" fmla="*/ 457 w 14325"/>
                  <a:gd name="connsiteY9" fmla="*/ 2896 h 11354"/>
                  <a:gd name="connsiteX10" fmla="*/ 1600 w 14325"/>
                  <a:gd name="connsiteY10" fmla="*/ 5791 h 11354"/>
                  <a:gd name="connsiteX11" fmla="*/ 0 w 14325"/>
                  <a:gd name="connsiteY11" fmla="*/ 8153 h 1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25" h="11354">
                    <a:moveTo>
                      <a:pt x="686" y="10973"/>
                    </a:moveTo>
                    <a:lnTo>
                      <a:pt x="3734" y="11354"/>
                    </a:lnTo>
                    <a:lnTo>
                      <a:pt x="8306" y="10897"/>
                    </a:lnTo>
                    <a:lnTo>
                      <a:pt x="14326" y="9830"/>
                    </a:lnTo>
                    <a:lnTo>
                      <a:pt x="7163" y="5639"/>
                    </a:lnTo>
                    <a:lnTo>
                      <a:pt x="5562" y="3734"/>
                    </a:lnTo>
                    <a:lnTo>
                      <a:pt x="5258" y="1524"/>
                    </a:lnTo>
                    <a:lnTo>
                      <a:pt x="2743" y="0"/>
                    </a:lnTo>
                    <a:lnTo>
                      <a:pt x="1143" y="1143"/>
                    </a:lnTo>
                    <a:lnTo>
                      <a:pt x="457" y="2896"/>
                    </a:lnTo>
                    <a:lnTo>
                      <a:pt x="1600" y="5791"/>
                    </a:lnTo>
                    <a:lnTo>
                      <a:pt x="0" y="81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2" name="Freeform: Shape 1591">
                <a:extLst>
                  <a:ext uri="{FF2B5EF4-FFF2-40B4-BE49-F238E27FC236}">
                    <a16:creationId xmlns:a16="http://schemas.microsoft.com/office/drawing/2014/main" id="{D8ED43E8-E2C4-449D-91CF-EACF4814248D}"/>
                  </a:ext>
                </a:extLst>
              </p:cNvPr>
              <p:cNvSpPr/>
              <p:nvPr/>
            </p:nvSpPr>
            <p:spPr>
              <a:xfrm>
                <a:off x="2899181" y="4171873"/>
                <a:ext cx="38252" cy="30099"/>
              </a:xfrm>
              <a:custGeom>
                <a:avLst/>
                <a:gdLst>
                  <a:gd name="connsiteX0" fmla="*/ 38252 w 38252"/>
                  <a:gd name="connsiteY0" fmla="*/ 0 h 30099"/>
                  <a:gd name="connsiteX1" fmla="*/ 32004 w 38252"/>
                  <a:gd name="connsiteY1" fmla="*/ 305 h 30099"/>
                  <a:gd name="connsiteX2" fmla="*/ 28346 w 38252"/>
                  <a:gd name="connsiteY2" fmla="*/ 1448 h 30099"/>
                  <a:gd name="connsiteX3" fmla="*/ 20726 w 38252"/>
                  <a:gd name="connsiteY3" fmla="*/ 1677 h 30099"/>
                  <a:gd name="connsiteX4" fmla="*/ 17069 w 38252"/>
                  <a:gd name="connsiteY4" fmla="*/ 2896 h 30099"/>
                  <a:gd name="connsiteX5" fmla="*/ 12116 w 38252"/>
                  <a:gd name="connsiteY5" fmla="*/ 3582 h 30099"/>
                  <a:gd name="connsiteX6" fmla="*/ 9830 w 38252"/>
                  <a:gd name="connsiteY6" fmla="*/ 4724 h 30099"/>
                  <a:gd name="connsiteX7" fmla="*/ 10439 w 38252"/>
                  <a:gd name="connsiteY7" fmla="*/ 5410 h 30099"/>
                  <a:gd name="connsiteX8" fmla="*/ 14097 w 38252"/>
                  <a:gd name="connsiteY8" fmla="*/ 6782 h 30099"/>
                  <a:gd name="connsiteX9" fmla="*/ 15697 w 38252"/>
                  <a:gd name="connsiteY9" fmla="*/ 7773 h 30099"/>
                  <a:gd name="connsiteX10" fmla="*/ 16536 w 38252"/>
                  <a:gd name="connsiteY10" fmla="*/ 9220 h 30099"/>
                  <a:gd name="connsiteX11" fmla="*/ 17069 w 38252"/>
                  <a:gd name="connsiteY11" fmla="*/ 11659 h 30099"/>
                  <a:gd name="connsiteX12" fmla="*/ 15697 w 38252"/>
                  <a:gd name="connsiteY12" fmla="*/ 22174 h 30099"/>
                  <a:gd name="connsiteX13" fmla="*/ 14554 w 38252"/>
                  <a:gd name="connsiteY13" fmla="*/ 22784 h 30099"/>
                  <a:gd name="connsiteX14" fmla="*/ 10592 w 38252"/>
                  <a:gd name="connsiteY14" fmla="*/ 23165 h 30099"/>
                  <a:gd name="connsiteX15" fmla="*/ 9449 w 38252"/>
                  <a:gd name="connsiteY15" fmla="*/ 25146 h 30099"/>
                  <a:gd name="connsiteX16" fmla="*/ 0 w 38252"/>
                  <a:gd name="connsiteY16" fmla="*/ 29870 h 30099"/>
                  <a:gd name="connsiteX17" fmla="*/ 5182 w 38252"/>
                  <a:gd name="connsiteY17" fmla="*/ 29261 h 30099"/>
                  <a:gd name="connsiteX18" fmla="*/ 11963 w 38252"/>
                  <a:gd name="connsiteY18" fmla="*/ 30099 h 30099"/>
                  <a:gd name="connsiteX19" fmla="*/ 28270 w 38252"/>
                  <a:gd name="connsiteY19" fmla="*/ 29566 h 30099"/>
                  <a:gd name="connsiteX20" fmla="*/ 34595 w 38252"/>
                  <a:gd name="connsiteY20" fmla="*/ 27356 h 30099"/>
                  <a:gd name="connsiteX21" fmla="*/ 34899 w 38252"/>
                  <a:gd name="connsiteY21" fmla="*/ 26060 h 30099"/>
                  <a:gd name="connsiteX22" fmla="*/ 35128 w 38252"/>
                  <a:gd name="connsiteY22" fmla="*/ 22403 h 30099"/>
                  <a:gd name="connsiteX23" fmla="*/ 36271 w 38252"/>
                  <a:gd name="connsiteY23" fmla="*/ 20041 h 30099"/>
                  <a:gd name="connsiteX24" fmla="*/ 34442 w 38252"/>
                  <a:gd name="connsiteY24" fmla="*/ 17602 h 30099"/>
                  <a:gd name="connsiteX25" fmla="*/ 33604 w 38252"/>
                  <a:gd name="connsiteY25" fmla="*/ 13868 h 30099"/>
                  <a:gd name="connsiteX26" fmla="*/ 34290 w 38252"/>
                  <a:gd name="connsiteY26" fmla="*/ 10973 h 30099"/>
                  <a:gd name="connsiteX27" fmla="*/ 33757 w 38252"/>
                  <a:gd name="connsiteY27" fmla="*/ 6629 h 30099"/>
                  <a:gd name="connsiteX28" fmla="*/ 35204 w 38252"/>
                  <a:gd name="connsiteY28" fmla="*/ 4801 h 3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8252" h="30099">
                    <a:moveTo>
                      <a:pt x="38252" y="0"/>
                    </a:moveTo>
                    <a:lnTo>
                      <a:pt x="32004" y="305"/>
                    </a:lnTo>
                    <a:lnTo>
                      <a:pt x="28346" y="1448"/>
                    </a:lnTo>
                    <a:lnTo>
                      <a:pt x="20726" y="1677"/>
                    </a:lnTo>
                    <a:lnTo>
                      <a:pt x="17069" y="2896"/>
                    </a:lnTo>
                    <a:lnTo>
                      <a:pt x="12116" y="3582"/>
                    </a:lnTo>
                    <a:lnTo>
                      <a:pt x="9830" y="4724"/>
                    </a:lnTo>
                    <a:lnTo>
                      <a:pt x="10439" y="5410"/>
                    </a:lnTo>
                    <a:lnTo>
                      <a:pt x="14097" y="6782"/>
                    </a:lnTo>
                    <a:lnTo>
                      <a:pt x="15697" y="7773"/>
                    </a:lnTo>
                    <a:lnTo>
                      <a:pt x="16536" y="9220"/>
                    </a:lnTo>
                    <a:lnTo>
                      <a:pt x="17069" y="11659"/>
                    </a:lnTo>
                    <a:lnTo>
                      <a:pt x="15697" y="22174"/>
                    </a:lnTo>
                    <a:lnTo>
                      <a:pt x="14554" y="22784"/>
                    </a:lnTo>
                    <a:lnTo>
                      <a:pt x="10592" y="23165"/>
                    </a:lnTo>
                    <a:lnTo>
                      <a:pt x="9449" y="25146"/>
                    </a:lnTo>
                    <a:lnTo>
                      <a:pt x="0" y="29870"/>
                    </a:lnTo>
                    <a:lnTo>
                      <a:pt x="5182" y="29261"/>
                    </a:lnTo>
                    <a:lnTo>
                      <a:pt x="11963" y="30099"/>
                    </a:lnTo>
                    <a:lnTo>
                      <a:pt x="28270" y="29566"/>
                    </a:lnTo>
                    <a:lnTo>
                      <a:pt x="34595" y="27356"/>
                    </a:lnTo>
                    <a:lnTo>
                      <a:pt x="34899" y="26060"/>
                    </a:lnTo>
                    <a:lnTo>
                      <a:pt x="35128" y="22403"/>
                    </a:lnTo>
                    <a:lnTo>
                      <a:pt x="36271" y="20041"/>
                    </a:lnTo>
                    <a:lnTo>
                      <a:pt x="34442" y="17602"/>
                    </a:lnTo>
                    <a:lnTo>
                      <a:pt x="33604" y="13868"/>
                    </a:lnTo>
                    <a:lnTo>
                      <a:pt x="34290" y="10973"/>
                    </a:lnTo>
                    <a:lnTo>
                      <a:pt x="33757" y="6629"/>
                    </a:lnTo>
                    <a:lnTo>
                      <a:pt x="35204" y="48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3" name="Freeform: Shape 1592">
                <a:extLst>
                  <a:ext uri="{FF2B5EF4-FFF2-40B4-BE49-F238E27FC236}">
                    <a16:creationId xmlns:a16="http://schemas.microsoft.com/office/drawing/2014/main" id="{A1F146FE-AA5E-43C2-94DA-4BFA31EC1D13}"/>
                  </a:ext>
                </a:extLst>
              </p:cNvPr>
              <p:cNvSpPr/>
              <p:nvPr/>
            </p:nvSpPr>
            <p:spPr>
              <a:xfrm>
                <a:off x="2941548" y="4152976"/>
                <a:ext cx="11125" cy="6095"/>
              </a:xfrm>
              <a:custGeom>
                <a:avLst/>
                <a:gdLst>
                  <a:gd name="connsiteX0" fmla="*/ 11125 w 11125"/>
                  <a:gd name="connsiteY0" fmla="*/ 0 h 6095"/>
                  <a:gd name="connsiteX1" fmla="*/ 9677 w 11125"/>
                  <a:gd name="connsiteY1" fmla="*/ 153 h 6095"/>
                  <a:gd name="connsiteX2" fmla="*/ 3962 w 11125"/>
                  <a:gd name="connsiteY2" fmla="*/ 1905 h 6095"/>
                  <a:gd name="connsiteX3" fmla="*/ 305 w 11125"/>
                  <a:gd name="connsiteY3" fmla="*/ 4572 h 6095"/>
                  <a:gd name="connsiteX4" fmla="*/ 0 w 11125"/>
                  <a:gd name="connsiteY4" fmla="*/ 6096 h 6095"/>
                  <a:gd name="connsiteX5" fmla="*/ 2134 w 11125"/>
                  <a:gd name="connsiteY5" fmla="*/ 5715 h 6095"/>
                  <a:gd name="connsiteX6" fmla="*/ 10287 w 11125"/>
                  <a:gd name="connsiteY6" fmla="*/ 2438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25" h="6095">
                    <a:moveTo>
                      <a:pt x="11125" y="0"/>
                    </a:moveTo>
                    <a:lnTo>
                      <a:pt x="9677" y="153"/>
                    </a:lnTo>
                    <a:lnTo>
                      <a:pt x="3962" y="1905"/>
                    </a:lnTo>
                    <a:lnTo>
                      <a:pt x="305" y="4572"/>
                    </a:lnTo>
                    <a:lnTo>
                      <a:pt x="0" y="6096"/>
                    </a:lnTo>
                    <a:lnTo>
                      <a:pt x="2134" y="5715"/>
                    </a:lnTo>
                    <a:lnTo>
                      <a:pt x="10287" y="24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4" name="Freeform: Shape 1593">
                <a:extLst>
                  <a:ext uri="{FF2B5EF4-FFF2-40B4-BE49-F238E27FC236}">
                    <a16:creationId xmlns:a16="http://schemas.microsoft.com/office/drawing/2014/main" id="{CC727E08-8A5F-401E-A1B8-9D208E785C4B}"/>
                  </a:ext>
                </a:extLst>
              </p:cNvPr>
              <p:cNvSpPr/>
              <p:nvPr/>
            </p:nvSpPr>
            <p:spPr>
              <a:xfrm>
                <a:off x="2915030" y="2639796"/>
                <a:ext cx="64617" cy="69113"/>
              </a:xfrm>
              <a:custGeom>
                <a:avLst/>
                <a:gdLst>
                  <a:gd name="connsiteX0" fmla="*/ 49987 w 64617"/>
                  <a:gd name="connsiteY0" fmla="*/ 60960 h 69113"/>
                  <a:gd name="connsiteX1" fmla="*/ 53493 w 64617"/>
                  <a:gd name="connsiteY1" fmla="*/ 57303 h 69113"/>
                  <a:gd name="connsiteX2" fmla="*/ 57379 w 64617"/>
                  <a:gd name="connsiteY2" fmla="*/ 54331 h 69113"/>
                  <a:gd name="connsiteX3" fmla="*/ 64084 w 64617"/>
                  <a:gd name="connsiteY3" fmla="*/ 51435 h 69113"/>
                  <a:gd name="connsiteX4" fmla="*/ 64618 w 64617"/>
                  <a:gd name="connsiteY4" fmla="*/ 50292 h 69113"/>
                  <a:gd name="connsiteX5" fmla="*/ 60503 w 64617"/>
                  <a:gd name="connsiteY5" fmla="*/ 47701 h 69113"/>
                  <a:gd name="connsiteX6" fmla="*/ 62560 w 64617"/>
                  <a:gd name="connsiteY6" fmla="*/ 45644 h 69113"/>
                  <a:gd name="connsiteX7" fmla="*/ 63856 w 64617"/>
                  <a:gd name="connsiteY7" fmla="*/ 43206 h 69113"/>
                  <a:gd name="connsiteX8" fmla="*/ 63780 w 64617"/>
                  <a:gd name="connsiteY8" fmla="*/ 41834 h 69113"/>
                  <a:gd name="connsiteX9" fmla="*/ 63246 w 64617"/>
                  <a:gd name="connsiteY9" fmla="*/ 40996 h 69113"/>
                  <a:gd name="connsiteX10" fmla="*/ 59512 w 64617"/>
                  <a:gd name="connsiteY10" fmla="*/ 39472 h 69113"/>
                  <a:gd name="connsiteX11" fmla="*/ 54407 w 64617"/>
                  <a:gd name="connsiteY11" fmla="*/ 38786 h 69113"/>
                  <a:gd name="connsiteX12" fmla="*/ 49225 w 64617"/>
                  <a:gd name="connsiteY12" fmla="*/ 39243 h 69113"/>
                  <a:gd name="connsiteX13" fmla="*/ 48540 w 64617"/>
                  <a:gd name="connsiteY13" fmla="*/ 35662 h 69113"/>
                  <a:gd name="connsiteX14" fmla="*/ 46406 w 64617"/>
                  <a:gd name="connsiteY14" fmla="*/ 33681 h 69113"/>
                  <a:gd name="connsiteX15" fmla="*/ 43358 w 64617"/>
                  <a:gd name="connsiteY15" fmla="*/ 34976 h 69113"/>
                  <a:gd name="connsiteX16" fmla="*/ 41301 w 64617"/>
                  <a:gd name="connsiteY16" fmla="*/ 36348 h 69113"/>
                  <a:gd name="connsiteX17" fmla="*/ 38405 w 64617"/>
                  <a:gd name="connsiteY17" fmla="*/ 38862 h 69113"/>
                  <a:gd name="connsiteX18" fmla="*/ 35281 w 64617"/>
                  <a:gd name="connsiteY18" fmla="*/ 43053 h 69113"/>
                  <a:gd name="connsiteX19" fmla="*/ 35738 w 64617"/>
                  <a:gd name="connsiteY19" fmla="*/ 45720 h 69113"/>
                  <a:gd name="connsiteX20" fmla="*/ 29566 w 64617"/>
                  <a:gd name="connsiteY20" fmla="*/ 50749 h 69113"/>
                  <a:gd name="connsiteX21" fmla="*/ 30633 w 64617"/>
                  <a:gd name="connsiteY21" fmla="*/ 51816 h 69113"/>
                  <a:gd name="connsiteX22" fmla="*/ 40158 w 64617"/>
                  <a:gd name="connsiteY22" fmla="*/ 50140 h 69113"/>
                  <a:gd name="connsiteX23" fmla="*/ 39700 w 64617"/>
                  <a:gd name="connsiteY23" fmla="*/ 51206 h 69113"/>
                  <a:gd name="connsiteX24" fmla="*/ 30937 w 64617"/>
                  <a:gd name="connsiteY24" fmla="*/ 59512 h 69113"/>
                  <a:gd name="connsiteX25" fmla="*/ 29337 w 64617"/>
                  <a:gd name="connsiteY25" fmla="*/ 60503 h 69113"/>
                  <a:gd name="connsiteX26" fmla="*/ 26746 w 64617"/>
                  <a:gd name="connsiteY26" fmla="*/ 61189 h 69113"/>
                  <a:gd name="connsiteX27" fmla="*/ 23927 w 64617"/>
                  <a:gd name="connsiteY27" fmla="*/ 60655 h 69113"/>
                  <a:gd name="connsiteX28" fmla="*/ 21870 w 64617"/>
                  <a:gd name="connsiteY28" fmla="*/ 60655 h 69113"/>
                  <a:gd name="connsiteX29" fmla="*/ 16916 w 64617"/>
                  <a:gd name="connsiteY29" fmla="*/ 62789 h 69113"/>
                  <a:gd name="connsiteX30" fmla="*/ 15621 w 64617"/>
                  <a:gd name="connsiteY30" fmla="*/ 60655 h 69113"/>
                  <a:gd name="connsiteX31" fmla="*/ 17221 w 64617"/>
                  <a:gd name="connsiteY31" fmla="*/ 58446 h 69113"/>
                  <a:gd name="connsiteX32" fmla="*/ 20346 w 64617"/>
                  <a:gd name="connsiteY32" fmla="*/ 56388 h 69113"/>
                  <a:gd name="connsiteX33" fmla="*/ 20346 w 64617"/>
                  <a:gd name="connsiteY33" fmla="*/ 55550 h 69113"/>
                  <a:gd name="connsiteX34" fmla="*/ 17755 w 64617"/>
                  <a:gd name="connsiteY34" fmla="*/ 54254 h 69113"/>
                  <a:gd name="connsiteX35" fmla="*/ 19812 w 64617"/>
                  <a:gd name="connsiteY35" fmla="*/ 52883 h 69113"/>
                  <a:gd name="connsiteX36" fmla="*/ 24308 w 64617"/>
                  <a:gd name="connsiteY36" fmla="*/ 51130 h 69113"/>
                  <a:gd name="connsiteX37" fmla="*/ 24460 w 64617"/>
                  <a:gd name="connsiteY37" fmla="*/ 49378 h 69113"/>
                  <a:gd name="connsiteX38" fmla="*/ 21717 w 64617"/>
                  <a:gd name="connsiteY38" fmla="*/ 49301 h 69113"/>
                  <a:gd name="connsiteX39" fmla="*/ 16459 w 64617"/>
                  <a:gd name="connsiteY39" fmla="*/ 51664 h 69113"/>
                  <a:gd name="connsiteX40" fmla="*/ 15164 w 64617"/>
                  <a:gd name="connsiteY40" fmla="*/ 51283 h 69113"/>
                  <a:gd name="connsiteX41" fmla="*/ 22631 w 64617"/>
                  <a:gd name="connsiteY41" fmla="*/ 46482 h 69113"/>
                  <a:gd name="connsiteX42" fmla="*/ 25832 w 64617"/>
                  <a:gd name="connsiteY42" fmla="*/ 45111 h 69113"/>
                  <a:gd name="connsiteX43" fmla="*/ 29108 w 64617"/>
                  <a:gd name="connsiteY43" fmla="*/ 44196 h 69113"/>
                  <a:gd name="connsiteX44" fmla="*/ 35586 w 64617"/>
                  <a:gd name="connsiteY44" fmla="*/ 40386 h 69113"/>
                  <a:gd name="connsiteX45" fmla="*/ 37262 w 64617"/>
                  <a:gd name="connsiteY45" fmla="*/ 38329 h 69113"/>
                  <a:gd name="connsiteX46" fmla="*/ 38786 w 64617"/>
                  <a:gd name="connsiteY46" fmla="*/ 35662 h 69113"/>
                  <a:gd name="connsiteX47" fmla="*/ 38329 w 64617"/>
                  <a:gd name="connsiteY47" fmla="*/ 34061 h 69113"/>
                  <a:gd name="connsiteX48" fmla="*/ 39243 w 64617"/>
                  <a:gd name="connsiteY48" fmla="*/ 28804 h 69113"/>
                  <a:gd name="connsiteX49" fmla="*/ 43053 w 64617"/>
                  <a:gd name="connsiteY49" fmla="*/ 19126 h 69113"/>
                  <a:gd name="connsiteX50" fmla="*/ 45034 w 64617"/>
                  <a:gd name="connsiteY50" fmla="*/ 13183 h 69113"/>
                  <a:gd name="connsiteX51" fmla="*/ 45111 w 64617"/>
                  <a:gd name="connsiteY51" fmla="*/ 11659 h 69113"/>
                  <a:gd name="connsiteX52" fmla="*/ 41453 w 64617"/>
                  <a:gd name="connsiteY52" fmla="*/ 4191 h 69113"/>
                  <a:gd name="connsiteX53" fmla="*/ 41301 w 64617"/>
                  <a:gd name="connsiteY53" fmla="*/ 2286 h 69113"/>
                  <a:gd name="connsiteX54" fmla="*/ 42139 w 64617"/>
                  <a:gd name="connsiteY54" fmla="*/ 305 h 69113"/>
                  <a:gd name="connsiteX55" fmla="*/ 39015 w 64617"/>
                  <a:gd name="connsiteY55" fmla="*/ 0 h 69113"/>
                  <a:gd name="connsiteX56" fmla="*/ 35890 w 64617"/>
                  <a:gd name="connsiteY56" fmla="*/ 533 h 69113"/>
                  <a:gd name="connsiteX57" fmla="*/ 34061 w 64617"/>
                  <a:gd name="connsiteY57" fmla="*/ 1600 h 69113"/>
                  <a:gd name="connsiteX58" fmla="*/ 28499 w 64617"/>
                  <a:gd name="connsiteY58" fmla="*/ 7087 h 69113"/>
                  <a:gd name="connsiteX59" fmla="*/ 24232 w 64617"/>
                  <a:gd name="connsiteY59" fmla="*/ 10287 h 69113"/>
                  <a:gd name="connsiteX60" fmla="*/ 21870 w 64617"/>
                  <a:gd name="connsiteY60" fmla="*/ 13564 h 69113"/>
                  <a:gd name="connsiteX61" fmla="*/ 19888 w 64617"/>
                  <a:gd name="connsiteY61" fmla="*/ 17374 h 69113"/>
                  <a:gd name="connsiteX62" fmla="*/ 9906 w 64617"/>
                  <a:gd name="connsiteY62" fmla="*/ 34138 h 69113"/>
                  <a:gd name="connsiteX63" fmla="*/ 7468 w 64617"/>
                  <a:gd name="connsiteY63" fmla="*/ 36881 h 69113"/>
                  <a:gd name="connsiteX64" fmla="*/ 3353 w 64617"/>
                  <a:gd name="connsiteY64" fmla="*/ 40462 h 69113"/>
                  <a:gd name="connsiteX65" fmla="*/ 610 w 64617"/>
                  <a:gd name="connsiteY65" fmla="*/ 45796 h 69113"/>
                  <a:gd name="connsiteX66" fmla="*/ 0 w 64617"/>
                  <a:gd name="connsiteY66" fmla="*/ 51435 h 69113"/>
                  <a:gd name="connsiteX67" fmla="*/ 1753 w 64617"/>
                  <a:gd name="connsiteY67" fmla="*/ 62179 h 69113"/>
                  <a:gd name="connsiteX68" fmla="*/ 3429 w 64617"/>
                  <a:gd name="connsiteY68" fmla="*/ 64465 h 69113"/>
                  <a:gd name="connsiteX69" fmla="*/ 6706 w 64617"/>
                  <a:gd name="connsiteY69" fmla="*/ 67818 h 69113"/>
                  <a:gd name="connsiteX70" fmla="*/ 8230 w 64617"/>
                  <a:gd name="connsiteY70" fmla="*/ 69037 h 69113"/>
                  <a:gd name="connsiteX71" fmla="*/ 10058 w 64617"/>
                  <a:gd name="connsiteY71" fmla="*/ 69113 h 69113"/>
                  <a:gd name="connsiteX72" fmla="*/ 12040 w 64617"/>
                  <a:gd name="connsiteY72" fmla="*/ 68428 h 69113"/>
                  <a:gd name="connsiteX73" fmla="*/ 16002 w 64617"/>
                  <a:gd name="connsiteY73" fmla="*/ 68580 h 69113"/>
                  <a:gd name="connsiteX74" fmla="*/ 20041 w 64617"/>
                  <a:gd name="connsiteY74" fmla="*/ 67437 h 69113"/>
                  <a:gd name="connsiteX75" fmla="*/ 24232 w 64617"/>
                  <a:gd name="connsiteY75" fmla="*/ 67285 h 69113"/>
                  <a:gd name="connsiteX76" fmla="*/ 28346 w 64617"/>
                  <a:gd name="connsiteY76" fmla="*/ 68199 h 69113"/>
                  <a:gd name="connsiteX77" fmla="*/ 31928 w 64617"/>
                  <a:gd name="connsiteY77" fmla="*/ 68199 h 69113"/>
                  <a:gd name="connsiteX78" fmla="*/ 42977 w 64617"/>
                  <a:gd name="connsiteY78" fmla="*/ 65151 h 69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4617" h="69113">
                    <a:moveTo>
                      <a:pt x="49987" y="60960"/>
                    </a:moveTo>
                    <a:lnTo>
                      <a:pt x="53493" y="57303"/>
                    </a:lnTo>
                    <a:lnTo>
                      <a:pt x="57379" y="54331"/>
                    </a:lnTo>
                    <a:lnTo>
                      <a:pt x="64084" y="51435"/>
                    </a:lnTo>
                    <a:lnTo>
                      <a:pt x="64618" y="50292"/>
                    </a:lnTo>
                    <a:lnTo>
                      <a:pt x="60503" y="47701"/>
                    </a:lnTo>
                    <a:lnTo>
                      <a:pt x="62560" y="45644"/>
                    </a:lnTo>
                    <a:lnTo>
                      <a:pt x="63856" y="43206"/>
                    </a:lnTo>
                    <a:lnTo>
                      <a:pt x="63780" y="41834"/>
                    </a:lnTo>
                    <a:lnTo>
                      <a:pt x="63246" y="40996"/>
                    </a:lnTo>
                    <a:lnTo>
                      <a:pt x="59512" y="39472"/>
                    </a:lnTo>
                    <a:lnTo>
                      <a:pt x="54407" y="38786"/>
                    </a:lnTo>
                    <a:lnTo>
                      <a:pt x="49225" y="39243"/>
                    </a:lnTo>
                    <a:lnTo>
                      <a:pt x="48540" y="35662"/>
                    </a:lnTo>
                    <a:lnTo>
                      <a:pt x="46406" y="33681"/>
                    </a:lnTo>
                    <a:lnTo>
                      <a:pt x="43358" y="34976"/>
                    </a:lnTo>
                    <a:lnTo>
                      <a:pt x="41301" y="36348"/>
                    </a:lnTo>
                    <a:lnTo>
                      <a:pt x="38405" y="38862"/>
                    </a:lnTo>
                    <a:lnTo>
                      <a:pt x="35281" y="43053"/>
                    </a:lnTo>
                    <a:lnTo>
                      <a:pt x="35738" y="45720"/>
                    </a:lnTo>
                    <a:lnTo>
                      <a:pt x="29566" y="50749"/>
                    </a:lnTo>
                    <a:lnTo>
                      <a:pt x="30633" y="51816"/>
                    </a:lnTo>
                    <a:lnTo>
                      <a:pt x="40158" y="50140"/>
                    </a:lnTo>
                    <a:lnTo>
                      <a:pt x="39700" y="51206"/>
                    </a:lnTo>
                    <a:lnTo>
                      <a:pt x="30937" y="59512"/>
                    </a:lnTo>
                    <a:lnTo>
                      <a:pt x="29337" y="60503"/>
                    </a:lnTo>
                    <a:lnTo>
                      <a:pt x="26746" y="61189"/>
                    </a:lnTo>
                    <a:lnTo>
                      <a:pt x="23927" y="60655"/>
                    </a:lnTo>
                    <a:lnTo>
                      <a:pt x="21870" y="60655"/>
                    </a:lnTo>
                    <a:lnTo>
                      <a:pt x="16916" y="62789"/>
                    </a:lnTo>
                    <a:lnTo>
                      <a:pt x="15621" y="60655"/>
                    </a:lnTo>
                    <a:lnTo>
                      <a:pt x="17221" y="58446"/>
                    </a:lnTo>
                    <a:lnTo>
                      <a:pt x="20346" y="56388"/>
                    </a:lnTo>
                    <a:lnTo>
                      <a:pt x="20346" y="55550"/>
                    </a:lnTo>
                    <a:lnTo>
                      <a:pt x="17755" y="54254"/>
                    </a:lnTo>
                    <a:lnTo>
                      <a:pt x="19812" y="52883"/>
                    </a:lnTo>
                    <a:lnTo>
                      <a:pt x="24308" y="51130"/>
                    </a:lnTo>
                    <a:lnTo>
                      <a:pt x="24460" y="49378"/>
                    </a:lnTo>
                    <a:lnTo>
                      <a:pt x="21717" y="49301"/>
                    </a:lnTo>
                    <a:lnTo>
                      <a:pt x="16459" y="51664"/>
                    </a:lnTo>
                    <a:lnTo>
                      <a:pt x="15164" y="51283"/>
                    </a:lnTo>
                    <a:lnTo>
                      <a:pt x="22631" y="46482"/>
                    </a:lnTo>
                    <a:lnTo>
                      <a:pt x="25832" y="45111"/>
                    </a:lnTo>
                    <a:lnTo>
                      <a:pt x="29108" y="44196"/>
                    </a:lnTo>
                    <a:lnTo>
                      <a:pt x="35586" y="40386"/>
                    </a:lnTo>
                    <a:lnTo>
                      <a:pt x="37262" y="38329"/>
                    </a:lnTo>
                    <a:lnTo>
                      <a:pt x="38786" y="35662"/>
                    </a:lnTo>
                    <a:lnTo>
                      <a:pt x="38329" y="34061"/>
                    </a:lnTo>
                    <a:lnTo>
                      <a:pt x="39243" y="28804"/>
                    </a:lnTo>
                    <a:lnTo>
                      <a:pt x="43053" y="19126"/>
                    </a:lnTo>
                    <a:lnTo>
                      <a:pt x="45034" y="13183"/>
                    </a:lnTo>
                    <a:lnTo>
                      <a:pt x="45111" y="11659"/>
                    </a:lnTo>
                    <a:lnTo>
                      <a:pt x="41453" y="4191"/>
                    </a:lnTo>
                    <a:lnTo>
                      <a:pt x="41301" y="2286"/>
                    </a:lnTo>
                    <a:lnTo>
                      <a:pt x="42139" y="305"/>
                    </a:lnTo>
                    <a:lnTo>
                      <a:pt x="39015" y="0"/>
                    </a:lnTo>
                    <a:lnTo>
                      <a:pt x="35890" y="533"/>
                    </a:lnTo>
                    <a:lnTo>
                      <a:pt x="34061" y="1600"/>
                    </a:lnTo>
                    <a:lnTo>
                      <a:pt x="28499" y="7087"/>
                    </a:lnTo>
                    <a:lnTo>
                      <a:pt x="24232" y="10287"/>
                    </a:lnTo>
                    <a:lnTo>
                      <a:pt x="21870" y="13564"/>
                    </a:lnTo>
                    <a:lnTo>
                      <a:pt x="19888" y="17374"/>
                    </a:lnTo>
                    <a:lnTo>
                      <a:pt x="9906" y="34138"/>
                    </a:lnTo>
                    <a:lnTo>
                      <a:pt x="7468" y="36881"/>
                    </a:lnTo>
                    <a:lnTo>
                      <a:pt x="3353" y="40462"/>
                    </a:lnTo>
                    <a:lnTo>
                      <a:pt x="610" y="45796"/>
                    </a:lnTo>
                    <a:lnTo>
                      <a:pt x="0" y="51435"/>
                    </a:lnTo>
                    <a:lnTo>
                      <a:pt x="1753" y="62179"/>
                    </a:lnTo>
                    <a:lnTo>
                      <a:pt x="3429" y="64465"/>
                    </a:lnTo>
                    <a:lnTo>
                      <a:pt x="6706" y="67818"/>
                    </a:lnTo>
                    <a:lnTo>
                      <a:pt x="8230" y="69037"/>
                    </a:lnTo>
                    <a:lnTo>
                      <a:pt x="10058" y="69113"/>
                    </a:lnTo>
                    <a:lnTo>
                      <a:pt x="12040" y="68428"/>
                    </a:lnTo>
                    <a:lnTo>
                      <a:pt x="16002" y="68580"/>
                    </a:lnTo>
                    <a:lnTo>
                      <a:pt x="20041" y="67437"/>
                    </a:lnTo>
                    <a:lnTo>
                      <a:pt x="24232" y="67285"/>
                    </a:lnTo>
                    <a:lnTo>
                      <a:pt x="28346" y="68199"/>
                    </a:lnTo>
                    <a:lnTo>
                      <a:pt x="31928" y="68199"/>
                    </a:lnTo>
                    <a:lnTo>
                      <a:pt x="42977" y="6515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5" name="Freeform: Shape 1594">
                <a:extLst>
                  <a:ext uri="{FF2B5EF4-FFF2-40B4-BE49-F238E27FC236}">
                    <a16:creationId xmlns:a16="http://schemas.microsoft.com/office/drawing/2014/main" id="{FE817371-DFAF-43AC-AD54-BF70C87CA296}"/>
                  </a:ext>
                </a:extLst>
              </p:cNvPr>
              <p:cNvSpPr/>
              <p:nvPr/>
            </p:nvSpPr>
            <p:spPr>
              <a:xfrm>
                <a:off x="2925699" y="4014444"/>
                <a:ext cx="15316" cy="17602"/>
              </a:xfrm>
              <a:custGeom>
                <a:avLst/>
                <a:gdLst>
                  <a:gd name="connsiteX0" fmla="*/ 14859 w 15316"/>
                  <a:gd name="connsiteY0" fmla="*/ 17145 h 17602"/>
                  <a:gd name="connsiteX1" fmla="*/ 15316 w 15316"/>
                  <a:gd name="connsiteY1" fmla="*/ 14935 h 17602"/>
                  <a:gd name="connsiteX2" fmla="*/ 13564 w 15316"/>
                  <a:gd name="connsiteY2" fmla="*/ 10287 h 17602"/>
                  <a:gd name="connsiteX3" fmla="*/ 12802 w 15316"/>
                  <a:gd name="connsiteY3" fmla="*/ 9068 h 17602"/>
                  <a:gd name="connsiteX4" fmla="*/ 11125 w 15316"/>
                  <a:gd name="connsiteY4" fmla="*/ 7391 h 17602"/>
                  <a:gd name="connsiteX5" fmla="*/ 11735 w 15316"/>
                  <a:gd name="connsiteY5" fmla="*/ 5486 h 17602"/>
                  <a:gd name="connsiteX6" fmla="*/ 11354 w 15316"/>
                  <a:gd name="connsiteY6" fmla="*/ 4724 h 17602"/>
                  <a:gd name="connsiteX7" fmla="*/ 10363 w 15316"/>
                  <a:gd name="connsiteY7" fmla="*/ 4648 h 17602"/>
                  <a:gd name="connsiteX8" fmla="*/ 7467 w 15316"/>
                  <a:gd name="connsiteY8" fmla="*/ 1905 h 17602"/>
                  <a:gd name="connsiteX9" fmla="*/ 3581 w 15316"/>
                  <a:gd name="connsiteY9" fmla="*/ 0 h 17602"/>
                  <a:gd name="connsiteX10" fmla="*/ 1524 w 15316"/>
                  <a:gd name="connsiteY10" fmla="*/ 152 h 17602"/>
                  <a:gd name="connsiteX11" fmla="*/ 305 w 15316"/>
                  <a:gd name="connsiteY11" fmla="*/ 1066 h 17602"/>
                  <a:gd name="connsiteX12" fmla="*/ 0 w 15316"/>
                  <a:gd name="connsiteY12" fmla="*/ 2743 h 17602"/>
                  <a:gd name="connsiteX13" fmla="*/ 3048 w 15316"/>
                  <a:gd name="connsiteY13" fmla="*/ 8763 h 17602"/>
                  <a:gd name="connsiteX14" fmla="*/ 4496 w 15316"/>
                  <a:gd name="connsiteY14" fmla="*/ 9982 h 17602"/>
                  <a:gd name="connsiteX15" fmla="*/ 8153 w 15316"/>
                  <a:gd name="connsiteY15" fmla="*/ 10744 h 17602"/>
                  <a:gd name="connsiteX16" fmla="*/ 5029 w 15316"/>
                  <a:gd name="connsiteY16" fmla="*/ 13563 h 17602"/>
                  <a:gd name="connsiteX17" fmla="*/ 5105 w 15316"/>
                  <a:gd name="connsiteY17" fmla="*/ 14326 h 17602"/>
                  <a:gd name="connsiteX18" fmla="*/ 6096 w 15316"/>
                  <a:gd name="connsiteY18" fmla="*/ 16002 h 17602"/>
                  <a:gd name="connsiteX19" fmla="*/ 12497 w 15316"/>
                  <a:gd name="connsiteY19" fmla="*/ 15697 h 17602"/>
                  <a:gd name="connsiteX20" fmla="*/ 13868 w 15316"/>
                  <a:gd name="connsiteY20" fmla="*/ 17602 h 1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316" h="17602">
                    <a:moveTo>
                      <a:pt x="14859" y="17145"/>
                    </a:moveTo>
                    <a:lnTo>
                      <a:pt x="15316" y="14935"/>
                    </a:lnTo>
                    <a:lnTo>
                      <a:pt x="13564" y="10287"/>
                    </a:lnTo>
                    <a:lnTo>
                      <a:pt x="12802" y="9068"/>
                    </a:lnTo>
                    <a:lnTo>
                      <a:pt x="11125" y="7391"/>
                    </a:lnTo>
                    <a:lnTo>
                      <a:pt x="11735" y="5486"/>
                    </a:lnTo>
                    <a:lnTo>
                      <a:pt x="11354" y="4724"/>
                    </a:lnTo>
                    <a:lnTo>
                      <a:pt x="10363" y="4648"/>
                    </a:lnTo>
                    <a:lnTo>
                      <a:pt x="7467" y="1905"/>
                    </a:lnTo>
                    <a:lnTo>
                      <a:pt x="3581" y="0"/>
                    </a:lnTo>
                    <a:lnTo>
                      <a:pt x="1524" y="152"/>
                    </a:lnTo>
                    <a:lnTo>
                      <a:pt x="305" y="1066"/>
                    </a:lnTo>
                    <a:lnTo>
                      <a:pt x="0" y="2743"/>
                    </a:lnTo>
                    <a:lnTo>
                      <a:pt x="3048" y="8763"/>
                    </a:lnTo>
                    <a:lnTo>
                      <a:pt x="4496" y="9982"/>
                    </a:lnTo>
                    <a:lnTo>
                      <a:pt x="8153" y="10744"/>
                    </a:lnTo>
                    <a:lnTo>
                      <a:pt x="5029" y="13563"/>
                    </a:lnTo>
                    <a:lnTo>
                      <a:pt x="5105" y="14326"/>
                    </a:lnTo>
                    <a:lnTo>
                      <a:pt x="6096" y="16002"/>
                    </a:lnTo>
                    <a:lnTo>
                      <a:pt x="12497" y="15697"/>
                    </a:lnTo>
                    <a:lnTo>
                      <a:pt x="13868" y="1760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6" name="Freeform: Shape 1595">
                <a:extLst>
                  <a:ext uri="{FF2B5EF4-FFF2-40B4-BE49-F238E27FC236}">
                    <a16:creationId xmlns:a16="http://schemas.microsoft.com/office/drawing/2014/main" id="{3A4BCDC3-EE36-4AF2-8412-66FBBBFD96E8}"/>
                  </a:ext>
                </a:extLst>
              </p:cNvPr>
              <p:cNvSpPr/>
              <p:nvPr/>
            </p:nvSpPr>
            <p:spPr>
              <a:xfrm>
                <a:off x="2923489" y="4073804"/>
                <a:ext cx="5943" cy="8458"/>
              </a:xfrm>
              <a:custGeom>
                <a:avLst/>
                <a:gdLst>
                  <a:gd name="connsiteX0" fmla="*/ 3962 w 5943"/>
                  <a:gd name="connsiteY0" fmla="*/ 7773 h 8458"/>
                  <a:gd name="connsiteX1" fmla="*/ 5563 w 5943"/>
                  <a:gd name="connsiteY1" fmla="*/ 6096 h 8458"/>
                  <a:gd name="connsiteX2" fmla="*/ 5944 w 5943"/>
                  <a:gd name="connsiteY2" fmla="*/ 2515 h 8458"/>
                  <a:gd name="connsiteX3" fmla="*/ 5410 w 5943"/>
                  <a:gd name="connsiteY3" fmla="*/ 0 h 8458"/>
                  <a:gd name="connsiteX4" fmla="*/ 3734 w 5943"/>
                  <a:gd name="connsiteY4" fmla="*/ 76 h 8458"/>
                  <a:gd name="connsiteX5" fmla="*/ 2057 w 5943"/>
                  <a:gd name="connsiteY5" fmla="*/ 1067 h 8458"/>
                  <a:gd name="connsiteX6" fmla="*/ 381 w 5943"/>
                  <a:gd name="connsiteY6" fmla="*/ 2743 h 8458"/>
                  <a:gd name="connsiteX7" fmla="*/ 0 w 5943"/>
                  <a:gd name="connsiteY7" fmla="*/ 5791 h 8458"/>
                  <a:gd name="connsiteX8" fmla="*/ 2819 w 5943"/>
                  <a:gd name="connsiteY8" fmla="*/ 8458 h 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43" h="8458">
                    <a:moveTo>
                      <a:pt x="3962" y="7773"/>
                    </a:moveTo>
                    <a:lnTo>
                      <a:pt x="5563" y="6096"/>
                    </a:lnTo>
                    <a:lnTo>
                      <a:pt x="5944" y="2515"/>
                    </a:lnTo>
                    <a:lnTo>
                      <a:pt x="5410" y="0"/>
                    </a:lnTo>
                    <a:lnTo>
                      <a:pt x="3734" y="76"/>
                    </a:lnTo>
                    <a:lnTo>
                      <a:pt x="2057" y="1067"/>
                    </a:lnTo>
                    <a:lnTo>
                      <a:pt x="381" y="2743"/>
                    </a:lnTo>
                    <a:lnTo>
                      <a:pt x="0" y="5791"/>
                    </a:lnTo>
                    <a:lnTo>
                      <a:pt x="2819" y="84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7" name="Freeform: Shape 1596">
                <a:extLst>
                  <a:ext uri="{FF2B5EF4-FFF2-40B4-BE49-F238E27FC236}">
                    <a16:creationId xmlns:a16="http://schemas.microsoft.com/office/drawing/2014/main" id="{37135633-5F15-4DAF-A3E4-B6ED44EED0D3}"/>
                  </a:ext>
                </a:extLst>
              </p:cNvPr>
              <p:cNvSpPr/>
              <p:nvPr/>
            </p:nvSpPr>
            <p:spPr>
              <a:xfrm>
                <a:off x="2931032" y="2708605"/>
                <a:ext cx="6629" cy="4572"/>
              </a:xfrm>
              <a:custGeom>
                <a:avLst/>
                <a:gdLst>
                  <a:gd name="connsiteX0" fmla="*/ 4724 w 6629"/>
                  <a:gd name="connsiteY0" fmla="*/ 4191 h 4572"/>
                  <a:gd name="connsiteX1" fmla="*/ 5029 w 6629"/>
                  <a:gd name="connsiteY1" fmla="*/ 2972 h 4572"/>
                  <a:gd name="connsiteX2" fmla="*/ 6629 w 6629"/>
                  <a:gd name="connsiteY2" fmla="*/ 533 h 4572"/>
                  <a:gd name="connsiteX3" fmla="*/ 2210 w 6629"/>
                  <a:gd name="connsiteY3" fmla="*/ 0 h 4572"/>
                  <a:gd name="connsiteX4" fmla="*/ 0 w 6629"/>
                  <a:gd name="connsiteY4" fmla="*/ 991 h 4572"/>
                  <a:gd name="connsiteX5" fmla="*/ 305 w 6629"/>
                  <a:gd name="connsiteY5" fmla="*/ 1905 h 4572"/>
                  <a:gd name="connsiteX6" fmla="*/ 2743 w 6629"/>
                  <a:gd name="connsiteY6" fmla="*/ 3963 h 4572"/>
                  <a:gd name="connsiteX7" fmla="*/ 3124 w 6629"/>
                  <a:gd name="connsiteY7" fmla="*/ 4572 h 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9" h="4572">
                    <a:moveTo>
                      <a:pt x="4724" y="4191"/>
                    </a:moveTo>
                    <a:lnTo>
                      <a:pt x="5029" y="2972"/>
                    </a:lnTo>
                    <a:lnTo>
                      <a:pt x="6629" y="533"/>
                    </a:lnTo>
                    <a:lnTo>
                      <a:pt x="2210" y="0"/>
                    </a:lnTo>
                    <a:lnTo>
                      <a:pt x="0" y="991"/>
                    </a:lnTo>
                    <a:lnTo>
                      <a:pt x="305" y="1905"/>
                    </a:lnTo>
                    <a:lnTo>
                      <a:pt x="2743" y="3963"/>
                    </a:lnTo>
                    <a:lnTo>
                      <a:pt x="3124" y="45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8" name="Freeform: Shape 1597">
                <a:extLst>
                  <a:ext uri="{FF2B5EF4-FFF2-40B4-BE49-F238E27FC236}">
                    <a16:creationId xmlns:a16="http://schemas.microsoft.com/office/drawing/2014/main" id="{44A07774-211F-490D-89F6-CCB338C97542}"/>
                  </a:ext>
                </a:extLst>
              </p:cNvPr>
              <p:cNvSpPr/>
              <p:nvPr/>
            </p:nvSpPr>
            <p:spPr>
              <a:xfrm>
                <a:off x="2936519" y="4234738"/>
                <a:ext cx="8001" cy="4343"/>
              </a:xfrm>
              <a:custGeom>
                <a:avLst/>
                <a:gdLst>
                  <a:gd name="connsiteX0" fmla="*/ 5868 w 8001"/>
                  <a:gd name="connsiteY0" fmla="*/ 1600 h 4343"/>
                  <a:gd name="connsiteX1" fmla="*/ 8001 w 8001"/>
                  <a:gd name="connsiteY1" fmla="*/ 533 h 4343"/>
                  <a:gd name="connsiteX2" fmla="*/ 7087 w 8001"/>
                  <a:gd name="connsiteY2" fmla="*/ 76 h 4343"/>
                  <a:gd name="connsiteX3" fmla="*/ 6172 w 8001"/>
                  <a:gd name="connsiteY3" fmla="*/ 0 h 4343"/>
                  <a:gd name="connsiteX4" fmla="*/ 4648 w 8001"/>
                  <a:gd name="connsiteY4" fmla="*/ 381 h 4343"/>
                  <a:gd name="connsiteX5" fmla="*/ 3734 w 8001"/>
                  <a:gd name="connsiteY5" fmla="*/ 991 h 4343"/>
                  <a:gd name="connsiteX6" fmla="*/ 1372 w 8001"/>
                  <a:gd name="connsiteY6" fmla="*/ 1524 h 4343"/>
                  <a:gd name="connsiteX7" fmla="*/ 76 w 8001"/>
                  <a:gd name="connsiteY7" fmla="*/ 3277 h 4343"/>
                  <a:gd name="connsiteX8" fmla="*/ 0 w 8001"/>
                  <a:gd name="connsiteY8" fmla="*/ 4343 h 4343"/>
                  <a:gd name="connsiteX9" fmla="*/ 4648 w 8001"/>
                  <a:gd name="connsiteY9" fmla="*/ 3124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01" h="4343">
                    <a:moveTo>
                      <a:pt x="5868" y="1600"/>
                    </a:moveTo>
                    <a:lnTo>
                      <a:pt x="8001" y="533"/>
                    </a:lnTo>
                    <a:lnTo>
                      <a:pt x="7087" y="76"/>
                    </a:lnTo>
                    <a:lnTo>
                      <a:pt x="6172" y="0"/>
                    </a:lnTo>
                    <a:lnTo>
                      <a:pt x="4648" y="381"/>
                    </a:lnTo>
                    <a:lnTo>
                      <a:pt x="3734" y="991"/>
                    </a:lnTo>
                    <a:lnTo>
                      <a:pt x="1372" y="1524"/>
                    </a:lnTo>
                    <a:lnTo>
                      <a:pt x="76" y="3277"/>
                    </a:lnTo>
                    <a:lnTo>
                      <a:pt x="0" y="4343"/>
                    </a:lnTo>
                    <a:lnTo>
                      <a:pt x="4648" y="31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9" name="Freeform: Shape 1598">
                <a:extLst>
                  <a:ext uri="{FF2B5EF4-FFF2-40B4-BE49-F238E27FC236}">
                    <a16:creationId xmlns:a16="http://schemas.microsoft.com/office/drawing/2014/main" id="{33AD8985-1714-4857-A0AD-3EEEB7F57ABA}"/>
                  </a:ext>
                </a:extLst>
              </p:cNvPr>
              <p:cNvSpPr/>
              <p:nvPr/>
            </p:nvSpPr>
            <p:spPr>
              <a:xfrm>
                <a:off x="2802331" y="2637282"/>
                <a:ext cx="92201" cy="52730"/>
              </a:xfrm>
              <a:custGeom>
                <a:avLst/>
                <a:gdLst>
                  <a:gd name="connsiteX0" fmla="*/ 80772 w 92201"/>
                  <a:gd name="connsiteY0" fmla="*/ 37795 h 52730"/>
                  <a:gd name="connsiteX1" fmla="*/ 86487 w 92201"/>
                  <a:gd name="connsiteY1" fmla="*/ 34061 h 52730"/>
                  <a:gd name="connsiteX2" fmla="*/ 92202 w 92201"/>
                  <a:gd name="connsiteY2" fmla="*/ 30861 h 52730"/>
                  <a:gd name="connsiteX3" fmla="*/ 91592 w 92201"/>
                  <a:gd name="connsiteY3" fmla="*/ 29718 h 52730"/>
                  <a:gd name="connsiteX4" fmla="*/ 90297 w 92201"/>
                  <a:gd name="connsiteY4" fmla="*/ 28804 h 52730"/>
                  <a:gd name="connsiteX5" fmla="*/ 86868 w 92201"/>
                  <a:gd name="connsiteY5" fmla="*/ 27737 h 52730"/>
                  <a:gd name="connsiteX6" fmla="*/ 76810 w 92201"/>
                  <a:gd name="connsiteY6" fmla="*/ 28194 h 52730"/>
                  <a:gd name="connsiteX7" fmla="*/ 66675 w 92201"/>
                  <a:gd name="connsiteY7" fmla="*/ 29108 h 52730"/>
                  <a:gd name="connsiteX8" fmla="*/ 65532 w 92201"/>
                  <a:gd name="connsiteY8" fmla="*/ 29489 h 52730"/>
                  <a:gd name="connsiteX9" fmla="*/ 55778 w 92201"/>
                  <a:gd name="connsiteY9" fmla="*/ 30556 h 52730"/>
                  <a:gd name="connsiteX10" fmla="*/ 49377 w 92201"/>
                  <a:gd name="connsiteY10" fmla="*/ 30861 h 52730"/>
                  <a:gd name="connsiteX11" fmla="*/ 43282 w 92201"/>
                  <a:gd name="connsiteY11" fmla="*/ 29032 h 52730"/>
                  <a:gd name="connsiteX12" fmla="*/ 40157 w 92201"/>
                  <a:gd name="connsiteY12" fmla="*/ 26746 h 52730"/>
                  <a:gd name="connsiteX13" fmla="*/ 38405 w 92201"/>
                  <a:gd name="connsiteY13" fmla="*/ 26517 h 52730"/>
                  <a:gd name="connsiteX14" fmla="*/ 36728 w 92201"/>
                  <a:gd name="connsiteY14" fmla="*/ 26899 h 52730"/>
                  <a:gd name="connsiteX15" fmla="*/ 33680 w 92201"/>
                  <a:gd name="connsiteY15" fmla="*/ 25146 h 52730"/>
                  <a:gd name="connsiteX16" fmla="*/ 27965 w 92201"/>
                  <a:gd name="connsiteY16" fmla="*/ 24155 h 52730"/>
                  <a:gd name="connsiteX17" fmla="*/ 25832 w 92201"/>
                  <a:gd name="connsiteY17" fmla="*/ 28042 h 52730"/>
                  <a:gd name="connsiteX18" fmla="*/ 24003 w 92201"/>
                  <a:gd name="connsiteY18" fmla="*/ 29337 h 52730"/>
                  <a:gd name="connsiteX19" fmla="*/ 22936 w 92201"/>
                  <a:gd name="connsiteY19" fmla="*/ 28651 h 52730"/>
                  <a:gd name="connsiteX20" fmla="*/ 22098 w 92201"/>
                  <a:gd name="connsiteY20" fmla="*/ 27356 h 52730"/>
                  <a:gd name="connsiteX21" fmla="*/ 19355 w 92201"/>
                  <a:gd name="connsiteY21" fmla="*/ 26670 h 52730"/>
                  <a:gd name="connsiteX22" fmla="*/ 20498 w 92201"/>
                  <a:gd name="connsiteY22" fmla="*/ 25222 h 52730"/>
                  <a:gd name="connsiteX23" fmla="*/ 20955 w 92201"/>
                  <a:gd name="connsiteY23" fmla="*/ 23622 h 52730"/>
                  <a:gd name="connsiteX24" fmla="*/ 20345 w 92201"/>
                  <a:gd name="connsiteY24" fmla="*/ 21869 h 52730"/>
                  <a:gd name="connsiteX25" fmla="*/ 19431 w 92201"/>
                  <a:gd name="connsiteY25" fmla="*/ 20422 h 52730"/>
                  <a:gd name="connsiteX26" fmla="*/ 12268 w 92201"/>
                  <a:gd name="connsiteY26" fmla="*/ 13792 h 52730"/>
                  <a:gd name="connsiteX27" fmla="*/ 16383 w 92201"/>
                  <a:gd name="connsiteY27" fmla="*/ 7163 h 52730"/>
                  <a:gd name="connsiteX28" fmla="*/ 15773 w 92201"/>
                  <a:gd name="connsiteY28" fmla="*/ 3810 h 52730"/>
                  <a:gd name="connsiteX29" fmla="*/ 15849 w 92201"/>
                  <a:gd name="connsiteY29" fmla="*/ 0 h 52730"/>
                  <a:gd name="connsiteX30" fmla="*/ 9601 w 92201"/>
                  <a:gd name="connsiteY30" fmla="*/ 5182 h 52730"/>
                  <a:gd name="connsiteX31" fmla="*/ 7010 w 92201"/>
                  <a:gd name="connsiteY31" fmla="*/ 7772 h 52730"/>
                  <a:gd name="connsiteX32" fmla="*/ 4801 w 92201"/>
                  <a:gd name="connsiteY32" fmla="*/ 10897 h 52730"/>
                  <a:gd name="connsiteX33" fmla="*/ 1905 w 92201"/>
                  <a:gd name="connsiteY33" fmla="*/ 14097 h 52730"/>
                  <a:gd name="connsiteX34" fmla="*/ 0 w 92201"/>
                  <a:gd name="connsiteY34" fmla="*/ 17831 h 52730"/>
                  <a:gd name="connsiteX35" fmla="*/ 609 w 92201"/>
                  <a:gd name="connsiteY35" fmla="*/ 20345 h 52730"/>
                  <a:gd name="connsiteX36" fmla="*/ 6553 w 92201"/>
                  <a:gd name="connsiteY36" fmla="*/ 20802 h 52730"/>
                  <a:gd name="connsiteX37" fmla="*/ 10363 w 92201"/>
                  <a:gd name="connsiteY37" fmla="*/ 22327 h 52730"/>
                  <a:gd name="connsiteX38" fmla="*/ 11506 w 92201"/>
                  <a:gd name="connsiteY38" fmla="*/ 24155 h 52730"/>
                  <a:gd name="connsiteX39" fmla="*/ 11354 w 92201"/>
                  <a:gd name="connsiteY39" fmla="*/ 30709 h 52730"/>
                  <a:gd name="connsiteX40" fmla="*/ 14859 w 92201"/>
                  <a:gd name="connsiteY40" fmla="*/ 31699 h 52730"/>
                  <a:gd name="connsiteX41" fmla="*/ 21031 w 92201"/>
                  <a:gd name="connsiteY41" fmla="*/ 31547 h 52730"/>
                  <a:gd name="connsiteX42" fmla="*/ 24994 w 92201"/>
                  <a:gd name="connsiteY42" fmla="*/ 32080 h 52730"/>
                  <a:gd name="connsiteX43" fmla="*/ 25298 w 92201"/>
                  <a:gd name="connsiteY43" fmla="*/ 32690 h 52730"/>
                  <a:gd name="connsiteX44" fmla="*/ 24841 w 92201"/>
                  <a:gd name="connsiteY44" fmla="*/ 33376 h 52730"/>
                  <a:gd name="connsiteX45" fmla="*/ 23317 w 92201"/>
                  <a:gd name="connsiteY45" fmla="*/ 33528 h 52730"/>
                  <a:gd name="connsiteX46" fmla="*/ 26060 w 92201"/>
                  <a:gd name="connsiteY46" fmla="*/ 37262 h 52730"/>
                  <a:gd name="connsiteX47" fmla="*/ 29566 w 92201"/>
                  <a:gd name="connsiteY47" fmla="*/ 40081 h 52730"/>
                  <a:gd name="connsiteX48" fmla="*/ 32385 w 92201"/>
                  <a:gd name="connsiteY48" fmla="*/ 41148 h 52730"/>
                  <a:gd name="connsiteX49" fmla="*/ 43662 w 92201"/>
                  <a:gd name="connsiteY49" fmla="*/ 43815 h 52730"/>
                  <a:gd name="connsiteX50" fmla="*/ 46177 w 92201"/>
                  <a:gd name="connsiteY50" fmla="*/ 43434 h 52730"/>
                  <a:gd name="connsiteX51" fmla="*/ 48463 w 92201"/>
                  <a:gd name="connsiteY51" fmla="*/ 42139 h 52730"/>
                  <a:gd name="connsiteX52" fmla="*/ 43891 w 92201"/>
                  <a:gd name="connsiteY52" fmla="*/ 41529 h 52730"/>
                  <a:gd name="connsiteX53" fmla="*/ 46863 w 92201"/>
                  <a:gd name="connsiteY53" fmla="*/ 39776 h 52730"/>
                  <a:gd name="connsiteX54" fmla="*/ 49835 w 92201"/>
                  <a:gd name="connsiteY54" fmla="*/ 39014 h 52730"/>
                  <a:gd name="connsiteX55" fmla="*/ 52197 w 92201"/>
                  <a:gd name="connsiteY55" fmla="*/ 36957 h 52730"/>
                  <a:gd name="connsiteX56" fmla="*/ 55245 w 92201"/>
                  <a:gd name="connsiteY56" fmla="*/ 35966 h 52730"/>
                  <a:gd name="connsiteX57" fmla="*/ 54635 w 92201"/>
                  <a:gd name="connsiteY57" fmla="*/ 37109 h 52730"/>
                  <a:gd name="connsiteX58" fmla="*/ 52349 w 92201"/>
                  <a:gd name="connsiteY58" fmla="*/ 38176 h 52730"/>
                  <a:gd name="connsiteX59" fmla="*/ 52197 w 92201"/>
                  <a:gd name="connsiteY59" fmla="*/ 40386 h 52730"/>
                  <a:gd name="connsiteX60" fmla="*/ 53797 w 92201"/>
                  <a:gd name="connsiteY60" fmla="*/ 42062 h 52730"/>
                  <a:gd name="connsiteX61" fmla="*/ 56236 w 92201"/>
                  <a:gd name="connsiteY61" fmla="*/ 41834 h 52730"/>
                  <a:gd name="connsiteX62" fmla="*/ 58522 w 92201"/>
                  <a:gd name="connsiteY62" fmla="*/ 45187 h 52730"/>
                  <a:gd name="connsiteX63" fmla="*/ 53492 w 92201"/>
                  <a:gd name="connsiteY63" fmla="*/ 47930 h 52730"/>
                  <a:gd name="connsiteX64" fmla="*/ 54635 w 92201"/>
                  <a:gd name="connsiteY64" fmla="*/ 48387 h 52730"/>
                  <a:gd name="connsiteX65" fmla="*/ 58141 w 92201"/>
                  <a:gd name="connsiteY65" fmla="*/ 47854 h 52730"/>
                  <a:gd name="connsiteX66" fmla="*/ 59131 w 92201"/>
                  <a:gd name="connsiteY66" fmla="*/ 51130 h 52730"/>
                  <a:gd name="connsiteX67" fmla="*/ 61951 w 92201"/>
                  <a:gd name="connsiteY67" fmla="*/ 52426 h 52730"/>
                  <a:gd name="connsiteX68" fmla="*/ 64389 w 92201"/>
                  <a:gd name="connsiteY68" fmla="*/ 52730 h 52730"/>
                  <a:gd name="connsiteX69" fmla="*/ 72542 w 92201"/>
                  <a:gd name="connsiteY69" fmla="*/ 52273 h 52730"/>
                  <a:gd name="connsiteX70" fmla="*/ 74600 w 92201"/>
                  <a:gd name="connsiteY70" fmla="*/ 51130 h 52730"/>
                  <a:gd name="connsiteX71" fmla="*/ 73685 w 92201"/>
                  <a:gd name="connsiteY71" fmla="*/ 50063 h 52730"/>
                  <a:gd name="connsiteX72" fmla="*/ 72085 w 92201"/>
                  <a:gd name="connsiteY72" fmla="*/ 49759 h 52730"/>
                  <a:gd name="connsiteX73" fmla="*/ 72237 w 92201"/>
                  <a:gd name="connsiteY73" fmla="*/ 46406 h 52730"/>
                  <a:gd name="connsiteX74" fmla="*/ 71780 w 92201"/>
                  <a:gd name="connsiteY74" fmla="*/ 43205 h 52730"/>
                  <a:gd name="connsiteX75" fmla="*/ 72771 w 92201"/>
                  <a:gd name="connsiteY75" fmla="*/ 41453 h 5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92201" h="52730">
                    <a:moveTo>
                      <a:pt x="80772" y="37795"/>
                    </a:moveTo>
                    <a:lnTo>
                      <a:pt x="86487" y="34061"/>
                    </a:lnTo>
                    <a:lnTo>
                      <a:pt x="92202" y="30861"/>
                    </a:lnTo>
                    <a:lnTo>
                      <a:pt x="91592" y="29718"/>
                    </a:lnTo>
                    <a:lnTo>
                      <a:pt x="90297" y="28804"/>
                    </a:lnTo>
                    <a:lnTo>
                      <a:pt x="86868" y="27737"/>
                    </a:lnTo>
                    <a:lnTo>
                      <a:pt x="76810" y="28194"/>
                    </a:lnTo>
                    <a:lnTo>
                      <a:pt x="66675" y="29108"/>
                    </a:lnTo>
                    <a:lnTo>
                      <a:pt x="65532" y="29489"/>
                    </a:lnTo>
                    <a:lnTo>
                      <a:pt x="55778" y="30556"/>
                    </a:lnTo>
                    <a:lnTo>
                      <a:pt x="49377" y="30861"/>
                    </a:lnTo>
                    <a:lnTo>
                      <a:pt x="43282" y="29032"/>
                    </a:lnTo>
                    <a:lnTo>
                      <a:pt x="40157" y="26746"/>
                    </a:lnTo>
                    <a:lnTo>
                      <a:pt x="38405" y="26517"/>
                    </a:lnTo>
                    <a:lnTo>
                      <a:pt x="36728" y="26899"/>
                    </a:lnTo>
                    <a:lnTo>
                      <a:pt x="33680" y="25146"/>
                    </a:lnTo>
                    <a:lnTo>
                      <a:pt x="27965" y="24155"/>
                    </a:lnTo>
                    <a:lnTo>
                      <a:pt x="25832" y="28042"/>
                    </a:lnTo>
                    <a:lnTo>
                      <a:pt x="24003" y="29337"/>
                    </a:lnTo>
                    <a:lnTo>
                      <a:pt x="22936" y="28651"/>
                    </a:lnTo>
                    <a:lnTo>
                      <a:pt x="22098" y="27356"/>
                    </a:lnTo>
                    <a:lnTo>
                      <a:pt x="19355" y="26670"/>
                    </a:lnTo>
                    <a:lnTo>
                      <a:pt x="20498" y="25222"/>
                    </a:lnTo>
                    <a:lnTo>
                      <a:pt x="20955" y="23622"/>
                    </a:lnTo>
                    <a:lnTo>
                      <a:pt x="20345" y="21869"/>
                    </a:lnTo>
                    <a:lnTo>
                      <a:pt x="19431" y="20422"/>
                    </a:lnTo>
                    <a:lnTo>
                      <a:pt x="12268" y="13792"/>
                    </a:lnTo>
                    <a:lnTo>
                      <a:pt x="16383" y="7163"/>
                    </a:lnTo>
                    <a:lnTo>
                      <a:pt x="15773" y="3810"/>
                    </a:lnTo>
                    <a:lnTo>
                      <a:pt x="15849" y="0"/>
                    </a:lnTo>
                    <a:lnTo>
                      <a:pt x="9601" y="5182"/>
                    </a:lnTo>
                    <a:lnTo>
                      <a:pt x="7010" y="7772"/>
                    </a:lnTo>
                    <a:lnTo>
                      <a:pt x="4801" y="10897"/>
                    </a:lnTo>
                    <a:lnTo>
                      <a:pt x="1905" y="14097"/>
                    </a:lnTo>
                    <a:lnTo>
                      <a:pt x="0" y="17831"/>
                    </a:lnTo>
                    <a:lnTo>
                      <a:pt x="609" y="20345"/>
                    </a:lnTo>
                    <a:lnTo>
                      <a:pt x="6553" y="20802"/>
                    </a:lnTo>
                    <a:lnTo>
                      <a:pt x="10363" y="22327"/>
                    </a:lnTo>
                    <a:lnTo>
                      <a:pt x="11506" y="24155"/>
                    </a:lnTo>
                    <a:lnTo>
                      <a:pt x="11354" y="30709"/>
                    </a:lnTo>
                    <a:lnTo>
                      <a:pt x="14859" y="31699"/>
                    </a:lnTo>
                    <a:lnTo>
                      <a:pt x="21031" y="31547"/>
                    </a:lnTo>
                    <a:lnTo>
                      <a:pt x="24994" y="32080"/>
                    </a:lnTo>
                    <a:lnTo>
                      <a:pt x="25298" y="32690"/>
                    </a:lnTo>
                    <a:lnTo>
                      <a:pt x="24841" y="33376"/>
                    </a:lnTo>
                    <a:lnTo>
                      <a:pt x="23317" y="33528"/>
                    </a:lnTo>
                    <a:lnTo>
                      <a:pt x="26060" y="37262"/>
                    </a:lnTo>
                    <a:lnTo>
                      <a:pt x="29566" y="40081"/>
                    </a:lnTo>
                    <a:lnTo>
                      <a:pt x="32385" y="41148"/>
                    </a:lnTo>
                    <a:lnTo>
                      <a:pt x="43662" y="43815"/>
                    </a:lnTo>
                    <a:lnTo>
                      <a:pt x="46177" y="43434"/>
                    </a:lnTo>
                    <a:lnTo>
                      <a:pt x="48463" y="42139"/>
                    </a:lnTo>
                    <a:lnTo>
                      <a:pt x="43891" y="41529"/>
                    </a:lnTo>
                    <a:lnTo>
                      <a:pt x="46863" y="39776"/>
                    </a:lnTo>
                    <a:lnTo>
                      <a:pt x="49835" y="39014"/>
                    </a:lnTo>
                    <a:lnTo>
                      <a:pt x="52197" y="36957"/>
                    </a:lnTo>
                    <a:lnTo>
                      <a:pt x="55245" y="35966"/>
                    </a:lnTo>
                    <a:lnTo>
                      <a:pt x="54635" y="37109"/>
                    </a:lnTo>
                    <a:lnTo>
                      <a:pt x="52349" y="38176"/>
                    </a:lnTo>
                    <a:lnTo>
                      <a:pt x="52197" y="40386"/>
                    </a:lnTo>
                    <a:lnTo>
                      <a:pt x="53797" y="42062"/>
                    </a:lnTo>
                    <a:lnTo>
                      <a:pt x="56236" y="41834"/>
                    </a:lnTo>
                    <a:lnTo>
                      <a:pt x="58522" y="45187"/>
                    </a:lnTo>
                    <a:lnTo>
                      <a:pt x="53492" y="47930"/>
                    </a:lnTo>
                    <a:lnTo>
                      <a:pt x="54635" y="48387"/>
                    </a:lnTo>
                    <a:lnTo>
                      <a:pt x="58141" y="47854"/>
                    </a:lnTo>
                    <a:lnTo>
                      <a:pt x="59131" y="51130"/>
                    </a:lnTo>
                    <a:lnTo>
                      <a:pt x="61951" y="52426"/>
                    </a:lnTo>
                    <a:lnTo>
                      <a:pt x="64389" y="52730"/>
                    </a:lnTo>
                    <a:lnTo>
                      <a:pt x="72542" y="52273"/>
                    </a:lnTo>
                    <a:lnTo>
                      <a:pt x="74600" y="51130"/>
                    </a:lnTo>
                    <a:lnTo>
                      <a:pt x="73685" y="50063"/>
                    </a:lnTo>
                    <a:lnTo>
                      <a:pt x="72085" y="49759"/>
                    </a:lnTo>
                    <a:lnTo>
                      <a:pt x="72237" y="46406"/>
                    </a:lnTo>
                    <a:lnTo>
                      <a:pt x="71780" y="43205"/>
                    </a:lnTo>
                    <a:lnTo>
                      <a:pt x="72771" y="414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0" name="Freeform: Shape 1599">
                <a:extLst>
                  <a:ext uri="{FF2B5EF4-FFF2-40B4-BE49-F238E27FC236}">
                    <a16:creationId xmlns:a16="http://schemas.microsoft.com/office/drawing/2014/main" id="{E9BD493F-FCCD-4F62-80FC-14960CB9C410}"/>
                  </a:ext>
                </a:extLst>
              </p:cNvPr>
              <p:cNvSpPr/>
              <p:nvPr/>
            </p:nvSpPr>
            <p:spPr>
              <a:xfrm>
                <a:off x="2895142" y="2608783"/>
                <a:ext cx="23774" cy="20878"/>
              </a:xfrm>
              <a:custGeom>
                <a:avLst/>
                <a:gdLst>
                  <a:gd name="connsiteX0" fmla="*/ 6858 w 23774"/>
                  <a:gd name="connsiteY0" fmla="*/ 12421 h 20878"/>
                  <a:gd name="connsiteX1" fmla="*/ 9982 w 23774"/>
                  <a:gd name="connsiteY1" fmla="*/ 10516 h 20878"/>
                  <a:gd name="connsiteX2" fmla="*/ 12573 w 23774"/>
                  <a:gd name="connsiteY2" fmla="*/ 7239 h 20878"/>
                  <a:gd name="connsiteX3" fmla="*/ 16535 w 23774"/>
                  <a:gd name="connsiteY3" fmla="*/ 4267 h 20878"/>
                  <a:gd name="connsiteX4" fmla="*/ 20650 w 23774"/>
                  <a:gd name="connsiteY4" fmla="*/ 4039 h 20878"/>
                  <a:gd name="connsiteX5" fmla="*/ 23774 w 23774"/>
                  <a:gd name="connsiteY5" fmla="*/ 457 h 20878"/>
                  <a:gd name="connsiteX6" fmla="*/ 20726 w 23774"/>
                  <a:gd name="connsiteY6" fmla="*/ 0 h 20878"/>
                  <a:gd name="connsiteX7" fmla="*/ 17831 w 23774"/>
                  <a:gd name="connsiteY7" fmla="*/ 762 h 20878"/>
                  <a:gd name="connsiteX8" fmla="*/ 14783 w 23774"/>
                  <a:gd name="connsiteY8" fmla="*/ 2591 h 20878"/>
                  <a:gd name="connsiteX9" fmla="*/ 7010 w 23774"/>
                  <a:gd name="connsiteY9" fmla="*/ 8687 h 20878"/>
                  <a:gd name="connsiteX10" fmla="*/ 3277 w 23774"/>
                  <a:gd name="connsiteY10" fmla="*/ 10821 h 20878"/>
                  <a:gd name="connsiteX11" fmla="*/ 0 w 23774"/>
                  <a:gd name="connsiteY11" fmla="*/ 20117 h 20878"/>
                  <a:gd name="connsiteX12" fmla="*/ 2286 w 23774"/>
                  <a:gd name="connsiteY12" fmla="*/ 20879 h 20878"/>
                  <a:gd name="connsiteX13" fmla="*/ 6782 w 23774"/>
                  <a:gd name="connsiteY13" fmla="*/ 20650 h 20878"/>
                  <a:gd name="connsiteX14" fmla="*/ 9144 w 23774"/>
                  <a:gd name="connsiteY14" fmla="*/ 18898 h 20878"/>
                  <a:gd name="connsiteX15" fmla="*/ 7468 w 23774"/>
                  <a:gd name="connsiteY15" fmla="*/ 18517 h 20878"/>
                  <a:gd name="connsiteX16" fmla="*/ 5029 w 23774"/>
                  <a:gd name="connsiteY16" fmla="*/ 18593 h 20878"/>
                  <a:gd name="connsiteX17" fmla="*/ 3658 w 23774"/>
                  <a:gd name="connsiteY17" fmla="*/ 17678 h 20878"/>
                  <a:gd name="connsiteX18" fmla="*/ 4724 w 23774"/>
                  <a:gd name="connsiteY18" fmla="*/ 14707 h 2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74" h="20878">
                    <a:moveTo>
                      <a:pt x="6858" y="12421"/>
                    </a:moveTo>
                    <a:lnTo>
                      <a:pt x="9982" y="10516"/>
                    </a:lnTo>
                    <a:lnTo>
                      <a:pt x="12573" y="7239"/>
                    </a:lnTo>
                    <a:lnTo>
                      <a:pt x="16535" y="4267"/>
                    </a:lnTo>
                    <a:lnTo>
                      <a:pt x="20650" y="4039"/>
                    </a:lnTo>
                    <a:lnTo>
                      <a:pt x="23774" y="457"/>
                    </a:lnTo>
                    <a:lnTo>
                      <a:pt x="20726" y="0"/>
                    </a:lnTo>
                    <a:lnTo>
                      <a:pt x="17831" y="762"/>
                    </a:lnTo>
                    <a:lnTo>
                      <a:pt x="14783" y="2591"/>
                    </a:lnTo>
                    <a:lnTo>
                      <a:pt x="7010" y="8687"/>
                    </a:lnTo>
                    <a:lnTo>
                      <a:pt x="3277" y="10821"/>
                    </a:lnTo>
                    <a:lnTo>
                      <a:pt x="0" y="20117"/>
                    </a:lnTo>
                    <a:lnTo>
                      <a:pt x="2286" y="20879"/>
                    </a:lnTo>
                    <a:lnTo>
                      <a:pt x="6782" y="20650"/>
                    </a:lnTo>
                    <a:lnTo>
                      <a:pt x="9144" y="18898"/>
                    </a:lnTo>
                    <a:lnTo>
                      <a:pt x="7468" y="18517"/>
                    </a:lnTo>
                    <a:lnTo>
                      <a:pt x="5029" y="18593"/>
                    </a:lnTo>
                    <a:lnTo>
                      <a:pt x="3658" y="17678"/>
                    </a:lnTo>
                    <a:lnTo>
                      <a:pt x="4724" y="1470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1" name="Freeform: Shape 1600">
                <a:extLst>
                  <a:ext uri="{FF2B5EF4-FFF2-40B4-BE49-F238E27FC236}">
                    <a16:creationId xmlns:a16="http://schemas.microsoft.com/office/drawing/2014/main" id="{EDD1B682-4F9C-46E5-85E9-8592DFD41C2D}"/>
                  </a:ext>
                </a:extLst>
              </p:cNvPr>
              <p:cNvSpPr/>
              <p:nvPr/>
            </p:nvSpPr>
            <p:spPr>
              <a:xfrm>
                <a:off x="2915564" y="3984726"/>
                <a:ext cx="8915" cy="15926"/>
              </a:xfrm>
              <a:custGeom>
                <a:avLst/>
                <a:gdLst>
                  <a:gd name="connsiteX0" fmla="*/ 7925 w 8915"/>
                  <a:gd name="connsiteY0" fmla="*/ 4115 h 15926"/>
                  <a:gd name="connsiteX1" fmla="*/ 6248 w 8915"/>
                  <a:gd name="connsiteY1" fmla="*/ 1829 h 15926"/>
                  <a:gd name="connsiteX2" fmla="*/ 914 w 8915"/>
                  <a:gd name="connsiteY2" fmla="*/ 0 h 15926"/>
                  <a:gd name="connsiteX3" fmla="*/ 457 w 8915"/>
                  <a:gd name="connsiteY3" fmla="*/ 1143 h 15926"/>
                  <a:gd name="connsiteX4" fmla="*/ 0 w 8915"/>
                  <a:gd name="connsiteY4" fmla="*/ 4191 h 15926"/>
                  <a:gd name="connsiteX5" fmla="*/ 2591 w 8915"/>
                  <a:gd name="connsiteY5" fmla="*/ 9068 h 15926"/>
                  <a:gd name="connsiteX6" fmla="*/ 4115 w 8915"/>
                  <a:gd name="connsiteY6" fmla="*/ 15926 h 15926"/>
                  <a:gd name="connsiteX7" fmla="*/ 7773 w 8915"/>
                  <a:gd name="connsiteY7" fmla="*/ 15012 h 15926"/>
                  <a:gd name="connsiteX8" fmla="*/ 8916 w 8915"/>
                  <a:gd name="connsiteY8" fmla="*/ 10135 h 1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15" h="15926">
                    <a:moveTo>
                      <a:pt x="7925" y="4115"/>
                    </a:moveTo>
                    <a:lnTo>
                      <a:pt x="6248" y="1829"/>
                    </a:lnTo>
                    <a:lnTo>
                      <a:pt x="914" y="0"/>
                    </a:lnTo>
                    <a:lnTo>
                      <a:pt x="457" y="1143"/>
                    </a:lnTo>
                    <a:lnTo>
                      <a:pt x="0" y="4191"/>
                    </a:lnTo>
                    <a:lnTo>
                      <a:pt x="2591" y="9068"/>
                    </a:lnTo>
                    <a:lnTo>
                      <a:pt x="4115" y="15926"/>
                    </a:lnTo>
                    <a:lnTo>
                      <a:pt x="7773" y="15012"/>
                    </a:lnTo>
                    <a:lnTo>
                      <a:pt x="8916" y="1013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2" name="Freeform: Shape 1601">
                <a:extLst>
                  <a:ext uri="{FF2B5EF4-FFF2-40B4-BE49-F238E27FC236}">
                    <a16:creationId xmlns:a16="http://schemas.microsoft.com/office/drawing/2014/main" id="{90F1B634-C9B6-401C-BE5C-B27A5E0050B6}"/>
                  </a:ext>
                </a:extLst>
              </p:cNvPr>
              <p:cNvSpPr/>
              <p:nvPr/>
            </p:nvSpPr>
            <p:spPr>
              <a:xfrm>
                <a:off x="2931414" y="4045076"/>
                <a:ext cx="7238" cy="14707"/>
              </a:xfrm>
              <a:custGeom>
                <a:avLst/>
                <a:gdLst>
                  <a:gd name="connsiteX0" fmla="*/ 7239 w 7238"/>
                  <a:gd name="connsiteY0" fmla="*/ 3201 h 14707"/>
                  <a:gd name="connsiteX1" fmla="*/ 6401 w 7238"/>
                  <a:gd name="connsiteY1" fmla="*/ 0 h 14707"/>
                  <a:gd name="connsiteX2" fmla="*/ 5029 w 7238"/>
                  <a:gd name="connsiteY2" fmla="*/ 839 h 14707"/>
                  <a:gd name="connsiteX3" fmla="*/ 2972 w 7238"/>
                  <a:gd name="connsiteY3" fmla="*/ 3277 h 14707"/>
                  <a:gd name="connsiteX4" fmla="*/ 381 w 7238"/>
                  <a:gd name="connsiteY4" fmla="*/ 6934 h 14707"/>
                  <a:gd name="connsiteX5" fmla="*/ 0 w 7238"/>
                  <a:gd name="connsiteY5" fmla="*/ 8916 h 14707"/>
                  <a:gd name="connsiteX6" fmla="*/ 457 w 7238"/>
                  <a:gd name="connsiteY6" fmla="*/ 12116 h 14707"/>
                  <a:gd name="connsiteX7" fmla="*/ 4724 w 7238"/>
                  <a:gd name="connsiteY7" fmla="*/ 14707 h 14707"/>
                  <a:gd name="connsiteX8" fmla="*/ 6858 w 7238"/>
                  <a:gd name="connsiteY8" fmla="*/ 10592 h 1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8" h="14707">
                    <a:moveTo>
                      <a:pt x="7239" y="3201"/>
                    </a:moveTo>
                    <a:lnTo>
                      <a:pt x="6401" y="0"/>
                    </a:lnTo>
                    <a:lnTo>
                      <a:pt x="5029" y="839"/>
                    </a:lnTo>
                    <a:lnTo>
                      <a:pt x="2972" y="3277"/>
                    </a:lnTo>
                    <a:lnTo>
                      <a:pt x="381" y="6934"/>
                    </a:lnTo>
                    <a:lnTo>
                      <a:pt x="0" y="8916"/>
                    </a:lnTo>
                    <a:lnTo>
                      <a:pt x="457" y="12116"/>
                    </a:lnTo>
                    <a:lnTo>
                      <a:pt x="4724" y="14707"/>
                    </a:lnTo>
                    <a:lnTo>
                      <a:pt x="6858" y="105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3" name="Freeform: Shape 1602">
                <a:extLst>
                  <a:ext uri="{FF2B5EF4-FFF2-40B4-BE49-F238E27FC236}">
                    <a16:creationId xmlns:a16="http://schemas.microsoft.com/office/drawing/2014/main" id="{071DD0D1-D32B-4E65-AC97-96E7A3DEB9D5}"/>
                  </a:ext>
                </a:extLst>
              </p:cNvPr>
              <p:cNvSpPr/>
              <p:nvPr/>
            </p:nvSpPr>
            <p:spPr>
              <a:xfrm>
                <a:off x="2921889" y="3970020"/>
                <a:ext cx="4495" cy="4724"/>
              </a:xfrm>
              <a:custGeom>
                <a:avLst/>
                <a:gdLst>
                  <a:gd name="connsiteX0" fmla="*/ 4115 w 4495"/>
                  <a:gd name="connsiteY0" fmla="*/ 1829 h 4724"/>
                  <a:gd name="connsiteX1" fmla="*/ 2667 w 4495"/>
                  <a:gd name="connsiteY1" fmla="*/ 0 h 4724"/>
                  <a:gd name="connsiteX2" fmla="*/ 1676 w 4495"/>
                  <a:gd name="connsiteY2" fmla="*/ 381 h 4724"/>
                  <a:gd name="connsiteX3" fmla="*/ 0 w 4495"/>
                  <a:gd name="connsiteY3" fmla="*/ 1981 h 4724"/>
                  <a:gd name="connsiteX4" fmla="*/ 305 w 4495"/>
                  <a:gd name="connsiteY4" fmla="*/ 4343 h 4724"/>
                  <a:gd name="connsiteX5" fmla="*/ 1219 w 4495"/>
                  <a:gd name="connsiteY5" fmla="*/ 4724 h 4724"/>
                  <a:gd name="connsiteX6" fmla="*/ 3429 w 4495"/>
                  <a:gd name="connsiteY6" fmla="*/ 4572 h 4724"/>
                  <a:gd name="connsiteX7" fmla="*/ 4496 w 4495"/>
                  <a:gd name="connsiteY7" fmla="*/ 3353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5" h="4724">
                    <a:moveTo>
                      <a:pt x="4115" y="1829"/>
                    </a:moveTo>
                    <a:lnTo>
                      <a:pt x="2667" y="0"/>
                    </a:lnTo>
                    <a:lnTo>
                      <a:pt x="1676" y="381"/>
                    </a:lnTo>
                    <a:lnTo>
                      <a:pt x="0" y="1981"/>
                    </a:lnTo>
                    <a:lnTo>
                      <a:pt x="305" y="4343"/>
                    </a:lnTo>
                    <a:lnTo>
                      <a:pt x="1219" y="4724"/>
                    </a:lnTo>
                    <a:lnTo>
                      <a:pt x="3429" y="4572"/>
                    </a:lnTo>
                    <a:lnTo>
                      <a:pt x="4496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4" name="Freeform: Shape 1603">
                <a:extLst>
                  <a:ext uri="{FF2B5EF4-FFF2-40B4-BE49-F238E27FC236}">
                    <a16:creationId xmlns:a16="http://schemas.microsoft.com/office/drawing/2014/main" id="{FFF8183D-8B90-4ADF-9625-2DDA0126156D}"/>
                  </a:ext>
                </a:extLst>
              </p:cNvPr>
              <p:cNvSpPr/>
              <p:nvPr/>
            </p:nvSpPr>
            <p:spPr>
              <a:xfrm>
                <a:off x="3119704" y="1131112"/>
                <a:ext cx="46405" cy="20192"/>
              </a:xfrm>
              <a:custGeom>
                <a:avLst/>
                <a:gdLst>
                  <a:gd name="connsiteX0" fmla="*/ 10820 w 46405"/>
                  <a:gd name="connsiteY0" fmla="*/ 12573 h 20192"/>
                  <a:gd name="connsiteX1" fmla="*/ 13411 w 46405"/>
                  <a:gd name="connsiteY1" fmla="*/ 13030 h 20192"/>
                  <a:gd name="connsiteX2" fmla="*/ 15011 w 46405"/>
                  <a:gd name="connsiteY2" fmla="*/ 13792 h 20192"/>
                  <a:gd name="connsiteX3" fmla="*/ 15545 w 46405"/>
                  <a:gd name="connsiteY3" fmla="*/ 14935 h 20192"/>
                  <a:gd name="connsiteX4" fmla="*/ 16764 w 46405"/>
                  <a:gd name="connsiteY4" fmla="*/ 16307 h 20192"/>
                  <a:gd name="connsiteX5" fmla="*/ 20498 w 46405"/>
                  <a:gd name="connsiteY5" fmla="*/ 16840 h 20192"/>
                  <a:gd name="connsiteX6" fmla="*/ 22479 w 46405"/>
                  <a:gd name="connsiteY6" fmla="*/ 19050 h 20192"/>
                  <a:gd name="connsiteX7" fmla="*/ 25146 w 46405"/>
                  <a:gd name="connsiteY7" fmla="*/ 20193 h 20192"/>
                  <a:gd name="connsiteX8" fmla="*/ 26822 w 46405"/>
                  <a:gd name="connsiteY8" fmla="*/ 19888 h 20192"/>
                  <a:gd name="connsiteX9" fmla="*/ 36500 w 46405"/>
                  <a:gd name="connsiteY9" fmla="*/ 11430 h 20192"/>
                  <a:gd name="connsiteX10" fmla="*/ 40996 w 46405"/>
                  <a:gd name="connsiteY10" fmla="*/ 8611 h 20192"/>
                  <a:gd name="connsiteX11" fmla="*/ 46406 w 46405"/>
                  <a:gd name="connsiteY11" fmla="*/ 3658 h 20192"/>
                  <a:gd name="connsiteX12" fmla="*/ 45796 w 46405"/>
                  <a:gd name="connsiteY12" fmla="*/ 1524 h 20192"/>
                  <a:gd name="connsiteX13" fmla="*/ 39091 w 46405"/>
                  <a:gd name="connsiteY13" fmla="*/ 0 h 20192"/>
                  <a:gd name="connsiteX14" fmla="*/ 38024 w 46405"/>
                  <a:gd name="connsiteY14" fmla="*/ 1219 h 20192"/>
                  <a:gd name="connsiteX15" fmla="*/ 30480 w 46405"/>
                  <a:gd name="connsiteY15" fmla="*/ 3810 h 20192"/>
                  <a:gd name="connsiteX16" fmla="*/ 27051 w 46405"/>
                  <a:gd name="connsiteY16" fmla="*/ 4420 h 20192"/>
                  <a:gd name="connsiteX17" fmla="*/ 24841 w 46405"/>
                  <a:gd name="connsiteY17" fmla="*/ 4496 h 20192"/>
                  <a:gd name="connsiteX18" fmla="*/ 21260 w 46405"/>
                  <a:gd name="connsiteY18" fmla="*/ 3505 h 20192"/>
                  <a:gd name="connsiteX19" fmla="*/ 8611 w 46405"/>
                  <a:gd name="connsiteY19" fmla="*/ 4343 h 20192"/>
                  <a:gd name="connsiteX20" fmla="*/ 5334 w 46405"/>
                  <a:gd name="connsiteY20" fmla="*/ 6401 h 20192"/>
                  <a:gd name="connsiteX21" fmla="*/ 0 w 46405"/>
                  <a:gd name="connsiteY21" fmla="*/ 8915 h 20192"/>
                  <a:gd name="connsiteX22" fmla="*/ 2896 w 46405"/>
                  <a:gd name="connsiteY22" fmla="*/ 12573 h 20192"/>
                  <a:gd name="connsiteX23" fmla="*/ 6629 w 46405"/>
                  <a:gd name="connsiteY23" fmla="*/ 13487 h 2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405" h="20192">
                    <a:moveTo>
                      <a:pt x="10820" y="12573"/>
                    </a:moveTo>
                    <a:lnTo>
                      <a:pt x="13411" y="13030"/>
                    </a:lnTo>
                    <a:lnTo>
                      <a:pt x="15011" y="13792"/>
                    </a:lnTo>
                    <a:lnTo>
                      <a:pt x="15545" y="14935"/>
                    </a:lnTo>
                    <a:lnTo>
                      <a:pt x="16764" y="16307"/>
                    </a:lnTo>
                    <a:lnTo>
                      <a:pt x="20498" y="16840"/>
                    </a:lnTo>
                    <a:lnTo>
                      <a:pt x="22479" y="19050"/>
                    </a:lnTo>
                    <a:lnTo>
                      <a:pt x="25146" y="20193"/>
                    </a:lnTo>
                    <a:lnTo>
                      <a:pt x="26822" y="19888"/>
                    </a:lnTo>
                    <a:lnTo>
                      <a:pt x="36500" y="11430"/>
                    </a:lnTo>
                    <a:lnTo>
                      <a:pt x="40996" y="8611"/>
                    </a:lnTo>
                    <a:lnTo>
                      <a:pt x="46406" y="3658"/>
                    </a:lnTo>
                    <a:lnTo>
                      <a:pt x="45796" y="1524"/>
                    </a:lnTo>
                    <a:lnTo>
                      <a:pt x="39091" y="0"/>
                    </a:lnTo>
                    <a:lnTo>
                      <a:pt x="38024" y="1219"/>
                    </a:lnTo>
                    <a:lnTo>
                      <a:pt x="30480" y="3810"/>
                    </a:lnTo>
                    <a:lnTo>
                      <a:pt x="27051" y="4420"/>
                    </a:lnTo>
                    <a:lnTo>
                      <a:pt x="24841" y="4496"/>
                    </a:lnTo>
                    <a:lnTo>
                      <a:pt x="21260" y="3505"/>
                    </a:lnTo>
                    <a:lnTo>
                      <a:pt x="8611" y="4343"/>
                    </a:lnTo>
                    <a:lnTo>
                      <a:pt x="5334" y="6401"/>
                    </a:lnTo>
                    <a:lnTo>
                      <a:pt x="0" y="8915"/>
                    </a:lnTo>
                    <a:lnTo>
                      <a:pt x="2896" y="12573"/>
                    </a:lnTo>
                    <a:lnTo>
                      <a:pt x="6629" y="134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5" name="Freeform: Shape 1604">
                <a:extLst>
                  <a:ext uri="{FF2B5EF4-FFF2-40B4-BE49-F238E27FC236}">
                    <a16:creationId xmlns:a16="http://schemas.microsoft.com/office/drawing/2014/main" id="{25467413-9B97-419C-BD9B-F1CDDF09BFBE}"/>
                  </a:ext>
                </a:extLst>
              </p:cNvPr>
              <p:cNvSpPr/>
              <p:nvPr/>
            </p:nvSpPr>
            <p:spPr>
              <a:xfrm>
                <a:off x="1106805" y="1488719"/>
                <a:ext cx="10134" cy="22555"/>
              </a:xfrm>
              <a:custGeom>
                <a:avLst/>
                <a:gdLst>
                  <a:gd name="connsiteX0" fmla="*/ 0 w 10134"/>
                  <a:gd name="connsiteY0" fmla="*/ 15392 h 22555"/>
                  <a:gd name="connsiteX1" fmla="*/ 3048 w 10134"/>
                  <a:gd name="connsiteY1" fmla="*/ 18288 h 22555"/>
                  <a:gd name="connsiteX2" fmla="*/ 5715 w 10134"/>
                  <a:gd name="connsiteY2" fmla="*/ 19507 h 22555"/>
                  <a:gd name="connsiteX3" fmla="*/ 7087 w 10134"/>
                  <a:gd name="connsiteY3" fmla="*/ 22098 h 22555"/>
                  <a:gd name="connsiteX4" fmla="*/ 7849 w 10134"/>
                  <a:gd name="connsiteY4" fmla="*/ 22555 h 22555"/>
                  <a:gd name="connsiteX5" fmla="*/ 9754 w 10134"/>
                  <a:gd name="connsiteY5" fmla="*/ 17145 h 22555"/>
                  <a:gd name="connsiteX6" fmla="*/ 10135 w 10134"/>
                  <a:gd name="connsiteY6" fmla="*/ 14859 h 22555"/>
                  <a:gd name="connsiteX7" fmla="*/ 9525 w 10134"/>
                  <a:gd name="connsiteY7" fmla="*/ 12878 h 22555"/>
                  <a:gd name="connsiteX8" fmla="*/ 8534 w 10134"/>
                  <a:gd name="connsiteY8" fmla="*/ 12268 h 22555"/>
                  <a:gd name="connsiteX9" fmla="*/ 6325 w 10134"/>
                  <a:gd name="connsiteY9" fmla="*/ 9906 h 22555"/>
                  <a:gd name="connsiteX10" fmla="*/ 6858 w 10134"/>
                  <a:gd name="connsiteY10" fmla="*/ 7544 h 22555"/>
                  <a:gd name="connsiteX11" fmla="*/ 6248 w 10134"/>
                  <a:gd name="connsiteY11" fmla="*/ 2743 h 22555"/>
                  <a:gd name="connsiteX12" fmla="*/ 3962 w 10134"/>
                  <a:gd name="connsiteY12" fmla="*/ 0 h 22555"/>
                  <a:gd name="connsiteX13" fmla="*/ 914 w 10134"/>
                  <a:gd name="connsiteY13" fmla="*/ 2362 h 22555"/>
                  <a:gd name="connsiteX14" fmla="*/ 1219 w 10134"/>
                  <a:gd name="connsiteY14" fmla="*/ 6325 h 22555"/>
                  <a:gd name="connsiteX15" fmla="*/ 0 w 10134"/>
                  <a:gd name="connsiteY15" fmla="*/ 9144 h 2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4" h="22555">
                    <a:moveTo>
                      <a:pt x="0" y="15392"/>
                    </a:moveTo>
                    <a:lnTo>
                      <a:pt x="3048" y="18288"/>
                    </a:lnTo>
                    <a:lnTo>
                      <a:pt x="5715" y="19507"/>
                    </a:lnTo>
                    <a:lnTo>
                      <a:pt x="7087" y="22098"/>
                    </a:lnTo>
                    <a:lnTo>
                      <a:pt x="7849" y="22555"/>
                    </a:lnTo>
                    <a:lnTo>
                      <a:pt x="9754" y="17145"/>
                    </a:lnTo>
                    <a:lnTo>
                      <a:pt x="10135" y="14859"/>
                    </a:lnTo>
                    <a:lnTo>
                      <a:pt x="9525" y="12878"/>
                    </a:lnTo>
                    <a:lnTo>
                      <a:pt x="8534" y="12268"/>
                    </a:lnTo>
                    <a:lnTo>
                      <a:pt x="6325" y="9906"/>
                    </a:lnTo>
                    <a:lnTo>
                      <a:pt x="6858" y="7544"/>
                    </a:lnTo>
                    <a:lnTo>
                      <a:pt x="6248" y="2743"/>
                    </a:lnTo>
                    <a:lnTo>
                      <a:pt x="3962" y="0"/>
                    </a:lnTo>
                    <a:lnTo>
                      <a:pt x="914" y="2362"/>
                    </a:lnTo>
                    <a:lnTo>
                      <a:pt x="1219" y="6325"/>
                    </a:lnTo>
                    <a:lnTo>
                      <a:pt x="0" y="91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6" name="Freeform: Shape 1605">
                <a:extLst>
                  <a:ext uri="{FF2B5EF4-FFF2-40B4-BE49-F238E27FC236}">
                    <a16:creationId xmlns:a16="http://schemas.microsoft.com/office/drawing/2014/main" id="{7B189A91-BFF0-47C3-9AD6-EDC6B5D70E1E}"/>
                  </a:ext>
                </a:extLst>
              </p:cNvPr>
              <p:cNvSpPr/>
              <p:nvPr/>
            </p:nvSpPr>
            <p:spPr>
              <a:xfrm>
                <a:off x="2926613" y="2172766"/>
                <a:ext cx="9372" cy="6857"/>
              </a:xfrm>
              <a:custGeom>
                <a:avLst/>
                <a:gdLst>
                  <a:gd name="connsiteX0" fmla="*/ 8915 w 9372"/>
                  <a:gd name="connsiteY0" fmla="*/ 2286 h 6857"/>
                  <a:gd name="connsiteX1" fmla="*/ 5715 w 9372"/>
                  <a:gd name="connsiteY1" fmla="*/ 686 h 6857"/>
                  <a:gd name="connsiteX2" fmla="*/ 4267 w 9372"/>
                  <a:gd name="connsiteY2" fmla="*/ 0 h 6857"/>
                  <a:gd name="connsiteX3" fmla="*/ 1524 w 9372"/>
                  <a:gd name="connsiteY3" fmla="*/ 1219 h 6857"/>
                  <a:gd name="connsiteX4" fmla="*/ 305 w 9372"/>
                  <a:gd name="connsiteY4" fmla="*/ 2819 h 6857"/>
                  <a:gd name="connsiteX5" fmla="*/ 0 w 9372"/>
                  <a:gd name="connsiteY5" fmla="*/ 4191 h 6857"/>
                  <a:gd name="connsiteX6" fmla="*/ 229 w 9372"/>
                  <a:gd name="connsiteY6" fmla="*/ 5029 h 6857"/>
                  <a:gd name="connsiteX7" fmla="*/ 2362 w 9372"/>
                  <a:gd name="connsiteY7" fmla="*/ 5867 h 6857"/>
                  <a:gd name="connsiteX8" fmla="*/ 8306 w 9372"/>
                  <a:gd name="connsiteY8" fmla="*/ 6858 h 6857"/>
                  <a:gd name="connsiteX9" fmla="*/ 7849 w 9372"/>
                  <a:gd name="connsiteY9" fmla="*/ 5486 h 6857"/>
                  <a:gd name="connsiteX10" fmla="*/ 9372 w 9372"/>
                  <a:gd name="connsiteY10" fmla="*/ 3277 h 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72" h="6857">
                    <a:moveTo>
                      <a:pt x="8915" y="2286"/>
                    </a:moveTo>
                    <a:lnTo>
                      <a:pt x="5715" y="686"/>
                    </a:lnTo>
                    <a:lnTo>
                      <a:pt x="4267" y="0"/>
                    </a:lnTo>
                    <a:lnTo>
                      <a:pt x="1524" y="1219"/>
                    </a:lnTo>
                    <a:lnTo>
                      <a:pt x="305" y="2819"/>
                    </a:lnTo>
                    <a:lnTo>
                      <a:pt x="0" y="4191"/>
                    </a:lnTo>
                    <a:lnTo>
                      <a:pt x="229" y="5029"/>
                    </a:lnTo>
                    <a:lnTo>
                      <a:pt x="2362" y="5867"/>
                    </a:lnTo>
                    <a:lnTo>
                      <a:pt x="8306" y="6858"/>
                    </a:lnTo>
                    <a:lnTo>
                      <a:pt x="7849" y="5486"/>
                    </a:lnTo>
                    <a:lnTo>
                      <a:pt x="9372" y="32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7" name="Freeform: Shape 1606">
                <a:extLst>
                  <a:ext uri="{FF2B5EF4-FFF2-40B4-BE49-F238E27FC236}">
                    <a16:creationId xmlns:a16="http://schemas.microsoft.com/office/drawing/2014/main" id="{FAC4F6AC-0730-437E-B5E0-A600C07FCEFB}"/>
                  </a:ext>
                </a:extLst>
              </p:cNvPr>
              <p:cNvSpPr/>
              <p:nvPr/>
            </p:nvSpPr>
            <p:spPr>
              <a:xfrm>
                <a:off x="2997707" y="2411730"/>
                <a:ext cx="259994" cy="246507"/>
              </a:xfrm>
              <a:custGeom>
                <a:avLst/>
                <a:gdLst>
                  <a:gd name="connsiteX0" fmla="*/ 151486 w 259994"/>
                  <a:gd name="connsiteY0" fmla="*/ 1753 h 246507"/>
                  <a:gd name="connsiteX1" fmla="*/ 149809 w 259994"/>
                  <a:gd name="connsiteY1" fmla="*/ 305 h 246507"/>
                  <a:gd name="connsiteX2" fmla="*/ 148819 w 259994"/>
                  <a:gd name="connsiteY2" fmla="*/ 0 h 246507"/>
                  <a:gd name="connsiteX3" fmla="*/ 143256 w 259994"/>
                  <a:gd name="connsiteY3" fmla="*/ 914 h 246507"/>
                  <a:gd name="connsiteX4" fmla="*/ 141961 w 259994"/>
                  <a:gd name="connsiteY4" fmla="*/ 1905 h 246507"/>
                  <a:gd name="connsiteX5" fmla="*/ 143485 w 259994"/>
                  <a:gd name="connsiteY5" fmla="*/ 4343 h 246507"/>
                  <a:gd name="connsiteX6" fmla="*/ 142342 w 259994"/>
                  <a:gd name="connsiteY6" fmla="*/ 6401 h 246507"/>
                  <a:gd name="connsiteX7" fmla="*/ 135484 w 259994"/>
                  <a:gd name="connsiteY7" fmla="*/ 4496 h 246507"/>
                  <a:gd name="connsiteX8" fmla="*/ 134112 w 259994"/>
                  <a:gd name="connsiteY8" fmla="*/ 1676 h 246507"/>
                  <a:gd name="connsiteX9" fmla="*/ 129311 w 259994"/>
                  <a:gd name="connsiteY9" fmla="*/ 1448 h 246507"/>
                  <a:gd name="connsiteX10" fmla="*/ 122301 w 259994"/>
                  <a:gd name="connsiteY10" fmla="*/ 5486 h 246507"/>
                  <a:gd name="connsiteX11" fmla="*/ 110261 w 259994"/>
                  <a:gd name="connsiteY11" fmla="*/ 10058 h 246507"/>
                  <a:gd name="connsiteX12" fmla="*/ 106375 w 259994"/>
                  <a:gd name="connsiteY12" fmla="*/ 11963 h 246507"/>
                  <a:gd name="connsiteX13" fmla="*/ 103861 w 259994"/>
                  <a:gd name="connsiteY13" fmla="*/ 13487 h 246507"/>
                  <a:gd name="connsiteX14" fmla="*/ 101270 w 259994"/>
                  <a:gd name="connsiteY14" fmla="*/ 16383 h 246507"/>
                  <a:gd name="connsiteX15" fmla="*/ 99060 w 259994"/>
                  <a:gd name="connsiteY15" fmla="*/ 23012 h 246507"/>
                  <a:gd name="connsiteX16" fmla="*/ 98298 w 259994"/>
                  <a:gd name="connsiteY16" fmla="*/ 24003 h 246507"/>
                  <a:gd name="connsiteX17" fmla="*/ 92507 w 259994"/>
                  <a:gd name="connsiteY17" fmla="*/ 28880 h 246507"/>
                  <a:gd name="connsiteX18" fmla="*/ 90145 w 259994"/>
                  <a:gd name="connsiteY18" fmla="*/ 29794 h 246507"/>
                  <a:gd name="connsiteX19" fmla="*/ 90145 w 259994"/>
                  <a:gd name="connsiteY19" fmla="*/ 30556 h 246507"/>
                  <a:gd name="connsiteX20" fmla="*/ 91059 w 259994"/>
                  <a:gd name="connsiteY20" fmla="*/ 32004 h 246507"/>
                  <a:gd name="connsiteX21" fmla="*/ 91364 w 259994"/>
                  <a:gd name="connsiteY21" fmla="*/ 33376 h 246507"/>
                  <a:gd name="connsiteX22" fmla="*/ 89535 w 259994"/>
                  <a:gd name="connsiteY22" fmla="*/ 37567 h 246507"/>
                  <a:gd name="connsiteX23" fmla="*/ 86487 w 259994"/>
                  <a:gd name="connsiteY23" fmla="*/ 41148 h 246507"/>
                  <a:gd name="connsiteX24" fmla="*/ 82220 w 259994"/>
                  <a:gd name="connsiteY24" fmla="*/ 43282 h 246507"/>
                  <a:gd name="connsiteX25" fmla="*/ 80924 w 259994"/>
                  <a:gd name="connsiteY25" fmla="*/ 44272 h 246507"/>
                  <a:gd name="connsiteX26" fmla="*/ 80010 w 259994"/>
                  <a:gd name="connsiteY26" fmla="*/ 45568 h 246507"/>
                  <a:gd name="connsiteX27" fmla="*/ 80163 w 259994"/>
                  <a:gd name="connsiteY27" fmla="*/ 46863 h 246507"/>
                  <a:gd name="connsiteX28" fmla="*/ 81306 w 259994"/>
                  <a:gd name="connsiteY28" fmla="*/ 48082 h 246507"/>
                  <a:gd name="connsiteX29" fmla="*/ 84582 w 259994"/>
                  <a:gd name="connsiteY29" fmla="*/ 49835 h 246507"/>
                  <a:gd name="connsiteX30" fmla="*/ 82372 w 259994"/>
                  <a:gd name="connsiteY30" fmla="*/ 50368 h 246507"/>
                  <a:gd name="connsiteX31" fmla="*/ 78715 w 259994"/>
                  <a:gd name="connsiteY31" fmla="*/ 50368 h 246507"/>
                  <a:gd name="connsiteX32" fmla="*/ 77572 w 259994"/>
                  <a:gd name="connsiteY32" fmla="*/ 51435 h 246507"/>
                  <a:gd name="connsiteX33" fmla="*/ 74828 w 259994"/>
                  <a:gd name="connsiteY33" fmla="*/ 55321 h 246507"/>
                  <a:gd name="connsiteX34" fmla="*/ 73533 w 259994"/>
                  <a:gd name="connsiteY34" fmla="*/ 57455 h 246507"/>
                  <a:gd name="connsiteX35" fmla="*/ 68047 w 259994"/>
                  <a:gd name="connsiteY35" fmla="*/ 70790 h 246507"/>
                  <a:gd name="connsiteX36" fmla="*/ 63932 w 259994"/>
                  <a:gd name="connsiteY36" fmla="*/ 79553 h 246507"/>
                  <a:gd name="connsiteX37" fmla="*/ 55702 w 259994"/>
                  <a:gd name="connsiteY37" fmla="*/ 95707 h 246507"/>
                  <a:gd name="connsiteX38" fmla="*/ 55550 w 259994"/>
                  <a:gd name="connsiteY38" fmla="*/ 97307 h 246507"/>
                  <a:gd name="connsiteX39" fmla="*/ 56769 w 259994"/>
                  <a:gd name="connsiteY39" fmla="*/ 100736 h 246507"/>
                  <a:gd name="connsiteX40" fmla="*/ 60579 w 259994"/>
                  <a:gd name="connsiteY40" fmla="*/ 105308 h 246507"/>
                  <a:gd name="connsiteX41" fmla="*/ 60884 w 259994"/>
                  <a:gd name="connsiteY41" fmla="*/ 106223 h 246507"/>
                  <a:gd name="connsiteX42" fmla="*/ 58369 w 259994"/>
                  <a:gd name="connsiteY42" fmla="*/ 107061 h 246507"/>
                  <a:gd name="connsiteX43" fmla="*/ 54331 w 259994"/>
                  <a:gd name="connsiteY43" fmla="*/ 104166 h 246507"/>
                  <a:gd name="connsiteX44" fmla="*/ 52197 w 259994"/>
                  <a:gd name="connsiteY44" fmla="*/ 103632 h 246507"/>
                  <a:gd name="connsiteX45" fmla="*/ 48616 w 259994"/>
                  <a:gd name="connsiteY45" fmla="*/ 105766 h 246507"/>
                  <a:gd name="connsiteX46" fmla="*/ 45720 w 259994"/>
                  <a:gd name="connsiteY46" fmla="*/ 108966 h 246507"/>
                  <a:gd name="connsiteX47" fmla="*/ 44577 w 259994"/>
                  <a:gd name="connsiteY47" fmla="*/ 111404 h 246507"/>
                  <a:gd name="connsiteX48" fmla="*/ 44348 w 259994"/>
                  <a:gd name="connsiteY48" fmla="*/ 115443 h 246507"/>
                  <a:gd name="connsiteX49" fmla="*/ 45415 w 259994"/>
                  <a:gd name="connsiteY49" fmla="*/ 117729 h 246507"/>
                  <a:gd name="connsiteX50" fmla="*/ 49073 w 259994"/>
                  <a:gd name="connsiteY50" fmla="*/ 119177 h 246507"/>
                  <a:gd name="connsiteX51" fmla="*/ 53569 w 259994"/>
                  <a:gd name="connsiteY51" fmla="*/ 119177 h 246507"/>
                  <a:gd name="connsiteX52" fmla="*/ 53188 w 259994"/>
                  <a:gd name="connsiteY52" fmla="*/ 120167 h 246507"/>
                  <a:gd name="connsiteX53" fmla="*/ 50902 w 259994"/>
                  <a:gd name="connsiteY53" fmla="*/ 121615 h 246507"/>
                  <a:gd name="connsiteX54" fmla="*/ 48997 w 259994"/>
                  <a:gd name="connsiteY54" fmla="*/ 126721 h 246507"/>
                  <a:gd name="connsiteX55" fmla="*/ 49606 w 259994"/>
                  <a:gd name="connsiteY55" fmla="*/ 128397 h 246507"/>
                  <a:gd name="connsiteX56" fmla="*/ 51283 w 259994"/>
                  <a:gd name="connsiteY56" fmla="*/ 130073 h 246507"/>
                  <a:gd name="connsiteX57" fmla="*/ 53188 w 259994"/>
                  <a:gd name="connsiteY57" fmla="*/ 131140 h 246507"/>
                  <a:gd name="connsiteX58" fmla="*/ 52578 w 259994"/>
                  <a:gd name="connsiteY58" fmla="*/ 131521 h 246507"/>
                  <a:gd name="connsiteX59" fmla="*/ 50902 w 259994"/>
                  <a:gd name="connsiteY59" fmla="*/ 131216 h 246507"/>
                  <a:gd name="connsiteX60" fmla="*/ 45568 w 259994"/>
                  <a:gd name="connsiteY60" fmla="*/ 127483 h 246507"/>
                  <a:gd name="connsiteX61" fmla="*/ 40462 w 259994"/>
                  <a:gd name="connsiteY61" fmla="*/ 126568 h 246507"/>
                  <a:gd name="connsiteX62" fmla="*/ 38862 w 259994"/>
                  <a:gd name="connsiteY62" fmla="*/ 125806 h 246507"/>
                  <a:gd name="connsiteX63" fmla="*/ 37186 w 259994"/>
                  <a:gd name="connsiteY63" fmla="*/ 126416 h 246507"/>
                  <a:gd name="connsiteX64" fmla="*/ 33681 w 259994"/>
                  <a:gd name="connsiteY64" fmla="*/ 130378 h 246507"/>
                  <a:gd name="connsiteX65" fmla="*/ 31623 w 259994"/>
                  <a:gd name="connsiteY65" fmla="*/ 135712 h 246507"/>
                  <a:gd name="connsiteX66" fmla="*/ 27966 w 259994"/>
                  <a:gd name="connsiteY66" fmla="*/ 142951 h 246507"/>
                  <a:gd name="connsiteX67" fmla="*/ 26213 w 259994"/>
                  <a:gd name="connsiteY67" fmla="*/ 149200 h 246507"/>
                  <a:gd name="connsiteX68" fmla="*/ 24994 w 259994"/>
                  <a:gd name="connsiteY68" fmla="*/ 150419 h 246507"/>
                  <a:gd name="connsiteX69" fmla="*/ 20117 w 259994"/>
                  <a:gd name="connsiteY69" fmla="*/ 150038 h 246507"/>
                  <a:gd name="connsiteX70" fmla="*/ 18821 w 259994"/>
                  <a:gd name="connsiteY70" fmla="*/ 149200 h 246507"/>
                  <a:gd name="connsiteX71" fmla="*/ 17678 w 259994"/>
                  <a:gd name="connsiteY71" fmla="*/ 147828 h 246507"/>
                  <a:gd name="connsiteX72" fmla="*/ 18441 w 259994"/>
                  <a:gd name="connsiteY72" fmla="*/ 145847 h 246507"/>
                  <a:gd name="connsiteX73" fmla="*/ 21031 w 259994"/>
                  <a:gd name="connsiteY73" fmla="*/ 143027 h 246507"/>
                  <a:gd name="connsiteX74" fmla="*/ 20193 w 259994"/>
                  <a:gd name="connsiteY74" fmla="*/ 143104 h 246507"/>
                  <a:gd name="connsiteX75" fmla="*/ 11583 w 259994"/>
                  <a:gd name="connsiteY75" fmla="*/ 148971 h 246507"/>
                  <a:gd name="connsiteX76" fmla="*/ 7544 w 259994"/>
                  <a:gd name="connsiteY76" fmla="*/ 152400 h 246507"/>
                  <a:gd name="connsiteX77" fmla="*/ 7620 w 259994"/>
                  <a:gd name="connsiteY77" fmla="*/ 154153 h 246507"/>
                  <a:gd name="connsiteX78" fmla="*/ 16231 w 259994"/>
                  <a:gd name="connsiteY78" fmla="*/ 154153 h 246507"/>
                  <a:gd name="connsiteX79" fmla="*/ 24765 w 259994"/>
                  <a:gd name="connsiteY79" fmla="*/ 153238 h 246507"/>
                  <a:gd name="connsiteX80" fmla="*/ 29337 w 259994"/>
                  <a:gd name="connsiteY80" fmla="*/ 153696 h 246507"/>
                  <a:gd name="connsiteX81" fmla="*/ 33757 w 259994"/>
                  <a:gd name="connsiteY81" fmla="*/ 154610 h 246507"/>
                  <a:gd name="connsiteX82" fmla="*/ 40005 w 259994"/>
                  <a:gd name="connsiteY82" fmla="*/ 154153 h 246507"/>
                  <a:gd name="connsiteX83" fmla="*/ 39776 w 259994"/>
                  <a:gd name="connsiteY83" fmla="*/ 154610 h 246507"/>
                  <a:gd name="connsiteX84" fmla="*/ 33299 w 259994"/>
                  <a:gd name="connsiteY84" fmla="*/ 158115 h 246507"/>
                  <a:gd name="connsiteX85" fmla="*/ 29413 w 259994"/>
                  <a:gd name="connsiteY85" fmla="*/ 159639 h 246507"/>
                  <a:gd name="connsiteX86" fmla="*/ 25298 w 259994"/>
                  <a:gd name="connsiteY86" fmla="*/ 163830 h 246507"/>
                  <a:gd name="connsiteX87" fmla="*/ 15545 w 259994"/>
                  <a:gd name="connsiteY87" fmla="*/ 171983 h 246507"/>
                  <a:gd name="connsiteX88" fmla="*/ 3505 w 259994"/>
                  <a:gd name="connsiteY88" fmla="*/ 179984 h 246507"/>
                  <a:gd name="connsiteX89" fmla="*/ 838 w 259994"/>
                  <a:gd name="connsiteY89" fmla="*/ 183032 h 246507"/>
                  <a:gd name="connsiteX90" fmla="*/ 0 w 259994"/>
                  <a:gd name="connsiteY90" fmla="*/ 185242 h 246507"/>
                  <a:gd name="connsiteX91" fmla="*/ 0 w 259994"/>
                  <a:gd name="connsiteY91" fmla="*/ 186385 h 246507"/>
                  <a:gd name="connsiteX92" fmla="*/ 1600 w 259994"/>
                  <a:gd name="connsiteY92" fmla="*/ 192710 h 246507"/>
                  <a:gd name="connsiteX93" fmla="*/ 3963 w 259994"/>
                  <a:gd name="connsiteY93" fmla="*/ 197663 h 246507"/>
                  <a:gd name="connsiteX94" fmla="*/ 5563 w 259994"/>
                  <a:gd name="connsiteY94" fmla="*/ 199263 h 246507"/>
                  <a:gd name="connsiteX95" fmla="*/ 9525 w 259994"/>
                  <a:gd name="connsiteY95" fmla="*/ 200787 h 246507"/>
                  <a:gd name="connsiteX96" fmla="*/ 16383 w 259994"/>
                  <a:gd name="connsiteY96" fmla="*/ 200330 h 246507"/>
                  <a:gd name="connsiteX97" fmla="*/ 29032 w 259994"/>
                  <a:gd name="connsiteY97" fmla="*/ 198120 h 246507"/>
                  <a:gd name="connsiteX98" fmla="*/ 33071 w 259994"/>
                  <a:gd name="connsiteY98" fmla="*/ 196825 h 246507"/>
                  <a:gd name="connsiteX99" fmla="*/ 36195 w 259994"/>
                  <a:gd name="connsiteY99" fmla="*/ 195301 h 246507"/>
                  <a:gd name="connsiteX100" fmla="*/ 39776 w 259994"/>
                  <a:gd name="connsiteY100" fmla="*/ 192938 h 246507"/>
                  <a:gd name="connsiteX101" fmla="*/ 40158 w 259994"/>
                  <a:gd name="connsiteY101" fmla="*/ 193472 h 246507"/>
                  <a:gd name="connsiteX102" fmla="*/ 39929 w 259994"/>
                  <a:gd name="connsiteY102" fmla="*/ 195606 h 246507"/>
                  <a:gd name="connsiteX103" fmla="*/ 43510 w 259994"/>
                  <a:gd name="connsiteY103" fmla="*/ 195986 h 246507"/>
                  <a:gd name="connsiteX104" fmla="*/ 55702 w 259994"/>
                  <a:gd name="connsiteY104" fmla="*/ 195682 h 246507"/>
                  <a:gd name="connsiteX105" fmla="*/ 57303 w 259994"/>
                  <a:gd name="connsiteY105" fmla="*/ 196444 h 246507"/>
                  <a:gd name="connsiteX106" fmla="*/ 65989 w 259994"/>
                  <a:gd name="connsiteY106" fmla="*/ 198120 h 246507"/>
                  <a:gd name="connsiteX107" fmla="*/ 73228 w 259994"/>
                  <a:gd name="connsiteY107" fmla="*/ 197815 h 246507"/>
                  <a:gd name="connsiteX108" fmla="*/ 93421 w 259994"/>
                  <a:gd name="connsiteY108" fmla="*/ 200635 h 246507"/>
                  <a:gd name="connsiteX109" fmla="*/ 100356 w 259994"/>
                  <a:gd name="connsiteY109" fmla="*/ 201092 h 246507"/>
                  <a:gd name="connsiteX110" fmla="*/ 102337 w 259994"/>
                  <a:gd name="connsiteY110" fmla="*/ 199720 h 246507"/>
                  <a:gd name="connsiteX111" fmla="*/ 112471 w 259994"/>
                  <a:gd name="connsiteY111" fmla="*/ 198501 h 246507"/>
                  <a:gd name="connsiteX112" fmla="*/ 117729 w 259994"/>
                  <a:gd name="connsiteY112" fmla="*/ 196672 h 246507"/>
                  <a:gd name="connsiteX113" fmla="*/ 120168 w 259994"/>
                  <a:gd name="connsiteY113" fmla="*/ 196520 h 246507"/>
                  <a:gd name="connsiteX114" fmla="*/ 121768 w 259994"/>
                  <a:gd name="connsiteY114" fmla="*/ 195910 h 246507"/>
                  <a:gd name="connsiteX115" fmla="*/ 124511 w 259994"/>
                  <a:gd name="connsiteY115" fmla="*/ 190805 h 246507"/>
                  <a:gd name="connsiteX116" fmla="*/ 125578 w 259994"/>
                  <a:gd name="connsiteY116" fmla="*/ 190119 h 246507"/>
                  <a:gd name="connsiteX117" fmla="*/ 126873 w 259994"/>
                  <a:gd name="connsiteY117" fmla="*/ 190957 h 246507"/>
                  <a:gd name="connsiteX118" fmla="*/ 129540 w 259994"/>
                  <a:gd name="connsiteY118" fmla="*/ 191338 h 246507"/>
                  <a:gd name="connsiteX119" fmla="*/ 133503 w 259994"/>
                  <a:gd name="connsiteY119" fmla="*/ 190043 h 246507"/>
                  <a:gd name="connsiteX120" fmla="*/ 135865 w 259994"/>
                  <a:gd name="connsiteY120" fmla="*/ 188671 h 246507"/>
                  <a:gd name="connsiteX121" fmla="*/ 136322 w 259994"/>
                  <a:gd name="connsiteY121" fmla="*/ 190195 h 246507"/>
                  <a:gd name="connsiteX122" fmla="*/ 135484 w 259994"/>
                  <a:gd name="connsiteY122" fmla="*/ 199720 h 246507"/>
                  <a:gd name="connsiteX123" fmla="*/ 127102 w 259994"/>
                  <a:gd name="connsiteY123" fmla="*/ 202997 h 246507"/>
                  <a:gd name="connsiteX124" fmla="*/ 125425 w 259994"/>
                  <a:gd name="connsiteY124" fmla="*/ 204064 h 246507"/>
                  <a:gd name="connsiteX125" fmla="*/ 127178 w 259994"/>
                  <a:gd name="connsiteY125" fmla="*/ 204216 h 246507"/>
                  <a:gd name="connsiteX126" fmla="*/ 135636 w 259994"/>
                  <a:gd name="connsiteY126" fmla="*/ 202768 h 246507"/>
                  <a:gd name="connsiteX127" fmla="*/ 137617 w 259994"/>
                  <a:gd name="connsiteY127" fmla="*/ 203454 h 246507"/>
                  <a:gd name="connsiteX128" fmla="*/ 139065 w 259994"/>
                  <a:gd name="connsiteY128" fmla="*/ 204292 h 246507"/>
                  <a:gd name="connsiteX129" fmla="*/ 146761 w 259994"/>
                  <a:gd name="connsiteY129" fmla="*/ 205892 h 246507"/>
                  <a:gd name="connsiteX130" fmla="*/ 149733 w 259994"/>
                  <a:gd name="connsiteY130" fmla="*/ 205435 h 246507"/>
                  <a:gd name="connsiteX131" fmla="*/ 151257 w 259994"/>
                  <a:gd name="connsiteY131" fmla="*/ 204978 h 246507"/>
                  <a:gd name="connsiteX132" fmla="*/ 152248 w 259994"/>
                  <a:gd name="connsiteY132" fmla="*/ 204140 h 246507"/>
                  <a:gd name="connsiteX133" fmla="*/ 153086 w 259994"/>
                  <a:gd name="connsiteY133" fmla="*/ 201778 h 246507"/>
                  <a:gd name="connsiteX134" fmla="*/ 153924 w 259994"/>
                  <a:gd name="connsiteY134" fmla="*/ 197282 h 246507"/>
                  <a:gd name="connsiteX135" fmla="*/ 154915 w 259994"/>
                  <a:gd name="connsiteY135" fmla="*/ 196367 h 246507"/>
                  <a:gd name="connsiteX136" fmla="*/ 161468 w 259994"/>
                  <a:gd name="connsiteY136" fmla="*/ 196901 h 246507"/>
                  <a:gd name="connsiteX137" fmla="*/ 166192 w 259994"/>
                  <a:gd name="connsiteY137" fmla="*/ 196520 h 246507"/>
                  <a:gd name="connsiteX138" fmla="*/ 167716 w 259994"/>
                  <a:gd name="connsiteY138" fmla="*/ 197739 h 246507"/>
                  <a:gd name="connsiteX139" fmla="*/ 171145 w 259994"/>
                  <a:gd name="connsiteY139" fmla="*/ 198349 h 246507"/>
                  <a:gd name="connsiteX140" fmla="*/ 173279 w 259994"/>
                  <a:gd name="connsiteY140" fmla="*/ 197968 h 246507"/>
                  <a:gd name="connsiteX141" fmla="*/ 177394 w 259994"/>
                  <a:gd name="connsiteY141" fmla="*/ 196215 h 246507"/>
                  <a:gd name="connsiteX142" fmla="*/ 177013 w 259994"/>
                  <a:gd name="connsiteY142" fmla="*/ 197358 h 246507"/>
                  <a:gd name="connsiteX143" fmla="*/ 174117 w 259994"/>
                  <a:gd name="connsiteY143" fmla="*/ 200787 h 246507"/>
                  <a:gd name="connsiteX144" fmla="*/ 170002 w 259994"/>
                  <a:gd name="connsiteY144" fmla="*/ 203454 h 246507"/>
                  <a:gd name="connsiteX145" fmla="*/ 161696 w 259994"/>
                  <a:gd name="connsiteY145" fmla="*/ 206731 h 246507"/>
                  <a:gd name="connsiteX146" fmla="*/ 155067 w 259994"/>
                  <a:gd name="connsiteY146" fmla="*/ 215951 h 246507"/>
                  <a:gd name="connsiteX147" fmla="*/ 153543 w 259994"/>
                  <a:gd name="connsiteY147" fmla="*/ 217780 h 246507"/>
                  <a:gd name="connsiteX148" fmla="*/ 150038 w 259994"/>
                  <a:gd name="connsiteY148" fmla="*/ 220751 h 246507"/>
                  <a:gd name="connsiteX149" fmla="*/ 145390 w 259994"/>
                  <a:gd name="connsiteY149" fmla="*/ 222733 h 246507"/>
                  <a:gd name="connsiteX150" fmla="*/ 139141 w 259994"/>
                  <a:gd name="connsiteY150" fmla="*/ 224028 h 246507"/>
                  <a:gd name="connsiteX151" fmla="*/ 136627 w 259994"/>
                  <a:gd name="connsiteY151" fmla="*/ 225095 h 246507"/>
                  <a:gd name="connsiteX152" fmla="*/ 133426 w 259994"/>
                  <a:gd name="connsiteY152" fmla="*/ 227686 h 246507"/>
                  <a:gd name="connsiteX153" fmla="*/ 132055 w 259994"/>
                  <a:gd name="connsiteY153" fmla="*/ 229819 h 246507"/>
                  <a:gd name="connsiteX154" fmla="*/ 131902 w 259994"/>
                  <a:gd name="connsiteY154" fmla="*/ 230657 h 246507"/>
                  <a:gd name="connsiteX155" fmla="*/ 132207 w 259994"/>
                  <a:gd name="connsiteY155" fmla="*/ 232029 h 246507"/>
                  <a:gd name="connsiteX156" fmla="*/ 134950 w 259994"/>
                  <a:gd name="connsiteY156" fmla="*/ 234010 h 246507"/>
                  <a:gd name="connsiteX157" fmla="*/ 136322 w 259994"/>
                  <a:gd name="connsiteY157" fmla="*/ 234620 h 246507"/>
                  <a:gd name="connsiteX158" fmla="*/ 138532 w 259994"/>
                  <a:gd name="connsiteY158" fmla="*/ 234925 h 246507"/>
                  <a:gd name="connsiteX159" fmla="*/ 143789 w 259994"/>
                  <a:gd name="connsiteY159" fmla="*/ 234239 h 246507"/>
                  <a:gd name="connsiteX160" fmla="*/ 148514 w 259994"/>
                  <a:gd name="connsiteY160" fmla="*/ 232715 h 246507"/>
                  <a:gd name="connsiteX161" fmla="*/ 150495 w 259994"/>
                  <a:gd name="connsiteY161" fmla="*/ 232562 h 246507"/>
                  <a:gd name="connsiteX162" fmla="*/ 153543 w 259994"/>
                  <a:gd name="connsiteY162" fmla="*/ 233401 h 246507"/>
                  <a:gd name="connsiteX163" fmla="*/ 156820 w 259994"/>
                  <a:gd name="connsiteY163" fmla="*/ 233096 h 246507"/>
                  <a:gd name="connsiteX164" fmla="*/ 159182 w 259994"/>
                  <a:gd name="connsiteY164" fmla="*/ 231343 h 246507"/>
                  <a:gd name="connsiteX165" fmla="*/ 163678 w 259994"/>
                  <a:gd name="connsiteY165" fmla="*/ 226314 h 246507"/>
                  <a:gd name="connsiteX166" fmla="*/ 165202 w 259994"/>
                  <a:gd name="connsiteY166" fmla="*/ 223495 h 246507"/>
                  <a:gd name="connsiteX167" fmla="*/ 165583 w 259994"/>
                  <a:gd name="connsiteY167" fmla="*/ 220066 h 246507"/>
                  <a:gd name="connsiteX168" fmla="*/ 174651 w 259994"/>
                  <a:gd name="connsiteY168" fmla="*/ 209855 h 246507"/>
                  <a:gd name="connsiteX169" fmla="*/ 176784 w 259994"/>
                  <a:gd name="connsiteY169" fmla="*/ 209169 h 246507"/>
                  <a:gd name="connsiteX170" fmla="*/ 178994 w 259994"/>
                  <a:gd name="connsiteY170" fmla="*/ 209321 h 246507"/>
                  <a:gd name="connsiteX171" fmla="*/ 182575 w 259994"/>
                  <a:gd name="connsiteY171" fmla="*/ 208712 h 246507"/>
                  <a:gd name="connsiteX172" fmla="*/ 185547 w 259994"/>
                  <a:gd name="connsiteY172" fmla="*/ 206273 h 246507"/>
                  <a:gd name="connsiteX173" fmla="*/ 189509 w 259994"/>
                  <a:gd name="connsiteY173" fmla="*/ 201930 h 246507"/>
                  <a:gd name="connsiteX174" fmla="*/ 189891 w 259994"/>
                  <a:gd name="connsiteY174" fmla="*/ 202463 h 246507"/>
                  <a:gd name="connsiteX175" fmla="*/ 186843 w 259994"/>
                  <a:gd name="connsiteY175" fmla="*/ 207874 h 246507"/>
                  <a:gd name="connsiteX176" fmla="*/ 186004 w 259994"/>
                  <a:gd name="connsiteY176" fmla="*/ 210312 h 246507"/>
                  <a:gd name="connsiteX177" fmla="*/ 188900 w 259994"/>
                  <a:gd name="connsiteY177" fmla="*/ 208941 h 246507"/>
                  <a:gd name="connsiteX178" fmla="*/ 190195 w 259994"/>
                  <a:gd name="connsiteY178" fmla="*/ 207797 h 246507"/>
                  <a:gd name="connsiteX179" fmla="*/ 190957 w 259994"/>
                  <a:gd name="connsiteY179" fmla="*/ 206045 h 246507"/>
                  <a:gd name="connsiteX180" fmla="*/ 192176 w 259994"/>
                  <a:gd name="connsiteY180" fmla="*/ 201473 h 246507"/>
                  <a:gd name="connsiteX181" fmla="*/ 198730 w 259994"/>
                  <a:gd name="connsiteY181" fmla="*/ 190957 h 246507"/>
                  <a:gd name="connsiteX182" fmla="*/ 199416 w 259994"/>
                  <a:gd name="connsiteY182" fmla="*/ 187300 h 246507"/>
                  <a:gd name="connsiteX183" fmla="*/ 200406 w 259994"/>
                  <a:gd name="connsiteY183" fmla="*/ 186690 h 246507"/>
                  <a:gd name="connsiteX184" fmla="*/ 205969 w 259994"/>
                  <a:gd name="connsiteY184" fmla="*/ 189281 h 246507"/>
                  <a:gd name="connsiteX185" fmla="*/ 208255 w 259994"/>
                  <a:gd name="connsiteY185" fmla="*/ 191796 h 246507"/>
                  <a:gd name="connsiteX186" fmla="*/ 210160 w 259994"/>
                  <a:gd name="connsiteY186" fmla="*/ 197129 h 246507"/>
                  <a:gd name="connsiteX187" fmla="*/ 211684 w 259994"/>
                  <a:gd name="connsiteY187" fmla="*/ 203759 h 246507"/>
                  <a:gd name="connsiteX188" fmla="*/ 212598 w 259994"/>
                  <a:gd name="connsiteY188" fmla="*/ 206045 h 246507"/>
                  <a:gd name="connsiteX189" fmla="*/ 213665 w 259994"/>
                  <a:gd name="connsiteY189" fmla="*/ 207188 h 246507"/>
                  <a:gd name="connsiteX190" fmla="*/ 212903 w 259994"/>
                  <a:gd name="connsiteY190" fmla="*/ 209702 h 246507"/>
                  <a:gd name="connsiteX191" fmla="*/ 209017 w 259994"/>
                  <a:gd name="connsiteY191" fmla="*/ 215798 h 246507"/>
                  <a:gd name="connsiteX192" fmla="*/ 204216 w 259994"/>
                  <a:gd name="connsiteY192" fmla="*/ 224333 h 246507"/>
                  <a:gd name="connsiteX193" fmla="*/ 201778 w 259994"/>
                  <a:gd name="connsiteY193" fmla="*/ 230124 h 246507"/>
                  <a:gd name="connsiteX194" fmla="*/ 201092 w 259994"/>
                  <a:gd name="connsiteY194" fmla="*/ 232562 h 246507"/>
                  <a:gd name="connsiteX195" fmla="*/ 201092 w 259994"/>
                  <a:gd name="connsiteY195" fmla="*/ 234315 h 246507"/>
                  <a:gd name="connsiteX196" fmla="*/ 202692 w 259994"/>
                  <a:gd name="connsiteY196" fmla="*/ 236372 h 246507"/>
                  <a:gd name="connsiteX197" fmla="*/ 203835 w 259994"/>
                  <a:gd name="connsiteY197" fmla="*/ 236982 h 246507"/>
                  <a:gd name="connsiteX198" fmla="*/ 204902 w 259994"/>
                  <a:gd name="connsiteY198" fmla="*/ 237211 h 246507"/>
                  <a:gd name="connsiteX199" fmla="*/ 207416 w 259994"/>
                  <a:gd name="connsiteY199" fmla="*/ 236296 h 246507"/>
                  <a:gd name="connsiteX200" fmla="*/ 213284 w 259994"/>
                  <a:gd name="connsiteY200" fmla="*/ 231419 h 246507"/>
                  <a:gd name="connsiteX201" fmla="*/ 216561 w 259994"/>
                  <a:gd name="connsiteY201" fmla="*/ 227991 h 246507"/>
                  <a:gd name="connsiteX202" fmla="*/ 219685 w 259994"/>
                  <a:gd name="connsiteY202" fmla="*/ 224028 h 246507"/>
                  <a:gd name="connsiteX203" fmla="*/ 221894 w 259994"/>
                  <a:gd name="connsiteY203" fmla="*/ 221818 h 246507"/>
                  <a:gd name="connsiteX204" fmla="*/ 223418 w 259994"/>
                  <a:gd name="connsiteY204" fmla="*/ 221437 h 246507"/>
                  <a:gd name="connsiteX205" fmla="*/ 224181 w 259994"/>
                  <a:gd name="connsiteY205" fmla="*/ 222047 h 246507"/>
                  <a:gd name="connsiteX206" fmla="*/ 224104 w 259994"/>
                  <a:gd name="connsiteY206" fmla="*/ 223723 h 246507"/>
                  <a:gd name="connsiteX207" fmla="*/ 222885 w 259994"/>
                  <a:gd name="connsiteY207" fmla="*/ 227991 h 246507"/>
                  <a:gd name="connsiteX208" fmla="*/ 224028 w 259994"/>
                  <a:gd name="connsiteY208" fmla="*/ 230581 h 246507"/>
                  <a:gd name="connsiteX209" fmla="*/ 223571 w 259994"/>
                  <a:gd name="connsiteY209" fmla="*/ 233934 h 246507"/>
                  <a:gd name="connsiteX210" fmla="*/ 222733 w 259994"/>
                  <a:gd name="connsiteY210" fmla="*/ 243992 h 246507"/>
                  <a:gd name="connsiteX211" fmla="*/ 223723 w 259994"/>
                  <a:gd name="connsiteY211" fmla="*/ 245974 h 246507"/>
                  <a:gd name="connsiteX212" fmla="*/ 224561 w 259994"/>
                  <a:gd name="connsiteY212" fmla="*/ 246507 h 246507"/>
                  <a:gd name="connsiteX213" fmla="*/ 225857 w 259994"/>
                  <a:gd name="connsiteY213" fmla="*/ 246278 h 246507"/>
                  <a:gd name="connsiteX214" fmla="*/ 231801 w 259994"/>
                  <a:gd name="connsiteY214" fmla="*/ 242468 h 246507"/>
                  <a:gd name="connsiteX215" fmla="*/ 234086 w 259994"/>
                  <a:gd name="connsiteY215" fmla="*/ 242087 h 246507"/>
                  <a:gd name="connsiteX216" fmla="*/ 235306 w 259994"/>
                  <a:gd name="connsiteY216" fmla="*/ 242240 h 246507"/>
                  <a:gd name="connsiteX217" fmla="*/ 236677 w 259994"/>
                  <a:gd name="connsiteY217" fmla="*/ 243154 h 246507"/>
                  <a:gd name="connsiteX218" fmla="*/ 238278 w 259994"/>
                  <a:gd name="connsiteY218" fmla="*/ 244907 h 246507"/>
                  <a:gd name="connsiteX219" fmla="*/ 240106 w 259994"/>
                  <a:gd name="connsiteY219" fmla="*/ 245593 h 246507"/>
                  <a:gd name="connsiteX220" fmla="*/ 242164 w 259994"/>
                  <a:gd name="connsiteY220" fmla="*/ 245136 h 246507"/>
                  <a:gd name="connsiteX221" fmla="*/ 243916 w 259994"/>
                  <a:gd name="connsiteY221" fmla="*/ 243916 h 246507"/>
                  <a:gd name="connsiteX222" fmla="*/ 245364 w 259994"/>
                  <a:gd name="connsiteY222" fmla="*/ 241935 h 246507"/>
                  <a:gd name="connsiteX223" fmla="*/ 248107 w 259994"/>
                  <a:gd name="connsiteY223" fmla="*/ 237211 h 246507"/>
                  <a:gd name="connsiteX224" fmla="*/ 250851 w 259994"/>
                  <a:gd name="connsiteY224" fmla="*/ 229743 h 246507"/>
                  <a:gd name="connsiteX225" fmla="*/ 251155 w 259994"/>
                  <a:gd name="connsiteY225" fmla="*/ 227991 h 246507"/>
                  <a:gd name="connsiteX226" fmla="*/ 250927 w 259994"/>
                  <a:gd name="connsiteY226" fmla="*/ 226314 h 246507"/>
                  <a:gd name="connsiteX227" fmla="*/ 250012 w 259994"/>
                  <a:gd name="connsiteY227" fmla="*/ 223495 h 246507"/>
                  <a:gd name="connsiteX228" fmla="*/ 258851 w 259994"/>
                  <a:gd name="connsiteY228" fmla="*/ 207797 h 246507"/>
                  <a:gd name="connsiteX229" fmla="*/ 259461 w 259994"/>
                  <a:gd name="connsiteY229" fmla="*/ 205740 h 246507"/>
                  <a:gd name="connsiteX230" fmla="*/ 259994 w 259994"/>
                  <a:gd name="connsiteY230" fmla="*/ 201778 h 246507"/>
                  <a:gd name="connsiteX231" fmla="*/ 259309 w 259994"/>
                  <a:gd name="connsiteY231" fmla="*/ 198272 h 246507"/>
                  <a:gd name="connsiteX232" fmla="*/ 258089 w 259994"/>
                  <a:gd name="connsiteY232" fmla="*/ 194767 h 246507"/>
                  <a:gd name="connsiteX233" fmla="*/ 257785 w 259994"/>
                  <a:gd name="connsiteY233" fmla="*/ 192253 h 246507"/>
                  <a:gd name="connsiteX234" fmla="*/ 256489 w 259994"/>
                  <a:gd name="connsiteY234" fmla="*/ 191110 h 246507"/>
                  <a:gd name="connsiteX235" fmla="*/ 255041 w 259994"/>
                  <a:gd name="connsiteY235" fmla="*/ 191110 h 246507"/>
                  <a:gd name="connsiteX236" fmla="*/ 253670 w 259994"/>
                  <a:gd name="connsiteY236" fmla="*/ 193091 h 246507"/>
                  <a:gd name="connsiteX237" fmla="*/ 251460 w 259994"/>
                  <a:gd name="connsiteY237" fmla="*/ 198425 h 246507"/>
                  <a:gd name="connsiteX238" fmla="*/ 248717 w 259994"/>
                  <a:gd name="connsiteY238" fmla="*/ 201625 h 246507"/>
                  <a:gd name="connsiteX239" fmla="*/ 244373 w 259994"/>
                  <a:gd name="connsiteY239" fmla="*/ 205054 h 246507"/>
                  <a:gd name="connsiteX240" fmla="*/ 241859 w 259994"/>
                  <a:gd name="connsiteY240" fmla="*/ 206426 h 246507"/>
                  <a:gd name="connsiteX241" fmla="*/ 240487 w 259994"/>
                  <a:gd name="connsiteY241" fmla="*/ 204826 h 246507"/>
                  <a:gd name="connsiteX242" fmla="*/ 240030 w 259994"/>
                  <a:gd name="connsiteY242" fmla="*/ 203606 h 246507"/>
                  <a:gd name="connsiteX243" fmla="*/ 239801 w 259994"/>
                  <a:gd name="connsiteY243" fmla="*/ 196748 h 246507"/>
                  <a:gd name="connsiteX244" fmla="*/ 240640 w 259994"/>
                  <a:gd name="connsiteY244" fmla="*/ 192786 h 246507"/>
                  <a:gd name="connsiteX245" fmla="*/ 242316 w 259994"/>
                  <a:gd name="connsiteY245" fmla="*/ 188976 h 246507"/>
                  <a:gd name="connsiteX246" fmla="*/ 246659 w 259994"/>
                  <a:gd name="connsiteY246" fmla="*/ 180975 h 246507"/>
                  <a:gd name="connsiteX247" fmla="*/ 248336 w 259994"/>
                  <a:gd name="connsiteY247" fmla="*/ 178384 h 246507"/>
                  <a:gd name="connsiteX248" fmla="*/ 251536 w 259994"/>
                  <a:gd name="connsiteY248" fmla="*/ 175184 h 246507"/>
                  <a:gd name="connsiteX249" fmla="*/ 251765 w 259994"/>
                  <a:gd name="connsiteY249" fmla="*/ 174269 h 246507"/>
                  <a:gd name="connsiteX250" fmla="*/ 251155 w 259994"/>
                  <a:gd name="connsiteY250" fmla="*/ 173355 h 246507"/>
                  <a:gd name="connsiteX251" fmla="*/ 249631 w 259994"/>
                  <a:gd name="connsiteY251" fmla="*/ 172593 h 246507"/>
                  <a:gd name="connsiteX252" fmla="*/ 243307 w 259994"/>
                  <a:gd name="connsiteY252" fmla="*/ 176479 h 246507"/>
                  <a:gd name="connsiteX253" fmla="*/ 235611 w 259994"/>
                  <a:gd name="connsiteY253" fmla="*/ 179908 h 246507"/>
                  <a:gd name="connsiteX254" fmla="*/ 227076 w 259994"/>
                  <a:gd name="connsiteY254" fmla="*/ 192329 h 246507"/>
                  <a:gd name="connsiteX255" fmla="*/ 223190 w 259994"/>
                  <a:gd name="connsiteY255" fmla="*/ 196291 h 246507"/>
                  <a:gd name="connsiteX256" fmla="*/ 220523 w 259994"/>
                  <a:gd name="connsiteY256" fmla="*/ 196977 h 246507"/>
                  <a:gd name="connsiteX257" fmla="*/ 216941 w 259994"/>
                  <a:gd name="connsiteY257" fmla="*/ 196901 h 246507"/>
                  <a:gd name="connsiteX258" fmla="*/ 215418 w 259994"/>
                  <a:gd name="connsiteY258" fmla="*/ 195377 h 246507"/>
                  <a:gd name="connsiteX259" fmla="*/ 214122 w 259994"/>
                  <a:gd name="connsiteY259" fmla="*/ 193167 h 246507"/>
                  <a:gd name="connsiteX260" fmla="*/ 213131 w 259994"/>
                  <a:gd name="connsiteY260" fmla="*/ 190271 h 246507"/>
                  <a:gd name="connsiteX261" fmla="*/ 213208 w 259994"/>
                  <a:gd name="connsiteY261" fmla="*/ 189586 h 246507"/>
                  <a:gd name="connsiteX262" fmla="*/ 219685 w 259994"/>
                  <a:gd name="connsiteY262" fmla="*/ 183642 h 246507"/>
                  <a:gd name="connsiteX263" fmla="*/ 221133 w 259994"/>
                  <a:gd name="connsiteY263" fmla="*/ 181356 h 246507"/>
                  <a:gd name="connsiteX264" fmla="*/ 221894 w 259994"/>
                  <a:gd name="connsiteY264" fmla="*/ 179070 h 246507"/>
                  <a:gd name="connsiteX265" fmla="*/ 221285 w 259994"/>
                  <a:gd name="connsiteY265" fmla="*/ 178537 h 246507"/>
                  <a:gd name="connsiteX266" fmla="*/ 215875 w 259994"/>
                  <a:gd name="connsiteY266" fmla="*/ 179375 h 246507"/>
                  <a:gd name="connsiteX267" fmla="*/ 212903 w 259994"/>
                  <a:gd name="connsiteY267" fmla="*/ 178841 h 246507"/>
                  <a:gd name="connsiteX268" fmla="*/ 217170 w 259994"/>
                  <a:gd name="connsiteY268" fmla="*/ 177698 h 246507"/>
                  <a:gd name="connsiteX269" fmla="*/ 219075 w 259994"/>
                  <a:gd name="connsiteY269" fmla="*/ 177013 h 246507"/>
                  <a:gd name="connsiteX270" fmla="*/ 219304 w 259994"/>
                  <a:gd name="connsiteY270" fmla="*/ 176479 h 246507"/>
                  <a:gd name="connsiteX271" fmla="*/ 224485 w 259994"/>
                  <a:gd name="connsiteY271" fmla="*/ 175489 h 246507"/>
                  <a:gd name="connsiteX272" fmla="*/ 225552 w 259994"/>
                  <a:gd name="connsiteY272" fmla="*/ 174498 h 246507"/>
                  <a:gd name="connsiteX273" fmla="*/ 224866 w 259994"/>
                  <a:gd name="connsiteY273" fmla="*/ 171298 h 246507"/>
                  <a:gd name="connsiteX274" fmla="*/ 222961 w 259994"/>
                  <a:gd name="connsiteY274" fmla="*/ 169621 h 246507"/>
                  <a:gd name="connsiteX275" fmla="*/ 226009 w 259994"/>
                  <a:gd name="connsiteY275" fmla="*/ 168402 h 246507"/>
                  <a:gd name="connsiteX276" fmla="*/ 230886 w 259994"/>
                  <a:gd name="connsiteY276" fmla="*/ 165354 h 246507"/>
                  <a:gd name="connsiteX277" fmla="*/ 233629 w 259994"/>
                  <a:gd name="connsiteY277" fmla="*/ 162382 h 246507"/>
                  <a:gd name="connsiteX278" fmla="*/ 234925 w 259994"/>
                  <a:gd name="connsiteY278" fmla="*/ 161773 h 246507"/>
                  <a:gd name="connsiteX279" fmla="*/ 237896 w 259994"/>
                  <a:gd name="connsiteY279" fmla="*/ 161925 h 246507"/>
                  <a:gd name="connsiteX280" fmla="*/ 239573 w 259994"/>
                  <a:gd name="connsiteY280" fmla="*/ 161468 h 246507"/>
                  <a:gd name="connsiteX281" fmla="*/ 241326 w 259994"/>
                  <a:gd name="connsiteY281" fmla="*/ 160096 h 246507"/>
                  <a:gd name="connsiteX282" fmla="*/ 244297 w 259994"/>
                  <a:gd name="connsiteY282" fmla="*/ 156210 h 246507"/>
                  <a:gd name="connsiteX283" fmla="*/ 245136 w 259994"/>
                  <a:gd name="connsiteY283" fmla="*/ 154457 h 246507"/>
                  <a:gd name="connsiteX284" fmla="*/ 245745 w 259994"/>
                  <a:gd name="connsiteY284" fmla="*/ 151714 h 246507"/>
                  <a:gd name="connsiteX285" fmla="*/ 245516 w 259994"/>
                  <a:gd name="connsiteY285" fmla="*/ 148590 h 246507"/>
                  <a:gd name="connsiteX286" fmla="*/ 244907 w 259994"/>
                  <a:gd name="connsiteY286" fmla="*/ 147523 h 246507"/>
                  <a:gd name="connsiteX287" fmla="*/ 244373 w 259994"/>
                  <a:gd name="connsiteY287" fmla="*/ 147447 h 246507"/>
                  <a:gd name="connsiteX288" fmla="*/ 241630 w 259994"/>
                  <a:gd name="connsiteY288" fmla="*/ 148742 h 246507"/>
                  <a:gd name="connsiteX289" fmla="*/ 238049 w 259994"/>
                  <a:gd name="connsiteY289" fmla="*/ 151409 h 246507"/>
                  <a:gd name="connsiteX290" fmla="*/ 235915 w 259994"/>
                  <a:gd name="connsiteY290" fmla="*/ 152171 h 246507"/>
                  <a:gd name="connsiteX291" fmla="*/ 232563 w 259994"/>
                  <a:gd name="connsiteY291" fmla="*/ 151714 h 246507"/>
                  <a:gd name="connsiteX292" fmla="*/ 230658 w 259994"/>
                  <a:gd name="connsiteY292" fmla="*/ 152171 h 246507"/>
                  <a:gd name="connsiteX293" fmla="*/ 225171 w 259994"/>
                  <a:gd name="connsiteY293" fmla="*/ 156134 h 246507"/>
                  <a:gd name="connsiteX294" fmla="*/ 221590 w 259994"/>
                  <a:gd name="connsiteY294" fmla="*/ 154686 h 246507"/>
                  <a:gd name="connsiteX295" fmla="*/ 217932 w 259994"/>
                  <a:gd name="connsiteY295" fmla="*/ 155448 h 246507"/>
                  <a:gd name="connsiteX296" fmla="*/ 215570 w 259994"/>
                  <a:gd name="connsiteY296" fmla="*/ 157734 h 246507"/>
                  <a:gd name="connsiteX297" fmla="*/ 213513 w 259994"/>
                  <a:gd name="connsiteY297" fmla="*/ 157810 h 246507"/>
                  <a:gd name="connsiteX298" fmla="*/ 210312 w 259994"/>
                  <a:gd name="connsiteY298" fmla="*/ 158344 h 246507"/>
                  <a:gd name="connsiteX299" fmla="*/ 203759 w 259994"/>
                  <a:gd name="connsiteY299" fmla="*/ 160706 h 246507"/>
                  <a:gd name="connsiteX300" fmla="*/ 203378 w 259994"/>
                  <a:gd name="connsiteY300" fmla="*/ 160477 h 246507"/>
                  <a:gd name="connsiteX301" fmla="*/ 205207 w 259994"/>
                  <a:gd name="connsiteY301" fmla="*/ 159258 h 246507"/>
                  <a:gd name="connsiteX302" fmla="*/ 212293 w 259994"/>
                  <a:gd name="connsiteY302" fmla="*/ 155981 h 246507"/>
                  <a:gd name="connsiteX303" fmla="*/ 215798 w 259994"/>
                  <a:gd name="connsiteY303" fmla="*/ 154000 h 246507"/>
                  <a:gd name="connsiteX304" fmla="*/ 216561 w 259994"/>
                  <a:gd name="connsiteY304" fmla="*/ 151486 h 246507"/>
                  <a:gd name="connsiteX305" fmla="*/ 219228 w 259994"/>
                  <a:gd name="connsiteY305" fmla="*/ 147599 h 246507"/>
                  <a:gd name="connsiteX306" fmla="*/ 219532 w 259994"/>
                  <a:gd name="connsiteY306" fmla="*/ 146380 h 246507"/>
                  <a:gd name="connsiteX307" fmla="*/ 216179 w 259994"/>
                  <a:gd name="connsiteY307" fmla="*/ 145618 h 246507"/>
                  <a:gd name="connsiteX308" fmla="*/ 212217 w 259994"/>
                  <a:gd name="connsiteY308" fmla="*/ 146152 h 246507"/>
                  <a:gd name="connsiteX309" fmla="*/ 209169 w 259994"/>
                  <a:gd name="connsiteY309" fmla="*/ 145085 h 246507"/>
                  <a:gd name="connsiteX310" fmla="*/ 209017 w 259994"/>
                  <a:gd name="connsiteY310" fmla="*/ 144171 h 246507"/>
                  <a:gd name="connsiteX311" fmla="*/ 209321 w 259994"/>
                  <a:gd name="connsiteY311" fmla="*/ 143485 h 246507"/>
                  <a:gd name="connsiteX312" fmla="*/ 212217 w 259994"/>
                  <a:gd name="connsiteY312" fmla="*/ 142037 h 246507"/>
                  <a:gd name="connsiteX313" fmla="*/ 213741 w 259994"/>
                  <a:gd name="connsiteY313" fmla="*/ 140665 h 246507"/>
                  <a:gd name="connsiteX314" fmla="*/ 213513 w 259994"/>
                  <a:gd name="connsiteY314" fmla="*/ 139903 h 246507"/>
                  <a:gd name="connsiteX315" fmla="*/ 209703 w 259994"/>
                  <a:gd name="connsiteY315" fmla="*/ 140132 h 246507"/>
                  <a:gd name="connsiteX316" fmla="*/ 203988 w 259994"/>
                  <a:gd name="connsiteY316" fmla="*/ 141199 h 246507"/>
                  <a:gd name="connsiteX317" fmla="*/ 201625 w 259994"/>
                  <a:gd name="connsiteY317" fmla="*/ 141046 h 246507"/>
                  <a:gd name="connsiteX318" fmla="*/ 211608 w 259994"/>
                  <a:gd name="connsiteY318" fmla="*/ 136017 h 246507"/>
                  <a:gd name="connsiteX319" fmla="*/ 213817 w 259994"/>
                  <a:gd name="connsiteY319" fmla="*/ 134264 h 246507"/>
                  <a:gd name="connsiteX320" fmla="*/ 214656 w 259994"/>
                  <a:gd name="connsiteY320" fmla="*/ 132969 h 246507"/>
                  <a:gd name="connsiteX321" fmla="*/ 215189 w 259994"/>
                  <a:gd name="connsiteY321" fmla="*/ 130912 h 246507"/>
                  <a:gd name="connsiteX322" fmla="*/ 217246 w 259994"/>
                  <a:gd name="connsiteY322" fmla="*/ 128778 h 246507"/>
                  <a:gd name="connsiteX323" fmla="*/ 220599 w 259994"/>
                  <a:gd name="connsiteY323" fmla="*/ 126721 h 246507"/>
                  <a:gd name="connsiteX324" fmla="*/ 224333 w 259994"/>
                  <a:gd name="connsiteY324" fmla="*/ 123596 h 246507"/>
                  <a:gd name="connsiteX325" fmla="*/ 224866 w 259994"/>
                  <a:gd name="connsiteY325" fmla="*/ 121082 h 246507"/>
                  <a:gd name="connsiteX326" fmla="*/ 224485 w 259994"/>
                  <a:gd name="connsiteY326" fmla="*/ 117501 h 246507"/>
                  <a:gd name="connsiteX327" fmla="*/ 222580 w 259994"/>
                  <a:gd name="connsiteY327" fmla="*/ 114605 h 246507"/>
                  <a:gd name="connsiteX328" fmla="*/ 217323 w 259994"/>
                  <a:gd name="connsiteY328" fmla="*/ 111481 h 246507"/>
                  <a:gd name="connsiteX329" fmla="*/ 213208 w 259994"/>
                  <a:gd name="connsiteY329" fmla="*/ 109423 h 246507"/>
                  <a:gd name="connsiteX330" fmla="*/ 209474 w 259994"/>
                  <a:gd name="connsiteY330" fmla="*/ 108585 h 246507"/>
                  <a:gd name="connsiteX331" fmla="*/ 197358 w 259994"/>
                  <a:gd name="connsiteY331" fmla="*/ 109728 h 246507"/>
                  <a:gd name="connsiteX332" fmla="*/ 195529 w 259994"/>
                  <a:gd name="connsiteY332" fmla="*/ 109499 h 246507"/>
                  <a:gd name="connsiteX333" fmla="*/ 194005 w 259994"/>
                  <a:gd name="connsiteY333" fmla="*/ 109957 h 246507"/>
                  <a:gd name="connsiteX334" fmla="*/ 192786 w 259994"/>
                  <a:gd name="connsiteY334" fmla="*/ 111100 h 246507"/>
                  <a:gd name="connsiteX335" fmla="*/ 190500 w 259994"/>
                  <a:gd name="connsiteY335" fmla="*/ 114224 h 246507"/>
                  <a:gd name="connsiteX336" fmla="*/ 189891 w 259994"/>
                  <a:gd name="connsiteY336" fmla="*/ 113614 h 246507"/>
                  <a:gd name="connsiteX337" fmla="*/ 189814 w 259994"/>
                  <a:gd name="connsiteY337" fmla="*/ 110642 h 246507"/>
                  <a:gd name="connsiteX338" fmla="*/ 189205 w 259994"/>
                  <a:gd name="connsiteY338" fmla="*/ 107213 h 246507"/>
                  <a:gd name="connsiteX339" fmla="*/ 189662 w 259994"/>
                  <a:gd name="connsiteY339" fmla="*/ 104242 h 246507"/>
                  <a:gd name="connsiteX340" fmla="*/ 188366 w 259994"/>
                  <a:gd name="connsiteY340" fmla="*/ 104394 h 246507"/>
                  <a:gd name="connsiteX341" fmla="*/ 185395 w 259994"/>
                  <a:gd name="connsiteY341" fmla="*/ 106223 h 246507"/>
                  <a:gd name="connsiteX342" fmla="*/ 182575 w 259994"/>
                  <a:gd name="connsiteY342" fmla="*/ 108509 h 246507"/>
                  <a:gd name="connsiteX343" fmla="*/ 179984 w 259994"/>
                  <a:gd name="connsiteY343" fmla="*/ 111252 h 246507"/>
                  <a:gd name="connsiteX344" fmla="*/ 177546 w 259994"/>
                  <a:gd name="connsiteY344" fmla="*/ 112928 h 246507"/>
                  <a:gd name="connsiteX345" fmla="*/ 175108 w 259994"/>
                  <a:gd name="connsiteY345" fmla="*/ 113462 h 246507"/>
                  <a:gd name="connsiteX346" fmla="*/ 172517 w 259994"/>
                  <a:gd name="connsiteY346" fmla="*/ 114910 h 246507"/>
                  <a:gd name="connsiteX347" fmla="*/ 169774 w 259994"/>
                  <a:gd name="connsiteY347" fmla="*/ 117272 h 246507"/>
                  <a:gd name="connsiteX348" fmla="*/ 168478 w 259994"/>
                  <a:gd name="connsiteY348" fmla="*/ 117653 h 246507"/>
                  <a:gd name="connsiteX349" fmla="*/ 168707 w 259994"/>
                  <a:gd name="connsiteY349" fmla="*/ 116053 h 246507"/>
                  <a:gd name="connsiteX350" fmla="*/ 168097 w 259994"/>
                  <a:gd name="connsiteY350" fmla="*/ 115443 h 246507"/>
                  <a:gd name="connsiteX351" fmla="*/ 166649 w 259994"/>
                  <a:gd name="connsiteY351" fmla="*/ 115824 h 246507"/>
                  <a:gd name="connsiteX352" fmla="*/ 162230 w 259994"/>
                  <a:gd name="connsiteY352" fmla="*/ 118415 h 246507"/>
                  <a:gd name="connsiteX353" fmla="*/ 159563 w 259994"/>
                  <a:gd name="connsiteY353" fmla="*/ 120625 h 246507"/>
                  <a:gd name="connsiteX354" fmla="*/ 159258 w 259994"/>
                  <a:gd name="connsiteY354" fmla="*/ 121691 h 246507"/>
                  <a:gd name="connsiteX355" fmla="*/ 159487 w 259994"/>
                  <a:gd name="connsiteY355" fmla="*/ 123673 h 246507"/>
                  <a:gd name="connsiteX356" fmla="*/ 159258 w 259994"/>
                  <a:gd name="connsiteY356" fmla="*/ 124587 h 246507"/>
                  <a:gd name="connsiteX357" fmla="*/ 156134 w 259994"/>
                  <a:gd name="connsiteY357" fmla="*/ 126721 h 246507"/>
                  <a:gd name="connsiteX358" fmla="*/ 155372 w 259994"/>
                  <a:gd name="connsiteY358" fmla="*/ 126644 h 246507"/>
                  <a:gd name="connsiteX359" fmla="*/ 156210 w 259994"/>
                  <a:gd name="connsiteY359" fmla="*/ 124358 h 246507"/>
                  <a:gd name="connsiteX360" fmla="*/ 155829 w 259994"/>
                  <a:gd name="connsiteY360" fmla="*/ 122225 h 246507"/>
                  <a:gd name="connsiteX361" fmla="*/ 159029 w 259994"/>
                  <a:gd name="connsiteY361" fmla="*/ 117348 h 246507"/>
                  <a:gd name="connsiteX362" fmla="*/ 160401 w 259994"/>
                  <a:gd name="connsiteY362" fmla="*/ 113919 h 246507"/>
                  <a:gd name="connsiteX363" fmla="*/ 161316 w 259994"/>
                  <a:gd name="connsiteY363" fmla="*/ 110261 h 246507"/>
                  <a:gd name="connsiteX364" fmla="*/ 161087 w 259994"/>
                  <a:gd name="connsiteY364" fmla="*/ 106604 h 246507"/>
                  <a:gd name="connsiteX365" fmla="*/ 160173 w 259994"/>
                  <a:gd name="connsiteY365" fmla="*/ 105308 h 246507"/>
                  <a:gd name="connsiteX366" fmla="*/ 158725 w 259994"/>
                  <a:gd name="connsiteY366" fmla="*/ 104546 h 246507"/>
                  <a:gd name="connsiteX367" fmla="*/ 158115 w 259994"/>
                  <a:gd name="connsiteY367" fmla="*/ 105080 h 246507"/>
                  <a:gd name="connsiteX368" fmla="*/ 158191 w 259994"/>
                  <a:gd name="connsiteY368" fmla="*/ 110109 h 246507"/>
                  <a:gd name="connsiteX369" fmla="*/ 157810 w 259994"/>
                  <a:gd name="connsiteY369" fmla="*/ 111100 h 246507"/>
                  <a:gd name="connsiteX370" fmla="*/ 155753 w 259994"/>
                  <a:gd name="connsiteY370" fmla="*/ 112090 h 246507"/>
                  <a:gd name="connsiteX371" fmla="*/ 155296 w 259994"/>
                  <a:gd name="connsiteY371" fmla="*/ 111633 h 246507"/>
                  <a:gd name="connsiteX372" fmla="*/ 155296 w 259994"/>
                  <a:gd name="connsiteY372" fmla="*/ 108814 h 246507"/>
                  <a:gd name="connsiteX373" fmla="*/ 154381 w 259994"/>
                  <a:gd name="connsiteY373" fmla="*/ 107061 h 246507"/>
                  <a:gd name="connsiteX374" fmla="*/ 154534 w 259994"/>
                  <a:gd name="connsiteY374" fmla="*/ 106223 h 246507"/>
                  <a:gd name="connsiteX375" fmla="*/ 150114 w 259994"/>
                  <a:gd name="connsiteY375" fmla="*/ 107594 h 246507"/>
                  <a:gd name="connsiteX376" fmla="*/ 142799 w 259994"/>
                  <a:gd name="connsiteY376" fmla="*/ 108966 h 246507"/>
                  <a:gd name="connsiteX377" fmla="*/ 137465 w 259994"/>
                  <a:gd name="connsiteY377" fmla="*/ 104927 h 246507"/>
                  <a:gd name="connsiteX378" fmla="*/ 128778 w 259994"/>
                  <a:gd name="connsiteY378" fmla="*/ 107899 h 246507"/>
                  <a:gd name="connsiteX379" fmla="*/ 126949 w 259994"/>
                  <a:gd name="connsiteY379" fmla="*/ 108128 h 246507"/>
                  <a:gd name="connsiteX380" fmla="*/ 134493 w 259994"/>
                  <a:gd name="connsiteY380" fmla="*/ 101727 h 246507"/>
                  <a:gd name="connsiteX381" fmla="*/ 134874 w 259994"/>
                  <a:gd name="connsiteY381" fmla="*/ 98451 h 246507"/>
                  <a:gd name="connsiteX382" fmla="*/ 135408 w 259994"/>
                  <a:gd name="connsiteY382" fmla="*/ 97231 h 246507"/>
                  <a:gd name="connsiteX383" fmla="*/ 134112 w 259994"/>
                  <a:gd name="connsiteY383" fmla="*/ 96698 h 246507"/>
                  <a:gd name="connsiteX384" fmla="*/ 131140 w 259994"/>
                  <a:gd name="connsiteY384" fmla="*/ 96850 h 246507"/>
                  <a:gd name="connsiteX385" fmla="*/ 128321 w 259994"/>
                  <a:gd name="connsiteY385" fmla="*/ 97841 h 246507"/>
                  <a:gd name="connsiteX386" fmla="*/ 125654 w 259994"/>
                  <a:gd name="connsiteY386" fmla="*/ 99670 h 246507"/>
                  <a:gd name="connsiteX387" fmla="*/ 124892 w 259994"/>
                  <a:gd name="connsiteY387" fmla="*/ 99822 h 246507"/>
                  <a:gd name="connsiteX388" fmla="*/ 128778 w 259994"/>
                  <a:gd name="connsiteY388" fmla="*/ 95555 h 246507"/>
                  <a:gd name="connsiteX389" fmla="*/ 141275 w 259994"/>
                  <a:gd name="connsiteY389" fmla="*/ 89306 h 246507"/>
                  <a:gd name="connsiteX390" fmla="*/ 146456 w 259994"/>
                  <a:gd name="connsiteY390" fmla="*/ 86106 h 246507"/>
                  <a:gd name="connsiteX391" fmla="*/ 148666 w 259994"/>
                  <a:gd name="connsiteY391" fmla="*/ 83896 h 246507"/>
                  <a:gd name="connsiteX392" fmla="*/ 149581 w 259994"/>
                  <a:gd name="connsiteY392" fmla="*/ 81610 h 246507"/>
                  <a:gd name="connsiteX393" fmla="*/ 148514 w 259994"/>
                  <a:gd name="connsiteY393" fmla="*/ 80924 h 246507"/>
                  <a:gd name="connsiteX394" fmla="*/ 142951 w 259994"/>
                  <a:gd name="connsiteY394" fmla="*/ 82448 h 246507"/>
                  <a:gd name="connsiteX395" fmla="*/ 139446 w 259994"/>
                  <a:gd name="connsiteY395" fmla="*/ 82753 h 246507"/>
                  <a:gd name="connsiteX396" fmla="*/ 135255 w 259994"/>
                  <a:gd name="connsiteY396" fmla="*/ 80086 h 246507"/>
                  <a:gd name="connsiteX397" fmla="*/ 133198 w 259994"/>
                  <a:gd name="connsiteY397" fmla="*/ 79858 h 246507"/>
                  <a:gd name="connsiteX398" fmla="*/ 127406 w 259994"/>
                  <a:gd name="connsiteY398" fmla="*/ 81610 h 246507"/>
                  <a:gd name="connsiteX399" fmla="*/ 124054 w 259994"/>
                  <a:gd name="connsiteY399" fmla="*/ 83744 h 246507"/>
                  <a:gd name="connsiteX400" fmla="*/ 123978 w 259994"/>
                  <a:gd name="connsiteY400" fmla="*/ 82906 h 246507"/>
                  <a:gd name="connsiteX401" fmla="*/ 125425 w 259994"/>
                  <a:gd name="connsiteY401" fmla="*/ 80010 h 246507"/>
                  <a:gd name="connsiteX402" fmla="*/ 125578 w 259994"/>
                  <a:gd name="connsiteY402" fmla="*/ 77572 h 246507"/>
                  <a:gd name="connsiteX403" fmla="*/ 124587 w 259994"/>
                  <a:gd name="connsiteY403" fmla="*/ 75743 h 246507"/>
                  <a:gd name="connsiteX404" fmla="*/ 123368 w 259994"/>
                  <a:gd name="connsiteY404" fmla="*/ 74981 h 246507"/>
                  <a:gd name="connsiteX405" fmla="*/ 120777 w 259994"/>
                  <a:gd name="connsiteY405" fmla="*/ 76200 h 246507"/>
                  <a:gd name="connsiteX406" fmla="*/ 117805 w 259994"/>
                  <a:gd name="connsiteY406" fmla="*/ 80086 h 246507"/>
                  <a:gd name="connsiteX407" fmla="*/ 115748 w 259994"/>
                  <a:gd name="connsiteY407" fmla="*/ 84125 h 246507"/>
                  <a:gd name="connsiteX408" fmla="*/ 113767 w 259994"/>
                  <a:gd name="connsiteY408" fmla="*/ 85877 h 246507"/>
                  <a:gd name="connsiteX409" fmla="*/ 110947 w 259994"/>
                  <a:gd name="connsiteY409" fmla="*/ 87325 h 246507"/>
                  <a:gd name="connsiteX410" fmla="*/ 106604 w 259994"/>
                  <a:gd name="connsiteY410" fmla="*/ 91364 h 246507"/>
                  <a:gd name="connsiteX411" fmla="*/ 100965 w 259994"/>
                  <a:gd name="connsiteY411" fmla="*/ 98146 h 246507"/>
                  <a:gd name="connsiteX412" fmla="*/ 98451 w 259994"/>
                  <a:gd name="connsiteY412" fmla="*/ 100051 h 246507"/>
                  <a:gd name="connsiteX413" fmla="*/ 99060 w 259994"/>
                  <a:gd name="connsiteY413" fmla="*/ 97079 h 246507"/>
                  <a:gd name="connsiteX414" fmla="*/ 98984 w 259994"/>
                  <a:gd name="connsiteY414" fmla="*/ 95250 h 246507"/>
                  <a:gd name="connsiteX415" fmla="*/ 98222 w 259994"/>
                  <a:gd name="connsiteY415" fmla="*/ 94564 h 246507"/>
                  <a:gd name="connsiteX416" fmla="*/ 97460 w 259994"/>
                  <a:gd name="connsiteY416" fmla="*/ 92507 h 246507"/>
                  <a:gd name="connsiteX417" fmla="*/ 97841 w 259994"/>
                  <a:gd name="connsiteY417" fmla="*/ 91364 h 246507"/>
                  <a:gd name="connsiteX418" fmla="*/ 99670 w 259994"/>
                  <a:gd name="connsiteY418" fmla="*/ 89078 h 246507"/>
                  <a:gd name="connsiteX419" fmla="*/ 101118 w 259994"/>
                  <a:gd name="connsiteY419" fmla="*/ 86639 h 246507"/>
                  <a:gd name="connsiteX420" fmla="*/ 101346 w 259994"/>
                  <a:gd name="connsiteY420" fmla="*/ 85344 h 246507"/>
                  <a:gd name="connsiteX421" fmla="*/ 101270 w 259994"/>
                  <a:gd name="connsiteY421" fmla="*/ 82448 h 246507"/>
                  <a:gd name="connsiteX422" fmla="*/ 101956 w 259994"/>
                  <a:gd name="connsiteY422" fmla="*/ 80315 h 246507"/>
                  <a:gd name="connsiteX423" fmla="*/ 103403 w 259994"/>
                  <a:gd name="connsiteY423" fmla="*/ 77800 h 246507"/>
                  <a:gd name="connsiteX424" fmla="*/ 109423 w 259994"/>
                  <a:gd name="connsiteY424" fmla="*/ 70333 h 246507"/>
                  <a:gd name="connsiteX425" fmla="*/ 111557 w 259994"/>
                  <a:gd name="connsiteY425" fmla="*/ 67132 h 246507"/>
                  <a:gd name="connsiteX426" fmla="*/ 112700 w 259994"/>
                  <a:gd name="connsiteY426" fmla="*/ 63170 h 246507"/>
                  <a:gd name="connsiteX427" fmla="*/ 112700 w 259994"/>
                  <a:gd name="connsiteY427" fmla="*/ 61646 h 246507"/>
                  <a:gd name="connsiteX428" fmla="*/ 115519 w 259994"/>
                  <a:gd name="connsiteY428" fmla="*/ 59817 h 246507"/>
                  <a:gd name="connsiteX429" fmla="*/ 122682 w 259994"/>
                  <a:gd name="connsiteY429" fmla="*/ 51359 h 246507"/>
                  <a:gd name="connsiteX430" fmla="*/ 125044 w 259994"/>
                  <a:gd name="connsiteY430" fmla="*/ 48006 h 246507"/>
                  <a:gd name="connsiteX431" fmla="*/ 125654 w 259994"/>
                  <a:gd name="connsiteY431" fmla="*/ 43815 h 246507"/>
                  <a:gd name="connsiteX432" fmla="*/ 126187 w 259994"/>
                  <a:gd name="connsiteY432" fmla="*/ 42519 h 246507"/>
                  <a:gd name="connsiteX433" fmla="*/ 127330 w 259994"/>
                  <a:gd name="connsiteY433" fmla="*/ 41453 h 246507"/>
                  <a:gd name="connsiteX434" fmla="*/ 131826 w 259994"/>
                  <a:gd name="connsiteY434" fmla="*/ 38557 h 246507"/>
                  <a:gd name="connsiteX435" fmla="*/ 135331 w 259994"/>
                  <a:gd name="connsiteY435" fmla="*/ 35052 h 246507"/>
                  <a:gd name="connsiteX436" fmla="*/ 138074 w 259994"/>
                  <a:gd name="connsiteY436" fmla="*/ 28651 h 246507"/>
                  <a:gd name="connsiteX437" fmla="*/ 138684 w 259994"/>
                  <a:gd name="connsiteY437" fmla="*/ 25908 h 246507"/>
                  <a:gd name="connsiteX438" fmla="*/ 138608 w 259994"/>
                  <a:gd name="connsiteY438" fmla="*/ 23698 h 246507"/>
                  <a:gd name="connsiteX439" fmla="*/ 138303 w 259994"/>
                  <a:gd name="connsiteY439" fmla="*/ 21946 h 246507"/>
                  <a:gd name="connsiteX440" fmla="*/ 137465 w 259994"/>
                  <a:gd name="connsiteY440" fmla="*/ 20650 h 246507"/>
                  <a:gd name="connsiteX441" fmla="*/ 136474 w 259994"/>
                  <a:gd name="connsiteY441" fmla="*/ 19964 h 246507"/>
                  <a:gd name="connsiteX442" fmla="*/ 135255 w 259994"/>
                  <a:gd name="connsiteY442" fmla="*/ 19812 h 246507"/>
                  <a:gd name="connsiteX443" fmla="*/ 131826 w 259994"/>
                  <a:gd name="connsiteY443" fmla="*/ 20650 h 246507"/>
                  <a:gd name="connsiteX444" fmla="*/ 130302 w 259994"/>
                  <a:gd name="connsiteY444" fmla="*/ 20269 h 246507"/>
                  <a:gd name="connsiteX445" fmla="*/ 129159 w 259994"/>
                  <a:gd name="connsiteY445" fmla="*/ 18821 h 246507"/>
                  <a:gd name="connsiteX446" fmla="*/ 128626 w 259994"/>
                  <a:gd name="connsiteY446" fmla="*/ 17069 h 246507"/>
                  <a:gd name="connsiteX447" fmla="*/ 129083 w 259994"/>
                  <a:gd name="connsiteY447" fmla="*/ 13640 h 246507"/>
                  <a:gd name="connsiteX448" fmla="*/ 132588 w 259994"/>
                  <a:gd name="connsiteY448" fmla="*/ 12954 h 246507"/>
                  <a:gd name="connsiteX449" fmla="*/ 140741 w 259994"/>
                  <a:gd name="connsiteY449" fmla="*/ 12116 h 246507"/>
                  <a:gd name="connsiteX450" fmla="*/ 144628 w 259994"/>
                  <a:gd name="connsiteY450" fmla="*/ 11430 h 246507"/>
                  <a:gd name="connsiteX451" fmla="*/ 146456 w 259994"/>
                  <a:gd name="connsiteY451" fmla="*/ 10592 h 246507"/>
                  <a:gd name="connsiteX452" fmla="*/ 148438 w 259994"/>
                  <a:gd name="connsiteY452" fmla="*/ 8153 h 246507"/>
                  <a:gd name="connsiteX453" fmla="*/ 151333 w 259994"/>
                  <a:gd name="connsiteY453" fmla="*/ 3048 h 24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</a:cxnLst>
                <a:rect l="l" t="t" r="r" b="b"/>
                <a:pathLst>
                  <a:path w="259994" h="246507">
                    <a:moveTo>
                      <a:pt x="151486" y="1753"/>
                    </a:moveTo>
                    <a:lnTo>
                      <a:pt x="149809" y="305"/>
                    </a:lnTo>
                    <a:lnTo>
                      <a:pt x="148819" y="0"/>
                    </a:lnTo>
                    <a:lnTo>
                      <a:pt x="143256" y="914"/>
                    </a:lnTo>
                    <a:lnTo>
                      <a:pt x="141961" y="1905"/>
                    </a:lnTo>
                    <a:lnTo>
                      <a:pt x="143485" y="4343"/>
                    </a:lnTo>
                    <a:lnTo>
                      <a:pt x="142342" y="6401"/>
                    </a:lnTo>
                    <a:lnTo>
                      <a:pt x="135484" y="4496"/>
                    </a:lnTo>
                    <a:lnTo>
                      <a:pt x="134112" y="1676"/>
                    </a:lnTo>
                    <a:lnTo>
                      <a:pt x="129311" y="1448"/>
                    </a:lnTo>
                    <a:lnTo>
                      <a:pt x="122301" y="5486"/>
                    </a:lnTo>
                    <a:lnTo>
                      <a:pt x="110261" y="10058"/>
                    </a:lnTo>
                    <a:lnTo>
                      <a:pt x="106375" y="11963"/>
                    </a:lnTo>
                    <a:lnTo>
                      <a:pt x="103861" y="13487"/>
                    </a:lnTo>
                    <a:lnTo>
                      <a:pt x="101270" y="16383"/>
                    </a:lnTo>
                    <a:lnTo>
                      <a:pt x="99060" y="23012"/>
                    </a:lnTo>
                    <a:lnTo>
                      <a:pt x="98298" y="24003"/>
                    </a:lnTo>
                    <a:lnTo>
                      <a:pt x="92507" y="28880"/>
                    </a:lnTo>
                    <a:lnTo>
                      <a:pt x="90145" y="29794"/>
                    </a:lnTo>
                    <a:lnTo>
                      <a:pt x="90145" y="30556"/>
                    </a:lnTo>
                    <a:lnTo>
                      <a:pt x="91059" y="32004"/>
                    </a:lnTo>
                    <a:lnTo>
                      <a:pt x="91364" y="33376"/>
                    </a:lnTo>
                    <a:lnTo>
                      <a:pt x="89535" y="37567"/>
                    </a:lnTo>
                    <a:lnTo>
                      <a:pt x="86487" y="41148"/>
                    </a:lnTo>
                    <a:lnTo>
                      <a:pt x="82220" y="43282"/>
                    </a:lnTo>
                    <a:lnTo>
                      <a:pt x="80924" y="44272"/>
                    </a:lnTo>
                    <a:lnTo>
                      <a:pt x="80010" y="45568"/>
                    </a:lnTo>
                    <a:lnTo>
                      <a:pt x="80163" y="46863"/>
                    </a:lnTo>
                    <a:lnTo>
                      <a:pt x="81306" y="48082"/>
                    </a:lnTo>
                    <a:lnTo>
                      <a:pt x="84582" y="49835"/>
                    </a:lnTo>
                    <a:lnTo>
                      <a:pt x="82372" y="50368"/>
                    </a:lnTo>
                    <a:lnTo>
                      <a:pt x="78715" y="50368"/>
                    </a:lnTo>
                    <a:lnTo>
                      <a:pt x="77572" y="51435"/>
                    </a:lnTo>
                    <a:lnTo>
                      <a:pt x="74828" y="55321"/>
                    </a:lnTo>
                    <a:lnTo>
                      <a:pt x="73533" y="57455"/>
                    </a:lnTo>
                    <a:lnTo>
                      <a:pt x="68047" y="70790"/>
                    </a:lnTo>
                    <a:lnTo>
                      <a:pt x="63932" y="79553"/>
                    </a:lnTo>
                    <a:lnTo>
                      <a:pt x="55702" y="95707"/>
                    </a:lnTo>
                    <a:lnTo>
                      <a:pt x="55550" y="97307"/>
                    </a:lnTo>
                    <a:lnTo>
                      <a:pt x="56769" y="100736"/>
                    </a:lnTo>
                    <a:lnTo>
                      <a:pt x="60579" y="105308"/>
                    </a:lnTo>
                    <a:lnTo>
                      <a:pt x="60884" y="106223"/>
                    </a:lnTo>
                    <a:lnTo>
                      <a:pt x="58369" y="107061"/>
                    </a:lnTo>
                    <a:lnTo>
                      <a:pt x="54331" y="104166"/>
                    </a:lnTo>
                    <a:lnTo>
                      <a:pt x="52197" y="103632"/>
                    </a:lnTo>
                    <a:lnTo>
                      <a:pt x="48616" y="105766"/>
                    </a:lnTo>
                    <a:lnTo>
                      <a:pt x="45720" y="108966"/>
                    </a:lnTo>
                    <a:lnTo>
                      <a:pt x="44577" y="111404"/>
                    </a:lnTo>
                    <a:lnTo>
                      <a:pt x="44348" y="115443"/>
                    </a:lnTo>
                    <a:lnTo>
                      <a:pt x="45415" y="117729"/>
                    </a:lnTo>
                    <a:lnTo>
                      <a:pt x="49073" y="119177"/>
                    </a:lnTo>
                    <a:lnTo>
                      <a:pt x="53569" y="119177"/>
                    </a:lnTo>
                    <a:lnTo>
                      <a:pt x="53188" y="120167"/>
                    </a:lnTo>
                    <a:lnTo>
                      <a:pt x="50902" y="121615"/>
                    </a:lnTo>
                    <a:lnTo>
                      <a:pt x="48997" y="126721"/>
                    </a:lnTo>
                    <a:lnTo>
                      <a:pt x="49606" y="128397"/>
                    </a:lnTo>
                    <a:lnTo>
                      <a:pt x="51283" y="130073"/>
                    </a:lnTo>
                    <a:lnTo>
                      <a:pt x="53188" y="131140"/>
                    </a:lnTo>
                    <a:lnTo>
                      <a:pt x="52578" y="131521"/>
                    </a:lnTo>
                    <a:lnTo>
                      <a:pt x="50902" y="131216"/>
                    </a:lnTo>
                    <a:lnTo>
                      <a:pt x="45568" y="127483"/>
                    </a:lnTo>
                    <a:lnTo>
                      <a:pt x="40462" y="126568"/>
                    </a:lnTo>
                    <a:lnTo>
                      <a:pt x="38862" y="125806"/>
                    </a:lnTo>
                    <a:lnTo>
                      <a:pt x="37186" y="126416"/>
                    </a:lnTo>
                    <a:lnTo>
                      <a:pt x="33681" y="130378"/>
                    </a:lnTo>
                    <a:lnTo>
                      <a:pt x="31623" y="135712"/>
                    </a:lnTo>
                    <a:lnTo>
                      <a:pt x="27966" y="142951"/>
                    </a:lnTo>
                    <a:lnTo>
                      <a:pt x="26213" y="149200"/>
                    </a:lnTo>
                    <a:lnTo>
                      <a:pt x="24994" y="150419"/>
                    </a:lnTo>
                    <a:lnTo>
                      <a:pt x="20117" y="150038"/>
                    </a:lnTo>
                    <a:lnTo>
                      <a:pt x="18821" y="149200"/>
                    </a:lnTo>
                    <a:lnTo>
                      <a:pt x="17678" y="147828"/>
                    </a:lnTo>
                    <a:lnTo>
                      <a:pt x="18441" y="145847"/>
                    </a:lnTo>
                    <a:lnTo>
                      <a:pt x="21031" y="143027"/>
                    </a:lnTo>
                    <a:lnTo>
                      <a:pt x="20193" y="143104"/>
                    </a:lnTo>
                    <a:lnTo>
                      <a:pt x="11583" y="148971"/>
                    </a:lnTo>
                    <a:lnTo>
                      <a:pt x="7544" y="152400"/>
                    </a:lnTo>
                    <a:lnTo>
                      <a:pt x="7620" y="154153"/>
                    </a:lnTo>
                    <a:lnTo>
                      <a:pt x="16231" y="154153"/>
                    </a:lnTo>
                    <a:lnTo>
                      <a:pt x="24765" y="153238"/>
                    </a:lnTo>
                    <a:lnTo>
                      <a:pt x="29337" y="153696"/>
                    </a:lnTo>
                    <a:lnTo>
                      <a:pt x="33757" y="154610"/>
                    </a:lnTo>
                    <a:lnTo>
                      <a:pt x="40005" y="154153"/>
                    </a:lnTo>
                    <a:lnTo>
                      <a:pt x="39776" y="154610"/>
                    </a:lnTo>
                    <a:lnTo>
                      <a:pt x="33299" y="158115"/>
                    </a:lnTo>
                    <a:lnTo>
                      <a:pt x="29413" y="159639"/>
                    </a:lnTo>
                    <a:lnTo>
                      <a:pt x="25298" y="163830"/>
                    </a:lnTo>
                    <a:lnTo>
                      <a:pt x="15545" y="171983"/>
                    </a:lnTo>
                    <a:lnTo>
                      <a:pt x="3505" y="179984"/>
                    </a:lnTo>
                    <a:lnTo>
                      <a:pt x="838" y="183032"/>
                    </a:lnTo>
                    <a:lnTo>
                      <a:pt x="0" y="185242"/>
                    </a:lnTo>
                    <a:lnTo>
                      <a:pt x="0" y="186385"/>
                    </a:lnTo>
                    <a:lnTo>
                      <a:pt x="1600" y="192710"/>
                    </a:lnTo>
                    <a:lnTo>
                      <a:pt x="3963" y="197663"/>
                    </a:lnTo>
                    <a:lnTo>
                      <a:pt x="5563" y="199263"/>
                    </a:lnTo>
                    <a:lnTo>
                      <a:pt x="9525" y="200787"/>
                    </a:lnTo>
                    <a:lnTo>
                      <a:pt x="16383" y="200330"/>
                    </a:lnTo>
                    <a:lnTo>
                      <a:pt x="29032" y="198120"/>
                    </a:lnTo>
                    <a:lnTo>
                      <a:pt x="33071" y="196825"/>
                    </a:lnTo>
                    <a:lnTo>
                      <a:pt x="36195" y="195301"/>
                    </a:lnTo>
                    <a:lnTo>
                      <a:pt x="39776" y="192938"/>
                    </a:lnTo>
                    <a:lnTo>
                      <a:pt x="40158" y="193472"/>
                    </a:lnTo>
                    <a:lnTo>
                      <a:pt x="39929" y="195606"/>
                    </a:lnTo>
                    <a:lnTo>
                      <a:pt x="43510" y="195986"/>
                    </a:lnTo>
                    <a:lnTo>
                      <a:pt x="55702" y="195682"/>
                    </a:lnTo>
                    <a:lnTo>
                      <a:pt x="57303" y="196444"/>
                    </a:lnTo>
                    <a:lnTo>
                      <a:pt x="65989" y="198120"/>
                    </a:lnTo>
                    <a:lnTo>
                      <a:pt x="73228" y="197815"/>
                    </a:lnTo>
                    <a:lnTo>
                      <a:pt x="93421" y="200635"/>
                    </a:lnTo>
                    <a:lnTo>
                      <a:pt x="100356" y="201092"/>
                    </a:lnTo>
                    <a:lnTo>
                      <a:pt x="102337" y="199720"/>
                    </a:lnTo>
                    <a:lnTo>
                      <a:pt x="112471" y="198501"/>
                    </a:lnTo>
                    <a:lnTo>
                      <a:pt x="117729" y="196672"/>
                    </a:lnTo>
                    <a:lnTo>
                      <a:pt x="120168" y="196520"/>
                    </a:lnTo>
                    <a:lnTo>
                      <a:pt x="121768" y="195910"/>
                    </a:lnTo>
                    <a:lnTo>
                      <a:pt x="124511" y="190805"/>
                    </a:lnTo>
                    <a:lnTo>
                      <a:pt x="125578" y="190119"/>
                    </a:lnTo>
                    <a:lnTo>
                      <a:pt x="126873" y="190957"/>
                    </a:lnTo>
                    <a:lnTo>
                      <a:pt x="129540" y="191338"/>
                    </a:lnTo>
                    <a:lnTo>
                      <a:pt x="133503" y="190043"/>
                    </a:lnTo>
                    <a:lnTo>
                      <a:pt x="135865" y="188671"/>
                    </a:lnTo>
                    <a:lnTo>
                      <a:pt x="136322" y="190195"/>
                    </a:lnTo>
                    <a:lnTo>
                      <a:pt x="135484" y="199720"/>
                    </a:lnTo>
                    <a:lnTo>
                      <a:pt x="127102" y="202997"/>
                    </a:lnTo>
                    <a:lnTo>
                      <a:pt x="125425" y="204064"/>
                    </a:lnTo>
                    <a:lnTo>
                      <a:pt x="127178" y="204216"/>
                    </a:lnTo>
                    <a:lnTo>
                      <a:pt x="135636" y="202768"/>
                    </a:lnTo>
                    <a:lnTo>
                      <a:pt x="137617" y="203454"/>
                    </a:lnTo>
                    <a:lnTo>
                      <a:pt x="139065" y="204292"/>
                    </a:lnTo>
                    <a:lnTo>
                      <a:pt x="146761" y="205892"/>
                    </a:lnTo>
                    <a:lnTo>
                      <a:pt x="149733" y="205435"/>
                    </a:lnTo>
                    <a:lnTo>
                      <a:pt x="151257" y="204978"/>
                    </a:lnTo>
                    <a:lnTo>
                      <a:pt x="152248" y="204140"/>
                    </a:lnTo>
                    <a:lnTo>
                      <a:pt x="153086" y="201778"/>
                    </a:lnTo>
                    <a:lnTo>
                      <a:pt x="153924" y="197282"/>
                    </a:lnTo>
                    <a:lnTo>
                      <a:pt x="154915" y="196367"/>
                    </a:lnTo>
                    <a:lnTo>
                      <a:pt x="161468" y="196901"/>
                    </a:lnTo>
                    <a:lnTo>
                      <a:pt x="166192" y="196520"/>
                    </a:lnTo>
                    <a:lnTo>
                      <a:pt x="167716" y="197739"/>
                    </a:lnTo>
                    <a:lnTo>
                      <a:pt x="171145" y="198349"/>
                    </a:lnTo>
                    <a:lnTo>
                      <a:pt x="173279" y="197968"/>
                    </a:lnTo>
                    <a:lnTo>
                      <a:pt x="177394" y="196215"/>
                    </a:lnTo>
                    <a:lnTo>
                      <a:pt x="177013" y="197358"/>
                    </a:lnTo>
                    <a:lnTo>
                      <a:pt x="174117" y="200787"/>
                    </a:lnTo>
                    <a:lnTo>
                      <a:pt x="170002" y="203454"/>
                    </a:lnTo>
                    <a:lnTo>
                      <a:pt x="161696" y="206731"/>
                    </a:lnTo>
                    <a:lnTo>
                      <a:pt x="155067" y="215951"/>
                    </a:lnTo>
                    <a:lnTo>
                      <a:pt x="153543" y="217780"/>
                    </a:lnTo>
                    <a:lnTo>
                      <a:pt x="150038" y="220751"/>
                    </a:lnTo>
                    <a:lnTo>
                      <a:pt x="145390" y="222733"/>
                    </a:lnTo>
                    <a:lnTo>
                      <a:pt x="139141" y="224028"/>
                    </a:lnTo>
                    <a:lnTo>
                      <a:pt x="136627" y="225095"/>
                    </a:lnTo>
                    <a:lnTo>
                      <a:pt x="133426" y="227686"/>
                    </a:lnTo>
                    <a:lnTo>
                      <a:pt x="132055" y="229819"/>
                    </a:lnTo>
                    <a:lnTo>
                      <a:pt x="131902" y="230657"/>
                    </a:lnTo>
                    <a:lnTo>
                      <a:pt x="132207" y="232029"/>
                    </a:lnTo>
                    <a:lnTo>
                      <a:pt x="134950" y="234010"/>
                    </a:lnTo>
                    <a:lnTo>
                      <a:pt x="136322" y="234620"/>
                    </a:lnTo>
                    <a:lnTo>
                      <a:pt x="138532" y="234925"/>
                    </a:lnTo>
                    <a:lnTo>
                      <a:pt x="143789" y="234239"/>
                    </a:lnTo>
                    <a:lnTo>
                      <a:pt x="148514" y="232715"/>
                    </a:lnTo>
                    <a:lnTo>
                      <a:pt x="150495" y="232562"/>
                    </a:lnTo>
                    <a:lnTo>
                      <a:pt x="153543" y="233401"/>
                    </a:lnTo>
                    <a:lnTo>
                      <a:pt x="156820" y="233096"/>
                    </a:lnTo>
                    <a:lnTo>
                      <a:pt x="159182" y="231343"/>
                    </a:lnTo>
                    <a:lnTo>
                      <a:pt x="163678" y="226314"/>
                    </a:lnTo>
                    <a:lnTo>
                      <a:pt x="165202" y="223495"/>
                    </a:lnTo>
                    <a:lnTo>
                      <a:pt x="165583" y="220066"/>
                    </a:lnTo>
                    <a:lnTo>
                      <a:pt x="174651" y="209855"/>
                    </a:lnTo>
                    <a:lnTo>
                      <a:pt x="176784" y="209169"/>
                    </a:lnTo>
                    <a:lnTo>
                      <a:pt x="178994" y="209321"/>
                    </a:lnTo>
                    <a:lnTo>
                      <a:pt x="182575" y="208712"/>
                    </a:lnTo>
                    <a:lnTo>
                      <a:pt x="185547" y="206273"/>
                    </a:lnTo>
                    <a:lnTo>
                      <a:pt x="189509" y="201930"/>
                    </a:lnTo>
                    <a:lnTo>
                      <a:pt x="189891" y="202463"/>
                    </a:lnTo>
                    <a:lnTo>
                      <a:pt x="186843" y="207874"/>
                    </a:lnTo>
                    <a:lnTo>
                      <a:pt x="186004" y="210312"/>
                    </a:lnTo>
                    <a:lnTo>
                      <a:pt x="188900" y="208941"/>
                    </a:lnTo>
                    <a:lnTo>
                      <a:pt x="190195" y="207797"/>
                    </a:lnTo>
                    <a:lnTo>
                      <a:pt x="190957" y="206045"/>
                    </a:lnTo>
                    <a:lnTo>
                      <a:pt x="192176" y="201473"/>
                    </a:lnTo>
                    <a:lnTo>
                      <a:pt x="198730" y="190957"/>
                    </a:lnTo>
                    <a:lnTo>
                      <a:pt x="199416" y="187300"/>
                    </a:lnTo>
                    <a:lnTo>
                      <a:pt x="200406" y="186690"/>
                    </a:lnTo>
                    <a:lnTo>
                      <a:pt x="205969" y="189281"/>
                    </a:lnTo>
                    <a:lnTo>
                      <a:pt x="208255" y="191796"/>
                    </a:lnTo>
                    <a:lnTo>
                      <a:pt x="210160" y="197129"/>
                    </a:lnTo>
                    <a:lnTo>
                      <a:pt x="211684" y="203759"/>
                    </a:lnTo>
                    <a:lnTo>
                      <a:pt x="212598" y="206045"/>
                    </a:lnTo>
                    <a:lnTo>
                      <a:pt x="213665" y="207188"/>
                    </a:lnTo>
                    <a:lnTo>
                      <a:pt x="212903" y="209702"/>
                    </a:lnTo>
                    <a:lnTo>
                      <a:pt x="209017" y="215798"/>
                    </a:lnTo>
                    <a:lnTo>
                      <a:pt x="204216" y="224333"/>
                    </a:lnTo>
                    <a:lnTo>
                      <a:pt x="201778" y="230124"/>
                    </a:lnTo>
                    <a:lnTo>
                      <a:pt x="201092" y="232562"/>
                    </a:lnTo>
                    <a:lnTo>
                      <a:pt x="201092" y="234315"/>
                    </a:lnTo>
                    <a:lnTo>
                      <a:pt x="202692" y="236372"/>
                    </a:lnTo>
                    <a:lnTo>
                      <a:pt x="203835" y="236982"/>
                    </a:lnTo>
                    <a:lnTo>
                      <a:pt x="204902" y="237211"/>
                    </a:lnTo>
                    <a:lnTo>
                      <a:pt x="207416" y="236296"/>
                    </a:lnTo>
                    <a:lnTo>
                      <a:pt x="213284" y="231419"/>
                    </a:lnTo>
                    <a:lnTo>
                      <a:pt x="216561" y="227991"/>
                    </a:lnTo>
                    <a:lnTo>
                      <a:pt x="219685" y="224028"/>
                    </a:lnTo>
                    <a:lnTo>
                      <a:pt x="221894" y="221818"/>
                    </a:lnTo>
                    <a:lnTo>
                      <a:pt x="223418" y="221437"/>
                    </a:lnTo>
                    <a:lnTo>
                      <a:pt x="224181" y="222047"/>
                    </a:lnTo>
                    <a:lnTo>
                      <a:pt x="224104" y="223723"/>
                    </a:lnTo>
                    <a:lnTo>
                      <a:pt x="222885" y="227991"/>
                    </a:lnTo>
                    <a:lnTo>
                      <a:pt x="224028" y="230581"/>
                    </a:lnTo>
                    <a:lnTo>
                      <a:pt x="223571" y="233934"/>
                    </a:lnTo>
                    <a:lnTo>
                      <a:pt x="222733" y="243992"/>
                    </a:lnTo>
                    <a:lnTo>
                      <a:pt x="223723" y="245974"/>
                    </a:lnTo>
                    <a:lnTo>
                      <a:pt x="224561" y="246507"/>
                    </a:lnTo>
                    <a:lnTo>
                      <a:pt x="225857" y="246278"/>
                    </a:lnTo>
                    <a:lnTo>
                      <a:pt x="231801" y="242468"/>
                    </a:lnTo>
                    <a:lnTo>
                      <a:pt x="234086" y="242087"/>
                    </a:lnTo>
                    <a:lnTo>
                      <a:pt x="235306" y="242240"/>
                    </a:lnTo>
                    <a:lnTo>
                      <a:pt x="236677" y="243154"/>
                    </a:lnTo>
                    <a:lnTo>
                      <a:pt x="238278" y="244907"/>
                    </a:lnTo>
                    <a:lnTo>
                      <a:pt x="240106" y="245593"/>
                    </a:lnTo>
                    <a:lnTo>
                      <a:pt x="242164" y="245136"/>
                    </a:lnTo>
                    <a:lnTo>
                      <a:pt x="243916" y="243916"/>
                    </a:lnTo>
                    <a:lnTo>
                      <a:pt x="245364" y="241935"/>
                    </a:lnTo>
                    <a:lnTo>
                      <a:pt x="248107" y="237211"/>
                    </a:lnTo>
                    <a:lnTo>
                      <a:pt x="250851" y="229743"/>
                    </a:lnTo>
                    <a:lnTo>
                      <a:pt x="251155" y="227991"/>
                    </a:lnTo>
                    <a:lnTo>
                      <a:pt x="250927" y="226314"/>
                    </a:lnTo>
                    <a:lnTo>
                      <a:pt x="250012" y="223495"/>
                    </a:lnTo>
                    <a:lnTo>
                      <a:pt x="258851" y="207797"/>
                    </a:lnTo>
                    <a:lnTo>
                      <a:pt x="259461" y="205740"/>
                    </a:lnTo>
                    <a:lnTo>
                      <a:pt x="259994" y="201778"/>
                    </a:lnTo>
                    <a:lnTo>
                      <a:pt x="259309" y="198272"/>
                    </a:lnTo>
                    <a:lnTo>
                      <a:pt x="258089" y="194767"/>
                    </a:lnTo>
                    <a:lnTo>
                      <a:pt x="257785" y="192253"/>
                    </a:lnTo>
                    <a:lnTo>
                      <a:pt x="256489" y="191110"/>
                    </a:lnTo>
                    <a:lnTo>
                      <a:pt x="255041" y="191110"/>
                    </a:lnTo>
                    <a:lnTo>
                      <a:pt x="253670" y="193091"/>
                    </a:lnTo>
                    <a:lnTo>
                      <a:pt x="251460" y="198425"/>
                    </a:lnTo>
                    <a:lnTo>
                      <a:pt x="248717" y="201625"/>
                    </a:lnTo>
                    <a:lnTo>
                      <a:pt x="244373" y="205054"/>
                    </a:lnTo>
                    <a:lnTo>
                      <a:pt x="241859" y="206426"/>
                    </a:lnTo>
                    <a:lnTo>
                      <a:pt x="240487" y="204826"/>
                    </a:lnTo>
                    <a:lnTo>
                      <a:pt x="240030" y="203606"/>
                    </a:lnTo>
                    <a:lnTo>
                      <a:pt x="239801" y="196748"/>
                    </a:lnTo>
                    <a:lnTo>
                      <a:pt x="240640" y="192786"/>
                    </a:lnTo>
                    <a:lnTo>
                      <a:pt x="242316" y="188976"/>
                    </a:lnTo>
                    <a:lnTo>
                      <a:pt x="246659" y="180975"/>
                    </a:lnTo>
                    <a:lnTo>
                      <a:pt x="248336" y="178384"/>
                    </a:lnTo>
                    <a:lnTo>
                      <a:pt x="251536" y="175184"/>
                    </a:lnTo>
                    <a:lnTo>
                      <a:pt x="251765" y="174269"/>
                    </a:lnTo>
                    <a:lnTo>
                      <a:pt x="251155" y="173355"/>
                    </a:lnTo>
                    <a:lnTo>
                      <a:pt x="249631" y="172593"/>
                    </a:lnTo>
                    <a:lnTo>
                      <a:pt x="243307" y="176479"/>
                    </a:lnTo>
                    <a:lnTo>
                      <a:pt x="235611" y="179908"/>
                    </a:lnTo>
                    <a:lnTo>
                      <a:pt x="227076" y="192329"/>
                    </a:lnTo>
                    <a:lnTo>
                      <a:pt x="223190" y="196291"/>
                    </a:lnTo>
                    <a:lnTo>
                      <a:pt x="220523" y="196977"/>
                    </a:lnTo>
                    <a:lnTo>
                      <a:pt x="216941" y="196901"/>
                    </a:lnTo>
                    <a:lnTo>
                      <a:pt x="215418" y="195377"/>
                    </a:lnTo>
                    <a:lnTo>
                      <a:pt x="214122" y="193167"/>
                    </a:lnTo>
                    <a:lnTo>
                      <a:pt x="213131" y="190271"/>
                    </a:lnTo>
                    <a:lnTo>
                      <a:pt x="213208" y="189586"/>
                    </a:lnTo>
                    <a:lnTo>
                      <a:pt x="219685" y="183642"/>
                    </a:lnTo>
                    <a:lnTo>
                      <a:pt x="221133" y="181356"/>
                    </a:lnTo>
                    <a:lnTo>
                      <a:pt x="221894" y="179070"/>
                    </a:lnTo>
                    <a:lnTo>
                      <a:pt x="221285" y="178537"/>
                    </a:lnTo>
                    <a:lnTo>
                      <a:pt x="215875" y="179375"/>
                    </a:lnTo>
                    <a:lnTo>
                      <a:pt x="212903" y="178841"/>
                    </a:lnTo>
                    <a:lnTo>
                      <a:pt x="217170" y="177698"/>
                    </a:lnTo>
                    <a:lnTo>
                      <a:pt x="219075" y="177013"/>
                    </a:lnTo>
                    <a:lnTo>
                      <a:pt x="219304" y="176479"/>
                    </a:lnTo>
                    <a:lnTo>
                      <a:pt x="224485" y="175489"/>
                    </a:lnTo>
                    <a:lnTo>
                      <a:pt x="225552" y="174498"/>
                    </a:lnTo>
                    <a:lnTo>
                      <a:pt x="224866" y="171298"/>
                    </a:lnTo>
                    <a:lnTo>
                      <a:pt x="222961" y="169621"/>
                    </a:lnTo>
                    <a:lnTo>
                      <a:pt x="226009" y="168402"/>
                    </a:lnTo>
                    <a:lnTo>
                      <a:pt x="230886" y="165354"/>
                    </a:lnTo>
                    <a:lnTo>
                      <a:pt x="233629" y="162382"/>
                    </a:lnTo>
                    <a:lnTo>
                      <a:pt x="234925" y="161773"/>
                    </a:lnTo>
                    <a:lnTo>
                      <a:pt x="237896" y="161925"/>
                    </a:lnTo>
                    <a:lnTo>
                      <a:pt x="239573" y="161468"/>
                    </a:lnTo>
                    <a:lnTo>
                      <a:pt x="241326" y="160096"/>
                    </a:lnTo>
                    <a:lnTo>
                      <a:pt x="244297" y="156210"/>
                    </a:lnTo>
                    <a:lnTo>
                      <a:pt x="245136" y="154457"/>
                    </a:lnTo>
                    <a:lnTo>
                      <a:pt x="245745" y="151714"/>
                    </a:lnTo>
                    <a:lnTo>
                      <a:pt x="245516" y="148590"/>
                    </a:lnTo>
                    <a:lnTo>
                      <a:pt x="244907" y="147523"/>
                    </a:lnTo>
                    <a:lnTo>
                      <a:pt x="244373" y="147447"/>
                    </a:lnTo>
                    <a:lnTo>
                      <a:pt x="241630" y="148742"/>
                    </a:lnTo>
                    <a:lnTo>
                      <a:pt x="238049" y="151409"/>
                    </a:lnTo>
                    <a:lnTo>
                      <a:pt x="235915" y="152171"/>
                    </a:lnTo>
                    <a:lnTo>
                      <a:pt x="232563" y="151714"/>
                    </a:lnTo>
                    <a:lnTo>
                      <a:pt x="230658" y="152171"/>
                    </a:lnTo>
                    <a:lnTo>
                      <a:pt x="225171" y="156134"/>
                    </a:lnTo>
                    <a:lnTo>
                      <a:pt x="221590" y="154686"/>
                    </a:lnTo>
                    <a:lnTo>
                      <a:pt x="217932" y="155448"/>
                    </a:lnTo>
                    <a:lnTo>
                      <a:pt x="215570" y="157734"/>
                    </a:lnTo>
                    <a:lnTo>
                      <a:pt x="213513" y="157810"/>
                    </a:lnTo>
                    <a:lnTo>
                      <a:pt x="210312" y="158344"/>
                    </a:lnTo>
                    <a:lnTo>
                      <a:pt x="203759" y="160706"/>
                    </a:lnTo>
                    <a:lnTo>
                      <a:pt x="203378" y="160477"/>
                    </a:lnTo>
                    <a:lnTo>
                      <a:pt x="205207" y="159258"/>
                    </a:lnTo>
                    <a:lnTo>
                      <a:pt x="212293" y="155981"/>
                    </a:lnTo>
                    <a:lnTo>
                      <a:pt x="215798" y="154000"/>
                    </a:lnTo>
                    <a:lnTo>
                      <a:pt x="216561" y="151486"/>
                    </a:lnTo>
                    <a:lnTo>
                      <a:pt x="219228" y="147599"/>
                    </a:lnTo>
                    <a:lnTo>
                      <a:pt x="219532" y="146380"/>
                    </a:lnTo>
                    <a:lnTo>
                      <a:pt x="216179" y="145618"/>
                    </a:lnTo>
                    <a:lnTo>
                      <a:pt x="212217" y="146152"/>
                    </a:lnTo>
                    <a:lnTo>
                      <a:pt x="209169" y="145085"/>
                    </a:lnTo>
                    <a:lnTo>
                      <a:pt x="209017" y="144171"/>
                    </a:lnTo>
                    <a:lnTo>
                      <a:pt x="209321" y="143485"/>
                    </a:lnTo>
                    <a:lnTo>
                      <a:pt x="212217" y="142037"/>
                    </a:lnTo>
                    <a:lnTo>
                      <a:pt x="213741" y="140665"/>
                    </a:lnTo>
                    <a:lnTo>
                      <a:pt x="213513" y="139903"/>
                    </a:lnTo>
                    <a:lnTo>
                      <a:pt x="209703" y="140132"/>
                    </a:lnTo>
                    <a:lnTo>
                      <a:pt x="203988" y="141199"/>
                    </a:lnTo>
                    <a:lnTo>
                      <a:pt x="201625" y="141046"/>
                    </a:lnTo>
                    <a:lnTo>
                      <a:pt x="211608" y="136017"/>
                    </a:lnTo>
                    <a:lnTo>
                      <a:pt x="213817" y="134264"/>
                    </a:lnTo>
                    <a:lnTo>
                      <a:pt x="214656" y="132969"/>
                    </a:lnTo>
                    <a:lnTo>
                      <a:pt x="215189" y="130912"/>
                    </a:lnTo>
                    <a:lnTo>
                      <a:pt x="217246" y="128778"/>
                    </a:lnTo>
                    <a:lnTo>
                      <a:pt x="220599" y="126721"/>
                    </a:lnTo>
                    <a:lnTo>
                      <a:pt x="224333" y="123596"/>
                    </a:lnTo>
                    <a:lnTo>
                      <a:pt x="224866" y="121082"/>
                    </a:lnTo>
                    <a:lnTo>
                      <a:pt x="224485" y="117501"/>
                    </a:lnTo>
                    <a:lnTo>
                      <a:pt x="222580" y="114605"/>
                    </a:lnTo>
                    <a:lnTo>
                      <a:pt x="217323" y="111481"/>
                    </a:lnTo>
                    <a:lnTo>
                      <a:pt x="213208" y="109423"/>
                    </a:lnTo>
                    <a:lnTo>
                      <a:pt x="209474" y="108585"/>
                    </a:lnTo>
                    <a:lnTo>
                      <a:pt x="197358" y="109728"/>
                    </a:lnTo>
                    <a:lnTo>
                      <a:pt x="195529" y="109499"/>
                    </a:lnTo>
                    <a:lnTo>
                      <a:pt x="194005" y="109957"/>
                    </a:lnTo>
                    <a:lnTo>
                      <a:pt x="192786" y="111100"/>
                    </a:lnTo>
                    <a:lnTo>
                      <a:pt x="190500" y="114224"/>
                    </a:lnTo>
                    <a:lnTo>
                      <a:pt x="189891" y="113614"/>
                    </a:lnTo>
                    <a:lnTo>
                      <a:pt x="189814" y="110642"/>
                    </a:lnTo>
                    <a:lnTo>
                      <a:pt x="189205" y="107213"/>
                    </a:lnTo>
                    <a:lnTo>
                      <a:pt x="189662" y="104242"/>
                    </a:lnTo>
                    <a:lnTo>
                      <a:pt x="188366" y="104394"/>
                    </a:lnTo>
                    <a:lnTo>
                      <a:pt x="185395" y="106223"/>
                    </a:lnTo>
                    <a:lnTo>
                      <a:pt x="182575" y="108509"/>
                    </a:lnTo>
                    <a:lnTo>
                      <a:pt x="179984" y="111252"/>
                    </a:lnTo>
                    <a:lnTo>
                      <a:pt x="177546" y="112928"/>
                    </a:lnTo>
                    <a:lnTo>
                      <a:pt x="175108" y="113462"/>
                    </a:lnTo>
                    <a:lnTo>
                      <a:pt x="172517" y="114910"/>
                    </a:lnTo>
                    <a:lnTo>
                      <a:pt x="169774" y="117272"/>
                    </a:lnTo>
                    <a:lnTo>
                      <a:pt x="168478" y="117653"/>
                    </a:lnTo>
                    <a:lnTo>
                      <a:pt x="168707" y="116053"/>
                    </a:lnTo>
                    <a:lnTo>
                      <a:pt x="168097" y="115443"/>
                    </a:lnTo>
                    <a:lnTo>
                      <a:pt x="166649" y="115824"/>
                    </a:lnTo>
                    <a:lnTo>
                      <a:pt x="162230" y="118415"/>
                    </a:lnTo>
                    <a:lnTo>
                      <a:pt x="159563" y="120625"/>
                    </a:lnTo>
                    <a:lnTo>
                      <a:pt x="159258" y="121691"/>
                    </a:lnTo>
                    <a:lnTo>
                      <a:pt x="159487" y="123673"/>
                    </a:lnTo>
                    <a:lnTo>
                      <a:pt x="159258" y="124587"/>
                    </a:lnTo>
                    <a:lnTo>
                      <a:pt x="156134" y="126721"/>
                    </a:lnTo>
                    <a:lnTo>
                      <a:pt x="155372" y="126644"/>
                    </a:lnTo>
                    <a:lnTo>
                      <a:pt x="156210" y="124358"/>
                    </a:lnTo>
                    <a:lnTo>
                      <a:pt x="155829" y="122225"/>
                    </a:lnTo>
                    <a:lnTo>
                      <a:pt x="159029" y="117348"/>
                    </a:lnTo>
                    <a:lnTo>
                      <a:pt x="160401" y="113919"/>
                    </a:lnTo>
                    <a:lnTo>
                      <a:pt x="161316" y="110261"/>
                    </a:lnTo>
                    <a:lnTo>
                      <a:pt x="161087" y="106604"/>
                    </a:lnTo>
                    <a:lnTo>
                      <a:pt x="160173" y="105308"/>
                    </a:lnTo>
                    <a:lnTo>
                      <a:pt x="158725" y="104546"/>
                    </a:lnTo>
                    <a:lnTo>
                      <a:pt x="158115" y="105080"/>
                    </a:lnTo>
                    <a:lnTo>
                      <a:pt x="158191" y="110109"/>
                    </a:lnTo>
                    <a:lnTo>
                      <a:pt x="157810" y="111100"/>
                    </a:lnTo>
                    <a:lnTo>
                      <a:pt x="155753" y="112090"/>
                    </a:lnTo>
                    <a:lnTo>
                      <a:pt x="155296" y="111633"/>
                    </a:lnTo>
                    <a:lnTo>
                      <a:pt x="155296" y="108814"/>
                    </a:lnTo>
                    <a:lnTo>
                      <a:pt x="154381" y="107061"/>
                    </a:lnTo>
                    <a:lnTo>
                      <a:pt x="154534" y="106223"/>
                    </a:lnTo>
                    <a:lnTo>
                      <a:pt x="150114" y="107594"/>
                    </a:lnTo>
                    <a:lnTo>
                      <a:pt x="142799" y="108966"/>
                    </a:lnTo>
                    <a:lnTo>
                      <a:pt x="137465" y="104927"/>
                    </a:lnTo>
                    <a:lnTo>
                      <a:pt x="128778" y="107899"/>
                    </a:lnTo>
                    <a:lnTo>
                      <a:pt x="126949" y="108128"/>
                    </a:lnTo>
                    <a:lnTo>
                      <a:pt x="134493" y="101727"/>
                    </a:lnTo>
                    <a:lnTo>
                      <a:pt x="134874" y="98451"/>
                    </a:lnTo>
                    <a:lnTo>
                      <a:pt x="135408" y="97231"/>
                    </a:lnTo>
                    <a:lnTo>
                      <a:pt x="134112" y="96698"/>
                    </a:lnTo>
                    <a:lnTo>
                      <a:pt x="131140" y="96850"/>
                    </a:lnTo>
                    <a:lnTo>
                      <a:pt x="128321" y="97841"/>
                    </a:lnTo>
                    <a:lnTo>
                      <a:pt x="125654" y="99670"/>
                    </a:lnTo>
                    <a:lnTo>
                      <a:pt x="124892" y="99822"/>
                    </a:lnTo>
                    <a:lnTo>
                      <a:pt x="128778" y="95555"/>
                    </a:lnTo>
                    <a:lnTo>
                      <a:pt x="141275" y="89306"/>
                    </a:lnTo>
                    <a:lnTo>
                      <a:pt x="146456" y="86106"/>
                    </a:lnTo>
                    <a:lnTo>
                      <a:pt x="148666" y="83896"/>
                    </a:lnTo>
                    <a:lnTo>
                      <a:pt x="149581" y="81610"/>
                    </a:lnTo>
                    <a:lnTo>
                      <a:pt x="148514" y="80924"/>
                    </a:lnTo>
                    <a:lnTo>
                      <a:pt x="142951" y="82448"/>
                    </a:lnTo>
                    <a:lnTo>
                      <a:pt x="139446" y="82753"/>
                    </a:lnTo>
                    <a:lnTo>
                      <a:pt x="135255" y="80086"/>
                    </a:lnTo>
                    <a:lnTo>
                      <a:pt x="133198" y="79858"/>
                    </a:lnTo>
                    <a:lnTo>
                      <a:pt x="127406" y="81610"/>
                    </a:lnTo>
                    <a:lnTo>
                      <a:pt x="124054" y="83744"/>
                    </a:lnTo>
                    <a:lnTo>
                      <a:pt x="123978" y="82906"/>
                    </a:lnTo>
                    <a:lnTo>
                      <a:pt x="125425" y="80010"/>
                    </a:lnTo>
                    <a:lnTo>
                      <a:pt x="125578" y="77572"/>
                    </a:lnTo>
                    <a:lnTo>
                      <a:pt x="124587" y="75743"/>
                    </a:lnTo>
                    <a:lnTo>
                      <a:pt x="123368" y="74981"/>
                    </a:lnTo>
                    <a:lnTo>
                      <a:pt x="120777" y="76200"/>
                    </a:lnTo>
                    <a:lnTo>
                      <a:pt x="117805" y="80086"/>
                    </a:lnTo>
                    <a:lnTo>
                      <a:pt x="115748" y="84125"/>
                    </a:lnTo>
                    <a:lnTo>
                      <a:pt x="113767" y="85877"/>
                    </a:lnTo>
                    <a:lnTo>
                      <a:pt x="110947" y="87325"/>
                    </a:lnTo>
                    <a:lnTo>
                      <a:pt x="106604" y="91364"/>
                    </a:lnTo>
                    <a:lnTo>
                      <a:pt x="100965" y="98146"/>
                    </a:lnTo>
                    <a:lnTo>
                      <a:pt x="98451" y="100051"/>
                    </a:lnTo>
                    <a:lnTo>
                      <a:pt x="99060" y="97079"/>
                    </a:lnTo>
                    <a:lnTo>
                      <a:pt x="98984" y="95250"/>
                    </a:lnTo>
                    <a:lnTo>
                      <a:pt x="98222" y="94564"/>
                    </a:lnTo>
                    <a:lnTo>
                      <a:pt x="97460" y="92507"/>
                    </a:lnTo>
                    <a:lnTo>
                      <a:pt x="97841" y="91364"/>
                    </a:lnTo>
                    <a:lnTo>
                      <a:pt x="99670" y="89078"/>
                    </a:lnTo>
                    <a:lnTo>
                      <a:pt x="101118" y="86639"/>
                    </a:lnTo>
                    <a:lnTo>
                      <a:pt x="101346" y="85344"/>
                    </a:lnTo>
                    <a:lnTo>
                      <a:pt x="101270" y="82448"/>
                    </a:lnTo>
                    <a:lnTo>
                      <a:pt x="101956" y="80315"/>
                    </a:lnTo>
                    <a:lnTo>
                      <a:pt x="103403" y="77800"/>
                    </a:lnTo>
                    <a:lnTo>
                      <a:pt x="109423" y="70333"/>
                    </a:lnTo>
                    <a:lnTo>
                      <a:pt x="111557" y="67132"/>
                    </a:lnTo>
                    <a:lnTo>
                      <a:pt x="112700" y="63170"/>
                    </a:lnTo>
                    <a:lnTo>
                      <a:pt x="112700" y="61646"/>
                    </a:lnTo>
                    <a:lnTo>
                      <a:pt x="115519" y="59817"/>
                    </a:lnTo>
                    <a:lnTo>
                      <a:pt x="122682" y="51359"/>
                    </a:lnTo>
                    <a:lnTo>
                      <a:pt x="125044" y="48006"/>
                    </a:lnTo>
                    <a:lnTo>
                      <a:pt x="125654" y="43815"/>
                    </a:lnTo>
                    <a:lnTo>
                      <a:pt x="126187" y="42519"/>
                    </a:lnTo>
                    <a:lnTo>
                      <a:pt x="127330" y="41453"/>
                    </a:lnTo>
                    <a:lnTo>
                      <a:pt x="131826" y="38557"/>
                    </a:lnTo>
                    <a:lnTo>
                      <a:pt x="135331" y="35052"/>
                    </a:lnTo>
                    <a:lnTo>
                      <a:pt x="138074" y="28651"/>
                    </a:lnTo>
                    <a:lnTo>
                      <a:pt x="138684" y="25908"/>
                    </a:lnTo>
                    <a:lnTo>
                      <a:pt x="138608" y="23698"/>
                    </a:lnTo>
                    <a:lnTo>
                      <a:pt x="138303" y="21946"/>
                    </a:lnTo>
                    <a:lnTo>
                      <a:pt x="137465" y="20650"/>
                    </a:lnTo>
                    <a:lnTo>
                      <a:pt x="136474" y="19964"/>
                    </a:lnTo>
                    <a:lnTo>
                      <a:pt x="135255" y="19812"/>
                    </a:lnTo>
                    <a:lnTo>
                      <a:pt x="131826" y="20650"/>
                    </a:lnTo>
                    <a:lnTo>
                      <a:pt x="130302" y="20269"/>
                    </a:lnTo>
                    <a:lnTo>
                      <a:pt x="129159" y="18821"/>
                    </a:lnTo>
                    <a:lnTo>
                      <a:pt x="128626" y="17069"/>
                    </a:lnTo>
                    <a:lnTo>
                      <a:pt x="129083" y="13640"/>
                    </a:lnTo>
                    <a:lnTo>
                      <a:pt x="132588" y="12954"/>
                    </a:lnTo>
                    <a:lnTo>
                      <a:pt x="140741" y="12116"/>
                    </a:lnTo>
                    <a:lnTo>
                      <a:pt x="144628" y="11430"/>
                    </a:lnTo>
                    <a:lnTo>
                      <a:pt x="146456" y="10592"/>
                    </a:lnTo>
                    <a:lnTo>
                      <a:pt x="148438" y="8153"/>
                    </a:lnTo>
                    <a:lnTo>
                      <a:pt x="151333" y="30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8" name="Freeform: Shape 1607">
                <a:extLst>
                  <a:ext uri="{FF2B5EF4-FFF2-40B4-BE49-F238E27FC236}">
                    <a16:creationId xmlns:a16="http://schemas.microsoft.com/office/drawing/2014/main" id="{AC18F6DA-8068-45E3-B6B1-C9815804BC07}"/>
                  </a:ext>
                </a:extLst>
              </p:cNvPr>
              <p:cNvSpPr/>
              <p:nvPr/>
            </p:nvSpPr>
            <p:spPr>
              <a:xfrm>
                <a:off x="3142259" y="2452115"/>
                <a:ext cx="6324" cy="4724"/>
              </a:xfrm>
              <a:custGeom>
                <a:avLst/>
                <a:gdLst>
                  <a:gd name="connsiteX0" fmla="*/ 0 w 6324"/>
                  <a:gd name="connsiteY0" fmla="*/ 3124 h 4724"/>
                  <a:gd name="connsiteX1" fmla="*/ 153 w 6324"/>
                  <a:gd name="connsiteY1" fmla="*/ 4115 h 4724"/>
                  <a:gd name="connsiteX2" fmla="*/ 1219 w 6324"/>
                  <a:gd name="connsiteY2" fmla="*/ 4725 h 4724"/>
                  <a:gd name="connsiteX3" fmla="*/ 2438 w 6324"/>
                  <a:gd name="connsiteY3" fmla="*/ 4725 h 4724"/>
                  <a:gd name="connsiteX4" fmla="*/ 3734 w 6324"/>
                  <a:gd name="connsiteY4" fmla="*/ 4191 h 4724"/>
                  <a:gd name="connsiteX5" fmla="*/ 4953 w 6324"/>
                  <a:gd name="connsiteY5" fmla="*/ 3048 h 4724"/>
                  <a:gd name="connsiteX6" fmla="*/ 6248 w 6324"/>
                  <a:gd name="connsiteY6" fmla="*/ 1296 h 4724"/>
                  <a:gd name="connsiteX7" fmla="*/ 6325 w 6324"/>
                  <a:gd name="connsiteY7" fmla="*/ 305 h 4724"/>
                  <a:gd name="connsiteX8" fmla="*/ 4115 w 6324"/>
                  <a:gd name="connsiteY8" fmla="*/ 0 h 4724"/>
                  <a:gd name="connsiteX9" fmla="*/ 1067 w 6324"/>
                  <a:gd name="connsiteY9" fmla="*/ 1067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24" h="4724">
                    <a:moveTo>
                      <a:pt x="0" y="3124"/>
                    </a:moveTo>
                    <a:lnTo>
                      <a:pt x="153" y="4115"/>
                    </a:lnTo>
                    <a:lnTo>
                      <a:pt x="1219" y="4725"/>
                    </a:lnTo>
                    <a:lnTo>
                      <a:pt x="2438" y="4725"/>
                    </a:lnTo>
                    <a:lnTo>
                      <a:pt x="3734" y="4191"/>
                    </a:lnTo>
                    <a:lnTo>
                      <a:pt x="4953" y="3048"/>
                    </a:lnTo>
                    <a:lnTo>
                      <a:pt x="6248" y="1296"/>
                    </a:lnTo>
                    <a:lnTo>
                      <a:pt x="6325" y="305"/>
                    </a:lnTo>
                    <a:lnTo>
                      <a:pt x="4115" y="0"/>
                    </a:lnTo>
                    <a:lnTo>
                      <a:pt x="1067" y="10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9" name="Freeform: Shape 1608">
                <a:extLst>
                  <a:ext uri="{FF2B5EF4-FFF2-40B4-BE49-F238E27FC236}">
                    <a16:creationId xmlns:a16="http://schemas.microsoft.com/office/drawing/2014/main" id="{B5AE4923-4784-492D-873B-4006C5BB6DBB}"/>
                  </a:ext>
                </a:extLst>
              </p:cNvPr>
              <p:cNvSpPr/>
              <p:nvPr/>
            </p:nvSpPr>
            <p:spPr>
              <a:xfrm>
                <a:off x="1109091" y="1531620"/>
                <a:ext cx="11125" cy="9525"/>
              </a:xfrm>
              <a:custGeom>
                <a:avLst/>
                <a:gdLst>
                  <a:gd name="connsiteX0" fmla="*/ 0 w 11125"/>
                  <a:gd name="connsiteY0" fmla="*/ 0 h 9525"/>
                  <a:gd name="connsiteX1" fmla="*/ 1295 w 11125"/>
                  <a:gd name="connsiteY1" fmla="*/ 3810 h 9525"/>
                  <a:gd name="connsiteX2" fmla="*/ 4953 w 11125"/>
                  <a:gd name="connsiteY2" fmla="*/ 7772 h 9525"/>
                  <a:gd name="connsiteX3" fmla="*/ 5791 w 11125"/>
                  <a:gd name="connsiteY3" fmla="*/ 9525 h 9525"/>
                  <a:gd name="connsiteX4" fmla="*/ 7620 w 11125"/>
                  <a:gd name="connsiteY4" fmla="*/ 8611 h 9525"/>
                  <a:gd name="connsiteX5" fmla="*/ 10058 w 11125"/>
                  <a:gd name="connsiteY5" fmla="*/ 5410 h 9525"/>
                  <a:gd name="connsiteX6" fmla="*/ 11125 w 11125"/>
                  <a:gd name="connsiteY6" fmla="*/ 457 h 9525"/>
                  <a:gd name="connsiteX7" fmla="*/ 4877 w 11125"/>
                  <a:gd name="connsiteY7" fmla="*/ 53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25" h="9525">
                    <a:moveTo>
                      <a:pt x="0" y="0"/>
                    </a:moveTo>
                    <a:lnTo>
                      <a:pt x="1295" y="3810"/>
                    </a:lnTo>
                    <a:lnTo>
                      <a:pt x="4953" y="7772"/>
                    </a:lnTo>
                    <a:lnTo>
                      <a:pt x="5791" y="9525"/>
                    </a:lnTo>
                    <a:lnTo>
                      <a:pt x="7620" y="8611"/>
                    </a:lnTo>
                    <a:lnTo>
                      <a:pt x="10058" y="5410"/>
                    </a:lnTo>
                    <a:lnTo>
                      <a:pt x="11125" y="457"/>
                    </a:lnTo>
                    <a:lnTo>
                      <a:pt x="4877" y="53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0" name="Freeform: Shape 1609">
                <a:extLst>
                  <a:ext uri="{FF2B5EF4-FFF2-40B4-BE49-F238E27FC236}">
                    <a16:creationId xmlns:a16="http://schemas.microsoft.com/office/drawing/2014/main" id="{BDC80278-9C9E-41D7-9573-8819BC7AF9AA}"/>
                  </a:ext>
                </a:extLst>
              </p:cNvPr>
              <p:cNvSpPr/>
              <p:nvPr/>
            </p:nvSpPr>
            <p:spPr>
              <a:xfrm>
                <a:off x="3150489" y="2391308"/>
                <a:ext cx="5715" cy="5486"/>
              </a:xfrm>
              <a:custGeom>
                <a:avLst/>
                <a:gdLst>
                  <a:gd name="connsiteX0" fmla="*/ 4953 w 5715"/>
                  <a:gd name="connsiteY0" fmla="*/ 3353 h 5486"/>
                  <a:gd name="connsiteX1" fmla="*/ 5715 w 5715"/>
                  <a:gd name="connsiteY1" fmla="*/ 0 h 5486"/>
                  <a:gd name="connsiteX2" fmla="*/ 2895 w 5715"/>
                  <a:gd name="connsiteY2" fmla="*/ 686 h 5486"/>
                  <a:gd name="connsiteX3" fmla="*/ 838 w 5715"/>
                  <a:gd name="connsiteY3" fmla="*/ 2896 h 5486"/>
                  <a:gd name="connsiteX4" fmla="*/ 0 w 5715"/>
                  <a:gd name="connsiteY4" fmla="*/ 4877 h 5486"/>
                  <a:gd name="connsiteX5" fmla="*/ 457 w 5715"/>
                  <a:gd name="connsiteY5" fmla="*/ 5486 h 5486"/>
                  <a:gd name="connsiteX6" fmla="*/ 2286 w 5715"/>
                  <a:gd name="connsiteY6" fmla="*/ 5410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" h="5486">
                    <a:moveTo>
                      <a:pt x="4953" y="3353"/>
                    </a:moveTo>
                    <a:lnTo>
                      <a:pt x="5715" y="0"/>
                    </a:lnTo>
                    <a:lnTo>
                      <a:pt x="2895" y="686"/>
                    </a:lnTo>
                    <a:lnTo>
                      <a:pt x="838" y="2896"/>
                    </a:lnTo>
                    <a:lnTo>
                      <a:pt x="0" y="4877"/>
                    </a:lnTo>
                    <a:lnTo>
                      <a:pt x="457" y="5486"/>
                    </a:lnTo>
                    <a:lnTo>
                      <a:pt x="2286" y="54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1" name="Freeform: Shape 1610">
                <a:extLst>
                  <a:ext uri="{FF2B5EF4-FFF2-40B4-BE49-F238E27FC236}">
                    <a16:creationId xmlns:a16="http://schemas.microsoft.com/office/drawing/2014/main" id="{831A7759-71EE-45F6-978C-D9A325CC0AA4}"/>
                  </a:ext>
                </a:extLst>
              </p:cNvPr>
              <p:cNvSpPr/>
              <p:nvPr/>
            </p:nvSpPr>
            <p:spPr>
              <a:xfrm>
                <a:off x="2211705" y="2386050"/>
                <a:ext cx="14477" cy="7848"/>
              </a:xfrm>
              <a:custGeom>
                <a:avLst/>
                <a:gdLst>
                  <a:gd name="connsiteX0" fmla="*/ 8382 w 14477"/>
                  <a:gd name="connsiteY0" fmla="*/ 7849 h 7848"/>
                  <a:gd name="connsiteX1" fmla="*/ 10058 w 14477"/>
                  <a:gd name="connsiteY1" fmla="*/ 7467 h 7848"/>
                  <a:gd name="connsiteX2" fmla="*/ 11278 w 14477"/>
                  <a:gd name="connsiteY2" fmla="*/ 6629 h 7848"/>
                  <a:gd name="connsiteX3" fmla="*/ 12192 w 14477"/>
                  <a:gd name="connsiteY3" fmla="*/ 5410 h 7848"/>
                  <a:gd name="connsiteX4" fmla="*/ 12649 w 14477"/>
                  <a:gd name="connsiteY4" fmla="*/ 3810 h 7848"/>
                  <a:gd name="connsiteX5" fmla="*/ 14478 w 14477"/>
                  <a:gd name="connsiteY5" fmla="*/ 1372 h 7848"/>
                  <a:gd name="connsiteX6" fmla="*/ 14402 w 14477"/>
                  <a:gd name="connsiteY6" fmla="*/ 533 h 7848"/>
                  <a:gd name="connsiteX7" fmla="*/ 11963 w 14477"/>
                  <a:gd name="connsiteY7" fmla="*/ 0 h 7848"/>
                  <a:gd name="connsiteX8" fmla="*/ 0 w 14477"/>
                  <a:gd name="connsiteY8" fmla="*/ 4496 h 7848"/>
                  <a:gd name="connsiteX9" fmla="*/ 1829 w 14477"/>
                  <a:gd name="connsiteY9" fmla="*/ 6172 h 7848"/>
                  <a:gd name="connsiteX10" fmla="*/ 4724 w 14477"/>
                  <a:gd name="connsiteY10" fmla="*/ 7467 h 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77" h="7848">
                    <a:moveTo>
                      <a:pt x="8382" y="7849"/>
                    </a:moveTo>
                    <a:lnTo>
                      <a:pt x="10058" y="7467"/>
                    </a:lnTo>
                    <a:lnTo>
                      <a:pt x="11278" y="6629"/>
                    </a:lnTo>
                    <a:lnTo>
                      <a:pt x="12192" y="5410"/>
                    </a:lnTo>
                    <a:lnTo>
                      <a:pt x="12649" y="3810"/>
                    </a:lnTo>
                    <a:lnTo>
                      <a:pt x="14478" y="1372"/>
                    </a:lnTo>
                    <a:lnTo>
                      <a:pt x="14402" y="533"/>
                    </a:lnTo>
                    <a:lnTo>
                      <a:pt x="11963" y="0"/>
                    </a:lnTo>
                    <a:lnTo>
                      <a:pt x="0" y="4496"/>
                    </a:lnTo>
                    <a:lnTo>
                      <a:pt x="1829" y="6172"/>
                    </a:lnTo>
                    <a:lnTo>
                      <a:pt x="4724" y="74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2" name="Freeform: Shape 1611">
                <a:extLst>
                  <a:ext uri="{FF2B5EF4-FFF2-40B4-BE49-F238E27FC236}">
                    <a16:creationId xmlns:a16="http://schemas.microsoft.com/office/drawing/2014/main" id="{EF23C736-BC59-4494-BD17-332E2F0F69F1}"/>
                  </a:ext>
                </a:extLst>
              </p:cNvPr>
              <p:cNvSpPr/>
              <p:nvPr/>
            </p:nvSpPr>
            <p:spPr>
              <a:xfrm>
                <a:off x="2931566" y="4240453"/>
                <a:ext cx="8534" cy="8610"/>
              </a:xfrm>
              <a:custGeom>
                <a:avLst/>
                <a:gdLst>
                  <a:gd name="connsiteX0" fmla="*/ 5944 w 8534"/>
                  <a:gd name="connsiteY0" fmla="*/ 0 h 8610"/>
                  <a:gd name="connsiteX1" fmla="*/ 4877 w 8534"/>
                  <a:gd name="connsiteY1" fmla="*/ 610 h 8610"/>
                  <a:gd name="connsiteX2" fmla="*/ 762 w 8534"/>
                  <a:gd name="connsiteY2" fmla="*/ 3657 h 8610"/>
                  <a:gd name="connsiteX3" fmla="*/ 0 w 8534"/>
                  <a:gd name="connsiteY3" fmla="*/ 4724 h 8610"/>
                  <a:gd name="connsiteX4" fmla="*/ 381 w 8534"/>
                  <a:gd name="connsiteY4" fmla="*/ 8611 h 8610"/>
                  <a:gd name="connsiteX5" fmla="*/ 2743 w 8534"/>
                  <a:gd name="connsiteY5" fmla="*/ 7849 h 8610"/>
                  <a:gd name="connsiteX6" fmla="*/ 5867 w 8534"/>
                  <a:gd name="connsiteY6" fmla="*/ 6629 h 8610"/>
                  <a:gd name="connsiteX7" fmla="*/ 8077 w 8534"/>
                  <a:gd name="connsiteY7" fmla="*/ 4648 h 8610"/>
                  <a:gd name="connsiteX8" fmla="*/ 8534 w 8534"/>
                  <a:gd name="connsiteY8" fmla="*/ 2896 h 8610"/>
                  <a:gd name="connsiteX9" fmla="*/ 6553 w 8534"/>
                  <a:gd name="connsiteY9" fmla="*/ 1448 h 8610"/>
                  <a:gd name="connsiteX10" fmla="*/ 6782 w 8534"/>
                  <a:gd name="connsiteY10" fmla="*/ 610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4" h="8610">
                    <a:moveTo>
                      <a:pt x="5944" y="0"/>
                    </a:moveTo>
                    <a:lnTo>
                      <a:pt x="4877" y="610"/>
                    </a:lnTo>
                    <a:lnTo>
                      <a:pt x="762" y="3657"/>
                    </a:lnTo>
                    <a:lnTo>
                      <a:pt x="0" y="4724"/>
                    </a:lnTo>
                    <a:lnTo>
                      <a:pt x="381" y="8611"/>
                    </a:lnTo>
                    <a:lnTo>
                      <a:pt x="2743" y="7849"/>
                    </a:lnTo>
                    <a:lnTo>
                      <a:pt x="5867" y="6629"/>
                    </a:lnTo>
                    <a:lnTo>
                      <a:pt x="8077" y="4648"/>
                    </a:lnTo>
                    <a:lnTo>
                      <a:pt x="8534" y="2896"/>
                    </a:lnTo>
                    <a:lnTo>
                      <a:pt x="6553" y="1448"/>
                    </a:lnTo>
                    <a:lnTo>
                      <a:pt x="6782" y="6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3" name="Freeform: Shape 1612">
                <a:extLst>
                  <a:ext uri="{FF2B5EF4-FFF2-40B4-BE49-F238E27FC236}">
                    <a16:creationId xmlns:a16="http://schemas.microsoft.com/office/drawing/2014/main" id="{27C1742F-3730-40E9-9AA4-679D0910D66D}"/>
                  </a:ext>
                </a:extLst>
              </p:cNvPr>
              <p:cNvSpPr/>
              <p:nvPr/>
            </p:nvSpPr>
            <p:spPr>
              <a:xfrm>
                <a:off x="1686382" y="1845030"/>
                <a:ext cx="7924" cy="5486"/>
              </a:xfrm>
              <a:custGeom>
                <a:avLst/>
                <a:gdLst>
                  <a:gd name="connsiteX0" fmla="*/ 0 w 7924"/>
                  <a:gd name="connsiteY0" fmla="*/ 914 h 5486"/>
                  <a:gd name="connsiteX1" fmla="*/ 838 w 7924"/>
                  <a:gd name="connsiteY1" fmla="*/ 2438 h 5486"/>
                  <a:gd name="connsiteX2" fmla="*/ 4343 w 7924"/>
                  <a:gd name="connsiteY2" fmla="*/ 5486 h 5486"/>
                  <a:gd name="connsiteX3" fmla="*/ 5944 w 7924"/>
                  <a:gd name="connsiteY3" fmla="*/ 5334 h 5486"/>
                  <a:gd name="connsiteX4" fmla="*/ 7696 w 7924"/>
                  <a:gd name="connsiteY4" fmla="*/ 3962 h 5486"/>
                  <a:gd name="connsiteX5" fmla="*/ 7925 w 7924"/>
                  <a:gd name="connsiteY5" fmla="*/ 2667 h 5486"/>
                  <a:gd name="connsiteX6" fmla="*/ 4724 w 7924"/>
                  <a:gd name="connsiteY6" fmla="*/ 0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24" h="5486">
                    <a:moveTo>
                      <a:pt x="0" y="914"/>
                    </a:moveTo>
                    <a:lnTo>
                      <a:pt x="838" y="2438"/>
                    </a:lnTo>
                    <a:lnTo>
                      <a:pt x="4343" y="5486"/>
                    </a:lnTo>
                    <a:lnTo>
                      <a:pt x="5944" y="5334"/>
                    </a:lnTo>
                    <a:lnTo>
                      <a:pt x="7696" y="3962"/>
                    </a:lnTo>
                    <a:lnTo>
                      <a:pt x="7925" y="2667"/>
                    </a:lnTo>
                    <a:lnTo>
                      <a:pt x="472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4" name="Freeform: Shape 1613">
                <a:extLst>
                  <a:ext uri="{FF2B5EF4-FFF2-40B4-BE49-F238E27FC236}">
                    <a16:creationId xmlns:a16="http://schemas.microsoft.com/office/drawing/2014/main" id="{C2BAC190-5021-4C63-A724-03DC9718C787}"/>
                  </a:ext>
                </a:extLst>
              </p:cNvPr>
              <p:cNvSpPr/>
              <p:nvPr/>
            </p:nvSpPr>
            <p:spPr>
              <a:xfrm>
                <a:off x="3112998" y="2635453"/>
                <a:ext cx="5105" cy="14706"/>
              </a:xfrm>
              <a:custGeom>
                <a:avLst/>
                <a:gdLst>
                  <a:gd name="connsiteX0" fmla="*/ 381 w 5105"/>
                  <a:gd name="connsiteY0" fmla="*/ 12192 h 14706"/>
                  <a:gd name="connsiteX1" fmla="*/ 152 w 5105"/>
                  <a:gd name="connsiteY1" fmla="*/ 13488 h 14706"/>
                  <a:gd name="connsiteX2" fmla="*/ 1296 w 5105"/>
                  <a:gd name="connsiteY2" fmla="*/ 14707 h 14706"/>
                  <a:gd name="connsiteX3" fmla="*/ 4648 w 5105"/>
                  <a:gd name="connsiteY3" fmla="*/ 12649 h 14706"/>
                  <a:gd name="connsiteX4" fmla="*/ 5106 w 5105"/>
                  <a:gd name="connsiteY4" fmla="*/ 11506 h 14706"/>
                  <a:gd name="connsiteX5" fmla="*/ 3810 w 5105"/>
                  <a:gd name="connsiteY5" fmla="*/ 9601 h 14706"/>
                  <a:gd name="connsiteX6" fmla="*/ 2819 w 5105"/>
                  <a:gd name="connsiteY6" fmla="*/ 7011 h 14706"/>
                  <a:gd name="connsiteX7" fmla="*/ 4267 w 5105"/>
                  <a:gd name="connsiteY7" fmla="*/ 3124 h 14706"/>
                  <a:gd name="connsiteX8" fmla="*/ 3886 w 5105"/>
                  <a:gd name="connsiteY8" fmla="*/ 1372 h 14706"/>
                  <a:gd name="connsiteX9" fmla="*/ 914 w 5105"/>
                  <a:gd name="connsiteY9" fmla="*/ 0 h 14706"/>
                  <a:gd name="connsiteX10" fmla="*/ 381 w 5105"/>
                  <a:gd name="connsiteY10" fmla="*/ 457 h 14706"/>
                  <a:gd name="connsiteX11" fmla="*/ 0 w 5105"/>
                  <a:gd name="connsiteY11" fmla="*/ 1524 h 14706"/>
                  <a:gd name="connsiteX12" fmla="*/ 2134 w 5105"/>
                  <a:gd name="connsiteY12" fmla="*/ 7925 h 14706"/>
                  <a:gd name="connsiteX13" fmla="*/ 2134 w 5105"/>
                  <a:gd name="connsiteY13" fmla="*/ 8839 h 1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05" h="14706">
                    <a:moveTo>
                      <a:pt x="381" y="12192"/>
                    </a:moveTo>
                    <a:lnTo>
                      <a:pt x="152" y="13488"/>
                    </a:lnTo>
                    <a:lnTo>
                      <a:pt x="1296" y="14707"/>
                    </a:lnTo>
                    <a:lnTo>
                      <a:pt x="4648" y="12649"/>
                    </a:lnTo>
                    <a:lnTo>
                      <a:pt x="5106" y="11506"/>
                    </a:lnTo>
                    <a:lnTo>
                      <a:pt x="3810" y="9601"/>
                    </a:lnTo>
                    <a:lnTo>
                      <a:pt x="2819" y="7011"/>
                    </a:lnTo>
                    <a:lnTo>
                      <a:pt x="4267" y="3124"/>
                    </a:lnTo>
                    <a:lnTo>
                      <a:pt x="3886" y="1372"/>
                    </a:lnTo>
                    <a:lnTo>
                      <a:pt x="914" y="0"/>
                    </a:lnTo>
                    <a:lnTo>
                      <a:pt x="381" y="457"/>
                    </a:lnTo>
                    <a:lnTo>
                      <a:pt x="0" y="1524"/>
                    </a:lnTo>
                    <a:lnTo>
                      <a:pt x="2134" y="7925"/>
                    </a:lnTo>
                    <a:lnTo>
                      <a:pt x="2134" y="88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5" name="Freeform: Shape 1614">
                <a:extLst>
                  <a:ext uri="{FF2B5EF4-FFF2-40B4-BE49-F238E27FC236}">
                    <a16:creationId xmlns:a16="http://schemas.microsoft.com/office/drawing/2014/main" id="{91BF53B8-3B79-4D07-9CEB-CDA5DC2E2EED}"/>
                  </a:ext>
                </a:extLst>
              </p:cNvPr>
              <p:cNvSpPr/>
              <p:nvPr/>
            </p:nvSpPr>
            <p:spPr>
              <a:xfrm>
                <a:off x="3118561" y="2649397"/>
                <a:ext cx="4114" cy="2819"/>
              </a:xfrm>
              <a:custGeom>
                <a:avLst/>
                <a:gdLst>
                  <a:gd name="connsiteX0" fmla="*/ 2286 w 4114"/>
                  <a:gd name="connsiteY0" fmla="*/ 152 h 2819"/>
                  <a:gd name="connsiteX1" fmla="*/ 1372 w 4114"/>
                  <a:gd name="connsiteY1" fmla="*/ 609 h 2819"/>
                  <a:gd name="connsiteX2" fmla="*/ 0 w 4114"/>
                  <a:gd name="connsiteY2" fmla="*/ 2134 h 2819"/>
                  <a:gd name="connsiteX3" fmla="*/ 2819 w 4114"/>
                  <a:gd name="connsiteY3" fmla="*/ 2819 h 2819"/>
                  <a:gd name="connsiteX4" fmla="*/ 3657 w 4114"/>
                  <a:gd name="connsiteY4" fmla="*/ 2362 h 2819"/>
                  <a:gd name="connsiteX5" fmla="*/ 4115 w 4114"/>
                  <a:gd name="connsiteY5" fmla="*/ 1524 h 2819"/>
                  <a:gd name="connsiteX6" fmla="*/ 4115 w 4114"/>
                  <a:gd name="connsiteY6" fmla="*/ 457 h 2819"/>
                  <a:gd name="connsiteX7" fmla="*/ 3581 w 4114"/>
                  <a:gd name="connsiteY7" fmla="*/ 0 h 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4" h="2819">
                    <a:moveTo>
                      <a:pt x="2286" y="152"/>
                    </a:moveTo>
                    <a:lnTo>
                      <a:pt x="1372" y="609"/>
                    </a:lnTo>
                    <a:lnTo>
                      <a:pt x="0" y="2134"/>
                    </a:lnTo>
                    <a:lnTo>
                      <a:pt x="2819" y="2819"/>
                    </a:lnTo>
                    <a:lnTo>
                      <a:pt x="3657" y="2362"/>
                    </a:lnTo>
                    <a:lnTo>
                      <a:pt x="4115" y="1524"/>
                    </a:lnTo>
                    <a:lnTo>
                      <a:pt x="4115" y="457"/>
                    </a:lnTo>
                    <a:lnTo>
                      <a:pt x="358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6" name="Freeform: Shape 1615">
                <a:extLst>
                  <a:ext uri="{FF2B5EF4-FFF2-40B4-BE49-F238E27FC236}">
                    <a16:creationId xmlns:a16="http://schemas.microsoft.com/office/drawing/2014/main" id="{0095B2D3-8879-4B9A-8586-BE121E84FC39}"/>
                  </a:ext>
                </a:extLst>
              </p:cNvPr>
              <p:cNvSpPr/>
              <p:nvPr/>
            </p:nvSpPr>
            <p:spPr>
              <a:xfrm>
                <a:off x="2986659" y="4075404"/>
                <a:ext cx="8534" cy="9982"/>
              </a:xfrm>
              <a:custGeom>
                <a:avLst/>
                <a:gdLst>
                  <a:gd name="connsiteX0" fmla="*/ 0 w 8534"/>
                  <a:gd name="connsiteY0" fmla="*/ 533 h 9982"/>
                  <a:gd name="connsiteX1" fmla="*/ 152 w 8534"/>
                  <a:gd name="connsiteY1" fmla="*/ 6477 h 9982"/>
                  <a:gd name="connsiteX2" fmla="*/ 1372 w 8534"/>
                  <a:gd name="connsiteY2" fmla="*/ 8382 h 9982"/>
                  <a:gd name="connsiteX3" fmla="*/ 4877 w 8534"/>
                  <a:gd name="connsiteY3" fmla="*/ 9982 h 9982"/>
                  <a:gd name="connsiteX4" fmla="*/ 5944 w 8534"/>
                  <a:gd name="connsiteY4" fmla="*/ 9144 h 9982"/>
                  <a:gd name="connsiteX5" fmla="*/ 8534 w 8534"/>
                  <a:gd name="connsiteY5" fmla="*/ 6401 h 9982"/>
                  <a:gd name="connsiteX6" fmla="*/ 6172 w 8534"/>
                  <a:gd name="connsiteY6" fmla="*/ 4724 h 9982"/>
                  <a:gd name="connsiteX7" fmla="*/ 2134 w 8534"/>
                  <a:gd name="connsiteY7" fmla="*/ 0 h 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34" h="9982">
                    <a:moveTo>
                      <a:pt x="0" y="533"/>
                    </a:moveTo>
                    <a:lnTo>
                      <a:pt x="152" y="6477"/>
                    </a:lnTo>
                    <a:lnTo>
                      <a:pt x="1372" y="8382"/>
                    </a:lnTo>
                    <a:lnTo>
                      <a:pt x="4877" y="9982"/>
                    </a:lnTo>
                    <a:lnTo>
                      <a:pt x="5944" y="9144"/>
                    </a:lnTo>
                    <a:lnTo>
                      <a:pt x="8534" y="6401"/>
                    </a:lnTo>
                    <a:lnTo>
                      <a:pt x="6172" y="4724"/>
                    </a:lnTo>
                    <a:lnTo>
                      <a:pt x="213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7" name="Freeform: Shape 1616">
                <a:extLst>
                  <a:ext uri="{FF2B5EF4-FFF2-40B4-BE49-F238E27FC236}">
                    <a16:creationId xmlns:a16="http://schemas.microsoft.com/office/drawing/2014/main" id="{1E9E82A9-1329-4090-917C-B01D4E53CB14}"/>
                  </a:ext>
                </a:extLst>
              </p:cNvPr>
              <p:cNvSpPr/>
              <p:nvPr/>
            </p:nvSpPr>
            <p:spPr>
              <a:xfrm>
                <a:off x="3169920" y="1310335"/>
                <a:ext cx="116967" cy="72466"/>
              </a:xfrm>
              <a:custGeom>
                <a:avLst/>
                <a:gdLst>
                  <a:gd name="connsiteX0" fmla="*/ 9906 w 116967"/>
                  <a:gd name="connsiteY0" fmla="*/ 24155 h 72466"/>
                  <a:gd name="connsiteX1" fmla="*/ 5106 w 116967"/>
                  <a:gd name="connsiteY1" fmla="*/ 25222 h 72466"/>
                  <a:gd name="connsiteX2" fmla="*/ 3048 w 116967"/>
                  <a:gd name="connsiteY2" fmla="*/ 28575 h 72466"/>
                  <a:gd name="connsiteX3" fmla="*/ 0 w 116967"/>
                  <a:gd name="connsiteY3" fmla="*/ 41453 h 72466"/>
                  <a:gd name="connsiteX4" fmla="*/ 2057 w 116967"/>
                  <a:gd name="connsiteY4" fmla="*/ 44729 h 72466"/>
                  <a:gd name="connsiteX5" fmla="*/ 4496 w 116967"/>
                  <a:gd name="connsiteY5" fmla="*/ 47092 h 72466"/>
                  <a:gd name="connsiteX6" fmla="*/ 7163 w 116967"/>
                  <a:gd name="connsiteY6" fmla="*/ 48463 h 72466"/>
                  <a:gd name="connsiteX7" fmla="*/ 16383 w 116967"/>
                  <a:gd name="connsiteY7" fmla="*/ 50673 h 72466"/>
                  <a:gd name="connsiteX8" fmla="*/ 30480 w 116967"/>
                  <a:gd name="connsiteY8" fmla="*/ 51511 h 72466"/>
                  <a:gd name="connsiteX9" fmla="*/ 35890 w 116967"/>
                  <a:gd name="connsiteY9" fmla="*/ 52349 h 72466"/>
                  <a:gd name="connsiteX10" fmla="*/ 38709 w 116967"/>
                  <a:gd name="connsiteY10" fmla="*/ 53645 h 72466"/>
                  <a:gd name="connsiteX11" fmla="*/ 42443 w 116967"/>
                  <a:gd name="connsiteY11" fmla="*/ 53188 h 72466"/>
                  <a:gd name="connsiteX12" fmla="*/ 44044 w 116967"/>
                  <a:gd name="connsiteY12" fmla="*/ 55550 h 72466"/>
                  <a:gd name="connsiteX13" fmla="*/ 46406 w 116967"/>
                  <a:gd name="connsiteY13" fmla="*/ 56617 h 72466"/>
                  <a:gd name="connsiteX14" fmla="*/ 48844 w 116967"/>
                  <a:gd name="connsiteY14" fmla="*/ 58293 h 72466"/>
                  <a:gd name="connsiteX15" fmla="*/ 39929 w 116967"/>
                  <a:gd name="connsiteY15" fmla="*/ 60274 h 72466"/>
                  <a:gd name="connsiteX16" fmla="*/ 33757 w 116967"/>
                  <a:gd name="connsiteY16" fmla="*/ 60198 h 72466"/>
                  <a:gd name="connsiteX17" fmla="*/ 29489 w 116967"/>
                  <a:gd name="connsiteY17" fmla="*/ 60884 h 72466"/>
                  <a:gd name="connsiteX18" fmla="*/ 28575 w 116967"/>
                  <a:gd name="connsiteY18" fmla="*/ 62484 h 72466"/>
                  <a:gd name="connsiteX19" fmla="*/ 30937 w 116967"/>
                  <a:gd name="connsiteY19" fmla="*/ 65151 h 72466"/>
                  <a:gd name="connsiteX20" fmla="*/ 33681 w 116967"/>
                  <a:gd name="connsiteY20" fmla="*/ 66980 h 72466"/>
                  <a:gd name="connsiteX21" fmla="*/ 39396 w 116967"/>
                  <a:gd name="connsiteY21" fmla="*/ 69342 h 72466"/>
                  <a:gd name="connsiteX22" fmla="*/ 43663 w 116967"/>
                  <a:gd name="connsiteY22" fmla="*/ 71933 h 72466"/>
                  <a:gd name="connsiteX23" fmla="*/ 45111 w 116967"/>
                  <a:gd name="connsiteY23" fmla="*/ 72238 h 72466"/>
                  <a:gd name="connsiteX24" fmla="*/ 51968 w 116967"/>
                  <a:gd name="connsiteY24" fmla="*/ 72466 h 72466"/>
                  <a:gd name="connsiteX25" fmla="*/ 74295 w 116967"/>
                  <a:gd name="connsiteY25" fmla="*/ 66675 h 72466"/>
                  <a:gd name="connsiteX26" fmla="*/ 83287 w 116967"/>
                  <a:gd name="connsiteY26" fmla="*/ 65151 h 72466"/>
                  <a:gd name="connsiteX27" fmla="*/ 108737 w 116967"/>
                  <a:gd name="connsiteY27" fmla="*/ 56693 h 72466"/>
                  <a:gd name="connsiteX28" fmla="*/ 113614 w 116967"/>
                  <a:gd name="connsiteY28" fmla="*/ 52578 h 72466"/>
                  <a:gd name="connsiteX29" fmla="*/ 116967 w 116967"/>
                  <a:gd name="connsiteY29" fmla="*/ 48844 h 72466"/>
                  <a:gd name="connsiteX30" fmla="*/ 116662 w 116967"/>
                  <a:gd name="connsiteY30" fmla="*/ 46634 h 72466"/>
                  <a:gd name="connsiteX31" fmla="*/ 113843 w 116967"/>
                  <a:gd name="connsiteY31" fmla="*/ 44806 h 72466"/>
                  <a:gd name="connsiteX32" fmla="*/ 112852 w 116967"/>
                  <a:gd name="connsiteY32" fmla="*/ 43282 h 72466"/>
                  <a:gd name="connsiteX33" fmla="*/ 113691 w 116967"/>
                  <a:gd name="connsiteY33" fmla="*/ 42062 h 72466"/>
                  <a:gd name="connsiteX34" fmla="*/ 113995 w 116967"/>
                  <a:gd name="connsiteY34" fmla="*/ 40843 h 72466"/>
                  <a:gd name="connsiteX35" fmla="*/ 113767 w 116967"/>
                  <a:gd name="connsiteY35" fmla="*/ 39472 h 72466"/>
                  <a:gd name="connsiteX36" fmla="*/ 112700 w 116967"/>
                  <a:gd name="connsiteY36" fmla="*/ 36804 h 72466"/>
                  <a:gd name="connsiteX37" fmla="*/ 111404 w 116967"/>
                  <a:gd name="connsiteY37" fmla="*/ 35052 h 72466"/>
                  <a:gd name="connsiteX38" fmla="*/ 97688 w 116967"/>
                  <a:gd name="connsiteY38" fmla="*/ 31166 h 72466"/>
                  <a:gd name="connsiteX39" fmla="*/ 84811 w 116967"/>
                  <a:gd name="connsiteY39" fmla="*/ 25603 h 72466"/>
                  <a:gd name="connsiteX40" fmla="*/ 70409 w 116967"/>
                  <a:gd name="connsiteY40" fmla="*/ 12116 h 72466"/>
                  <a:gd name="connsiteX41" fmla="*/ 62865 w 116967"/>
                  <a:gd name="connsiteY41" fmla="*/ 7696 h 72466"/>
                  <a:gd name="connsiteX42" fmla="*/ 59817 w 116967"/>
                  <a:gd name="connsiteY42" fmla="*/ 6553 h 72466"/>
                  <a:gd name="connsiteX43" fmla="*/ 35357 w 116967"/>
                  <a:gd name="connsiteY43" fmla="*/ 1448 h 72466"/>
                  <a:gd name="connsiteX44" fmla="*/ 21184 w 116967"/>
                  <a:gd name="connsiteY44" fmla="*/ 0 h 72466"/>
                  <a:gd name="connsiteX45" fmla="*/ 8229 w 116967"/>
                  <a:gd name="connsiteY45" fmla="*/ 4191 h 72466"/>
                  <a:gd name="connsiteX46" fmla="*/ 5182 w 116967"/>
                  <a:gd name="connsiteY46" fmla="*/ 6858 h 72466"/>
                  <a:gd name="connsiteX47" fmla="*/ 3962 w 116967"/>
                  <a:gd name="connsiteY47" fmla="*/ 8763 h 72466"/>
                  <a:gd name="connsiteX48" fmla="*/ 3429 w 116967"/>
                  <a:gd name="connsiteY48" fmla="*/ 10744 h 72466"/>
                  <a:gd name="connsiteX49" fmla="*/ 3429 w 116967"/>
                  <a:gd name="connsiteY49" fmla="*/ 12725 h 72466"/>
                  <a:gd name="connsiteX50" fmla="*/ 4267 w 116967"/>
                  <a:gd name="connsiteY50" fmla="*/ 16002 h 72466"/>
                  <a:gd name="connsiteX51" fmla="*/ 5639 w 116967"/>
                  <a:gd name="connsiteY51" fmla="*/ 18212 h 72466"/>
                  <a:gd name="connsiteX52" fmla="*/ 10363 w 116967"/>
                  <a:gd name="connsiteY52" fmla="*/ 21031 h 72466"/>
                  <a:gd name="connsiteX53" fmla="*/ 23089 w 116967"/>
                  <a:gd name="connsiteY53" fmla="*/ 25832 h 72466"/>
                  <a:gd name="connsiteX54" fmla="*/ 21564 w 116967"/>
                  <a:gd name="connsiteY54" fmla="*/ 27051 h 72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6967" h="72466">
                    <a:moveTo>
                      <a:pt x="9906" y="24155"/>
                    </a:moveTo>
                    <a:lnTo>
                      <a:pt x="5106" y="25222"/>
                    </a:lnTo>
                    <a:lnTo>
                      <a:pt x="3048" y="28575"/>
                    </a:lnTo>
                    <a:lnTo>
                      <a:pt x="0" y="41453"/>
                    </a:lnTo>
                    <a:lnTo>
                      <a:pt x="2057" y="44729"/>
                    </a:lnTo>
                    <a:lnTo>
                      <a:pt x="4496" y="47092"/>
                    </a:lnTo>
                    <a:lnTo>
                      <a:pt x="7163" y="48463"/>
                    </a:lnTo>
                    <a:lnTo>
                      <a:pt x="16383" y="50673"/>
                    </a:lnTo>
                    <a:lnTo>
                      <a:pt x="30480" y="51511"/>
                    </a:lnTo>
                    <a:lnTo>
                      <a:pt x="35890" y="52349"/>
                    </a:lnTo>
                    <a:lnTo>
                      <a:pt x="38709" y="53645"/>
                    </a:lnTo>
                    <a:lnTo>
                      <a:pt x="42443" y="53188"/>
                    </a:lnTo>
                    <a:lnTo>
                      <a:pt x="44044" y="55550"/>
                    </a:lnTo>
                    <a:lnTo>
                      <a:pt x="46406" y="56617"/>
                    </a:lnTo>
                    <a:lnTo>
                      <a:pt x="48844" y="58293"/>
                    </a:lnTo>
                    <a:lnTo>
                      <a:pt x="39929" y="60274"/>
                    </a:lnTo>
                    <a:lnTo>
                      <a:pt x="33757" y="60198"/>
                    </a:lnTo>
                    <a:lnTo>
                      <a:pt x="29489" y="60884"/>
                    </a:lnTo>
                    <a:lnTo>
                      <a:pt x="28575" y="62484"/>
                    </a:lnTo>
                    <a:lnTo>
                      <a:pt x="30937" y="65151"/>
                    </a:lnTo>
                    <a:lnTo>
                      <a:pt x="33681" y="66980"/>
                    </a:lnTo>
                    <a:lnTo>
                      <a:pt x="39396" y="69342"/>
                    </a:lnTo>
                    <a:lnTo>
                      <a:pt x="43663" y="71933"/>
                    </a:lnTo>
                    <a:lnTo>
                      <a:pt x="45111" y="72238"/>
                    </a:lnTo>
                    <a:lnTo>
                      <a:pt x="51968" y="72466"/>
                    </a:lnTo>
                    <a:lnTo>
                      <a:pt x="74295" y="66675"/>
                    </a:lnTo>
                    <a:lnTo>
                      <a:pt x="83287" y="65151"/>
                    </a:lnTo>
                    <a:lnTo>
                      <a:pt x="108737" y="56693"/>
                    </a:lnTo>
                    <a:lnTo>
                      <a:pt x="113614" y="52578"/>
                    </a:lnTo>
                    <a:lnTo>
                      <a:pt x="116967" y="48844"/>
                    </a:lnTo>
                    <a:lnTo>
                      <a:pt x="116662" y="46634"/>
                    </a:lnTo>
                    <a:lnTo>
                      <a:pt x="113843" y="44806"/>
                    </a:lnTo>
                    <a:lnTo>
                      <a:pt x="112852" y="43282"/>
                    </a:lnTo>
                    <a:lnTo>
                      <a:pt x="113691" y="42062"/>
                    </a:lnTo>
                    <a:lnTo>
                      <a:pt x="113995" y="40843"/>
                    </a:lnTo>
                    <a:lnTo>
                      <a:pt x="113767" y="39472"/>
                    </a:lnTo>
                    <a:lnTo>
                      <a:pt x="112700" y="36804"/>
                    </a:lnTo>
                    <a:lnTo>
                      <a:pt x="111404" y="35052"/>
                    </a:lnTo>
                    <a:lnTo>
                      <a:pt x="97688" y="31166"/>
                    </a:lnTo>
                    <a:lnTo>
                      <a:pt x="84811" y="25603"/>
                    </a:lnTo>
                    <a:lnTo>
                      <a:pt x="70409" y="12116"/>
                    </a:lnTo>
                    <a:lnTo>
                      <a:pt x="62865" y="7696"/>
                    </a:lnTo>
                    <a:lnTo>
                      <a:pt x="59817" y="6553"/>
                    </a:lnTo>
                    <a:lnTo>
                      <a:pt x="35357" y="1448"/>
                    </a:lnTo>
                    <a:lnTo>
                      <a:pt x="21184" y="0"/>
                    </a:lnTo>
                    <a:lnTo>
                      <a:pt x="8229" y="4191"/>
                    </a:lnTo>
                    <a:lnTo>
                      <a:pt x="5182" y="6858"/>
                    </a:lnTo>
                    <a:lnTo>
                      <a:pt x="3962" y="8763"/>
                    </a:lnTo>
                    <a:lnTo>
                      <a:pt x="3429" y="10744"/>
                    </a:lnTo>
                    <a:lnTo>
                      <a:pt x="3429" y="12725"/>
                    </a:lnTo>
                    <a:lnTo>
                      <a:pt x="4267" y="16002"/>
                    </a:lnTo>
                    <a:lnTo>
                      <a:pt x="5639" y="18212"/>
                    </a:lnTo>
                    <a:lnTo>
                      <a:pt x="10363" y="21031"/>
                    </a:lnTo>
                    <a:lnTo>
                      <a:pt x="23089" y="25832"/>
                    </a:lnTo>
                    <a:lnTo>
                      <a:pt x="21564" y="2705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8" name="Freeform: Shape 1617">
                <a:extLst>
                  <a:ext uri="{FF2B5EF4-FFF2-40B4-BE49-F238E27FC236}">
                    <a16:creationId xmlns:a16="http://schemas.microsoft.com/office/drawing/2014/main" id="{039A98E7-9BA6-4F9A-9EE0-1548F8BF6176}"/>
                  </a:ext>
                </a:extLst>
              </p:cNvPr>
              <p:cNvSpPr/>
              <p:nvPr/>
            </p:nvSpPr>
            <p:spPr>
              <a:xfrm>
                <a:off x="3194380" y="2504922"/>
                <a:ext cx="11887" cy="8229"/>
              </a:xfrm>
              <a:custGeom>
                <a:avLst/>
                <a:gdLst>
                  <a:gd name="connsiteX0" fmla="*/ 5868 w 11887"/>
                  <a:gd name="connsiteY0" fmla="*/ 0 h 8229"/>
                  <a:gd name="connsiteX1" fmla="*/ 3429 w 11887"/>
                  <a:gd name="connsiteY1" fmla="*/ 3124 h 8229"/>
                  <a:gd name="connsiteX2" fmla="*/ 1143 w 11887"/>
                  <a:gd name="connsiteY2" fmla="*/ 1600 h 8229"/>
                  <a:gd name="connsiteX3" fmla="*/ 381 w 11887"/>
                  <a:gd name="connsiteY3" fmla="*/ 1981 h 8229"/>
                  <a:gd name="connsiteX4" fmla="*/ 0 w 11887"/>
                  <a:gd name="connsiteY4" fmla="*/ 4496 h 8229"/>
                  <a:gd name="connsiteX5" fmla="*/ 76 w 11887"/>
                  <a:gd name="connsiteY5" fmla="*/ 7772 h 8229"/>
                  <a:gd name="connsiteX6" fmla="*/ 762 w 11887"/>
                  <a:gd name="connsiteY6" fmla="*/ 8229 h 8229"/>
                  <a:gd name="connsiteX7" fmla="*/ 1905 w 11887"/>
                  <a:gd name="connsiteY7" fmla="*/ 7925 h 8229"/>
                  <a:gd name="connsiteX8" fmla="*/ 11887 w 11887"/>
                  <a:gd name="connsiteY8" fmla="*/ 4419 h 8229"/>
                  <a:gd name="connsiteX9" fmla="*/ 10439 w 11887"/>
                  <a:gd name="connsiteY9" fmla="*/ 3581 h 8229"/>
                  <a:gd name="connsiteX10" fmla="*/ 7544 w 11887"/>
                  <a:gd name="connsiteY10" fmla="*/ 305 h 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87" h="8229">
                    <a:moveTo>
                      <a:pt x="5868" y="0"/>
                    </a:moveTo>
                    <a:lnTo>
                      <a:pt x="3429" y="3124"/>
                    </a:lnTo>
                    <a:lnTo>
                      <a:pt x="1143" y="1600"/>
                    </a:lnTo>
                    <a:lnTo>
                      <a:pt x="381" y="1981"/>
                    </a:lnTo>
                    <a:lnTo>
                      <a:pt x="0" y="4496"/>
                    </a:lnTo>
                    <a:lnTo>
                      <a:pt x="76" y="7772"/>
                    </a:lnTo>
                    <a:lnTo>
                      <a:pt x="762" y="8229"/>
                    </a:lnTo>
                    <a:lnTo>
                      <a:pt x="1905" y="7925"/>
                    </a:lnTo>
                    <a:lnTo>
                      <a:pt x="11887" y="4419"/>
                    </a:lnTo>
                    <a:lnTo>
                      <a:pt x="10439" y="3581"/>
                    </a:lnTo>
                    <a:lnTo>
                      <a:pt x="7544" y="3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9" name="Freeform: Shape 1618">
                <a:extLst>
                  <a:ext uri="{FF2B5EF4-FFF2-40B4-BE49-F238E27FC236}">
                    <a16:creationId xmlns:a16="http://schemas.microsoft.com/office/drawing/2014/main" id="{6F010666-396B-41B2-9B5C-2104B638C9E5}"/>
                  </a:ext>
                </a:extLst>
              </p:cNvPr>
              <p:cNvSpPr/>
              <p:nvPr/>
            </p:nvSpPr>
            <p:spPr>
              <a:xfrm>
                <a:off x="3172053" y="2510942"/>
                <a:ext cx="12649" cy="6705"/>
              </a:xfrm>
              <a:custGeom>
                <a:avLst/>
                <a:gdLst>
                  <a:gd name="connsiteX0" fmla="*/ 5106 w 12649"/>
                  <a:gd name="connsiteY0" fmla="*/ 3429 h 6705"/>
                  <a:gd name="connsiteX1" fmla="*/ 3886 w 12649"/>
                  <a:gd name="connsiteY1" fmla="*/ 3429 h 6705"/>
                  <a:gd name="connsiteX2" fmla="*/ 3124 w 12649"/>
                  <a:gd name="connsiteY2" fmla="*/ 2896 h 6705"/>
                  <a:gd name="connsiteX3" fmla="*/ 2972 w 12649"/>
                  <a:gd name="connsiteY3" fmla="*/ 1981 h 6705"/>
                  <a:gd name="connsiteX4" fmla="*/ 1981 w 12649"/>
                  <a:gd name="connsiteY4" fmla="*/ 1600 h 6705"/>
                  <a:gd name="connsiteX5" fmla="*/ 305 w 12649"/>
                  <a:gd name="connsiteY5" fmla="*/ 1753 h 6705"/>
                  <a:gd name="connsiteX6" fmla="*/ 0 w 12649"/>
                  <a:gd name="connsiteY6" fmla="*/ 2743 h 6705"/>
                  <a:gd name="connsiteX7" fmla="*/ 1753 w 12649"/>
                  <a:gd name="connsiteY7" fmla="*/ 5791 h 6705"/>
                  <a:gd name="connsiteX8" fmla="*/ 2972 w 12649"/>
                  <a:gd name="connsiteY8" fmla="*/ 6706 h 6705"/>
                  <a:gd name="connsiteX9" fmla="*/ 4648 w 12649"/>
                  <a:gd name="connsiteY9" fmla="*/ 6096 h 6705"/>
                  <a:gd name="connsiteX10" fmla="*/ 6020 w 12649"/>
                  <a:gd name="connsiteY10" fmla="*/ 4953 h 6705"/>
                  <a:gd name="connsiteX11" fmla="*/ 12039 w 12649"/>
                  <a:gd name="connsiteY11" fmla="*/ 2058 h 6705"/>
                  <a:gd name="connsiteX12" fmla="*/ 12649 w 12649"/>
                  <a:gd name="connsiteY12" fmla="*/ 533 h 6705"/>
                  <a:gd name="connsiteX13" fmla="*/ 11811 w 12649"/>
                  <a:gd name="connsiteY13" fmla="*/ 0 h 6705"/>
                  <a:gd name="connsiteX14" fmla="*/ 9525 w 12649"/>
                  <a:gd name="connsiteY14" fmla="*/ 457 h 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649" h="6705">
                    <a:moveTo>
                      <a:pt x="5106" y="3429"/>
                    </a:moveTo>
                    <a:lnTo>
                      <a:pt x="3886" y="3429"/>
                    </a:lnTo>
                    <a:lnTo>
                      <a:pt x="3124" y="2896"/>
                    </a:lnTo>
                    <a:lnTo>
                      <a:pt x="2972" y="1981"/>
                    </a:lnTo>
                    <a:lnTo>
                      <a:pt x="1981" y="1600"/>
                    </a:lnTo>
                    <a:lnTo>
                      <a:pt x="305" y="1753"/>
                    </a:lnTo>
                    <a:lnTo>
                      <a:pt x="0" y="2743"/>
                    </a:lnTo>
                    <a:lnTo>
                      <a:pt x="1753" y="5791"/>
                    </a:lnTo>
                    <a:lnTo>
                      <a:pt x="2972" y="6706"/>
                    </a:lnTo>
                    <a:lnTo>
                      <a:pt x="4648" y="6096"/>
                    </a:lnTo>
                    <a:lnTo>
                      <a:pt x="6020" y="4953"/>
                    </a:lnTo>
                    <a:lnTo>
                      <a:pt x="12039" y="2058"/>
                    </a:lnTo>
                    <a:lnTo>
                      <a:pt x="12649" y="533"/>
                    </a:lnTo>
                    <a:lnTo>
                      <a:pt x="11811" y="0"/>
                    </a:lnTo>
                    <a:lnTo>
                      <a:pt x="9525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0" name="Freeform: Shape 1619">
                <a:extLst>
                  <a:ext uri="{FF2B5EF4-FFF2-40B4-BE49-F238E27FC236}">
                    <a16:creationId xmlns:a16="http://schemas.microsoft.com/office/drawing/2014/main" id="{AC4370A1-4DC9-4EF5-8F48-BC997BB633D6}"/>
                  </a:ext>
                </a:extLst>
              </p:cNvPr>
              <p:cNvSpPr/>
              <p:nvPr/>
            </p:nvSpPr>
            <p:spPr>
              <a:xfrm>
                <a:off x="3192932" y="2608783"/>
                <a:ext cx="7620" cy="11734"/>
              </a:xfrm>
              <a:custGeom>
                <a:avLst/>
                <a:gdLst>
                  <a:gd name="connsiteX0" fmla="*/ 7620 w 7620"/>
                  <a:gd name="connsiteY0" fmla="*/ 0 h 11734"/>
                  <a:gd name="connsiteX1" fmla="*/ 6096 w 7620"/>
                  <a:gd name="connsiteY1" fmla="*/ 1981 h 11734"/>
                  <a:gd name="connsiteX2" fmla="*/ 4267 w 7620"/>
                  <a:gd name="connsiteY2" fmla="*/ 3048 h 11734"/>
                  <a:gd name="connsiteX3" fmla="*/ 3810 w 7620"/>
                  <a:gd name="connsiteY3" fmla="*/ 3963 h 11734"/>
                  <a:gd name="connsiteX4" fmla="*/ 3810 w 7620"/>
                  <a:gd name="connsiteY4" fmla="*/ 5258 h 11734"/>
                  <a:gd name="connsiteX5" fmla="*/ 2591 w 7620"/>
                  <a:gd name="connsiteY5" fmla="*/ 7239 h 11734"/>
                  <a:gd name="connsiteX6" fmla="*/ 229 w 7620"/>
                  <a:gd name="connsiteY6" fmla="*/ 10135 h 11734"/>
                  <a:gd name="connsiteX7" fmla="*/ 0 w 7620"/>
                  <a:gd name="connsiteY7" fmla="*/ 11659 h 11734"/>
                  <a:gd name="connsiteX8" fmla="*/ 1905 w 7620"/>
                  <a:gd name="connsiteY8" fmla="*/ 11735 h 11734"/>
                  <a:gd name="connsiteX9" fmla="*/ 3810 w 7620"/>
                  <a:gd name="connsiteY9" fmla="*/ 10058 h 11734"/>
                  <a:gd name="connsiteX10" fmla="*/ 6858 w 7620"/>
                  <a:gd name="connsiteY10" fmla="*/ 3581 h 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" h="11734">
                    <a:moveTo>
                      <a:pt x="7620" y="0"/>
                    </a:moveTo>
                    <a:lnTo>
                      <a:pt x="6096" y="1981"/>
                    </a:lnTo>
                    <a:lnTo>
                      <a:pt x="4267" y="3048"/>
                    </a:lnTo>
                    <a:lnTo>
                      <a:pt x="3810" y="3963"/>
                    </a:lnTo>
                    <a:lnTo>
                      <a:pt x="3810" y="5258"/>
                    </a:lnTo>
                    <a:lnTo>
                      <a:pt x="2591" y="7239"/>
                    </a:lnTo>
                    <a:lnTo>
                      <a:pt x="229" y="10135"/>
                    </a:lnTo>
                    <a:lnTo>
                      <a:pt x="0" y="11659"/>
                    </a:lnTo>
                    <a:lnTo>
                      <a:pt x="1905" y="11735"/>
                    </a:lnTo>
                    <a:lnTo>
                      <a:pt x="3810" y="10058"/>
                    </a:lnTo>
                    <a:lnTo>
                      <a:pt x="6858" y="35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1" name="Freeform: Shape 1620">
                <a:extLst>
                  <a:ext uri="{FF2B5EF4-FFF2-40B4-BE49-F238E27FC236}">
                    <a16:creationId xmlns:a16="http://schemas.microsoft.com/office/drawing/2014/main" id="{EF00EC46-7175-4D2A-B5E0-212986DA8952}"/>
                  </a:ext>
                </a:extLst>
              </p:cNvPr>
              <p:cNvSpPr/>
              <p:nvPr/>
            </p:nvSpPr>
            <p:spPr>
              <a:xfrm>
                <a:off x="4349801" y="1562481"/>
                <a:ext cx="423214" cy="194386"/>
              </a:xfrm>
              <a:custGeom>
                <a:avLst/>
                <a:gdLst>
                  <a:gd name="connsiteX0" fmla="*/ 292303 w 423214"/>
                  <a:gd name="connsiteY0" fmla="*/ 167945 h 194386"/>
                  <a:gd name="connsiteX1" fmla="*/ 299771 w 423214"/>
                  <a:gd name="connsiteY1" fmla="*/ 167335 h 194386"/>
                  <a:gd name="connsiteX2" fmla="*/ 303657 w 423214"/>
                  <a:gd name="connsiteY2" fmla="*/ 166497 h 194386"/>
                  <a:gd name="connsiteX3" fmla="*/ 310362 w 423214"/>
                  <a:gd name="connsiteY3" fmla="*/ 163373 h 194386"/>
                  <a:gd name="connsiteX4" fmla="*/ 319354 w 423214"/>
                  <a:gd name="connsiteY4" fmla="*/ 155981 h 194386"/>
                  <a:gd name="connsiteX5" fmla="*/ 326136 w 423214"/>
                  <a:gd name="connsiteY5" fmla="*/ 151409 h 194386"/>
                  <a:gd name="connsiteX6" fmla="*/ 334975 w 423214"/>
                  <a:gd name="connsiteY6" fmla="*/ 147371 h 194386"/>
                  <a:gd name="connsiteX7" fmla="*/ 348082 w 423214"/>
                  <a:gd name="connsiteY7" fmla="*/ 142418 h 194386"/>
                  <a:gd name="connsiteX8" fmla="*/ 357301 w 423214"/>
                  <a:gd name="connsiteY8" fmla="*/ 139979 h 194386"/>
                  <a:gd name="connsiteX9" fmla="*/ 366446 w 423214"/>
                  <a:gd name="connsiteY9" fmla="*/ 140056 h 194386"/>
                  <a:gd name="connsiteX10" fmla="*/ 370027 w 423214"/>
                  <a:gd name="connsiteY10" fmla="*/ 138608 h 194386"/>
                  <a:gd name="connsiteX11" fmla="*/ 375437 w 423214"/>
                  <a:gd name="connsiteY11" fmla="*/ 134874 h 194386"/>
                  <a:gd name="connsiteX12" fmla="*/ 381686 w 423214"/>
                  <a:gd name="connsiteY12" fmla="*/ 132664 h 194386"/>
                  <a:gd name="connsiteX13" fmla="*/ 384810 w 423214"/>
                  <a:gd name="connsiteY13" fmla="*/ 130835 h 194386"/>
                  <a:gd name="connsiteX14" fmla="*/ 387553 w 423214"/>
                  <a:gd name="connsiteY14" fmla="*/ 127864 h 194386"/>
                  <a:gd name="connsiteX15" fmla="*/ 389229 w 423214"/>
                  <a:gd name="connsiteY15" fmla="*/ 125120 h 194386"/>
                  <a:gd name="connsiteX16" fmla="*/ 389839 w 423214"/>
                  <a:gd name="connsiteY16" fmla="*/ 122377 h 194386"/>
                  <a:gd name="connsiteX17" fmla="*/ 388620 w 423214"/>
                  <a:gd name="connsiteY17" fmla="*/ 121234 h 194386"/>
                  <a:gd name="connsiteX18" fmla="*/ 388010 w 423214"/>
                  <a:gd name="connsiteY18" fmla="*/ 119101 h 194386"/>
                  <a:gd name="connsiteX19" fmla="*/ 391439 w 423214"/>
                  <a:gd name="connsiteY19" fmla="*/ 116510 h 194386"/>
                  <a:gd name="connsiteX20" fmla="*/ 391058 w 423214"/>
                  <a:gd name="connsiteY20" fmla="*/ 112319 h 194386"/>
                  <a:gd name="connsiteX21" fmla="*/ 394487 w 423214"/>
                  <a:gd name="connsiteY21" fmla="*/ 113614 h 194386"/>
                  <a:gd name="connsiteX22" fmla="*/ 400736 w 423214"/>
                  <a:gd name="connsiteY22" fmla="*/ 114224 h 194386"/>
                  <a:gd name="connsiteX23" fmla="*/ 404317 w 423214"/>
                  <a:gd name="connsiteY23" fmla="*/ 112547 h 194386"/>
                  <a:gd name="connsiteX24" fmla="*/ 407898 w 423214"/>
                  <a:gd name="connsiteY24" fmla="*/ 109880 h 194386"/>
                  <a:gd name="connsiteX25" fmla="*/ 411708 w 423214"/>
                  <a:gd name="connsiteY25" fmla="*/ 105004 h 194386"/>
                  <a:gd name="connsiteX26" fmla="*/ 412623 w 423214"/>
                  <a:gd name="connsiteY26" fmla="*/ 101803 h 194386"/>
                  <a:gd name="connsiteX27" fmla="*/ 412623 w 423214"/>
                  <a:gd name="connsiteY27" fmla="*/ 99060 h 194386"/>
                  <a:gd name="connsiteX28" fmla="*/ 411708 w 423214"/>
                  <a:gd name="connsiteY28" fmla="*/ 96926 h 194386"/>
                  <a:gd name="connsiteX29" fmla="*/ 414604 w 423214"/>
                  <a:gd name="connsiteY29" fmla="*/ 95631 h 194386"/>
                  <a:gd name="connsiteX30" fmla="*/ 419481 w 423214"/>
                  <a:gd name="connsiteY30" fmla="*/ 95402 h 194386"/>
                  <a:gd name="connsiteX31" fmla="*/ 421538 w 423214"/>
                  <a:gd name="connsiteY31" fmla="*/ 94183 h 194386"/>
                  <a:gd name="connsiteX32" fmla="*/ 422681 w 423214"/>
                  <a:gd name="connsiteY32" fmla="*/ 92202 h 194386"/>
                  <a:gd name="connsiteX33" fmla="*/ 423215 w 423214"/>
                  <a:gd name="connsiteY33" fmla="*/ 90373 h 194386"/>
                  <a:gd name="connsiteX34" fmla="*/ 423138 w 423214"/>
                  <a:gd name="connsiteY34" fmla="*/ 88697 h 194386"/>
                  <a:gd name="connsiteX35" fmla="*/ 422224 w 423214"/>
                  <a:gd name="connsiteY35" fmla="*/ 87554 h 194386"/>
                  <a:gd name="connsiteX36" fmla="*/ 415518 w 423214"/>
                  <a:gd name="connsiteY36" fmla="*/ 84430 h 194386"/>
                  <a:gd name="connsiteX37" fmla="*/ 417347 w 423214"/>
                  <a:gd name="connsiteY37" fmla="*/ 82982 h 194386"/>
                  <a:gd name="connsiteX38" fmla="*/ 418719 w 423214"/>
                  <a:gd name="connsiteY38" fmla="*/ 82525 h 194386"/>
                  <a:gd name="connsiteX39" fmla="*/ 419633 w 423214"/>
                  <a:gd name="connsiteY39" fmla="*/ 81686 h 194386"/>
                  <a:gd name="connsiteX40" fmla="*/ 419938 w 423214"/>
                  <a:gd name="connsiteY40" fmla="*/ 80391 h 194386"/>
                  <a:gd name="connsiteX41" fmla="*/ 419938 w 423214"/>
                  <a:gd name="connsiteY41" fmla="*/ 79248 h 194386"/>
                  <a:gd name="connsiteX42" fmla="*/ 419481 w 423214"/>
                  <a:gd name="connsiteY42" fmla="*/ 78334 h 194386"/>
                  <a:gd name="connsiteX43" fmla="*/ 416738 w 423214"/>
                  <a:gd name="connsiteY43" fmla="*/ 78257 h 194386"/>
                  <a:gd name="connsiteX44" fmla="*/ 414833 w 423214"/>
                  <a:gd name="connsiteY44" fmla="*/ 76276 h 194386"/>
                  <a:gd name="connsiteX45" fmla="*/ 413613 w 423214"/>
                  <a:gd name="connsiteY45" fmla="*/ 74295 h 194386"/>
                  <a:gd name="connsiteX46" fmla="*/ 414375 w 423214"/>
                  <a:gd name="connsiteY46" fmla="*/ 73381 h 194386"/>
                  <a:gd name="connsiteX47" fmla="*/ 417347 w 423214"/>
                  <a:gd name="connsiteY47" fmla="*/ 72619 h 194386"/>
                  <a:gd name="connsiteX48" fmla="*/ 418871 w 423214"/>
                  <a:gd name="connsiteY48" fmla="*/ 71476 h 194386"/>
                  <a:gd name="connsiteX49" fmla="*/ 419405 w 423214"/>
                  <a:gd name="connsiteY49" fmla="*/ 68809 h 194386"/>
                  <a:gd name="connsiteX50" fmla="*/ 420929 w 423214"/>
                  <a:gd name="connsiteY50" fmla="*/ 65913 h 194386"/>
                  <a:gd name="connsiteX51" fmla="*/ 420852 w 423214"/>
                  <a:gd name="connsiteY51" fmla="*/ 63932 h 194386"/>
                  <a:gd name="connsiteX52" fmla="*/ 418795 w 423214"/>
                  <a:gd name="connsiteY52" fmla="*/ 62027 h 194386"/>
                  <a:gd name="connsiteX53" fmla="*/ 417423 w 423214"/>
                  <a:gd name="connsiteY53" fmla="*/ 61951 h 194386"/>
                  <a:gd name="connsiteX54" fmla="*/ 414299 w 423214"/>
                  <a:gd name="connsiteY54" fmla="*/ 63094 h 194386"/>
                  <a:gd name="connsiteX55" fmla="*/ 412166 w 423214"/>
                  <a:gd name="connsiteY55" fmla="*/ 59741 h 194386"/>
                  <a:gd name="connsiteX56" fmla="*/ 408508 w 423214"/>
                  <a:gd name="connsiteY56" fmla="*/ 57836 h 194386"/>
                  <a:gd name="connsiteX57" fmla="*/ 399517 w 423214"/>
                  <a:gd name="connsiteY57" fmla="*/ 56159 h 194386"/>
                  <a:gd name="connsiteX58" fmla="*/ 394259 w 423214"/>
                  <a:gd name="connsiteY58" fmla="*/ 57074 h 194386"/>
                  <a:gd name="connsiteX59" fmla="*/ 387629 w 423214"/>
                  <a:gd name="connsiteY59" fmla="*/ 60427 h 194386"/>
                  <a:gd name="connsiteX60" fmla="*/ 393268 w 423214"/>
                  <a:gd name="connsiteY60" fmla="*/ 55169 h 194386"/>
                  <a:gd name="connsiteX61" fmla="*/ 393649 w 423214"/>
                  <a:gd name="connsiteY61" fmla="*/ 53492 h 194386"/>
                  <a:gd name="connsiteX62" fmla="*/ 392430 w 423214"/>
                  <a:gd name="connsiteY62" fmla="*/ 51892 h 194386"/>
                  <a:gd name="connsiteX63" fmla="*/ 391668 w 423214"/>
                  <a:gd name="connsiteY63" fmla="*/ 50063 h 194386"/>
                  <a:gd name="connsiteX64" fmla="*/ 391515 w 423214"/>
                  <a:gd name="connsiteY64" fmla="*/ 48082 h 194386"/>
                  <a:gd name="connsiteX65" fmla="*/ 390830 w 423214"/>
                  <a:gd name="connsiteY65" fmla="*/ 47015 h 194386"/>
                  <a:gd name="connsiteX66" fmla="*/ 389458 w 423214"/>
                  <a:gd name="connsiteY66" fmla="*/ 46863 h 194386"/>
                  <a:gd name="connsiteX67" fmla="*/ 376657 w 423214"/>
                  <a:gd name="connsiteY67" fmla="*/ 48997 h 194386"/>
                  <a:gd name="connsiteX68" fmla="*/ 373913 w 423214"/>
                  <a:gd name="connsiteY68" fmla="*/ 48463 h 194386"/>
                  <a:gd name="connsiteX69" fmla="*/ 373456 w 423214"/>
                  <a:gd name="connsiteY69" fmla="*/ 47473 h 194386"/>
                  <a:gd name="connsiteX70" fmla="*/ 376809 w 423214"/>
                  <a:gd name="connsiteY70" fmla="*/ 44044 h 194386"/>
                  <a:gd name="connsiteX71" fmla="*/ 379323 w 423214"/>
                  <a:gd name="connsiteY71" fmla="*/ 40081 h 194386"/>
                  <a:gd name="connsiteX72" fmla="*/ 380085 w 423214"/>
                  <a:gd name="connsiteY72" fmla="*/ 36119 h 194386"/>
                  <a:gd name="connsiteX73" fmla="*/ 379857 w 423214"/>
                  <a:gd name="connsiteY73" fmla="*/ 34214 h 194386"/>
                  <a:gd name="connsiteX74" fmla="*/ 378942 w 423214"/>
                  <a:gd name="connsiteY74" fmla="*/ 32309 h 194386"/>
                  <a:gd name="connsiteX75" fmla="*/ 377266 w 423214"/>
                  <a:gd name="connsiteY75" fmla="*/ 30328 h 194386"/>
                  <a:gd name="connsiteX76" fmla="*/ 375513 w 423214"/>
                  <a:gd name="connsiteY76" fmla="*/ 29794 h 194386"/>
                  <a:gd name="connsiteX77" fmla="*/ 371322 w 423214"/>
                  <a:gd name="connsiteY77" fmla="*/ 31166 h 194386"/>
                  <a:gd name="connsiteX78" fmla="*/ 366826 w 423214"/>
                  <a:gd name="connsiteY78" fmla="*/ 29642 h 194386"/>
                  <a:gd name="connsiteX79" fmla="*/ 362788 w 423214"/>
                  <a:gd name="connsiteY79" fmla="*/ 27051 h 194386"/>
                  <a:gd name="connsiteX80" fmla="*/ 362712 w 423214"/>
                  <a:gd name="connsiteY80" fmla="*/ 25527 h 194386"/>
                  <a:gd name="connsiteX81" fmla="*/ 366065 w 423214"/>
                  <a:gd name="connsiteY81" fmla="*/ 22250 h 194386"/>
                  <a:gd name="connsiteX82" fmla="*/ 370636 w 423214"/>
                  <a:gd name="connsiteY82" fmla="*/ 15469 h 194386"/>
                  <a:gd name="connsiteX83" fmla="*/ 375437 w 423214"/>
                  <a:gd name="connsiteY83" fmla="*/ 12497 h 194386"/>
                  <a:gd name="connsiteX84" fmla="*/ 378790 w 423214"/>
                  <a:gd name="connsiteY84" fmla="*/ 11735 h 194386"/>
                  <a:gd name="connsiteX85" fmla="*/ 382981 w 423214"/>
                  <a:gd name="connsiteY85" fmla="*/ 9754 h 194386"/>
                  <a:gd name="connsiteX86" fmla="*/ 382905 w 423214"/>
                  <a:gd name="connsiteY86" fmla="*/ 9220 h 194386"/>
                  <a:gd name="connsiteX87" fmla="*/ 379628 w 423214"/>
                  <a:gd name="connsiteY87" fmla="*/ 9601 h 194386"/>
                  <a:gd name="connsiteX88" fmla="*/ 372847 w 423214"/>
                  <a:gd name="connsiteY88" fmla="*/ 9220 h 194386"/>
                  <a:gd name="connsiteX89" fmla="*/ 368427 w 423214"/>
                  <a:gd name="connsiteY89" fmla="*/ 10668 h 194386"/>
                  <a:gd name="connsiteX90" fmla="*/ 360959 w 423214"/>
                  <a:gd name="connsiteY90" fmla="*/ 15621 h 194386"/>
                  <a:gd name="connsiteX91" fmla="*/ 357911 w 423214"/>
                  <a:gd name="connsiteY91" fmla="*/ 17069 h 194386"/>
                  <a:gd name="connsiteX92" fmla="*/ 350672 w 423214"/>
                  <a:gd name="connsiteY92" fmla="*/ 19279 h 194386"/>
                  <a:gd name="connsiteX93" fmla="*/ 346177 w 423214"/>
                  <a:gd name="connsiteY93" fmla="*/ 19050 h 194386"/>
                  <a:gd name="connsiteX94" fmla="*/ 342138 w 423214"/>
                  <a:gd name="connsiteY94" fmla="*/ 17069 h 194386"/>
                  <a:gd name="connsiteX95" fmla="*/ 340004 w 423214"/>
                  <a:gd name="connsiteY95" fmla="*/ 15392 h 194386"/>
                  <a:gd name="connsiteX96" fmla="*/ 339623 w 423214"/>
                  <a:gd name="connsiteY96" fmla="*/ 10744 h 194386"/>
                  <a:gd name="connsiteX97" fmla="*/ 337794 w 423214"/>
                  <a:gd name="connsiteY97" fmla="*/ 8611 h 194386"/>
                  <a:gd name="connsiteX98" fmla="*/ 334289 w 423214"/>
                  <a:gd name="connsiteY98" fmla="*/ 5944 h 194386"/>
                  <a:gd name="connsiteX99" fmla="*/ 329032 w 423214"/>
                  <a:gd name="connsiteY99" fmla="*/ 686 h 194386"/>
                  <a:gd name="connsiteX100" fmla="*/ 327127 w 423214"/>
                  <a:gd name="connsiteY100" fmla="*/ 0 h 194386"/>
                  <a:gd name="connsiteX101" fmla="*/ 318821 w 423214"/>
                  <a:gd name="connsiteY101" fmla="*/ 229 h 194386"/>
                  <a:gd name="connsiteX102" fmla="*/ 309372 w 423214"/>
                  <a:gd name="connsiteY102" fmla="*/ 2896 h 194386"/>
                  <a:gd name="connsiteX103" fmla="*/ 307543 w 423214"/>
                  <a:gd name="connsiteY103" fmla="*/ 5105 h 194386"/>
                  <a:gd name="connsiteX104" fmla="*/ 311887 w 423214"/>
                  <a:gd name="connsiteY104" fmla="*/ 15850 h 194386"/>
                  <a:gd name="connsiteX105" fmla="*/ 311581 w 423214"/>
                  <a:gd name="connsiteY105" fmla="*/ 17526 h 194386"/>
                  <a:gd name="connsiteX106" fmla="*/ 309676 w 423214"/>
                  <a:gd name="connsiteY106" fmla="*/ 21107 h 194386"/>
                  <a:gd name="connsiteX107" fmla="*/ 304267 w 423214"/>
                  <a:gd name="connsiteY107" fmla="*/ 22631 h 194386"/>
                  <a:gd name="connsiteX108" fmla="*/ 299466 w 423214"/>
                  <a:gd name="connsiteY108" fmla="*/ 25146 h 194386"/>
                  <a:gd name="connsiteX109" fmla="*/ 295961 w 423214"/>
                  <a:gd name="connsiteY109" fmla="*/ 25603 h 194386"/>
                  <a:gd name="connsiteX110" fmla="*/ 292608 w 423214"/>
                  <a:gd name="connsiteY110" fmla="*/ 24460 h 194386"/>
                  <a:gd name="connsiteX111" fmla="*/ 290932 w 423214"/>
                  <a:gd name="connsiteY111" fmla="*/ 22936 h 194386"/>
                  <a:gd name="connsiteX112" fmla="*/ 287274 w 423214"/>
                  <a:gd name="connsiteY112" fmla="*/ 21031 h 194386"/>
                  <a:gd name="connsiteX113" fmla="*/ 285217 w 423214"/>
                  <a:gd name="connsiteY113" fmla="*/ 20422 h 194386"/>
                  <a:gd name="connsiteX114" fmla="*/ 283769 w 423214"/>
                  <a:gd name="connsiteY114" fmla="*/ 20650 h 194386"/>
                  <a:gd name="connsiteX115" fmla="*/ 276758 w 423214"/>
                  <a:gd name="connsiteY115" fmla="*/ 27889 h 194386"/>
                  <a:gd name="connsiteX116" fmla="*/ 273558 w 423214"/>
                  <a:gd name="connsiteY116" fmla="*/ 31928 h 194386"/>
                  <a:gd name="connsiteX117" fmla="*/ 271653 w 423214"/>
                  <a:gd name="connsiteY117" fmla="*/ 33604 h 194386"/>
                  <a:gd name="connsiteX118" fmla="*/ 268833 w 423214"/>
                  <a:gd name="connsiteY118" fmla="*/ 34900 h 194386"/>
                  <a:gd name="connsiteX119" fmla="*/ 268376 w 423214"/>
                  <a:gd name="connsiteY119" fmla="*/ 35814 h 194386"/>
                  <a:gd name="connsiteX120" fmla="*/ 267157 w 423214"/>
                  <a:gd name="connsiteY120" fmla="*/ 35357 h 194386"/>
                  <a:gd name="connsiteX121" fmla="*/ 265176 w 423214"/>
                  <a:gd name="connsiteY121" fmla="*/ 33604 h 194386"/>
                  <a:gd name="connsiteX122" fmla="*/ 257937 w 423214"/>
                  <a:gd name="connsiteY122" fmla="*/ 26289 h 194386"/>
                  <a:gd name="connsiteX123" fmla="*/ 254584 w 423214"/>
                  <a:gd name="connsiteY123" fmla="*/ 24460 h 194386"/>
                  <a:gd name="connsiteX124" fmla="*/ 243992 w 423214"/>
                  <a:gd name="connsiteY124" fmla="*/ 23317 h 194386"/>
                  <a:gd name="connsiteX125" fmla="*/ 239497 w 423214"/>
                  <a:gd name="connsiteY125" fmla="*/ 23546 h 194386"/>
                  <a:gd name="connsiteX126" fmla="*/ 238658 w 423214"/>
                  <a:gd name="connsiteY126" fmla="*/ 25375 h 194386"/>
                  <a:gd name="connsiteX127" fmla="*/ 238734 w 423214"/>
                  <a:gd name="connsiteY127" fmla="*/ 27661 h 194386"/>
                  <a:gd name="connsiteX128" fmla="*/ 245212 w 423214"/>
                  <a:gd name="connsiteY128" fmla="*/ 39624 h 194386"/>
                  <a:gd name="connsiteX129" fmla="*/ 247117 w 423214"/>
                  <a:gd name="connsiteY129" fmla="*/ 44348 h 194386"/>
                  <a:gd name="connsiteX130" fmla="*/ 246964 w 423214"/>
                  <a:gd name="connsiteY130" fmla="*/ 47854 h 194386"/>
                  <a:gd name="connsiteX131" fmla="*/ 246354 w 423214"/>
                  <a:gd name="connsiteY131" fmla="*/ 49378 h 194386"/>
                  <a:gd name="connsiteX132" fmla="*/ 245516 w 423214"/>
                  <a:gd name="connsiteY132" fmla="*/ 50368 h 194386"/>
                  <a:gd name="connsiteX133" fmla="*/ 244678 w 423214"/>
                  <a:gd name="connsiteY133" fmla="*/ 50216 h 194386"/>
                  <a:gd name="connsiteX134" fmla="*/ 243840 w 423214"/>
                  <a:gd name="connsiteY134" fmla="*/ 48920 h 194386"/>
                  <a:gd name="connsiteX135" fmla="*/ 240258 w 423214"/>
                  <a:gd name="connsiteY135" fmla="*/ 40843 h 194386"/>
                  <a:gd name="connsiteX136" fmla="*/ 233324 w 423214"/>
                  <a:gd name="connsiteY136" fmla="*/ 35814 h 194386"/>
                  <a:gd name="connsiteX137" fmla="*/ 227914 w 423214"/>
                  <a:gd name="connsiteY137" fmla="*/ 29032 h 194386"/>
                  <a:gd name="connsiteX138" fmla="*/ 223647 w 423214"/>
                  <a:gd name="connsiteY138" fmla="*/ 24917 h 194386"/>
                  <a:gd name="connsiteX139" fmla="*/ 220827 w 423214"/>
                  <a:gd name="connsiteY139" fmla="*/ 22784 h 194386"/>
                  <a:gd name="connsiteX140" fmla="*/ 218236 w 423214"/>
                  <a:gd name="connsiteY140" fmla="*/ 21869 h 194386"/>
                  <a:gd name="connsiteX141" fmla="*/ 215646 w 423214"/>
                  <a:gd name="connsiteY141" fmla="*/ 22022 h 194386"/>
                  <a:gd name="connsiteX142" fmla="*/ 212445 w 423214"/>
                  <a:gd name="connsiteY142" fmla="*/ 23393 h 194386"/>
                  <a:gd name="connsiteX143" fmla="*/ 208635 w 423214"/>
                  <a:gd name="connsiteY143" fmla="*/ 25832 h 194386"/>
                  <a:gd name="connsiteX144" fmla="*/ 204673 w 423214"/>
                  <a:gd name="connsiteY144" fmla="*/ 27356 h 194386"/>
                  <a:gd name="connsiteX145" fmla="*/ 197358 w 423214"/>
                  <a:gd name="connsiteY145" fmla="*/ 28727 h 194386"/>
                  <a:gd name="connsiteX146" fmla="*/ 195682 w 423214"/>
                  <a:gd name="connsiteY146" fmla="*/ 31166 h 194386"/>
                  <a:gd name="connsiteX147" fmla="*/ 194538 w 423214"/>
                  <a:gd name="connsiteY147" fmla="*/ 34519 h 194386"/>
                  <a:gd name="connsiteX148" fmla="*/ 195376 w 423214"/>
                  <a:gd name="connsiteY148" fmla="*/ 45339 h 194386"/>
                  <a:gd name="connsiteX149" fmla="*/ 195072 w 423214"/>
                  <a:gd name="connsiteY149" fmla="*/ 47015 h 194386"/>
                  <a:gd name="connsiteX150" fmla="*/ 194310 w 423214"/>
                  <a:gd name="connsiteY150" fmla="*/ 48006 h 194386"/>
                  <a:gd name="connsiteX151" fmla="*/ 193243 w 423214"/>
                  <a:gd name="connsiteY151" fmla="*/ 48235 h 194386"/>
                  <a:gd name="connsiteX152" fmla="*/ 189204 w 423214"/>
                  <a:gd name="connsiteY152" fmla="*/ 47549 h 194386"/>
                  <a:gd name="connsiteX153" fmla="*/ 187071 w 423214"/>
                  <a:gd name="connsiteY153" fmla="*/ 46177 h 194386"/>
                  <a:gd name="connsiteX154" fmla="*/ 183032 w 423214"/>
                  <a:gd name="connsiteY154" fmla="*/ 41910 h 194386"/>
                  <a:gd name="connsiteX155" fmla="*/ 178308 w 423214"/>
                  <a:gd name="connsiteY155" fmla="*/ 38024 h 194386"/>
                  <a:gd name="connsiteX156" fmla="*/ 172440 w 423214"/>
                  <a:gd name="connsiteY156" fmla="*/ 30404 h 194386"/>
                  <a:gd name="connsiteX157" fmla="*/ 169469 w 423214"/>
                  <a:gd name="connsiteY157" fmla="*/ 28423 h 194386"/>
                  <a:gd name="connsiteX158" fmla="*/ 165430 w 423214"/>
                  <a:gd name="connsiteY158" fmla="*/ 27203 h 194386"/>
                  <a:gd name="connsiteX159" fmla="*/ 162153 w 423214"/>
                  <a:gd name="connsiteY159" fmla="*/ 28194 h 194386"/>
                  <a:gd name="connsiteX160" fmla="*/ 159639 w 423214"/>
                  <a:gd name="connsiteY160" fmla="*/ 31471 h 194386"/>
                  <a:gd name="connsiteX161" fmla="*/ 159029 w 423214"/>
                  <a:gd name="connsiteY161" fmla="*/ 36881 h 194386"/>
                  <a:gd name="connsiteX162" fmla="*/ 160096 w 423214"/>
                  <a:gd name="connsiteY162" fmla="*/ 44501 h 194386"/>
                  <a:gd name="connsiteX163" fmla="*/ 159639 w 423214"/>
                  <a:gd name="connsiteY163" fmla="*/ 51359 h 194386"/>
                  <a:gd name="connsiteX164" fmla="*/ 157505 w 423214"/>
                  <a:gd name="connsiteY164" fmla="*/ 57455 h 194386"/>
                  <a:gd name="connsiteX165" fmla="*/ 155829 w 423214"/>
                  <a:gd name="connsiteY165" fmla="*/ 60655 h 194386"/>
                  <a:gd name="connsiteX166" fmla="*/ 154610 w 423214"/>
                  <a:gd name="connsiteY166" fmla="*/ 60960 h 194386"/>
                  <a:gd name="connsiteX167" fmla="*/ 152171 w 423214"/>
                  <a:gd name="connsiteY167" fmla="*/ 60122 h 194386"/>
                  <a:gd name="connsiteX168" fmla="*/ 148285 w 423214"/>
                  <a:gd name="connsiteY168" fmla="*/ 55474 h 194386"/>
                  <a:gd name="connsiteX169" fmla="*/ 147142 w 423214"/>
                  <a:gd name="connsiteY169" fmla="*/ 54864 h 194386"/>
                  <a:gd name="connsiteX170" fmla="*/ 144780 w 423214"/>
                  <a:gd name="connsiteY170" fmla="*/ 55169 h 194386"/>
                  <a:gd name="connsiteX171" fmla="*/ 142265 w 423214"/>
                  <a:gd name="connsiteY171" fmla="*/ 56540 h 194386"/>
                  <a:gd name="connsiteX172" fmla="*/ 137007 w 423214"/>
                  <a:gd name="connsiteY172" fmla="*/ 61036 h 194386"/>
                  <a:gd name="connsiteX173" fmla="*/ 135483 w 423214"/>
                  <a:gd name="connsiteY173" fmla="*/ 66980 h 194386"/>
                  <a:gd name="connsiteX174" fmla="*/ 134798 w 423214"/>
                  <a:gd name="connsiteY174" fmla="*/ 68656 h 194386"/>
                  <a:gd name="connsiteX175" fmla="*/ 133883 w 423214"/>
                  <a:gd name="connsiteY175" fmla="*/ 69571 h 194386"/>
                  <a:gd name="connsiteX176" fmla="*/ 132893 w 423214"/>
                  <a:gd name="connsiteY176" fmla="*/ 69647 h 194386"/>
                  <a:gd name="connsiteX177" fmla="*/ 131750 w 423214"/>
                  <a:gd name="connsiteY177" fmla="*/ 72390 h 194386"/>
                  <a:gd name="connsiteX178" fmla="*/ 130606 w 423214"/>
                  <a:gd name="connsiteY178" fmla="*/ 77724 h 194386"/>
                  <a:gd name="connsiteX179" fmla="*/ 129692 w 423214"/>
                  <a:gd name="connsiteY179" fmla="*/ 79781 h 194386"/>
                  <a:gd name="connsiteX180" fmla="*/ 128397 w 423214"/>
                  <a:gd name="connsiteY180" fmla="*/ 77419 h 194386"/>
                  <a:gd name="connsiteX181" fmla="*/ 125806 w 423214"/>
                  <a:gd name="connsiteY181" fmla="*/ 70104 h 194386"/>
                  <a:gd name="connsiteX182" fmla="*/ 122606 w 423214"/>
                  <a:gd name="connsiteY182" fmla="*/ 67742 h 194386"/>
                  <a:gd name="connsiteX183" fmla="*/ 120548 w 423214"/>
                  <a:gd name="connsiteY183" fmla="*/ 67285 h 194386"/>
                  <a:gd name="connsiteX184" fmla="*/ 118338 w 423214"/>
                  <a:gd name="connsiteY184" fmla="*/ 67513 h 194386"/>
                  <a:gd name="connsiteX185" fmla="*/ 117957 w 423214"/>
                  <a:gd name="connsiteY185" fmla="*/ 66751 h 194386"/>
                  <a:gd name="connsiteX186" fmla="*/ 119329 w 423214"/>
                  <a:gd name="connsiteY186" fmla="*/ 64999 h 194386"/>
                  <a:gd name="connsiteX187" fmla="*/ 120243 w 423214"/>
                  <a:gd name="connsiteY187" fmla="*/ 62865 h 194386"/>
                  <a:gd name="connsiteX188" fmla="*/ 120624 w 423214"/>
                  <a:gd name="connsiteY188" fmla="*/ 60198 h 194386"/>
                  <a:gd name="connsiteX189" fmla="*/ 119710 w 423214"/>
                  <a:gd name="connsiteY189" fmla="*/ 59360 h 194386"/>
                  <a:gd name="connsiteX190" fmla="*/ 117729 w 423214"/>
                  <a:gd name="connsiteY190" fmla="*/ 60198 h 194386"/>
                  <a:gd name="connsiteX191" fmla="*/ 117043 w 423214"/>
                  <a:gd name="connsiteY191" fmla="*/ 59817 h 194386"/>
                  <a:gd name="connsiteX192" fmla="*/ 117881 w 423214"/>
                  <a:gd name="connsiteY192" fmla="*/ 58217 h 194386"/>
                  <a:gd name="connsiteX193" fmla="*/ 116662 w 423214"/>
                  <a:gd name="connsiteY193" fmla="*/ 56617 h 194386"/>
                  <a:gd name="connsiteX194" fmla="*/ 111099 w 423214"/>
                  <a:gd name="connsiteY194" fmla="*/ 53721 h 194386"/>
                  <a:gd name="connsiteX195" fmla="*/ 109194 w 423214"/>
                  <a:gd name="connsiteY195" fmla="*/ 51054 h 194386"/>
                  <a:gd name="connsiteX196" fmla="*/ 116967 w 423214"/>
                  <a:gd name="connsiteY196" fmla="*/ 52654 h 194386"/>
                  <a:gd name="connsiteX197" fmla="*/ 118719 w 423214"/>
                  <a:gd name="connsiteY197" fmla="*/ 51664 h 194386"/>
                  <a:gd name="connsiteX198" fmla="*/ 120167 w 423214"/>
                  <a:gd name="connsiteY198" fmla="*/ 49911 h 194386"/>
                  <a:gd name="connsiteX199" fmla="*/ 122986 w 423214"/>
                  <a:gd name="connsiteY199" fmla="*/ 41377 h 194386"/>
                  <a:gd name="connsiteX200" fmla="*/ 122758 w 423214"/>
                  <a:gd name="connsiteY200" fmla="*/ 40157 h 194386"/>
                  <a:gd name="connsiteX201" fmla="*/ 119710 w 423214"/>
                  <a:gd name="connsiteY201" fmla="*/ 37414 h 194386"/>
                  <a:gd name="connsiteX202" fmla="*/ 115443 w 423214"/>
                  <a:gd name="connsiteY202" fmla="*/ 36424 h 194386"/>
                  <a:gd name="connsiteX203" fmla="*/ 114681 w 423214"/>
                  <a:gd name="connsiteY203" fmla="*/ 35662 h 194386"/>
                  <a:gd name="connsiteX204" fmla="*/ 117957 w 423214"/>
                  <a:gd name="connsiteY204" fmla="*/ 34214 h 194386"/>
                  <a:gd name="connsiteX205" fmla="*/ 119329 w 423214"/>
                  <a:gd name="connsiteY205" fmla="*/ 32995 h 194386"/>
                  <a:gd name="connsiteX206" fmla="*/ 118948 w 423214"/>
                  <a:gd name="connsiteY206" fmla="*/ 31928 h 194386"/>
                  <a:gd name="connsiteX207" fmla="*/ 110490 w 423214"/>
                  <a:gd name="connsiteY207" fmla="*/ 27889 h 194386"/>
                  <a:gd name="connsiteX208" fmla="*/ 102184 w 423214"/>
                  <a:gd name="connsiteY208" fmla="*/ 20803 h 194386"/>
                  <a:gd name="connsiteX209" fmla="*/ 97917 w 423214"/>
                  <a:gd name="connsiteY209" fmla="*/ 18212 h 194386"/>
                  <a:gd name="connsiteX210" fmla="*/ 97231 w 423214"/>
                  <a:gd name="connsiteY210" fmla="*/ 17221 h 194386"/>
                  <a:gd name="connsiteX211" fmla="*/ 89306 w 423214"/>
                  <a:gd name="connsiteY211" fmla="*/ 14021 h 194386"/>
                  <a:gd name="connsiteX212" fmla="*/ 83515 w 423214"/>
                  <a:gd name="connsiteY212" fmla="*/ 8992 h 194386"/>
                  <a:gd name="connsiteX213" fmla="*/ 79477 w 423214"/>
                  <a:gd name="connsiteY213" fmla="*/ 6172 h 194386"/>
                  <a:gd name="connsiteX214" fmla="*/ 74295 w 423214"/>
                  <a:gd name="connsiteY214" fmla="*/ 5182 h 194386"/>
                  <a:gd name="connsiteX215" fmla="*/ 67894 w 423214"/>
                  <a:gd name="connsiteY215" fmla="*/ 5944 h 194386"/>
                  <a:gd name="connsiteX216" fmla="*/ 61493 w 423214"/>
                  <a:gd name="connsiteY216" fmla="*/ 5486 h 194386"/>
                  <a:gd name="connsiteX217" fmla="*/ 59360 w 423214"/>
                  <a:gd name="connsiteY217" fmla="*/ 6172 h 194386"/>
                  <a:gd name="connsiteX218" fmla="*/ 54788 w 423214"/>
                  <a:gd name="connsiteY218" fmla="*/ 9068 h 194386"/>
                  <a:gd name="connsiteX219" fmla="*/ 52578 w 423214"/>
                  <a:gd name="connsiteY219" fmla="*/ 10820 h 194386"/>
                  <a:gd name="connsiteX220" fmla="*/ 52654 w 423214"/>
                  <a:gd name="connsiteY220" fmla="*/ 11963 h 194386"/>
                  <a:gd name="connsiteX221" fmla="*/ 58293 w 423214"/>
                  <a:gd name="connsiteY221" fmla="*/ 12954 h 194386"/>
                  <a:gd name="connsiteX222" fmla="*/ 64160 w 423214"/>
                  <a:gd name="connsiteY222" fmla="*/ 12878 h 194386"/>
                  <a:gd name="connsiteX223" fmla="*/ 69342 w 423214"/>
                  <a:gd name="connsiteY223" fmla="*/ 12040 h 194386"/>
                  <a:gd name="connsiteX224" fmla="*/ 69875 w 423214"/>
                  <a:gd name="connsiteY224" fmla="*/ 13564 h 194386"/>
                  <a:gd name="connsiteX225" fmla="*/ 70942 w 423214"/>
                  <a:gd name="connsiteY225" fmla="*/ 14326 h 194386"/>
                  <a:gd name="connsiteX226" fmla="*/ 75285 w 423214"/>
                  <a:gd name="connsiteY226" fmla="*/ 15240 h 194386"/>
                  <a:gd name="connsiteX227" fmla="*/ 77190 w 423214"/>
                  <a:gd name="connsiteY227" fmla="*/ 16612 h 194386"/>
                  <a:gd name="connsiteX228" fmla="*/ 76200 w 423214"/>
                  <a:gd name="connsiteY228" fmla="*/ 17145 h 194386"/>
                  <a:gd name="connsiteX229" fmla="*/ 66675 w 423214"/>
                  <a:gd name="connsiteY229" fmla="*/ 17069 h 194386"/>
                  <a:gd name="connsiteX230" fmla="*/ 62560 w 423214"/>
                  <a:gd name="connsiteY230" fmla="*/ 17526 h 194386"/>
                  <a:gd name="connsiteX231" fmla="*/ 59817 w 423214"/>
                  <a:gd name="connsiteY231" fmla="*/ 18745 h 194386"/>
                  <a:gd name="connsiteX232" fmla="*/ 59207 w 423214"/>
                  <a:gd name="connsiteY232" fmla="*/ 20041 h 194386"/>
                  <a:gd name="connsiteX233" fmla="*/ 62255 w 423214"/>
                  <a:gd name="connsiteY233" fmla="*/ 22631 h 194386"/>
                  <a:gd name="connsiteX234" fmla="*/ 64694 w 423214"/>
                  <a:gd name="connsiteY234" fmla="*/ 23851 h 194386"/>
                  <a:gd name="connsiteX235" fmla="*/ 78714 w 423214"/>
                  <a:gd name="connsiteY235" fmla="*/ 29108 h 194386"/>
                  <a:gd name="connsiteX236" fmla="*/ 79171 w 423214"/>
                  <a:gd name="connsiteY236" fmla="*/ 29870 h 194386"/>
                  <a:gd name="connsiteX237" fmla="*/ 79477 w 423214"/>
                  <a:gd name="connsiteY237" fmla="*/ 33680 h 194386"/>
                  <a:gd name="connsiteX238" fmla="*/ 79400 w 423214"/>
                  <a:gd name="connsiteY238" fmla="*/ 38176 h 194386"/>
                  <a:gd name="connsiteX239" fmla="*/ 78867 w 423214"/>
                  <a:gd name="connsiteY239" fmla="*/ 39395 h 194386"/>
                  <a:gd name="connsiteX240" fmla="*/ 74600 w 423214"/>
                  <a:gd name="connsiteY240" fmla="*/ 39548 h 194386"/>
                  <a:gd name="connsiteX241" fmla="*/ 72085 w 423214"/>
                  <a:gd name="connsiteY241" fmla="*/ 41986 h 194386"/>
                  <a:gd name="connsiteX242" fmla="*/ 71933 w 423214"/>
                  <a:gd name="connsiteY242" fmla="*/ 41377 h 194386"/>
                  <a:gd name="connsiteX243" fmla="*/ 72542 w 423214"/>
                  <a:gd name="connsiteY243" fmla="*/ 37109 h 194386"/>
                  <a:gd name="connsiteX244" fmla="*/ 72314 w 423214"/>
                  <a:gd name="connsiteY244" fmla="*/ 35052 h 194386"/>
                  <a:gd name="connsiteX245" fmla="*/ 71857 w 423214"/>
                  <a:gd name="connsiteY245" fmla="*/ 33528 h 194386"/>
                  <a:gd name="connsiteX246" fmla="*/ 70409 w 423214"/>
                  <a:gd name="connsiteY246" fmla="*/ 31928 h 194386"/>
                  <a:gd name="connsiteX247" fmla="*/ 67894 w 423214"/>
                  <a:gd name="connsiteY247" fmla="*/ 31090 h 194386"/>
                  <a:gd name="connsiteX248" fmla="*/ 64313 w 423214"/>
                  <a:gd name="connsiteY248" fmla="*/ 34595 h 194386"/>
                  <a:gd name="connsiteX249" fmla="*/ 62941 w 423214"/>
                  <a:gd name="connsiteY249" fmla="*/ 34900 h 194386"/>
                  <a:gd name="connsiteX250" fmla="*/ 60045 w 423214"/>
                  <a:gd name="connsiteY250" fmla="*/ 33909 h 194386"/>
                  <a:gd name="connsiteX251" fmla="*/ 56464 w 423214"/>
                  <a:gd name="connsiteY251" fmla="*/ 34671 h 194386"/>
                  <a:gd name="connsiteX252" fmla="*/ 56083 w 423214"/>
                  <a:gd name="connsiteY252" fmla="*/ 33757 h 194386"/>
                  <a:gd name="connsiteX253" fmla="*/ 56540 w 423214"/>
                  <a:gd name="connsiteY253" fmla="*/ 31394 h 194386"/>
                  <a:gd name="connsiteX254" fmla="*/ 56083 w 423214"/>
                  <a:gd name="connsiteY254" fmla="*/ 29489 h 194386"/>
                  <a:gd name="connsiteX255" fmla="*/ 54788 w 423214"/>
                  <a:gd name="connsiteY255" fmla="*/ 28042 h 194386"/>
                  <a:gd name="connsiteX256" fmla="*/ 45567 w 423214"/>
                  <a:gd name="connsiteY256" fmla="*/ 22936 h 194386"/>
                  <a:gd name="connsiteX257" fmla="*/ 42596 w 423214"/>
                  <a:gd name="connsiteY257" fmla="*/ 22022 h 194386"/>
                  <a:gd name="connsiteX258" fmla="*/ 39624 w 423214"/>
                  <a:gd name="connsiteY258" fmla="*/ 22022 h 194386"/>
                  <a:gd name="connsiteX259" fmla="*/ 36728 w 423214"/>
                  <a:gd name="connsiteY259" fmla="*/ 23089 h 194386"/>
                  <a:gd name="connsiteX260" fmla="*/ 36652 w 423214"/>
                  <a:gd name="connsiteY260" fmla="*/ 24308 h 194386"/>
                  <a:gd name="connsiteX261" fmla="*/ 35814 w 423214"/>
                  <a:gd name="connsiteY261" fmla="*/ 25832 h 194386"/>
                  <a:gd name="connsiteX262" fmla="*/ 33985 w 423214"/>
                  <a:gd name="connsiteY262" fmla="*/ 26670 h 194386"/>
                  <a:gd name="connsiteX263" fmla="*/ 34214 w 423214"/>
                  <a:gd name="connsiteY263" fmla="*/ 27584 h 194386"/>
                  <a:gd name="connsiteX264" fmla="*/ 38405 w 423214"/>
                  <a:gd name="connsiteY264" fmla="*/ 30251 h 194386"/>
                  <a:gd name="connsiteX265" fmla="*/ 40386 w 423214"/>
                  <a:gd name="connsiteY265" fmla="*/ 32004 h 194386"/>
                  <a:gd name="connsiteX266" fmla="*/ 38252 w 423214"/>
                  <a:gd name="connsiteY266" fmla="*/ 31928 h 194386"/>
                  <a:gd name="connsiteX267" fmla="*/ 28651 w 423214"/>
                  <a:gd name="connsiteY267" fmla="*/ 29108 h 194386"/>
                  <a:gd name="connsiteX268" fmla="*/ 27813 w 423214"/>
                  <a:gd name="connsiteY268" fmla="*/ 29718 h 194386"/>
                  <a:gd name="connsiteX269" fmla="*/ 27356 w 423214"/>
                  <a:gd name="connsiteY269" fmla="*/ 30785 h 194386"/>
                  <a:gd name="connsiteX270" fmla="*/ 27051 w 423214"/>
                  <a:gd name="connsiteY270" fmla="*/ 32461 h 194386"/>
                  <a:gd name="connsiteX271" fmla="*/ 27508 w 423214"/>
                  <a:gd name="connsiteY271" fmla="*/ 33757 h 194386"/>
                  <a:gd name="connsiteX272" fmla="*/ 31318 w 423214"/>
                  <a:gd name="connsiteY272" fmla="*/ 36424 h 194386"/>
                  <a:gd name="connsiteX273" fmla="*/ 36804 w 423214"/>
                  <a:gd name="connsiteY273" fmla="*/ 41148 h 194386"/>
                  <a:gd name="connsiteX274" fmla="*/ 28499 w 423214"/>
                  <a:gd name="connsiteY274" fmla="*/ 40843 h 194386"/>
                  <a:gd name="connsiteX275" fmla="*/ 25755 w 423214"/>
                  <a:gd name="connsiteY275" fmla="*/ 41834 h 194386"/>
                  <a:gd name="connsiteX276" fmla="*/ 24917 w 423214"/>
                  <a:gd name="connsiteY276" fmla="*/ 43129 h 194386"/>
                  <a:gd name="connsiteX277" fmla="*/ 27279 w 423214"/>
                  <a:gd name="connsiteY277" fmla="*/ 45796 h 194386"/>
                  <a:gd name="connsiteX278" fmla="*/ 29870 w 423214"/>
                  <a:gd name="connsiteY278" fmla="*/ 47396 h 194386"/>
                  <a:gd name="connsiteX279" fmla="*/ 35128 w 423214"/>
                  <a:gd name="connsiteY279" fmla="*/ 48539 h 194386"/>
                  <a:gd name="connsiteX280" fmla="*/ 44958 w 423214"/>
                  <a:gd name="connsiteY280" fmla="*/ 48616 h 194386"/>
                  <a:gd name="connsiteX281" fmla="*/ 46177 w 423214"/>
                  <a:gd name="connsiteY281" fmla="*/ 49378 h 194386"/>
                  <a:gd name="connsiteX282" fmla="*/ 41986 w 423214"/>
                  <a:gd name="connsiteY282" fmla="*/ 50902 h 194386"/>
                  <a:gd name="connsiteX283" fmla="*/ 38862 w 423214"/>
                  <a:gd name="connsiteY283" fmla="*/ 52883 h 194386"/>
                  <a:gd name="connsiteX284" fmla="*/ 33299 w 423214"/>
                  <a:gd name="connsiteY284" fmla="*/ 53873 h 194386"/>
                  <a:gd name="connsiteX285" fmla="*/ 21945 w 423214"/>
                  <a:gd name="connsiteY285" fmla="*/ 48387 h 194386"/>
                  <a:gd name="connsiteX286" fmla="*/ 17145 w 423214"/>
                  <a:gd name="connsiteY286" fmla="*/ 47320 h 194386"/>
                  <a:gd name="connsiteX287" fmla="*/ 14859 w 423214"/>
                  <a:gd name="connsiteY287" fmla="*/ 47701 h 194386"/>
                  <a:gd name="connsiteX288" fmla="*/ 14097 w 423214"/>
                  <a:gd name="connsiteY288" fmla="*/ 48768 h 194386"/>
                  <a:gd name="connsiteX289" fmla="*/ 15926 w 423214"/>
                  <a:gd name="connsiteY289" fmla="*/ 51892 h 194386"/>
                  <a:gd name="connsiteX290" fmla="*/ 17754 w 423214"/>
                  <a:gd name="connsiteY290" fmla="*/ 53111 h 194386"/>
                  <a:gd name="connsiteX291" fmla="*/ 18211 w 423214"/>
                  <a:gd name="connsiteY291" fmla="*/ 55931 h 194386"/>
                  <a:gd name="connsiteX292" fmla="*/ 18059 w 423214"/>
                  <a:gd name="connsiteY292" fmla="*/ 57836 h 194386"/>
                  <a:gd name="connsiteX293" fmla="*/ 24003 w 423214"/>
                  <a:gd name="connsiteY293" fmla="*/ 62713 h 194386"/>
                  <a:gd name="connsiteX294" fmla="*/ 19278 w 423214"/>
                  <a:gd name="connsiteY294" fmla="*/ 61646 h 194386"/>
                  <a:gd name="connsiteX295" fmla="*/ 12344 w 423214"/>
                  <a:gd name="connsiteY295" fmla="*/ 58369 h 194386"/>
                  <a:gd name="connsiteX296" fmla="*/ 8763 w 423214"/>
                  <a:gd name="connsiteY296" fmla="*/ 57912 h 194386"/>
                  <a:gd name="connsiteX297" fmla="*/ 5182 w 423214"/>
                  <a:gd name="connsiteY297" fmla="*/ 58750 h 194386"/>
                  <a:gd name="connsiteX298" fmla="*/ 0 w 423214"/>
                  <a:gd name="connsiteY298" fmla="*/ 63551 h 194386"/>
                  <a:gd name="connsiteX299" fmla="*/ 762 w 423214"/>
                  <a:gd name="connsiteY299" fmla="*/ 65151 h 194386"/>
                  <a:gd name="connsiteX300" fmla="*/ 9753 w 423214"/>
                  <a:gd name="connsiteY300" fmla="*/ 65913 h 194386"/>
                  <a:gd name="connsiteX301" fmla="*/ 17678 w 423214"/>
                  <a:gd name="connsiteY301" fmla="*/ 68580 h 194386"/>
                  <a:gd name="connsiteX302" fmla="*/ 22327 w 423214"/>
                  <a:gd name="connsiteY302" fmla="*/ 70942 h 194386"/>
                  <a:gd name="connsiteX303" fmla="*/ 26289 w 423214"/>
                  <a:gd name="connsiteY303" fmla="*/ 70028 h 194386"/>
                  <a:gd name="connsiteX304" fmla="*/ 33757 w 423214"/>
                  <a:gd name="connsiteY304" fmla="*/ 67132 h 194386"/>
                  <a:gd name="connsiteX305" fmla="*/ 52425 w 423214"/>
                  <a:gd name="connsiteY305" fmla="*/ 62941 h 194386"/>
                  <a:gd name="connsiteX306" fmla="*/ 60960 w 423214"/>
                  <a:gd name="connsiteY306" fmla="*/ 60046 h 194386"/>
                  <a:gd name="connsiteX307" fmla="*/ 64465 w 423214"/>
                  <a:gd name="connsiteY307" fmla="*/ 62179 h 194386"/>
                  <a:gd name="connsiteX308" fmla="*/ 71018 w 423214"/>
                  <a:gd name="connsiteY308" fmla="*/ 60884 h 194386"/>
                  <a:gd name="connsiteX309" fmla="*/ 80848 w 423214"/>
                  <a:gd name="connsiteY309" fmla="*/ 62941 h 194386"/>
                  <a:gd name="connsiteX310" fmla="*/ 83896 w 423214"/>
                  <a:gd name="connsiteY310" fmla="*/ 66370 h 194386"/>
                  <a:gd name="connsiteX311" fmla="*/ 95707 w 423214"/>
                  <a:gd name="connsiteY311" fmla="*/ 65608 h 194386"/>
                  <a:gd name="connsiteX312" fmla="*/ 101955 w 423214"/>
                  <a:gd name="connsiteY312" fmla="*/ 68504 h 194386"/>
                  <a:gd name="connsiteX313" fmla="*/ 101727 w 423214"/>
                  <a:gd name="connsiteY313" fmla="*/ 70104 h 194386"/>
                  <a:gd name="connsiteX314" fmla="*/ 99517 w 423214"/>
                  <a:gd name="connsiteY314" fmla="*/ 71476 h 194386"/>
                  <a:gd name="connsiteX315" fmla="*/ 90144 w 423214"/>
                  <a:gd name="connsiteY315" fmla="*/ 74981 h 194386"/>
                  <a:gd name="connsiteX316" fmla="*/ 83744 w 423214"/>
                  <a:gd name="connsiteY316" fmla="*/ 78257 h 194386"/>
                  <a:gd name="connsiteX317" fmla="*/ 77648 w 423214"/>
                  <a:gd name="connsiteY317" fmla="*/ 82296 h 194386"/>
                  <a:gd name="connsiteX318" fmla="*/ 76276 w 423214"/>
                  <a:gd name="connsiteY318" fmla="*/ 84201 h 194386"/>
                  <a:gd name="connsiteX319" fmla="*/ 80467 w 423214"/>
                  <a:gd name="connsiteY319" fmla="*/ 86487 h 194386"/>
                  <a:gd name="connsiteX320" fmla="*/ 92126 w 423214"/>
                  <a:gd name="connsiteY320" fmla="*/ 88621 h 194386"/>
                  <a:gd name="connsiteX321" fmla="*/ 94411 w 423214"/>
                  <a:gd name="connsiteY321" fmla="*/ 88621 h 194386"/>
                  <a:gd name="connsiteX322" fmla="*/ 104470 w 423214"/>
                  <a:gd name="connsiteY322" fmla="*/ 84734 h 194386"/>
                  <a:gd name="connsiteX323" fmla="*/ 105080 w 423214"/>
                  <a:gd name="connsiteY323" fmla="*/ 85649 h 194386"/>
                  <a:gd name="connsiteX324" fmla="*/ 103708 w 423214"/>
                  <a:gd name="connsiteY324" fmla="*/ 89840 h 194386"/>
                  <a:gd name="connsiteX325" fmla="*/ 102565 w 423214"/>
                  <a:gd name="connsiteY325" fmla="*/ 91516 h 194386"/>
                  <a:gd name="connsiteX326" fmla="*/ 100126 w 423214"/>
                  <a:gd name="connsiteY326" fmla="*/ 93421 h 194386"/>
                  <a:gd name="connsiteX327" fmla="*/ 83972 w 423214"/>
                  <a:gd name="connsiteY327" fmla="*/ 93574 h 194386"/>
                  <a:gd name="connsiteX328" fmla="*/ 76809 w 423214"/>
                  <a:gd name="connsiteY328" fmla="*/ 93955 h 194386"/>
                  <a:gd name="connsiteX329" fmla="*/ 72695 w 423214"/>
                  <a:gd name="connsiteY329" fmla="*/ 94869 h 194386"/>
                  <a:gd name="connsiteX330" fmla="*/ 69418 w 423214"/>
                  <a:gd name="connsiteY330" fmla="*/ 94793 h 194386"/>
                  <a:gd name="connsiteX331" fmla="*/ 65379 w 423214"/>
                  <a:gd name="connsiteY331" fmla="*/ 93574 h 194386"/>
                  <a:gd name="connsiteX332" fmla="*/ 64237 w 423214"/>
                  <a:gd name="connsiteY332" fmla="*/ 94412 h 194386"/>
                  <a:gd name="connsiteX333" fmla="*/ 63855 w 423214"/>
                  <a:gd name="connsiteY333" fmla="*/ 95098 h 194386"/>
                  <a:gd name="connsiteX334" fmla="*/ 61036 w 423214"/>
                  <a:gd name="connsiteY334" fmla="*/ 96241 h 194386"/>
                  <a:gd name="connsiteX335" fmla="*/ 52959 w 423214"/>
                  <a:gd name="connsiteY335" fmla="*/ 98603 h 194386"/>
                  <a:gd name="connsiteX336" fmla="*/ 51892 w 423214"/>
                  <a:gd name="connsiteY336" fmla="*/ 97079 h 194386"/>
                  <a:gd name="connsiteX337" fmla="*/ 49530 w 423214"/>
                  <a:gd name="connsiteY337" fmla="*/ 96317 h 194386"/>
                  <a:gd name="connsiteX338" fmla="*/ 48006 w 423214"/>
                  <a:gd name="connsiteY338" fmla="*/ 96850 h 194386"/>
                  <a:gd name="connsiteX339" fmla="*/ 45034 w 423214"/>
                  <a:gd name="connsiteY339" fmla="*/ 99060 h 194386"/>
                  <a:gd name="connsiteX340" fmla="*/ 43510 w 423214"/>
                  <a:gd name="connsiteY340" fmla="*/ 99365 h 194386"/>
                  <a:gd name="connsiteX341" fmla="*/ 38405 w 423214"/>
                  <a:gd name="connsiteY341" fmla="*/ 99822 h 194386"/>
                  <a:gd name="connsiteX342" fmla="*/ 30327 w 423214"/>
                  <a:gd name="connsiteY342" fmla="*/ 101879 h 194386"/>
                  <a:gd name="connsiteX343" fmla="*/ 23698 w 423214"/>
                  <a:gd name="connsiteY343" fmla="*/ 101194 h 194386"/>
                  <a:gd name="connsiteX344" fmla="*/ 21336 w 423214"/>
                  <a:gd name="connsiteY344" fmla="*/ 101727 h 194386"/>
                  <a:gd name="connsiteX345" fmla="*/ 18211 w 423214"/>
                  <a:gd name="connsiteY345" fmla="*/ 102870 h 194386"/>
                  <a:gd name="connsiteX346" fmla="*/ 17450 w 423214"/>
                  <a:gd name="connsiteY346" fmla="*/ 105004 h 194386"/>
                  <a:gd name="connsiteX347" fmla="*/ 19126 w 423214"/>
                  <a:gd name="connsiteY347" fmla="*/ 107899 h 194386"/>
                  <a:gd name="connsiteX348" fmla="*/ 21031 w 423214"/>
                  <a:gd name="connsiteY348" fmla="*/ 110261 h 194386"/>
                  <a:gd name="connsiteX349" fmla="*/ 23165 w 423214"/>
                  <a:gd name="connsiteY349" fmla="*/ 111938 h 194386"/>
                  <a:gd name="connsiteX350" fmla="*/ 25451 w 423214"/>
                  <a:gd name="connsiteY350" fmla="*/ 112700 h 194386"/>
                  <a:gd name="connsiteX351" fmla="*/ 30404 w 423214"/>
                  <a:gd name="connsiteY351" fmla="*/ 111557 h 194386"/>
                  <a:gd name="connsiteX352" fmla="*/ 38709 w 423214"/>
                  <a:gd name="connsiteY352" fmla="*/ 108356 h 194386"/>
                  <a:gd name="connsiteX353" fmla="*/ 43739 w 423214"/>
                  <a:gd name="connsiteY353" fmla="*/ 107366 h 194386"/>
                  <a:gd name="connsiteX354" fmla="*/ 68047 w 423214"/>
                  <a:gd name="connsiteY354" fmla="*/ 109576 h 194386"/>
                  <a:gd name="connsiteX355" fmla="*/ 77876 w 423214"/>
                  <a:gd name="connsiteY355" fmla="*/ 109195 h 194386"/>
                  <a:gd name="connsiteX356" fmla="*/ 84048 w 423214"/>
                  <a:gd name="connsiteY356" fmla="*/ 113005 h 194386"/>
                  <a:gd name="connsiteX357" fmla="*/ 86334 w 423214"/>
                  <a:gd name="connsiteY357" fmla="*/ 113462 h 194386"/>
                  <a:gd name="connsiteX358" fmla="*/ 86868 w 423214"/>
                  <a:gd name="connsiteY358" fmla="*/ 114224 h 194386"/>
                  <a:gd name="connsiteX359" fmla="*/ 83515 w 423214"/>
                  <a:gd name="connsiteY359" fmla="*/ 118415 h 194386"/>
                  <a:gd name="connsiteX360" fmla="*/ 83363 w 423214"/>
                  <a:gd name="connsiteY360" fmla="*/ 119786 h 194386"/>
                  <a:gd name="connsiteX361" fmla="*/ 84963 w 423214"/>
                  <a:gd name="connsiteY361" fmla="*/ 122149 h 194386"/>
                  <a:gd name="connsiteX362" fmla="*/ 86106 w 423214"/>
                  <a:gd name="connsiteY362" fmla="*/ 123063 h 194386"/>
                  <a:gd name="connsiteX363" fmla="*/ 89763 w 423214"/>
                  <a:gd name="connsiteY363" fmla="*/ 125120 h 194386"/>
                  <a:gd name="connsiteX364" fmla="*/ 91821 w 423214"/>
                  <a:gd name="connsiteY364" fmla="*/ 125425 h 194386"/>
                  <a:gd name="connsiteX365" fmla="*/ 98831 w 423214"/>
                  <a:gd name="connsiteY365" fmla="*/ 123596 h 194386"/>
                  <a:gd name="connsiteX366" fmla="*/ 108585 w 423214"/>
                  <a:gd name="connsiteY366" fmla="*/ 118339 h 194386"/>
                  <a:gd name="connsiteX367" fmla="*/ 110566 w 423214"/>
                  <a:gd name="connsiteY367" fmla="*/ 118872 h 194386"/>
                  <a:gd name="connsiteX368" fmla="*/ 111862 w 423214"/>
                  <a:gd name="connsiteY368" fmla="*/ 119710 h 194386"/>
                  <a:gd name="connsiteX369" fmla="*/ 110795 w 423214"/>
                  <a:gd name="connsiteY369" fmla="*/ 120701 h 194386"/>
                  <a:gd name="connsiteX370" fmla="*/ 107442 w 423214"/>
                  <a:gd name="connsiteY370" fmla="*/ 121463 h 194386"/>
                  <a:gd name="connsiteX371" fmla="*/ 97841 w 423214"/>
                  <a:gd name="connsiteY371" fmla="*/ 126568 h 194386"/>
                  <a:gd name="connsiteX372" fmla="*/ 95859 w 423214"/>
                  <a:gd name="connsiteY372" fmla="*/ 130454 h 194386"/>
                  <a:gd name="connsiteX373" fmla="*/ 95936 w 423214"/>
                  <a:gd name="connsiteY373" fmla="*/ 132817 h 194386"/>
                  <a:gd name="connsiteX374" fmla="*/ 97002 w 423214"/>
                  <a:gd name="connsiteY374" fmla="*/ 134036 h 194386"/>
                  <a:gd name="connsiteX375" fmla="*/ 99822 w 423214"/>
                  <a:gd name="connsiteY375" fmla="*/ 134188 h 194386"/>
                  <a:gd name="connsiteX376" fmla="*/ 95707 w 423214"/>
                  <a:gd name="connsiteY376" fmla="*/ 136703 h 194386"/>
                  <a:gd name="connsiteX377" fmla="*/ 94031 w 423214"/>
                  <a:gd name="connsiteY377" fmla="*/ 138151 h 194386"/>
                  <a:gd name="connsiteX378" fmla="*/ 93878 w 423214"/>
                  <a:gd name="connsiteY378" fmla="*/ 138989 h 194386"/>
                  <a:gd name="connsiteX379" fmla="*/ 97841 w 423214"/>
                  <a:gd name="connsiteY379" fmla="*/ 138989 h 194386"/>
                  <a:gd name="connsiteX380" fmla="*/ 109651 w 423214"/>
                  <a:gd name="connsiteY380" fmla="*/ 133807 h 194386"/>
                  <a:gd name="connsiteX381" fmla="*/ 113081 w 423214"/>
                  <a:gd name="connsiteY381" fmla="*/ 133807 h 194386"/>
                  <a:gd name="connsiteX382" fmla="*/ 116738 w 423214"/>
                  <a:gd name="connsiteY382" fmla="*/ 134950 h 194386"/>
                  <a:gd name="connsiteX383" fmla="*/ 111252 w 423214"/>
                  <a:gd name="connsiteY383" fmla="*/ 135712 h 194386"/>
                  <a:gd name="connsiteX384" fmla="*/ 108813 w 423214"/>
                  <a:gd name="connsiteY384" fmla="*/ 136779 h 194386"/>
                  <a:gd name="connsiteX385" fmla="*/ 106680 w 423214"/>
                  <a:gd name="connsiteY385" fmla="*/ 138532 h 194386"/>
                  <a:gd name="connsiteX386" fmla="*/ 104927 w 423214"/>
                  <a:gd name="connsiteY386" fmla="*/ 140741 h 194386"/>
                  <a:gd name="connsiteX387" fmla="*/ 102413 w 423214"/>
                  <a:gd name="connsiteY387" fmla="*/ 145618 h 194386"/>
                  <a:gd name="connsiteX388" fmla="*/ 101117 w 423214"/>
                  <a:gd name="connsiteY388" fmla="*/ 147218 h 194386"/>
                  <a:gd name="connsiteX389" fmla="*/ 98450 w 423214"/>
                  <a:gd name="connsiteY389" fmla="*/ 148819 h 194386"/>
                  <a:gd name="connsiteX390" fmla="*/ 95859 w 423214"/>
                  <a:gd name="connsiteY390" fmla="*/ 152019 h 194386"/>
                  <a:gd name="connsiteX391" fmla="*/ 93726 w 423214"/>
                  <a:gd name="connsiteY391" fmla="*/ 153924 h 194386"/>
                  <a:gd name="connsiteX392" fmla="*/ 88696 w 423214"/>
                  <a:gd name="connsiteY392" fmla="*/ 155829 h 194386"/>
                  <a:gd name="connsiteX393" fmla="*/ 76200 w 423214"/>
                  <a:gd name="connsiteY393" fmla="*/ 158801 h 194386"/>
                  <a:gd name="connsiteX394" fmla="*/ 74219 w 423214"/>
                  <a:gd name="connsiteY394" fmla="*/ 157658 h 194386"/>
                  <a:gd name="connsiteX395" fmla="*/ 72618 w 423214"/>
                  <a:gd name="connsiteY395" fmla="*/ 155219 h 194386"/>
                  <a:gd name="connsiteX396" fmla="*/ 70713 w 423214"/>
                  <a:gd name="connsiteY396" fmla="*/ 153543 h 194386"/>
                  <a:gd name="connsiteX397" fmla="*/ 68808 w 423214"/>
                  <a:gd name="connsiteY397" fmla="*/ 153162 h 194386"/>
                  <a:gd name="connsiteX398" fmla="*/ 67513 w 423214"/>
                  <a:gd name="connsiteY398" fmla="*/ 155296 h 194386"/>
                  <a:gd name="connsiteX399" fmla="*/ 67132 w 423214"/>
                  <a:gd name="connsiteY399" fmla="*/ 157048 h 194386"/>
                  <a:gd name="connsiteX400" fmla="*/ 67665 w 423214"/>
                  <a:gd name="connsiteY400" fmla="*/ 160706 h 194386"/>
                  <a:gd name="connsiteX401" fmla="*/ 69113 w 423214"/>
                  <a:gd name="connsiteY401" fmla="*/ 166268 h 194386"/>
                  <a:gd name="connsiteX402" fmla="*/ 70713 w 423214"/>
                  <a:gd name="connsiteY402" fmla="*/ 168783 h 194386"/>
                  <a:gd name="connsiteX403" fmla="*/ 72466 w 423214"/>
                  <a:gd name="connsiteY403" fmla="*/ 168173 h 194386"/>
                  <a:gd name="connsiteX404" fmla="*/ 81534 w 423214"/>
                  <a:gd name="connsiteY404" fmla="*/ 167792 h 194386"/>
                  <a:gd name="connsiteX405" fmla="*/ 117271 w 423214"/>
                  <a:gd name="connsiteY405" fmla="*/ 166878 h 194386"/>
                  <a:gd name="connsiteX406" fmla="*/ 119710 w 423214"/>
                  <a:gd name="connsiteY406" fmla="*/ 166040 h 194386"/>
                  <a:gd name="connsiteX407" fmla="*/ 125197 w 423214"/>
                  <a:gd name="connsiteY407" fmla="*/ 162154 h 194386"/>
                  <a:gd name="connsiteX408" fmla="*/ 128778 w 423214"/>
                  <a:gd name="connsiteY408" fmla="*/ 161620 h 194386"/>
                  <a:gd name="connsiteX409" fmla="*/ 130606 w 423214"/>
                  <a:gd name="connsiteY409" fmla="*/ 161925 h 194386"/>
                  <a:gd name="connsiteX410" fmla="*/ 131064 w 423214"/>
                  <a:gd name="connsiteY410" fmla="*/ 162306 h 194386"/>
                  <a:gd name="connsiteX411" fmla="*/ 128701 w 423214"/>
                  <a:gd name="connsiteY411" fmla="*/ 163982 h 194386"/>
                  <a:gd name="connsiteX412" fmla="*/ 129464 w 423214"/>
                  <a:gd name="connsiteY412" fmla="*/ 165125 h 194386"/>
                  <a:gd name="connsiteX413" fmla="*/ 134416 w 423214"/>
                  <a:gd name="connsiteY413" fmla="*/ 168173 h 194386"/>
                  <a:gd name="connsiteX414" fmla="*/ 139370 w 423214"/>
                  <a:gd name="connsiteY414" fmla="*/ 170231 h 194386"/>
                  <a:gd name="connsiteX415" fmla="*/ 145161 w 423214"/>
                  <a:gd name="connsiteY415" fmla="*/ 170840 h 194386"/>
                  <a:gd name="connsiteX416" fmla="*/ 145313 w 423214"/>
                  <a:gd name="connsiteY416" fmla="*/ 172593 h 194386"/>
                  <a:gd name="connsiteX417" fmla="*/ 148209 w 423214"/>
                  <a:gd name="connsiteY417" fmla="*/ 174269 h 194386"/>
                  <a:gd name="connsiteX418" fmla="*/ 150495 w 423214"/>
                  <a:gd name="connsiteY418" fmla="*/ 174422 h 194386"/>
                  <a:gd name="connsiteX419" fmla="*/ 155524 w 423214"/>
                  <a:gd name="connsiteY419" fmla="*/ 170917 h 194386"/>
                  <a:gd name="connsiteX420" fmla="*/ 157429 w 423214"/>
                  <a:gd name="connsiteY420" fmla="*/ 170155 h 194386"/>
                  <a:gd name="connsiteX421" fmla="*/ 159410 w 423214"/>
                  <a:gd name="connsiteY421" fmla="*/ 172593 h 194386"/>
                  <a:gd name="connsiteX422" fmla="*/ 159029 w 423214"/>
                  <a:gd name="connsiteY422" fmla="*/ 173050 h 194386"/>
                  <a:gd name="connsiteX423" fmla="*/ 156438 w 423214"/>
                  <a:gd name="connsiteY423" fmla="*/ 173126 h 194386"/>
                  <a:gd name="connsiteX424" fmla="*/ 155219 w 423214"/>
                  <a:gd name="connsiteY424" fmla="*/ 173660 h 194386"/>
                  <a:gd name="connsiteX425" fmla="*/ 154381 w 423214"/>
                  <a:gd name="connsiteY425" fmla="*/ 174650 h 194386"/>
                  <a:gd name="connsiteX426" fmla="*/ 154000 w 423214"/>
                  <a:gd name="connsiteY426" fmla="*/ 176098 h 194386"/>
                  <a:gd name="connsiteX427" fmla="*/ 154305 w 423214"/>
                  <a:gd name="connsiteY427" fmla="*/ 177394 h 194386"/>
                  <a:gd name="connsiteX428" fmla="*/ 157886 w 423214"/>
                  <a:gd name="connsiteY428" fmla="*/ 180365 h 194386"/>
                  <a:gd name="connsiteX429" fmla="*/ 165811 w 423214"/>
                  <a:gd name="connsiteY429" fmla="*/ 185318 h 194386"/>
                  <a:gd name="connsiteX430" fmla="*/ 175336 w 423214"/>
                  <a:gd name="connsiteY430" fmla="*/ 185623 h 194386"/>
                  <a:gd name="connsiteX431" fmla="*/ 182041 w 423214"/>
                  <a:gd name="connsiteY431" fmla="*/ 186538 h 194386"/>
                  <a:gd name="connsiteX432" fmla="*/ 193319 w 423214"/>
                  <a:gd name="connsiteY432" fmla="*/ 190043 h 194386"/>
                  <a:gd name="connsiteX433" fmla="*/ 202539 w 423214"/>
                  <a:gd name="connsiteY433" fmla="*/ 192253 h 194386"/>
                  <a:gd name="connsiteX434" fmla="*/ 225704 w 423214"/>
                  <a:gd name="connsiteY434" fmla="*/ 194386 h 194386"/>
                  <a:gd name="connsiteX435" fmla="*/ 239268 w 423214"/>
                  <a:gd name="connsiteY435" fmla="*/ 191491 h 194386"/>
                  <a:gd name="connsiteX436" fmla="*/ 242316 w 423214"/>
                  <a:gd name="connsiteY436" fmla="*/ 190348 h 194386"/>
                  <a:gd name="connsiteX437" fmla="*/ 240639 w 423214"/>
                  <a:gd name="connsiteY437" fmla="*/ 187909 h 194386"/>
                  <a:gd name="connsiteX438" fmla="*/ 240716 w 423214"/>
                  <a:gd name="connsiteY438" fmla="*/ 187223 h 194386"/>
                  <a:gd name="connsiteX439" fmla="*/ 241249 w 423214"/>
                  <a:gd name="connsiteY439" fmla="*/ 186919 h 194386"/>
                  <a:gd name="connsiteX440" fmla="*/ 242468 w 423214"/>
                  <a:gd name="connsiteY440" fmla="*/ 186919 h 194386"/>
                  <a:gd name="connsiteX441" fmla="*/ 245440 w 423214"/>
                  <a:gd name="connsiteY441" fmla="*/ 188900 h 194386"/>
                  <a:gd name="connsiteX442" fmla="*/ 247878 w 423214"/>
                  <a:gd name="connsiteY442" fmla="*/ 188976 h 194386"/>
                  <a:gd name="connsiteX443" fmla="*/ 252984 w 423214"/>
                  <a:gd name="connsiteY443" fmla="*/ 186614 h 194386"/>
                  <a:gd name="connsiteX444" fmla="*/ 255651 w 423214"/>
                  <a:gd name="connsiteY444" fmla="*/ 183261 h 194386"/>
                  <a:gd name="connsiteX445" fmla="*/ 255346 w 423214"/>
                  <a:gd name="connsiteY445" fmla="*/ 182270 h 194386"/>
                  <a:gd name="connsiteX446" fmla="*/ 254127 w 423214"/>
                  <a:gd name="connsiteY446" fmla="*/ 181432 h 194386"/>
                  <a:gd name="connsiteX447" fmla="*/ 254279 w 423214"/>
                  <a:gd name="connsiteY447" fmla="*/ 180442 h 194386"/>
                  <a:gd name="connsiteX448" fmla="*/ 257175 w 423214"/>
                  <a:gd name="connsiteY448" fmla="*/ 177622 h 194386"/>
                  <a:gd name="connsiteX449" fmla="*/ 258089 w 423214"/>
                  <a:gd name="connsiteY449" fmla="*/ 175793 h 194386"/>
                  <a:gd name="connsiteX450" fmla="*/ 265176 w 423214"/>
                  <a:gd name="connsiteY450" fmla="*/ 173736 h 194386"/>
                  <a:gd name="connsiteX451" fmla="*/ 286055 w 423214"/>
                  <a:gd name="connsiteY451" fmla="*/ 170002 h 19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</a:cxnLst>
                <a:rect l="l" t="t" r="r" b="b"/>
                <a:pathLst>
                  <a:path w="423214" h="194386">
                    <a:moveTo>
                      <a:pt x="292303" y="167945"/>
                    </a:moveTo>
                    <a:lnTo>
                      <a:pt x="299771" y="167335"/>
                    </a:lnTo>
                    <a:lnTo>
                      <a:pt x="303657" y="166497"/>
                    </a:lnTo>
                    <a:lnTo>
                      <a:pt x="310362" y="163373"/>
                    </a:lnTo>
                    <a:lnTo>
                      <a:pt x="319354" y="155981"/>
                    </a:lnTo>
                    <a:lnTo>
                      <a:pt x="326136" y="151409"/>
                    </a:lnTo>
                    <a:lnTo>
                      <a:pt x="334975" y="147371"/>
                    </a:lnTo>
                    <a:lnTo>
                      <a:pt x="348082" y="142418"/>
                    </a:lnTo>
                    <a:lnTo>
                      <a:pt x="357301" y="139979"/>
                    </a:lnTo>
                    <a:lnTo>
                      <a:pt x="366446" y="140056"/>
                    </a:lnTo>
                    <a:lnTo>
                      <a:pt x="370027" y="138608"/>
                    </a:lnTo>
                    <a:lnTo>
                      <a:pt x="375437" y="134874"/>
                    </a:lnTo>
                    <a:lnTo>
                      <a:pt x="381686" y="132664"/>
                    </a:lnTo>
                    <a:lnTo>
                      <a:pt x="384810" y="130835"/>
                    </a:lnTo>
                    <a:lnTo>
                      <a:pt x="387553" y="127864"/>
                    </a:lnTo>
                    <a:lnTo>
                      <a:pt x="389229" y="125120"/>
                    </a:lnTo>
                    <a:lnTo>
                      <a:pt x="389839" y="122377"/>
                    </a:lnTo>
                    <a:lnTo>
                      <a:pt x="388620" y="121234"/>
                    </a:lnTo>
                    <a:lnTo>
                      <a:pt x="388010" y="119101"/>
                    </a:lnTo>
                    <a:lnTo>
                      <a:pt x="391439" y="116510"/>
                    </a:lnTo>
                    <a:lnTo>
                      <a:pt x="391058" y="112319"/>
                    </a:lnTo>
                    <a:lnTo>
                      <a:pt x="394487" y="113614"/>
                    </a:lnTo>
                    <a:lnTo>
                      <a:pt x="400736" y="114224"/>
                    </a:lnTo>
                    <a:lnTo>
                      <a:pt x="404317" y="112547"/>
                    </a:lnTo>
                    <a:lnTo>
                      <a:pt x="407898" y="109880"/>
                    </a:lnTo>
                    <a:lnTo>
                      <a:pt x="411708" y="105004"/>
                    </a:lnTo>
                    <a:lnTo>
                      <a:pt x="412623" y="101803"/>
                    </a:lnTo>
                    <a:lnTo>
                      <a:pt x="412623" y="99060"/>
                    </a:lnTo>
                    <a:lnTo>
                      <a:pt x="411708" y="96926"/>
                    </a:lnTo>
                    <a:lnTo>
                      <a:pt x="414604" y="95631"/>
                    </a:lnTo>
                    <a:lnTo>
                      <a:pt x="419481" y="95402"/>
                    </a:lnTo>
                    <a:lnTo>
                      <a:pt x="421538" y="94183"/>
                    </a:lnTo>
                    <a:lnTo>
                      <a:pt x="422681" y="92202"/>
                    </a:lnTo>
                    <a:lnTo>
                      <a:pt x="423215" y="90373"/>
                    </a:lnTo>
                    <a:lnTo>
                      <a:pt x="423138" y="88697"/>
                    </a:lnTo>
                    <a:lnTo>
                      <a:pt x="422224" y="87554"/>
                    </a:lnTo>
                    <a:lnTo>
                      <a:pt x="415518" y="84430"/>
                    </a:lnTo>
                    <a:lnTo>
                      <a:pt x="417347" y="82982"/>
                    </a:lnTo>
                    <a:lnTo>
                      <a:pt x="418719" y="82525"/>
                    </a:lnTo>
                    <a:lnTo>
                      <a:pt x="419633" y="81686"/>
                    </a:lnTo>
                    <a:lnTo>
                      <a:pt x="419938" y="80391"/>
                    </a:lnTo>
                    <a:lnTo>
                      <a:pt x="419938" y="79248"/>
                    </a:lnTo>
                    <a:lnTo>
                      <a:pt x="419481" y="78334"/>
                    </a:lnTo>
                    <a:lnTo>
                      <a:pt x="416738" y="78257"/>
                    </a:lnTo>
                    <a:lnTo>
                      <a:pt x="414833" y="76276"/>
                    </a:lnTo>
                    <a:lnTo>
                      <a:pt x="413613" y="74295"/>
                    </a:lnTo>
                    <a:lnTo>
                      <a:pt x="414375" y="73381"/>
                    </a:lnTo>
                    <a:lnTo>
                      <a:pt x="417347" y="72619"/>
                    </a:lnTo>
                    <a:lnTo>
                      <a:pt x="418871" y="71476"/>
                    </a:lnTo>
                    <a:lnTo>
                      <a:pt x="419405" y="68809"/>
                    </a:lnTo>
                    <a:lnTo>
                      <a:pt x="420929" y="65913"/>
                    </a:lnTo>
                    <a:lnTo>
                      <a:pt x="420852" y="63932"/>
                    </a:lnTo>
                    <a:lnTo>
                      <a:pt x="418795" y="62027"/>
                    </a:lnTo>
                    <a:lnTo>
                      <a:pt x="417423" y="61951"/>
                    </a:lnTo>
                    <a:lnTo>
                      <a:pt x="414299" y="63094"/>
                    </a:lnTo>
                    <a:lnTo>
                      <a:pt x="412166" y="59741"/>
                    </a:lnTo>
                    <a:lnTo>
                      <a:pt x="408508" y="57836"/>
                    </a:lnTo>
                    <a:lnTo>
                      <a:pt x="399517" y="56159"/>
                    </a:lnTo>
                    <a:lnTo>
                      <a:pt x="394259" y="57074"/>
                    </a:lnTo>
                    <a:lnTo>
                      <a:pt x="387629" y="60427"/>
                    </a:lnTo>
                    <a:lnTo>
                      <a:pt x="393268" y="55169"/>
                    </a:lnTo>
                    <a:lnTo>
                      <a:pt x="393649" y="53492"/>
                    </a:lnTo>
                    <a:lnTo>
                      <a:pt x="392430" y="51892"/>
                    </a:lnTo>
                    <a:lnTo>
                      <a:pt x="391668" y="50063"/>
                    </a:lnTo>
                    <a:lnTo>
                      <a:pt x="391515" y="48082"/>
                    </a:lnTo>
                    <a:lnTo>
                      <a:pt x="390830" y="47015"/>
                    </a:lnTo>
                    <a:lnTo>
                      <a:pt x="389458" y="46863"/>
                    </a:lnTo>
                    <a:lnTo>
                      <a:pt x="376657" y="48997"/>
                    </a:lnTo>
                    <a:lnTo>
                      <a:pt x="373913" y="48463"/>
                    </a:lnTo>
                    <a:lnTo>
                      <a:pt x="373456" y="47473"/>
                    </a:lnTo>
                    <a:lnTo>
                      <a:pt x="376809" y="44044"/>
                    </a:lnTo>
                    <a:lnTo>
                      <a:pt x="379323" y="40081"/>
                    </a:lnTo>
                    <a:lnTo>
                      <a:pt x="380085" y="36119"/>
                    </a:lnTo>
                    <a:lnTo>
                      <a:pt x="379857" y="34214"/>
                    </a:lnTo>
                    <a:lnTo>
                      <a:pt x="378942" y="32309"/>
                    </a:lnTo>
                    <a:lnTo>
                      <a:pt x="377266" y="30328"/>
                    </a:lnTo>
                    <a:lnTo>
                      <a:pt x="375513" y="29794"/>
                    </a:lnTo>
                    <a:lnTo>
                      <a:pt x="371322" y="31166"/>
                    </a:lnTo>
                    <a:lnTo>
                      <a:pt x="366826" y="29642"/>
                    </a:lnTo>
                    <a:lnTo>
                      <a:pt x="362788" y="27051"/>
                    </a:lnTo>
                    <a:lnTo>
                      <a:pt x="362712" y="25527"/>
                    </a:lnTo>
                    <a:lnTo>
                      <a:pt x="366065" y="22250"/>
                    </a:lnTo>
                    <a:lnTo>
                      <a:pt x="370636" y="15469"/>
                    </a:lnTo>
                    <a:lnTo>
                      <a:pt x="375437" y="12497"/>
                    </a:lnTo>
                    <a:lnTo>
                      <a:pt x="378790" y="11735"/>
                    </a:lnTo>
                    <a:lnTo>
                      <a:pt x="382981" y="9754"/>
                    </a:lnTo>
                    <a:lnTo>
                      <a:pt x="382905" y="9220"/>
                    </a:lnTo>
                    <a:lnTo>
                      <a:pt x="379628" y="9601"/>
                    </a:lnTo>
                    <a:lnTo>
                      <a:pt x="372847" y="9220"/>
                    </a:lnTo>
                    <a:lnTo>
                      <a:pt x="368427" y="10668"/>
                    </a:lnTo>
                    <a:lnTo>
                      <a:pt x="360959" y="15621"/>
                    </a:lnTo>
                    <a:lnTo>
                      <a:pt x="357911" y="17069"/>
                    </a:lnTo>
                    <a:lnTo>
                      <a:pt x="350672" y="19279"/>
                    </a:lnTo>
                    <a:lnTo>
                      <a:pt x="346177" y="19050"/>
                    </a:lnTo>
                    <a:lnTo>
                      <a:pt x="342138" y="17069"/>
                    </a:lnTo>
                    <a:lnTo>
                      <a:pt x="340004" y="15392"/>
                    </a:lnTo>
                    <a:lnTo>
                      <a:pt x="339623" y="10744"/>
                    </a:lnTo>
                    <a:lnTo>
                      <a:pt x="337794" y="8611"/>
                    </a:lnTo>
                    <a:lnTo>
                      <a:pt x="334289" y="5944"/>
                    </a:lnTo>
                    <a:lnTo>
                      <a:pt x="329032" y="686"/>
                    </a:lnTo>
                    <a:lnTo>
                      <a:pt x="327127" y="0"/>
                    </a:lnTo>
                    <a:lnTo>
                      <a:pt x="318821" y="229"/>
                    </a:lnTo>
                    <a:lnTo>
                      <a:pt x="309372" y="2896"/>
                    </a:lnTo>
                    <a:lnTo>
                      <a:pt x="307543" y="5105"/>
                    </a:lnTo>
                    <a:lnTo>
                      <a:pt x="311887" y="15850"/>
                    </a:lnTo>
                    <a:lnTo>
                      <a:pt x="311581" y="17526"/>
                    </a:lnTo>
                    <a:lnTo>
                      <a:pt x="309676" y="21107"/>
                    </a:lnTo>
                    <a:lnTo>
                      <a:pt x="304267" y="22631"/>
                    </a:lnTo>
                    <a:lnTo>
                      <a:pt x="299466" y="25146"/>
                    </a:lnTo>
                    <a:lnTo>
                      <a:pt x="295961" y="25603"/>
                    </a:lnTo>
                    <a:lnTo>
                      <a:pt x="292608" y="24460"/>
                    </a:lnTo>
                    <a:lnTo>
                      <a:pt x="290932" y="22936"/>
                    </a:lnTo>
                    <a:lnTo>
                      <a:pt x="287274" y="21031"/>
                    </a:lnTo>
                    <a:lnTo>
                      <a:pt x="285217" y="20422"/>
                    </a:lnTo>
                    <a:lnTo>
                      <a:pt x="283769" y="20650"/>
                    </a:lnTo>
                    <a:lnTo>
                      <a:pt x="276758" y="27889"/>
                    </a:lnTo>
                    <a:lnTo>
                      <a:pt x="273558" y="31928"/>
                    </a:lnTo>
                    <a:lnTo>
                      <a:pt x="271653" y="33604"/>
                    </a:lnTo>
                    <a:lnTo>
                      <a:pt x="268833" y="34900"/>
                    </a:lnTo>
                    <a:lnTo>
                      <a:pt x="268376" y="35814"/>
                    </a:lnTo>
                    <a:lnTo>
                      <a:pt x="267157" y="35357"/>
                    </a:lnTo>
                    <a:lnTo>
                      <a:pt x="265176" y="33604"/>
                    </a:lnTo>
                    <a:lnTo>
                      <a:pt x="257937" y="26289"/>
                    </a:lnTo>
                    <a:lnTo>
                      <a:pt x="254584" y="24460"/>
                    </a:lnTo>
                    <a:lnTo>
                      <a:pt x="243992" y="23317"/>
                    </a:lnTo>
                    <a:lnTo>
                      <a:pt x="239497" y="23546"/>
                    </a:lnTo>
                    <a:lnTo>
                      <a:pt x="238658" y="25375"/>
                    </a:lnTo>
                    <a:lnTo>
                      <a:pt x="238734" y="27661"/>
                    </a:lnTo>
                    <a:lnTo>
                      <a:pt x="245212" y="39624"/>
                    </a:lnTo>
                    <a:lnTo>
                      <a:pt x="247117" y="44348"/>
                    </a:lnTo>
                    <a:lnTo>
                      <a:pt x="246964" y="47854"/>
                    </a:lnTo>
                    <a:lnTo>
                      <a:pt x="246354" y="49378"/>
                    </a:lnTo>
                    <a:lnTo>
                      <a:pt x="245516" y="50368"/>
                    </a:lnTo>
                    <a:lnTo>
                      <a:pt x="244678" y="50216"/>
                    </a:lnTo>
                    <a:lnTo>
                      <a:pt x="243840" y="48920"/>
                    </a:lnTo>
                    <a:lnTo>
                      <a:pt x="240258" y="40843"/>
                    </a:lnTo>
                    <a:lnTo>
                      <a:pt x="233324" y="35814"/>
                    </a:lnTo>
                    <a:lnTo>
                      <a:pt x="227914" y="29032"/>
                    </a:lnTo>
                    <a:lnTo>
                      <a:pt x="223647" y="24917"/>
                    </a:lnTo>
                    <a:lnTo>
                      <a:pt x="220827" y="22784"/>
                    </a:lnTo>
                    <a:lnTo>
                      <a:pt x="218236" y="21869"/>
                    </a:lnTo>
                    <a:lnTo>
                      <a:pt x="215646" y="22022"/>
                    </a:lnTo>
                    <a:lnTo>
                      <a:pt x="212445" y="23393"/>
                    </a:lnTo>
                    <a:lnTo>
                      <a:pt x="208635" y="25832"/>
                    </a:lnTo>
                    <a:lnTo>
                      <a:pt x="204673" y="27356"/>
                    </a:lnTo>
                    <a:lnTo>
                      <a:pt x="197358" y="28727"/>
                    </a:lnTo>
                    <a:lnTo>
                      <a:pt x="195682" y="31166"/>
                    </a:lnTo>
                    <a:lnTo>
                      <a:pt x="194538" y="34519"/>
                    </a:lnTo>
                    <a:lnTo>
                      <a:pt x="195376" y="45339"/>
                    </a:lnTo>
                    <a:lnTo>
                      <a:pt x="195072" y="47015"/>
                    </a:lnTo>
                    <a:lnTo>
                      <a:pt x="194310" y="48006"/>
                    </a:lnTo>
                    <a:lnTo>
                      <a:pt x="193243" y="48235"/>
                    </a:lnTo>
                    <a:lnTo>
                      <a:pt x="189204" y="47549"/>
                    </a:lnTo>
                    <a:lnTo>
                      <a:pt x="187071" y="46177"/>
                    </a:lnTo>
                    <a:lnTo>
                      <a:pt x="183032" y="41910"/>
                    </a:lnTo>
                    <a:lnTo>
                      <a:pt x="178308" y="38024"/>
                    </a:lnTo>
                    <a:lnTo>
                      <a:pt x="172440" y="30404"/>
                    </a:lnTo>
                    <a:lnTo>
                      <a:pt x="169469" y="28423"/>
                    </a:lnTo>
                    <a:lnTo>
                      <a:pt x="165430" y="27203"/>
                    </a:lnTo>
                    <a:lnTo>
                      <a:pt x="162153" y="28194"/>
                    </a:lnTo>
                    <a:lnTo>
                      <a:pt x="159639" y="31471"/>
                    </a:lnTo>
                    <a:lnTo>
                      <a:pt x="159029" y="36881"/>
                    </a:lnTo>
                    <a:lnTo>
                      <a:pt x="160096" y="44501"/>
                    </a:lnTo>
                    <a:lnTo>
                      <a:pt x="159639" y="51359"/>
                    </a:lnTo>
                    <a:lnTo>
                      <a:pt x="157505" y="57455"/>
                    </a:lnTo>
                    <a:lnTo>
                      <a:pt x="155829" y="60655"/>
                    </a:lnTo>
                    <a:lnTo>
                      <a:pt x="154610" y="60960"/>
                    </a:lnTo>
                    <a:lnTo>
                      <a:pt x="152171" y="60122"/>
                    </a:lnTo>
                    <a:lnTo>
                      <a:pt x="148285" y="55474"/>
                    </a:lnTo>
                    <a:lnTo>
                      <a:pt x="147142" y="54864"/>
                    </a:lnTo>
                    <a:lnTo>
                      <a:pt x="144780" y="55169"/>
                    </a:lnTo>
                    <a:lnTo>
                      <a:pt x="142265" y="56540"/>
                    </a:lnTo>
                    <a:lnTo>
                      <a:pt x="137007" y="61036"/>
                    </a:lnTo>
                    <a:lnTo>
                      <a:pt x="135483" y="66980"/>
                    </a:lnTo>
                    <a:lnTo>
                      <a:pt x="134798" y="68656"/>
                    </a:lnTo>
                    <a:lnTo>
                      <a:pt x="133883" y="69571"/>
                    </a:lnTo>
                    <a:lnTo>
                      <a:pt x="132893" y="69647"/>
                    </a:lnTo>
                    <a:lnTo>
                      <a:pt x="131750" y="72390"/>
                    </a:lnTo>
                    <a:lnTo>
                      <a:pt x="130606" y="77724"/>
                    </a:lnTo>
                    <a:lnTo>
                      <a:pt x="129692" y="79781"/>
                    </a:lnTo>
                    <a:lnTo>
                      <a:pt x="128397" y="77419"/>
                    </a:lnTo>
                    <a:lnTo>
                      <a:pt x="125806" y="70104"/>
                    </a:lnTo>
                    <a:lnTo>
                      <a:pt x="122606" y="67742"/>
                    </a:lnTo>
                    <a:lnTo>
                      <a:pt x="120548" y="67285"/>
                    </a:lnTo>
                    <a:lnTo>
                      <a:pt x="118338" y="67513"/>
                    </a:lnTo>
                    <a:lnTo>
                      <a:pt x="117957" y="66751"/>
                    </a:lnTo>
                    <a:lnTo>
                      <a:pt x="119329" y="64999"/>
                    </a:lnTo>
                    <a:lnTo>
                      <a:pt x="120243" y="62865"/>
                    </a:lnTo>
                    <a:lnTo>
                      <a:pt x="120624" y="60198"/>
                    </a:lnTo>
                    <a:lnTo>
                      <a:pt x="119710" y="59360"/>
                    </a:lnTo>
                    <a:lnTo>
                      <a:pt x="117729" y="60198"/>
                    </a:lnTo>
                    <a:lnTo>
                      <a:pt x="117043" y="59817"/>
                    </a:lnTo>
                    <a:lnTo>
                      <a:pt x="117881" y="58217"/>
                    </a:lnTo>
                    <a:lnTo>
                      <a:pt x="116662" y="56617"/>
                    </a:lnTo>
                    <a:lnTo>
                      <a:pt x="111099" y="53721"/>
                    </a:lnTo>
                    <a:lnTo>
                      <a:pt x="109194" y="51054"/>
                    </a:lnTo>
                    <a:lnTo>
                      <a:pt x="116967" y="52654"/>
                    </a:lnTo>
                    <a:lnTo>
                      <a:pt x="118719" y="51664"/>
                    </a:lnTo>
                    <a:lnTo>
                      <a:pt x="120167" y="49911"/>
                    </a:lnTo>
                    <a:lnTo>
                      <a:pt x="122986" y="41377"/>
                    </a:lnTo>
                    <a:lnTo>
                      <a:pt x="122758" y="40157"/>
                    </a:lnTo>
                    <a:lnTo>
                      <a:pt x="119710" y="37414"/>
                    </a:lnTo>
                    <a:lnTo>
                      <a:pt x="115443" y="36424"/>
                    </a:lnTo>
                    <a:lnTo>
                      <a:pt x="114681" y="35662"/>
                    </a:lnTo>
                    <a:lnTo>
                      <a:pt x="117957" y="34214"/>
                    </a:lnTo>
                    <a:lnTo>
                      <a:pt x="119329" y="32995"/>
                    </a:lnTo>
                    <a:lnTo>
                      <a:pt x="118948" y="31928"/>
                    </a:lnTo>
                    <a:lnTo>
                      <a:pt x="110490" y="27889"/>
                    </a:lnTo>
                    <a:lnTo>
                      <a:pt x="102184" y="20803"/>
                    </a:lnTo>
                    <a:lnTo>
                      <a:pt x="97917" y="18212"/>
                    </a:lnTo>
                    <a:lnTo>
                      <a:pt x="97231" y="17221"/>
                    </a:lnTo>
                    <a:lnTo>
                      <a:pt x="89306" y="14021"/>
                    </a:lnTo>
                    <a:lnTo>
                      <a:pt x="83515" y="8992"/>
                    </a:lnTo>
                    <a:lnTo>
                      <a:pt x="79477" y="6172"/>
                    </a:lnTo>
                    <a:lnTo>
                      <a:pt x="74295" y="5182"/>
                    </a:lnTo>
                    <a:lnTo>
                      <a:pt x="67894" y="5944"/>
                    </a:lnTo>
                    <a:lnTo>
                      <a:pt x="61493" y="5486"/>
                    </a:lnTo>
                    <a:lnTo>
                      <a:pt x="59360" y="6172"/>
                    </a:lnTo>
                    <a:lnTo>
                      <a:pt x="54788" y="9068"/>
                    </a:lnTo>
                    <a:lnTo>
                      <a:pt x="52578" y="10820"/>
                    </a:lnTo>
                    <a:lnTo>
                      <a:pt x="52654" y="11963"/>
                    </a:lnTo>
                    <a:lnTo>
                      <a:pt x="58293" y="12954"/>
                    </a:lnTo>
                    <a:lnTo>
                      <a:pt x="64160" y="12878"/>
                    </a:lnTo>
                    <a:lnTo>
                      <a:pt x="69342" y="12040"/>
                    </a:lnTo>
                    <a:lnTo>
                      <a:pt x="69875" y="13564"/>
                    </a:lnTo>
                    <a:lnTo>
                      <a:pt x="70942" y="14326"/>
                    </a:lnTo>
                    <a:lnTo>
                      <a:pt x="75285" y="15240"/>
                    </a:lnTo>
                    <a:lnTo>
                      <a:pt x="77190" y="16612"/>
                    </a:lnTo>
                    <a:lnTo>
                      <a:pt x="76200" y="17145"/>
                    </a:lnTo>
                    <a:lnTo>
                      <a:pt x="66675" y="17069"/>
                    </a:lnTo>
                    <a:lnTo>
                      <a:pt x="62560" y="17526"/>
                    </a:lnTo>
                    <a:lnTo>
                      <a:pt x="59817" y="18745"/>
                    </a:lnTo>
                    <a:lnTo>
                      <a:pt x="59207" y="20041"/>
                    </a:lnTo>
                    <a:lnTo>
                      <a:pt x="62255" y="22631"/>
                    </a:lnTo>
                    <a:lnTo>
                      <a:pt x="64694" y="23851"/>
                    </a:lnTo>
                    <a:lnTo>
                      <a:pt x="78714" y="29108"/>
                    </a:lnTo>
                    <a:lnTo>
                      <a:pt x="79171" y="29870"/>
                    </a:lnTo>
                    <a:lnTo>
                      <a:pt x="79477" y="33680"/>
                    </a:lnTo>
                    <a:lnTo>
                      <a:pt x="79400" y="38176"/>
                    </a:lnTo>
                    <a:lnTo>
                      <a:pt x="78867" y="39395"/>
                    </a:lnTo>
                    <a:lnTo>
                      <a:pt x="74600" y="39548"/>
                    </a:lnTo>
                    <a:lnTo>
                      <a:pt x="72085" y="41986"/>
                    </a:lnTo>
                    <a:lnTo>
                      <a:pt x="71933" y="41377"/>
                    </a:lnTo>
                    <a:lnTo>
                      <a:pt x="72542" y="37109"/>
                    </a:lnTo>
                    <a:lnTo>
                      <a:pt x="72314" y="35052"/>
                    </a:lnTo>
                    <a:lnTo>
                      <a:pt x="71857" y="33528"/>
                    </a:lnTo>
                    <a:lnTo>
                      <a:pt x="70409" y="31928"/>
                    </a:lnTo>
                    <a:lnTo>
                      <a:pt x="67894" y="31090"/>
                    </a:lnTo>
                    <a:lnTo>
                      <a:pt x="64313" y="34595"/>
                    </a:lnTo>
                    <a:lnTo>
                      <a:pt x="62941" y="34900"/>
                    </a:lnTo>
                    <a:lnTo>
                      <a:pt x="60045" y="33909"/>
                    </a:lnTo>
                    <a:lnTo>
                      <a:pt x="56464" y="34671"/>
                    </a:lnTo>
                    <a:lnTo>
                      <a:pt x="56083" y="33757"/>
                    </a:lnTo>
                    <a:lnTo>
                      <a:pt x="56540" y="31394"/>
                    </a:lnTo>
                    <a:lnTo>
                      <a:pt x="56083" y="29489"/>
                    </a:lnTo>
                    <a:lnTo>
                      <a:pt x="54788" y="28042"/>
                    </a:lnTo>
                    <a:lnTo>
                      <a:pt x="45567" y="22936"/>
                    </a:lnTo>
                    <a:lnTo>
                      <a:pt x="42596" y="22022"/>
                    </a:lnTo>
                    <a:lnTo>
                      <a:pt x="39624" y="22022"/>
                    </a:lnTo>
                    <a:lnTo>
                      <a:pt x="36728" y="23089"/>
                    </a:lnTo>
                    <a:lnTo>
                      <a:pt x="36652" y="24308"/>
                    </a:lnTo>
                    <a:lnTo>
                      <a:pt x="35814" y="25832"/>
                    </a:lnTo>
                    <a:lnTo>
                      <a:pt x="33985" y="26670"/>
                    </a:lnTo>
                    <a:lnTo>
                      <a:pt x="34214" y="27584"/>
                    </a:lnTo>
                    <a:lnTo>
                      <a:pt x="38405" y="30251"/>
                    </a:lnTo>
                    <a:lnTo>
                      <a:pt x="40386" y="32004"/>
                    </a:lnTo>
                    <a:lnTo>
                      <a:pt x="38252" y="31928"/>
                    </a:lnTo>
                    <a:lnTo>
                      <a:pt x="28651" y="29108"/>
                    </a:lnTo>
                    <a:lnTo>
                      <a:pt x="27813" y="29718"/>
                    </a:lnTo>
                    <a:lnTo>
                      <a:pt x="27356" y="30785"/>
                    </a:lnTo>
                    <a:lnTo>
                      <a:pt x="27051" y="32461"/>
                    </a:lnTo>
                    <a:lnTo>
                      <a:pt x="27508" y="33757"/>
                    </a:lnTo>
                    <a:lnTo>
                      <a:pt x="31318" y="36424"/>
                    </a:lnTo>
                    <a:lnTo>
                      <a:pt x="36804" y="41148"/>
                    </a:lnTo>
                    <a:lnTo>
                      <a:pt x="28499" y="40843"/>
                    </a:lnTo>
                    <a:lnTo>
                      <a:pt x="25755" y="41834"/>
                    </a:lnTo>
                    <a:lnTo>
                      <a:pt x="24917" y="43129"/>
                    </a:lnTo>
                    <a:lnTo>
                      <a:pt x="27279" y="45796"/>
                    </a:lnTo>
                    <a:lnTo>
                      <a:pt x="29870" y="47396"/>
                    </a:lnTo>
                    <a:lnTo>
                      <a:pt x="35128" y="48539"/>
                    </a:lnTo>
                    <a:lnTo>
                      <a:pt x="44958" y="48616"/>
                    </a:lnTo>
                    <a:lnTo>
                      <a:pt x="46177" y="49378"/>
                    </a:lnTo>
                    <a:lnTo>
                      <a:pt x="41986" y="50902"/>
                    </a:lnTo>
                    <a:lnTo>
                      <a:pt x="38862" y="52883"/>
                    </a:lnTo>
                    <a:lnTo>
                      <a:pt x="33299" y="53873"/>
                    </a:lnTo>
                    <a:lnTo>
                      <a:pt x="21945" y="48387"/>
                    </a:lnTo>
                    <a:lnTo>
                      <a:pt x="17145" y="47320"/>
                    </a:lnTo>
                    <a:lnTo>
                      <a:pt x="14859" y="47701"/>
                    </a:lnTo>
                    <a:lnTo>
                      <a:pt x="14097" y="48768"/>
                    </a:lnTo>
                    <a:lnTo>
                      <a:pt x="15926" y="51892"/>
                    </a:lnTo>
                    <a:lnTo>
                      <a:pt x="17754" y="53111"/>
                    </a:lnTo>
                    <a:lnTo>
                      <a:pt x="18211" y="55931"/>
                    </a:lnTo>
                    <a:lnTo>
                      <a:pt x="18059" y="57836"/>
                    </a:lnTo>
                    <a:lnTo>
                      <a:pt x="24003" y="62713"/>
                    </a:lnTo>
                    <a:lnTo>
                      <a:pt x="19278" y="61646"/>
                    </a:lnTo>
                    <a:lnTo>
                      <a:pt x="12344" y="58369"/>
                    </a:lnTo>
                    <a:lnTo>
                      <a:pt x="8763" y="57912"/>
                    </a:lnTo>
                    <a:lnTo>
                      <a:pt x="5182" y="58750"/>
                    </a:lnTo>
                    <a:lnTo>
                      <a:pt x="0" y="63551"/>
                    </a:lnTo>
                    <a:lnTo>
                      <a:pt x="762" y="65151"/>
                    </a:lnTo>
                    <a:lnTo>
                      <a:pt x="9753" y="65913"/>
                    </a:lnTo>
                    <a:lnTo>
                      <a:pt x="17678" y="68580"/>
                    </a:lnTo>
                    <a:lnTo>
                      <a:pt x="22327" y="70942"/>
                    </a:lnTo>
                    <a:lnTo>
                      <a:pt x="26289" y="70028"/>
                    </a:lnTo>
                    <a:lnTo>
                      <a:pt x="33757" y="67132"/>
                    </a:lnTo>
                    <a:lnTo>
                      <a:pt x="52425" y="62941"/>
                    </a:lnTo>
                    <a:lnTo>
                      <a:pt x="60960" y="60046"/>
                    </a:lnTo>
                    <a:lnTo>
                      <a:pt x="64465" y="62179"/>
                    </a:lnTo>
                    <a:lnTo>
                      <a:pt x="71018" y="60884"/>
                    </a:lnTo>
                    <a:lnTo>
                      <a:pt x="80848" y="62941"/>
                    </a:lnTo>
                    <a:lnTo>
                      <a:pt x="83896" y="66370"/>
                    </a:lnTo>
                    <a:lnTo>
                      <a:pt x="95707" y="65608"/>
                    </a:lnTo>
                    <a:lnTo>
                      <a:pt x="101955" y="68504"/>
                    </a:lnTo>
                    <a:lnTo>
                      <a:pt x="101727" y="70104"/>
                    </a:lnTo>
                    <a:lnTo>
                      <a:pt x="99517" y="71476"/>
                    </a:lnTo>
                    <a:lnTo>
                      <a:pt x="90144" y="74981"/>
                    </a:lnTo>
                    <a:lnTo>
                      <a:pt x="83744" y="78257"/>
                    </a:lnTo>
                    <a:lnTo>
                      <a:pt x="77648" y="82296"/>
                    </a:lnTo>
                    <a:lnTo>
                      <a:pt x="76276" y="84201"/>
                    </a:lnTo>
                    <a:lnTo>
                      <a:pt x="80467" y="86487"/>
                    </a:lnTo>
                    <a:lnTo>
                      <a:pt x="92126" y="88621"/>
                    </a:lnTo>
                    <a:lnTo>
                      <a:pt x="94411" y="88621"/>
                    </a:lnTo>
                    <a:lnTo>
                      <a:pt x="104470" y="84734"/>
                    </a:lnTo>
                    <a:lnTo>
                      <a:pt x="105080" y="85649"/>
                    </a:lnTo>
                    <a:lnTo>
                      <a:pt x="103708" y="89840"/>
                    </a:lnTo>
                    <a:lnTo>
                      <a:pt x="102565" y="91516"/>
                    </a:lnTo>
                    <a:lnTo>
                      <a:pt x="100126" y="93421"/>
                    </a:lnTo>
                    <a:lnTo>
                      <a:pt x="83972" y="93574"/>
                    </a:lnTo>
                    <a:lnTo>
                      <a:pt x="76809" y="93955"/>
                    </a:lnTo>
                    <a:lnTo>
                      <a:pt x="72695" y="94869"/>
                    </a:lnTo>
                    <a:lnTo>
                      <a:pt x="69418" y="94793"/>
                    </a:lnTo>
                    <a:lnTo>
                      <a:pt x="65379" y="93574"/>
                    </a:lnTo>
                    <a:lnTo>
                      <a:pt x="64237" y="94412"/>
                    </a:lnTo>
                    <a:lnTo>
                      <a:pt x="63855" y="95098"/>
                    </a:lnTo>
                    <a:lnTo>
                      <a:pt x="61036" y="96241"/>
                    </a:lnTo>
                    <a:lnTo>
                      <a:pt x="52959" y="98603"/>
                    </a:lnTo>
                    <a:lnTo>
                      <a:pt x="51892" y="97079"/>
                    </a:lnTo>
                    <a:lnTo>
                      <a:pt x="49530" y="96317"/>
                    </a:lnTo>
                    <a:lnTo>
                      <a:pt x="48006" y="96850"/>
                    </a:lnTo>
                    <a:lnTo>
                      <a:pt x="45034" y="99060"/>
                    </a:lnTo>
                    <a:lnTo>
                      <a:pt x="43510" y="99365"/>
                    </a:lnTo>
                    <a:lnTo>
                      <a:pt x="38405" y="99822"/>
                    </a:lnTo>
                    <a:lnTo>
                      <a:pt x="30327" y="101879"/>
                    </a:lnTo>
                    <a:lnTo>
                      <a:pt x="23698" y="101194"/>
                    </a:lnTo>
                    <a:lnTo>
                      <a:pt x="21336" y="101727"/>
                    </a:lnTo>
                    <a:lnTo>
                      <a:pt x="18211" y="102870"/>
                    </a:lnTo>
                    <a:lnTo>
                      <a:pt x="17450" y="105004"/>
                    </a:lnTo>
                    <a:lnTo>
                      <a:pt x="19126" y="107899"/>
                    </a:lnTo>
                    <a:lnTo>
                      <a:pt x="21031" y="110261"/>
                    </a:lnTo>
                    <a:lnTo>
                      <a:pt x="23165" y="111938"/>
                    </a:lnTo>
                    <a:lnTo>
                      <a:pt x="25451" y="112700"/>
                    </a:lnTo>
                    <a:lnTo>
                      <a:pt x="30404" y="111557"/>
                    </a:lnTo>
                    <a:lnTo>
                      <a:pt x="38709" y="108356"/>
                    </a:lnTo>
                    <a:lnTo>
                      <a:pt x="43739" y="107366"/>
                    </a:lnTo>
                    <a:lnTo>
                      <a:pt x="68047" y="109576"/>
                    </a:lnTo>
                    <a:lnTo>
                      <a:pt x="77876" y="109195"/>
                    </a:lnTo>
                    <a:lnTo>
                      <a:pt x="84048" y="113005"/>
                    </a:lnTo>
                    <a:lnTo>
                      <a:pt x="86334" y="113462"/>
                    </a:lnTo>
                    <a:lnTo>
                      <a:pt x="86868" y="114224"/>
                    </a:lnTo>
                    <a:lnTo>
                      <a:pt x="83515" y="118415"/>
                    </a:lnTo>
                    <a:lnTo>
                      <a:pt x="83363" y="119786"/>
                    </a:lnTo>
                    <a:lnTo>
                      <a:pt x="84963" y="122149"/>
                    </a:lnTo>
                    <a:lnTo>
                      <a:pt x="86106" y="123063"/>
                    </a:lnTo>
                    <a:lnTo>
                      <a:pt x="89763" y="125120"/>
                    </a:lnTo>
                    <a:lnTo>
                      <a:pt x="91821" y="125425"/>
                    </a:lnTo>
                    <a:lnTo>
                      <a:pt x="98831" y="123596"/>
                    </a:lnTo>
                    <a:lnTo>
                      <a:pt x="108585" y="118339"/>
                    </a:lnTo>
                    <a:lnTo>
                      <a:pt x="110566" y="118872"/>
                    </a:lnTo>
                    <a:lnTo>
                      <a:pt x="111862" y="119710"/>
                    </a:lnTo>
                    <a:lnTo>
                      <a:pt x="110795" y="120701"/>
                    </a:lnTo>
                    <a:lnTo>
                      <a:pt x="107442" y="121463"/>
                    </a:lnTo>
                    <a:lnTo>
                      <a:pt x="97841" y="126568"/>
                    </a:lnTo>
                    <a:lnTo>
                      <a:pt x="95859" y="130454"/>
                    </a:lnTo>
                    <a:lnTo>
                      <a:pt x="95936" y="132817"/>
                    </a:lnTo>
                    <a:lnTo>
                      <a:pt x="97002" y="134036"/>
                    </a:lnTo>
                    <a:lnTo>
                      <a:pt x="99822" y="134188"/>
                    </a:lnTo>
                    <a:lnTo>
                      <a:pt x="95707" y="136703"/>
                    </a:lnTo>
                    <a:lnTo>
                      <a:pt x="94031" y="138151"/>
                    </a:lnTo>
                    <a:lnTo>
                      <a:pt x="93878" y="138989"/>
                    </a:lnTo>
                    <a:lnTo>
                      <a:pt x="97841" y="138989"/>
                    </a:lnTo>
                    <a:lnTo>
                      <a:pt x="109651" y="133807"/>
                    </a:lnTo>
                    <a:lnTo>
                      <a:pt x="113081" y="133807"/>
                    </a:lnTo>
                    <a:lnTo>
                      <a:pt x="116738" y="134950"/>
                    </a:lnTo>
                    <a:lnTo>
                      <a:pt x="111252" y="135712"/>
                    </a:lnTo>
                    <a:lnTo>
                      <a:pt x="108813" y="136779"/>
                    </a:lnTo>
                    <a:lnTo>
                      <a:pt x="106680" y="138532"/>
                    </a:lnTo>
                    <a:lnTo>
                      <a:pt x="104927" y="140741"/>
                    </a:lnTo>
                    <a:lnTo>
                      <a:pt x="102413" y="145618"/>
                    </a:lnTo>
                    <a:lnTo>
                      <a:pt x="101117" y="147218"/>
                    </a:lnTo>
                    <a:lnTo>
                      <a:pt x="98450" y="148819"/>
                    </a:lnTo>
                    <a:lnTo>
                      <a:pt x="95859" y="152019"/>
                    </a:lnTo>
                    <a:lnTo>
                      <a:pt x="93726" y="153924"/>
                    </a:lnTo>
                    <a:lnTo>
                      <a:pt x="88696" y="155829"/>
                    </a:lnTo>
                    <a:lnTo>
                      <a:pt x="76200" y="158801"/>
                    </a:lnTo>
                    <a:lnTo>
                      <a:pt x="74219" y="157658"/>
                    </a:lnTo>
                    <a:lnTo>
                      <a:pt x="72618" y="155219"/>
                    </a:lnTo>
                    <a:lnTo>
                      <a:pt x="70713" y="153543"/>
                    </a:lnTo>
                    <a:lnTo>
                      <a:pt x="68808" y="153162"/>
                    </a:lnTo>
                    <a:lnTo>
                      <a:pt x="67513" y="155296"/>
                    </a:lnTo>
                    <a:lnTo>
                      <a:pt x="67132" y="157048"/>
                    </a:lnTo>
                    <a:lnTo>
                      <a:pt x="67665" y="160706"/>
                    </a:lnTo>
                    <a:lnTo>
                      <a:pt x="69113" y="166268"/>
                    </a:lnTo>
                    <a:lnTo>
                      <a:pt x="70713" y="168783"/>
                    </a:lnTo>
                    <a:lnTo>
                      <a:pt x="72466" y="168173"/>
                    </a:lnTo>
                    <a:lnTo>
                      <a:pt x="81534" y="167792"/>
                    </a:lnTo>
                    <a:lnTo>
                      <a:pt x="117271" y="166878"/>
                    </a:lnTo>
                    <a:lnTo>
                      <a:pt x="119710" y="166040"/>
                    </a:lnTo>
                    <a:lnTo>
                      <a:pt x="125197" y="162154"/>
                    </a:lnTo>
                    <a:lnTo>
                      <a:pt x="128778" y="161620"/>
                    </a:lnTo>
                    <a:lnTo>
                      <a:pt x="130606" y="161925"/>
                    </a:lnTo>
                    <a:lnTo>
                      <a:pt x="131064" y="162306"/>
                    </a:lnTo>
                    <a:lnTo>
                      <a:pt x="128701" y="163982"/>
                    </a:lnTo>
                    <a:lnTo>
                      <a:pt x="129464" y="165125"/>
                    </a:lnTo>
                    <a:lnTo>
                      <a:pt x="134416" y="168173"/>
                    </a:lnTo>
                    <a:lnTo>
                      <a:pt x="139370" y="170231"/>
                    </a:lnTo>
                    <a:lnTo>
                      <a:pt x="145161" y="170840"/>
                    </a:lnTo>
                    <a:lnTo>
                      <a:pt x="145313" y="172593"/>
                    </a:lnTo>
                    <a:lnTo>
                      <a:pt x="148209" y="174269"/>
                    </a:lnTo>
                    <a:lnTo>
                      <a:pt x="150495" y="174422"/>
                    </a:lnTo>
                    <a:lnTo>
                      <a:pt x="155524" y="170917"/>
                    </a:lnTo>
                    <a:lnTo>
                      <a:pt x="157429" y="170155"/>
                    </a:lnTo>
                    <a:lnTo>
                      <a:pt x="159410" y="172593"/>
                    </a:lnTo>
                    <a:lnTo>
                      <a:pt x="159029" y="173050"/>
                    </a:lnTo>
                    <a:lnTo>
                      <a:pt x="156438" y="173126"/>
                    </a:lnTo>
                    <a:lnTo>
                      <a:pt x="155219" y="173660"/>
                    </a:lnTo>
                    <a:lnTo>
                      <a:pt x="154381" y="174650"/>
                    </a:lnTo>
                    <a:lnTo>
                      <a:pt x="154000" y="176098"/>
                    </a:lnTo>
                    <a:lnTo>
                      <a:pt x="154305" y="177394"/>
                    </a:lnTo>
                    <a:lnTo>
                      <a:pt x="157886" y="180365"/>
                    </a:lnTo>
                    <a:lnTo>
                      <a:pt x="165811" y="185318"/>
                    </a:lnTo>
                    <a:lnTo>
                      <a:pt x="175336" y="185623"/>
                    </a:lnTo>
                    <a:lnTo>
                      <a:pt x="182041" y="186538"/>
                    </a:lnTo>
                    <a:lnTo>
                      <a:pt x="193319" y="190043"/>
                    </a:lnTo>
                    <a:lnTo>
                      <a:pt x="202539" y="192253"/>
                    </a:lnTo>
                    <a:lnTo>
                      <a:pt x="225704" y="194386"/>
                    </a:lnTo>
                    <a:lnTo>
                      <a:pt x="239268" y="191491"/>
                    </a:lnTo>
                    <a:lnTo>
                      <a:pt x="242316" y="190348"/>
                    </a:lnTo>
                    <a:lnTo>
                      <a:pt x="240639" y="187909"/>
                    </a:lnTo>
                    <a:lnTo>
                      <a:pt x="240716" y="187223"/>
                    </a:lnTo>
                    <a:lnTo>
                      <a:pt x="241249" y="186919"/>
                    </a:lnTo>
                    <a:lnTo>
                      <a:pt x="242468" y="186919"/>
                    </a:lnTo>
                    <a:lnTo>
                      <a:pt x="245440" y="188900"/>
                    </a:lnTo>
                    <a:lnTo>
                      <a:pt x="247878" y="188976"/>
                    </a:lnTo>
                    <a:lnTo>
                      <a:pt x="252984" y="186614"/>
                    </a:lnTo>
                    <a:lnTo>
                      <a:pt x="255651" y="183261"/>
                    </a:lnTo>
                    <a:lnTo>
                      <a:pt x="255346" y="182270"/>
                    </a:lnTo>
                    <a:lnTo>
                      <a:pt x="254127" y="181432"/>
                    </a:lnTo>
                    <a:lnTo>
                      <a:pt x="254279" y="180442"/>
                    </a:lnTo>
                    <a:lnTo>
                      <a:pt x="257175" y="177622"/>
                    </a:lnTo>
                    <a:lnTo>
                      <a:pt x="258089" y="175793"/>
                    </a:lnTo>
                    <a:lnTo>
                      <a:pt x="265176" y="173736"/>
                    </a:lnTo>
                    <a:lnTo>
                      <a:pt x="286055" y="17000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2" name="Freeform: Shape 1621">
                <a:extLst>
                  <a:ext uri="{FF2B5EF4-FFF2-40B4-BE49-F238E27FC236}">
                    <a16:creationId xmlns:a16="http://schemas.microsoft.com/office/drawing/2014/main" id="{715AEF5C-90C1-49A1-BD98-DDA7832233C6}"/>
                  </a:ext>
                </a:extLst>
              </p:cNvPr>
              <p:cNvSpPr/>
              <p:nvPr/>
            </p:nvSpPr>
            <p:spPr>
              <a:xfrm>
                <a:off x="2406472" y="6402018"/>
                <a:ext cx="35432" cy="57226"/>
              </a:xfrm>
              <a:custGeom>
                <a:avLst/>
                <a:gdLst>
                  <a:gd name="connsiteX0" fmla="*/ 4572 w 35432"/>
                  <a:gd name="connsiteY0" fmla="*/ 28880 h 57226"/>
                  <a:gd name="connsiteX1" fmla="*/ 7772 w 35432"/>
                  <a:gd name="connsiteY1" fmla="*/ 34443 h 57226"/>
                  <a:gd name="connsiteX2" fmla="*/ 10363 w 35432"/>
                  <a:gd name="connsiteY2" fmla="*/ 36652 h 57226"/>
                  <a:gd name="connsiteX3" fmla="*/ 13564 w 35432"/>
                  <a:gd name="connsiteY3" fmla="*/ 43663 h 57226"/>
                  <a:gd name="connsiteX4" fmla="*/ 16383 w 35432"/>
                  <a:gd name="connsiteY4" fmla="*/ 47701 h 57226"/>
                  <a:gd name="connsiteX5" fmla="*/ 20498 w 35432"/>
                  <a:gd name="connsiteY5" fmla="*/ 50140 h 57226"/>
                  <a:gd name="connsiteX6" fmla="*/ 20117 w 35432"/>
                  <a:gd name="connsiteY6" fmla="*/ 56312 h 57226"/>
                  <a:gd name="connsiteX7" fmla="*/ 23317 w 35432"/>
                  <a:gd name="connsiteY7" fmla="*/ 57226 h 57226"/>
                  <a:gd name="connsiteX8" fmla="*/ 29794 w 35432"/>
                  <a:gd name="connsiteY8" fmla="*/ 57074 h 57226"/>
                  <a:gd name="connsiteX9" fmla="*/ 30328 w 35432"/>
                  <a:gd name="connsiteY9" fmla="*/ 56388 h 57226"/>
                  <a:gd name="connsiteX10" fmla="*/ 30556 w 35432"/>
                  <a:gd name="connsiteY10" fmla="*/ 54331 h 57226"/>
                  <a:gd name="connsiteX11" fmla="*/ 32842 w 35432"/>
                  <a:gd name="connsiteY11" fmla="*/ 53950 h 57226"/>
                  <a:gd name="connsiteX12" fmla="*/ 33528 w 35432"/>
                  <a:gd name="connsiteY12" fmla="*/ 53493 h 57226"/>
                  <a:gd name="connsiteX13" fmla="*/ 34442 w 35432"/>
                  <a:gd name="connsiteY13" fmla="*/ 50140 h 57226"/>
                  <a:gd name="connsiteX14" fmla="*/ 34747 w 35432"/>
                  <a:gd name="connsiteY14" fmla="*/ 48387 h 57226"/>
                  <a:gd name="connsiteX15" fmla="*/ 34519 w 35432"/>
                  <a:gd name="connsiteY15" fmla="*/ 46482 h 57226"/>
                  <a:gd name="connsiteX16" fmla="*/ 32233 w 35432"/>
                  <a:gd name="connsiteY16" fmla="*/ 42443 h 57226"/>
                  <a:gd name="connsiteX17" fmla="*/ 31852 w 35432"/>
                  <a:gd name="connsiteY17" fmla="*/ 39777 h 57226"/>
                  <a:gd name="connsiteX18" fmla="*/ 32004 w 35432"/>
                  <a:gd name="connsiteY18" fmla="*/ 38253 h 57226"/>
                  <a:gd name="connsiteX19" fmla="*/ 30632 w 35432"/>
                  <a:gd name="connsiteY19" fmla="*/ 33300 h 57226"/>
                  <a:gd name="connsiteX20" fmla="*/ 28651 w 35432"/>
                  <a:gd name="connsiteY20" fmla="*/ 27966 h 57226"/>
                  <a:gd name="connsiteX21" fmla="*/ 27127 w 35432"/>
                  <a:gd name="connsiteY21" fmla="*/ 24460 h 57226"/>
                  <a:gd name="connsiteX22" fmla="*/ 23851 w 35432"/>
                  <a:gd name="connsiteY22" fmla="*/ 21412 h 57226"/>
                  <a:gd name="connsiteX23" fmla="*/ 24079 w 35432"/>
                  <a:gd name="connsiteY23" fmla="*/ 18974 h 57226"/>
                  <a:gd name="connsiteX24" fmla="*/ 24613 w 35432"/>
                  <a:gd name="connsiteY24" fmla="*/ 16917 h 57226"/>
                  <a:gd name="connsiteX25" fmla="*/ 29261 w 35432"/>
                  <a:gd name="connsiteY25" fmla="*/ 14631 h 57226"/>
                  <a:gd name="connsiteX26" fmla="*/ 32309 w 35432"/>
                  <a:gd name="connsiteY26" fmla="*/ 14174 h 57226"/>
                  <a:gd name="connsiteX27" fmla="*/ 34214 w 35432"/>
                  <a:gd name="connsiteY27" fmla="*/ 12192 h 57226"/>
                  <a:gd name="connsiteX28" fmla="*/ 35433 w 35432"/>
                  <a:gd name="connsiteY28" fmla="*/ 8916 h 57226"/>
                  <a:gd name="connsiteX29" fmla="*/ 35433 w 35432"/>
                  <a:gd name="connsiteY29" fmla="*/ 6477 h 57226"/>
                  <a:gd name="connsiteX30" fmla="*/ 31013 w 35432"/>
                  <a:gd name="connsiteY30" fmla="*/ 4725 h 57226"/>
                  <a:gd name="connsiteX31" fmla="*/ 29185 w 35432"/>
                  <a:gd name="connsiteY31" fmla="*/ 2362 h 57226"/>
                  <a:gd name="connsiteX32" fmla="*/ 27813 w 35432"/>
                  <a:gd name="connsiteY32" fmla="*/ 0 h 57226"/>
                  <a:gd name="connsiteX33" fmla="*/ 24156 w 35432"/>
                  <a:gd name="connsiteY33" fmla="*/ 229 h 57226"/>
                  <a:gd name="connsiteX34" fmla="*/ 20726 w 35432"/>
                  <a:gd name="connsiteY34" fmla="*/ 2438 h 57226"/>
                  <a:gd name="connsiteX35" fmla="*/ 19736 w 35432"/>
                  <a:gd name="connsiteY35" fmla="*/ 6630 h 57226"/>
                  <a:gd name="connsiteX36" fmla="*/ 20193 w 35432"/>
                  <a:gd name="connsiteY36" fmla="*/ 11963 h 57226"/>
                  <a:gd name="connsiteX37" fmla="*/ 18821 w 35432"/>
                  <a:gd name="connsiteY37" fmla="*/ 13183 h 57226"/>
                  <a:gd name="connsiteX38" fmla="*/ 15697 w 35432"/>
                  <a:gd name="connsiteY38" fmla="*/ 13716 h 57226"/>
                  <a:gd name="connsiteX39" fmla="*/ 12268 w 35432"/>
                  <a:gd name="connsiteY39" fmla="*/ 12269 h 57226"/>
                  <a:gd name="connsiteX40" fmla="*/ 7620 w 35432"/>
                  <a:gd name="connsiteY40" fmla="*/ 14097 h 57226"/>
                  <a:gd name="connsiteX41" fmla="*/ 4496 w 35432"/>
                  <a:gd name="connsiteY41" fmla="*/ 15926 h 57226"/>
                  <a:gd name="connsiteX42" fmla="*/ 5334 w 35432"/>
                  <a:gd name="connsiteY42" fmla="*/ 21184 h 57226"/>
                  <a:gd name="connsiteX43" fmla="*/ 0 w 35432"/>
                  <a:gd name="connsiteY43" fmla="*/ 24156 h 57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5432" h="57226">
                    <a:moveTo>
                      <a:pt x="4572" y="28880"/>
                    </a:moveTo>
                    <a:lnTo>
                      <a:pt x="7772" y="34443"/>
                    </a:lnTo>
                    <a:lnTo>
                      <a:pt x="10363" y="36652"/>
                    </a:lnTo>
                    <a:lnTo>
                      <a:pt x="13564" y="43663"/>
                    </a:lnTo>
                    <a:lnTo>
                      <a:pt x="16383" y="47701"/>
                    </a:lnTo>
                    <a:lnTo>
                      <a:pt x="20498" y="50140"/>
                    </a:lnTo>
                    <a:lnTo>
                      <a:pt x="20117" y="56312"/>
                    </a:lnTo>
                    <a:lnTo>
                      <a:pt x="23317" y="57226"/>
                    </a:lnTo>
                    <a:lnTo>
                      <a:pt x="29794" y="57074"/>
                    </a:lnTo>
                    <a:lnTo>
                      <a:pt x="30328" y="56388"/>
                    </a:lnTo>
                    <a:lnTo>
                      <a:pt x="30556" y="54331"/>
                    </a:lnTo>
                    <a:lnTo>
                      <a:pt x="32842" y="53950"/>
                    </a:lnTo>
                    <a:lnTo>
                      <a:pt x="33528" y="53493"/>
                    </a:lnTo>
                    <a:lnTo>
                      <a:pt x="34442" y="50140"/>
                    </a:lnTo>
                    <a:lnTo>
                      <a:pt x="34747" y="48387"/>
                    </a:lnTo>
                    <a:lnTo>
                      <a:pt x="34519" y="46482"/>
                    </a:lnTo>
                    <a:lnTo>
                      <a:pt x="32233" y="42443"/>
                    </a:lnTo>
                    <a:lnTo>
                      <a:pt x="31852" y="39777"/>
                    </a:lnTo>
                    <a:lnTo>
                      <a:pt x="32004" y="38253"/>
                    </a:lnTo>
                    <a:lnTo>
                      <a:pt x="30632" y="33300"/>
                    </a:lnTo>
                    <a:lnTo>
                      <a:pt x="28651" y="27966"/>
                    </a:lnTo>
                    <a:lnTo>
                      <a:pt x="27127" y="24460"/>
                    </a:lnTo>
                    <a:lnTo>
                      <a:pt x="23851" y="21412"/>
                    </a:lnTo>
                    <a:lnTo>
                      <a:pt x="24079" y="18974"/>
                    </a:lnTo>
                    <a:lnTo>
                      <a:pt x="24613" y="16917"/>
                    </a:lnTo>
                    <a:lnTo>
                      <a:pt x="29261" y="14631"/>
                    </a:lnTo>
                    <a:lnTo>
                      <a:pt x="32309" y="14174"/>
                    </a:lnTo>
                    <a:lnTo>
                      <a:pt x="34214" y="12192"/>
                    </a:lnTo>
                    <a:lnTo>
                      <a:pt x="35433" y="8916"/>
                    </a:lnTo>
                    <a:lnTo>
                      <a:pt x="35433" y="6477"/>
                    </a:lnTo>
                    <a:lnTo>
                      <a:pt x="31013" y="4725"/>
                    </a:lnTo>
                    <a:lnTo>
                      <a:pt x="29185" y="2362"/>
                    </a:lnTo>
                    <a:lnTo>
                      <a:pt x="27813" y="0"/>
                    </a:lnTo>
                    <a:lnTo>
                      <a:pt x="24156" y="229"/>
                    </a:lnTo>
                    <a:lnTo>
                      <a:pt x="20726" y="2438"/>
                    </a:lnTo>
                    <a:lnTo>
                      <a:pt x="19736" y="6630"/>
                    </a:lnTo>
                    <a:lnTo>
                      <a:pt x="20193" y="11963"/>
                    </a:lnTo>
                    <a:lnTo>
                      <a:pt x="18821" y="13183"/>
                    </a:lnTo>
                    <a:lnTo>
                      <a:pt x="15697" y="13716"/>
                    </a:lnTo>
                    <a:lnTo>
                      <a:pt x="12268" y="12269"/>
                    </a:lnTo>
                    <a:lnTo>
                      <a:pt x="7620" y="14097"/>
                    </a:lnTo>
                    <a:lnTo>
                      <a:pt x="4496" y="15926"/>
                    </a:lnTo>
                    <a:lnTo>
                      <a:pt x="5334" y="21184"/>
                    </a:lnTo>
                    <a:lnTo>
                      <a:pt x="0" y="2415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3" name="Freeform: Shape 1622">
                <a:extLst>
                  <a:ext uri="{FF2B5EF4-FFF2-40B4-BE49-F238E27FC236}">
                    <a16:creationId xmlns:a16="http://schemas.microsoft.com/office/drawing/2014/main" id="{99FA2ED4-D7C1-4B4D-B9D0-A109C8D727A4}"/>
                  </a:ext>
                </a:extLst>
              </p:cNvPr>
              <p:cNvSpPr/>
              <p:nvPr/>
            </p:nvSpPr>
            <p:spPr>
              <a:xfrm>
                <a:off x="1960702" y="2715844"/>
                <a:ext cx="4190" cy="3962"/>
              </a:xfrm>
              <a:custGeom>
                <a:avLst/>
                <a:gdLst>
                  <a:gd name="connsiteX0" fmla="*/ 3429 w 4190"/>
                  <a:gd name="connsiteY0" fmla="*/ 533 h 3962"/>
                  <a:gd name="connsiteX1" fmla="*/ 1524 w 4190"/>
                  <a:gd name="connsiteY1" fmla="*/ 533 h 3962"/>
                  <a:gd name="connsiteX2" fmla="*/ 1143 w 4190"/>
                  <a:gd name="connsiteY2" fmla="*/ 0 h 3962"/>
                  <a:gd name="connsiteX3" fmla="*/ 0 w 4190"/>
                  <a:gd name="connsiteY3" fmla="*/ 2743 h 3962"/>
                  <a:gd name="connsiteX4" fmla="*/ 762 w 4190"/>
                  <a:gd name="connsiteY4" fmla="*/ 3810 h 3962"/>
                  <a:gd name="connsiteX5" fmla="*/ 2896 w 4190"/>
                  <a:gd name="connsiteY5" fmla="*/ 3962 h 3962"/>
                  <a:gd name="connsiteX6" fmla="*/ 4039 w 4190"/>
                  <a:gd name="connsiteY6" fmla="*/ 3505 h 3962"/>
                  <a:gd name="connsiteX7" fmla="*/ 4191 w 4190"/>
                  <a:gd name="connsiteY7" fmla="*/ 1524 h 3962"/>
                  <a:gd name="connsiteX8" fmla="*/ 4039 w 4190"/>
                  <a:gd name="connsiteY8" fmla="*/ 838 h 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0" h="3962">
                    <a:moveTo>
                      <a:pt x="3429" y="533"/>
                    </a:moveTo>
                    <a:lnTo>
                      <a:pt x="1524" y="533"/>
                    </a:lnTo>
                    <a:lnTo>
                      <a:pt x="1143" y="0"/>
                    </a:lnTo>
                    <a:lnTo>
                      <a:pt x="0" y="2743"/>
                    </a:lnTo>
                    <a:lnTo>
                      <a:pt x="762" y="3810"/>
                    </a:lnTo>
                    <a:lnTo>
                      <a:pt x="2896" y="3962"/>
                    </a:lnTo>
                    <a:lnTo>
                      <a:pt x="4039" y="3505"/>
                    </a:lnTo>
                    <a:lnTo>
                      <a:pt x="4191" y="1524"/>
                    </a:lnTo>
                    <a:lnTo>
                      <a:pt x="4039" y="8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4" name="Freeform: Shape 1623">
                <a:extLst>
                  <a:ext uri="{FF2B5EF4-FFF2-40B4-BE49-F238E27FC236}">
                    <a16:creationId xmlns:a16="http://schemas.microsoft.com/office/drawing/2014/main" id="{F0CA8F5F-FBDB-4107-97F2-C8F30746C314}"/>
                  </a:ext>
                </a:extLst>
              </p:cNvPr>
              <p:cNvSpPr/>
              <p:nvPr/>
            </p:nvSpPr>
            <p:spPr>
              <a:xfrm>
                <a:off x="4600727" y="3451174"/>
                <a:ext cx="10667" cy="15011"/>
              </a:xfrm>
              <a:custGeom>
                <a:avLst/>
                <a:gdLst>
                  <a:gd name="connsiteX0" fmla="*/ 9982 w 10667"/>
                  <a:gd name="connsiteY0" fmla="*/ 2514 h 15011"/>
                  <a:gd name="connsiteX1" fmla="*/ 7925 w 10667"/>
                  <a:gd name="connsiteY1" fmla="*/ 0 h 15011"/>
                  <a:gd name="connsiteX2" fmla="*/ 2819 w 10667"/>
                  <a:gd name="connsiteY2" fmla="*/ 76 h 15011"/>
                  <a:gd name="connsiteX3" fmla="*/ 0 w 10667"/>
                  <a:gd name="connsiteY3" fmla="*/ 3658 h 15011"/>
                  <a:gd name="connsiteX4" fmla="*/ 4648 w 10667"/>
                  <a:gd name="connsiteY4" fmla="*/ 11735 h 15011"/>
                  <a:gd name="connsiteX5" fmla="*/ 5486 w 10667"/>
                  <a:gd name="connsiteY5" fmla="*/ 15011 h 15011"/>
                  <a:gd name="connsiteX6" fmla="*/ 6477 w 10667"/>
                  <a:gd name="connsiteY6" fmla="*/ 14707 h 15011"/>
                  <a:gd name="connsiteX7" fmla="*/ 9449 w 10667"/>
                  <a:gd name="connsiteY7" fmla="*/ 11582 h 15011"/>
                  <a:gd name="connsiteX8" fmla="*/ 9982 w 10667"/>
                  <a:gd name="connsiteY8" fmla="*/ 9601 h 15011"/>
                  <a:gd name="connsiteX9" fmla="*/ 9677 w 10667"/>
                  <a:gd name="connsiteY9" fmla="*/ 6553 h 15011"/>
                  <a:gd name="connsiteX10" fmla="*/ 10668 w 10667"/>
                  <a:gd name="connsiteY10" fmla="*/ 5105 h 1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67" h="15011">
                    <a:moveTo>
                      <a:pt x="9982" y="2514"/>
                    </a:moveTo>
                    <a:lnTo>
                      <a:pt x="7925" y="0"/>
                    </a:lnTo>
                    <a:lnTo>
                      <a:pt x="2819" y="76"/>
                    </a:lnTo>
                    <a:lnTo>
                      <a:pt x="0" y="3658"/>
                    </a:lnTo>
                    <a:lnTo>
                      <a:pt x="4648" y="11735"/>
                    </a:lnTo>
                    <a:lnTo>
                      <a:pt x="5486" y="15011"/>
                    </a:lnTo>
                    <a:lnTo>
                      <a:pt x="6477" y="14707"/>
                    </a:lnTo>
                    <a:lnTo>
                      <a:pt x="9449" y="11582"/>
                    </a:lnTo>
                    <a:lnTo>
                      <a:pt x="9982" y="9601"/>
                    </a:lnTo>
                    <a:lnTo>
                      <a:pt x="9677" y="6553"/>
                    </a:lnTo>
                    <a:lnTo>
                      <a:pt x="10668" y="51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5" name="Freeform: Shape 1624">
                <a:extLst>
                  <a:ext uri="{FF2B5EF4-FFF2-40B4-BE49-F238E27FC236}">
                    <a16:creationId xmlns:a16="http://schemas.microsoft.com/office/drawing/2014/main" id="{AC99E204-CE89-4313-AF6B-1489210C709E}"/>
                  </a:ext>
                </a:extLst>
              </p:cNvPr>
              <p:cNvSpPr/>
              <p:nvPr/>
            </p:nvSpPr>
            <p:spPr>
              <a:xfrm>
                <a:off x="4592268" y="740816"/>
                <a:ext cx="22402" cy="19126"/>
              </a:xfrm>
              <a:custGeom>
                <a:avLst/>
                <a:gdLst>
                  <a:gd name="connsiteX0" fmla="*/ 12269 w 22402"/>
                  <a:gd name="connsiteY0" fmla="*/ 991 h 19126"/>
                  <a:gd name="connsiteX1" fmla="*/ 1753 w 22402"/>
                  <a:gd name="connsiteY1" fmla="*/ 13183 h 19126"/>
                  <a:gd name="connsiteX2" fmla="*/ 0 w 22402"/>
                  <a:gd name="connsiteY2" fmla="*/ 16993 h 19126"/>
                  <a:gd name="connsiteX3" fmla="*/ 2744 w 22402"/>
                  <a:gd name="connsiteY3" fmla="*/ 19126 h 19126"/>
                  <a:gd name="connsiteX4" fmla="*/ 10287 w 22402"/>
                  <a:gd name="connsiteY4" fmla="*/ 19126 h 19126"/>
                  <a:gd name="connsiteX5" fmla="*/ 18974 w 22402"/>
                  <a:gd name="connsiteY5" fmla="*/ 13868 h 19126"/>
                  <a:gd name="connsiteX6" fmla="*/ 22403 w 22402"/>
                  <a:gd name="connsiteY6" fmla="*/ 7620 h 19126"/>
                  <a:gd name="connsiteX7" fmla="*/ 20803 w 22402"/>
                  <a:gd name="connsiteY7" fmla="*/ 1295 h 19126"/>
                  <a:gd name="connsiteX8" fmla="*/ 15773 w 22402"/>
                  <a:gd name="connsiteY8" fmla="*/ 0 h 1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02" h="19126">
                    <a:moveTo>
                      <a:pt x="12269" y="991"/>
                    </a:moveTo>
                    <a:lnTo>
                      <a:pt x="1753" y="13183"/>
                    </a:lnTo>
                    <a:lnTo>
                      <a:pt x="0" y="16993"/>
                    </a:lnTo>
                    <a:lnTo>
                      <a:pt x="2744" y="19126"/>
                    </a:lnTo>
                    <a:lnTo>
                      <a:pt x="10287" y="19126"/>
                    </a:lnTo>
                    <a:lnTo>
                      <a:pt x="18974" y="13868"/>
                    </a:lnTo>
                    <a:lnTo>
                      <a:pt x="22403" y="7620"/>
                    </a:lnTo>
                    <a:lnTo>
                      <a:pt x="20803" y="1295"/>
                    </a:lnTo>
                    <a:lnTo>
                      <a:pt x="1577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6" name="Freeform: Shape 1625">
                <a:extLst>
                  <a:ext uri="{FF2B5EF4-FFF2-40B4-BE49-F238E27FC236}">
                    <a16:creationId xmlns:a16="http://schemas.microsoft.com/office/drawing/2014/main" id="{BFCEE9A3-D99F-43CA-A88C-E4DC05D7103D}"/>
                  </a:ext>
                </a:extLst>
              </p:cNvPr>
              <p:cNvSpPr/>
              <p:nvPr/>
            </p:nvSpPr>
            <p:spPr>
              <a:xfrm>
                <a:off x="4594555" y="3492627"/>
                <a:ext cx="10591" cy="8458"/>
              </a:xfrm>
              <a:custGeom>
                <a:avLst/>
                <a:gdLst>
                  <a:gd name="connsiteX0" fmla="*/ 4496 w 10591"/>
                  <a:gd name="connsiteY0" fmla="*/ 3429 h 8458"/>
                  <a:gd name="connsiteX1" fmla="*/ 0 w 10591"/>
                  <a:gd name="connsiteY1" fmla="*/ 3657 h 8458"/>
                  <a:gd name="connsiteX2" fmla="*/ 914 w 10591"/>
                  <a:gd name="connsiteY2" fmla="*/ 5105 h 8458"/>
                  <a:gd name="connsiteX3" fmla="*/ 2133 w 10591"/>
                  <a:gd name="connsiteY3" fmla="*/ 5944 h 8458"/>
                  <a:gd name="connsiteX4" fmla="*/ 6781 w 10591"/>
                  <a:gd name="connsiteY4" fmla="*/ 8458 h 8458"/>
                  <a:gd name="connsiteX5" fmla="*/ 10591 w 10591"/>
                  <a:gd name="connsiteY5" fmla="*/ 1676 h 8458"/>
                  <a:gd name="connsiteX6" fmla="*/ 9144 w 10591"/>
                  <a:gd name="connsiteY6" fmla="*/ 0 h 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1" h="8458">
                    <a:moveTo>
                      <a:pt x="4496" y="3429"/>
                    </a:moveTo>
                    <a:lnTo>
                      <a:pt x="0" y="3657"/>
                    </a:lnTo>
                    <a:lnTo>
                      <a:pt x="914" y="5105"/>
                    </a:lnTo>
                    <a:lnTo>
                      <a:pt x="2133" y="5944"/>
                    </a:lnTo>
                    <a:lnTo>
                      <a:pt x="6781" y="8458"/>
                    </a:lnTo>
                    <a:lnTo>
                      <a:pt x="10591" y="1676"/>
                    </a:lnTo>
                    <a:lnTo>
                      <a:pt x="914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7" name="Freeform: Shape 1626">
                <a:extLst>
                  <a:ext uri="{FF2B5EF4-FFF2-40B4-BE49-F238E27FC236}">
                    <a16:creationId xmlns:a16="http://schemas.microsoft.com/office/drawing/2014/main" id="{D0844151-5DD3-4517-85B6-3163C7FD2047}"/>
                  </a:ext>
                </a:extLst>
              </p:cNvPr>
              <p:cNvSpPr/>
              <p:nvPr/>
            </p:nvSpPr>
            <p:spPr>
              <a:xfrm>
                <a:off x="4558741" y="835990"/>
                <a:ext cx="19430" cy="54635"/>
              </a:xfrm>
              <a:custGeom>
                <a:avLst/>
                <a:gdLst>
                  <a:gd name="connsiteX0" fmla="*/ 19431 w 19430"/>
                  <a:gd name="connsiteY0" fmla="*/ 52578 h 54635"/>
                  <a:gd name="connsiteX1" fmla="*/ 16383 w 19430"/>
                  <a:gd name="connsiteY1" fmla="*/ 23927 h 54635"/>
                  <a:gd name="connsiteX2" fmla="*/ 13640 w 19430"/>
                  <a:gd name="connsiteY2" fmla="*/ 4953 h 54635"/>
                  <a:gd name="connsiteX3" fmla="*/ 7848 w 19430"/>
                  <a:gd name="connsiteY3" fmla="*/ 0 h 54635"/>
                  <a:gd name="connsiteX4" fmla="*/ 991 w 19430"/>
                  <a:gd name="connsiteY4" fmla="*/ 686 h 54635"/>
                  <a:gd name="connsiteX5" fmla="*/ 0 w 19430"/>
                  <a:gd name="connsiteY5" fmla="*/ 9906 h 54635"/>
                  <a:gd name="connsiteX6" fmla="*/ 0 w 19430"/>
                  <a:gd name="connsiteY6" fmla="*/ 21869 h 54635"/>
                  <a:gd name="connsiteX7" fmla="*/ 15011 w 19430"/>
                  <a:gd name="connsiteY7" fmla="*/ 54635 h 5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30" h="54635">
                    <a:moveTo>
                      <a:pt x="19431" y="52578"/>
                    </a:moveTo>
                    <a:lnTo>
                      <a:pt x="16383" y="23927"/>
                    </a:lnTo>
                    <a:lnTo>
                      <a:pt x="13640" y="4953"/>
                    </a:lnTo>
                    <a:lnTo>
                      <a:pt x="7848" y="0"/>
                    </a:lnTo>
                    <a:lnTo>
                      <a:pt x="991" y="686"/>
                    </a:lnTo>
                    <a:lnTo>
                      <a:pt x="0" y="9906"/>
                    </a:lnTo>
                    <a:lnTo>
                      <a:pt x="0" y="21869"/>
                    </a:lnTo>
                    <a:lnTo>
                      <a:pt x="15011" y="5463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8" name="Freeform: Shape 1627">
                <a:extLst>
                  <a:ext uri="{FF2B5EF4-FFF2-40B4-BE49-F238E27FC236}">
                    <a16:creationId xmlns:a16="http://schemas.microsoft.com/office/drawing/2014/main" id="{E07BE7AA-048D-43CD-B45D-723FA868696B}"/>
                  </a:ext>
                </a:extLst>
              </p:cNvPr>
              <p:cNvSpPr/>
              <p:nvPr/>
            </p:nvSpPr>
            <p:spPr>
              <a:xfrm>
                <a:off x="4556683" y="555345"/>
                <a:ext cx="67361" cy="29946"/>
              </a:xfrm>
              <a:custGeom>
                <a:avLst/>
                <a:gdLst>
                  <a:gd name="connsiteX0" fmla="*/ 42748 w 67361"/>
                  <a:gd name="connsiteY0" fmla="*/ 29947 h 29946"/>
                  <a:gd name="connsiteX1" fmla="*/ 59131 w 67361"/>
                  <a:gd name="connsiteY1" fmla="*/ 20041 h 29946"/>
                  <a:gd name="connsiteX2" fmla="*/ 67361 w 67361"/>
                  <a:gd name="connsiteY2" fmla="*/ 10058 h 29946"/>
                  <a:gd name="connsiteX3" fmla="*/ 64617 w 67361"/>
                  <a:gd name="connsiteY3" fmla="*/ 2286 h 29946"/>
                  <a:gd name="connsiteX4" fmla="*/ 44729 w 67361"/>
                  <a:gd name="connsiteY4" fmla="*/ 0 h 29946"/>
                  <a:gd name="connsiteX5" fmla="*/ 22860 w 67361"/>
                  <a:gd name="connsiteY5" fmla="*/ 3810 h 29946"/>
                  <a:gd name="connsiteX6" fmla="*/ 5487 w 67361"/>
                  <a:gd name="connsiteY6" fmla="*/ 10058 h 29946"/>
                  <a:gd name="connsiteX7" fmla="*/ 0 w 67361"/>
                  <a:gd name="connsiteY7" fmla="*/ 17678 h 29946"/>
                  <a:gd name="connsiteX8" fmla="*/ 4115 w 67361"/>
                  <a:gd name="connsiteY8" fmla="*/ 24613 h 29946"/>
                  <a:gd name="connsiteX9" fmla="*/ 18440 w 67361"/>
                  <a:gd name="connsiteY9" fmla="*/ 29261 h 2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361" h="29946">
                    <a:moveTo>
                      <a:pt x="42748" y="29947"/>
                    </a:moveTo>
                    <a:lnTo>
                      <a:pt x="59131" y="20041"/>
                    </a:lnTo>
                    <a:lnTo>
                      <a:pt x="67361" y="10058"/>
                    </a:lnTo>
                    <a:lnTo>
                      <a:pt x="64617" y="2286"/>
                    </a:lnTo>
                    <a:lnTo>
                      <a:pt x="44729" y="0"/>
                    </a:lnTo>
                    <a:lnTo>
                      <a:pt x="22860" y="3810"/>
                    </a:lnTo>
                    <a:lnTo>
                      <a:pt x="5487" y="10058"/>
                    </a:lnTo>
                    <a:lnTo>
                      <a:pt x="0" y="17678"/>
                    </a:lnTo>
                    <a:lnTo>
                      <a:pt x="4115" y="24613"/>
                    </a:lnTo>
                    <a:lnTo>
                      <a:pt x="18440" y="2926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9" name="Freeform: Shape 1628">
                <a:extLst>
                  <a:ext uri="{FF2B5EF4-FFF2-40B4-BE49-F238E27FC236}">
                    <a16:creationId xmlns:a16="http://schemas.microsoft.com/office/drawing/2014/main" id="{E85BDC52-C08D-48B0-BA00-F01EAB37DC91}"/>
                  </a:ext>
                </a:extLst>
              </p:cNvPr>
              <p:cNvSpPr/>
              <p:nvPr/>
            </p:nvSpPr>
            <p:spPr>
              <a:xfrm>
                <a:off x="4549826" y="693724"/>
                <a:ext cx="16763" cy="41833"/>
              </a:xfrm>
              <a:custGeom>
                <a:avLst/>
                <a:gdLst>
                  <a:gd name="connsiteX0" fmla="*/ 14707 w 16763"/>
                  <a:gd name="connsiteY0" fmla="*/ 1448 h 41833"/>
                  <a:gd name="connsiteX1" fmla="*/ 11963 w 16763"/>
                  <a:gd name="connsiteY1" fmla="*/ 0 h 41833"/>
                  <a:gd name="connsiteX2" fmla="*/ 7848 w 16763"/>
                  <a:gd name="connsiteY2" fmla="*/ 1448 h 41833"/>
                  <a:gd name="connsiteX3" fmla="*/ 0 w 16763"/>
                  <a:gd name="connsiteY3" fmla="*/ 8077 h 41833"/>
                  <a:gd name="connsiteX4" fmla="*/ 686 w 16763"/>
                  <a:gd name="connsiteY4" fmla="*/ 21336 h 41833"/>
                  <a:gd name="connsiteX5" fmla="*/ 3734 w 16763"/>
                  <a:gd name="connsiteY5" fmla="*/ 33071 h 41833"/>
                  <a:gd name="connsiteX6" fmla="*/ 7163 w 16763"/>
                  <a:gd name="connsiteY6" fmla="*/ 41834 h 41833"/>
                  <a:gd name="connsiteX7" fmla="*/ 12344 w 16763"/>
                  <a:gd name="connsiteY7" fmla="*/ 38862 h 41833"/>
                  <a:gd name="connsiteX8" fmla="*/ 16764 w 16763"/>
                  <a:gd name="connsiteY8" fmla="*/ 27203 h 41833"/>
                  <a:gd name="connsiteX9" fmla="*/ 14021 w 16763"/>
                  <a:gd name="connsiteY9" fmla="*/ 19126 h 41833"/>
                  <a:gd name="connsiteX10" fmla="*/ 14021 w 16763"/>
                  <a:gd name="connsiteY10" fmla="*/ 7391 h 4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3" h="41833">
                    <a:moveTo>
                      <a:pt x="14707" y="1448"/>
                    </a:moveTo>
                    <a:lnTo>
                      <a:pt x="11963" y="0"/>
                    </a:lnTo>
                    <a:lnTo>
                      <a:pt x="7848" y="1448"/>
                    </a:lnTo>
                    <a:lnTo>
                      <a:pt x="0" y="8077"/>
                    </a:lnTo>
                    <a:lnTo>
                      <a:pt x="686" y="21336"/>
                    </a:lnTo>
                    <a:lnTo>
                      <a:pt x="3734" y="33071"/>
                    </a:lnTo>
                    <a:lnTo>
                      <a:pt x="7163" y="41834"/>
                    </a:lnTo>
                    <a:lnTo>
                      <a:pt x="12344" y="38862"/>
                    </a:lnTo>
                    <a:lnTo>
                      <a:pt x="16764" y="27203"/>
                    </a:lnTo>
                    <a:lnTo>
                      <a:pt x="14021" y="19126"/>
                    </a:lnTo>
                    <a:lnTo>
                      <a:pt x="14021" y="73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0" name="Freeform: Shape 1629">
                <a:extLst>
                  <a:ext uri="{FF2B5EF4-FFF2-40B4-BE49-F238E27FC236}">
                    <a16:creationId xmlns:a16="http://schemas.microsoft.com/office/drawing/2014/main" id="{2DEBC103-4A8B-4947-8F4C-213C5408252D}"/>
                  </a:ext>
                </a:extLst>
              </p:cNvPr>
              <p:cNvSpPr/>
              <p:nvPr/>
            </p:nvSpPr>
            <p:spPr>
              <a:xfrm>
                <a:off x="4672355" y="4131183"/>
                <a:ext cx="6477" cy="4952"/>
              </a:xfrm>
              <a:custGeom>
                <a:avLst/>
                <a:gdLst>
                  <a:gd name="connsiteX0" fmla="*/ 5106 w 6477"/>
                  <a:gd name="connsiteY0" fmla="*/ 0 h 4952"/>
                  <a:gd name="connsiteX1" fmla="*/ 0 w 6477"/>
                  <a:gd name="connsiteY1" fmla="*/ 381 h 4952"/>
                  <a:gd name="connsiteX2" fmla="*/ 229 w 6477"/>
                  <a:gd name="connsiteY2" fmla="*/ 1600 h 4952"/>
                  <a:gd name="connsiteX3" fmla="*/ 1981 w 6477"/>
                  <a:gd name="connsiteY3" fmla="*/ 4419 h 4952"/>
                  <a:gd name="connsiteX4" fmla="*/ 4496 w 6477"/>
                  <a:gd name="connsiteY4" fmla="*/ 4953 h 4952"/>
                  <a:gd name="connsiteX5" fmla="*/ 6477 w 6477"/>
                  <a:gd name="connsiteY5" fmla="*/ 152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" h="4952">
                    <a:moveTo>
                      <a:pt x="5106" y="0"/>
                    </a:moveTo>
                    <a:lnTo>
                      <a:pt x="0" y="381"/>
                    </a:lnTo>
                    <a:lnTo>
                      <a:pt x="229" y="1600"/>
                    </a:lnTo>
                    <a:lnTo>
                      <a:pt x="1981" y="4419"/>
                    </a:lnTo>
                    <a:lnTo>
                      <a:pt x="4496" y="4953"/>
                    </a:lnTo>
                    <a:lnTo>
                      <a:pt x="6477" y="1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1" name="Freeform: Shape 1630">
                <a:extLst>
                  <a:ext uri="{FF2B5EF4-FFF2-40B4-BE49-F238E27FC236}">
                    <a16:creationId xmlns:a16="http://schemas.microsoft.com/office/drawing/2014/main" id="{94AA719B-2301-48A9-B1F0-737147AAB5ED}"/>
                  </a:ext>
                </a:extLst>
              </p:cNvPr>
              <p:cNvSpPr/>
              <p:nvPr/>
            </p:nvSpPr>
            <p:spPr>
              <a:xfrm>
                <a:off x="4566285" y="938174"/>
                <a:ext cx="58064" cy="31927"/>
              </a:xfrm>
              <a:custGeom>
                <a:avLst/>
                <a:gdLst>
                  <a:gd name="connsiteX0" fmla="*/ 20802 w 58064"/>
                  <a:gd name="connsiteY0" fmla="*/ 30556 h 31927"/>
                  <a:gd name="connsiteX1" fmla="*/ 50521 w 58064"/>
                  <a:gd name="connsiteY1" fmla="*/ 31928 h 31927"/>
                  <a:gd name="connsiteX2" fmla="*/ 58064 w 58064"/>
                  <a:gd name="connsiteY2" fmla="*/ 28575 h 31927"/>
                  <a:gd name="connsiteX3" fmla="*/ 53950 w 58064"/>
                  <a:gd name="connsiteY3" fmla="*/ 19736 h 31927"/>
                  <a:gd name="connsiteX4" fmla="*/ 43739 w 58064"/>
                  <a:gd name="connsiteY4" fmla="*/ 20422 h 31927"/>
                  <a:gd name="connsiteX5" fmla="*/ 38938 w 58064"/>
                  <a:gd name="connsiteY5" fmla="*/ 15697 h 31927"/>
                  <a:gd name="connsiteX6" fmla="*/ 37567 w 58064"/>
                  <a:gd name="connsiteY6" fmla="*/ 8230 h 31927"/>
                  <a:gd name="connsiteX7" fmla="*/ 34443 w 58064"/>
                  <a:gd name="connsiteY7" fmla="*/ 0 h 31927"/>
                  <a:gd name="connsiteX8" fmla="*/ 25603 w 58064"/>
                  <a:gd name="connsiteY8" fmla="*/ 2667 h 31927"/>
                  <a:gd name="connsiteX9" fmla="*/ 17069 w 58064"/>
                  <a:gd name="connsiteY9" fmla="*/ 6096 h 31927"/>
                  <a:gd name="connsiteX10" fmla="*/ 9830 w 58064"/>
                  <a:gd name="connsiteY10" fmla="*/ 1372 h 31927"/>
                  <a:gd name="connsiteX11" fmla="*/ 1295 w 58064"/>
                  <a:gd name="connsiteY11" fmla="*/ 6782 h 31927"/>
                  <a:gd name="connsiteX12" fmla="*/ 305 w 58064"/>
                  <a:gd name="connsiteY12" fmla="*/ 16307 h 31927"/>
                  <a:gd name="connsiteX13" fmla="*/ 0 w 58064"/>
                  <a:gd name="connsiteY13" fmla="*/ 25832 h 31927"/>
                  <a:gd name="connsiteX14" fmla="*/ 8534 w 58064"/>
                  <a:gd name="connsiteY14" fmla="*/ 31242 h 3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064" h="31927">
                    <a:moveTo>
                      <a:pt x="20802" y="30556"/>
                    </a:moveTo>
                    <a:lnTo>
                      <a:pt x="50521" y="31928"/>
                    </a:lnTo>
                    <a:lnTo>
                      <a:pt x="58064" y="28575"/>
                    </a:lnTo>
                    <a:lnTo>
                      <a:pt x="53950" y="19736"/>
                    </a:lnTo>
                    <a:lnTo>
                      <a:pt x="43739" y="20422"/>
                    </a:lnTo>
                    <a:lnTo>
                      <a:pt x="38938" y="15697"/>
                    </a:lnTo>
                    <a:lnTo>
                      <a:pt x="37567" y="8230"/>
                    </a:lnTo>
                    <a:lnTo>
                      <a:pt x="34443" y="0"/>
                    </a:lnTo>
                    <a:lnTo>
                      <a:pt x="25603" y="2667"/>
                    </a:lnTo>
                    <a:lnTo>
                      <a:pt x="17069" y="6096"/>
                    </a:lnTo>
                    <a:lnTo>
                      <a:pt x="9830" y="1372"/>
                    </a:lnTo>
                    <a:lnTo>
                      <a:pt x="1295" y="6782"/>
                    </a:lnTo>
                    <a:lnTo>
                      <a:pt x="305" y="16307"/>
                    </a:lnTo>
                    <a:lnTo>
                      <a:pt x="0" y="25832"/>
                    </a:lnTo>
                    <a:lnTo>
                      <a:pt x="8534" y="3124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2" name="Freeform: Shape 1631">
                <a:extLst>
                  <a:ext uri="{FF2B5EF4-FFF2-40B4-BE49-F238E27FC236}">
                    <a16:creationId xmlns:a16="http://schemas.microsoft.com/office/drawing/2014/main" id="{4E5A4E0D-9F99-459C-A120-9A119739DA67}"/>
                  </a:ext>
                </a:extLst>
              </p:cNvPr>
              <p:cNvSpPr/>
              <p:nvPr/>
            </p:nvSpPr>
            <p:spPr>
              <a:xfrm>
                <a:off x="4677384" y="4142384"/>
                <a:ext cx="4724" cy="6401"/>
              </a:xfrm>
              <a:custGeom>
                <a:avLst/>
                <a:gdLst>
                  <a:gd name="connsiteX0" fmla="*/ 4724 w 4724"/>
                  <a:gd name="connsiteY0" fmla="*/ 5182 h 6401"/>
                  <a:gd name="connsiteX1" fmla="*/ 4191 w 4724"/>
                  <a:gd name="connsiteY1" fmla="*/ 381 h 6401"/>
                  <a:gd name="connsiteX2" fmla="*/ 2286 w 4724"/>
                  <a:gd name="connsiteY2" fmla="*/ 0 h 6401"/>
                  <a:gd name="connsiteX3" fmla="*/ 152 w 4724"/>
                  <a:gd name="connsiteY3" fmla="*/ 2743 h 6401"/>
                  <a:gd name="connsiteX4" fmla="*/ 0 w 4724"/>
                  <a:gd name="connsiteY4" fmla="*/ 4724 h 6401"/>
                  <a:gd name="connsiteX5" fmla="*/ 1066 w 4724"/>
                  <a:gd name="connsiteY5" fmla="*/ 5791 h 6401"/>
                  <a:gd name="connsiteX6" fmla="*/ 2896 w 4724"/>
                  <a:gd name="connsiteY6" fmla="*/ 6401 h 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24" h="6401">
                    <a:moveTo>
                      <a:pt x="4724" y="5182"/>
                    </a:moveTo>
                    <a:lnTo>
                      <a:pt x="4191" y="381"/>
                    </a:lnTo>
                    <a:lnTo>
                      <a:pt x="2286" y="0"/>
                    </a:lnTo>
                    <a:lnTo>
                      <a:pt x="152" y="2743"/>
                    </a:lnTo>
                    <a:lnTo>
                      <a:pt x="0" y="4724"/>
                    </a:lnTo>
                    <a:lnTo>
                      <a:pt x="1066" y="5791"/>
                    </a:lnTo>
                    <a:lnTo>
                      <a:pt x="2896" y="64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3" name="Freeform: Shape 1632">
                <a:extLst>
                  <a:ext uri="{FF2B5EF4-FFF2-40B4-BE49-F238E27FC236}">
                    <a16:creationId xmlns:a16="http://schemas.microsoft.com/office/drawing/2014/main" id="{CC80B529-E606-40B7-A97D-D82BB1ED7385}"/>
                  </a:ext>
                </a:extLst>
              </p:cNvPr>
              <p:cNvSpPr/>
              <p:nvPr/>
            </p:nvSpPr>
            <p:spPr>
              <a:xfrm>
                <a:off x="4679670" y="4158157"/>
                <a:ext cx="2666" cy="5334"/>
              </a:xfrm>
              <a:custGeom>
                <a:avLst/>
                <a:gdLst>
                  <a:gd name="connsiteX0" fmla="*/ 2133 w 2666"/>
                  <a:gd name="connsiteY0" fmla="*/ 1219 h 5334"/>
                  <a:gd name="connsiteX1" fmla="*/ 1067 w 2666"/>
                  <a:gd name="connsiteY1" fmla="*/ 0 h 5334"/>
                  <a:gd name="connsiteX2" fmla="*/ 686 w 2666"/>
                  <a:gd name="connsiteY2" fmla="*/ 533 h 5334"/>
                  <a:gd name="connsiteX3" fmla="*/ 0 w 2666"/>
                  <a:gd name="connsiteY3" fmla="*/ 3810 h 5334"/>
                  <a:gd name="connsiteX4" fmla="*/ 533 w 2666"/>
                  <a:gd name="connsiteY4" fmla="*/ 4115 h 5334"/>
                  <a:gd name="connsiteX5" fmla="*/ 0 w 2666"/>
                  <a:gd name="connsiteY5" fmla="*/ 5182 h 5334"/>
                  <a:gd name="connsiteX6" fmla="*/ 2286 w 2666"/>
                  <a:gd name="connsiteY6" fmla="*/ 5334 h 5334"/>
                  <a:gd name="connsiteX7" fmla="*/ 2667 w 2666"/>
                  <a:gd name="connsiteY7" fmla="*/ 4267 h 5334"/>
                  <a:gd name="connsiteX8" fmla="*/ 2286 w 2666"/>
                  <a:gd name="connsiteY8" fmla="*/ 1752 h 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6" h="5334">
                    <a:moveTo>
                      <a:pt x="2133" y="1219"/>
                    </a:moveTo>
                    <a:lnTo>
                      <a:pt x="1067" y="0"/>
                    </a:lnTo>
                    <a:lnTo>
                      <a:pt x="686" y="533"/>
                    </a:lnTo>
                    <a:lnTo>
                      <a:pt x="0" y="3810"/>
                    </a:lnTo>
                    <a:lnTo>
                      <a:pt x="533" y="4115"/>
                    </a:lnTo>
                    <a:lnTo>
                      <a:pt x="0" y="5182"/>
                    </a:lnTo>
                    <a:lnTo>
                      <a:pt x="2286" y="5334"/>
                    </a:lnTo>
                    <a:lnTo>
                      <a:pt x="2667" y="4267"/>
                    </a:lnTo>
                    <a:lnTo>
                      <a:pt x="2286" y="17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4" name="Freeform: Shape 1633">
                <a:extLst>
                  <a:ext uri="{FF2B5EF4-FFF2-40B4-BE49-F238E27FC236}">
                    <a16:creationId xmlns:a16="http://schemas.microsoft.com/office/drawing/2014/main" id="{5396204F-E279-430F-B5C5-F6B16478238F}"/>
                  </a:ext>
                </a:extLst>
              </p:cNvPr>
              <p:cNvSpPr/>
              <p:nvPr/>
            </p:nvSpPr>
            <p:spPr>
              <a:xfrm>
                <a:off x="4669155" y="4157928"/>
                <a:ext cx="7086" cy="6020"/>
              </a:xfrm>
              <a:custGeom>
                <a:avLst/>
                <a:gdLst>
                  <a:gd name="connsiteX0" fmla="*/ 5715 w 7086"/>
                  <a:gd name="connsiteY0" fmla="*/ 0 h 6020"/>
                  <a:gd name="connsiteX1" fmla="*/ 5029 w 7086"/>
                  <a:gd name="connsiteY1" fmla="*/ 305 h 6020"/>
                  <a:gd name="connsiteX2" fmla="*/ 3581 w 7086"/>
                  <a:gd name="connsiteY2" fmla="*/ 1219 h 6020"/>
                  <a:gd name="connsiteX3" fmla="*/ 2362 w 7086"/>
                  <a:gd name="connsiteY3" fmla="*/ 2667 h 6020"/>
                  <a:gd name="connsiteX4" fmla="*/ 1600 w 7086"/>
                  <a:gd name="connsiteY4" fmla="*/ 2667 h 6020"/>
                  <a:gd name="connsiteX5" fmla="*/ 0 w 7086"/>
                  <a:gd name="connsiteY5" fmla="*/ 3277 h 6020"/>
                  <a:gd name="connsiteX6" fmla="*/ 153 w 7086"/>
                  <a:gd name="connsiteY6" fmla="*/ 4039 h 6020"/>
                  <a:gd name="connsiteX7" fmla="*/ 1600 w 7086"/>
                  <a:gd name="connsiteY7" fmla="*/ 6020 h 6020"/>
                  <a:gd name="connsiteX8" fmla="*/ 4724 w 7086"/>
                  <a:gd name="connsiteY8" fmla="*/ 5410 h 6020"/>
                  <a:gd name="connsiteX9" fmla="*/ 6325 w 7086"/>
                  <a:gd name="connsiteY9" fmla="*/ 4420 h 6020"/>
                  <a:gd name="connsiteX10" fmla="*/ 7087 w 7086"/>
                  <a:gd name="connsiteY10" fmla="*/ 3124 h 6020"/>
                  <a:gd name="connsiteX11" fmla="*/ 6553 w 7086"/>
                  <a:gd name="connsiteY11" fmla="*/ 76 h 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6" h="6020">
                    <a:moveTo>
                      <a:pt x="5715" y="0"/>
                    </a:moveTo>
                    <a:lnTo>
                      <a:pt x="5029" y="305"/>
                    </a:lnTo>
                    <a:lnTo>
                      <a:pt x="3581" y="1219"/>
                    </a:lnTo>
                    <a:lnTo>
                      <a:pt x="2362" y="2667"/>
                    </a:lnTo>
                    <a:lnTo>
                      <a:pt x="1600" y="2667"/>
                    </a:lnTo>
                    <a:lnTo>
                      <a:pt x="0" y="3277"/>
                    </a:lnTo>
                    <a:lnTo>
                      <a:pt x="153" y="4039"/>
                    </a:lnTo>
                    <a:lnTo>
                      <a:pt x="1600" y="6020"/>
                    </a:lnTo>
                    <a:lnTo>
                      <a:pt x="4724" y="5410"/>
                    </a:lnTo>
                    <a:lnTo>
                      <a:pt x="6325" y="4420"/>
                    </a:lnTo>
                    <a:lnTo>
                      <a:pt x="7087" y="3124"/>
                    </a:lnTo>
                    <a:lnTo>
                      <a:pt x="6553" y="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5" name="Freeform: Shape 1634">
                <a:extLst>
                  <a:ext uri="{FF2B5EF4-FFF2-40B4-BE49-F238E27FC236}">
                    <a16:creationId xmlns:a16="http://schemas.microsoft.com/office/drawing/2014/main" id="{A5079CD1-64C9-4D90-8461-31D6B7297D24}"/>
                  </a:ext>
                </a:extLst>
              </p:cNvPr>
              <p:cNvSpPr/>
              <p:nvPr/>
            </p:nvSpPr>
            <p:spPr>
              <a:xfrm>
                <a:off x="4643246" y="3462451"/>
                <a:ext cx="30404" cy="23698"/>
              </a:xfrm>
              <a:custGeom>
                <a:avLst/>
                <a:gdLst>
                  <a:gd name="connsiteX0" fmla="*/ 4267 w 30404"/>
                  <a:gd name="connsiteY0" fmla="*/ 17754 h 23698"/>
                  <a:gd name="connsiteX1" fmla="*/ 9525 w 30404"/>
                  <a:gd name="connsiteY1" fmla="*/ 23698 h 23698"/>
                  <a:gd name="connsiteX2" fmla="*/ 14021 w 30404"/>
                  <a:gd name="connsiteY2" fmla="*/ 22631 h 23698"/>
                  <a:gd name="connsiteX3" fmla="*/ 15850 w 30404"/>
                  <a:gd name="connsiteY3" fmla="*/ 21336 h 23698"/>
                  <a:gd name="connsiteX4" fmla="*/ 18822 w 30404"/>
                  <a:gd name="connsiteY4" fmla="*/ 17678 h 23698"/>
                  <a:gd name="connsiteX5" fmla="*/ 22098 w 30404"/>
                  <a:gd name="connsiteY5" fmla="*/ 8153 h 23698"/>
                  <a:gd name="connsiteX6" fmla="*/ 30404 w 30404"/>
                  <a:gd name="connsiteY6" fmla="*/ 1981 h 23698"/>
                  <a:gd name="connsiteX7" fmla="*/ 30252 w 30404"/>
                  <a:gd name="connsiteY7" fmla="*/ 0 h 23698"/>
                  <a:gd name="connsiteX8" fmla="*/ 22708 w 30404"/>
                  <a:gd name="connsiteY8" fmla="*/ 762 h 23698"/>
                  <a:gd name="connsiteX9" fmla="*/ 15012 w 30404"/>
                  <a:gd name="connsiteY9" fmla="*/ 6782 h 23698"/>
                  <a:gd name="connsiteX10" fmla="*/ 13488 w 30404"/>
                  <a:gd name="connsiteY10" fmla="*/ 7315 h 23698"/>
                  <a:gd name="connsiteX11" fmla="*/ 5868 w 30404"/>
                  <a:gd name="connsiteY11" fmla="*/ 8610 h 23698"/>
                  <a:gd name="connsiteX12" fmla="*/ 2362 w 30404"/>
                  <a:gd name="connsiteY12" fmla="*/ 8306 h 23698"/>
                  <a:gd name="connsiteX13" fmla="*/ 0 w 30404"/>
                  <a:gd name="connsiteY13" fmla="*/ 9830 h 23698"/>
                  <a:gd name="connsiteX14" fmla="*/ 1448 w 30404"/>
                  <a:gd name="connsiteY14" fmla="*/ 11811 h 2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404" h="23698">
                    <a:moveTo>
                      <a:pt x="4267" y="17754"/>
                    </a:moveTo>
                    <a:lnTo>
                      <a:pt x="9525" y="23698"/>
                    </a:lnTo>
                    <a:lnTo>
                      <a:pt x="14021" y="22631"/>
                    </a:lnTo>
                    <a:lnTo>
                      <a:pt x="15850" y="21336"/>
                    </a:lnTo>
                    <a:lnTo>
                      <a:pt x="18822" y="17678"/>
                    </a:lnTo>
                    <a:lnTo>
                      <a:pt x="22098" y="8153"/>
                    </a:lnTo>
                    <a:lnTo>
                      <a:pt x="30404" y="1981"/>
                    </a:lnTo>
                    <a:lnTo>
                      <a:pt x="30252" y="0"/>
                    </a:lnTo>
                    <a:lnTo>
                      <a:pt x="22708" y="762"/>
                    </a:lnTo>
                    <a:lnTo>
                      <a:pt x="15012" y="6782"/>
                    </a:lnTo>
                    <a:lnTo>
                      <a:pt x="13488" y="7315"/>
                    </a:lnTo>
                    <a:lnTo>
                      <a:pt x="5868" y="8610"/>
                    </a:lnTo>
                    <a:lnTo>
                      <a:pt x="2362" y="8306"/>
                    </a:lnTo>
                    <a:lnTo>
                      <a:pt x="0" y="9830"/>
                    </a:lnTo>
                    <a:lnTo>
                      <a:pt x="1448" y="118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6" name="Freeform: Shape 1635">
                <a:extLst>
                  <a:ext uri="{FF2B5EF4-FFF2-40B4-BE49-F238E27FC236}">
                    <a16:creationId xmlns:a16="http://schemas.microsoft.com/office/drawing/2014/main" id="{E11D855B-A12B-4E8E-87BC-04B0DC9117D3}"/>
                  </a:ext>
                </a:extLst>
              </p:cNvPr>
              <p:cNvSpPr/>
              <p:nvPr/>
            </p:nvSpPr>
            <p:spPr>
              <a:xfrm>
                <a:off x="4630216" y="3281248"/>
                <a:ext cx="21183" cy="9448"/>
              </a:xfrm>
              <a:custGeom>
                <a:avLst/>
                <a:gdLst>
                  <a:gd name="connsiteX0" fmla="*/ 15621 w 21183"/>
                  <a:gd name="connsiteY0" fmla="*/ 9449 h 9448"/>
                  <a:gd name="connsiteX1" fmla="*/ 18440 w 21183"/>
                  <a:gd name="connsiteY1" fmla="*/ 6858 h 9448"/>
                  <a:gd name="connsiteX2" fmla="*/ 21183 w 21183"/>
                  <a:gd name="connsiteY2" fmla="*/ 4725 h 9448"/>
                  <a:gd name="connsiteX3" fmla="*/ 18136 w 21183"/>
                  <a:gd name="connsiteY3" fmla="*/ 4115 h 9448"/>
                  <a:gd name="connsiteX4" fmla="*/ 12039 w 21183"/>
                  <a:gd name="connsiteY4" fmla="*/ 1143 h 9448"/>
                  <a:gd name="connsiteX5" fmla="*/ 7163 w 21183"/>
                  <a:gd name="connsiteY5" fmla="*/ 2286 h 9448"/>
                  <a:gd name="connsiteX6" fmla="*/ 1905 w 21183"/>
                  <a:gd name="connsiteY6" fmla="*/ 0 h 9448"/>
                  <a:gd name="connsiteX7" fmla="*/ 0 w 21183"/>
                  <a:gd name="connsiteY7" fmla="*/ 2591 h 9448"/>
                  <a:gd name="connsiteX8" fmla="*/ 533 w 21183"/>
                  <a:gd name="connsiteY8" fmla="*/ 4343 h 9448"/>
                  <a:gd name="connsiteX9" fmla="*/ 2667 w 21183"/>
                  <a:gd name="connsiteY9" fmla="*/ 6248 h 9448"/>
                  <a:gd name="connsiteX10" fmla="*/ 8611 w 21183"/>
                  <a:gd name="connsiteY10" fmla="*/ 8839 h 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83" h="9448">
                    <a:moveTo>
                      <a:pt x="15621" y="9449"/>
                    </a:moveTo>
                    <a:lnTo>
                      <a:pt x="18440" y="6858"/>
                    </a:lnTo>
                    <a:lnTo>
                      <a:pt x="21183" y="4725"/>
                    </a:lnTo>
                    <a:lnTo>
                      <a:pt x="18136" y="4115"/>
                    </a:lnTo>
                    <a:lnTo>
                      <a:pt x="12039" y="1143"/>
                    </a:lnTo>
                    <a:lnTo>
                      <a:pt x="7163" y="2286"/>
                    </a:lnTo>
                    <a:lnTo>
                      <a:pt x="1905" y="0"/>
                    </a:lnTo>
                    <a:lnTo>
                      <a:pt x="0" y="2591"/>
                    </a:lnTo>
                    <a:lnTo>
                      <a:pt x="533" y="4343"/>
                    </a:lnTo>
                    <a:lnTo>
                      <a:pt x="2667" y="6248"/>
                    </a:lnTo>
                    <a:lnTo>
                      <a:pt x="8611" y="88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7" name="Freeform: Shape 1636">
                <a:extLst>
                  <a:ext uri="{FF2B5EF4-FFF2-40B4-BE49-F238E27FC236}">
                    <a16:creationId xmlns:a16="http://schemas.microsoft.com/office/drawing/2014/main" id="{78CAF3D5-4907-4F26-888D-82DF119309A8}"/>
                  </a:ext>
                </a:extLst>
              </p:cNvPr>
              <p:cNvSpPr/>
              <p:nvPr/>
            </p:nvSpPr>
            <p:spPr>
              <a:xfrm>
                <a:off x="4685690" y="3479825"/>
                <a:ext cx="16535" cy="17068"/>
              </a:xfrm>
              <a:custGeom>
                <a:avLst/>
                <a:gdLst>
                  <a:gd name="connsiteX0" fmla="*/ 15240 w 16535"/>
                  <a:gd name="connsiteY0" fmla="*/ 0 h 17068"/>
                  <a:gd name="connsiteX1" fmla="*/ 14554 w 16535"/>
                  <a:gd name="connsiteY1" fmla="*/ 152 h 17068"/>
                  <a:gd name="connsiteX2" fmla="*/ 13792 w 16535"/>
                  <a:gd name="connsiteY2" fmla="*/ 914 h 17068"/>
                  <a:gd name="connsiteX3" fmla="*/ 4877 w 16535"/>
                  <a:gd name="connsiteY3" fmla="*/ 152 h 17068"/>
                  <a:gd name="connsiteX4" fmla="*/ 3429 w 16535"/>
                  <a:gd name="connsiteY4" fmla="*/ 3886 h 17068"/>
                  <a:gd name="connsiteX5" fmla="*/ 0 w 16535"/>
                  <a:gd name="connsiteY5" fmla="*/ 6782 h 17068"/>
                  <a:gd name="connsiteX6" fmla="*/ 76 w 16535"/>
                  <a:gd name="connsiteY6" fmla="*/ 11277 h 17068"/>
                  <a:gd name="connsiteX7" fmla="*/ 3810 w 16535"/>
                  <a:gd name="connsiteY7" fmla="*/ 15545 h 17068"/>
                  <a:gd name="connsiteX8" fmla="*/ 5944 w 16535"/>
                  <a:gd name="connsiteY8" fmla="*/ 16612 h 17068"/>
                  <a:gd name="connsiteX9" fmla="*/ 9678 w 16535"/>
                  <a:gd name="connsiteY9" fmla="*/ 17069 h 17068"/>
                  <a:gd name="connsiteX10" fmla="*/ 14402 w 16535"/>
                  <a:gd name="connsiteY10" fmla="*/ 14402 h 17068"/>
                  <a:gd name="connsiteX11" fmla="*/ 16307 w 16535"/>
                  <a:gd name="connsiteY11" fmla="*/ 11811 h 17068"/>
                  <a:gd name="connsiteX12" fmla="*/ 16536 w 16535"/>
                  <a:gd name="connsiteY12" fmla="*/ 6858 h 17068"/>
                  <a:gd name="connsiteX13" fmla="*/ 15545 w 16535"/>
                  <a:gd name="connsiteY13" fmla="*/ 3657 h 17068"/>
                  <a:gd name="connsiteX14" fmla="*/ 15850 w 16535"/>
                  <a:gd name="connsiteY14" fmla="*/ 457 h 1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35" h="17068">
                    <a:moveTo>
                      <a:pt x="15240" y="0"/>
                    </a:moveTo>
                    <a:lnTo>
                      <a:pt x="14554" y="152"/>
                    </a:lnTo>
                    <a:lnTo>
                      <a:pt x="13792" y="914"/>
                    </a:lnTo>
                    <a:lnTo>
                      <a:pt x="4877" y="152"/>
                    </a:lnTo>
                    <a:lnTo>
                      <a:pt x="3429" y="3886"/>
                    </a:lnTo>
                    <a:lnTo>
                      <a:pt x="0" y="6782"/>
                    </a:lnTo>
                    <a:lnTo>
                      <a:pt x="76" y="11277"/>
                    </a:lnTo>
                    <a:lnTo>
                      <a:pt x="3810" y="15545"/>
                    </a:lnTo>
                    <a:lnTo>
                      <a:pt x="5944" y="16612"/>
                    </a:lnTo>
                    <a:lnTo>
                      <a:pt x="9678" y="17069"/>
                    </a:lnTo>
                    <a:lnTo>
                      <a:pt x="14402" y="14402"/>
                    </a:lnTo>
                    <a:lnTo>
                      <a:pt x="16307" y="11811"/>
                    </a:lnTo>
                    <a:lnTo>
                      <a:pt x="16536" y="6858"/>
                    </a:lnTo>
                    <a:lnTo>
                      <a:pt x="15545" y="3657"/>
                    </a:lnTo>
                    <a:lnTo>
                      <a:pt x="15850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8" name="Freeform: Shape 1637">
                <a:extLst>
                  <a:ext uri="{FF2B5EF4-FFF2-40B4-BE49-F238E27FC236}">
                    <a16:creationId xmlns:a16="http://schemas.microsoft.com/office/drawing/2014/main" id="{614EF6B1-85DE-4E23-815A-A694C85E63E9}"/>
                  </a:ext>
                </a:extLst>
              </p:cNvPr>
              <p:cNvSpPr/>
              <p:nvPr/>
            </p:nvSpPr>
            <p:spPr>
              <a:xfrm>
                <a:off x="4626940" y="3477920"/>
                <a:ext cx="8686" cy="7924"/>
              </a:xfrm>
              <a:custGeom>
                <a:avLst/>
                <a:gdLst>
                  <a:gd name="connsiteX0" fmla="*/ 4267 w 8686"/>
                  <a:gd name="connsiteY0" fmla="*/ 229 h 7924"/>
                  <a:gd name="connsiteX1" fmla="*/ 2591 w 8686"/>
                  <a:gd name="connsiteY1" fmla="*/ 0 h 7924"/>
                  <a:gd name="connsiteX2" fmla="*/ 1372 w 8686"/>
                  <a:gd name="connsiteY2" fmla="*/ 1143 h 7924"/>
                  <a:gd name="connsiteX3" fmla="*/ 0 w 8686"/>
                  <a:gd name="connsiteY3" fmla="*/ 3581 h 7924"/>
                  <a:gd name="connsiteX4" fmla="*/ 1981 w 8686"/>
                  <a:gd name="connsiteY4" fmla="*/ 6934 h 7924"/>
                  <a:gd name="connsiteX5" fmla="*/ 3886 w 8686"/>
                  <a:gd name="connsiteY5" fmla="*/ 7925 h 7924"/>
                  <a:gd name="connsiteX6" fmla="*/ 5486 w 8686"/>
                  <a:gd name="connsiteY6" fmla="*/ 7620 h 7924"/>
                  <a:gd name="connsiteX7" fmla="*/ 8686 w 8686"/>
                  <a:gd name="connsiteY7" fmla="*/ 5029 h 7924"/>
                  <a:gd name="connsiteX8" fmla="*/ 8611 w 8686"/>
                  <a:gd name="connsiteY8" fmla="*/ 3886 h 7924"/>
                  <a:gd name="connsiteX9" fmla="*/ 7544 w 8686"/>
                  <a:gd name="connsiteY9" fmla="*/ 1981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86" h="7924">
                    <a:moveTo>
                      <a:pt x="4267" y="229"/>
                    </a:moveTo>
                    <a:lnTo>
                      <a:pt x="2591" y="0"/>
                    </a:lnTo>
                    <a:lnTo>
                      <a:pt x="1372" y="1143"/>
                    </a:lnTo>
                    <a:lnTo>
                      <a:pt x="0" y="3581"/>
                    </a:lnTo>
                    <a:lnTo>
                      <a:pt x="1981" y="6934"/>
                    </a:lnTo>
                    <a:lnTo>
                      <a:pt x="3886" y="7925"/>
                    </a:lnTo>
                    <a:lnTo>
                      <a:pt x="5486" y="7620"/>
                    </a:lnTo>
                    <a:lnTo>
                      <a:pt x="8686" y="5029"/>
                    </a:lnTo>
                    <a:lnTo>
                      <a:pt x="8611" y="3886"/>
                    </a:lnTo>
                    <a:lnTo>
                      <a:pt x="7544" y="19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9" name="Freeform: Shape 1638">
                <a:extLst>
                  <a:ext uri="{FF2B5EF4-FFF2-40B4-BE49-F238E27FC236}">
                    <a16:creationId xmlns:a16="http://schemas.microsoft.com/office/drawing/2014/main" id="{B730D690-3C1F-42DC-8FA4-49AD0B9BB72D}"/>
                  </a:ext>
                </a:extLst>
              </p:cNvPr>
              <p:cNvSpPr/>
              <p:nvPr/>
            </p:nvSpPr>
            <p:spPr>
              <a:xfrm>
                <a:off x="3207181" y="1241907"/>
                <a:ext cx="20345" cy="18440"/>
              </a:xfrm>
              <a:custGeom>
                <a:avLst/>
                <a:gdLst>
                  <a:gd name="connsiteX0" fmla="*/ 12725 w 20345"/>
                  <a:gd name="connsiteY0" fmla="*/ 18440 h 18440"/>
                  <a:gd name="connsiteX1" fmla="*/ 16383 w 20345"/>
                  <a:gd name="connsiteY1" fmla="*/ 17983 h 18440"/>
                  <a:gd name="connsiteX2" fmla="*/ 18212 w 20345"/>
                  <a:gd name="connsiteY2" fmla="*/ 16916 h 18440"/>
                  <a:gd name="connsiteX3" fmla="*/ 19431 w 20345"/>
                  <a:gd name="connsiteY3" fmla="*/ 15088 h 18440"/>
                  <a:gd name="connsiteX4" fmla="*/ 20193 w 20345"/>
                  <a:gd name="connsiteY4" fmla="*/ 12802 h 18440"/>
                  <a:gd name="connsiteX5" fmla="*/ 20345 w 20345"/>
                  <a:gd name="connsiteY5" fmla="*/ 10135 h 18440"/>
                  <a:gd name="connsiteX6" fmla="*/ 20040 w 20345"/>
                  <a:gd name="connsiteY6" fmla="*/ 7849 h 18440"/>
                  <a:gd name="connsiteX7" fmla="*/ 17221 w 20345"/>
                  <a:gd name="connsiteY7" fmla="*/ 3353 h 18440"/>
                  <a:gd name="connsiteX8" fmla="*/ 14478 w 20345"/>
                  <a:gd name="connsiteY8" fmla="*/ 0 h 18440"/>
                  <a:gd name="connsiteX9" fmla="*/ 9906 w 20345"/>
                  <a:gd name="connsiteY9" fmla="*/ 991 h 18440"/>
                  <a:gd name="connsiteX10" fmla="*/ 3734 w 20345"/>
                  <a:gd name="connsiteY10" fmla="*/ 6325 h 18440"/>
                  <a:gd name="connsiteX11" fmla="*/ 381 w 20345"/>
                  <a:gd name="connsiteY11" fmla="*/ 9982 h 18440"/>
                  <a:gd name="connsiteX12" fmla="*/ 0 w 20345"/>
                  <a:gd name="connsiteY12" fmla="*/ 11887 h 18440"/>
                  <a:gd name="connsiteX13" fmla="*/ 686 w 20345"/>
                  <a:gd name="connsiteY13" fmla="*/ 13564 h 18440"/>
                  <a:gd name="connsiteX14" fmla="*/ 2362 w 20345"/>
                  <a:gd name="connsiteY14" fmla="*/ 14935 h 1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345" h="18440">
                    <a:moveTo>
                      <a:pt x="12725" y="18440"/>
                    </a:moveTo>
                    <a:lnTo>
                      <a:pt x="16383" y="17983"/>
                    </a:lnTo>
                    <a:lnTo>
                      <a:pt x="18212" y="16916"/>
                    </a:lnTo>
                    <a:lnTo>
                      <a:pt x="19431" y="15088"/>
                    </a:lnTo>
                    <a:lnTo>
                      <a:pt x="20193" y="12802"/>
                    </a:lnTo>
                    <a:lnTo>
                      <a:pt x="20345" y="10135"/>
                    </a:lnTo>
                    <a:lnTo>
                      <a:pt x="20040" y="7849"/>
                    </a:lnTo>
                    <a:lnTo>
                      <a:pt x="17221" y="3353"/>
                    </a:lnTo>
                    <a:lnTo>
                      <a:pt x="14478" y="0"/>
                    </a:lnTo>
                    <a:lnTo>
                      <a:pt x="9906" y="991"/>
                    </a:lnTo>
                    <a:lnTo>
                      <a:pt x="3734" y="6325"/>
                    </a:lnTo>
                    <a:lnTo>
                      <a:pt x="381" y="9982"/>
                    </a:lnTo>
                    <a:lnTo>
                      <a:pt x="0" y="11887"/>
                    </a:lnTo>
                    <a:lnTo>
                      <a:pt x="686" y="13564"/>
                    </a:lnTo>
                    <a:lnTo>
                      <a:pt x="2362" y="1493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0" name="Freeform: Shape 1639">
                <a:extLst>
                  <a:ext uri="{FF2B5EF4-FFF2-40B4-BE49-F238E27FC236}">
                    <a16:creationId xmlns:a16="http://schemas.microsoft.com/office/drawing/2014/main" id="{ECE9CB51-E75C-44BC-9D48-2F32BA4C2039}"/>
                  </a:ext>
                </a:extLst>
              </p:cNvPr>
              <p:cNvSpPr/>
              <p:nvPr/>
            </p:nvSpPr>
            <p:spPr>
              <a:xfrm>
                <a:off x="2470708" y="3807942"/>
                <a:ext cx="13030" cy="4343"/>
              </a:xfrm>
              <a:custGeom>
                <a:avLst/>
                <a:gdLst>
                  <a:gd name="connsiteX0" fmla="*/ 3201 w 13030"/>
                  <a:gd name="connsiteY0" fmla="*/ 2667 h 4343"/>
                  <a:gd name="connsiteX1" fmla="*/ 4496 w 13030"/>
                  <a:gd name="connsiteY1" fmla="*/ 2362 h 4343"/>
                  <a:gd name="connsiteX2" fmla="*/ 8534 w 13030"/>
                  <a:gd name="connsiteY2" fmla="*/ 3657 h 4343"/>
                  <a:gd name="connsiteX3" fmla="*/ 12421 w 13030"/>
                  <a:gd name="connsiteY3" fmla="*/ 4343 h 4343"/>
                  <a:gd name="connsiteX4" fmla="*/ 13030 w 13030"/>
                  <a:gd name="connsiteY4" fmla="*/ 3200 h 4343"/>
                  <a:gd name="connsiteX5" fmla="*/ 11506 w 13030"/>
                  <a:gd name="connsiteY5" fmla="*/ 2286 h 4343"/>
                  <a:gd name="connsiteX6" fmla="*/ 6553 w 13030"/>
                  <a:gd name="connsiteY6" fmla="*/ 152 h 4343"/>
                  <a:gd name="connsiteX7" fmla="*/ 4191 w 13030"/>
                  <a:gd name="connsiteY7" fmla="*/ 0 h 4343"/>
                  <a:gd name="connsiteX8" fmla="*/ 2058 w 13030"/>
                  <a:gd name="connsiteY8" fmla="*/ 381 h 4343"/>
                  <a:gd name="connsiteX9" fmla="*/ 0 w 13030"/>
                  <a:gd name="connsiteY9" fmla="*/ 1295 h 4343"/>
                  <a:gd name="connsiteX10" fmla="*/ 2362 w 13030"/>
                  <a:gd name="connsiteY10" fmla="*/ 2514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0" h="4343">
                    <a:moveTo>
                      <a:pt x="3201" y="2667"/>
                    </a:moveTo>
                    <a:lnTo>
                      <a:pt x="4496" y="2362"/>
                    </a:lnTo>
                    <a:lnTo>
                      <a:pt x="8534" y="3657"/>
                    </a:lnTo>
                    <a:lnTo>
                      <a:pt x="12421" y="4343"/>
                    </a:lnTo>
                    <a:lnTo>
                      <a:pt x="13030" y="3200"/>
                    </a:lnTo>
                    <a:lnTo>
                      <a:pt x="11506" y="2286"/>
                    </a:lnTo>
                    <a:lnTo>
                      <a:pt x="6553" y="152"/>
                    </a:lnTo>
                    <a:lnTo>
                      <a:pt x="4191" y="0"/>
                    </a:lnTo>
                    <a:lnTo>
                      <a:pt x="2058" y="381"/>
                    </a:lnTo>
                    <a:lnTo>
                      <a:pt x="0" y="1295"/>
                    </a:lnTo>
                    <a:lnTo>
                      <a:pt x="2362" y="251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1" name="Freeform: Shape 1640">
                <a:extLst>
                  <a:ext uri="{FF2B5EF4-FFF2-40B4-BE49-F238E27FC236}">
                    <a16:creationId xmlns:a16="http://schemas.microsoft.com/office/drawing/2014/main" id="{0F5FFD91-F831-4D88-8E22-4C85D3978724}"/>
                  </a:ext>
                </a:extLst>
              </p:cNvPr>
              <p:cNvSpPr/>
              <p:nvPr/>
            </p:nvSpPr>
            <p:spPr>
              <a:xfrm>
                <a:off x="2403729" y="6451016"/>
                <a:ext cx="17830" cy="27888"/>
              </a:xfrm>
              <a:custGeom>
                <a:avLst/>
                <a:gdLst>
                  <a:gd name="connsiteX0" fmla="*/ 0 w 17830"/>
                  <a:gd name="connsiteY0" fmla="*/ 23393 h 27888"/>
                  <a:gd name="connsiteX1" fmla="*/ 381 w 17830"/>
                  <a:gd name="connsiteY1" fmla="*/ 26975 h 27888"/>
                  <a:gd name="connsiteX2" fmla="*/ 4953 w 17830"/>
                  <a:gd name="connsiteY2" fmla="*/ 26213 h 27888"/>
                  <a:gd name="connsiteX3" fmla="*/ 8610 w 17830"/>
                  <a:gd name="connsiteY3" fmla="*/ 27889 h 27888"/>
                  <a:gd name="connsiteX4" fmla="*/ 12420 w 17830"/>
                  <a:gd name="connsiteY4" fmla="*/ 26898 h 27888"/>
                  <a:gd name="connsiteX5" fmla="*/ 14554 w 17830"/>
                  <a:gd name="connsiteY5" fmla="*/ 24765 h 27888"/>
                  <a:gd name="connsiteX6" fmla="*/ 17221 w 17830"/>
                  <a:gd name="connsiteY6" fmla="*/ 22936 h 27888"/>
                  <a:gd name="connsiteX7" fmla="*/ 17831 w 17830"/>
                  <a:gd name="connsiteY7" fmla="*/ 20955 h 27888"/>
                  <a:gd name="connsiteX8" fmla="*/ 17374 w 17830"/>
                  <a:gd name="connsiteY8" fmla="*/ 19126 h 27888"/>
                  <a:gd name="connsiteX9" fmla="*/ 14478 w 17830"/>
                  <a:gd name="connsiteY9" fmla="*/ 13868 h 27888"/>
                  <a:gd name="connsiteX10" fmla="*/ 15621 w 17830"/>
                  <a:gd name="connsiteY10" fmla="*/ 5029 h 27888"/>
                  <a:gd name="connsiteX11" fmla="*/ 14630 w 17830"/>
                  <a:gd name="connsiteY11" fmla="*/ 0 h 27888"/>
                  <a:gd name="connsiteX12" fmla="*/ 10363 w 17830"/>
                  <a:gd name="connsiteY12" fmla="*/ 1448 h 27888"/>
                  <a:gd name="connsiteX13" fmla="*/ 9220 w 17830"/>
                  <a:gd name="connsiteY13" fmla="*/ 3886 h 27888"/>
                  <a:gd name="connsiteX14" fmla="*/ 7239 w 17830"/>
                  <a:gd name="connsiteY14" fmla="*/ 5410 h 27888"/>
                  <a:gd name="connsiteX15" fmla="*/ 7467 w 17830"/>
                  <a:gd name="connsiteY15" fmla="*/ 12116 h 27888"/>
                  <a:gd name="connsiteX16" fmla="*/ 5029 w 17830"/>
                  <a:gd name="connsiteY16" fmla="*/ 16840 h 27888"/>
                  <a:gd name="connsiteX17" fmla="*/ 1600 w 17830"/>
                  <a:gd name="connsiteY17" fmla="*/ 20422 h 2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830" h="27888">
                    <a:moveTo>
                      <a:pt x="0" y="23393"/>
                    </a:moveTo>
                    <a:lnTo>
                      <a:pt x="381" y="26975"/>
                    </a:lnTo>
                    <a:lnTo>
                      <a:pt x="4953" y="26213"/>
                    </a:lnTo>
                    <a:lnTo>
                      <a:pt x="8610" y="27889"/>
                    </a:lnTo>
                    <a:lnTo>
                      <a:pt x="12420" y="26898"/>
                    </a:lnTo>
                    <a:lnTo>
                      <a:pt x="14554" y="24765"/>
                    </a:lnTo>
                    <a:lnTo>
                      <a:pt x="17221" y="22936"/>
                    </a:lnTo>
                    <a:lnTo>
                      <a:pt x="17831" y="20955"/>
                    </a:lnTo>
                    <a:lnTo>
                      <a:pt x="17374" y="19126"/>
                    </a:lnTo>
                    <a:lnTo>
                      <a:pt x="14478" y="13868"/>
                    </a:lnTo>
                    <a:lnTo>
                      <a:pt x="15621" y="5029"/>
                    </a:lnTo>
                    <a:lnTo>
                      <a:pt x="14630" y="0"/>
                    </a:lnTo>
                    <a:lnTo>
                      <a:pt x="10363" y="1448"/>
                    </a:lnTo>
                    <a:lnTo>
                      <a:pt x="9220" y="3886"/>
                    </a:lnTo>
                    <a:lnTo>
                      <a:pt x="7239" y="5410"/>
                    </a:lnTo>
                    <a:lnTo>
                      <a:pt x="7467" y="12116"/>
                    </a:lnTo>
                    <a:lnTo>
                      <a:pt x="5029" y="16840"/>
                    </a:lnTo>
                    <a:lnTo>
                      <a:pt x="1600" y="2042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2" name="Freeform: Shape 1641">
                <a:extLst>
                  <a:ext uri="{FF2B5EF4-FFF2-40B4-BE49-F238E27FC236}">
                    <a16:creationId xmlns:a16="http://schemas.microsoft.com/office/drawing/2014/main" id="{0BEFAEFE-714E-4DED-A307-6AC9C2190C82}"/>
                  </a:ext>
                </a:extLst>
              </p:cNvPr>
              <p:cNvSpPr/>
              <p:nvPr/>
            </p:nvSpPr>
            <p:spPr>
              <a:xfrm>
                <a:off x="2187320" y="4691938"/>
                <a:ext cx="14097" cy="13182"/>
              </a:xfrm>
              <a:custGeom>
                <a:avLst/>
                <a:gdLst>
                  <a:gd name="connsiteX0" fmla="*/ 5486 w 14097"/>
                  <a:gd name="connsiteY0" fmla="*/ 11659 h 13182"/>
                  <a:gd name="connsiteX1" fmla="*/ 6934 w 14097"/>
                  <a:gd name="connsiteY1" fmla="*/ 6782 h 13182"/>
                  <a:gd name="connsiteX2" fmla="*/ 7773 w 14097"/>
                  <a:gd name="connsiteY2" fmla="*/ 6325 h 13182"/>
                  <a:gd name="connsiteX3" fmla="*/ 10058 w 14097"/>
                  <a:gd name="connsiteY3" fmla="*/ 5791 h 13182"/>
                  <a:gd name="connsiteX4" fmla="*/ 14097 w 14097"/>
                  <a:gd name="connsiteY4" fmla="*/ 2210 h 13182"/>
                  <a:gd name="connsiteX5" fmla="*/ 10668 w 14097"/>
                  <a:gd name="connsiteY5" fmla="*/ 229 h 13182"/>
                  <a:gd name="connsiteX6" fmla="*/ 7468 w 14097"/>
                  <a:gd name="connsiteY6" fmla="*/ 0 h 13182"/>
                  <a:gd name="connsiteX7" fmla="*/ 4877 w 14097"/>
                  <a:gd name="connsiteY7" fmla="*/ 1067 h 13182"/>
                  <a:gd name="connsiteX8" fmla="*/ 1905 w 14097"/>
                  <a:gd name="connsiteY8" fmla="*/ 3277 h 13182"/>
                  <a:gd name="connsiteX9" fmla="*/ 838 w 14097"/>
                  <a:gd name="connsiteY9" fmla="*/ 5487 h 13182"/>
                  <a:gd name="connsiteX10" fmla="*/ 0 w 14097"/>
                  <a:gd name="connsiteY10" fmla="*/ 10897 h 13182"/>
                  <a:gd name="connsiteX11" fmla="*/ 0 w 14097"/>
                  <a:gd name="connsiteY11" fmla="*/ 12573 h 13182"/>
                  <a:gd name="connsiteX12" fmla="*/ 991 w 14097"/>
                  <a:gd name="connsiteY12" fmla="*/ 13030 h 13182"/>
                  <a:gd name="connsiteX13" fmla="*/ 4725 w 14097"/>
                  <a:gd name="connsiteY13" fmla="*/ 13182 h 1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97" h="13182">
                    <a:moveTo>
                      <a:pt x="5486" y="11659"/>
                    </a:moveTo>
                    <a:lnTo>
                      <a:pt x="6934" y="6782"/>
                    </a:lnTo>
                    <a:lnTo>
                      <a:pt x="7773" y="6325"/>
                    </a:lnTo>
                    <a:lnTo>
                      <a:pt x="10058" y="5791"/>
                    </a:lnTo>
                    <a:lnTo>
                      <a:pt x="14097" y="2210"/>
                    </a:lnTo>
                    <a:lnTo>
                      <a:pt x="10668" y="229"/>
                    </a:lnTo>
                    <a:lnTo>
                      <a:pt x="7468" y="0"/>
                    </a:lnTo>
                    <a:lnTo>
                      <a:pt x="4877" y="1067"/>
                    </a:lnTo>
                    <a:lnTo>
                      <a:pt x="1905" y="3277"/>
                    </a:lnTo>
                    <a:lnTo>
                      <a:pt x="838" y="5487"/>
                    </a:lnTo>
                    <a:lnTo>
                      <a:pt x="0" y="10897"/>
                    </a:lnTo>
                    <a:lnTo>
                      <a:pt x="0" y="12573"/>
                    </a:lnTo>
                    <a:lnTo>
                      <a:pt x="991" y="13030"/>
                    </a:lnTo>
                    <a:lnTo>
                      <a:pt x="4725" y="131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3" name="Freeform: Shape 1642">
                <a:extLst>
                  <a:ext uri="{FF2B5EF4-FFF2-40B4-BE49-F238E27FC236}">
                    <a16:creationId xmlns:a16="http://schemas.microsoft.com/office/drawing/2014/main" id="{16B42217-9979-418F-86BA-9656DF968FC2}"/>
                  </a:ext>
                </a:extLst>
              </p:cNvPr>
              <p:cNvSpPr/>
              <p:nvPr/>
            </p:nvSpPr>
            <p:spPr>
              <a:xfrm>
                <a:off x="2424836" y="6385483"/>
                <a:ext cx="13715" cy="6477"/>
              </a:xfrm>
              <a:custGeom>
                <a:avLst/>
                <a:gdLst>
                  <a:gd name="connsiteX0" fmla="*/ 11125 w 13715"/>
                  <a:gd name="connsiteY0" fmla="*/ 0 h 6477"/>
                  <a:gd name="connsiteX1" fmla="*/ 6858 w 13715"/>
                  <a:gd name="connsiteY1" fmla="*/ 1524 h 6477"/>
                  <a:gd name="connsiteX2" fmla="*/ 152 w 13715"/>
                  <a:gd name="connsiteY2" fmla="*/ 1752 h 6477"/>
                  <a:gd name="connsiteX3" fmla="*/ 0 w 13715"/>
                  <a:gd name="connsiteY3" fmla="*/ 4191 h 6477"/>
                  <a:gd name="connsiteX4" fmla="*/ 991 w 13715"/>
                  <a:gd name="connsiteY4" fmla="*/ 4877 h 6477"/>
                  <a:gd name="connsiteX5" fmla="*/ 7315 w 13715"/>
                  <a:gd name="connsiteY5" fmla="*/ 6477 h 6477"/>
                  <a:gd name="connsiteX6" fmla="*/ 8001 w 13715"/>
                  <a:gd name="connsiteY6" fmla="*/ 6172 h 6477"/>
                  <a:gd name="connsiteX7" fmla="*/ 9296 w 13715"/>
                  <a:gd name="connsiteY7" fmla="*/ 4267 h 6477"/>
                  <a:gd name="connsiteX8" fmla="*/ 12039 w 13715"/>
                  <a:gd name="connsiteY8" fmla="*/ 4724 h 6477"/>
                  <a:gd name="connsiteX9" fmla="*/ 13716 w 13715"/>
                  <a:gd name="connsiteY9" fmla="*/ 4420 h 6477"/>
                  <a:gd name="connsiteX10" fmla="*/ 12878 w 13715"/>
                  <a:gd name="connsiteY10" fmla="*/ 2058 h 6477"/>
                  <a:gd name="connsiteX11" fmla="*/ 11735 w 13715"/>
                  <a:gd name="connsiteY11" fmla="*/ 305 h 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15" h="6477">
                    <a:moveTo>
                      <a:pt x="11125" y="0"/>
                    </a:moveTo>
                    <a:lnTo>
                      <a:pt x="6858" y="1524"/>
                    </a:lnTo>
                    <a:lnTo>
                      <a:pt x="152" y="1752"/>
                    </a:lnTo>
                    <a:lnTo>
                      <a:pt x="0" y="4191"/>
                    </a:lnTo>
                    <a:lnTo>
                      <a:pt x="991" y="4877"/>
                    </a:lnTo>
                    <a:lnTo>
                      <a:pt x="7315" y="6477"/>
                    </a:lnTo>
                    <a:lnTo>
                      <a:pt x="8001" y="6172"/>
                    </a:lnTo>
                    <a:lnTo>
                      <a:pt x="9296" y="4267"/>
                    </a:lnTo>
                    <a:lnTo>
                      <a:pt x="12039" y="4724"/>
                    </a:lnTo>
                    <a:lnTo>
                      <a:pt x="13716" y="4420"/>
                    </a:lnTo>
                    <a:lnTo>
                      <a:pt x="12878" y="2058"/>
                    </a:lnTo>
                    <a:lnTo>
                      <a:pt x="11735" y="3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4" name="Freeform: Shape 1643">
                <a:extLst>
                  <a:ext uri="{FF2B5EF4-FFF2-40B4-BE49-F238E27FC236}">
                    <a16:creationId xmlns:a16="http://schemas.microsoft.com/office/drawing/2014/main" id="{77F8B4DB-DFD9-4E0F-A6BA-5DA621DBE094}"/>
                  </a:ext>
                </a:extLst>
              </p:cNvPr>
              <p:cNvSpPr/>
              <p:nvPr/>
            </p:nvSpPr>
            <p:spPr>
              <a:xfrm>
                <a:off x="2451887" y="6411391"/>
                <a:ext cx="26441" cy="24841"/>
              </a:xfrm>
              <a:custGeom>
                <a:avLst/>
                <a:gdLst>
                  <a:gd name="connsiteX0" fmla="*/ 5029 w 26441"/>
                  <a:gd name="connsiteY0" fmla="*/ 9296 h 24841"/>
                  <a:gd name="connsiteX1" fmla="*/ 1600 w 26441"/>
                  <a:gd name="connsiteY1" fmla="*/ 12344 h 24841"/>
                  <a:gd name="connsiteX2" fmla="*/ 0 w 26441"/>
                  <a:gd name="connsiteY2" fmla="*/ 14478 h 24841"/>
                  <a:gd name="connsiteX3" fmla="*/ 991 w 26441"/>
                  <a:gd name="connsiteY3" fmla="*/ 18440 h 24841"/>
                  <a:gd name="connsiteX4" fmla="*/ 1905 w 26441"/>
                  <a:gd name="connsiteY4" fmla="*/ 20802 h 24841"/>
                  <a:gd name="connsiteX5" fmla="*/ 3734 w 26441"/>
                  <a:gd name="connsiteY5" fmla="*/ 23546 h 24841"/>
                  <a:gd name="connsiteX6" fmla="*/ 8382 w 26441"/>
                  <a:gd name="connsiteY6" fmla="*/ 24841 h 24841"/>
                  <a:gd name="connsiteX7" fmla="*/ 17831 w 26441"/>
                  <a:gd name="connsiteY7" fmla="*/ 21107 h 24841"/>
                  <a:gd name="connsiteX8" fmla="*/ 21260 w 26441"/>
                  <a:gd name="connsiteY8" fmla="*/ 17831 h 24841"/>
                  <a:gd name="connsiteX9" fmla="*/ 23317 w 26441"/>
                  <a:gd name="connsiteY9" fmla="*/ 14326 h 24841"/>
                  <a:gd name="connsiteX10" fmla="*/ 26441 w 26441"/>
                  <a:gd name="connsiteY10" fmla="*/ 10134 h 24841"/>
                  <a:gd name="connsiteX11" fmla="*/ 25984 w 26441"/>
                  <a:gd name="connsiteY11" fmla="*/ 8229 h 24841"/>
                  <a:gd name="connsiteX12" fmla="*/ 23393 w 26441"/>
                  <a:gd name="connsiteY12" fmla="*/ 5867 h 24841"/>
                  <a:gd name="connsiteX13" fmla="*/ 16155 w 26441"/>
                  <a:gd name="connsiteY13" fmla="*/ 2362 h 24841"/>
                  <a:gd name="connsiteX14" fmla="*/ 9220 w 26441"/>
                  <a:gd name="connsiteY14" fmla="*/ 0 h 24841"/>
                  <a:gd name="connsiteX15" fmla="*/ 7239 w 26441"/>
                  <a:gd name="connsiteY15" fmla="*/ 762 h 24841"/>
                  <a:gd name="connsiteX16" fmla="*/ 6782 w 26441"/>
                  <a:gd name="connsiteY16" fmla="*/ 2819 h 24841"/>
                  <a:gd name="connsiteX17" fmla="*/ 6934 w 26441"/>
                  <a:gd name="connsiteY17" fmla="*/ 5029 h 24841"/>
                  <a:gd name="connsiteX18" fmla="*/ 6325 w 26441"/>
                  <a:gd name="connsiteY18" fmla="*/ 7315 h 24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441" h="24841">
                    <a:moveTo>
                      <a:pt x="5029" y="9296"/>
                    </a:moveTo>
                    <a:lnTo>
                      <a:pt x="1600" y="12344"/>
                    </a:lnTo>
                    <a:lnTo>
                      <a:pt x="0" y="14478"/>
                    </a:lnTo>
                    <a:lnTo>
                      <a:pt x="991" y="18440"/>
                    </a:lnTo>
                    <a:lnTo>
                      <a:pt x="1905" y="20802"/>
                    </a:lnTo>
                    <a:lnTo>
                      <a:pt x="3734" y="23546"/>
                    </a:lnTo>
                    <a:lnTo>
                      <a:pt x="8382" y="24841"/>
                    </a:lnTo>
                    <a:lnTo>
                      <a:pt x="17831" y="21107"/>
                    </a:lnTo>
                    <a:lnTo>
                      <a:pt x="21260" y="17831"/>
                    </a:lnTo>
                    <a:lnTo>
                      <a:pt x="23317" y="14326"/>
                    </a:lnTo>
                    <a:lnTo>
                      <a:pt x="26441" y="10134"/>
                    </a:lnTo>
                    <a:lnTo>
                      <a:pt x="25984" y="8229"/>
                    </a:lnTo>
                    <a:lnTo>
                      <a:pt x="23393" y="5867"/>
                    </a:lnTo>
                    <a:lnTo>
                      <a:pt x="16155" y="2362"/>
                    </a:lnTo>
                    <a:lnTo>
                      <a:pt x="9220" y="0"/>
                    </a:lnTo>
                    <a:lnTo>
                      <a:pt x="7239" y="762"/>
                    </a:lnTo>
                    <a:lnTo>
                      <a:pt x="6782" y="2819"/>
                    </a:lnTo>
                    <a:lnTo>
                      <a:pt x="6934" y="5029"/>
                    </a:lnTo>
                    <a:lnTo>
                      <a:pt x="6325" y="73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5" name="Freeform: Shape 1644">
                <a:extLst>
                  <a:ext uri="{FF2B5EF4-FFF2-40B4-BE49-F238E27FC236}">
                    <a16:creationId xmlns:a16="http://schemas.microsoft.com/office/drawing/2014/main" id="{4F7E5CFC-9A14-4532-BD70-3C14A45A2258}"/>
                  </a:ext>
                </a:extLst>
              </p:cNvPr>
              <p:cNvSpPr/>
              <p:nvPr/>
            </p:nvSpPr>
            <p:spPr>
              <a:xfrm>
                <a:off x="2437409" y="6421297"/>
                <a:ext cx="7924" cy="13639"/>
              </a:xfrm>
              <a:custGeom>
                <a:avLst/>
                <a:gdLst>
                  <a:gd name="connsiteX0" fmla="*/ 5182 w 7924"/>
                  <a:gd name="connsiteY0" fmla="*/ 76 h 13639"/>
                  <a:gd name="connsiteX1" fmla="*/ 3734 w 7924"/>
                  <a:gd name="connsiteY1" fmla="*/ 0 h 13639"/>
                  <a:gd name="connsiteX2" fmla="*/ 1524 w 7924"/>
                  <a:gd name="connsiteY2" fmla="*/ 686 h 13639"/>
                  <a:gd name="connsiteX3" fmla="*/ 153 w 7924"/>
                  <a:gd name="connsiteY3" fmla="*/ 3277 h 13639"/>
                  <a:gd name="connsiteX4" fmla="*/ 0 w 7924"/>
                  <a:gd name="connsiteY4" fmla="*/ 5105 h 13639"/>
                  <a:gd name="connsiteX5" fmla="*/ 762 w 7924"/>
                  <a:gd name="connsiteY5" fmla="*/ 6629 h 13639"/>
                  <a:gd name="connsiteX6" fmla="*/ 3277 w 7924"/>
                  <a:gd name="connsiteY6" fmla="*/ 9830 h 13639"/>
                  <a:gd name="connsiteX7" fmla="*/ 3658 w 7924"/>
                  <a:gd name="connsiteY7" fmla="*/ 11963 h 13639"/>
                  <a:gd name="connsiteX8" fmla="*/ 4801 w 7924"/>
                  <a:gd name="connsiteY8" fmla="*/ 13563 h 13639"/>
                  <a:gd name="connsiteX9" fmla="*/ 6020 w 7924"/>
                  <a:gd name="connsiteY9" fmla="*/ 13640 h 13639"/>
                  <a:gd name="connsiteX10" fmla="*/ 7239 w 7924"/>
                  <a:gd name="connsiteY10" fmla="*/ 13106 h 13639"/>
                  <a:gd name="connsiteX11" fmla="*/ 7925 w 7924"/>
                  <a:gd name="connsiteY11" fmla="*/ 9830 h 13639"/>
                  <a:gd name="connsiteX12" fmla="*/ 7391 w 7924"/>
                  <a:gd name="connsiteY12" fmla="*/ 6401 h 13639"/>
                  <a:gd name="connsiteX13" fmla="*/ 6934 w 7924"/>
                  <a:gd name="connsiteY13" fmla="*/ 3124 h 1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24" h="13639">
                    <a:moveTo>
                      <a:pt x="5182" y="76"/>
                    </a:moveTo>
                    <a:lnTo>
                      <a:pt x="3734" y="0"/>
                    </a:lnTo>
                    <a:lnTo>
                      <a:pt x="1524" y="686"/>
                    </a:lnTo>
                    <a:lnTo>
                      <a:pt x="153" y="3277"/>
                    </a:lnTo>
                    <a:lnTo>
                      <a:pt x="0" y="5105"/>
                    </a:lnTo>
                    <a:lnTo>
                      <a:pt x="762" y="6629"/>
                    </a:lnTo>
                    <a:lnTo>
                      <a:pt x="3277" y="9830"/>
                    </a:lnTo>
                    <a:lnTo>
                      <a:pt x="3658" y="11963"/>
                    </a:lnTo>
                    <a:lnTo>
                      <a:pt x="4801" y="13563"/>
                    </a:lnTo>
                    <a:lnTo>
                      <a:pt x="6020" y="13640"/>
                    </a:lnTo>
                    <a:lnTo>
                      <a:pt x="7239" y="13106"/>
                    </a:lnTo>
                    <a:lnTo>
                      <a:pt x="7925" y="9830"/>
                    </a:lnTo>
                    <a:lnTo>
                      <a:pt x="7391" y="6401"/>
                    </a:lnTo>
                    <a:lnTo>
                      <a:pt x="6934" y="31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6" name="Freeform: Shape 1645">
                <a:extLst>
                  <a:ext uri="{FF2B5EF4-FFF2-40B4-BE49-F238E27FC236}">
                    <a16:creationId xmlns:a16="http://schemas.microsoft.com/office/drawing/2014/main" id="{EDF9B895-3C87-4061-902B-B3B5BB1E8FE7}"/>
                  </a:ext>
                </a:extLst>
              </p:cNvPr>
              <p:cNvSpPr/>
              <p:nvPr/>
            </p:nvSpPr>
            <p:spPr>
              <a:xfrm>
                <a:off x="2415387" y="6293205"/>
                <a:ext cx="37414" cy="73075"/>
              </a:xfrm>
              <a:custGeom>
                <a:avLst/>
                <a:gdLst>
                  <a:gd name="connsiteX0" fmla="*/ 3810 w 37414"/>
                  <a:gd name="connsiteY0" fmla="*/ 59436 h 73075"/>
                  <a:gd name="connsiteX1" fmla="*/ 609 w 37414"/>
                  <a:gd name="connsiteY1" fmla="*/ 64313 h 73075"/>
                  <a:gd name="connsiteX2" fmla="*/ 0 w 37414"/>
                  <a:gd name="connsiteY2" fmla="*/ 66522 h 73075"/>
                  <a:gd name="connsiteX3" fmla="*/ 1295 w 37414"/>
                  <a:gd name="connsiteY3" fmla="*/ 67970 h 73075"/>
                  <a:gd name="connsiteX4" fmla="*/ 5791 w 37414"/>
                  <a:gd name="connsiteY4" fmla="*/ 70561 h 73075"/>
                  <a:gd name="connsiteX5" fmla="*/ 10592 w 37414"/>
                  <a:gd name="connsiteY5" fmla="*/ 72390 h 73075"/>
                  <a:gd name="connsiteX6" fmla="*/ 15392 w 37414"/>
                  <a:gd name="connsiteY6" fmla="*/ 72314 h 73075"/>
                  <a:gd name="connsiteX7" fmla="*/ 18212 w 37414"/>
                  <a:gd name="connsiteY7" fmla="*/ 73076 h 73075"/>
                  <a:gd name="connsiteX8" fmla="*/ 20879 w 37414"/>
                  <a:gd name="connsiteY8" fmla="*/ 72771 h 73075"/>
                  <a:gd name="connsiteX9" fmla="*/ 23774 w 37414"/>
                  <a:gd name="connsiteY9" fmla="*/ 71780 h 73075"/>
                  <a:gd name="connsiteX10" fmla="*/ 25146 w 37414"/>
                  <a:gd name="connsiteY10" fmla="*/ 69266 h 73075"/>
                  <a:gd name="connsiteX11" fmla="*/ 24689 w 37414"/>
                  <a:gd name="connsiteY11" fmla="*/ 63093 h 73075"/>
                  <a:gd name="connsiteX12" fmla="*/ 28575 w 37414"/>
                  <a:gd name="connsiteY12" fmla="*/ 61646 h 73075"/>
                  <a:gd name="connsiteX13" fmla="*/ 32842 w 37414"/>
                  <a:gd name="connsiteY13" fmla="*/ 59131 h 73075"/>
                  <a:gd name="connsiteX14" fmla="*/ 35433 w 37414"/>
                  <a:gd name="connsiteY14" fmla="*/ 55398 h 73075"/>
                  <a:gd name="connsiteX15" fmla="*/ 36881 w 37414"/>
                  <a:gd name="connsiteY15" fmla="*/ 52730 h 73075"/>
                  <a:gd name="connsiteX16" fmla="*/ 33985 w 37414"/>
                  <a:gd name="connsiteY16" fmla="*/ 48616 h 73075"/>
                  <a:gd name="connsiteX17" fmla="*/ 31775 w 37414"/>
                  <a:gd name="connsiteY17" fmla="*/ 44653 h 73075"/>
                  <a:gd name="connsiteX18" fmla="*/ 27737 w 37414"/>
                  <a:gd name="connsiteY18" fmla="*/ 41986 h 73075"/>
                  <a:gd name="connsiteX19" fmla="*/ 24079 w 37414"/>
                  <a:gd name="connsiteY19" fmla="*/ 38176 h 73075"/>
                  <a:gd name="connsiteX20" fmla="*/ 23165 w 37414"/>
                  <a:gd name="connsiteY20" fmla="*/ 36500 h 73075"/>
                  <a:gd name="connsiteX21" fmla="*/ 26060 w 37414"/>
                  <a:gd name="connsiteY21" fmla="*/ 34595 h 73075"/>
                  <a:gd name="connsiteX22" fmla="*/ 28499 w 37414"/>
                  <a:gd name="connsiteY22" fmla="*/ 33833 h 73075"/>
                  <a:gd name="connsiteX23" fmla="*/ 29184 w 37414"/>
                  <a:gd name="connsiteY23" fmla="*/ 32918 h 73075"/>
                  <a:gd name="connsiteX24" fmla="*/ 32461 w 37414"/>
                  <a:gd name="connsiteY24" fmla="*/ 32156 h 73075"/>
                  <a:gd name="connsiteX25" fmla="*/ 35509 w 37414"/>
                  <a:gd name="connsiteY25" fmla="*/ 30937 h 73075"/>
                  <a:gd name="connsiteX26" fmla="*/ 33452 w 37414"/>
                  <a:gd name="connsiteY26" fmla="*/ 27584 h 73075"/>
                  <a:gd name="connsiteX27" fmla="*/ 33147 w 37414"/>
                  <a:gd name="connsiteY27" fmla="*/ 23927 h 73075"/>
                  <a:gd name="connsiteX28" fmla="*/ 36728 w 37414"/>
                  <a:gd name="connsiteY28" fmla="*/ 22250 h 73075"/>
                  <a:gd name="connsiteX29" fmla="*/ 37414 w 37414"/>
                  <a:gd name="connsiteY29" fmla="*/ 18288 h 73075"/>
                  <a:gd name="connsiteX30" fmla="*/ 36195 w 37414"/>
                  <a:gd name="connsiteY30" fmla="*/ 17069 h 73075"/>
                  <a:gd name="connsiteX31" fmla="*/ 35280 w 37414"/>
                  <a:gd name="connsiteY31" fmla="*/ 11583 h 73075"/>
                  <a:gd name="connsiteX32" fmla="*/ 33757 w 37414"/>
                  <a:gd name="connsiteY32" fmla="*/ 8534 h 73075"/>
                  <a:gd name="connsiteX33" fmla="*/ 33299 w 37414"/>
                  <a:gd name="connsiteY33" fmla="*/ 4648 h 73075"/>
                  <a:gd name="connsiteX34" fmla="*/ 25451 w 37414"/>
                  <a:gd name="connsiteY34" fmla="*/ 3734 h 73075"/>
                  <a:gd name="connsiteX35" fmla="*/ 13640 w 37414"/>
                  <a:gd name="connsiteY35" fmla="*/ 0 h 73075"/>
                  <a:gd name="connsiteX36" fmla="*/ 12573 w 37414"/>
                  <a:gd name="connsiteY36" fmla="*/ 1219 h 73075"/>
                  <a:gd name="connsiteX37" fmla="*/ 13792 w 37414"/>
                  <a:gd name="connsiteY37" fmla="*/ 2667 h 73075"/>
                  <a:gd name="connsiteX38" fmla="*/ 14325 w 37414"/>
                  <a:gd name="connsiteY38" fmla="*/ 4420 h 73075"/>
                  <a:gd name="connsiteX39" fmla="*/ 12802 w 37414"/>
                  <a:gd name="connsiteY39" fmla="*/ 9525 h 73075"/>
                  <a:gd name="connsiteX40" fmla="*/ 12725 w 37414"/>
                  <a:gd name="connsiteY40" fmla="*/ 12040 h 73075"/>
                  <a:gd name="connsiteX41" fmla="*/ 12192 w 37414"/>
                  <a:gd name="connsiteY41" fmla="*/ 14249 h 73075"/>
                  <a:gd name="connsiteX42" fmla="*/ 8839 w 37414"/>
                  <a:gd name="connsiteY42" fmla="*/ 19431 h 73075"/>
                  <a:gd name="connsiteX43" fmla="*/ 8458 w 37414"/>
                  <a:gd name="connsiteY43" fmla="*/ 21793 h 73075"/>
                  <a:gd name="connsiteX44" fmla="*/ 8687 w 37414"/>
                  <a:gd name="connsiteY44" fmla="*/ 24460 h 73075"/>
                  <a:gd name="connsiteX45" fmla="*/ 8306 w 37414"/>
                  <a:gd name="connsiteY45" fmla="*/ 27051 h 73075"/>
                  <a:gd name="connsiteX46" fmla="*/ 7544 w 37414"/>
                  <a:gd name="connsiteY46" fmla="*/ 29566 h 73075"/>
                  <a:gd name="connsiteX47" fmla="*/ 7315 w 37414"/>
                  <a:gd name="connsiteY47" fmla="*/ 31623 h 73075"/>
                  <a:gd name="connsiteX48" fmla="*/ 8992 w 37414"/>
                  <a:gd name="connsiteY48" fmla="*/ 36728 h 73075"/>
                  <a:gd name="connsiteX49" fmla="*/ 6934 w 37414"/>
                  <a:gd name="connsiteY49" fmla="*/ 50063 h 7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7414" h="73075">
                    <a:moveTo>
                      <a:pt x="3810" y="59436"/>
                    </a:moveTo>
                    <a:lnTo>
                      <a:pt x="609" y="64313"/>
                    </a:lnTo>
                    <a:lnTo>
                      <a:pt x="0" y="66522"/>
                    </a:lnTo>
                    <a:lnTo>
                      <a:pt x="1295" y="67970"/>
                    </a:lnTo>
                    <a:lnTo>
                      <a:pt x="5791" y="70561"/>
                    </a:lnTo>
                    <a:lnTo>
                      <a:pt x="10592" y="72390"/>
                    </a:lnTo>
                    <a:lnTo>
                      <a:pt x="15392" y="72314"/>
                    </a:lnTo>
                    <a:lnTo>
                      <a:pt x="18212" y="73076"/>
                    </a:lnTo>
                    <a:lnTo>
                      <a:pt x="20879" y="72771"/>
                    </a:lnTo>
                    <a:lnTo>
                      <a:pt x="23774" y="71780"/>
                    </a:lnTo>
                    <a:lnTo>
                      <a:pt x="25146" y="69266"/>
                    </a:lnTo>
                    <a:lnTo>
                      <a:pt x="24689" y="63093"/>
                    </a:lnTo>
                    <a:lnTo>
                      <a:pt x="28575" y="61646"/>
                    </a:lnTo>
                    <a:lnTo>
                      <a:pt x="32842" y="59131"/>
                    </a:lnTo>
                    <a:lnTo>
                      <a:pt x="35433" y="55398"/>
                    </a:lnTo>
                    <a:lnTo>
                      <a:pt x="36881" y="52730"/>
                    </a:lnTo>
                    <a:lnTo>
                      <a:pt x="33985" y="48616"/>
                    </a:lnTo>
                    <a:lnTo>
                      <a:pt x="31775" y="44653"/>
                    </a:lnTo>
                    <a:lnTo>
                      <a:pt x="27737" y="41986"/>
                    </a:lnTo>
                    <a:lnTo>
                      <a:pt x="24079" y="38176"/>
                    </a:lnTo>
                    <a:lnTo>
                      <a:pt x="23165" y="36500"/>
                    </a:lnTo>
                    <a:lnTo>
                      <a:pt x="26060" y="34595"/>
                    </a:lnTo>
                    <a:lnTo>
                      <a:pt x="28499" y="33833"/>
                    </a:lnTo>
                    <a:lnTo>
                      <a:pt x="29184" y="32918"/>
                    </a:lnTo>
                    <a:lnTo>
                      <a:pt x="32461" y="32156"/>
                    </a:lnTo>
                    <a:lnTo>
                      <a:pt x="35509" y="30937"/>
                    </a:lnTo>
                    <a:lnTo>
                      <a:pt x="33452" y="27584"/>
                    </a:lnTo>
                    <a:lnTo>
                      <a:pt x="33147" y="23927"/>
                    </a:lnTo>
                    <a:lnTo>
                      <a:pt x="36728" y="22250"/>
                    </a:lnTo>
                    <a:lnTo>
                      <a:pt x="37414" y="18288"/>
                    </a:lnTo>
                    <a:lnTo>
                      <a:pt x="36195" y="17069"/>
                    </a:lnTo>
                    <a:lnTo>
                      <a:pt x="35280" y="11583"/>
                    </a:lnTo>
                    <a:lnTo>
                      <a:pt x="33757" y="8534"/>
                    </a:lnTo>
                    <a:lnTo>
                      <a:pt x="33299" y="4648"/>
                    </a:lnTo>
                    <a:lnTo>
                      <a:pt x="25451" y="3734"/>
                    </a:lnTo>
                    <a:lnTo>
                      <a:pt x="13640" y="0"/>
                    </a:lnTo>
                    <a:lnTo>
                      <a:pt x="12573" y="1219"/>
                    </a:lnTo>
                    <a:lnTo>
                      <a:pt x="13792" y="2667"/>
                    </a:lnTo>
                    <a:lnTo>
                      <a:pt x="14325" y="4420"/>
                    </a:lnTo>
                    <a:lnTo>
                      <a:pt x="12802" y="9525"/>
                    </a:lnTo>
                    <a:lnTo>
                      <a:pt x="12725" y="12040"/>
                    </a:lnTo>
                    <a:lnTo>
                      <a:pt x="12192" y="14249"/>
                    </a:lnTo>
                    <a:lnTo>
                      <a:pt x="8839" y="19431"/>
                    </a:lnTo>
                    <a:lnTo>
                      <a:pt x="8458" y="21793"/>
                    </a:lnTo>
                    <a:lnTo>
                      <a:pt x="8687" y="24460"/>
                    </a:lnTo>
                    <a:lnTo>
                      <a:pt x="8306" y="27051"/>
                    </a:lnTo>
                    <a:lnTo>
                      <a:pt x="7544" y="29566"/>
                    </a:lnTo>
                    <a:lnTo>
                      <a:pt x="7315" y="31623"/>
                    </a:lnTo>
                    <a:lnTo>
                      <a:pt x="8992" y="36728"/>
                    </a:lnTo>
                    <a:lnTo>
                      <a:pt x="6934" y="500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7" name="Freeform: Shape 1646">
                <a:extLst>
                  <a:ext uri="{FF2B5EF4-FFF2-40B4-BE49-F238E27FC236}">
                    <a16:creationId xmlns:a16="http://schemas.microsoft.com/office/drawing/2014/main" id="{AFDA3200-7A06-4801-8E24-554BD97C1615}"/>
                  </a:ext>
                </a:extLst>
              </p:cNvPr>
              <p:cNvSpPr/>
              <p:nvPr/>
            </p:nvSpPr>
            <p:spPr>
              <a:xfrm>
                <a:off x="2231669" y="4270400"/>
                <a:ext cx="2438" cy="3276"/>
              </a:xfrm>
              <a:custGeom>
                <a:avLst/>
                <a:gdLst>
                  <a:gd name="connsiteX0" fmla="*/ 1676 w 2438"/>
                  <a:gd name="connsiteY0" fmla="*/ 0 h 3276"/>
                  <a:gd name="connsiteX1" fmla="*/ 1219 w 2438"/>
                  <a:gd name="connsiteY1" fmla="*/ 0 h 3276"/>
                  <a:gd name="connsiteX2" fmla="*/ 0 w 2438"/>
                  <a:gd name="connsiteY2" fmla="*/ 1677 h 3276"/>
                  <a:gd name="connsiteX3" fmla="*/ 686 w 2438"/>
                  <a:gd name="connsiteY3" fmla="*/ 3277 h 3276"/>
                  <a:gd name="connsiteX4" fmla="*/ 2438 w 2438"/>
                  <a:gd name="connsiteY4" fmla="*/ 1600 h 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" h="3276">
                    <a:moveTo>
                      <a:pt x="1676" y="0"/>
                    </a:moveTo>
                    <a:lnTo>
                      <a:pt x="1219" y="0"/>
                    </a:lnTo>
                    <a:lnTo>
                      <a:pt x="0" y="1677"/>
                    </a:lnTo>
                    <a:lnTo>
                      <a:pt x="686" y="3277"/>
                    </a:lnTo>
                    <a:lnTo>
                      <a:pt x="2438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8" name="Freeform: Shape 1647">
                <a:extLst>
                  <a:ext uri="{FF2B5EF4-FFF2-40B4-BE49-F238E27FC236}">
                    <a16:creationId xmlns:a16="http://schemas.microsoft.com/office/drawing/2014/main" id="{123C5DBC-9F45-4CF8-BB75-806ED47A8AE2}"/>
                  </a:ext>
                </a:extLst>
              </p:cNvPr>
              <p:cNvSpPr/>
              <p:nvPr/>
            </p:nvSpPr>
            <p:spPr>
              <a:xfrm>
                <a:off x="2476271" y="227457"/>
                <a:ext cx="2379344" cy="1740788"/>
              </a:xfrm>
              <a:custGeom>
                <a:avLst/>
                <a:gdLst>
                  <a:gd name="connsiteX0" fmla="*/ 1880540 w 2379344"/>
                  <a:gd name="connsiteY0" fmla="*/ 1142924 h 1740788"/>
                  <a:gd name="connsiteX1" fmla="*/ 1883436 w 2379344"/>
                  <a:gd name="connsiteY1" fmla="*/ 1140257 h 1740788"/>
                  <a:gd name="connsiteX2" fmla="*/ 1883207 w 2379344"/>
                  <a:gd name="connsiteY2" fmla="*/ 1136980 h 1740788"/>
                  <a:gd name="connsiteX3" fmla="*/ 1882140 w 2379344"/>
                  <a:gd name="connsiteY3" fmla="*/ 1134618 h 1740788"/>
                  <a:gd name="connsiteX4" fmla="*/ 1880464 w 2379344"/>
                  <a:gd name="connsiteY4" fmla="*/ 1133018 h 1740788"/>
                  <a:gd name="connsiteX5" fmla="*/ 1882369 w 2379344"/>
                  <a:gd name="connsiteY5" fmla="*/ 1132713 h 1740788"/>
                  <a:gd name="connsiteX6" fmla="*/ 1894180 w 2379344"/>
                  <a:gd name="connsiteY6" fmla="*/ 1134847 h 1740788"/>
                  <a:gd name="connsiteX7" fmla="*/ 1897532 w 2379344"/>
                  <a:gd name="connsiteY7" fmla="*/ 1134389 h 1740788"/>
                  <a:gd name="connsiteX8" fmla="*/ 1902105 w 2379344"/>
                  <a:gd name="connsiteY8" fmla="*/ 1132789 h 1740788"/>
                  <a:gd name="connsiteX9" fmla="*/ 1903247 w 2379344"/>
                  <a:gd name="connsiteY9" fmla="*/ 1130198 h 1740788"/>
                  <a:gd name="connsiteX10" fmla="*/ 1901114 w 2379344"/>
                  <a:gd name="connsiteY10" fmla="*/ 1126541 h 1740788"/>
                  <a:gd name="connsiteX11" fmla="*/ 1899056 w 2379344"/>
                  <a:gd name="connsiteY11" fmla="*/ 1124026 h 1740788"/>
                  <a:gd name="connsiteX12" fmla="*/ 1897151 w 2379344"/>
                  <a:gd name="connsiteY12" fmla="*/ 1122731 h 1740788"/>
                  <a:gd name="connsiteX13" fmla="*/ 1899285 w 2379344"/>
                  <a:gd name="connsiteY13" fmla="*/ 1122197 h 1740788"/>
                  <a:gd name="connsiteX14" fmla="*/ 1909343 w 2379344"/>
                  <a:gd name="connsiteY14" fmla="*/ 1122426 h 1740788"/>
                  <a:gd name="connsiteX15" fmla="*/ 1921536 w 2379344"/>
                  <a:gd name="connsiteY15" fmla="*/ 1118997 h 1740788"/>
                  <a:gd name="connsiteX16" fmla="*/ 1928775 w 2379344"/>
                  <a:gd name="connsiteY16" fmla="*/ 1118921 h 1740788"/>
                  <a:gd name="connsiteX17" fmla="*/ 1930146 w 2379344"/>
                  <a:gd name="connsiteY17" fmla="*/ 1118083 h 1740788"/>
                  <a:gd name="connsiteX18" fmla="*/ 1927327 w 2379344"/>
                  <a:gd name="connsiteY18" fmla="*/ 1112749 h 1740788"/>
                  <a:gd name="connsiteX19" fmla="*/ 1929384 w 2379344"/>
                  <a:gd name="connsiteY19" fmla="*/ 1111453 h 1740788"/>
                  <a:gd name="connsiteX20" fmla="*/ 1937690 w 2379344"/>
                  <a:gd name="connsiteY20" fmla="*/ 1110005 h 1740788"/>
                  <a:gd name="connsiteX21" fmla="*/ 1941347 w 2379344"/>
                  <a:gd name="connsiteY21" fmla="*/ 1108405 h 1740788"/>
                  <a:gd name="connsiteX22" fmla="*/ 1945615 w 2379344"/>
                  <a:gd name="connsiteY22" fmla="*/ 1107796 h 1740788"/>
                  <a:gd name="connsiteX23" fmla="*/ 1952625 w 2379344"/>
                  <a:gd name="connsiteY23" fmla="*/ 1105662 h 1740788"/>
                  <a:gd name="connsiteX24" fmla="*/ 1958340 w 2379344"/>
                  <a:gd name="connsiteY24" fmla="*/ 1102385 h 1740788"/>
                  <a:gd name="connsiteX25" fmla="*/ 1960321 w 2379344"/>
                  <a:gd name="connsiteY25" fmla="*/ 1100023 h 1740788"/>
                  <a:gd name="connsiteX26" fmla="*/ 1961464 w 2379344"/>
                  <a:gd name="connsiteY26" fmla="*/ 1097280 h 1740788"/>
                  <a:gd name="connsiteX27" fmla="*/ 1958416 w 2379344"/>
                  <a:gd name="connsiteY27" fmla="*/ 1096061 h 1740788"/>
                  <a:gd name="connsiteX28" fmla="*/ 1923974 w 2379344"/>
                  <a:gd name="connsiteY28" fmla="*/ 1096823 h 1740788"/>
                  <a:gd name="connsiteX29" fmla="*/ 1904848 w 2379344"/>
                  <a:gd name="connsiteY29" fmla="*/ 1095147 h 1740788"/>
                  <a:gd name="connsiteX30" fmla="*/ 1890370 w 2379344"/>
                  <a:gd name="connsiteY30" fmla="*/ 1092251 h 1740788"/>
                  <a:gd name="connsiteX31" fmla="*/ 1862938 w 2379344"/>
                  <a:gd name="connsiteY31" fmla="*/ 1084402 h 1740788"/>
                  <a:gd name="connsiteX32" fmla="*/ 1832686 w 2379344"/>
                  <a:gd name="connsiteY32" fmla="*/ 1080364 h 1740788"/>
                  <a:gd name="connsiteX33" fmla="*/ 1829029 w 2379344"/>
                  <a:gd name="connsiteY33" fmla="*/ 1080821 h 1740788"/>
                  <a:gd name="connsiteX34" fmla="*/ 1808378 w 2379344"/>
                  <a:gd name="connsiteY34" fmla="*/ 1087831 h 1740788"/>
                  <a:gd name="connsiteX35" fmla="*/ 1798396 w 2379344"/>
                  <a:gd name="connsiteY35" fmla="*/ 1089432 h 1740788"/>
                  <a:gd name="connsiteX36" fmla="*/ 1785290 w 2379344"/>
                  <a:gd name="connsiteY36" fmla="*/ 1087984 h 1740788"/>
                  <a:gd name="connsiteX37" fmla="*/ 1774622 w 2379344"/>
                  <a:gd name="connsiteY37" fmla="*/ 1090803 h 1740788"/>
                  <a:gd name="connsiteX38" fmla="*/ 1770126 w 2379344"/>
                  <a:gd name="connsiteY38" fmla="*/ 1094994 h 1740788"/>
                  <a:gd name="connsiteX39" fmla="*/ 1765097 w 2379344"/>
                  <a:gd name="connsiteY39" fmla="*/ 1102081 h 1740788"/>
                  <a:gd name="connsiteX40" fmla="*/ 1760830 w 2379344"/>
                  <a:gd name="connsiteY40" fmla="*/ 1105281 h 1740788"/>
                  <a:gd name="connsiteX41" fmla="*/ 1751305 w 2379344"/>
                  <a:gd name="connsiteY41" fmla="*/ 1102767 h 1740788"/>
                  <a:gd name="connsiteX42" fmla="*/ 1753972 w 2379344"/>
                  <a:gd name="connsiteY42" fmla="*/ 1096137 h 1740788"/>
                  <a:gd name="connsiteX43" fmla="*/ 1762963 w 2379344"/>
                  <a:gd name="connsiteY43" fmla="*/ 1089736 h 1740788"/>
                  <a:gd name="connsiteX44" fmla="*/ 1767840 w 2379344"/>
                  <a:gd name="connsiteY44" fmla="*/ 1087069 h 1740788"/>
                  <a:gd name="connsiteX45" fmla="*/ 1772869 w 2379344"/>
                  <a:gd name="connsiteY45" fmla="*/ 1085317 h 1740788"/>
                  <a:gd name="connsiteX46" fmla="*/ 1784604 w 2379344"/>
                  <a:gd name="connsiteY46" fmla="*/ 1082726 h 1740788"/>
                  <a:gd name="connsiteX47" fmla="*/ 1792148 w 2379344"/>
                  <a:gd name="connsiteY47" fmla="*/ 1080135 h 1740788"/>
                  <a:gd name="connsiteX48" fmla="*/ 1794739 w 2379344"/>
                  <a:gd name="connsiteY48" fmla="*/ 1077316 h 1740788"/>
                  <a:gd name="connsiteX49" fmla="*/ 1792529 w 2379344"/>
                  <a:gd name="connsiteY49" fmla="*/ 1074496 h 1740788"/>
                  <a:gd name="connsiteX50" fmla="*/ 1790319 w 2379344"/>
                  <a:gd name="connsiteY50" fmla="*/ 1072744 h 1740788"/>
                  <a:gd name="connsiteX51" fmla="*/ 1788186 w 2379344"/>
                  <a:gd name="connsiteY51" fmla="*/ 1071982 h 1740788"/>
                  <a:gd name="connsiteX52" fmla="*/ 1785518 w 2379344"/>
                  <a:gd name="connsiteY52" fmla="*/ 1071905 h 1740788"/>
                  <a:gd name="connsiteX53" fmla="*/ 1752600 w 2379344"/>
                  <a:gd name="connsiteY53" fmla="*/ 1076630 h 1740788"/>
                  <a:gd name="connsiteX54" fmla="*/ 1736370 w 2379344"/>
                  <a:gd name="connsiteY54" fmla="*/ 1076935 h 1740788"/>
                  <a:gd name="connsiteX55" fmla="*/ 1716024 w 2379344"/>
                  <a:gd name="connsiteY55" fmla="*/ 1071753 h 1740788"/>
                  <a:gd name="connsiteX56" fmla="*/ 1712443 w 2379344"/>
                  <a:gd name="connsiteY56" fmla="*/ 1071753 h 1740788"/>
                  <a:gd name="connsiteX57" fmla="*/ 1700022 w 2379344"/>
                  <a:gd name="connsiteY57" fmla="*/ 1073810 h 1740788"/>
                  <a:gd name="connsiteX58" fmla="*/ 1695374 w 2379344"/>
                  <a:gd name="connsiteY58" fmla="*/ 1073963 h 1740788"/>
                  <a:gd name="connsiteX59" fmla="*/ 1696746 w 2379344"/>
                  <a:gd name="connsiteY59" fmla="*/ 1072896 h 1740788"/>
                  <a:gd name="connsiteX60" fmla="*/ 1716405 w 2379344"/>
                  <a:gd name="connsiteY60" fmla="*/ 1066876 h 1740788"/>
                  <a:gd name="connsiteX61" fmla="*/ 1720748 w 2379344"/>
                  <a:gd name="connsiteY61" fmla="*/ 1065124 h 1740788"/>
                  <a:gd name="connsiteX62" fmla="*/ 1731264 w 2379344"/>
                  <a:gd name="connsiteY62" fmla="*/ 1059409 h 1740788"/>
                  <a:gd name="connsiteX63" fmla="*/ 1734236 w 2379344"/>
                  <a:gd name="connsiteY63" fmla="*/ 1056361 h 1740788"/>
                  <a:gd name="connsiteX64" fmla="*/ 1735988 w 2379344"/>
                  <a:gd name="connsiteY64" fmla="*/ 1052322 h 1740788"/>
                  <a:gd name="connsiteX65" fmla="*/ 1737741 w 2379344"/>
                  <a:gd name="connsiteY65" fmla="*/ 1046531 h 1740788"/>
                  <a:gd name="connsiteX66" fmla="*/ 1737284 w 2379344"/>
                  <a:gd name="connsiteY66" fmla="*/ 1042645 h 1740788"/>
                  <a:gd name="connsiteX67" fmla="*/ 1732407 w 2379344"/>
                  <a:gd name="connsiteY67" fmla="*/ 1040663 h 1740788"/>
                  <a:gd name="connsiteX68" fmla="*/ 1725625 w 2379344"/>
                  <a:gd name="connsiteY68" fmla="*/ 1038911 h 1740788"/>
                  <a:gd name="connsiteX69" fmla="*/ 1721511 w 2379344"/>
                  <a:gd name="connsiteY69" fmla="*/ 1035863 h 1740788"/>
                  <a:gd name="connsiteX70" fmla="*/ 1725244 w 2379344"/>
                  <a:gd name="connsiteY70" fmla="*/ 1034796 h 1740788"/>
                  <a:gd name="connsiteX71" fmla="*/ 1741246 w 2379344"/>
                  <a:gd name="connsiteY71" fmla="*/ 1035253 h 1740788"/>
                  <a:gd name="connsiteX72" fmla="*/ 1749019 w 2379344"/>
                  <a:gd name="connsiteY72" fmla="*/ 1035787 h 1740788"/>
                  <a:gd name="connsiteX73" fmla="*/ 1762658 w 2379344"/>
                  <a:gd name="connsiteY73" fmla="*/ 1038682 h 1740788"/>
                  <a:gd name="connsiteX74" fmla="*/ 1773098 w 2379344"/>
                  <a:gd name="connsiteY74" fmla="*/ 1039216 h 1740788"/>
                  <a:gd name="connsiteX75" fmla="*/ 1786661 w 2379344"/>
                  <a:gd name="connsiteY75" fmla="*/ 1038835 h 1740788"/>
                  <a:gd name="connsiteX76" fmla="*/ 1792148 w 2379344"/>
                  <a:gd name="connsiteY76" fmla="*/ 1037539 h 1740788"/>
                  <a:gd name="connsiteX77" fmla="*/ 1808378 w 2379344"/>
                  <a:gd name="connsiteY77" fmla="*/ 1031824 h 1740788"/>
                  <a:gd name="connsiteX78" fmla="*/ 1813941 w 2379344"/>
                  <a:gd name="connsiteY78" fmla="*/ 1028852 h 1740788"/>
                  <a:gd name="connsiteX79" fmla="*/ 1824457 w 2379344"/>
                  <a:gd name="connsiteY79" fmla="*/ 1022452 h 1740788"/>
                  <a:gd name="connsiteX80" fmla="*/ 1827352 w 2379344"/>
                  <a:gd name="connsiteY80" fmla="*/ 1016660 h 1740788"/>
                  <a:gd name="connsiteX81" fmla="*/ 1826133 w 2379344"/>
                  <a:gd name="connsiteY81" fmla="*/ 1009421 h 1740788"/>
                  <a:gd name="connsiteX82" fmla="*/ 1823847 w 2379344"/>
                  <a:gd name="connsiteY82" fmla="*/ 1004316 h 1740788"/>
                  <a:gd name="connsiteX83" fmla="*/ 1820571 w 2379344"/>
                  <a:gd name="connsiteY83" fmla="*/ 1001497 h 1740788"/>
                  <a:gd name="connsiteX84" fmla="*/ 1811579 w 2379344"/>
                  <a:gd name="connsiteY84" fmla="*/ 1000201 h 1740788"/>
                  <a:gd name="connsiteX85" fmla="*/ 1796948 w 2379344"/>
                  <a:gd name="connsiteY85" fmla="*/ 1000582 h 1740788"/>
                  <a:gd name="connsiteX86" fmla="*/ 1785900 w 2379344"/>
                  <a:gd name="connsiteY86" fmla="*/ 1000049 h 1740788"/>
                  <a:gd name="connsiteX87" fmla="*/ 1771574 w 2379344"/>
                  <a:gd name="connsiteY87" fmla="*/ 997763 h 1740788"/>
                  <a:gd name="connsiteX88" fmla="*/ 1769364 w 2379344"/>
                  <a:gd name="connsiteY88" fmla="*/ 992886 h 1740788"/>
                  <a:gd name="connsiteX89" fmla="*/ 1772336 w 2379344"/>
                  <a:gd name="connsiteY89" fmla="*/ 991133 h 1740788"/>
                  <a:gd name="connsiteX90" fmla="*/ 1775308 w 2379344"/>
                  <a:gd name="connsiteY90" fmla="*/ 990829 h 1740788"/>
                  <a:gd name="connsiteX91" fmla="*/ 1787805 w 2379344"/>
                  <a:gd name="connsiteY91" fmla="*/ 994181 h 1740788"/>
                  <a:gd name="connsiteX92" fmla="*/ 1806245 w 2379344"/>
                  <a:gd name="connsiteY92" fmla="*/ 993724 h 1740788"/>
                  <a:gd name="connsiteX93" fmla="*/ 1818894 w 2379344"/>
                  <a:gd name="connsiteY93" fmla="*/ 995020 h 1740788"/>
                  <a:gd name="connsiteX94" fmla="*/ 1827810 w 2379344"/>
                  <a:gd name="connsiteY94" fmla="*/ 997991 h 1740788"/>
                  <a:gd name="connsiteX95" fmla="*/ 1835963 w 2379344"/>
                  <a:gd name="connsiteY95" fmla="*/ 1002106 h 1740788"/>
                  <a:gd name="connsiteX96" fmla="*/ 1843354 w 2379344"/>
                  <a:gd name="connsiteY96" fmla="*/ 1007516 h 1740788"/>
                  <a:gd name="connsiteX97" fmla="*/ 1851889 w 2379344"/>
                  <a:gd name="connsiteY97" fmla="*/ 1011860 h 1740788"/>
                  <a:gd name="connsiteX98" fmla="*/ 1861718 w 2379344"/>
                  <a:gd name="connsiteY98" fmla="*/ 1015213 h 1740788"/>
                  <a:gd name="connsiteX99" fmla="*/ 1870177 w 2379344"/>
                  <a:gd name="connsiteY99" fmla="*/ 1019632 h 1740788"/>
                  <a:gd name="connsiteX100" fmla="*/ 1877340 w 2379344"/>
                  <a:gd name="connsiteY100" fmla="*/ 1025042 h 1740788"/>
                  <a:gd name="connsiteX101" fmla="*/ 1881683 w 2379344"/>
                  <a:gd name="connsiteY101" fmla="*/ 1032129 h 1740788"/>
                  <a:gd name="connsiteX102" fmla="*/ 1883130 w 2379344"/>
                  <a:gd name="connsiteY102" fmla="*/ 1040663 h 1740788"/>
                  <a:gd name="connsiteX103" fmla="*/ 1886940 w 2379344"/>
                  <a:gd name="connsiteY103" fmla="*/ 1049960 h 1740788"/>
                  <a:gd name="connsiteX104" fmla="*/ 1893113 w 2379344"/>
                  <a:gd name="connsiteY104" fmla="*/ 1059790 h 1740788"/>
                  <a:gd name="connsiteX105" fmla="*/ 1900047 w 2379344"/>
                  <a:gd name="connsiteY105" fmla="*/ 1066419 h 1740788"/>
                  <a:gd name="connsiteX106" fmla="*/ 1918030 w 2379344"/>
                  <a:gd name="connsiteY106" fmla="*/ 1073582 h 1740788"/>
                  <a:gd name="connsiteX107" fmla="*/ 1923364 w 2379344"/>
                  <a:gd name="connsiteY107" fmla="*/ 1074192 h 1740788"/>
                  <a:gd name="connsiteX108" fmla="*/ 1932966 w 2379344"/>
                  <a:gd name="connsiteY108" fmla="*/ 1073582 h 1740788"/>
                  <a:gd name="connsiteX109" fmla="*/ 1942719 w 2379344"/>
                  <a:gd name="connsiteY109" fmla="*/ 1074572 h 1740788"/>
                  <a:gd name="connsiteX110" fmla="*/ 1945843 w 2379344"/>
                  <a:gd name="connsiteY110" fmla="*/ 1070686 h 1740788"/>
                  <a:gd name="connsiteX111" fmla="*/ 1947977 w 2379344"/>
                  <a:gd name="connsiteY111" fmla="*/ 1054760 h 1740788"/>
                  <a:gd name="connsiteX112" fmla="*/ 1948891 w 2379344"/>
                  <a:gd name="connsiteY112" fmla="*/ 1051789 h 1740788"/>
                  <a:gd name="connsiteX113" fmla="*/ 1949120 w 2379344"/>
                  <a:gd name="connsiteY113" fmla="*/ 1048741 h 1740788"/>
                  <a:gd name="connsiteX114" fmla="*/ 1952549 w 2379344"/>
                  <a:gd name="connsiteY114" fmla="*/ 1045159 h 1740788"/>
                  <a:gd name="connsiteX115" fmla="*/ 1953158 w 2379344"/>
                  <a:gd name="connsiteY115" fmla="*/ 1059866 h 1740788"/>
                  <a:gd name="connsiteX116" fmla="*/ 1953921 w 2379344"/>
                  <a:gd name="connsiteY116" fmla="*/ 1062380 h 1740788"/>
                  <a:gd name="connsiteX117" fmla="*/ 1953997 w 2379344"/>
                  <a:gd name="connsiteY117" fmla="*/ 1065276 h 1740788"/>
                  <a:gd name="connsiteX118" fmla="*/ 1954606 w 2379344"/>
                  <a:gd name="connsiteY118" fmla="*/ 1069315 h 1740788"/>
                  <a:gd name="connsiteX119" fmla="*/ 1954606 w 2379344"/>
                  <a:gd name="connsiteY119" fmla="*/ 1072820 h 1740788"/>
                  <a:gd name="connsiteX120" fmla="*/ 1966798 w 2379344"/>
                  <a:gd name="connsiteY120" fmla="*/ 1072134 h 1740788"/>
                  <a:gd name="connsiteX121" fmla="*/ 1971675 w 2379344"/>
                  <a:gd name="connsiteY121" fmla="*/ 1074115 h 1740788"/>
                  <a:gd name="connsiteX122" fmla="*/ 1983943 w 2379344"/>
                  <a:gd name="connsiteY122" fmla="*/ 1072363 h 1740788"/>
                  <a:gd name="connsiteX123" fmla="*/ 1987982 w 2379344"/>
                  <a:gd name="connsiteY123" fmla="*/ 1068400 h 1740788"/>
                  <a:gd name="connsiteX124" fmla="*/ 1986000 w 2379344"/>
                  <a:gd name="connsiteY124" fmla="*/ 1063904 h 1740788"/>
                  <a:gd name="connsiteX125" fmla="*/ 1984020 w 2379344"/>
                  <a:gd name="connsiteY125" fmla="*/ 1048969 h 1740788"/>
                  <a:gd name="connsiteX126" fmla="*/ 1982115 w 2379344"/>
                  <a:gd name="connsiteY126" fmla="*/ 1045388 h 1740788"/>
                  <a:gd name="connsiteX127" fmla="*/ 1982343 w 2379344"/>
                  <a:gd name="connsiteY127" fmla="*/ 1041273 h 1740788"/>
                  <a:gd name="connsiteX128" fmla="*/ 1981505 w 2379344"/>
                  <a:gd name="connsiteY128" fmla="*/ 1028852 h 1740788"/>
                  <a:gd name="connsiteX129" fmla="*/ 1982190 w 2379344"/>
                  <a:gd name="connsiteY129" fmla="*/ 1020851 h 1740788"/>
                  <a:gd name="connsiteX130" fmla="*/ 1981200 w 2379344"/>
                  <a:gd name="connsiteY130" fmla="*/ 1011631 h 1740788"/>
                  <a:gd name="connsiteX131" fmla="*/ 1979066 w 2379344"/>
                  <a:gd name="connsiteY131" fmla="*/ 1001649 h 1740788"/>
                  <a:gd name="connsiteX132" fmla="*/ 1970989 w 2379344"/>
                  <a:gd name="connsiteY132" fmla="*/ 999515 h 1740788"/>
                  <a:gd name="connsiteX133" fmla="*/ 1962912 w 2379344"/>
                  <a:gd name="connsiteY133" fmla="*/ 1003478 h 1740788"/>
                  <a:gd name="connsiteX134" fmla="*/ 1960397 w 2379344"/>
                  <a:gd name="connsiteY134" fmla="*/ 1003630 h 1740788"/>
                  <a:gd name="connsiteX135" fmla="*/ 1957883 w 2379344"/>
                  <a:gd name="connsiteY135" fmla="*/ 1004926 h 1740788"/>
                  <a:gd name="connsiteX136" fmla="*/ 1955978 w 2379344"/>
                  <a:gd name="connsiteY136" fmla="*/ 1009040 h 1740788"/>
                  <a:gd name="connsiteX137" fmla="*/ 1953311 w 2379344"/>
                  <a:gd name="connsiteY137" fmla="*/ 1017880 h 1740788"/>
                  <a:gd name="connsiteX138" fmla="*/ 1950872 w 2379344"/>
                  <a:gd name="connsiteY138" fmla="*/ 1008355 h 1740788"/>
                  <a:gd name="connsiteX139" fmla="*/ 1950568 w 2379344"/>
                  <a:gd name="connsiteY139" fmla="*/ 1003173 h 1740788"/>
                  <a:gd name="connsiteX140" fmla="*/ 1949958 w 2379344"/>
                  <a:gd name="connsiteY140" fmla="*/ 1000049 h 1740788"/>
                  <a:gd name="connsiteX141" fmla="*/ 1951482 w 2379344"/>
                  <a:gd name="connsiteY141" fmla="*/ 998372 h 1740788"/>
                  <a:gd name="connsiteX142" fmla="*/ 1957425 w 2379344"/>
                  <a:gd name="connsiteY142" fmla="*/ 995553 h 1740788"/>
                  <a:gd name="connsiteX143" fmla="*/ 1968932 w 2379344"/>
                  <a:gd name="connsiteY143" fmla="*/ 986714 h 1740788"/>
                  <a:gd name="connsiteX144" fmla="*/ 1971066 w 2379344"/>
                  <a:gd name="connsiteY144" fmla="*/ 982751 h 1740788"/>
                  <a:gd name="connsiteX145" fmla="*/ 1959255 w 2379344"/>
                  <a:gd name="connsiteY145" fmla="*/ 982066 h 1740788"/>
                  <a:gd name="connsiteX146" fmla="*/ 1955140 w 2379344"/>
                  <a:gd name="connsiteY146" fmla="*/ 980923 h 1740788"/>
                  <a:gd name="connsiteX147" fmla="*/ 1950263 w 2379344"/>
                  <a:gd name="connsiteY147" fmla="*/ 970636 h 1740788"/>
                  <a:gd name="connsiteX148" fmla="*/ 1947672 w 2379344"/>
                  <a:gd name="connsiteY148" fmla="*/ 969569 h 1740788"/>
                  <a:gd name="connsiteX149" fmla="*/ 1935861 w 2379344"/>
                  <a:gd name="connsiteY149" fmla="*/ 966597 h 1740788"/>
                  <a:gd name="connsiteX150" fmla="*/ 1932432 w 2379344"/>
                  <a:gd name="connsiteY150" fmla="*/ 964540 h 1740788"/>
                  <a:gd name="connsiteX151" fmla="*/ 1919478 w 2379344"/>
                  <a:gd name="connsiteY151" fmla="*/ 958672 h 1740788"/>
                  <a:gd name="connsiteX152" fmla="*/ 1907972 w 2379344"/>
                  <a:gd name="connsiteY152" fmla="*/ 954481 h 1740788"/>
                  <a:gd name="connsiteX153" fmla="*/ 1899818 w 2379344"/>
                  <a:gd name="connsiteY153" fmla="*/ 950062 h 1740788"/>
                  <a:gd name="connsiteX154" fmla="*/ 1882597 w 2379344"/>
                  <a:gd name="connsiteY154" fmla="*/ 942137 h 1740788"/>
                  <a:gd name="connsiteX155" fmla="*/ 1875816 w 2379344"/>
                  <a:gd name="connsiteY155" fmla="*/ 939470 h 1740788"/>
                  <a:gd name="connsiteX156" fmla="*/ 1869795 w 2379344"/>
                  <a:gd name="connsiteY156" fmla="*/ 934212 h 1740788"/>
                  <a:gd name="connsiteX157" fmla="*/ 1866138 w 2379344"/>
                  <a:gd name="connsiteY157" fmla="*/ 932993 h 1740788"/>
                  <a:gd name="connsiteX158" fmla="*/ 1859204 w 2379344"/>
                  <a:gd name="connsiteY158" fmla="*/ 936422 h 1740788"/>
                  <a:gd name="connsiteX159" fmla="*/ 1848612 w 2379344"/>
                  <a:gd name="connsiteY159" fmla="*/ 939546 h 1740788"/>
                  <a:gd name="connsiteX160" fmla="*/ 1845336 w 2379344"/>
                  <a:gd name="connsiteY160" fmla="*/ 936193 h 1740788"/>
                  <a:gd name="connsiteX161" fmla="*/ 1848231 w 2379344"/>
                  <a:gd name="connsiteY161" fmla="*/ 934288 h 1740788"/>
                  <a:gd name="connsiteX162" fmla="*/ 1859509 w 2379344"/>
                  <a:gd name="connsiteY162" fmla="*/ 930402 h 1740788"/>
                  <a:gd name="connsiteX163" fmla="*/ 1864766 w 2379344"/>
                  <a:gd name="connsiteY163" fmla="*/ 928040 h 1740788"/>
                  <a:gd name="connsiteX164" fmla="*/ 1866748 w 2379344"/>
                  <a:gd name="connsiteY164" fmla="*/ 922477 h 1740788"/>
                  <a:gd name="connsiteX165" fmla="*/ 1862100 w 2379344"/>
                  <a:gd name="connsiteY165" fmla="*/ 901675 h 1740788"/>
                  <a:gd name="connsiteX166" fmla="*/ 1861414 w 2379344"/>
                  <a:gd name="connsiteY166" fmla="*/ 900151 h 1740788"/>
                  <a:gd name="connsiteX167" fmla="*/ 1860499 w 2379344"/>
                  <a:gd name="connsiteY167" fmla="*/ 899236 h 1740788"/>
                  <a:gd name="connsiteX168" fmla="*/ 1853794 w 2379344"/>
                  <a:gd name="connsiteY168" fmla="*/ 900151 h 1740788"/>
                  <a:gd name="connsiteX169" fmla="*/ 1844040 w 2379344"/>
                  <a:gd name="connsiteY169" fmla="*/ 903503 h 1740788"/>
                  <a:gd name="connsiteX170" fmla="*/ 1839392 w 2379344"/>
                  <a:gd name="connsiteY170" fmla="*/ 905942 h 1740788"/>
                  <a:gd name="connsiteX171" fmla="*/ 1826514 w 2379344"/>
                  <a:gd name="connsiteY171" fmla="*/ 906856 h 1740788"/>
                  <a:gd name="connsiteX172" fmla="*/ 1810588 w 2379344"/>
                  <a:gd name="connsiteY172" fmla="*/ 912343 h 1740788"/>
                  <a:gd name="connsiteX173" fmla="*/ 1806321 w 2379344"/>
                  <a:gd name="connsiteY173" fmla="*/ 914324 h 1740788"/>
                  <a:gd name="connsiteX174" fmla="*/ 1799235 w 2379344"/>
                  <a:gd name="connsiteY174" fmla="*/ 915924 h 1740788"/>
                  <a:gd name="connsiteX175" fmla="*/ 1796034 w 2379344"/>
                  <a:gd name="connsiteY175" fmla="*/ 915619 h 1740788"/>
                  <a:gd name="connsiteX176" fmla="*/ 1788947 w 2379344"/>
                  <a:gd name="connsiteY176" fmla="*/ 912800 h 1740788"/>
                  <a:gd name="connsiteX177" fmla="*/ 1806473 w 2379344"/>
                  <a:gd name="connsiteY177" fmla="*/ 907009 h 1740788"/>
                  <a:gd name="connsiteX178" fmla="*/ 1811350 w 2379344"/>
                  <a:gd name="connsiteY178" fmla="*/ 907085 h 1740788"/>
                  <a:gd name="connsiteX179" fmla="*/ 1819808 w 2379344"/>
                  <a:gd name="connsiteY179" fmla="*/ 903275 h 1740788"/>
                  <a:gd name="connsiteX180" fmla="*/ 1843278 w 2379344"/>
                  <a:gd name="connsiteY180" fmla="*/ 897636 h 1740788"/>
                  <a:gd name="connsiteX181" fmla="*/ 1846631 w 2379344"/>
                  <a:gd name="connsiteY181" fmla="*/ 893521 h 1740788"/>
                  <a:gd name="connsiteX182" fmla="*/ 1853489 w 2379344"/>
                  <a:gd name="connsiteY182" fmla="*/ 891083 h 1740788"/>
                  <a:gd name="connsiteX183" fmla="*/ 1861414 w 2379344"/>
                  <a:gd name="connsiteY183" fmla="*/ 888797 h 1740788"/>
                  <a:gd name="connsiteX184" fmla="*/ 1867586 w 2379344"/>
                  <a:gd name="connsiteY184" fmla="*/ 889330 h 1740788"/>
                  <a:gd name="connsiteX185" fmla="*/ 1870786 w 2379344"/>
                  <a:gd name="connsiteY185" fmla="*/ 897788 h 1740788"/>
                  <a:gd name="connsiteX186" fmla="*/ 1878101 w 2379344"/>
                  <a:gd name="connsiteY186" fmla="*/ 914857 h 1740788"/>
                  <a:gd name="connsiteX187" fmla="*/ 1889303 w 2379344"/>
                  <a:gd name="connsiteY187" fmla="*/ 928573 h 1740788"/>
                  <a:gd name="connsiteX188" fmla="*/ 1897532 w 2379344"/>
                  <a:gd name="connsiteY188" fmla="*/ 931926 h 1740788"/>
                  <a:gd name="connsiteX189" fmla="*/ 1904619 w 2379344"/>
                  <a:gd name="connsiteY189" fmla="*/ 936269 h 1740788"/>
                  <a:gd name="connsiteX190" fmla="*/ 1922678 w 2379344"/>
                  <a:gd name="connsiteY190" fmla="*/ 940994 h 1740788"/>
                  <a:gd name="connsiteX191" fmla="*/ 1942110 w 2379344"/>
                  <a:gd name="connsiteY191" fmla="*/ 948385 h 1740788"/>
                  <a:gd name="connsiteX192" fmla="*/ 1950187 w 2379344"/>
                  <a:gd name="connsiteY192" fmla="*/ 953186 h 1740788"/>
                  <a:gd name="connsiteX193" fmla="*/ 1958111 w 2379344"/>
                  <a:gd name="connsiteY193" fmla="*/ 955929 h 1740788"/>
                  <a:gd name="connsiteX194" fmla="*/ 1960245 w 2379344"/>
                  <a:gd name="connsiteY194" fmla="*/ 948690 h 1740788"/>
                  <a:gd name="connsiteX195" fmla="*/ 1958645 w 2379344"/>
                  <a:gd name="connsiteY195" fmla="*/ 939698 h 1740788"/>
                  <a:gd name="connsiteX196" fmla="*/ 1966570 w 2379344"/>
                  <a:gd name="connsiteY196" fmla="*/ 935736 h 1740788"/>
                  <a:gd name="connsiteX197" fmla="*/ 1969237 w 2379344"/>
                  <a:gd name="connsiteY197" fmla="*/ 918667 h 1740788"/>
                  <a:gd name="connsiteX198" fmla="*/ 1968551 w 2379344"/>
                  <a:gd name="connsiteY198" fmla="*/ 912419 h 1740788"/>
                  <a:gd name="connsiteX199" fmla="*/ 1968094 w 2379344"/>
                  <a:gd name="connsiteY199" fmla="*/ 898017 h 1740788"/>
                  <a:gd name="connsiteX200" fmla="*/ 1961921 w 2379344"/>
                  <a:gd name="connsiteY200" fmla="*/ 894588 h 1740788"/>
                  <a:gd name="connsiteX201" fmla="*/ 1952016 w 2379344"/>
                  <a:gd name="connsiteY201" fmla="*/ 893064 h 1740788"/>
                  <a:gd name="connsiteX202" fmla="*/ 1936470 w 2379344"/>
                  <a:gd name="connsiteY202" fmla="*/ 885901 h 1740788"/>
                  <a:gd name="connsiteX203" fmla="*/ 1930832 w 2379344"/>
                  <a:gd name="connsiteY203" fmla="*/ 879424 h 1740788"/>
                  <a:gd name="connsiteX204" fmla="*/ 1921230 w 2379344"/>
                  <a:gd name="connsiteY204" fmla="*/ 877824 h 1740788"/>
                  <a:gd name="connsiteX205" fmla="*/ 1913077 w 2379344"/>
                  <a:gd name="connsiteY205" fmla="*/ 873023 h 1740788"/>
                  <a:gd name="connsiteX206" fmla="*/ 1903171 w 2379344"/>
                  <a:gd name="connsiteY206" fmla="*/ 868756 h 1740788"/>
                  <a:gd name="connsiteX207" fmla="*/ 1895856 w 2379344"/>
                  <a:gd name="connsiteY207" fmla="*/ 862736 h 1740788"/>
                  <a:gd name="connsiteX208" fmla="*/ 1886865 w 2379344"/>
                  <a:gd name="connsiteY208" fmla="*/ 861898 h 1740788"/>
                  <a:gd name="connsiteX209" fmla="*/ 1869186 w 2379344"/>
                  <a:gd name="connsiteY209" fmla="*/ 860908 h 1740788"/>
                  <a:gd name="connsiteX210" fmla="*/ 1850974 w 2379344"/>
                  <a:gd name="connsiteY210" fmla="*/ 862889 h 1740788"/>
                  <a:gd name="connsiteX211" fmla="*/ 1842821 w 2379344"/>
                  <a:gd name="connsiteY211" fmla="*/ 865403 h 1740788"/>
                  <a:gd name="connsiteX212" fmla="*/ 1837792 w 2379344"/>
                  <a:gd name="connsiteY212" fmla="*/ 871804 h 1740788"/>
                  <a:gd name="connsiteX213" fmla="*/ 1813331 w 2379344"/>
                  <a:gd name="connsiteY213" fmla="*/ 877443 h 1740788"/>
                  <a:gd name="connsiteX214" fmla="*/ 1806626 w 2379344"/>
                  <a:gd name="connsiteY214" fmla="*/ 877824 h 1740788"/>
                  <a:gd name="connsiteX215" fmla="*/ 1797711 w 2379344"/>
                  <a:gd name="connsiteY215" fmla="*/ 879500 h 1740788"/>
                  <a:gd name="connsiteX216" fmla="*/ 1785214 w 2379344"/>
                  <a:gd name="connsiteY216" fmla="*/ 883158 h 1740788"/>
                  <a:gd name="connsiteX217" fmla="*/ 1773022 w 2379344"/>
                  <a:gd name="connsiteY217" fmla="*/ 882015 h 1740788"/>
                  <a:gd name="connsiteX218" fmla="*/ 1768297 w 2379344"/>
                  <a:gd name="connsiteY218" fmla="*/ 882320 h 1740788"/>
                  <a:gd name="connsiteX219" fmla="*/ 1762201 w 2379344"/>
                  <a:gd name="connsiteY219" fmla="*/ 887044 h 1740788"/>
                  <a:gd name="connsiteX220" fmla="*/ 1759687 w 2379344"/>
                  <a:gd name="connsiteY220" fmla="*/ 887120 h 1740788"/>
                  <a:gd name="connsiteX221" fmla="*/ 1757020 w 2379344"/>
                  <a:gd name="connsiteY221" fmla="*/ 885520 h 1740788"/>
                  <a:gd name="connsiteX222" fmla="*/ 1755038 w 2379344"/>
                  <a:gd name="connsiteY222" fmla="*/ 883844 h 1740788"/>
                  <a:gd name="connsiteX223" fmla="*/ 1753896 w 2379344"/>
                  <a:gd name="connsiteY223" fmla="*/ 881939 h 1740788"/>
                  <a:gd name="connsiteX224" fmla="*/ 1757400 w 2379344"/>
                  <a:gd name="connsiteY224" fmla="*/ 880339 h 1740788"/>
                  <a:gd name="connsiteX225" fmla="*/ 1765402 w 2379344"/>
                  <a:gd name="connsiteY225" fmla="*/ 879119 h 1740788"/>
                  <a:gd name="connsiteX226" fmla="*/ 1773326 w 2379344"/>
                  <a:gd name="connsiteY226" fmla="*/ 878891 h 1740788"/>
                  <a:gd name="connsiteX227" fmla="*/ 1780946 w 2379344"/>
                  <a:gd name="connsiteY227" fmla="*/ 879805 h 1740788"/>
                  <a:gd name="connsiteX228" fmla="*/ 1786204 w 2379344"/>
                  <a:gd name="connsiteY228" fmla="*/ 879500 h 1740788"/>
                  <a:gd name="connsiteX229" fmla="*/ 1788947 w 2379344"/>
                  <a:gd name="connsiteY229" fmla="*/ 877976 h 1740788"/>
                  <a:gd name="connsiteX230" fmla="*/ 1793443 w 2379344"/>
                  <a:gd name="connsiteY230" fmla="*/ 873785 h 1740788"/>
                  <a:gd name="connsiteX231" fmla="*/ 1791081 w 2379344"/>
                  <a:gd name="connsiteY231" fmla="*/ 871499 h 1740788"/>
                  <a:gd name="connsiteX232" fmla="*/ 1769136 w 2379344"/>
                  <a:gd name="connsiteY232" fmla="*/ 864489 h 1740788"/>
                  <a:gd name="connsiteX233" fmla="*/ 1765249 w 2379344"/>
                  <a:gd name="connsiteY233" fmla="*/ 859917 h 1740788"/>
                  <a:gd name="connsiteX234" fmla="*/ 1776603 w 2379344"/>
                  <a:gd name="connsiteY234" fmla="*/ 864184 h 1740788"/>
                  <a:gd name="connsiteX235" fmla="*/ 1784833 w 2379344"/>
                  <a:gd name="connsiteY235" fmla="*/ 866470 h 1740788"/>
                  <a:gd name="connsiteX236" fmla="*/ 1798701 w 2379344"/>
                  <a:gd name="connsiteY236" fmla="*/ 869061 h 1740788"/>
                  <a:gd name="connsiteX237" fmla="*/ 1807921 w 2379344"/>
                  <a:gd name="connsiteY237" fmla="*/ 873023 h 1740788"/>
                  <a:gd name="connsiteX238" fmla="*/ 1812036 w 2379344"/>
                  <a:gd name="connsiteY238" fmla="*/ 873481 h 1740788"/>
                  <a:gd name="connsiteX239" fmla="*/ 1824533 w 2379344"/>
                  <a:gd name="connsiteY239" fmla="*/ 871652 h 1740788"/>
                  <a:gd name="connsiteX240" fmla="*/ 1827428 w 2379344"/>
                  <a:gd name="connsiteY240" fmla="*/ 870509 h 1740788"/>
                  <a:gd name="connsiteX241" fmla="*/ 1835811 w 2379344"/>
                  <a:gd name="connsiteY241" fmla="*/ 863346 h 1740788"/>
                  <a:gd name="connsiteX242" fmla="*/ 1841145 w 2379344"/>
                  <a:gd name="connsiteY242" fmla="*/ 860374 h 1740788"/>
                  <a:gd name="connsiteX243" fmla="*/ 1852193 w 2379344"/>
                  <a:gd name="connsiteY243" fmla="*/ 856259 h 1740788"/>
                  <a:gd name="connsiteX244" fmla="*/ 1861337 w 2379344"/>
                  <a:gd name="connsiteY244" fmla="*/ 854354 h 1740788"/>
                  <a:gd name="connsiteX245" fmla="*/ 1861795 w 2379344"/>
                  <a:gd name="connsiteY245" fmla="*/ 852297 h 1740788"/>
                  <a:gd name="connsiteX246" fmla="*/ 1856766 w 2379344"/>
                  <a:gd name="connsiteY246" fmla="*/ 849249 h 1740788"/>
                  <a:gd name="connsiteX247" fmla="*/ 1842364 w 2379344"/>
                  <a:gd name="connsiteY247" fmla="*/ 837438 h 1740788"/>
                  <a:gd name="connsiteX248" fmla="*/ 1836649 w 2379344"/>
                  <a:gd name="connsiteY248" fmla="*/ 833399 h 1740788"/>
                  <a:gd name="connsiteX249" fmla="*/ 1832762 w 2379344"/>
                  <a:gd name="connsiteY249" fmla="*/ 829894 h 1740788"/>
                  <a:gd name="connsiteX250" fmla="*/ 1832991 w 2379344"/>
                  <a:gd name="connsiteY250" fmla="*/ 829056 h 1740788"/>
                  <a:gd name="connsiteX251" fmla="*/ 1839544 w 2379344"/>
                  <a:gd name="connsiteY251" fmla="*/ 831952 h 1740788"/>
                  <a:gd name="connsiteX252" fmla="*/ 1848993 w 2379344"/>
                  <a:gd name="connsiteY252" fmla="*/ 837895 h 1740788"/>
                  <a:gd name="connsiteX253" fmla="*/ 1856918 w 2379344"/>
                  <a:gd name="connsiteY253" fmla="*/ 843915 h 1740788"/>
                  <a:gd name="connsiteX254" fmla="*/ 1861566 w 2379344"/>
                  <a:gd name="connsiteY254" fmla="*/ 846430 h 1740788"/>
                  <a:gd name="connsiteX255" fmla="*/ 1865681 w 2379344"/>
                  <a:gd name="connsiteY255" fmla="*/ 847649 h 1740788"/>
                  <a:gd name="connsiteX256" fmla="*/ 1870024 w 2379344"/>
                  <a:gd name="connsiteY256" fmla="*/ 847344 h 1740788"/>
                  <a:gd name="connsiteX257" fmla="*/ 1874444 w 2379344"/>
                  <a:gd name="connsiteY257" fmla="*/ 845744 h 1740788"/>
                  <a:gd name="connsiteX258" fmla="*/ 1878787 w 2379344"/>
                  <a:gd name="connsiteY258" fmla="*/ 842391 h 1740788"/>
                  <a:gd name="connsiteX259" fmla="*/ 1885874 w 2379344"/>
                  <a:gd name="connsiteY259" fmla="*/ 835609 h 1740788"/>
                  <a:gd name="connsiteX260" fmla="*/ 1901266 w 2379344"/>
                  <a:gd name="connsiteY260" fmla="*/ 851992 h 1740788"/>
                  <a:gd name="connsiteX261" fmla="*/ 1921688 w 2379344"/>
                  <a:gd name="connsiteY261" fmla="*/ 862813 h 1740788"/>
                  <a:gd name="connsiteX262" fmla="*/ 1931213 w 2379344"/>
                  <a:gd name="connsiteY262" fmla="*/ 866623 h 1740788"/>
                  <a:gd name="connsiteX263" fmla="*/ 1956054 w 2379344"/>
                  <a:gd name="connsiteY263" fmla="*/ 872261 h 1740788"/>
                  <a:gd name="connsiteX264" fmla="*/ 1962302 w 2379344"/>
                  <a:gd name="connsiteY264" fmla="*/ 872261 h 1740788"/>
                  <a:gd name="connsiteX265" fmla="*/ 1974418 w 2379344"/>
                  <a:gd name="connsiteY265" fmla="*/ 865708 h 1740788"/>
                  <a:gd name="connsiteX266" fmla="*/ 1986991 w 2379344"/>
                  <a:gd name="connsiteY266" fmla="*/ 860298 h 1740788"/>
                  <a:gd name="connsiteX267" fmla="*/ 1995602 w 2379344"/>
                  <a:gd name="connsiteY267" fmla="*/ 858393 h 1740788"/>
                  <a:gd name="connsiteX268" fmla="*/ 2022348 w 2379344"/>
                  <a:gd name="connsiteY268" fmla="*/ 857936 h 1740788"/>
                  <a:gd name="connsiteX269" fmla="*/ 2027301 w 2379344"/>
                  <a:gd name="connsiteY269" fmla="*/ 855726 h 1740788"/>
                  <a:gd name="connsiteX270" fmla="*/ 2029587 w 2379344"/>
                  <a:gd name="connsiteY270" fmla="*/ 843839 h 1740788"/>
                  <a:gd name="connsiteX271" fmla="*/ 2033931 w 2379344"/>
                  <a:gd name="connsiteY271" fmla="*/ 831494 h 1740788"/>
                  <a:gd name="connsiteX272" fmla="*/ 2032787 w 2379344"/>
                  <a:gd name="connsiteY272" fmla="*/ 829285 h 1740788"/>
                  <a:gd name="connsiteX273" fmla="*/ 2007413 w 2379344"/>
                  <a:gd name="connsiteY273" fmla="*/ 822350 h 1740788"/>
                  <a:gd name="connsiteX274" fmla="*/ 1996669 w 2379344"/>
                  <a:gd name="connsiteY274" fmla="*/ 820750 h 1740788"/>
                  <a:gd name="connsiteX275" fmla="*/ 1969999 w 2379344"/>
                  <a:gd name="connsiteY275" fmla="*/ 820141 h 1740788"/>
                  <a:gd name="connsiteX276" fmla="*/ 1964284 w 2379344"/>
                  <a:gd name="connsiteY276" fmla="*/ 818693 h 1740788"/>
                  <a:gd name="connsiteX277" fmla="*/ 1959026 w 2379344"/>
                  <a:gd name="connsiteY277" fmla="*/ 815721 h 1740788"/>
                  <a:gd name="connsiteX278" fmla="*/ 1956511 w 2379344"/>
                  <a:gd name="connsiteY278" fmla="*/ 813206 h 1740788"/>
                  <a:gd name="connsiteX279" fmla="*/ 1956740 w 2379344"/>
                  <a:gd name="connsiteY279" fmla="*/ 811149 h 1740788"/>
                  <a:gd name="connsiteX280" fmla="*/ 1958188 w 2379344"/>
                  <a:gd name="connsiteY280" fmla="*/ 808634 h 1740788"/>
                  <a:gd name="connsiteX281" fmla="*/ 1960931 w 2379344"/>
                  <a:gd name="connsiteY281" fmla="*/ 805510 h 1740788"/>
                  <a:gd name="connsiteX282" fmla="*/ 1961921 w 2379344"/>
                  <a:gd name="connsiteY282" fmla="*/ 802538 h 1740788"/>
                  <a:gd name="connsiteX283" fmla="*/ 1961007 w 2379344"/>
                  <a:gd name="connsiteY283" fmla="*/ 799490 h 1740788"/>
                  <a:gd name="connsiteX284" fmla="*/ 1959255 w 2379344"/>
                  <a:gd name="connsiteY284" fmla="*/ 797509 h 1740788"/>
                  <a:gd name="connsiteX285" fmla="*/ 1956511 w 2379344"/>
                  <a:gd name="connsiteY285" fmla="*/ 796442 h 1740788"/>
                  <a:gd name="connsiteX286" fmla="*/ 1957045 w 2379344"/>
                  <a:gd name="connsiteY286" fmla="*/ 795223 h 1740788"/>
                  <a:gd name="connsiteX287" fmla="*/ 1962607 w 2379344"/>
                  <a:gd name="connsiteY287" fmla="*/ 793166 h 1740788"/>
                  <a:gd name="connsiteX288" fmla="*/ 1970532 w 2379344"/>
                  <a:gd name="connsiteY288" fmla="*/ 788594 h 1740788"/>
                  <a:gd name="connsiteX289" fmla="*/ 1972590 w 2379344"/>
                  <a:gd name="connsiteY289" fmla="*/ 784860 h 1740788"/>
                  <a:gd name="connsiteX290" fmla="*/ 1970151 w 2379344"/>
                  <a:gd name="connsiteY290" fmla="*/ 775106 h 1740788"/>
                  <a:gd name="connsiteX291" fmla="*/ 1971675 w 2379344"/>
                  <a:gd name="connsiteY291" fmla="*/ 775259 h 1740788"/>
                  <a:gd name="connsiteX292" fmla="*/ 1978686 w 2379344"/>
                  <a:gd name="connsiteY292" fmla="*/ 781583 h 1740788"/>
                  <a:gd name="connsiteX293" fmla="*/ 1976018 w 2379344"/>
                  <a:gd name="connsiteY293" fmla="*/ 791108 h 1740788"/>
                  <a:gd name="connsiteX294" fmla="*/ 1971218 w 2379344"/>
                  <a:gd name="connsiteY294" fmla="*/ 799567 h 1740788"/>
                  <a:gd name="connsiteX295" fmla="*/ 1985696 w 2379344"/>
                  <a:gd name="connsiteY295" fmla="*/ 805663 h 1740788"/>
                  <a:gd name="connsiteX296" fmla="*/ 2003222 w 2379344"/>
                  <a:gd name="connsiteY296" fmla="*/ 809625 h 1740788"/>
                  <a:gd name="connsiteX297" fmla="*/ 2021662 w 2379344"/>
                  <a:gd name="connsiteY297" fmla="*/ 807644 h 1740788"/>
                  <a:gd name="connsiteX298" fmla="*/ 2038045 w 2379344"/>
                  <a:gd name="connsiteY298" fmla="*/ 802615 h 1740788"/>
                  <a:gd name="connsiteX299" fmla="*/ 2037055 w 2379344"/>
                  <a:gd name="connsiteY299" fmla="*/ 796671 h 1740788"/>
                  <a:gd name="connsiteX300" fmla="*/ 2045132 w 2379344"/>
                  <a:gd name="connsiteY300" fmla="*/ 796747 h 1740788"/>
                  <a:gd name="connsiteX301" fmla="*/ 2060677 w 2379344"/>
                  <a:gd name="connsiteY301" fmla="*/ 798576 h 1740788"/>
                  <a:gd name="connsiteX302" fmla="*/ 2067687 w 2379344"/>
                  <a:gd name="connsiteY302" fmla="*/ 797662 h 1740788"/>
                  <a:gd name="connsiteX303" fmla="*/ 2071421 w 2379344"/>
                  <a:gd name="connsiteY303" fmla="*/ 796595 h 1740788"/>
                  <a:gd name="connsiteX304" fmla="*/ 2073555 w 2379344"/>
                  <a:gd name="connsiteY304" fmla="*/ 794842 h 1740788"/>
                  <a:gd name="connsiteX305" fmla="*/ 2075231 w 2379344"/>
                  <a:gd name="connsiteY305" fmla="*/ 792175 h 1740788"/>
                  <a:gd name="connsiteX306" fmla="*/ 2076374 w 2379344"/>
                  <a:gd name="connsiteY306" fmla="*/ 787832 h 1740788"/>
                  <a:gd name="connsiteX307" fmla="*/ 2077060 w 2379344"/>
                  <a:gd name="connsiteY307" fmla="*/ 781812 h 1740788"/>
                  <a:gd name="connsiteX308" fmla="*/ 2074621 w 2379344"/>
                  <a:gd name="connsiteY308" fmla="*/ 776707 h 1740788"/>
                  <a:gd name="connsiteX309" fmla="*/ 2069211 w 2379344"/>
                  <a:gd name="connsiteY309" fmla="*/ 772592 h 1740788"/>
                  <a:gd name="connsiteX310" fmla="*/ 2064944 w 2379344"/>
                  <a:gd name="connsiteY310" fmla="*/ 770839 h 1740788"/>
                  <a:gd name="connsiteX311" fmla="*/ 2054733 w 2379344"/>
                  <a:gd name="connsiteY311" fmla="*/ 753466 h 1740788"/>
                  <a:gd name="connsiteX312" fmla="*/ 2047570 w 2379344"/>
                  <a:gd name="connsiteY312" fmla="*/ 744017 h 1740788"/>
                  <a:gd name="connsiteX313" fmla="*/ 2038655 w 2379344"/>
                  <a:gd name="connsiteY313" fmla="*/ 740664 h 1740788"/>
                  <a:gd name="connsiteX314" fmla="*/ 2030806 w 2379344"/>
                  <a:gd name="connsiteY314" fmla="*/ 744017 h 1740788"/>
                  <a:gd name="connsiteX315" fmla="*/ 2026387 w 2379344"/>
                  <a:gd name="connsiteY315" fmla="*/ 754151 h 1740788"/>
                  <a:gd name="connsiteX316" fmla="*/ 2023339 w 2379344"/>
                  <a:gd name="connsiteY316" fmla="*/ 762914 h 1740788"/>
                  <a:gd name="connsiteX317" fmla="*/ 2013585 w 2379344"/>
                  <a:gd name="connsiteY317" fmla="*/ 769925 h 1740788"/>
                  <a:gd name="connsiteX318" fmla="*/ 2006727 w 2379344"/>
                  <a:gd name="connsiteY318" fmla="*/ 768553 h 1740788"/>
                  <a:gd name="connsiteX319" fmla="*/ 2006803 w 2379344"/>
                  <a:gd name="connsiteY319" fmla="*/ 767334 h 1740788"/>
                  <a:gd name="connsiteX320" fmla="*/ 2009394 w 2379344"/>
                  <a:gd name="connsiteY320" fmla="*/ 765810 h 1740788"/>
                  <a:gd name="connsiteX321" fmla="*/ 2012518 w 2379344"/>
                  <a:gd name="connsiteY321" fmla="*/ 762381 h 1740788"/>
                  <a:gd name="connsiteX322" fmla="*/ 2016176 w 2379344"/>
                  <a:gd name="connsiteY322" fmla="*/ 756971 h 1740788"/>
                  <a:gd name="connsiteX323" fmla="*/ 2016557 w 2379344"/>
                  <a:gd name="connsiteY323" fmla="*/ 750418 h 1740788"/>
                  <a:gd name="connsiteX324" fmla="*/ 2013661 w 2379344"/>
                  <a:gd name="connsiteY324" fmla="*/ 742721 h 1740788"/>
                  <a:gd name="connsiteX325" fmla="*/ 2010994 w 2379344"/>
                  <a:gd name="connsiteY325" fmla="*/ 737997 h 1740788"/>
                  <a:gd name="connsiteX326" fmla="*/ 2008785 w 2379344"/>
                  <a:gd name="connsiteY326" fmla="*/ 736397 h 1740788"/>
                  <a:gd name="connsiteX327" fmla="*/ 2006041 w 2379344"/>
                  <a:gd name="connsiteY327" fmla="*/ 736016 h 1740788"/>
                  <a:gd name="connsiteX328" fmla="*/ 2002765 w 2379344"/>
                  <a:gd name="connsiteY328" fmla="*/ 736854 h 1740788"/>
                  <a:gd name="connsiteX329" fmla="*/ 1990496 w 2379344"/>
                  <a:gd name="connsiteY329" fmla="*/ 742264 h 1740788"/>
                  <a:gd name="connsiteX330" fmla="*/ 1985086 w 2379344"/>
                  <a:gd name="connsiteY330" fmla="*/ 744245 h 1740788"/>
                  <a:gd name="connsiteX331" fmla="*/ 1981276 w 2379344"/>
                  <a:gd name="connsiteY331" fmla="*/ 744855 h 1740788"/>
                  <a:gd name="connsiteX332" fmla="*/ 1977847 w 2379344"/>
                  <a:gd name="connsiteY332" fmla="*/ 744322 h 1740788"/>
                  <a:gd name="connsiteX333" fmla="*/ 1973199 w 2379344"/>
                  <a:gd name="connsiteY333" fmla="*/ 741807 h 1740788"/>
                  <a:gd name="connsiteX334" fmla="*/ 1965731 w 2379344"/>
                  <a:gd name="connsiteY334" fmla="*/ 737006 h 1740788"/>
                  <a:gd name="connsiteX335" fmla="*/ 1960474 w 2379344"/>
                  <a:gd name="connsiteY335" fmla="*/ 732892 h 1740788"/>
                  <a:gd name="connsiteX336" fmla="*/ 1974876 w 2379344"/>
                  <a:gd name="connsiteY336" fmla="*/ 739064 h 1740788"/>
                  <a:gd name="connsiteX337" fmla="*/ 1983105 w 2379344"/>
                  <a:gd name="connsiteY337" fmla="*/ 740359 h 1740788"/>
                  <a:gd name="connsiteX338" fmla="*/ 1992401 w 2379344"/>
                  <a:gd name="connsiteY338" fmla="*/ 737159 h 1740788"/>
                  <a:gd name="connsiteX339" fmla="*/ 1998726 w 2379344"/>
                  <a:gd name="connsiteY339" fmla="*/ 731901 h 1740788"/>
                  <a:gd name="connsiteX340" fmla="*/ 2004593 w 2379344"/>
                  <a:gd name="connsiteY340" fmla="*/ 730682 h 1740788"/>
                  <a:gd name="connsiteX341" fmla="*/ 2011909 w 2379344"/>
                  <a:gd name="connsiteY341" fmla="*/ 730072 h 1740788"/>
                  <a:gd name="connsiteX342" fmla="*/ 2028216 w 2379344"/>
                  <a:gd name="connsiteY342" fmla="*/ 717880 h 1740788"/>
                  <a:gd name="connsiteX343" fmla="*/ 2039340 w 2379344"/>
                  <a:gd name="connsiteY343" fmla="*/ 718414 h 1740788"/>
                  <a:gd name="connsiteX344" fmla="*/ 2045970 w 2379344"/>
                  <a:gd name="connsiteY344" fmla="*/ 722528 h 1740788"/>
                  <a:gd name="connsiteX345" fmla="*/ 2051152 w 2379344"/>
                  <a:gd name="connsiteY345" fmla="*/ 726415 h 1740788"/>
                  <a:gd name="connsiteX346" fmla="*/ 2054809 w 2379344"/>
                  <a:gd name="connsiteY346" fmla="*/ 729996 h 1740788"/>
                  <a:gd name="connsiteX347" fmla="*/ 2059534 w 2379344"/>
                  <a:gd name="connsiteY347" fmla="*/ 730606 h 1740788"/>
                  <a:gd name="connsiteX348" fmla="*/ 2065401 w 2379344"/>
                  <a:gd name="connsiteY348" fmla="*/ 728243 h 1740788"/>
                  <a:gd name="connsiteX349" fmla="*/ 2069211 w 2379344"/>
                  <a:gd name="connsiteY349" fmla="*/ 724433 h 1740788"/>
                  <a:gd name="connsiteX350" fmla="*/ 2071192 w 2379344"/>
                  <a:gd name="connsiteY350" fmla="*/ 719176 h 1740788"/>
                  <a:gd name="connsiteX351" fmla="*/ 2071573 w 2379344"/>
                  <a:gd name="connsiteY351" fmla="*/ 712318 h 1740788"/>
                  <a:gd name="connsiteX352" fmla="*/ 2070278 w 2379344"/>
                  <a:gd name="connsiteY352" fmla="*/ 703936 h 1740788"/>
                  <a:gd name="connsiteX353" fmla="*/ 2069059 w 2379344"/>
                  <a:gd name="connsiteY353" fmla="*/ 698297 h 1740788"/>
                  <a:gd name="connsiteX354" fmla="*/ 2067840 w 2379344"/>
                  <a:gd name="connsiteY354" fmla="*/ 695401 h 1740788"/>
                  <a:gd name="connsiteX355" fmla="*/ 2067154 w 2379344"/>
                  <a:gd name="connsiteY355" fmla="*/ 692277 h 1740788"/>
                  <a:gd name="connsiteX356" fmla="*/ 2066925 w 2379344"/>
                  <a:gd name="connsiteY356" fmla="*/ 688772 h 1740788"/>
                  <a:gd name="connsiteX357" fmla="*/ 2066010 w 2379344"/>
                  <a:gd name="connsiteY357" fmla="*/ 683438 h 1740788"/>
                  <a:gd name="connsiteX358" fmla="*/ 2063801 w 2379344"/>
                  <a:gd name="connsiteY358" fmla="*/ 680466 h 1740788"/>
                  <a:gd name="connsiteX359" fmla="*/ 2054505 w 2379344"/>
                  <a:gd name="connsiteY359" fmla="*/ 672465 h 1740788"/>
                  <a:gd name="connsiteX360" fmla="*/ 2048637 w 2379344"/>
                  <a:gd name="connsiteY360" fmla="*/ 664693 h 1740788"/>
                  <a:gd name="connsiteX361" fmla="*/ 2052295 w 2379344"/>
                  <a:gd name="connsiteY361" fmla="*/ 654939 h 1740788"/>
                  <a:gd name="connsiteX362" fmla="*/ 2042998 w 2379344"/>
                  <a:gd name="connsiteY362" fmla="*/ 647167 h 1740788"/>
                  <a:gd name="connsiteX363" fmla="*/ 2036216 w 2379344"/>
                  <a:gd name="connsiteY363" fmla="*/ 646100 h 1740788"/>
                  <a:gd name="connsiteX364" fmla="*/ 2030121 w 2379344"/>
                  <a:gd name="connsiteY364" fmla="*/ 646176 h 1740788"/>
                  <a:gd name="connsiteX365" fmla="*/ 2025167 w 2379344"/>
                  <a:gd name="connsiteY365" fmla="*/ 645490 h 1740788"/>
                  <a:gd name="connsiteX366" fmla="*/ 2016633 w 2379344"/>
                  <a:gd name="connsiteY366" fmla="*/ 642747 h 1740788"/>
                  <a:gd name="connsiteX367" fmla="*/ 2012595 w 2379344"/>
                  <a:gd name="connsiteY367" fmla="*/ 640385 h 1740788"/>
                  <a:gd name="connsiteX368" fmla="*/ 2001012 w 2379344"/>
                  <a:gd name="connsiteY368" fmla="*/ 643280 h 1740788"/>
                  <a:gd name="connsiteX369" fmla="*/ 1992097 w 2379344"/>
                  <a:gd name="connsiteY369" fmla="*/ 643585 h 1740788"/>
                  <a:gd name="connsiteX370" fmla="*/ 1989353 w 2379344"/>
                  <a:gd name="connsiteY370" fmla="*/ 642976 h 1740788"/>
                  <a:gd name="connsiteX371" fmla="*/ 1986153 w 2379344"/>
                  <a:gd name="connsiteY371" fmla="*/ 641223 h 1740788"/>
                  <a:gd name="connsiteX372" fmla="*/ 1978914 w 2379344"/>
                  <a:gd name="connsiteY372" fmla="*/ 632765 h 1740788"/>
                  <a:gd name="connsiteX373" fmla="*/ 1974266 w 2379344"/>
                  <a:gd name="connsiteY373" fmla="*/ 618973 h 1740788"/>
                  <a:gd name="connsiteX374" fmla="*/ 1969389 w 2379344"/>
                  <a:gd name="connsiteY374" fmla="*/ 617830 h 1740788"/>
                  <a:gd name="connsiteX375" fmla="*/ 1958035 w 2379344"/>
                  <a:gd name="connsiteY375" fmla="*/ 616763 h 1740788"/>
                  <a:gd name="connsiteX376" fmla="*/ 1954835 w 2379344"/>
                  <a:gd name="connsiteY376" fmla="*/ 615925 h 1740788"/>
                  <a:gd name="connsiteX377" fmla="*/ 1952244 w 2379344"/>
                  <a:gd name="connsiteY377" fmla="*/ 614858 h 1740788"/>
                  <a:gd name="connsiteX378" fmla="*/ 1945995 w 2379344"/>
                  <a:gd name="connsiteY378" fmla="*/ 610362 h 1740788"/>
                  <a:gd name="connsiteX379" fmla="*/ 1945843 w 2379344"/>
                  <a:gd name="connsiteY379" fmla="*/ 608533 h 1740788"/>
                  <a:gd name="connsiteX380" fmla="*/ 1947977 w 2379344"/>
                  <a:gd name="connsiteY380" fmla="*/ 606552 h 1740788"/>
                  <a:gd name="connsiteX381" fmla="*/ 1956511 w 2379344"/>
                  <a:gd name="connsiteY381" fmla="*/ 601370 h 1740788"/>
                  <a:gd name="connsiteX382" fmla="*/ 1962302 w 2379344"/>
                  <a:gd name="connsiteY382" fmla="*/ 601294 h 1740788"/>
                  <a:gd name="connsiteX383" fmla="*/ 1972208 w 2379344"/>
                  <a:gd name="connsiteY383" fmla="*/ 605409 h 1740788"/>
                  <a:gd name="connsiteX384" fmla="*/ 1979219 w 2379344"/>
                  <a:gd name="connsiteY384" fmla="*/ 609676 h 1740788"/>
                  <a:gd name="connsiteX385" fmla="*/ 1984401 w 2379344"/>
                  <a:gd name="connsiteY385" fmla="*/ 609829 h 1740788"/>
                  <a:gd name="connsiteX386" fmla="*/ 2009775 w 2379344"/>
                  <a:gd name="connsiteY386" fmla="*/ 597408 h 1740788"/>
                  <a:gd name="connsiteX387" fmla="*/ 2010461 w 2379344"/>
                  <a:gd name="connsiteY387" fmla="*/ 593827 h 1740788"/>
                  <a:gd name="connsiteX388" fmla="*/ 2028139 w 2379344"/>
                  <a:gd name="connsiteY388" fmla="*/ 591160 h 1740788"/>
                  <a:gd name="connsiteX389" fmla="*/ 2044446 w 2379344"/>
                  <a:gd name="connsiteY389" fmla="*/ 590550 h 1740788"/>
                  <a:gd name="connsiteX390" fmla="*/ 2052218 w 2379344"/>
                  <a:gd name="connsiteY390" fmla="*/ 591617 h 1740788"/>
                  <a:gd name="connsiteX391" fmla="*/ 2066010 w 2379344"/>
                  <a:gd name="connsiteY391" fmla="*/ 595960 h 1740788"/>
                  <a:gd name="connsiteX392" fmla="*/ 2079727 w 2379344"/>
                  <a:gd name="connsiteY392" fmla="*/ 597941 h 1740788"/>
                  <a:gd name="connsiteX393" fmla="*/ 2086508 w 2379344"/>
                  <a:gd name="connsiteY393" fmla="*/ 599694 h 1740788"/>
                  <a:gd name="connsiteX394" fmla="*/ 2090928 w 2379344"/>
                  <a:gd name="connsiteY394" fmla="*/ 602056 h 1740788"/>
                  <a:gd name="connsiteX395" fmla="*/ 2095805 w 2379344"/>
                  <a:gd name="connsiteY395" fmla="*/ 603428 h 1740788"/>
                  <a:gd name="connsiteX396" fmla="*/ 2101063 w 2379344"/>
                  <a:gd name="connsiteY396" fmla="*/ 603809 h 1740788"/>
                  <a:gd name="connsiteX397" fmla="*/ 2104720 w 2379344"/>
                  <a:gd name="connsiteY397" fmla="*/ 602590 h 1740788"/>
                  <a:gd name="connsiteX398" fmla="*/ 2109216 w 2379344"/>
                  <a:gd name="connsiteY398" fmla="*/ 596036 h 1740788"/>
                  <a:gd name="connsiteX399" fmla="*/ 2111426 w 2379344"/>
                  <a:gd name="connsiteY399" fmla="*/ 591083 h 1740788"/>
                  <a:gd name="connsiteX400" fmla="*/ 2112797 w 2379344"/>
                  <a:gd name="connsiteY400" fmla="*/ 583768 h 1740788"/>
                  <a:gd name="connsiteX401" fmla="*/ 2113178 w 2379344"/>
                  <a:gd name="connsiteY401" fmla="*/ 574015 h 1740788"/>
                  <a:gd name="connsiteX402" fmla="*/ 2111350 w 2379344"/>
                  <a:gd name="connsiteY402" fmla="*/ 567309 h 1740788"/>
                  <a:gd name="connsiteX403" fmla="*/ 2107388 w 2379344"/>
                  <a:gd name="connsiteY403" fmla="*/ 563728 h 1740788"/>
                  <a:gd name="connsiteX404" fmla="*/ 2101825 w 2379344"/>
                  <a:gd name="connsiteY404" fmla="*/ 561823 h 1740788"/>
                  <a:gd name="connsiteX405" fmla="*/ 2089480 w 2379344"/>
                  <a:gd name="connsiteY405" fmla="*/ 562051 h 1740788"/>
                  <a:gd name="connsiteX406" fmla="*/ 2080641 w 2379344"/>
                  <a:gd name="connsiteY406" fmla="*/ 565937 h 1740788"/>
                  <a:gd name="connsiteX407" fmla="*/ 2074088 w 2379344"/>
                  <a:gd name="connsiteY407" fmla="*/ 566776 h 1740788"/>
                  <a:gd name="connsiteX408" fmla="*/ 2069211 w 2379344"/>
                  <a:gd name="connsiteY408" fmla="*/ 564794 h 1740788"/>
                  <a:gd name="connsiteX409" fmla="*/ 2062963 w 2379344"/>
                  <a:gd name="connsiteY409" fmla="*/ 560908 h 1740788"/>
                  <a:gd name="connsiteX410" fmla="*/ 2054428 w 2379344"/>
                  <a:gd name="connsiteY410" fmla="*/ 557784 h 1740788"/>
                  <a:gd name="connsiteX411" fmla="*/ 2038045 w 2379344"/>
                  <a:gd name="connsiteY411" fmla="*/ 554888 h 1740788"/>
                  <a:gd name="connsiteX412" fmla="*/ 2029054 w 2379344"/>
                  <a:gd name="connsiteY412" fmla="*/ 548411 h 1740788"/>
                  <a:gd name="connsiteX413" fmla="*/ 2020596 w 2379344"/>
                  <a:gd name="connsiteY413" fmla="*/ 534391 h 1740788"/>
                  <a:gd name="connsiteX414" fmla="*/ 2029968 w 2379344"/>
                  <a:gd name="connsiteY414" fmla="*/ 530885 h 1740788"/>
                  <a:gd name="connsiteX415" fmla="*/ 2040712 w 2379344"/>
                  <a:gd name="connsiteY415" fmla="*/ 528599 h 1740788"/>
                  <a:gd name="connsiteX416" fmla="*/ 2048790 w 2379344"/>
                  <a:gd name="connsiteY416" fmla="*/ 530504 h 1740788"/>
                  <a:gd name="connsiteX417" fmla="*/ 2065401 w 2379344"/>
                  <a:gd name="connsiteY417" fmla="*/ 538277 h 1740788"/>
                  <a:gd name="connsiteX418" fmla="*/ 2067611 w 2379344"/>
                  <a:gd name="connsiteY418" fmla="*/ 538734 h 1740788"/>
                  <a:gd name="connsiteX419" fmla="*/ 2074240 w 2379344"/>
                  <a:gd name="connsiteY419" fmla="*/ 537210 h 1740788"/>
                  <a:gd name="connsiteX420" fmla="*/ 2074240 w 2379344"/>
                  <a:gd name="connsiteY420" fmla="*/ 534238 h 1740788"/>
                  <a:gd name="connsiteX421" fmla="*/ 2070506 w 2379344"/>
                  <a:gd name="connsiteY421" fmla="*/ 529514 h 1740788"/>
                  <a:gd name="connsiteX422" fmla="*/ 2066773 w 2379344"/>
                  <a:gd name="connsiteY422" fmla="*/ 526161 h 1740788"/>
                  <a:gd name="connsiteX423" fmla="*/ 2057629 w 2379344"/>
                  <a:gd name="connsiteY423" fmla="*/ 522199 h 1740788"/>
                  <a:gd name="connsiteX424" fmla="*/ 2047189 w 2379344"/>
                  <a:gd name="connsiteY424" fmla="*/ 519227 h 1740788"/>
                  <a:gd name="connsiteX425" fmla="*/ 2034616 w 2379344"/>
                  <a:gd name="connsiteY425" fmla="*/ 514426 h 1740788"/>
                  <a:gd name="connsiteX426" fmla="*/ 2024863 w 2379344"/>
                  <a:gd name="connsiteY426" fmla="*/ 511912 h 1740788"/>
                  <a:gd name="connsiteX427" fmla="*/ 2013585 w 2379344"/>
                  <a:gd name="connsiteY427" fmla="*/ 510311 h 1740788"/>
                  <a:gd name="connsiteX428" fmla="*/ 2003145 w 2379344"/>
                  <a:gd name="connsiteY428" fmla="*/ 515569 h 1740788"/>
                  <a:gd name="connsiteX429" fmla="*/ 1993468 w 2379344"/>
                  <a:gd name="connsiteY429" fmla="*/ 527914 h 1740788"/>
                  <a:gd name="connsiteX430" fmla="*/ 1985848 w 2379344"/>
                  <a:gd name="connsiteY430" fmla="*/ 531724 h 1740788"/>
                  <a:gd name="connsiteX431" fmla="*/ 1979981 w 2379344"/>
                  <a:gd name="connsiteY431" fmla="*/ 526999 h 1740788"/>
                  <a:gd name="connsiteX432" fmla="*/ 1979295 w 2379344"/>
                  <a:gd name="connsiteY432" fmla="*/ 520294 h 1740788"/>
                  <a:gd name="connsiteX433" fmla="*/ 1983715 w 2379344"/>
                  <a:gd name="connsiteY433" fmla="*/ 511454 h 1740788"/>
                  <a:gd name="connsiteX434" fmla="*/ 1988211 w 2379344"/>
                  <a:gd name="connsiteY434" fmla="*/ 503682 h 1740788"/>
                  <a:gd name="connsiteX435" fmla="*/ 1992859 w 2379344"/>
                  <a:gd name="connsiteY435" fmla="*/ 496900 h 1740788"/>
                  <a:gd name="connsiteX436" fmla="*/ 1996135 w 2379344"/>
                  <a:gd name="connsiteY436" fmla="*/ 488518 h 1740788"/>
                  <a:gd name="connsiteX437" fmla="*/ 1998193 w 2379344"/>
                  <a:gd name="connsiteY437" fmla="*/ 478612 h 1740788"/>
                  <a:gd name="connsiteX438" fmla="*/ 2000707 w 2379344"/>
                  <a:gd name="connsiteY438" fmla="*/ 471373 h 1740788"/>
                  <a:gd name="connsiteX439" fmla="*/ 2010004 w 2379344"/>
                  <a:gd name="connsiteY439" fmla="*/ 456667 h 1740788"/>
                  <a:gd name="connsiteX440" fmla="*/ 2010232 w 2379344"/>
                  <a:gd name="connsiteY440" fmla="*/ 453238 h 1740788"/>
                  <a:gd name="connsiteX441" fmla="*/ 2002765 w 2379344"/>
                  <a:gd name="connsiteY441" fmla="*/ 449275 h 1740788"/>
                  <a:gd name="connsiteX442" fmla="*/ 2003070 w 2379344"/>
                  <a:gd name="connsiteY442" fmla="*/ 447980 h 1740788"/>
                  <a:gd name="connsiteX443" fmla="*/ 2023110 w 2379344"/>
                  <a:gd name="connsiteY443" fmla="*/ 435712 h 1740788"/>
                  <a:gd name="connsiteX444" fmla="*/ 2031645 w 2379344"/>
                  <a:gd name="connsiteY444" fmla="*/ 433578 h 1740788"/>
                  <a:gd name="connsiteX445" fmla="*/ 2039265 w 2379344"/>
                  <a:gd name="connsiteY445" fmla="*/ 433426 h 1740788"/>
                  <a:gd name="connsiteX446" fmla="*/ 2045055 w 2379344"/>
                  <a:gd name="connsiteY446" fmla="*/ 432435 h 1740788"/>
                  <a:gd name="connsiteX447" fmla="*/ 2048027 w 2379344"/>
                  <a:gd name="connsiteY447" fmla="*/ 430225 h 1740788"/>
                  <a:gd name="connsiteX448" fmla="*/ 2051380 w 2379344"/>
                  <a:gd name="connsiteY448" fmla="*/ 426568 h 1740788"/>
                  <a:gd name="connsiteX449" fmla="*/ 2053514 w 2379344"/>
                  <a:gd name="connsiteY449" fmla="*/ 422529 h 1740788"/>
                  <a:gd name="connsiteX450" fmla="*/ 2054505 w 2379344"/>
                  <a:gd name="connsiteY450" fmla="*/ 417957 h 1740788"/>
                  <a:gd name="connsiteX451" fmla="*/ 2055876 w 2379344"/>
                  <a:gd name="connsiteY451" fmla="*/ 414985 h 1740788"/>
                  <a:gd name="connsiteX452" fmla="*/ 2057781 w 2379344"/>
                  <a:gd name="connsiteY452" fmla="*/ 413461 h 1740788"/>
                  <a:gd name="connsiteX453" fmla="*/ 2075535 w 2379344"/>
                  <a:gd name="connsiteY453" fmla="*/ 408508 h 1740788"/>
                  <a:gd name="connsiteX454" fmla="*/ 2082851 w 2379344"/>
                  <a:gd name="connsiteY454" fmla="*/ 406070 h 1740788"/>
                  <a:gd name="connsiteX455" fmla="*/ 2086051 w 2379344"/>
                  <a:gd name="connsiteY455" fmla="*/ 403784 h 1740788"/>
                  <a:gd name="connsiteX456" fmla="*/ 2086890 w 2379344"/>
                  <a:gd name="connsiteY456" fmla="*/ 400964 h 1740788"/>
                  <a:gd name="connsiteX457" fmla="*/ 2085289 w 2379344"/>
                  <a:gd name="connsiteY457" fmla="*/ 397535 h 1740788"/>
                  <a:gd name="connsiteX458" fmla="*/ 2083003 w 2379344"/>
                  <a:gd name="connsiteY458" fmla="*/ 394259 h 1740788"/>
                  <a:gd name="connsiteX459" fmla="*/ 2079803 w 2379344"/>
                  <a:gd name="connsiteY459" fmla="*/ 391211 h 1740788"/>
                  <a:gd name="connsiteX460" fmla="*/ 2077136 w 2379344"/>
                  <a:gd name="connsiteY460" fmla="*/ 389763 h 1740788"/>
                  <a:gd name="connsiteX461" fmla="*/ 2074774 w 2379344"/>
                  <a:gd name="connsiteY461" fmla="*/ 390068 h 1740788"/>
                  <a:gd name="connsiteX462" fmla="*/ 2069668 w 2379344"/>
                  <a:gd name="connsiteY462" fmla="*/ 389230 h 1740788"/>
                  <a:gd name="connsiteX463" fmla="*/ 2069059 w 2379344"/>
                  <a:gd name="connsiteY463" fmla="*/ 384962 h 1740788"/>
                  <a:gd name="connsiteX464" fmla="*/ 2070278 w 2379344"/>
                  <a:gd name="connsiteY464" fmla="*/ 377190 h 1740788"/>
                  <a:gd name="connsiteX465" fmla="*/ 2072031 w 2379344"/>
                  <a:gd name="connsiteY465" fmla="*/ 370332 h 1740788"/>
                  <a:gd name="connsiteX466" fmla="*/ 2074240 w 2379344"/>
                  <a:gd name="connsiteY466" fmla="*/ 364465 h 1740788"/>
                  <a:gd name="connsiteX467" fmla="*/ 2074774 w 2379344"/>
                  <a:gd name="connsiteY467" fmla="*/ 360350 h 1740788"/>
                  <a:gd name="connsiteX468" fmla="*/ 2072107 w 2379344"/>
                  <a:gd name="connsiteY468" fmla="*/ 355930 h 1740788"/>
                  <a:gd name="connsiteX469" fmla="*/ 2070583 w 2379344"/>
                  <a:gd name="connsiteY469" fmla="*/ 354482 h 1740788"/>
                  <a:gd name="connsiteX470" fmla="*/ 2065630 w 2379344"/>
                  <a:gd name="connsiteY470" fmla="*/ 354025 h 1740788"/>
                  <a:gd name="connsiteX471" fmla="*/ 2053209 w 2379344"/>
                  <a:gd name="connsiteY471" fmla="*/ 354787 h 1740788"/>
                  <a:gd name="connsiteX472" fmla="*/ 2047570 w 2379344"/>
                  <a:gd name="connsiteY472" fmla="*/ 354025 h 1740788"/>
                  <a:gd name="connsiteX473" fmla="*/ 2044294 w 2379344"/>
                  <a:gd name="connsiteY473" fmla="*/ 352425 h 1740788"/>
                  <a:gd name="connsiteX474" fmla="*/ 2041627 w 2379344"/>
                  <a:gd name="connsiteY474" fmla="*/ 349910 h 1740788"/>
                  <a:gd name="connsiteX475" fmla="*/ 2039950 w 2379344"/>
                  <a:gd name="connsiteY475" fmla="*/ 345110 h 1740788"/>
                  <a:gd name="connsiteX476" fmla="*/ 2039340 w 2379344"/>
                  <a:gd name="connsiteY476" fmla="*/ 338176 h 1740788"/>
                  <a:gd name="connsiteX477" fmla="*/ 2041170 w 2379344"/>
                  <a:gd name="connsiteY477" fmla="*/ 331699 h 1740788"/>
                  <a:gd name="connsiteX478" fmla="*/ 2045437 w 2379344"/>
                  <a:gd name="connsiteY478" fmla="*/ 325831 h 1740788"/>
                  <a:gd name="connsiteX479" fmla="*/ 2052142 w 2379344"/>
                  <a:gd name="connsiteY479" fmla="*/ 320040 h 1740788"/>
                  <a:gd name="connsiteX480" fmla="*/ 2065782 w 2379344"/>
                  <a:gd name="connsiteY480" fmla="*/ 311506 h 1740788"/>
                  <a:gd name="connsiteX481" fmla="*/ 2069135 w 2379344"/>
                  <a:gd name="connsiteY481" fmla="*/ 310058 h 1740788"/>
                  <a:gd name="connsiteX482" fmla="*/ 2077746 w 2379344"/>
                  <a:gd name="connsiteY482" fmla="*/ 309677 h 1740788"/>
                  <a:gd name="connsiteX483" fmla="*/ 2084603 w 2379344"/>
                  <a:gd name="connsiteY483" fmla="*/ 310972 h 1740788"/>
                  <a:gd name="connsiteX484" fmla="*/ 2097634 w 2379344"/>
                  <a:gd name="connsiteY484" fmla="*/ 314554 h 1740788"/>
                  <a:gd name="connsiteX485" fmla="*/ 2121789 w 2379344"/>
                  <a:gd name="connsiteY485" fmla="*/ 317602 h 1740788"/>
                  <a:gd name="connsiteX486" fmla="*/ 2135277 w 2379344"/>
                  <a:gd name="connsiteY486" fmla="*/ 317221 h 1740788"/>
                  <a:gd name="connsiteX487" fmla="*/ 2149450 w 2379344"/>
                  <a:gd name="connsiteY487" fmla="*/ 315087 h 1740788"/>
                  <a:gd name="connsiteX488" fmla="*/ 2155851 w 2379344"/>
                  <a:gd name="connsiteY488" fmla="*/ 314782 h 1740788"/>
                  <a:gd name="connsiteX489" fmla="*/ 2162861 w 2379344"/>
                  <a:gd name="connsiteY489" fmla="*/ 316001 h 1740788"/>
                  <a:gd name="connsiteX490" fmla="*/ 2168348 w 2379344"/>
                  <a:gd name="connsiteY490" fmla="*/ 315316 h 1740788"/>
                  <a:gd name="connsiteX491" fmla="*/ 2183054 w 2379344"/>
                  <a:gd name="connsiteY491" fmla="*/ 310591 h 1740788"/>
                  <a:gd name="connsiteX492" fmla="*/ 2195551 w 2379344"/>
                  <a:gd name="connsiteY492" fmla="*/ 303733 h 1740788"/>
                  <a:gd name="connsiteX493" fmla="*/ 2204618 w 2379344"/>
                  <a:gd name="connsiteY493" fmla="*/ 297942 h 1740788"/>
                  <a:gd name="connsiteX494" fmla="*/ 2204466 w 2379344"/>
                  <a:gd name="connsiteY494" fmla="*/ 295046 h 1740788"/>
                  <a:gd name="connsiteX495" fmla="*/ 2185416 w 2379344"/>
                  <a:gd name="connsiteY495" fmla="*/ 290017 h 1740788"/>
                  <a:gd name="connsiteX496" fmla="*/ 2179244 w 2379344"/>
                  <a:gd name="connsiteY496" fmla="*/ 287579 h 1740788"/>
                  <a:gd name="connsiteX497" fmla="*/ 2172538 w 2379344"/>
                  <a:gd name="connsiteY497" fmla="*/ 282092 h 1740788"/>
                  <a:gd name="connsiteX498" fmla="*/ 2189683 w 2379344"/>
                  <a:gd name="connsiteY498" fmla="*/ 275234 h 1740788"/>
                  <a:gd name="connsiteX499" fmla="*/ 2202104 w 2379344"/>
                  <a:gd name="connsiteY499" fmla="*/ 275996 h 1740788"/>
                  <a:gd name="connsiteX500" fmla="*/ 2219706 w 2379344"/>
                  <a:gd name="connsiteY500" fmla="*/ 275234 h 1740788"/>
                  <a:gd name="connsiteX501" fmla="*/ 2233270 w 2379344"/>
                  <a:gd name="connsiteY501" fmla="*/ 268834 h 1740788"/>
                  <a:gd name="connsiteX502" fmla="*/ 2260016 w 2379344"/>
                  <a:gd name="connsiteY502" fmla="*/ 265100 h 1740788"/>
                  <a:gd name="connsiteX503" fmla="*/ 2262835 w 2379344"/>
                  <a:gd name="connsiteY503" fmla="*/ 264033 h 1740788"/>
                  <a:gd name="connsiteX504" fmla="*/ 2270227 w 2379344"/>
                  <a:gd name="connsiteY504" fmla="*/ 258928 h 1740788"/>
                  <a:gd name="connsiteX505" fmla="*/ 2270684 w 2379344"/>
                  <a:gd name="connsiteY505" fmla="*/ 255499 h 1740788"/>
                  <a:gd name="connsiteX506" fmla="*/ 2267560 w 2379344"/>
                  <a:gd name="connsiteY506" fmla="*/ 251689 h 1740788"/>
                  <a:gd name="connsiteX507" fmla="*/ 2260549 w 2379344"/>
                  <a:gd name="connsiteY507" fmla="*/ 246278 h 1740788"/>
                  <a:gd name="connsiteX508" fmla="*/ 2261997 w 2379344"/>
                  <a:gd name="connsiteY508" fmla="*/ 244526 h 1740788"/>
                  <a:gd name="connsiteX509" fmla="*/ 2271903 w 2379344"/>
                  <a:gd name="connsiteY509" fmla="*/ 242621 h 1740788"/>
                  <a:gd name="connsiteX510" fmla="*/ 2287143 w 2379344"/>
                  <a:gd name="connsiteY510" fmla="*/ 242240 h 1740788"/>
                  <a:gd name="connsiteX511" fmla="*/ 2300783 w 2379344"/>
                  <a:gd name="connsiteY511" fmla="*/ 240411 h 1740788"/>
                  <a:gd name="connsiteX512" fmla="*/ 2313432 w 2379344"/>
                  <a:gd name="connsiteY512" fmla="*/ 235915 h 1740788"/>
                  <a:gd name="connsiteX513" fmla="*/ 2339188 w 2379344"/>
                  <a:gd name="connsiteY513" fmla="*/ 222809 h 1740788"/>
                  <a:gd name="connsiteX514" fmla="*/ 2348103 w 2379344"/>
                  <a:gd name="connsiteY514" fmla="*/ 215875 h 1740788"/>
                  <a:gd name="connsiteX515" fmla="*/ 2375307 w 2379344"/>
                  <a:gd name="connsiteY515" fmla="*/ 205435 h 1740788"/>
                  <a:gd name="connsiteX516" fmla="*/ 2379117 w 2379344"/>
                  <a:gd name="connsiteY516" fmla="*/ 202387 h 1740788"/>
                  <a:gd name="connsiteX517" fmla="*/ 2379345 w 2379344"/>
                  <a:gd name="connsiteY517" fmla="*/ 200254 h 1740788"/>
                  <a:gd name="connsiteX518" fmla="*/ 2374240 w 2379344"/>
                  <a:gd name="connsiteY518" fmla="*/ 198196 h 1740788"/>
                  <a:gd name="connsiteX519" fmla="*/ 2363191 w 2379344"/>
                  <a:gd name="connsiteY519" fmla="*/ 191338 h 1740788"/>
                  <a:gd name="connsiteX520" fmla="*/ 2349551 w 2379344"/>
                  <a:gd name="connsiteY520" fmla="*/ 184785 h 1740788"/>
                  <a:gd name="connsiteX521" fmla="*/ 2340255 w 2379344"/>
                  <a:gd name="connsiteY521" fmla="*/ 181737 h 1740788"/>
                  <a:gd name="connsiteX522" fmla="*/ 2319985 w 2379344"/>
                  <a:gd name="connsiteY522" fmla="*/ 178232 h 1740788"/>
                  <a:gd name="connsiteX523" fmla="*/ 2291029 w 2379344"/>
                  <a:gd name="connsiteY523" fmla="*/ 171907 h 1740788"/>
                  <a:gd name="connsiteX524" fmla="*/ 2270151 w 2379344"/>
                  <a:gd name="connsiteY524" fmla="*/ 169621 h 1740788"/>
                  <a:gd name="connsiteX525" fmla="*/ 2231974 w 2379344"/>
                  <a:gd name="connsiteY525" fmla="*/ 168859 h 1740788"/>
                  <a:gd name="connsiteX526" fmla="*/ 2223287 w 2379344"/>
                  <a:gd name="connsiteY526" fmla="*/ 167488 h 1740788"/>
                  <a:gd name="connsiteX527" fmla="*/ 2219249 w 2379344"/>
                  <a:gd name="connsiteY527" fmla="*/ 167792 h 1740788"/>
                  <a:gd name="connsiteX528" fmla="*/ 2203247 w 2379344"/>
                  <a:gd name="connsiteY528" fmla="*/ 172212 h 1740788"/>
                  <a:gd name="connsiteX529" fmla="*/ 2197380 w 2379344"/>
                  <a:gd name="connsiteY529" fmla="*/ 173050 h 1740788"/>
                  <a:gd name="connsiteX530" fmla="*/ 2191665 w 2379344"/>
                  <a:gd name="connsiteY530" fmla="*/ 175108 h 1740788"/>
                  <a:gd name="connsiteX531" fmla="*/ 2188083 w 2379344"/>
                  <a:gd name="connsiteY531" fmla="*/ 177470 h 1740788"/>
                  <a:gd name="connsiteX532" fmla="*/ 2177339 w 2379344"/>
                  <a:gd name="connsiteY532" fmla="*/ 186919 h 1740788"/>
                  <a:gd name="connsiteX533" fmla="*/ 2165680 w 2379344"/>
                  <a:gd name="connsiteY533" fmla="*/ 194462 h 1740788"/>
                  <a:gd name="connsiteX534" fmla="*/ 2157070 w 2379344"/>
                  <a:gd name="connsiteY534" fmla="*/ 202921 h 1740788"/>
                  <a:gd name="connsiteX535" fmla="*/ 2154479 w 2379344"/>
                  <a:gd name="connsiteY535" fmla="*/ 204826 h 1740788"/>
                  <a:gd name="connsiteX536" fmla="*/ 2145563 w 2379344"/>
                  <a:gd name="connsiteY536" fmla="*/ 207797 h 1740788"/>
                  <a:gd name="connsiteX537" fmla="*/ 2135505 w 2379344"/>
                  <a:gd name="connsiteY537" fmla="*/ 205054 h 1740788"/>
                  <a:gd name="connsiteX538" fmla="*/ 2125675 w 2379344"/>
                  <a:gd name="connsiteY538" fmla="*/ 203835 h 1740788"/>
                  <a:gd name="connsiteX539" fmla="*/ 2119960 w 2379344"/>
                  <a:gd name="connsiteY539" fmla="*/ 201473 h 1740788"/>
                  <a:gd name="connsiteX540" fmla="*/ 2106854 w 2379344"/>
                  <a:gd name="connsiteY540" fmla="*/ 198653 h 1740788"/>
                  <a:gd name="connsiteX541" fmla="*/ 2098624 w 2379344"/>
                  <a:gd name="connsiteY541" fmla="*/ 199187 h 1740788"/>
                  <a:gd name="connsiteX542" fmla="*/ 2079803 w 2379344"/>
                  <a:gd name="connsiteY542" fmla="*/ 197358 h 1740788"/>
                  <a:gd name="connsiteX543" fmla="*/ 2077060 w 2379344"/>
                  <a:gd name="connsiteY543" fmla="*/ 185623 h 1740788"/>
                  <a:gd name="connsiteX544" fmla="*/ 2061362 w 2379344"/>
                  <a:gd name="connsiteY544" fmla="*/ 185623 h 1740788"/>
                  <a:gd name="connsiteX545" fmla="*/ 2046351 w 2379344"/>
                  <a:gd name="connsiteY545" fmla="*/ 192557 h 1740788"/>
                  <a:gd name="connsiteX546" fmla="*/ 2017700 w 2379344"/>
                  <a:gd name="connsiteY546" fmla="*/ 215570 h 1740788"/>
                  <a:gd name="connsiteX547" fmla="*/ 2012518 w 2379344"/>
                  <a:gd name="connsiteY547" fmla="*/ 218846 h 1740788"/>
                  <a:gd name="connsiteX548" fmla="*/ 2002688 w 2379344"/>
                  <a:gd name="connsiteY548" fmla="*/ 223418 h 1740788"/>
                  <a:gd name="connsiteX549" fmla="*/ 1990801 w 2379344"/>
                  <a:gd name="connsiteY549" fmla="*/ 227762 h 1740788"/>
                  <a:gd name="connsiteX550" fmla="*/ 1972132 w 2379344"/>
                  <a:gd name="connsiteY550" fmla="*/ 239344 h 1740788"/>
                  <a:gd name="connsiteX551" fmla="*/ 1966036 w 2379344"/>
                  <a:gd name="connsiteY551" fmla="*/ 242011 h 1740788"/>
                  <a:gd name="connsiteX552" fmla="*/ 1937461 w 2379344"/>
                  <a:gd name="connsiteY552" fmla="*/ 251765 h 1740788"/>
                  <a:gd name="connsiteX553" fmla="*/ 1933880 w 2379344"/>
                  <a:gd name="connsiteY553" fmla="*/ 255422 h 1740788"/>
                  <a:gd name="connsiteX554" fmla="*/ 1931746 w 2379344"/>
                  <a:gd name="connsiteY554" fmla="*/ 258928 h 1740788"/>
                  <a:gd name="connsiteX555" fmla="*/ 1926184 w 2379344"/>
                  <a:gd name="connsiteY555" fmla="*/ 263804 h 1740788"/>
                  <a:gd name="connsiteX556" fmla="*/ 1922831 w 2379344"/>
                  <a:gd name="connsiteY556" fmla="*/ 262814 h 1740788"/>
                  <a:gd name="connsiteX557" fmla="*/ 1923135 w 2379344"/>
                  <a:gd name="connsiteY557" fmla="*/ 257632 h 1740788"/>
                  <a:gd name="connsiteX558" fmla="*/ 1927936 w 2379344"/>
                  <a:gd name="connsiteY558" fmla="*/ 250469 h 1740788"/>
                  <a:gd name="connsiteX559" fmla="*/ 1947291 w 2379344"/>
                  <a:gd name="connsiteY559" fmla="*/ 235001 h 1740788"/>
                  <a:gd name="connsiteX560" fmla="*/ 1953387 w 2379344"/>
                  <a:gd name="connsiteY560" fmla="*/ 231496 h 1740788"/>
                  <a:gd name="connsiteX561" fmla="*/ 1970989 w 2379344"/>
                  <a:gd name="connsiteY561" fmla="*/ 218161 h 1740788"/>
                  <a:gd name="connsiteX562" fmla="*/ 1980210 w 2379344"/>
                  <a:gd name="connsiteY562" fmla="*/ 212293 h 1740788"/>
                  <a:gd name="connsiteX563" fmla="*/ 1988744 w 2379344"/>
                  <a:gd name="connsiteY563" fmla="*/ 204216 h 1740788"/>
                  <a:gd name="connsiteX564" fmla="*/ 1999335 w 2379344"/>
                  <a:gd name="connsiteY564" fmla="*/ 189205 h 1740788"/>
                  <a:gd name="connsiteX565" fmla="*/ 2002536 w 2379344"/>
                  <a:gd name="connsiteY565" fmla="*/ 180518 h 1740788"/>
                  <a:gd name="connsiteX566" fmla="*/ 2003451 w 2379344"/>
                  <a:gd name="connsiteY566" fmla="*/ 171831 h 1740788"/>
                  <a:gd name="connsiteX567" fmla="*/ 2003679 w 2379344"/>
                  <a:gd name="connsiteY567" fmla="*/ 164440 h 1740788"/>
                  <a:gd name="connsiteX568" fmla="*/ 2003145 w 2379344"/>
                  <a:gd name="connsiteY568" fmla="*/ 158496 h 1740788"/>
                  <a:gd name="connsiteX569" fmla="*/ 2001774 w 2379344"/>
                  <a:gd name="connsiteY569" fmla="*/ 153848 h 1740788"/>
                  <a:gd name="connsiteX570" fmla="*/ 1995145 w 2379344"/>
                  <a:gd name="connsiteY570" fmla="*/ 145999 h 1740788"/>
                  <a:gd name="connsiteX571" fmla="*/ 1985925 w 2379344"/>
                  <a:gd name="connsiteY571" fmla="*/ 145390 h 1740788"/>
                  <a:gd name="connsiteX572" fmla="*/ 1947672 w 2379344"/>
                  <a:gd name="connsiteY572" fmla="*/ 147447 h 1740788"/>
                  <a:gd name="connsiteX573" fmla="*/ 1933042 w 2379344"/>
                  <a:gd name="connsiteY573" fmla="*/ 149504 h 1740788"/>
                  <a:gd name="connsiteX574" fmla="*/ 1926717 w 2379344"/>
                  <a:gd name="connsiteY574" fmla="*/ 151257 h 1740788"/>
                  <a:gd name="connsiteX575" fmla="*/ 1923745 w 2379344"/>
                  <a:gd name="connsiteY575" fmla="*/ 153314 h 1740788"/>
                  <a:gd name="connsiteX576" fmla="*/ 1921078 w 2379344"/>
                  <a:gd name="connsiteY576" fmla="*/ 157277 h 1740788"/>
                  <a:gd name="connsiteX577" fmla="*/ 1918716 w 2379344"/>
                  <a:gd name="connsiteY577" fmla="*/ 162992 h 1740788"/>
                  <a:gd name="connsiteX578" fmla="*/ 1915515 w 2379344"/>
                  <a:gd name="connsiteY578" fmla="*/ 168402 h 1740788"/>
                  <a:gd name="connsiteX579" fmla="*/ 1911477 w 2379344"/>
                  <a:gd name="connsiteY579" fmla="*/ 173355 h 1740788"/>
                  <a:gd name="connsiteX580" fmla="*/ 1906067 w 2379344"/>
                  <a:gd name="connsiteY580" fmla="*/ 176251 h 1740788"/>
                  <a:gd name="connsiteX581" fmla="*/ 1880616 w 2379344"/>
                  <a:gd name="connsiteY581" fmla="*/ 180061 h 1740788"/>
                  <a:gd name="connsiteX582" fmla="*/ 1869110 w 2379344"/>
                  <a:gd name="connsiteY582" fmla="*/ 163220 h 1740788"/>
                  <a:gd name="connsiteX583" fmla="*/ 1847469 w 2379344"/>
                  <a:gd name="connsiteY583" fmla="*/ 152248 h 1740788"/>
                  <a:gd name="connsiteX584" fmla="*/ 1773936 w 2379344"/>
                  <a:gd name="connsiteY584" fmla="*/ 148057 h 1740788"/>
                  <a:gd name="connsiteX585" fmla="*/ 1743151 w 2379344"/>
                  <a:gd name="connsiteY585" fmla="*/ 147828 h 1740788"/>
                  <a:gd name="connsiteX586" fmla="*/ 1701317 w 2379344"/>
                  <a:gd name="connsiteY586" fmla="*/ 152781 h 1740788"/>
                  <a:gd name="connsiteX587" fmla="*/ 1677086 w 2379344"/>
                  <a:gd name="connsiteY587" fmla="*/ 157963 h 1740788"/>
                  <a:gd name="connsiteX588" fmla="*/ 1666723 w 2379344"/>
                  <a:gd name="connsiteY588" fmla="*/ 156515 h 1740788"/>
                  <a:gd name="connsiteX589" fmla="*/ 1663751 w 2379344"/>
                  <a:gd name="connsiteY589" fmla="*/ 147295 h 1740788"/>
                  <a:gd name="connsiteX590" fmla="*/ 1668247 w 2379344"/>
                  <a:gd name="connsiteY590" fmla="*/ 140132 h 1740788"/>
                  <a:gd name="connsiteX591" fmla="*/ 1675714 w 2379344"/>
                  <a:gd name="connsiteY591" fmla="*/ 137389 h 1740788"/>
                  <a:gd name="connsiteX592" fmla="*/ 1897304 w 2379344"/>
                  <a:gd name="connsiteY592" fmla="*/ 125578 h 1740788"/>
                  <a:gd name="connsiteX593" fmla="*/ 1926184 w 2379344"/>
                  <a:gd name="connsiteY593" fmla="*/ 122072 h 1740788"/>
                  <a:gd name="connsiteX594" fmla="*/ 1951177 w 2379344"/>
                  <a:gd name="connsiteY594" fmla="*/ 116434 h 1740788"/>
                  <a:gd name="connsiteX595" fmla="*/ 1969694 w 2379344"/>
                  <a:gd name="connsiteY595" fmla="*/ 109042 h 1740788"/>
                  <a:gd name="connsiteX596" fmla="*/ 1984401 w 2379344"/>
                  <a:gd name="connsiteY596" fmla="*/ 101041 h 1740788"/>
                  <a:gd name="connsiteX597" fmla="*/ 1988058 w 2379344"/>
                  <a:gd name="connsiteY597" fmla="*/ 96545 h 1740788"/>
                  <a:gd name="connsiteX598" fmla="*/ 1985696 w 2379344"/>
                  <a:gd name="connsiteY598" fmla="*/ 92888 h 1740788"/>
                  <a:gd name="connsiteX599" fmla="*/ 1981429 w 2379344"/>
                  <a:gd name="connsiteY599" fmla="*/ 88316 h 1740788"/>
                  <a:gd name="connsiteX600" fmla="*/ 1972590 w 2379344"/>
                  <a:gd name="connsiteY600" fmla="*/ 85039 h 1740788"/>
                  <a:gd name="connsiteX601" fmla="*/ 1949120 w 2379344"/>
                  <a:gd name="connsiteY601" fmla="*/ 78181 h 1740788"/>
                  <a:gd name="connsiteX602" fmla="*/ 1914982 w 2379344"/>
                  <a:gd name="connsiteY602" fmla="*/ 74295 h 1740788"/>
                  <a:gd name="connsiteX603" fmla="*/ 1903781 w 2379344"/>
                  <a:gd name="connsiteY603" fmla="*/ 75286 h 1740788"/>
                  <a:gd name="connsiteX604" fmla="*/ 1898447 w 2379344"/>
                  <a:gd name="connsiteY604" fmla="*/ 73381 h 1740788"/>
                  <a:gd name="connsiteX605" fmla="*/ 1895094 w 2379344"/>
                  <a:gd name="connsiteY605" fmla="*/ 68961 h 1740788"/>
                  <a:gd name="connsiteX606" fmla="*/ 1885264 w 2379344"/>
                  <a:gd name="connsiteY606" fmla="*/ 68199 h 1740788"/>
                  <a:gd name="connsiteX607" fmla="*/ 1873758 w 2379344"/>
                  <a:gd name="connsiteY607" fmla="*/ 69723 h 1740788"/>
                  <a:gd name="connsiteX608" fmla="*/ 1859204 w 2379344"/>
                  <a:gd name="connsiteY608" fmla="*/ 56236 h 1740788"/>
                  <a:gd name="connsiteX609" fmla="*/ 1848383 w 2379344"/>
                  <a:gd name="connsiteY609" fmla="*/ 42672 h 1740788"/>
                  <a:gd name="connsiteX610" fmla="*/ 1808988 w 2379344"/>
                  <a:gd name="connsiteY610" fmla="*/ 48768 h 1740788"/>
                  <a:gd name="connsiteX611" fmla="*/ 1775612 w 2379344"/>
                  <a:gd name="connsiteY611" fmla="*/ 51587 h 1740788"/>
                  <a:gd name="connsiteX612" fmla="*/ 1747037 w 2379344"/>
                  <a:gd name="connsiteY612" fmla="*/ 50597 h 1740788"/>
                  <a:gd name="connsiteX613" fmla="*/ 1731112 w 2379344"/>
                  <a:gd name="connsiteY613" fmla="*/ 51892 h 1740788"/>
                  <a:gd name="connsiteX614" fmla="*/ 1691411 w 2379344"/>
                  <a:gd name="connsiteY614" fmla="*/ 48235 h 1740788"/>
                  <a:gd name="connsiteX615" fmla="*/ 1660855 w 2379344"/>
                  <a:gd name="connsiteY615" fmla="*/ 47396 h 1740788"/>
                  <a:gd name="connsiteX616" fmla="*/ 1644472 w 2379344"/>
                  <a:gd name="connsiteY616" fmla="*/ 48997 h 1740788"/>
                  <a:gd name="connsiteX617" fmla="*/ 1600657 w 2379344"/>
                  <a:gd name="connsiteY617" fmla="*/ 58750 h 1740788"/>
                  <a:gd name="connsiteX618" fmla="*/ 1588237 w 2379344"/>
                  <a:gd name="connsiteY618" fmla="*/ 60122 h 1740788"/>
                  <a:gd name="connsiteX619" fmla="*/ 1580617 w 2379344"/>
                  <a:gd name="connsiteY619" fmla="*/ 59588 h 1740788"/>
                  <a:gd name="connsiteX620" fmla="*/ 1582217 w 2379344"/>
                  <a:gd name="connsiteY620" fmla="*/ 49835 h 1740788"/>
                  <a:gd name="connsiteX621" fmla="*/ 1599971 w 2379344"/>
                  <a:gd name="connsiteY621" fmla="*/ 49454 h 1740788"/>
                  <a:gd name="connsiteX622" fmla="*/ 1655826 w 2379344"/>
                  <a:gd name="connsiteY622" fmla="*/ 42901 h 1740788"/>
                  <a:gd name="connsiteX623" fmla="*/ 1753515 w 2379344"/>
                  <a:gd name="connsiteY623" fmla="*/ 39472 h 1740788"/>
                  <a:gd name="connsiteX624" fmla="*/ 1807388 w 2379344"/>
                  <a:gd name="connsiteY624" fmla="*/ 36728 h 1740788"/>
                  <a:gd name="connsiteX625" fmla="*/ 1817827 w 2379344"/>
                  <a:gd name="connsiteY625" fmla="*/ 35128 h 1740788"/>
                  <a:gd name="connsiteX626" fmla="*/ 1822399 w 2379344"/>
                  <a:gd name="connsiteY626" fmla="*/ 32842 h 1740788"/>
                  <a:gd name="connsiteX627" fmla="*/ 1816532 w 2379344"/>
                  <a:gd name="connsiteY627" fmla="*/ 30099 h 1740788"/>
                  <a:gd name="connsiteX628" fmla="*/ 1774393 w 2379344"/>
                  <a:gd name="connsiteY628" fmla="*/ 21641 h 1740788"/>
                  <a:gd name="connsiteX629" fmla="*/ 1749019 w 2379344"/>
                  <a:gd name="connsiteY629" fmla="*/ 18440 h 1740788"/>
                  <a:gd name="connsiteX630" fmla="*/ 1722349 w 2379344"/>
                  <a:gd name="connsiteY630" fmla="*/ 15773 h 1740788"/>
                  <a:gd name="connsiteX631" fmla="*/ 1718234 w 2379344"/>
                  <a:gd name="connsiteY631" fmla="*/ 16002 h 1740788"/>
                  <a:gd name="connsiteX632" fmla="*/ 1698498 w 2379344"/>
                  <a:gd name="connsiteY632" fmla="*/ 9220 h 1740788"/>
                  <a:gd name="connsiteX633" fmla="*/ 1661236 w 2379344"/>
                  <a:gd name="connsiteY633" fmla="*/ 3353 h 1740788"/>
                  <a:gd name="connsiteX634" fmla="*/ 1632204 w 2379344"/>
                  <a:gd name="connsiteY634" fmla="*/ 533 h 1740788"/>
                  <a:gd name="connsiteX635" fmla="*/ 1543736 w 2379344"/>
                  <a:gd name="connsiteY635" fmla="*/ 0 h 1740788"/>
                  <a:gd name="connsiteX636" fmla="*/ 1527734 w 2379344"/>
                  <a:gd name="connsiteY636" fmla="*/ 2134 h 1740788"/>
                  <a:gd name="connsiteX637" fmla="*/ 1510741 w 2379344"/>
                  <a:gd name="connsiteY637" fmla="*/ 6782 h 1740788"/>
                  <a:gd name="connsiteX638" fmla="*/ 1499311 w 2379344"/>
                  <a:gd name="connsiteY638" fmla="*/ 6858 h 1740788"/>
                  <a:gd name="connsiteX639" fmla="*/ 1487805 w 2379344"/>
                  <a:gd name="connsiteY639" fmla="*/ 4039 h 1740788"/>
                  <a:gd name="connsiteX640" fmla="*/ 1478509 w 2379344"/>
                  <a:gd name="connsiteY640" fmla="*/ 2743 h 1740788"/>
                  <a:gd name="connsiteX641" fmla="*/ 1467917 w 2379344"/>
                  <a:gd name="connsiteY641" fmla="*/ 2972 h 1740788"/>
                  <a:gd name="connsiteX642" fmla="*/ 1459230 w 2379344"/>
                  <a:gd name="connsiteY642" fmla="*/ 5258 h 1740788"/>
                  <a:gd name="connsiteX643" fmla="*/ 1448105 w 2379344"/>
                  <a:gd name="connsiteY643" fmla="*/ 5944 h 1740788"/>
                  <a:gd name="connsiteX644" fmla="*/ 1403376 w 2379344"/>
                  <a:gd name="connsiteY644" fmla="*/ 6096 h 1740788"/>
                  <a:gd name="connsiteX645" fmla="*/ 1401928 w 2379344"/>
                  <a:gd name="connsiteY645" fmla="*/ 6858 h 1740788"/>
                  <a:gd name="connsiteX646" fmla="*/ 1400861 w 2379344"/>
                  <a:gd name="connsiteY646" fmla="*/ 8687 h 1740788"/>
                  <a:gd name="connsiteX647" fmla="*/ 1400175 w 2379344"/>
                  <a:gd name="connsiteY647" fmla="*/ 11659 h 1740788"/>
                  <a:gd name="connsiteX648" fmla="*/ 1395679 w 2379344"/>
                  <a:gd name="connsiteY648" fmla="*/ 13030 h 1740788"/>
                  <a:gd name="connsiteX649" fmla="*/ 1383335 w 2379344"/>
                  <a:gd name="connsiteY649" fmla="*/ 12725 h 1740788"/>
                  <a:gd name="connsiteX650" fmla="*/ 1369238 w 2379344"/>
                  <a:gd name="connsiteY650" fmla="*/ 9754 h 1740788"/>
                  <a:gd name="connsiteX651" fmla="*/ 1360094 w 2379344"/>
                  <a:gd name="connsiteY651" fmla="*/ 9906 h 1740788"/>
                  <a:gd name="connsiteX652" fmla="*/ 1356055 w 2379344"/>
                  <a:gd name="connsiteY652" fmla="*/ 11125 h 1740788"/>
                  <a:gd name="connsiteX653" fmla="*/ 1350874 w 2379344"/>
                  <a:gd name="connsiteY653" fmla="*/ 15773 h 1740788"/>
                  <a:gd name="connsiteX654" fmla="*/ 1346606 w 2379344"/>
                  <a:gd name="connsiteY654" fmla="*/ 18212 h 1740788"/>
                  <a:gd name="connsiteX655" fmla="*/ 1342111 w 2379344"/>
                  <a:gd name="connsiteY655" fmla="*/ 19202 h 1740788"/>
                  <a:gd name="connsiteX656" fmla="*/ 1328395 w 2379344"/>
                  <a:gd name="connsiteY656" fmla="*/ 17983 h 1740788"/>
                  <a:gd name="connsiteX657" fmla="*/ 1324280 w 2379344"/>
                  <a:gd name="connsiteY657" fmla="*/ 19279 h 1740788"/>
                  <a:gd name="connsiteX658" fmla="*/ 1320317 w 2379344"/>
                  <a:gd name="connsiteY658" fmla="*/ 22250 h 1740788"/>
                  <a:gd name="connsiteX659" fmla="*/ 1320394 w 2379344"/>
                  <a:gd name="connsiteY659" fmla="*/ 25984 h 1740788"/>
                  <a:gd name="connsiteX660" fmla="*/ 1324432 w 2379344"/>
                  <a:gd name="connsiteY660" fmla="*/ 30404 h 1740788"/>
                  <a:gd name="connsiteX661" fmla="*/ 1328471 w 2379344"/>
                  <a:gd name="connsiteY661" fmla="*/ 33147 h 1740788"/>
                  <a:gd name="connsiteX662" fmla="*/ 1349654 w 2379344"/>
                  <a:gd name="connsiteY662" fmla="*/ 40234 h 1740788"/>
                  <a:gd name="connsiteX663" fmla="*/ 1351941 w 2379344"/>
                  <a:gd name="connsiteY663" fmla="*/ 42520 h 1740788"/>
                  <a:gd name="connsiteX664" fmla="*/ 1348816 w 2379344"/>
                  <a:gd name="connsiteY664" fmla="*/ 48920 h 1740788"/>
                  <a:gd name="connsiteX665" fmla="*/ 1347978 w 2379344"/>
                  <a:gd name="connsiteY665" fmla="*/ 53569 h 1740788"/>
                  <a:gd name="connsiteX666" fmla="*/ 1345540 w 2379344"/>
                  <a:gd name="connsiteY666" fmla="*/ 56693 h 1740788"/>
                  <a:gd name="connsiteX667" fmla="*/ 1343330 w 2379344"/>
                  <a:gd name="connsiteY667" fmla="*/ 58141 h 1740788"/>
                  <a:gd name="connsiteX668" fmla="*/ 1338606 w 2379344"/>
                  <a:gd name="connsiteY668" fmla="*/ 58141 h 1740788"/>
                  <a:gd name="connsiteX669" fmla="*/ 1313307 w 2379344"/>
                  <a:gd name="connsiteY669" fmla="*/ 41148 h 1740788"/>
                  <a:gd name="connsiteX670" fmla="*/ 1298372 w 2379344"/>
                  <a:gd name="connsiteY670" fmla="*/ 38405 h 1740788"/>
                  <a:gd name="connsiteX671" fmla="*/ 1287780 w 2379344"/>
                  <a:gd name="connsiteY671" fmla="*/ 33376 h 1740788"/>
                  <a:gd name="connsiteX672" fmla="*/ 1276274 w 2379344"/>
                  <a:gd name="connsiteY672" fmla="*/ 29185 h 1740788"/>
                  <a:gd name="connsiteX673" fmla="*/ 1258062 w 2379344"/>
                  <a:gd name="connsiteY673" fmla="*/ 25984 h 1740788"/>
                  <a:gd name="connsiteX674" fmla="*/ 1245108 w 2379344"/>
                  <a:gd name="connsiteY674" fmla="*/ 31471 h 1740788"/>
                  <a:gd name="connsiteX675" fmla="*/ 1233907 w 2379344"/>
                  <a:gd name="connsiteY675" fmla="*/ 40234 h 1740788"/>
                  <a:gd name="connsiteX676" fmla="*/ 1221486 w 2379344"/>
                  <a:gd name="connsiteY676" fmla="*/ 48311 h 1740788"/>
                  <a:gd name="connsiteX677" fmla="*/ 1212876 w 2379344"/>
                  <a:gd name="connsiteY677" fmla="*/ 45796 h 1740788"/>
                  <a:gd name="connsiteX678" fmla="*/ 1206627 w 2379344"/>
                  <a:gd name="connsiteY678" fmla="*/ 45491 h 1740788"/>
                  <a:gd name="connsiteX679" fmla="*/ 1201293 w 2379344"/>
                  <a:gd name="connsiteY679" fmla="*/ 43815 h 1740788"/>
                  <a:gd name="connsiteX680" fmla="*/ 1192225 w 2379344"/>
                  <a:gd name="connsiteY680" fmla="*/ 38252 h 1740788"/>
                  <a:gd name="connsiteX681" fmla="*/ 1184301 w 2379344"/>
                  <a:gd name="connsiteY681" fmla="*/ 35662 h 1740788"/>
                  <a:gd name="connsiteX682" fmla="*/ 1164336 w 2379344"/>
                  <a:gd name="connsiteY682" fmla="*/ 33071 h 1740788"/>
                  <a:gd name="connsiteX683" fmla="*/ 1155268 w 2379344"/>
                  <a:gd name="connsiteY683" fmla="*/ 32537 h 1740788"/>
                  <a:gd name="connsiteX684" fmla="*/ 1148029 w 2379344"/>
                  <a:gd name="connsiteY684" fmla="*/ 33452 h 1740788"/>
                  <a:gd name="connsiteX685" fmla="*/ 1109244 w 2379344"/>
                  <a:gd name="connsiteY685" fmla="*/ 43891 h 1740788"/>
                  <a:gd name="connsiteX686" fmla="*/ 1091336 w 2379344"/>
                  <a:gd name="connsiteY686" fmla="*/ 45568 h 1740788"/>
                  <a:gd name="connsiteX687" fmla="*/ 1073353 w 2379344"/>
                  <a:gd name="connsiteY687" fmla="*/ 50444 h 1740788"/>
                  <a:gd name="connsiteX688" fmla="*/ 1061999 w 2379344"/>
                  <a:gd name="connsiteY688" fmla="*/ 56312 h 1740788"/>
                  <a:gd name="connsiteX689" fmla="*/ 1042873 w 2379344"/>
                  <a:gd name="connsiteY689" fmla="*/ 52121 h 1740788"/>
                  <a:gd name="connsiteX690" fmla="*/ 1032739 w 2379344"/>
                  <a:gd name="connsiteY690" fmla="*/ 51892 h 1740788"/>
                  <a:gd name="connsiteX691" fmla="*/ 1020775 w 2379344"/>
                  <a:gd name="connsiteY691" fmla="*/ 62560 h 1740788"/>
                  <a:gd name="connsiteX692" fmla="*/ 1033958 w 2379344"/>
                  <a:gd name="connsiteY692" fmla="*/ 71476 h 1740788"/>
                  <a:gd name="connsiteX693" fmla="*/ 1044245 w 2379344"/>
                  <a:gd name="connsiteY693" fmla="*/ 71857 h 1740788"/>
                  <a:gd name="connsiteX694" fmla="*/ 1066343 w 2379344"/>
                  <a:gd name="connsiteY694" fmla="*/ 70866 h 1740788"/>
                  <a:gd name="connsiteX695" fmla="*/ 1077011 w 2379344"/>
                  <a:gd name="connsiteY695" fmla="*/ 68961 h 1740788"/>
                  <a:gd name="connsiteX696" fmla="*/ 1087298 w 2379344"/>
                  <a:gd name="connsiteY696" fmla="*/ 69113 h 1740788"/>
                  <a:gd name="connsiteX697" fmla="*/ 1107567 w 2379344"/>
                  <a:gd name="connsiteY697" fmla="*/ 71704 h 1740788"/>
                  <a:gd name="connsiteX698" fmla="*/ 1216228 w 2379344"/>
                  <a:gd name="connsiteY698" fmla="*/ 79172 h 1740788"/>
                  <a:gd name="connsiteX699" fmla="*/ 1218819 w 2379344"/>
                  <a:gd name="connsiteY699" fmla="*/ 81839 h 1740788"/>
                  <a:gd name="connsiteX700" fmla="*/ 1219276 w 2379344"/>
                  <a:gd name="connsiteY700" fmla="*/ 86106 h 1740788"/>
                  <a:gd name="connsiteX701" fmla="*/ 1199159 w 2379344"/>
                  <a:gd name="connsiteY701" fmla="*/ 88468 h 1740788"/>
                  <a:gd name="connsiteX702" fmla="*/ 1195273 w 2379344"/>
                  <a:gd name="connsiteY702" fmla="*/ 87630 h 1740788"/>
                  <a:gd name="connsiteX703" fmla="*/ 1192225 w 2379344"/>
                  <a:gd name="connsiteY703" fmla="*/ 85725 h 1740788"/>
                  <a:gd name="connsiteX704" fmla="*/ 1185291 w 2379344"/>
                  <a:gd name="connsiteY704" fmla="*/ 84201 h 1740788"/>
                  <a:gd name="connsiteX705" fmla="*/ 1169137 w 2379344"/>
                  <a:gd name="connsiteY705" fmla="*/ 82677 h 1740788"/>
                  <a:gd name="connsiteX706" fmla="*/ 1075487 w 2379344"/>
                  <a:gd name="connsiteY706" fmla="*/ 78562 h 1740788"/>
                  <a:gd name="connsiteX707" fmla="*/ 1064133 w 2379344"/>
                  <a:gd name="connsiteY707" fmla="*/ 79858 h 1740788"/>
                  <a:gd name="connsiteX708" fmla="*/ 1056513 w 2379344"/>
                  <a:gd name="connsiteY708" fmla="*/ 82144 h 1740788"/>
                  <a:gd name="connsiteX709" fmla="*/ 1056666 w 2379344"/>
                  <a:gd name="connsiteY709" fmla="*/ 84201 h 1740788"/>
                  <a:gd name="connsiteX710" fmla="*/ 1094461 w 2379344"/>
                  <a:gd name="connsiteY710" fmla="*/ 101498 h 1740788"/>
                  <a:gd name="connsiteX711" fmla="*/ 1104214 w 2379344"/>
                  <a:gd name="connsiteY711" fmla="*/ 108204 h 1740788"/>
                  <a:gd name="connsiteX712" fmla="*/ 1107567 w 2379344"/>
                  <a:gd name="connsiteY712" fmla="*/ 117958 h 1740788"/>
                  <a:gd name="connsiteX713" fmla="*/ 1103909 w 2379344"/>
                  <a:gd name="connsiteY713" fmla="*/ 123368 h 1740788"/>
                  <a:gd name="connsiteX714" fmla="*/ 1095680 w 2379344"/>
                  <a:gd name="connsiteY714" fmla="*/ 128092 h 1740788"/>
                  <a:gd name="connsiteX715" fmla="*/ 1092175 w 2379344"/>
                  <a:gd name="connsiteY715" fmla="*/ 142646 h 1740788"/>
                  <a:gd name="connsiteX716" fmla="*/ 1092556 w 2379344"/>
                  <a:gd name="connsiteY716" fmla="*/ 149962 h 1740788"/>
                  <a:gd name="connsiteX717" fmla="*/ 1093927 w 2379344"/>
                  <a:gd name="connsiteY717" fmla="*/ 156362 h 1740788"/>
                  <a:gd name="connsiteX718" fmla="*/ 1096442 w 2379344"/>
                  <a:gd name="connsiteY718" fmla="*/ 161925 h 1740788"/>
                  <a:gd name="connsiteX719" fmla="*/ 1096213 w 2379344"/>
                  <a:gd name="connsiteY719" fmla="*/ 166345 h 1740788"/>
                  <a:gd name="connsiteX720" fmla="*/ 1093241 w 2379344"/>
                  <a:gd name="connsiteY720" fmla="*/ 169697 h 1740788"/>
                  <a:gd name="connsiteX721" fmla="*/ 1088593 w 2379344"/>
                  <a:gd name="connsiteY721" fmla="*/ 172745 h 1740788"/>
                  <a:gd name="connsiteX722" fmla="*/ 1082269 w 2379344"/>
                  <a:gd name="connsiteY722" fmla="*/ 171983 h 1740788"/>
                  <a:gd name="connsiteX723" fmla="*/ 1066800 w 2379344"/>
                  <a:gd name="connsiteY723" fmla="*/ 168250 h 1740788"/>
                  <a:gd name="connsiteX724" fmla="*/ 1015441 w 2379344"/>
                  <a:gd name="connsiteY724" fmla="*/ 143332 h 1740788"/>
                  <a:gd name="connsiteX725" fmla="*/ 986714 w 2379344"/>
                  <a:gd name="connsiteY725" fmla="*/ 136169 h 1740788"/>
                  <a:gd name="connsiteX726" fmla="*/ 928421 w 2379344"/>
                  <a:gd name="connsiteY726" fmla="*/ 114452 h 1740788"/>
                  <a:gd name="connsiteX727" fmla="*/ 882853 w 2379344"/>
                  <a:gd name="connsiteY727" fmla="*/ 108128 h 1740788"/>
                  <a:gd name="connsiteX728" fmla="*/ 852526 w 2379344"/>
                  <a:gd name="connsiteY728" fmla="*/ 107975 h 1740788"/>
                  <a:gd name="connsiteX729" fmla="*/ 845896 w 2379344"/>
                  <a:gd name="connsiteY729" fmla="*/ 109347 h 1740788"/>
                  <a:gd name="connsiteX730" fmla="*/ 848030 w 2379344"/>
                  <a:gd name="connsiteY730" fmla="*/ 116586 h 1740788"/>
                  <a:gd name="connsiteX731" fmla="*/ 856717 w 2379344"/>
                  <a:gd name="connsiteY731" fmla="*/ 130226 h 1740788"/>
                  <a:gd name="connsiteX732" fmla="*/ 868985 w 2379344"/>
                  <a:gd name="connsiteY732" fmla="*/ 141122 h 1740788"/>
                  <a:gd name="connsiteX733" fmla="*/ 896112 w 2379344"/>
                  <a:gd name="connsiteY733" fmla="*/ 154991 h 1740788"/>
                  <a:gd name="connsiteX734" fmla="*/ 902056 w 2379344"/>
                  <a:gd name="connsiteY734" fmla="*/ 159944 h 1740788"/>
                  <a:gd name="connsiteX735" fmla="*/ 897865 w 2379344"/>
                  <a:gd name="connsiteY735" fmla="*/ 161849 h 1740788"/>
                  <a:gd name="connsiteX736" fmla="*/ 889483 w 2379344"/>
                  <a:gd name="connsiteY736" fmla="*/ 162306 h 1740788"/>
                  <a:gd name="connsiteX737" fmla="*/ 870356 w 2379344"/>
                  <a:gd name="connsiteY737" fmla="*/ 160782 h 1740788"/>
                  <a:gd name="connsiteX738" fmla="*/ 849630 w 2379344"/>
                  <a:gd name="connsiteY738" fmla="*/ 162077 h 1740788"/>
                  <a:gd name="connsiteX739" fmla="*/ 831876 w 2379344"/>
                  <a:gd name="connsiteY739" fmla="*/ 149962 h 1740788"/>
                  <a:gd name="connsiteX740" fmla="*/ 816331 w 2379344"/>
                  <a:gd name="connsiteY740" fmla="*/ 145085 h 1740788"/>
                  <a:gd name="connsiteX741" fmla="*/ 776707 w 2379344"/>
                  <a:gd name="connsiteY741" fmla="*/ 122301 h 1740788"/>
                  <a:gd name="connsiteX742" fmla="*/ 767182 w 2379344"/>
                  <a:gd name="connsiteY742" fmla="*/ 122301 h 1740788"/>
                  <a:gd name="connsiteX743" fmla="*/ 763753 w 2379344"/>
                  <a:gd name="connsiteY743" fmla="*/ 128930 h 1740788"/>
                  <a:gd name="connsiteX744" fmla="*/ 764057 w 2379344"/>
                  <a:gd name="connsiteY744" fmla="*/ 141275 h 1740788"/>
                  <a:gd name="connsiteX745" fmla="*/ 770916 w 2379344"/>
                  <a:gd name="connsiteY745" fmla="*/ 148819 h 1740788"/>
                  <a:gd name="connsiteX746" fmla="*/ 769239 w 2379344"/>
                  <a:gd name="connsiteY746" fmla="*/ 155448 h 1740788"/>
                  <a:gd name="connsiteX747" fmla="*/ 766420 w 2379344"/>
                  <a:gd name="connsiteY747" fmla="*/ 164363 h 1740788"/>
                  <a:gd name="connsiteX748" fmla="*/ 762381 w 2379344"/>
                  <a:gd name="connsiteY748" fmla="*/ 170917 h 1740788"/>
                  <a:gd name="connsiteX749" fmla="*/ 757199 w 2379344"/>
                  <a:gd name="connsiteY749" fmla="*/ 175184 h 1740788"/>
                  <a:gd name="connsiteX750" fmla="*/ 751332 w 2379344"/>
                  <a:gd name="connsiteY750" fmla="*/ 181127 h 1740788"/>
                  <a:gd name="connsiteX751" fmla="*/ 746531 w 2379344"/>
                  <a:gd name="connsiteY751" fmla="*/ 184404 h 1740788"/>
                  <a:gd name="connsiteX752" fmla="*/ 745160 w 2379344"/>
                  <a:gd name="connsiteY752" fmla="*/ 182270 h 1740788"/>
                  <a:gd name="connsiteX753" fmla="*/ 744931 w 2379344"/>
                  <a:gd name="connsiteY753" fmla="*/ 176632 h 1740788"/>
                  <a:gd name="connsiteX754" fmla="*/ 745465 w 2379344"/>
                  <a:gd name="connsiteY754" fmla="*/ 146609 h 1740788"/>
                  <a:gd name="connsiteX755" fmla="*/ 742036 w 2379344"/>
                  <a:gd name="connsiteY755" fmla="*/ 137084 h 1740788"/>
                  <a:gd name="connsiteX756" fmla="*/ 734949 w 2379344"/>
                  <a:gd name="connsiteY756" fmla="*/ 130302 h 1740788"/>
                  <a:gd name="connsiteX757" fmla="*/ 729767 w 2379344"/>
                  <a:gd name="connsiteY757" fmla="*/ 126340 h 1740788"/>
                  <a:gd name="connsiteX758" fmla="*/ 718490 w 2379344"/>
                  <a:gd name="connsiteY758" fmla="*/ 121920 h 1740788"/>
                  <a:gd name="connsiteX759" fmla="*/ 707974 w 2379344"/>
                  <a:gd name="connsiteY759" fmla="*/ 119634 h 1740788"/>
                  <a:gd name="connsiteX760" fmla="*/ 701116 w 2379344"/>
                  <a:gd name="connsiteY760" fmla="*/ 119558 h 1740788"/>
                  <a:gd name="connsiteX761" fmla="*/ 677189 w 2379344"/>
                  <a:gd name="connsiteY761" fmla="*/ 124435 h 1740788"/>
                  <a:gd name="connsiteX762" fmla="*/ 671627 w 2379344"/>
                  <a:gd name="connsiteY762" fmla="*/ 125959 h 1740788"/>
                  <a:gd name="connsiteX763" fmla="*/ 669265 w 2379344"/>
                  <a:gd name="connsiteY763" fmla="*/ 129464 h 1740788"/>
                  <a:gd name="connsiteX764" fmla="*/ 643509 w 2379344"/>
                  <a:gd name="connsiteY764" fmla="*/ 131750 h 1740788"/>
                  <a:gd name="connsiteX765" fmla="*/ 628879 w 2379344"/>
                  <a:gd name="connsiteY765" fmla="*/ 131140 h 1740788"/>
                  <a:gd name="connsiteX766" fmla="*/ 585216 w 2379344"/>
                  <a:gd name="connsiteY766" fmla="*/ 136703 h 1740788"/>
                  <a:gd name="connsiteX767" fmla="*/ 546430 w 2379344"/>
                  <a:gd name="connsiteY767" fmla="*/ 143713 h 1740788"/>
                  <a:gd name="connsiteX768" fmla="*/ 525323 w 2379344"/>
                  <a:gd name="connsiteY768" fmla="*/ 151790 h 1740788"/>
                  <a:gd name="connsiteX769" fmla="*/ 525094 w 2379344"/>
                  <a:gd name="connsiteY769" fmla="*/ 154000 h 1740788"/>
                  <a:gd name="connsiteX770" fmla="*/ 542544 w 2379344"/>
                  <a:gd name="connsiteY770" fmla="*/ 159715 h 1740788"/>
                  <a:gd name="connsiteX771" fmla="*/ 552221 w 2379344"/>
                  <a:gd name="connsiteY771" fmla="*/ 165506 h 1740788"/>
                  <a:gd name="connsiteX772" fmla="*/ 565328 w 2379344"/>
                  <a:gd name="connsiteY772" fmla="*/ 175108 h 1740788"/>
                  <a:gd name="connsiteX773" fmla="*/ 579958 w 2379344"/>
                  <a:gd name="connsiteY773" fmla="*/ 183642 h 1740788"/>
                  <a:gd name="connsiteX774" fmla="*/ 606476 w 2379344"/>
                  <a:gd name="connsiteY774" fmla="*/ 195529 h 1740788"/>
                  <a:gd name="connsiteX775" fmla="*/ 618439 w 2379344"/>
                  <a:gd name="connsiteY775" fmla="*/ 202082 h 1740788"/>
                  <a:gd name="connsiteX776" fmla="*/ 626212 w 2379344"/>
                  <a:gd name="connsiteY776" fmla="*/ 208102 h 1740788"/>
                  <a:gd name="connsiteX777" fmla="*/ 627888 w 2379344"/>
                  <a:gd name="connsiteY777" fmla="*/ 210998 h 1740788"/>
                  <a:gd name="connsiteX778" fmla="*/ 623468 w 2379344"/>
                  <a:gd name="connsiteY778" fmla="*/ 210693 h 1740788"/>
                  <a:gd name="connsiteX779" fmla="*/ 618363 w 2379344"/>
                  <a:gd name="connsiteY779" fmla="*/ 209169 h 1740788"/>
                  <a:gd name="connsiteX780" fmla="*/ 609752 w 2379344"/>
                  <a:gd name="connsiteY780" fmla="*/ 204902 h 1740788"/>
                  <a:gd name="connsiteX781" fmla="*/ 593446 w 2379344"/>
                  <a:gd name="connsiteY781" fmla="*/ 194843 h 1740788"/>
                  <a:gd name="connsiteX782" fmla="*/ 582397 w 2379344"/>
                  <a:gd name="connsiteY782" fmla="*/ 190043 h 1740788"/>
                  <a:gd name="connsiteX783" fmla="*/ 571119 w 2379344"/>
                  <a:gd name="connsiteY783" fmla="*/ 187223 h 1740788"/>
                  <a:gd name="connsiteX784" fmla="*/ 557632 w 2379344"/>
                  <a:gd name="connsiteY784" fmla="*/ 181051 h 1740788"/>
                  <a:gd name="connsiteX785" fmla="*/ 537134 w 2379344"/>
                  <a:gd name="connsiteY785" fmla="*/ 168554 h 1740788"/>
                  <a:gd name="connsiteX786" fmla="*/ 524561 w 2379344"/>
                  <a:gd name="connsiteY786" fmla="*/ 163144 h 1740788"/>
                  <a:gd name="connsiteX787" fmla="*/ 510616 w 2379344"/>
                  <a:gd name="connsiteY787" fmla="*/ 161392 h 1740788"/>
                  <a:gd name="connsiteX788" fmla="*/ 500558 w 2379344"/>
                  <a:gd name="connsiteY788" fmla="*/ 158572 h 1740788"/>
                  <a:gd name="connsiteX789" fmla="*/ 492862 w 2379344"/>
                  <a:gd name="connsiteY789" fmla="*/ 158191 h 1740788"/>
                  <a:gd name="connsiteX790" fmla="*/ 479984 w 2379344"/>
                  <a:gd name="connsiteY790" fmla="*/ 159791 h 1740788"/>
                  <a:gd name="connsiteX791" fmla="*/ 464058 w 2379344"/>
                  <a:gd name="connsiteY791" fmla="*/ 165735 h 1740788"/>
                  <a:gd name="connsiteX792" fmla="*/ 457352 w 2379344"/>
                  <a:gd name="connsiteY792" fmla="*/ 170002 h 1740788"/>
                  <a:gd name="connsiteX793" fmla="*/ 450113 w 2379344"/>
                  <a:gd name="connsiteY793" fmla="*/ 175793 h 1740788"/>
                  <a:gd name="connsiteX794" fmla="*/ 448818 w 2379344"/>
                  <a:gd name="connsiteY794" fmla="*/ 180594 h 1740788"/>
                  <a:gd name="connsiteX795" fmla="*/ 451180 w 2379344"/>
                  <a:gd name="connsiteY795" fmla="*/ 186385 h 1740788"/>
                  <a:gd name="connsiteX796" fmla="*/ 452933 w 2379344"/>
                  <a:gd name="connsiteY796" fmla="*/ 195529 h 1740788"/>
                  <a:gd name="connsiteX797" fmla="*/ 454076 w 2379344"/>
                  <a:gd name="connsiteY797" fmla="*/ 207950 h 1740788"/>
                  <a:gd name="connsiteX798" fmla="*/ 451714 w 2379344"/>
                  <a:gd name="connsiteY798" fmla="*/ 218389 h 1740788"/>
                  <a:gd name="connsiteX799" fmla="*/ 445694 w 2379344"/>
                  <a:gd name="connsiteY799" fmla="*/ 226847 h 1740788"/>
                  <a:gd name="connsiteX800" fmla="*/ 441122 w 2379344"/>
                  <a:gd name="connsiteY800" fmla="*/ 231800 h 1740788"/>
                  <a:gd name="connsiteX801" fmla="*/ 437845 w 2379344"/>
                  <a:gd name="connsiteY801" fmla="*/ 233324 h 1740788"/>
                  <a:gd name="connsiteX802" fmla="*/ 433349 w 2379344"/>
                  <a:gd name="connsiteY802" fmla="*/ 233401 h 1740788"/>
                  <a:gd name="connsiteX803" fmla="*/ 424663 w 2379344"/>
                  <a:gd name="connsiteY803" fmla="*/ 231419 h 1740788"/>
                  <a:gd name="connsiteX804" fmla="*/ 417347 w 2379344"/>
                  <a:gd name="connsiteY804" fmla="*/ 228295 h 1740788"/>
                  <a:gd name="connsiteX805" fmla="*/ 407670 w 2379344"/>
                  <a:gd name="connsiteY805" fmla="*/ 226314 h 1740788"/>
                  <a:gd name="connsiteX806" fmla="*/ 393192 w 2379344"/>
                  <a:gd name="connsiteY806" fmla="*/ 224485 h 1740788"/>
                  <a:gd name="connsiteX807" fmla="*/ 384201 w 2379344"/>
                  <a:gd name="connsiteY807" fmla="*/ 224180 h 1740788"/>
                  <a:gd name="connsiteX808" fmla="*/ 380695 w 2379344"/>
                  <a:gd name="connsiteY808" fmla="*/ 225171 h 1740788"/>
                  <a:gd name="connsiteX809" fmla="*/ 372237 w 2379344"/>
                  <a:gd name="connsiteY809" fmla="*/ 230962 h 1740788"/>
                  <a:gd name="connsiteX810" fmla="*/ 371323 w 2379344"/>
                  <a:gd name="connsiteY810" fmla="*/ 236372 h 1740788"/>
                  <a:gd name="connsiteX811" fmla="*/ 376809 w 2379344"/>
                  <a:gd name="connsiteY811" fmla="*/ 249479 h 1740788"/>
                  <a:gd name="connsiteX812" fmla="*/ 379324 w 2379344"/>
                  <a:gd name="connsiteY812" fmla="*/ 253822 h 1740788"/>
                  <a:gd name="connsiteX813" fmla="*/ 378181 w 2379344"/>
                  <a:gd name="connsiteY813" fmla="*/ 254127 h 1740788"/>
                  <a:gd name="connsiteX814" fmla="*/ 363322 w 2379344"/>
                  <a:gd name="connsiteY814" fmla="*/ 242621 h 1740788"/>
                  <a:gd name="connsiteX815" fmla="*/ 358064 w 2379344"/>
                  <a:gd name="connsiteY815" fmla="*/ 239954 h 1740788"/>
                  <a:gd name="connsiteX816" fmla="*/ 352501 w 2379344"/>
                  <a:gd name="connsiteY816" fmla="*/ 238658 h 1740788"/>
                  <a:gd name="connsiteX817" fmla="*/ 345872 w 2379344"/>
                  <a:gd name="connsiteY817" fmla="*/ 238735 h 1740788"/>
                  <a:gd name="connsiteX818" fmla="*/ 321716 w 2379344"/>
                  <a:gd name="connsiteY818" fmla="*/ 243840 h 1740788"/>
                  <a:gd name="connsiteX819" fmla="*/ 314782 w 2379344"/>
                  <a:gd name="connsiteY819" fmla="*/ 246964 h 1740788"/>
                  <a:gd name="connsiteX820" fmla="*/ 300533 w 2379344"/>
                  <a:gd name="connsiteY820" fmla="*/ 258623 h 1740788"/>
                  <a:gd name="connsiteX821" fmla="*/ 289103 w 2379344"/>
                  <a:gd name="connsiteY821" fmla="*/ 264795 h 1740788"/>
                  <a:gd name="connsiteX822" fmla="*/ 277978 w 2379344"/>
                  <a:gd name="connsiteY822" fmla="*/ 272110 h 1740788"/>
                  <a:gd name="connsiteX823" fmla="*/ 271958 w 2379344"/>
                  <a:gd name="connsiteY823" fmla="*/ 274396 h 1740788"/>
                  <a:gd name="connsiteX824" fmla="*/ 265633 w 2379344"/>
                  <a:gd name="connsiteY824" fmla="*/ 275387 h 1740788"/>
                  <a:gd name="connsiteX825" fmla="*/ 258928 w 2379344"/>
                  <a:gd name="connsiteY825" fmla="*/ 277520 h 1740788"/>
                  <a:gd name="connsiteX826" fmla="*/ 249784 w 2379344"/>
                  <a:gd name="connsiteY826" fmla="*/ 281102 h 1740788"/>
                  <a:gd name="connsiteX827" fmla="*/ 240563 w 2379344"/>
                  <a:gd name="connsiteY827" fmla="*/ 285979 h 1740788"/>
                  <a:gd name="connsiteX828" fmla="*/ 225628 w 2379344"/>
                  <a:gd name="connsiteY828" fmla="*/ 296342 h 1740788"/>
                  <a:gd name="connsiteX829" fmla="*/ 223495 w 2379344"/>
                  <a:gd name="connsiteY829" fmla="*/ 298856 h 1740788"/>
                  <a:gd name="connsiteX830" fmla="*/ 217932 w 2379344"/>
                  <a:gd name="connsiteY830" fmla="*/ 308077 h 1740788"/>
                  <a:gd name="connsiteX831" fmla="*/ 217627 w 2379344"/>
                  <a:gd name="connsiteY831" fmla="*/ 313182 h 1740788"/>
                  <a:gd name="connsiteX832" fmla="*/ 219989 w 2379344"/>
                  <a:gd name="connsiteY832" fmla="*/ 318135 h 1740788"/>
                  <a:gd name="connsiteX833" fmla="*/ 223037 w 2379344"/>
                  <a:gd name="connsiteY833" fmla="*/ 321945 h 1740788"/>
                  <a:gd name="connsiteX834" fmla="*/ 227000 w 2379344"/>
                  <a:gd name="connsiteY834" fmla="*/ 324612 h 1740788"/>
                  <a:gd name="connsiteX835" fmla="*/ 231496 w 2379344"/>
                  <a:gd name="connsiteY835" fmla="*/ 326060 h 1740788"/>
                  <a:gd name="connsiteX836" fmla="*/ 246888 w 2379344"/>
                  <a:gd name="connsiteY836" fmla="*/ 325679 h 1740788"/>
                  <a:gd name="connsiteX837" fmla="*/ 252908 w 2379344"/>
                  <a:gd name="connsiteY837" fmla="*/ 326365 h 1740788"/>
                  <a:gd name="connsiteX838" fmla="*/ 264871 w 2379344"/>
                  <a:gd name="connsiteY838" fmla="*/ 330098 h 1740788"/>
                  <a:gd name="connsiteX839" fmla="*/ 271501 w 2379344"/>
                  <a:gd name="connsiteY839" fmla="*/ 330556 h 1740788"/>
                  <a:gd name="connsiteX840" fmla="*/ 281483 w 2379344"/>
                  <a:gd name="connsiteY840" fmla="*/ 328498 h 1740788"/>
                  <a:gd name="connsiteX841" fmla="*/ 287655 w 2379344"/>
                  <a:gd name="connsiteY841" fmla="*/ 325907 h 1740788"/>
                  <a:gd name="connsiteX842" fmla="*/ 294361 w 2379344"/>
                  <a:gd name="connsiteY842" fmla="*/ 325145 h 1740788"/>
                  <a:gd name="connsiteX843" fmla="*/ 303657 w 2379344"/>
                  <a:gd name="connsiteY843" fmla="*/ 325450 h 1740788"/>
                  <a:gd name="connsiteX844" fmla="*/ 313182 w 2379344"/>
                  <a:gd name="connsiteY844" fmla="*/ 323545 h 1740788"/>
                  <a:gd name="connsiteX845" fmla="*/ 320650 w 2379344"/>
                  <a:gd name="connsiteY845" fmla="*/ 320726 h 1740788"/>
                  <a:gd name="connsiteX846" fmla="*/ 324612 w 2379344"/>
                  <a:gd name="connsiteY846" fmla="*/ 320269 h 1740788"/>
                  <a:gd name="connsiteX847" fmla="*/ 329032 w 2379344"/>
                  <a:gd name="connsiteY847" fmla="*/ 321031 h 1740788"/>
                  <a:gd name="connsiteX848" fmla="*/ 333756 w 2379344"/>
                  <a:gd name="connsiteY848" fmla="*/ 322859 h 1740788"/>
                  <a:gd name="connsiteX849" fmla="*/ 334747 w 2379344"/>
                  <a:gd name="connsiteY849" fmla="*/ 324002 h 1740788"/>
                  <a:gd name="connsiteX850" fmla="*/ 323698 w 2379344"/>
                  <a:gd name="connsiteY850" fmla="*/ 326441 h 1740788"/>
                  <a:gd name="connsiteX851" fmla="*/ 317221 w 2379344"/>
                  <a:gd name="connsiteY851" fmla="*/ 329108 h 1740788"/>
                  <a:gd name="connsiteX852" fmla="*/ 310972 w 2379344"/>
                  <a:gd name="connsiteY852" fmla="*/ 332613 h 1740788"/>
                  <a:gd name="connsiteX853" fmla="*/ 309220 w 2379344"/>
                  <a:gd name="connsiteY853" fmla="*/ 335432 h 1740788"/>
                  <a:gd name="connsiteX854" fmla="*/ 306629 w 2379344"/>
                  <a:gd name="connsiteY854" fmla="*/ 343052 h 1740788"/>
                  <a:gd name="connsiteX855" fmla="*/ 303352 w 2379344"/>
                  <a:gd name="connsiteY855" fmla="*/ 355625 h 1740788"/>
                  <a:gd name="connsiteX856" fmla="*/ 298399 w 2379344"/>
                  <a:gd name="connsiteY856" fmla="*/ 368503 h 1740788"/>
                  <a:gd name="connsiteX857" fmla="*/ 291770 w 2379344"/>
                  <a:gd name="connsiteY857" fmla="*/ 381610 h 1740788"/>
                  <a:gd name="connsiteX858" fmla="*/ 286664 w 2379344"/>
                  <a:gd name="connsiteY858" fmla="*/ 389915 h 1740788"/>
                  <a:gd name="connsiteX859" fmla="*/ 281254 w 2379344"/>
                  <a:gd name="connsiteY859" fmla="*/ 395402 h 1740788"/>
                  <a:gd name="connsiteX860" fmla="*/ 270967 w 2379344"/>
                  <a:gd name="connsiteY860" fmla="*/ 404165 h 1740788"/>
                  <a:gd name="connsiteX861" fmla="*/ 265405 w 2379344"/>
                  <a:gd name="connsiteY861" fmla="*/ 407746 h 1740788"/>
                  <a:gd name="connsiteX862" fmla="*/ 261290 w 2379344"/>
                  <a:gd name="connsiteY862" fmla="*/ 408965 h 1740788"/>
                  <a:gd name="connsiteX863" fmla="*/ 254813 w 2379344"/>
                  <a:gd name="connsiteY863" fmla="*/ 408965 h 1740788"/>
                  <a:gd name="connsiteX864" fmla="*/ 241554 w 2379344"/>
                  <a:gd name="connsiteY864" fmla="*/ 407289 h 1740788"/>
                  <a:gd name="connsiteX865" fmla="*/ 211684 w 2379344"/>
                  <a:gd name="connsiteY865" fmla="*/ 408508 h 1740788"/>
                  <a:gd name="connsiteX866" fmla="*/ 206731 w 2379344"/>
                  <a:gd name="connsiteY866" fmla="*/ 409042 h 1740788"/>
                  <a:gd name="connsiteX867" fmla="*/ 197968 w 2379344"/>
                  <a:gd name="connsiteY867" fmla="*/ 412166 h 1740788"/>
                  <a:gd name="connsiteX868" fmla="*/ 191796 w 2379344"/>
                  <a:gd name="connsiteY868" fmla="*/ 413233 h 1740788"/>
                  <a:gd name="connsiteX869" fmla="*/ 184023 w 2379344"/>
                  <a:gd name="connsiteY869" fmla="*/ 413385 h 1740788"/>
                  <a:gd name="connsiteX870" fmla="*/ 172060 w 2379344"/>
                  <a:gd name="connsiteY870" fmla="*/ 415823 h 1740788"/>
                  <a:gd name="connsiteX871" fmla="*/ 154534 w 2379344"/>
                  <a:gd name="connsiteY871" fmla="*/ 420700 h 1740788"/>
                  <a:gd name="connsiteX872" fmla="*/ 146761 w 2379344"/>
                  <a:gd name="connsiteY872" fmla="*/ 423901 h 1740788"/>
                  <a:gd name="connsiteX873" fmla="*/ 147447 w 2379344"/>
                  <a:gd name="connsiteY873" fmla="*/ 425577 h 1740788"/>
                  <a:gd name="connsiteX874" fmla="*/ 150876 w 2379344"/>
                  <a:gd name="connsiteY874" fmla="*/ 429082 h 1740788"/>
                  <a:gd name="connsiteX875" fmla="*/ 150647 w 2379344"/>
                  <a:gd name="connsiteY875" fmla="*/ 430378 h 1740788"/>
                  <a:gd name="connsiteX876" fmla="*/ 148209 w 2379344"/>
                  <a:gd name="connsiteY876" fmla="*/ 431140 h 1740788"/>
                  <a:gd name="connsiteX877" fmla="*/ 110185 w 2379344"/>
                  <a:gd name="connsiteY877" fmla="*/ 437845 h 1740788"/>
                  <a:gd name="connsiteX878" fmla="*/ 93116 w 2379344"/>
                  <a:gd name="connsiteY878" fmla="*/ 442341 h 1740788"/>
                  <a:gd name="connsiteX879" fmla="*/ 84887 w 2379344"/>
                  <a:gd name="connsiteY879" fmla="*/ 445313 h 1740788"/>
                  <a:gd name="connsiteX880" fmla="*/ 79934 w 2379344"/>
                  <a:gd name="connsiteY880" fmla="*/ 448208 h 1740788"/>
                  <a:gd name="connsiteX881" fmla="*/ 74066 w 2379344"/>
                  <a:gd name="connsiteY881" fmla="*/ 449656 h 1740788"/>
                  <a:gd name="connsiteX882" fmla="*/ 55093 w 2379344"/>
                  <a:gd name="connsiteY882" fmla="*/ 449275 h 1740788"/>
                  <a:gd name="connsiteX883" fmla="*/ 50444 w 2379344"/>
                  <a:gd name="connsiteY883" fmla="*/ 449580 h 1740788"/>
                  <a:gd name="connsiteX884" fmla="*/ 45187 w 2379344"/>
                  <a:gd name="connsiteY884" fmla="*/ 450952 h 1740788"/>
                  <a:gd name="connsiteX885" fmla="*/ 30709 w 2379344"/>
                  <a:gd name="connsiteY885" fmla="*/ 456895 h 1740788"/>
                  <a:gd name="connsiteX886" fmla="*/ 16307 w 2379344"/>
                  <a:gd name="connsiteY886" fmla="*/ 460934 h 1740788"/>
                  <a:gd name="connsiteX887" fmla="*/ 13335 w 2379344"/>
                  <a:gd name="connsiteY887" fmla="*/ 462763 h 1740788"/>
                  <a:gd name="connsiteX888" fmla="*/ 5334 w 2379344"/>
                  <a:gd name="connsiteY888" fmla="*/ 469697 h 1740788"/>
                  <a:gd name="connsiteX889" fmla="*/ 3962 w 2379344"/>
                  <a:gd name="connsiteY889" fmla="*/ 472821 h 1740788"/>
                  <a:gd name="connsiteX890" fmla="*/ 5563 w 2379344"/>
                  <a:gd name="connsiteY890" fmla="*/ 475107 h 1740788"/>
                  <a:gd name="connsiteX891" fmla="*/ 9525 w 2379344"/>
                  <a:gd name="connsiteY891" fmla="*/ 478155 h 1740788"/>
                  <a:gd name="connsiteX892" fmla="*/ 9144 w 2379344"/>
                  <a:gd name="connsiteY892" fmla="*/ 479755 h 1740788"/>
                  <a:gd name="connsiteX893" fmla="*/ 0 w 2379344"/>
                  <a:gd name="connsiteY893" fmla="*/ 486842 h 1740788"/>
                  <a:gd name="connsiteX894" fmla="*/ 991 w 2379344"/>
                  <a:gd name="connsiteY894" fmla="*/ 490118 h 1740788"/>
                  <a:gd name="connsiteX895" fmla="*/ 8916 w 2379344"/>
                  <a:gd name="connsiteY895" fmla="*/ 495910 h 1740788"/>
                  <a:gd name="connsiteX896" fmla="*/ 22098 w 2379344"/>
                  <a:gd name="connsiteY896" fmla="*/ 503758 h 1740788"/>
                  <a:gd name="connsiteX897" fmla="*/ 25527 w 2379344"/>
                  <a:gd name="connsiteY897" fmla="*/ 506578 h 1740788"/>
                  <a:gd name="connsiteX898" fmla="*/ 29108 w 2379344"/>
                  <a:gd name="connsiteY898" fmla="*/ 508254 h 1740788"/>
                  <a:gd name="connsiteX899" fmla="*/ 45263 w 2379344"/>
                  <a:gd name="connsiteY899" fmla="*/ 511302 h 1740788"/>
                  <a:gd name="connsiteX900" fmla="*/ 50521 w 2379344"/>
                  <a:gd name="connsiteY900" fmla="*/ 513283 h 1740788"/>
                  <a:gd name="connsiteX901" fmla="*/ 55321 w 2379344"/>
                  <a:gd name="connsiteY901" fmla="*/ 516865 h 1740788"/>
                  <a:gd name="connsiteX902" fmla="*/ 59893 w 2379344"/>
                  <a:gd name="connsiteY902" fmla="*/ 518465 h 1740788"/>
                  <a:gd name="connsiteX903" fmla="*/ 70637 w 2379344"/>
                  <a:gd name="connsiteY903" fmla="*/ 520217 h 1740788"/>
                  <a:gd name="connsiteX904" fmla="*/ 80924 w 2379344"/>
                  <a:gd name="connsiteY904" fmla="*/ 520065 h 1740788"/>
                  <a:gd name="connsiteX905" fmla="*/ 85420 w 2379344"/>
                  <a:gd name="connsiteY905" fmla="*/ 519532 h 1740788"/>
                  <a:gd name="connsiteX906" fmla="*/ 93193 w 2379344"/>
                  <a:gd name="connsiteY906" fmla="*/ 515950 h 1740788"/>
                  <a:gd name="connsiteX907" fmla="*/ 104775 w 2379344"/>
                  <a:gd name="connsiteY907" fmla="*/ 516103 h 1740788"/>
                  <a:gd name="connsiteX908" fmla="*/ 105994 w 2379344"/>
                  <a:gd name="connsiteY908" fmla="*/ 516941 h 1740788"/>
                  <a:gd name="connsiteX909" fmla="*/ 98069 w 2379344"/>
                  <a:gd name="connsiteY909" fmla="*/ 519684 h 1740788"/>
                  <a:gd name="connsiteX910" fmla="*/ 87401 w 2379344"/>
                  <a:gd name="connsiteY910" fmla="*/ 526313 h 1740788"/>
                  <a:gd name="connsiteX911" fmla="*/ 88468 w 2379344"/>
                  <a:gd name="connsiteY911" fmla="*/ 527761 h 1740788"/>
                  <a:gd name="connsiteX912" fmla="*/ 96850 w 2379344"/>
                  <a:gd name="connsiteY912" fmla="*/ 528523 h 1740788"/>
                  <a:gd name="connsiteX913" fmla="*/ 104242 w 2379344"/>
                  <a:gd name="connsiteY913" fmla="*/ 532867 h 1740788"/>
                  <a:gd name="connsiteX914" fmla="*/ 104623 w 2379344"/>
                  <a:gd name="connsiteY914" fmla="*/ 537286 h 1740788"/>
                  <a:gd name="connsiteX915" fmla="*/ 110109 w 2379344"/>
                  <a:gd name="connsiteY915" fmla="*/ 540258 h 1740788"/>
                  <a:gd name="connsiteX916" fmla="*/ 134341 w 2379344"/>
                  <a:gd name="connsiteY916" fmla="*/ 546811 h 1740788"/>
                  <a:gd name="connsiteX917" fmla="*/ 140208 w 2379344"/>
                  <a:gd name="connsiteY917" fmla="*/ 547192 h 1740788"/>
                  <a:gd name="connsiteX918" fmla="*/ 144399 w 2379344"/>
                  <a:gd name="connsiteY918" fmla="*/ 546430 h 1740788"/>
                  <a:gd name="connsiteX919" fmla="*/ 148895 w 2379344"/>
                  <a:gd name="connsiteY919" fmla="*/ 544754 h 1740788"/>
                  <a:gd name="connsiteX920" fmla="*/ 153619 w 2379344"/>
                  <a:gd name="connsiteY920" fmla="*/ 541782 h 1740788"/>
                  <a:gd name="connsiteX921" fmla="*/ 158420 w 2379344"/>
                  <a:gd name="connsiteY921" fmla="*/ 537515 h 1740788"/>
                  <a:gd name="connsiteX922" fmla="*/ 162611 w 2379344"/>
                  <a:gd name="connsiteY922" fmla="*/ 535762 h 1740788"/>
                  <a:gd name="connsiteX923" fmla="*/ 166040 w 2379344"/>
                  <a:gd name="connsiteY923" fmla="*/ 536524 h 1740788"/>
                  <a:gd name="connsiteX924" fmla="*/ 175336 w 2379344"/>
                  <a:gd name="connsiteY924" fmla="*/ 540487 h 1740788"/>
                  <a:gd name="connsiteX925" fmla="*/ 181356 w 2379344"/>
                  <a:gd name="connsiteY925" fmla="*/ 541630 h 1740788"/>
                  <a:gd name="connsiteX926" fmla="*/ 187528 w 2379344"/>
                  <a:gd name="connsiteY926" fmla="*/ 542544 h 1740788"/>
                  <a:gd name="connsiteX927" fmla="*/ 198730 w 2379344"/>
                  <a:gd name="connsiteY927" fmla="*/ 542163 h 1740788"/>
                  <a:gd name="connsiteX928" fmla="*/ 205511 w 2379344"/>
                  <a:gd name="connsiteY928" fmla="*/ 540639 h 1740788"/>
                  <a:gd name="connsiteX929" fmla="*/ 219685 w 2379344"/>
                  <a:gd name="connsiteY929" fmla="*/ 533095 h 1740788"/>
                  <a:gd name="connsiteX930" fmla="*/ 226543 w 2379344"/>
                  <a:gd name="connsiteY930" fmla="*/ 530123 h 1740788"/>
                  <a:gd name="connsiteX931" fmla="*/ 232258 w 2379344"/>
                  <a:gd name="connsiteY931" fmla="*/ 528828 h 1740788"/>
                  <a:gd name="connsiteX932" fmla="*/ 237363 w 2379344"/>
                  <a:gd name="connsiteY932" fmla="*/ 529285 h 1740788"/>
                  <a:gd name="connsiteX933" fmla="*/ 246964 w 2379344"/>
                  <a:gd name="connsiteY933" fmla="*/ 534619 h 1740788"/>
                  <a:gd name="connsiteX934" fmla="*/ 252298 w 2379344"/>
                  <a:gd name="connsiteY934" fmla="*/ 538886 h 1740788"/>
                  <a:gd name="connsiteX935" fmla="*/ 253822 w 2379344"/>
                  <a:gd name="connsiteY935" fmla="*/ 542849 h 1740788"/>
                  <a:gd name="connsiteX936" fmla="*/ 251612 w 2379344"/>
                  <a:gd name="connsiteY936" fmla="*/ 546735 h 1740788"/>
                  <a:gd name="connsiteX937" fmla="*/ 246659 w 2379344"/>
                  <a:gd name="connsiteY937" fmla="*/ 552831 h 1740788"/>
                  <a:gd name="connsiteX938" fmla="*/ 246888 w 2379344"/>
                  <a:gd name="connsiteY938" fmla="*/ 556412 h 1740788"/>
                  <a:gd name="connsiteX939" fmla="*/ 249784 w 2379344"/>
                  <a:gd name="connsiteY939" fmla="*/ 560603 h 1740788"/>
                  <a:gd name="connsiteX940" fmla="*/ 249098 w 2379344"/>
                  <a:gd name="connsiteY940" fmla="*/ 562051 h 1740788"/>
                  <a:gd name="connsiteX941" fmla="*/ 236830 w 2379344"/>
                  <a:gd name="connsiteY941" fmla="*/ 557327 h 1740788"/>
                  <a:gd name="connsiteX942" fmla="*/ 227838 w 2379344"/>
                  <a:gd name="connsiteY942" fmla="*/ 555193 h 1740788"/>
                  <a:gd name="connsiteX943" fmla="*/ 208636 w 2379344"/>
                  <a:gd name="connsiteY943" fmla="*/ 553517 h 1740788"/>
                  <a:gd name="connsiteX944" fmla="*/ 181432 w 2379344"/>
                  <a:gd name="connsiteY944" fmla="*/ 553974 h 1740788"/>
                  <a:gd name="connsiteX945" fmla="*/ 163754 w 2379344"/>
                  <a:gd name="connsiteY945" fmla="*/ 557022 h 1740788"/>
                  <a:gd name="connsiteX946" fmla="*/ 157734 w 2379344"/>
                  <a:gd name="connsiteY946" fmla="*/ 559841 h 1740788"/>
                  <a:gd name="connsiteX947" fmla="*/ 148742 w 2379344"/>
                  <a:gd name="connsiteY947" fmla="*/ 568985 h 1740788"/>
                  <a:gd name="connsiteX948" fmla="*/ 122453 w 2379344"/>
                  <a:gd name="connsiteY948" fmla="*/ 566242 h 1740788"/>
                  <a:gd name="connsiteX949" fmla="*/ 85801 w 2379344"/>
                  <a:gd name="connsiteY949" fmla="*/ 569062 h 1740788"/>
                  <a:gd name="connsiteX950" fmla="*/ 75743 w 2379344"/>
                  <a:gd name="connsiteY950" fmla="*/ 570586 h 1740788"/>
                  <a:gd name="connsiteX951" fmla="*/ 72009 w 2379344"/>
                  <a:gd name="connsiteY951" fmla="*/ 572262 h 1740788"/>
                  <a:gd name="connsiteX952" fmla="*/ 68275 w 2379344"/>
                  <a:gd name="connsiteY952" fmla="*/ 575005 h 1740788"/>
                  <a:gd name="connsiteX953" fmla="*/ 64389 w 2379344"/>
                  <a:gd name="connsiteY953" fmla="*/ 578739 h 1740788"/>
                  <a:gd name="connsiteX954" fmla="*/ 64922 w 2379344"/>
                  <a:gd name="connsiteY954" fmla="*/ 582397 h 1740788"/>
                  <a:gd name="connsiteX955" fmla="*/ 69799 w 2379344"/>
                  <a:gd name="connsiteY955" fmla="*/ 585978 h 1740788"/>
                  <a:gd name="connsiteX956" fmla="*/ 80696 w 2379344"/>
                  <a:gd name="connsiteY956" fmla="*/ 590474 h 1740788"/>
                  <a:gd name="connsiteX957" fmla="*/ 79248 w 2379344"/>
                  <a:gd name="connsiteY957" fmla="*/ 591464 h 1740788"/>
                  <a:gd name="connsiteX958" fmla="*/ 78562 w 2379344"/>
                  <a:gd name="connsiteY958" fmla="*/ 593065 h 1740788"/>
                  <a:gd name="connsiteX959" fmla="*/ 78410 w 2379344"/>
                  <a:gd name="connsiteY959" fmla="*/ 595274 h 1740788"/>
                  <a:gd name="connsiteX960" fmla="*/ 80696 w 2379344"/>
                  <a:gd name="connsiteY960" fmla="*/ 597256 h 1740788"/>
                  <a:gd name="connsiteX961" fmla="*/ 85420 w 2379344"/>
                  <a:gd name="connsiteY961" fmla="*/ 599084 h 1740788"/>
                  <a:gd name="connsiteX962" fmla="*/ 92050 w 2379344"/>
                  <a:gd name="connsiteY962" fmla="*/ 600227 h 1740788"/>
                  <a:gd name="connsiteX963" fmla="*/ 100508 w 2379344"/>
                  <a:gd name="connsiteY963" fmla="*/ 596494 h 1740788"/>
                  <a:gd name="connsiteX964" fmla="*/ 121006 w 2379344"/>
                  <a:gd name="connsiteY964" fmla="*/ 585597 h 1740788"/>
                  <a:gd name="connsiteX965" fmla="*/ 120320 w 2379344"/>
                  <a:gd name="connsiteY965" fmla="*/ 587273 h 1740788"/>
                  <a:gd name="connsiteX966" fmla="*/ 118034 w 2379344"/>
                  <a:gd name="connsiteY966" fmla="*/ 590245 h 1740788"/>
                  <a:gd name="connsiteX967" fmla="*/ 114148 w 2379344"/>
                  <a:gd name="connsiteY967" fmla="*/ 594665 h 1740788"/>
                  <a:gd name="connsiteX968" fmla="*/ 113538 w 2379344"/>
                  <a:gd name="connsiteY968" fmla="*/ 598703 h 1740788"/>
                  <a:gd name="connsiteX969" fmla="*/ 116205 w 2379344"/>
                  <a:gd name="connsiteY969" fmla="*/ 602209 h 1740788"/>
                  <a:gd name="connsiteX970" fmla="*/ 118948 w 2379344"/>
                  <a:gd name="connsiteY970" fmla="*/ 604647 h 1740788"/>
                  <a:gd name="connsiteX971" fmla="*/ 121844 w 2379344"/>
                  <a:gd name="connsiteY971" fmla="*/ 605942 h 1740788"/>
                  <a:gd name="connsiteX972" fmla="*/ 138151 w 2379344"/>
                  <a:gd name="connsiteY972" fmla="*/ 609981 h 1740788"/>
                  <a:gd name="connsiteX973" fmla="*/ 156896 w 2379344"/>
                  <a:gd name="connsiteY973" fmla="*/ 611429 h 1740788"/>
                  <a:gd name="connsiteX974" fmla="*/ 178003 w 2379344"/>
                  <a:gd name="connsiteY974" fmla="*/ 610667 h 1740788"/>
                  <a:gd name="connsiteX975" fmla="*/ 182271 w 2379344"/>
                  <a:gd name="connsiteY975" fmla="*/ 612800 h 1740788"/>
                  <a:gd name="connsiteX976" fmla="*/ 180975 w 2379344"/>
                  <a:gd name="connsiteY976" fmla="*/ 614020 h 1740788"/>
                  <a:gd name="connsiteX977" fmla="*/ 177165 w 2379344"/>
                  <a:gd name="connsiteY977" fmla="*/ 615544 h 1740788"/>
                  <a:gd name="connsiteX978" fmla="*/ 161087 w 2379344"/>
                  <a:gd name="connsiteY978" fmla="*/ 617906 h 1740788"/>
                  <a:gd name="connsiteX979" fmla="*/ 153162 w 2379344"/>
                  <a:gd name="connsiteY979" fmla="*/ 619963 h 1740788"/>
                  <a:gd name="connsiteX980" fmla="*/ 132436 w 2379344"/>
                  <a:gd name="connsiteY980" fmla="*/ 629869 h 1740788"/>
                  <a:gd name="connsiteX981" fmla="*/ 129159 w 2379344"/>
                  <a:gd name="connsiteY981" fmla="*/ 632841 h 1740788"/>
                  <a:gd name="connsiteX982" fmla="*/ 130073 w 2379344"/>
                  <a:gd name="connsiteY982" fmla="*/ 635051 h 1740788"/>
                  <a:gd name="connsiteX983" fmla="*/ 133502 w 2379344"/>
                  <a:gd name="connsiteY983" fmla="*/ 638175 h 1740788"/>
                  <a:gd name="connsiteX984" fmla="*/ 143789 w 2379344"/>
                  <a:gd name="connsiteY984" fmla="*/ 642214 h 1740788"/>
                  <a:gd name="connsiteX985" fmla="*/ 157124 w 2379344"/>
                  <a:gd name="connsiteY985" fmla="*/ 649681 h 1740788"/>
                  <a:gd name="connsiteX986" fmla="*/ 164973 w 2379344"/>
                  <a:gd name="connsiteY986" fmla="*/ 652577 h 1740788"/>
                  <a:gd name="connsiteX987" fmla="*/ 174422 w 2379344"/>
                  <a:gd name="connsiteY987" fmla="*/ 657301 h 1740788"/>
                  <a:gd name="connsiteX988" fmla="*/ 180899 w 2379344"/>
                  <a:gd name="connsiteY988" fmla="*/ 659130 h 1740788"/>
                  <a:gd name="connsiteX989" fmla="*/ 232181 w 2379344"/>
                  <a:gd name="connsiteY989" fmla="*/ 666826 h 1740788"/>
                  <a:gd name="connsiteX990" fmla="*/ 238049 w 2379344"/>
                  <a:gd name="connsiteY990" fmla="*/ 666217 h 1740788"/>
                  <a:gd name="connsiteX991" fmla="*/ 231115 w 2379344"/>
                  <a:gd name="connsiteY991" fmla="*/ 660502 h 1740788"/>
                  <a:gd name="connsiteX992" fmla="*/ 223342 w 2379344"/>
                  <a:gd name="connsiteY992" fmla="*/ 652424 h 1740788"/>
                  <a:gd name="connsiteX993" fmla="*/ 222428 w 2379344"/>
                  <a:gd name="connsiteY993" fmla="*/ 649072 h 1740788"/>
                  <a:gd name="connsiteX994" fmla="*/ 225704 w 2379344"/>
                  <a:gd name="connsiteY994" fmla="*/ 647624 h 1740788"/>
                  <a:gd name="connsiteX995" fmla="*/ 230353 w 2379344"/>
                  <a:gd name="connsiteY995" fmla="*/ 647243 h 1740788"/>
                  <a:gd name="connsiteX996" fmla="*/ 238582 w 2379344"/>
                  <a:gd name="connsiteY996" fmla="*/ 651281 h 1740788"/>
                  <a:gd name="connsiteX997" fmla="*/ 242773 w 2379344"/>
                  <a:gd name="connsiteY997" fmla="*/ 652882 h 1740788"/>
                  <a:gd name="connsiteX998" fmla="*/ 246126 w 2379344"/>
                  <a:gd name="connsiteY998" fmla="*/ 653415 h 1740788"/>
                  <a:gd name="connsiteX999" fmla="*/ 250165 w 2379344"/>
                  <a:gd name="connsiteY999" fmla="*/ 652196 h 1740788"/>
                  <a:gd name="connsiteX1000" fmla="*/ 259004 w 2379344"/>
                  <a:gd name="connsiteY1000" fmla="*/ 647090 h 1740788"/>
                  <a:gd name="connsiteX1001" fmla="*/ 265938 w 2379344"/>
                  <a:gd name="connsiteY1001" fmla="*/ 645338 h 1740788"/>
                  <a:gd name="connsiteX1002" fmla="*/ 268986 w 2379344"/>
                  <a:gd name="connsiteY1002" fmla="*/ 645643 h 1740788"/>
                  <a:gd name="connsiteX1003" fmla="*/ 272491 w 2379344"/>
                  <a:gd name="connsiteY1003" fmla="*/ 647395 h 1740788"/>
                  <a:gd name="connsiteX1004" fmla="*/ 276454 w 2379344"/>
                  <a:gd name="connsiteY1004" fmla="*/ 650824 h 1740788"/>
                  <a:gd name="connsiteX1005" fmla="*/ 280721 w 2379344"/>
                  <a:gd name="connsiteY1005" fmla="*/ 653034 h 1740788"/>
                  <a:gd name="connsiteX1006" fmla="*/ 285293 w 2379344"/>
                  <a:gd name="connsiteY1006" fmla="*/ 654177 h 1740788"/>
                  <a:gd name="connsiteX1007" fmla="*/ 288569 w 2379344"/>
                  <a:gd name="connsiteY1007" fmla="*/ 654101 h 1740788"/>
                  <a:gd name="connsiteX1008" fmla="*/ 290856 w 2379344"/>
                  <a:gd name="connsiteY1008" fmla="*/ 652882 h 1740788"/>
                  <a:gd name="connsiteX1009" fmla="*/ 299542 w 2379344"/>
                  <a:gd name="connsiteY1009" fmla="*/ 652501 h 1740788"/>
                  <a:gd name="connsiteX1010" fmla="*/ 306400 w 2379344"/>
                  <a:gd name="connsiteY1010" fmla="*/ 650824 h 1740788"/>
                  <a:gd name="connsiteX1011" fmla="*/ 314858 w 2379344"/>
                  <a:gd name="connsiteY1011" fmla="*/ 647319 h 1740788"/>
                  <a:gd name="connsiteX1012" fmla="*/ 320650 w 2379344"/>
                  <a:gd name="connsiteY1012" fmla="*/ 644423 h 1740788"/>
                  <a:gd name="connsiteX1013" fmla="*/ 326669 w 2379344"/>
                  <a:gd name="connsiteY1013" fmla="*/ 640385 h 1740788"/>
                  <a:gd name="connsiteX1014" fmla="*/ 329794 w 2379344"/>
                  <a:gd name="connsiteY1014" fmla="*/ 639394 h 1740788"/>
                  <a:gd name="connsiteX1015" fmla="*/ 333070 w 2379344"/>
                  <a:gd name="connsiteY1015" fmla="*/ 640461 h 1740788"/>
                  <a:gd name="connsiteX1016" fmla="*/ 336499 w 2379344"/>
                  <a:gd name="connsiteY1016" fmla="*/ 643509 h 1740788"/>
                  <a:gd name="connsiteX1017" fmla="*/ 343205 w 2379344"/>
                  <a:gd name="connsiteY1017" fmla="*/ 647929 h 1740788"/>
                  <a:gd name="connsiteX1018" fmla="*/ 347777 w 2379344"/>
                  <a:gd name="connsiteY1018" fmla="*/ 647319 h 1740788"/>
                  <a:gd name="connsiteX1019" fmla="*/ 356387 w 2379344"/>
                  <a:gd name="connsiteY1019" fmla="*/ 642442 h 1740788"/>
                  <a:gd name="connsiteX1020" fmla="*/ 363474 w 2379344"/>
                  <a:gd name="connsiteY1020" fmla="*/ 637565 h 1740788"/>
                  <a:gd name="connsiteX1021" fmla="*/ 369189 w 2379344"/>
                  <a:gd name="connsiteY1021" fmla="*/ 636575 h 1740788"/>
                  <a:gd name="connsiteX1022" fmla="*/ 380238 w 2379344"/>
                  <a:gd name="connsiteY1022" fmla="*/ 639242 h 1740788"/>
                  <a:gd name="connsiteX1023" fmla="*/ 387325 w 2379344"/>
                  <a:gd name="connsiteY1023" fmla="*/ 643738 h 1740788"/>
                  <a:gd name="connsiteX1024" fmla="*/ 390449 w 2379344"/>
                  <a:gd name="connsiteY1024" fmla="*/ 644500 h 1740788"/>
                  <a:gd name="connsiteX1025" fmla="*/ 399974 w 2379344"/>
                  <a:gd name="connsiteY1025" fmla="*/ 643814 h 1740788"/>
                  <a:gd name="connsiteX1026" fmla="*/ 415442 w 2379344"/>
                  <a:gd name="connsiteY1026" fmla="*/ 645262 h 1740788"/>
                  <a:gd name="connsiteX1027" fmla="*/ 433883 w 2379344"/>
                  <a:gd name="connsiteY1027" fmla="*/ 649757 h 1740788"/>
                  <a:gd name="connsiteX1028" fmla="*/ 443484 w 2379344"/>
                  <a:gd name="connsiteY1028" fmla="*/ 650215 h 1740788"/>
                  <a:gd name="connsiteX1029" fmla="*/ 450647 w 2379344"/>
                  <a:gd name="connsiteY1029" fmla="*/ 651967 h 1740788"/>
                  <a:gd name="connsiteX1030" fmla="*/ 462839 w 2379344"/>
                  <a:gd name="connsiteY1030" fmla="*/ 656768 h 1740788"/>
                  <a:gd name="connsiteX1031" fmla="*/ 490042 w 2379344"/>
                  <a:gd name="connsiteY1031" fmla="*/ 664921 h 1740788"/>
                  <a:gd name="connsiteX1032" fmla="*/ 507721 w 2379344"/>
                  <a:gd name="connsiteY1032" fmla="*/ 672541 h 1740788"/>
                  <a:gd name="connsiteX1033" fmla="*/ 518236 w 2379344"/>
                  <a:gd name="connsiteY1033" fmla="*/ 675513 h 1740788"/>
                  <a:gd name="connsiteX1034" fmla="*/ 525247 w 2379344"/>
                  <a:gd name="connsiteY1034" fmla="*/ 678637 h 1740788"/>
                  <a:gd name="connsiteX1035" fmla="*/ 532333 w 2379344"/>
                  <a:gd name="connsiteY1035" fmla="*/ 682904 h 1740788"/>
                  <a:gd name="connsiteX1036" fmla="*/ 540106 w 2379344"/>
                  <a:gd name="connsiteY1036" fmla="*/ 685571 h 1740788"/>
                  <a:gd name="connsiteX1037" fmla="*/ 548564 w 2379344"/>
                  <a:gd name="connsiteY1037" fmla="*/ 686638 h 1740788"/>
                  <a:gd name="connsiteX1038" fmla="*/ 554203 w 2379344"/>
                  <a:gd name="connsiteY1038" fmla="*/ 688772 h 1740788"/>
                  <a:gd name="connsiteX1039" fmla="*/ 559461 w 2379344"/>
                  <a:gd name="connsiteY1039" fmla="*/ 694792 h 1740788"/>
                  <a:gd name="connsiteX1040" fmla="*/ 564566 w 2379344"/>
                  <a:gd name="connsiteY1040" fmla="*/ 702945 h 1740788"/>
                  <a:gd name="connsiteX1041" fmla="*/ 563347 w 2379344"/>
                  <a:gd name="connsiteY1041" fmla="*/ 705688 h 1740788"/>
                  <a:gd name="connsiteX1042" fmla="*/ 550850 w 2379344"/>
                  <a:gd name="connsiteY1042" fmla="*/ 712394 h 1740788"/>
                  <a:gd name="connsiteX1043" fmla="*/ 552298 w 2379344"/>
                  <a:gd name="connsiteY1043" fmla="*/ 714908 h 1740788"/>
                  <a:gd name="connsiteX1044" fmla="*/ 564413 w 2379344"/>
                  <a:gd name="connsiteY1044" fmla="*/ 720623 h 1740788"/>
                  <a:gd name="connsiteX1045" fmla="*/ 567309 w 2379344"/>
                  <a:gd name="connsiteY1045" fmla="*/ 723062 h 1740788"/>
                  <a:gd name="connsiteX1046" fmla="*/ 570052 w 2379344"/>
                  <a:gd name="connsiteY1046" fmla="*/ 726338 h 1740788"/>
                  <a:gd name="connsiteX1047" fmla="*/ 575539 w 2379344"/>
                  <a:gd name="connsiteY1047" fmla="*/ 734035 h 1740788"/>
                  <a:gd name="connsiteX1048" fmla="*/ 581482 w 2379344"/>
                  <a:gd name="connsiteY1048" fmla="*/ 739064 h 1740788"/>
                  <a:gd name="connsiteX1049" fmla="*/ 598856 w 2379344"/>
                  <a:gd name="connsiteY1049" fmla="*/ 746303 h 1740788"/>
                  <a:gd name="connsiteX1050" fmla="*/ 605561 w 2379344"/>
                  <a:gd name="connsiteY1050" fmla="*/ 750265 h 1740788"/>
                  <a:gd name="connsiteX1051" fmla="*/ 610210 w 2379344"/>
                  <a:gd name="connsiteY1051" fmla="*/ 754380 h 1740788"/>
                  <a:gd name="connsiteX1052" fmla="*/ 613562 w 2379344"/>
                  <a:gd name="connsiteY1052" fmla="*/ 758419 h 1740788"/>
                  <a:gd name="connsiteX1053" fmla="*/ 615620 w 2379344"/>
                  <a:gd name="connsiteY1053" fmla="*/ 762533 h 1740788"/>
                  <a:gd name="connsiteX1054" fmla="*/ 617982 w 2379344"/>
                  <a:gd name="connsiteY1054" fmla="*/ 765429 h 1740788"/>
                  <a:gd name="connsiteX1055" fmla="*/ 620725 w 2379344"/>
                  <a:gd name="connsiteY1055" fmla="*/ 767258 h 1740788"/>
                  <a:gd name="connsiteX1056" fmla="*/ 631546 w 2379344"/>
                  <a:gd name="connsiteY1056" fmla="*/ 771601 h 1740788"/>
                  <a:gd name="connsiteX1057" fmla="*/ 641833 w 2379344"/>
                  <a:gd name="connsiteY1057" fmla="*/ 778231 h 1740788"/>
                  <a:gd name="connsiteX1058" fmla="*/ 638175 w 2379344"/>
                  <a:gd name="connsiteY1058" fmla="*/ 780974 h 1740788"/>
                  <a:gd name="connsiteX1059" fmla="*/ 634517 w 2379344"/>
                  <a:gd name="connsiteY1059" fmla="*/ 781279 h 1740788"/>
                  <a:gd name="connsiteX1060" fmla="*/ 626364 w 2379344"/>
                  <a:gd name="connsiteY1060" fmla="*/ 783488 h 1740788"/>
                  <a:gd name="connsiteX1061" fmla="*/ 623926 w 2379344"/>
                  <a:gd name="connsiteY1061" fmla="*/ 785622 h 1740788"/>
                  <a:gd name="connsiteX1062" fmla="*/ 626364 w 2379344"/>
                  <a:gd name="connsiteY1062" fmla="*/ 789508 h 1740788"/>
                  <a:gd name="connsiteX1063" fmla="*/ 626059 w 2379344"/>
                  <a:gd name="connsiteY1063" fmla="*/ 793166 h 1740788"/>
                  <a:gd name="connsiteX1064" fmla="*/ 626974 w 2379344"/>
                  <a:gd name="connsiteY1064" fmla="*/ 797052 h 1740788"/>
                  <a:gd name="connsiteX1065" fmla="*/ 624383 w 2379344"/>
                  <a:gd name="connsiteY1065" fmla="*/ 801472 h 1740788"/>
                  <a:gd name="connsiteX1066" fmla="*/ 615467 w 2379344"/>
                  <a:gd name="connsiteY1066" fmla="*/ 803300 h 1740788"/>
                  <a:gd name="connsiteX1067" fmla="*/ 608686 w 2379344"/>
                  <a:gd name="connsiteY1067" fmla="*/ 805967 h 1740788"/>
                  <a:gd name="connsiteX1068" fmla="*/ 604037 w 2379344"/>
                  <a:gd name="connsiteY1068" fmla="*/ 808558 h 1740788"/>
                  <a:gd name="connsiteX1069" fmla="*/ 605561 w 2379344"/>
                  <a:gd name="connsiteY1069" fmla="*/ 809092 h 1740788"/>
                  <a:gd name="connsiteX1070" fmla="*/ 614782 w 2379344"/>
                  <a:gd name="connsiteY1070" fmla="*/ 808101 h 1740788"/>
                  <a:gd name="connsiteX1071" fmla="*/ 626364 w 2379344"/>
                  <a:gd name="connsiteY1071" fmla="*/ 806044 h 1740788"/>
                  <a:gd name="connsiteX1072" fmla="*/ 632689 w 2379344"/>
                  <a:gd name="connsiteY1072" fmla="*/ 804291 h 1740788"/>
                  <a:gd name="connsiteX1073" fmla="*/ 636575 w 2379344"/>
                  <a:gd name="connsiteY1073" fmla="*/ 804367 h 1740788"/>
                  <a:gd name="connsiteX1074" fmla="*/ 640156 w 2379344"/>
                  <a:gd name="connsiteY1074" fmla="*/ 805663 h 1740788"/>
                  <a:gd name="connsiteX1075" fmla="*/ 643052 w 2379344"/>
                  <a:gd name="connsiteY1075" fmla="*/ 808253 h 1740788"/>
                  <a:gd name="connsiteX1076" fmla="*/ 646938 w 2379344"/>
                  <a:gd name="connsiteY1076" fmla="*/ 815035 h 1740788"/>
                  <a:gd name="connsiteX1077" fmla="*/ 649224 w 2379344"/>
                  <a:gd name="connsiteY1077" fmla="*/ 817397 h 1740788"/>
                  <a:gd name="connsiteX1078" fmla="*/ 651205 w 2379344"/>
                  <a:gd name="connsiteY1078" fmla="*/ 820674 h 1740788"/>
                  <a:gd name="connsiteX1079" fmla="*/ 651815 w 2379344"/>
                  <a:gd name="connsiteY1079" fmla="*/ 821969 h 1740788"/>
                  <a:gd name="connsiteX1080" fmla="*/ 651891 w 2379344"/>
                  <a:gd name="connsiteY1080" fmla="*/ 823189 h 1740788"/>
                  <a:gd name="connsiteX1081" fmla="*/ 654482 w 2379344"/>
                  <a:gd name="connsiteY1081" fmla="*/ 825779 h 1740788"/>
                  <a:gd name="connsiteX1082" fmla="*/ 656692 w 2379344"/>
                  <a:gd name="connsiteY1082" fmla="*/ 830428 h 1740788"/>
                  <a:gd name="connsiteX1083" fmla="*/ 658063 w 2379344"/>
                  <a:gd name="connsiteY1083" fmla="*/ 835914 h 1740788"/>
                  <a:gd name="connsiteX1084" fmla="*/ 655701 w 2379344"/>
                  <a:gd name="connsiteY1084" fmla="*/ 836524 h 1740788"/>
                  <a:gd name="connsiteX1085" fmla="*/ 652958 w 2379344"/>
                  <a:gd name="connsiteY1085" fmla="*/ 835914 h 1740788"/>
                  <a:gd name="connsiteX1086" fmla="*/ 650519 w 2379344"/>
                  <a:gd name="connsiteY1086" fmla="*/ 842543 h 1740788"/>
                  <a:gd name="connsiteX1087" fmla="*/ 648538 w 2379344"/>
                  <a:gd name="connsiteY1087" fmla="*/ 845744 h 1740788"/>
                  <a:gd name="connsiteX1088" fmla="*/ 647548 w 2379344"/>
                  <a:gd name="connsiteY1088" fmla="*/ 848487 h 1740788"/>
                  <a:gd name="connsiteX1089" fmla="*/ 647776 w 2379344"/>
                  <a:gd name="connsiteY1089" fmla="*/ 850925 h 1740788"/>
                  <a:gd name="connsiteX1090" fmla="*/ 652043 w 2379344"/>
                  <a:gd name="connsiteY1090" fmla="*/ 852526 h 1740788"/>
                  <a:gd name="connsiteX1091" fmla="*/ 656539 w 2379344"/>
                  <a:gd name="connsiteY1091" fmla="*/ 854888 h 1740788"/>
                  <a:gd name="connsiteX1092" fmla="*/ 660044 w 2379344"/>
                  <a:gd name="connsiteY1092" fmla="*/ 858164 h 1740788"/>
                  <a:gd name="connsiteX1093" fmla="*/ 661111 w 2379344"/>
                  <a:gd name="connsiteY1093" fmla="*/ 860527 h 1740788"/>
                  <a:gd name="connsiteX1094" fmla="*/ 661873 w 2379344"/>
                  <a:gd name="connsiteY1094" fmla="*/ 863803 h 1740788"/>
                  <a:gd name="connsiteX1095" fmla="*/ 665074 w 2379344"/>
                  <a:gd name="connsiteY1095" fmla="*/ 862736 h 1740788"/>
                  <a:gd name="connsiteX1096" fmla="*/ 673227 w 2379344"/>
                  <a:gd name="connsiteY1096" fmla="*/ 858164 h 1740788"/>
                  <a:gd name="connsiteX1097" fmla="*/ 677647 w 2379344"/>
                  <a:gd name="connsiteY1097" fmla="*/ 862813 h 1740788"/>
                  <a:gd name="connsiteX1098" fmla="*/ 679323 w 2379344"/>
                  <a:gd name="connsiteY1098" fmla="*/ 867994 h 1740788"/>
                  <a:gd name="connsiteX1099" fmla="*/ 679018 w 2379344"/>
                  <a:gd name="connsiteY1099" fmla="*/ 872795 h 1740788"/>
                  <a:gd name="connsiteX1100" fmla="*/ 676580 w 2379344"/>
                  <a:gd name="connsiteY1100" fmla="*/ 877138 h 1740788"/>
                  <a:gd name="connsiteX1101" fmla="*/ 672998 w 2379344"/>
                  <a:gd name="connsiteY1101" fmla="*/ 880186 h 1740788"/>
                  <a:gd name="connsiteX1102" fmla="*/ 667588 w 2379344"/>
                  <a:gd name="connsiteY1102" fmla="*/ 881786 h 1740788"/>
                  <a:gd name="connsiteX1103" fmla="*/ 663702 w 2379344"/>
                  <a:gd name="connsiteY1103" fmla="*/ 883768 h 1740788"/>
                  <a:gd name="connsiteX1104" fmla="*/ 663702 w 2379344"/>
                  <a:gd name="connsiteY1104" fmla="*/ 888111 h 1740788"/>
                  <a:gd name="connsiteX1105" fmla="*/ 664616 w 2379344"/>
                  <a:gd name="connsiteY1105" fmla="*/ 891464 h 1740788"/>
                  <a:gd name="connsiteX1106" fmla="*/ 665912 w 2379344"/>
                  <a:gd name="connsiteY1106" fmla="*/ 892683 h 1740788"/>
                  <a:gd name="connsiteX1107" fmla="*/ 669417 w 2379344"/>
                  <a:gd name="connsiteY1107" fmla="*/ 893140 h 1740788"/>
                  <a:gd name="connsiteX1108" fmla="*/ 672694 w 2379344"/>
                  <a:gd name="connsiteY1108" fmla="*/ 894664 h 1740788"/>
                  <a:gd name="connsiteX1109" fmla="*/ 676123 w 2379344"/>
                  <a:gd name="connsiteY1109" fmla="*/ 895274 h 1740788"/>
                  <a:gd name="connsiteX1110" fmla="*/ 679323 w 2379344"/>
                  <a:gd name="connsiteY1110" fmla="*/ 896950 h 1740788"/>
                  <a:gd name="connsiteX1111" fmla="*/ 682828 w 2379344"/>
                  <a:gd name="connsiteY1111" fmla="*/ 896569 h 1740788"/>
                  <a:gd name="connsiteX1112" fmla="*/ 685343 w 2379344"/>
                  <a:gd name="connsiteY1112" fmla="*/ 894969 h 1740788"/>
                  <a:gd name="connsiteX1113" fmla="*/ 687705 w 2379344"/>
                  <a:gd name="connsiteY1113" fmla="*/ 890930 h 1740788"/>
                  <a:gd name="connsiteX1114" fmla="*/ 695706 w 2379344"/>
                  <a:gd name="connsiteY1114" fmla="*/ 894512 h 1740788"/>
                  <a:gd name="connsiteX1115" fmla="*/ 699287 w 2379344"/>
                  <a:gd name="connsiteY1115" fmla="*/ 898093 h 1740788"/>
                  <a:gd name="connsiteX1116" fmla="*/ 700659 w 2379344"/>
                  <a:gd name="connsiteY1116" fmla="*/ 901370 h 1740788"/>
                  <a:gd name="connsiteX1117" fmla="*/ 699745 w 2379344"/>
                  <a:gd name="connsiteY1117" fmla="*/ 904342 h 1740788"/>
                  <a:gd name="connsiteX1118" fmla="*/ 699897 w 2379344"/>
                  <a:gd name="connsiteY1118" fmla="*/ 907313 h 1740788"/>
                  <a:gd name="connsiteX1119" fmla="*/ 701040 w 2379344"/>
                  <a:gd name="connsiteY1119" fmla="*/ 910285 h 1740788"/>
                  <a:gd name="connsiteX1120" fmla="*/ 700583 w 2379344"/>
                  <a:gd name="connsiteY1120" fmla="*/ 913943 h 1740788"/>
                  <a:gd name="connsiteX1121" fmla="*/ 698602 w 2379344"/>
                  <a:gd name="connsiteY1121" fmla="*/ 918210 h 1740788"/>
                  <a:gd name="connsiteX1122" fmla="*/ 693420 w 2379344"/>
                  <a:gd name="connsiteY1122" fmla="*/ 923239 h 1740788"/>
                  <a:gd name="connsiteX1123" fmla="*/ 688772 w 2379344"/>
                  <a:gd name="connsiteY1123" fmla="*/ 925982 h 1740788"/>
                  <a:gd name="connsiteX1124" fmla="*/ 685800 w 2379344"/>
                  <a:gd name="connsiteY1124" fmla="*/ 928497 h 1740788"/>
                  <a:gd name="connsiteX1125" fmla="*/ 672846 w 2379344"/>
                  <a:gd name="connsiteY1125" fmla="*/ 928192 h 1740788"/>
                  <a:gd name="connsiteX1126" fmla="*/ 667207 w 2379344"/>
                  <a:gd name="connsiteY1126" fmla="*/ 931850 h 1740788"/>
                  <a:gd name="connsiteX1127" fmla="*/ 668503 w 2379344"/>
                  <a:gd name="connsiteY1127" fmla="*/ 933069 h 1740788"/>
                  <a:gd name="connsiteX1128" fmla="*/ 673913 w 2379344"/>
                  <a:gd name="connsiteY1128" fmla="*/ 934288 h 1740788"/>
                  <a:gd name="connsiteX1129" fmla="*/ 679094 w 2379344"/>
                  <a:gd name="connsiteY1129" fmla="*/ 939013 h 1740788"/>
                  <a:gd name="connsiteX1130" fmla="*/ 675894 w 2379344"/>
                  <a:gd name="connsiteY1130" fmla="*/ 942137 h 1740788"/>
                  <a:gd name="connsiteX1131" fmla="*/ 667664 w 2379344"/>
                  <a:gd name="connsiteY1131" fmla="*/ 941603 h 1740788"/>
                  <a:gd name="connsiteX1132" fmla="*/ 665836 w 2379344"/>
                  <a:gd name="connsiteY1132" fmla="*/ 942899 h 1740788"/>
                  <a:gd name="connsiteX1133" fmla="*/ 664921 w 2379344"/>
                  <a:gd name="connsiteY1133" fmla="*/ 948461 h 1740788"/>
                  <a:gd name="connsiteX1134" fmla="*/ 667969 w 2379344"/>
                  <a:gd name="connsiteY1134" fmla="*/ 951662 h 1740788"/>
                  <a:gd name="connsiteX1135" fmla="*/ 678104 w 2379344"/>
                  <a:gd name="connsiteY1135" fmla="*/ 950138 h 1740788"/>
                  <a:gd name="connsiteX1136" fmla="*/ 694563 w 2379344"/>
                  <a:gd name="connsiteY1136" fmla="*/ 936117 h 1740788"/>
                  <a:gd name="connsiteX1137" fmla="*/ 696697 w 2379344"/>
                  <a:gd name="connsiteY1137" fmla="*/ 937184 h 1740788"/>
                  <a:gd name="connsiteX1138" fmla="*/ 696697 w 2379344"/>
                  <a:gd name="connsiteY1138" fmla="*/ 938860 h 1740788"/>
                  <a:gd name="connsiteX1139" fmla="*/ 695477 w 2379344"/>
                  <a:gd name="connsiteY1139" fmla="*/ 941070 h 1740788"/>
                  <a:gd name="connsiteX1140" fmla="*/ 691667 w 2379344"/>
                  <a:gd name="connsiteY1140" fmla="*/ 945185 h 1740788"/>
                  <a:gd name="connsiteX1141" fmla="*/ 678256 w 2379344"/>
                  <a:gd name="connsiteY1141" fmla="*/ 956539 h 1740788"/>
                  <a:gd name="connsiteX1142" fmla="*/ 672998 w 2379344"/>
                  <a:gd name="connsiteY1142" fmla="*/ 967511 h 1740788"/>
                  <a:gd name="connsiteX1143" fmla="*/ 669265 w 2379344"/>
                  <a:gd name="connsiteY1143" fmla="*/ 981075 h 1740788"/>
                  <a:gd name="connsiteX1144" fmla="*/ 666064 w 2379344"/>
                  <a:gd name="connsiteY1144" fmla="*/ 983209 h 1740788"/>
                  <a:gd name="connsiteX1145" fmla="*/ 664616 w 2379344"/>
                  <a:gd name="connsiteY1145" fmla="*/ 986561 h 1740788"/>
                  <a:gd name="connsiteX1146" fmla="*/ 664616 w 2379344"/>
                  <a:gd name="connsiteY1146" fmla="*/ 991133 h 1740788"/>
                  <a:gd name="connsiteX1147" fmla="*/ 667512 w 2379344"/>
                  <a:gd name="connsiteY1147" fmla="*/ 996315 h 1740788"/>
                  <a:gd name="connsiteX1148" fmla="*/ 673151 w 2379344"/>
                  <a:gd name="connsiteY1148" fmla="*/ 1002106 h 1740788"/>
                  <a:gd name="connsiteX1149" fmla="*/ 677494 w 2379344"/>
                  <a:gd name="connsiteY1149" fmla="*/ 1005307 h 1740788"/>
                  <a:gd name="connsiteX1150" fmla="*/ 688391 w 2379344"/>
                  <a:gd name="connsiteY1150" fmla="*/ 1006526 h 1740788"/>
                  <a:gd name="connsiteX1151" fmla="*/ 697611 w 2379344"/>
                  <a:gd name="connsiteY1151" fmla="*/ 1008888 h 1740788"/>
                  <a:gd name="connsiteX1152" fmla="*/ 702564 w 2379344"/>
                  <a:gd name="connsiteY1152" fmla="*/ 1009498 h 1740788"/>
                  <a:gd name="connsiteX1153" fmla="*/ 716966 w 2379344"/>
                  <a:gd name="connsiteY1153" fmla="*/ 1008278 h 1740788"/>
                  <a:gd name="connsiteX1154" fmla="*/ 722605 w 2379344"/>
                  <a:gd name="connsiteY1154" fmla="*/ 1005992 h 1740788"/>
                  <a:gd name="connsiteX1155" fmla="*/ 725424 w 2379344"/>
                  <a:gd name="connsiteY1155" fmla="*/ 1005840 h 1740788"/>
                  <a:gd name="connsiteX1156" fmla="*/ 730682 w 2379344"/>
                  <a:gd name="connsiteY1156" fmla="*/ 1003021 h 1740788"/>
                  <a:gd name="connsiteX1157" fmla="*/ 732663 w 2379344"/>
                  <a:gd name="connsiteY1157" fmla="*/ 998296 h 1740788"/>
                  <a:gd name="connsiteX1158" fmla="*/ 731063 w 2379344"/>
                  <a:gd name="connsiteY1158" fmla="*/ 993496 h 1740788"/>
                  <a:gd name="connsiteX1159" fmla="*/ 728548 w 2379344"/>
                  <a:gd name="connsiteY1159" fmla="*/ 988924 h 1740788"/>
                  <a:gd name="connsiteX1160" fmla="*/ 730682 w 2379344"/>
                  <a:gd name="connsiteY1160" fmla="*/ 989076 h 1740788"/>
                  <a:gd name="connsiteX1161" fmla="*/ 733349 w 2379344"/>
                  <a:gd name="connsiteY1161" fmla="*/ 990067 h 1740788"/>
                  <a:gd name="connsiteX1162" fmla="*/ 737768 w 2379344"/>
                  <a:gd name="connsiteY1162" fmla="*/ 987400 h 1740788"/>
                  <a:gd name="connsiteX1163" fmla="*/ 738607 w 2379344"/>
                  <a:gd name="connsiteY1163" fmla="*/ 984656 h 1740788"/>
                  <a:gd name="connsiteX1164" fmla="*/ 740283 w 2379344"/>
                  <a:gd name="connsiteY1164" fmla="*/ 981761 h 1740788"/>
                  <a:gd name="connsiteX1165" fmla="*/ 745998 w 2379344"/>
                  <a:gd name="connsiteY1165" fmla="*/ 978408 h 1740788"/>
                  <a:gd name="connsiteX1166" fmla="*/ 749503 w 2379344"/>
                  <a:gd name="connsiteY1166" fmla="*/ 975208 h 1740788"/>
                  <a:gd name="connsiteX1167" fmla="*/ 750113 w 2379344"/>
                  <a:gd name="connsiteY1167" fmla="*/ 972083 h 1740788"/>
                  <a:gd name="connsiteX1168" fmla="*/ 748132 w 2379344"/>
                  <a:gd name="connsiteY1168" fmla="*/ 966216 h 1740788"/>
                  <a:gd name="connsiteX1169" fmla="*/ 743560 w 2379344"/>
                  <a:gd name="connsiteY1169" fmla="*/ 960806 h 1740788"/>
                  <a:gd name="connsiteX1170" fmla="*/ 740816 w 2379344"/>
                  <a:gd name="connsiteY1170" fmla="*/ 958748 h 1740788"/>
                  <a:gd name="connsiteX1171" fmla="*/ 737311 w 2379344"/>
                  <a:gd name="connsiteY1171" fmla="*/ 954862 h 1740788"/>
                  <a:gd name="connsiteX1172" fmla="*/ 735940 w 2379344"/>
                  <a:gd name="connsiteY1172" fmla="*/ 951281 h 1740788"/>
                  <a:gd name="connsiteX1173" fmla="*/ 735178 w 2379344"/>
                  <a:gd name="connsiteY1173" fmla="*/ 947242 h 1740788"/>
                  <a:gd name="connsiteX1174" fmla="*/ 733882 w 2379344"/>
                  <a:gd name="connsiteY1174" fmla="*/ 944042 h 1740788"/>
                  <a:gd name="connsiteX1175" fmla="*/ 732053 w 2379344"/>
                  <a:gd name="connsiteY1175" fmla="*/ 941603 h 1740788"/>
                  <a:gd name="connsiteX1176" fmla="*/ 733120 w 2379344"/>
                  <a:gd name="connsiteY1176" fmla="*/ 939927 h 1740788"/>
                  <a:gd name="connsiteX1177" fmla="*/ 742721 w 2379344"/>
                  <a:gd name="connsiteY1177" fmla="*/ 938403 h 1740788"/>
                  <a:gd name="connsiteX1178" fmla="*/ 741959 w 2379344"/>
                  <a:gd name="connsiteY1178" fmla="*/ 939241 h 1740788"/>
                  <a:gd name="connsiteX1179" fmla="*/ 737921 w 2379344"/>
                  <a:gd name="connsiteY1179" fmla="*/ 941070 h 1740788"/>
                  <a:gd name="connsiteX1180" fmla="*/ 736626 w 2379344"/>
                  <a:gd name="connsiteY1180" fmla="*/ 943432 h 1740788"/>
                  <a:gd name="connsiteX1181" fmla="*/ 741197 w 2379344"/>
                  <a:gd name="connsiteY1181" fmla="*/ 953033 h 1740788"/>
                  <a:gd name="connsiteX1182" fmla="*/ 743255 w 2379344"/>
                  <a:gd name="connsiteY1182" fmla="*/ 955624 h 1740788"/>
                  <a:gd name="connsiteX1183" fmla="*/ 745769 w 2379344"/>
                  <a:gd name="connsiteY1183" fmla="*/ 957453 h 1740788"/>
                  <a:gd name="connsiteX1184" fmla="*/ 751713 w 2379344"/>
                  <a:gd name="connsiteY1184" fmla="*/ 964463 h 1740788"/>
                  <a:gd name="connsiteX1185" fmla="*/ 753542 w 2379344"/>
                  <a:gd name="connsiteY1185" fmla="*/ 969112 h 1740788"/>
                  <a:gd name="connsiteX1186" fmla="*/ 754304 w 2379344"/>
                  <a:gd name="connsiteY1186" fmla="*/ 973684 h 1740788"/>
                  <a:gd name="connsiteX1187" fmla="*/ 754151 w 2379344"/>
                  <a:gd name="connsiteY1187" fmla="*/ 977341 h 1740788"/>
                  <a:gd name="connsiteX1188" fmla="*/ 755142 w 2379344"/>
                  <a:gd name="connsiteY1188" fmla="*/ 979551 h 1740788"/>
                  <a:gd name="connsiteX1189" fmla="*/ 762457 w 2379344"/>
                  <a:gd name="connsiteY1189" fmla="*/ 978256 h 1740788"/>
                  <a:gd name="connsiteX1190" fmla="*/ 762686 w 2379344"/>
                  <a:gd name="connsiteY1190" fmla="*/ 980542 h 1740788"/>
                  <a:gd name="connsiteX1191" fmla="*/ 758342 w 2379344"/>
                  <a:gd name="connsiteY1191" fmla="*/ 985190 h 1740788"/>
                  <a:gd name="connsiteX1192" fmla="*/ 756209 w 2379344"/>
                  <a:gd name="connsiteY1192" fmla="*/ 986942 h 1740788"/>
                  <a:gd name="connsiteX1193" fmla="*/ 749579 w 2379344"/>
                  <a:gd name="connsiteY1193" fmla="*/ 990143 h 1740788"/>
                  <a:gd name="connsiteX1194" fmla="*/ 750037 w 2379344"/>
                  <a:gd name="connsiteY1194" fmla="*/ 992581 h 1740788"/>
                  <a:gd name="connsiteX1195" fmla="*/ 750951 w 2379344"/>
                  <a:gd name="connsiteY1195" fmla="*/ 994486 h 1740788"/>
                  <a:gd name="connsiteX1196" fmla="*/ 756971 w 2379344"/>
                  <a:gd name="connsiteY1196" fmla="*/ 997306 h 1740788"/>
                  <a:gd name="connsiteX1197" fmla="*/ 761543 w 2379344"/>
                  <a:gd name="connsiteY1197" fmla="*/ 997534 h 1740788"/>
                  <a:gd name="connsiteX1198" fmla="*/ 771373 w 2379344"/>
                  <a:gd name="connsiteY1198" fmla="*/ 992886 h 1740788"/>
                  <a:gd name="connsiteX1199" fmla="*/ 778536 w 2379344"/>
                  <a:gd name="connsiteY1199" fmla="*/ 988543 h 1740788"/>
                  <a:gd name="connsiteX1200" fmla="*/ 781355 w 2379344"/>
                  <a:gd name="connsiteY1200" fmla="*/ 987857 h 1740788"/>
                  <a:gd name="connsiteX1201" fmla="*/ 799186 w 2379344"/>
                  <a:gd name="connsiteY1201" fmla="*/ 990905 h 1740788"/>
                  <a:gd name="connsiteX1202" fmla="*/ 803605 w 2379344"/>
                  <a:gd name="connsiteY1202" fmla="*/ 990371 h 1740788"/>
                  <a:gd name="connsiteX1203" fmla="*/ 810235 w 2379344"/>
                  <a:gd name="connsiteY1203" fmla="*/ 988085 h 1740788"/>
                  <a:gd name="connsiteX1204" fmla="*/ 815340 w 2379344"/>
                  <a:gd name="connsiteY1204" fmla="*/ 987095 h 1740788"/>
                  <a:gd name="connsiteX1205" fmla="*/ 815721 w 2379344"/>
                  <a:gd name="connsiteY1205" fmla="*/ 987933 h 1740788"/>
                  <a:gd name="connsiteX1206" fmla="*/ 808025 w 2379344"/>
                  <a:gd name="connsiteY1206" fmla="*/ 993038 h 1740788"/>
                  <a:gd name="connsiteX1207" fmla="*/ 777773 w 2379344"/>
                  <a:gd name="connsiteY1207" fmla="*/ 1000049 h 1740788"/>
                  <a:gd name="connsiteX1208" fmla="*/ 772211 w 2379344"/>
                  <a:gd name="connsiteY1208" fmla="*/ 1003097 h 1740788"/>
                  <a:gd name="connsiteX1209" fmla="*/ 770458 w 2379344"/>
                  <a:gd name="connsiteY1209" fmla="*/ 1006297 h 1740788"/>
                  <a:gd name="connsiteX1210" fmla="*/ 767944 w 2379344"/>
                  <a:gd name="connsiteY1210" fmla="*/ 1009269 h 1740788"/>
                  <a:gd name="connsiteX1211" fmla="*/ 764667 w 2379344"/>
                  <a:gd name="connsiteY1211" fmla="*/ 1010488 h 1740788"/>
                  <a:gd name="connsiteX1212" fmla="*/ 763524 w 2379344"/>
                  <a:gd name="connsiteY1212" fmla="*/ 1013308 h 1740788"/>
                  <a:gd name="connsiteX1213" fmla="*/ 767715 w 2379344"/>
                  <a:gd name="connsiteY1213" fmla="*/ 1022680 h 1740788"/>
                  <a:gd name="connsiteX1214" fmla="*/ 772058 w 2379344"/>
                  <a:gd name="connsiteY1214" fmla="*/ 1023366 h 1740788"/>
                  <a:gd name="connsiteX1215" fmla="*/ 776783 w 2379344"/>
                  <a:gd name="connsiteY1215" fmla="*/ 1023137 h 1740788"/>
                  <a:gd name="connsiteX1216" fmla="*/ 786079 w 2379344"/>
                  <a:gd name="connsiteY1216" fmla="*/ 1021232 h 1740788"/>
                  <a:gd name="connsiteX1217" fmla="*/ 790651 w 2379344"/>
                  <a:gd name="connsiteY1217" fmla="*/ 1021994 h 1740788"/>
                  <a:gd name="connsiteX1218" fmla="*/ 797738 w 2379344"/>
                  <a:gd name="connsiteY1218" fmla="*/ 1024966 h 1740788"/>
                  <a:gd name="connsiteX1219" fmla="*/ 804443 w 2379344"/>
                  <a:gd name="connsiteY1219" fmla="*/ 1026795 h 1740788"/>
                  <a:gd name="connsiteX1220" fmla="*/ 814883 w 2379344"/>
                  <a:gd name="connsiteY1220" fmla="*/ 1026185 h 1740788"/>
                  <a:gd name="connsiteX1221" fmla="*/ 830961 w 2379344"/>
                  <a:gd name="connsiteY1221" fmla="*/ 1027024 h 1740788"/>
                  <a:gd name="connsiteX1222" fmla="*/ 838657 w 2379344"/>
                  <a:gd name="connsiteY1222" fmla="*/ 1032281 h 1740788"/>
                  <a:gd name="connsiteX1223" fmla="*/ 844829 w 2379344"/>
                  <a:gd name="connsiteY1223" fmla="*/ 1035253 h 1740788"/>
                  <a:gd name="connsiteX1224" fmla="*/ 844372 w 2379344"/>
                  <a:gd name="connsiteY1224" fmla="*/ 1036320 h 1740788"/>
                  <a:gd name="connsiteX1225" fmla="*/ 840486 w 2379344"/>
                  <a:gd name="connsiteY1225" fmla="*/ 1037311 h 1740788"/>
                  <a:gd name="connsiteX1226" fmla="*/ 835152 w 2379344"/>
                  <a:gd name="connsiteY1226" fmla="*/ 1036930 h 1740788"/>
                  <a:gd name="connsiteX1227" fmla="*/ 825094 w 2379344"/>
                  <a:gd name="connsiteY1227" fmla="*/ 1034339 h 1740788"/>
                  <a:gd name="connsiteX1228" fmla="*/ 820369 w 2379344"/>
                  <a:gd name="connsiteY1228" fmla="*/ 1033958 h 1740788"/>
                  <a:gd name="connsiteX1229" fmla="*/ 815569 w 2379344"/>
                  <a:gd name="connsiteY1229" fmla="*/ 1034644 h 1740788"/>
                  <a:gd name="connsiteX1230" fmla="*/ 816407 w 2379344"/>
                  <a:gd name="connsiteY1230" fmla="*/ 1035863 h 1740788"/>
                  <a:gd name="connsiteX1231" fmla="*/ 826389 w 2379344"/>
                  <a:gd name="connsiteY1231" fmla="*/ 1041044 h 1740788"/>
                  <a:gd name="connsiteX1232" fmla="*/ 830199 w 2379344"/>
                  <a:gd name="connsiteY1232" fmla="*/ 1042111 h 1740788"/>
                  <a:gd name="connsiteX1233" fmla="*/ 835609 w 2379344"/>
                  <a:gd name="connsiteY1233" fmla="*/ 1045616 h 1740788"/>
                  <a:gd name="connsiteX1234" fmla="*/ 834619 w 2379344"/>
                  <a:gd name="connsiteY1234" fmla="*/ 1051560 h 1740788"/>
                  <a:gd name="connsiteX1235" fmla="*/ 833095 w 2379344"/>
                  <a:gd name="connsiteY1235" fmla="*/ 1053313 h 1740788"/>
                  <a:gd name="connsiteX1236" fmla="*/ 832409 w 2379344"/>
                  <a:gd name="connsiteY1236" fmla="*/ 1057199 h 1740788"/>
                  <a:gd name="connsiteX1237" fmla="*/ 833018 w 2379344"/>
                  <a:gd name="connsiteY1237" fmla="*/ 1063981 h 1740788"/>
                  <a:gd name="connsiteX1238" fmla="*/ 838810 w 2379344"/>
                  <a:gd name="connsiteY1238" fmla="*/ 1068172 h 1740788"/>
                  <a:gd name="connsiteX1239" fmla="*/ 848106 w 2379344"/>
                  <a:gd name="connsiteY1239" fmla="*/ 1073353 h 1740788"/>
                  <a:gd name="connsiteX1240" fmla="*/ 856107 w 2379344"/>
                  <a:gd name="connsiteY1240" fmla="*/ 1074496 h 1740788"/>
                  <a:gd name="connsiteX1241" fmla="*/ 858622 w 2379344"/>
                  <a:gd name="connsiteY1241" fmla="*/ 1075944 h 1740788"/>
                  <a:gd name="connsiteX1242" fmla="*/ 857860 w 2379344"/>
                  <a:gd name="connsiteY1242" fmla="*/ 1077316 h 1740788"/>
                  <a:gd name="connsiteX1243" fmla="*/ 850468 w 2379344"/>
                  <a:gd name="connsiteY1243" fmla="*/ 1079525 h 1740788"/>
                  <a:gd name="connsiteX1244" fmla="*/ 847573 w 2379344"/>
                  <a:gd name="connsiteY1244" fmla="*/ 1079602 h 1740788"/>
                  <a:gd name="connsiteX1245" fmla="*/ 829589 w 2379344"/>
                  <a:gd name="connsiteY1245" fmla="*/ 1074953 h 1740788"/>
                  <a:gd name="connsiteX1246" fmla="*/ 825246 w 2379344"/>
                  <a:gd name="connsiteY1246" fmla="*/ 1074344 h 1740788"/>
                  <a:gd name="connsiteX1247" fmla="*/ 815188 w 2379344"/>
                  <a:gd name="connsiteY1247" fmla="*/ 1070000 h 1740788"/>
                  <a:gd name="connsiteX1248" fmla="*/ 791108 w 2379344"/>
                  <a:gd name="connsiteY1248" fmla="*/ 1057199 h 1740788"/>
                  <a:gd name="connsiteX1249" fmla="*/ 782346 w 2379344"/>
                  <a:gd name="connsiteY1249" fmla="*/ 1054227 h 1740788"/>
                  <a:gd name="connsiteX1250" fmla="*/ 775716 w 2379344"/>
                  <a:gd name="connsiteY1250" fmla="*/ 1052779 h 1740788"/>
                  <a:gd name="connsiteX1251" fmla="*/ 764438 w 2379344"/>
                  <a:gd name="connsiteY1251" fmla="*/ 1051484 h 1740788"/>
                  <a:gd name="connsiteX1252" fmla="*/ 753466 w 2379344"/>
                  <a:gd name="connsiteY1252" fmla="*/ 1052017 h 1740788"/>
                  <a:gd name="connsiteX1253" fmla="*/ 748132 w 2379344"/>
                  <a:gd name="connsiteY1253" fmla="*/ 1051636 h 1740788"/>
                  <a:gd name="connsiteX1254" fmla="*/ 741121 w 2379344"/>
                  <a:gd name="connsiteY1254" fmla="*/ 1049579 h 1740788"/>
                  <a:gd name="connsiteX1255" fmla="*/ 734721 w 2379344"/>
                  <a:gd name="connsiteY1255" fmla="*/ 1048664 h 1740788"/>
                  <a:gd name="connsiteX1256" fmla="*/ 722833 w 2379344"/>
                  <a:gd name="connsiteY1256" fmla="*/ 1047902 h 1740788"/>
                  <a:gd name="connsiteX1257" fmla="*/ 715975 w 2379344"/>
                  <a:gd name="connsiteY1257" fmla="*/ 1050112 h 1740788"/>
                  <a:gd name="connsiteX1258" fmla="*/ 712318 w 2379344"/>
                  <a:gd name="connsiteY1258" fmla="*/ 1052703 h 1740788"/>
                  <a:gd name="connsiteX1259" fmla="*/ 708736 w 2379344"/>
                  <a:gd name="connsiteY1259" fmla="*/ 1056361 h 1740788"/>
                  <a:gd name="connsiteX1260" fmla="*/ 709879 w 2379344"/>
                  <a:gd name="connsiteY1260" fmla="*/ 1059332 h 1740788"/>
                  <a:gd name="connsiteX1261" fmla="*/ 715975 w 2379344"/>
                  <a:gd name="connsiteY1261" fmla="*/ 1065276 h 1740788"/>
                  <a:gd name="connsiteX1262" fmla="*/ 723976 w 2379344"/>
                  <a:gd name="connsiteY1262" fmla="*/ 1072363 h 1740788"/>
                  <a:gd name="connsiteX1263" fmla="*/ 728701 w 2379344"/>
                  <a:gd name="connsiteY1263" fmla="*/ 1075639 h 1740788"/>
                  <a:gd name="connsiteX1264" fmla="*/ 738302 w 2379344"/>
                  <a:gd name="connsiteY1264" fmla="*/ 1077925 h 1740788"/>
                  <a:gd name="connsiteX1265" fmla="*/ 754151 w 2379344"/>
                  <a:gd name="connsiteY1265" fmla="*/ 1080364 h 1740788"/>
                  <a:gd name="connsiteX1266" fmla="*/ 767106 w 2379344"/>
                  <a:gd name="connsiteY1266" fmla="*/ 1083869 h 1740788"/>
                  <a:gd name="connsiteX1267" fmla="*/ 777164 w 2379344"/>
                  <a:gd name="connsiteY1267" fmla="*/ 1088593 h 1740788"/>
                  <a:gd name="connsiteX1268" fmla="*/ 784631 w 2379344"/>
                  <a:gd name="connsiteY1268" fmla="*/ 1092860 h 1740788"/>
                  <a:gd name="connsiteX1269" fmla="*/ 793776 w 2379344"/>
                  <a:gd name="connsiteY1269" fmla="*/ 1099337 h 1740788"/>
                  <a:gd name="connsiteX1270" fmla="*/ 796900 w 2379344"/>
                  <a:gd name="connsiteY1270" fmla="*/ 1100633 h 1740788"/>
                  <a:gd name="connsiteX1271" fmla="*/ 822351 w 2379344"/>
                  <a:gd name="connsiteY1271" fmla="*/ 1104367 h 1740788"/>
                  <a:gd name="connsiteX1272" fmla="*/ 826237 w 2379344"/>
                  <a:gd name="connsiteY1272" fmla="*/ 1105586 h 1740788"/>
                  <a:gd name="connsiteX1273" fmla="*/ 829285 w 2379344"/>
                  <a:gd name="connsiteY1273" fmla="*/ 1105433 h 1740788"/>
                  <a:gd name="connsiteX1274" fmla="*/ 838200 w 2379344"/>
                  <a:gd name="connsiteY1274" fmla="*/ 1101166 h 1740788"/>
                  <a:gd name="connsiteX1275" fmla="*/ 841477 w 2379344"/>
                  <a:gd name="connsiteY1275" fmla="*/ 1100709 h 1740788"/>
                  <a:gd name="connsiteX1276" fmla="*/ 846582 w 2379344"/>
                  <a:gd name="connsiteY1276" fmla="*/ 1101928 h 1740788"/>
                  <a:gd name="connsiteX1277" fmla="*/ 853211 w 2379344"/>
                  <a:gd name="connsiteY1277" fmla="*/ 1104443 h 1740788"/>
                  <a:gd name="connsiteX1278" fmla="*/ 860679 w 2379344"/>
                  <a:gd name="connsiteY1278" fmla="*/ 1103681 h 1740788"/>
                  <a:gd name="connsiteX1279" fmla="*/ 867385 w 2379344"/>
                  <a:gd name="connsiteY1279" fmla="*/ 1102004 h 1740788"/>
                  <a:gd name="connsiteX1280" fmla="*/ 871804 w 2379344"/>
                  <a:gd name="connsiteY1280" fmla="*/ 1102843 h 1740788"/>
                  <a:gd name="connsiteX1281" fmla="*/ 872947 w 2379344"/>
                  <a:gd name="connsiteY1281" fmla="*/ 1103681 h 1740788"/>
                  <a:gd name="connsiteX1282" fmla="*/ 871195 w 2379344"/>
                  <a:gd name="connsiteY1282" fmla="*/ 1105129 h 1740788"/>
                  <a:gd name="connsiteX1283" fmla="*/ 866470 w 2379344"/>
                  <a:gd name="connsiteY1283" fmla="*/ 1107034 h 1740788"/>
                  <a:gd name="connsiteX1284" fmla="*/ 864946 w 2379344"/>
                  <a:gd name="connsiteY1284" fmla="*/ 1109091 h 1740788"/>
                  <a:gd name="connsiteX1285" fmla="*/ 870966 w 2379344"/>
                  <a:gd name="connsiteY1285" fmla="*/ 1116635 h 1740788"/>
                  <a:gd name="connsiteX1286" fmla="*/ 870737 w 2379344"/>
                  <a:gd name="connsiteY1286" fmla="*/ 1118616 h 1740788"/>
                  <a:gd name="connsiteX1287" fmla="*/ 866546 w 2379344"/>
                  <a:gd name="connsiteY1287" fmla="*/ 1120445 h 1740788"/>
                  <a:gd name="connsiteX1288" fmla="*/ 856412 w 2379344"/>
                  <a:gd name="connsiteY1288" fmla="*/ 1123493 h 1740788"/>
                  <a:gd name="connsiteX1289" fmla="*/ 853135 w 2379344"/>
                  <a:gd name="connsiteY1289" fmla="*/ 1127760 h 1740788"/>
                  <a:gd name="connsiteX1290" fmla="*/ 852907 w 2379344"/>
                  <a:gd name="connsiteY1290" fmla="*/ 1132103 h 1740788"/>
                  <a:gd name="connsiteX1291" fmla="*/ 850392 w 2379344"/>
                  <a:gd name="connsiteY1291" fmla="*/ 1140562 h 1740788"/>
                  <a:gd name="connsiteX1292" fmla="*/ 849706 w 2379344"/>
                  <a:gd name="connsiteY1292" fmla="*/ 1144829 h 1740788"/>
                  <a:gd name="connsiteX1293" fmla="*/ 843306 w 2379344"/>
                  <a:gd name="connsiteY1293" fmla="*/ 1154125 h 1740788"/>
                  <a:gd name="connsiteX1294" fmla="*/ 842543 w 2379344"/>
                  <a:gd name="connsiteY1294" fmla="*/ 1158545 h 1740788"/>
                  <a:gd name="connsiteX1295" fmla="*/ 851306 w 2379344"/>
                  <a:gd name="connsiteY1295" fmla="*/ 1158773 h 1740788"/>
                  <a:gd name="connsiteX1296" fmla="*/ 858241 w 2379344"/>
                  <a:gd name="connsiteY1296" fmla="*/ 1156792 h 1740788"/>
                  <a:gd name="connsiteX1297" fmla="*/ 863498 w 2379344"/>
                  <a:gd name="connsiteY1297" fmla="*/ 1155954 h 1740788"/>
                  <a:gd name="connsiteX1298" fmla="*/ 866546 w 2379344"/>
                  <a:gd name="connsiteY1298" fmla="*/ 1158773 h 1740788"/>
                  <a:gd name="connsiteX1299" fmla="*/ 872719 w 2379344"/>
                  <a:gd name="connsiteY1299" fmla="*/ 1160145 h 1740788"/>
                  <a:gd name="connsiteX1300" fmla="*/ 872795 w 2379344"/>
                  <a:gd name="connsiteY1300" fmla="*/ 1161136 h 1740788"/>
                  <a:gd name="connsiteX1301" fmla="*/ 869061 w 2379344"/>
                  <a:gd name="connsiteY1301" fmla="*/ 1163345 h 1740788"/>
                  <a:gd name="connsiteX1302" fmla="*/ 853592 w 2379344"/>
                  <a:gd name="connsiteY1302" fmla="*/ 1164793 h 1740788"/>
                  <a:gd name="connsiteX1303" fmla="*/ 842239 w 2379344"/>
                  <a:gd name="connsiteY1303" fmla="*/ 1164031 h 1740788"/>
                  <a:gd name="connsiteX1304" fmla="*/ 840867 w 2379344"/>
                  <a:gd name="connsiteY1304" fmla="*/ 1166546 h 1740788"/>
                  <a:gd name="connsiteX1305" fmla="*/ 839496 w 2379344"/>
                  <a:gd name="connsiteY1305" fmla="*/ 1176757 h 1740788"/>
                  <a:gd name="connsiteX1306" fmla="*/ 835914 w 2379344"/>
                  <a:gd name="connsiteY1306" fmla="*/ 1190092 h 1740788"/>
                  <a:gd name="connsiteX1307" fmla="*/ 839800 w 2379344"/>
                  <a:gd name="connsiteY1307" fmla="*/ 1190092 h 1740788"/>
                  <a:gd name="connsiteX1308" fmla="*/ 844372 w 2379344"/>
                  <a:gd name="connsiteY1308" fmla="*/ 1188949 h 1740788"/>
                  <a:gd name="connsiteX1309" fmla="*/ 852983 w 2379344"/>
                  <a:gd name="connsiteY1309" fmla="*/ 1184910 h 1740788"/>
                  <a:gd name="connsiteX1310" fmla="*/ 853288 w 2379344"/>
                  <a:gd name="connsiteY1310" fmla="*/ 1186663 h 1740788"/>
                  <a:gd name="connsiteX1311" fmla="*/ 847649 w 2379344"/>
                  <a:gd name="connsiteY1311" fmla="*/ 1193902 h 1740788"/>
                  <a:gd name="connsiteX1312" fmla="*/ 842848 w 2379344"/>
                  <a:gd name="connsiteY1312" fmla="*/ 1198093 h 1740788"/>
                  <a:gd name="connsiteX1313" fmla="*/ 840410 w 2379344"/>
                  <a:gd name="connsiteY1313" fmla="*/ 1199540 h 1740788"/>
                  <a:gd name="connsiteX1314" fmla="*/ 826999 w 2379344"/>
                  <a:gd name="connsiteY1314" fmla="*/ 1202969 h 1740788"/>
                  <a:gd name="connsiteX1315" fmla="*/ 821360 w 2379344"/>
                  <a:gd name="connsiteY1315" fmla="*/ 1203732 h 1740788"/>
                  <a:gd name="connsiteX1316" fmla="*/ 815264 w 2379344"/>
                  <a:gd name="connsiteY1316" fmla="*/ 1202893 h 1740788"/>
                  <a:gd name="connsiteX1317" fmla="*/ 795071 w 2379344"/>
                  <a:gd name="connsiteY1317" fmla="*/ 1192682 h 1740788"/>
                  <a:gd name="connsiteX1318" fmla="*/ 783336 w 2379344"/>
                  <a:gd name="connsiteY1318" fmla="*/ 1192149 h 1740788"/>
                  <a:gd name="connsiteX1319" fmla="*/ 772135 w 2379344"/>
                  <a:gd name="connsiteY1319" fmla="*/ 1195273 h 1740788"/>
                  <a:gd name="connsiteX1320" fmla="*/ 766496 w 2379344"/>
                  <a:gd name="connsiteY1320" fmla="*/ 1198702 h 1740788"/>
                  <a:gd name="connsiteX1321" fmla="*/ 759790 w 2379344"/>
                  <a:gd name="connsiteY1321" fmla="*/ 1211885 h 1740788"/>
                  <a:gd name="connsiteX1322" fmla="*/ 754913 w 2379344"/>
                  <a:gd name="connsiteY1322" fmla="*/ 1215923 h 1740788"/>
                  <a:gd name="connsiteX1323" fmla="*/ 753161 w 2379344"/>
                  <a:gd name="connsiteY1323" fmla="*/ 1219581 h 1740788"/>
                  <a:gd name="connsiteX1324" fmla="*/ 756818 w 2379344"/>
                  <a:gd name="connsiteY1324" fmla="*/ 1219810 h 1740788"/>
                  <a:gd name="connsiteX1325" fmla="*/ 761314 w 2379344"/>
                  <a:gd name="connsiteY1325" fmla="*/ 1219200 h 1740788"/>
                  <a:gd name="connsiteX1326" fmla="*/ 776554 w 2379344"/>
                  <a:gd name="connsiteY1326" fmla="*/ 1218743 h 1740788"/>
                  <a:gd name="connsiteX1327" fmla="*/ 777850 w 2379344"/>
                  <a:gd name="connsiteY1327" fmla="*/ 1220800 h 1740788"/>
                  <a:gd name="connsiteX1328" fmla="*/ 779678 w 2379344"/>
                  <a:gd name="connsiteY1328" fmla="*/ 1221943 h 1740788"/>
                  <a:gd name="connsiteX1329" fmla="*/ 792099 w 2379344"/>
                  <a:gd name="connsiteY1329" fmla="*/ 1224763 h 1740788"/>
                  <a:gd name="connsiteX1330" fmla="*/ 799109 w 2379344"/>
                  <a:gd name="connsiteY1330" fmla="*/ 1224610 h 1740788"/>
                  <a:gd name="connsiteX1331" fmla="*/ 814426 w 2379344"/>
                  <a:gd name="connsiteY1331" fmla="*/ 1222553 h 1740788"/>
                  <a:gd name="connsiteX1332" fmla="*/ 821055 w 2379344"/>
                  <a:gd name="connsiteY1332" fmla="*/ 1221181 h 1740788"/>
                  <a:gd name="connsiteX1333" fmla="*/ 827151 w 2379344"/>
                  <a:gd name="connsiteY1333" fmla="*/ 1215009 h 1740788"/>
                  <a:gd name="connsiteX1334" fmla="*/ 826999 w 2379344"/>
                  <a:gd name="connsiteY1334" fmla="*/ 1213790 h 1740788"/>
                  <a:gd name="connsiteX1335" fmla="*/ 827837 w 2379344"/>
                  <a:gd name="connsiteY1335" fmla="*/ 1213180 h 1740788"/>
                  <a:gd name="connsiteX1336" fmla="*/ 834161 w 2379344"/>
                  <a:gd name="connsiteY1336" fmla="*/ 1211656 h 1740788"/>
                  <a:gd name="connsiteX1337" fmla="*/ 837438 w 2379344"/>
                  <a:gd name="connsiteY1337" fmla="*/ 1211428 h 1740788"/>
                  <a:gd name="connsiteX1338" fmla="*/ 838962 w 2379344"/>
                  <a:gd name="connsiteY1338" fmla="*/ 1213714 h 1740788"/>
                  <a:gd name="connsiteX1339" fmla="*/ 837514 w 2379344"/>
                  <a:gd name="connsiteY1339" fmla="*/ 1217676 h 1740788"/>
                  <a:gd name="connsiteX1340" fmla="*/ 832637 w 2379344"/>
                  <a:gd name="connsiteY1340" fmla="*/ 1223239 h 1740788"/>
                  <a:gd name="connsiteX1341" fmla="*/ 830275 w 2379344"/>
                  <a:gd name="connsiteY1341" fmla="*/ 1224839 h 1740788"/>
                  <a:gd name="connsiteX1342" fmla="*/ 829437 w 2379344"/>
                  <a:gd name="connsiteY1342" fmla="*/ 1226134 h 1740788"/>
                  <a:gd name="connsiteX1343" fmla="*/ 828751 w 2379344"/>
                  <a:gd name="connsiteY1343" fmla="*/ 1229792 h 1740788"/>
                  <a:gd name="connsiteX1344" fmla="*/ 827837 w 2379344"/>
                  <a:gd name="connsiteY1344" fmla="*/ 1231544 h 1740788"/>
                  <a:gd name="connsiteX1345" fmla="*/ 825475 w 2379344"/>
                  <a:gd name="connsiteY1345" fmla="*/ 1234135 h 1740788"/>
                  <a:gd name="connsiteX1346" fmla="*/ 822427 w 2379344"/>
                  <a:gd name="connsiteY1346" fmla="*/ 1235583 h 1740788"/>
                  <a:gd name="connsiteX1347" fmla="*/ 815340 w 2379344"/>
                  <a:gd name="connsiteY1347" fmla="*/ 1235431 h 1740788"/>
                  <a:gd name="connsiteX1348" fmla="*/ 804520 w 2379344"/>
                  <a:gd name="connsiteY1348" fmla="*/ 1234212 h 1740788"/>
                  <a:gd name="connsiteX1349" fmla="*/ 789889 w 2379344"/>
                  <a:gd name="connsiteY1349" fmla="*/ 1229563 h 1740788"/>
                  <a:gd name="connsiteX1350" fmla="*/ 772287 w 2379344"/>
                  <a:gd name="connsiteY1350" fmla="*/ 1225677 h 1740788"/>
                  <a:gd name="connsiteX1351" fmla="*/ 766420 w 2379344"/>
                  <a:gd name="connsiteY1351" fmla="*/ 1224839 h 1740788"/>
                  <a:gd name="connsiteX1352" fmla="*/ 762152 w 2379344"/>
                  <a:gd name="connsiteY1352" fmla="*/ 1225448 h 1740788"/>
                  <a:gd name="connsiteX1353" fmla="*/ 759866 w 2379344"/>
                  <a:gd name="connsiteY1353" fmla="*/ 1231468 h 1740788"/>
                  <a:gd name="connsiteX1354" fmla="*/ 754380 w 2379344"/>
                  <a:gd name="connsiteY1354" fmla="*/ 1241146 h 1740788"/>
                  <a:gd name="connsiteX1355" fmla="*/ 745617 w 2379344"/>
                  <a:gd name="connsiteY1355" fmla="*/ 1249909 h 1740788"/>
                  <a:gd name="connsiteX1356" fmla="*/ 744169 w 2379344"/>
                  <a:gd name="connsiteY1356" fmla="*/ 1254557 h 1740788"/>
                  <a:gd name="connsiteX1357" fmla="*/ 744169 w 2379344"/>
                  <a:gd name="connsiteY1357" fmla="*/ 1257910 h 1740788"/>
                  <a:gd name="connsiteX1358" fmla="*/ 743102 w 2379344"/>
                  <a:gd name="connsiteY1358" fmla="*/ 1261034 h 1740788"/>
                  <a:gd name="connsiteX1359" fmla="*/ 739521 w 2379344"/>
                  <a:gd name="connsiteY1359" fmla="*/ 1268806 h 1740788"/>
                  <a:gd name="connsiteX1360" fmla="*/ 744626 w 2379344"/>
                  <a:gd name="connsiteY1360" fmla="*/ 1269644 h 1740788"/>
                  <a:gd name="connsiteX1361" fmla="*/ 751789 w 2379344"/>
                  <a:gd name="connsiteY1361" fmla="*/ 1267130 h 1740788"/>
                  <a:gd name="connsiteX1362" fmla="*/ 768782 w 2379344"/>
                  <a:gd name="connsiteY1362" fmla="*/ 1255167 h 1740788"/>
                  <a:gd name="connsiteX1363" fmla="*/ 771982 w 2379344"/>
                  <a:gd name="connsiteY1363" fmla="*/ 1254100 h 1740788"/>
                  <a:gd name="connsiteX1364" fmla="*/ 780669 w 2379344"/>
                  <a:gd name="connsiteY1364" fmla="*/ 1252728 h 1740788"/>
                  <a:gd name="connsiteX1365" fmla="*/ 785622 w 2379344"/>
                  <a:gd name="connsiteY1365" fmla="*/ 1251204 h 1740788"/>
                  <a:gd name="connsiteX1366" fmla="*/ 793394 w 2379344"/>
                  <a:gd name="connsiteY1366" fmla="*/ 1249909 h 1740788"/>
                  <a:gd name="connsiteX1367" fmla="*/ 802767 w 2379344"/>
                  <a:gd name="connsiteY1367" fmla="*/ 1253795 h 1740788"/>
                  <a:gd name="connsiteX1368" fmla="*/ 808939 w 2379344"/>
                  <a:gd name="connsiteY1368" fmla="*/ 1254633 h 1740788"/>
                  <a:gd name="connsiteX1369" fmla="*/ 815873 w 2379344"/>
                  <a:gd name="connsiteY1369" fmla="*/ 1256462 h 1740788"/>
                  <a:gd name="connsiteX1370" fmla="*/ 829132 w 2379344"/>
                  <a:gd name="connsiteY1370" fmla="*/ 1255395 h 1740788"/>
                  <a:gd name="connsiteX1371" fmla="*/ 833095 w 2379344"/>
                  <a:gd name="connsiteY1371" fmla="*/ 1253262 h 1740788"/>
                  <a:gd name="connsiteX1372" fmla="*/ 846734 w 2379344"/>
                  <a:gd name="connsiteY1372" fmla="*/ 1251890 h 1740788"/>
                  <a:gd name="connsiteX1373" fmla="*/ 849935 w 2379344"/>
                  <a:gd name="connsiteY1373" fmla="*/ 1253414 h 1740788"/>
                  <a:gd name="connsiteX1374" fmla="*/ 844296 w 2379344"/>
                  <a:gd name="connsiteY1374" fmla="*/ 1256005 h 1740788"/>
                  <a:gd name="connsiteX1375" fmla="*/ 839038 w 2379344"/>
                  <a:gd name="connsiteY1375" fmla="*/ 1256690 h 1740788"/>
                  <a:gd name="connsiteX1376" fmla="*/ 838886 w 2379344"/>
                  <a:gd name="connsiteY1376" fmla="*/ 1259357 h 1740788"/>
                  <a:gd name="connsiteX1377" fmla="*/ 859460 w 2379344"/>
                  <a:gd name="connsiteY1377" fmla="*/ 1268197 h 1740788"/>
                  <a:gd name="connsiteX1378" fmla="*/ 860527 w 2379344"/>
                  <a:gd name="connsiteY1378" fmla="*/ 1270178 h 1740788"/>
                  <a:gd name="connsiteX1379" fmla="*/ 856945 w 2379344"/>
                  <a:gd name="connsiteY1379" fmla="*/ 1271473 h 1740788"/>
                  <a:gd name="connsiteX1380" fmla="*/ 838505 w 2379344"/>
                  <a:gd name="connsiteY1380" fmla="*/ 1263091 h 1740788"/>
                  <a:gd name="connsiteX1381" fmla="*/ 828066 w 2379344"/>
                  <a:gd name="connsiteY1381" fmla="*/ 1261034 h 1740788"/>
                  <a:gd name="connsiteX1382" fmla="*/ 819760 w 2379344"/>
                  <a:gd name="connsiteY1382" fmla="*/ 1262405 h 1740788"/>
                  <a:gd name="connsiteX1383" fmla="*/ 810311 w 2379344"/>
                  <a:gd name="connsiteY1383" fmla="*/ 1261262 h 1740788"/>
                  <a:gd name="connsiteX1384" fmla="*/ 791947 w 2379344"/>
                  <a:gd name="connsiteY1384" fmla="*/ 1255471 h 1740788"/>
                  <a:gd name="connsiteX1385" fmla="*/ 786917 w 2379344"/>
                  <a:gd name="connsiteY1385" fmla="*/ 1254938 h 1740788"/>
                  <a:gd name="connsiteX1386" fmla="*/ 780974 w 2379344"/>
                  <a:gd name="connsiteY1386" fmla="*/ 1255700 h 1740788"/>
                  <a:gd name="connsiteX1387" fmla="*/ 769239 w 2379344"/>
                  <a:gd name="connsiteY1387" fmla="*/ 1259738 h 1740788"/>
                  <a:gd name="connsiteX1388" fmla="*/ 759333 w 2379344"/>
                  <a:gd name="connsiteY1388" fmla="*/ 1266444 h 1740788"/>
                  <a:gd name="connsiteX1389" fmla="*/ 752018 w 2379344"/>
                  <a:gd name="connsiteY1389" fmla="*/ 1270407 h 1740788"/>
                  <a:gd name="connsiteX1390" fmla="*/ 746760 w 2379344"/>
                  <a:gd name="connsiteY1390" fmla="*/ 1272159 h 1740788"/>
                  <a:gd name="connsiteX1391" fmla="*/ 737083 w 2379344"/>
                  <a:gd name="connsiteY1391" fmla="*/ 1277341 h 1740788"/>
                  <a:gd name="connsiteX1392" fmla="*/ 736778 w 2379344"/>
                  <a:gd name="connsiteY1392" fmla="*/ 1283284 h 1740788"/>
                  <a:gd name="connsiteX1393" fmla="*/ 733730 w 2379344"/>
                  <a:gd name="connsiteY1393" fmla="*/ 1295781 h 1740788"/>
                  <a:gd name="connsiteX1394" fmla="*/ 741426 w 2379344"/>
                  <a:gd name="connsiteY1394" fmla="*/ 1305382 h 1740788"/>
                  <a:gd name="connsiteX1395" fmla="*/ 746303 w 2379344"/>
                  <a:gd name="connsiteY1395" fmla="*/ 1307973 h 1740788"/>
                  <a:gd name="connsiteX1396" fmla="*/ 750799 w 2379344"/>
                  <a:gd name="connsiteY1396" fmla="*/ 1309345 h 1740788"/>
                  <a:gd name="connsiteX1397" fmla="*/ 753542 w 2379344"/>
                  <a:gd name="connsiteY1397" fmla="*/ 1308887 h 1740788"/>
                  <a:gd name="connsiteX1398" fmla="*/ 759257 w 2379344"/>
                  <a:gd name="connsiteY1398" fmla="*/ 1309726 h 1740788"/>
                  <a:gd name="connsiteX1399" fmla="*/ 771677 w 2379344"/>
                  <a:gd name="connsiteY1399" fmla="*/ 1310488 h 1740788"/>
                  <a:gd name="connsiteX1400" fmla="*/ 785089 w 2379344"/>
                  <a:gd name="connsiteY1400" fmla="*/ 1310335 h 1740788"/>
                  <a:gd name="connsiteX1401" fmla="*/ 790118 w 2379344"/>
                  <a:gd name="connsiteY1401" fmla="*/ 1311097 h 1740788"/>
                  <a:gd name="connsiteX1402" fmla="*/ 791794 w 2379344"/>
                  <a:gd name="connsiteY1402" fmla="*/ 1312164 h 1740788"/>
                  <a:gd name="connsiteX1403" fmla="*/ 790042 w 2379344"/>
                  <a:gd name="connsiteY1403" fmla="*/ 1313536 h 1740788"/>
                  <a:gd name="connsiteX1404" fmla="*/ 787756 w 2379344"/>
                  <a:gd name="connsiteY1404" fmla="*/ 1314145 h 1740788"/>
                  <a:gd name="connsiteX1405" fmla="*/ 783412 w 2379344"/>
                  <a:gd name="connsiteY1405" fmla="*/ 1313993 h 1740788"/>
                  <a:gd name="connsiteX1406" fmla="*/ 766572 w 2379344"/>
                  <a:gd name="connsiteY1406" fmla="*/ 1315669 h 1740788"/>
                  <a:gd name="connsiteX1407" fmla="*/ 763600 w 2379344"/>
                  <a:gd name="connsiteY1407" fmla="*/ 1320394 h 1740788"/>
                  <a:gd name="connsiteX1408" fmla="*/ 759409 w 2379344"/>
                  <a:gd name="connsiteY1408" fmla="*/ 1322451 h 1740788"/>
                  <a:gd name="connsiteX1409" fmla="*/ 751789 w 2379344"/>
                  <a:gd name="connsiteY1409" fmla="*/ 1327175 h 1740788"/>
                  <a:gd name="connsiteX1410" fmla="*/ 751103 w 2379344"/>
                  <a:gd name="connsiteY1410" fmla="*/ 1328852 h 1740788"/>
                  <a:gd name="connsiteX1411" fmla="*/ 749579 w 2379344"/>
                  <a:gd name="connsiteY1411" fmla="*/ 1331290 h 1740788"/>
                  <a:gd name="connsiteX1412" fmla="*/ 745922 w 2379344"/>
                  <a:gd name="connsiteY1412" fmla="*/ 1335862 h 1740788"/>
                  <a:gd name="connsiteX1413" fmla="*/ 743407 w 2379344"/>
                  <a:gd name="connsiteY1413" fmla="*/ 1342187 h 1740788"/>
                  <a:gd name="connsiteX1414" fmla="*/ 743864 w 2379344"/>
                  <a:gd name="connsiteY1414" fmla="*/ 1346683 h 1740788"/>
                  <a:gd name="connsiteX1415" fmla="*/ 742874 w 2379344"/>
                  <a:gd name="connsiteY1415" fmla="*/ 1351178 h 1740788"/>
                  <a:gd name="connsiteX1416" fmla="*/ 744246 w 2379344"/>
                  <a:gd name="connsiteY1416" fmla="*/ 1358722 h 1740788"/>
                  <a:gd name="connsiteX1417" fmla="*/ 747141 w 2379344"/>
                  <a:gd name="connsiteY1417" fmla="*/ 1359713 h 1740788"/>
                  <a:gd name="connsiteX1418" fmla="*/ 752018 w 2379344"/>
                  <a:gd name="connsiteY1418" fmla="*/ 1358417 h 1740788"/>
                  <a:gd name="connsiteX1419" fmla="*/ 762000 w 2379344"/>
                  <a:gd name="connsiteY1419" fmla="*/ 1357274 h 1740788"/>
                  <a:gd name="connsiteX1420" fmla="*/ 766648 w 2379344"/>
                  <a:gd name="connsiteY1420" fmla="*/ 1355750 h 1740788"/>
                  <a:gd name="connsiteX1421" fmla="*/ 771068 w 2379344"/>
                  <a:gd name="connsiteY1421" fmla="*/ 1353236 h 1740788"/>
                  <a:gd name="connsiteX1422" fmla="*/ 775259 w 2379344"/>
                  <a:gd name="connsiteY1422" fmla="*/ 1349654 h 1740788"/>
                  <a:gd name="connsiteX1423" fmla="*/ 780593 w 2379344"/>
                  <a:gd name="connsiteY1423" fmla="*/ 1345921 h 1740788"/>
                  <a:gd name="connsiteX1424" fmla="*/ 790499 w 2379344"/>
                  <a:gd name="connsiteY1424" fmla="*/ 1340129 h 1740788"/>
                  <a:gd name="connsiteX1425" fmla="*/ 813664 w 2379344"/>
                  <a:gd name="connsiteY1425" fmla="*/ 1323975 h 1740788"/>
                  <a:gd name="connsiteX1426" fmla="*/ 820446 w 2379344"/>
                  <a:gd name="connsiteY1426" fmla="*/ 1320394 h 1740788"/>
                  <a:gd name="connsiteX1427" fmla="*/ 829971 w 2379344"/>
                  <a:gd name="connsiteY1427" fmla="*/ 1313993 h 1740788"/>
                  <a:gd name="connsiteX1428" fmla="*/ 834619 w 2379344"/>
                  <a:gd name="connsiteY1428" fmla="*/ 1311554 h 1740788"/>
                  <a:gd name="connsiteX1429" fmla="*/ 836828 w 2379344"/>
                  <a:gd name="connsiteY1429" fmla="*/ 1312164 h 1740788"/>
                  <a:gd name="connsiteX1430" fmla="*/ 835533 w 2379344"/>
                  <a:gd name="connsiteY1430" fmla="*/ 1314755 h 1740788"/>
                  <a:gd name="connsiteX1431" fmla="*/ 825475 w 2379344"/>
                  <a:gd name="connsiteY1431" fmla="*/ 1321765 h 1740788"/>
                  <a:gd name="connsiteX1432" fmla="*/ 819302 w 2379344"/>
                  <a:gd name="connsiteY1432" fmla="*/ 1324889 h 1740788"/>
                  <a:gd name="connsiteX1433" fmla="*/ 813664 w 2379344"/>
                  <a:gd name="connsiteY1433" fmla="*/ 1326947 h 1740788"/>
                  <a:gd name="connsiteX1434" fmla="*/ 810997 w 2379344"/>
                  <a:gd name="connsiteY1434" fmla="*/ 1328776 h 1740788"/>
                  <a:gd name="connsiteX1435" fmla="*/ 809396 w 2379344"/>
                  <a:gd name="connsiteY1435" fmla="*/ 1331062 h 1740788"/>
                  <a:gd name="connsiteX1436" fmla="*/ 804596 w 2379344"/>
                  <a:gd name="connsiteY1436" fmla="*/ 1336243 h 1740788"/>
                  <a:gd name="connsiteX1437" fmla="*/ 800633 w 2379344"/>
                  <a:gd name="connsiteY1437" fmla="*/ 1338605 h 1740788"/>
                  <a:gd name="connsiteX1438" fmla="*/ 795452 w 2379344"/>
                  <a:gd name="connsiteY1438" fmla="*/ 1340663 h 1740788"/>
                  <a:gd name="connsiteX1439" fmla="*/ 786994 w 2379344"/>
                  <a:gd name="connsiteY1439" fmla="*/ 1345463 h 1740788"/>
                  <a:gd name="connsiteX1440" fmla="*/ 767334 w 2379344"/>
                  <a:gd name="connsiteY1440" fmla="*/ 1357732 h 1740788"/>
                  <a:gd name="connsiteX1441" fmla="*/ 754228 w 2379344"/>
                  <a:gd name="connsiteY1441" fmla="*/ 1363904 h 1740788"/>
                  <a:gd name="connsiteX1442" fmla="*/ 752856 w 2379344"/>
                  <a:gd name="connsiteY1442" fmla="*/ 1365504 h 1740788"/>
                  <a:gd name="connsiteX1443" fmla="*/ 754685 w 2379344"/>
                  <a:gd name="connsiteY1443" fmla="*/ 1366342 h 1740788"/>
                  <a:gd name="connsiteX1444" fmla="*/ 757504 w 2379344"/>
                  <a:gd name="connsiteY1444" fmla="*/ 1369390 h 1740788"/>
                  <a:gd name="connsiteX1445" fmla="*/ 758571 w 2379344"/>
                  <a:gd name="connsiteY1445" fmla="*/ 1369924 h 1740788"/>
                  <a:gd name="connsiteX1446" fmla="*/ 763905 w 2379344"/>
                  <a:gd name="connsiteY1446" fmla="*/ 1370000 h 1740788"/>
                  <a:gd name="connsiteX1447" fmla="*/ 758952 w 2379344"/>
                  <a:gd name="connsiteY1447" fmla="*/ 1383106 h 1740788"/>
                  <a:gd name="connsiteX1448" fmla="*/ 760324 w 2379344"/>
                  <a:gd name="connsiteY1448" fmla="*/ 1394232 h 1740788"/>
                  <a:gd name="connsiteX1449" fmla="*/ 762076 w 2379344"/>
                  <a:gd name="connsiteY1449" fmla="*/ 1395451 h 1740788"/>
                  <a:gd name="connsiteX1450" fmla="*/ 768248 w 2379344"/>
                  <a:gd name="connsiteY1450" fmla="*/ 1396060 h 1740788"/>
                  <a:gd name="connsiteX1451" fmla="*/ 777316 w 2379344"/>
                  <a:gd name="connsiteY1451" fmla="*/ 1394460 h 1740788"/>
                  <a:gd name="connsiteX1452" fmla="*/ 785393 w 2379344"/>
                  <a:gd name="connsiteY1452" fmla="*/ 1402613 h 1740788"/>
                  <a:gd name="connsiteX1453" fmla="*/ 793242 w 2379344"/>
                  <a:gd name="connsiteY1453" fmla="*/ 1402613 h 1740788"/>
                  <a:gd name="connsiteX1454" fmla="*/ 805434 w 2379344"/>
                  <a:gd name="connsiteY1454" fmla="*/ 1395832 h 1740788"/>
                  <a:gd name="connsiteX1455" fmla="*/ 809701 w 2379344"/>
                  <a:gd name="connsiteY1455" fmla="*/ 1392784 h 1740788"/>
                  <a:gd name="connsiteX1456" fmla="*/ 815340 w 2379344"/>
                  <a:gd name="connsiteY1456" fmla="*/ 1387373 h 1740788"/>
                  <a:gd name="connsiteX1457" fmla="*/ 817474 w 2379344"/>
                  <a:gd name="connsiteY1457" fmla="*/ 1386078 h 1740788"/>
                  <a:gd name="connsiteX1458" fmla="*/ 830275 w 2379344"/>
                  <a:gd name="connsiteY1458" fmla="*/ 1382573 h 1740788"/>
                  <a:gd name="connsiteX1459" fmla="*/ 839876 w 2379344"/>
                  <a:gd name="connsiteY1459" fmla="*/ 1382192 h 1740788"/>
                  <a:gd name="connsiteX1460" fmla="*/ 841934 w 2379344"/>
                  <a:gd name="connsiteY1460" fmla="*/ 1382802 h 1740788"/>
                  <a:gd name="connsiteX1461" fmla="*/ 842086 w 2379344"/>
                  <a:gd name="connsiteY1461" fmla="*/ 1384325 h 1740788"/>
                  <a:gd name="connsiteX1462" fmla="*/ 835762 w 2379344"/>
                  <a:gd name="connsiteY1462" fmla="*/ 1384630 h 1740788"/>
                  <a:gd name="connsiteX1463" fmla="*/ 821512 w 2379344"/>
                  <a:gd name="connsiteY1463" fmla="*/ 1386764 h 1740788"/>
                  <a:gd name="connsiteX1464" fmla="*/ 817626 w 2379344"/>
                  <a:gd name="connsiteY1464" fmla="*/ 1389431 h 1740788"/>
                  <a:gd name="connsiteX1465" fmla="*/ 807949 w 2379344"/>
                  <a:gd name="connsiteY1465" fmla="*/ 1398270 h 1740788"/>
                  <a:gd name="connsiteX1466" fmla="*/ 799871 w 2379344"/>
                  <a:gd name="connsiteY1466" fmla="*/ 1403833 h 1740788"/>
                  <a:gd name="connsiteX1467" fmla="*/ 788899 w 2379344"/>
                  <a:gd name="connsiteY1467" fmla="*/ 1408786 h 1740788"/>
                  <a:gd name="connsiteX1468" fmla="*/ 787146 w 2379344"/>
                  <a:gd name="connsiteY1468" fmla="*/ 1409700 h 1740788"/>
                  <a:gd name="connsiteX1469" fmla="*/ 785927 w 2379344"/>
                  <a:gd name="connsiteY1469" fmla="*/ 1410919 h 1740788"/>
                  <a:gd name="connsiteX1470" fmla="*/ 787451 w 2379344"/>
                  <a:gd name="connsiteY1470" fmla="*/ 1414272 h 1740788"/>
                  <a:gd name="connsiteX1471" fmla="*/ 789356 w 2379344"/>
                  <a:gd name="connsiteY1471" fmla="*/ 1417625 h 1740788"/>
                  <a:gd name="connsiteX1472" fmla="*/ 789432 w 2379344"/>
                  <a:gd name="connsiteY1472" fmla="*/ 1418692 h 1740788"/>
                  <a:gd name="connsiteX1473" fmla="*/ 796747 w 2379344"/>
                  <a:gd name="connsiteY1473" fmla="*/ 1421816 h 1740788"/>
                  <a:gd name="connsiteX1474" fmla="*/ 797662 w 2379344"/>
                  <a:gd name="connsiteY1474" fmla="*/ 1427683 h 1740788"/>
                  <a:gd name="connsiteX1475" fmla="*/ 802005 w 2379344"/>
                  <a:gd name="connsiteY1475" fmla="*/ 1444219 h 1740788"/>
                  <a:gd name="connsiteX1476" fmla="*/ 803377 w 2379344"/>
                  <a:gd name="connsiteY1476" fmla="*/ 1451305 h 1740788"/>
                  <a:gd name="connsiteX1477" fmla="*/ 803072 w 2379344"/>
                  <a:gd name="connsiteY1477" fmla="*/ 1456487 h 1740788"/>
                  <a:gd name="connsiteX1478" fmla="*/ 803148 w 2379344"/>
                  <a:gd name="connsiteY1478" fmla="*/ 1467688 h 1740788"/>
                  <a:gd name="connsiteX1479" fmla="*/ 804367 w 2379344"/>
                  <a:gd name="connsiteY1479" fmla="*/ 1472032 h 1740788"/>
                  <a:gd name="connsiteX1480" fmla="*/ 806806 w 2379344"/>
                  <a:gd name="connsiteY1480" fmla="*/ 1477518 h 1740788"/>
                  <a:gd name="connsiteX1481" fmla="*/ 809777 w 2379344"/>
                  <a:gd name="connsiteY1481" fmla="*/ 1479880 h 1740788"/>
                  <a:gd name="connsiteX1482" fmla="*/ 813206 w 2379344"/>
                  <a:gd name="connsiteY1482" fmla="*/ 1479042 h 1740788"/>
                  <a:gd name="connsiteX1483" fmla="*/ 816178 w 2379344"/>
                  <a:gd name="connsiteY1483" fmla="*/ 1476070 h 1740788"/>
                  <a:gd name="connsiteX1484" fmla="*/ 819302 w 2379344"/>
                  <a:gd name="connsiteY1484" fmla="*/ 1470127 h 1740788"/>
                  <a:gd name="connsiteX1485" fmla="*/ 827303 w 2379344"/>
                  <a:gd name="connsiteY1485" fmla="*/ 1459306 h 1740788"/>
                  <a:gd name="connsiteX1486" fmla="*/ 830047 w 2379344"/>
                  <a:gd name="connsiteY1486" fmla="*/ 1454887 h 1740788"/>
                  <a:gd name="connsiteX1487" fmla="*/ 831418 w 2379344"/>
                  <a:gd name="connsiteY1487" fmla="*/ 1450010 h 1740788"/>
                  <a:gd name="connsiteX1488" fmla="*/ 835609 w 2379344"/>
                  <a:gd name="connsiteY1488" fmla="*/ 1446505 h 1740788"/>
                  <a:gd name="connsiteX1489" fmla="*/ 840181 w 2379344"/>
                  <a:gd name="connsiteY1489" fmla="*/ 1444828 h 1740788"/>
                  <a:gd name="connsiteX1490" fmla="*/ 838886 w 2379344"/>
                  <a:gd name="connsiteY1490" fmla="*/ 1449629 h 1740788"/>
                  <a:gd name="connsiteX1491" fmla="*/ 836981 w 2379344"/>
                  <a:gd name="connsiteY1491" fmla="*/ 1454582 h 1740788"/>
                  <a:gd name="connsiteX1492" fmla="*/ 845972 w 2379344"/>
                  <a:gd name="connsiteY1492" fmla="*/ 1452296 h 1740788"/>
                  <a:gd name="connsiteX1493" fmla="*/ 849782 w 2379344"/>
                  <a:gd name="connsiteY1493" fmla="*/ 1450391 h 1740788"/>
                  <a:gd name="connsiteX1494" fmla="*/ 854050 w 2379344"/>
                  <a:gd name="connsiteY1494" fmla="*/ 1447267 h 1740788"/>
                  <a:gd name="connsiteX1495" fmla="*/ 856336 w 2379344"/>
                  <a:gd name="connsiteY1495" fmla="*/ 1444066 h 1740788"/>
                  <a:gd name="connsiteX1496" fmla="*/ 854659 w 2379344"/>
                  <a:gd name="connsiteY1496" fmla="*/ 1440028 h 1740788"/>
                  <a:gd name="connsiteX1497" fmla="*/ 851306 w 2379344"/>
                  <a:gd name="connsiteY1497" fmla="*/ 1429969 h 1740788"/>
                  <a:gd name="connsiteX1498" fmla="*/ 848868 w 2379344"/>
                  <a:gd name="connsiteY1498" fmla="*/ 1425397 h 1740788"/>
                  <a:gd name="connsiteX1499" fmla="*/ 847116 w 2379344"/>
                  <a:gd name="connsiteY1499" fmla="*/ 1418920 h 1740788"/>
                  <a:gd name="connsiteX1500" fmla="*/ 848487 w 2379344"/>
                  <a:gd name="connsiteY1500" fmla="*/ 1419225 h 1740788"/>
                  <a:gd name="connsiteX1501" fmla="*/ 851154 w 2379344"/>
                  <a:gd name="connsiteY1501" fmla="*/ 1424407 h 1740788"/>
                  <a:gd name="connsiteX1502" fmla="*/ 852831 w 2379344"/>
                  <a:gd name="connsiteY1502" fmla="*/ 1428217 h 1740788"/>
                  <a:gd name="connsiteX1503" fmla="*/ 857860 w 2379344"/>
                  <a:gd name="connsiteY1503" fmla="*/ 1435989 h 1740788"/>
                  <a:gd name="connsiteX1504" fmla="*/ 858012 w 2379344"/>
                  <a:gd name="connsiteY1504" fmla="*/ 1438656 h 1740788"/>
                  <a:gd name="connsiteX1505" fmla="*/ 859155 w 2379344"/>
                  <a:gd name="connsiteY1505" fmla="*/ 1440637 h 1740788"/>
                  <a:gd name="connsiteX1506" fmla="*/ 864261 w 2379344"/>
                  <a:gd name="connsiteY1506" fmla="*/ 1446047 h 1740788"/>
                  <a:gd name="connsiteX1507" fmla="*/ 872719 w 2379344"/>
                  <a:gd name="connsiteY1507" fmla="*/ 1445285 h 1740788"/>
                  <a:gd name="connsiteX1508" fmla="*/ 875767 w 2379344"/>
                  <a:gd name="connsiteY1508" fmla="*/ 1446809 h 1740788"/>
                  <a:gd name="connsiteX1509" fmla="*/ 879577 w 2379344"/>
                  <a:gd name="connsiteY1509" fmla="*/ 1449857 h 1740788"/>
                  <a:gd name="connsiteX1510" fmla="*/ 880720 w 2379344"/>
                  <a:gd name="connsiteY1510" fmla="*/ 1457249 h 1740788"/>
                  <a:gd name="connsiteX1511" fmla="*/ 883691 w 2379344"/>
                  <a:gd name="connsiteY1511" fmla="*/ 1462049 h 1740788"/>
                  <a:gd name="connsiteX1512" fmla="*/ 883920 w 2379344"/>
                  <a:gd name="connsiteY1512" fmla="*/ 1465783 h 1740788"/>
                  <a:gd name="connsiteX1513" fmla="*/ 878205 w 2379344"/>
                  <a:gd name="connsiteY1513" fmla="*/ 1463192 h 1740788"/>
                  <a:gd name="connsiteX1514" fmla="*/ 873862 w 2379344"/>
                  <a:gd name="connsiteY1514" fmla="*/ 1455420 h 1740788"/>
                  <a:gd name="connsiteX1515" fmla="*/ 870509 w 2379344"/>
                  <a:gd name="connsiteY1515" fmla="*/ 1451229 h 1740788"/>
                  <a:gd name="connsiteX1516" fmla="*/ 865251 w 2379344"/>
                  <a:gd name="connsiteY1516" fmla="*/ 1450543 h 1740788"/>
                  <a:gd name="connsiteX1517" fmla="*/ 857783 w 2379344"/>
                  <a:gd name="connsiteY1517" fmla="*/ 1451458 h 1740788"/>
                  <a:gd name="connsiteX1518" fmla="*/ 851383 w 2379344"/>
                  <a:gd name="connsiteY1518" fmla="*/ 1453591 h 1740788"/>
                  <a:gd name="connsiteX1519" fmla="*/ 851078 w 2379344"/>
                  <a:gd name="connsiteY1519" fmla="*/ 1455268 h 1740788"/>
                  <a:gd name="connsiteX1520" fmla="*/ 851916 w 2379344"/>
                  <a:gd name="connsiteY1520" fmla="*/ 1458849 h 1740788"/>
                  <a:gd name="connsiteX1521" fmla="*/ 849173 w 2379344"/>
                  <a:gd name="connsiteY1521" fmla="*/ 1458316 h 1740788"/>
                  <a:gd name="connsiteX1522" fmla="*/ 841248 w 2379344"/>
                  <a:gd name="connsiteY1522" fmla="*/ 1458011 h 1740788"/>
                  <a:gd name="connsiteX1523" fmla="*/ 836524 w 2379344"/>
                  <a:gd name="connsiteY1523" fmla="*/ 1458773 h 1740788"/>
                  <a:gd name="connsiteX1524" fmla="*/ 829894 w 2379344"/>
                  <a:gd name="connsiteY1524" fmla="*/ 1464793 h 1740788"/>
                  <a:gd name="connsiteX1525" fmla="*/ 824865 w 2379344"/>
                  <a:gd name="connsiteY1525" fmla="*/ 1473937 h 1740788"/>
                  <a:gd name="connsiteX1526" fmla="*/ 818083 w 2379344"/>
                  <a:gd name="connsiteY1526" fmla="*/ 1480718 h 1740788"/>
                  <a:gd name="connsiteX1527" fmla="*/ 819074 w 2379344"/>
                  <a:gd name="connsiteY1527" fmla="*/ 1483157 h 1740788"/>
                  <a:gd name="connsiteX1528" fmla="*/ 822884 w 2379344"/>
                  <a:gd name="connsiteY1528" fmla="*/ 1486967 h 1740788"/>
                  <a:gd name="connsiteX1529" fmla="*/ 824484 w 2379344"/>
                  <a:gd name="connsiteY1529" fmla="*/ 1487348 h 1740788"/>
                  <a:gd name="connsiteX1530" fmla="*/ 826694 w 2379344"/>
                  <a:gd name="connsiteY1530" fmla="*/ 1486967 h 1740788"/>
                  <a:gd name="connsiteX1531" fmla="*/ 830351 w 2379344"/>
                  <a:gd name="connsiteY1531" fmla="*/ 1485595 h 1740788"/>
                  <a:gd name="connsiteX1532" fmla="*/ 832104 w 2379344"/>
                  <a:gd name="connsiteY1532" fmla="*/ 1485748 h 1740788"/>
                  <a:gd name="connsiteX1533" fmla="*/ 842696 w 2379344"/>
                  <a:gd name="connsiteY1533" fmla="*/ 1483538 h 1740788"/>
                  <a:gd name="connsiteX1534" fmla="*/ 856336 w 2379344"/>
                  <a:gd name="connsiteY1534" fmla="*/ 1479575 h 1740788"/>
                  <a:gd name="connsiteX1535" fmla="*/ 865556 w 2379344"/>
                  <a:gd name="connsiteY1535" fmla="*/ 1474622 h 1740788"/>
                  <a:gd name="connsiteX1536" fmla="*/ 867385 w 2379344"/>
                  <a:gd name="connsiteY1536" fmla="*/ 1474013 h 1740788"/>
                  <a:gd name="connsiteX1537" fmla="*/ 866546 w 2379344"/>
                  <a:gd name="connsiteY1537" fmla="*/ 1476985 h 1740788"/>
                  <a:gd name="connsiteX1538" fmla="*/ 865251 w 2379344"/>
                  <a:gd name="connsiteY1538" fmla="*/ 1479194 h 1740788"/>
                  <a:gd name="connsiteX1539" fmla="*/ 865403 w 2379344"/>
                  <a:gd name="connsiteY1539" fmla="*/ 1480490 h 1740788"/>
                  <a:gd name="connsiteX1540" fmla="*/ 868985 w 2379344"/>
                  <a:gd name="connsiteY1540" fmla="*/ 1480795 h 1740788"/>
                  <a:gd name="connsiteX1541" fmla="*/ 874166 w 2379344"/>
                  <a:gd name="connsiteY1541" fmla="*/ 1480109 h 1740788"/>
                  <a:gd name="connsiteX1542" fmla="*/ 871042 w 2379344"/>
                  <a:gd name="connsiteY1542" fmla="*/ 1482852 h 1740788"/>
                  <a:gd name="connsiteX1543" fmla="*/ 861593 w 2379344"/>
                  <a:gd name="connsiteY1543" fmla="*/ 1483309 h 1740788"/>
                  <a:gd name="connsiteX1544" fmla="*/ 857174 w 2379344"/>
                  <a:gd name="connsiteY1544" fmla="*/ 1484147 h 1740788"/>
                  <a:gd name="connsiteX1545" fmla="*/ 849554 w 2379344"/>
                  <a:gd name="connsiteY1545" fmla="*/ 1486814 h 1740788"/>
                  <a:gd name="connsiteX1546" fmla="*/ 834695 w 2379344"/>
                  <a:gd name="connsiteY1546" fmla="*/ 1490015 h 1740788"/>
                  <a:gd name="connsiteX1547" fmla="*/ 824332 w 2379344"/>
                  <a:gd name="connsiteY1547" fmla="*/ 1492910 h 1740788"/>
                  <a:gd name="connsiteX1548" fmla="*/ 828066 w 2379344"/>
                  <a:gd name="connsiteY1548" fmla="*/ 1499083 h 1740788"/>
                  <a:gd name="connsiteX1549" fmla="*/ 824636 w 2379344"/>
                  <a:gd name="connsiteY1549" fmla="*/ 1508074 h 1740788"/>
                  <a:gd name="connsiteX1550" fmla="*/ 827380 w 2379344"/>
                  <a:gd name="connsiteY1550" fmla="*/ 1515085 h 1740788"/>
                  <a:gd name="connsiteX1551" fmla="*/ 838276 w 2379344"/>
                  <a:gd name="connsiteY1551" fmla="*/ 1527658 h 1740788"/>
                  <a:gd name="connsiteX1552" fmla="*/ 845058 w 2379344"/>
                  <a:gd name="connsiteY1552" fmla="*/ 1538402 h 1740788"/>
                  <a:gd name="connsiteX1553" fmla="*/ 849782 w 2379344"/>
                  <a:gd name="connsiteY1553" fmla="*/ 1543964 h 1740788"/>
                  <a:gd name="connsiteX1554" fmla="*/ 853135 w 2379344"/>
                  <a:gd name="connsiteY1554" fmla="*/ 1548537 h 1740788"/>
                  <a:gd name="connsiteX1555" fmla="*/ 855497 w 2379344"/>
                  <a:gd name="connsiteY1555" fmla="*/ 1550899 h 1740788"/>
                  <a:gd name="connsiteX1556" fmla="*/ 860908 w 2379344"/>
                  <a:gd name="connsiteY1556" fmla="*/ 1553947 h 1740788"/>
                  <a:gd name="connsiteX1557" fmla="*/ 862127 w 2379344"/>
                  <a:gd name="connsiteY1557" fmla="*/ 1555775 h 1740788"/>
                  <a:gd name="connsiteX1558" fmla="*/ 864870 w 2379344"/>
                  <a:gd name="connsiteY1558" fmla="*/ 1557299 h 1740788"/>
                  <a:gd name="connsiteX1559" fmla="*/ 868451 w 2379344"/>
                  <a:gd name="connsiteY1559" fmla="*/ 1563091 h 1740788"/>
                  <a:gd name="connsiteX1560" fmla="*/ 869213 w 2379344"/>
                  <a:gd name="connsiteY1560" fmla="*/ 1564691 h 1740788"/>
                  <a:gd name="connsiteX1561" fmla="*/ 871195 w 2379344"/>
                  <a:gd name="connsiteY1561" fmla="*/ 1564310 h 1740788"/>
                  <a:gd name="connsiteX1562" fmla="*/ 880720 w 2379344"/>
                  <a:gd name="connsiteY1562" fmla="*/ 1555394 h 1740788"/>
                  <a:gd name="connsiteX1563" fmla="*/ 892302 w 2379344"/>
                  <a:gd name="connsiteY1563" fmla="*/ 1551280 h 1740788"/>
                  <a:gd name="connsiteX1564" fmla="*/ 881329 w 2379344"/>
                  <a:gd name="connsiteY1564" fmla="*/ 1559814 h 1740788"/>
                  <a:gd name="connsiteX1565" fmla="*/ 876376 w 2379344"/>
                  <a:gd name="connsiteY1565" fmla="*/ 1565529 h 1740788"/>
                  <a:gd name="connsiteX1566" fmla="*/ 872719 w 2379344"/>
                  <a:gd name="connsiteY1566" fmla="*/ 1570711 h 1740788"/>
                  <a:gd name="connsiteX1567" fmla="*/ 874395 w 2379344"/>
                  <a:gd name="connsiteY1567" fmla="*/ 1573225 h 1740788"/>
                  <a:gd name="connsiteX1568" fmla="*/ 874243 w 2379344"/>
                  <a:gd name="connsiteY1568" fmla="*/ 1579321 h 1740788"/>
                  <a:gd name="connsiteX1569" fmla="*/ 873404 w 2379344"/>
                  <a:gd name="connsiteY1569" fmla="*/ 1582141 h 1740788"/>
                  <a:gd name="connsiteX1570" fmla="*/ 871957 w 2379344"/>
                  <a:gd name="connsiteY1570" fmla="*/ 1585570 h 1740788"/>
                  <a:gd name="connsiteX1571" fmla="*/ 873252 w 2379344"/>
                  <a:gd name="connsiteY1571" fmla="*/ 1586027 h 1740788"/>
                  <a:gd name="connsiteX1572" fmla="*/ 877367 w 2379344"/>
                  <a:gd name="connsiteY1572" fmla="*/ 1589303 h 1740788"/>
                  <a:gd name="connsiteX1573" fmla="*/ 881634 w 2379344"/>
                  <a:gd name="connsiteY1573" fmla="*/ 1592047 h 1740788"/>
                  <a:gd name="connsiteX1574" fmla="*/ 886511 w 2379344"/>
                  <a:gd name="connsiteY1574" fmla="*/ 1594485 h 1740788"/>
                  <a:gd name="connsiteX1575" fmla="*/ 891769 w 2379344"/>
                  <a:gd name="connsiteY1575" fmla="*/ 1596695 h 1740788"/>
                  <a:gd name="connsiteX1576" fmla="*/ 896493 w 2379344"/>
                  <a:gd name="connsiteY1576" fmla="*/ 1597457 h 1740788"/>
                  <a:gd name="connsiteX1577" fmla="*/ 901598 w 2379344"/>
                  <a:gd name="connsiteY1577" fmla="*/ 1599895 h 1740788"/>
                  <a:gd name="connsiteX1578" fmla="*/ 897179 w 2379344"/>
                  <a:gd name="connsiteY1578" fmla="*/ 1604772 h 1740788"/>
                  <a:gd name="connsiteX1579" fmla="*/ 896569 w 2379344"/>
                  <a:gd name="connsiteY1579" fmla="*/ 1608201 h 1740788"/>
                  <a:gd name="connsiteX1580" fmla="*/ 897331 w 2379344"/>
                  <a:gd name="connsiteY1580" fmla="*/ 1612697 h 1740788"/>
                  <a:gd name="connsiteX1581" fmla="*/ 898855 w 2379344"/>
                  <a:gd name="connsiteY1581" fmla="*/ 1613840 h 1740788"/>
                  <a:gd name="connsiteX1582" fmla="*/ 909523 w 2379344"/>
                  <a:gd name="connsiteY1582" fmla="*/ 1613078 h 1740788"/>
                  <a:gd name="connsiteX1583" fmla="*/ 912266 w 2379344"/>
                  <a:gd name="connsiteY1583" fmla="*/ 1611020 h 1740788"/>
                  <a:gd name="connsiteX1584" fmla="*/ 915238 w 2379344"/>
                  <a:gd name="connsiteY1584" fmla="*/ 1607820 h 1740788"/>
                  <a:gd name="connsiteX1585" fmla="*/ 918362 w 2379344"/>
                  <a:gd name="connsiteY1585" fmla="*/ 1607058 h 1740788"/>
                  <a:gd name="connsiteX1586" fmla="*/ 922706 w 2379344"/>
                  <a:gd name="connsiteY1586" fmla="*/ 1607287 h 1740788"/>
                  <a:gd name="connsiteX1587" fmla="*/ 929716 w 2379344"/>
                  <a:gd name="connsiteY1587" fmla="*/ 1608963 h 1740788"/>
                  <a:gd name="connsiteX1588" fmla="*/ 921487 w 2379344"/>
                  <a:gd name="connsiteY1588" fmla="*/ 1611402 h 1740788"/>
                  <a:gd name="connsiteX1589" fmla="*/ 920344 w 2379344"/>
                  <a:gd name="connsiteY1589" fmla="*/ 1612773 h 1740788"/>
                  <a:gd name="connsiteX1590" fmla="*/ 918058 w 2379344"/>
                  <a:gd name="connsiteY1590" fmla="*/ 1614145 h 1740788"/>
                  <a:gd name="connsiteX1591" fmla="*/ 910895 w 2379344"/>
                  <a:gd name="connsiteY1591" fmla="*/ 1617345 h 1740788"/>
                  <a:gd name="connsiteX1592" fmla="*/ 908304 w 2379344"/>
                  <a:gd name="connsiteY1592" fmla="*/ 1620164 h 1740788"/>
                  <a:gd name="connsiteX1593" fmla="*/ 908990 w 2379344"/>
                  <a:gd name="connsiteY1593" fmla="*/ 1623212 h 1740788"/>
                  <a:gd name="connsiteX1594" fmla="*/ 911276 w 2379344"/>
                  <a:gd name="connsiteY1594" fmla="*/ 1627175 h 1740788"/>
                  <a:gd name="connsiteX1595" fmla="*/ 910971 w 2379344"/>
                  <a:gd name="connsiteY1595" fmla="*/ 1628623 h 1740788"/>
                  <a:gd name="connsiteX1596" fmla="*/ 912800 w 2379344"/>
                  <a:gd name="connsiteY1596" fmla="*/ 1630832 h 1740788"/>
                  <a:gd name="connsiteX1597" fmla="*/ 915543 w 2379344"/>
                  <a:gd name="connsiteY1597" fmla="*/ 1632280 h 1740788"/>
                  <a:gd name="connsiteX1598" fmla="*/ 914476 w 2379344"/>
                  <a:gd name="connsiteY1598" fmla="*/ 1635404 h 1740788"/>
                  <a:gd name="connsiteX1599" fmla="*/ 911886 w 2379344"/>
                  <a:gd name="connsiteY1599" fmla="*/ 1637919 h 1740788"/>
                  <a:gd name="connsiteX1600" fmla="*/ 915086 w 2379344"/>
                  <a:gd name="connsiteY1600" fmla="*/ 1640357 h 1740788"/>
                  <a:gd name="connsiteX1601" fmla="*/ 921182 w 2379344"/>
                  <a:gd name="connsiteY1601" fmla="*/ 1641805 h 1740788"/>
                  <a:gd name="connsiteX1602" fmla="*/ 923544 w 2379344"/>
                  <a:gd name="connsiteY1602" fmla="*/ 1647368 h 1740788"/>
                  <a:gd name="connsiteX1603" fmla="*/ 924458 w 2379344"/>
                  <a:gd name="connsiteY1603" fmla="*/ 1651864 h 1740788"/>
                  <a:gd name="connsiteX1604" fmla="*/ 926059 w 2379344"/>
                  <a:gd name="connsiteY1604" fmla="*/ 1656207 h 1740788"/>
                  <a:gd name="connsiteX1605" fmla="*/ 938632 w 2379344"/>
                  <a:gd name="connsiteY1605" fmla="*/ 1657960 h 1740788"/>
                  <a:gd name="connsiteX1606" fmla="*/ 940156 w 2379344"/>
                  <a:gd name="connsiteY1606" fmla="*/ 1658798 h 1740788"/>
                  <a:gd name="connsiteX1607" fmla="*/ 942670 w 2379344"/>
                  <a:gd name="connsiteY1607" fmla="*/ 1659331 h 1740788"/>
                  <a:gd name="connsiteX1608" fmla="*/ 945185 w 2379344"/>
                  <a:gd name="connsiteY1608" fmla="*/ 1661541 h 1740788"/>
                  <a:gd name="connsiteX1609" fmla="*/ 945337 w 2379344"/>
                  <a:gd name="connsiteY1609" fmla="*/ 1662379 h 1740788"/>
                  <a:gd name="connsiteX1610" fmla="*/ 947166 w 2379344"/>
                  <a:gd name="connsiteY1610" fmla="*/ 1664360 h 1740788"/>
                  <a:gd name="connsiteX1611" fmla="*/ 946861 w 2379344"/>
                  <a:gd name="connsiteY1611" fmla="*/ 1672133 h 1740788"/>
                  <a:gd name="connsiteX1612" fmla="*/ 954329 w 2379344"/>
                  <a:gd name="connsiteY1612" fmla="*/ 1671676 h 1740788"/>
                  <a:gd name="connsiteX1613" fmla="*/ 956158 w 2379344"/>
                  <a:gd name="connsiteY1613" fmla="*/ 1672438 h 1740788"/>
                  <a:gd name="connsiteX1614" fmla="*/ 967283 w 2379344"/>
                  <a:gd name="connsiteY1614" fmla="*/ 1671523 h 1740788"/>
                  <a:gd name="connsiteX1615" fmla="*/ 970712 w 2379344"/>
                  <a:gd name="connsiteY1615" fmla="*/ 1672590 h 1740788"/>
                  <a:gd name="connsiteX1616" fmla="*/ 965454 w 2379344"/>
                  <a:gd name="connsiteY1616" fmla="*/ 1675562 h 1740788"/>
                  <a:gd name="connsiteX1617" fmla="*/ 953872 w 2379344"/>
                  <a:gd name="connsiteY1617" fmla="*/ 1680820 h 1740788"/>
                  <a:gd name="connsiteX1618" fmla="*/ 952424 w 2379344"/>
                  <a:gd name="connsiteY1618" fmla="*/ 1683715 h 1740788"/>
                  <a:gd name="connsiteX1619" fmla="*/ 954786 w 2379344"/>
                  <a:gd name="connsiteY1619" fmla="*/ 1685849 h 1740788"/>
                  <a:gd name="connsiteX1620" fmla="*/ 957606 w 2379344"/>
                  <a:gd name="connsiteY1620" fmla="*/ 1687373 h 1740788"/>
                  <a:gd name="connsiteX1621" fmla="*/ 961263 w 2379344"/>
                  <a:gd name="connsiteY1621" fmla="*/ 1688592 h 1740788"/>
                  <a:gd name="connsiteX1622" fmla="*/ 968502 w 2379344"/>
                  <a:gd name="connsiteY1622" fmla="*/ 1688440 h 1740788"/>
                  <a:gd name="connsiteX1623" fmla="*/ 972312 w 2379344"/>
                  <a:gd name="connsiteY1623" fmla="*/ 1688135 h 1740788"/>
                  <a:gd name="connsiteX1624" fmla="*/ 970026 w 2379344"/>
                  <a:gd name="connsiteY1624" fmla="*/ 1684096 h 1740788"/>
                  <a:gd name="connsiteX1625" fmla="*/ 969721 w 2379344"/>
                  <a:gd name="connsiteY1625" fmla="*/ 1682420 h 1740788"/>
                  <a:gd name="connsiteX1626" fmla="*/ 973150 w 2379344"/>
                  <a:gd name="connsiteY1626" fmla="*/ 1682496 h 1740788"/>
                  <a:gd name="connsiteX1627" fmla="*/ 978103 w 2379344"/>
                  <a:gd name="connsiteY1627" fmla="*/ 1681277 h 1740788"/>
                  <a:gd name="connsiteX1628" fmla="*/ 982523 w 2379344"/>
                  <a:gd name="connsiteY1628" fmla="*/ 1681582 h 1740788"/>
                  <a:gd name="connsiteX1629" fmla="*/ 986181 w 2379344"/>
                  <a:gd name="connsiteY1629" fmla="*/ 1684020 h 1740788"/>
                  <a:gd name="connsiteX1630" fmla="*/ 991896 w 2379344"/>
                  <a:gd name="connsiteY1630" fmla="*/ 1685087 h 1740788"/>
                  <a:gd name="connsiteX1631" fmla="*/ 995706 w 2379344"/>
                  <a:gd name="connsiteY1631" fmla="*/ 1683410 h 1740788"/>
                  <a:gd name="connsiteX1632" fmla="*/ 1001344 w 2379344"/>
                  <a:gd name="connsiteY1632" fmla="*/ 1682877 h 1740788"/>
                  <a:gd name="connsiteX1633" fmla="*/ 1005383 w 2379344"/>
                  <a:gd name="connsiteY1633" fmla="*/ 1683106 h 1740788"/>
                  <a:gd name="connsiteX1634" fmla="*/ 1008126 w 2379344"/>
                  <a:gd name="connsiteY1634" fmla="*/ 1680591 h 1740788"/>
                  <a:gd name="connsiteX1635" fmla="*/ 1011479 w 2379344"/>
                  <a:gd name="connsiteY1635" fmla="*/ 1677924 h 1740788"/>
                  <a:gd name="connsiteX1636" fmla="*/ 1016737 w 2379344"/>
                  <a:gd name="connsiteY1636" fmla="*/ 1674647 h 1740788"/>
                  <a:gd name="connsiteX1637" fmla="*/ 1027786 w 2379344"/>
                  <a:gd name="connsiteY1637" fmla="*/ 1671142 h 1740788"/>
                  <a:gd name="connsiteX1638" fmla="*/ 1038911 w 2379344"/>
                  <a:gd name="connsiteY1638" fmla="*/ 1666799 h 1740788"/>
                  <a:gd name="connsiteX1639" fmla="*/ 1040511 w 2379344"/>
                  <a:gd name="connsiteY1639" fmla="*/ 1664894 h 1740788"/>
                  <a:gd name="connsiteX1640" fmla="*/ 1040282 w 2379344"/>
                  <a:gd name="connsiteY1640" fmla="*/ 1662227 h 1740788"/>
                  <a:gd name="connsiteX1641" fmla="*/ 1041578 w 2379344"/>
                  <a:gd name="connsiteY1641" fmla="*/ 1660474 h 1740788"/>
                  <a:gd name="connsiteX1642" fmla="*/ 1044321 w 2379344"/>
                  <a:gd name="connsiteY1642" fmla="*/ 1659712 h 1740788"/>
                  <a:gd name="connsiteX1643" fmla="*/ 1045159 w 2379344"/>
                  <a:gd name="connsiteY1643" fmla="*/ 1661846 h 1740788"/>
                  <a:gd name="connsiteX1644" fmla="*/ 1043940 w 2379344"/>
                  <a:gd name="connsiteY1644" fmla="*/ 1666951 h 1740788"/>
                  <a:gd name="connsiteX1645" fmla="*/ 1041883 w 2379344"/>
                  <a:gd name="connsiteY1645" fmla="*/ 1670761 h 1740788"/>
                  <a:gd name="connsiteX1646" fmla="*/ 1038606 w 2379344"/>
                  <a:gd name="connsiteY1646" fmla="*/ 1674114 h 1740788"/>
                  <a:gd name="connsiteX1647" fmla="*/ 1033806 w 2379344"/>
                  <a:gd name="connsiteY1647" fmla="*/ 1685392 h 1740788"/>
                  <a:gd name="connsiteX1648" fmla="*/ 1037539 w 2379344"/>
                  <a:gd name="connsiteY1648" fmla="*/ 1694764 h 1740788"/>
                  <a:gd name="connsiteX1649" fmla="*/ 1040206 w 2379344"/>
                  <a:gd name="connsiteY1649" fmla="*/ 1695679 h 1740788"/>
                  <a:gd name="connsiteX1650" fmla="*/ 1041883 w 2379344"/>
                  <a:gd name="connsiteY1650" fmla="*/ 1696822 h 1740788"/>
                  <a:gd name="connsiteX1651" fmla="*/ 1051103 w 2379344"/>
                  <a:gd name="connsiteY1651" fmla="*/ 1699032 h 1740788"/>
                  <a:gd name="connsiteX1652" fmla="*/ 1055218 w 2379344"/>
                  <a:gd name="connsiteY1652" fmla="*/ 1700403 h 1740788"/>
                  <a:gd name="connsiteX1653" fmla="*/ 1061466 w 2379344"/>
                  <a:gd name="connsiteY1653" fmla="*/ 1703299 h 1740788"/>
                  <a:gd name="connsiteX1654" fmla="*/ 1063371 w 2379344"/>
                  <a:gd name="connsiteY1654" fmla="*/ 1704670 h 1740788"/>
                  <a:gd name="connsiteX1655" fmla="*/ 1067105 w 2379344"/>
                  <a:gd name="connsiteY1655" fmla="*/ 1704061 h 1740788"/>
                  <a:gd name="connsiteX1656" fmla="*/ 1074877 w 2379344"/>
                  <a:gd name="connsiteY1656" fmla="*/ 1701013 h 1740788"/>
                  <a:gd name="connsiteX1657" fmla="*/ 1087526 w 2379344"/>
                  <a:gd name="connsiteY1657" fmla="*/ 1691945 h 1740788"/>
                  <a:gd name="connsiteX1658" fmla="*/ 1088060 w 2379344"/>
                  <a:gd name="connsiteY1658" fmla="*/ 1692478 h 1740788"/>
                  <a:gd name="connsiteX1659" fmla="*/ 1083716 w 2379344"/>
                  <a:gd name="connsiteY1659" fmla="*/ 1699641 h 1740788"/>
                  <a:gd name="connsiteX1660" fmla="*/ 1079068 w 2379344"/>
                  <a:gd name="connsiteY1660" fmla="*/ 1703908 h 1740788"/>
                  <a:gd name="connsiteX1661" fmla="*/ 1074877 w 2379344"/>
                  <a:gd name="connsiteY1661" fmla="*/ 1706270 h 1740788"/>
                  <a:gd name="connsiteX1662" fmla="*/ 1070229 w 2379344"/>
                  <a:gd name="connsiteY1662" fmla="*/ 1708252 h 1740788"/>
                  <a:gd name="connsiteX1663" fmla="*/ 1063828 w 2379344"/>
                  <a:gd name="connsiteY1663" fmla="*/ 1708785 h 1740788"/>
                  <a:gd name="connsiteX1664" fmla="*/ 1064057 w 2379344"/>
                  <a:gd name="connsiteY1664" fmla="*/ 1713205 h 1740788"/>
                  <a:gd name="connsiteX1665" fmla="*/ 1063371 w 2379344"/>
                  <a:gd name="connsiteY1665" fmla="*/ 1718615 h 1740788"/>
                  <a:gd name="connsiteX1666" fmla="*/ 1085317 w 2379344"/>
                  <a:gd name="connsiteY1666" fmla="*/ 1727378 h 1740788"/>
                  <a:gd name="connsiteX1667" fmla="*/ 1093089 w 2379344"/>
                  <a:gd name="connsiteY1667" fmla="*/ 1729283 h 1740788"/>
                  <a:gd name="connsiteX1668" fmla="*/ 1096137 w 2379344"/>
                  <a:gd name="connsiteY1668" fmla="*/ 1728521 h 1740788"/>
                  <a:gd name="connsiteX1669" fmla="*/ 1098347 w 2379344"/>
                  <a:gd name="connsiteY1669" fmla="*/ 1724787 h 1740788"/>
                  <a:gd name="connsiteX1670" fmla="*/ 1103300 w 2379344"/>
                  <a:gd name="connsiteY1670" fmla="*/ 1718462 h 1740788"/>
                  <a:gd name="connsiteX1671" fmla="*/ 1108101 w 2379344"/>
                  <a:gd name="connsiteY1671" fmla="*/ 1714500 h 1740788"/>
                  <a:gd name="connsiteX1672" fmla="*/ 1110006 w 2379344"/>
                  <a:gd name="connsiteY1672" fmla="*/ 1716177 h 1740788"/>
                  <a:gd name="connsiteX1673" fmla="*/ 1107872 w 2379344"/>
                  <a:gd name="connsiteY1673" fmla="*/ 1719910 h 1740788"/>
                  <a:gd name="connsiteX1674" fmla="*/ 1101166 w 2379344"/>
                  <a:gd name="connsiteY1674" fmla="*/ 1726768 h 1740788"/>
                  <a:gd name="connsiteX1675" fmla="*/ 1099261 w 2379344"/>
                  <a:gd name="connsiteY1675" fmla="*/ 1729359 h 1740788"/>
                  <a:gd name="connsiteX1676" fmla="*/ 1100861 w 2379344"/>
                  <a:gd name="connsiteY1676" fmla="*/ 1734693 h 1740788"/>
                  <a:gd name="connsiteX1677" fmla="*/ 1102004 w 2379344"/>
                  <a:gd name="connsiteY1677" fmla="*/ 1736065 h 1740788"/>
                  <a:gd name="connsiteX1678" fmla="*/ 1103986 w 2379344"/>
                  <a:gd name="connsiteY1678" fmla="*/ 1735912 h 1740788"/>
                  <a:gd name="connsiteX1679" fmla="*/ 1106424 w 2379344"/>
                  <a:gd name="connsiteY1679" fmla="*/ 1736369 h 1740788"/>
                  <a:gd name="connsiteX1680" fmla="*/ 1110539 w 2379344"/>
                  <a:gd name="connsiteY1680" fmla="*/ 1734998 h 1740788"/>
                  <a:gd name="connsiteX1681" fmla="*/ 1114273 w 2379344"/>
                  <a:gd name="connsiteY1681" fmla="*/ 1734541 h 1740788"/>
                  <a:gd name="connsiteX1682" fmla="*/ 1112749 w 2379344"/>
                  <a:gd name="connsiteY1682" fmla="*/ 1737284 h 1740788"/>
                  <a:gd name="connsiteX1683" fmla="*/ 1112291 w 2379344"/>
                  <a:gd name="connsiteY1683" fmla="*/ 1739875 h 1740788"/>
                  <a:gd name="connsiteX1684" fmla="*/ 1120445 w 2379344"/>
                  <a:gd name="connsiteY1684" fmla="*/ 1740789 h 1740788"/>
                  <a:gd name="connsiteX1685" fmla="*/ 1125017 w 2379344"/>
                  <a:gd name="connsiteY1685" fmla="*/ 1739037 h 1740788"/>
                  <a:gd name="connsiteX1686" fmla="*/ 1128217 w 2379344"/>
                  <a:gd name="connsiteY1686" fmla="*/ 1738884 h 1740788"/>
                  <a:gd name="connsiteX1687" fmla="*/ 1130122 w 2379344"/>
                  <a:gd name="connsiteY1687" fmla="*/ 1738351 h 1740788"/>
                  <a:gd name="connsiteX1688" fmla="*/ 1127303 w 2379344"/>
                  <a:gd name="connsiteY1688" fmla="*/ 1735760 h 1740788"/>
                  <a:gd name="connsiteX1689" fmla="*/ 1119226 w 2379344"/>
                  <a:gd name="connsiteY1689" fmla="*/ 1730578 h 1740788"/>
                  <a:gd name="connsiteX1690" fmla="*/ 1118616 w 2379344"/>
                  <a:gd name="connsiteY1690" fmla="*/ 1728826 h 1740788"/>
                  <a:gd name="connsiteX1691" fmla="*/ 1129665 w 2379344"/>
                  <a:gd name="connsiteY1691" fmla="*/ 1732636 h 1740788"/>
                  <a:gd name="connsiteX1692" fmla="*/ 1131722 w 2379344"/>
                  <a:gd name="connsiteY1692" fmla="*/ 1733855 h 1740788"/>
                  <a:gd name="connsiteX1693" fmla="*/ 1143229 w 2379344"/>
                  <a:gd name="connsiteY1693" fmla="*/ 1734388 h 1740788"/>
                  <a:gd name="connsiteX1694" fmla="*/ 1146505 w 2379344"/>
                  <a:gd name="connsiteY1694" fmla="*/ 1730731 h 1740788"/>
                  <a:gd name="connsiteX1695" fmla="*/ 1150849 w 2379344"/>
                  <a:gd name="connsiteY1695" fmla="*/ 1726692 h 1740788"/>
                  <a:gd name="connsiteX1696" fmla="*/ 1149172 w 2379344"/>
                  <a:gd name="connsiteY1696" fmla="*/ 1715110 h 1740788"/>
                  <a:gd name="connsiteX1697" fmla="*/ 1149249 w 2379344"/>
                  <a:gd name="connsiteY1697" fmla="*/ 1712900 h 1740788"/>
                  <a:gd name="connsiteX1698" fmla="*/ 1149553 w 2379344"/>
                  <a:gd name="connsiteY1698" fmla="*/ 1711147 h 1740788"/>
                  <a:gd name="connsiteX1699" fmla="*/ 1147344 w 2379344"/>
                  <a:gd name="connsiteY1699" fmla="*/ 1707794 h 1740788"/>
                  <a:gd name="connsiteX1700" fmla="*/ 1144143 w 2379344"/>
                  <a:gd name="connsiteY1700" fmla="*/ 1704670 h 1740788"/>
                  <a:gd name="connsiteX1701" fmla="*/ 1134923 w 2379344"/>
                  <a:gd name="connsiteY1701" fmla="*/ 1702994 h 1740788"/>
                  <a:gd name="connsiteX1702" fmla="*/ 1129817 w 2379344"/>
                  <a:gd name="connsiteY1702" fmla="*/ 1701317 h 1740788"/>
                  <a:gd name="connsiteX1703" fmla="*/ 1123417 w 2379344"/>
                  <a:gd name="connsiteY1703" fmla="*/ 1700174 h 1740788"/>
                  <a:gd name="connsiteX1704" fmla="*/ 1119149 w 2379344"/>
                  <a:gd name="connsiteY1704" fmla="*/ 1697584 h 1740788"/>
                  <a:gd name="connsiteX1705" fmla="*/ 1119835 w 2379344"/>
                  <a:gd name="connsiteY1705" fmla="*/ 1695907 h 1740788"/>
                  <a:gd name="connsiteX1706" fmla="*/ 1124864 w 2379344"/>
                  <a:gd name="connsiteY1706" fmla="*/ 1695983 h 1740788"/>
                  <a:gd name="connsiteX1707" fmla="*/ 1132408 w 2379344"/>
                  <a:gd name="connsiteY1707" fmla="*/ 1697050 h 1740788"/>
                  <a:gd name="connsiteX1708" fmla="*/ 1142086 w 2379344"/>
                  <a:gd name="connsiteY1708" fmla="*/ 1700327 h 1740788"/>
                  <a:gd name="connsiteX1709" fmla="*/ 1148258 w 2379344"/>
                  <a:gd name="connsiteY1709" fmla="*/ 1701013 h 1740788"/>
                  <a:gd name="connsiteX1710" fmla="*/ 1149401 w 2379344"/>
                  <a:gd name="connsiteY1710" fmla="*/ 1700479 h 1740788"/>
                  <a:gd name="connsiteX1711" fmla="*/ 1153897 w 2379344"/>
                  <a:gd name="connsiteY1711" fmla="*/ 1700098 h 1740788"/>
                  <a:gd name="connsiteX1712" fmla="*/ 1166546 w 2379344"/>
                  <a:gd name="connsiteY1712" fmla="*/ 1685925 h 1740788"/>
                  <a:gd name="connsiteX1713" fmla="*/ 1169289 w 2379344"/>
                  <a:gd name="connsiteY1713" fmla="*/ 1668704 h 1740788"/>
                  <a:gd name="connsiteX1714" fmla="*/ 1175233 w 2379344"/>
                  <a:gd name="connsiteY1714" fmla="*/ 1651254 h 1740788"/>
                  <a:gd name="connsiteX1715" fmla="*/ 1178128 w 2379344"/>
                  <a:gd name="connsiteY1715" fmla="*/ 1641043 h 1740788"/>
                  <a:gd name="connsiteX1716" fmla="*/ 1180871 w 2379344"/>
                  <a:gd name="connsiteY1716" fmla="*/ 1636319 h 1740788"/>
                  <a:gd name="connsiteX1717" fmla="*/ 1181786 w 2379344"/>
                  <a:gd name="connsiteY1717" fmla="*/ 1632509 h 1740788"/>
                  <a:gd name="connsiteX1718" fmla="*/ 1171651 w 2379344"/>
                  <a:gd name="connsiteY1718" fmla="*/ 1630375 h 1740788"/>
                  <a:gd name="connsiteX1719" fmla="*/ 1173785 w 2379344"/>
                  <a:gd name="connsiteY1719" fmla="*/ 1628165 h 1740788"/>
                  <a:gd name="connsiteX1720" fmla="*/ 1180186 w 2379344"/>
                  <a:gd name="connsiteY1720" fmla="*/ 1627022 h 1740788"/>
                  <a:gd name="connsiteX1721" fmla="*/ 1184681 w 2379344"/>
                  <a:gd name="connsiteY1721" fmla="*/ 1627175 h 1740788"/>
                  <a:gd name="connsiteX1722" fmla="*/ 1190092 w 2379344"/>
                  <a:gd name="connsiteY1722" fmla="*/ 1622146 h 1740788"/>
                  <a:gd name="connsiteX1723" fmla="*/ 1188415 w 2379344"/>
                  <a:gd name="connsiteY1723" fmla="*/ 1616431 h 1740788"/>
                  <a:gd name="connsiteX1724" fmla="*/ 1188796 w 2379344"/>
                  <a:gd name="connsiteY1724" fmla="*/ 1612925 h 1740788"/>
                  <a:gd name="connsiteX1725" fmla="*/ 1185215 w 2379344"/>
                  <a:gd name="connsiteY1725" fmla="*/ 1610182 h 1740788"/>
                  <a:gd name="connsiteX1726" fmla="*/ 1181938 w 2379344"/>
                  <a:gd name="connsiteY1726" fmla="*/ 1604620 h 1740788"/>
                  <a:gd name="connsiteX1727" fmla="*/ 1184758 w 2379344"/>
                  <a:gd name="connsiteY1727" fmla="*/ 1596542 h 1740788"/>
                  <a:gd name="connsiteX1728" fmla="*/ 1185291 w 2379344"/>
                  <a:gd name="connsiteY1728" fmla="*/ 1593037 h 1740788"/>
                  <a:gd name="connsiteX1729" fmla="*/ 1186663 w 2379344"/>
                  <a:gd name="connsiteY1729" fmla="*/ 1590065 h 1740788"/>
                  <a:gd name="connsiteX1730" fmla="*/ 1184910 w 2379344"/>
                  <a:gd name="connsiteY1730" fmla="*/ 1586027 h 1740788"/>
                  <a:gd name="connsiteX1731" fmla="*/ 1187958 w 2379344"/>
                  <a:gd name="connsiteY1731" fmla="*/ 1583207 h 1740788"/>
                  <a:gd name="connsiteX1732" fmla="*/ 1188415 w 2379344"/>
                  <a:gd name="connsiteY1732" fmla="*/ 1579855 h 1740788"/>
                  <a:gd name="connsiteX1733" fmla="*/ 1176223 w 2379344"/>
                  <a:gd name="connsiteY1733" fmla="*/ 1578102 h 1740788"/>
                  <a:gd name="connsiteX1734" fmla="*/ 1168222 w 2379344"/>
                  <a:gd name="connsiteY1734" fmla="*/ 1575740 h 1740788"/>
                  <a:gd name="connsiteX1735" fmla="*/ 1161212 w 2379344"/>
                  <a:gd name="connsiteY1735" fmla="*/ 1573378 h 1740788"/>
                  <a:gd name="connsiteX1736" fmla="*/ 1157859 w 2379344"/>
                  <a:gd name="connsiteY1736" fmla="*/ 1570787 h 1740788"/>
                  <a:gd name="connsiteX1737" fmla="*/ 1161441 w 2379344"/>
                  <a:gd name="connsiteY1737" fmla="*/ 1570406 h 1740788"/>
                  <a:gd name="connsiteX1738" fmla="*/ 1165631 w 2379344"/>
                  <a:gd name="connsiteY1738" fmla="*/ 1571244 h 1740788"/>
                  <a:gd name="connsiteX1739" fmla="*/ 1177976 w 2379344"/>
                  <a:gd name="connsiteY1739" fmla="*/ 1570634 h 1740788"/>
                  <a:gd name="connsiteX1740" fmla="*/ 1182091 w 2379344"/>
                  <a:gd name="connsiteY1740" fmla="*/ 1571549 h 1740788"/>
                  <a:gd name="connsiteX1741" fmla="*/ 1192073 w 2379344"/>
                  <a:gd name="connsiteY1741" fmla="*/ 1572387 h 1740788"/>
                  <a:gd name="connsiteX1742" fmla="*/ 1195349 w 2379344"/>
                  <a:gd name="connsiteY1742" fmla="*/ 1570025 h 1740788"/>
                  <a:gd name="connsiteX1743" fmla="*/ 1197864 w 2379344"/>
                  <a:gd name="connsiteY1743" fmla="*/ 1569796 h 1740788"/>
                  <a:gd name="connsiteX1744" fmla="*/ 1205103 w 2379344"/>
                  <a:gd name="connsiteY1744" fmla="*/ 1560500 h 1740788"/>
                  <a:gd name="connsiteX1745" fmla="*/ 1208151 w 2379344"/>
                  <a:gd name="connsiteY1745" fmla="*/ 1559052 h 1740788"/>
                  <a:gd name="connsiteX1746" fmla="*/ 1208532 w 2379344"/>
                  <a:gd name="connsiteY1746" fmla="*/ 1555623 h 1740788"/>
                  <a:gd name="connsiteX1747" fmla="*/ 1196950 w 2379344"/>
                  <a:gd name="connsiteY1747" fmla="*/ 1550822 h 1740788"/>
                  <a:gd name="connsiteX1748" fmla="*/ 1190701 w 2379344"/>
                  <a:gd name="connsiteY1748" fmla="*/ 1546936 h 1740788"/>
                  <a:gd name="connsiteX1749" fmla="*/ 1188796 w 2379344"/>
                  <a:gd name="connsiteY1749" fmla="*/ 1544879 h 1740788"/>
                  <a:gd name="connsiteX1750" fmla="*/ 1187577 w 2379344"/>
                  <a:gd name="connsiteY1750" fmla="*/ 1541450 h 1740788"/>
                  <a:gd name="connsiteX1751" fmla="*/ 1190777 w 2379344"/>
                  <a:gd name="connsiteY1751" fmla="*/ 1542593 h 1740788"/>
                  <a:gd name="connsiteX1752" fmla="*/ 1193597 w 2379344"/>
                  <a:gd name="connsiteY1752" fmla="*/ 1544345 h 1740788"/>
                  <a:gd name="connsiteX1753" fmla="*/ 1200379 w 2379344"/>
                  <a:gd name="connsiteY1753" fmla="*/ 1549756 h 1740788"/>
                  <a:gd name="connsiteX1754" fmla="*/ 1208761 w 2379344"/>
                  <a:gd name="connsiteY1754" fmla="*/ 1550137 h 1740788"/>
                  <a:gd name="connsiteX1755" fmla="*/ 1215695 w 2379344"/>
                  <a:gd name="connsiteY1755" fmla="*/ 1549832 h 1740788"/>
                  <a:gd name="connsiteX1756" fmla="*/ 1218133 w 2379344"/>
                  <a:gd name="connsiteY1756" fmla="*/ 1550289 h 1740788"/>
                  <a:gd name="connsiteX1757" fmla="*/ 1222477 w 2379344"/>
                  <a:gd name="connsiteY1757" fmla="*/ 1546098 h 1740788"/>
                  <a:gd name="connsiteX1758" fmla="*/ 1225525 w 2379344"/>
                  <a:gd name="connsiteY1758" fmla="*/ 1541374 h 1740788"/>
                  <a:gd name="connsiteX1759" fmla="*/ 1228954 w 2379344"/>
                  <a:gd name="connsiteY1759" fmla="*/ 1537487 h 1740788"/>
                  <a:gd name="connsiteX1760" fmla="*/ 1227887 w 2379344"/>
                  <a:gd name="connsiteY1760" fmla="*/ 1535354 h 1740788"/>
                  <a:gd name="connsiteX1761" fmla="*/ 1227201 w 2379344"/>
                  <a:gd name="connsiteY1761" fmla="*/ 1532915 h 1740788"/>
                  <a:gd name="connsiteX1762" fmla="*/ 1230935 w 2379344"/>
                  <a:gd name="connsiteY1762" fmla="*/ 1529105 h 1740788"/>
                  <a:gd name="connsiteX1763" fmla="*/ 1231240 w 2379344"/>
                  <a:gd name="connsiteY1763" fmla="*/ 1522933 h 1740788"/>
                  <a:gd name="connsiteX1764" fmla="*/ 1236726 w 2379344"/>
                  <a:gd name="connsiteY1764" fmla="*/ 1523314 h 1740788"/>
                  <a:gd name="connsiteX1765" fmla="*/ 1241831 w 2379344"/>
                  <a:gd name="connsiteY1765" fmla="*/ 1521714 h 1740788"/>
                  <a:gd name="connsiteX1766" fmla="*/ 1241984 w 2379344"/>
                  <a:gd name="connsiteY1766" fmla="*/ 1516075 h 1740788"/>
                  <a:gd name="connsiteX1767" fmla="*/ 1250518 w 2379344"/>
                  <a:gd name="connsiteY1767" fmla="*/ 1510055 h 1740788"/>
                  <a:gd name="connsiteX1768" fmla="*/ 1250137 w 2379344"/>
                  <a:gd name="connsiteY1768" fmla="*/ 1507769 h 1740788"/>
                  <a:gd name="connsiteX1769" fmla="*/ 1246632 w 2379344"/>
                  <a:gd name="connsiteY1769" fmla="*/ 1497711 h 1740788"/>
                  <a:gd name="connsiteX1770" fmla="*/ 1247927 w 2379344"/>
                  <a:gd name="connsiteY1770" fmla="*/ 1485214 h 1740788"/>
                  <a:gd name="connsiteX1771" fmla="*/ 1239850 w 2379344"/>
                  <a:gd name="connsiteY1771" fmla="*/ 1483309 h 1740788"/>
                  <a:gd name="connsiteX1772" fmla="*/ 1234440 w 2379344"/>
                  <a:gd name="connsiteY1772" fmla="*/ 1483843 h 1740788"/>
                  <a:gd name="connsiteX1773" fmla="*/ 1231926 w 2379344"/>
                  <a:gd name="connsiteY1773" fmla="*/ 1485824 h 1740788"/>
                  <a:gd name="connsiteX1774" fmla="*/ 1226287 w 2379344"/>
                  <a:gd name="connsiteY1774" fmla="*/ 1482395 h 1740788"/>
                  <a:gd name="connsiteX1775" fmla="*/ 1210589 w 2379344"/>
                  <a:gd name="connsiteY1775" fmla="*/ 1474927 h 1740788"/>
                  <a:gd name="connsiteX1776" fmla="*/ 1226211 w 2379344"/>
                  <a:gd name="connsiteY1776" fmla="*/ 1475994 h 1740788"/>
                  <a:gd name="connsiteX1777" fmla="*/ 1230021 w 2379344"/>
                  <a:gd name="connsiteY1777" fmla="*/ 1476908 h 1740788"/>
                  <a:gd name="connsiteX1778" fmla="*/ 1233678 w 2379344"/>
                  <a:gd name="connsiteY1778" fmla="*/ 1478813 h 1740788"/>
                  <a:gd name="connsiteX1779" fmla="*/ 1241603 w 2379344"/>
                  <a:gd name="connsiteY1779" fmla="*/ 1479652 h 1740788"/>
                  <a:gd name="connsiteX1780" fmla="*/ 1245261 w 2379344"/>
                  <a:gd name="connsiteY1780" fmla="*/ 1476908 h 1740788"/>
                  <a:gd name="connsiteX1781" fmla="*/ 1244803 w 2379344"/>
                  <a:gd name="connsiteY1781" fmla="*/ 1473022 h 1740788"/>
                  <a:gd name="connsiteX1782" fmla="*/ 1253338 w 2379344"/>
                  <a:gd name="connsiteY1782" fmla="*/ 1472108 h 1740788"/>
                  <a:gd name="connsiteX1783" fmla="*/ 1261110 w 2379344"/>
                  <a:gd name="connsiteY1783" fmla="*/ 1467231 h 1740788"/>
                  <a:gd name="connsiteX1784" fmla="*/ 1264768 w 2379344"/>
                  <a:gd name="connsiteY1784" fmla="*/ 1463726 h 1740788"/>
                  <a:gd name="connsiteX1785" fmla="*/ 1263701 w 2379344"/>
                  <a:gd name="connsiteY1785" fmla="*/ 1460297 h 1740788"/>
                  <a:gd name="connsiteX1786" fmla="*/ 1261110 w 2379344"/>
                  <a:gd name="connsiteY1786" fmla="*/ 1456563 h 1740788"/>
                  <a:gd name="connsiteX1787" fmla="*/ 1255090 w 2379344"/>
                  <a:gd name="connsiteY1787" fmla="*/ 1451762 h 1740788"/>
                  <a:gd name="connsiteX1788" fmla="*/ 1251661 w 2379344"/>
                  <a:gd name="connsiteY1788" fmla="*/ 1442314 h 1740788"/>
                  <a:gd name="connsiteX1789" fmla="*/ 1246480 w 2379344"/>
                  <a:gd name="connsiteY1789" fmla="*/ 1436751 h 1740788"/>
                  <a:gd name="connsiteX1790" fmla="*/ 1239698 w 2379344"/>
                  <a:gd name="connsiteY1790" fmla="*/ 1439037 h 1740788"/>
                  <a:gd name="connsiteX1791" fmla="*/ 1234440 w 2379344"/>
                  <a:gd name="connsiteY1791" fmla="*/ 1439647 h 1740788"/>
                  <a:gd name="connsiteX1792" fmla="*/ 1232078 w 2379344"/>
                  <a:gd name="connsiteY1792" fmla="*/ 1432255 h 1740788"/>
                  <a:gd name="connsiteX1793" fmla="*/ 1229716 w 2379344"/>
                  <a:gd name="connsiteY1793" fmla="*/ 1429283 h 1740788"/>
                  <a:gd name="connsiteX1794" fmla="*/ 1229868 w 2379344"/>
                  <a:gd name="connsiteY1794" fmla="*/ 1425169 h 1740788"/>
                  <a:gd name="connsiteX1795" fmla="*/ 1237717 w 2379344"/>
                  <a:gd name="connsiteY1795" fmla="*/ 1426388 h 1740788"/>
                  <a:gd name="connsiteX1796" fmla="*/ 1246022 w 2379344"/>
                  <a:gd name="connsiteY1796" fmla="*/ 1424712 h 1740788"/>
                  <a:gd name="connsiteX1797" fmla="*/ 1262101 w 2379344"/>
                  <a:gd name="connsiteY1797" fmla="*/ 1428445 h 1740788"/>
                  <a:gd name="connsiteX1798" fmla="*/ 1270787 w 2379344"/>
                  <a:gd name="connsiteY1798" fmla="*/ 1425092 h 1740788"/>
                  <a:gd name="connsiteX1799" fmla="*/ 1274293 w 2379344"/>
                  <a:gd name="connsiteY1799" fmla="*/ 1422654 h 1740788"/>
                  <a:gd name="connsiteX1800" fmla="*/ 1280998 w 2379344"/>
                  <a:gd name="connsiteY1800" fmla="*/ 1415567 h 1740788"/>
                  <a:gd name="connsiteX1801" fmla="*/ 1285342 w 2379344"/>
                  <a:gd name="connsiteY1801" fmla="*/ 1413510 h 1740788"/>
                  <a:gd name="connsiteX1802" fmla="*/ 1288237 w 2379344"/>
                  <a:gd name="connsiteY1802" fmla="*/ 1410157 h 1740788"/>
                  <a:gd name="connsiteX1803" fmla="*/ 1285189 w 2379344"/>
                  <a:gd name="connsiteY1803" fmla="*/ 1408405 h 1740788"/>
                  <a:gd name="connsiteX1804" fmla="*/ 1264463 w 2379344"/>
                  <a:gd name="connsiteY1804" fmla="*/ 1398727 h 1740788"/>
                  <a:gd name="connsiteX1805" fmla="*/ 1265149 w 2379344"/>
                  <a:gd name="connsiteY1805" fmla="*/ 1396670 h 1740788"/>
                  <a:gd name="connsiteX1806" fmla="*/ 1273378 w 2379344"/>
                  <a:gd name="connsiteY1806" fmla="*/ 1396670 h 1740788"/>
                  <a:gd name="connsiteX1807" fmla="*/ 1294562 w 2379344"/>
                  <a:gd name="connsiteY1807" fmla="*/ 1394765 h 1740788"/>
                  <a:gd name="connsiteX1808" fmla="*/ 1307135 w 2379344"/>
                  <a:gd name="connsiteY1808" fmla="*/ 1393165 h 1740788"/>
                  <a:gd name="connsiteX1809" fmla="*/ 1324661 w 2379344"/>
                  <a:gd name="connsiteY1809" fmla="*/ 1392327 h 1740788"/>
                  <a:gd name="connsiteX1810" fmla="*/ 1341501 w 2379344"/>
                  <a:gd name="connsiteY1810" fmla="*/ 1386840 h 1740788"/>
                  <a:gd name="connsiteX1811" fmla="*/ 1341577 w 2379344"/>
                  <a:gd name="connsiteY1811" fmla="*/ 1380515 h 1740788"/>
                  <a:gd name="connsiteX1812" fmla="*/ 1340968 w 2379344"/>
                  <a:gd name="connsiteY1812" fmla="*/ 1378839 h 1740788"/>
                  <a:gd name="connsiteX1813" fmla="*/ 1332205 w 2379344"/>
                  <a:gd name="connsiteY1813" fmla="*/ 1373505 h 1740788"/>
                  <a:gd name="connsiteX1814" fmla="*/ 1329233 w 2379344"/>
                  <a:gd name="connsiteY1814" fmla="*/ 1367942 h 1740788"/>
                  <a:gd name="connsiteX1815" fmla="*/ 1333957 w 2379344"/>
                  <a:gd name="connsiteY1815" fmla="*/ 1369695 h 1740788"/>
                  <a:gd name="connsiteX1816" fmla="*/ 1343939 w 2379344"/>
                  <a:gd name="connsiteY1816" fmla="*/ 1374724 h 1740788"/>
                  <a:gd name="connsiteX1817" fmla="*/ 1346530 w 2379344"/>
                  <a:gd name="connsiteY1817" fmla="*/ 1370305 h 1740788"/>
                  <a:gd name="connsiteX1818" fmla="*/ 1350569 w 2379344"/>
                  <a:gd name="connsiteY1818" fmla="*/ 1359637 h 1740788"/>
                  <a:gd name="connsiteX1819" fmla="*/ 1354455 w 2379344"/>
                  <a:gd name="connsiteY1819" fmla="*/ 1355674 h 1740788"/>
                  <a:gd name="connsiteX1820" fmla="*/ 1358951 w 2379344"/>
                  <a:gd name="connsiteY1820" fmla="*/ 1351940 h 1740788"/>
                  <a:gd name="connsiteX1821" fmla="*/ 1349807 w 2379344"/>
                  <a:gd name="connsiteY1821" fmla="*/ 1348054 h 1740788"/>
                  <a:gd name="connsiteX1822" fmla="*/ 1343330 w 2379344"/>
                  <a:gd name="connsiteY1822" fmla="*/ 1344016 h 1740788"/>
                  <a:gd name="connsiteX1823" fmla="*/ 1347369 w 2379344"/>
                  <a:gd name="connsiteY1823" fmla="*/ 1343177 h 1740788"/>
                  <a:gd name="connsiteX1824" fmla="*/ 1356589 w 2379344"/>
                  <a:gd name="connsiteY1824" fmla="*/ 1344016 h 1740788"/>
                  <a:gd name="connsiteX1825" fmla="*/ 1366037 w 2379344"/>
                  <a:gd name="connsiteY1825" fmla="*/ 1346454 h 1740788"/>
                  <a:gd name="connsiteX1826" fmla="*/ 1376858 w 2379344"/>
                  <a:gd name="connsiteY1826" fmla="*/ 1347978 h 1740788"/>
                  <a:gd name="connsiteX1827" fmla="*/ 1377315 w 2379344"/>
                  <a:gd name="connsiteY1827" fmla="*/ 1349197 h 1740788"/>
                  <a:gd name="connsiteX1828" fmla="*/ 1369390 w 2379344"/>
                  <a:gd name="connsiteY1828" fmla="*/ 1356208 h 1740788"/>
                  <a:gd name="connsiteX1829" fmla="*/ 1357579 w 2379344"/>
                  <a:gd name="connsiteY1829" fmla="*/ 1370000 h 1740788"/>
                  <a:gd name="connsiteX1830" fmla="*/ 1356055 w 2379344"/>
                  <a:gd name="connsiteY1830" fmla="*/ 1374343 h 1740788"/>
                  <a:gd name="connsiteX1831" fmla="*/ 1357274 w 2379344"/>
                  <a:gd name="connsiteY1831" fmla="*/ 1377620 h 1740788"/>
                  <a:gd name="connsiteX1832" fmla="*/ 1355522 w 2379344"/>
                  <a:gd name="connsiteY1832" fmla="*/ 1380363 h 1740788"/>
                  <a:gd name="connsiteX1833" fmla="*/ 1349350 w 2379344"/>
                  <a:gd name="connsiteY1833" fmla="*/ 1386992 h 1740788"/>
                  <a:gd name="connsiteX1834" fmla="*/ 1351102 w 2379344"/>
                  <a:gd name="connsiteY1834" fmla="*/ 1391793 h 1740788"/>
                  <a:gd name="connsiteX1835" fmla="*/ 1358875 w 2379344"/>
                  <a:gd name="connsiteY1835" fmla="*/ 1394308 h 1740788"/>
                  <a:gd name="connsiteX1836" fmla="*/ 1362380 w 2379344"/>
                  <a:gd name="connsiteY1836" fmla="*/ 1391945 h 1740788"/>
                  <a:gd name="connsiteX1837" fmla="*/ 1368095 w 2379344"/>
                  <a:gd name="connsiteY1837" fmla="*/ 1392098 h 1740788"/>
                  <a:gd name="connsiteX1838" fmla="*/ 1372210 w 2379344"/>
                  <a:gd name="connsiteY1838" fmla="*/ 1390345 h 1740788"/>
                  <a:gd name="connsiteX1839" fmla="*/ 1375334 w 2379344"/>
                  <a:gd name="connsiteY1839" fmla="*/ 1386307 h 1740788"/>
                  <a:gd name="connsiteX1840" fmla="*/ 1375867 w 2379344"/>
                  <a:gd name="connsiteY1840" fmla="*/ 1381887 h 1740788"/>
                  <a:gd name="connsiteX1841" fmla="*/ 1379068 w 2379344"/>
                  <a:gd name="connsiteY1841" fmla="*/ 1382039 h 1740788"/>
                  <a:gd name="connsiteX1842" fmla="*/ 1385697 w 2379344"/>
                  <a:gd name="connsiteY1842" fmla="*/ 1376705 h 1740788"/>
                  <a:gd name="connsiteX1843" fmla="*/ 1387145 w 2379344"/>
                  <a:gd name="connsiteY1843" fmla="*/ 1378610 h 1740788"/>
                  <a:gd name="connsiteX1844" fmla="*/ 1390726 w 2379344"/>
                  <a:gd name="connsiteY1844" fmla="*/ 1382344 h 1740788"/>
                  <a:gd name="connsiteX1845" fmla="*/ 1394994 w 2379344"/>
                  <a:gd name="connsiteY1845" fmla="*/ 1383030 h 1740788"/>
                  <a:gd name="connsiteX1846" fmla="*/ 1399184 w 2379344"/>
                  <a:gd name="connsiteY1846" fmla="*/ 1381582 h 1740788"/>
                  <a:gd name="connsiteX1847" fmla="*/ 1401089 w 2379344"/>
                  <a:gd name="connsiteY1847" fmla="*/ 1381887 h 1740788"/>
                  <a:gd name="connsiteX1848" fmla="*/ 1402156 w 2379344"/>
                  <a:gd name="connsiteY1848" fmla="*/ 1380515 h 1740788"/>
                  <a:gd name="connsiteX1849" fmla="*/ 1406042 w 2379344"/>
                  <a:gd name="connsiteY1849" fmla="*/ 1372362 h 1740788"/>
                  <a:gd name="connsiteX1850" fmla="*/ 1406652 w 2379344"/>
                  <a:gd name="connsiteY1850" fmla="*/ 1370305 h 1740788"/>
                  <a:gd name="connsiteX1851" fmla="*/ 1406424 w 2379344"/>
                  <a:gd name="connsiteY1851" fmla="*/ 1368095 h 1740788"/>
                  <a:gd name="connsiteX1852" fmla="*/ 1411834 w 2379344"/>
                  <a:gd name="connsiteY1852" fmla="*/ 1371143 h 1740788"/>
                  <a:gd name="connsiteX1853" fmla="*/ 1411453 w 2379344"/>
                  <a:gd name="connsiteY1853" fmla="*/ 1373048 h 1740788"/>
                  <a:gd name="connsiteX1854" fmla="*/ 1412215 w 2379344"/>
                  <a:gd name="connsiteY1854" fmla="*/ 1379296 h 1740788"/>
                  <a:gd name="connsiteX1855" fmla="*/ 1415720 w 2379344"/>
                  <a:gd name="connsiteY1855" fmla="*/ 1377163 h 1740788"/>
                  <a:gd name="connsiteX1856" fmla="*/ 1425169 w 2379344"/>
                  <a:gd name="connsiteY1856" fmla="*/ 1369390 h 1740788"/>
                  <a:gd name="connsiteX1857" fmla="*/ 1433932 w 2379344"/>
                  <a:gd name="connsiteY1857" fmla="*/ 1364818 h 1740788"/>
                  <a:gd name="connsiteX1858" fmla="*/ 1437360 w 2379344"/>
                  <a:gd name="connsiteY1858" fmla="*/ 1362075 h 1740788"/>
                  <a:gd name="connsiteX1859" fmla="*/ 1441247 w 2379344"/>
                  <a:gd name="connsiteY1859" fmla="*/ 1359713 h 1740788"/>
                  <a:gd name="connsiteX1860" fmla="*/ 1436370 w 2379344"/>
                  <a:gd name="connsiteY1860" fmla="*/ 1347978 h 1740788"/>
                  <a:gd name="connsiteX1861" fmla="*/ 1434160 w 2379344"/>
                  <a:gd name="connsiteY1861" fmla="*/ 1345768 h 1740788"/>
                  <a:gd name="connsiteX1862" fmla="*/ 1433322 w 2379344"/>
                  <a:gd name="connsiteY1862" fmla="*/ 1343939 h 1740788"/>
                  <a:gd name="connsiteX1863" fmla="*/ 1432255 w 2379344"/>
                  <a:gd name="connsiteY1863" fmla="*/ 1342720 h 1740788"/>
                  <a:gd name="connsiteX1864" fmla="*/ 1432027 w 2379344"/>
                  <a:gd name="connsiteY1864" fmla="*/ 1340434 h 1740788"/>
                  <a:gd name="connsiteX1865" fmla="*/ 1438275 w 2379344"/>
                  <a:gd name="connsiteY1865" fmla="*/ 1344778 h 1740788"/>
                  <a:gd name="connsiteX1866" fmla="*/ 1440028 w 2379344"/>
                  <a:gd name="connsiteY1866" fmla="*/ 1346683 h 1740788"/>
                  <a:gd name="connsiteX1867" fmla="*/ 1449705 w 2379344"/>
                  <a:gd name="connsiteY1867" fmla="*/ 1351940 h 1740788"/>
                  <a:gd name="connsiteX1868" fmla="*/ 1454430 w 2379344"/>
                  <a:gd name="connsiteY1868" fmla="*/ 1351483 h 1740788"/>
                  <a:gd name="connsiteX1869" fmla="*/ 1458315 w 2379344"/>
                  <a:gd name="connsiteY1869" fmla="*/ 1352626 h 1740788"/>
                  <a:gd name="connsiteX1870" fmla="*/ 1462735 w 2379344"/>
                  <a:gd name="connsiteY1870" fmla="*/ 1350797 h 1740788"/>
                  <a:gd name="connsiteX1871" fmla="*/ 1479880 w 2379344"/>
                  <a:gd name="connsiteY1871" fmla="*/ 1340892 h 1740788"/>
                  <a:gd name="connsiteX1872" fmla="*/ 1482090 w 2379344"/>
                  <a:gd name="connsiteY1872" fmla="*/ 1338529 h 1740788"/>
                  <a:gd name="connsiteX1873" fmla="*/ 1484071 w 2379344"/>
                  <a:gd name="connsiteY1873" fmla="*/ 1335177 h 1740788"/>
                  <a:gd name="connsiteX1874" fmla="*/ 1485976 w 2379344"/>
                  <a:gd name="connsiteY1874" fmla="*/ 1330757 h 1740788"/>
                  <a:gd name="connsiteX1875" fmla="*/ 1488034 w 2379344"/>
                  <a:gd name="connsiteY1875" fmla="*/ 1328318 h 1740788"/>
                  <a:gd name="connsiteX1876" fmla="*/ 1492225 w 2379344"/>
                  <a:gd name="connsiteY1876" fmla="*/ 1327937 h 1740788"/>
                  <a:gd name="connsiteX1877" fmla="*/ 1493977 w 2379344"/>
                  <a:gd name="connsiteY1877" fmla="*/ 1328699 h 1740788"/>
                  <a:gd name="connsiteX1878" fmla="*/ 1496721 w 2379344"/>
                  <a:gd name="connsiteY1878" fmla="*/ 1326718 h 1740788"/>
                  <a:gd name="connsiteX1879" fmla="*/ 1500454 w 2379344"/>
                  <a:gd name="connsiteY1879" fmla="*/ 1322222 h 1740788"/>
                  <a:gd name="connsiteX1880" fmla="*/ 1508989 w 2379344"/>
                  <a:gd name="connsiteY1880" fmla="*/ 1308278 h 1740788"/>
                  <a:gd name="connsiteX1881" fmla="*/ 1519581 w 2379344"/>
                  <a:gd name="connsiteY1881" fmla="*/ 1293190 h 1740788"/>
                  <a:gd name="connsiteX1882" fmla="*/ 1522705 w 2379344"/>
                  <a:gd name="connsiteY1882" fmla="*/ 1287780 h 1740788"/>
                  <a:gd name="connsiteX1883" fmla="*/ 1523848 w 2379344"/>
                  <a:gd name="connsiteY1883" fmla="*/ 1283818 h 1740788"/>
                  <a:gd name="connsiteX1884" fmla="*/ 1523085 w 2379344"/>
                  <a:gd name="connsiteY1884" fmla="*/ 1281532 h 1740788"/>
                  <a:gd name="connsiteX1885" fmla="*/ 1523619 w 2379344"/>
                  <a:gd name="connsiteY1885" fmla="*/ 1280008 h 1740788"/>
                  <a:gd name="connsiteX1886" fmla="*/ 1525372 w 2379344"/>
                  <a:gd name="connsiteY1886" fmla="*/ 1279398 h 1740788"/>
                  <a:gd name="connsiteX1887" fmla="*/ 1529639 w 2379344"/>
                  <a:gd name="connsiteY1887" fmla="*/ 1275740 h 1740788"/>
                  <a:gd name="connsiteX1888" fmla="*/ 1531772 w 2379344"/>
                  <a:gd name="connsiteY1888" fmla="*/ 1272921 h 1740788"/>
                  <a:gd name="connsiteX1889" fmla="*/ 1537106 w 2379344"/>
                  <a:gd name="connsiteY1889" fmla="*/ 1263701 h 1740788"/>
                  <a:gd name="connsiteX1890" fmla="*/ 1538935 w 2379344"/>
                  <a:gd name="connsiteY1890" fmla="*/ 1261643 h 1740788"/>
                  <a:gd name="connsiteX1891" fmla="*/ 1541297 w 2379344"/>
                  <a:gd name="connsiteY1891" fmla="*/ 1260272 h 1740788"/>
                  <a:gd name="connsiteX1892" fmla="*/ 1546327 w 2379344"/>
                  <a:gd name="connsiteY1892" fmla="*/ 1258900 h 1740788"/>
                  <a:gd name="connsiteX1893" fmla="*/ 1564538 w 2379344"/>
                  <a:gd name="connsiteY1893" fmla="*/ 1247699 h 1740788"/>
                  <a:gd name="connsiteX1894" fmla="*/ 1567586 w 2379344"/>
                  <a:gd name="connsiteY1894" fmla="*/ 1246937 h 1740788"/>
                  <a:gd name="connsiteX1895" fmla="*/ 1571244 w 2379344"/>
                  <a:gd name="connsiteY1895" fmla="*/ 1244346 h 1740788"/>
                  <a:gd name="connsiteX1896" fmla="*/ 1575511 w 2379344"/>
                  <a:gd name="connsiteY1896" fmla="*/ 1239774 h 1740788"/>
                  <a:gd name="connsiteX1897" fmla="*/ 1575892 w 2379344"/>
                  <a:gd name="connsiteY1897" fmla="*/ 1235050 h 1740788"/>
                  <a:gd name="connsiteX1898" fmla="*/ 1572235 w 2379344"/>
                  <a:gd name="connsiteY1898" fmla="*/ 1230020 h 1740788"/>
                  <a:gd name="connsiteX1899" fmla="*/ 1567663 w 2379344"/>
                  <a:gd name="connsiteY1899" fmla="*/ 1225144 h 1740788"/>
                  <a:gd name="connsiteX1900" fmla="*/ 1568196 w 2379344"/>
                  <a:gd name="connsiteY1900" fmla="*/ 1224305 h 1740788"/>
                  <a:gd name="connsiteX1901" fmla="*/ 1570939 w 2379344"/>
                  <a:gd name="connsiteY1901" fmla="*/ 1224305 h 1740788"/>
                  <a:gd name="connsiteX1902" fmla="*/ 1573225 w 2379344"/>
                  <a:gd name="connsiteY1902" fmla="*/ 1223620 h 1740788"/>
                  <a:gd name="connsiteX1903" fmla="*/ 1574902 w 2379344"/>
                  <a:gd name="connsiteY1903" fmla="*/ 1222248 h 1740788"/>
                  <a:gd name="connsiteX1904" fmla="*/ 1574292 w 2379344"/>
                  <a:gd name="connsiteY1904" fmla="*/ 1219886 h 1740788"/>
                  <a:gd name="connsiteX1905" fmla="*/ 1571473 w 2379344"/>
                  <a:gd name="connsiteY1905" fmla="*/ 1216762 h 1740788"/>
                  <a:gd name="connsiteX1906" fmla="*/ 1569796 w 2379344"/>
                  <a:gd name="connsiteY1906" fmla="*/ 1213561 h 1740788"/>
                  <a:gd name="connsiteX1907" fmla="*/ 1569187 w 2379344"/>
                  <a:gd name="connsiteY1907" fmla="*/ 1210285 h 1740788"/>
                  <a:gd name="connsiteX1908" fmla="*/ 1576578 w 2379344"/>
                  <a:gd name="connsiteY1908" fmla="*/ 1213714 h 1740788"/>
                  <a:gd name="connsiteX1909" fmla="*/ 1591894 w 2379344"/>
                  <a:gd name="connsiteY1909" fmla="*/ 1224001 h 1740788"/>
                  <a:gd name="connsiteX1910" fmla="*/ 1604391 w 2379344"/>
                  <a:gd name="connsiteY1910" fmla="*/ 1230706 h 1740788"/>
                  <a:gd name="connsiteX1911" fmla="*/ 1614145 w 2379344"/>
                  <a:gd name="connsiteY1911" fmla="*/ 1233983 h 1740788"/>
                  <a:gd name="connsiteX1912" fmla="*/ 1621536 w 2379344"/>
                  <a:gd name="connsiteY1912" fmla="*/ 1235202 h 1740788"/>
                  <a:gd name="connsiteX1913" fmla="*/ 1626489 w 2379344"/>
                  <a:gd name="connsiteY1913" fmla="*/ 1234364 h 1740788"/>
                  <a:gd name="connsiteX1914" fmla="*/ 1635709 w 2379344"/>
                  <a:gd name="connsiteY1914" fmla="*/ 1231468 h 1740788"/>
                  <a:gd name="connsiteX1915" fmla="*/ 1635938 w 2379344"/>
                  <a:gd name="connsiteY1915" fmla="*/ 1228497 h 1740788"/>
                  <a:gd name="connsiteX1916" fmla="*/ 1631823 w 2379344"/>
                  <a:gd name="connsiteY1916" fmla="*/ 1224305 h 1740788"/>
                  <a:gd name="connsiteX1917" fmla="*/ 1631518 w 2379344"/>
                  <a:gd name="connsiteY1917" fmla="*/ 1222629 h 1740788"/>
                  <a:gd name="connsiteX1918" fmla="*/ 1647063 w 2379344"/>
                  <a:gd name="connsiteY1918" fmla="*/ 1226439 h 1740788"/>
                  <a:gd name="connsiteX1919" fmla="*/ 1651864 w 2379344"/>
                  <a:gd name="connsiteY1919" fmla="*/ 1226058 h 1740788"/>
                  <a:gd name="connsiteX1920" fmla="*/ 1657502 w 2379344"/>
                  <a:gd name="connsiteY1920" fmla="*/ 1221257 h 1740788"/>
                  <a:gd name="connsiteX1921" fmla="*/ 1660855 w 2379344"/>
                  <a:gd name="connsiteY1921" fmla="*/ 1219505 h 1740788"/>
                  <a:gd name="connsiteX1922" fmla="*/ 1664513 w 2379344"/>
                  <a:gd name="connsiteY1922" fmla="*/ 1218590 h 1740788"/>
                  <a:gd name="connsiteX1923" fmla="*/ 1670533 w 2379344"/>
                  <a:gd name="connsiteY1923" fmla="*/ 1218667 h 1740788"/>
                  <a:gd name="connsiteX1924" fmla="*/ 1681658 w 2379344"/>
                  <a:gd name="connsiteY1924" fmla="*/ 1220038 h 1740788"/>
                  <a:gd name="connsiteX1925" fmla="*/ 1688516 w 2379344"/>
                  <a:gd name="connsiteY1925" fmla="*/ 1219429 h 1740788"/>
                  <a:gd name="connsiteX1926" fmla="*/ 1694764 w 2379344"/>
                  <a:gd name="connsiteY1926" fmla="*/ 1217219 h 1740788"/>
                  <a:gd name="connsiteX1927" fmla="*/ 1703832 w 2379344"/>
                  <a:gd name="connsiteY1927" fmla="*/ 1215390 h 1740788"/>
                  <a:gd name="connsiteX1928" fmla="*/ 1722806 w 2379344"/>
                  <a:gd name="connsiteY1928" fmla="*/ 1209675 h 1740788"/>
                  <a:gd name="connsiteX1929" fmla="*/ 1732026 w 2379344"/>
                  <a:gd name="connsiteY1929" fmla="*/ 1207465 h 1740788"/>
                  <a:gd name="connsiteX1930" fmla="*/ 1742694 w 2379344"/>
                  <a:gd name="connsiteY1930" fmla="*/ 1206551 h 1740788"/>
                  <a:gd name="connsiteX1931" fmla="*/ 1765402 w 2379344"/>
                  <a:gd name="connsiteY1931" fmla="*/ 1200455 h 1740788"/>
                  <a:gd name="connsiteX1932" fmla="*/ 1772565 w 2379344"/>
                  <a:gd name="connsiteY1932" fmla="*/ 1199312 h 1740788"/>
                  <a:gd name="connsiteX1933" fmla="*/ 1782851 w 2379344"/>
                  <a:gd name="connsiteY1933" fmla="*/ 1195807 h 1740788"/>
                  <a:gd name="connsiteX1934" fmla="*/ 1789100 w 2379344"/>
                  <a:gd name="connsiteY1934" fmla="*/ 1194511 h 1740788"/>
                  <a:gd name="connsiteX1935" fmla="*/ 1795729 w 2379344"/>
                  <a:gd name="connsiteY1935" fmla="*/ 1194359 h 1740788"/>
                  <a:gd name="connsiteX1936" fmla="*/ 1801215 w 2379344"/>
                  <a:gd name="connsiteY1936" fmla="*/ 1192606 h 1740788"/>
                  <a:gd name="connsiteX1937" fmla="*/ 1805559 w 2379344"/>
                  <a:gd name="connsiteY1937" fmla="*/ 1189253 h 1740788"/>
                  <a:gd name="connsiteX1938" fmla="*/ 1809064 w 2379344"/>
                  <a:gd name="connsiteY1938" fmla="*/ 1187348 h 1740788"/>
                  <a:gd name="connsiteX1939" fmla="*/ 1816151 w 2379344"/>
                  <a:gd name="connsiteY1939" fmla="*/ 1184910 h 1740788"/>
                  <a:gd name="connsiteX1940" fmla="*/ 1826133 w 2379344"/>
                  <a:gd name="connsiteY1940" fmla="*/ 1180033 h 1740788"/>
                  <a:gd name="connsiteX1941" fmla="*/ 1828952 w 2379344"/>
                  <a:gd name="connsiteY1941" fmla="*/ 1177442 h 1740788"/>
                  <a:gd name="connsiteX1942" fmla="*/ 1829715 w 2379344"/>
                  <a:gd name="connsiteY1942" fmla="*/ 1175690 h 1740788"/>
                  <a:gd name="connsiteX1943" fmla="*/ 1830705 w 2379344"/>
                  <a:gd name="connsiteY1943" fmla="*/ 1171194 h 1740788"/>
                  <a:gd name="connsiteX1944" fmla="*/ 1832153 w 2379344"/>
                  <a:gd name="connsiteY1944" fmla="*/ 1169518 h 1740788"/>
                  <a:gd name="connsiteX1945" fmla="*/ 1842668 w 2379344"/>
                  <a:gd name="connsiteY1945" fmla="*/ 1166470 h 1740788"/>
                  <a:gd name="connsiteX1946" fmla="*/ 1849603 w 2379344"/>
                  <a:gd name="connsiteY1946" fmla="*/ 1161517 h 1740788"/>
                  <a:gd name="connsiteX1947" fmla="*/ 1850060 w 2379344"/>
                  <a:gd name="connsiteY1947" fmla="*/ 1159688 h 1740788"/>
                  <a:gd name="connsiteX1948" fmla="*/ 1845869 w 2379344"/>
                  <a:gd name="connsiteY1948" fmla="*/ 1155040 h 1740788"/>
                  <a:gd name="connsiteX1949" fmla="*/ 1848079 w 2379344"/>
                  <a:gd name="connsiteY1949" fmla="*/ 1154278 h 1740788"/>
                  <a:gd name="connsiteX1950" fmla="*/ 1858365 w 2379344"/>
                  <a:gd name="connsiteY1950" fmla="*/ 1152830 h 1740788"/>
                  <a:gd name="connsiteX1951" fmla="*/ 1863242 w 2379344"/>
                  <a:gd name="connsiteY1951" fmla="*/ 1151153 h 1740788"/>
                  <a:gd name="connsiteX1952" fmla="*/ 1874444 w 2379344"/>
                  <a:gd name="connsiteY1952" fmla="*/ 1145134 h 17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</a:cxnLst>
                <a:rect l="l" t="t" r="r" b="b"/>
                <a:pathLst>
                  <a:path w="2379344" h="1740788">
                    <a:moveTo>
                      <a:pt x="1880540" y="1142924"/>
                    </a:moveTo>
                    <a:lnTo>
                      <a:pt x="1883436" y="1140257"/>
                    </a:lnTo>
                    <a:lnTo>
                      <a:pt x="1883207" y="1136980"/>
                    </a:lnTo>
                    <a:lnTo>
                      <a:pt x="1882140" y="1134618"/>
                    </a:lnTo>
                    <a:lnTo>
                      <a:pt x="1880464" y="1133018"/>
                    </a:lnTo>
                    <a:lnTo>
                      <a:pt x="1882369" y="1132713"/>
                    </a:lnTo>
                    <a:lnTo>
                      <a:pt x="1894180" y="1134847"/>
                    </a:lnTo>
                    <a:lnTo>
                      <a:pt x="1897532" y="1134389"/>
                    </a:lnTo>
                    <a:lnTo>
                      <a:pt x="1902105" y="1132789"/>
                    </a:lnTo>
                    <a:lnTo>
                      <a:pt x="1903247" y="1130198"/>
                    </a:lnTo>
                    <a:lnTo>
                      <a:pt x="1901114" y="1126541"/>
                    </a:lnTo>
                    <a:lnTo>
                      <a:pt x="1899056" y="1124026"/>
                    </a:lnTo>
                    <a:lnTo>
                      <a:pt x="1897151" y="1122731"/>
                    </a:lnTo>
                    <a:lnTo>
                      <a:pt x="1899285" y="1122197"/>
                    </a:lnTo>
                    <a:lnTo>
                      <a:pt x="1909343" y="1122426"/>
                    </a:lnTo>
                    <a:lnTo>
                      <a:pt x="1921536" y="1118997"/>
                    </a:lnTo>
                    <a:lnTo>
                      <a:pt x="1928775" y="1118921"/>
                    </a:lnTo>
                    <a:lnTo>
                      <a:pt x="1930146" y="1118083"/>
                    </a:lnTo>
                    <a:lnTo>
                      <a:pt x="1927327" y="1112749"/>
                    </a:lnTo>
                    <a:lnTo>
                      <a:pt x="1929384" y="1111453"/>
                    </a:lnTo>
                    <a:lnTo>
                      <a:pt x="1937690" y="1110005"/>
                    </a:lnTo>
                    <a:lnTo>
                      <a:pt x="1941347" y="1108405"/>
                    </a:lnTo>
                    <a:lnTo>
                      <a:pt x="1945615" y="1107796"/>
                    </a:lnTo>
                    <a:lnTo>
                      <a:pt x="1952625" y="1105662"/>
                    </a:lnTo>
                    <a:lnTo>
                      <a:pt x="1958340" y="1102385"/>
                    </a:lnTo>
                    <a:lnTo>
                      <a:pt x="1960321" y="1100023"/>
                    </a:lnTo>
                    <a:lnTo>
                      <a:pt x="1961464" y="1097280"/>
                    </a:lnTo>
                    <a:lnTo>
                      <a:pt x="1958416" y="1096061"/>
                    </a:lnTo>
                    <a:lnTo>
                      <a:pt x="1923974" y="1096823"/>
                    </a:lnTo>
                    <a:lnTo>
                      <a:pt x="1904848" y="1095147"/>
                    </a:lnTo>
                    <a:lnTo>
                      <a:pt x="1890370" y="1092251"/>
                    </a:lnTo>
                    <a:lnTo>
                      <a:pt x="1862938" y="1084402"/>
                    </a:lnTo>
                    <a:lnTo>
                      <a:pt x="1832686" y="1080364"/>
                    </a:lnTo>
                    <a:lnTo>
                      <a:pt x="1829029" y="1080821"/>
                    </a:lnTo>
                    <a:lnTo>
                      <a:pt x="1808378" y="1087831"/>
                    </a:lnTo>
                    <a:lnTo>
                      <a:pt x="1798396" y="1089432"/>
                    </a:lnTo>
                    <a:lnTo>
                      <a:pt x="1785290" y="1087984"/>
                    </a:lnTo>
                    <a:lnTo>
                      <a:pt x="1774622" y="1090803"/>
                    </a:lnTo>
                    <a:lnTo>
                      <a:pt x="1770126" y="1094994"/>
                    </a:lnTo>
                    <a:lnTo>
                      <a:pt x="1765097" y="1102081"/>
                    </a:lnTo>
                    <a:lnTo>
                      <a:pt x="1760830" y="1105281"/>
                    </a:lnTo>
                    <a:lnTo>
                      <a:pt x="1751305" y="1102767"/>
                    </a:lnTo>
                    <a:lnTo>
                      <a:pt x="1753972" y="1096137"/>
                    </a:lnTo>
                    <a:lnTo>
                      <a:pt x="1762963" y="1089736"/>
                    </a:lnTo>
                    <a:lnTo>
                      <a:pt x="1767840" y="1087069"/>
                    </a:lnTo>
                    <a:lnTo>
                      <a:pt x="1772869" y="1085317"/>
                    </a:lnTo>
                    <a:lnTo>
                      <a:pt x="1784604" y="1082726"/>
                    </a:lnTo>
                    <a:lnTo>
                      <a:pt x="1792148" y="1080135"/>
                    </a:lnTo>
                    <a:lnTo>
                      <a:pt x="1794739" y="1077316"/>
                    </a:lnTo>
                    <a:lnTo>
                      <a:pt x="1792529" y="1074496"/>
                    </a:lnTo>
                    <a:lnTo>
                      <a:pt x="1790319" y="1072744"/>
                    </a:lnTo>
                    <a:lnTo>
                      <a:pt x="1788186" y="1071982"/>
                    </a:lnTo>
                    <a:lnTo>
                      <a:pt x="1785518" y="1071905"/>
                    </a:lnTo>
                    <a:lnTo>
                      <a:pt x="1752600" y="1076630"/>
                    </a:lnTo>
                    <a:lnTo>
                      <a:pt x="1736370" y="1076935"/>
                    </a:lnTo>
                    <a:lnTo>
                      <a:pt x="1716024" y="1071753"/>
                    </a:lnTo>
                    <a:lnTo>
                      <a:pt x="1712443" y="1071753"/>
                    </a:lnTo>
                    <a:lnTo>
                      <a:pt x="1700022" y="1073810"/>
                    </a:lnTo>
                    <a:lnTo>
                      <a:pt x="1695374" y="1073963"/>
                    </a:lnTo>
                    <a:lnTo>
                      <a:pt x="1696746" y="1072896"/>
                    </a:lnTo>
                    <a:lnTo>
                      <a:pt x="1716405" y="1066876"/>
                    </a:lnTo>
                    <a:lnTo>
                      <a:pt x="1720748" y="1065124"/>
                    </a:lnTo>
                    <a:lnTo>
                      <a:pt x="1731264" y="1059409"/>
                    </a:lnTo>
                    <a:lnTo>
                      <a:pt x="1734236" y="1056361"/>
                    </a:lnTo>
                    <a:lnTo>
                      <a:pt x="1735988" y="1052322"/>
                    </a:lnTo>
                    <a:lnTo>
                      <a:pt x="1737741" y="1046531"/>
                    </a:lnTo>
                    <a:lnTo>
                      <a:pt x="1737284" y="1042645"/>
                    </a:lnTo>
                    <a:lnTo>
                      <a:pt x="1732407" y="1040663"/>
                    </a:lnTo>
                    <a:lnTo>
                      <a:pt x="1725625" y="1038911"/>
                    </a:lnTo>
                    <a:lnTo>
                      <a:pt x="1721511" y="1035863"/>
                    </a:lnTo>
                    <a:lnTo>
                      <a:pt x="1725244" y="1034796"/>
                    </a:lnTo>
                    <a:lnTo>
                      <a:pt x="1741246" y="1035253"/>
                    </a:lnTo>
                    <a:lnTo>
                      <a:pt x="1749019" y="1035787"/>
                    </a:lnTo>
                    <a:lnTo>
                      <a:pt x="1762658" y="1038682"/>
                    </a:lnTo>
                    <a:lnTo>
                      <a:pt x="1773098" y="1039216"/>
                    </a:lnTo>
                    <a:lnTo>
                      <a:pt x="1786661" y="1038835"/>
                    </a:lnTo>
                    <a:lnTo>
                      <a:pt x="1792148" y="1037539"/>
                    </a:lnTo>
                    <a:lnTo>
                      <a:pt x="1808378" y="1031824"/>
                    </a:lnTo>
                    <a:lnTo>
                      <a:pt x="1813941" y="1028852"/>
                    </a:lnTo>
                    <a:lnTo>
                      <a:pt x="1824457" y="1022452"/>
                    </a:lnTo>
                    <a:lnTo>
                      <a:pt x="1827352" y="1016660"/>
                    </a:lnTo>
                    <a:lnTo>
                      <a:pt x="1826133" y="1009421"/>
                    </a:lnTo>
                    <a:lnTo>
                      <a:pt x="1823847" y="1004316"/>
                    </a:lnTo>
                    <a:lnTo>
                      <a:pt x="1820571" y="1001497"/>
                    </a:lnTo>
                    <a:lnTo>
                      <a:pt x="1811579" y="1000201"/>
                    </a:lnTo>
                    <a:lnTo>
                      <a:pt x="1796948" y="1000582"/>
                    </a:lnTo>
                    <a:lnTo>
                      <a:pt x="1785900" y="1000049"/>
                    </a:lnTo>
                    <a:lnTo>
                      <a:pt x="1771574" y="997763"/>
                    </a:lnTo>
                    <a:lnTo>
                      <a:pt x="1769364" y="992886"/>
                    </a:lnTo>
                    <a:lnTo>
                      <a:pt x="1772336" y="991133"/>
                    </a:lnTo>
                    <a:lnTo>
                      <a:pt x="1775308" y="990829"/>
                    </a:lnTo>
                    <a:lnTo>
                      <a:pt x="1787805" y="994181"/>
                    </a:lnTo>
                    <a:lnTo>
                      <a:pt x="1806245" y="993724"/>
                    </a:lnTo>
                    <a:lnTo>
                      <a:pt x="1818894" y="995020"/>
                    </a:lnTo>
                    <a:lnTo>
                      <a:pt x="1827810" y="997991"/>
                    </a:lnTo>
                    <a:lnTo>
                      <a:pt x="1835963" y="1002106"/>
                    </a:lnTo>
                    <a:lnTo>
                      <a:pt x="1843354" y="1007516"/>
                    </a:lnTo>
                    <a:lnTo>
                      <a:pt x="1851889" y="1011860"/>
                    </a:lnTo>
                    <a:lnTo>
                      <a:pt x="1861718" y="1015213"/>
                    </a:lnTo>
                    <a:lnTo>
                      <a:pt x="1870177" y="1019632"/>
                    </a:lnTo>
                    <a:lnTo>
                      <a:pt x="1877340" y="1025042"/>
                    </a:lnTo>
                    <a:lnTo>
                      <a:pt x="1881683" y="1032129"/>
                    </a:lnTo>
                    <a:lnTo>
                      <a:pt x="1883130" y="1040663"/>
                    </a:lnTo>
                    <a:lnTo>
                      <a:pt x="1886940" y="1049960"/>
                    </a:lnTo>
                    <a:lnTo>
                      <a:pt x="1893113" y="1059790"/>
                    </a:lnTo>
                    <a:lnTo>
                      <a:pt x="1900047" y="1066419"/>
                    </a:lnTo>
                    <a:lnTo>
                      <a:pt x="1918030" y="1073582"/>
                    </a:lnTo>
                    <a:lnTo>
                      <a:pt x="1923364" y="1074192"/>
                    </a:lnTo>
                    <a:lnTo>
                      <a:pt x="1932966" y="1073582"/>
                    </a:lnTo>
                    <a:lnTo>
                      <a:pt x="1942719" y="1074572"/>
                    </a:lnTo>
                    <a:lnTo>
                      <a:pt x="1945843" y="1070686"/>
                    </a:lnTo>
                    <a:lnTo>
                      <a:pt x="1947977" y="1054760"/>
                    </a:lnTo>
                    <a:lnTo>
                      <a:pt x="1948891" y="1051789"/>
                    </a:lnTo>
                    <a:lnTo>
                      <a:pt x="1949120" y="1048741"/>
                    </a:lnTo>
                    <a:lnTo>
                      <a:pt x="1952549" y="1045159"/>
                    </a:lnTo>
                    <a:lnTo>
                      <a:pt x="1953158" y="1059866"/>
                    </a:lnTo>
                    <a:lnTo>
                      <a:pt x="1953921" y="1062380"/>
                    </a:lnTo>
                    <a:lnTo>
                      <a:pt x="1953997" y="1065276"/>
                    </a:lnTo>
                    <a:lnTo>
                      <a:pt x="1954606" y="1069315"/>
                    </a:lnTo>
                    <a:lnTo>
                      <a:pt x="1954606" y="1072820"/>
                    </a:lnTo>
                    <a:lnTo>
                      <a:pt x="1966798" y="1072134"/>
                    </a:lnTo>
                    <a:lnTo>
                      <a:pt x="1971675" y="1074115"/>
                    </a:lnTo>
                    <a:lnTo>
                      <a:pt x="1983943" y="1072363"/>
                    </a:lnTo>
                    <a:lnTo>
                      <a:pt x="1987982" y="1068400"/>
                    </a:lnTo>
                    <a:lnTo>
                      <a:pt x="1986000" y="1063904"/>
                    </a:lnTo>
                    <a:lnTo>
                      <a:pt x="1984020" y="1048969"/>
                    </a:lnTo>
                    <a:lnTo>
                      <a:pt x="1982115" y="1045388"/>
                    </a:lnTo>
                    <a:lnTo>
                      <a:pt x="1982343" y="1041273"/>
                    </a:lnTo>
                    <a:lnTo>
                      <a:pt x="1981505" y="1028852"/>
                    </a:lnTo>
                    <a:lnTo>
                      <a:pt x="1982190" y="1020851"/>
                    </a:lnTo>
                    <a:lnTo>
                      <a:pt x="1981200" y="1011631"/>
                    </a:lnTo>
                    <a:lnTo>
                      <a:pt x="1979066" y="1001649"/>
                    </a:lnTo>
                    <a:lnTo>
                      <a:pt x="1970989" y="999515"/>
                    </a:lnTo>
                    <a:lnTo>
                      <a:pt x="1962912" y="1003478"/>
                    </a:lnTo>
                    <a:lnTo>
                      <a:pt x="1960397" y="1003630"/>
                    </a:lnTo>
                    <a:lnTo>
                      <a:pt x="1957883" y="1004926"/>
                    </a:lnTo>
                    <a:lnTo>
                      <a:pt x="1955978" y="1009040"/>
                    </a:lnTo>
                    <a:lnTo>
                      <a:pt x="1953311" y="1017880"/>
                    </a:lnTo>
                    <a:lnTo>
                      <a:pt x="1950872" y="1008355"/>
                    </a:lnTo>
                    <a:lnTo>
                      <a:pt x="1950568" y="1003173"/>
                    </a:lnTo>
                    <a:lnTo>
                      <a:pt x="1949958" y="1000049"/>
                    </a:lnTo>
                    <a:lnTo>
                      <a:pt x="1951482" y="998372"/>
                    </a:lnTo>
                    <a:lnTo>
                      <a:pt x="1957425" y="995553"/>
                    </a:lnTo>
                    <a:lnTo>
                      <a:pt x="1968932" y="986714"/>
                    </a:lnTo>
                    <a:lnTo>
                      <a:pt x="1971066" y="982751"/>
                    </a:lnTo>
                    <a:lnTo>
                      <a:pt x="1959255" y="982066"/>
                    </a:lnTo>
                    <a:lnTo>
                      <a:pt x="1955140" y="980923"/>
                    </a:lnTo>
                    <a:lnTo>
                      <a:pt x="1950263" y="970636"/>
                    </a:lnTo>
                    <a:lnTo>
                      <a:pt x="1947672" y="969569"/>
                    </a:lnTo>
                    <a:lnTo>
                      <a:pt x="1935861" y="966597"/>
                    </a:lnTo>
                    <a:lnTo>
                      <a:pt x="1932432" y="964540"/>
                    </a:lnTo>
                    <a:lnTo>
                      <a:pt x="1919478" y="958672"/>
                    </a:lnTo>
                    <a:lnTo>
                      <a:pt x="1907972" y="954481"/>
                    </a:lnTo>
                    <a:lnTo>
                      <a:pt x="1899818" y="950062"/>
                    </a:lnTo>
                    <a:lnTo>
                      <a:pt x="1882597" y="942137"/>
                    </a:lnTo>
                    <a:lnTo>
                      <a:pt x="1875816" y="939470"/>
                    </a:lnTo>
                    <a:lnTo>
                      <a:pt x="1869795" y="934212"/>
                    </a:lnTo>
                    <a:lnTo>
                      <a:pt x="1866138" y="932993"/>
                    </a:lnTo>
                    <a:lnTo>
                      <a:pt x="1859204" y="936422"/>
                    </a:lnTo>
                    <a:lnTo>
                      <a:pt x="1848612" y="939546"/>
                    </a:lnTo>
                    <a:lnTo>
                      <a:pt x="1845336" y="936193"/>
                    </a:lnTo>
                    <a:lnTo>
                      <a:pt x="1848231" y="934288"/>
                    </a:lnTo>
                    <a:lnTo>
                      <a:pt x="1859509" y="930402"/>
                    </a:lnTo>
                    <a:lnTo>
                      <a:pt x="1864766" y="928040"/>
                    </a:lnTo>
                    <a:lnTo>
                      <a:pt x="1866748" y="922477"/>
                    </a:lnTo>
                    <a:lnTo>
                      <a:pt x="1862100" y="901675"/>
                    </a:lnTo>
                    <a:lnTo>
                      <a:pt x="1861414" y="900151"/>
                    </a:lnTo>
                    <a:lnTo>
                      <a:pt x="1860499" y="899236"/>
                    </a:lnTo>
                    <a:lnTo>
                      <a:pt x="1853794" y="900151"/>
                    </a:lnTo>
                    <a:lnTo>
                      <a:pt x="1844040" y="903503"/>
                    </a:lnTo>
                    <a:lnTo>
                      <a:pt x="1839392" y="905942"/>
                    </a:lnTo>
                    <a:lnTo>
                      <a:pt x="1826514" y="906856"/>
                    </a:lnTo>
                    <a:lnTo>
                      <a:pt x="1810588" y="912343"/>
                    </a:lnTo>
                    <a:lnTo>
                      <a:pt x="1806321" y="914324"/>
                    </a:lnTo>
                    <a:lnTo>
                      <a:pt x="1799235" y="915924"/>
                    </a:lnTo>
                    <a:lnTo>
                      <a:pt x="1796034" y="915619"/>
                    </a:lnTo>
                    <a:lnTo>
                      <a:pt x="1788947" y="912800"/>
                    </a:lnTo>
                    <a:lnTo>
                      <a:pt x="1806473" y="907009"/>
                    </a:lnTo>
                    <a:lnTo>
                      <a:pt x="1811350" y="907085"/>
                    </a:lnTo>
                    <a:lnTo>
                      <a:pt x="1819808" y="903275"/>
                    </a:lnTo>
                    <a:lnTo>
                      <a:pt x="1843278" y="897636"/>
                    </a:lnTo>
                    <a:lnTo>
                      <a:pt x="1846631" y="893521"/>
                    </a:lnTo>
                    <a:lnTo>
                      <a:pt x="1853489" y="891083"/>
                    </a:lnTo>
                    <a:lnTo>
                      <a:pt x="1861414" y="888797"/>
                    </a:lnTo>
                    <a:lnTo>
                      <a:pt x="1867586" y="889330"/>
                    </a:lnTo>
                    <a:lnTo>
                      <a:pt x="1870786" y="897788"/>
                    </a:lnTo>
                    <a:lnTo>
                      <a:pt x="1878101" y="914857"/>
                    </a:lnTo>
                    <a:lnTo>
                      <a:pt x="1889303" y="928573"/>
                    </a:lnTo>
                    <a:lnTo>
                      <a:pt x="1897532" y="931926"/>
                    </a:lnTo>
                    <a:lnTo>
                      <a:pt x="1904619" y="936269"/>
                    </a:lnTo>
                    <a:lnTo>
                      <a:pt x="1922678" y="940994"/>
                    </a:lnTo>
                    <a:lnTo>
                      <a:pt x="1942110" y="948385"/>
                    </a:lnTo>
                    <a:lnTo>
                      <a:pt x="1950187" y="953186"/>
                    </a:lnTo>
                    <a:lnTo>
                      <a:pt x="1958111" y="955929"/>
                    </a:lnTo>
                    <a:lnTo>
                      <a:pt x="1960245" y="948690"/>
                    </a:lnTo>
                    <a:lnTo>
                      <a:pt x="1958645" y="939698"/>
                    </a:lnTo>
                    <a:lnTo>
                      <a:pt x="1966570" y="935736"/>
                    </a:lnTo>
                    <a:lnTo>
                      <a:pt x="1969237" y="918667"/>
                    </a:lnTo>
                    <a:lnTo>
                      <a:pt x="1968551" y="912419"/>
                    </a:lnTo>
                    <a:lnTo>
                      <a:pt x="1968094" y="898017"/>
                    </a:lnTo>
                    <a:lnTo>
                      <a:pt x="1961921" y="894588"/>
                    </a:lnTo>
                    <a:lnTo>
                      <a:pt x="1952016" y="893064"/>
                    </a:lnTo>
                    <a:lnTo>
                      <a:pt x="1936470" y="885901"/>
                    </a:lnTo>
                    <a:lnTo>
                      <a:pt x="1930832" y="879424"/>
                    </a:lnTo>
                    <a:lnTo>
                      <a:pt x="1921230" y="877824"/>
                    </a:lnTo>
                    <a:lnTo>
                      <a:pt x="1913077" y="873023"/>
                    </a:lnTo>
                    <a:lnTo>
                      <a:pt x="1903171" y="868756"/>
                    </a:lnTo>
                    <a:lnTo>
                      <a:pt x="1895856" y="862736"/>
                    </a:lnTo>
                    <a:lnTo>
                      <a:pt x="1886865" y="861898"/>
                    </a:lnTo>
                    <a:lnTo>
                      <a:pt x="1869186" y="860908"/>
                    </a:lnTo>
                    <a:lnTo>
                      <a:pt x="1850974" y="862889"/>
                    </a:lnTo>
                    <a:lnTo>
                      <a:pt x="1842821" y="865403"/>
                    </a:lnTo>
                    <a:lnTo>
                      <a:pt x="1837792" y="871804"/>
                    </a:lnTo>
                    <a:lnTo>
                      <a:pt x="1813331" y="877443"/>
                    </a:lnTo>
                    <a:lnTo>
                      <a:pt x="1806626" y="877824"/>
                    </a:lnTo>
                    <a:lnTo>
                      <a:pt x="1797711" y="879500"/>
                    </a:lnTo>
                    <a:lnTo>
                      <a:pt x="1785214" y="883158"/>
                    </a:lnTo>
                    <a:lnTo>
                      <a:pt x="1773022" y="882015"/>
                    </a:lnTo>
                    <a:lnTo>
                      <a:pt x="1768297" y="882320"/>
                    </a:lnTo>
                    <a:lnTo>
                      <a:pt x="1762201" y="887044"/>
                    </a:lnTo>
                    <a:lnTo>
                      <a:pt x="1759687" y="887120"/>
                    </a:lnTo>
                    <a:lnTo>
                      <a:pt x="1757020" y="885520"/>
                    </a:lnTo>
                    <a:lnTo>
                      <a:pt x="1755038" y="883844"/>
                    </a:lnTo>
                    <a:lnTo>
                      <a:pt x="1753896" y="881939"/>
                    </a:lnTo>
                    <a:lnTo>
                      <a:pt x="1757400" y="880339"/>
                    </a:lnTo>
                    <a:lnTo>
                      <a:pt x="1765402" y="879119"/>
                    </a:lnTo>
                    <a:lnTo>
                      <a:pt x="1773326" y="878891"/>
                    </a:lnTo>
                    <a:lnTo>
                      <a:pt x="1780946" y="879805"/>
                    </a:lnTo>
                    <a:lnTo>
                      <a:pt x="1786204" y="879500"/>
                    </a:lnTo>
                    <a:lnTo>
                      <a:pt x="1788947" y="877976"/>
                    </a:lnTo>
                    <a:lnTo>
                      <a:pt x="1793443" y="873785"/>
                    </a:lnTo>
                    <a:lnTo>
                      <a:pt x="1791081" y="871499"/>
                    </a:lnTo>
                    <a:lnTo>
                      <a:pt x="1769136" y="864489"/>
                    </a:lnTo>
                    <a:lnTo>
                      <a:pt x="1765249" y="859917"/>
                    </a:lnTo>
                    <a:lnTo>
                      <a:pt x="1776603" y="864184"/>
                    </a:lnTo>
                    <a:lnTo>
                      <a:pt x="1784833" y="866470"/>
                    </a:lnTo>
                    <a:lnTo>
                      <a:pt x="1798701" y="869061"/>
                    </a:lnTo>
                    <a:lnTo>
                      <a:pt x="1807921" y="873023"/>
                    </a:lnTo>
                    <a:lnTo>
                      <a:pt x="1812036" y="873481"/>
                    </a:lnTo>
                    <a:lnTo>
                      <a:pt x="1824533" y="871652"/>
                    </a:lnTo>
                    <a:lnTo>
                      <a:pt x="1827428" y="870509"/>
                    </a:lnTo>
                    <a:lnTo>
                      <a:pt x="1835811" y="863346"/>
                    </a:lnTo>
                    <a:lnTo>
                      <a:pt x="1841145" y="860374"/>
                    </a:lnTo>
                    <a:lnTo>
                      <a:pt x="1852193" y="856259"/>
                    </a:lnTo>
                    <a:lnTo>
                      <a:pt x="1861337" y="854354"/>
                    </a:lnTo>
                    <a:lnTo>
                      <a:pt x="1861795" y="852297"/>
                    </a:lnTo>
                    <a:lnTo>
                      <a:pt x="1856766" y="849249"/>
                    </a:lnTo>
                    <a:lnTo>
                      <a:pt x="1842364" y="837438"/>
                    </a:lnTo>
                    <a:lnTo>
                      <a:pt x="1836649" y="833399"/>
                    </a:lnTo>
                    <a:lnTo>
                      <a:pt x="1832762" y="829894"/>
                    </a:lnTo>
                    <a:lnTo>
                      <a:pt x="1832991" y="829056"/>
                    </a:lnTo>
                    <a:lnTo>
                      <a:pt x="1839544" y="831952"/>
                    </a:lnTo>
                    <a:lnTo>
                      <a:pt x="1848993" y="837895"/>
                    </a:lnTo>
                    <a:lnTo>
                      <a:pt x="1856918" y="843915"/>
                    </a:lnTo>
                    <a:lnTo>
                      <a:pt x="1861566" y="846430"/>
                    </a:lnTo>
                    <a:lnTo>
                      <a:pt x="1865681" y="847649"/>
                    </a:lnTo>
                    <a:lnTo>
                      <a:pt x="1870024" y="847344"/>
                    </a:lnTo>
                    <a:lnTo>
                      <a:pt x="1874444" y="845744"/>
                    </a:lnTo>
                    <a:lnTo>
                      <a:pt x="1878787" y="842391"/>
                    </a:lnTo>
                    <a:lnTo>
                      <a:pt x="1885874" y="835609"/>
                    </a:lnTo>
                    <a:lnTo>
                      <a:pt x="1901266" y="851992"/>
                    </a:lnTo>
                    <a:lnTo>
                      <a:pt x="1921688" y="862813"/>
                    </a:lnTo>
                    <a:lnTo>
                      <a:pt x="1931213" y="866623"/>
                    </a:lnTo>
                    <a:lnTo>
                      <a:pt x="1956054" y="872261"/>
                    </a:lnTo>
                    <a:lnTo>
                      <a:pt x="1962302" y="872261"/>
                    </a:lnTo>
                    <a:lnTo>
                      <a:pt x="1974418" y="865708"/>
                    </a:lnTo>
                    <a:lnTo>
                      <a:pt x="1986991" y="860298"/>
                    </a:lnTo>
                    <a:lnTo>
                      <a:pt x="1995602" y="858393"/>
                    </a:lnTo>
                    <a:lnTo>
                      <a:pt x="2022348" y="857936"/>
                    </a:lnTo>
                    <a:lnTo>
                      <a:pt x="2027301" y="855726"/>
                    </a:lnTo>
                    <a:lnTo>
                      <a:pt x="2029587" y="843839"/>
                    </a:lnTo>
                    <a:lnTo>
                      <a:pt x="2033931" y="831494"/>
                    </a:lnTo>
                    <a:lnTo>
                      <a:pt x="2032787" y="829285"/>
                    </a:lnTo>
                    <a:lnTo>
                      <a:pt x="2007413" y="822350"/>
                    </a:lnTo>
                    <a:lnTo>
                      <a:pt x="1996669" y="820750"/>
                    </a:lnTo>
                    <a:lnTo>
                      <a:pt x="1969999" y="820141"/>
                    </a:lnTo>
                    <a:lnTo>
                      <a:pt x="1964284" y="818693"/>
                    </a:lnTo>
                    <a:lnTo>
                      <a:pt x="1959026" y="815721"/>
                    </a:lnTo>
                    <a:lnTo>
                      <a:pt x="1956511" y="813206"/>
                    </a:lnTo>
                    <a:lnTo>
                      <a:pt x="1956740" y="811149"/>
                    </a:lnTo>
                    <a:lnTo>
                      <a:pt x="1958188" y="808634"/>
                    </a:lnTo>
                    <a:lnTo>
                      <a:pt x="1960931" y="805510"/>
                    </a:lnTo>
                    <a:lnTo>
                      <a:pt x="1961921" y="802538"/>
                    </a:lnTo>
                    <a:lnTo>
                      <a:pt x="1961007" y="799490"/>
                    </a:lnTo>
                    <a:lnTo>
                      <a:pt x="1959255" y="797509"/>
                    </a:lnTo>
                    <a:lnTo>
                      <a:pt x="1956511" y="796442"/>
                    </a:lnTo>
                    <a:lnTo>
                      <a:pt x="1957045" y="795223"/>
                    </a:lnTo>
                    <a:lnTo>
                      <a:pt x="1962607" y="793166"/>
                    </a:lnTo>
                    <a:lnTo>
                      <a:pt x="1970532" y="788594"/>
                    </a:lnTo>
                    <a:lnTo>
                      <a:pt x="1972590" y="784860"/>
                    </a:lnTo>
                    <a:lnTo>
                      <a:pt x="1970151" y="775106"/>
                    </a:lnTo>
                    <a:lnTo>
                      <a:pt x="1971675" y="775259"/>
                    </a:lnTo>
                    <a:lnTo>
                      <a:pt x="1978686" y="781583"/>
                    </a:lnTo>
                    <a:lnTo>
                      <a:pt x="1976018" y="791108"/>
                    </a:lnTo>
                    <a:lnTo>
                      <a:pt x="1971218" y="799567"/>
                    </a:lnTo>
                    <a:lnTo>
                      <a:pt x="1985696" y="805663"/>
                    </a:lnTo>
                    <a:lnTo>
                      <a:pt x="2003222" y="809625"/>
                    </a:lnTo>
                    <a:lnTo>
                      <a:pt x="2021662" y="807644"/>
                    </a:lnTo>
                    <a:lnTo>
                      <a:pt x="2038045" y="802615"/>
                    </a:lnTo>
                    <a:lnTo>
                      <a:pt x="2037055" y="796671"/>
                    </a:lnTo>
                    <a:lnTo>
                      <a:pt x="2045132" y="796747"/>
                    </a:lnTo>
                    <a:lnTo>
                      <a:pt x="2060677" y="798576"/>
                    </a:lnTo>
                    <a:lnTo>
                      <a:pt x="2067687" y="797662"/>
                    </a:lnTo>
                    <a:lnTo>
                      <a:pt x="2071421" y="796595"/>
                    </a:lnTo>
                    <a:lnTo>
                      <a:pt x="2073555" y="794842"/>
                    </a:lnTo>
                    <a:lnTo>
                      <a:pt x="2075231" y="792175"/>
                    </a:lnTo>
                    <a:lnTo>
                      <a:pt x="2076374" y="787832"/>
                    </a:lnTo>
                    <a:lnTo>
                      <a:pt x="2077060" y="781812"/>
                    </a:lnTo>
                    <a:lnTo>
                      <a:pt x="2074621" y="776707"/>
                    </a:lnTo>
                    <a:lnTo>
                      <a:pt x="2069211" y="772592"/>
                    </a:lnTo>
                    <a:lnTo>
                      <a:pt x="2064944" y="770839"/>
                    </a:lnTo>
                    <a:lnTo>
                      <a:pt x="2054733" y="753466"/>
                    </a:lnTo>
                    <a:lnTo>
                      <a:pt x="2047570" y="744017"/>
                    </a:lnTo>
                    <a:lnTo>
                      <a:pt x="2038655" y="740664"/>
                    </a:lnTo>
                    <a:lnTo>
                      <a:pt x="2030806" y="744017"/>
                    </a:lnTo>
                    <a:lnTo>
                      <a:pt x="2026387" y="754151"/>
                    </a:lnTo>
                    <a:lnTo>
                      <a:pt x="2023339" y="762914"/>
                    </a:lnTo>
                    <a:lnTo>
                      <a:pt x="2013585" y="769925"/>
                    </a:lnTo>
                    <a:lnTo>
                      <a:pt x="2006727" y="768553"/>
                    </a:lnTo>
                    <a:lnTo>
                      <a:pt x="2006803" y="767334"/>
                    </a:lnTo>
                    <a:lnTo>
                      <a:pt x="2009394" y="765810"/>
                    </a:lnTo>
                    <a:lnTo>
                      <a:pt x="2012518" y="762381"/>
                    </a:lnTo>
                    <a:lnTo>
                      <a:pt x="2016176" y="756971"/>
                    </a:lnTo>
                    <a:lnTo>
                      <a:pt x="2016557" y="750418"/>
                    </a:lnTo>
                    <a:lnTo>
                      <a:pt x="2013661" y="742721"/>
                    </a:lnTo>
                    <a:lnTo>
                      <a:pt x="2010994" y="737997"/>
                    </a:lnTo>
                    <a:lnTo>
                      <a:pt x="2008785" y="736397"/>
                    </a:lnTo>
                    <a:lnTo>
                      <a:pt x="2006041" y="736016"/>
                    </a:lnTo>
                    <a:lnTo>
                      <a:pt x="2002765" y="736854"/>
                    </a:lnTo>
                    <a:lnTo>
                      <a:pt x="1990496" y="742264"/>
                    </a:lnTo>
                    <a:lnTo>
                      <a:pt x="1985086" y="744245"/>
                    </a:lnTo>
                    <a:lnTo>
                      <a:pt x="1981276" y="744855"/>
                    </a:lnTo>
                    <a:lnTo>
                      <a:pt x="1977847" y="744322"/>
                    </a:lnTo>
                    <a:lnTo>
                      <a:pt x="1973199" y="741807"/>
                    </a:lnTo>
                    <a:lnTo>
                      <a:pt x="1965731" y="737006"/>
                    </a:lnTo>
                    <a:lnTo>
                      <a:pt x="1960474" y="732892"/>
                    </a:lnTo>
                    <a:lnTo>
                      <a:pt x="1974876" y="739064"/>
                    </a:lnTo>
                    <a:lnTo>
                      <a:pt x="1983105" y="740359"/>
                    </a:lnTo>
                    <a:lnTo>
                      <a:pt x="1992401" y="737159"/>
                    </a:lnTo>
                    <a:lnTo>
                      <a:pt x="1998726" y="731901"/>
                    </a:lnTo>
                    <a:lnTo>
                      <a:pt x="2004593" y="730682"/>
                    </a:lnTo>
                    <a:lnTo>
                      <a:pt x="2011909" y="730072"/>
                    </a:lnTo>
                    <a:lnTo>
                      <a:pt x="2028216" y="717880"/>
                    </a:lnTo>
                    <a:lnTo>
                      <a:pt x="2039340" y="718414"/>
                    </a:lnTo>
                    <a:lnTo>
                      <a:pt x="2045970" y="722528"/>
                    </a:lnTo>
                    <a:lnTo>
                      <a:pt x="2051152" y="726415"/>
                    </a:lnTo>
                    <a:lnTo>
                      <a:pt x="2054809" y="729996"/>
                    </a:lnTo>
                    <a:lnTo>
                      <a:pt x="2059534" y="730606"/>
                    </a:lnTo>
                    <a:lnTo>
                      <a:pt x="2065401" y="728243"/>
                    </a:lnTo>
                    <a:lnTo>
                      <a:pt x="2069211" y="724433"/>
                    </a:lnTo>
                    <a:lnTo>
                      <a:pt x="2071192" y="719176"/>
                    </a:lnTo>
                    <a:lnTo>
                      <a:pt x="2071573" y="712318"/>
                    </a:lnTo>
                    <a:lnTo>
                      <a:pt x="2070278" y="703936"/>
                    </a:lnTo>
                    <a:lnTo>
                      <a:pt x="2069059" y="698297"/>
                    </a:lnTo>
                    <a:lnTo>
                      <a:pt x="2067840" y="695401"/>
                    </a:lnTo>
                    <a:lnTo>
                      <a:pt x="2067154" y="692277"/>
                    </a:lnTo>
                    <a:lnTo>
                      <a:pt x="2066925" y="688772"/>
                    </a:lnTo>
                    <a:lnTo>
                      <a:pt x="2066010" y="683438"/>
                    </a:lnTo>
                    <a:lnTo>
                      <a:pt x="2063801" y="680466"/>
                    </a:lnTo>
                    <a:lnTo>
                      <a:pt x="2054505" y="672465"/>
                    </a:lnTo>
                    <a:lnTo>
                      <a:pt x="2048637" y="664693"/>
                    </a:lnTo>
                    <a:lnTo>
                      <a:pt x="2052295" y="654939"/>
                    </a:lnTo>
                    <a:lnTo>
                      <a:pt x="2042998" y="647167"/>
                    </a:lnTo>
                    <a:lnTo>
                      <a:pt x="2036216" y="646100"/>
                    </a:lnTo>
                    <a:lnTo>
                      <a:pt x="2030121" y="646176"/>
                    </a:lnTo>
                    <a:lnTo>
                      <a:pt x="2025167" y="645490"/>
                    </a:lnTo>
                    <a:lnTo>
                      <a:pt x="2016633" y="642747"/>
                    </a:lnTo>
                    <a:lnTo>
                      <a:pt x="2012595" y="640385"/>
                    </a:lnTo>
                    <a:lnTo>
                      <a:pt x="2001012" y="643280"/>
                    </a:lnTo>
                    <a:lnTo>
                      <a:pt x="1992097" y="643585"/>
                    </a:lnTo>
                    <a:lnTo>
                      <a:pt x="1989353" y="642976"/>
                    </a:lnTo>
                    <a:lnTo>
                      <a:pt x="1986153" y="641223"/>
                    </a:lnTo>
                    <a:lnTo>
                      <a:pt x="1978914" y="632765"/>
                    </a:lnTo>
                    <a:lnTo>
                      <a:pt x="1974266" y="618973"/>
                    </a:lnTo>
                    <a:lnTo>
                      <a:pt x="1969389" y="617830"/>
                    </a:lnTo>
                    <a:lnTo>
                      <a:pt x="1958035" y="616763"/>
                    </a:lnTo>
                    <a:lnTo>
                      <a:pt x="1954835" y="615925"/>
                    </a:lnTo>
                    <a:lnTo>
                      <a:pt x="1952244" y="614858"/>
                    </a:lnTo>
                    <a:lnTo>
                      <a:pt x="1945995" y="610362"/>
                    </a:lnTo>
                    <a:lnTo>
                      <a:pt x="1945843" y="608533"/>
                    </a:lnTo>
                    <a:lnTo>
                      <a:pt x="1947977" y="606552"/>
                    </a:lnTo>
                    <a:lnTo>
                      <a:pt x="1956511" y="601370"/>
                    </a:lnTo>
                    <a:lnTo>
                      <a:pt x="1962302" y="601294"/>
                    </a:lnTo>
                    <a:lnTo>
                      <a:pt x="1972208" y="605409"/>
                    </a:lnTo>
                    <a:lnTo>
                      <a:pt x="1979219" y="609676"/>
                    </a:lnTo>
                    <a:lnTo>
                      <a:pt x="1984401" y="609829"/>
                    </a:lnTo>
                    <a:lnTo>
                      <a:pt x="2009775" y="597408"/>
                    </a:lnTo>
                    <a:lnTo>
                      <a:pt x="2010461" y="593827"/>
                    </a:lnTo>
                    <a:lnTo>
                      <a:pt x="2028139" y="591160"/>
                    </a:lnTo>
                    <a:lnTo>
                      <a:pt x="2044446" y="590550"/>
                    </a:lnTo>
                    <a:lnTo>
                      <a:pt x="2052218" y="591617"/>
                    </a:lnTo>
                    <a:lnTo>
                      <a:pt x="2066010" y="595960"/>
                    </a:lnTo>
                    <a:lnTo>
                      <a:pt x="2079727" y="597941"/>
                    </a:lnTo>
                    <a:lnTo>
                      <a:pt x="2086508" y="599694"/>
                    </a:lnTo>
                    <a:lnTo>
                      <a:pt x="2090928" y="602056"/>
                    </a:lnTo>
                    <a:lnTo>
                      <a:pt x="2095805" y="603428"/>
                    </a:lnTo>
                    <a:lnTo>
                      <a:pt x="2101063" y="603809"/>
                    </a:lnTo>
                    <a:lnTo>
                      <a:pt x="2104720" y="602590"/>
                    </a:lnTo>
                    <a:lnTo>
                      <a:pt x="2109216" y="596036"/>
                    </a:lnTo>
                    <a:lnTo>
                      <a:pt x="2111426" y="591083"/>
                    </a:lnTo>
                    <a:lnTo>
                      <a:pt x="2112797" y="583768"/>
                    </a:lnTo>
                    <a:lnTo>
                      <a:pt x="2113178" y="574015"/>
                    </a:lnTo>
                    <a:lnTo>
                      <a:pt x="2111350" y="567309"/>
                    </a:lnTo>
                    <a:lnTo>
                      <a:pt x="2107388" y="563728"/>
                    </a:lnTo>
                    <a:lnTo>
                      <a:pt x="2101825" y="561823"/>
                    </a:lnTo>
                    <a:lnTo>
                      <a:pt x="2089480" y="562051"/>
                    </a:lnTo>
                    <a:lnTo>
                      <a:pt x="2080641" y="565937"/>
                    </a:lnTo>
                    <a:lnTo>
                      <a:pt x="2074088" y="566776"/>
                    </a:lnTo>
                    <a:lnTo>
                      <a:pt x="2069211" y="564794"/>
                    </a:lnTo>
                    <a:lnTo>
                      <a:pt x="2062963" y="560908"/>
                    </a:lnTo>
                    <a:lnTo>
                      <a:pt x="2054428" y="557784"/>
                    </a:lnTo>
                    <a:lnTo>
                      <a:pt x="2038045" y="554888"/>
                    </a:lnTo>
                    <a:lnTo>
                      <a:pt x="2029054" y="548411"/>
                    </a:lnTo>
                    <a:lnTo>
                      <a:pt x="2020596" y="534391"/>
                    </a:lnTo>
                    <a:lnTo>
                      <a:pt x="2029968" y="530885"/>
                    </a:lnTo>
                    <a:lnTo>
                      <a:pt x="2040712" y="528599"/>
                    </a:lnTo>
                    <a:lnTo>
                      <a:pt x="2048790" y="530504"/>
                    </a:lnTo>
                    <a:lnTo>
                      <a:pt x="2065401" y="538277"/>
                    </a:lnTo>
                    <a:lnTo>
                      <a:pt x="2067611" y="538734"/>
                    </a:lnTo>
                    <a:lnTo>
                      <a:pt x="2074240" y="537210"/>
                    </a:lnTo>
                    <a:lnTo>
                      <a:pt x="2074240" y="534238"/>
                    </a:lnTo>
                    <a:lnTo>
                      <a:pt x="2070506" y="529514"/>
                    </a:lnTo>
                    <a:lnTo>
                      <a:pt x="2066773" y="526161"/>
                    </a:lnTo>
                    <a:lnTo>
                      <a:pt x="2057629" y="522199"/>
                    </a:lnTo>
                    <a:lnTo>
                      <a:pt x="2047189" y="519227"/>
                    </a:lnTo>
                    <a:lnTo>
                      <a:pt x="2034616" y="514426"/>
                    </a:lnTo>
                    <a:lnTo>
                      <a:pt x="2024863" y="511912"/>
                    </a:lnTo>
                    <a:lnTo>
                      <a:pt x="2013585" y="510311"/>
                    </a:lnTo>
                    <a:lnTo>
                      <a:pt x="2003145" y="515569"/>
                    </a:lnTo>
                    <a:lnTo>
                      <a:pt x="1993468" y="527914"/>
                    </a:lnTo>
                    <a:lnTo>
                      <a:pt x="1985848" y="531724"/>
                    </a:lnTo>
                    <a:lnTo>
                      <a:pt x="1979981" y="526999"/>
                    </a:lnTo>
                    <a:lnTo>
                      <a:pt x="1979295" y="520294"/>
                    </a:lnTo>
                    <a:lnTo>
                      <a:pt x="1983715" y="511454"/>
                    </a:lnTo>
                    <a:lnTo>
                      <a:pt x="1988211" y="503682"/>
                    </a:lnTo>
                    <a:lnTo>
                      <a:pt x="1992859" y="496900"/>
                    </a:lnTo>
                    <a:lnTo>
                      <a:pt x="1996135" y="488518"/>
                    </a:lnTo>
                    <a:lnTo>
                      <a:pt x="1998193" y="478612"/>
                    </a:lnTo>
                    <a:lnTo>
                      <a:pt x="2000707" y="471373"/>
                    </a:lnTo>
                    <a:lnTo>
                      <a:pt x="2010004" y="456667"/>
                    </a:lnTo>
                    <a:lnTo>
                      <a:pt x="2010232" y="453238"/>
                    </a:lnTo>
                    <a:lnTo>
                      <a:pt x="2002765" y="449275"/>
                    </a:lnTo>
                    <a:lnTo>
                      <a:pt x="2003070" y="447980"/>
                    </a:lnTo>
                    <a:lnTo>
                      <a:pt x="2023110" y="435712"/>
                    </a:lnTo>
                    <a:lnTo>
                      <a:pt x="2031645" y="433578"/>
                    </a:lnTo>
                    <a:lnTo>
                      <a:pt x="2039265" y="433426"/>
                    </a:lnTo>
                    <a:lnTo>
                      <a:pt x="2045055" y="432435"/>
                    </a:lnTo>
                    <a:lnTo>
                      <a:pt x="2048027" y="430225"/>
                    </a:lnTo>
                    <a:lnTo>
                      <a:pt x="2051380" y="426568"/>
                    </a:lnTo>
                    <a:lnTo>
                      <a:pt x="2053514" y="422529"/>
                    </a:lnTo>
                    <a:lnTo>
                      <a:pt x="2054505" y="417957"/>
                    </a:lnTo>
                    <a:lnTo>
                      <a:pt x="2055876" y="414985"/>
                    </a:lnTo>
                    <a:lnTo>
                      <a:pt x="2057781" y="413461"/>
                    </a:lnTo>
                    <a:lnTo>
                      <a:pt x="2075535" y="408508"/>
                    </a:lnTo>
                    <a:lnTo>
                      <a:pt x="2082851" y="406070"/>
                    </a:lnTo>
                    <a:lnTo>
                      <a:pt x="2086051" y="403784"/>
                    </a:lnTo>
                    <a:lnTo>
                      <a:pt x="2086890" y="400964"/>
                    </a:lnTo>
                    <a:lnTo>
                      <a:pt x="2085289" y="397535"/>
                    </a:lnTo>
                    <a:lnTo>
                      <a:pt x="2083003" y="394259"/>
                    </a:lnTo>
                    <a:lnTo>
                      <a:pt x="2079803" y="391211"/>
                    </a:lnTo>
                    <a:lnTo>
                      <a:pt x="2077136" y="389763"/>
                    </a:lnTo>
                    <a:lnTo>
                      <a:pt x="2074774" y="390068"/>
                    </a:lnTo>
                    <a:lnTo>
                      <a:pt x="2069668" y="389230"/>
                    </a:lnTo>
                    <a:lnTo>
                      <a:pt x="2069059" y="384962"/>
                    </a:lnTo>
                    <a:lnTo>
                      <a:pt x="2070278" y="377190"/>
                    </a:lnTo>
                    <a:lnTo>
                      <a:pt x="2072031" y="370332"/>
                    </a:lnTo>
                    <a:lnTo>
                      <a:pt x="2074240" y="364465"/>
                    </a:lnTo>
                    <a:lnTo>
                      <a:pt x="2074774" y="360350"/>
                    </a:lnTo>
                    <a:lnTo>
                      <a:pt x="2072107" y="355930"/>
                    </a:lnTo>
                    <a:lnTo>
                      <a:pt x="2070583" y="354482"/>
                    </a:lnTo>
                    <a:lnTo>
                      <a:pt x="2065630" y="354025"/>
                    </a:lnTo>
                    <a:lnTo>
                      <a:pt x="2053209" y="354787"/>
                    </a:lnTo>
                    <a:lnTo>
                      <a:pt x="2047570" y="354025"/>
                    </a:lnTo>
                    <a:lnTo>
                      <a:pt x="2044294" y="352425"/>
                    </a:lnTo>
                    <a:lnTo>
                      <a:pt x="2041627" y="349910"/>
                    </a:lnTo>
                    <a:lnTo>
                      <a:pt x="2039950" y="345110"/>
                    </a:lnTo>
                    <a:lnTo>
                      <a:pt x="2039340" y="338176"/>
                    </a:lnTo>
                    <a:lnTo>
                      <a:pt x="2041170" y="331699"/>
                    </a:lnTo>
                    <a:lnTo>
                      <a:pt x="2045437" y="325831"/>
                    </a:lnTo>
                    <a:lnTo>
                      <a:pt x="2052142" y="320040"/>
                    </a:lnTo>
                    <a:lnTo>
                      <a:pt x="2065782" y="311506"/>
                    </a:lnTo>
                    <a:lnTo>
                      <a:pt x="2069135" y="310058"/>
                    </a:lnTo>
                    <a:lnTo>
                      <a:pt x="2077746" y="309677"/>
                    </a:lnTo>
                    <a:lnTo>
                      <a:pt x="2084603" y="310972"/>
                    </a:lnTo>
                    <a:lnTo>
                      <a:pt x="2097634" y="314554"/>
                    </a:lnTo>
                    <a:lnTo>
                      <a:pt x="2121789" y="317602"/>
                    </a:lnTo>
                    <a:lnTo>
                      <a:pt x="2135277" y="317221"/>
                    </a:lnTo>
                    <a:lnTo>
                      <a:pt x="2149450" y="315087"/>
                    </a:lnTo>
                    <a:lnTo>
                      <a:pt x="2155851" y="314782"/>
                    </a:lnTo>
                    <a:lnTo>
                      <a:pt x="2162861" y="316001"/>
                    </a:lnTo>
                    <a:lnTo>
                      <a:pt x="2168348" y="315316"/>
                    </a:lnTo>
                    <a:lnTo>
                      <a:pt x="2183054" y="310591"/>
                    </a:lnTo>
                    <a:lnTo>
                      <a:pt x="2195551" y="303733"/>
                    </a:lnTo>
                    <a:lnTo>
                      <a:pt x="2204618" y="297942"/>
                    </a:lnTo>
                    <a:lnTo>
                      <a:pt x="2204466" y="295046"/>
                    </a:lnTo>
                    <a:lnTo>
                      <a:pt x="2185416" y="290017"/>
                    </a:lnTo>
                    <a:lnTo>
                      <a:pt x="2179244" y="287579"/>
                    </a:lnTo>
                    <a:lnTo>
                      <a:pt x="2172538" y="282092"/>
                    </a:lnTo>
                    <a:lnTo>
                      <a:pt x="2189683" y="275234"/>
                    </a:lnTo>
                    <a:lnTo>
                      <a:pt x="2202104" y="275996"/>
                    </a:lnTo>
                    <a:lnTo>
                      <a:pt x="2219706" y="275234"/>
                    </a:lnTo>
                    <a:lnTo>
                      <a:pt x="2233270" y="268834"/>
                    </a:lnTo>
                    <a:lnTo>
                      <a:pt x="2260016" y="265100"/>
                    </a:lnTo>
                    <a:lnTo>
                      <a:pt x="2262835" y="264033"/>
                    </a:lnTo>
                    <a:lnTo>
                      <a:pt x="2270227" y="258928"/>
                    </a:lnTo>
                    <a:lnTo>
                      <a:pt x="2270684" y="255499"/>
                    </a:lnTo>
                    <a:lnTo>
                      <a:pt x="2267560" y="251689"/>
                    </a:lnTo>
                    <a:lnTo>
                      <a:pt x="2260549" y="246278"/>
                    </a:lnTo>
                    <a:lnTo>
                      <a:pt x="2261997" y="244526"/>
                    </a:lnTo>
                    <a:lnTo>
                      <a:pt x="2271903" y="242621"/>
                    </a:lnTo>
                    <a:lnTo>
                      <a:pt x="2287143" y="242240"/>
                    </a:lnTo>
                    <a:lnTo>
                      <a:pt x="2300783" y="240411"/>
                    </a:lnTo>
                    <a:lnTo>
                      <a:pt x="2313432" y="235915"/>
                    </a:lnTo>
                    <a:lnTo>
                      <a:pt x="2339188" y="222809"/>
                    </a:lnTo>
                    <a:lnTo>
                      <a:pt x="2348103" y="215875"/>
                    </a:lnTo>
                    <a:lnTo>
                      <a:pt x="2375307" y="205435"/>
                    </a:lnTo>
                    <a:lnTo>
                      <a:pt x="2379117" y="202387"/>
                    </a:lnTo>
                    <a:lnTo>
                      <a:pt x="2379345" y="200254"/>
                    </a:lnTo>
                    <a:lnTo>
                      <a:pt x="2374240" y="198196"/>
                    </a:lnTo>
                    <a:lnTo>
                      <a:pt x="2363191" y="191338"/>
                    </a:lnTo>
                    <a:lnTo>
                      <a:pt x="2349551" y="184785"/>
                    </a:lnTo>
                    <a:lnTo>
                      <a:pt x="2340255" y="181737"/>
                    </a:lnTo>
                    <a:lnTo>
                      <a:pt x="2319985" y="178232"/>
                    </a:lnTo>
                    <a:lnTo>
                      <a:pt x="2291029" y="171907"/>
                    </a:lnTo>
                    <a:lnTo>
                      <a:pt x="2270151" y="169621"/>
                    </a:lnTo>
                    <a:lnTo>
                      <a:pt x="2231974" y="168859"/>
                    </a:lnTo>
                    <a:lnTo>
                      <a:pt x="2223287" y="167488"/>
                    </a:lnTo>
                    <a:lnTo>
                      <a:pt x="2219249" y="167792"/>
                    </a:lnTo>
                    <a:lnTo>
                      <a:pt x="2203247" y="172212"/>
                    </a:lnTo>
                    <a:lnTo>
                      <a:pt x="2197380" y="173050"/>
                    </a:lnTo>
                    <a:lnTo>
                      <a:pt x="2191665" y="175108"/>
                    </a:lnTo>
                    <a:lnTo>
                      <a:pt x="2188083" y="177470"/>
                    </a:lnTo>
                    <a:lnTo>
                      <a:pt x="2177339" y="186919"/>
                    </a:lnTo>
                    <a:lnTo>
                      <a:pt x="2165680" y="194462"/>
                    </a:lnTo>
                    <a:lnTo>
                      <a:pt x="2157070" y="202921"/>
                    </a:lnTo>
                    <a:lnTo>
                      <a:pt x="2154479" y="204826"/>
                    </a:lnTo>
                    <a:lnTo>
                      <a:pt x="2145563" y="207797"/>
                    </a:lnTo>
                    <a:lnTo>
                      <a:pt x="2135505" y="205054"/>
                    </a:lnTo>
                    <a:lnTo>
                      <a:pt x="2125675" y="203835"/>
                    </a:lnTo>
                    <a:lnTo>
                      <a:pt x="2119960" y="201473"/>
                    </a:lnTo>
                    <a:lnTo>
                      <a:pt x="2106854" y="198653"/>
                    </a:lnTo>
                    <a:lnTo>
                      <a:pt x="2098624" y="199187"/>
                    </a:lnTo>
                    <a:lnTo>
                      <a:pt x="2079803" y="197358"/>
                    </a:lnTo>
                    <a:lnTo>
                      <a:pt x="2077060" y="185623"/>
                    </a:lnTo>
                    <a:lnTo>
                      <a:pt x="2061362" y="185623"/>
                    </a:lnTo>
                    <a:lnTo>
                      <a:pt x="2046351" y="192557"/>
                    </a:lnTo>
                    <a:lnTo>
                      <a:pt x="2017700" y="215570"/>
                    </a:lnTo>
                    <a:lnTo>
                      <a:pt x="2012518" y="218846"/>
                    </a:lnTo>
                    <a:lnTo>
                      <a:pt x="2002688" y="223418"/>
                    </a:lnTo>
                    <a:lnTo>
                      <a:pt x="1990801" y="227762"/>
                    </a:lnTo>
                    <a:lnTo>
                      <a:pt x="1972132" y="239344"/>
                    </a:lnTo>
                    <a:lnTo>
                      <a:pt x="1966036" y="242011"/>
                    </a:lnTo>
                    <a:lnTo>
                      <a:pt x="1937461" y="251765"/>
                    </a:lnTo>
                    <a:lnTo>
                      <a:pt x="1933880" y="255422"/>
                    </a:lnTo>
                    <a:lnTo>
                      <a:pt x="1931746" y="258928"/>
                    </a:lnTo>
                    <a:lnTo>
                      <a:pt x="1926184" y="263804"/>
                    </a:lnTo>
                    <a:lnTo>
                      <a:pt x="1922831" y="262814"/>
                    </a:lnTo>
                    <a:lnTo>
                      <a:pt x="1923135" y="257632"/>
                    </a:lnTo>
                    <a:lnTo>
                      <a:pt x="1927936" y="250469"/>
                    </a:lnTo>
                    <a:lnTo>
                      <a:pt x="1947291" y="235001"/>
                    </a:lnTo>
                    <a:lnTo>
                      <a:pt x="1953387" y="231496"/>
                    </a:lnTo>
                    <a:lnTo>
                      <a:pt x="1970989" y="218161"/>
                    </a:lnTo>
                    <a:lnTo>
                      <a:pt x="1980210" y="212293"/>
                    </a:lnTo>
                    <a:lnTo>
                      <a:pt x="1988744" y="204216"/>
                    </a:lnTo>
                    <a:lnTo>
                      <a:pt x="1999335" y="189205"/>
                    </a:lnTo>
                    <a:lnTo>
                      <a:pt x="2002536" y="180518"/>
                    </a:lnTo>
                    <a:lnTo>
                      <a:pt x="2003451" y="171831"/>
                    </a:lnTo>
                    <a:lnTo>
                      <a:pt x="2003679" y="164440"/>
                    </a:lnTo>
                    <a:lnTo>
                      <a:pt x="2003145" y="158496"/>
                    </a:lnTo>
                    <a:lnTo>
                      <a:pt x="2001774" y="153848"/>
                    </a:lnTo>
                    <a:lnTo>
                      <a:pt x="1995145" y="145999"/>
                    </a:lnTo>
                    <a:lnTo>
                      <a:pt x="1985925" y="145390"/>
                    </a:lnTo>
                    <a:lnTo>
                      <a:pt x="1947672" y="147447"/>
                    </a:lnTo>
                    <a:lnTo>
                      <a:pt x="1933042" y="149504"/>
                    </a:lnTo>
                    <a:lnTo>
                      <a:pt x="1926717" y="151257"/>
                    </a:lnTo>
                    <a:lnTo>
                      <a:pt x="1923745" y="153314"/>
                    </a:lnTo>
                    <a:lnTo>
                      <a:pt x="1921078" y="157277"/>
                    </a:lnTo>
                    <a:lnTo>
                      <a:pt x="1918716" y="162992"/>
                    </a:lnTo>
                    <a:lnTo>
                      <a:pt x="1915515" y="168402"/>
                    </a:lnTo>
                    <a:lnTo>
                      <a:pt x="1911477" y="173355"/>
                    </a:lnTo>
                    <a:lnTo>
                      <a:pt x="1906067" y="176251"/>
                    </a:lnTo>
                    <a:lnTo>
                      <a:pt x="1880616" y="180061"/>
                    </a:lnTo>
                    <a:lnTo>
                      <a:pt x="1869110" y="163220"/>
                    </a:lnTo>
                    <a:lnTo>
                      <a:pt x="1847469" y="152248"/>
                    </a:lnTo>
                    <a:lnTo>
                      <a:pt x="1773936" y="148057"/>
                    </a:lnTo>
                    <a:lnTo>
                      <a:pt x="1743151" y="147828"/>
                    </a:lnTo>
                    <a:lnTo>
                      <a:pt x="1701317" y="152781"/>
                    </a:lnTo>
                    <a:lnTo>
                      <a:pt x="1677086" y="157963"/>
                    </a:lnTo>
                    <a:lnTo>
                      <a:pt x="1666723" y="156515"/>
                    </a:lnTo>
                    <a:lnTo>
                      <a:pt x="1663751" y="147295"/>
                    </a:lnTo>
                    <a:lnTo>
                      <a:pt x="1668247" y="140132"/>
                    </a:lnTo>
                    <a:lnTo>
                      <a:pt x="1675714" y="137389"/>
                    </a:lnTo>
                    <a:lnTo>
                      <a:pt x="1897304" y="125578"/>
                    </a:lnTo>
                    <a:lnTo>
                      <a:pt x="1926184" y="122072"/>
                    </a:lnTo>
                    <a:lnTo>
                      <a:pt x="1951177" y="116434"/>
                    </a:lnTo>
                    <a:lnTo>
                      <a:pt x="1969694" y="109042"/>
                    </a:lnTo>
                    <a:lnTo>
                      <a:pt x="1984401" y="101041"/>
                    </a:lnTo>
                    <a:lnTo>
                      <a:pt x="1988058" y="96545"/>
                    </a:lnTo>
                    <a:lnTo>
                      <a:pt x="1985696" y="92888"/>
                    </a:lnTo>
                    <a:lnTo>
                      <a:pt x="1981429" y="88316"/>
                    </a:lnTo>
                    <a:lnTo>
                      <a:pt x="1972590" y="85039"/>
                    </a:lnTo>
                    <a:lnTo>
                      <a:pt x="1949120" y="78181"/>
                    </a:lnTo>
                    <a:lnTo>
                      <a:pt x="1914982" y="74295"/>
                    </a:lnTo>
                    <a:lnTo>
                      <a:pt x="1903781" y="75286"/>
                    </a:lnTo>
                    <a:lnTo>
                      <a:pt x="1898447" y="73381"/>
                    </a:lnTo>
                    <a:lnTo>
                      <a:pt x="1895094" y="68961"/>
                    </a:lnTo>
                    <a:lnTo>
                      <a:pt x="1885264" y="68199"/>
                    </a:lnTo>
                    <a:lnTo>
                      <a:pt x="1873758" y="69723"/>
                    </a:lnTo>
                    <a:lnTo>
                      <a:pt x="1859204" y="56236"/>
                    </a:lnTo>
                    <a:lnTo>
                      <a:pt x="1848383" y="42672"/>
                    </a:lnTo>
                    <a:lnTo>
                      <a:pt x="1808988" y="48768"/>
                    </a:lnTo>
                    <a:lnTo>
                      <a:pt x="1775612" y="51587"/>
                    </a:lnTo>
                    <a:lnTo>
                      <a:pt x="1747037" y="50597"/>
                    </a:lnTo>
                    <a:lnTo>
                      <a:pt x="1731112" y="51892"/>
                    </a:lnTo>
                    <a:lnTo>
                      <a:pt x="1691411" y="48235"/>
                    </a:lnTo>
                    <a:lnTo>
                      <a:pt x="1660855" y="47396"/>
                    </a:lnTo>
                    <a:lnTo>
                      <a:pt x="1644472" y="48997"/>
                    </a:lnTo>
                    <a:lnTo>
                      <a:pt x="1600657" y="58750"/>
                    </a:lnTo>
                    <a:lnTo>
                      <a:pt x="1588237" y="60122"/>
                    </a:lnTo>
                    <a:lnTo>
                      <a:pt x="1580617" y="59588"/>
                    </a:lnTo>
                    <a:lnTo>
                      <a:pt x="1582217" y="49835"/>
                    </a:lnTo>
                    <a:lnTo>
                      <a:pt x="1599971" y="49454"/>
                    </a:lnTo>
                    <a:lnTo>
                      <a:pt x="1655826" y="42901"/>
                    </a:lnTo>
                    <a:lnTo>
                      <a:pt x="1753515" y="39472"/>
                    </a:lnTo>
                    <a:lnTo>
                      <a:pt x="1807388" y="36728"/>
                    </a:lnTo>
                    <a:lnTo>
                      <a:pt x="1817827" y="35128"/>
                    </a:lnTo>
                    <a:lnTo>
                      <a:pt x="1822399" y="32842"/>
                    </a:lnTo>
                    <a:lnTo>
                      <a:pt x="1816532" y="30099"/>
                    </a:lnTo>
                    <a:lnTo>
                      <a:pt x="1774393" y="21641"/>
                    </a:lnTo>
                    <a:lnTo>
                      <a:pt x="1749019" y="18440"/>
                    </a:lnTo>
                    <a:lnTo>
                      <a:pt x="1722349" y="15773"/>
                    </a:lnTo>
                    <a:lnTo>
                      <a:pt x="1718234" y="16002"/>
                    </a:lnTo>
                    <a:lnTo>
                      <a:pt x="1698498" y="9220"/>
                    </a:lnTo>
                    <a:lnTo>
                      <a:pt x="1661236" y="3353"/>
                    </a:lnTo>
                    <a:lnTo>
                      <a:pt x="1632204" y="533"/>
                    </a:lnTo>
                    <a:lnTo>
                      <a:pt x="1543736" y="0"/>
                    </a:lnTo>
                    <a:lnTo>
                      <a:pt x="1527734" y="2134"/>
                    </a:lnTo>
                    <a:lnTo>
                      <a:pt x="1510741" y="6782"/>
                    </a:lnTo>
                    <a:lnTo>
                      <a:pt x="1499311" y="6858"/>
                    </a:lnTo>
                    <a:lnTo>
                      <a:pt x="1487805" y="4039"/>
                    </a:lnTo>
                    <a:lnTo>
                      <a:pt x="1478509" y="2743"/>
                    </a:lnTo>
                    <a:lnTo>
                      <a:pt x="1467917" y="2972"/>
                    </a:lnTo>
                    <a:lnTo>
                      <a:pt x="1459230" y="5258"/>
                    </a:lnTo>
                    <a:lnTo>
                      <a:pt x="1448105" y="5944"/>
                    </a:lnTo>
                    <a:lnTo>
                      <a:pt x="1403376" y="6096"/>
                    </a:lnTo>
                    <a:lnTo>
                      <a:pt x="1401928" y="6858"/>
                    </a:lnTo>
                    <a:lnTo>
                      <a:pt x="1400861" y="8687"/>
                    </a:lnTo>
                    <a:lnTo>
                      <a:pt x="1400175" y="11659"/>
                    </a:lnTo>
                    <a:lnTo>
                      <a:pt x="1395679" y="13030"/>
                    </a:lnTo>
                    <a:lnTo>
                      <a:pt x="1383335" y="12725"/>
                    </a:lnTo>
                    <a:lnTo>
                      <a:pt x="1369238" y="9754"/>
                    </a:lnTo>
                    <a:lnTo>
                      <a:pt x="1360094" y="9906"/>
                    </a:lnTo>
                    <a:lnTo>
                      <a:pt x="1356055" y="11125"/>
                    </a:lnTo>
                    <a:lnTo>
                      <a:pt x="1350874" y="15773"/>
                    </a:lnTo>
                    <a:lnTo>
                      <a:pt x="1346606" y="18212"/>
                    </a:lnTo>
                    <a:lnTo>
                      <a:pt x="1342111" y="19202"/>
                    </a:lnTo>
                    <a:lnTo>
                      <a:pt x="1328395" y="17983"/>
                    </a:lnTo>
                    <a:lnTo>
                      <a:pt x="1324280" y="19279"/>
                    </a:lnTo>
                    <a:lnTo>
                      <a:pt x="1320317" y="22250"/>
                    </a:lnTo>
                    <a:lnTo>
                      <a:pt x="1320394" y="25984"/>
                    </a:lnTo>
                    <a:lnTo>
                      <a:pt x="1324432" y="30404"/>
                    </a:lnTo>
                    <a:lnTo>
                      <a:pt x="1328471" y="33147"/>
                    </a:lnTo>
                    <a:lnTo>
                      <a:pt x="1349654" y="40234"/>
                    </a:lnTo>
                    <a:lnTo>
                      <a:pt x="1351941" y="42520"/>
                    </a:lnTo>
                    <a:lnTo>
                      <a:pt x="1348816" y="48920"/>
                    </a:lnTo>
                    <a:lnTo>
                      <a:pt x="1347978" y="53569"/>
                    </a:lnTo>
                    <a:lnTo>
                      <a:pt x="1345540" y="56693"/>
                    </a:lnTo>
                    <a:lnTo>
                      <a:pt x="1343330" y="58141"/>
                    </a:lnTo>
                    <a:lnTo>
                      <a:pt x="1338606" y="58141"/>
                    </a:lnTo>
                    <a:lnTo>
                      <a:pt x="1313307" y="41148"/>
                    </a:lnTo>
                    <a:lnTo>
                      <a:pt x="1298372" y="38405"/>
                    </a:lnTo>
                    <a:lnTo>
                      <a:pt x="1287780" y="33376"/>
                    </a:lnTo>
                    <a:lnTo>
                      <a:pt x="1276274" y="29185"/>
                    </a:lnTo>
                    <a:lnTo>
                      <a:pt x="1258062" y="25984"/>
                    </a:lnTo>
                    <a:lnTo>
                      <a:pt x="1245108" y="31471"/>
                    </a:lnTo>
                    <a:lnTo>
                      <a:pt x="1233907" y="40234"/>
                    </a:lnTo>
                    <a:lnTo>
                      <a:pt x="1221486" y="48311"/>
                    </a:lnTo>
                    <a:lnTo>
                      <a:pt x="1212876" y="45796"/>
                    </a:lnTo>
                    <a:lnTo>
                      <a:pt x="1206627" y="45491"/>
                    </a:lnTo>
                    <a:lnTo>
                      <a:pt x="1201293" y="43815"/>
                    </a:lnTo>
                    <a:lnTo>
                      <a:pt x="1192225" y="38252"/>
                    </a:lnTo>
                    <a:lnTo>
                      <a:pt x="1184301" y="35662"/>
                    </a:lnTo>
                    <a:lnTo>
                      <a:pt x="1164336" y="33071"/>
                    </a:lnTo>
                    <a:lnTo>
                      <a:pt x="1155268" y="32537"/>
                    </a:lnTo>
                    <a:lnTo>
                      <a:pt x="1148029" y="33452"/>
                    </a:lnTo>
                    <a:lnTo>
                      <a:pt x="1109244" y="43891"/>
                    </a:lnTo>
                    <a:lnTo>
                      <a:pt x="1091336" y="45568"/>
                    </a:lnTo>
                    <a:lnTo>
                      <a:pt x="1073353" y="50444"/>
                    </a:lnTo>
                    <a:lnTo>
                      <a:pt x="1061999" y="56312"/>
                    </a:lnTo>
                    <a:lnTo>
                      <a:pt x="1042873" y="52121"/>
                    </a:lnTo>
                    <a:lnTo>
                      <a:pt x="1032739" y="51892"/>
                    </a:lnTo>
                    <a:lnTo>
                      <a:pt x="1020775" y="62560"/>
                    </a:lnTo>
                    <a:lnTo>
                      <a:pt x="1033958" y="71476"/>
                    </a:lnTo>
                    <a:lnTo>
                      <a:pt x="1044245" y="71857"/>
                    </a:lnTo>
                    <a:lnTo>
                      <a:pt x="1066343" y="70866"/>
                    </a:lnTo>
                    <a:lnTo>
                      <a:pt x="1077011" y="68961"/>
                    </a:lnTo>
                    <a:lnTo>
                      <a:pt x="1087298" y="69113"/>
                    </a:lnTo>
                    <a:lnTo>
                      <a:pt x="1107567" y="71704"/>
                    </a:lnTo>
                    <a:lnTo>
                      <a:pt x="1216228" y="79172"/>
                    </a:lnTo>
                    <a:lnTo>
                      <a:pt x="1218819" y="81839"/>
                    </a:lnTo>
                    <a:lnTo>
                      <a:pt x="1219276" y="86106"/>
                    </a:lnTo>
                    <a:lnTo>
                      <a:pt x="1199159" y="88468"/>
                    </a:lnTo>
                    <a:lnTo>
                      <a:pt x="1195273" y="87630"/>
                    </a:lnTo>
                    <a:lnTo>
                      <a:pt x="1192225" y="85725"/>
                    </a:lnTo>
                    <a:lnTo>
                      <a:pt x="1185291" y="84201"/>
                    </a:lnTo>
                    <a:lnTo>
                      <a:pt x="1169137" y="82677"/>
                    </a:lnTo>
                    <a:lnTo>
                      <a:pt x="1075487" y="78562"/>
                    </a:lnTo>
                    <a:lnTo>
                      <a:pt x="1064133" y="79858"/>
                    </a:lnTo>
                    <a:lnTo>
                      <a:pt x="1056513" y="82144"/>
                    </a:lnTo>
                    <a:lnTo>
                      <a:pt x="1056666" y="84201"/>
                    </a:lnTo>
                    <a:lnTo>
                      <a:pt x="1094461" y="101498"/>
                    </a:lnTo>
                    <a:lnTo>
                      <a:pt x="1104214" y="108204"/>
                    </a:lnTo>
                    <a:lnTo>
                      <a:pt x="1107567" y="117958"/>
                    </a:lnTo>
                    <a:lnTo>
                      <a:pt x="1103909" y="123368"/>
                    </a:lnTo>
                    <a:lnTo>
                      <a:pt x="1095680" y="128092"/>
                    </a:lnTo>
                    <a:lnTo>
                      <a:pt x="1092175" y="142646"/>
                    </a:lnTo>
                    <a:lnTo>
                      <a:pt x="1092556" y="149962"/>
                    </a:lnTo>
                    <a:lnTo>
                      <a:pt x="1093927" y="156362"/>
                    </a:lnTo>
                    <a:lnTo>
                      <a:pt x="1096442" y="161925"/>
                    </a:lnTo>
                    <a:lnTo>
                      <a:pt x="1096213" y="166345"/>
                    </a:lnTo>
                    <a:lnTo>
                      <a:pt x="1093241" y="169697"/>
                    </a:lnTo>
                    <a:lnTo>
                      <a:pt x="1088593" y="172745"/>
                    </a:lnTo>
                    <a:lnTo>
                      <a:pt x="1082269" y="171983"/>
                    </a:lnTo>
                    <a:lnTo>
                      <a:pt x="1066800" y="168250"/>
                    </a:lnTo>
                    <a:lnTo>
                      <a:pt x="1015441" y="143332"/>
                    </a:lnTo>
                    <a:lnTo>
                      <a:pt x="986714" y="136169"/>
                    </a:lnTo>
                    <a:lnTo>
                      <a:pt x="928421" y="114452"/>
                    </a:lnTo>
                    <a:lnTo>
                      <a:pt x="882853" y="108128"/>
                    </a:lnTo>
                    <a:lnTo>
                      <a:pt x="852526" y="107975"/>
                    </a:lnTo>
                    <a:lnTo>
                      <a:pt x="845896" y="109347"/>
                    </a:lnTo>
                    <a:lnTo>
                      <a:pt x="848030" y="116586"/>
                    </a:lnTo>
                    <a:lnTo>
                      <a:pt x="856717" y="130226"/>
                    </a:lnTo>
                    <a:lnTo>
                      <a:pt x="868985" y="141122"/>
                    </a:lnTo>
                    <a:lnTo>
                      <a:pt x="896112" y="154991"/>
                    </a:lnTo>
                    <a:lnTo>
                      <a:pt x="902056" y="159944"/>
                    </a:lnTo>
                    <a:lnTo>
                      <a:pt x="897865" y="161849"/>
                    </a:lnTo>
                    <a:lnTo>
                      <a:pt x="889483" y="162306"/>
                    </a:lnTo>
                    <a:lnTo>
                      <a:pt x="870356" y="160782"/>
                    </a:lnTo>
                    <a:lnTo>
                      <a:pt x="849630" y="162077"/>
                    </a:lnTo>
                    <a:lnTo>
                      <a:pt x="831876" y="149962"/>
                    </a:lnTo>
                    <a:lnTo>
                      <a:pt x="816331" y="145085"/>
                    </a:lnTo>
                    <a:lnTo>
                      <a:pt x="776707" y="122301"/>
                    </a:lnTo>
                    <a:lnTo>
                      <a:pt x="767182" y="122301"/>
                    </a:lnTo>
                    <a:lnTo>
                      <a:pt x="763753" y="128930"/>
                    </a:lnTo>
                    <a:lnTo>
                      <a:pt x="764057" y="141275"/>
                    </a:lnTo>
                    <a:lnTo>
                      <a:pt x="770916" y="148819"/>
                    </a:lnTo>
                    <a:lnTo>
                      <a:pt x="769239" y="155448"/>
                    </a:lnTo>
                    <a:lnTo>
                      <a:pt x="766420" y="164363"/>
                    </a:lnTo>
                    <a:lnTo>
                      <a:pt x="762381" y="170917"/>
                    </a:lnTo>
                    <a:lnTo>
                      <a:pt x="757199" y="175184"/>
                    </a:lnTo>
                    <a:lnTo>
                      <a:pt x="751332" y="181127"/>
                    </a:lnTo>
                    <a:lnTo>
                      <a:pt x="746531" y="184404"/>
                    </a:lnTo>
                    <a:lnTo>
                      <a:pt x="745160" y="182270"/>
                    </a:lnTo>
                    <a:lnTo>
                      <a:pt x="744931" y="176632"/>
                    </a:lnTo>
                    <a:lnTo>
                      <a:pt x="745465" y="146609"/>
                    </a:lnTo>
                    <a:lnTo>
                      <a:pt x="742036" y="137084"/>
                    </a:lnTo>
                    <a:lnTo>
                      <a:pt x="734949" y="130302"/>
                    </a:lnTo>
                    <a:lnTo>
                      <a:pt x="729767" y="126340"/>
                    </a:lnTo>
                    <a:lnTo>
                      <a:pt x="718490" y="121920"/>
                    </a:lnTo>
                    <a:lnTo>
                      <a:pt x="707974" y="119634"/>
                    </a:lnTo>
                    <a:lnTo>
                      <a:pt x="701116" y="119558"/>
                    </a:lnTo>
                    <a:lnTo>
                      <a:pt x="677189" y="124435"/>
                    </a:lnTo>
                    <a:lnTo>
                      <a:pt x="671627" y="125959"/>
                    </a:lnTo>
                    <a:lnTo>
                      <a:pt x="669265" y="129464"/>
                    </a:lnTo>
                    <a:lnTo>
                      <a:pt x="643509" y="131750"/>
                    </a:lnTo>
                    <a:lnTo>
                      <a:pt x="628879" y="131140"/>
                    </a:lnTo>
                    <a:lnTo>
                      <a:pt x="585216" y="136703"/>
                    </a:lnTo>
                    <a:lnTo>
                      <a:pt x="546430" y="143713"/>
                    </a:lnTo>
                    <a:lnTo>
                      <a:pt x="525323" y="151790"/>
                    </a:lnTo>
                    <a:lnTo>
                      <a:pt x="525094" y="154000"/>
                    </a:lnTo>
                    <a:lnTo>
                      <a:pt x="542544" y="159715"/>
                    </a:lnTo>
                    <a:lnTo>
                      <a:pt x="552221" y="165506"/>
                    </a:lnTo>
                    <a:lnTo>
                      <a:pt x="565328" y="175108"/>
                    </a:lnTo>
                    <a:lnTo>
                      <a:pt x="579958" y="183642"/>
                    </a:lnTo>
                    <a:lnTo>
                      <a:pt x="606476" y="195529"/>
                    </a:lnTo>
                    <a:lnTo>
                      <a:pt x="618439" y="202082"/>
                    </a:lnTo>
                    <a:lnTo>
                      <a:pt x="626212" y="208102"/>
                    </a:lnTo>
                    <a:lnTo>
                      <a:pt x="627888" y="210998"/>
                    </a:lnTo>
                    <a:lnTo>
                      <a:pt x="623468" y="210693"/>
                    </a:lnTo>
                    <a:lnTo>
                      <a:pt x="618363" y="209169"/>
                    </a:lnTo>
                    <a:lnTo>
                      <a:pt x="609752" y="204902"/>
                    </a:lnTo>
                    <a:lnTo>
                      <a:pt x="593446" y="194843"/>
                    </a:lnTo>
                    <a:lnTo>
                      <a:pt x="582397" y="190043"/>
                    </a:lnTo>
                    <a:lnTo>
                      <a:pt x="571119" y="187223"/>
                    </a:lnTo>
                    <a:lnTo>
                      <a:pt x="557632" y="181051"/>
                    </a:lnTo>
                    <a:lnTo>
                      <a:pt x="537134" y="168554"/>
                    </a:lnTo>
                    <a:lnTo>
                      <a:pt x="524561" y="163144"/>
                    </a:lnTo>
                    <a:lnTo>
                      <a:pt x="510616" y="161392"/>
                    </a:lnTo>
                    <a:lnTo>
                      <a:pt x="500558" y="158572"/>
                    </a:lnTo>
                    <a:lnTo>
                      <a:pt x="492862" y="158191"/>
                    </a:lnTo>
                    <a:lnTo>
                      <a:pt x="479984" y="159791"/>
                    </a:lnTo>
                    <a:lnTo>
                      <a:pt x="464058" y="165735"/>
                    </a:lnTo>
                    <a:lnTo>
                      <a:pt x="457352" y="170002"/>
                    </a:lnTo>
                    <a:lnTo>
                      <a:pt x="450113" y="175793"/>
                    </a:lnTo>
                    <a:lnTo>
                      <a:pt x="448818" y="180594"/>
                    </a:lnTo>
                    <a:lnTo>
                      <a:pt x="451180" y="186385"/>
                    </a:lnTo>
                    <a:lnTo>
                      <a:pt x="452933" y="195529"/>
                    </a:lnTo>
                    <a:lnTo>
                      <a:pt x="454076" y="207950"/>
                    </a:lnTo>
                    <a:lnTo>
                      <a:pt x="451714" y="218389"/>
                    </a:lnTo>
                    <a:lnTo>
                      <a:pt x="445694" y="226847"/>
                    </a:lnTo>
                    <a:lnTo>
                      <a:pt x="441122" y="231800"/>
                    </a:lnTo>
                    <a:lnTo>
                      <a:pt x="437845" y="233324"/>
                    </a:lnTo>
                    <a:lnTo>
                      <a:pt x="433349" y="233401"/>
                    </a:lnTo>
                    <a:lnTo>
                      <a:pt x="424663" y="231419"/>
                    </a:lnTo>
                    <a:lnTo>
                      <a:pt x="417347" y="228295"/>
                    </a:lnTo>
                    <a:lnTo>
                      <a:pt x="407670" y="226314"/>
                    </a:lnTo>
                    <a:lnTo>
                      <a:pt x="393192" y="224485"/>
                    </a:lnTo>
                    <a:lnTo>
                      <a:pt x="384201" y="224180"/>
                    </a:lnTo>
                    <a:lnTo>
                      <a:pt x="380695" y="225171"/>
                    </a:lnTo>
                    <a:lnTo>
                      <a:pt x="372237" y="230962"/>
                    </a:lnTo>
                    <a:lnTo>
                      <a:pt x="371323" y="236372"/>
                    </a:lnTo>
                    <a:lnTo>
                      <a:pt x="376809" y="249479"/>
                    </a:lnTo>
                    <a:lnTo>
                      <a:pt x="379324" y="253822"/>
                    </a:lnTo>
                    <a:lnTo>
                      <a:pt x="378181" y="254127"/>
                    </a:lnTo>
                    <a:lnTo>
                      <a:pt x="363322" y="242621"/>
                    </a:lnTo>
                    <a:lnTo>
                      <a:pt x="358064" y="239954"/>
                    </a:lnTo>
                    <a:lnTo>
                      <a:pt x="352501" y="238658"/>
                    </a:lnTo>
                    <a:lnTo>
                      <a:pt x="345872" y="238735"/>
                    </a:lnTo>
                    <a:lnTo>
                      <a:pt x="321716" y="243840"/>
                    </a:lnTo>
                    <a:lnTo>
                      <a:pt x="314782" y="246964"/>
                    </a:lnTo>
                    <a:lnTo>
                      <a:pt x="300533" y="258623"/>
                    </a:lnTo>
                    <a:lnTo>
                      <a:pt x="289103" y="264795"/>
                    </a:lnTo>
                    <a:lnTo>
                      <a:pt x="277978" y="272110"/>
                    </a:lnTo>
                    <a:lnTo>
                      <a:pt x="271958" y="274396"/>
                    </a:lnTo>
                    <a:lnTo>
                      <a:pt x="265633" y="275387"/>
                    </a:lnTo>
                    <a:lnTo>
                      <a:pt x="258928" y="277520"/>
                    </a:lnTo>
                    <a:lnTo>
                      <a:pt x="249784" y="281102"/>
                    </a:lnTo>
                    <a:lnTo>
                      <a:pt x="240563" y="285979"/>
                    </a:lnTo>
                    <a:lnTo>
                      <a:pt x="225628" y="296342"/>
                    </a:lnTo>
                    <a:lnTo>
                      <a:pt x="223495" y="298856"/>
                    </a:lnTo>
                    <a:lnTo>
                      <a:pt x="217932" y="308077"/>
                    </a:lnTo>
                    <a:lnTo>
                      <a:pt x="217627" y="313182"/>
                    </a:lnTo>
                    <a:lnTo>
                      <a:pt x="219989" y="318135"/>
                    </a:lnTo>
                    <a:lnTo>
                      <a:pt x="223037" y="321945"/>
                    </a:lnTo>
                    <a:lnTo>
                      <a:pt x="227000" y="324612"/>
                    </a:lnTo>
                    <a:lnTo>
                      <a:pt x="231496" y="326060"/>
                    </a:lnTo>
                    <a:lnTo>
                      <a:pt x="246888" y="325679"/>
                    </a:lnTo>
                    <a:lnTo>
                      <a:pt x="252908" y="326365"/>
                    </a:lnTo>
                    <a:lnTo>
                      <a:pt x="264871" y="330098"/>
                    </a:lnTo>
                    <a:lnTo>
                      <a:pt x="271501" y="330556"/>
                    </a:lnTo>
                    <a:lnTo>
                      <a:pt x="281483" y="328498"/>
                    </a:lnTo>
                    <a:lnTo>
                      <a:pt x="287655" y="325907"/>
                    </a:lnTo>
                    <a:lnTo>
                      <a:pt x="294361" y="325145"/>
                    </a:lnTo>
                    <a:lnTo>
                      <a:pt x="303657" y="325450"/>
                    </a:lnTo>
                    <a:lnTo>
                      <a:pt x="313182" y="323545"/>
                    </a:lnTo>
                    <a:lnTo>
                      <a:pt x="320650" y="320726"/>
                    </a:lnTo>
                    <a:lnTo>
                      <a:pt x="324612" y="320269"/>
                    </a:lnTo>
                    <a:lnTo>
                      <a:pt x="329032" y="321031"/>
                    </a:lnTo>
                    <a:lnTo>
                      <a:pt x="333756" y="322859"/>
                    </a:lnTo>
                    <a:lnTo>
                      <a:pt x="334747" y="324002"/>
                    </a:lnTo>
                    <a:lnTo>
                      <a:pt x="323698" y="326441"/>
                    </a:lnTo>
                    <a:lnTo>
                      <a:pt x="317221" y="329108"/>
                    </a:lnTo>
                    <a:lnTo>
                      <a:pt x="310972" y="332613"/>
                    </a:lnTo>
                    <a:lnTo>
                      <a:pt x="309220" y="335432"/>
                    </a:lnTo>
                    <a:lnTo>
                      <a:pt x="306629" y="343052"/>
                    </a:lnTo>
                    <a:lnTo>
                      <a:pt x="303352" y="355625"/>
                    </a:lnTo>
                    <a:lnTo>
                      <a:pt x="298399" y="368503"/>
                    </a:lnTo>
                    <a:lnTo>
                      <a:pt x="291770" y="381610"/>
                    </a:lnTo>
                    <a:lnTo>
                      <a:pt x="286664" y="389915"/>
                    </a:lnTo>
                    <a:lnTo>
                      <a:pt x="281254" y="395402"/>
                    </a:lnTo>
                    <a:lnTo>
                      <a:pt x="270967" y="404165"/>
                    </a:lnTo>
                    <a:lnTo>
                      <a:pt x="265405" y="407746"/>
                    </a:lnTo>
                    <a:lnTo>
                      <a:pt x="261290" y="408965"/>
                    </a:lnTo>
                    <a:lnTo>
                      <a:pt x="254813" y="408965"/>
                    </a:lnTo>
                    <a:lnTo>
                      <a:pt x="241554" y="407289"/>
                    </a:lnTo>
                    <a:lnTo>
                      <a:pt x="211684" y="408508"/>
                    </a:lnTo>
                    <a:lnTo>
                      <a:pt x="206731" y="409042"/>
                    </a:lnTo>
                    <a:lnTo>
                      <a:pt x="197968" y="412166"/>
                    </a:lnTo>
                    <a:lnTo>
                      <a:pt x="191796" y="413233"/>
                    </a:lnTo>
                    <a:lnTo>
                      <a:pt x="184023" y="413385"/>
                    </a:lnTo>
                    <a:lnTo>
                      <a:pt x="172060" y="415823"/>
                    </a:lnTo>
                    <a:lnTo>
                      <a:pt x="154534" y="420700"/>
                    </a:lnTo>
                    <a:lnTo>
                      <a:pt x="146761" y="423901"/>
                    </a:lnTo>
                    <a:lnTo>
                      <a:pt x="147447" y="425577"/>
                    </a:lnTo>
                    <a:lnTo>
                      <a:pt x="150876" y="429082"/>
                    </a:lnTo>
                    <a:lnTo>
                      <a:pt x="150647" y="430378"/>
                    </a:lnTo>
                    <a:lnTo>
                      <a:pt x="148209" y="431140"/>
                    </a:lnTo>
                    <a:lnTo>
                      <a:pt x="110185" y="437845"/>
                    </a:lnTo>
                    <a:lnTo>
                      <a:pt x="93116" y="442341"/>
                    </a:lnTo>
                    <a:lnTo>
                      <a:pt x="84887" y="445313"/>
                    </a:lnTo>
                    <a:lnTo>
                      <a:pt x="79934" y="448208"/>
                    </a:lnTo>
                    <a:lnTo>
                      <a:pt x="74066" y="449656"/>
                    </a:lnTo>
                    <a:lnTo>
                      <a:pt x="55093" y="449275"/>
                    </a:lnTo>
                    <a:lnTo>
                      <a:pt x="50444" y="449580"/>
                    </a:lnTo>
                    <a:lnTo>
                      <a:pt x="45187" y="450952"/>
                    </a:lnTo>
                    <a:lnTo>
                      <a:pt x="30709" y="456895"/>
                    </a:lnTo>
                    <a:lnTo>
                      <a:pt x="16307" y="460934"/>
                    </a:lnTo>
                    <a:lnTo>
                      <a:pt x="13335" y="462763"/>
                    </a:lnTo>
                    <a:lnTo>
                      <a:pt x="5334" y="469697"/>
                    </a:lnTo>
                    <a:lnTo>
                      <a:pt x="3962" y="472821"/>
                    </a:lnTo>
                    <a:lnTo>
                      <a:pt x="5563" y="475107"/>
                    </a:lnTo>
                    <a:lnTo>
                      <a:pt x="9525" y="478155"/>
                    </a:lnTo>
                    <a:lnTo>
                      <a:pt x="9144" y="479755"/>
                    </a:lnTo>
                    <a:lnTo>
                      <a:pt x="0" y="486842"/>
                    </a:lnTo>
                    <a:lnTo>
                      <a:pt x="991" y="490118"/>
                    </a:lnTo>
                    <a:lnTo>
                      <a:pt x="8916" y="495910"/>
                    </a:lnTo>
                    <a:lnTo>
                      <a:pt x="22098" y="503758"/>
                    </a:lnTo>
                    <a:lnTo>
                      <a:pt x="25527" y="506578"/>
                    </a:lnTo>
                    <a:lnTo>
                      <a:pt x="29108" y="508254"/>
                    </a:lnTo>
                    <a:lnTo>
                      <a:pt x="45263" y="511302"/>
                    </a:lnTo>
                    <a:lnTo>
                      <a:pt x="50521" y="513283"/>
                    </a:lnTo>
                    <a:lnTo>
                      <a:pt x="55321" y="516865"/>
                    </a:lnTo>
                    <a:lnTo>
                      <a:pt x="59893" y="518465"/>
                    </a:lnTo>
                    <a:lnTo>
                      <a:pt x="70637" y="520217"/>
                    </a:lnTo>
                    <a:lnTo>
                      <a:pt x="80924" y="520065"/>
                    </a:lnTo>
                    <a:lnTo>
                      <a:pt x="85420" y="519532"/>
                    </a:lnTo>
                    <a:lnTo>
                      <a:pt x="93193" y="515950"/>
                    </a:lnTo>
                    <a:lnTo>
                      <a:pt x="104775" y="516103"/>
                    </a:lnTo>
                    <a:lnTo>
                      <a:pt x="105994" y="516941"/>
                    </a:lnTo>
                    <a:lnTo>
                      <a:pt x="98069" y="519684"/>
                    </a:lnTo>
                    <a:lnTo>
                      <a:pt x="87401" y="526313"/>
                    </a:lnTo>
                    <a:lnTo>
                      <a:pt x="88468" y="527761"/>
                    </a:lnTo>
                    <a:lnTo>
                      <a:pt x="96850" y="528523"/>
                    </a:lnTo>
                    <a:lnTo>
                      <a:pt x="104242" y="532867"/>
                    </a:lnTo>
                    <a:lnTo>
                      <a:pt x="104623" y="537286"/>
                    </a:lnTo>
                    <a:lnTo>
                      <a:pt x="110109" y="540258"/>
                    </a:lnTo>
                    <a:lnTo>
                      <a:pt x="134341" y="546811"/>
                    </a:lnTo>
                    <a:lnTo>
                      <a:pt x="140208" y="547192"/>
                    </a:lnTo>
                    <a:lnTo>
                      <a:pt x="144399" y="546430"/>
                    </a:lnTo>
                    <a:lnTo>
                      <a:pt x="148895" y="544754"/>
                    </a:lnTo>
                    <a:lnTo>
                      <a:pt x="153619" y="541782"/>
                    </a:lnTo>
                    <a:lnTo>
                      <a:pt x="158420" y="537515"/>
                    </a:lnTo>
                    <a:lnTo>
                      <a:pt x="162611" y="535762"/>
                    </a:lnTo>
                    <a:lnTo>
                      <a:pt x="166040" y="536524"/>
                    </a:lnTo>
                    <a:lnTo>
                      <a:pt x="175336" y="540487"/>
                    </a:lnTo>
                    <a:lnTo>
                      <a:pt x="181356" y="541630"/>
                    </a:lnTo>
                    <a:lnTo>
                      <a:pt x="187528" y="542544"/>
                    </a:lnTo>
                    <a:lnTo>
                      <a:pt x="198730" y="542163"/>
                    </a:lnTo>
                    <a:lnTo>
                      <a:pt x="205511" y="540639"/>
                    </a:lnTo>
                    <a:lnTo>
                      <a:pt x="219685" y="533095"/>
                    </a:lnTo>
                    <a:lnTo>
                      <a:pt x="226543" y="530123"/>
                    </a:lnTo>
                    <a:lnTo>
                      <a:pt x="232258" y="528828"/>
                    </a:lnTo>
                    <a:lnTo>
                      <a:pt x="237363" y="529285"/>
                    </a:lnTo>
                    <a:lnTo>
                      <a:pt x="246964" y="534619"/>
                    </a:lnTo>
                    <a:lnTo>
                      <a:pt x="252298" y="538886"/>
                    </a:lnTo>
                    <a:lnTo>
                      <a:pt x="253822" y="542849"/>
                    </a:lnTo>
                    <a:lnTo>
                      <a:pt x="251612" y="546735"/>
                    </a:lnTo>
                    <a:lnTo>
                      <a:pt x="246659" y="552831"/>
                    </a:lnTo>
                    <a:lnTo>
                      <a:pt x="246888" y="556412"/>
                    </a:lnTo>
                    <a:lnTo>
                      <a:pt x="249784" y="560603"/>
                    </a:lnTo>
                    <a:lnTo>
                      <a:pt x="249098" y="562051"/>
                    </a:lnTo>
                    <a:lnTo>
                      <a:pt x="236830" y="557327"/>
                    </a:lnTo>
                    <a:lnTo>
                      <a:pt x="227838" y="555193"/>
                    </a:lnTo>
                    <a:lnTo>
                      <a:pt x="208636" y="553517"/>
                    </a:lnTo>
                    <a:lnTo>
                      <a:pt x="181432" y="553974"/>
                    </a:lnTo>
                    <a:lnTo>
                      <a:pt x="163754" y="557022"/>
                    </a:lnTo>
                    <a:lnTo>
                      <a:pt x="157734" y="559841"/>
                    </a:lnTo>
                    <a:lnTo>
                      <a:pt x="148742" y="568985"/>
                    </a:lnTo>
                    <a:lnTo>
                      <a:pt x="122453" y="566242"/>
                    </a:lnTo>
                    <a:lnTo>
                      <a:pt x="85801" y="569062"/>
                    </a:lnTo>
                    <a:lnTo>
                      <a:pt x="75743" y="570586"/>
                    </a:lnTo>
                    <a:lnTo>
                      <a:pt x="72009" y="572262"/>
                    </a:lnTo>
                    <a:lnTo>
                      <a:pt x="68275" y="575005"/>
                    </a:lnTo>
                    <a:lnTo>
                      <a:pt x="64389" y="578739"/>
                    </a:lnTo>
                    <a:lnTo>
                      <a:pt x="64922" y="582397"/>
                    </a:lnTo>
                    <a:lnTo>
                      <a:pt x="69799" y="585978"/>
                    </a:lnTo>
                    <a:lnTo>
                      <a:pt x="80696" y="590474"/>
                    </a:lnTo>
                    <a:lnTo>
                      <a:pt x="79248" y="591464"/>
                    </a:lnTo>
                    <a:lnTo>
                      <a:pt x="78562" y="593065"/>
                    </a:lnTo>
                    <a:lnTo>
                      <a:pt x="78410" y="595274"/>
                    </a:lnTo>
                    <a:lnTo>
                      <a:pt x="80696" y="597256"/>
                    </a:lnTo>
                    <a:lnTo>
                      <a:pt x="85420" y="599084"/>
                    </a:lnTo>
                    <a:lnTo>
                      <a:pt x="92050" y="600227"/>
                    </a:lnTo>
                    <a:lnTo>
                      <a:pt x="100508" y="596494"/>
                    </a:lnTo>
                    <a:lnTo>
                      <a:pt x="121006" y="585597"/>
                    </a:lnTo>
                    <a:lnTo>
                      <a:pt x="120320" y="587273"/>
                    </a:lnTo>
                    <a:lnTo>
                      <a:pt x="118034" y="590245"/>
                    </a:lnTo>
                    <a:lnTo>
                      <a:pt x="114148" y="594665"/>
                    </a:lnTo>
                    <a:lnTo>
                      <a:pt x="113538" y="598703"/>
                    </a:lnTo>
                    <a:lnTo>
                      <a:pt x="116205" y="602209"/>
                    </a:lnTo>
                    <a:lnTo>
                      <a:pt x="118948" y="604647"/>
                    </a:lnTo>
                    <a:lnTo>
                      <a:pt x="121844" y="605942"/>
                    </a:lnTo>
                    <a:lnTo>
                      <a:pt x="138151" y="609981"/>
                    </a:lnTo>
                    <a:lnTo>
                      <a:pt x="156896" y="611429"/>
                    </a:lnTo>
                    <a:lnTo>
                      <a:pt x="178003" y="610667"/>
                    </a:lnTo>
                    <a:lnTo>
                      <a:pt x="182271" y="612800"/>
                    </a:lnTo>
                    <a:lnTo>
                      <a:pt x="180975" y="614020"/>
                    </a:lnTo>
                    <a:lnTo>
                      <a:pt x="177165" y="615544"/>
                    </a:lnTo>
                    <a:lnTo>
                      <a:pt x="161087" y="617906"/>
                    </a:lnTo>
                    <a:lnTo>
                      <a:pt x="153162" y="619963"/>
                    </a:lnTo>
                    <a:lnTo>
                      <a:pt x="132436" y="629869"/>
                    </a:lnTo>
                    <a:lnTo>
                      <a:pt x="129159" y="632841"/>
                    </a:lnTo>
                    <a:lnTo>
                      <a:pt x="130073" y="635051"/>
                    </a:lnTo>
                    <a:lnTo>
                      <a:pt x="133502" y="638175"/>
                    </a:lnTo>
                    <a:lnTo>
                      <a:pt x="143789" y="642214"/>
                    </a:lnTo>
                    <a:lnTo>
                      <a:pt x="157124" y="649681"/>
                    </a:lnTo>
                    <a:lnTo>
                      <a:pt x="164973" y="652577"/>
                    </a:lnTo>
                    <a:lnTo>
                      <a:pt x="174422" y="657301"/>
                    </a:lnTo>
                    <a:lnTo>
                      <a:pt x="180899" y="659130"/>
                    </a:lnTo>
                    <a:lnTo>
                      <a:pt x="232181" y="666826"/>
                    </a:lnTo>
                    <a:lnTo>
                      <a:pt x="238049" y="666217"/>
                    </a:lnTo>
                    <a:lnTo>
                      <a:pt x="231115" y="660502"/>
                    </a:lnTo>
                    <a:lnTo>
                      <a:pt x="223342" y="652424"/>
                    </a:lnTo>
                    <a:lnTo>
                      <a:pt x="222428" y="649072"/>
                    </a:lnTo>
                    <a:lnTo>
                      <a:pt x="225704" y="647624"/>
                    </a:lnTo>
                    <a:lnTo>
                      <a:pt x="230353" y="647243"/>
                    </a:lnTo>
                    <a:lnTo>
                      <a:pt x="238582" y="651281"/>
                    </a:lnTo>
                    <a:lnTo>
                      <a:pt x="242773" y="652882"/>
                    </a:lnTo>
                    <a:lnTo>
                      <a:pt x="246126" y="653415"/>
                    </a:lnTo>
                    <a:lnTo>
                      <a:pt x="250165" y="652196"/>
                    </a:lnTo>
                    <a:lnTo>
                      <a:pt x="259004" y="647090"/>
                    </a:lnTo>
                    <a:lnTo>
                      <a:pt x="265938" y="645338"/>
                    </a:lnTo>
                    <a:lnTo>
                      <a:pt x="268986" y="645643"/>
                    </a:lnTo>
                    <a:lnTo>
                      <a:pt x="272491" y="647395"/>
                    </a:lnTo>
                    <a:lnTo>
                      <a:pt x="276454" y="650824"/>
                    </a:lnTo>
                    <a:lnTo>
                      <a:pt x="280721" y="653034"/>
                    </a:lnTo>
                    <a:lnTo>
                      <a:pt x="285293" y="654177"/>
                    </a:lnTo>
                    <a:lnTo>
                      <a:pt x="288569" y="654101"/>
                    </a:lnTo>
                    <a:lnTo>
                      <a:pt x="290856" y="652882"/>
                    </a:lnTo>
                    <a:lnTo>
                      <a:pt x="299542" y="652501"/>
                    </a:lnTo>
                    <a:lnTo>
                      <a:pt x="306400" y="650824"/>
                    </a:lnTo>
                    <a:lnTo>
                      <a:pt x="314858" y="647319"/>
                    </a:lnTo>
                    <a:lnTo>
                      <a:pt x="320650" y="644423"/>
                    </a:lnTo>
                    <a:lnTo>
                      <a:pt x="326669" y="640385"/>
                    </a:lnTo>
                    <a:lnTo>
                      <a:pt x="329794" y="639394"/>
                    </a:lnTo>
                    <a:lnTo>
                      <a:pt x="333070" y="640461"/>
                    </a:lnTo>
                    <a:lnTo>
                      <a:pt x="336499" y="643509"/>
                    </a:lnTo>
                    <a:lnTo>
                      <a:pt x="343205" y="647929"/>
                    </a:lnTo>
                    <a:lnTo>
                      <a:pt x="347777" y="647319"/>
                    </a:lnTo>
                    <a:lnTo>
                      <a:pt x="356387" y="642442"/>
                    </a:lnTo>
                    <a:lnTo>
                      <a:pt x="363474" y="637565"/>
                    </a:lnTo>
                    <a:lnTo>
                      <a:pt x="369189" y="636575"/>
                    </a:lnTo>
                    <a:lnTo>
                      <a:pt x="380238" y="639242"/>
                    </a:lnTo>
                    <a:lnTo>
                      <a:pt x="387325" y="643738"/>
                    </a:lnTo>
                    <a:lnTo>
                      <a:pt x="390449" y="644500"/>
                    </a:lnTo>
                    <a:lnTo>
                      <a:pt x="399974" y="643814"/>
                    </a:lnTo>
                    <a:lnTo>
                      <a:pt x="415442" y="645262"/>
                    </a:lnTo>
                    <a:lnTo>
                      <a:pt x="433883" y="649757"/>
                    </a:lnTo>
                    <a:lnTo>
                      <a:pt x="443484" y="650215"/>
                    </a:lnTo>
                    <a:lnTo>
                      <a:pt x="450647" y="651967"/>
                    </a:lnTo>
                    <a:lnTo>
                      <a:pt x="462839" y="656768"/>
                    </a:lnTo>
                    <a:lnTo>
                      <a:pt x="490042" y="664921"/>
                    </a:lnTo>
                    <a:lnTo>
                      <a:pt x="507721" y="672541"/>
                    </a:lnTo>
                    <a:lnTo>
                      <a:pt x="518236" y="675513"/>
                    </a:lnTo>
                    <a:lnTo>
                      <a:pt x="525247" y="678637"/>
                    </a:lnTo>
                    <a:lnTo>
                      <a:pt x="532333" y="682904"/>
                    </a:lnTo>
                    <a:lnTo>
                      <a:pt x="540106" y="685571"/>
                    </a:lnTo>
                    <a:lnTo>
                      <a:pt x="548564" y="686638"/>
                    </a:lnTo>
                    <a:lnTo>
                      <a:pt x="554203" y="688772"/>
                    </a:lnTo>
                    <a:lnTo>
                      <a:pt x="559461" y="694792"/>
                    </a:lnTo>
                    <a:lnTo>
                      <a:pt x="564566" y="702945"/>
                    </a:lnTo>
                    <a:lnTo>
                      <a:pt x="563347" y="705688"/>
                    </a:lnTo>
                    <a:lnTo>
                      <a:pt x="550850" y="712394"/>
                    </a:lnTo>
                    <a:lnTo>
                      <a:pt x="552298" y="714908"/>
                    </a:lnTo>
                    <a:lnTo>
                      <a:pt x="564413" y="720623"/>
                    </a:lnTo>
                    <a:lnTo>
                      <a:pt x="567309" y="723062"/>
                    </a:lnTo>
                    <a:lnTo>
                      <a:pt x="570052" y="726338"/>
                    </a:lnTo>
                    <a:lnTo>
                      <a:pt x="575539" y="734035"/>
                    </a:lnTo>
                    <a:lnTo>
                      <a:pt x="581482" y="739064"/>
                    </a:lnTo>
                    <a:lnTo>
                      <a:pt x="598856" y="746303"/>
                    </a:lnTo>
                    <a:lnTo>
                      <a:pt x="605561" y="750265"/>
                    </a:lnTo>
                    <a:lnTo>
                      <a:pt x="610210" y="754380"/>
                    </a:lnTo>
                    <a:lnTo>
                      <a:pt x="613562" y="758419"/>
                    </a:lnTo>
                    <a:lnTo>
                      <a:pt x="615620" y="762533"/>
                    </a:lnTo>
                    <a:lnTo>
                      <a:pt x="617982" y="765429"/>
                    </a:lnTo>
                    <a:lnTo>
                      <a:pt x="620725" y="767258"/>
                    </a:lnTo>
                    <a:lnTo>
                      <a:pt x="631546" y="771601"/>
                    </a:lnTo>
                    <a:lnTo>
                      <a:pt x="641833" y="778231"/>
                    </a:lnTo>
                    <a:lnTo>
                      <a:pt x="638175" y="780974"/>
                    </a:lnTo>
                    <a:lnTo>
                      <a:pt x="634517" y="781279"/>
                    </a:lnTo>
                    <a:lnTo>
                      <a:pt x="626364" y="783488"/>
                    </a:lnTo>
                    <a:lnTo>
                      <a:pt x="623926" y="785622"/>
                    </a:lnTo>
                    <a:lnTo>
                      <a:pt x="626364" y="789508"/>
                    </a:lnTo>
                    <a:lnTo>
                      <a:pt x="626059" y="793166"/>
                    </a:lnTo>
                    <a:lnTo>
                      <a:pt x="626974" y="797052"/>
                    </a:lnTo>
                    <a:lnTo>
                      <a:pt x="624383" y="801472"/>
                    </a:lnTo>
                    <a:lnTo>
                      <a:pt x="615467" y="803300"/>
                    </a:lnTo>
                    <a:lnTo>
                      <a:pt x="608686" y="805967"/>
                    </a:lnTo>
                    <a:lnTo>
                      <a:pt x="604037" y="808558"/>
                    </a:lnTo>
                    <a:lnTo>
                      <a:pt x="605561" y="809092"/>
                    </a:lnTo>
                    <a:lnTo>
                      <a:pt x="614782" y="808101"/>
                    </a:lnTo>
                    <a:lnTo>
                      <a:pt x="626364" y="806044"/>
                    </a:lnTo>
                    <a:lnTo>
                      <a:pt x="632689" y="804291"/>
                    </a:lnTo>
                    <a:lnTo>
                      <a:pt x="636575" y="804367"/>
                    </a:lnTo>
                    <a:lnTo>
                      <a:pt x="640156" y="805663"/>
                    </a:lnTo>
                    <a:lnTo>
                      <a:pt x="643052" y="808253"/>
                    </a:lnTo>
                    <a:lnTo>
                      <a:pt x="646938" y="815035"/>
                    </a:lnTo>
                    <a:lnTo>
                      <a:pt x="649224" y="817397"/>
                    </a:lnTo>
                    <a:lnTo>
                      <a:pt x="651205" y="820674"/>
                    </a:lnTo>
                    <a:lnTo>
                      <a:pt x="651815" y="821969"/>
                    </a:lnTo>
                    <a:lnTo>
                      <a:pt x="651891" y="823189"/>
                    </a:lnTo>
                    <a:lnTo>
                      <a:pt x="654482" y="825779"/>
                    </a:lnTo>
                    <a:lnTo>
                      <a:pt x="656692" y="830428"/>
                    </a:lnTo>
                    <a:lnTo>
                      <a:pt x="658063" y="835914"/>
                    </a:lnTo>
                    <a:lnTo>
                      <a:pt x="655701" y="836524"/>
                    </a:lnTo>
                    <a:lnTo>
                      <a:pt x="652958" y="835914"/>
                    </a:lnTo>
                    <a:lnTo>
                      <a:pt x="650519" y="842543"/>
                    </a:lnTo>
                    <a:lnTo>
                      <a:pt x="648538" y="845744"/>
                    </a:lnTo>
                    <a:lnTo>
                      <a:pt x="647548" y="848487"/>
                    </a:lnTo>
                    <a:lnTo>
                      <a:pt x="647776" y="850925"/>
                    </a:lnTo>
                    <a:lnTo>
                      <a:pt x="652043" y="852526"/>
                    </a:lnTo>
                    <a:lnTo>
                      <a:pt x="656539" y="854888"/>
                    </a:lnTo>
                    <a:lnTo>
                      <a:pt x="660044" y="858164"/>
                    </a:lnTo>
                    <a:lnTo>
                      <a:pt x="661111" y="860527"/>
                    </a:lnTo>
                    <a:lnTo>
                      <a:pt x="661873" y="863803"/>
                    </a:lnTo>
                    <a:lnTo>
                      <a:pt x="665074" y="862736"/>
                    </a:lnTo>
                    <a:lnTo>
                      <a:pt x="673227" y="858164"/>
                    </a:lnTo>
                    <a:lnTo>
                      <a:pt x="677647" y="862813"/>
                    </a:lnTo>
                    <a:lnTo>
                      <a:pt x="679323" y="867994"/>
                    </a:lnTo>
                    <a:lnTo>
                      <a:pt x="679018" y="872795"/>
                    </a:lnTo>
                    <a:lnTo>
                      <a:pt x="676580" y="877138"/>
                    </a:lnTo>
                    <a:lnTo>
                      <a:pt x="672998" y="880186"/>
                    </a:lnTo>
                    <a:lnTo>
                      <a:pt x="667588" y="881786"/>
                    </a:lnTo>
                    <a:lnTo>
                      <a:pt x="663702" y="883768"/>
                    </a:lnTo>
                    <a:lnTo>
                      <a:pt x="663702" y="888111"/>
                    </a:lnTo>
                    <a:lnTo>
                      <a:pt x="664616" y="891464"/>
                    </a:lnTo>
                    <a:lnTo>
                      <a:pt x="665912" y="892683"/>
                    </a:lnTo>
                    <a:lnTo>
                      <a:pt x="669417" y="893140"/>
                    </a:lnTo>
                    <a:lnTo>
                      <a:pt x="672694" y="894664"/>
                    </a:lnTo>
                    <a:lnTo>
                      <a:pt x="676123" y="895274"/>
                    </a:lnTo>
                    <a:lnTo>
                      <a:pt x="679323" y="896950"/>
                    </a:lnTo>
                    <a:lnTo>
                      <a:pt x="682828" y="896569"/>
                    </a:lnTo>
                    <a:lnTo>
                      <a:pt x="685343" y="894969"/>
                    </a:lnTo>
                    <a:lnTo>
                      <a:pt x="687705" y="890930"/>
                    </a:lnTo>
                    <a:lnTo>
                      <a:pt x="695706" y="894512"/>
                    </a:lnTo>
                    <a:lnTo>
                      <a:pt x="699287" y="898093"/>
                    </a:lnTo>
                    <a:lnTo>
                      <a:pt x="700659" y="901370"/>
                    </a:lnTo>
                    <a:lnTo>
                      <a:pt x="699745" y="904342"/>
                    </a:lnTo>
                    <a:lnTo>
                      <a:pt x="699897" y="907313"/>
                    </a:lnTo>
                    <a:lnTo>
                      <a:pt x="701040" y="910285"/>
                    </a:lnTo>
                    <a:lnTo>
                      <a:pt x="700583" y="913943"/>
                    </a:lnTo>
                    <a:lnTo>
                      <a:pt x="698602" y="918210"/>
                    </a:lnTo>
                    <a:lnTo>
                      <a:pt x="693420" y="923239"/>
                    </a:lnTo>
                    <a:lnTo>
                      <a:pt x="688772" y="925982"/>
                    </a:lnTo>
                    <a:lnTo>
                      <a:pt x="685800" y="928497"/>
                    </a:lnTo>
                    <a:lnTo>
                      <a:pt x="672846" y="928192"/>
                    </a:lnTo>
                    <a:lnTo>
                      <a:pt x="667207" y="931850"/>
                    </a:lnTo>
                    <a:lnTo>
                      <a:pt x="668503" y="933069"/>
                    </a:lnTo>
                    <a:lnTo>
                      <a:pt x="673913" y="934288"/>
                    </a:lnTo>
                    <a:lnTo>
                      <a:pt x="679094" y="939013"/>
                    </a:lnTo>
                    <a:lnTo>
                      <a:pt x="675894" y="942137"/>
                    </a:lnTo>
                    <a:lnTo>
                      <a:pt x="667664" y="941603"/>
                    </a:lnTo>
                    <a:lnTo>
                      <a:pt x="665836" y="942899"/>
                    </a:lnTo>
                    <a:lnTo>
                      <a:pt x="664921" y="948461"/>
                    </a:lnTo>
                    <a:lnTo>
                      <a:pt x="667969" y="951662"/>
                    </a:lnTo>
                    <a:lnTo>
                      <a:pt x="678104" y="950138"/>
                    </a:lnTo>
                    <a:lnTo>
                      <a:pt x="694563" y="936117"/>
                    </a:lnTo>
                    <a:lnTo>
                      <a:pt x="696697" y="937184"/>
                    </a:lnTo>
                    <a:lnTo>
                      <a:pt x="696697" y="938860"/>
                    </a:lnTo>
                    <a:lnTo>
                      <a:pt x="695477" y="941070"/>
                    </a:lnTo>
                    <a:lnTo>
                      <a:pt x="691667" y="945185"/>
                    </a:lnTo>
                    <a:lnTo>
                      <a:pt x="678256" y="956539"/>
                    </a:lnTo>
                    <a:lnTo>
                      <a:pt x="672998" y="967511"/>
                    </a:lnTo>
                    <a:lnTo>
                      <a:pt x="669265" y="981075"/>
                    </a:lnTo>
                    <a:lnTo>
                      <a:pt x="666064" y="983209"/>
                    </a:lnTo>
                    <a:lnTo>
                      <a:pt x="664616" y="986561"/>
                    </a:lnTo>
                    <a:lnTo>
                      <a:pt x="664616" y="991133"/>
                    </a:lnTo>
                    <a:lnTo>
                      <a:pt x="667512" y="996315"/>
                    </a:lnTo>
                    <a:lnTo>
                      <a:pt x="673151" y="1002106"/>
                    </a:lnTo>
                    <a:lnTo>
                      <a:pt x="677494" y="1005307"/>
                    </a:lnTo>
                    <a:lnTo>
                      <a:pt x="688391" y="1006526"/>
                    </a:lnTo>
                    <a:lnTo>
                      <a:pt x="697611" y="1008888"/>
                    </a:lnTo>
                    <a:lnTo>
                      <a:pt x="702564" y="1009498"/>
                    </a:lnTo>
                    <a:lnTo>
                      <a:pt x="716966" y="1008278"/>
                    </a:lnTo>
                    <a:lnTo>
                      <a:pt x="722605" y="1005992"/>
                    </a:lnTo>
                    <a:lnTo>
                      <a:pt x="725424" y="1005840"/>
                    </a:lnTo>
                    <a:lnTo>
                      <a:pt x="730682" y="1003021"/>
                    </a:lnTo>
                    <a:lnTo>
                      <a:pt x="732663" y="998296"/>
                    </a:lnTo>
                    <a:lnTo>
                      <a:pt x="731063" y="993496"/>
                    </a:lnTo>
                    <a:lnTo>
                      <a:pt x="728548" y="988924"/>
                    </a:lnTo>
                    <a:lnTo>
                      <a:pt x="730682" y="989076"/>
                    </a:lnTo>
                    <a:lnTo>
                      <a:pt x="733349" y="990067"/>
                    </a:lnTo>
                    <a:lnTo>
                      <a:pt x="737768" y="987400"/>
                    </a:lnTo>
                    <a:lnTo>
                      <a:pt x="738607" y="984656"/>
                    </a:lnTo>
                    <a:lnTo>
                      <a:pt x="740283" y="981761"/>
                    </a:lnTo>
                    <a:lnTo>
                      <a:pt x="745998" y="978408"/>
                    </a:lnTo>
                    <a:lnTo>
                      <a:pt x="749503" y="975208"/>
                    </a:lnTo>
                    <a:lnTo>
                      <a:pt x="750113" y="972083"/>
                    </a:lnTo>
                    <a:lnTo>
                      <a:pt x="748132" y="966216"/>
                    </a:lnTo>
                    <a:lnTo>
                      <a:pt x="743560" y="960806"/>
                    </a:lnTo>
                    <a:lnTo>
                      <a:pt x="740816" y="958748"/>
                    </a:lnTo>
                    <a:lnTo>
                      <a:pt x="737311" y="954862"/>
                    </a:lnTo>
                    <a:lnTo>
                      <a:pt x="735940" y="951281"/>
                    </a:lnTo>
                    <a:lnTo>
                      <a:pt x="735178" y="947242"/>
                    </a:lnTo>
                    <a:lnTo>
                      <a:pt x="733882" y="944042"/>
                    </a:lnTo>
                    <a:lnTo>
                      <a:pt x="732053" y="941603"/>
                    </a:lnTo>
                    <a:lnTo>
                      <a:pt x="733120" y="939927"/>
                    </a:lnTo>
                    <a:lnTo>
                      <a:pt x="742721" y="938403"/>
                    </a:lnTo>
                    <a:lnTo>
                      <a:pt x="741959" y="939241"/>
                    </a:lnTo>
                    <a:lnTo>
                      <a:pt x="737921" y="941070"/>
                    </a:lnTo>
                    <a:lnTo>
                      <a:pt x="736626" y="943432"/>
                    </a:lnTo>
                    <a:lnTo>
                      <a:pt x="741197" y="953033"/>
                    </a:lnTo>
                    <a:lnTo>
                      <a:pt x="743255" y="955624"/>
                    </a:lnTo>
                    <a:lnTo>
                      <a:pt x="745769" y="957453"/>
                    </a:lnTo>
                    <a:lnTo>
                      <a:pt x="751713" y="964463"/>
                    </a:lnTo>
                    <a:lnTo>
                      <a:pt x="753542" y="969112"/>
                    </a:lnTo>
                    <a:lnTo>
                      <a:pt x="754304" y="973684"/>
                    </a:lnTo>
                    <a:lnTo>
                      <a:pt x="754151" y="977341"/>
                    </a:lnTo>
                    <a:lnTo>
                      <a:pt x="755142" y="979551"/>
                    </a:lnTo>
                    <a:lnTo>
                      <a:pt x="762457" y="978256"/>
                    </a:lnTo>
                    <a:lnTo>
                      <a:pt x="762686" y="980542"/>
                    </a:lnTo>
                    <a:lnTo>
                      <a:pt x="758342" y="985190"/>
                    </a:lnTo>
                    <a:lnTo>
                      <a:pt x="756209" y="986942"/>
                    </a:lnTo>
                    <a:lnTo>
                      <a:pt x="749579" y="990143"/>
                    </a:lnTo>
                    <a:lnTo>
                      <a:pt x="750037" y="992581"/>
                    </a:lnTo>
                    <a:lnTo>
                      <a:pt x="750951" y="994486"/>
                    </a:lnTo>
                    <a:lnTo>
                      <a:pt x="756971" y="997306"/>
                    </a:lnTo>
                    <a:lnTo>
                      <a:pt x="761543" y="997534"/>
                    </a:lnTo>
                    <a:lnTo>
                      <a:pt x="771373" y="992886"/>
                    </a:lnTo>
                    <a:lnTo>
                      <a:pt x="778536" y="988543"/>
                    </a:lnTo>
                    <a:lnTo>
                      <a:pt x="781355" y="987857"/>
                    </a:lnTo>
                    <a:lnTo>
                      <a:pt x="799186" y="990905"/>
                    </a:lnTo>
                    <a:lnTo>
                      <a:pt x="803605" y="990371"/>
                    </a:lnTo>
                    <a:lnTo>
                      <a:pt x="810235" y="988085"/>
                    </a:lnTo>
                    <a:lnTo>
                      <a:pt x="815340" y="987095"/>
                    </a:lnTo>
                    <a:lnTo>
                      <a:pt x="815721" y="987933"/>
                    </a:lnTo>
                    <a:lnTo>
                      <a:pt x="808025" y="993038"/>
                    </a:lnTo>
                    <a:lnTo>
                      <a:pt x="777773" y="1000049"/>
                    </a:lnTo>
                    <a:lnTo>
                      <a:pt x="772211" y="1003097"/>
                    </a:lnTo>
                    <a:lnTo>
                      <a:pt x="770458" y="1006297"/>
                    </a:lnTo>
                    <a:lnTo>
                      <a:pt x="767944" y="1009269"/>
                    </a:lnTo>
                    <a:lnTo>
                      <a:pt x="764667" y="1010488"/>
                    </a:lnTo>
                    <a:lnTo>
                      <a:pt x="763524" y="1013308"/>
                    </a:lnTo>
                    <a:lnTo>
                      <a:pt x="767715" y="1022680"/>
                    </a:lnTo>
                    <a:lnTo>
                      <a:pt x="772058" y="1023366"/>
                    </a:lnTo>
                    <a:lnTo>
                      <a:pt x="776783" y="1023137"/>
                    </a:lnTo>
                    <a:lnTo>
                      <a:pt x="786079" y="1021232"/>
                    </a:lnTo>
                    <a:lnTo>
                      <a:pt x="790651" y="1021994"/>
                    </a:lnTo>
                    <a:lnTo>
                      <a:pt x="797738" y="1024966"/>
                    </a:lnTo>
                    <a:lnTo>
                      <a:pt x="804443" y="1026795"/>
                    </a:lnTo>
                    <a:lnTo>
                      <a:pt x="814883" y="1026185"/>
                    </a:lnTo>
                    <a:lnTo>
                      <a:pt x="830961" y="1027024"/>
                    </a:lnTo>
                    <a:lnTo>
                      <a:pt x="838657" y="1032281"/>
                    </a:lnTo>
                    <a:lnTo>
                      <a:pt x="844829" y="1035253"/>
                    </a:lnTo>
                    <a:lnTo>
                      <a:pt x="844372" y="1036320"/>
                    </a:lnTo>
                    <a:lnTo>
                      <a:pt x="840486" y="1037311"/>
                    </a:lnTo>
                    <a:lnTo>
                      <a:pt x="835152" y="1036930"/>
                    </a:lnTo>
                    <a:lnTo>
                      <a:pt x="825094" y="1034339"/>
                    </a:lnTo>
                    <a:lnTo>
                      <a:pt x="820369" y="1033958"/>
                    </a:lnTo>
                    <a:lnTo>
                      <a:pt x="815569" y="1034644"/>
                    </a:lnTo>
                    <a:lnTo>
                      <a:pt x="816407" y="1035863"/>
                    </a:lnTo>
                    <a:lnTo>
                      <a:pt x="826389" y="1041044"/>
                    </a:lnTo>
                    <a:lnTo>
                      <a:pt x="830199" y="1042111"/>
                    </a:lnTo>
                    <a:lnTo>
                      <a:pt x="835609" y="1045616"/>
                    </a:lnTo>
                    <a:lnTo>
                      <a:pt x="834619" y="1051560"/>
                    </a:lnTo>
                    <a:lnTo>
                      <a:pt x="833095" y="1053313"/>
                    </a:lnTo>
                    <a:lnTo>
                      <a:pt x="832409" y="1057199"/>
                    </a:lnTo>
                    <a:lnTo>
                      <a:pt x="833018" y="1063981"/>
                    </a:lnTo>
                    <a:lnTo>
                      <a:pt x="838810" y="1068172"/>
                    </a:lnTo>
                    <a:lnTo>
                      <a:pt x="848106" y="1073353"/>
                    </a:lnTo>
                    <a:lnTo>
                      <a:pt x="856107" y="1074496"/>
                    </a:lnTo>
                    <a:lnTo>
                      <a:pt x="858622" y="1075944"/>
                    </a:lnTo>
                    <a:lnTo>
                      <a:pt x="857860" y="1077316"/>
                    </a:lnTo>
                    <a:lnTo>
                      <a:pt x="850468" y="1079525"/>
                    </a:lnTo>
                    <a:lnTo>
                      <a:pt x="847573" y="1079602"/>
                    </a:lnTo>
                    <a:lnTo>
                      <a:pt x="829589" y="1074953"/>
                    </a:lnTo>
                    <a:lnTo>
                      <a:pt x="825246" y="1074344"/>
                    </a:lnTo>
                    <a:lnTo>
                      <a:pt x="815188" y="1070000"/>
                    </a:lnTo>
                    <a:lnTo>
                      <a:pt x="791108" y="1057199"/>
                    </a:lnTo>
                    <a:lnTo>
                      <a:pt x="782346" y="1054227"/>
                    </a:lnTo>
                    <a:lnTo>
                      <a:pt x="775716" y="1052779"/>
                    </a:lnTo>
                    <a:lnTo>
                      <a:pt x="764438" y="1051484"/>
                    </a:lnTo>
                    <a:lnTo>
                      <a:pt x="753466" y="1052017"/>
                    </a:lnTo>
                    <a:lnTo>
                      <a:pt x="748132" y="1051636"/>
                    </a:lnTo>
                    <a:lnTo>
                      <a:pt x="741121" y="1049579"/>
                    </a:lnTo>
                    <a:lnTo>
                      <a:pt x="734721" y="1048664"/>
                    </a:lnTo>
                    <a:lnTo>
                      <a:pt x="722833" y="1047902"/>
                    </a:lnTo>
                    <a:lnTo>
                      <a:pt x="715975" y="1050112"/>
                    </a:lnTo>
                    <a:lnTo>
                      <a:pt x="712318" y="1052703"/>
                    </a:lnTo>
                    <a:lnTo>
                      <a:pt x="708736" y="1056361"/>
                    </a:lnTo>
                    <a:lnTo>
                      <a:pt x="709879" y="1059332"/>
                    </a:lnTo>
                    <a:lnTo>
                      <a:pt x="715975" y="1065276"/>
                    </a:lnTo>
                    <a:lnTo>
                      <a:pt x="723976" y="1072363"/>
                    </a:lnTo>
                    <a:lnTo>
                      <a:pt x="728701" y="1075639"/>
                    </a:lnTo>
                    <a:lnTo>
                      <a:pt x="738302" y="1077925"/>
                    </a:lnTo>
                    <a:lnTo>
                      <a:pt x="754151" y="1080364"/>
                    </a:lnTo>
                    <a:lnTo>
                      <a:pt x="767106" y="1083869"/>
                    </a:lnTo>
                    <a:lnTo>
                      <a:pt x="777164" y="1088593"/>
                    </a:lnTo>
                    <a:lnTo>
                      <a:pt x="784631" y="1092860"/>
                    </a:lnTo>
                    <a:lnTo>
                      <a:pt x="793776" y="1099337"/>
                    </a:lnTo>
                    <a:lnTo>
                      <a:pt x="796900" y="1100633"/>
                    </a:lnTo>
                    <a:lnTo>
                      <a:pt x="822351" y="1104367"/>
                    </a:lnTo>
                    <a:lnTo>
                      <a:pt x="826237" y="1105586"/>
                    </a:lnTo>
                    <a:lnTo>
                      <a:pt x="829285" y="1105433"/>
                    </a:lnTo>
                    <a:lnTo>
                      <a:pt x="838200" y="1101166"/>
                    </a:lnTo>
                    <a:lnTo>
                      <a:pt x="841477" y="1100709"/>
                    </a:lnTo>
                    <a:lnTo>
                      <a:pt x="846582" y="1101928"/>
                    </a:lnTo>
                    <a:lnTo>
                      <a:pt x="853211" y="1104443"/>
                    </a:lnTo>
                    <a:lnTo>
                      <a:pt x="860679" y="1103681"/>
                    </a:lnTo>
                    <a:lnTo>
                      <a:pt x="867385" y="1102004"/>
                    </a:lnTo>
                    <a:lnTo>
                      <a:pt x="871804" y="1102843"/>
                    </a:lnTo>
                    <a:lnTo>
                      <a:pt x="872947" y="1103681"/>
                    </a:lnTo>
                    <a:lnTo>
                      <a:pt x="871195" y="1105129"/>
                    </a:lnTo>
                    <a:lnTo>
                      <a:pt x="866470" y="1107034"/>
                    </a:lnTo>
                    <a:lnTo>
                      <a:pt x="864946" y="1109091"/>
                    </a:lnTo>
                    <a:lnTo>
                      <a:pt x="870966" y="1116635"/>
                    </a:lnTo>
                    <a:lnTo>
                      <a:pt x="870737" y="1118616"/>
                    </a:lnTo>
                    <a:lnTo>
                      <a:pt x="866546" y="1120445"/>
                    </a:lnTo>
                    <a:lnTo>
                      <a:pt x="856412" y="1123493"/>
                    </a:lnTo>
                    <a:lnTo>
                      <a:pt x="853135" y="1127760"/>
                    </a:lnTo>
                    <a:lnTo>
                      <a:pt x="852907" y="1132103"/>
                    </a:lnTo>
                    <a:lnTo>
                      <a:pt x="850392" y="1140562"/>
                    </a:lnTo>
                    <a:lnTo>
                      <a:pt x="849706" y="1144829"/>
                    </a:lnTo>
                    <a:lnTo>
                      <a:pt x="843306" y="1154125"/>
                    </a:lnTo>
                    <a:lnTo>
                      <a:pt x="842543" y="1158545"/>
                    </a:lnTo>
                    <a:lnTo>
                      <a:pt x="851306" y="1158773"/>
                    </a:lnTo>
                    <a:lnTo>
                      <a:pt x="858241" y="1156792"/>
                    </a:lnTo>
                    <a:lnTo>
                      <a:pt x="863498" y="1155954"/>
                    </a:lnTo>
                    <a:lnTo>
                      <a:pt x="866546" y="1158773"/>
                    </a:lnTo>
                    <a:lnTo>
                      <a:pt x="872719" y="1160145"/>
                    </a:lnTo>
                    <a:lnTo>
                      <a:pt x="872795" y="1161136"/>
                    </a:lnTo>
                    <a:lnTo>
                      <a:pt x="869061" y="1163345"/>
                    </a:lnTo>
                    <a:lnTo>
                      <a:pt x="853592" y="1164793"/>
                    </a:lnTo>
                    <a:lnTo>
                      <a:pt x="842239" y="1164031"/>
                    </a:lnTo>
                    <a:lnTo>
                      <a:pt x="840867" y="1166546"/>
                    </a:lnTo>
                    <a:lnTo>
                      <a:pt x="839496" y="1176757"/>
                    </a:lnTo>
                    <a:lnTo>
                      <a:pt x="835914" y="1190092"/>
                    </a:lnTo>
                    <a:lnTo>
                      <a:pt x="839800" y="1190092"/>
                    </a:lnTo>
                    <a:lnTo>
                      <a:pt x="844372" y="1188949"/>
                    </a:lnTo>
                    <a:lnTo>
                      <a:pt x="852983" y="1184910"/>
                    </a:lnTo>
                    <a:lnTo>
                      <a:pt x="853288" y="1186663"/>
                    </a:lnTo>
                    <a:lnTo>
                      <a:pt x="847649" y="1193902"/>
                    </a:lnTo>
                    <a:lnTo>
                      <a:pt x="842848" y="1198093"/>
                    </a:lnTo>
                    <a:lnTo>
                      <a:pt x="840410" y="1199540"/>
                    </a:lnTo>
                    <a:lnTo>
                      <a:pt x="826999" y="1202969"/>
                    </a:lnTo>
                    <a:lnTo>
                      <a:pt x="821360" y="1203732"/>
                    </a:lnTo>
                    <a:lnTo>
                      <a:pt x="815264" y="1202893"/>
                    </a:lnTo>
                    <a:lnTo>
                      <a:pt x="795071" y="1192682"/>
                    </a:lnTo>
                    <a:lnTo>
                      <a:pt x="783336" y="1192149"/>
                    </a:lnTo>
                    <a:lnTo>
                      <a:pt x="772135" y="1195273"/>
                    </a:lnTo>
                    <a:lnTo>
                      <a:pt x="766496" y="1198702"/>
                    </a:lnTo>
                    <a:lnTo>
                      <a:pt x="759790" y="1211885"/>
                    </a:lnTo>
                    <a:lnTo>
                      <a:pt x="754913" y="1215923"/>
                    </a:lnTo>
                    <a:lnTo>
                      <a:pt x="753161" y="1219581"/>
                    </a:lnTo>
                    <a:lnTo>
                      <a:pt x="756818" y="1219810"/>
                    </a:lnTo>
                    <a:lnTo>
                      <a:pt x="761314" y="1219200"/>
                    </a:lnTo>
                    <a:lnTo>
                      <a:pt x="776554" y="1218743"/>
                    </a:lnTo>
                    <a:lnTo>
                      <a:pt x="777850" y="1220800"/>
                    </a:lnTo>
                    <a:lnTo>
                      <a:pt x="779678" y="1221943"/>
                    </a:lnTo>
                    <a:lnTo>
                      <a:pt x="792099" y="1224763"/>
                    </a:lnTo>
                    <a:lnTo>
                      <a:pt x="799109" y="1224610"/>
                    </a:lnTo>
                    <a:lnTo>
                      <a:pt x="814426" y="1222553"/>
                    </a:lnTo>
                    <a:lnTo>
                      <a:pt x="821055" y="1221181"/>
                    </a:lnTo>
                    <a:lnTo>
                      <a:pt x="827151" y="1215009"/>
                    </a:lnTo>
                    <a:lnTo>
                      <a:pt x="826999" y="1213790"/>
                    </a:lnTo>
                    <a:lnTo>
                      <a:pt x="827837" y="1213180"/>
                    </a:lnTo>
                    <a:lnTo>
                      <a:pt x="834161" y="1211656"/>
                    </a:lnTo>
                    <a:lnTo>
                      <a:pt x="837438" y="1211428"/>
                    </a:lnTo>
                    <a:lnTo>
                      <a:pt x="838962" y="1213714"/>
                    </a:lnTo>
                    <a:lnTo>
                      <a:pt x="837514" y="1217676"/>
                    </a:lnTo>
                    <a:lnTo>
                      <a:pt x="832637" y="1223239"/>
                    </a:lnTo>
                    <a:lnTo>
                      <a:pt x="830275" y="1224839"/>
                    </a:lnTo>
                    <a:lnTo>
                      <a:pt x="829437" y="1226134"/>
                    </a:lnTo>
                    <a:lnTo>
                      <a:pt x="828751" y="1229792"/>
                    </a:lnTo>
                    <a:lnTo>
                      <a:pt x="827837" y="1231544"/>
                    </a:lnTo>
                    <a:lnTo>
                      <a:pt x="825475" y="1234135"/>
                    </a:lnTo>
                    <a:lnTo>
                      <a:pt x="822427" y="1235583"/>
                    </a:lnTo>
                    <a:lnTo>
                      <a:pt x="815340" y="1235431"/>
                    </a:lnTo>
                    <a:lnTo>
                      <a:pt x="804520" y="1234212"/>
                    </a:lnTo>
                    <a:lnTo>
                      <a:pt x="789889" y="1229563"/>
                    </a:lnTo>
                    <a:lnTo>
                      <a:pt x="772287" y="1225677"/>
                    </a:lnTo>
                    <a:lnTo>
                      <a:pt x="766420" y="1224839"/>
                    </a:lnTo>
                    <a:lnTo>
                      <a:pt x="762152" y="1225448"/>
                    </a:lnTo>
                    <a:lnTo>
                      <a:pt x="759866" y="1231468"/>
                    </a:lnTo>
                    <a:lnTo>
                      <a:pt x="754380" y="1241146"/>
                    </a:lnTo>
                    <a:lnTo>
                      <a:pt x="745617" y="1249909"/>
                    </a:lnTo>
                    <a:lnTo>
                      <a:pt x="744169" y="1254557"/>
                    </a:lnTo>
                    <a:lnTo>
                      <a:pt x="744169" y="1257910"/>
                    </a:lnTo>
                    <a:lnTo>
                      <a:pt x="743102" y="1261034"/>
                    </a:lnTo>
                    <a:lnTo>
                      <a:pt x="739521" y="1268806"/>
                    </a:lnTo>
                    <a:lnTo>
                      <a:pt x="744626" y="1269644"/>
                    </a:lnTo>
                    <a:lnTo>
                      <a:pt x="751789" y="1267130"/>
                    </a:lnTo>
                    <a:lnTo>
                      <a:pt x="768782" y="1255167"/>
                    </a:lnTo>
                    <a:lnTo>
                      <a:pt x="771982" y="1254100"/>
                    </a:lnTo>
                    <a:lnTo>
                      <a:pt x="780669" y="1252728"/>
                    </a:lnTo>
                    <a:lnTo>
                      <a:pt x="785622" y="1251204"/>
                    </a:lnTo>
                    <a:lnTo>
                      <a:pt x="793394" y="1249909"/>
                    </a:lnTo>
                    <a:lnTo>
                      <a:pt x="802767" y="1253795"/>
                    </a:lnTo>
                    <a:lnTo>
                      <a:pt x="808939" y="1254633"/>
                    </a:lnTo>
                    <a:lnTo>
                      <a:pt x="815873" y="1256462"/>
                    </a:lnTo>
                    <a:lnTo>
                      <a:pt x="829132" y="1255395"/>
                    </a:lnTo>
                    <a:lnTo>
                      <a:pt x="833095" y="1253262"/>
                    </a:lnTo>
                    <a:lnTo>
                      <a:pt x="846734" y="1251890"/>
                    </a:lnTo>
                    <a:lnTo>
                      <a:pt x="849935" y="1253414"/>
                    </a:lnTo>
                    <a:lnTo>
                      <a:pt x="844296" y="1256005"/>
                    </a:lnTo>
                    <a:lnTo>
                      <a:pt x="839038" y="1256690"/>
                    </a:lnTo>
                    <a:lnTo>
                      <a:pt x="838886" y="1259357"/>
                    </a:lnTo>
                    <a:lnTo>
                      <a:pt x="859460" y="1268197"/>
                    </a:lnTo>
                    <a:lnTo>
                      <a:pt x="860527" y="1270178"/>
                    </a:lnTo>
                    <a:lnTo>
                      <a:pt x="856945" y="1271473"/>
                    </a:lnTo>
                    <a:lnTo>
                      <a:pt x="838505" y="1263091"/>
                    </a:lnTo>
                    <a:lnTo>
                      <a:pt x="828066" y="1261034"/>
                    </a:lnTo>
                    <a:lnTo>
                      <a:pt x="819760" y="1262405"/>
                    </a:lnTo>
                    <a:lnTo>
                      <a:pt x="810311" y="1261262"/>
                    </a:lnTo>
                    <a:lnTo>
                      <a:pt x="791947" y="1255471"/>
                    </a:lnTo>
                    <a:lnTo>
                      <a:pt x="786917" y="1254938"/>
                    </a:lnTo>
                    <a:lnTo>
                      <a:pt x="780974" y="1255700"/>
                    </a:lnTo>
                    <a:lnTo>
                      <a:pt x="769239" y="1259738"/>
                    </a:lnTo>
                    <a:lnTo>
                      <a:pt x="759333" y="1266444"/>
                    </a:lnTo>
                    <a:lnTo>
                      <a:pt x="752018" y="1270407"/>
                    </a:lnTo>
                    <a:lnTo>
                      <a:pt x="746760" y="1272159"/>
                    </a:lnTo>
                    <a:lnTo>
                      <a:pt x="737083" y="1277341"/>
                    </a:lnTo>
                    <a:lnTo>
                      <a:pt x="736778" y="1283284"/>
                    </a:lnTo>
                    <a:lnTo>
                      <a:pt x="733730" y="1295781"/>
                    </a:lnTo>
                    <a:lnTo>
                      <a:pt x="741426" y="1305382"/>
                    </a:lnTo>
                    <a:lnTo>
                      <a:pt x="746303" y="1307973"/>
                    </a:lnTo>
                    <a:lnTo>
                      <a:pt x="750799" y="1309345"/>
                    </a:lnTo>
                    <a:lnTo>
                      <a:pt x="753542" y="1308887"/>
                    </a:lnTo>
                    <a:lnTo>
                      <a:pt x="759257" y="1309726"/>
                    </a:lnTo>
                    <a:lnTo>
                      <a:pt x="771677" y="1310488"/>
                    </a:lnTo>
                    <a:lnTo>
                      <a:pt x="785089" y="1310335"/>
                    </a:lnTo>
                    <a:lnTo>
                      <a:pt x="790118" y="1311097"/>
                    </a:lnTo>
                    <a:lnTo>
                      <a:pt x="791794" y="1312164"/>
                    </a:lnTo>
                    <a:lnTo>
                      <a:pt x="790042" y="1313536"/>
                    </a:lnTo>
                    <a:lnTo>
                      <a:pt x="787756" y="1314145"/>
                    </a:lnTo>
                    <a:lnTo>
                      <a:pt x="783412" y="1313993"/>
                    </a:lnTo>
                    <a:lnTo>
                      <a:pt x="766572" y="1315669"/>
                    </a:lnTo>
                    <a:lnTo>
                      <a:pt x="763600" y="1320394"/>
                    </a:lnTo>
                    <a:lnTo>
                      <a:pt x="759409" y="1322451"/>
                    </a:lnTo>
                    <a:lnTo>
                      <a:pt x="751789" y="1327175"/>
                    </a:lnTo>
                    <a:lnTo>
                      <a:pt x="751103" y="1328852"/>
                    </a:lnTo>
                    <a:lnTo>
                      <a:pt x="749579" y="1331290"/>
                    </a:lnTo>
                    <a:lnTo>
                      <a:pt x="745922" y="1335862"/>
                    </a:lnTo>
                    <a:lnTo>
                      <a:pt x="743407" y="1342187"/>
                    </a:lnTo>
                    <a:lnTo>
                      <a:pt x="743864" y="1346683"/>
                    </a:lnTo>
                    <a:lnTo>
                      <a:pt x="742874" y="1351178"/>
                    </a:lnTo>
                    <a:lnTo>
                      <a:pt x="744246" y="1358722"/>
                    </a:lnTo>
                    <a:lnTo>
                      <a:pt x="747141" y="1359713"/>
                    </a:lnTo>
                    <a:lnTo>
                      <a:pt x="752018" y="1358417"/>
                    </a:lnTo>
                    <a:lnTo>
                      <a:pt x="762000" y="1357274"/>
                    </a:lnTo>
                    <a:lnTo>
                      <a:pt x="766648" y="1355750"/>
                    </a:lnTo>
                    <a:lnTo>
                      <a:pt x="771068" y="1353236"/>
                    </a:lnTo>
                    <a:lnTo>
                      <a:pt x="775259" y="1349654"/>
                    </a:lnTo>
                    <a:lnTo>
                      <a:pt x="780593" y="1345921"/>
                    </a:lnTo>
                    <a:lnTo>
                      <a:pt x="790499" y="1340129"/>
                    </a:lnTo>
                    <a:lnTo>
                      <a:pt x="813664" y="1323975"/>
                    </a:lnTo>
                    <a:lnTo>
                      <a:pt x="820446" y="1320394"/>
                    </a:lnTo>
                    <a:lnTo>
                      <a:pt x="829971" y="1313993"/>
                    </a:lnTo>
                    <a:lnTo>
                      <a:pt x="834619" y="1311554"/>
                    </a:lnTo>
                    <a:lnTo>
                      <a:pt x="836828" y="1312164"/>
                    </a:lnTo>
                    <a:lnTo>
                      <a:pt x="835533" y="1314755"/>
                    </a:lnTo>
                    <a:lnTo>
                      <a:pt x="825475" y="1321765"/>
                    </a:lnTo>
                    <a:lnTo>
                      <a:pt x="819302" y="1324889"/>
                    </a:lnTo>
                    <a:lnTo>
                      <a:pt x="813664" y="1326947"/>
                    </a:lnTo>
                    <a:lnTo>
                      <a:pt x="810997" y="1328776"/>
                    </a:lnTo>
                    <a:lnTo>
                      <a:pt x="809396" y="1331062"/>
                    </a:lnTo>
                    <a:lnTo>
                      <a:pt x="804596" y="1336243"/>
                    </a:lnTo>
                    <a:lnTo>
                      <a:pt x="800633" y="1338605"/>
                    </a:lnTo>
                    <a:lnTo>
                      <a:pt x="795452" y="1340663"/>
                    </a:lnTo>
                    <a:lnTo>
                      <a:pt x="786994" y="1345463"/>
                    </a:lnTo>
                    <a:lnTo>
                      <a:pt x="767334" y="1357732"/>
                    </a:lnTo>
                    <a:lnTo>
                      <a:pt x="754228" y="1363904"/>
                    </a:lnTo>
                    <a:lnTo>
                      <a:pt x="752856" y="1365504"/>
                    </a:lnTo>
                    <a:lnTo>
                      <a:pt x="754685" y="1366342"/>
                    </a:lnTo>
                    <a:lnTo>
                      <a:pt x="757504" y="1369390"/>
                    </a:lnTo>
                    <a:lnTo>
                      <a:pt x="758571" y="1369924"/>
                    </a:lnTo>
                    <a:lnTo>
                      <a:pt x="763905" y="1370000"/>
                    </a:lnTo>
                    <a:lnTo>
                      <a:pt x="758952" y="1383106"/>
                    </a:lnTo>
                    <a:lnTo>
                      <a:pt x="760324" y="1394232"/>
                    </a:lnTo>
                    <a:lnTo>
                      <a:pt x="762076" y="1395451"/>
                    </a:lnTo>
                    <a:lnTo>
                      <a:pt x="768248" y="1396060"/>
                    </a:lnTo>
                    <a:lnTo>
                      <a:pt x="777316" y="1394460"/>
                    </a:lnTo>
                    <a:lnTo>
                      <a:pt x="785393" y="1402613"/>
                    </a:lnTo>
                    <a:lnTo>
                      <a:pt x="793242" y="1402613"/>
                    </a:lnTo>
                    <a:lnTo>
                      <a:pt x="805434" y="1395832"/>
                    </a:lnTo>
                    <a:lnTo>
                      <a:pt x="809701" y="1392784"/>
                    </a:lnTo>
                    <a:lnTo>
                      <a:pt x="815340" y="1387373"/>
                    </a:lnTo>
                    <a:lnTo>
                      <a:pt x="817474" y="1386078"/>
                    </a:lnTo>
                    <a:lnTo>
                      <a:pt x="830275" y="1382573"/>
                    </a:lnTo>
                    <a:lnTo>
                      <a:pt x="839876" y="1382192"/>
                    </a:lnTo>
                    <a:lnTo>
                      <a:pt x="841934" y="1382802"/>
                    </a:lnTo>
                    <a:lnTo>
                      <a:pt x="842086" y="1384325"/>
                    </a:lnTo>
                    <a:lnTo>
                      <a:pt x="835762" y="1384630"/>
                    </a:lnTo>
                    <a:lnTo>
                      <a:pt x="821512" y="1386764"/>
                    </a:lnTo>
                    <a:lnTo>
                      <a:pt x="817626" y="1389431"/>
                    </a:lnTo>
                    <a:lnTo>
                      <a:pt x="807949" y="1398270"/>
                    </a:lnTo>
                    <a:lnTo>
                      <a:pt x="799871" y="1403833"/>
                    </a:lnTo>
                    <a:lnTo>
                      <a:pt x="788899" y="1408786"/>
                    </a:lnTo>
                    <a:lnTo>
                      <a:pt x="787146" y="1409700"/>
                    </a:lnTo>
                    <a:lnTo>
                      <a:pt x="785927" y="1410919"/>
                    </a:lnTo>
                    <a:lnTo>
                      <a:pt x="787451" y="1414272"/>
                    </a:lnTo>
                    <a:lnTo>
                      <a:pt x="789356" y="1417625"/>
                    </a:lnTo>
                    <a:lnTo>
                      <a:pt x="789432" y="1418692"/>
                    </a:lnTo>
                    <a:lnTo>
                      <a:pt x="796747" y="1421816"/>
                    </a:lnTo>
                    <a:lnTo>
                      <a:pt x="797662" y="1427683"/>
                    </a:lnTo>
                    <a:lnTo>
                      <a:pt x="802005" y="1444219"/>
                    </a:lnTo>
                    <a:lnTo>
                      <a:pt x="803377" y="1451305"/>
                    </a:lnTo>
                    <a:lnTo>
                      <a:pt x="803072" y="1456487"/>
                    </a:lnTo>
                    <a:lnTo>
                      <a:pt x="803148" y="1467688"/>
                    </a:lnTo>
                    <a:lnTo>
                      <a:pt x="804367" y="1472032"/>
                    </a:lnTo>
                    <a:lnTo>
                      <a:pt x="806806" y="1477518"/>
                    </a:lnTo>
                    <a:lnTo>
                      <a:pt x="809777" y="1479880"/>
                    </a:lnTo>
                    <a:lnTo>
                      <a:pt x="813206" y="1479042"/>
                    </a:lnTo>
                    <a:lnTo>
                      <a:pt x="816178" y="1476070"/>
                    </a:lnTo>
                    <a:lnTo>
                      <a:pt x="819302" y="1470127"/>
                    </a:lnTo>
                    <a:lnTo>
                      <a:pt x="827303" y="1459306"/>
                    </a:lnTo>
                    <a:lnTo>
                      <a:pt x="830047" y="1454887"/>
                    </a:lnTo>
                    <a:lnTo>
                      <a:pt x="831418" y="1450010"/>
                    </a:lnTo>
                    <a:lnTo>
                      <a:pt x="835609" y="1446505"/>
                    </a:lnTo>
                    <a:lnTo>
                      <a:pt x="840181" y="1444828"/>
                    </a:lnTo>
                    <a:lnTo>
                      <a:pt x="838886" y="1449629"/>
                    </a:lnTo>
                    <a:lnTo>
                      <a:pt x="836981" y="1454582"/>
                    </a:lnTo>
                    <a:lnTo>
                      <a:pt x="845972" y="1452296"/>
                    </a:lnTo>
                    <a:lnTo>
                      <a:pt x="849782" y="1450391"/>
                    </a:lnTo>
                    <a:lnTo>
                      <a:pt x="854050" y="1447267"/>
                    </a:lnTo>
                    <a:lnTo>
                      <a:pt x="856336" y="1444066"/>
                    </a:lnTo>
                    <a:lnTo>
                      <a:pt x="854659" y="1440028"/>
                    </a:lnTo>
                    <a:lnTo>
                      <a:pt x="851306" y="1429969"/>
                    </a:lnTo>
                    <a:lnTo>
                      <a:pt x="848868" y="1425397"/>
                    </a:lnTo>
                    <a:lnTo>
                      <a:pt x="847116" y="1418920"/>
                    </a:lnTo>
                    <a:lnTo>
                      <a:pt x="848487" y="1419225"/>
                    </a:lnTo>
                    <a:lnTo>
                      <a:pt x="851154" y="1424407"/>
                    </a:lnTo>
                    <a:lnTo>
                      <a:pt x="852831" y="1428217"/>
                    </a:lnTo>
                    <a:lnTo>
                      <a:pt x="857860" y="1435989"/>
                    </a:lnTo>
                    <a:lnTo>
                      <a:pt x="858012" y="1438656"/>
                    </a:lnTo>
                    <a:lnTo>
                      <a:pt x="859155" y="1440637"/>
                    </a:lnTo>
                    <a:lnTo>
                      <a:pt x="864261" y="1446047"/>
                    </a:lnTo>
                    <a:lnTo>
                      <a:pt x="872719" y="1445285"/>
                    </a:lnTo>
                    <a:lnTo>
                      <a:pt x="875767" y="1446809"/>
                    </a:lnTo>
                    <a:lnTo>
                      <a:pt x="879577" y="1449857"/>
                    </a:lnTo>
                    <a:lnTo>
                      <a:pt x="880720" y="1457249"/>
                    </a:lnTo>
                    <a:lnTo>
                      <a:pt x="883691" y="1462049"/>
                    </a:lnTo>
                    <a:lnTo>
                      <a:pt x="883920" y="1465783"/>
                    </a:lnTo>
                    <a:lnTo>
                      <a:pt x="878205" y="1463192"/>
                    </a:lnTo>
                    <a:lnTo>
                      <a:pt x="873862" y="1455420"/>
                    </a:lnTo>
                    <a:lnTo>
                      <a:pt x="870509" y="1451229"/>
                    </a:lnTo>
                    <a:lnTo>
                      <a:pt x="865251" y="1450543"/>
                    </a:lnTo>
                    <a:lnTo>
                      <a:pt x="857783" y="1451458"/>
                    </a:lnTo>
                    <a:lnTo>
                      <a:pt x="851383" y="1453591"/>
                    </a:lnTo>
                    <a:lnTo>
                      <a:pt x="851078" y="1455268"/>
                    </a:lnTo>
                    <a:lnTo>
                      <a:pt x="851916" y="1458849"/>
                    </a:lnTo>
                    <a:lnTo>
                      <a:pt x="849173" y="1458316"/>
                    </a:lnTo>
                    <a:lnTo>
                      <a:pt x="841248" y="1458011"/>
                    </a:lnTo>
                    <a:lnTo>
                      <a:pt x="836524" y="1458773"/>
                    </a:lnTo>
                    <a:lnTo>
                      <a:pt x="829894" y="1464793"/>
                    </a:lnTo>
                    <a:lnTo>
                      <a:pt x="824865" y="1473937"/>
                    </a:lnTo>
                    <a:lnTo>
                      <a:pt x="818083" y="1480718"/>
                    </a:lnTo>
                    <a:lnTo>
                      <a:pt x="819074" y="1483157"/>
                    </a:lnTo>
                    <a:lnTo>
                      <a:pt x="822884" y="1486967"/>
                    </a:lnTo>
                    <a:lnTo>
                      <a:pt x="824484" y="1487348"/>
                    </a:lnTo>
                    <a:lnTo>
                      <a:pt x="826694" y="1486967"/>
                    </a:lnTo>
                    <a:lnTo>
                      <a:pt x="830351" y="1485595"/>
                    </a:lnTo>
                    <a:lnTo>
                      <a:pt x="832104" y="1485748"/>
                    </a:lnTo>
                    <a:lnTo>
                      <a:pt x="842696" y="1483538"/>
                    </a:lnTo>
                    <a:lnTo>
                      <a:pt x="856336" y="1479575"/>
                    </a:lnTo>
                    <a:lnTo>
                      <a:pt x="865556" y="1474622"/>
                    </a:lnTo>
                    <a:lnTo>
                      <a:pt x="867385" y="1474013"/>
                    </a:lnTo>
                    <a:lnTo>
                      <a:pt x="866546" y="1476985"/>
                    </a:lnTo>
                    <a:lnTo>
                      <a:pt x="865251" y="1479194"/>
                    </a:lnTo>
                    <a:lnTo>
                      <a:pt x="865403" y="1480490"/>
                    </a:lnTo>
                    <a:lnTo>
                      <a:pt x="868985" y="1480795"/>
                    </a:lnTo>
                    <a:lnTo>
                      <a:pt x="874166" y="1480109"/>
                    </a:lnTo>
                    <a:lnTo>
                      <a:pt x="871042" y="1482852"/>
                    </a:lnTo>
                    <a:lnTo>
                      <a:pt x="861593" y="1483309"/>
                    </a:lnTo>
                    <a:lnTo>
                      <a:pt x="857174" y="1484147"/>
                    </a:lnTo>
                    <a:lnTo>
                      <a:pt x="849554" y="1486814"/>
                    </a:lnTo>
                    <a:lnTo>
                      <a:pt x="834695" y="1490015"/>
                    </a:lnTo>
                    <a:lnTo>
                      <a:pt x="824332" y="1492910"/>
                    </a:lnTo>
                    <a:lnTo>
                      <a:pt x="828066" y="1499083"/>
                    </a:lnTo>
                    <a:lnTo>
                      <a:pt x="824636" y="1508074"/>
                    </a:lnTo>
                    <a:lnTo>
                      <a:pt x="827380" y="1515085"/>
                    </a:lnTo>
                    <a:lnTo>
                      <a:pt x="838276" y="1527658"/>
                    </a:lnTo>
                    <a:lnTo>
                      <a:pt x="845058" y="1538402"/>
                    </a:lnTo>
                    <a:lnTo>
                      <a:pt x="849782" y="1543964"/>
                    </a:lnTo>
                    <a:lnTo>
                      <a:pt x="853135" y="1548537"/>
                    </a:lnTo>
                    <a:lnTo>
                      <a:pt x="855497" y="1550899"/>
                    </a:lnTo>
                    <a:lnTo>
                      <a:pt x="860908" y="1553947"/>
                    </a:lnTo>
                    <a:lnTo>
                      <a:pt x="862127" y="1555775"/>
                    </a:lnTo>
                    <a:lnTo>
                      <a:pt x="864870" y="1557299"/>
                    </a:lnTo>
                    <a:lnTo>
                      <a:pt x="868451" y="1563091"/>
                    </a:lnTo>
                    <a:lnTo>
                      <a:pt x="869213" y="1564691"/>
                    </a:lnTo>
                    <a:lnTo>
                      <a:pt x="871195" y="1564310"/>
                    </a:lnTo>
                    <a:lnTo>
                      <a:pt x="880720" y="1555394"/>
                    </a:lnTo>
                    <a:lnTo>
                      <a:pt x="892302" y="1551280"/>
                    </a:lnTo>
                    <a:lnTo>
                      <a:pt x="881329" y="1559814"/>
                    </a:lnTo>
                    <a:lnTo>
                      <a:pt x="876376" y="1565529"/>
                    </a:lnTo>
                    <a:lnTo>
                      <a:pt x="872719" y="1570711"/>
                    </a:lnTo>
                    <a:lnTo>
                      <a:pt x="874395" y="1573225"/>
                    </a:lnTo>
                    <a:lnTo>
                      <a:pt x="874243" y="1579321"/>
                    </a:lnTo>
                    <a:lnTo>
                      <a:pt x="873404" y="1582141"/>
                    </a:lnTo>
                    <a:lnTo>
                      <a:pt x="871957" y="1585570"/>
                    </a:lnTo>
                    <a:lnTo>
                      <a:pt x="873252" y="1586027"/>
                    </a:lnTo>
                    <a:lnTo>
                      <a:pt x="877367" y="1589303"/>
                    </a:lnTo>
                    <a:lnTo>
                      <a:pt x="881634" y="1592047"/>
                    </a:lnTo>
                    <a:lnTo>
                      <a:pt x="886511" y="1594485"/>
                    </a:lnTo>
                    <a:lnTo>
                      <a:pt x="891769" y="1596695"/>
                    </a:lnTo>
                    <a:lnTo>
                      <a:pt x="896493" y="1597457"/>
                    </a:lnTo>
                    <a:lnTo>
                      <a:pt x="901598" y="1599895"/>
                    </a:lnTo>
                    <a:lnTo>
                      <a:pt x="897179" y="1604772"/>
                    </a:lnTo>
                    <a:lnTo>
                      <a:pt x="896569" y="1608201"/>
                    </a:lnTo>
                    <a:lnTo>
                      <a:pt x="897331" y="1612697"/>
                    </a:lnTo>
                    <a:lnTo>
                      <a:pt x="898855" y="1613840"/>
                    </a:lnTo>
                    <a:lnTo>
                      <a:pt x="909523" y="1613078"/>
                    </a:lnTo>
                    <a:lnTo>
                      <a:pt x="912266" y="1611020"/>
                    </a:lnTo>
                    <a:lnTo>
                      <a:pt x="915238" y="1607820"/>
                    </a:lnTo>
                    <a:lnTo>
                      <a:pt x="918362" y="1607058"/>
                    </a:lnTo>
                    <a:lnTo>
                      <a:pt x="922706" y="1607287"/>
                    </a:lnTo>
                    <a:lnTo>
                      <a:pt x="929716" y="1608963"/>
                    </a:lnTo>
                    <a:lnTo>
                      <a:pt x="921487" y="1611402"/>
                    </a:lnTo>
                    <a:lnTo>
                      <a:pt x="920344" y="1612773"/>
                    </a:lnTo>
                    <a:lnTo>
                      <a:pt x="918058" y="1614145"/>
                    </a:lnTo>
                    <a:lnTo>
                      <a:pt x="910895" y="1617345"/>
                    </a:lnTo>
                    <a:lnTo>
                      <a:pt x="908304" y="1620164"/>
                    </a:lnTo>
                    <a:lnTo>
                      <a:pt x="908990" y="1623212"/>
                    </a:lnTo>
                    <a:lnTo>
                      <a:pt x="911276" y="1627175"/>
                    </a:lnTo>
                    <a:lnTo>
                      <a:pt x="910971" y="1628623"/>
                    </a:lnTo>
                    <a:lnTo>
                      <a:pt x="912800" y="1630832"/>
                    </a:lnTo>
                    <a:lnTo>
                      <a:pt x="915543" y="1632280"/>
                    </a:lnTo>
                    <a:lnTo>
                      <a:pt x="914476" y="1635404"/>
                    </a:lnTo>
                    <a:lnTo>
                      <a:pt x="911886" y="1637919"/>
                    </a:lnTo>
                    <a:lnTo>
                      <a:pt x="915086" y="1640357"/>
                    </a:lnTo>
                    <a:lnTo>
                      <a:pt x="921182" y="1641805"/>
                    </a:lnTo>
                    <a:lnTo>
                      <a:pt x="923544" y="1647368"/>
                    </a:lnTo>
                    <a:lnTo>
                      <a:pt x="924458" y="1651864"/>
                    </a:lnTo>
                    <a:lnTo>
                      <a:pt x="926059" y="1656207"/>
                    </a:lnTo>
                    <a:lnTo>
                      <a:pt x="938632" y="1657960"/>
                    </a:lnTo>
                    <a:lnTo>
                      <a:pt x="940156" y="1658798"/>
                    </a:lnTo>
                    <a:lnTo>
                      <a:pt x="942670" y="1659331"/>
                    </a:lnTo>
                    <a:lnTo>
                      <a:pt x="945185" y="1661541"/>
                    </a:lnTo>
                    <a:lnTo>
                      <a:pt x="945337" y="1662379"/>
                    </a:lnTo>
                    <a:lnTo>
                      <a:pt x="947166" y="1664360"/>
                    </a:lnTo>
                    <a:lnTo>
                      <a:pt x="946861" y="1672133"/>
                    </a:lnTo>
                    <a:lnTo>
                      <a:pt x="954329" y="1671676"/>
                    </a:lnTo>
                    <a:lnTo>
                      <a:pt x="956158" y="1672438"/>
                    </a:lnTo>
                    <a:lnTo>
                      <a:pt x="967283" y="1671523"/>
                    </a:lnTo>
                    <a:lnTo>
                      <a:pt x="970712" y="1672590"/>
                    </a:lnTo>
                    <a:lnTo>
                      <a:pt x="965454" y="1675562"/>
                    </a:lnTo>
                    <a:lnTo>
                      <a:pt x="953872" y="1680820"/>
                    </a:lnTo>
                    <a:lnTo>
                      <a:pt x="952424" y="1683715"/>
                    </a:lnTo>
                    <a:lnTo>
                      <a:pt x="954786" y="1685849"/>
                    </a:lnTo>
                    <a:lnTo>
                      <a:pt x="957606" y="1687373"/>
                    </a:lnTo>
                    <a:lnTo>
                      <a:pt x="961263" y="1688592"/>
                    </a:lnTo>
                    <a:lnTo>
                      <a:pt x="968502" y="1688440"/>
                    </a:lnTo>
                    <a:lnTo>
                      <a:pt x="972312" y="1688135"/>
                    </a:lnTo>
                    <a:lnTo>
                      <a:pt x="970026" y="1684096"/>
                    </a:lnTo>
                    <a:lnTo>
                      <a:pt x="969721" y="1682420"/>
                    </a:lnTo>
                    <a:lnTo>
                      <a:pt x="973150" y="1682496"/>
                    </a:lnTo>
                    <a:lnTo>
                      <a:pt x="978103" y="1681277"/>
                    </a:lnTo>
                    <a:lnTo>
                      <a:pt x="982523" y="1681582"/>
                    </a:lnTo>
                    <a:lnTo>
                      <a:pt x="986181" y="1684020"/>
                    </a:lnTo>
                    <a:lnTo>
                      <a:pt x="991896" y="1685087"/>
                    </a:lnTo>
                    <a:lnTo>
                      <a:pt x="995706" y="1683410"/>
                    </a:lnTo>
                    <a:lnTo>
                      <a:pt x="1001344" y="1682877"/>
                    </a:lnTo>
                    <a:lnTo>
                      <a:pt x="1005383" y="1683106"/>
                    </a:lnTo>
                    <a:lnTo>
                      <a:pt x="1008126" y="1680591"/>
                    </a:lnTo>
                    <a:lnTo>
                      <a:pt x="1011479" y="1677924"/>
                    </a:lnTo>
                    <a:lnTo>
                      <a:pt x="1016737" y="1674647"/>
                    </a:lnTo>
                    <a:lnTo>
                      <a:pt x="1027786" y="1671142"/>
                    </a:lnTo>
                    <a:lnTo>
                      <a:pt x="1038911" y="1666799"/>
                    </a:lnTo>
                    <a:lnTo>
                      <a:pt x="1040511" y="1664894"/>
                    </a:lnTo>
                    <a:lnTo>
                      <a:pt x="1040282" y="1662227"/>
                    </a:lnTo>
                    <a:lnTo>
                      <a:pt x="1041578" y="1660474"/>
                    </a:lnTo>
                    <a:lnTo>
                      <a:pt x="1044321" y="1659712"/>
                    </a:lnTo>
                    <a:lnTo>
                      <a:pt x="1045159" y="1661846"/>
                    </a:lnTo>
                    <a:lnTo>
                      <a:pt x="1043940" y="1666951"/>
                    </a:lnTo>
                    <a:lnTo>
                      <a:pt x="1041883" y="1670761"/>
                    </a:lnTo>
                    <a:lnTo>
                      <a:pt x="1038606" y="1674114"/>
                    </a:lnTo>
                    <a:lnTo>
                      <a:pt x="1033806" y="1685392"/>
                    </a:lnTo>
                    <a:lnTo>
                      <a:pt x="1037539" y="1694764"/>
                    </a:lnTo>
                    <a:lnTo>
                      <a:pt x="1040206" y="1695679"/>
                    </a:lnTo>
                    <a:lnTo>
                      <a:pt x="1041883" y="1696822"/>
                    </a:lnTo>
                    <a:lnTo>
                      <a:pt x="1051103" y="1699032"/>
                    </a:lnTo>
                    <a:lnTo>
                      <a:pt x="1055218" y="1700403"/>
                    </a:lnTo>
                    <a:lnTo>
                      <a:pt x="1061466" y="1703299"/>
                    </a:lnTo>
                    <a:lnTo>
                      <a:pt x="1063371" y="1704670"/>
                    </a:lnTo>
                    <a:lnTo>
                      <a:pt x="1067105" y="1704061"/>
                    </a:lnTo>
                    <a:lnTo>
                      <a:pt x="1074877" y="1701013"/>
                    </a:lnTo>
                    <a:lnTo>
                      <a:pt x="1087526" y="1691945"/>
                    </a:lnTo>
                    <a:lnTo>
                      <a:pt x="1088060" y="1692478"/>
                    </a:lnTo>
                    <a:lnTo>
                      <a:pt x="1083716" y="1699641"/>
                    </a:lnTo>
                    <a:lnTo>
                      <a:pt x="1079068" y="1703908"/>
                    </a:lnTo>
                    <a:lnTo>
                      <a:pt x="1074877" y="1706270"/>
                    </a:lnTo>
                    <a:lnTo>
                      <a:pt x="1070229" y="1708252"/>
                    </a:lnTo>
                    <a:lnTo>
                      <a:pt x="1063828" y="1708785"/>
                    </a:lnTo>
                    <a:lnTo>
                      <a:pt x="1064057" y="1713205"/>
                    </a:lnTo>
                    <a:lnTo>
                      <a:pt x="1063371" y="1718615"/>
                    </a:lnTo>
                    <a:lnTo>
                      <a:pt x="1085317" y="1727378"/>
                    </a:lnTo>
                    <a:lnTo>
                      <a:pt x="1093089" y="1729283"/>
                    </a:lnTo>
                    <a:lnTo>
                      <a:pt x="1096137" y="1728521"/>
                    </a:lnTo>
                    <a:lnTo>
                      <a:pt x="1098347" y="1724787"/>
                    </a:lnTo>
                    <a:lnTo>
                      <a:pt x="1103300" y="1718462"/>
                    </a:lnTo>
                    <a:lnTo>
                      <a:pt x="1108101" y="1714500"/>
                    </a:lnTo>
                    <a:lnTo>
                      <a:pt x="1110006" y="1716177"/>
                    </a:lnTo>
                    <a:lnTo>
                      <a:pt x="1107872" y="1719910"/>
                    </a:lnTo>
                    <a:lnTo>
                      <a:pt x="1101166" y="1726768"/>
                    </a:lnTo>
                    <a:lnTo>
                      <a:pt x="1099261" y="1729359"/>
                    </a:lnTo>
                    <a:lnTo>
                      <a:pt x="1100861" y="1734693"/>
                    </a:lnTo>
                    <a:lnTo>
                      <a:pt x="1102004" y="1736065"/>
                    </a:lnTo>
                    <a:lnTo>
                      <a:pt x="1103986" y="1735912"/>
                    </a:lnTo>
                    <a:lnTo>
                      <a:pt x="1106424" y="1736369"/>
                    </a:lnTo>
                    <a:lnTo>
                      <a:pt x="1110539" y="1734998"/>
                    </a:lnTo>
                    <a:lnTo>
                      <a:pt x="1114273" y="1734541"/>
                    </a:lnTo>
                    <a:lnTo>
                      <a:pt x="1112749" y="1737284"/>
                    </a:lnTo>
                    <a:lnTo>
                      <a:pt x="1112291" y="1739875"/>
                    </a:lnTo>
                    <a:lnTo>
                      <a:pt x="1120445" y="1740789"/>
                    </a:lnTo>
                    <a:lnTo>
                      <a:pt x="1125017" y="1739037"/>
                    </a:lnTo>
                    <a:lnTo>
                      <a:pt x="1128217" y="1738884"/>
                    </a:lnTo>
                    <a:lnTo>
                      <a:pt x="1130122" y="1738351"/>
                    </a:lnTo>
                    <a:lnTo>
                      <a:pt x="1127303" y="1735760"/>
                    </a:lnTo>
                    <a:lnTo>
                      <a:pt x="1119226" y="1730578"/>
                    </a:lnTo>
                    <a:lnTo>
                      <a:pt x="1118616" y="1728826"/>
                    </a:lnTo>
                    <a:lnTo>
                      <a:pt x="1129665" y="1732636"/>
                    </a:lnTo>
                    <a:lnTo>
                      <a:pt x="1131722" y="1733855"/>
                    </a:lnTo>
                    <a:lnTo>
                      <a:pt x="1143229" y="1734388"/>
                    </a:lnTo>
                    <a:lnTo>
                      <a:pt x="1146505" y="1730731"/>
                    </a:lnTo>
                    <a:lnTo>
                      <a:pt x="1150849" y="1726692"/>
                    </a:lnTo>
                    <a:lnTo>
                      <a:pt x="1149172" y="1715110"/>
                    </a:lnTo>
                    <a:lnTo>
                      <a:pt x="1149249" y="1712900"/>
                    </a:lnTo>
                    <a:lnTo>
                      <a:pt x="1149553" y="1711147"/>
                    </a:lnTo>
                    <a:lnTo>
                      <a:pt x="1147344" y="1707794"/>
                    </a:lnTo>
                    <a:lnTo>
                      <a:pt x="1144143" y="1704670"/>
                    </a:lnTo>
                    <a:lnTo>
                      <a:pt x="1134923" y="1702994"/>
                    </a:lnTo>
                    <a:lnTo>
                      <a:pt x="1129817" y="1701317"/>
                    </a:lnTo>
                    <a:lnTo>
                      <a:pt x="1123417" y="1700174"/>
                    </a:lnTo>
                    <a:lnTo>
                      <a:pt x="1119149" y="1697584"/>
                    </a:lnTo>
                    <a:lnTo>
                      <a:pt x="1119835" y="1695907"/>
                    </a:lnTo>
                    <a:lnTo>
                      <a:pt x="1124864" y="1695983"/>
                    </a:lnTo>
                    <a:lnTo>
                      <a:pt x="1132408" y="1697050"/>
                    </a:lnTo>
                    <a:lnTo>
                      <a:pt x="1142086" y="1700327"/>
                    </a:lnTo>
                    <a:lnTo>
                      <a:pt x="1148258" y="1701013"/>
                    </a:lnTo>
                    <a:lnTo>
                      <a:pt x="1149401" y="1700479"/>
                    </a:lnTo>
                    <a:lnTo>
                      <a:pt x="1153897" y="1700098"/>
                    </a:lnTo>
                    <a:lnTo>
                      <a:pt x="1166546" y="1685925"/>
                    </a:lnTo>
                    <a:lnTo>
                      <a:pt x="1169289" y="1668704"/>
                    </a:lnTo>
                    <a:lnTo>
                      <a:pt x="1175233" y="1651254"/>
                    </a:lnTo>
                    <a:lnTo>
                      <a:pt x="1178128" y="1641043"/>
                    </a:lnTo>
                    <a:lnTo>
                      <a:pt x="1180871" y="1636319"/>
                    </a:lnTo>
                    <a:lnTo>
                      <a:pt x="1181786" y="1632509"/>
                    </a:lnTo>
                    <a:lnTo>
                      <a:pt x="1171651" y="1630375"/>
                    </a:lnTo>
                    <a:lnTo>
                      <a:pt x="1173785" y="1628165"/>
                    </a:lnTo>
                    <a:lnTo>
                      <a:pt x="1180186" y="1627022"/>
                    </a:lnTo>
                    <a:lnTo>
                      <a:pt x="1184681" y="1627175"/>
                    </a:lnTo>
                    <a:lnTo>
                      <a:pt x="1190092" y="1622146"/>
                    </a:lnTo>
                    <a:lnTo>
                      <a:pt x="1188415" y="1616431"/>
                    </a:lnTo>
                    <a:lnTo>
                      <a:pt x="1188796" y="1612925"/>
                    </a:lnTo>
                    <a:lnTo>
                      <a:pt x="1185215" y="1610182"/>
                    </a:lnTo>
                    <a:lnTo>
                      <a:pt x="1181938" y="1604620"/>
                    </a:lnTo>
                    <a:lnTo>
                      <a:pt x="1184758" y="1596542"/>
                    </a:lnTo>
                    <a:lnTo>
                      <a:pt x="1185291" y="1593037"/>
                    </a:lnTo>
                    <a:lnTo>
                      <a:pt x="1186663" y="1590065"/>
                    </a:lnTo>
                    <a:lnTo>
                      <a:pt x="1184910" y="1586027"/>
                    </a:lnTo>
                    <a:lnTo>
                      <a:pt x="1187958" y="1583207"/>
                    </a:lnTo>
                    <a:lnTo>
                      <a:pt x="1188415" y="1579855"/>
                    </a:lnTo>
                    <a:lnTo>
                      <a:pt x="1176223" y="1578102"/>
                    </a:lnTo>
                    <a:lnTo>
                      <a:pt x="1168222" y="1575740"/>
                    </a:lnTo>
                    <a:lnTo>
                      <a:pt x="1161212" y="1573378"/>
                    </a:lnTo>
                    <a:lnTo>
                      <a:pt x="1157859" y="1570787"/>
                    </a:lnTo>
                    <a:lnTo>
                      <a:pt x="1161441" y="1570406"/>
                    </a:lnTo>
                    <a:lnTo>
                      <a:pt x="1165631" y="1571244"/>
                    </a:lnTo>
                    <a:lnTo>
                      <a:pt x="1177976" y="1570634"/>
                    </a:lnTo>
                    <a:lnTo>
                      <a:pt x="1182091" y="1571549"/>
                    </a:lnTo>
                    <a:lnTo>
                      <a:pt x="1192073" y="1572387"/>
                    </a:lnTo>
                    <a:lnTo>
                      <a:pt x="1195349" y="1570025"/>
                    </a:lnTo>
                    <a:lnTo>
                      <a:pt x="1197864" y="1569796"/>
                    </a:lnTo>
                    <a:lnTo>
                      <a:pt x="1205103" y="1560500"/>
                    </a:lnTo>
                    <a:lnTo>
                      <a:pt x="1208151" y="1559052"/>
                    </a:lnTo>
                    <a:lnTo>
                      <a:pt x="1208532" y="1555623"/>
                    </a:lnTo>
                    <a:lnTo>
                      <a:pt x="1196950" y="1550822"/>
                    </a:lnTo>
                    <a:lnTo>
                      <a:pt x="1190701" y="1546936"/>
                    </a:lnTo>
                    <a:lnTo>
                      <a:pt x="1188796" y="1544879"/>
                    </a:lnTo>
                    <a:lnTo>
                      <a:pt x="1187577" y="1541450"/>
                    </a:lnTo>
                    <a:lnTo>
                      <a:pt x="1190777" y="1542593"/>
                    </a:lnTo>
                    <a:lnTo>
                      <a:pt x="1193597" y="1544345"/>
                    </a:lnTo>
                    <a:lnTo>
                      <a:pt x="1200379" y="1549756"/>
                    </a:lnTo>
                    <a:lnTo>
                      <a:pt x="1208761" y="1550137"/>
                    </a:lnTo>
                    <a:lnTo>
                      <a:pt x="1215695" y="1549832"/>
                    </a:lnTo>
                    <a:lnTo>
                      <a:pt x="1218133" y="1550289"/>
                    </a:lnTo>
                    <a:lnTo>
                      <a:pt x="1222477" y="1546098"/>
                    </a:lnTo>
                    <a:lnTo>
                      <a:pt x="1225525" y="1541374"/>
                    </a:lnTo>
                    <a:lnTo>
                      <a:pt x="1228954" y="1537487"/>
                    </a:lnTo>
                    <a:lnTo>
                      <a:pt x="1227887" y="1535354"/>
                    </a:lnTo>
                    <a:lnTo>
                      <a:pt x="1227201" y="1532915"/>
                    </a:lnTo>
                    <a:lnTo>
                      <a:pt x="1230935" y="1529105"/>
                    </a:lnTo>
                    <a:lnTo>
                      <a:pt x="1231240" y="1522933"/>
                    </a:lnTo>
                    <a:lnTo>
                      <a:pt x="1236726" y="1523314"/>
                    </a:lnTo>
                    <a:lnTo>
                      <a:pt x="1241831" y="1521714"/>
                    </a:lnTo>
                    <a:lnTo>
                      <a:pt x="1241984" y="1516075"/>
                    </a:lnTo>
                    <a:lnTo>
                      <a:pt x="1250518" y="1510055"/>
                    </a:lnTo>
                    <a:lnTo>
                      <a:pt x="1250137" y="1507769"/>
                    </a:lnTo>
                    <a:lnTo>
                      <a:pt x="1246632" y="1497711"/>
                    </a:lnTo>
                    <a:lnTo>
                      <a:pt x="1247927" y="1485214"/>
                    </a:lnTo>
                    <a:lnTo>
                      <a:pt x="1239850" y="1483309"/>
                    </a:lnTo>
                    <a:lnTo>
                      <a:pt x="1234440" y="1483843"/>
                    </a:lnTo>
                    <a:lnTo>
                      <a:pt x="1231926" y="1485824"/>
                    </a:lnTo>
                    <a:lnTo>
                      <a:pt x="1226287" y="1482395"/>
                    </a:lnTo>
                    <a:lnTo>
                      <a:pt x="1210589" y="1474927"/>
                    </a:lnTo>
                    <a:lnTo>
                      <a:pt x="1226211" y="1475994"/>
                    </a:lnTo>
                    <a:lnTo>
                      <a:pt x="1230021" y="1476908"/>
                    </a:lnTo>
                    <a:lnTo>
                      <a:pt x="1233678" y="1478813"/>
                    </a:lnTo>
                    <a:lnTo>
                      <a:pt x="1241603" y="1479652"/>
                    </a:lnTo>
                    <a:lnTo>
                      <a:pt x="1245261" y="1476908"/>
                    </a:lnTo>
                    <a:lnTo>
                      <a:pt x="1244803" y="1473022"/>
                    </a:lnTo>
                    <a:lnTo>
                      <a:pt x="1253338" y="1472108"/>
                    </a:lnTo>
                    <a:lnTo>
                      <a:pt x="1261110" y="1467231"/>
                    </a:lnTo>
                    <a:lnTo>
                      <a:pt x="1264768" y="1463726"/>
                    </a:lnTo>
                    <a:lnTo>
                      <a:pt x="1263701" y="1460297"/>
                    </a:lnTo>
                    <a:lnTo>
                      <a:pt x="1261110" y="1456563"/>
                    </a:lnTo>
                    <a:lnTo>
                      <a:pt x="1255090" y="1451762"/>
                    </a:lnTo>
                    <a:lnTo>
                      <a:pt x="1251661" y="1442314"/>
                    </a:lnTo>
                    <a:lnTo>
                      <a:pt x="1246480" y="1436751"/>
                    </a:lnTo>
                    <a:lnTo>
                      <a:pt x="1239698" y="1439037"/>
                    </a:lnTo>
                    <a:lnTo>
                      <a:pt x="1234440" y="1439647"/>
                    </a:lnTo>
                    <a:lnTo>
                      <a:pt x="1232078" y="1432255"/>
                    </a:lnTo>
                    <a:lnTo>
                      <a:pt x="1229716" y="1429283"/>
                    </a:lnTo>
                    <a:lnTo>
                      <a:pt x="1229868" y="1425169"/>
                    </a:lnTo>
                    <a:lnTo>
                      <a:pt x="1237717" y="1426388"/>
                    </a:lnTo>
                    <a:lnTo>
                      <a:pt x="1246022" y="1424712"/>
                    </a:lnTo>
                    <a:lnTo>
                      <a:pt x="1262101" y="1428445"/>
                    </a:lnTo>
                    <a:lnTo>
                      <a:pt x="1270787" y="1425092"/>
                    </a:lnTo>
                    <a:lnTo>
                      <a:pt x="1274293" y="1422654"/>
                    </a:lnTo>
                    <a:lnTo>
                      <a:pt x="1280998" y="1415567"/>
                    </a:lnTo>
                    <a:lnTo>
                      <a:pt x="1285342" y="1413510"/>
                    </a:lnTo>
                    <a:lnTo>
                      <a:pt x="1288237" y="1410157"/>
                    </a:lnTo>
                    <a:lnTo>
                      <a:pt x="1285189" y="1408405"/>
                    </a:lnTo>
                    <a:lnTo>
                      <a:pt x="1264463" y="1398727"/>
                    </a:lnTo>
                    <a:lnTo>
                      <a:pt x="1265149" y="1396670"/>
                    </a:lnTo>
                    <a:lnTo>
                      <a:pt x="1273378" y="1396670"/>
                    </a:lnTo>
                    <a:lnTo>
                      <a:pt x="1294562" y="1394765"/>
                    </a:lnTo>
                    <a:lnTo>
                      <a:pt x="1307135" y="1393165"/>
                    </a:lnTo>
                    <a:lnTo>
                      <a:pt x="1324661" y="1392327"/>
                    </a:lnTo>
                    <a:lnTo>
                      <a:pt x="1341501" y="1386840"/>
                    </a:lnTo>
                    <a:lnTo>
                      <a:pt x="1341577" y="1380515"/>
                    </a:lnTo>
                    <a:lnTo>
                      <a:pt x="1340968" y="1378839"/>
                    </a:lnTo>
                    <a:lnTo>
                      <a:pt x="1332205" y="1373505"/>
                    </a:lnTo>
                    <a:lnTo>
                      <a:pt x="1329233" y="1367942"/>
                    </a:lnTo>
                    <a:lnTo>
                      <a:pt x="1333957" y="1369695"/>
                    </a:lnTo>
                    <a:lnTo>
                      <a:pt x="1343939" y="1374724"/>
                    </a:lnTo>
                    <a:lnTo>
                      <a:pt x="1346530" y="1370305"/>
                    </a:lnTo>
                    <a:lnTo>
                      <a:pt x="1350569" y="1359637"/>
                    </a:lnTo>
                    <a:lnTo>
                      <a:pt x="1354455" y="1355674"/>
                    </a:lnTo>
                    <a:lnTo>
                      <a:pt x="1358951" y="1351940"/>
                    </a:lnTo>
                    <a:lnTo>
                      <a:pt x="1349807" y="1348054"/>
                    </a:lnTo>
                    <a:lnTo>
                      <a:pt x="1343330" y="1344016"/>
                    </a:lnTo>
                    <a:lnTo>
                      <a:pt x="1347369" y="1343177"/>
                    </a:lnTo>
                    <a:lnTo>
                      <a:pt x="1356589" y="1344016"/>
                    </a:lnTo>
                    <a:lnTo>
                      <a:pt x="1366037" y="1346454"/>
                    </a:lnTo>
                    <a:lnTo>
                      <a:pt x="1376858" y="1347978"/>
                    </a:lnTo>
                    <a:lnTo>
                      <a:pt x="1377315" y="1349197"/>
                    </a:lnTo>
                    <a:lnTo>
                      <a:pt x="1369390" y="1356208"/>
                    </a:lnTo>
                    <a:lnTo>
                      <a:pt x="1357579" y="1370000"/>
                    </a:lnTo>
                    <a:lnTo>
                      <a:pt x="1356055" y="1374343"/>
                    </a:lnTo>
                    <a:lnTo>
                      <a:pt x="1357274" y="1377620"/>
                    </a:lnTo>
                    <a:lnTo>
                      <a:pt x="1355522" y="1380363"/>
                    </a:lnTo>
                    <a:lnTo>
                      <a:pt x="1349350" y="1386992"/>
                    </a:lnTo>
                    <a:lnTo>
                      <a:pt x="1351102" y="1391793"/>
                    </a:lnTo>
                    <a:lnTo>
                      <a:pt x="1358875" y="1394308"/>
                    </a:lnTo>
                    <a:lnTo>
                      <a:pt x="1362380" y="1391945"/>
                    </a:lnTo>
                    <a:lnTo>
                      <a:pt x="1368095" y="1392098"/>
                    </a:lnTo>
                    <a:lnTo>
                      <a:pt x="1372210" y="1390345"/>
                    </a:lnTo>
                    <a:lnTo>
                      <a:pt x="1375334" y="1386307"/>
                    </a:lnTo>
                    <a:lnTo>
                      <a:pt x="1375867" y="1381887"/>
                    </a:lnTo>
                    <a:lnTo>
                      <a:pt x="1379068" y="1382039"/>
                    </a:lnTo>
                    <a:lnTo>
                      <a:pt x="1385697" y="1376705"/>
                    </a:lnTo>
                    <a:lnTo>
                      <a:pt x="1387145" y="1378610"/>
                    </a:lnTo>
                    <a:lnTo>
                      <a:pt x="1390726" y="1382344"/>
                    </a:lnTo>
                    <a:lnTo>
                      <a:pt x="1394994" y="1383030"/>
                    </a:lnTo>
                    <a:lnTo>
                      <a:pt x="1399184" y="1381582"/>
                    </a:lnTo>
                    <a:lnTo>
                      <a:pt x="1401089" y="1381887"/>
                    </a:lnTo>
                    <a:lnTo>
                      <a:pt x="1402156" y="1380515"/>
                    </a:lnTo>
                    <a:lnTo>
                      <a:pt x="1406042" y="1372362"/>
                    </a:lnTo>
                    <a:lnTo>
                      <a:pt x="1406652" y="1370305"/>
                    </a:lnTo>
                    <a:lnTo>
                      <a:pt x="1406424" y="1368095"/>
                    </a:lnTo>
                    <a:lnTo>
                      <a:pt x="1411834" y="1371143"/>
                    </a:lnTo>
                    <a:lnTo>
                      <a:pt x="1411453" y="1373048"/>
                    </a:lnTo>
                    <a:lnTo>
                      <a:pt x="1412215" y="1379296"/>
                    </a:lnTo>
                    <a:lnTo>
                      <a:pt x="1415720" y="1377163"/>
                    </a:lnTo>
                    <a:lnTo>
                      <a:pt x="1425169" y="1369390"/>
                    </a:lnTo>
                    <a:lnTo>
                      <a:pt x="1433932" y="1364818"/>
                    </a:lnTo>
                    <a:lnTo>
                      <a:pt x="1437360" y="1362075"/>
                    </a:lnTo>
                    <a:lnTo>
                      <a:pt x="1441247" y="1359713"/>
                    </a:lnTo>
                    <a:lnTo>
                      <a:pt x="1436370" y="1347978"/>
                    </a:lnTo>
                    <a:lnTo>
                      <a:pt x="1434160" y="1345768"/>
                    </a:lnTo>
                    <a:lnTo>
                      <a:pt x="1433322" y="1343939"/>
                    </a:lnTo>
                    <a:lnTo>
                      <a:pt x="1432255" y="1342720"/>
                    </a:lnTo>
                    <a:lnTo>
                      <a:pt x="1432027" y="1340434"/>
                    </a:lnTo>
                    <a:lnTo>
                      <a:pt x="1438275" y="1344778"/>
                    </a:lnTo>
                    <a:lnTo>
                      <a:pt x="1440028" y="1346683"/>
                    </a:lnTo>
                    <a:lnTo>
                      <a:pt x="1449705" y="1351940"/>
                    </a:lnTo>
                    <a:lnTo>
                      <a:pt x="1454430" y="1351483"/>
                    </a:lnTo>
                    <a:lnTo>
                      <a:pt x="1458315" y="1352626"/>
                    </a:lnTo>
                    <a:lnTo>
                      <a:pt x="1462735" y="1350797"/>
                    </a:lnTo>
                    <a:lnTo>
                      <a:pt x="1479880" y="1340892"/>
                    </a:lnTo>
                    <a:lnTo>
                      <a:pt x="1482090" y="1338529"/>
                    </a:lnTo>
                    <a:lnTo>
                      <a:pt x="1484071" y="1335177"/>
                    </a:lnTo>
                    <a:lnTo>
                      <a:pt x="1485976" y="1330757"/>
                    </a:lnTo>
                    <a:lnTo>
                      <a:pt x="1488034" y="1328318"/>
                    </a:lnTo>
                    <a:lnTo>
                      <a:pt x="1492225" y="1327937"/>
                    </a:lnTo>
                    <a:lnTo>
                      <a:pt x="1493977" y="1328699"/>
                    </a:lnTo>
                    <a:lnTo>
                      <a:pt x="1496721" y="1326718"/>
                    </a:lnTo>
                    <a:lnTo>
                      <a:pt x="1500454" y="1322222"/>
                    </a:lnTo>
                    <a:lnTo>
                      <a:pt x="1508989" y="1308278"/>
                    </a:lnTo>
                    <a:lnTo>
                      <a:pt x="1519581" y="1293190"/>
                    </a:lnTo>
                    <a:lnTo>
                      <a:pt x="1522705" y="1287780"/>
                    </a:lnTo>
                    <a:lnTo>
                      <a:pt x="1523848" y="1283818"/>
                    </a:lnTo>
                    <a:lnTo>
                      <a:pt x="1523085" y="1281532"/>
                    </a:lnTo>
                    <a:lnTo>
                      <a:pt x="1523619" y="1280008"/>
                    </a:lnTo>
                    <a:lnTo>
                      <a:pt x="1525372" y="1279398"/>
                    </a:lnTo>
                    <a:lnTo>
                      <a:pt x="1529639" y="1275740"/>
                    </a:lnTo>
                    <a:lnTo>
                      <a:pt x="1531772" y="1272921"/>
                    </a:lnTo>
                    <a:lnTo>
                      <a:pt x="1537106" y="1263701"/>
                    </a:lnTo>
                    <a:lnTo>
                      <a:pt x="1538935" y="1261643"/>
                    </a:lnTo>
                    <a:lnTo>
                      <a:pt x="1541297" y="1260272"/>
                    </a:lnTo>
                    <a:lnTo>
                      <a:pt x="1546327" y="1258900"/>
                    </a:lnTo>
                    <a:lnTo>
                      <a:pt x="1564538" y="1247699"/>
                    </a:lnTo>
                    <a:lnTo>
                      <a:pt x="1567586" y="1246937"/>
                    </a:lnTo>
                    <a:lnTo>
                      <a:pt x="1571244" y="1244346"/>
                    </a:lnTo>
                    <a:lnTo>
                      <a:pt x="1575511" y="1239774"/>
                    </a:lnTo>
                    <a:lnTo>
                      <a:pt x="1575892" y="1235050"/>
                    </a:lnTo>
                    <a:lnTo>
                      <a:pt x="1572235" y="1230020"/>
                    </a:lnTo>
                    <a:lnTo>
                      <a:pt x="1567663" y="1225144"/>
                    </a:lnTo>
                    <a:lnTo>
                      <a:pt x="1568196" y="1224305"/>
                    </a:lnTo>
                    <a:lnTo>
                      <a:pt x="1570939" y="1224305"/>
                    </a:lnTo>
                    <a:lnTo>
                      <a:pt x="1573225" y="1223620"/>
                    </a:lnTo>
                    <a:lnTo>
                      <a:pt x="1574902" y="1222248"/>
                    </a:lnTo>
                    <a:lnTo>
                      <a:pt x="1574292" y="1219886"/>
                    </a:lnTo>
                    <a:lnTo>
                      <a:pt x="1571473" y="1216762"/>
                    </a:lnTo>
                    <a:lnTo>
                      <a:pt x="1569796" y="1213561"/>
                    </a:lnTo>
                    <a:lnTo>
                      <a:pt x="1569187" y="1210285"/>
                    </a:lnTo>
                    <a:lnTo>
                      <a:pt x="1576578" y="1213714"/>
                    </a:lnTo>
                    <a:lnTo>
                      <a:pt x="1591894" y="1224001"/>
                    </a:lnTo>
                    <a:lnTo>
                      <a:pt x="1604391" y="1230706"/>
                    </a:lnTo>
                    <a:lnTo>
                      <a:pt x="1614145" y="1233983"/>
                    </a:lnTo>
                    <a:lnTo>
                      <a:pt x="1621536" y="1235202"/>
                    </a:lnTo>
                    <a:lnTo>
                      <a:pt x="1626489" y="1234364"/>
                    </a:lnTo>
                    <a:lnTo>
                      <a:pt x="1635709" y="1231468"/>
                    </a:lnTo>
                    <a:lnTo>
                      <a:pt x="1635938" y="1228497"/>
                    </a:lnTo>
                    <a:lnTo>
                      <a:pt x="1631823" y="1224305"/>
                    </a:lnTo>
                    <a:lnTo>
                      <a:pt x="1631518" y="1222629"/>
                    </a:lnTo>
                    <a:lnTo>
                      <a:pt x="1647063" y="1226439"/>
                    </a:lnTo>
                    <a:lnTo>
                      <a:pt x="1651864" y="1226058"/>
                    </a:lnTo>
                    <a:lnTo>
                      <a:pt x="1657502" y="1221257"/>
                    </a:lnTo>
                    <a:lnTo>
                      <a:pt x="1660855" y="1219505"/>
                    </a:lnTo>
                    <a:lnTo>
                      <a:pt x="1664513" y="1218590"/>
                    </a:lnTo>
                    <a:lnTo>
                      <a:pt x="1670533" y="1218667"/>
                    </a:lnTo>
                    <a:lnTo>
                      <a:pt x="1681658" y="1220038"/>
                    </a:lnTo>
                    <a:lnTo>
                      <a:pt x="1688516" y="1219429"/>
                    </a:lnTo>
                    <a:lnTo>
                      <a:pt x="1694764" y="1217219"/>
                    </a:lnTo>
                    <a:lnTo>
                      <a:pt x="1703832" y="1215390"/>
                    </a:lnTo>
                    <a:lnTo>
                      <a:pt x="1722806" y="1209675"/>
                    </a:lnTo>
                    <a:lnTo>
                      <a:pt x="1732026" y="1207465"/>
                    </a:lnTo>
                    <a:lnTo>
                      <a:pt x="1742694" y="1206551"/>
                    </a:lnTo>
                    <a:lnTo>
                      <a:pt x="1765402" y="1200455"/>
                    </a:lnTo>
                    <a:lnTo>
                      <a:pt x="1772565" y="1199312"/>
                    </a:lnTo>
                    <a:lnTo>
                      <a:pt x="1782851" y="1195807"/>
                    </a:lnTo>
                    <a:lnTo>
                      <a:pt x="1789100" y="1194511"/>
                    </a:lnTo>
                    <a:lnTo>
                      <a:pt x="1795729" y="1194359"/>
                    </a:lnTo>
                    <a:lnTo>
                      <a:pt x="1801215" y="1192606"/>
                    </a:lnTo>
                    <a:lnTo>
                      <a:pt x="1805559" y="1189253"/>
                    </a:lnTo>
                    <a:lnTo>
                      <a:pt x="1809064" y="1187348"/>
                    </a:lnTo>
                    <a:lnTo>
                      <a:pt x="1816151" y="1184910"/>
                    </a:lnTo>
                    <a:lnTo>
                      <a:pt x="1826133" y="1180033"/>
                    </a:lnTo>
                    <a:lnTo>
                      <a:pt x="1828952" y="1177442"/>
                    </a:lnTo>
                    <a:lnTo>
                      <a:pt x="1829715" y="1175690"/>
                    </a:lnTo>
                    <a:lnTo>
                      <a:pt x="1830705" y="1171194"/>
                    </a:lnTo>
                    <a:lnTo>
                      <a:pt x="1832153" y="1169518"/>
                    </a:lnTo>
                    <a:lnTo>
                      <a:pt x="1842668" y="1166470"/>
                    </a:lnTo>
                    <a:lnTo>
                      <a:pt x="1849603" y="1161517"/>
                    </a:lnTo>
                    <a:lnTo>
                      <a:pt x="1850060" y="1159688"/>
                    </a:lnTo>
                    <a:lnTo>
                      <a:pt x="1845869" y="1155040"/>
                    </a:lnTo>
                    <a:lnTo>
                      <a:pt x="1848079" y="1154278"/>
                    </a:lnTo>
                    <a:lnTo>
                      <a:pt x="1858365" y="1152830"/>
                    </a:lnTo>
                    <a:lnTo>
                      <a:pt x="1863242" y="1151153"/>
                    </a:lnTo>
                    <a:lnTo>
                      <a:pt x="1874444" y="11451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9" name="Freeform: Shape 1648">
                <a:extLst>
                  <a:ext uri="{FF2B5EF4-FFF2-40B4-BE49-F238E27FC236}">
                    <a16:creationId xmlns:a16="http://schemas.microsoft.com/office/drawing/2014/main" id="{6C81FFB1-B762-4607-B643-4D12D884D54B}"/>
                  </a:ext>
                </a:extLst>
              </p:cNvPr>
              <p:cNvSpPr/>
              <p:nvPr/>
            </p:nvSpPr>
            <p:spPr>
              <a:xfrm>
                <a:off x="4686833" y="4153890"/>
                <a:ext cx="4724" cy="4953"/>
              </a:xfrm>
              <a:custGeom>
                <a:avLst/>
                <a:gdLst>
                  <a:gd name="connsiteX0" fmla="*/ 2438 w 4724"/>
                  <a:gd name="connsiteY0" fmla="*/ 0 h 4953"/>
                  <a:gd name="connsiteX1" fmla="*/ 991 w 4724"/>
                  <a:gd name="connsiteY1" fmla="*/ 1295 h 4953"/>
                  <a:gd name="connsiteX2" fmla="*/ 0 w 4724"/>
                  <a:gd name="connsiteY2" fmla="*/ 4191 h 4953"/>
                  <a:gd name="connsiteX3" fmla="*/ 457 w 4724"/>
                  <a:gd name="connsiteY3" fmla="*/ 4648 h 4953"/>
                  <a:gd name="connsiteX4" fmla="*/ 2133 w 4724"/>
                  <a:gd name="connsiteY4" fmla="*/ 4953 h 4953"/>
                  <a:gd name="connsiteX5" fmla="*/ 2133 w 4724"/>
                  <a:gd name="connsiteY5" fmla="*/ 3353 h 4953"/>
                  <a:gd name="connsiteX6" fmla="*/ 3581 w 4724"/>
                  <a:gd name="connsiteY6" fmla="*/ 2667 h 4953"/>
                  <a:gd name="connsiteX7" fmla="*/ 4343 w 4724"/>
                  <a:gd name="connsiteY7" fmla="*/ 1752 h 4953"/>
                  <a:gd name="connsiteX8" fmla="*/ 4724 w 4724"/>
                  <a:gd name="connsiteY8" fmla="*/ 686 h 4953"/>
                  <a:gd name="connsiteX9" fmla="*/ 4191 w 4724"/>
                  <a:gd name="connsiteY9" fmla="*/ 228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24" h="4953">
                    <a:moveTo>
                      <a:pt x="2438" y="0"/>
                    </a:moveTo>
                    <a:lnTo>
                      <a:pt x="991" y="1295"/>
                    </a:lnTo>
                    <a:lnTo>
                      <a:pt x="0" y="4191"/>
                    </a:lnTo>
                    <a:lnTo>
                      <a:pt x="457" y="4648"/>
                    </a:lnTo>
                    <a:lnTo>
                      <a:pt x="2133" y="4953"/>
                    </a:lnTo>
                    <a:lnTo>
                      <a:pt x="2133" y="3353"/>
                    </a:lnTo>
                    <a:lnTo>
                      <a:pt x="3581" y="2667"/>
                    </a:lnTo>
                    <a:lnTo>
                      <a:pt x="4343" y="1752"/>
                    </a:lnTo>
                    <a:lnTo>
                      <a:pt x="4724" y="686"/>
                    </a:lnTo>
                    <a:lnTo>
                      <a:pt x="4191" y="2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0" name="Freeform: Shape 1649">
                <a:extLst>
                  <a:ext uri="{FF2B5EF4-FFF2-40B4-BE49-F238E27FC236}">
                    <a16:creationId xmlns:a16="http://schemas.microsoft.com/office/drawing/2014/main" id="{83B7FAFC-231F-45E5-B090-83CAFA4E6D28}"/>
                  </a:ext>
                </a:extLst>
              </p:cNvPr>
              <p:cNvSpPr/>
              <p:nvPr/>
            </p:nvSpPr>
            <p:spPr>
              <a:xfrm>
                <a:off x="3277285" y="1264462"/>
                <a:ext cx="20955" cy="8610"/>
              </a:xfrm>
              <a:custGeom>
                <a:avLst/>
                <a:gdLst>
                  <a:gd name="connsiteX0" fmla="*/ 13183 w 20955"/>
                  <a:gd name="connsiteY0" fmla="*/ 8611 h 8610"/>
                  <a:gd name="connsiteX1" fmla="*/ 18364 w 20955"/>
                  <a:gd name="connsiteY1" fmla="*/ 8458 h 8610"/>
                  <a:gd name="connsiteX2" fmla="*/ 20955 w 20955"/>
                  <a:gd name="connsiteY2" fmla="*/ 7468 h 8610"/>
                  <a:gd name="connsiteX3" fmla="*/ 20041 w 20955"/>
                  <a:gd name="connsiteY3" fmla="*/ 5867 h 8610"/>
                  <a:gd name="connsiteX4" fmla="*/ 13259 w 20955"/>
                  <a:gd name="connsiteY4" fmla="*/ 2438 h 8610"/>
                  <a:gd name="connsiteX5" fmla="*/ 6934 w 20955"/>
                  <a:gd name="connsiteY5" fmla="*/ 0 h 8610"/>
                  <a:gd name="connsiteX6" fmla="*/ 1600 w 20955"/>
                  <a:gd name="connsiteY6" fmla="*/ 610 h 8610"/>
                  <a:gd name="connsiteX7" fmla="*/ 0 w 20955"/>
                  <a:gd name="connsiteY7" fmla="*/ 5029 h 8610"/>
                  <a:gd name="connsiteX8" fmla="*/ 152 w 20955"/>
                  <a:gd name="connsiteY8" fmla="*/ 6553 h 8610"/>
                  <a:gd name="connsiteX9" fmla="*/ 1143 w 20955"/>
                  <a:gd name="connsiteY9" fmla="*/ 7391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" h="8610">
                    <a:moveTo>
                      <a:pt x="13183" y="8611"/>
                    </a:moveTo>
                    <a:lnTo>
                      <a:pt x="18364" y="8458"/>
                    </a:lnTo>
                    <a:lnTo>
                      <a:pt x="20955" y="7468"/>
                    </a:lnTo>
                    <a:lnTo>
                      <a:pt x="20041" y="5867"/>
                    </a:lnTo>
                    <a:lnTo>
                      <a:pt x="13259" y="2438"/>
                    </a:lnTo>
                    <a:lnTo>
                      <a:pt x="6934" y="0"/>
                    </a:lnTo>
                    <a:lnTo>
                      <a:pt x="1600" y="610"/>
                    </a:lnTo>
                    <a:lnTo>
                      <a:pt x="0" y="5029"/>
                    </a:lnTo>
                    <a:lnTo>
                      <a:pt x="152" y="6553"/>
                    </a:lnTo>
                    <a:lnTo>
                      <a:pt x="1143" y="73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1" name="Freeform: Shape 1650">
                <a:extLst>
                  <a:ext uri="{FF2B5EF4-FFF2-40B4-BE49-F238E27FC236}">
                    <a16:creationId xmlns:a16="http://schemas.microsoft.com/office/drawing/2014/main" id="{AE339476-0838-444A-A025-3F5BA7BF8435}"/>
                  </a:ext>
                </a:extLst>
              </p:cNvPr>
              <p:cNvSpPr/>
              <p:nvPr/>
            </p:nvSpPr>
            <p:spPr>
              <a:xfrm>
                <a:off x="4761281" y="3434867"/>
                <a:ext cx="16916" cy="16383"/>
              </a:xfrm>
              <a:custGeom>
                <a:avLst/>
                <a:gdLst>
                  <a:gd name="connsiteX0" fmla="*/ 5562 w 16916"/>
                  <a:gd name="connsiteY0" fmla="*/ 13640 h 16383"/>
                  <a:gd name="connsiteX1" fmla="*/ 11811 w 16916"/>
                  <a:gd name="connsiteY1" fmla="*/ 11583 h 16383"/>
                  <a:gd name="connsiteX2" fmla="*/ 14707 w 16916"/>
                  <a:gd name="connsiteY2" fmla="*/ 9678 h 16383"/>
                  <a:gd name="connsiteX3" fmla="*/ 15697 w 16916"/>
                  <a:gd name="connsiteY3" fmla="*/ 3581 h 16383"/>
                  <a:gd name="connsiteX4" fmla="*/ 16916 w 16916"/>
                  <a:gd name="connsiteY4" fmla="*/ 1600 h 16383"/>
                  <a:gd name="connsiteX5" fmla="*/ 15316 w 16916"/>
                  <a:gd name="connsiteY5" fmla="*/ 0 h 16383"/>
                  <a:gd name="connsiteX6" fmla="*/ 13868 w 16916"/>
                  <a:gd name="connsiteY6" fmla="*/ 1067 h 16383"/>
                  <a:gd name="connsiteX7" fmla="*/ 12573 w 16916"/>
                  <a:gd name="connsiteY7" fmla="*/ 3886 h 16383"/>
                  <a:gd name="connsiteX8" fmla="*/ 8077 w 16916"/>
                  <a:gd name="connsiteY8" fmla="*/ 4953 h 16383"/>
                  <a:gd name="connsiteX9" fmla="*/ 2743 w 16916"/>
                  <a:gd name="connsiteY9" fmla="*/ 7544 h 16383"/>
                  <a:gd name="connsiteX10" fmla="*/ 1372 w 16916"/>
                  <a:gd name="connsiteY10" fmla="*/ 9373 h 16383"/>
                  <a:gd name="connsiteX11" fmla="*/ 0 w 16916"/>
                  <a:gd name="connsiteY11" fmla="*/ 15393 h 16383"/>
                  <a:gd name="connsiteX12" fmla="*/ 2895 w 16916"/>
                  <a:gd name="connsiteY12" fmla="*/ 16383 h 1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16" h="16383">
                    <a:moveTo>
                      <a:pt x="5562" y="13640"/>
                    </a:moveTo>
                    <a:lnTo>
                      <a:pt x="11811" y="11583"/>
                    </a:lnTo>
                    <a:lnTo>
                      <a:pt x="14707" y="9678"/>
                    </a:lnTo>
                    <a:lnTo>
                      <a:pt x="15697" y="3581"/>
                    </a:lnTo>
                    <a:lnTo>
                      <a:pt x="16916" y="1600"/>
                    </a:lnTo>
                    <a:lnTo>
                      <a:pt x="15316" y="0"/>
                    </a:lnTo>
                    <a:lnTo>
                      <a:pt x="13868" y="1067"/>
                    </a:lnTo>
                    <a:lnTo>
                      <a:pt x="12573" y="3886"/>
                    </a:lnTo>
                    <a:lnTo>
                      <a:pt x="8077" y="4953"/>
                    </a:lnTo>
                    <a:lnTo>
                      <a:pt x="2743" y="7544"/>
                    </a:lnTo>
                    <a:lnTo>
                      <a:pt x="1372" y="9373"/>
                    </a:lnTo>
                    <a:lnTo>
                      <a:pt x="0" y="15393"/>
                    </a:lnTo>
                    <a:lnTo>
                      <a:pt x="2895" y="1638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2" name="Freeform: Shape 1651">
                <a:extLst>
                  <a:ext uri="{FF2B5EF4-FFF2-40B4-BE49-F238E27FC236}">
                    <a16:creationId xmlns:a16="http://schemas.microsoft.com/office/drawing/2014/main" id="{64E37AE3-8A8D-4658-BA55-F2CFBBF84284}"/>
                  </a:ext>
                </a:extLst>
              </p:cNvPr>
              <p:cNvSpPr/>
              <p:nvPr/>
            </p:nvSpPr>
            <p:spPr>
              <a:xfrm>
                <a:off x="2236927" y="4537329"/>
                <a:ext cx="3581" cy="4343"/>
              </a:xfrm>
              <a:custGeom>
                <a:avLst/>
                <a:gdLst>
                  <a:gd name="connsiteX0" fmla="*/ 3581 w 3581"/>
                  <a:gd name="connsiteY0" fmla="*/ 0 h 4343"/>
                  <a:gd name="connsiteX1" fmla="*/ 2667 w 3581"/>
                  <a:gd name="connsiteY1" fmla="*/ 381 h 4343"/>
                  <a:gd name="connsiteX2" fmla="*/ 0 w 3581"/>
                  <a:gd name="connsiteY2" fmla="*/ 2515 h 4343"/>
                  <a:gd name="connsiteX3" fmla="*/ 1067 w 3581"/>
                  <a:gd name="connsiteY3" fmla="*/ 4343 h 4343"/>
                  <a:gd name="connsiteX4" fmla="*/ 3277 w 3581"/>
                  <a:gd name="connsiteY4" fmla="*/ 4038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1" h="4343">
                    <a:moveTo>
                      <a:pt x="3581" y="0"/>
                    </a:moveTo>
                    <a:lnTo>
                      <a:pt x="2667" y="381"/>
                    </a:lnTo>
                    <a:lnTo>
                      <a:pt x="0" y="2515"/>
                    </a:lnTo>
                    <a:lnTo>
                      <a:pt x="1067" y="4343"/>
                    </a:lnTo>
                    <a:lnTo>
                      <a:pt x="3277" y="40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3" name="Freeform: Shape 1652">
                <a:extLst>
                  <a:ext uri="{FF2B5EF4-FFF2-40B4-BE49-F238E27FC236}">
                    <a16:creationId xmlns:a16="http://schemas.microsoft.com/office/drawing/2014/main" id="{BAE02CE4-3E7A-491F-B219-0A7B8763C45F}"/>
                  </a:ext>
                </a:extLst>
              </p:cNvPr>
              <p:cNvSpPr/>
              <p:nvPr/>
            </p:nvSpPr>
            <p:spPr>
              <a:xfrm>
                <a:off x="3308222" y="1337310"/>
                <a:ext cx="25984" cy="27812"/>
              </a:xfrm>
              <a:custGeom>
                <a:avLst/>
                <a:gdLst>
                  <a:gd name="connsiteX0" fmla="*/ 16993 w 25984"/>
                  <a:gd name="connsiteY0" fmla="*/ 11506 h 27812"/>
                  <a:gd name="connsiteX1" fmla="*/ 23165 w 25984"/>
                  <a:gd name="connsiteY1" fmla="*/ 8687 h 27812"/>
                  <a:gd name="connsiteX2" fmla="*/ 25298 w 25984"/>
                  <a:gd name="connsiteY2" fmla="*/ 6553 h 27812"/>
                  <a:gd name="connsiteX3" fmla="*/ 25984 w 25984"/>
                  <a:gd name="connsiteY3" fmla="*/ 5182 h 27812"/>
                  <a:gd name="connsiteX4" fmla="*/ 15926 w 25984"/>
                  <a:gd name="connsiteY4" fmla="*/ 1143 h 27812"/>
                  <a:gd name="connsiteX5" fmla="*/ 9906 w 25984"/>
                  <a:gd name="connsiteY5" fmla="*/ 0 h 27812"/>
                  <a:gd name="connsiteX6" fmla="*/ 5486 w 25984"/>
                  <a:gd name="connsiteY6" fmla="*/ 762 h 27812"/>
                  <a:gd name="connsiteX7" fmla="*/ 0 w 25984"/>
                  <a:gd name="connsiteY7" fmla="*/ 4801 h 27812"/>
                  <a:gd name="connsiteX8" fmla="*/ 1219 w 25984"/>
                  <a:gd name="connsiteY8" fmla="*/ 8230 h 27812"/>
                  <a:gd name="connsiteX9" fmla="*/ 457 w 25984"/>
                  <a:gd name="connsiteY9" fmla="*/ 13183 h 27812"/>
                  <a:gd name="connsiteX10" fmla="*/ 1372 w 25984"/>
                  <a:gd name="connsiteY10" fmla="*/ 17145 h 27812"/>
                  <a:gd name="connsiteX11" fmla="*/ 4496 w 25984"/>
                  <a:gd name="connsiteY11" fmla="*/ 25451 h 27812"/>
                  <a:gd name="connsiteX12" fmla="*/ 5791 w 25984"/>
                  <a:gd name="connsiteY12" fmla="*/ 27280 h 27812"/>
                  <a:gd name="connsiteX13" fmla="*/ 7011 w 25984"/>
                  <a:gd name="connsiteY13" fmla="*/ 27813 h 27812"/>
                  <a:gd name="connsiteX14" fmla="*/ 13106 w 25984"/>
                  <a:gd name="connsiteY14" fmla="*/ 25375 h 27812"/>
                  <a:gd name="connsiteX15" fmla="*/ 14707 w 25984"/>
                  <a:gd name="connsiteY15" fmla="*/ 23317 h 27812"/>
                  <a:gd name="connsiteX16" fmla="*/ 14402 w 25984"/>
                  <a:gd name="connsiteY16" fmla="*/ 20955 h 27812"/>
                  <a:gd name="connsiteX17" fmla="*/ 14859 w 25984"/>
                  <a:gd name="connsiteY17" fmla="*/ 17831 h 2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984" h="27812">
                    <a:moveTo>
                      <a:pt x="16993" y="11506"/>
                    </a:moveTo>
                    <a:lnTo>
                      <a:pt x="23165" y="8687"/>
                    </a:lnTo>
                    <a:lnTo>
                      <a:pt x="25298" y="6553"/>
                    </a:lnTo>
                    <a:lnTo>
                      <a:pt x="25984" y="5182"/>
                    </a:lnTo>
                    <a:lnTo>
                      <a:pt x="15926" y="1143"/>
                    </a:lnTo>
                    <a:lnTo>
                      <a:pt x="9906" y="0"/>
                    </a:lnTo>
                    <a:lnTo>
                      <a:pt x="5486" y="762"/>
                    </a:lnTo>
                    <a:lnTo>
                      <a:pt x="0" y="4801"/>
                    </a:lnTo>
                    <a:lnTo>
                      <a:pt x="1219" y="8230"/>
                    </a:lnTo>
                    <a:lnTo>
                      <a:pt x="457" y="13183"/>
                    </a:lnTo>
                    <a:lnTo>
                      <a:pt x="1372" y="17145"/>
                    </a:lnTo>
                    <a:lnTo>
                      <a:pt x="4496" y="25451"/>
                    </a:lnTo>
                    <a:lnTo>
                      <a:pt x="5791" y="27280"/>
                    </a:lnTo>
                    <a:lnTo>
                      <a:pt x="7011" y="27813"/>
                    </a:lnTo>
                    <a:lnTo>
                      <a:pt x="13106" y="25375"/>
                    </a:lnTo>
                    <a:lnTo>
                      <a:pt x="14707" y="23317"/>
                    </a:lnTo>
                    <a:lnTo>
                      <a:pt x="14402" y="20955"/>
                    </a:lnTo>
                    <a:lnTo>
                      <a:pt x="14859" y="1783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4" name="Freeform: Shape 1653">
                <a:extLst>
                  <a:ext uri="{FF2B5EF4-FFF2-40B4-BE49-F238E27FC236}">
                    <a16:creationId xmlns:a16="http://schemas.microsoft.com/office/drawing/2014/main" id="{69375501-D28E-45E8-AEAB-FED8E2021D86}"/>
                  </a:ext>
                </a:extLst>
              </p:cNvPr>
              <p:cNvSpPr/>
              <p:nvPr/>
            </p:nvSpPr>
            <p:spPr>
              <a:xfrm>
                <a:off x="4736744" y="3455441"/>
                <a:ext cx="25755" cy="28651"/>
              </a:xfrm>
              <a:custGeom>
                <a:avLst/>
                <a:gdLst>
                  <a:gd name="connsiteX0" fmla="*/ 20879 w 25755"/>
                  <a:gd name="connsiteY0" fmla="*/ 76 h 28651"/>
                  <a:gd name="connsiteX1" fmla="*/ 18974 w 25755"/>
                  <a:gd name="connsiteY1" fmla="*/ 1524 h 28651"/>
                  <a:gd name="connsiteX2" fmla="*/ 17983 w 25755"/>
                  <a:gd name="connsiteY2" fmla="*/ 5334 h 28651"/>
                  <a:gd name="connsiteX3" fmla="*/ 13182 w 25755"/>
                  <a:gd name="connsiteY3" fmla="*/ 14021 h 28651"/>
                  <a:gd name="connsiteX4" fmla="*/ 10058 w 25755"/>
                  <a:gd name="connsiteY4" fmla="*/ 22022 h 28651"/>
                  <a:gd name="connsiteX5" fmla="*/ 5258 w 25755"/>
                  <a:gd name="connsiteY5" fmla="*/ 25603 h 28651"/>
                  <a:gd name="connsiteX6" fmla="*/ 0 w 25755"/>
                  <a:gd name="connsiteY6" fmla="*/ 26746 h 28651"/>
                  <a:gd name="connsiteX7" fmla="*/ 914 w 25755"/>
                  <a:gd name="connsiteY7" fmla="*/ 27508 h 28651"/>
                  <a:gd name="connsiteX8" fmla="*/ 6172 w 25755"/>
                  <a:gd name="connsiteY8" fmla="*/ 28651 h 28651"/>
                  <a:gd name="connsiteX9" fmla="*/ 11430 w 25755"/>
                  <a:gd name="connsiteY9" fmla="*/ 23927 h 28651"/>
                  <a:gd name="connsiteX10" fmla="*/ 21869 w 25755"/>
                  <a:gd name="connsiteY10" fmla="*/ 20422 h 28651"/>
                  <a:gd name="connsiteX11" fmla="*/ 24384 w 25755"/>
                  <a:gd name="connsiteY11" fmla="*/ 13944 h 28651"/>
                  <a:gd name="connsiteX12" fmla="*/ 25679 w 25755"/>
                  <a:gd name="connsiteY12" fmla="*/ 6629 h 28651"/>
                  <a:gd name="connsiteX13" fmla="*/ 25756 w 25755"/>
                  <a:gd name="connsiteY13" fmla="*/ 2210 h 28651"/>
                  <a:gd name="connsiteX14" fmla="*/ 24612 w 25755"/>
                  <a:gd name="connsiteY14" fmla="*/ 229 h 28651"/>
                  <a:gd name="connsiteX15" fmla="*/ 23470 w 25755"/>
                  <a:gd name="connsiteY15" fmla="*/ 0 h 2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55" h="28651">
                    <a:moveTo>
                      <a:pt x="20879" y="76"/>
                    </a:moveTo>
                    <a:lnTo>
                      <a:pt x="18974" y="1524"/>
                    </a:lnTo>
                    <a:lnTo>
                      <a:pt x="17983" y="5334"/>
                    </a:lnTo>
                    <a:lnTo>
                      <a:pt x="13182" y="14021"/>
                    </a:lnTo>
                    <a:lnTo>
                      <a:pt x="10058" y="22022"/>
                    </a:lnTo>
                    <a:lnTo>
                      <a:pt x="5258" y="25603"/>
                    </a:lnTo>
                    <a:lnTo>
                      <a:pt x="0" y="26746"/>
                    </a:lnTo>
                    <a:lnTo>
                      <a:pt x="914" y="27508"/>
                    </a:lnTo>
                    <a:lnTo>
                      <a:pt x="6172" y="28651"/>
                    </a:lnTo>
                    <a:lnTo>
                      <a:pt x="11430" y="23927"/>
                    </a:lnTo>
                    <a:lnTo>
                      <a:pt x="21869" y="20422"/>
                    </a:lnTo>
                    <a:lnTo>
                      <a:pt x="24384" y="13944"/>
                    </a:lnTo>
                    <a:lnTo>
                      <a:pt x="25679" y="6629"/>
                    </a:lnTo>
                    <a:lnTo>
                      <a:pt x="25756" y="2210"/>
                    </a:lnTo>
                    <a:lnTo>
                      <a:pt x="24612" y="229"/>
                    </a:lnTo>
                    <a:lnTo>
                      <a:pt x="2347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5" name="Freeform: Shape 1654">
                <a:extLst>
                  <a:ext uri="{FF2B5EF4-FFF2-40B4-BE49-F238E27FC236}">
                    <a16:creationId xmlns:a16="http://schemas.microsoft.com/office/drawing/2014/main" id="{02805F8E-951C-47F8-BC14-E86B73616A71}"/>
                  </a:ext>
                </a:extLst>
              </p:cNvPr>
              <p:cNvSpPr/>
              <p:nvPr/>
            </p:nvSpPr>
            <p:spPr>
              <a:xfrm>
                <a:off x="2237994" y="4263999"/>
                <a:ext cx="4876" cy="8838"/>
              </a:xfrm>
              <a:custGeom>
                <a:avLst/>
                <a:gdLst>
                  <a:gd name="connsiteX0" fmla="*/ 1829 w 4876"/>
                  <a:gd name="connsiteY0" fmla="*/ 8839 h 8838"/>
                  <a:gd name="connsiteX1" fmla="*/ 2591 w 4876"/>
                  <a:gd name="connsiteY1" fmla="*/ 7239 h 8838"/>
                  <a:gd name="connsiteX2" fmla="*/ 4343 w 4876"/>
                  <a:gd name="connsiteY2" fmla="*/ 6172 h 8838"/>
                  <a:gd name="connsiteX3" fmla="*/ 4877 w 4876"/>
                  <a:gd name="connsiteY3" fmla="*/ 4343 h 8838"/>
                  <a:gd name="connsiteX4" fmla="*/ 4191 w 4876"/>
                  <a:gd name="connsiteY4" fmla="*/ 533 h 8838"/>
                  <a:gd name="connsiteX5" fmla="*/ 3200 w 4876"/>
                  <a:gd name="connsiteY5" fmla="*/ 0 h 8838"/>
                  <a:gd name="connsiteX6" fmla="*/ 1905 w 4876"/>
                  <a:gd name="connsiteY6" fmla="*/ 76 h 8838"/>
                  <a:gd name="connsiteX7" fmla="*/ 152 w 4876"/>
                  <a:gd name="connsiteY7" fmla="*/ 991 h 8838"/>
                  <a:gd name="connsiteX8" fmla="*/ 305 w 4876"/>
                  <a:gd name="connsiteY8" fmla="*/ 4267 h 8838"/>
                  <a:gd name="connsiteX9" fmla="*/ 0 w 4876"/>
                  <a:gd name="connsiteY9" fmla="*/ 5182 h 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" h="8838">
                    <a:moveTo>
                      <a:pt x="1829" y="8839"/>
                    </a:moveTo>
                    <a:lnTo>
                      <a:pt x="2591" y="7239"/>
                    </a:lnTo>
                    <a:lnTo>
                      <a:pt x="4343" y="6172"/>
                    </a:lnTo>
                    <a:lnTo>
                      <a:pt x="4877" y="4343"/>
                    </a:lnTo>
                    <a:lnTo>
                      <a:pt x="4191" y="533"/>
                    </a:lnTo>
                    <a:lnTo>
                      <a:pt x="3200" y="0"/>
                    </a:lnTo>
                    <a:lnTo>
                      <a:pt x="1905" y="76"/>
                    </a:lnTo>
                    <a:lnTo>
                      <a:pt x="152" y="991"/>
                    </a:lnTo>
                    <a:lnTo>
                      <a:pt x="305" y="4267"/>
                    </a:lnTo>
                    <a:lnTo>
                      <a:pt x="0" y="51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6" name="Freeform: Shape 1655">
                <a:extLst>
                  <a:ext uri="{FF2B5EF4-FFF2-40B4-BE49-F238E27FC236}">
                    <a16:creationId xmlns:a16="http://schemas.microsoft.com/office/drawing/2014/main" id="{CC0AA6F9-374E-462B-A806-08100F012E1D}"/>
                  </a:ext>
                </a:extLst>
              </p:cNvPr>
              <p:cNvSpPr/>
              <p:nvPr/>
            </p:nvSpPr>
            <p:spPr>
              <a:xfrm>
                <a:off x="2267254" y="4487875"/>
                <a:ext cx="3733" cy="4876"/>
              </a:xfrm>
              <a:custGeom>
                <a:avLst/>
                <a:gdLst>
                  <a:gd name="connsiteX0" fmla="*/ 3734 w 3733"/>
                  <a:gd name="connsiteY0" fmla="*/ 4038 h 4876"/>
                  <a:gd name="connsiteX1" fmla="*/ 3505 w 3733"/>
                  <a:gd name="connsiteY1" fmla="*/ 1676 h 4876"/>
                  <a:gd name="connsiteX2" fmla="*/ 2819 w 3733"/>
                  <a:gd name="connsiteY2" fmla="*/ 457 h 4876"/>
                  <a:gd name="connsiteX3" fmla="*/ 1219 w 3733"/>
                  <a:gd name="connsiteY3" fmla="*/ 0 h 4876"/>
                  <a:gd name="connsiteX4" fmla="*/ 0 w 3733"/>
                  <a:gd name="connsiteY4" fmla="*/ 1448 h 4876"/>
                  <a:gd name="connsiteX5" fmla="*/ 686 w 3733"/>
                  <a:gd name="connsiteY5" fmla="*/ 3353 h 4876"/>
                  <a:gd name="connsiteX6" fmla="*/ 2667 w 3733"/>
                  <a:gd name="connsiteY6" fmla="*/ 4876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3" h="4876">
                    <a:moveTo>
                      <a:pt x="3734" y="4038"/>
                    </a:moveTo>
                    <a:lnTo>
                      <a:pt x="3505" y="1676"/>
                    </a:lnTo>
                    <a:lnTo>
                      <a:pt x="2819" y="457"/>
                    </a:lnTo>
                    <a:lnTo>
                      <a:pt x="1219" y="0"/>
                    </a:lnTo>
                    <a:lnTo>
                      <a:pt x="0" y="1448"/>
                    </a:lnTo>
                    <a:lnTo>
                      <a:pt x="686" y="3353"/>
                    </a:lnTo>
                    <a:lnTo>
                      <a:pt x="2667" y="48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7" name="Freeform: Shape 1656">
                <a:extLst>
                  <a:ext uri="{FF2B5EF4-FFF2-40B4-BE49-F238E27FC236}">
                    <a16:creationId xmlns:a16="http://schemas.microsoft.com/office/drawing/2014/main" id="{05D8DC5C-793B-4465-9154-D5AF3FC28DB2}"/>
                  </a:ext>
                </a:extLst>
              </p:cNvPr>
              <p:cNvSpPr/>
              <p:nvPr/>
            </p:nvSpPr>
            <p:spPr>
              <a:xfrm>
                <a:off x="4211802" y="1259738"/>
                <a:ext cx="104241" cy="41071"/>
              </a:xfrm>
              <a:custGeom>
                <a:avLst/>
                <a:gdLst>
                  <a:gd name="connsiteX0" fmla="*/ 3734 w 104241"/>
                  <a:gd name="connsiteY0" fmla="*/ 29947 h 41071"/>
                  <a:gd name="connsiteX1" fmla="*/ 2667 w 104241"/>
                  <a:gd name="connsiteY1" fmla="*/ 31318 h 41071"/>
                  <a:gd name="connsiteX2" fmla="*/ 0 w 104241"/>
                  <a:gd name="connsiteY2" fmla="*/ 36957 h 41071"/>
                  <a:gd name="connsiteX3" fmla="*/ 76 w 104241"/>
                  <a:gd name="connsiteY3" fmla="*/ 38862 h 41071"/>
                  <a:gd name="connsiteX4" fmla="*/ 1296 w 104241"/>
                  <a:gd name="connsiteY4" fmla="*/ 40157 h 41071"/>
                  <a:gd name="connsiteX5" fmla="*/ 5334 w 104241"/>
                  <a:gd name="connsiteY5" fmla="*/ 41072 h 41071"/>
                  <a:gd name="connsiteX6" fmla="*/ 13411 w 104241"/>
                  <a:gd name="connsiteY6" fmla="*/ 39395 h 41071"/>
                  <a:gd name="connsiteX7" fmla="*/ 36119 w 104241"/>
                  <a:gd name="connsiteY7" fmla="*/ 35738 h 41071"/>
                  <a:gd name="connsiteX8" fmla="*/ 55474 w 104241"/>
                  <a:gd name="connsiteY8" fmla="*/ 34214 h 41071"/>
                  <a:gd name="connsiteX9" fmla="*/ 65761 w 104241"/>
                  <a:gd name="connsiteY9" fmla="*/ 37109 h 41071"/>
                  <a:gd name="connsiteX10" fmla="*/ 68275 w 104241"/>
                  <a:gd name="connsiteY10" fmla="*/ 41072 h 41071"/>
                  <a:gd name="connsiteX11" fmla="*/ 70485 w 104241"/>
                  <a:gd name="connsiteY11" fmla="*/ 41072 h 41071"/>
                  <a:gd name="connsiteX12" fmla="*/ 76962 w 104241"/>
                  <a:gd name="connsiteY12" fmla="*/ 37262 h 41071"/>
                  <a:gd name="connsiteX13" fmla="*/ 82372 w 104241"/>
                  <a:gd name="connsiteY13" fmla="*/ 32842 h 41071"/>
                  <a:gd name="connsiteX14" fmla="*/ 86639 w 104241"/>
                  <a:gd name="connsiteY14" fmla="*/ 31089 h 41071"/>
                  <a:gd name="connsiteX15" fmla="*/ 102108 w 104241"/>
                  <a:gd name="connsiteY15" fmla="*/ 27279 h 41071"/>
                  <a:gd name="connsiteX16" fmla="*/ 104242 w 104241"/>
                  <a:gd name="connsiteY16" fmla="*/ 24460 h 41071"/>
                  <a:gd name="connsiteX17" fmla="*/ 104013 w 104241"/>
                  <a:gd name="connsiteY17" fmla="*/ 23012 h 41071"/>
                  <a:gd name="connsiteX18" fmla="*/ 102946 w 104241"/>
                  <a:gd name="connsiteY18" fmla="*/ 21184 h 41071"/>
                  <a:gd name="connsiteX19" fmla="*/ 99517 w 104241"/>
                  <a:gd name="connsiteY19" fmla="*/ 18440 h 41071"/>
                  <a:gd name="connsiteX20" fmla="*/ 101346 w 104241"/>
                  <a:gd name="connsiteY20" fmla="*/ 17450 h 41071"/>
                  <a:gd name="connsiteX21" fmla="*/ 102108 w 104241"/>
                  <a:gd name="connsiteY21" fmla="*/ 16231 h 41071"/>
                  <a:gd name="connsiteX22" fmla="*/ 102413 w 104241"/>
                  <a:gd name="connsiteY22" fmla="*/ 14630 h 41071"/>
                  <a:gd name="connsiteX23" fmla="*/ 102261 w 104241"/>
                  <a:gd name="connsiteY23" fmla="*/ 12649 h 41071"/>
                  <a:gd name="connsiteX24" fmla="*/ 100965 w 104241"/>
                  <a:gd name="connsiteY24" fmla="*/ 8534 h 41071"/>
                  <a:gd name="connsiteX25" fmla="*/ 99899 w 104241"/>
                  <a:gd name="connsiteY25" fmla="*/ 7087 h 41071"/>
                  <a:gd name="connsiteX26" fmla="*/ 93955 w 104241"/>
                  <a:gd name="connsiteY26" fmla="*/ 4724 h 41071"/>
                  <a:gd name="connsiteX27" fmla="*/ 92050 w 104241"/>
                  <a:gd name="connsiteY27" fmla="*/ 3200 h 41071"/>
                  <a:gd name="connsiteX28" fmla="*/ 89535 w 104241"/>
                  <a:gd name="connsiteY28" fmla="*/ 76 h 41071"/>
                  <a:gd name="connsiteX29" fmla="*/ 85954 w 104241"/>
                  <a:gd name="connsiteY29" fmla="*/ 0 h 41071"/>
                  <a:gd name="connsiteX30" fmla="*/ 65837 w 104241"/>
                  <a:gd name="connsiteY30" fmla="*/ 8687 h 41071"/>
                  <a:gd name="connsiteX31" fmla="*/ 54788 w 104241"/>
                  <a:gd name="connsiteY31" fmla="*/ 11735 h 41071"/>
                  <a:gd name="connsiteX32" fmla="*/ 41148 w 104241"/>
                  <a:gd name="connsiteY32" fmla="*/ 12649 h 41071"/>
                  <a:gd name="connsiteX33" fmla="*/ 30861 w 104241"/>
                  <a:gd name="connsiteY33" fmla="*/ 12344 h 41071"/>
                  <a:gd name="connsiteX34" fmla="*/ 25146 w 104241"/>
                  <a:gd name="connsiteY34" fmla="*/ 11735 h 41071"/>
                  <a:gd name="connsiteX35" fmla="*/ 16231 w 104241"/>
                  <a:gd name="connsiteY35" fmla="*/ 9068 h 41071"/>
                  <a:gd name="connsiteX36" fmla="*/ 12726 w 104241"/>
                  <a:gd name="connsiteY36" fmla="*/ 10287 h 41071"/>
                  <a:gd name="connsiteX37" fmla="*/ 11278 w 104241"/>
                  <a:gd name="connsiteY37" fmla="*/ 17754 h 41071"/>
                  <a:gd name="connsiteX38" fmla="*/ 12497 w 104241"/>
                  <a:gd name="connsiteY38" fmla="*/ 23165 h 41071"/>
                  <a:gd name="connsiteX39" fmla="*/ 8992 w 104241"/>
                  <a:gd name="connsiteY39" fmla="*/ 28042 h 4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4241" h="41071">
                    <a:moveTo>
                      <a:pt x="3734" y="29947"/>
                    </a:moveTo>
                    <a:lnTo>
                      <a:pt x="2667" y="31318"/>
                    </a:lnTo>
                    <a:lnTo>
                      <a:pt x="0" y="36957"/>
                    </a:lnTo>
                    <a:lnTo>
                      <a:pt x="76" y="38862"/>
                    </a:lnTo>
                    <a:lnTo>
                      <a:pt x="1296" y="40157"/>
                    </a:lnTo>
                    <a:lnTo>
                      <a:pt x="5334" y="41072"/>
                    </a:lnTo>
                    <a:lnTo>
                      <a:pt x="13411" y="39395"/>
                    </a:lnTo>
                    <a:lnTo>
                      <a:pt x="36119" y="35738"/>
                    </a:lnTo>
                    <a:lnTo>
                      <a:pt x="55474" y="34214"/>
                    </a:lnTo>
                    <a:lnTo>
                      <a:pt x="65761" y="37109"/>
                    </a:lnTo>
                    <a:lnTo>
                      <a:pt x="68275" y="41072"/>
                    </a:lnTo>
                    <a:lnTo>
                      <a:pt x="70485" y="41072"/>
                    </a:lnTo>
                    <a:lnTo>
                      <a:pt x="76962" y="37262"/>
                    </a:lnTo>
                    <a:lnTo>
                      <a:pt x="82372" y="32842"/>
                    </a:lnTo>
                    <a:lnTo>
                      <a:pt x="86639" y="31089"/>
                    </a:lnTo>
                    <a:lnTo>
                      <a:pt x="102108" y="27279"/>
                    </a:lnTo>
                    <a:lnTo>
                      <a:pt x="104242" y="24460"/>
                    </a:lnTo>
                    <a:lnTo>
                      <a:pt x="104013" y="23012"/>
                    </a:lnTo>
                    <a:lnTo>
                      <a:pt x="102946" y="21184"/>
                    </a:lnTo>
                    <a:lnTo>
                      <a:pt x="99517" y="18440"/>
                    </a:lnTo>
                    <a:lnTo>
                      <a:pt x="101346" y="17450"/>
                    </a:lnTo>
                    <a:lnTo>
                      <a:pt x="102108" y="16231"/>
                    </a:lnTo>
                    <a:lnTo>
                      <a:pt x="102413" y="14630"/>
                    </a:lnTo>
                    <a:lnTo>
                      <a:pt x="102261" y="12649"/>
                    </a:lnTo>
                    <a:lnTo>
                      <a:pt x="100965" y="8534"/>
                    </a:lnTo>
                    <a:lnTo>
                      <a:pt x="99899" y="7087"/>
                    </a:lnTo>
                    <a:lnTo>
                      <a:pt x="93955" y="4724"/>
                    </a:lnTo>
                    <a:lnTo>
                      <a:pt x="92050" y="3200"/>
                    </a:lnTo>
                    <a:lnTo>
                      <a:pt x="89535" y="76"/>
                    </a:lnTo>
                    <a:lnTo>
                      <a:pt x="85954" y="0"/>
                    </a:lnTo>
                    <a:lnTo>
                      <a:pt x="65837" y="8687"/>
                    </a:lnTo>
                    <a:lnTo>
                      <a:pt x="54788" y="11735"/>
                    </a:lnTo>
                    <a:lnTo>
                      <a:pt x="41148" y="12649"/>
                    </a:lnTo>
                    <a:lnTo>
                      <a:pt x="30861" y="12344"/>
                    </a:lnTo>
                    <a:lnTo>
                      <a:pt x="25146" y="11735"/>
                    </a:lnTo>
                    <a:lnTo>
                      <a:pt x="16231" y="9068"/>
                    </a:lnTo>
                    <a:lnTo>
                      <a:pt x="12726" y="10287"/>
                    </a:lnTo>
                    <a:lnTo>
                      <a:pt x="11278" y="17754"/>
                    </a:lnTo>
                    <a:lnTo>
                      <a:pt x="12497" y="23165"/>
                    </a:lnTo>
                    <a:lnTo>
                      <a:pt x="8992" y="2804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8" name="Freeform: Shape 1657">
                <a:extLst>
                  <a:ext uri="{FF2B5EF4-FFF2-40B4-BE49-F238E27FC236}">
                    <a16:creationId xmlns:a16="http://schemas.microsoft.com/office/drawing/2014/main" id="{1E37D320-5FD4-4ABD-BE21-22DC90EE1EC7}"/>
                  </a:ext>
                </a:extLst>
              </p:cNvPr>
              <p:cNvSpPr/>
              <p:nvPr/>
            </p:nvSpPr>
            <p:spPr>
              <a:xfrm>
                <a:off x="4693081" y="4141089"/>
                <a:ext cx="5257" cy="4571"/>
              </a:xfrm>
              <a:custGeom>
                <a:avLst/>
                <a:gdLst>
                  <a:gd name="connsiteX0" fmla="*/ 0 w 5257"/>
                  <a:gd name="connsiteY0" fmla="*/ 3810 h 4571"/>
                  <a:gd name="connsiteX1" fmla="*/ 2133 w 5257"/>
                  <a:gd name="connsiteY1" fmla="*/ 4572 h 4571"/>
                  <a:gd name="connsiteX2" fmla="*/ 2514 w 5257"/>
                  <a:gd name="connsiteY2" fmla="*/ 3734 h 4571"/>
                  <a:gd name="connsiteX3" fmla="*/ 3581 w 5257"/>
                  <a:gd name="connsiteY3" fmla="*/ 3048 h 4571"/>
                  <a:gd name="connsiteX4" fmla="*/ 5182 w 5257"/>
                  <a:gd name="connsiteY4" fmla="*/ 2515 h 4571"/>
                  <a:gd name="connsiteX5" fmla="*/ 5258 w 5257"/>
                  <a:gd name="connsiteY5" fmla="*/ 0 h 4571"/>
                  <a:gd name="connsiteX6" fmla="*/ 3200 w 5257"/>
                  <a:gd name="connsiteY6" fmla="*/ 610 h 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7" h="4571">
                    <a:moveTo>
                      <a:pt x="0" y="3810"/>
                    </a:moveTo>
                    <a:lnTo>
                      <a:pt x="2133" y="4572"/>
                    </a:lnTo>
                    <a:lnTo>
                      <a:pt x="2514" y="3734"/>
                    </a:lnTo>
                    <a:lnTo>
                      <a:pt x="3581" y="3048"/>
                    </a:lnTo>
                    <a:lnTo>
                      <a:pt x="5182" y="2515"/>
                    </a:lnTo>
                    <a:lnTo>
                      <a:pt x="5258" y="0"/>
                    </a:lnTo>
                    <a:lnTo>
                      <a:pt x="3200" y="6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9" name="Freeform: Shape 1658">
                <a:extLst>
                  <a:ext uri="{FF2B5EF4-FFF2-40B4-BE49-F238E27FC236}">
                    <a16:creationId xmlns:a16="http://schemas.microsoft.com/office/drawing/2014/main" id="{06808451-8BBE-4185-A175-1D3C1B5BF7DB}"/>
                  </a:ext>
                </a:extLst>
              </p:cNvPr>
              <p:cNvSpPr/>
              <p:nvPr/>
            </p:nvSpPr>
            <p:spPr>
              <a:xfrm>
                <a:off x="8856954" y="3734485"/>
                <a:ext cx="2515" cy="7086"/>
              </a:xfrm>
              <a:custGeom>
                <a:avLst/>
                <a:gdLst>
                  <a:gd name="connsiteX0" fmla="*/ 2515 w 2515"/>
                  <a:gd name="connsiteY0" fmla="*/ 1753 h 7086"/>
                  <a:gd name="connsiteX1" fmla="*/ 1677 w 2515"/>
                  <a:gd name="connsiteY1" fmla="*/ 0 h 7086"/>
                  <a:gd name="connsiteX2" fmla="*/ 1296 w 2515"/>
                  <a:gd name="connsiteY2" fmla="*/ 0 h 7086"/>
                  <a:gd name="connsiteX3" fmla="*/ 686 w 2515"/>
                  <a:gd name="connsiteY3" fmla="*/ 1676 h 7086"/>
                  <a:gd name="connsiteX4" fmla="*/ 0 w 2515"/>
                  <a:gd name="connsiteY4" fmla="*/ 4724 h 7086"/>
                  <a:gd name="connsiteX5" fmla="*/ 763 w 2515"/>
                  <a:gd name="connsiteY5" fmla="*/ 7087 h 7086"/>
                  <a:gd name="connsiteX6" fmla="*/ 2134 w 2515"/>
                  <a:gd name="connsiteY6" fmla="*/ 3810 h 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5" h="7086">
                    <a:moveTo>
                      <a:pt x="2515" y="1753"/>
                    </a:moveTo>
                    <a:lnTo>
                      <a:pt x="1677" y="0"/>
                    </a:lnTo>
                    <a:lnTo>
                      <a:pt x="1296" y="0"/>
                    </a:lnTo>
                    <a:lnTo>
                      <a:pt x="686" y="1676"/>
                    </a:lnTo>
                    <a:lnTo>
                      <a:pt x="0" y="4724"/>
                    </a:lnTo>
                    <a:lnTo>
                      <a:pt x="763" y="7087"/>
                    </a:lnTo>
                    <a:lnTo>
                      <a:pt x="2134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0" name="Freeform: Shape 1659">
                <a:extLst>
                  <a:ext uri="{FF2B5EF4-FFF2-40B4-BE49-F238E27FC236}">
                    <a16:creationId xmlns:a16="http://schemas.microsoft.com/office/drawing/2014/main" id="{80B1F694-27C6-472B-BF94-EE6D6AB2B047}"/>
                  </a:ext>
                </a:extLst>
              </p:cNvPr>
              <p:cNvSpPr/>
              <p:nvPr/>
            </p:nvSpPr>
            <p:spPr>
              <a:xfrm>
                <a:off x="8877681" y="4169664"/>
                <a:ext cx="8610" cy="14630"/>
              </a:xfrm>
              <a:custGeom>
                <a:avLst/>
                <a:gdLst>
                  <a:gd name="connsiteX0" fmla="*/ 6095 w 8610"/>
                  <a:gd name="connsiteY0" fmla="*/ 0 h 14630"/>
                  <a:gd name="connsiteX1" fmla="*/ 3657 w 8610"/>
                  <a:gd name="connsiteY1" fmla="*/ 1219 h 14630"/>
                  <a:gd name="connsiteX2" fmla="*/ 686 w 8610"/>
                  <a:gd name="connsiteY2" fmla="*/ 4038 h 14630"/>
                  <a:gd name="connsiteX3" fmla="*/ 0 w 8610"/>
                  <a:gd name="connsiteY3" fmla="*/ 5639 h 14630"/>
                  <a:gd name="connsiteX4" fmla="*/ 991 w 8610"/>
                  <a:gd name="connsiteY4" fmla="*/ 9525 h 14630"/>
                  <a:gd name="connsiteX5" fmla="*/ 686 w 8610"/>
                  <a:gd name="connsiteY5" fmla="*/ 13563 h 14630"/>
                  <a:gd name="connsiteX6" fmla="*/ 4648 w 8610"/>
                  <a:gd name="connsiteY6" fmla="*/ 14630 h 14630"/>
                  <a:gd name="connsiteX7" fmla="*/ 5791 w 8610"/>
                  <a:gd name="connsiteY7" fmla="*/ 13259 h 14630"/>
                  <a:gd name="connsiteX8" fmla="*/ 8611 w 8610"/>
                  <a:gd name="connsiteY8" fmla="*/ 7467 h 14630"/>
                  <a:gd name="connsiteX9" fmla="*/ 7772 w 8610"/>
                  <a:gd name="connsiteY9" fmla="*/ 3734 h 14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10" h="14630">
                    <a:moveTo>
                      <a:pt x="6095" y="0"/>
                    </a:moveTo>
                    <a:lnTo>
                      <a:pt x="3657" y="1219"/>
                    </a:lnTo>
                    <a:lnTo>
                      <a:pt x="686" y="4038"/>
                    </a:lnTo>
                    <a:lnTo>
                      <a:pt x="0" y="5639"/>
                    </a:lnTo>
                    <a:lnTo>
                      <a:pt x="991" y="9525"/>
                    </a:lnTo>
                    <a:lnTo>
                      <a:pt x="686" y="13563"/>
                    </a:lnTo>
                    <a:lnTo>
                      <a:pt x="4648" y="14630"/>
                    </a:lnTo>
                    <a:lnTo>
                      <a:pt x="5791" y="13259"/>
                    </a:lnTo>
                    <a:lnTo>
                      <a:pt x="8611" y="7467"/>
                    </a:lnTo>
                    <a:lnTo>
                      <a:pt x="7772" y="37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1" name="Freeform: Shape 1660">
                <a:extLst>
                  <a:ext uri="{FF2B5EF4-FFF2-40B4-BE49-F238E27FC236}">
                    <a16:creationId xmlns:a16="http://schemas.microsoft.com/office/drawing/2014/main" id="{F9DA76F0-DA5B-4D7F-AE0A-C5EB0111C86D}"/>
                  </a:ext>
                </a:extLst>
              </p:cNvPr>
              <p:cNvSpPr/>
              <p:nvPr/>
            </p:nvSpPr>
            <p:spPr>
              <a:xfrm>
                <a:off x="8887130" y="4145889"/>
                <a:ext cx="3733" cy="5715"/>
              </a:xfrm>
              <a:custGeom>
                <a:avLst/>
                <a:gdLst>
                  <a:gd name="connsiteX0" fmla="*/ 3581 w 3733"/>
                  <a:gd name="connsiteY0" fmla="*/ 1752 h 5715"/>
                  <a:gd name="connsiteX1" fmla="*/ 1676 w 3733"/>
                  <a:gd name="connsiteY1" fmla="*/ 0 h 5715"/>
                  <a:gd name="connsiteX2" fmla="*/ 1447 w 3733"/>
                  <a:gd name="connsiteY2" fmla="*/ 3124 h 5715"/>
                  <a:gd name="connsiteX3" fmla="*/ 0 w 3733"/>
                  <a:gd name="connsiteY3" fmla="*/ 4724 h 5715"/>
                  <a:gd name="connsiteX4" fmla="*/ 1829 w 3733"/>
                  <a:gd name="connsiteY4" fmla="*/ 5715 h 5715"/>
                  <a:gd name="connsiteX5" fmla="*/ 3734 w 3733"/>
                  <a:gd name="connsiteY5" fmla="*/ 4953 h 5715"/>
                  <a:gd name="connsiteX6" fmla="*/ 3505 w 3733"/>
                  <a:gd name="connsiteY6" fmla="*/ 3734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3" h="5715">
                    <a:moveTo>
                      <a:pt x="3581" y="1752"/>
                    </a:moveTo>
                    <a:lnTo>
                      <a:pt x="1676" y="0"/>
                    </a:lnTo>
                    <a:lnTo>
                      <a:pt x="1447" y="3124"/>
                    </a:lnTo>
                    <a:lnTo>
                      <a:pt x="0" y="4724"/>
                    </a:lnTo>
                    <a:lnTo>
                      <a:pt x="1829" y="5715"/>
                    </a:lnTo>
                    <a:lnTo>
                      <a:pt x="3734" y="4953"/>
                    </a:lnTo>
                    <a:lnTo>
                      <a:pt x="3505" y="37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2" name="Freeform: Shape 1661">
                <a:extLst>
                  <a:ext uri="{FF2B5EF4-FFF2-40B4-BE49-F238E27FC236}">
                    <a16:creationId xmlns:a16="http://schemas.microsoft.com/office/drawing/2014/main" id="{97C28A79-D047-4EFD-A2CB-3E1B13622322}"/>
                  </a:ext>
                </a:extLst>
              </p:cNvPr>
              <p:cNvSpPr/>
              <p:nvPr/>
            </p:nvSpPr>
            <p:spPr>
              <a:xfrm>
                <a:off x="8841181" y="3706672"/>
                <a:ext cx="5638" cy="10667"/>
              </a:xfrm>
              <a:custGeom>
                <a:avLst/>
                <a:gdLst>
                  <a:gd name="connsiteX0" fmla="*/ 4343 w 5638"/>
                  <a:gd name="connsiteY0" fmla="*/ 5105 h 10667"/>
                  <a:gd name="connsiteX1" fmla="*/ 2819 w 5638"/>
                  <a:gd name="connsiteY1" fmla="*/ 1600 h 10667"/>
                  <a:gd name="connsiteX2" fmla="*/ 1752 w 5638"/>
                  <a:gd name="connsiteY2" fmla="*/ 0 h 10667"/>
                  <a:gd name="connsiteX3" fmla="*/ 1067 w 5638"/>
                  <a:gd name="connsiteY3" fmla="*/ 762 h 10667"/>
                  <a:gd name="connsiteX4" fmla="*/ 0 w 5638"/>
                  <a:gd name="connsiteY4" fmla="*/ 5715 h 10667"/>
                  <a:gd name="connsiteX5" fmla="*/ 2134 w 5638"/>
                  <a:gd name="connsiteY5" fmla="*/ 9601 h 10667"/>
                  <a:gd name="connsiteX6" fmla="*/ 3886 w 5638"/>
                  <a:gd name="connsiteY6" fmla="*/ 10668 h 10667"/>
                  <a:gd name="connsiteX7" fmla="*/ 5639 w 5638"/>
                  <a:gd name="connsiteY7" fmla="*/ 9525 h 10667"/>
                  <a:gd name="connsiteX8" fmla="*/ 5334 w 5638"/>
                  <a:gd name="connsiteY8" fmla="*/ 7772 h 10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8" h="10667">
                    <a:moveTo>
                      <a:pt x="4343" y="5105"/>
                    </a:moveTo>
                    <a:lnTo>
                      <a:pt x="2819" y="1600"/>
                    </a:lnTo>
                    <a:lnTo>
                      <a:pt x="1752" y="0"/>
                    </a:lnTo>
                    <a:lnTo>
                      <a:pt x="1067" y="762"/>
                    </a:lnTo>
                    <a:lnTo>
                      <a:pt x="0" y="5715"/>
                    </a:lnTo>
                    <a:lnTo>
                      <a:pt x="2134" y="9601"/>
                    </a:lnTo>
                    <a:lnTo>
                      <a:pt x="3886" y="10668"/>
                    </a:lnTo>
                    <a:lnTo>
                      <a:pt x="5639" y="9525"/>
                    </a:lnTo>
                    <a:lnTo>
                      <a:pt x="5334" y="77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3" name="Freeform: Shape 1662">
                <a:extLst>
                  <a:ext uri="{FF2B5EF4-FFF2-40B4-BE49-F238E27FC236}">
                    <a16:creationId xmlns:a16="http://schemas.microsoft.com/office/drawing/2014/main" id="{56DCB58C-21C3-40B8-851F-8A8224F35DC0}"/>
                  </a:ext>
                </a:extLst>
              </p:cNvPr>
              <p:cNvSpPr/>
              <p:nvPr/>
            </p:nvSpPr>
            <p:spPr>
              <a:xfrm>
                <a:off x="8827008" y="3710559"/>
                <a:ext cx="5181" cy="16763"/>
              </a:xfrm>
              <a:custGeom>
                <a:avLst/>
                <a:gdLst>
                  <a:gd name="connsiteX0" fmla="*/ 1295 w 5181"/>
                  <a:gd name="connsiteY0" fmla="*/ 0 h 16763"/>
                  <a:gd name="connsiteX1" fmla="*/ 0 w 5181"/>
                  <a:gd name="connsiteY1" fmla="*/ 16764 h 16763"/>
                  <a:gd name="connsiteX2" fmla="*/ 4039 w 5181"/>
                  <a:gd name="connsiteY2" fmla="*/ 13944 h 16763"/>
                  <a:gd name="connsiteX3" fmla="*/ 5181 w 5181"/>
                  <a:gd name="connsiteY3" fmla="*/ 9601 h 16763"/>
                  <a:gd name="connsiteX4" fmla="*/ 4343 w 5181"/>
                  <a:gd name="connsiteY4" fmla="*/ 6248 h 1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1" h="16763">
                    <a:moveTo>
                      <a:pt x="1295" y="0"/>
                    </a:moveTo>
                    <a:lnTo>
                      <a:pt x="0" y="16764"/>
                    </a:lnTo>
                    <a:lnTo>
                      <a:pt x="4039" y="13944"/>
                    </a:lnTo>
                    <a:lnTo>
                      <a:pt x="5181" y="9601"/>
                    </a:lnTo>
                    <a:lnTo>
                      <a:pt x="4343" y="62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4" name="Freeform: Shape 1663">
                <a:extLst>
                  <a:ext uri="{FF2B5EF4-FFF2-40B4-BE49-F238E27FC236}">
                    <a16:creationId xmlns:a16="http://schemas.microsoft.com/office/drawing/2014/main" id="{81354A10-52A2-4410-83F2-CDB1489440C5}"/>
                  </a:ext>
                </a:extLst>
              </p:cNvPr>
              <p:cNvSpPr/>
              <p:nvPr/>
            </p:nvSpPr>
            <p:spPr>
              <a:xfrm>
                <a:off x="8805976" y="3696690"/>
                <a:ext cx="14173" cy="32689"/>
              </a:xfrm>
              <a:custGeom>
                <a:avLst/>
                <a:gdLst>
                  <a:gd name="connsiteX0" fmla="*/ 7620 w 14173"/>
                  <a:gd name="connsiteY0" fmla="*/ 6096 h 32689"/>
                  <a:gd name="connsiteX1" fmla="*/ 7011 w 14173"/>
                  <a:gd name="connsiteY1" fmla="*/ 3200 h 32689"/>
                  <a:gd name="connsiteX2" fmla="*/ 6553 w 14173"/>
                  <a:gd name="connsiteY2" fmla="*/ 2057 h 32689"/>
                  <a:gd name="connsiteX3" fmla="*/ 3657 w 14173"/>
                  <a:gd name="connsiteY3" fmla="*/ 0 h 32689"/>
                  <a:gd name="connsiteX4" fmla="*/ 0 w 14173"/>
                  <a:gd name="connsiteY4" fmla="*/ 1143 h 32689"/>
                  <a:gd name="connsiteX5" fmla="*/ 762 w 14173"/>
                  <a:gd name="connsiteY5" fmla="*/ 4724 h 32689"/>
                  <a:gd name="connsiteX6" fmla="*/ 2210 w 14173"/>
                  <a:gd name="connsiteY6" fmla="*/ 7772 h 32689"/>
                  <a:gd name="connsiteX7" fmla="*/ 2438 w 14173"/>
                  <a:gd name="connsiteY7" fmla="*/ 9982 h 32689"/>
                  <a:gd name="connsiteX8" fmla="*/ 5639 w 14173"/>
                  <a:gd name="connsiteY8" fmla="*/ 13106 h 32689"/>
                  <a:gd name="connsiteX9" fmla="*/ 6706 w 14173"/>
                  <a:gd name="connsiteY9" fmla="*/ 16916 h 32689"/>
                  <a:gd name="connsiteX10" fmla="*/ 6858 w 14173"/>
                  <a:gd name="connsiteY10" fmla="*/ 21641 h 32689"/>
                  <a:gd name="connsiteX11" fmla="*/ 457 w 14173"/>
                  <a:gd name="connsiteY11" fmla="*/ 32232 h 32689"/>
                  <a:gd name="connsiteX12" fmla="*/ 3886 w 14173"/>
                  <a:gd name="connsiteY12" fmla="*/ 32690 h 32689"/>
                  <a:gd name="connsiteX13" fmla="*/ 10668 w 14173"/>
                  <a:gd name="connsiteY13" fmla="*/ 31242 h 32689"/>
                  <a:gd name="connsiteX14" fmla="*/ 12649 w 14173"/>
                  <a:gd name="connsiteY14" fmla="*/ 28422 h 32689"/>
                  <a:gd name="connsiteX15" fmla="*/ 14021 w 14173"/>
                  <a:gd name="connsiteY15" fmla="*/ 19126 h 32689"/>
                  <a:gd name="connsiteX16" fmla="*/ 14173 w 14173"/>
                  <a:gd name="connsiteY16" fmla="*/ 15316 h 32689"/>
                  <a:gd name="connsiteX17" fmla="*/ 9067 w 14173"/>
                  <a:gd name="connsiteY17" fmla="*/ 9144 h 3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73" h="32689">
                    <a:moveTo>
                      <a:pt x="7620" y="6096"/>
                    </a:moveTo>
                    <a:lnTo>
                      <a:pt x="7011" y="3200"/>
                    </a:lnTo>
                    <a:lnTo>
                      <a:pt x="6553" y="2057"/>
                    </a:lnTo>
                    <a:lnTo>
                      <a:pt x="3657" y="0"/>
                    </a:lnTo>
                    <a:lnTo>
                      <a:pt x="0" y="1143"/>
                    </a:lnTo>
                    <a:lnTo>
                      <a:pt x="762" y="4724"/>
                    </a:lnTo>
                    <a:lnTo>
                      <a:pt x="2210" y="7772"/>
                    </a:lnTo>
                    <a:lnTo>
                      <a:pt x="2438" y="9982"/>
                    </a:lnTo>
                    <a:lnTo>
                      <a:pt x="5639" y="13106"/>
                    </a:lnTo>
                    <a:lnTo>
                      <a:pt x="6706" y="16916"/>
                    </a:lnTo>
                    <a:lnTo>
                      <a:pt x="6858" y="21641"/>
                    </a:lnTo>
                    <a:lnTo>
                      <a:pt x="457" y="32232"/>
                    </a:lnTo>
                    <a:lnTo>
                      <a:pt x="3886" y="32690"/>
                    </a:lnTo>
                    <a:lnTo>
                      <a:pt x="10668" y="31242"/>
                    </a:lnTo>
                    <a:lnTo>
                      <a:pt x="12649" y="28422"/>
                    </a:lnTo>
                    <a:lnTo>
                      <a:pt x="14021" y="19126"/>
                    </a:lnTo>
                    <a:lnTo>
                      <a:pt x="14173" y="15316"/>
                    </a:lnTo>
                    <a:lnTo>
                      <a:pt x="9067" y="91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5" name="Freeform: Shape 1664">
                <a:extLst>
                  <a:ext uri="{FF2B5EF4-FFF2-40B4-BE49-F238E27FC236}">
                    <a16:creationId xmlns:a16="http://schemas.microsoft.com/office/drawing/2014/main" id="{93F7C0B7-4B28-4F7E-8A45-4335B61A4A04}"/>
                  </a:ext>
                </a:extLst>
              </p:cNvPr>
              <p:cNvSpPr/>
              <p:nvPr/>
            </p:nvSpPr>
            <p:spPr>
              <a:xfrm>
                <a:off x="8807272" y="3689756"/>
                <a:ext cx="4799" cy="4648"/>
              </a:xfrm>
              <a:custGeom>
                <a:avLst/>
                <a:gdLst>
                  <a:gd name="connsiteX0" fmla="*/ 4800 w 4799"/>
                  <a:gd name="connsiteY0" fmla="*/ 4648 h 4648"/>
                  <a:gd name="connsiteX1" fmla="*/ 4114 w 4799"/>
                  <a:gd name="connsiteY1" fmla="*/ 2896 h 4648"/>
                  <a:gd name="connsiteX2" fmla="*/ 1676 w 4799"/>
                  <a:gd name="connsiteY2" fmla="*/ 0 h 4648"/>
                  <a:gd name="connsiteX3" fmla="*/ 0 w 4799"/>
                  <a:gd name="connsiteY3" fmla="*/ 838 h 4648"/>
                  <a:gd name="connsiteX4" fmla="*/ 990 w 4799"/>
                  <a:gd name="connsiteY4" fmla="*/ 2438 h 4648"/>
                  <a:gd name="connsiteX5" fmla="*/ 2591 w 4799"/>
                  <a:gd name="connsiteY5" fmla="*/ 3658 h 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9" h="4648">
                    <a:moveTo>
                      <a:pt x="4800" y="4648"/>
                    </a:moveTo>
                    <a:lnTo>
                      <a:pt x="4114" y="2896"/>
                    </a:lnTo>
                    <a:lnTo>
                      <a:pt x="1676" y="0"/>
                    </a:lnTo>
                    <a:lnTo>
                      <a:pt x="0" y="838"/>
                    </a:lnTo>
                    <a:lnTo>
                      <a:pt x="990" y="2438"/>
                    </a:lnTo>
                    <a:lnTo>
                      <a:pt x="2591" y="36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6" name="Freeform: Shape 1665">
                <a:extLst>
                  <a:ext uri="{FF2B5EF4-FFF2-40B4-BE49-F238E27FC236}">
                    <a16:creationId xmlns:a16="http://schemas.microsoft.com/office/drawing/2014/main" id="{7803B97A-CB70-46D6-9B1B-E97CCE479105}"/>
                  </a:ext>
                </a:extLst>
              </p:cNvPr>
              <p:cNvSpPr/>
              <p:nvPr/>
            </p:nvSpPr>
            <p:spPr>
              <a:xfrm>
                <a:off x="8914714" y="4281144"/>
                <a:ext cx="5409" cy="5409"/>
              </a:xfrm>
              <a:custGeom>
                <a:avLst/>
                <a:gdLst>
                  <a:gd name="connsiteX0" fmla="*/ 2591 w 5409"/>
                  <a:gd name="connsiteY0" fmla="*/ 0 h 5409"/>
                  <a:gd name="connsiteX1" fmla="*/ 991 w 5409"/>
                  <a:gd name="connsiteY1" fmla="*/ 381 h 5409"/>
                  <a:gd name="connsiteX2" fmla="*/ 0 w 5409"/>
                  <a:gd name="connsiteY2" fmla="*/ 2057 h 5409"/>
                  <a:gd name="connsiteX3" fmla="*/ 1295 w 5409"/>
                  <a:gd name="connsiteY3" fmla="*/ 3810 h 5409"/>
                  <a:gd name="connsiteX4" fmla="*/ 2209 w 5409"/>
                  <a:gd name="connsiteY4" fmla="*/ 5410 h 5409"/>
                  <a:gd name="connsiteX5" fmla="*/ 5257 w 5409"/>
                  <a:gd name="connsiteY5" fmla="*/ 5410 h 5409"/>
                  <a:gd name="connsiteX6" fmla="*/ 5410 w 5409"/>
                  <a:gd name="connsiteY6" fmla="*/ 4572 h 5409"/>
                  <a:gd name="connsiteX7" fmla="*/ 4801 w 5409"/>
                  <a:gd name="connsiteY7" fmla="*/ 2667 h 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09" h="5409">
                    <a:moveTo>
                      <a:pt x="2591" y="0"/>
                    </a:moveTo>
                    <a:lnTo>
                      <a:pt x="991" y="381"/>
                    </a:lnTo>
                    <a:lnTo>
                      <a:pt x="0" y="2057"/>
                    </a:lnTo>
                    <a:lnTo>
                      <a:pt x="1295" y="3810"/>
                    </a:lnTo>
                    <a:lnTo>
                      <a:pt x="2209" y="5410"/>
                    </a:lnTo>
                    <a:lnTo>
                      <a:pt x="5257" y="5410"/>
                    </a:lnTo>
                    <a:lnTo>
                      <a:pt x="5410" y="4572"/>
                    </a:lnTo>
                    <a:lnTo>
                      <a:pt x="4801" y="26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7" name="Freeform: Shape 1666">
                <a:extLst>
                  <a:ext uri="{FF2B5EF4-FFF2-40B4-BE49-F238E27FC236}">
                    <a16:creationId xmlns:a16="http://schemas.microsoft.com/office/drawing/2014/main" id="{5CAC3E10-7B3D-4F3B-8C6A-022098759C6E}"/>
                  </a:ext>
                </a:extLst>
              </p:cNvPr>
              <p:cNvSpPr/>
              <p:nvPr/>
            </p:nvSpPr>
            <p:spPr>
              <a:xfrm>
                <a:off x="8392972" y="4214317"/>
                <a:ext cx="4800" cy="4876"/>
              </a:xfrm>
              <a:custGeom>
                <a:avLst/>
                <a:gdLst>
                  <a:gd name="connsiteX0" fmla="*/ 4801 w 4800"/>
                  <a:gd name="connsiteY0" fmla="*/ 4420 h 4876"/>
                  <a:gd name="connsiteX1" fmla="*/ 2515 w 4800"/>
                  <a:gd name="connsiteY1" fmla="*/ 2591 h 4876"/>
                  <a:gd name="connsiteX2" fmla="*/ 1601 w 4800"/>
                  <a:gd name="connsiteY2" fmla="*/ 153 h 4876"/>
                  <a:gd name="connsiteX3" fmla="*/ 991 w 4800"/>
                  <a:gd name="connsiteY3" fmla="*/ 0 h 4876"/>
                  <a:gd name="connsiteX4" fmla="*/ 458 w 4800"/>
                  <a:gd name="connsiteY4" fmla="*/ 381 h 4876"/>
                  <a:gd name="connsiteX5" fmla="*/ 0 w 4800"/>
                  <a:gd name="connsiteY5" fmla="*/ 1219 h 4876"/>
                  <a:gd name="connsiteX6" fmla="*/ 458 w 4800"/>
                  <a:gd name="connsiteY6" fmla="*/ 2286 h 4876"/>
                  <a:gd name="connsiteX7" fmla="*/ 2286 w 4800"/>
                  <a:gd name="connsiteY7" fmla="*/ 4877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0" h="4876">
                    <a:moveTo>
                      <a:pt x="4801" y="4420"/>
                    </a:moveTo>
                    <a:lnTo>
                      <a:pt x="2515" y="2591"/>
                    </a:lnTo>
                    <a:lnTo>
                      <a:pt x="1601" y="153"/>
                    </a:lnTo>
                    <a:lnTo>
                      <a:pt x="991" y="0"/>
                    </a:lnTo>
                    <a:lnTo>
                      <a:pt x="458" y="381"/>
                    </a:lnTo>
                    <a:lnTo>
                      <a:pt x="0" y="1219"/>
                    </a:lnTo>
                    <a:lnTo>
                      <a:pt x="458" y="2286"/>
                    </a:lnTo>
                    <a:lnTo>
                      <a:pt x="2286" y="48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8" name="Freeform: Shape 1667">
                <a:extLst>
                  <a:ext uri="{FF2B5EF4-FFF2-40B4-BE49-F238E27FC236}">
                    <a16:creationId xmlns:a16="http://schemas.microsoft.com/office/drawing/2014/main" id="{31E90842-C66A-480C-ADA1-E1B5C80578A7}"/>
                  </a:ext>
                </a:extLst>
              </p:cNvPr>
              <p:cNvSpPr/>
              <p:nvPr/>
            </p:nvSpPr>
            <p:spPr>
              <a:xfrm>
                <a:off x="8900998" y="4125315"/>
                <a:ext cx="4191" cy="5334"/>
              </a:xfrm>
              <a:custGeom>
                <a:avLst/>
                <a:gdLst>
                  <a:gd name="connsiteX0" fmla="*/ 1600 w 4191"/>
                  <a:gd name="connsiteY0" fmla="*/ 228 h 5334"/>
                  <a:gd name="connsiteX1" fmla="*/ 0 w 4191"/>
                  <a:gd name="connsiteY1" fmla="*/ 1372 h 5334"/>
                  <a:gd name="connsiteX2" fmla="*/ 1067 w 4191"/>
                  <a:gd name="connsiteY2" fmla="*/ 3048 h 5334"/>
                  <a:gd name="connsiteX3" fmla="*/ 4191 w 4191"/>
                  <a:gd name="connsiteY3" fmla="*/ 5334 h 5334"/>
                  <a:gd name="connsiteX4" fmla="*/ 2439 w 4191"/>
                  <a:gd name="connsiteY4" fmla="*/ 0 h 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" h="5334">
                    <a:moveTo>
                      <a:pt x="1600" y="228"/>
                    </a:moveTo>
                    <a:lnTo>
                      <a:pt x="0" y="1372"/>
                    </a:lnTo>
                    <a:lnTo>
                      <a:pt x="1067" y="3048"/>
                    </a:lnTo>
                    <a:lnTo>
                      <a:pt x="4191" y="5334"/>
                    </a:lnTo>
                    <a:lnTo>
                      <a:pt x="243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9" name="Freeform: Shape 1668">
                <a:extLst>
                  <a:ext uri="{FF2B5EF4-FFF2-40B4-BE49-F238E27FC236}">
                    <a16:creationId xmlns:a16="http://schemas.microsoft.com/office/drawing/2014/main" id="{E6F2695D-2740-475C-8F07-1A4C5045D38B}"/>
                  </a:ext>
                </a:extLst>
              </p:cNvPr>
              <p:cNvSpPr/>
              <p:nvPr/>
            </p:nvSpPr>
            <p:spPr>
              <a:xfrm>
                <a:off x="8905265" y="4268343"/>
                <a:ext cx="4114" cy="5257"/>
              </a:xfrm>
              <a:custGeom>
                <a:avLst/>
                <a:gdLst>
                  <a:gd name="connsiteX0" fmla="*/ 1219 w 4114"/>
                  <a:gd name="connsiteY0" fmla="*/ 0 h 5257"/>
                  <a:gd name="connsiteX1" fmla="*/ 457 w 4114"/>
                  <a:gd name="connsiteY1" fmla="*/ 838 h 5257"/>
                  <a:gd name="connsiteX2" fmla="*/ 0 w 4114"/>
                  <a:gd name="connsiteY2" fmla="*/ 2896 h 5257"/>
                  <a:gd name="connsiteX3" fmla="*/ 1981 w 4114"/>
                  <a:gd name="connsiteY3" fmla="*/ 5029 h 5257"/>
                  <a:gd name="connsiteX4" fmla="*/ 4114 w 4114"/>
                  <a:gd name="connsiteY4" fmla="*/ 5258 h 5257"/>
                  <a:gd name="connsiteX5" fmla="*/ 2972 w 4114"/>
                  <a:gd name="connsiteY5" fmla="*/ 3810 h 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4" h="5257">
                    <a:moveTo>
                      <a:pt x="1219" y="0"/>
                    </a:moveTo>
                    <a:lnTo>
                      <a:pt x="457" y="838"/>
                    </a:lnTo>
                    <a:lnTo>
                      <a:pt x="0" y="2896"/>
                    </a:lnTo>
                    <a:lnTo>
                      <a:pt x="1981" y="5029"/>
                    </a:lnTo>
                    <a:lnTo>
                      <a:pt x="4114" y="5258"/>
                    </a:lnTo>
                    <a:lnTo>
                      <a:pt x="2972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0" name="Freeform: Shape 1669">
                <a:extLst>
                  <a:ext uri="{FF2B5EF4-FFF2-40B4-BE49-F238E27FC236}">
                    <a16:creationId xmlns:a16="http://schemas.microsoft.com/office/drawing/2014/main" id="{2E8F3D92-42D2-49BD-B341-F18E67BBE795}"/>
                  </a:ext>
                </a:extLst>
              </p:cNvPr>
              <p:cNvSpPr/>
              <p:nvPr/>
            </p:nvSpPr>
            <p:spPr>
              <a:xfrm>
                <a:off x="8918752" y="3813733"/>
                <a:ext cx="3886" cy="7772"/>
              </a:xfrm>
              <a:custGeom>
                <a:avLst/>
                <a:gdLst>
                  <a:gd name="connsiteX0" fmla="*/ 3886 w 3886"/>
                  <a:gd name="connsiteY0" fmla="*/ 7773 h 7772"/>
                  <a:gd name="connsiteX1" fmla="*/ 3048 w 3886"/>
                  <a:gd name="connsiteY1" fmla="*/ 2286 h 7772"/>
                  <a:gd name="connsiteX2" fmla="*/ 0 w 3886"/>
                  <a:gd name="connsiteY2" fmla="*/ 0 h 7772"/>
                  <a:gd name="connsiteX3" fmla="*/ 229 w 3886"/>
                  <a:gd name="connsiteY3" fmla="*/ 2896 h 7772"/>
                  <a:gd name="connsiteX4" fmla="*/ 1219 w 3886"/>
                  <a:gd name="connsiteY4" fmla="*/ 5715 h 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6" h="7772">
                    <a:moveTo>
                      <a:pt x="3886" y="7773"/>
                    </a:moveTo>
                    <a:lnTo>
                      <a:pt x="3048" y="2286"/>
                    </a:lnTo>
                    <a:lnTo>
                      <a:pt x="0" y="0"/>
                    </a:lnTo>
                    <a:lnTo>
                      <a:pt x="229" y="2896"/>
                    </a:lnTo>
                    <a:lnTo>
                      <a:pt x="1219" y="57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1" name="Freeform: Shape 1670">
                <a:extLst>
                  <a:ext uri="{FF2B5EF4-FFF2-40B4-BE49-F238E27FC236}">
                    <a16:creationId xmlns:a16="http://schemas.microsoft.com/office/drawing/2014/main" id="{000B9365-C28C-4544-8A1A-9965BE5C51BA}"/>
                  </a:ext>
                </a:extLst>
              </p:cNvPr>
              <p:cNvSpPr/>
              <p:nvPr/>
            </p:nvSpPr>
            <p:spPr>
              <a:xfrm>
                <a:off x="8899398" y="3808247"/>
                <a:ext cx="4266" cy="10287"/>
              </a:xfrm>
              <a:custGeom>
                <a:avLst/>
                <a:gdLst>
                  <a:gd name="connsiteX0" fmla="*/ 4267 w 4266"/>
                  <a:gd name="connsiteY0" fmla="*/ 10287 h 10287"/>
                  <a:gd name="connsiteX1" fmla="*/ 3734 w 4266"/>
                  <a:gd name="connsiteY1" fmla="*/ 6553 h 10287"/>
                  <a:gd name="connsiteX2" fmla="*/ 1829 w 4266"/>
                  <a:gd name="connsiteY2" fmla="*/ 1676 h 10287"/>
                  <a:gd name="connsiteX3" fmla="*/ 76 w 4266"/>
                  <a:gd name="connsiteY3" fmla="*/ 0 h 10287"/>
                  <a:gd name="connsiteX4" fmla="*/ 0 w 4266"/>
                  <a:gd name="connsiteY4" fmla="*/ 3505 h 10287"/>
                  <a:gd name="connsiteX5" fmla="*/ 2362 w 4266"/>
                  <a:gd name="connsiteY5" fmla="*/ 8763 h 1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6" h="10287">
                    <a:moveTo>
                      <a:pt x="4267" y="10287"/>
                    </a:moveTo>
                    <a:lnTo>
                      <a:pt x="3734" y="6553"/>
                    </a:lnTo>
                    <a:lnTo>
                      <a:pt x="1829" y="1676"/>
                    </a:lnTo>
                    <a:lnTo>
                      <a:pt x="76" y="0"/>
                    </a:lnTo>
                    <a:lnTo>
                      <a:pt x="0" y="3505"/>
                    </a:lnTo>
                    <a:lnTo>
                      <a:pt x="2362" y="87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2" name="Freeform: Shape 1671">
                <a:extLst>
                  <a:ext uri="{FF2B5EF4-FFF2-40B4-BE49-F238E27FC236}">
                    <a16:creationId xmlns:a16="http://schemas.microsoft.com/office/drawing/2014/main" id="{8732F676-3E49-4B24-A3C2-06F2512AEC58}"/>
                  </a:ext>
                </a:extLst>
              </p:cNvPr>
              <p:cNvSpPr/>
              <p:nvPr/>
            </p:nvSpPr>
            <p:spPr>
              <a:xfrm>
                <a:off x="8884691" y="4066488"/>
                <a:ext cx="21031" cy="79248"/>
              </a:xfrm>
              <a:custGeom>
                <a:avLst/>
                <a:gdLst>
                  <a:gd name="connsiteX0" fmla="*/ 17679 w 21031"/>
                  <a:gd name="connsiteY0" fmla="*/ 39319 h 79248"/>
                  <a:gd name="connsiteX1" fmla="*/ 16688 w 21031"/>
                  <a:gd name="connsiteY1" fmla="*/ 27127 h 79248"/>
                  <a:gd name="connsiteX2" fmla="*/ 13640 w 21031"/>
                  <a:gd name="connsiteY2" fmla="*/ 23546 h 79248"/>
                  <a:gd name="connsiteX3" fmla="*/ 14631 w 21031"/>
                  <a:gd name="connsiteY3" fmla="*/ 22251 h 79248"/>
                  <a:gd name="connsiteX4" fmla="*/ 16154 w 21031"/>
                  <a:gd name="connsiteY4" fmla="*/ 18898 h 79248"/>
                  <a:gd name="connsiteX5" fmla="*/ 18212 w 21031"/>
                  <a:gd name="connsiteY5" fmla="*/ 17831 h 79248"/>
                  <a:gd name="connsiteX6" fmla="*/ 19736 w 21031"/>
                  <a:gd name="connsiteY6" fmla="*/ 15240 h 79248"/>
                  <a:gd name="connsiteX7" fmla="*/ 20651 w 21031"/>
                  <a:gd name="connsiteY7" fmla="*/ 12649 h 79248"/>
                  <a:gd name="connsiteX8" fmla="*/ 20955 w 21031"/>
                  <a:gd name="connsiteY8" fmla="*/ 11430 h 79248"/>
                  <a:gd name="connsiteX9" fmla="*/ 18670 w 21031"/>
                  <a:gd name="connsiteY9" fmla="*/ 8153 h 79248"/>
                  <a:gd name="connsiteX10" fmla="*/ 21031 w 21031"/>
                  <a:gd name="connsiteY10" fmla="*/ 5639 h 79248"/>
                  <a:gd name="connsiteX11" fmla="*/ 20651 w 21031"/>
                  <a:gd name="connsiteY11" fmla="*/ 4267 h 79248"/>
                  <a:gd name="connsiteX12" fmla="*/ 20498 w 21031"/>
                  <a:gd name="connsiteY12" fmla="*/ 0 h 79248"/>
                  <a:gd name="connsiteX13" fmla="*/ 19203 w 21031"/>
                  <a:gd name="connsiteY13" fmla="*/ 76 h 79248"/>
                  <a:gd name="connsiteX14" fmla="*/ 15164 w 21031"/>
                  <a:gd name="connsiteY14" fmla="*/ 2362 h 79248"/>
                  <a:gd name="connsiteX15" fmla="*/ 12573 w 21031"/>
                  <a:gd name="connsiteY15" fmla="*/ 7315 h 79248"/>
                  <a:gd name="connsiteX16" fmla="*/ 12649 w 21031"/>
                  <a:gd name="connsiteY16" fmla="*/ 12345 h 79248"/>
                  <a:gd name="connsiteX17" fmla="*/ 10668 w 21031"/>
                  <a:gd name="connsiteY17" fmla="*/ 19736 h 79248"/>
                  <a:gd name="connsiteX18" fmla="*/ 11506 w 21031"/>
                  <a:gd name="connsiteY18" fmla="*/ 21184 h 79248"/>
                  <a:gd name="connsiteX19" fmla="*/ 10592 w 21031"/>
                  <a:gd name="connsiteY19" fmla="*/ 26061 h 79248"/>
                  <a:gd name="connsiteX20" fmla="*/ 8458 w 21031"/>
                  <a:gd name="connsiteY20" fmla="*/ 28270 h 79248"/>
                  <a:gd name="connsiteX21" fmla="*/ 8001 w 21031"/>
                  <a:gd name="connsiteY21" fmla="*/ 29871 h 79248"/>
                  <a:gd name="connsiteX22" fmla="*/ 8763 w 21031"/>
                  <a:gd name="connsiteY22" fmla="*/ 34214 h 79248"/>
                  <a:gd name="connsiteX23" fmla="*/ 7696 w 21031"/>
                  <a:gd name="connsiteY23" fmla="*/ 36348 h 79248"/>
                  <a:gd name="connsiteX24" fmla="*/ 7240 w 21031"/>
                  <a:gd name="connsiteY24" fmla="*/ 39167 h 79248"/>
                  <a:gd name="connsiteX25" fmla="*/ 7240 w 21031"/>
                  <a:gd name="connsiteY25" fmla="*/ 46330 h 79248"/>
                  <a:gd name="connsiteX26" fmla="*/ 7773 w 21031"/>
                  <a:gd name="connsiteY26" fmla="*/ 47168 h 79248"/>
                  <a:gd name="connsiteX27" fmla="*/ 9449 w 21031"/>
                  <a:gd name="connsiteY27" fmla="*/ 48540 h 79248"/>
                  <a:gd name="connsiteX28" fmla="*/ 9830 w 21031"/>
                  <a:gd name="connsiteY28" fmla="*/ 51511 h 79248"/>
                  <a:gd name="connsiteX29" fmla="*/ 9068 w 21031"/>
                  <a:gd name="connsiteY29" fmla="*/ 51892 h 79248"/>
                  <a:gd name="connsiteX30" fmla="*/ 6249 w 21031"/>
                  <a:gd name="connsiteY30" fmla="*/ 51892 h 79248"/>
                  <a:gd name="connsiteX31" fmla="*/ 5486 w 21031"/>
                  <a:gd name="connsiteY31" fmla="*/ 52807 h 79248"/>
                  <a:gd name="connsiteX32" fmla="*/ 4115 w 21031"/>
                  <a:gd name="connsiteY32" fmla="*/ 55931 h 79248"/>
                  <a:gd name="connsiteX33" fmla="*/ 3810 w 21031"/>
                  <a:gd name="connsiteY33" fmla="*/ 59741 h 79248"/>
                  <a:gd name="connsiteX34" fmla="*/ 2819 w 21031"/>
                  <a:gd name="connsiteY34" fmla="*/ 62256 h 79248"/>
                  <a:gd name="connsiteX35" fmla="*/ 1296 w 21031"/>
                  <a:gd name="connsiteY35" fmla="*/ 63018 h 79248"/>
                  <a:gd name="connsiteX36" fmla="*/ 0 w 21031"/>
                  <a:gd name="connsiteY36" fmla="*/ 65227 h 79248"/>
                  <a:gd name="connsiteX37" fmla="*/ 991 w 21031"/>
                  <a:gd name="connsiteY37" fmla="*/ 66751 h 79248"/>
                  <a:gd name="connsiteX38" fmla="*/ 1601 w 21031"/>
                  <a:gd name="connsiteY38" fmla="*/ 71247 h 79248"/>
                  <a:gd name="connsiteX39" fmla="*/ 5182 w 21031"/>
                  <a:gd name="connsiteY39" fmla="*/ 78258 h 79248"/>
                  <a:gd name="connsiteX40" fmla="*/ 6401 w 21031"/>
                  <a:gd name="connsiteY40" fmla="*/ 79248 h 79248"/>
                  <a:gd name="connsiteX41" fmla="*/ 7316 w 21031"/>
                  <a:gd name="connsiteY41" fmla="*/ 78334 h 79248"/>
                  <a:gd name="connsiteX42" fmla="*/ 8916 w 21031"/>
                  <a:gd name="connsiteY42" fmla="*/ 74295 h 79248"/>
                  <a:gd name="connsiteX43" fmla="*/ 8992 w 21031"/>
                  <a:gd name="connsiteY43" fmla="*/ 69419 h 79248"/>
                  <a:gd name="connsiteX44" fmla="*/ 10211 w 21031"/>
                  <a:gd name="connsiteY44" fmla="*/ 65151 h 79248"/>
                  <a:gd name="connsiteX45" fmla="*/ 10211 w 21031"/>
                  <a:gd name="connsiteY45" fmla="*/ 63475 h 79248"/>
                  <a:gd name="connsiteX46" fmla="*/ 8916 w 21031"/>
                  <a:gd name="connsiteY46" fmla="*/ 62560 h 79248"/>
                  <a:gd name="connsiteX47" fmla="*/ 8306 w 21031"/>
                  <a:gd name="connsiteY47" fmla="*/ 60579 h 79248"/>
                  <a:gd name="connsiteX48" fmla="*/ 9754 w 21031"/>
                  <a:gd name="connsiteY48" fmla="*/ 58903 h 79248"/>
                  <a:gd name="connsiteX49" fmla="*/ 10287 w 21031"/>
                  <a:gd name="connsiteY49" fmla="*/ 57150 h 79248"/>
                  <a:gd name="connsiteX50" fmla="*/ 12955 w 21031"/>
                  <a:gd name="connsiteY50" fmla="*/ 53188 h 79248"/>
                  <a:gd name="connsiteX51" fmla="*/ 13411 w 21031"/>
                  <a:gd name="connsiteY51" fmla="*/ 51435 h 79248"/>
                  <a:gd name="connsiteX52" fmla="*/ 12726 w 21031"/>
                  <a:gd name="connsiteY52" fmla="*/ 43282 h 79248"/>
                  <a:gd name="connsiteX53" fmla="*/ 15469 w 21031"/>
                  <a:gd name="connsiteY53" fmla="*/ 42672 h 7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1031" h="79248">
                    <a:moveTo>
                      <a:pt x="17679" y="39319"/>
                    </a:moveTo>
                    <a:lnTo>
                      <a:pt x="16688" y="27127"/>
                    </a:lnTo>
                    <a:lnTo>
                      <a:pt x="13640" y="23546"/>
                    </a:lnTo>
                    <a:lnTo>
                      <a:pt x="14631" y="22251"/>
                    </a:lnTo>
                    <a:lnTo>
                      <a:pt x="16154" y="18898"/>
                    </a:lnTo>
                    <a:lnTo>
                      <a:pt x="18212" y="17831"/>
                    </a:lnTo>
                    <a:lnTo>
                      <a:pt x="19736" y="15240"/>
                    </a:lnTo>
                    <a:lnTo>
                      <a:pt x="20651" y="12649"/>
                    </a:lnTo>
                    <a:lnTo>
                      <a:pt x="20955" y="11430"/>
                    </a:lnTo>
                    <a:lnTo>
                      <a:pt x="18670" y="8153"/>
                    </a:lnTo>
                    <a:lnTo>
                      <a:pt x="21031" y="5639"/>
                    </a:lnTo>
                    <a:lnTo>
                      <a:pt x="20651" y="4267"/>
                    </a:lnTo>
                    <a:lnTo>
                      <a:pt x="20498" y="0"/>
                    </a:lnTo>
                    <a:lnTo>
                      <a:pt x="19203" y="76"/>
                    </a:lnTo>
                    <a:lnTo>
                      <a:pt x="15164" y="2362"/>
                    </a:lnTo>
                    <a:lnTo>
                      <a:pt x="12573" y="7315"/>
                    </a:lnTo>
                    <a:lnTo>
                      <a:pt x="12649" y="12345"/>
                    </a:lnTo>
                    <a:lnTo>
                      <a:pt x="10668" y="19736"/>
                    </a:lnTo>
                    <a:lnTo>
                      <a:pt x="11506" y="21184"/>
                    </a:lnTo>
                    <a:lnTo>
                      <a:pt x="10592" y="26061"/>
                    </a:lnTo>
                    <a:lnTo>
                      <a:pt x="8458" y="28270"/>
                    </a:lnTo>
                    <a:lnTo>
                      <a:pt x="8001" y="29871"/>
                    </a:lnTo>
                    <a:lnTo>
                      <a:pt x="8763" y="34214"/>
                    </a:lnTo>
                    <a:lnTo>
                      <a:pt x="7696" y="36348"/>
                    </a:lnTo>
                    <a:lnTo>
                      <a:pt x="7240" y="39167"/>
                    </a:lnTo>
                    <a:lnTo>
                      <a:pt x="7240" y="46330"/>
                    </a:lnTo>
                    <a:lnTo>
                      <a:pt x="7773" y="47168"/>
                    </a:lnTo>
                    <a:lnTo>
                      <a:pt x="9449" y="48540"/>
                    </a:lnTo>
                    <a:lnTo>
                      <a:pt x="9830" y="51511"/>
                    </a:lnTo>
                    <a:lnTo>
                      <a:pt x="9068" y="51892"/>
                    </a:lnTo>
                    <a:lnTo>
                      <a:pt x="6249" y="51892"/>
                    </a:lnTo>
                    <a:lnTo>
                      <a:pt x="5486" y="52807"/>
                    </a:lnTo>
                    <a:lnTo>
                      <a:pt x="4115" y="55931"/>
                    </a:lnTo>
                    <a:lnTo>
                      <a:pt x="3810" y="59741"/>
                    </a:lnTo>
                    <a:lnTo>
                      <a:pt x="2819" y="62256"/>
                    </a:lnTo>
                    <a:lnTo>
                      <a:pt x="1296" y="63018"/>
                    </a:lnTo>
                    <a:lnTo>
                      <a:pt x="0" y="65227"/>
                    </a:lnTo>
                    <a:lnTo>
                      <a:pt x="991" y="66751"/>
                    </a:lnTo>
                    <a:lnTo>
                      <a:pt x="1601" y="71247"/>
                    </a:lnTo>
                    <a:lnTo>
                      <a:pt x="5182" y="78258"/>
                    </a:lnTo>
                    <a:lnTo>
                      <a:pt x="6401" y="79248"/>
                    </a:lnTo>
                    <a:lnTo>
                      <a:pt x="7316" y="78334"/>
                    </a:lnTo>
                    <a:lnTo>
                      <a:pt x="8916" y="74295"/>
                    </a:lnTo>
                    <a:lnTo>
                      <a:pt x="8992" y="69419"/>
                    </a:lnTo>
                    <a:lnTo>
                      <a:pt x="10211" y="65151"/>
                    </a:lnTo>
                    <a:lnTo>
                      <a:pt x="10211" y="63475"/>
                    </a:lnTo>
                    <a:lnTo>
                      <a:pt x="8916" y="62560"/>
                    </a:lnTo>
                    <a:lnTo>
                      <a:pt x="8306" y="60579"/>
                    </a:lnTo>
                    <a:lnTo>
                      <a:pt x="9754" y="58903"/>
                    </a:lnTo>
                    <a:lnTo>
                      <a:pt x="10287" y="57150"/>
                    </a:lnTo>
                    <a:lnTo>
                      <a:pt x="12955" y="53188"/>
                    </a:lnTo>
                    <a:lnTo>
                      <a:pt x="13411" y="51435"/>
                    </a:lnTo>
                    <a:lnTo>
                      <a:pt x="12726" y="43282"/>
                    </a:lnTo>
                    <a:lnTo>
                      <a:pt x="15469" y="426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3" name="Freeform: Shape 1672">
                <a:extLst>
                  <a:ext uri="{FF2B5EF4-FFF2-40B4-BE49-F238E27FC236}">
                    <a16:creationId xmlns:a16="http://schemas.microsoft.com/office/drawing/2014/main" id="{D7EF93D3-624A-4599-B41C-02441AB7A471}"/>
                  </a:ext>
                </a:extLst>
              </p:cNvPr>
              <p:cNvSpPr/>
              <p:nvPr/>
            </p:nvSpPr>
            <p:spPr>
              <a:xfrm>
                <a:off x="8890329" y="4089273"/>
                <a:ext cx="1981" cy="6324"/>
              </a:xfrm>
              <a:custGeom>
                <a:avLst/>
                <a:gdLst>
                  <a:gd name="connsiteX0" fmla="*/ 1981 w 1981"/>
                  <a:gd name="connsiteY0" fmla="*/ 533 h 6324"/>
                  <a:gd name="connsiteX1" fmla="*/ 1219 w 1981"/>
                  <a:gd name="connsiteY1" fmla="*/ 0 h 6324"/>
                  <a:gd name="connsiteX2" fmla="*/ 610 w 1981"/>
                  <a:gd name="connsiteY2" fmla="*/ 228 h 6324"/>
                  <a:gd name="connsiteX3" fmla="*/ 0 w 1981"/>
                  <a:gd name="connsiteY3" fmla="*/ 838 h 6324"/>
                  <a:gd name="connsiteX4" fmla="*/ 229 w 1981"/>
                  <a:gd name="connsiteY4" fmla="*/ 6324 h 6324"/>
                  <a:gd name="connsiteX5" fmla="*/ 1525 w 1981"/>
                  <a:gd name="connsiteY5" fmla="*/ 3810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" h="6324">
                    <a:moveTo>
                      <a:pt x="1981" y="533"/>
                    </a:moveTo>
                    <a:lnTo>
                      <a:pt x="1219" y="0"/>
                    </a:lnTo>
                    <a:lnTo>
                      <a:pt x="610" y="228"/>
                    </a:lnTo>
                    <a:lnTo>
                      <a:pt x="0" y="838"/>
                    </a:lnTo>
                    <a:lnTo>
                      <a:pt x="229" y="6324"/>
                    </a:lnTo>
                    <a:lnTo>
                      <a:pt x="1525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4" name="Freeform: Shape 1673">
                <a:extLst>
                  <a:ext uri="{FF2B5EF4-FFF2-40B4-BE49-F238E27FC236}">
                    <a16:creationId xmlns:a16="http://schemas.microsoft.com/office/drawing/2014/main" id="{EFD215E3-E977-4D7F-9CE1-CC62B9D3E5C6}"/>
                  </a:ext>
                </a:extLst>
              </p:cNvPr>
              <p:cNvSpPr/>
              <p:nvPr/>
            </p:nvSpPr>
            <p:spPr>
              <a:xfrm>
                <a:off x="8891625" y="4233748"/>
                <a:ext cx="3733" cy="4343"/>
              </a:xfrm>
              <a:custGeom>
                <a:avLst/>
                <a:gdLst>
                  <a:gd name="connsiteX0" fmla="*/ 1905 w 3733"/>
                  <a:gd name="connsiteY0" fmla="*/ 0 h 4343"/>
                  <a:gd name="connsiteX1" fmla="*/ 991 w 3733"/>
                  <a:gd name="connsiteY1" fmla="*/ 457 h 4343"/>
                  <a:gd name="connsiteX2" fmla="*/ 0 w 3733"/>
                  <a:gd name="connsiteY2" fmla="*/ 1448 h 4343"/>
                  <a:gd name="connsiteX3" fmla="*/ 153 w 3733"/>
                  <a:gd name="connsiteY3" fmla="*/ 3048 h 4343"/>
                  <a:gd name="connsiteX4" fmla="*/ 1219 w 3733"/>
                  <a:gd name="connsiteY4" fmla="*/ 4343 h 4343"/>
                  <a:gd name="connsiteX5" fmla="*/ 2896 w 3733"/>
                  <a:gd name="connsiteY5" fmla="*/ 4115 h 4343"/>
                  <a:gd name="connsiteX6" fmla="*/ 3734 w 3733"/>
                  <a:gd name="connsiteY6" fmla="*/ 2743 h 4343"/>
                  <a:gd name="connsiteX7" fmla="*/ 2819 w 3733"/>
                  <a:gd name="connsiteY7" fmla="*/ 153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3" h="4343">
                    <a:moveTo>
                      <a:pt x="1905" y="0"/>
                    </a:moveTo>
                    <a:lnTo>
                      <a:pt x="991" y="457"/>
                    </a:lnTo>
                    <a:lnTo>
                      <a:pt x="0" y="1448"/>
                    </a:lnTo>
                    <a:lnTo>
                      <a:pt x="153" y="3048"/>
                    </a:lnTo>
                    <a:lnTo>
                      <a:pt x="1219" y="4343"/>
                    </a:lnTo>
                    <a:lnTo>
                      <a:pt x="2896" y="4115"/>
                    </a:lnTo>
                    <a:lnTo>
                      <a:pt x="3734" y="2743"/>
                    </a:lnTo>
                    <a:lnTo>
                      <a:pt x="2819" y="1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5" name="Freeform: Shape 1674">
                <a:extLst>
                  <a:ext uri="{FF2B5EF4-FFF2-40B4-BE49-F238E27FC236}">
                    <a16:creationId xmlns:a16="http://schemas.microsoft.com/office/drawing/2014/main" id="{E4BDC37E-9717-4A79-A97F-3239B448090A}"/>
                  </a:ext>
                </a:extLst>
              </p:cNvPr>
              <p:cNvSpPr/>
              <p:nvPr/>
            </p:nvSpPr>
            <p:spPr>
              <a:xfrm>
                <a:off x="8858478" y="3742639"/>
                <a:ext cx="4038" cy="8915"/>
              </a:xfrm>
              <a:custGeom>
                <a:avLst/>
                <a:gdLst>
                  <a:gd name="connsiteX0" fmla="*/ 2972 w 4038"/>
                  <a:gd name="connsiteY0" fmla="*/ 76 h 8915"/>
                  <a:gd name="connsiteX1" fmla="*/ 1981 w 4038"/>
                  <a:gd name="connsiteY1" fmla="*/ 0 h 8915"/>
                  <a:gd name="connsiteX2" fmla="*/ 0 w 4038"/>
                  <a:gd name="connsiteY2" fmla="*/ 609 h 8915"/>
                  <a:gd name="connsiteX3" fmla="*/ 609 w 4038"/>
                  <a:gd name="connsiteY3" fmla="*/ 6020 h 8915"/>
                  <a:gd name="connsiteX4" fmla="*/ 76 w 4038"/>
                  <a:gd name="connsiteY4" fmla="*/ 7696 h 8915"/>
                  <a:gd name="connsiteX5" fmla="*/ 1219 w 4038"/>
                  <a:gd name="connsiteY5" fmla="*/ 8915 h 8915"/>
                  <a:gd name="connsiteX6" fmla="*/ 3581 w 4038"/>
                  <a:gd name="connsiteY6" fmla="*/ 8687 h 8915"/>
                  <a:gd name="connsiteX7" fmla="*/ 4039 w 4038"/>
                  <a:gd name="connsiteY7" fmla="*/ 4648 h 8915"/>
                  <a:gd name="connsiteX8" fmla="*/ 3505 w 4038"/>
                  <a:gd name="connsiteY8" fmla="*/ 1676 h 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8" h="8915">
                    <a:moveTo>
                      <a:pt x="2972" y="76"/>
                    </a:moveTo>
                    <a:lnTo>
                      <a:pt x="1981" y="0"/>
                    </a:lnTo>
                    <a:lnTo>
                      <a:pt x="0" y="609"/>
                    </a:lnTo>
                    <a:lnTo>
                      <a:pt x="609" y="6020"/>
                    </a:lnTo>
                    <a:lnTo>
                      <a:pt x="76" y="7696"/>
                    </a:lnTo>
                    <a:lnTo>
                      <a:pt x="1219" y="8915"/>
                    </a:lnTo>
                    <a:lnTo>
                      <a:pt x="3581" y="8687"/>
                    </a:lnTo>
                    <a:lnTo>
                      <a:pt x="4039" y="4648"/>
                    </a:lnTo>
                    <a:lnTo>
                      <a:pt x="3505" y="16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6" name="Freeform: Shape 1675">
                <a:extLst>
                  <a:ext uri="{FF2B5EF4-FFF2-40B4-BE49-F238E27FC236}">
                    <a16:creationId xmlns:a16="http://schemas.microsoft.com/office/drawing/2014/main" id="{F12D55B2-3F01-484F-8E5A-26B2745F6209}"/>
                  </a:ext>
                </a:extLst>
              </p:cNvPr>
              <p:cNvSpPr/>
              <p:nvPr/>
            </p:nvSpPr>
            <p:spPr>
              <a:xfrm>
                <a:off x="6885736" y="4667630"/>
                <a:ext cx="7086" cy="5029"/>
              </a:xfrm>
              <a:custGeom>
                <a:avLst/>
                <a:gdLst>
                  <a:gd name="connsiteX0" fmla="*/ 5029 w 7086"/>
                  <a:gd name="connsiteY0" fmla="*/ 0 h 5029"/>
                  <a:gd name="connsiteX1" fmla="*/ 762 w 7086"/>
                  <a:gd name="connsiteY1" fmla="*/ 2819 h 5029"/>
                  <a:gd name="connsiteX2" fmla="*/ 0 w 7086"/>
                  <a:gd name="connsiteY2" fmla="*/ 5029 h 5029"/>
                  <a:gd name="connsiteX3" fmla="*/ 1448 w 7086"/>
                  <a:gd name="connsiteY3" fmla="*/ 4724 h 5029"/>
                  <a:gd name="connsiteX4" fmla="*/ 6248 w 7086"/>
                  <a:gd name="connsiteY4" fmla="*/ 2515 h 5029"/>
                  <a:gd name="connsiteX5" fmla="*/ 7010 w 7086"/>
                  <a:gd name="connsiteY5" fmla="*/ 1829 h 5029"/>
                  <a:gd name="connsiteX6" fmla="*/ 7087 w 7086"/>
                  <a:gd name="connsiteY6" fmla="*/ 1295 h 5029"/>
                  <a:gd name="connsiteX7" fmla="*/ 6706 w 7086"/>
                  <a:gd name="connsiteY7" fmla="*/ 686 h 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86" h="5029">
                    <a:moveTo>
                      <a:pt x="5029" y="0"/>
                    </a:moveTo>
                    <a:lnTo>
                      <a:pt x="762" y="2819"/>
                    </a:lnTo>
                    <a:lnTo>
                      <a:pt x="0" y="5029"/>
                    </a:lnTo>
                    <a:lnTo>
                      <a:pt x="1448" y="4724"/>
                    </a:lnTo>
                    <a:lnTo>
                      <a:pt x="6248" y="2515"/>
                    </a:lnTo>
                    <a:lnTo>
                      <a:pt x="7010" y="1829"/>
                    </a:lnTo>
                    <a:lnTo>
                      <a:pt x="7087" y="1295"/>
                    </a:lnTo>
                    <a:lnTo>
                      <a:pt x="6706" y="6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7" name="Freeform: Shape 1676">
                <a:extLst>
                  <a:ext uri="{FF2B5EF4-FFF2-40B4-BE49-F238E27FC236}">
                    <a16:creationId xmlns:a16="http://schemas.microsoft.com/office/drawing/2014/main" id="{2B6B8AE9-31C9-495D-AAF3-C670CDEDF141}"/>
                  </a:ext>
                </a:extLst>
              </p:cNvPr>
              <p:cNvSpPr/>
              <p:nvPr/>
            </p:nvSpPr>
            <p:spPr>
              <a:xfrm>
                <a:off x="5582488" y="4524222"/>
                <a:ext cx="4724" cy="6096"/>
              </a:xfrm>
              <a:custGeom>
                <a:avLst/>
                <a:gdLst>
                  <a:gd name="connsiteX0" fmla="*/ 3277 w 4724"/>
                  <a:gd name="connsiteY0" fmla="*/ 0 h 6096"/>
                  <a:gd name="connsiteX1" fmla="*/ 2210 w 4724"/>
                  <a:gd name="connsiteY1" fmla="*/ 762 h 6096"/>
                  <a:gd name="connsiteX2" fmla="*/ 0 w 4724"/>
                  <a:gd name="connsiteY2" fmla="*/ 3734 h 6096"/>
                  <a:gd name="connsiteX3" fmla="*/ 457 w 4724"/>
                  <a:gd name="connsiteY3" fmla="*/ 5258 h 6096"/>
                  <a:gd name="connsiteX4" fmla="*/ 2134 w 4724"/>
                  <a:gd name="connsiteY4" fmla="*/ 6096 h 6096"/>
                  <a:gd name="connsiteX5" fmla="*/ 3582 w 4724"/>
                  <a:gd name="connsiteY5" fmla="*/ 5106 h 6096"/>
                  <a:gd name="connsiteX6" fmla="*/ 4724 w 4724"/>
                  <a:gd name="connsiteY6" fmla="*/ 2667 h 6096"/>
                  <a:gd name="connsiteX7" fmla="*/ 4724 w 4724"/>
                  <a:gd name="connsiteY7" fmla="*/ 1448 h 6096"/>
                  <a:gd name="connsiteX8" fmla="*/ 4115 w 4724"/>
                  <a:gd name="connsiteY8" fmla="*/ 686 h 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4" h="6096">
                    <a:moveTo>
                      <a:pt x="3277" y="0"/>
                    </a:moveTo>
                    <a:lnTo>
                      <a:pt x="2210" y="762"/>
                    </a:lnTo>
                    <a:lnTo>
                      <a:pt x="0" y="3734"/>
                    </a:lnTo>
                    <a:lnTo>
                      <a:pt x="457" y="5258"/>
                    </a:lnTo>
                    <a:lnTo>
                      <a:pt x="2134" y="6096"/>
                    </a:lnTo>
                    <a:lnTo>
                      <a:pt x="3582" y="5106"/>
                    </a:lnTo>
                    <a:lnTo>
                      <a:pt x="4724" y="2667"/>
                    </a:lnTo>
                    <a:lnTo>
                      <a:pt x="4724" y="1448"/>
                    </a:lnTo>
                    <a:lnTo>
                      <a:pt x="4115" y="6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8" name="Freeform: Shape 1677">
                <a:extLst>
                  <a:ext uri="{FF2B5EF4-FFF2-40B4-BE49-F238E27FC236}">
                    <a16:creationId xmlns:a16="http://schemas.microsoft.com/office/drawing/2014/main" id="{64EB800A-F0A3-41ED-BB5A-7BEC2AF3916B}"/>
                  </a:ext>
                </a:extLst>
              </p:cNvPr>
              <p:cNvSpPr/>
              <p:nvPr/>
            </p:nvSpPr>
            <p:spPr>
              <a:xfrm>
                <a:off x="5625312" y="4445203"/>
                <a:ext cx="19964" cy="20802"/>
              </a:xfrm>
              <a:custGeom>
                <a:avLst/>
                <a:gdLst>
                  <a:gd name="connsiteX0" fmla="*/ 12726 w 19964"/>
                  <a:gd name="connsiteY0" fmla="*/ 17374 h 20802"/>
                  <a:gd name="connsiteX1" fmla="*/ 13868 w 19964"/>
                  <a:gd name="connsiteY1" fmla="*/ 13716 h 20802"/>
                  <a:gd name="connsiteX2" fmla="*/ 19812 w 19964"/>
                  <a:gd name="connsiteY2" fmla="*/ 5029 h 20802"/>
                  <a:gd name="connsiteX3" fmla="*/ 19964 w 19964"/>
                  <a:gd name="connsiteY3" fmla="*/ 2058 h 20802"/>
                  <a:gd name="connsiteX4" fmla="*/ 18364 w 19964"/>
                  <a:gd name="connsiteY4" fmla="*/ 0 h 20802"/>
                  <a:gd name="connsiteX5" fmla="*/ 12573 w 19964"/>
                  <a:gd name="connsiteY5" fmla="*/ 153 h 20802"/>
                  <a:gd name="connsiteX6" fmla="*/ 11659 w 19964"/>
                  <a:gd name="connsiteY6" fmla="*/ 0 h 20802"/>
                  <a:gd name="connsiteX7" fmla="*/ 9297 w 19964"/>
                  <a:gd name="connsiteY7" fmla="*/ 838 h 20802"/>
                  <a:gd name="connsiteX8" fmla="*/ 7849 w 19964"/>
                  <a:gd name="connsiteY8" fmla="*/ 3429 h 20802"/>
                  <a:gd name="connsiteX9" fmla="*/ 7239 w 19964"/>
                  <a:gd name="connsiteY9" fmla="*/ 6858 h 20802"/>
                  <a:gd name="connsiteX10" fmla="*/ 5563 w 19964"/>
                  <a:gd name="connsiteY10" fmla="*/ 10592 h 20802"/>
                  <a:gd name="connsiteX11" fmla="*/ 4420 w 19964"/>
                  <a:gd name="connsiteY11" fmla="*/ 11125 h 20802"/>
                  <a:gd name="connsiteX12" fmla="*/ 1143 w 19964"/>
                  <a:gd name="connsiteY12" fmla="*/ 11811 h 20802"/>
                  <a:gd name="connsiteX13" fmla="*/ 686 w 19964"/>
                  <a:gd name="connsiteY13" fmla="*/ 12878 h 20802"/>
                  <a:gd name="connsiteX14" fmla="*/ 0 w 19964"/>
                  <a:gd name="connsiteY14" fmla="*/ 16383 h 20802"/>
                  <a:gd name="connsiteX15" fmla="*/ 381 w 19964"/>
                  <a:gd name="connsiteY15" fmla="*/ 17831 h 20802"/>
                  <a:gd name="connsiteX16" fmla="*/ 1524 w 19964"/>
                  <a:gd name="connsiteY16" fmla="*/ 18974 h 20802"/>
                  <a:gd name="connsiteX17" fmla="*/ 8459 w 19964"/>
                  <a:gd name="connsiteY17" fmla="*/ 20803 h 20802"/>
                  <a:gd name="connsiteX18" fmla="*/ 10439 w 19964"/>
                  <a:gd name="connsiteY18" fmla="*/ 20574 h 2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64" h="20802">
                    <a:moveTo>
                      <a:pt x="12726" y="17374"/>
                    </a:moveTo>
                    <a:lnTo>
                      <a:pt x="13868" y="13716"/>
                    </a:lnTo>
                    <a:lnTo>
                      <a:pt x="19812" y="5029"/>
                    </a:lnTo>
                    <a:lnTo>
                      <a:pt x="19964" y="2058"/>
                    </a:lnTo>
                    <a:lnTo>
                      <a:pt x="18364" y="0"/>
                    </a:lnTo>
                    <a:lnTo>
                      <a:pt x="12573" y="153"/>
                    </a:lnTo>
                    <a:lnTo>
                      <a:pt x="11659" y="0"/>
                    </a:lnTo>
                    <a:lnTo>
                      <a:pt x="9297" y="838"/>
                    </a:lnTo>
                    <a:lnTo>
                      <a:pt x="7849" y="3429"/>
                    </a:lnTo>
                    <a:lnTo>
                      <a:pt x="7239" y="6858"/>
                    </a:lnTo>
                    <a:lnTo>
                      <a:pt x="5563" y="10592"/>
                    </a:lnTo>
                    <a:lnTo>
                      <a:pt x="4420" y="11125"/>
                    </a:lnTo>
                    <a:lnTo>
                      <a:pt x="1143" y="11811"/>
                    </a:lnTo>
                    <a:lnTo>
                      <a:pt x="686" y="12878"/>
                    </a:lnTo>
                    <a:lnTo>
                      <a:pt x="0" y="16383"/>
                    </a:lnTo>
                    <a:lnTo>
                      <a:pt x="381" y="17831"/>
                    </a:lnTo>
                    <a:lnTo>
                      <a:pt x="1524" y="18974"/>
                    </a:lnTo>
                    <a:lnTo>
                      <a:pt x="8459" y="20803"/>
                    </a:lnTo>
                    <a:lnTo>
                      <a:pt x="10439" y="2057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9" name="Freeform: Shape 1678">
                <a:extLst>
                  <a:ext uri="{FF2B5EF4-FFF2-40B4-BE49-F238E27FC236}">
                    <a16:creationId xmlns:a16="http://schemas.microsoft.com/office/drawing/2014/main" id="{E5E61F98-B9E5-4F9D-BA39-155613FC3AC2}"/>
                  </a:ext>
                </a:extLst>
              </p:cNvPr>
              <p:cNvSpPr/>
              <p:nvPr/>
            </p:nvSpPr>
            <p:spPr>
              <a:xfrm>
                <a:off x="6973671" y="5027675"/>
                <a:ext cx="10287" cy="21183"/>
              </a:xfrm>
              <a:custGeom>
                <a:avLst/>
                <a:gdLst>
                  <a:gd name="connsiteX0" fmla="*/ 4496 w 10287"/>
                  <a:gd name="connsiteY0" fmla="*/ 0 h 21183"/>
                  <a:gd name="connsiteX1" fmla="*/ 2819 w 10287"/>
                  <a:gd name="connsiteY1" fmla="*/ 229 h 21183"/>
                  <a:gd name="connsiteX2" fmla="*/ 2134 w 10287"/>
                  <a:gd name="connsiteY2" fmla="*/ 838 h 21183"/>
                  <a:gd name="connsiteX3" fmla="*/ 1143 w 10287"/>
                  <a:gd name="connsiteY3" fmla="*/ 2438 h 21183"/>
                  <a:gd name="connsiteX4" fmla="*/ 0 w 10287"/>
                  <a:gd name="connsiteY4" fmla="*/ 14859 h 21183"/>
                  <a:gd name="connsiteX5" fmla="*/ 3048 w 10287"/>
                  <a:gd name="connsiteY5" fmla="*/ 18440 h 21183"/>
                  <a:gd name="connsiteX6" fmla="*/ 5029 w 10287"/>
                  <a:gd name="connsiteY6" fmla="*/ 18974 h 21183"/>
                  <a:gd name="connsiteX7" fmla="*/ 8611 w 10287"/>
                  <a:gd name="connsiteY7" fmla="*/ 21184 h 21183"/>
                  <a:gd name="connsiteX8" fmla="*/ 9297 w 10287"/>
                  <a:gd name="connsiteY8" fmla="*/ 20650 h 21183"/>
                  <a:gd name="connsiteX9" fmla="*/ 10287 w 10287"/>
                  <a:gd name="connsiteY9" fmla="*/ 19203 h 21183"/>
                  <a:gd name="connsiteX10" fmla="*/ 8611 w 10287"/>
                  <a:gd name="connsiteY10" fmla="*/ 14935 h 21183"/>
                  <a:gd name="connsiteX11" fmla="*/ 5944 w 10287"/>
                  <a:gd name="connsiteY11" fmla="*/ 9525 h 21183"/>
                  <a:gd name="connsiteX12" fmla="*/ 6477 w 10287"/>
                  <a:gd name="connsiteY12" fmla="*/ 1524 h 2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87" h="21183">
                    <a:moveTo>
                      <a:pt x="4496" y="0"/>
                    </a:moveTo>
                    <a:lnTo>
                      <a:pt x="2819" y="229"/>
                    </a:lnTo>
                    <a:lnTo>
                      <a:pt x="2134" y="838"/>
                    </a:lnTo>
                    <a:lnTo>
                      <a:pt x="1143" y="2438"/>
                    </a:lnTo>
                    <a:lnTo>
                      <a:pt x="0" y="14859"/>
                    </a:lnTo>
                    <a:lnTo>
                      <a:pt x="3048" y="18440"/>
                    </a:lnTo>
                    <a:lnTo>
                      <a:pt x="5029" y="18974"/>
                    </a:lnTo>
                    <a:lnTo>
                      <a:pt x="8611" y="21184"/>
                    </a:lnTo>
                    <a:lnTo>
                      <a:pt x="9297" y="20650"/>
                    </a:lnTo>
                    <a:lnTo>
                      <a:pt x="10287" y="19203"/>
                    </a:lnTo>
                    <a:lnTo>
                      <a:pt x="8611" y="14935"/>
                    </a:lnTo>
                    <a:lnTo>
                      <a:pt x="5944" y="9525"/>
                    </a:lnTo>
                    <a:lnTo>
                      <a:pt x="6477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0" name="Freeform: Shape 1679">
                <a:extLst>
                  <a:ext uri="{FF2B5EF4-FFF2-40B4-BE49-F238E27FC236}">
                    <a16:creationId xmlns:a16="http://schemas.microsoft.com/office/drawing/2014/main" id="{B3F77C14-6B54-4ACD-A1C8-F16F42B837CD}"/>
                  </a:ext>
                </a:extLst>
              </p:cNvPr>
              <p:cNvSpPr/>
              <p:nvPr/>
            </p:nvSpPr>
            <p:spPr>
              <a:xfrm>
                <a:off x="5549112" y="4573981"/>
                <a:ext cx="10896" cy="13639"/>
              </a:xfrm>
              <a:custGeom>
                <a:avLst/>
                <a:gdLst>
                  <a:gd name="connsiteX0" fmla="*/ 6096 w 10896"/>
                  <a:gd name="connsiteY0" fmla="*/ 153 h 13639"/>
                  <a:gd name="connsiteX1" fmla="*/ 2134 w 10896"/>
                  <a:gd name="connsiteY1" fmla="*/ 2438 h 13639"/>
                  <a:gd name="connsiteX2" fmla="*/ 305 w 10896"/>
                  <a:gd name="connsiteY2" fmla="*/ 4724 h 13639"/>
                  <a:gd name="connsiteX3" fmla="*/ 0 w 10896"/>
                  <a:gd name="connsiteY3" fmla="*/ 6782 h 13639"/>
                  <a:gd name="connsiteX4" fmla="*/ 1067 w 10896"/>
                  <a:gd name="connsiteY4" fmla="*/ 10973 h 13639"/>
                  <a:gd name="connsiteX5" fmla="*/ 1981 w 10896"/>
                  <a:gd name="connsiteY5" fmla="*/ 12954 h 13639"/>
                  <a:gd name="connsiteX6" fmla="*/ 3429 w 10896"/>
                  <a:gd name="connsiteY6" fmla="*/ 13640 h 13639"/>
                  <a:gd name="connsiteX7" fmla="*/ 7392 w 10896"/>
                  <a:gd name="connsiteY7" fmla="*/ 10897 h 13639"/>
                  <a:gd name="connsiteX8" fmla="*/ 10897 w 10896"/>
                  <a:gd name="connsiteY8" fmla="*/ 6172 h 13639"/>
                  <a:gd name="connsiteX9" fmla="*/ 10897 w 10896"/>
                  <a:gd name="connsiteY9" fmla="*/ 2972 h 13639"/>
                  <a:gd name="connsiteX10" fmla="*/ 8382 w 10896"/>
                  <a:gd name="connsiteY10" fmla="*/ 0 h 1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96" h="13639">
                    <a:moveTo>
                      <a:pt x="6096" y="153"/>
                    </a:moveTo>
                    <a:lnTo>
                      <a:pt x="2134" y="2438"/>
                    </a:lnTo>
                    <a:lnTo>
                      <a:pt x="305" y="4724"/>
                    </a:lnTo>
                    <a:lnTo>
                      <a:pt x="0" y="6782"/>
                    </a:lnTo>
                    <a:lnTo>
                      <a:pt x="1067" y="10973"/>
                    </a:lnTo>
                    <a:lnTo>
                      <a:pt x="1981" y="12954"/>
                    </a:lnTo>
                    <a:lnTo>
                      <a:pt x="3429" y="13640"/>
                    </a:lnTo>
                    <a:lnTo>
                      <a:pt x="7392" y="10897"/>
                    </a:lnTo>
                    <a:lnTo>
                      <a:pt x="10897" y="6172"/>
                    </a:lnTo>
                    <a:lnTo>
                      <a:pt x="10897" y="2972"/>
                    </a:lnTo>
                    <a:lnTo>
                      <a:pt x="838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1" name="Freeform: Shape 1680">
                <a:extLst>
                  <a:ext uri="{FF2B5EF4-FFF2-40B4-BE49-F238E27FC236}">
                    <a16:creationId xmlns:a16="http://schemas.microsoft.com/office/drawing/2014/main" id="{E43B0649-87AF-4DBF-A436-3D67EF481069}"/>
                  </a:ext>
                </a:extLst>
              </p:cNvPr>
              <p:cNvSpPr/>
              <p:nvPr/>
            </p:nvSpPr>
            <p:spPr>
              <a:xfrm>
                <a:off x="5575096" y="4415637"/>
                <a:ext cx="7314" cy="5334"/>
              </a:xfrm>
              <a:custGeom>
                <a:avLst/>
                <a:gdLst>
                  <a:gd name="connsiteX0" fmla="*/ 3429 w 7314"/>
                  <a:gd name="connsiteY0" fmla="*/ 0 h 5334"/>
                  <a:gd name="connsiteX1" fmla="*/ 0 w 7314"/>
                  <a:gd name="connsiteY1" fmla="*/ 5029 h 5334"/>
                  <a:gd name="connsiteX2" fmla="*/ 2514 w 7314"/>
                  <a:gd name="connsiteY2" fmla="*/ 5334 h 5334"/>
                  <a:gd name="connsiteX3" fmla="*/ 6248 w 7314"/>
                  <a:gd name="connsiteY3" fmla="*/ 4191 h 5334"/>
                  <a:gd name="connsiteX4" fmla="*/ 7315 w 7314"/>
                  <a:gd name="connsiteY4" fmla="*/ 1524 h 5334"/>
                  <a:gd name="connsiteX5" fmla="*/ 5105 w 7314"/>
                  <a:gd name="connsiteY5" fmla="*/ 1067 h 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4" h="5334">
                    <a:moveTo>
                      <a:pt x="3429" y="0"/>
                    </a:moveTo>
                    <a:lnTo>
                      <a:pt x="0" y="5029"/>
                    </a:lnTo>
                    <a:lnTo>
                      <a:pt x="2514" y="5334"/>
                    </a:lnTo>
                    <a:lnTo>
                      <a:pt x="6248" y="4191"/>
                    </a:lnTo>
                    <a:lnTo>
                      <a:pt x="7315" y="1524"/>
                    </a:lnTo>
                    <a:lnTo>
                      <a:pt x="5105" y="10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2" name="Freeform: Shape 1681">
                <a:extLst>
                  <a:ext uri="{FF2B5EF4-FFF2-40B4-BE49-F238E27FC236}">
                    <a16:creationId xmlns:a16="http://schemas.microsoft.com/office/drawing/2014/main" id="{E9EC1250-57A4-42B4-93F0-02DCE08876E8}"/>
                  </a:ext>
                </a:extLst>
              </p:cNvPr>
              <p:cNvSpPr/>
              <p:nvPr/>
            </p:nvSpPr>
            <p:spPr>
              <a:xfrm>
                <a:off x="4796409" y="4295851"/>
                <a:ext cx="17525" cy="8686"/>
              </a:xfrm>
              <a:custGeom>
                <a:avLst/>
                <a:gdLst>
                  <a:gd name="connsiteX0" fmla="*/ 15850 w 17525"/>
                  <a:gd name="connsiteY0" fmla="*/ 1143 h 8686"/>
                  <a:gd name="connsiteX1" fmla="*/ 13030 w 17525"/>
                  <a:gd name="connsiteY1" fmla="*/ 0 h 8686"/>
                  <a:gd name="connsiteX2" fmla="*/ 3810 w 17525"/>
                  <a:gd name="connsiteY2" fmla="*/ 533 h 8686"/>
                  <a:gd name="connsiteX3" fmla="*/ 0 w 17525"/>
                  <a:gd name="connsiteY3" fmla="*/ 2515 h 8686"/>
                  <a:gd name="connsiteX4" fmla="*/ 13335 w 17525"/>
                  <a:gd name="connsiteY4" fmla="*/ 6248 h 8686"/>
                  <a:gd name="connsiteX5" fmla="*/ 15926 w 17525"/>
                  <a:gd name="connsiteY5" fmla="*/ 8687 h 8686"/>
                  <a:gd name="connsiteX6" fmla="*/ 16535 w 17525"/>
                  <a:gd name="connsiteY6" fmla="*/ 7696 h 8686"/>
                  <a:gd name="connsiteX7" fmla="*/ 17526 w 17525"/>
                  <a:gd name="connsiteY7" fmla="*/ 3886 h 8686"/>
                  <a:gd name="connsiteX8" fmla="*/ 16992 w 17525"/>
                  <a:gd name="connsiteY8" fmla="*/ 2058 h 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25" h="8686">
                    <a:moveTo>
                      <a:pt x="15850" y="1143"/>
                    </a:moveTo>
                    <a:lnTo>
                      <a:pt x="13030" y="0"/>
                    </a:lnTo>
                    <a:lnTo>
                      <a:pt x="3810" y="533"/>
                    </a:lnTo>
                    <a:lnTo>
                      <a:pt x="0" y="2515"/>
                    </a:lnTo>
                    <a:lnTo>
                      <a:pt x="13335" y="6248"/>
                    </a:lnTo>
                    <a:lnTo>
                      <a:pt x="15926" y="8687"/>
                    </a:lnTo>
                    <a:lnTo>
                      <a:pt x="16535" y="7696"/>
                    </a:lnTo>
                    <a:lnTo>
                      <a:pt x="17526" y="3886"/>
                    </a:lnTo>
                    <a:lnTo>
                      <a:pt x="16992" y="20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3" name="Freeform: Shape 1682">
                <a:extLst>
                  <a:ext uri="{FF2B5EF4-FFF2-40B4-BE49-F238E27FC236}">
                    <a16:creationId xmlns:a16="http://schemas.microsoft.com/office/drawing/2014/main" id="{12158944-FD86-4563-9DFD-A7ACE0EEE830}"/>
                  </a:ext>
                </a:extLst>
              </p:cNvPr>
              <p:cNvSpPr/>
              <p:nvPr/>
            </p:nvSpPr>
            <p:spPr>
              <a:xfrm>
                <a:off x="7229398" y="5236158"/>
                <a:ext cx="7696" cy="15392"/>
              </a:xfrm>
              <a:custGeom>
                <a:avLst/>
                <a:gdLst>
                  <a:gd name="connsiteX0" fmla="*/ 1219 w 7696"/>
                  <a:gd name="connsiteY0" fmla="*/ 9373 h 15392"/>
                  <a:gd name="connsiteX1" fmla="*/ 0 w 7696"/>
                  <a:gd name="connsiteY1" fmla="*/ 15393 h 15392"/>
                  <a:gd name="connsiteX2" fmla="*/ 4343 w 7696"/>
                  <a:gd name="connsiteY2" fmla="*/ 8153 h 15392"/>
                  <a:gd name="connsiteX3" fmla="*/ 7696 w 7696"/>
                  <a:gd name="connsiteY3" fmla="*/ 0 h 15392"/>
                  <a:gd name="connsiteX4" fmla="*/ 6248 w 7696"/>
                  <a:gd name="connsiteY4" fmla="*/ 610 h 1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96" h="15392">
                    <a:moveTo>
                      <a:pt x="1219" y="9373"/>
                    </a:moveTo>
                    <a:lnTo>
                      <a:pt x="0" y="15393"/>
                    </a:lnTo>
                    <a:lnTo>
                      <a:pt x="4343" y="8153"/>
                    </a:lnTo>
                    <a:lnTo>
                      <a:pt x="7696" y="0"/>
                    </a:lnTo>
                    <a:lnTo>
                      <a:pt x="6248" y="6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4" name="Freeform: Shape 1683">
                <a:extLst>
                  <a:ext uri="{FF2B5EF4-FFF2-40B4-BE49-F238E27FC236}">
                    <a16:creationId xmlns:a16="http://schemas.microsoft.com/office/drawing/2014/main" id="{F343D7EF-0C8C-4956-8BFD-13CE2BA87636}"/>
                  </a:ext>
                </a:extLst>
              </p:cNvPr>
              <p:cNvSpPr/>
              <p:nvPr/>
            </p:nvSpPr>
            <p:spPr>
              <a:xfrm>
                <a:off x="7571156" y="3784549"/>
                <a:ext cx="11962" cy="19050"/>
              </a:xfrm>
              <a:custGeom>
                <a:avLst/>
                <a:gdLst>
                  <a:gd name="connsiteX0" fmla="*/ 5639 w 11962"/>
                  <a:gd name="connsiteY0" fmla="*/ 7315 h 19050"/>
                  <a:gd name="connsiteX1" fmla="*/ 0 w 11962"/>
                  <a:gd name="connsiteY1" fmla="*/ 13716 h 19050"/>
                  <a:gd name="connsiteX2" fmla="*/ 0 w 11962"/>
                  <a:gd name="connsiteY2" fmla="*/ 18745 h 19050"/>
                  <a:gd name="connsiteX3" fmla="*/ 686 w 11962"/>
                  <a:gd name="connsiteY3" fmla="*/ 19050 h 19050"/>
                  <a:gd name="connsiteX4" fmla="*/ 3124 w 11962"/>
                  <a:gd name="connsiteY4" fmla="*/ 18440 h 19050"/>
                  <a:gd name="connsiteX5" fmla="*/ 5029 w 11962"/>
                  <a:gd name="connsiteY5" fmla="*/ 16535 h 19050"/>
                  <a:gd name="connsiteX6" fmla="*/ 7467 w 11962"/>
                  <a:gd name="connsiteY6" fmla="*/ 10211 h 19050"/>
                  <a:gd name="connsiteX7" fmla="*/ 11963 w 11962"/>
                  <a:gd name="connsiteY7" fmla="*/ 6553 h 19050"/>
                  <a:gd name="connsiteX8" fmla="*/ 9372 w 11962"/>
                  <a:gd name="connsiteY8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62" h="19050">
                    <a:moveTo>
                      <a:pt x="5639" y="7315"/>
                    </a:moveTo>
                    <a:lnTo>
                      <a:pt x="0" y="13716"/>
                    </a:lnTo>
                    <a:lnTo>
                      <a:pt x="0" y="18745"/>
                    </a:lnTo>
                    <a:lnTo>
                      <a:pt x="686" y="19050"/>
                    </a:lnTo>
                    <a:lnTo>
                      <a:pt x="3124" y="18440"/>
                    </a:lnTo>
                    <a:lnTo>
                      <a:pt x="5029" y="16535"/>
                    </a:lnTo>
                    <a:lnTo>
                      <a:pt x="7467" y="10211"/>
                    </a:lnTo>
                    <a:lnTo>
                      <a:pt x="11963" y="6553"/>
                    </a:lnTo>
                    <a:lnTo>
                      <a:pt x="937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5" name="Freeform: Shape 1684">
                <a:extLst>
                  <a:ext uri="{FF2B5EF4-FFF2-40B4-BE49-F238E27FC236}">
                    <a16:creationId xmlns:a16="http://schemas.microsoft.com/office/drawing/2014/main" id="{B79CE416-8F36-45F4-9640-CA8DB9D1AEF6}"/>
                  </a:ext>
                </a:extLst>
              </p:cNvPr>
              <p:cNvSpPr/>
              <p:nvPr/>
            </p:nvSpPr>
            <p:spPr>
              <a:xfrm>
                <a:off x="8389162" y="4239082"/>
                <a:ext cx="6020" cy="5028"/>
              </a:xfrm>
              <a:custGeom>
                <a:avLst/>
                <a:gdLst>
                  <a:gd name="connsiteX0" fmla="*/ 686 w 6020"/>
                  <a:gd name="connsiteY0" fmla="*/ 1372 h 5028"/>
                  <a:gd name="connsiteX1" fmla="*/ 2820 w 6020"/>
                  <a:gd name="connsiteY1" fmla="*/ 3048 h 5028"/>
                  <a:gd name="connsiteX2" fmla="*/ 6020 w 6020"/>
                  <a:gd name="connsiteY2" fmla="*/ 5029 h 5028"/>
                  <a:gd name="connsiteX3" fmla="*/ 4877 w 6020"/>
                  <a:gd name="connsiteY3" fmla="*/ 2134 h 5028"/>
                  <a:gd name="connsiteX4" fmla="*/ 4344 w 6020"/>
                  <a:gd name="connsiteY4" fmla="*/ 1524 h 5028"/>
                  <a:gd name="connsiteX5" fmla="*/ 0 w 6020"/>
                  <a:gd name="connsiteY5" fmla="*/ 0 h 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0" h="5028">
                    <a:moveTo>
                      <a:pt x="686" y="1372"/>
                    </a:moveTo>
                    <a:lnTo>
                      <a:pt x="2820" y="3048"/>
                    </a:lnTo>
                    <a:lnTo>
                      <a:pt x="6020" y="5029"/>
                    </a:lnTo>
                    <a:lnTo>
                      <a:pt x="4877" y="2134"/>
                    </a:lnTo>
                    <a:lnTo>
                      <a:pt x="4344" y="15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6" name="Freeform: Shape 1685">
                <a:extLst>
                  <a:ext uri="{FF2B5EF4-FFF2-40B4-BE49-F238E27FC236}">
                    <a16:creationId xmlns:a16="http://schemas.microsoft.com/office/drawing/2014/main" id="{4C6590D9-95C9-4A89-B998-1E295AEB8DD7}"/>
                  </a:ext>
                </a:extLst>
              </p:cNvPr>
              <p:cNvSpPr/>
              <p:nvPr/>
            </p:nvSpPr>
            <p:spPr>
              <a:xfrm>
                <a:off x="7364730" y="4098873"/>
                <a:ext cx="46329" cy="15468"/>
              </a:xfrm>
              <a:custGeom>
                <a:avLst/>
                <a:gdLst>
                  <a:gd name="connsiteX0" fmla="*/ 23393 w 46329"/>
                  <a:gd name="connsiteY0" fmla="*/ 2210 h 15468"/>
                  <a:gd name="connsiteX1" fmla="*/ 19736 w 46329"/>
                  <a:gd name="connsiteY1" fmla="*/ 3582 h 15468"/>
                  <a:gd name="connsiteX2" fmla="*/ 17374 w 46329"/>
                  <a:gd name="connsiteY2" fmla="*/ 3124 h 15468"/>
                  <a:gd name="connsiteX3" fmla="*/ 12497 w 46329"/>
                  <a:gd name="connsiteY3" fmla="*/ 381 h 15468"/>
                  <a:gd name="connsiteX4" fmla="*/ 8458 w 46329"/>
                  <a:gd name="connsiteY4" fmla="*/ 0 h 15468"/>
                  <a:gd name="connsiteX5" fmla="*/ 4496 w 46329"/>
                  <a:gd name="connsiteY5" fmla="*/ 2058 h 15468"/>
                  <a:gd name="connsiteX6" fmla="*/ 3353 w 46329"/>
                  <a:gd name="connsiteY6" fmla="*/ 3201 h 15468"/>
                  <a:gd name="connsiteX7" fmla="*/ 2819 w 46329"/>
                  <a:gd name="connsiteY7" fmla="*/ 4420 h 15468"/>
                  <a:gd name="connsiteX8" fmla="*/ 0 w 46329"/>
                  <a:gd name="connsiteY8" fmla="*/ 7087 h 15468"/>
                  <a:gd name="connsiteX9" fmla="*/ 7087 w 46329"/>
                  <a:gd name="connsiteY9" fmla="*/ 11354 h 15468"/>
                  <a:gd name="connsiteX10" fmla="*/ 10973 w 46329"/>
                  <a:gd name="connsiteY10" fmla="*/ 14554 h 15468"/>
                  <a:gd name="connsiteX11" fmla="*/ 15621 w 46329"/>
                  <a:gd name="connsiteY11" fmla="*/ 15469 h 15468"/>
                  <a:gd name="connsiteX12" fmla="*/ 31471 w 46329"/>
                  <a:gd name="connsiteY12" fmla="*/ 13868 h 15468"/>
                  <a:gd name="connsiteX13" fmla="*/ 37033 w 46329"/>
                  <a:gd name="connsiteY13" fmla="*/ 10516 h 15468"/>
                  <a:gd name="connsiteX14" fmla="*/ 42596 w 46329"/>
                  <a:gd name="connsiteY14" fmla="*/ 9068 h 15468"/>
                  <a:gd name="connsiteX15" fmla="*/ 43968 w 46329"/>
                  <a:gd name="connsiteY15" fmla="*/ 7468 h 15468"/>
                  <a:gd name="connsiteX16" fmla="*/ 46330 w 46329"/>
                  <a:gd name="connsiteY16" fmla="*/ 6325 h 15468"/>
                  <a:gd name="connsiteX17" fmla="*/ 33757 w 46329"/>
                  <a:gd name="connsiteY17" fmla="*/ 2058 h 1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329" h="15468">
                    <a:moveTo>
                      <a:pt x="23393" y="2210"/>
                    </a:moveTo>
                    <a:lnTo>
                      <a:pt x="19736" y="3582"/>
                    </a:lnTo>
                    <a:lnTo>
                      <a:pt x="17374" y="3124"/>
                    </a:lnTo>
                    <a:lnTo>
                      <a:pt x="12497" y="381"/>
                    </a:lnTo>
                    <a:lnTo>
                      <a:pt x="8458" y="0"/>
                    </a:lnTo>
                    <a:lnTo>
                      <a:pt x="4496" y="2058"/>
                    </a:lnTo>
                    <a:lnTo>
                      <a:pt x="3353" y="3201"/>
                    </a:lnTo>
                    <a:lnTo>
                      <a:pt x="2819" y="4420"/>
                    </a:lnTo>
                    <a:lnTo>
                      <a:pt x="0" y="7087"/>
                    </a:lnTo>
                    <a:lnTo>
                      <a:pt x="7087" y="11354"/>
                    </a:lnTo>
                    <a:lnTo>
                      <a:pt x="10973" y="14554"/>
                    </a:lnTo>
                    <a:lnTo>
                      <a:pt x="15621" y="15469"/>
                    </a:lnTo>
                    <a:lnTo>
                      <a:pt x="31471" y="13868"/>
                    </a:lnTo>
                    <a:lnTo>
                      <a:pt x="37033" y="10516"/>
                    </a:lnTo>
                    <a:lnTo>
                      <a:pt x="42596" y="9068"/>
                    </a:lnTo>
                    <a:lnTo>
                      <a:pt x="43968" y="7468"/>
                    </a:lnTo>
                    <a:lnTo>
                      <a:pt x="46330" y="6325"/>
                    </a:lnTo>
                    <a:lnTo>
                      <a:pt x="33757" y="20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7" name="Freeform: Shape 1686">
                <a:extLst>
                  <a:ext uri="{FF2B5EF4-FFF2-40B4-BE49-F238E27FC236}">
                    <a16:creationId xmlns:a16="http://schemas.microsoft.com/office/drawing/2014/main" id="{8DBFF6EE-B05F-4528-8964-FCCA23DDA5A8}"/>
                  </a:ext>
                </a:extLst>
              </p:cNvPr>
              <p:cNvSpPr/>
              <p:nvPr/>
            </p:nvSpPr>
            <p:spPr>
              <a:xfrm>
                <a:off x="7166076" y="5098923"/>
                <a:ext cx="6248" cy="7848"/>
              </a:xfrm>
              <a:custGeom>
                <a:avLst/>
                <a:gdLst>
                  <a:gd name="connsiteX0" fmla="*/ 5944 w 6248"/>
                  <a:gd name="connsiteY0" fmla="*/ 6401 h 7848"/>
                  <a:gd name="connsiteX1" fmla="*/ 6248 w 6248"/>
                  <a:gd name="connsiteY1" fmla="*/ 4343 h 7848"/>
                  <a:gd name="connsiteX2" fmla="*/ 4572 w 6248"/>
                  <a:gd name="connsiteY2" fmla="*/ 0 h 7848"/>
                  <a:gd name="connsiteX3" fmla="*/ 3124 w 6248"/>
                  <a:gd name="connsiteY3" fmla="*/ 228 h 7848"/>
                  <a:gd name="connsiteX4" fmla="*/ 2515 w 6248"/>
                  <a:gd name="connsiteY4" fmla="*/ 2210 h 7848"/>
                  <a:gd name="connsiteX5" fmla="*/ 0 w 6248"/>
                  <a:gd name="connsiteY5" fmla="*/ 2362 h 7848"/>
                  <a:gd name="connsiteX6" fmla="*/ 838 w 6248"/>
                  <a:gd name="connsiteY6" fmla="*/ 7315 h 7848"/>
                  <a:gd name="connsiteX7" fmla="*/ 5944 w 6248"/>
                  <a:gd name="connsiteY7" fmla="*/ 7848 h 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48" h="7848">
                    <a:moveTo>
                      <a:pt x="5944" y="6401"/>
                    </a:moveTo>
                    <a:lnTo>
                      <a:pt x="6248" y="4343"/>
                    </a:lnTo>
                    <a:lnTo>
                      <a:pt x="4572" y="0"/>
                    </a:lnTo>
                    <a:lnTo>
                      <a:pt x="3124" y="228"/>
                    </a:lnTo>
                    <a:lnTo>
                      <a:pt x="2515" y="2210"/>
                    </a:lnTo>
                    <a:lnTo>
                      <a:pt x="0" y="2362"/>
                    </a:lnTo>
                    <a:lnTo>
                      <a:pt x="838" y="7315"/>
                    </a:lnTo>
                    <a:lnTo>
                      <a:pt x="5944" y="78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8" name="Freeform: Shape 1687">
                <a:extLst>
                  <a:ext uri="{FF2B5EF4-FFF2-40B4-BE49-F238E27FC236}">
                    <a16:creationId xmlns:a16="http://schemas.microsoft.com/office/drawing/2014/main" id="{EFD54429-47EE-4FDF-A8E1-908010949650}"/>
                  </a:ext>
                </a:extLst>
              </p:cNvPr>
              <p:cNvSpPr/>
              <p:nvPr/>
            </p:nvSpPr>
            <p:spPr>
              <a:xfrm>
                <a:off x="6974891" y="5055336"/>
                <a:ext cx="280035" cy="537057"/>
              </a:xfrm>
              <a:custGeom>
                <a:avLst/>
                <a:gdLst>
                  <a:gd name="connsiteX0" fmla="*/ 273481 w 280035"/>
                  <a:gd name="connsiteY0" fmla="*/ 111557 h 537057"/>
                  <a:gd name="connsiteX1" fmla="*/ 270434 w 280035"/>
                  <a:gd name="connsiteY1" fmla="*/ 103556 h 537057"/>
                  <a:gd name="connsiteX2" fmla="*/ 269291 w 280035"/>
                  <a:gd name="connsiteY2" fmla="*/ 95097 h 537057"/>
                  <a:gd name="connsiteX3" fmla="*/ 268072 w 280035"/>
                  <a:gd name="connsiteY3" fmla="*/ 76505 h 537057"/>
                  <a:gd name="connsiteX4" fmla="*/ 264185 w 280035"/>
                  <a:gd name="connsiteY4" fmla="*/ 58445 h 537057"/>
                  <a:gd name="connsiteX5" fmla="*/ 260070 w 280035"/>
                  <a:gd name="connsiteY5" fmla="*/ 46330 h 537057"/>
                  <a:gd name="connsiteX6" fmla="*/ 258927 w 280035"/>
                  <a:gd name="connsiteY6" fmla="*/ 38633 h 537057"/>
                  <a:gd name="connsiteX7" fmla="*/ 256565 w 280035"/>
                  <a:gd name="connsiteY7" fmla="*/ 34823 h 537057"/>
                  <a:gd name="connsiteX8" fmla="*/ 253822 w 280035"/>
                  <a:gd name="connsiteY8" fmla="*/ 31090 h 537057"/>
                  <a:gd name="connsiteX9" fmla="*/ 247269 w 280035"/>
                  <a:gd name="connsiteY9" fmla="*/ 21717 h 537057"/>
                  <a:gd name="connsiteX10" fmla="*/ 245212 w 280035"/>
                  <a:gd name="connsiteY10" fmla="*/ 17755 h 537057"/>
                  <a:gd name="connsiteX11" fmla="*/ 243459 w 280035"/>
                  <a:gd name="connsiteY11" fmla="*/ 13716 h 537057"/>
                  <a:gd name="connsiteX12" fmla="*/ 241173 w 280035"/>
                  <a:gd name="connsiteY12" fmla="*/ 10439 h 537057"/>
                  <a:gd name="connsiteX13" fmla="*/ 236677 w 280035"/>
                  <a:gd name="connsiteY13" fmla="*/ 6096 h 537057"/>
                  <a:gd name="connsiteX14" fmla="*/ 235381 w 280035"/>
                  <a:gd name="connsiteY14" fmla="*/ 4267 h 537057"/>
                  <a:gd name="connsiteX15" fmla="*/ 234696 w 280035"/>
                  <a:gd name="connsiteY15" fmla="*/ 1677 h 537057"/>
                  <a:gd name="connsiteX16" fmla="*/ 232791 w 280035"/>
                  <a:gd name="connsiteY16" fmla="*/ 0 h 537057"/>
                  <a:gd name="connsiteX17" fmla="*/ 230581 w 280035"/>
                  <a:gd name="connsiteY17" fmla="*/ 0 h 537057"/>
                  <a:gd name="connsiteX18" fmla="*/ 223951 w 280035"/>
                  <a:gd name="connsiteY18" fmla="*/ 9220 h 537057"/>
                  <a:gd name="connsiteX19" fmla="*/ 219913 w 280035"/>
                  <a:gd name="connsiteY19" fmla="*/ 13945 h 537057"/>
                  <a:gd name="connsiteX20" fmla="*/ 218694 w 280035"/>
                  <a:gd name="connsiteY20" fmla="*/ 14707 h 537057"/>
                  <a:gd name="connsiteX21" fmla="*/ 214960 w 280035"/>
                  <a:gd name="connsiteY21" fmla="*/ 14021 h 537057"/>
                  <a:gd name="connsiteX22" fmla="*/ 214274 w 280035"/>
                  <a:gd name="connsiteY22" fmla="*/ 15240 h 537057"/>
                  <a:gd name="connsiteX23" fmla="*/ 216941 w 280035"/>
                  <a:gd name="connsiteY23" fmla="*/ 20650 h 537057"/>
                  <a:gd name="connsiteX24" fmla="*/ 218465 w 280035"/>
                  <a:gd name="connsiteY24" fmla="*/ 24994 h 537057"/>
                  <a:gd name="connsiteX25" fmla="*/ 219456 w 280035"/>
                  <a:gd name="connsiteY25" fmla="*/ 29566 h 537057"/>
                  <a:gd name="connsiteX26" fmla="*/ 219075 w 280035"/>
                  <a:gd name="connsiteY26" fmla="*/ 33376 h 537057"/>
                  <a:gd name="connsiteX27" fmla="*/ 214655 w 280035"/>
                  <a:gd name="connsiteY27" fmla="*/ 46330 h 537057"/>
                  <a:gd name="connsiteX28" fmla="*/ 207873 w 280035"/>
                  <a:gd name="connsiteY28" fmla="*/ 52502 h 537057"/>
                  <a:gd name="connsiteX29" fmla="*/ 203454 w 280035"/>
                  <a:gd name="connsiteY29" fmla="*/ 54102 h 537057"/>
                  <a:gd name="connsiteX30" fmla="*/ 199568 w 280035"/>
                  <a:gd name="connsiteY30" fmla="*/ 56845 h 537057"/>
                  <a:gd name="connsiteX31" fmla="*/ 196901 w 280035"/>
                  <a:gd name="connsiteY31" fmla="*/ 60807 h 537057"/>
                  <a:gd name="connsiteX32" fmla="*/ 193700 w 280035"/>
                  <a:gd name="connsiteY32" fmla="*/ 63932 h 537057"/>
                  <a:gd name="connsiteX33" fmla="*/ 191033 w 280035"/>
                  <a:gd name="connsiteY33" fmla="*/ 63475 h 537057"/>
                  <a:gd name="connsiteX34" fmla="*/ 187147 w 280035"/>
                  <a:gd name="connsiteY34" fmla="*/ 60122 h 537057"/>
                  <a:gd name="connsiteX35" fmla="*/ 185394 w 280035"/>
                  <a:gd name="connsiteY35" fmla="*/ 59131 h 537057"/>
                  <a:gd name="connsiteX36" fmla="*/ 183108 w 280035"/>
                  <a:gd name="connsiteY36" fmla="*/ 59817 h 537057"/>
                  <a:gd name="connsiteX37" fmla="*/ 181508 w 280035"/>
                  <a:gd name="connsiteY37" fmla="*/ 61722 h 537057"/>
                  <a:gd name="connsiteX38" fmla="*/ 179832 w 280035"/>
                  <a:gd name="connsiteY38" fmla="*/ 64389 h 537057"/>
                  <a:gd name="connsiteX39" fmla="*/ 179298 w 280035"/>
                  <a:gd name="connsiteY39" fmla="*/ 67361 h 537057"/>
                  <a:gd name="connsiteX40" fmla="*/ 179984 w 280035"/>
                  <a:gd name="connsiteY40" fmla="*/ 69342 h 537057"/>
                  <a:gd name="connsiteX41" fmla="*/ 183642 w 280035"/>
                  <a:gd name="connsiteY41" fmla="*/ 73381 h 537057"/>
                  <a:gd name="connsiteX42" fmla="*/ 183108 w 280035"/>
                  <a:gd name="connsiteY42" fmla="*/ 74295 h 537057"/>
                  <a:gd name="connsiteX43" fmla="*/ 182194 w 280035"/>
                  <a:gd name="connsiteY43" fmla="*/ 75057 h 537057"/>
                  <a:gd name="connsiteX44" fmla="*/ 182118 w 280035"/>
                  <a:gd name="connsiteY44" fmla="*/ 77495 h 537057"/>
                  <a:gd name="connsiteX45" fmla="*/ 175031 w 280035"/>
                  <a:gd name="connsiteY45" fmla="*/ 89382 h 537057"/>
                  <a:gd name="connsiteX46" fmla="*/ 176555 w 280035"/>
                  <a:gd name="connsiteY46" fmla="*/ 96241 h 537057"/>
                  <a:gd name="connsiteX47" fmla="*/ 182423 w 280035"/>
                  <a:gd name="connsiteY47" fmla="*/ 101194 h 537057"/>
                  <a:gd name="connsiteX48" fmla="*/ 178841 w 280035"/>
                  <a:gd name="connsiteY48" fmla="*/ 100203 h 537057"/>
                  <a:gd name="connsiteX49" fmla="*/ 175031 w 280035"/>
                  <a:gd name="connsiteY49" fmla="*/ 99822 h 537057"/>
                  <a:gd name="connsiteX50" fmla="*/ 172822 w 280035"/>
                  <a:gd name="connsiteY50" fmla="*/ 101498 h 537057"/>
                  <a:gd name="connsiteX51" fmla="*/ 171069 w 280035"/>
                  <a:gd name="connsiteY51" fmla="*/ 104013 h 537057"/>
                  <a:gd name="connsiteX52" fmla="*/ 168021 w 280035"/>
                  <a:gd name="connsiteY52" fmla="*/ 108738 h 537057"/>
                  <a:gd name="connsiteX53" fmla="*/ 165354 w 280035"/>
                  <a:gd name="connsiteY53" fmla="*/ 113767 h 537057"/>
                  <a:gd name="connsiteX54" fmla="*/ 163601 w 280035"/>
                  <a:gd name="connsiteY54" fmla="*/ 114453 h 537057"/>
                  <a:gd name="connsiteX55" fmla="*/ 161696 w 280035"/>
                  <a:gd name="connsiteY55" fmla="*/ 113919 h 537057"/>
                  <a:gd name="connsiteX56" fmla="*/ 162153 w 280035"/>
                  <a:gd name="connsiteY56" fmla="*/ 111100 h 537057"/>
                  <a:gd name="connsiteX57" fmla="*/ 163449 w 280035"/>
                  <a:gd name="connsiteY57" fmla="*/ 109042 h 537057"/>
                  <a:gd name="connsiteX58" fmla="*/ 164287 w 280035"/>
                  <a:gd name="connsiteY58" fmla="*/ 106985 h 537057"/>
                  <a:gd name="connsiteX59" fmla="*/ 163830 w 280035"/>
                  <a:gd name="connsiteY59" fmla="*/ 104851 h 537057"/>
                  <a:gd name="connsiteX60" fmla="*/ 163068 w 280035"/>
                  <a:gd name="connsiteY60" fmla="*/ 102870 h 537057"/>
                  <a:gd name="connsiteX61" fmla="*/ 162077 w 280035"/>
                  <a:gd name="connsiteY61" fmla="*/ 102413 h 537057"/>
                  <a:gd name="connsiteX62" fmla="*/ 158724 w 280035"/>
                  <a:gd name="connsiteY62" fmla="*/ 104928 h 537057"/>
                  <a:gd name="connsiteX63" fmla="*/ 157429 w 280035"/>
                  <a:gd name="connsiteY63" fmla="*/ 107137 h 537057"/>
                  <a:gd name="connsiteX64" fmla="*/ 155905 w 280035"/>
                  <a:gd name="connsiteY64" fmla="*/ 111785 h 537057"/>
                  <a:gd name="connsiteX65" fmla="*/ 152705 w 280035"/>
                  <a:gd name="connsiteY65" fmla="*/ 115824 h 537057"/>
                  <a:gd name="connsiteX66" fmla="*/ 148590 w 280035"/>
                  <a:gd name="connsiteY66" fmla="*/ 120015 h 537057"/>
                  <a:gd name="connsiteX67" fmla="*/ 148666 w 280035"/>
                  <a:gd name="connsiteY67" fmla="*/ 121767 h 537057"/>
                  <a:gd name="connsiteX68" fmla="*/ 149199 w 280035"/>
                  <a:gd name="connsiteY68" fmla="*/ 123672 h 537057"/>
                  <a:gd name="connsiteX69" fmla="*/ 150266 w 280035"/>
                  <a:gd name="connsiteY69" fmla="*/ 125883 h 537057"/>
                  <a:gd name="connsiteX70" fmla="*/ 150190 w 280035"/>
                  <a:gd name="connsiteY70" fmla="*/ 128321 h 537057"/>
                  <a:gd name="connsiteX71" fmla="*/ 148895 w 280035"/>
                  <a:gd name="connsiteY71" fmla="*/ 131140 h 537057"/>
                  <a:gd name="connsiteX72" fmla="*/ 147371 w 280035"/>
                  <a:gd name="connsiteY72" fmla="*/ 131978 h 537057"/>
                  <a:gd name="connsiteX73" fmla="*/ 146152 w 280035"/>
                  <a:gd name="connsiteY73" fmla="*/ 131826 h 537057"/>
                  <a:gd name="connsiteX74" fmla="*/ 146304 w 280035"/>
                  <a:gd name="connsiteY74" fmla="*/ 130683 h 537057"/>
                  <a:gd name="connsiteX75" fmla="*/ 144780 w 280035"/>
                  <a:gd name="connsiteY75" fmla="*/ 123672 h 537057"/>
                  <a:gd name="connsiteX76" fmla="*/ 142875 w 280035"/>
                  <a:gd name="connsiteY76" fmla="*/ 122682 h 537057"/>
                  <a:gd name="connsiteX77" fmla="*/ 140513 w 280035"/>
                  <a:gd name="connsiteY77" fmla="*/ 123139 h 537057"/>
                  <a:gd name="connsiteX78" fmla="*/ 132435 w 280035"/>
                  <a:gd name="connsiteY78" fmla="*/ 129083 h 537057"/>
                  <a:gd name="connsiteX79" fmla="*/ 124739 w 280035"/>
                  <a:gd name="connsiteY79" fmla="*/ 134264 h 537057"/>
                  <a:gd name="connsiteX80" fmla="*/ 121234 w 280035"/>
                  <a:gd name="connsiteY80" fmla="*/ 137617 h 537057"/>
                  <a:gd name="connsiteX81" fmla="*/ 119176 w 280035"/>
                  <a:gd name="connsiteY81" fmla="*/ 142113 h 537057"/>
                  <a:gd name="connsiteX82" fmla="*/ 118948 w 280035"/>
                  <a:gd name="connsiteY82" fmla="*/ 144170 h 537057"/>
                  <a:gd name="connsiteX83" fmla="*/ 119558 w 280035"/>
                  <a:gd name="connsiteY83" fmla="*/ 146075 h 537057"/>
                  <a:gd name="connsiteX84" fmla="*/ 123368 w 280035"/>
                  <a:gd name="connsiteY84" fmla="*/ 149276 h 537057"/>
                  <a:gd name="connsiteX85" fmla="*/ 121844 w 280035"/>
                  <a:gd name="connsiteY85" fmla="*/ 150419 h 537057"/>
                  <a:gd name="connsiteX86" fmla="*/ 119939 w 280035"/>
                  <a:gd name="connsiteY86" fmla="*/ 150190 h 537057"/>
                  <a:gd name="connsiteX87" fmla="*/ 118491 w 280035"/>
                  <a:gd name="connsiteY87" fmla="*/ 149657 h 537057"/>
                  <a:gd name="connsiteX88" fmla="*/ 113690 w 280035"/>
                  <a:gd name="connsiteY88" fmla="*/ 143408 h 537057"/>
                  <a:gd name="connsiteX89" fmla="*/ 112471 w 280035"/>
                  <a:gd name="connsiteY89" fmla="*/ 143104 h 537057"/>
                  <a:gd name="connsiteX90" fmla="*/ 106527 w 280035"/>
                  <a:gd name="connsiteY90" fmla="*/ 144780 h 537057"/>
                  <a:gd name="connsiteX91" fmla="*/ 101879 w 280035"/>
                  <a:gd name="connsiteY91" fmla="*/ 145542 h 537057"/>
                  <a:gd name="connsiteX92" fmla="*/ 94717 w 280035"/>
                  <a:gd name="connsiteY92" fmla="*/ 146075 h 537057"/>
                  <a:gd name="connsiteX93" fmla="*/ 93192 w 280035"/>
                  <a:gd name="connsiteY93" fmla="*/ 147066 h 537057"/>
                  <a:gd name="connsiteX94" fmla="*/ 92354 w 280035"/>
                  <a:gd name="connsiteY94" fmla="*/ 148743 h 537057"/>
                  <a:gd name="connsiteX95" fmla="*/ 91745 w 280035"/>
                  <a:gd name="connsiteY95" fmla="*/ 151257 h 537057"/>
                  <a:gd name="connsiteX96" fmla="*/ 90754 w 280035"/>
                  <a:gd name="connsiteY96" fmla="*/ 153086 h 537057"/>
                  <a:gd name="connsiteX97" fmla="*/ 88544 w 280035"/>
                  <a:gd name="connsiteY97" fmla="*/ 152705 h 537057"/>
                  <a:gd name="connsiteX98" fmla="*/ 86411 w 280035"/>
                  <a:gd name="connsiteY98" fmla="*/ 152857 h 537057"/>
                  <a:gd name="connsiteX99" fmla="*/ 80848 w 280035"/>
                  <a:gd name="connsiteY99" fmla="*/ 154838 h 537057"/>
                  <a:gd name="connsiteX100" fmla="*/ 79248 w 280035"/>
                  <a:gd name="connsiteY100" fmla="*/ 153848 h 537057"/>
                  <a:gd name="connsiteX101" fmla="*/ 78029 w 280035"/>
                  <a:gd name="connsiteY101" fmla="*/ 151943 h 537057"/>
                  <a:gd name="connsiteX102" fmla="*/ 76200 w 280035"/>
                  <a:gd name="connsiteY102" fmla="*/ 151409 h 537057"/>
                  <a:gd name="connsiteX103" fmla="*/ 74066 w 280035"/>
                  <a:gd name="connsiteY103" fmla="*/ 152705 h 537057"/>
                  <a:gd name="connsiteX104" fmla="*/ 69266 w 280035"/>
                  <a:gd name="connsiteY104" fmla="*/ 157124 h 537057"/>
                  <a:gd name="connsiteX105" fmla="*/ 65836 w 280035"/>
                  <a:gd name="connsiteY105" fmla="*/ 159410 h 537057"/>
                  <a:gd name="connsiteX106" fmla="*/ 64008 w 280035"/>
                  <a:gd name="connsiteY106" fmla="*/ 160249 h 537057"/>
                  <a:gd name="connsiteX107" fmla="*/ 50216 w 280035"/>
                  <a:gd name="connsiteY107" fmla="*/ 161468 h 537057"/>
                  <a:gd name="connsiteX108" fmla="*/ 47244 w 280035"/>
                  <a:gd name="connsiteY108" fmla="*/ 161925 h 537057"/>
                  <a:gd name="connsiteX109" fmla="*/ 45948 w 280035"/>
                  <a:gd name="connsiteY109" fmla="*/ 162992 h 537057"/>
                  <a:gd name="connsiteX110" fmla="*/ 45339 w 280035"/>
                  <a:gd name="connsiteY110" fmla="*/ 164744 h 537057"/>
                  <a:gd name="connsiteX111" fmla="*/ 44958 w 280035"/>
                  <a:gd name="connsiteY111" fmla="*/ 169545 h 537057"/>
                  <a:gd name="connsiteX112" fmla="*/ 45644 w 280035"/>
                  <a:gd name="connsiteY112" fmla="*/ 177851 h 537057"/>
                  <a:gd name="connsiteX113" fmla="*/ 45110 w 280035"/>
                  <a:gd name="connsiteY113" fmla="*/ 181051 h 537057"/>
                  <a:gd name="connsiteX114" fmla="*/ 27965 w 280035"/>
                  <a:gd name="connsiteY114" fmla="*/ 208255 h 537057"/>
                  <a:gd name="connsiteX115" fmla="*/ 26594 w 280035"/>
                  <a:gd name="connsiteY115" fmla="*/ 215798 h 537057"/>
                  <a:gd name="connsiteX116" fmla="*/ 28499 w 280035"/>
                  <a:gd name="connsiteY116" fmla="*/ 220142 h 537057"/>
                  <a:gd name="connsiteX117" fmla="*/ 29337 w 280035"/>
                  <a:gd name="connsiteY117" fmla="*/ 224637 h 537057"/>
                  <a:gd name="connsiteX118" fmla="*/ 29108 w 280035"/>
                  <a:gd name="connsiteY118" fmla="*/ 229667 h 537057"/>
                  <a:gd name="connsiteX119" fmla="*/ 30404 w 280035"/>
                  <a:gd name="connsiteY119" fmla="*/ 243764 h 537057"/>
                  <a:gd name="connsiteX120" fmla="*/ 32994 w 280035"/>
                  <a:gd name="connsiteY120" fmla="*/ 252374 h 537057"/>
                  <a:gd name="connsiteX121" fmla="*/ 35738 w 280035"/>
                  <a:gd name="connsiteY121" fmla="*/ 256947 h 537057"/>
                  <a:gd name="connsiteX122" fmla="*/ 37795 w 280035"/>
                  <a:gd name="connsiteY122" fmla="*/ 261747 h 537057"/>
                  <a:gd name="connsiteX123" fmla="*/ 38328 w 280035"/>
                  <a:gd name="connsiteY123" fmla="*/ 266624 h 537057"/>
                  <a:gd name="connsiteX124" fmla="*/ 37795 w 280035"/>
                  <a:gd name="connsiteY124" fmla="*/ 273329 h 537057"/>
                  <a:gd name="connsiteX125" fmla="*/ 38024 w 280035"/>
                  <a:gd name="connsiteY125" fmla="*/ 275082 h 537057"/>
                  <a:gd name="connsiteX126" fmla="*/ 43739 w 280035"/>
                  <a:gd name="connsiteY126" fmla="*/ 284150 h 537057"/>
                  <a:gd name="connsiteX127" fmla="*/ 46177 w 280035"/>
                  <a:gd name="connsiteY127" fmla="*/ 289103 h 537057"/>
                  <a:gd name="connsiteX128" fmla="*/ 46329 w 280035"/>
                  <a:gd name="connsiteY128" fmla="*/ 293980 h 537057"/>
                  <a:gd name="connsiteX129" fmla="*/ 45491 w 280035"/>
                  <a:gd name="connsiteY129" fmla="*/ 298857 h 537057"/>
                  <a:gd name="connsiteX130" fmla="*/ 44501 w 280035"/>
                  <a:gd name="connsiteY130" fmla="*/ 308839 h 537057"/>
                  <a:gd name="connsiteX131" fmla="*/ 43510 w 280035"/>
                  <a:gd name="connsiteY131" fmla="*/ 313334 h 537057"/>
                  <a:gd name="connsiteX132" fmla="*/ 42291 w 280035"/>
                  <a:gd name="connsiteY132" fmla="*/ 317678 h 537057"/>
                  <a:gd name="connsiteX133" fmla="*/ 38100 w 280035"/>
                  <a:gd name="connsiteY133" fmla="*/ 327127 h 537057"/>
                  <a:gd name="connsiteX134" fmla="*/ 33299 w 280035"/>
                  <a:gd name="connsiteY134" fmla="*/ 333756 h 537057"/>
                  <a:gd name="connsiteX135" fmla="*/ 31242 w 280035"/>
                  <a:gd name="connsiteY135" fmla="*/ 338099 h 537057"/>
                  <a:gd name="connsiteX136" fmla="*/ 25298 w 280035"/>
                  <a:gd name="connsiteY136" fmla="*/ 346557 h 537057"/>
                  <a:gd name="connsiteX137" fmla="*/ 23241 w 280035"/>
                  <a:gd name="connsiteY137" fmla="*/ 354940 h 537057"/>
                  <a:gd name="connsiteX138" fmla="*/ 21031 w 280035"/>
                  <a:gd name="connsiteY138" fmla="*/ 359054 h 537057"/>
                  <a:gd name="connsiteX139" fmla="*/ 17297 w 280035"/>
                  <a:gd name="connsiteY139" fmla="*/ 362103 h 537057"/>
                  <a:gd name="connsiteX140" fmla="*/ 12649 w 280035"/>
                  <a:gd name="connsiteY140" fmla="*/ 363627 h 537057"/>
                  <a:gd name="connsiteX141" fmla="*/ 9449 w 280035"/>
                  <a:gd name="connsiteY141" fmla="*/ 366217 h 537057"/>
                  <a:gd name="connsiteX142" fmla="*/ 7010 w 280035"/>
                  <a:gd name="connsiteY142" fmla="*/ 377876 h 537057"/>
                  <a:gd name="connsiteX143" fmla="*/ 5943 w 280035"/>
                  <a:gd name="connsiteY143" fmla="*/ 379857 h 537057"/>
                  <a:gd name="connsiteX144" fmla="*/ 4343 w 280035"/>
                  <a:gd name="connsiteY144" fmla="*/ 381533 h 537057"/>
                  <a:gd name="connsiteX145" fmla="*/ 3277 w 280035"/>
                  <a:gd name="connsiteY145" fmla="*/ 383667 h 537057"/>
                  <a:gd name="connsiteX146" fmla="*/ 2895 w 280035"/>
                  <a:gd name="connsiteY146" fmla="*/ 386105 h 537057"/>
                  <a:gd name="connsiteX147" fmla="*/ 1295 w 280035"/>
                  <a:gd name="connsiteY147" fmla="*/ 389382 h 537057"/>
                  <a:gd name="connsiteX148" fmla="*/ 381 w 280035"/>
                  <a:gd name="connsiteY148" fmla="*/ 394107 h 537057"/>
                  <a:gd name="connsiteX149" fmla="*/ 0 w 280035"/>
                  <a:gd name="connsiteY149" fmla="*/ 403250 h 537057"/>
                  <a:gd name="connsiteX150" fmla="*/ 305 w 280035"/>
                  <a:gd name="connsiteY150" fmla="*/ 407517 h 537057"/>
                  <a:gd name="connsiteX151" fmla="*/ 2819 w 280035"/>
                  <a:gd name="connsiteY151" fmla="*/ 420014 h 537057"/>
                  <a:gd name="connsiteX152" fmla="*/ 3886 w 280035"/>
                  <a:gd name="connsiteY152" fmla="*/ 423977 h 537057"/>
                  <a:gd name="connsiteX153" fmla="*/ 5486 w 280035"/>
                  <a:gd name="connsiteY153" fmla="*/ 427863 h 537057"/>
                  <a:gd name="connsiteX154" fmla="*/ 12116 w 280035"/>
                  <a:gd name="connsiteY154" fmla="*/ 435712 h 537057"/>
                  <a:gd name="connsiteX155" fmla="*/ 13868 w 280035"/>
                  <a:gd name="connsiteY155" fmla="*/ 440055 h 537057"/>
                  <a:gd name="connsiteX156" fmla="*/ 14783 w 280035"/>
                  <a:gd name="connsiteY156" fmla="*/ 444856 h 537057"/>
                  <a:gd name="connsiteX157" fmla="*/ 17145 w 280035"/>
                  <a:gd name="connsiteY157" fmla="*/ 449504 h 537057"/>
                  <a:gd name="connsiteX158" fmla="*/ 17983 w 280035"/>
                  <a:gd name="connsiteY158" fmla="*/ 453923 h 537057"/>
                  <a:gd name="connsiteX159" fmla="*/ 15773 w 280035"/>
                  <a:gd name="connsiteY159" fmla="*/ 457962 h 537057"/>
                  <a:gd name="connsiteX160" fmla="*/ 15087 w 280035"/>
                  <a:gd name="connsiteY160" fmla="*/ 462458 h 537057"/>
                  <a:gd name="connsiteX161" fmla="*/ 15697 w 280035"/>
                  <a:gd name="connsiteY161" fmla="*/ 472135 h 537057"/>
                  <a:gd name="connsiteX162" fmla="*/ 15468 w 280035"/>
                  <a:gd name="connsiteY162" fmla="*/ 477393 h 537057"/>
                  <a:gd name="connsiteX163" fmla="*/ 16002 w 280035"/>
                  <a:gd name="connsiteY163" fmla="*/ 485242 h 537057"/>
                  <a:gd name="connsiteX164" fmla="*/ 16688 w 280035"/>
                  <a:gd name="connsiteY164" fmla="*/ 487527 h 537057"/>
                  <a:gd name="connsiteX165" fmla="*/ 23012 w 280035"/>
                  <a:gd name="connsiteY165" fmla="*/ 494919 h 537057"/>
                  <a:gd name="connsiteX166" fmla="*/ 25298 w 280035"/>
                  <a:gd name="connsiteY166" fmla="*/ 499034 h 537057"/>
                  <a:gd name="connsiteX167" fmla="*/ 26594 w 280035"/>
                  <a:gd name="connsiteY167" fmla="*/ 504978 h 537057"/>
                  <a:gd name="connsiteX168" fmla="*/ 28422 w 280035"/>
                  <a:gd name="connsiteY168" fmla="*/ 508178 h 537057"/>
                  <a:gd name="connsiteX169" fmla="*/ 29108 w 280035"/>
                  <a:gd name="connsiteY169" fmla="*/ 510921 h 537057"/>
                  <a:gd name="connsiteX170" fmla="*/ 30175 w 280035"/>
                  <a:gd name="connsiteY170" fmla="*/ 513588 h 537057"/>
                  <a:gd name="connsiteX171" fmla="*/ 31852 w 280035"/>
                  <a:gd name="connsiteY171" fmla="*/ 514731 h 537057"/>
                  <a:gd name="connsiteX172" fmla="*/ 38709 w 280035"/>
                  <a:gd name="connsiteY172" fmla="*/ 518541 h 537057"/>
                  <a:gd name="connsiteX173" fmla="*/ 42215 w 280035"/>
                  <a:gd name="connsiteY173" fmla="*/ 522961 h 537057"/>
                  <a:gd name="connsiteX174" fmla="*/ 44577 w 280035"/>
                  <a:gd name="connsiteY174" fmla="*/ 524104 h 537057"/>
                  <a:gd name="connsiteX175" fmla="*/ 47168 w 280035"/>
                  <a:gd name="connsiteY175" fmla="*/ 524789 h 537057"/>
                  <a:gd name="connsiteX176" fmla="*/ 55778 w 280035"/>
                  <a:gd name="connsiteY176" fmla="*/ 526009 h 537057"/>
                  <a:gd name="connsiteX177" fmla="*/ 60274 w 280035"/>
                  <a:gd name="connsiteY177" fmla="*/ 527380 h 537057"/>
                  <a:gd name="connsiteX178" fmla="*/ 72009 w 280035"/>
                  <a:gd name="connsiteY178" fmla="*/ 535915 h 537057"/>
                  <a:gd name="connsiteX179" fmla="*/ 75514 w 280035"/>
                  <a:gd name="connsiteY179" fmla="*/ 537057 h 537057"/>
                  <a:gd name="connsiteX180" fmla="*/ 87249 w 280035"/>
                  <a:gd name="connsiteY180" fmla="*/ 536753 h 537057"/>
                  <a:gd name="connsiteX181" fmla="*/ 90983 w 280035"/>
                  <a:gd name="connsiteY181" fmla="*/ 535305 h 537057"/>
                  <a:gd name="connsiteX182" fmla="*/ 94411 w 280035"/>
                  <a:gd name="connsiteY182" fmla="*/ 532867 h 537057"/>
                  <a:gd name="connsiteX183" fmla="*/ 103251 w 280035"/>
                  <a:gd name="connsiteY183" fmla="*/ 527685 h 537057"/>
                  <a:gd name="connsiteX184" fmla="*/ 112471 w 280035"/>
                  <a:gd name="connsiteY184" fmla="*/ 523113 h 537057"/>
                  <a:gd name="connsiteX185" fmla="*/ 121310 w 280035"/>
                  <a:gd name="connsiteY185" fmla="*/ 520827 h 537057"/>
                  <a:gd name="connsiteX186" fmla="*/ 130454 w 280035"/>
                  <a:gd name="connsiteY186" fmla="*/ 520675 h 537057"/>
                  <a:gd name="connsiteX187" fmla="*/ 134493 w 280035"/>
                  <a:gd name="connsiteY187" fmla="*/ 519837 h 537057"/>
                  <a:gd name="connsiteX188" fmla="*/ 142646 w 280035"/>
                  <a:gd name="connsiteY188" fmla="*/ 515722 h 537057"/>
                  <a:gd name="connsiteX189" fmla="*/ 146456 w 280035"/>
                  <a:gd name="connsiteY189" fmla="*/ 512826 h 537057"/>
                  <a:gd name="connsiteX190" fmla="*/ 151943 w 280035"/>
                  <a:gd name="connsiteY190" fmla="*/ 505054 h 537057"/>
                  <a:gd name="connsiteX191" fmla="*/ 155677 w 280035"/>
                  <a:gd name="connsiteY191" fmla="*/ 495986 h 537057"/>
                  <a:gd name="connsiteX192" fmla="*/ 157124 w 280035"/>
                  <a:gd name="connsiteY192" fmla="*/ 491033 h 537057"/>
                  <a:gd name="connsiteX193" fmla="*/ 157962 w 280035"/>
                  <a:gd name="connsiteY193" fmla="*/ 485928 h 537057"/>
                  <a:gd name="connsiteX194" fmla="*/ 159487 w 280035"/>
                  <a:gd name="connsiteY194" fmla="*/ 481889 h 537057"/>
                  <a:gd name="connsiteX195" fmla="*/ 161620 w 280035"/>
                  <a:gd name="connsiteY195" fmla="*/ 478079 h 537057"/>
                  <a:gd name="connsiteX196" fmla="*/ 166725 w 280035"/>
                  <a:gd name="connsiteY196" fmla="*/ 467868 h 537057"/>
                  <a:gd name="connsiteX197" fmla="*/ 167868 w 280035"/>
                  <a:gd name="connsiteY197" fmla="*/ 463068 h 537057"/>
                  <a:gd name="connsiteX198" fmla="*/ 168478 w 280035"/>
                  <a:gd name="connsiteY198" fmla="*/ 458114 h 537057"/>
                  <a:gd name="connsiteX199" fmla="*/ 173736 w 280035"/>
                  <a:gd name="connsiteY199" fmla="*/ 441884 h 537057"/>
                  <a:gd name="connsiteX200" fmla="*/ 176250 w 280035"/>
                  <a:gd name="connsiteY200" fmla="*/ 432054 h 537057"/>
                  <a:gd name="connsiteX201" fmla="*/ 178308 w 280035"/>
                  <a:gd name="connsiteY201" fmla="*/ 422224 h 537057"/>
                  <a:gd name="connsiteX202" fmla="*/ 180289 w 280035"/>
                  <a:gd name="connsiteY202" fmla="*/ 410870 h 537057"/>
                  <a:gd name="connsiteX203" fmla="*/ 181280 w 280035"/>
                  <a:gd name="connsiteY203" fmla="*/ 407975 h 537057"/>
                  <a:gd name="connsiteX204" fmla="*/ 190652 w 280035"/>
                  <a:gd name="connsiteY204" fmla="*/ 385724 h 537057"/>
                  <a:gd name="connsiteX205" fmla="*/ 197434 w 280035"/>
                  <a:gd name="connsiteY205" fmla="*/ 365913 h 537057"/>
                  <a:gd name="connsiteX206" fmla="*/ 202006 w 280035"/>
                  <a:gd name="connsiteY206" fmla="*/ 347929 h 537057"/>
                  <a:gd name="connsiteX207" fmla="*/ 207340 w 280035"/>
                  <a:gd name="connsiteY207" fmla="*/ 330175 h 537057"/>
                  <a:gd name="connsiteX208" fmla="*/ 211226 w 280035"/>
                  <a:gd name="connsiteY208" fmla="*/ 320193 h 537057"/>
                  <a:gd name="connsiteX209" fmla="*/ 214655 w 280035"/>
                  <a:gd name="connsiteY209" fmla="*/ 309982 h 537057"/>
                  <a:gd name="connsiteX210" fmla="*/ 219380 w 280035"/>
                  <a:gd name="connsiteY210" fmla="*/ 293142 h 537057"/>
                  <a:gd name="connsiteX211" fmla="*/ 224866 w 280035"/>
                  <a:gd name="connsiteY211" fmla="*/ 276835 h 537057"/>
                  <a:gd name="connsiteX212" fmla="*/ 230505 w 280035"/>
                  <a:gd name="connsiteY212" fmla="*/ 263804 h 537057"/>
                  <a:gd name="connsiteX213" fmla="*/ 234086 w 280035"/>
                  <a:gd name="connsiteY213" fmla="*/ 253898 h 537057"/>
                  <a:gd name="connsiteX214" fmla="*/ 236601 w 280035"/>
                  <a:gd name="connsiteY214" fmla="*/ 245669 h 537057"/>
                  <a:gd name="connsiteX215" fmla="*/ 241096 w 280035"/>
                  <a:gd name="connsiteY215" fmla="*/ 228372 h 537057"/>
                  <a:gd name="connsiteX216" fmla="*/ 241706 w 280035"/>
                  <a:gd name="connsiteY216" fmla="*/ 219304 h 537057"/>
                  <a:gd name="connsiteX217" fmla="*/ 239497 w 280035"/>
                  <a:gd name="connsiteY217" fmla="*/ 206502 h 537057"/>
                  <a:gd name="connsiteX218" fmla="*/ 239954 w 280035"/>
                  <a:gd name="connsiteY218" fmla="*/ 202311 h 537057"/>
                  <a:gd name="connsiteX219" fmla="*/ 243535 w 280035"/>
                  <a:gd name="connsiteY219" fmla="*/ 194082 h 537057"/>
                  <a:gd name="connsiteX220" fmla="*/ 245592 w 280035"/>
                  <a:gd name="connsiteY220" fmla="*/ 190119 h 537057"/>
                  <a:gd name="connsiteX221" fmla="*/ 247269 w 280035"/>
                  <a:gd name="connsiteY221" fmla="*/ 188595 h 537057"/>
                  <a:gd name="connsiteX222" fmla="*/ 251231 w 280035"/>
                  <a:gd name="connsiteY222" fmla="*/ 186843 h 537057"/>
                  <a:gd name="connsiteX223" fmla="*/ 252298 w 280035"/>
                  <a:gd name="connsiteY223" fmla="*/ 185471 h 537057"/>
                  <a:gd name="connsiteX224" fmla="*/ 251231 w 280035"/>
                  <a:gd name="connsiteY224" fmla="*/ 183261 h 537057"/>
                  <a:gd name="connsiteX225" fmla="*/ 251003 w 280035"/>
                  <a:gd name="connsiteY225" fmla="*/ 181128 h 537057"/>
                  <a:gd name="connsiteX226" fmla="*/ 254051 w 280035"/>
                  <a:gd name="connsiteY226" fmla="*/ 177165 h 537057"/>
                  <a:gd name="connsiteX227" fmla="*/ 255117 w 280035"/>
                  <a:gd name="connsiteY227" fmla="*/ 172517 h 537057"/>
                  <a:gd name="connsiteX228" fmla="*/ 254813 w 280035"/>
                  <a:gd name="connsiteY228" fmla="*/ 163449 h 537057"/>
                  <a:gd name="connsiteX229" fmla="*/ 253060 w 280035"/>
                  <a:gd name="connsiteY229" fmla="*/ 159639 h 537057"/>
                  <a:gd name="connsiteX230" fmla="*/ 251307 w 280035"/>
                  <a:gd name="connsiteY230" fmla="*/ 158191 h 537057"/>
                  <a:gd name="connsiteX231" fmla="*/ 250241 w 280035"/>
                  <a:gd name="connsiteY231" fmla="*/ 156439 h 537057"/>
                  <a:gd name="connsiteX232" fmla="*/ 250088 w 280035"/>
                  <a:gd name="connsiteY232" fmla="*/ 150571 h 537057"/>
                  <a:gd name="connsiteX233" fmla="*/ 249555 w 280035"/>
                  <a:gd name="connsiteY233" fmla="*/ 145999 h 537057"/>
                  <a:gd name="connsiteX234" fmla="*/ 248488 w 280035"/>
                  <a:gd name="connsiteY234" fmla="*/ 141427 h 537057"/>
                  <a:gd name="connsiteX235" fmla="*/ 247726 w 280035"/>
                  <a:gd name="connsiteY235" fmla="*/ 136322 h 537057"/>
                  <a:gd name="connsiteX236" fmla="*/ 248336 w 280035"/>
                  <a:gd name="connsiteY236" fmla="*/ 134569 h 537057"/>
                  <a:gd name="connsiteX237" fmla="*/ 251384 w 280035"/>
                  <a:gd name="connsiteY237" fmla="*/ 131750 h 537057"/>
                  <a:gd name="connsiteX238" fmla="*/ 255651 w 280035"/>
                  <a:gd name="connsiteY238" fmla="*/ 131369 h 537057"/>
                  <a:gd name="connsiteX239" fmla="*/ 257175 w 280035"/>
                  <a:gd name="connsiteY239" fmla="*/ 132055 h 537057"/>
                  <a:gd name="connsiteX240" fmla="*/ 258470 w 280035"/>
                  <a:gd name="connsiteY240" fmla="*/ 136627 h 537057"/>
                  <a:gd name="connsiteX241" fmla="*/ 262128 w 280035"/>
                  <a:gd name="connsiteY241" fmla="*/ 145618 h 537057"/>
                  <a:gd name="connsiteX242" fmla="*/ 264947 w 280035"/>
                  <a:gd name="connsiteY242" fmla="*/ 149352 h 537057"/>
                  <a:gd name="connsiteX243" fmla="*/ 268529 w 280035"/>
                  <a:gd name="connsiteY243" fmla="*/ 151714 h 537057"/>
                  <a:gd name="connsiteX244" fmla="*/ 269443 w 280035"/>
                  <a:gd name="connsiteY244" fmla="*/ 151790 h 537057"/>
                  <a:gd name="connsiteX245" fmla="*/ 271500 w 280035"/>
                  <a:gd name="connsiteY245" fmla="*/ 149504 h 537057"/>
                  <a:gd name="connsiteX246" fmla="*/ 272643 w 280035"/>
                  <a:gd name="connsiteY246" fmla="*/ 147752 h 537057"/>
                  <a:gd name="connsiteX247" fmla="*/ 277063 w 280035"/>
                  <a:gd name="connsiteY247" fmla="*/ 138760 h 537057"/>
                  <a:gd name="connsiteX248" fmla="*/ 280035 w 280035"/>
                  <a:gd name="connsiteY248" fmla="*/ 129235 h 537057"/>
                  <a:gd name="connsiteX249" fmla="*/ 278435 w 280035"/>
                  <a:gd name="connsiteY249" fmla="*/ 119939 h 5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</a:cxnLst>
                <a:rect l="l" t="t" r="r" b="b"/>
                <a:pathLst>
                  <a:path w="280035" h="537057">
                    <a:moveTo>
                      <a:pt x="273481" y="111557"/>
                    </a:moveTo>
                    <a:lnTo>
                      <a:pt x="270434" y="103556"/>
                    </a:lnTo>
                    <a:lnTo>
                      <a:pt x="269291" y="95097"/>
                    </a:lnTo>
                    <a:lnTo>
                      <a:pt x="268072" y="76505"/>
                    </a:lnTo>
                    <a:lnTo>
                      <a:pt x="264185" y="58445"/>
                    </a:lnTo>
                    <a:lnTo>
                      <a:pt x="260070" y="46330"/>
                    </a:lnTo>
                    <a:lnTo>
                      <a:pt x="258927" y="38633"/>
                    </a:lnTo>
                    <a:lnTo>
                      <a:pt x="256565" y="34823"/>
                    </a:lnTo>
                    <a:lnTo>
                      <a:pt x="253822" y="31090"/>
                    </a:lnTo>
                    <a:lnTo>
                      <a:pt x="247269" y="21717"/>
                    </a:lnTo>
                    <a:lnTo>
                      <a:pt x="245212" y="17755"/>
                    </a:lnTo>
                    <a:lnTo>
                      <a:pt x="243459" y="13716"/>
                    </a:lnTo>
                    <a:lnTo>
                      <a:pt x="241173" y="10439"/>
                    </a:lnTo>
                    <a:lnTo>
                      <a:pt x="236677" y="6096"/>
                    </a:lnTo>
                    <a:lnTo>
                      <a:pt x="235381" y="4267"/>
                    </a:lnTo>
                    <a:lnTo>
                      <a:pt x="234696" y="1677"/>
                    </a:lnTo>
                    <a:lnTo>
                      <a:pt x="232791" y="0"/>
                    </a:lnTo>
                    <a:lnTo>
                      <a:pt x="230581" y="0"/>
                    </a:lnTo>
                    <a:lnTo>
                      <a:pt x="223951" y="9220"/>
                    </a:lnTo>
                    <a:lnTo>
                      <a:pt x="219913" y="13945"/>
                    </a:lnTo>
                    <a:lnTo>
                      <a:pt x="218694" y="14707"/>
                    </a:lnTo>
                    <a:lnTo>
                      <a:pt x="214960" y="14021"/>
                    </a:lnTo>
                    <a:lnTo>
                      <a:pt x="214274" y="15240"/>
                    </a:lnTo>
                    <a:lnTo>
                      <a:pt x="216941" y="20650"/>
                    </a:lnTo>
                    <a:lnTo>
                      <a:pt x="218465" y="24994"/>
                    </a:lnTo>
                    <a:lnTo>
                      <a:pt x="219456" y="29566"/>
                    </a:lnTo>
                    <a:lnTo>
                      <a:pt x="219075" y="33376"/>
                    </a:lnTo>
                    <a:lnTo>
                      <a:pt x="214655" y="46330"/>
                    </a:lnTo>
                    <a:lnTo>
                      <a:pt x="207873" y="52502"/>
                    </a:lnTo>
                    <a:lnTo>
                      <a:pt x="203454" y="54102"/>
                    </a:lnTo>
                    <a:lnTo>
                      <a:pt x="199568" y="56845"/>
                    </a:lnTo>
                    <a:lnTo>
                      <a:pt x="196901" y="60807"/>
                    </a:lnTo>
                    <a:lnTo>
                      <a:pt x="193700" y="63932"/>
                    </a:lnTo>
                    <a:lnTo>
                      <a:pt x="191033" y="63475"/>
                    </a:lnTo>
                    <a:lnTo>
                      <a:pt x="187147" y="60122"/>
                    </a:lnTo>
                    <a:lnTo>
                      <a:pt x="185394" y="59131"/>
                    </a:lnTo>
                    <a:lnTo>
                      <a:pt x="183108" y="59817"/>
                    </a:lnTo>
                    <a:lnTo>
                      <a:pt x="181508" y="61722"/>
                    </a:lnTo>
                    <a:lnTo>
                      <a:pt x="179832" y="64389"/>
                    </a:lnTo>
                    <a:lnTo>
                      <a:pt x="179298" y="67361"/>
                    </a:lnTo>
                    <a:lnTo>
                      <a:pt x="179984" y="69342"/>
                    </a:lnTo>
                    <a:lnTo>
                      <a:pt x="183642" y="73381"/>
                    </a:lnTo>
                    <a:lnTo>
                      <a:pt x="183108" y="74295"/>
                    </a:lnTo>
                    <a:lnTo>
                      <a:pt x="182194" y="75057"/>
                    </a:lnTo>
                    <a:lnTo>
                      <a:pt x="182118" y="77495"/>
                    </a:lnTo>
                    <a:lnTo>
                      <a:pt x="175031" y="89382"/>
                    </a:lnTo>
                    <a:lnTo>
                      <a:pt x="176555" y="96241"/>
                    </a:lnTo>
                    <a:lnTo>
                      <a:pt x="182423" y="101194"/>
                    </a:lnTo>
                    <a:lnTo>
                      <a:pt x="178841" y="100203"/>
                    </a:lnTo>
                    <a:lnTo>
                      <a:pt x="175031" y="99822"/>
                    </a:lnTo>
                    <a:lnTo>
                      <a:pt x="172822" y="101498"/>
                    </a:lnTo>
                    <a:lnTo>
                      <a:pt x="171069" y="104013"/>
                    </a:lnTo>
                    <a:lnTo>
                      <a:pt x="168021" y="108738"/>
                    </a:lnTo>
                    <a:lnTo>
                      <a:pt x="165354" y="113767"/>
                    </a:lnTo>
                    <a:lnTo>
                      <a:pt x="163601" y="114453"/>
                    </a:lnTo>
                    <a:lnTo>
                      <a:pt x="161696" y="113919"/>
                    </a:lnTo>
                    <a:lnTo>
                      <a:pt x="162153" y="111100"/>
                    </a:lnTo>
                    <a:lnTo>
                      <a:pt x="163449" y="109042"/>
                    </a:lnTo>
                    <a:lnTo>
                      <a:pt x="164287" y="106985"/>
                    </a:lnTo>
                    <a:lnTo>
                      <a:pt x="163830" y="104851"/>
                    </a:lnTo>
                    <a:lnTo>
                      <a:pt x="163068" y="102870"/>
                    </a:lnTo>
                    <a:lnTo>
                      <a:pt x="162077" y="102413"/>
                    </a:lnTo>
                    <a:lnTo>
                      <a:pt x="158724" y="104928"/>
                    </a:lnTo>
                    <a:lnTo>
                      <a:pt x="157429" y="107137"/>
                    </a:lnTo>
                    <a:lnTo>
                      <a:pt x="155905" y="111785"/>
                    </a:lnTo>
                    <a:lnTo>
                      <a:pt x="152705" y="115824"/>
                    </a:lnTo>
                    <a:lnTo>
                      <a:pt x="148590" y="120015"/>
                    </a:lnTo>
                    <a:lnTo>
                      <a:pt x="148666" y="121767"/>
                    </a:lnTo>
                    <a:lnTo>
                      <a:pt x="149199" y="123672"/>
                    </a:lnTo>
                    <a:lnTo>
                      <a:pt x="150266" y="125883"/>
                    </a:lnTo>
                    <a:lnTo>
                      <a:pt x="150190" y="128321"/>
                    </a:lnTo>
                    <a:lnTo>
                      <a:pt x="148895" y="131140"/>
                    </a:lnTo>
                    <a:lnTo>
                      <a:pt x="147371" y="131978"/>
                    </a:lnTo>
                    <a:lnTo>
                      <a:pt x="146152" y="131826"/>
                    </a:lnTo>
                    <a:lnTo>
                      <a:pt x="146304" y="130683"/>
                    </a:lnTo>
                    <a:lnTo>
                      <a:pt x="144780" y="123672"/>
                    </a:lnTo>
                    <a:lnTo>
                      <a:pt x="142875" y="122682"/>
                    </a:lnTo>
                    <a:lnTo>
                      <a:pt x="140513" y="123139"/>
                    </a:lnTo>
                    <a:lnTo>
                      <a:pt x="132435" y="129083"/>
                    </a:lnTo>
                    <a:lnTo>
                      <a:pt x="124739" y="134264"/>
                    </a:lnTo>
                    <a:lnTo>
                      <a:pt x="121234" y="137617"/>
                    </a:lnTo>
                    <a:lnTo>
                      <a:pt x="119176" y="142113"/>
                    </a:lnTo>
                    <a:lnTo>
                      <a:pt x="118948" y="144170"/>
                    </a:lnTo>
                    <a:lnTo>
                      <a:pt x="119558" y="146075"/>
                    </a:lnTo>
                    <a:lnTo>
                      <a:pt x="123368" y="149276"/>
                    </a:lnTo>
                    <a:lnTo>
                      <a:pt x="121844" y="150419"/>
                    </a:lnTo>
                    <a:lnTo>
                      <a:pt x="119939" y="150190"/>
                    </a:lnTo>
                    <a:lnTo>
                      <a:pt x="118491" y="149657"/>
                    </a:lnTo>
                    <a:lnTo>
                      <a:pt x="113690" y="143408"/>
                    </a:lnTo>
                    <a:lnTo>
                      <a:pt x="112471" y="143104"/>
                    </a:lnTo>
                    <a:lnTo>
                      <a:pt x="106527" y="144780"/>
                    </a:lnTo>
                    <a:lnTo>
                      <a:pt x="101879" y="145542"/>
                    </a:lnTo>
                    <a:lnTo>
                      <a:pt x="94717" y="146075"/>
                    </a:lnTo>
                    <a:lnTo>
                      <a:pt x="93192" y="147066"/>
                    </a:lnTo>
                    <a:lnTo>
                      <a:pt x="92354" y="148743"/>
                    </a:lnTo>
                    <a:lnTo>
                      <a:pt x="91745" y="151257"/>
                    </a:lnTo>
                    <a:lnTo>
                      <a:pt x="90754" y="153086"/>
                    </a:lnTo>
                    <a:lnTo>
                      <a:pt x="88544" y="152705"/>
                    </a:lnTo>
                    <a:lnTo>
                      <a:pt x="86411" y="152857"/>
                    </a:lnTo>
                    <a:lnTo>
                      <a:pt x="80848" y="154838"/>
                    </a:lnTo>
                    <a:lnTo>
                      <a:pt x="79248" y="153848"/>
                    </a:lnTo>
                    <a:lnTo>
                      <a:pt x="78029" y="151943"/>
                    </a:lnTo>
                    <a:lnTo>
                      <a:pt x="76200" y="151409"/>
                    </a:lnTo>
                    <a:lnTo>
                      <a:pt x="74066" y="152705"/>
                    </a:lnTo>
                    <a:lnTo>
                      <a:pt x="69266" y="157124"/>
                    </a:lnTo>
                    <a:lnTo>
                      <a:pt x="65836" y="159410"/>
                    </a:lnTo>
                    <a:lnTo>
                      <a:pt x="64008" y="160249"/>
                    </a:lnTo>
                    <a:lnTo>
                      <a:pt x="50216" y="161468"/>
                    </a:lnTo>
                    <a:lnTo>
                      <a:pt x="47244" y="161925"/>
                    </a:lnTo>
                    <a:lnTo>
                      <a:pt x="45948" y="162992"/>
                    </a:lnTo>
                    <a:lnTo>
                      <a:pt x="45339" y="164744"/>
                    </a:lnTo>
                    <a:lnTo>
                      <a:pt x="44958" y="169545"/>
                    </a:lnTo>
                    <a:lnTo>
                      <a:pt x="45644" y="177851"/>
                    </a:lnTo>
                    <a:lnTo>
                      <a:pt x="45110" y="181051"/>
                    </a:lnTo>
                    <a:lnTo>
                      <a:pt x="27965" y="208255"/>
                    </a:lnTo>
                    <a:lnTo>
                      <a:pt x="26594" y="215798"/>
                    </a:lnTo>
                    <a:lnTo>
                      <a:pt x="28499" y="220142"/>
                    </a:lnTo>
                    <a:lnTo>
                      <a:pt x="29337" y="224637"/>
                    </a:lnTo>
                    <a:lnTo>
                      <a:pt x="29108" y="229667"/>
                    </a:lnTo>
                    <a:lnTo>
                      <a:pt x="30404" y="243764"/>
                    </a:lnTo>
                    <a:lnTo>
                      <a:pt x="32994" y="252374"/>
                    </a:lnTo>
                    <a:lnTo>
                      <a:pt x="35738" y="256947"/>
                    </a:lnTo>
                    <a:lnTo>
                      <a:pt x="37795" y="261747"/>
                    </a:lnTo>
                    <a:lnTo>
                      <a:pt x="38328" y="266624"/>
                    </a:lnTo>
                    <a:lnTo>
                      <a:pt x="37795" y="273329"/>
                    </a:lnTo>
                    <a:lnTo>
                      <a:pt x="38024" y="275082"/>
                    </a:lnTo>
                    <a:lnTo>
                      <a:pt x="43739" y="284150"/>
                    </a:lnTo>
                    <a:lnTo>
                      <a:pt x="46177" y="289103"/>
                    </a:lnTo>
                    <a:lnTo>
                      <a:pt x="46329" y="293980"/>
                    </a:lnTo>
                    <a:lnTo>
                      <a:pt x="45491" y="298857"/>
                    </a:lnTo>
                    <a:lnTo>
                      <a:pt x="44501" y="308839"/>
                    </a:lnTo>
                    <a:lnTo>
                      <a:pt x="43510" y="313334"/>
                    </a:lnTo>
                    <a:lnTo>
                      <a:pt x="42291" y="317678"/>
                    </a:lnTo>
                    <a:lnTo>
                      <a:pt x="38100" y="327127"/>
                    </a:lnTo>
                    <a:lnTo>
                      <a:pt x="33299" y="333756"/>
                    </a:lnTo>
                    <a:lnTo>
                      <a:pt x="31242" y="338099"/>
                    </a:lnTo>
                    <a:lnTo>
                      <a:pt x="25298" y="346557"/>
                    </a:lnTo>
                    <a:lnTo>
                      <a:pt x="23241" y="354940"/>
                    </a:lnTo>
                    <a:lnTo>
                      <a:pt x="21031" y="359054"/>
                    </a:lnTo>
                    <a:lnTo>
                      <a:pt x="17297" y="362103"/>
                    </a:lnTo>
                    <a:lnTo>
                      <a:pt x="12649" y="363627"/>
                    </a:lnTo>
                    <a:lnTo>
                      <a:pt x="9449" y="366217"/>
                    </a:lnTo>
                    <a:lnTo>
                      <a:pt x="7010" y="377876"/>
                    </a:lnTo>
                    <a:lnTo>
                      <a:pt x="5943" y="379857"/>
                    </a:lnTo>
                    <a:lnTo>
                      <a:pt x="4343" y="381533"/>
                    </a:lnTo>
                    <a:lnTo>
                      <a:pt x="3277" y="383667"/>
                    </a:lnTo>
                    <a:lnTo>
                      <a:pt x="2895" y="386105"/>
                    </a:lnTo>
                    <a:lnTo>
                      <a:pt x="1295" y="389382"/>
                    </a:lnTo>
                    <a:lnTo>
                      <a:pt x="381" y="394107"/>
                    </a:lnTo>
                    <a:lnTo>
                      <a:pt x="0" y="403250"/>
                    </a:lnTo>
                    <a:lnTo>
                      <a:pt x="305" y="407517"/>
                    </a:lnTo>
                    <a:lnTo>
                      <a:pt x="2819" y="420014"/>
                    </a:lnTo>
                    <a:lnTo>
                      <a:pt x="3886" y="423977"/>
                    </a:lnTo>
                    <a:lnTo>
                      <a:pt x="5486" y="427863"/>
                    </a:lnTo>
                    <a:lnTo>
                      <a:pt x="12116" y="435712"/>
                    </a:lnTo>
                    <a:lnTo>
                      <a:pt x="13868" y="440055"/>
                    </a:lnTo>
                    <a:lnTo>
                      <a:pt x="14783" y="444856"/>
                    </a:lnTo>
                    <a:lnTo>
                      <a:pt x="17145" y="449504"/>
                    </a:lnTo>
                    <a:lnTo>
                      <a:pt x="17983" y="453923"/>
                    </a:lnTo>
                    <a:lnTo>
                      <a:pt x="15773" y="457962"/>
                    </a:lnTo>
                    <a:lnTo>
                      <a:pt x="15087" y="462458"/>
                    </a:lnTo>
                    <a:lnTo>
                      <a:pt x="15697" y="472135"/>
                    </a:lnTo>
                    <a:lnTo>
                      <a:pt x="15468" y="477393"/>
                    </a:lnTo>
                    <a:lnTo>
                      <a:pt x="16002" y="485242"/>
                    </a:lnTo>
                    <a:lnTo>
                      <a:pt x="16688" y="487527"/>
                    </a:lnTo>
                    <a:lnTo>
                      <a:pt x="23012" y="494919"/>
                    </a:lnTo>
                    <a:lnTo>
                      <a:pt x="25298" y="499034"/>
                    </a:lnTo>
                    <a:lnTo>
                      <a:pt x="26594" y="504978"/>
                    </a:lnTo>
                    <a:lnTo>
                      <a:pt x="28422" y="508178"/>
                    </a:lnTo>
                    <a:lnTo>
                      <a:pt x="29108" y="510921"/>
                    </a:lnTo>
                    <a:lnTo>
                      <a:pt x="30175" y="513588"/>
                    </a:lnTo>
                    <a:lnTo>
                      <a:pt x="31852" y="514731"/>
                    </a:lnTo>
                    <a:lnTo>
                      <a:pt x="38709" y="518541"/>
                    </a:lnTo>
                    <a:lnTo>
                      <a:pt x="42215" y="522961"/>
                    </a:lnTo>
                    <a:lnTo>
                      <a:pt x="44577" y="524104"/>
                    </a:lnTo>
                    <a:lnTo>
                      <a:pt x="47168" y="524789"/>
                    </a:lnTo>
                    <a:lnTo>
                      <a:pt x="55778" y="526009"/>
                    </a:lnTo>
                    <a:lnTo>
                      <a:pt x="60274" y="527380"/>
                    </a:lnTo>
                    <a:lnTo>
                      <a:pt x="72009" y="535915"/>
                    </a:lnTo>
                    <a:lnTo>
                      <a:pt x="75514" y="537057"/>
                    </a:lnTo>
                    <a:lnTo>
                      <a:pt x="87249" y="536753"/>
                    </a:lnTo>
                    <a:lnTo>
                      <a:pt x="90983" y="535305"/>
                    </a:lnTo>
                    <a:lnTo>
                      <a:pt x="94411" y="532867"/>
                    </a:lnTo>
                    <a:lnTo>
                      <a:pt x="103251" y="527685"/>
                    </a:lnTo>
                    <a:lnTo>
                      <a:pt x="112471" y="523113"/>
                    </a:lnTo>
                    <a:lnTo>
                      <a:pt x="121310" y="520827"/>
                    </a:lnTo>
                    <a:lnTo>
                      <a:pt x="130454" y="520675"/>
                    </a:lnTo>
                    <a:lnTo>
                      <a:pt x="134493" y="519837"/>
                    </a:lnTo>
                    <a:lnTo>
                      <a:pt x="142646" y="515722"/>
                    </a:lnTo>
                    <a:lnTo>
                      <a:pt x="146456" y="512826"/>
                    </a:lnTo>
                    <a:lnTo>
                      <a:pt x="151943" y="505054"/>
                    </a:lnTo>
                    <a:lnTo>
                      <a:pt x="155677" y="495986"/>
                    </a:lnTo>
                    <a:lnTo>
                      <a:pt x="157124" y="491033"/>
                    </a:lnTo>
                    <a:lnTo>
                      <a:pt x="157962" y="485928"/>
                    </a:lnTo>
                    <a:lnTo>
                      <a:pt x="159487" y="481889"/>
                    </a:lnTo>
                    <a:lnTo>
                      <a:pt x="161620" y="478079"/>
                    </a:lnTo>
                    <a:lnTo>
                      <a:pt x="166725" y="467868"/>
                    </a:lnTo>
                    <a:lnTo>
                      <a:pt x="167868" y="463068"/>
                    </a:lnTo>
                    <a:lnTo>
                      <a:pt x="168478" y="458114"/>
                    </a:lnTo>
                    <a:lnTo>
                      <a:pt x="173736" y="441884"/>
                    </a:lnTo>
                    <a:lnTo>
                      <a:pt x="176250" y="432054"/>
                    </a:lnTo>
                    <a:lnTo>
                      <a:pt x="178308" y="422224"/>
                    </a:lnTo>
                    <a:lnTo>
                      <a:pt x="180289" y="410870"/>
                    </a:lnTo>
                    <a:lnTo>
                      <a:pt x="181280" y="407975"/>
                    </a:lnTo>
                    <a:lnTo>
                      <a:pt x="190652" y="385724"/>
                    </a:lnTo>
                    <a:lnTo>
                      <a:pt x="197434" y="365913"/>
                    </a:lnTo>
                    <a:lnTo>
                      <a:pt x="202006" y="347929"/>
                    </a:lnTo>
                    <a:lnTo>
                      <a:pt x="207340" y="330175"/>
                    </a:lnTo>
                    <a:lnTo>
                      <a:pt x="211226" y="320193"/>
                    </a:lnTo>
                    <a:lnTo>
                      <a:pt x="214655" y="309982"/>
                    </a:lnTo>
                    <a:lnTo>
                      <a:pt x="219380" y="293142"/>
                    </a:lnTo>
                    <a:lnTo>
                      <a:pt x="224866" y="276835"/>
                    </a:lnTo>
                    <a:lnTo>
                      <a:pt x="230505" y="263804"/>
                    </a:lnTo>
                    <a:lnTo>
                      <a:pt x="234086" y="253898"/>
                    </a:lnTo>
                    <a:lnTo>
                      <a:pt x="236601" y="245669"/>
                    </a:lnTo>
                    <a:lnTo>
                      <a:pt x="241096" y="228372"/>
                    </a:lnTo>
                    <a:lnTo>
                      <a:pt x="241706" y="219304"/>
                    </a:lnTo>
                    <a:lnTo>
                      <a:pt x="239497" y="206502"/>
                    </a:lnTo>
                    <a:lnTo>
                      <a:pt x="239954" y="202311"/>
                    </a:lnTo>
                    <a:lnTo>
                      <a:pt x="243535" y="194082"/>
                    </a:lnTo>
                    <a:lnTo>
                      <a:pt x="245592" y="190119"/>
                    </a:lnTo>
                    <a:lnTo>
                      <a:pt x="247269" y="188595"/>
                    </a:lnTo>
                    <a:lnTo>
                      <a:pt x="251231" y="186843"/>
                    </a:lnTo>
                    <a:lnTo>
                      <a:pt x="252298" y="185471"/>
                    </a:lnTo>
                    <a:lnTo>
                      <a:pt x="251231" y="183261"/>
                    </a:lnTo>
                    <a:lnTo>
                      <a:pt x="251003" y="181128"/>
                    </a:lnTo>
                    <a:lnTo>
                      <a:pt x="254051" y="177165"/>
                    </a:lnTo>
                    <a:lnTo>
                      <a:pt x="255117" y="172517"/>
                    </a:lnTo>
                    <a:lnTo>
                      <a:pt x="254813" y="163449"/>
                    </a:lnTo>
                    <a:lnTo>
                      <a:pt x="253060" y="159639"/>
                    </a:lnTo>
                    <a:lnTo>
                      <a:pt x="251307" y="158191"/>
                    </a:lnTo>
                    <a:lnTo>
                      <a:pt x="250241" y="156439"/>
                    </a:lnTo>
                    <a:lnTo>
                      <a:pt x="250088" y="150571"/>
                    </a:lnTo>
                    <a:lnTo>
                      <a:pt x="249555" y="145999"/>
                    </a:lnTo>
                    <a:lnTo>
                      <a:pt x="248488" y="141427"/>
                    </a:lnTo>
                    <a:lnTo>
                      <a:pt x="247726" y="136322"/>
                    </a:lnTo>
                    <a:lnTo>
                      <a:pt x="248336" y="134569"/>
                    </a:lnTo>
                    <a:lnTo>
                      <a:pt x="251384" y="131750"/>
                    </a:lnTo>
                    <a:lnTo>
                      <a:pt x="255651" y="131369"/>
                    </a:lnTo>
                    <a:lnTo>
                      <a:pt x="257175" y="132055"/>
                    </a:lnTo>
                    <a:lnTo>
                      <a:pt x="258470" y="136627"/>
                    </a:lnTo>
                    <a:lnTo>
                      <a:pt x="262128" y="145618"/>
                    </a:lnTo>
                    <a:lnTo>
                      <a:pt x="264947" y="149352"/>
                    </a:lnTo>
                    <a:lnTo>
                      <a:pt x="268529" y="151714"/>
                    </a:lnTo>
                    <a:lnTo>
                      <a:pt x="269443" y="151790"/>
                    </a:lnTo>
                    <a:lnTo>
                      <a:pt x="271500" y="149504"/>
                    </a:lnTo>
                    <a:lnTo>
                      <a:pt x="272643" y="147752"/>
                    </a:lnTo>
                    <a:lnTo>
                      <a:pt x="277063" y="138760"/>
                    </a:lnTo>
                    <a:lnTo>
                      <a:pt x="280035" y="129235"/>
                    </a:lnTo>
                    <a:lnTo>
                      <a:pt x="278435" y="1199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9" name="Freeform: Shape 1688">
                <a:extLst>
                  <a:ext uri="{FF2B5EF4-FFF2-40B4-BE49-F238E27FC236}">
                    <a16:creationId xmlns:a16="http://schemas.microsoft.com/office/drawing/2014/main" id="{3FD34594-1BD1-45B3-BB1D-10E2167E857C}"/>
                  </a:ext>
                </a:extLst>
              </p:cNvPr>
              <p:cNvSpPr/>
              <p:nvPr/>
            </p:nvSpPr>
            <p:spPr>
              <a:xfrm>
                <a:off x="8387562" y="4211726"/>
                <a:ext cx="84048" cy="149199"/>
              </a:xfrm>
              <a:custGeom>
                <a:avLst/>
                <a:gdLst>
                  <a:gd name="connsiteX0" fmla="*/ 82373 w 84048"/>
                  <a:gd name="connsiteY0" fmla="*/ 92126 h 149199"/>
                  <a:gd name="connsiteX1" fmla="*/ 81001 w 84048"/>
                  <a:gd name="connsiteY1" fmla="*/ 90754 h 149199"/>
                  <a:gd name="connsiteX2" fmla="*/ 78334 w 84048"/>
                  <a:gd name="connsiteY2" fmla="*/ 84582 h 149199"/>
                  <a:gd name="connsiteX3" fmla="*/ 76581 w 84048"/>
                  <a:gd name="connsiteY3" fmla="*/ 82296 h 149199"/>
                  <a:gd name="connsiteX4" fmla="*/ 76276 w 84048"/>
                  <a:gd name="connsiteY4" fmla="*/ 81229 h 149199"/>
                  <a:gd name="connsiteX5" fmla="*/ 76429 w 84048"/>
                  <a:gd name="connsiteY5" fmla="*/ 80086 h 149199"/>
                  <a:gd name="connsiteX6" fmla="*/ 75895 w 84048"/>
                  <a:gd name="connsiteY6" fmla="*/ 78486 h 149199"/>
                  <a:gd name="connsiteX7" fmla="*/ 67056 w 84048"/>
                  <a:gd name="connsiteY7" fmla="*/ 65456 h 149199"/>
                  <a:gd name="connsiteX8" fmla="*/ 66446 w 84048"/>
                  <a:gd name="connsiteY8" fmla="*/ 64389 h 149199"/>
                  <a:gd name="connsiteX9" fmla="*/ 66446 w 84048"/>
                  <a:gd name="connsiteY9" fmla="*/ 61799 h 149199"/>
                  <a:gd name="connsiteX10" fmla="*/ 64617 w 84048"/>
                  <a:gd name="connsiteY10" fmla="*/ 53416 h 149199"/>
                  <a:gd name="connsiteX11" fmla="*/ 63094 w 84048"/>
                  <a:gd name="connsiteY11" fmla="*/ 51816 h 149199"/>
                  <a:gd name="connsiteX12" fmla="*/ 60731 w 84048"/>
                  <a:gd name="connsiteY12" fmla="*/ 51435 h 149199"/>
                  <a:gd name="connsiteX13" fmla="*/ 58902 w 84048"/>
                  <a:gd name="connsiteY13" fmla="*/ 50521 h 149199"/>
                  <a:gd name="connsiteX14" fmla="*/ 58446 w 84048"/>
                  <a:gd name="connsiteY14" fmla="*/ 48844 h 149199"/>
                  <a:gd name="connsiteX15" fmla="*/ 58598 w 84048"/>
                  <a:gd name="connsiteY15" fmla="*/ 46559 h 149199"/>
                  <a:gd name="connsiteX16" fmla="*/ 57836 w 84048"/>
                  <a:gd name="connsiteY16" fmla="*/ 44501 h 149199"/>
                  <a:gd name="connsiteX17" fmla="*/ 50749 w 84048"/>
                  <a:gd name="connsiteY17" fmla="*/ 34062 h 149199"/>
                  <a:gd name="connsiteX18" fmla="*/ 49301 w 84048"/>
                  <a:gd name="connsiteY18" fmla="*/ 33147 h 149199"/>
                  <a:gd name="connsiteX19" fmla="*/ 47625 w 84048"/>
                  <a:gd name="connsiteY19" fmla="*/ 32538 h 149199"/>
                  <a:gd name="connsiteX20" fmla="*/ 46558 w 84048"/>
                  <a:gd name="connsiteY20" fmla="*/ 30480 h 149199"/>
                  <a:gd name="connsiteX21" fmla="*/ 45949 w 84048"/>
                  <a:gd name="connsiteY21" fmla="*/ 28118 h 149199"/>
                  <a:gd name="connsiteX22" fmla="*/ 38938 w 84048"/>
                  <a:gd name="connsiteY22" fmla="*/ 17221 h 149199"/>
                  <a:gd name="connsiteX23" fmla="*/ 25908 w 84048"/>
                  <a:gd name="connsiteY23" fmla="*/ 6554 h 149199"/>
                  <a:gd name="connsiteX24" fmla="*/ 21184 w 84048"/>
                  <a:gd name="connsiteY24" fmla="*/ 610 h 149199"/>
                  <a:gd name="connsiteX25" fmla="*/ 18364 w 84048"/>
                  <a:gd name="connsiteY25" fmla="*/ 76 h 149199"/>
                  <a:gd name="connsiteX26" fmla="*/ 14402 w 84048"/>
                  <a:gd name="connsiteY26" fmla="*/ 153 h 149199"/>
                  <a:gd name="connsiteX27" fmla="*/ 10668 w 84048"/>
                  <a:gd name="connsiteY27" fmla="*/ 0 h 149199"/>
                  <a:gd name="connsiteX28" fmla="*/ 10059 w 84048"/>
                  <a:gd name="connsiteY28" fmla="*/ 762 h 149199"/>
                  <a:gd name="connsiteX29" fmla="*/ 9601 w 84048"/>
                  <a:gd name="connsiteY29" fmla="*/ 2667 h 149199"/>
                  <a:gd name="connsiteX30" fmla="*/ 10516 w 84048"/>
                  <a:gd name="connsiteY30" fmla="*/ 4343 h 149199"/>
                  <a:gd name="connsiteX31" fmla="*/ 13106 w 84048"/>
                  <a:gd name="connsiteY31" fmla="*/ 6248 h 149199"/>
                  <a:gd name="connsiteX32" fmla="*/ 21336 w 84048"/>
                  <a:gd name="connsiteY32" fmla="*/ 7773 h 149199"/>
                  <a:gd name="connsiteX33" fmla="*/ 26290 w 84048"/>
                  <a:gd name="connsiteY33" fmla="*/ 10211 h 149199"/>
                  <a:gd name="connsiteX34" fmla="*/ 27966 w 84048"/>
                  <a:gd name="connsiteY34" fmla="*/ 12802 h 149199"/>
                  <a:gd name="connsiteX35" fmla="*/ 25603 w 84048"/>
                  <a:gd name="connsiteY35" fmla="*/ 12878 h 149199"/>
                  <a:gd name="connsiteX36" fmla="*/ 23698 w 84048"/>
                  <a:gd name="connsiteY36" fmla="*/ 13411 h 149199"/>
                  <a:gd name="connsiteX37" fmla="*/ 21336 w 84048"/>
                  <a:gd name="connsiteY37" fmla="*/ 12269 h 149199"/>
                  <a:gd name="connsiteX38" fmla="*/ 18974 w 84048"/>
                  <a:gd name="connsiteY38" fmla="*/ 10592 h 149199"/>
                  <a:gd name="connsiteX39" fmla="*/ 14707 w 84048"/>
                  <a:gd name="connsiteY39" fmla="*/ 9068 h 149199"/>
                  <a:gd name="connsiteX40" fmla="*/ 15621 w 84048"/>
                  <a:gd name="connsiteY40" fmla="*/ 13868 h 149199"/>
                  <a:gd name="connsiteX41" fmla="*/ 15926 w 84048"/>
                  <a:gd name="connsiteY41" fmla="*/ 18745 h 149199"/>
                  <a:gd name="connsiteX42" fmla="*/ 15240 w 84048"/>
                  <a:gd name="connsiteY42" fmla="*/ 23318 h 149199"/>
                  <a:gd name="connsiteX43" fmla="*/ 13869 w 84048"/>
                  <a:gd name="connsiteY43" fmla="*/ 27737 h 149199"/>
                  <a:gd name="connsiteX44" fmla="*/ 8611 w 84048"/>
                  <a:gd name="connsiteY44" fmla="*/ 35357 h 149199"/>
                  <a:gd name="connsiteX45" fmla="*/ 8611 w 84048"/>
                  <a:gd name="connsiteY45" fmla="*/ 37414 h 149199"/>
                  <a:gd name="connsiteX46" fmla="*/ 9145 w 84048"/>
                  <a:gd name="connsiteY46" fmla="*/ 41453 h 149199"/>
                  <a:gd name="connsiteX47" fmla="*/ 9068 w 84048"/>
                  <a:gd name="connsiteY47" fmla="*/ 43358 h 149199"/>
                  <a:gd name="connsiteX48" fmla="*/ 5562 w 84048"/>
                  <a:gd name="connsiteY48" fmla="*/ 54179 h 149199"/>
                  <a:gd name="connsiteX49" fmla="*/ 4801 w 84048"/>
                  <a:gd name="connsiteY49" fmla="*/ 58369 h 149199"/>
                  <a:gd name="connsiteX50" fmla="*/ 3963 w 84048"/>
                  <a:gd name="connsiteY50" fmla="*/ 68123 h 149199"/>
                  <a:gd name="connsiteX51" fmla="*/ 2972 w 84048"/>
                  <a:gd name="connsiteY51" fmla="*/ 69342 h 149199"/>
                  <a:gd name="connsiteX52" fmla="*/ 1676 w 84048"/>
                  <a:gd name="connsiteY52" fmla="*/ 68199 h 149199"/>
                  <a:gd name="connsiteX53" fmla="*/ 1676 w 84048"/>
                  <a:gd name="connsiteY53" fmla="*/ 58750 h 149199"/>
                  <a:gd name="connsiteX54" fmla="*/ 229 w 84048"/>
                  <a:gd name="connsiteY54" fmla="*/ 63018 h 149199"/>
                  <a:gd name="connsiteX55" fmla="*/ 0 w 84048"/>
                  <a:gd name="connsiteY55" fmla="*/ 67514 h 149199"/>
                  <a:gd name="connsiteX56" fmla="*/ 1981 w 84048"/>
                  <a:gd name="connsiteY56" fmla="*/ 77953 h 149199"/>
                  <a:gd name="connsiteX57" fmla="*/ 3353 w 84048"/>
                  <a:gd name="connsiteY57" fmla="*/ 86106 h 149199"/>
                  <a:gd name="connsiteX58" fmla="*/ 5944 w 84048"/>
                  <a:gd name="connsiteY58" fmla="*/ 115215 h 149199"/>
                  <a:gd name="connsiteX59" fmla="*/ 9296 w 84048"/>
                  <a:gd name="connsiteY59" fmla="*/ 124664 h 149199"/>
                  <a:gd name="connsiteX60" fmla="*/ 11659 w 84048"/>
                  <a:gd name="connsiteY60" fmla="*/ 133198 h 149199"/>
                  <a:gd name="connsiteX61" fmla="*/ 15087 w 84048"/>
                  <a:gd name="connsiteY61" fmla="*/ 141351 h 149199"/>
                  <a:gd name="connsiteX62" fmla="*/ 21717 w 84048"/>
                  <a:gd name="connsiteY62" fmla="*/ 146838 h 149199"/>
                  <a:gd name="connsiteX63" fmla="*/ 30556 w 84048"/>
                  <a:gd name="connsiteY63" fmla="*/ 149200 h 149199"/>
                  <a:gd name="connsiteX64" fmla="*/ 39396 w 84048"/>
                  <a:gd name="connsiteY64" fmla="*/ 148057 h 149199"/>
                  <a:gd name="connsiteX65" fmla="*/ 48997 w 84048"/>
                  <a:gd name="connsiteY65" fmla="*/ 143790 h 149199"/>
                  <a:gd name="connsiteX66" fmla="*/ 61951 w 84048"/>
                  <a:gd name="connsiteY66" fmla="*/ 139370 h 149199"/>
                  <a:gd name="connsiteX67" fmla="*/ 64846 w 84048"/>
                  <a:gd name="connsiteY67" fmla="*/ 137922 h 149199"/>
                  <a:gd name="connsiteX68" fmla="*/ 74829 w 84048"/>
                  <a:gd name="connsiteY68" fmla="*/ 130836 h 149199"/>
                  <a:gd name="connsiteX69" fmla="*/ 77725 w 84048"/>
                  <a:gd name="connsiteY69" fmla="*/ 127559 h 149199"/>
                  <a:gd name="connsiteX70" fmla="*/ 79857 w 84048"/>
                  <a:gd name="connsiteY70" fmla="*/ 123520 h 149199"/>
                  <a:gd name="connsiteX71" fmla="*/ 81839 w 84048"/>
                  <a:gd name="connsiteY71" fmla="*/ 118110 h 149199"/>
                  <a:gd name="connsiteX72" fmla="*/ 83515 w 84048"/>
                  <a:gd name="connsiteY72" fmla="*/ 112471 h 149199"/>
                  <a:gd name="connsiteX73" fmla="*/ 84049 w 84048"/>
                  <a:gd name="connsiteY73" fmla="*/ 107899 h 149199"/>
                  <a:gd name="connsiteX74" fmla="*/ 83973 w 84048"/>
                  <a:gd name="connsiteY74" fmla="*/ 97613 h 14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4048" h="149199">
                    <a:moveTo>
                      <a:pt x="82373" y="92126"/>
                    </a:moveTo>
                    <a:lnTo>
                      <a:pt x="81001" y="90754"/>
                    </a:lnTo>
                    <a:lnTo>
                      <a:pt x="78334" y="84582"/>
                    </a:lnTo>
                    <a:lnTo>
                      <a:pt x="76581" y="82296"/>
                    </a:lnTo>
                    <a:lnTo>
                      <a:pt x="76276" y="81229"/>
                    </a:lnTo>
                    <a:lnTo>
                      <a:pt x="76429" y="80086"/>
                    </a:lnTo>
                    <a:lnTo>
                      <a:pt x="75895" y="78486"/>
                    </a:lnTo>
                    <a:lnTo>
                      <a:pt x="67056" y="65456"/>
                    </a:lnTo>
                    <a:lnTo>
                      <a:pt x="66446" y="64389"/>
                    </a:lnTo>
                    <a:lnTo>
                      <a:pt x="66446" y="61799"/>
                    </a:lnTo>
                    <a:lnTo>
                      <a:pt x="64617" y="53416"/>
                    </a:lnTo>
                    <a:lnTo>
                      <a:pt x="63094" y="51816"/>
                    </a:lnTo>
                    <a:lnTo>
                      <a:pt x="60731" y="51435"/>
                    </a:lnTo>
                    <a:lnTo>
                      <a:pt x="58902" y="50521"/>
                    </a:lnTo>
                    <a:lnTo>
                      <a:pt x="58446" y="48844"/>
                    </a:lnTo>
                    <a:lnTo>
                      <a:pt x="58598" y="46559"/>
                    </a:lnTo>
                    <a:lnTo>
                      <a:pt x="57836" y="44501"/>
                    </a:lnTo>
                    <a:lnTo>
                      <a:pt x="50749" y="34062"/>
                    </a:lnTo>
                    <a:lnTo>
                      <a:pt x="49301" y="33147"/>
                    </a:lnTo>
                    <a:lnTo>
                      <a:pt x="47625" y="32538"/>
                    </a:lnTo>
                    <a:lnTo>
                      <a:pt x="46558" y="30480"/>
                    </a:lnTo>
                    <a:lnTo>
                      <a:pt x="45949" y="28118"/>
                    </a:lnTo>
                    <a:lnTo>
                      <a:pt x="38938" y="17221"/>
                    </a:lnTo>
                    <a:lnTo>
                      <a:pt x="25908" y="6554"/>
                    </a:lnTo>
                    <a:lnTo>
                      <a:pt x="21184" y="610"/>
                    </a:lnTo>
                    <a:lnTo>
                      <a:pt x="18364" y="76"/>
                    </a:lnTo>
                    <a:lnTo>
                      <a:pt x="14402" y="153"/>
                    </a:lnTo>
                    <a:lnTo>
                      <a:pt x="10668" y="0"/>
                    </a:lnTo>
                    <a:lnTo>
                      <a:pt x="10059" y="762"/>
                    </a:lnTo>
                    <a:lnTo>
                      <a:pt x="9601" y="2667"/>
                    </a:lnTo>
                    <a:lnTo>
                      <a:pt x="10516" y="4343"/>
                    </a:lnTo>
                    <a:lnTo>
                      <a:pt x="13106" y="6248"/>
                    </a:lnTo>
                    <a:lnTo>
                      <a:pt x="21336" y="7773"/>
                    </a:lnTo>
                    <a:lnTo>
                      <a:pt x="26290" y="10211"/>
                    </a:lnTo>
                    <a:lnTo>
                      <a:pt x="27966" y="12802"/>
                    </a:lnTo>
                    <a:lnTo>
                      <a:pt x="25603" y="12878"/>
                    </a:lnTo>
                    <a:lnTo>
                      <a:pt x="23698" y="13411"/>
                    </a:lnTo>
                    <a:lnTo>
                      <a:pt x="21336" y="12269"/>
                    </a:lnTo>
                    <a:lnTo>
                      <a:pt x="18974" y="10592"/>
                    </a:lnTo>
                    <a:lnTo>
                      <a:pt x="14707" y="9068"/>
                    </a:lnTo>
                    <a:lnTo>
                      <a:pt x="15621" y="13868"/>
                    </a:lnTo>
                    <a:lnTo>
                      <a:pt x="15926" y="18745"/>
                    </a:lnTo>
                    <a:lnTo>
                      <a:pt x="15240" y="23318"/>
                    </a:lnTo>
                    <a:lnTo>
                      <a:pt x="13869" y="27737"/>
                    </a:lnTo>
                    <a:lnTo>
                      <a:pt x="8611" y="35357"/>
                    </a:lnTo>
                    <a:lnTo>
                      <a:pt x="8611" y="37414"/>
                    </a:lnTo>
                    <a:lnTo>
                      <a:pt x="9145" y="41453"/>
                    </a:lnTo>
                    <a:lnTo>
                      <a:pt x="9068" y="43358"/>
                    </a:lnTo>
                    <a:lnTo>
                      <a:pt x="5562" y="54179"/>
                    </a:lnTo>
                    <a:lnTo>
                      <a:pt x="4801" y="58369"/>
                    </a:lnTo>
                    <a:lnTo>
                      <a:pt x="3963" y="68123"/>
                    </a:lnTo>
                    <a:lnTo>
                      <a:pt x="2972" y="69342"/>
                    </a:lnTo>
                    <a:lnTo>
                      <a:pt x="1676" y="68199"/>
                    </a:lnTo>
                    <a:lnTo>
                      <a:pt x="1676" y="58750"/>
                    </a:lnTo>
                    <a:lnTo>
                      <a:pt x="229" y="63018"/>
                    </a:lnTo>
                    <a:lnTo>
                      <a:pt x="0" y="67514"/>
                    </a:lnTo>
                    <a:lnTo>
                      <a:pt x="1981" y="77953"/>
                    </a:lnTo>
                    <a:lnTo>
                      <a:pt x="3353" y="86106"/>
                    </a:lnTo>
                    <a:lnTo>
                      <a:pt x="5944" y="115215"/>
                    </a:lnTo>
                    <a:lnTo>
                      <a:pt x="9296" y="124664"/>
                    </a:lnTo>
                    <a:lnTo>
                      <a:pt x="11659" y="133198"/>
                    </a:lnTo>
                    <a:lnTo>
                      <a:pt x="15087" y="141351"/>
                    </a:lnTo>
                    <a:lnTo>
                      <a:pt x="21717" y="146838"/>
                    </a:lnTo>
                    <a:lnTo>
                      <a:pt x="30556" y="149200"/>
                    </a:lnTo>
                    <a:lnTo>
                      <a:pt x="39396" y="148057"/>
                    </a:lnTo>
                    <a:lnTo>
                      <a:pt x="48997" y="143790"/>
                    </a:lnTo>
                    <a:lnTo>
                      <a:pt x="61951" y="139370"/>
                    </a:lnTo>
                    <a:lnTo>
                      <a:pt x="64846" y="137922"/>
                    </a:lnTo>
                    <a:lnTo>
                      <a:pt x="74829" y="130836"/>
                    </a:lnTo>
                    <a:lnTo>
                      <a:pt x="77725" y="127559"/>
                    </a:lnTo>
                    <a:lnTo>
                      <a:pt x="79857" y="123520"/>
                    </a:lnTo>
                    <a:lnTo>
                      <a:pt x="81839" y="118110"/>
                    </a:lnTo>
                    <a:lnTo>
                      <a:pt x="83515" y="112471"/>
                    </a:lnTo>
                    <a:lnTo>
                      <a:pt x="84049" y="107899"/>
                    </a:lnTo>
                    <a:lnTo>
                      <a:pt x="83973" y="9761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0" name="Freeform: Shape 1689">
                <a:extLst>
                  <a:ext uri="{FF2B5EF4-FFF2-40B4-BE49-F238E27FC236}">
                    <a16:creationId xmlns:a16="http://schemas.microsoft.com/office/drawing/2014/main" id="{7B9DE33F-8118-4FF8-B33E-11FF74DE1842}"/>
                  </a:ext>
                </a:extLst>
              </p:cNvPr>
              <p:cNvSpPr/>
              <p:nvPr/>
            </p:nvSpPr>
            <p:spPr>
              <a:xfrm>
                <a:off x="6989368" y="5061813"/>
                <a:ext cx="8839" cy="4724"/>
              </a:xfrm>
              <a:custGeom>
                <a:avLst/>
                <a:gdLst>
                  <a:gd name="connsiteX0" fmla="*/ 8839 w 8839"/>
                  <a:gd name="connsiteY0" fmla="*/ 4724 h 4724"/>
                  <a:gd name="connsiteX1" fmla="*/ 6096 w 8839"/>
                  <a:gd name="connsiteY1" fmla="*/ 2362 h 4724"/>
                  <a:gd name="connsiteX2" fmla="*/ 2896 w 8839"/>
                  <a:gd name="connsiteY2" fmla="*/ 381 h 4724"/>
                  <a:gd name="connsiteX3" fmla="*/ 0 w 8839"/>
                  <a:gd name="connsiteY3" fmla="*/ 0 h 4724"/>
                  <a:gd name="connsiteX4" fmla="*/ 76 w 8839"/>
                  <a:gd name="connsiteY4" fmla="*/ 1600 h 4724"/>
                  <a:gd name="connsiteX5" fmla="*/ 1295 w 8839"/>
                  <a:gd name="connsiteY5" fmla="*/ 3734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9" h="4724">
                    <a:moveTo>
                      <a:pt x="8839" y="4724"/>
                    </a:moveTo>
                    <a:lnTo>
                      <a:pt x="6096" y="2362"/>
                    </a:lnTo>
                    <a:lnTo>
                      <a:pt x="2896" y="381"/>
                    </a:lnTo>
                    <a:lnTo>
                      <a:pt x="0" y="0"/>
                    </a:lnTo>
                    <a:lnTo>
                      <a:pt x="76" y="1600"/>
                    </a:lnTo>
                    <a:lnTo>
                      <a:pt x="1295" y="37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1" name="Freeform: Shape 1690">
                <a:extLst>
                  <a:ext uri="{FF2B5EF4-FFF2-40B4-BE49-F238E27FC236}">
                    <a16:creationId xmlns:a16="http://schemas.microsoft.com/office/drawing/2014/main" id="{2206D9D2-D805-4E1A-B1B8-315ADF2A8C7F}"/>
                  </a:ext>
                </a:extLst>
              </p:cNvPr>
              <p:cNvSpPr/>
              <p:nvPr/>
            </p:nvSpPr>
            <p:spPr>
              <a:xfrm>
                <a:off x="7044080" y="5077663"/>
                <a:ext cx="7010" cy="12877"/>
              </a:xfrm>
              <a:custGeom>
                <a:avLst/>
                <a:gdLst>
                  <a:gd name="connsiteX0" fmla="*/ 4496 w 7010"/>
                  <a:gd name="connsiteY0" fmla="*/ 2286 h 12877"/>
                  <a:gd name="connsiteX1" fmla="*/ 3582 w 7010"/>
                  <a:gd name="connsiteY1" fmla="*/ 2134 h 12877"/>
                  <a:gd name="connsiteX2" fmla="*/ 1981 w 7010"/>
                  <a:gd name="connsiteY2" fmla="*/ 0 h 12877"/>
                  <a:gd name="connsiteX3" fmla="*/ 0 w 7010"/>
                  <a:gd name="connsiteY3" fmla="*/ 1829 h 12877"/>
                  <a:gd name="connsiteX4" fmla="*/ 1981 w 7010"/>
                  <a:gd name="connsiteY4" fmla="*/ 5182 h 12877"/>
                  <a:gd name="connsiteX5" fmla="*/ 1753 w 7010"/>
                  <a:gd name="connsiteY5" fmla="*/ 7087 h 12877"/>
                  <a:gd name="connsiteX6" fmla="*/ 1067 w 7010"/>
                  <a:gd name="connsiteY6" fmla="*/ 9449 h 12877"/>
                  <a:gd name="connsiteX7" fmla="*/ 1753 w 7010"/>
                  <a:gd name="connsiteY7" fmla="*/ 11887 h 12877"/>
                  <a:gd name="connsiteX8" fmla="*/ 2896 w 7010"/>
                  <a:gd name="connsiteY8" fmla="*/ 12878 h 12877"/>
                  <a:gd name="connsiteX9" fmla="*/ 5334 w 7010"/>
                  <a:gd name="connsiteY9" fmla="*/ 12573 h 12877"/>
                  <a:gd name="connsiteX10" fmla="*/ 5334 w 7010"/>
                  <a:gd name="connsiteY10" fmla="*/ 10363 h 12877"/>
                  <a:gd name="connsiteX11" fmla="*/ 6477 w 7010"/>
                  <a:gd name="connsiteY11" fmla="*/ 7620 h 12877"/>
                  <a:gd name="connsiteX12" fmla="*/ 6248 w 7010"/>
                  <a:gd name="connsiteY12" fmla="*/ 6629 h 12877"/>
                  <a:gd name="connsiteX13" fmla="*/ 7011 w 7010"/>
                  <a:gd name="connsiteY13" fmla="*/ 3810 h 1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10" h="12877">
                    <a:moveTo>
                      <a:pt x="4496" y="2286"/>
                    </a:moveTo>
                    <a:lnTo>
                      <a:pt x="3582" y="2134"/>
                    </a:lnTo>
                    <a:lnTo>
                      <a:pt x="1981" y="0"/>
                    </a:lnTo>
                    <a:lnTo>
                      <a:pt x="0" y="1829"/>
                    </a:lnTo>
                    <a:lnTo>
                      <a:pt x="1981" y="5182"/>
                    </a:lnTo>
                    <a:lnTo>
                      <a:pt x="1753" y="7087"/>
                    </a:lnTo>
                    <a:lnTo>
                      <a:pt x="1067" y="9449"/>
                    </a:lnTo>
                    <a:lnTo>
                      <a:pt x="1753" y="11887"/>
                    </a:lnTo>
                    <a:lnTo>
                      <a:pt x="2896" y="12878"/>
                    </a:lnTo>
                    <a:lnTo>
                      <a:pt x="5334" y="12573"/>
                    </a:lnTo>
                    <a:lnTo>
                      <a:pt x="5334" y="10363"/>
                    </a:lnTo>
                    <a:lnTo>
                      <a:pt x="6477" y="7620"/>
                    </a:lnTo>
                    <a:lnTo>
                      <a:pt x="6248" y="6629"/>
                    </a:lnTo>
                    <a:lnTo>
                      <a:pt x="7011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" name="Freeform: Shape 1691">
                <a:extLst>
                  <a:ext uri="{FF2B5EF4-FFF2-40B4-BE49-F238E27FC236}">
                    <a16:creationId xmlns:a16="http://schemas.microsoft.com/office/drawing/2014/main" id="{305BE126-3B06-41D7-B5FB-F7557CDDE744}"/>
                  </a:ext>
                </a:extLst>
              </p:cNvPr>
              <p:cNvSpPr/>
              <p:nvPr/>
            </p:nvSpPr>
            <p:spPr>
              <a:xfrm>
                <a:off x="7012228" y="5054955"/>
                <a:ext cx="11887" cy="11125"/>
              </a:xfrm>
              <a:custGeom>
                <a:avLst/>
                <a:gdLst>
                  <a:gd name="connsiteX0" fmla="*/ 10973 w 11887"/>
                  <a:gd name="connsiteY0" fmla="*/ 11125 h 11125"/>
                  <a:gd name="connsiteX1" fmla="*/ 11811 w 11887"/>
                  <a:gd name="connsiteY1" fmla="*/ 9830 h 11125"/>
                  <a:gd name="connsiteX2" fmla="*/ 11887 w 11887"/>
                  <a:gd name="connsiteY2" fmla="*/ 5791 h 11125"/>
                  <a:gd name="connsiteX3" fmla="*/ 9906 w 11887"/>
                  <a:gd name="connsiteY3" fmla="*/ 381 h 11125"/>
                  <a:gd name="connsiteX4" fmla="*/ 8915 w 11887"/>
                  <a:gd name="connsiteY4" fmla="*/ 0 h 11125"/>
                  <a:gd name="connsiteX5" fmla="*/ 7467 w 11887"/>
                  <a:gd name="connsiteY5" fmla="*/ 838 h 11125"/>
                  <a:gd name="connsiteX6" fmla="*/ 7239 w 11887"/>
                  <a:gd name="connsiteY6" fmla="*/ 1905 h 11125"/>
                  <a:gd name="connsiteX7" fmla="*/ 6172 w 11887"/>
                  <a:gd name="connsiteY7" fmla="*/ 3657 h 11125"/>
                  <a:gd name="connsiteX8" fmla="*/ 4420 w 11887"/>
                  <a:gd name="connsiteY8" fmla="*/ 3963 h 11125"/>
                  <a:gd name="connsiteX9" fmla="*/ 2743 w 11887"/>
                  <a:gd name="connsiteY9" fmla="*/ 3657 h 11125"/>
                  <a:gd name="connsiteX10" fmla="*/ 0 w 11887"/>
                  <a:gd name="connsiteY10" fmla="*/ 3963 h 11125"/>
                  <a:gd name="connsiteX11" fmla="*/ 6096 w 11887"/>
                  <a:gd name="connsiteY11" fmla="*/ 7087 h 11125"/>
                  <a:gd name="connsiteX12" fmla="*/ 9297 w 11887"/>
                  <a:gd name="connsiteY12" fmla="*/ 10287 h 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87" h="11125">
                    <a:moveTo>
                      <a:pt x="10973" y="11125"/>
                    </a:moveTo>
                    <a:lnTo>
                      <a:pt x="11811" y="9830"/>
                    </a:lnTo>
                    <a:lnTo>
                      <a:pt x="11887" y="5791"/>
                    </a:lnTo>
                    <a:lnTo>
                      <a:pt x="9906" y="381"/>
                    </a:lnTo>
                    <a:lnTo>
                      <a:pt x="8915" y="0"/>
                    </a:lnTo>
                    <a:lnTo>
                      <a:pt x="7467" y="838"/>
                    </a:lnTo>
                    <a:lnTo>
                      <a:pt x="7239" y="1905"/>
                    </a:lnTo>
                    <a:lnTo>
                      <a:pt x="6172" y="3657"/>
                    </a:lnTo>
                    <a:lnTo>
                      <a:pt x="4420" y="3963"/>
                    </a:lnTo>
                    <a:lnTo>
                      <a:pt x="2743" y="3657"/>
                    </a:lnTo>
                    <a:lnTo>
                      <a:pt x="0" y="3963"/>
                    </a:lnTo>
                    <a:lnTo>
                      <a:pt x="6096" y="7087"/>
                    </a:lnTo>
                    <a:lnTo>
                      <a:pt x="9297" y="102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3" name="Freeform: Shape 1692">
                <a:extLst>
                  <a:ext uri="{FF2B5EF4-FFF2-40B4-BE49-F238E27FC236}">
                    <a16:creationId xmlns:a16="http://schemas.microsoft.com/office/drawing/2014/main" id="{A095DDDB-BCEC-4971-9F39-802A60C97844}"/>
                  </a:ext>
                </a:extLst>
              </p:cNvPr>
              <p:cNvSpPr/>
              <p:nvPr/>
            </p:nvSpPr>
            <p:spPr>
              <a:xfrm>
                <a:off x="2397785" y="6373901"/>
                <a:ext cx="6857" cy="4191"/>
              </a:xfrm>
              <a:custGeom>
                <a:avLst/>
                <a:gdLst>
                  <a:gd name="connsiteX0" fmla="*/ 5562 w 6857"/>
                  <a:gd name="connsiteY0" fmla="*/ 762 h 4191"/>
                  <a:gd name="connsiteX1" fmla="*/ 3734 w 6857"/>
                  <a:gd name="connsiteY1" fmla="*/ 0 h 4191"/>
                  <a:gd name="connsiteX2" fmla="*/ 914 w 6857"/>
                  <a:gd name="connsiteY2" fmla="*/ 610 h 4191"/>
                  <a:gd name="connsiteX3" fmla="*/ 0 w 6857"/>
                  <a:gd name="connsiteY3" fmla="*/ 1600 h 4191"/>
                  <a:gd name="connsiteX4" fmla="*/ 0 w 6857"/>
                  <a:gd name="connsiteY4" fmla="*/ 2820 h 4191"/>
                  <a:gd name="connsiteX5" fmla="*/ 1219 w 6857"/>
                  <a:gd name="connsiteY5" fmla="*/ 4191 h 4191"/>
                  <a:gd name="connsiteX6" fmla="*/ 6705 w 6857"/>
                  <a:gd name="connsiteY6" fmla="*/ 3353 h 4191"/>
                  <a:gd name="connsiteX7" fmla="*/ 6858 w 6857"/>
                  <a:gd name="connsiteY7" fmla="*/ 2972 h 4191"/>
                  <a:gd name="connsiteX8" fmla="*/ 6553 w 6857"/>
                  <a:gd name="connsiteY8" fmla="*/ 1981 h 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7" h="4191">
                    <a:moveTo>
                      <a:pt x="5562" y="762"/>
                    </a:moveTo>
                    <a:lnTo>
                      <a:pt x="3734" y="0"/>
                    </a:lnTo>
                    <a:lnTo>
                      <a:pt x="914" y="610"/>
                    </a:lnTo>
                    <a:lnTo>
                      <a:pt x="0" y="1600"/>
                    </a:lnTo>
                    <a:lnTo>
                      <a:pt x="0" y="2820"/>
                    </a:lnTo>
                    <a:lnTo>
                      <a:pt x="1219" y="4191"/>
                    </a:lnTo>
                    <a:lnTo>
                      <a:pt x="6705" y="3353"/>
                    </a:lnTo>
                    <a:lnTo>
                      <a:pt x="6858" y="2972"/>
                    </a:lnTo>
                    <a:lnTo>
                      <a:pt x="6553" y="19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4" name="Freeform: Shape 1693">
                <a:extLst>
                  <a:ext uri="{FF2B5EF4-FFF2-40B4-BE49-F238E27FC236}">
                    <a16:creationId xmlns:a16="http://schemas.microsoft.com/office/drawing/2014/main" id="{16EE5AF0-E328-490B-B9D4-5BFAD74D248B}"/>
                  </a:ext>
                </a:extLst>
              </p:cNvPr>
              <p:cNvSpPr/>
              <p:nvPr/>
            </p:nvSpPr>
            <p:spPr>
              <a:xfrm>
                <a:off x="1732483" y="3417798"/>
                <a:ext cx="9829" cy="6629"/>
              </a:xfrm>
              <a:custGeom>
                <a:avLst/>
                <a:gdLst>
                  <a:gd name="connsiteX0" fmla="*/ 9830 w 9829"/>
                  <a:gd name="connsiteY0" fmla="*/ 3277 h 6629"/>
                  <a:gd name="connsiteX1" fmla="*/ 9296 w 9829"/>
                  <a:gd name="connsiteY1" fmla="*/ 2514 h 6629"/>
                  <a:gd name="connsiteX2" fmla="*/ 8230 w 9829"/>
                  <a:gd name="connsiteY2" fmla="*/ 2057 h 6629"/>
                  <a:gd name="connsiteX3" fmla="*/ 5105 w 9829"/>
                  <a:gd name="connsiteY3" fmla="*/ 152 h 6629"/>
                  <a:gd name="connsiteX4" fmla="*/ 3200 w 9829"/>
                  <a:gd name="connsiteY4" fmla="*/ 0 h 6629"/>
                  <a:gd name="connsiteX5" fmla="*/ 0 w 9829"/>
                  <a:gd name="connsiteY5" fmla="*/ 1448 h 6629"/>
                  <a:gd name="connsiteX6" fmla="*/ 457 w 9829"/>
                  <a:gd name="connsiteY6" fmla="*/ 2972 h 6629"/>
                  <a:gd name="connsiteX7" fmla="*/ 6858 w 9829"/>
                  <a:gd name="connsiteY7" fmla="*/ 6629 h 6629"/>
                  <a:gd name="connsiteX8" fmla="*/ 8306 w 9829"/>
                  <a:gd name="connsiteY8" fmla="*/ 6020 h 6629"/>
                  <a:gd name="connsiteX9" fmla="*/ 9525 w 9829"/>
                  <a:gd name="connsiteY9" fmla="*/ 4419 h 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29" h="6629">
                    <a:moveTo>
                      <a:pt x="9830" y="3277"/>
                    </a:moveTo>
                    <a:lnTo>
                      <a:pt x="9296" y="2514"/>
                    </a:lnTo>
                    <a:lnTo>
                      <a:pt x="8230" y="2057"/>
                    </a:lnTo>
                    <a:lnTo>
                      <a:pt x="5105" y="152"/>
                    </a:lnTo>
                    <a:lnTo>
                      <a:pt x="3200" y="0"/>
                    </a:lnTo>
                    <a:lnTo>
                      <a:pt x="0" y="1448"/>
                    </a:lnTo>
                    <a:lnTo>
                      <a:pt x="457" y="2972"/>
                    </a:lnTo>
                    <a:lnTo>
                      <a:pt x="6858" y="6629"/>
                    </a:lnTo>
                    <a:lnTo>
                      <a:pt x="8306" y="6020"/>
                    </a:lnTo>
                    <a:lnTo>
                      <a:pt x="9525" y="44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" name="Freeform: Shape 1694">
                <a:extLst>
                  <a:ext uri="{FF2B5EF4-FFF2-40B4-BE49-F238E27FC236}">
                    <a16:creationId xmlns:a16="http://schemas.microsoft.com/office/drawing/2014/main" id="{AA6BA88F-6721-4F4F-9242-CD47B59736CD}"/>
                  </a:ext>
                </a:extLst>
              </p:cNvPr>
              <p:cNvSpPr/>
              <p:nvPr/>
            </p:nvSpPr>
            <p:spPr>
              <a:xfrm>
                <a:off x="1739950" y="3860444"/>
                <a:ext cx="10820" cy="4876"/>
              </a:xfrm>
              <a:custGeom>
                <a:avLst/>
                <a:gdLst>
                  <a:gd name="connsiteX0" fmla="*/ 5105 w 10820"/>
                  <a:gd name="connsiteY0" fmla="*/ 3963 h 4876"/>
                  <a:gd name="connsiteX1" fmla="*/ 6248 w 10820"/>
                  <a:gd name="connsiteY1" fmla="*/ 2591 h 4876"/>
                  <a:gd name="connsiteX2" fmla="*/ 10820 w 10820"/>
                  <a:gd name="connsiteY2" fmla="*/ 610 h 4876"/>
                  <a:gd name="connsiteX3" fmla="*/ 10287 w 10820"/>
                  <a:gd name="connsiteY3" fmla="*/ 153 h 4876"/>
                  <a:gd name="connsiteX4" fmla="*/ 8763 w 10820"/>
                  <a:gd name="connsiteY4" fmla="*/ 0 h 4876"/>
                  <a:gd name="connsiteX5" fmla="*/ 0 w 10820"/>
                  <a:gd name="connsiteY5" fmla="*/ 4039 h 4876"/>
                  <a:gd name="connsiteX6" fmla="*/ 762 w 10820"/>
                  <a:gd name="connsiteY6" fmla="*/ 4877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" h="4876">
                    <a:moveTo>
                      <a:pt x="5105" y="3963"/>
                    </a:moveTo>
                    <a:lnTo>
                      <a:pt x="6248" y="2591"/>
                    </a:lnTo>
                    <a:lnTo>
                      <a:pt x="10820" y="610"/>
                    </a:lnTo>
                    <a:lnTo>
                      <a:pt x="10287" y="153"/>
                    </a:lnTo>
                    <a:lnTo>
                      <a:pt x="8763" y="0"/>
                    </a:lnTo>
                    <a:lnTo>
                      <a:pt x="0" y="4039"/>
                    </a:lnTo>
                    <a:lnTo>
                      <a:pt x="762" y="48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6" name="Freeform: Shape 1695">
                <a:extLst>
                  <a:ext uri="{FF2B5EF4-FFF2-40B4-BE49-F238E27FC236}">
                    <a16:creationId xmlns:a16="http://schemas.microsoft.com/office/drawing/2014/main" id="{04F9477D-4168-4C66-AAD9-966868D3F188}"/>
                  </a:ext>
                </a:extLst>
              </p:cNvPr>
              <p:cNvSpPr/>
              <p:nvPr/>
            </p:nvSpPr>
            <p:spPr>
              <a:xfrm>
                <a:off x="1613077" y="3430524"/>
                <a:ext cx="12420" cy="8534"/>
              </a:xfrm>
              <a:custGeom>
                <a:avLst/>
                <a:gdLst>
                  <a:gd name="connsiteX0" fmla="*/ 8458 w 12420"/>
                  <a:gd name="connsiteY0" fmla="*/ 2134 h 8534"/>
                  <a:gd name="connsiteX1" fmla="*/ 0 w 12420"/>
                  <a:gd name="connsiteY1" fmla="*/ 8534 h 8534"/>
                  <a:gd name="connsiteX2" fmla="*/ 1905 w 12420"/>
                  <a:gd name="connsiteY2" fmla="*/ 8153 h 8534"/>
                  <a:gd name="connsiteX3" fmla="*/ 8687 w 12420"/>
                  <a:gd name="connsiteY3" fmla="*/ 3657 h 8534"/>
                  <a:gd name="connsiteX4" fmla="*/ 12421 w 12420"/>
                  <a:gd name="connsiteY4" fmla="*/ 76 h 8534"/>
                  <a:gd name="connsiteX5" fmla="*/ 10211 w 12420"/>
                  <a:gd name="connsiteY5" fmla="*/ 0 h 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0" h="8534">
                    <a:moveTo>
                      <a:pt x="8458" y="2134"/>
                    </a:moveTo>
                    <a:lnTo>
                      <a:pt x="0" y="8534"/>
                    </a:lnTo>
                    <a:lnTo>
                      <a:pt x="1905" y="8153"/>
                    </a:lnTo>
                    <a:lnTo>
                      <a:pt x="8687" y="3657"/>
                    </a:lnTo>
                    <a:lnTo>
                      <a:pt x="12421" y="76"/>
                    </a:lnTo>
                    <a:lnTo>
                      <a:pt x="1021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7" name="Freeform: Shape 1696">
                <a:extLst>
                  <a:ext uri="{FF2B5EF4-FFF2-40B4-BE49-F238E27FC236}">
                    <a16:creationId xmlns:a16="http://schemas.microsoft.com/office/drawing/2014/main" id="{9B12ABF0-D9FF-4B99-95C8-6117F5C375FB}"/>
                  </a:ext>
                </a:extLst>
              </p:cNvPr>
              <p:cNvSpPr/>
              <p:nvPr/>
            </p:nvSpPr>
            <p:spPr>
              <a:xfrm>
                <a:off x="1537639" y="3480892"/>
                <a:ext cx="7620" cy="9753"/>
              </a:xfrm>
              <a:custGeom>
                <a:avLst/>
                <a:gdLst>
                  <a:gd name="connsiteX0" fmla="*/ 2210 w 7620"/>
                  <a:gd name="connsiteY0" fmla="*/ 4953 h 9753"/>
                  <a:gd name="connsiteX1" fmla="*/ 1829 w 7620"/>
                  <a:gd name="connsiteY1" fmla="*/ 6325 h 9753"/>
                  <a:gd name="connsiteX2" fmla="*/ 0 w 7620"/>
                  <a:gd name="connsiteY2" fmla="*/ 9754 h 9753"/>
                  <a:gd name="connsiteX3" fmla="*/ 838 w 7620"/>
                  <a:gd name="connsiteY3" fmla="*/ 9601 h 9753"/>
                  <a:gd name="connsiteX4" fmla="*/ 4420 w 7620"/>
                  <a:gd name="connsiteY4" fmla="*/ 4801 h 9753"/>
                  <a:gd name="connsiteX5" fmla="*/ 7620 w 7620"/>
                  <a:gd name="connsiteY5" fmla="*/ 1829 h 9753"/>
                  <a:gd name="connsiteX6" fmla="*/ 6934 w 7620"/>
                  <a:gd name="connsiteY6" fmla="*/ 0 h 9753"/>
                  <a:gd name="connsiteX7" fmla="*/ 5258 w 7620"/>
                  <a:gd name="connsiteY7" fmla="*/ 610 h 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" h="9753">
                    <a:moveTo>
                      <a:pt x="2210" y="4953"/>
                    </a:moveTo>
                    <a:lnTo>
                      <a:pt x="1829" y="6325"/>
                    </a:lnTo>
                    <a:lnTo>
                      <a:pt x="0" y="9754"/>
                    </a:lnTo>
                    <a:lnTo>
                      <a:pt x="838" y="9601"/>
                    </a:lnTo>
                    <a:lnTo>
                      <a:pt x="4420" y="4801"/>
                    </a:lnTo>
                    <a:lnTo>
                      <a:pt x="7620" y="1829"/>
                    </a:lnTo>
                    <a:lnTo>
                      <a:pt x="6934" y="0"/>
                    </a:lnTo>
                    <a:lnTo>
                      <a:pt x="5258" y="6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8" name="Freeform: Shape 1697">
                <a:extLst>
                  <a:ext uri="{FF2B5EF4-FFF2-40B4-BE49-F238E27FC236}">
                    <a16:creationId xmlns:a16="http://schemas.microsoft.com/office/drawing/2014/main" id="{E1648476-3126-4BBA-8F6C-FE87B897C849}"/>
                  </a:ext>
                </a:extLst>
              </p:cNvPr>
              <p:cNvSpPr/>
              <p:nvPr/>
            </p:nvSpPr>
            <p:spPr>
              <a:xfrm>
                <a:off x="1546707" y="3470605"/>
                <a:ext cx="15392" cy="9601"/>
              </a:xfrm>
              <a:custGeom>
                <a:avLst/>
                <a:gdLst>
                  <a:gd name="connsiteX0" fmla="*/ 10897 w 15392"/>
                  <a:gd name="connsiteY0" fmla="*/ 1905 h 9601"/>
                  <a:gd name="connsiteX1" fmla="*/ 4648 w 15392"/>
                  <a:gd name="connsiteY1" fmla="*/ 6248 h 9601"/>
                  <a:gd name="connsiteX2" fmla="*/ 1753 w 15392"/>
                  <a:gd name="connsiteY2" fmla="*/ 7391 h 9601"/>
                  <a:gd name="connsiteX3" fmla="*/ 0 w 15392"/>
                  <a:gd name="connsiteY3" fmla="*/ 9601 h 9601"/>
                  <a:gd name="connsiteX4" fmla="*/ 1448 w 15392"/>
                  <a:gd name="connsiteY4" fmla="*/ 9449 h 9601"/>
                  <a:gd name="connsiteX5" fmla="*/ 9982 w 15392"/>
                  <a:gd name="connsiteY5" fmla="*/ 4343 h 9601"/>
                  <a:gd name="connsiteX6" fmla="*/ 15011 w 15392"/>
                  <a:gd name="connsiteY6" fmla="*/ 1753 h 9601"/>
                  <a:gd name="connsiteX7" fmla="*/ 15392 w 15392"/>
                  <a:gd name="connsiteY7" fmla="*/ 0 h 9601"/>
                  <a:gd name="connsiteX8" fmla="*/ 14859 w 15392"/>
                  <a:gd name="connsiteY8" fmla="*/ 153 h 9601"/>
                  <a:gd name="connsiteX9" fmla="*/ 13487 w 15392"/>
                  <a:gd name="connsiteY9" fmla="*/ 1600 h 9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92" h="9601">
                    <a:moveTo>
                      <a:pt x="10897" y="1905"/>
                    </a:moveTo>
                    <a:lnTo>
                      <a:pt x="4648" y="6248"/>
                    </a:lnTo>
                    <a:lnTo>
                      <a:pt x="1753" y="7391"/>
                    </a:lnTo>
                    <a:lnTo>
                      <a:pt x="0" y="9601"/>
                    </a:lnTo>
                    <a:lnTo>
                      <a:pt x="1448" y="9449"/>
                    </a:lnTo>
                    <a:lnTo>
                      <a:pt x="9982" y="4343"/>
                    </a:lnTo>
                    <a:lnTo>
                      <a:pt x="15011" y="1753"/>
                    </a:lnTo>
                    <a:lnTo>
                      <a:pt x="15392" y="0"/>
                    </a:lnTo>
                    <a:lnTo>
                      <a:pt x="14859" y="153"/>
                    </a:lnTo>
                    <a:lnTo>
                      <a:pt x="13487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9" name="Freeform: Shape 1698">
                <a:extLst>
                  <a:ext uri="{FF2B5EF4-FFF2-40B4-BE49-F238E27FC236}">
                    <a16:creationId xmlns:a16="http://schemas.microsoft.com/office/drawing/2014/main" id="{A33D4B5F-BFE1-4B78-898A-AD17DE23F074}"/>
                  </a:ext>
                </a:extLst>
              </p:cNvPr>
              <p:cNvSpPr/>
              <p:nvPr/>
            </p:nvSpPr>
            <p:spPr>
              <a:xfrm>
                <a:off x="1859813" y="3391814"/>
                <a:ext cx="6400" cy="2438"/>
              </a:xfrm>
              <a:custGeom>
                <a:avLst/>
                <a:gdLst>
                  <a:gd name="connsiteX0" fmla="*/ 381 w 6400"/>
                  <a:gd name="connsiteY0" fmla="*/ 762 h 2438"/>
                  <a:gd name="connsiteX1" fmla="*/ 2438 w 6400"/>
                  <a:gd name="connsiteY1" fmla="*/ 1600 h 2438"/>
                  <a:gd name="connsiteX2" fmla="*/ 5867 w 6400"/>
                  <a:gd name="connsiteY2" fmla="*/ 2438 h 2438"/>
                  <a:gd name="connsiteX3" fmla="*/ 6401 w 6400"/>
                  <a:gd name="connsiteY3" fmla="*/ 1981 h 2438"/>
                  <a:gd name="connsiteX4" fmla="*/ 5715 w 6400"/>
                  <a:gd name="connsiteY4" fmla="*/ 1448 h 2438"/>
                  <a:gd name="connsiteX5" fmla="*/ 0 w 6400"/>
                  <a:gd name="connsiteY5" fmla="*/ 0 h 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0" h="2438">
                    <a:moveTo>
                      <a:pt x="381" y="762"/>
                    </a:moveTo>
                    <a:lnTo>
                      <a:pt x="2438" y="1600"/>
                    </a:lnTo>
                    <a:lnTo>
                      <a:pt x="5867" y="2438"/>
                    </a:lnTo>
                    <a:lnTo>
                      <a:pt x="6401" y="1981"/>
                    </a:lnTo>
                    <a:lnTo>
                      <a:pt x="5715" y="14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0" name="Freeform: Shape 1699">
                <a:extLst>
                  <a:ext uri="{FF2B5EF4-FFF2-40B4-BE49-F238E27FC236}">
                    <a16:creationId xmlns:a16="http://schemas.microsoft.com/office/drawing/2014/main" id="{25CA344F-2069-4FC9-9F34-AAC508B5910C}"/>
                  </a:ext>
                </a:extLst>
              </p:cNvPr>
              <p:cNvSpPr/>
              <p:nvPr/>
            </p:nvSpPr>
            <p:spPr>
              <a:xfrm>
                <a:off x="1835810" y="3395776"/>
                <a:ext cx="6096" cy="5562"/>
              </a:xfrm>
              <a:custGeom>
                <a:avLst/>
                <a:gdLst>
                  <a:gd name="connsiteX0" fmla="*/ 6096 w 6096"/>
                  <a:gd name="connsiteY0" fmla="*/ 0 h 5562"/>
                  <a:gd name="connsiteX1" fmla="*/ 2515 w 6096"/>
                  <a:gd name="connsiteY1" fmla="*/ 2438 h 5562"/>
                  <a:gd name="connsiteX2" fmla="*/ 2057 w 6096"/>
                  <a:gd name="connsiteY2" fmla="*/ 3124 h 5562"/>
                  <a:gd name="connsiteX3" fmla="*/ 1219 w 6096"/>
                  <a:gd name="connsiteY3" fmla="*/ 3810 h 5562"/>
                  <a:gd name="connsiteX4" fmla="*/ 0 w 6096"/>
                  <a:gd name="connsiteY4" fmla="*/ 4496 h 5562"/>
                  <a:gd name="connsiteX5" fmla="*/ 2819 w 6096"/>
                  <a:gd name="connsiteY5" fmla="*/ 4572 h 5562"/>
                  <a:gd name="connsiteX6" fmla="*/ 4724 w 6096"/>
                  <a:gd name="connsiteY6" fmla="*/ 5562 h 5562"/>
                  <a:gd name="connsiteX7" fmla="*/ 4572 w 6096"/>
                  <a:gd name="connsiteY7" fmla="*/ 3581 h 5562"/>
                  <a:gd name="connsiteX8" fmla="*/ 5105 w 6096"/>
                  <a:gd name="connsiteY8" fmla="*/ 1829 h 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" h="5562">
                    <a:moveTo>
                      <a:pt x="6096" y="0"/>
                    </a:moveTo>
                    <a:lnTo>
                      <a:pt x="2515" y="2438"/>
                    </a:lnTo>
                    <a:lnTo>
                      <a:pt x="2057" y="3124"/>
                    </a:lnTo>
                    <a:lnTo>
                      <a:pt x="1219" y="3810"/>
                    </a:lnTo>
                    <a:lnTo>
                      <a:pt x="0" y="4496"/>
                    </a:lnTo>
                    <a:lnTo>
                      <a:pt x="2819" y="4572"/>
                    </a:lnTo>
                    <a:lnTo>
                      <a:pt x="4724" y="5562"/>
                    </a:lnTo>
                    <a:lnTo>
                      <a:pt x="4572" y="3581"/>
                    </a:lnTo>
                    <a:lnTo>
                      <a:pt x="5105" y="18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1" name="Freeform: Shape 1700">
                <a:extLst>
                  <a:ext uri="{FF2B5EF4-FFF2-40B4-BE49-F238E27FC236}">
                    <a16:creationId xmlns:a16="http://schemas.microsoft.com/office/drawing/2014/main" id="{AC578257-A5D4-4CC5-9545-614B246430EF}"/>
                  </a:ext>
                </a:extLst>
              </p:cNvPr>
              <p:cNvSpPr/>
              <p:nvPr/>
            </p:nvSpPr>
            <p:spPr>
              <a:xfrm>
                <a:off x="1851278" y="3413226"/>
                <a:ext cx="2743" cy="3886"/>
              </a:xfrm>
              <a:custGeom>
                <a:avLst/>
                <a:gdLst>
                  <a:gd name="connsiteX0" fmla="*/ 0 w 2743"/>
                  <a:gd name="connsiteY0" fmla="*/ 3886 h 3886"/>
                  <a:gd name="connsiteX1" fmla="*/ 2057 w 2743"/>
                  <a:gd name="connsiteY1" fmla="*/ 1676 h 3886"/>
                  <a:gd name="connsiteX2" fmla="*/ 2743 w 2743"/>
                  <a:gd name="connsiteY2" fmla="*/ 0 h 3886"/>
                  <a:gd name="connsiteX3" fmla="*/ 1600 w 2743"/>
                  <a:gd name="connsiteY3" fmla="*/ 914 h 3886"/>
                  <a:gd name="connsiteX4" fmla="*/ 76 w 2743"/>
                  <a:gd name="connsiteY4" fmla="*/ 3124 h 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" h="3886">
                    <a:moveTo>
                      <a:pt x="0" y="3886"/>
                    </a:moveTo>
                    <a:lnTo>
                      <a:pt x="2057" y="1676"/>
                    </a:lnTo>
                    <a:lnTo>
                      <a:pt x="2743" y="0"/>
                    </a:lnTo>
                    <a:lnTo>
                      <a:pt x="1600" y="914"/>
                    </a:lnTo>
                    <a:lnTo>
                      <a:pt x="76" y="31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2" name="Freeform: Shape 1701">
                <a:extLst>
                  <a:ext uri="{FF2B5EF4-FFF2-40B4-BE49-F238E27FC236}">
                    <a16:creationId xmlns:a16="http://schemas.microsoft.com/office/drawing/2014/main" id="{66EE2725-4738-4541-9A59-21CFAA912803}"/>
                  </a:ext>
                </a:extLst>
              </p:cNvPr>
              <p:cNvSpPr/>
              <p:nvPr/>
            </p:nvSpPr>
            <p:spPr>
              <a:xfrm>
                <a:off x="1854250" y="3400501"/>
                <a:ext cx="2057" cy="11810"/>
              </a:xfrm>
              <a:custGeom>
                <a:avLst/>
                <a:gdLst>
                  <a:gd name="connsiteX0" fmla="*/ 1524 w 2057"/>
                  <a:gd name="connsiteY0" fmla="*/ 10439 h 11810"/>
                  <a:gd name="connsiteX1" fmla="*/ 2057 w 2057"/>
                  <a:gd name="connsiteY1" fmla="*/ 5182 h 11810"/>
                  <a:gd name="connsiteX2" fmla="*/ 1600 w 2057"/>
                  <a:gd name="connsiteY2" fmla="*/ 2362 h 11810"/>
                  <a:gd name="connsiteX3" fmla="*/ 0 w 2057"/>
                  <a:gd name="connsiteY3" fmla="*/ 0 h 11810"/>
                  <a:gd name="connsiteX4" fmla="*/ 1524 w 2057"/>
                  <a:gd name="connsiteY4" fmla="*/ 5410 h 11810"/>
                  <a:gd name="connsiteX5" fmla="*/ 381 w 2057"/>
                  <a:gd name="connsiteY5" fmla="*/ 11811 h 1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7" h="11810">
                    <a:moveTo>
                      <a:pt x="1524" y="10439"/>
                    </a:moveTo>
                    <a:lnTo>
                      <a:pt x="2057" y="5182"/>
                    </a:lnTo>
                    <a:lnTo>
                      <a:pt x="1600" y="2362"/>
                    </a:lnTo>
                    <a:lnTo>
                      <a:pt x="0" y="0"/>
                    </a:lnTo>
                    <a:lnTo>
                      <a:pt x="1524" y="5410"/>
                    </a:lnTo>
                    <a:lnTo>
                      <a:pt x="381" y="118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" name="Freeform: Shape 1702">
                <a:extLst>
                  <a:ext uri="{FF2B5EF4-FFF2-40B4-BE49-F238E27FC236}">
                    <a16:creationId xmlns:a16="http://schemas.microsoft.com/office/drawing/2014/main" id="{55834A0F-76F5-4249-9098-546AABE4A8C0}"/>
                  </a:ext>
                </a:extLst>
              </p:cNvPr>
              <p:cNvSpPr/>
              <p:nvPr/>
            </p:nvSpPr>
            <p:spPr>
              <a:xfrm>
                <a:off x="3340836" y="4506543"/>
                <a:ext cx="8382" cy="10287"/>
              </a:xfrm>
              <a:custGeom>
                <a:avLst/>
                <a:gdLst>
                  <a:gd name="connsiteX0" fmla="*/ 4267 w 8382"/>
                  <a:gd name="connsiteY0" fmla="*/ 10287 h 10287"/>
                  <a:gd name="connsiteX1" fmla="*/ 8153 w 8382"/>
                  <a:gd name="connsiteY1" fmla="*/ 8535 h 10287"/>
                  <a:gd name="connsiteX2" fmla="*/ 8382 w 8382"/>
                  <a:gd name="connsiteY2" fmla="*/ 6934 h 10287"/>
                  <a:gd name="connsiteX3" fmla="*/ 6477 w 8382"/>
                  <a:gd name="connsiteY3" fmla="*/ 686 h 10287"/>
                  <a:gd name="connsiteX4" fmla="*/ 5639 w 8382"/>
                  <a:gd name="connsiteY4" fmla="*/ 229 h 10287"/>
                  <a:gd name="connsiteX5" fmla="*/ 3505 w 8382"/>
                  <a:gd name="connsiteY5" fmla="*/ 0 h 10287"/>
                  <a:gd name="connsiteX6" fmla="*/ 686 w 8382"/>
                  <a:gd name="connsiteY6" fmla="*/ 1219 h 10287"/>
                  <a:gd name="connsiteX7" fmla="*/ 0 w 8382"/>
                  <a:gd name="connsiteY7" fmla="*/ 5029 h 10287"/>
                  <a:gd name="connsiteX8" fmla="*/ 2058 w 8382"/>
                  <a:gd name="connsiteY8" fmla="*/ 9601 h 1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" h="10287">
                    <a:moveTo>
                      <a:pt x="4267" y="10287"/>
                    </a:moveTo>
                    <a:lnTo>
                      <a:pt x="8153" y="8535"/>
                    </a:lnTo>
                    <a:lnTo>
                      <a:pt x="8382" y="6934"/>
                    </a:lnTo>
                    <a:lnTo>
                      <a:pt x="6477" y="686"/>
                    </a:lnTo>
                    <a:lnTo>
                      <a:pt x="5639" y="229"/>
                    </a:lnTo>
                    <a:lnTo>
                      <a:pt x="3505" y="0"/>
                    </a:lnTo>
                    <a:lnTo>
                      <a:pt x="686" y="1219"/>
                    </a:lnTo>
                    <a:lnTo>
                      <a:pt x="0" y="5029"/>
                    </a:lnTo>
                    <a:lnTo>
                      <a:pt x="2058" y="96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4" name="Freeform: Shape 1703">
                <a:extLst>
                  <a:ext uri="{FF2B5EF4-FFF2-40B4-BE49-F238E27FC236}">
                    <a16:creationId xmlns:a16="http://schemas.microsoft.com/office/drawing/2014/main" id="{02143590-5C3F-4087-B45A-8F5E8C5501B3}"/>
                  </a:ext>
                </a:extLst>
              </p:cNvPr>
              <p:cNvSpPr/>
              <p:nvPr/>
            </p:nvSpPr>
            <p:spPr>
              <a:xfrm>
                <a:off x="3329711" y="4593945"/>
                <a:ext cx="93649" cy="64693"/>
              </a:xfrm>
              <a:custGeom>
                <a:avLst/>
                <a:gdLst>
                  <a:gd name="connsiteX0" fmla="*/ 89078 w 93649"/>
                  <a:gd name="connsiteY0" fmla="*/ 21108 h 64693"/>
                  <a:gd name="connsiteX1" fmla="*/ 90373 w 93649"/>
                  <a:gd name="connsiteY1" fmla="*/ 16078 h 64693"/>
                  <a:gd name="connsiteX2" fmla="*/ 91821 w 93649"/>
                  <a:gd name="connsiteY2" fmla="*/ 12497 h 64693"/>
                  <a:gd name="connsiteX3" fmla="*/ 93650 w 93649"/>
                  <a:gd name="connsiteY3" fmla="*/ 9068 h 64693"/>
                  <a:gd name="connsiteX4" fmla="*/ 93116 w 93649"/>
                  <a:gd name="connsiteY4" fmla="*/ 6934 h 64693"/>
                  <a:gd name="connsiteX5" fmla="*/ 91135 w 93649"/>
                  <a:gd name="connsiteY5" fmla="*/ 5943 h 64693"/>
                  <a:gd name="connsiteX6" fmla="*/ 88392 w 93649"/>
                  <a:gd name="connsiteY6" fmla="*/ 5029 h 64693"/>
                  <a:gd name="connsiteX7" fmla="*/ 85573 w 93649"/>
                  <a:gd name="connsiteY7" fmla="*/ 4420 h 64693"/>
                  <a:gd name="connsiteX8" fmla="*/ 77876 w 93649"/>
                  <a:gd name="connsiteY8" fmla="*/ 3810 h 64693"/>
                  <a:gd name="connsiteX9" fmla="*/ 65075 w 93649"/>
                  <a:gd name="connsiteY9" fmla="*/ 1829 h 64693"/>
                  <a:gd name="connsiteX10" fmla="*/ 61265 w 93649"/>
                  <a:gd name="connsiteY10" fmla="*/ 1600 h 64693"/>
                  <a:gd name="connsiteX11" fmla="*/ 57455 w 93649"/>
                  <a:gd name="connsiteY11" fmla="*/ 1981 h 64693"/>
                  <a:gd name="connsiteX12" fmla="*/ 54026 w 93649"/>
                  <a:gd name="connsiteY12" fmla="*/ 3734 h 64693"/>
                  <a:gd name="connsiteX13" fmla="*/ 48844 w 93649"/>
                  <a:gd name="connsiteY13" fmla="*/ 4496 h 64693"/>
                  <a:gd name="connsiteX14" fmla="*/ 45263 w 93649"/>
                  <a:gd name="connsiteY14" fmla="*/ 4343 h 64693"/>
                  <a:gd name="connsiteX15" fmla="*/ 21184 w 93649"/>
                  <a:gd name="connsiteY15" fmla="*/ 0 h 64693"/>
                  <a:gd name="connsiteX16" fmla="*/ 12954 w 93649"/>
                  <a:gd name="connsiteY16" fmla="*/ 1600 h 64693"/>
                  <a:gd name="connsiteX17" fmla="*/ 5867 w 93649"/>
                  <a:gd name="connsiteY17" fmla="*/ 6020 h 64693"/>
                  <a:gd name="connsiteX18" fmla="*/ 3962 w 93649"/>
                  <a:gd name="connsiteY18" fmla="*/ 9525 h 64693"/>
                  <a:gd name="connsiteX19" fmla="*/ 3124 w 93649"/>
                  <a:gd name="connsiteY19" fmla="*/ 13563 h 64693"/>
                  <a:gd name="connsiteX20" fmla="*/ 3581 w 93649"/>
                  <a:gd name="connsiteY20" fmla="*/ 15850 h 64693"/>
                  <a:gd name="connsiteX21" fmla="*/ 2972 w 93649"/>
                  <a:gd name="connsiteY21" fmla="*/ 17907 h 64693"/>
                  <a:gd name="connsiteX22" fmla="*/ 991 w 93649"/>
                  <a:gd name="connsiteY22" fmla="*/ 20269 h 64693"/>
                  <a:gd name="connsiteX23" fmla="*/ 609 w 93649"/>
                  <a:gd name="connsiteY23" fmla="*/ 22022 h 64693"/>
                  <a:gd name="connsiteX24" fmla="*/ 0 w 93649"/>
                  <a:gd name="connsiteY24" fmla="*/ 30327 h 64693"/>
                  <a:gd name="connsiteX25" fmla="*/ 533 w 93649"/>
                  <a:gd name="connsiteY25" fmla="*/ 34290 h 64693"/>
                  <a:gd name="connsiteX26" fmla="*/ 3353 w 93649"/>
                  <a:gd name="connsiteY26" fmla="*/ 36881 h 64693"/>
                  <a:gd name="connsiteX27" fmla="*/ 7849 w 93649"/>
                  <a:gd name="connsiteY27" fmla="*/ 36728 h 64693"/>
                  <a:gd name="connsiteX28" fmla="*/ 8458 w 93649"/>
                  <a:gd name="connsiteY28" fmla="*/ 37871 h 64693"/>
                  <a:gd name="connsiteX29" fmla="*/ 8306 w 93649"/>
                  <a:gd name="connsiteY29" fmla="*/ 39243 h 64693"/>
                  <a:gd name="connsiteX30" fmla="*/ 7772 w 93649"/>
                  <a:gd name="connsiteY30" fmla="*/ 39548 h 64693"/>
                  <a:gd name="connsiteX31" fmla="*/ 4953 w 93649"/>
                  <a:gd name="connsiteY31" fmla="*/ 38938 h 64693"/>
                  <a:gd name="connsiteX32" fmla="*/ 2591 w 93649"/>
                  <a:gd name="connsiteY32" fmla="*/ 38786 h 64693"/>
                  <a:gd name="connsiteX33" fmla="*/ 1448 w 93649"/>
                  <a:gd name="connsiteY33" fmla="*/ 43129 h 64693"/>
                  <a:gd name="connsiteX34" fmla="*/ 2819 w 93649"/>
                  <a:gd name="connsiteY34" fmla="*/ 48158 h 64693"/>
                  <a:gd name="connsiteX35" fmla="*/ 4724 w 93649"/>
                  <a:gd name="connsiteY35" fmla="*/ 53721 h 64693"/>
                  <a:gd name="connsiteX36" fmla="*/ 6934 w 93649"/>
                  <a:gd name="connsiteY36" fmla="*/ 58369 h 64693"/>
                  <a:gd name="connsiteX37" fmla="*/ 7544 w 93649"/>
                  <a:gd name="connsiteY37" fmla="*/ 60731 h 64693"/>
                  <a:gd name="connsiteX38" fmla="*/ 11201 w 93649"/>
                  <a:gd name="connsiteY38" fmla="*/ 64160 h 64693"/>
                  <a:gd name="connsiteX39" fmla="*/ 13640 w 93649"/>
                  <a:gd name="connsiteY39" fmla="*/ 64694 h 64693"/>
                  <a:gd name="connsiteX40" fmla="*/ 17754 w 93649"/>
                  <a:gd name="connsiteY40" fmla="*/ 62941 h 64693"/>
                  <a:gd name="connsiteX41" fmla="*/ 26594 w 93649"/>
                  <a:gd name="connsiteY41" fmla="*/ 62636 h 64693"/>
                  <a:gd name="connsiteX42" fmla="*/ 28346 w 93649"/>
                  <a:gd name="connsiteY42" fmla="*/ 60960 h 64693"/>
                  <a:gd name="connsiteX43" fmla="*/ 30480 w 93649"/>
                  <a:gd name="connsiteY43" fmla="*/ 61113 h 64693"/>
                  <a:gd name="connsiteX44" fmla="*/ 34290 w 93649"/>
                  <a:gd name="connsiteY44" fmla="*/ 63170 h 64693"/>
                  <a:gd name="connsiteX45" fmla="*/ 38405 w 93649"/>
                  <a:gd name="connsiteY45" fmla="*/ 64237 h 64693"/>
                  <a:gd name="connsiteX46" fmla="*/ 40614 w 93649"/>
                  <a:gd name="connsiteY46" fmla="*/ 62865 h 64693"/>
                  <a:gd name="connsiteX47" fmla="*/ 44348 w 93649"/>
                  <a:gd name="connsiteY47" fmla="*/ 62255 h 64693"/>
                  <a:gd name="connsiteX48" fmla="*/ 46863 w 93649"/>
                  <a:gd name="connsiteY48" fmla="*/ 61265 h 64693"/>
                  <a:gd name="connsiteX49" fmla="*/ 49301 w 93649"/>
                  <a:gd name="connsiteY49" fmla="*/ 58064 h 64693"/>
                  <a:gd name="connsiteX50" fmla="*/ 49987 w 93649"/>
                  <a:gd name="connsiteY50" fmla="*/ 53568 h 64693"/>
                  <a:gd name="connsiteX51" fmla="*/ 53873 w 93649"/>
                  <a:gd name="connsiteY51" fmla="*/ 55245 h 64693"/>
                  <a:gd name="connsiteX52" fmla="*/ 56236 w 93649"/>
                  <a:gd name="connsiteY52" fmla="*/ 56769 h 64693"/>
                  <a:gd name="connsiteX53" fmla="*/ 60579 w 93649"/>
                  <a:gd name="connsiteY53" fmla="*/ 56921 h 64693"/>
                  <a:gd name="connsiteX54" fmla="*/ 61646 w 93649"/>
                  <a:gd name="connsiteY54" fmla="*/ 55398 h 64693"/>
                  <a:gd name="connsiteX55" fmla="*/ 62560 w 93649"/>
                  <a:gd name="connsiteY55" fmla="*/ 52502 h 64693"/>
                  <a:gd name="connsiteX56" fmla="*/ 62941 w 93649"/>
                  <a:gd name="connsiteY56" fmla="*/ 49758 h 64693"/>
                  <a:gd name="connsiteX57" fmla="*/ 66294 w 93649"/>
                  <a:gd name="connsiteY57" fmla="*/ 53264 h 64693"/>
                  <a:gd name="connsiteX58" fmla="*/ 68123 w 93649"/>
                  <a:gd name="connsiteY58" fmla="*/ 53645 h 64693"/>
                  <a:gd name="connsiteX59" fmla="*/ 70180 w 93649"/>
                  <a:gd name="connsiteY59" fmla="*/ 53264 h 64693"/>
                  <a:gd name="connsiteX60" fmla="*/ 72390 w 93649"/>
                  <a:gd name="connsiteY60" fmla="*/ 52426 h 64693"/>
                  <a:gd name="connsiteX61" fmla="*/ 76124 w 93649"/>
                  <a:gd name="connsiteY61" fmla="*/ 48920 h 64693"/>
                  <a:gd name="connsiteX62" fmla="*/ 77191 w 93649"/>
                  <a:gd name="connsiteY62" fmla="*/ 46482 h 64693"/>
                  <a:gd name="connsiteX63" fmla="*/ 76276 w 93649"/>
                  <a:gd name="connsiteY63" fmla="*/ 44501 h 64693"/>
                  <a:gd name="connsiteX64" fmla="*/ 75819 w 93649"/>
                  <a:gd name="connsiteY64" fmla="*/ 42596 h 64693"/>
                  <a:gd name="connsiteX65" fmla="*/ 77800 w 93649"/>
                  <a:gd name="connsiteY65" fmla="*/ 40538 h 64693"/>
                  <a:gd name="connsiteX66" fmla="*/ 80162 w 93649"/>
                  <a:gd name="connsiteY66" fmla="*/ 39014 h 64693"/>
                  <a:gd name="connsiteX67" fmla="*/ 81077 w 93649"/>
                  <a:gd name="connsiteY67" fmla="*/ 38024 h 64693"/>
                  <a:gd name="connsiteX68" fmla="*/ 84201 w 93649"/>
                  <a:gd name="connsiteY68" fmla="*/ 33452 h 64693"/>
                  <a:gd name="connsiteX69" fmla="*/ 86258 w 93649"/>
                  <a:gd name="connsiteY69" fmla="*/ 29794 h 64693"/>
                  <a:gd name="connsiteX70" fmla="*/ 87097 w 93649"/>
                  <a:gd name="connsiteY70" fmla="*/ 28118 h 64693"/>
                  <a:gd name="connsiteX71" fmla="*/ 87478 w 93649"/>
                  <a:gd name="connsiteY71" fmla="*/ 26289 h 64693"/>
                  <a:gd name="connsiteX72" fmla="*/ 86411 w 93649"/>
                  <a:gd name="connsiteY72" fmla="*/ 21793 h 64693"/>
                  <a:gd name="connsiteX73" fmla="*/ 88087 w 93649"/>
                  <a:gd name="connsiteY73" fmla="*/ 22022 h 6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3649" h="64693">
                    <a:moveTo>
                      <a:pt x="89078" y="21108"/>
                    </a:moveTo>
                    <a:lnTo>
                      <a:pt x="90373" y="16078"/>
                    </a:lnTo>
                    <a:lnTo>
                      <a:pt x="91821" y="12497"/>
                    </a:lnTo>
                    <a:lnTo>
                      <a:pt x="93650" y="9068"/>
                    </a:lnTo>
                    <a:lnTo>
                      <a:pt x="93116" y="6934"/>
                    </a:lnTo>
                    <a:lnTo>
                      <a:pt x="91135" y="5943"/>
                    </a:lnTo>
                    <a:lnTo>
                      <a:pt x="88392" y="5029"/>
                    </a:lnTo>
                    <a:lnTo>
                      <a:pt x="85573" y="4420"/>
                    </a:lnTo>
                    <a:lnTo>
                      <a:pt x="77876" y="3810"/>
                    </a:lnTo>
                    <a:lnTo>
                      <a:pt x="65075" y="1829"/>
                    </a:lnTo>
                    <a:lnTo>
                      <a:pt x="61265" y="1600"/>
                    </a:lnTo>
                    <a:lnTo>
                      <a:pt x="57455" y="1981"/>
                    </a:lnTo>
                    <a:lnTo>
                      <a:pt x="54026" y="3734"/>
                    </a:lnTo>
                    <a:lnTo>
                      <a:pt x="48844" y="4496"/>
                    </a:lnTo>
                    <a:lnTo>
                      <a:pt x="45263" y="4343"/>
                    </a:lnTo>
                    <a:lnTo>
                      <a:pt x="21184" y="0"/>
                    </a:lnTo>
                    <a:lnTo>
                      <a:pt x="12954" y="1600"/>
                    </a:lnTo>
                    <a:lnTo>
                      <a:pt x="5867" y="6020"/>
                    </a:lnTo>
                    <a:lnTo>
                      <a:pt x="3962" y="9525"/>
                    </a:lnTo>
                    <a:lnTo>
                      <a:pt x="3124" y="13563"/>
                    </a:lnTo>
                    <a:lnTo>
                      <a:pt x="3581" y="15850"/>
                    </a:lnTo>
                    <a:lnTo>
                      <a:pt x="2972" y="17907"/>
                    </a:lnTo>
                    <a:lnTo>
                      <a:pt x="991" y="20269"/>
                    </a:lnTo>
                    <a:lnTo>
                      <a:pt x="609" y="22022"/>
                    </a:lnTo>
                    <a:lnTo>
                      <a:pt x="0" y="30327"/>
                    </a:lnTo>
                    <a:lnTo>
                      <a:pt x="533" y="34290"/>
                    </a:lnTo>
                    <a:lnTo>
                      <a:pt x="3353" y="36881"/>
                    </a:lnTo>
                    <a:lnTo>
                      <a:pt x="7849" y="36728"/>
                    </a:lnTo>
                    <a:lnTo>
                      <a:pt x="8458" y="37871"/>
                    </a:lnTo>
                    <a:lnTo>
                      <a:pt x="8306" y="39243"/>
                    </a:lnTo>
                    <a:lnTo>
                      <a:pt x="7772" y="39548"/>
                    </a:lnTo>
                    <a:lnTo>
                      <a:pt x="4953" y="38938"/>
                    </a:lnTo>
                    <a:lnTo>
                      <a:pt x="2591" y="38786"/>
                    </a:lnTo>
                    <a:lnTo>
                      <a:pt x="1448" y="43129"/>
                    </a:lnTo>
                    <a:lnTo>
                      <a:pt x="2819" y="48158"/>
                    </a:lnTo>
                    <a:lnTo>
                      <a:pt x="4724" y="53721"/>
                    </a:lnTo>
                    <a:lnTo>
                      <a:pt x="6934" y="58369"/>
                    </a:lnTo>
                    <a:lnTo>
                      <a:pt x="7544" y="60731"/>
                    </a:lnTo>
                    <a:lnTo>
                      <a:pt x="11201" y="64160"/>
                    </a:lnTo>
                    <a:lnTo>
                      <a:pt x="13640" y="64694"/>
                    </a:lnTo>
                    <a:lnTo>
                      <a:pt x="17754" y="62941"/>
                    </a:lnTo>
                    <a:lnTo>
                      <a:pt x="26594" y="62636"/>
                    </a:lnTo>
                    <a:lnTo>
                      <a:pt x="28346" y="60960"/>
                    </a:lnTo>
                    <a:lnTo>
                      <a:pt x="30480" y="61113"/>
                    </a:lnTo>
                    <a:lnTo>
                      <a:pt x="34290" y="63170"/>
                    </a:lnTo>
                    <a:lnTo>
                      <a:pt x="38405" y="64237"/>
                    </a:lnTo>
                    <a:lnTo>
                      <a:pt x="40614" y="62865"/>
                    </a:lnTo>
                    <a:lnTo>
                      <a:pt x="44348" y="62255"/>
                    </a:lnTo>
                    <a:lnTo>
                      <a:pt x="46863" y="61265"/>
                    </a:lnTo>
                    <a:lnTo>
                      <a:pt x="49301" y="58064"/>
                    </a:lnTo>
                    <a:lnTo>
                      <a:pt x="49987" y="53568"/>
                    </a:lnTo>
                    <a:lnTo>
                      <a:pt x="53873" y="55245"/>
                    </a:lnTo>
                    <a:lnTo>
                      <a:pt x="56236" y="56769"/>
                    </a:lnTo>
                    <a:lnTo>
                      <a:pt x="60579" y="56921"/>
                    </a:lnTo>
                    <a:lnTo>
                      <a:pt x="61646" y="55398"/>
                    </a:lnTo>
                    <a:lnTo>
                      <a:pt x="62560" y="52502"/>
                    </a:lnTo>
                    <a:lnTo>
                      <a:pt x="62941" y="49758"/>
                    </a:lnTo>
                    <a:lnTo>
                      <a:pt x="66294" y="53264"/>
                    </a:lnTo>
                    <a:lnTo>
                      <a:pt x="68123" y="53645"/>
                    </a:lnTo>
                    <a:lnTo>
                      <a:pt x="70180" y="53264"/>
                    </a:lnTo>
                    <a:lnTo>
                      <a:pt x="72390" y="52426"/>
                    </a:lnTo>
                    <a:lnTo>
                      <a:pt x="76124" y="48920"/>
                    </a:lnTo>
                    <a:lnTo>
                      <a:pt x="77191" y="46482"/>
                    </a:lnTo>
                    <a:lnTo>
                      <a:pt x="76276" y="44501"/>
                    </a:lnTo>
                    <a:lnTo>
                      <a:pt x="75819" y="42596"/>
                    </a:lnTo>
                    <a:lnTo>
                      <a:pt x="77800" y="40538"/>
                    </a:lnTo>
                    <a:lnTo>
                      <a:pt x="80162" y="39014"/>
                    </a:lnTo>
                    <a:lnTo>
                      <a:pt x="81077" y="38024"/>
                    </a:lnTo>
                    <a:lnTo>
                      <a:pt x="84201" y="33452"/>
                    </a:lnTo>
                    <a:lnTo>
                      <a:pt x="86258" y="29794"/>
                    </a:lnTo>
                    <a:lnTo>
                      <a:pt x="87097" y="28118"/>
                    </a:lnTo>
                    <a:lnTo>
                      <a:pt x="87478" y="26289"/>
                    </a:lnTo>
                    <a:lnTo>
                      <a:pt x="86411" y="21793"/>
                    </a:lnTo>
                    <a:lnTo>
                      <a:pt x="88087" y="2202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5" name="Freeform: Shape 1704">
                <a:extLst>
                  <a:ext uri="{FF2B5EF4-FFF2-40B4-BE49-F238E27FC236}">
                    <a16:creationId xmlns:a16="http://schemas.microsoft.com/office/drawing/2014/main" id="{CB6E39F5-11C4-4ECE-8BB1-4B87590E430F}"/>
                  </a:ext>
                </a:extLst>
              </p:cNvPr>
              <p:cNvSpPr/>
              <p:nvPr/>
            </p:nvSpPr>
            <p:spPr>
              <a:xfrm>
                <a:off x="1524076" y="3493770"/>
                <a:ext cx="12573" cy="24002"/>
              </a:xfrm>
              <a:custGeom>
                <a:avLst/>
                <a:gdLst>
                  <a:gd name="connsiteX0" fmla="*/ 9906 w 12573"/>
                  <a:gd name="connsiteY0" fmla="*/ 1829 h 24002"/>
                  <a:gd name="connsiteX1" fmla="*/ 3505 w 12573"/>
                  <a:gd name="connsiteY1" fmla="*/ 12421 h 24002"/>
                  <a:gd name="connsiteX2" fmla="*/ 381 w 12573"/>
                  <a:gd name="connsiteY2" fmla="*/ 20498 h 24002"/>
                  <a:gd name="connsiteX3" fmla="*/ 0 w 12573"/>
                  <a:gd name="connsiteY3" fmla="*/ 24003 h 24002"/>
                  <a:gd name="connsiteX4" fmla="*/ 1219 w 12573"/>
                  <a:gd name="connsiteY4" fmla="*/ 21641 h 24002"/>
                  <a:gd name="connsiteX5" fmla="*/ 5258 w 12573"/>
                  <a:gd name="connsiteY5" fmla="*/ 11659 h 24002"/>
                  <a:gd name="connsiteX6" fmla="*/ 12573 w 12573"/>
                  <a:gd name="connsiteY6" fmla="*/ 0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3" h="24002">
                    <a:moveTo>
                      <a:pt x="9906" y="1829"/>
                    </a:moveTo>
                    <a:lnTo>
                      <a:pt x="3505" y="12421"/>
                    </a:lnTo>
                    <a:lnTo>
                      <a:pt x="381" y="20498"/>
                    </a:lnTo>
                    <a:lnTo>
                      <a:pt x="0" y="24003"/>
                    </a:lnTo>
                    <a:lnTo>
                      <a:pt x="1219" y="21641"/>
                    </a:lnTo>
                    <a:lnTo>
                      <a:pt x="5258" y="11659"/>
                    </a:lnTo>
                    <a:lnTo>
                      <a:pt x="1257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" name="Freeform: Shape 1705">
                <a:extLst>
                  <a:ext uri="{FF2B5EF4-FFF2-40B4-BE49-F238E27FC236}">
                    <a16:creationId xmlns:a16="http://schemas.microsoft.com/office/drawing/2014/main" id="{13D0E6A9-8B1B-44E6-B502-E007EBB4AAB8}"/>
                  </a:ext>
                </a:extLst>
              </p:cNvPr>
              <p:cNvSpPr/>
              <p:nvPr/>
            </p:nvSpPr>
            <p:spPr>
              <a:xfrm>
                <a:off x="3336417" y="4566818"/>
                <a:ext cx="11277" cy="23012"/>
              </a:xfrm>
              <a:custGeom>
                <a:avLst/>
                <a:gdLst>
                  <a:gd name="connsiteX0" fmla="*/ 7620 w 11277"/>
                  <a:gd name="connsiteY0" fmla="*/ 17298 h 23012"/>
                  <a:gd name="connsiteX1" fmla="*/ 11277 w 11277"/>
                  <a:gd name="connsiteY1" fmla="*/ 12725 h 23012"/>
                  <a:gd name="connsiteX2" fmla="*/ 10897 w 11277"/>
                  <a:gd name="connsiteY2" fmla="*/ 8001 h 23012"/>
                  <a:gd name="connsiteX3" fmla="*/ 10516 w 11277"/>
                  <a:gd name="connsiteY3" fmla="*/ 305 h 23012"/>
                  <a:gd name="connsiteX4" fmla="*/ 9677 w 11277"/>
                  <a:gd name="connsiteY4" fmla="*/ 0 h 23012"/>
                  <a:gd name="connsiteX5" fmla="*/ 8763 w 11277"/>
                  <a:gd name="connsiteY5" fmla="*/ 305 h 23012"/>
                  <a:gd name="connsiteX6" fmla="*/ 7696 w 11277"/>
                  <a:gd name="connsiteY6" fmla="*/ 1219 h 23012"/>
                  <a:gd name="connsiteX7" fmla="*/ 7620 w 11277"/>
                  <a:gd name="connsiteY7" fmla="*/ 6325 h 23012"/>
                  <a:gd name="connsiteX8" fmla="*/ 6629 w 11277"/>
                  <a:gd name="connsiteY8" fmla="*/ 10135 h 23012"/>
                  <a:gd name="connsiteX9" fmla="*/ 3734 w 11277"/>
                  <a:gd name="connsiteY9" fmla="*/ 13182 h 23012"/>
                  <a:gd name="connsiteX10" fmla="*/ 533 w 11277"/>
                  <a:gd name="connsiteY10" fmla="*/ 14783 h 23012"/>
                  <a:gd name="connsiteX11" fmla="*/ 0 w 11277"/>
                  <a:gd name="connsiteY11" fmla="*/ 20574 h 23012"/>
                  <a:gd name="connsiteX12" fmla="*/ 6934 w 11277"/>
                  <a:gd name="connsiteY12" fmla="*/ 23013 h 2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77" h="23012">
                    <a:moveTo>
                      <a:pt x="7620" y="17298"/>
                    </a:moveTo>
                    <a:lnTo>
                      <a:pt x="11277" y="12725"/>
                    </a:lnTo>
                    <a:lnTo>
                      <a:pt x="10897" y="8001"/>
                    </a:lnTo>
                    <a:lnTo>
                      <a:pt x="10516" y="305"/>
                    </a:lnTo>
                    <a:lnTo>
                      <a:pt x="9677" y="0"/>
                    </a:lnTo>
                    <a:lnTo>
                      <a:pt x="8763" y="305"/>
                    </a:lnTo>
                    <a:lnTo>
                      <a:pt x="7696" y="1219"/>
                    </a:lnTo>
                    <a:lnTo>
                      <a:pt x="7620" y="6325"/>
                    </a:lnTo>
                    <a:lnTo>
                      <a:pt x="6629" y="10135"/>
                    </a:lnTo>
                    <a:lnTo>
                      <a:pt x="3734" y="13182"/>
                    </a:lnTo>
                    <a:lnTo>
                      <a:pt x="533" y="14783"/>
                    </a:lnTo>
                    <a:lnTo>
                      <a:pt x="0" y="20574"/>
                    </a:lnTo>
                    <a:lnTo>
                      <a:pt x="6934" y="2301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7" name="Freeform: Shape 1706">
                <a:extLst>
                  <a:ext uri="{FF2B5EF4-FFF2-40B4-BE49-F238E27FC236}">
                    <a16:creationId xmlns:a16="http://schemas.microsoft.com/office/drawing/2014/main" id="{A3017CBB-8F76-4D84-880E-CBD426FF8887}"/>
                  </a:ext>
                </a:extLst>
              </p:cNvPr>
              <p:cNvSpPr/>
              <p:nvPr/>
            </p:nvSpPr>
            <p:spPr>
              <a:xfrm>
                <a:off x="3320338" y="4591050"/>
                <a:ext cx="15011" cy="10972"/>
              </a:xfrm>
              <a:custGeom>
                <a:avLst/>
                <a:gdLst>
                  <a:gd name="connsiteX0" fmla="*/ 762 w 15011"/>
                  <a:gd name="connsiteY0" fmla="*/ 8534 h 10972"/>
                  <a:gd name="connsiteX1" fmla="*/ 4343 w 15011"/>
                  <a:gd name="connsiteY1" fmla="*/ 10973 h 10972"/>
                  <a:gd name="connsiteX2" fmla="*/ 14935 w 15011"/>
                  <a:gd name="connsiteY2" fmla="*/ 3505 h 10972"/>
                  <a:gd name="connsiteX3" fmla="*/ 15011 w 15011"/>
                  <a:gd name="connsiteY3" fmla="*/ 2515 h 10972"/>
                  <a:gd name="connsiteX4" fmla="*/ 14402 w 15011"/>
                  <a:gd name="connsiteY4" fmla="*/ 686 h 10972"/>
                  <a:gd name="connsiteX5" fmla="*/ 10592 w 15011"/>
                  <a:gd name="connsiteY5" fmla="*/ 0 h 10972"/>
                  <a:gd name="connsiteX6" fmla="*/ 7544 w 15011"/>
                  <a:gd name="connsiteY6" fmla="*/ 381 h 10972"/>
                  <a:gd name="connsiteX7" fmla="*/ 1676 w 15011"/>
                  <a:gd name="connsiteY7" fmla="*/ 2438 h 10972"/>
                  <a:gd name="connsiteX8" fmla="*/ 457 w 15011"/>
                  <a:gd name="connsiteY8" fmla="*/ 5029 h 10972"/>
                  <a:gd name="connsiteX9" fmla="*/ 610 w 15011"/>
                  <a:gd name="connsiteY9" fmla="*/ 5715 h 10972"/>
                  <a:gd name="connsiteX10" fmla="*/ 0 w 15011"/>
                  <a:gd name="connsiteY10" fmla="*/ 7087 h 1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11" h="10972">
                    <a:moveTo>
                      <a:pt x="762" y="8534"/>
                    </a:moveTo>
                    <a:lnTo>
                      <a:pt x="4343" y="10973"/>
                    </a:lnTo>
                    <a:lnTo>
                      <a:pt x="14935" y="3505"/>
                    </a:lnTo>
                    <a:lnTo>
                      <a:pt x="15011" y="2515"/>
                    </a:lnTo>
                    <a:lnTo>
                      <a:pt x="14402" y="686"/>
                    </a:lnTo>
                    <a:lnTo>
                      <a:pt x="10592" y="0"/>
                    </a:lnTo>
                    <a:lnTo>
                      <a:pt x="7544" y="381"/>
                    </a:lnTo>
                    <a:lnTo>
                      <a:pt x="1676" y="2438"/>
                    </a:lnTo>
                    <a:lnTo>
                      <a:pt x="457" y="5029"/>
                    </a:lnTo>
                    <a:lnTo>
                      <a:pt x="610" y="5715"/>
                    </a:lnTo>
                    <a:lnTo>
                      <a:pt x="0" y="70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" name="Freeform: Shape 1707">
                <a:extLst>
                  <a:ext uri="{FF2B5EF4-FFF2-40B4-BE49-F238E27FC236}">
                    <a16:creationId xmlns:a16="http://schemas.microsoft.com/office/drawing/2014/main" id="{6E2F51B5-6B55-4E33-AE4B-50EC2D3239E0}"/>
                  </a:ext>
                </a:extLst>
              </p:cNvPr>
              <p:cNvSpPr/>
              <p:nvPr/>
            </p:nvSpPr>
            <p:spPr>
              <a:xfrm>
                <a:off x="1523237" y="3519677"/>
                <a:ext cx="9144" cy="44653"/>
              </a:xfrm>
              <a:custGeom>
                <a:avLst/>
                <a:gdLst>
                  <a:gd name="connsiteX0" fmla="*/ 838 w 9144"/>
                  <a:gd name="connsiteY0" fmla="*/ 0 h 44653"/>
                  <a:gd name="connsiteX1" fmla="*/ 0 w 9144"/>
                  <a:gd name="connsiteY1" fmla="*/ 4039 h 44653"/>
                  <a:gd name="connsiteX2" fmla="*/ 229 w 9144"/>
                  <a:gd name="connsiteY2" fmla="*/ 15545 h 44653"/>
                  <a:gd name="connsiteX3" fmla="*/ 5410 w 9144"/>
                  <a:gd name="connsiteY3" fmla="*/ 35738 h 44653"/>
                  <a:gd name="connsiteX4" fmla="*/ 8611 w 9144"/>
                  <a:gd name="connsiteY4" fmla="*/ 44653 h 44653"/>
                  <a:gd name="connsiteX5" fmla="*/ 9144 w 9144"/>
                  <a:gd name="connsiteY5" fmla="*/ 42748 h 44653"/>
                  <a:gd name="connsiteX6" fmla="*/ 7925 w 9144"/>
                  <a:gd name="connsiteY6" fmla="*/ 36957 h 44653"/>
                  <a:gd name="connsiteX7" fmla="*/ 2134 w 9144"/>
                  <a:gd name="connsiteY7" fmla="*/ 16307 h 44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4" h="44653">
                    <a:moveTo>
                      <a:pt x="838" y="0"/>
                    </a:moveTo>
                    <a:lnTo>
                      <a:pt x="0" y="4039"/>
                    </a:lnTo>
                    <a:lnTo>
                      <a:pt x="229" y="15545"/>
                    </a:lnTo>
                    <a:lnTo>
                      <a:pt x="5410" y="35738"/>
                    </a:lnTo>
                    <a:lnTo>
                      <a:pt x="8611" y="44653"/>
                    </a:lnTo>
                    <a:lnTo>
                      <a:pt x="9144" y="42748"/>
                    </a:lnTo>
                    <a:lnTo>
                      <a:pt x="7925" y="36957"/>
                    </a:lnTo>
                    <a:lnTo>
                      <a:pt x="2134" y="1630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9" name="Freeform: Shape 1708">
                <a:extLst>
                  <a:ext uri="{FF2B5EF4-FFF2-40B4-BE49-F238E27FC236}">
                    <a16:creationId xmlns:a16="http://schemas.microsoft.com/office/drawing/2014/main" id="{018267B3-E6A0-4838-9E03-5A41EA3F8F13}"/>
                  </a:ext>
                </a:extLst>
              </p:cNvPr>
              <p:cNvSpPr/>
              <p:nvPr/>
            </p:nvSpPr>
            <p:spPr>
              <a:xfrm>
                <a:off x="1890369" y="3909212"/>
                <a:ext cx="5638" cy="10439"/>
              </a:xfrm>
              <a:custGeom>
                <a:avLst/>
                <a:gdLst>
                  <a:gd name="connsiteX0" fmla="*/ 3124 w 5638"/>
                  <a:gd name="connsiteY0" fmla="*/ 4876 h 10439"/>
                  <a:gd name="connsiteX1" fmla="*/ 5258 w 5638"/>
                  <a:gd name="connsiteY1" fmla="*/ 2667 h 10439"/>
                  <a:gd name="connsiteX2" fmla="*/ 5639 w 5638"/>
                  <a:gd name="connsiteY2" fmla="*/ 914 h 10439"/>
                  <a:gd name="connsiteX3" fmla="*/ 4191 w 5638"/>
                  <a:gd name="connsiteY3" fmla="*/ 0 h 10439"/>
                  <a:gd name="connsiteX4" fmla="*/ 3962 w 5638"/>
                  <a:gd name="connsiteY4" fmla="*/ 1829 h 10439"/>
                  <a:gd name="connsiteX5" fmla="*/ 2896 w 5638"/>
                  <a:gd name="connsiteY5" fmla="*/ 3353 h 10439"/>
                  <a:gd name="connsiteX6" fmla="*/ 1219 w 5638"/>
                  <a:gd name="connsiteY6" fmla="*/ 4801 h 10439"/>
                  <a:gd name="connsiteX7" fmla="*/ 0 w 5638"/>
                  <a:gd name="connsiteY7" fmla="*/ 8839 h 10439"/>
                  <a:gd name="connsiteX8" fmla="*/ 152 w 5638"/>
                  <a:gd name="connsiteY8" fmla="*/ 10439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8" h="10439">
                    <a:moveTo>
                      <a:pt x="3124" y="4876"/>
                    </a:moveTo>
                    <a:lnTo>
                      <a:pt x="5258" y="2667"/>
                    </a:lnTo>
                    <a:lnTo>
                      <a:pt x="5639" y="914"/>
                    </a:lnTo>
                    <a:lnTo>
                      <a:pt x="4191" y="0"/>
                    </a:lnTo>
                    <a:lnTo>
                      <a:pt x="3962" y="1829"/>
                    </a:lnTo>
                    <a:lnTo>
                      <a:pt x="2896" y="3353"/>
                    </a:lnTo>
                    <a:lnTo>
                      <a:pt x="1219" y="4801"/>
                    </a:lnTo>
                    <a:lnTo>
                      <a:pt x="0" y="8839"/>
                    </a:lnTo>
                    <a:lnTo>
                      <a:pt x="152" y="104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0" name="Freeform: Shape 1709">
                <a:extLst>
                  <a:ext uri="{FF2B5EF4-FFF2-40B4-BE49-F238E27FC236}">
                    <a16:creationId xmlns:a16="http://schemas.microsoft.com/office/drawing/2014/main" id="{42122C7E-E5DF-4B18-88D8-D3304821B42B}"/>
                  </a:ext>
                </a:extLst>
              </p:cNvPr>
              <p:cNvSpPr/>
              <p:nvPr/>
            </p:nvSpPr>
            <p:spPr>
              <a:xfrm>
                <a:off x="1887931" y="3885133"/>
                <a:ext cx="5715" cy="9829"/>
              </a:xfrm>
              <a:custGeom>
                <a:avLst/>
                <a:gdLst>
                  <a:gd name="connsiteX0" fmla="*/ 5334 w 5715"/>
                  <a:gd name="connsiteY0" fmla="*/ 0 h 9829"/>
                  <a:gd name="connsiteX1" fmla="*/ 3810 w 5715"/>
                  <a:gd name="connsiteY1" fmla="*/ 0 h 9829"/>
                  <a:gd name="connsiteX2" fmla="*/ 1676 w 5715"/>
                  <a:gd name="connsiteY2" fmla="*/ 6096 h 9829"/>
                  <a:gd name="connsiteX3" fmla="*/ 1448 w 5715"/>
                  <a:gd name="connsiteY3" fmla="*/ 7544 h 9829"/>
                  <a:gd name="connsiteX4" fmla="*/ 0 w 5715"/>
                  <a:gd name="connsiteY4" fmla="*/ 9830 h 9829"/>
                  <a:gd name="connsiteX5" fmla="*/ 1829 w 5715"/>
                  <a:gd name="connsiteY5" fmla="*/ 9144 h 9829"/>
                  <a:gd name="connsiteX6" fmla="*/ 5715 w 5715"/>
                  <a:gd name="connsiteY6" fmla="*/ 533 h 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" h="9829">
                    <a:moveTo>
                      <a:pt x="5334" y="0"/>
                    </a:moveTo>
                    <a:lnTo>
                      <a:pt x="3810" y="0"/>
                    </a:lnTo>
                    <a:lnTo>
                      <a:pt x="1676" y="6096"/>
                    </a:lnTo>
                    <a:lnTo>
                      <a:pt x="1448" y="7544"/>
                    </a:lnTo>
                    <a:lnTo>
                      <a:pt x="0" y="9830"/>
                    </a:lnTo>
                    <a:lnTo>
                      <a:pt x="1829" y="9144"/>
                    </a:lnTo>
                    <a:lnTo>
                      <a:pt x="5715" y="53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1" name="Freeform: Shape 1710">
                <a:extLst>
                  <a:ext uri="{FF2B5EF4-FFF2-40B4-BE49-F238E27FC236}">
                    <a16:creationId xmlns:a16="http://schemas.microsoft.com/office/drawing/2014/main" id="{0258D876-DBEE-4E32-B919-D1223E325F16}"/>
                  </a:ext>
                </a:extLst>
              </p:cNvPr>
              <p:cNvSpPr/>
              <p:nvPr/>
            </p:nvSpPr>
            <p:spPr>
              <a:xfrm>
                <a:off x="1875586" y="3391433"/>
                <a:ext cx="9448" cy="1752"/>
              </a:xfrm>
              <a:custGeom>
                <a:avLst/>
                <a:gdLst>
                  <a:gd name="connsiteX0" fmla="*/ 1981 w 9448"/>
                  <a:gd name="connsiteY0" fmla="*/ 762 h 1752"/>
                  <a:gd name="connsiteX1" fmla="*/ 0 w 9448"/>
                  <a:gd name="connsiteY1" fmla="*/ 1372 h 1752"/>
                  <a:gd name="connsiteX2" fmla="*/ 991 w 9448"/>
                  <a:gd name="connsiteY2" fmla="*/ 1676 h 1752"/>
                  <a:gd name="connsiteX3" fmla="*/ 6096 w 9448"/>
                  <a:gd name="connsiteY3" fmla="*/ 1752 h 1752"/>
                  <a:gd name="connsiteX4" fmla="*/ 9449 w 9448"/>
                  <a:gd name="connsiteY4" fmla="*/ 838 h 1752"/>
                  <a:gd name="connsiteX5" fmla="*/ 8001 w 9448"/>
                  <a:gd name="connsiteY5" fmla="*/ 0 h 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" h="1752">
                    <a:moveTo>
                      <a:pt x="1981" y="762"/>
                    </a:moveTo>
                    <a:lnTo>
                      <a:pt x="0" y="1372"/>
                    </a:lnTo>
                    <a:lnTo>
                      <a:pt x="991" y="1676"/>
                    </a:lnTo>
                    <a:lnTo>
                      <a:pt x="6096" y="1752"/>
                    </a:lnTo>
                    <a:lnTo>
                      <a:pt x="9449" y="838"/>
                    </a:lnTo>
                    <a:lnTo>
                      <a:pt x="800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2" name="Freeform: Shape 1711">
                <a:extLst>
                  <a:ext uri="{FF2B5EF4-FFF2-40B4-BE49-F238E27FC236}">
                    <a16:creationId xmlns:a16="http://schemas.microsoft.com/office/drawing/2014/main" id="{140A9753-C36A-410F-A722-C6DB953D93BD}"/>
                  </a:ext>
                </a:extLst>
              </p:cNvPr>
              <p:cNvSpPr/>
              <p:nvPr/>
            </p:nvSpPr>
            <p:spPr>
              <a:xfrm>
                <a:off x="2576398" y="2904058"/>
                <a:ext cx="9906" cy="6705"/>
              </a:xfrm>
              <a:custGeom>
                <a:avLst/>
                <a:gdLst>
                  <a:gd name="connsiteX0" fmla="*/ 9906 w 9906"/>
                  <a:gd name="connsiteY0" fmla="*/ 6020 h 6705"/>
                  <a:gd name="connsiteX1" fmla="*/ 9601 w 9906"/>
                  <a:gd name="connsiteY1" fmla="*/ 4496 h 6705"/>
                  <a:gd name="connsiteX2" fmla="*/ 7468 w 9906"/>
                  <a:gd name="connsiteY2" fmla="*/ 0 h 6705"/>
                  <a:gd name="connsiteX3" fmla="*/ 7391 w 9906"/>
                  <a:gd name="connsiteY3" fmla="*/ 991 h 6705"/>
                  <a:gd name="connsiteX4" fmla="*/ 6630 w 9906"/>
                  <a:gd name="connsiteY4" fmla="*/ 3124 h 6705"/>
                  <a:gd name="connsiteX5" fmla="*/ 5715 w 9906"/>
                  <a:gd name="connsiteY5" fmla="*/ 3658 h 6705"/>
                  <a:gd name="connsiteX6" fmla="*/ 0 w 9906"/>
                  <a:gd name="connsiteY6" fmla="*/ 5029 h 6705"/>
                  <a:gd name="connsiteX7" fmla="*/ 6934 w 9906"/>
                  <a:gd name="connsiteY7" fmla="*/ 6706 h 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" h="6705">
                    <a:moveTo>
                      <a:pt x="9906" y="6020"/>
                    </a:moveTo>
                    <a:lnTo>
                      <a:pt x="9601" y="4496"/>
                    </a:lnTo>
                    <a:lnTo>
                      <a:pt x="7468" y="0"/>
                    </a:lnTo>
                    <a:lnTo>
                      <a:pt x="7391" y="991"/>
                    </a:lnTo>
                    <a:lnTo>
                      <a:pt x="6630" y="3124"/>
                    </a:lnTo>
                    <a:lnTo>
                      <a:pt x="5715" y="3658"/>
                    </a:lnTo>
                    <a:lnTo>
                      <a:pt x="0" y="5029"/>
                    </a:lnTo>
                    <a:lnTo>
                      <a:pt x="6934" y="670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3" name="Freeform: Shape 1712">
                <a:extLst>
                  <a:ext uri="{FF2B5EF4-FFF2-40B4-BE49-F238E27FC236}">
                    <a16:creationId xmlns:a16="http://schemas.microsoft.com/office/drawing/2014/main" id="{36F57542-1E28-46D1-8472-148EAD9FF511}"/>
                  </a:ext>
                </a:extLst>
              </p:cNvPr>
              <p:cNvSpPr/>
              <p:nvPr/>
            </p:nvSpPr>
            <p:spPr>
              <a:xfrm>
                <a:off x="2533269" y="2892247"/>
                <a:ext cx="4419" cy="8686"/>
              </a:xfrm>
              <a:custGeom>
                <a:avLst/>
                <a:gdLst>
                  <a:gd name="connsiteX0" fmla="*/ 4419 w 4419"/>
                  <a:gd name="connsiteY0" fmla="*/ 0 h 8686"/>
                  <a:gd name="connsiteX1" fmla="*/ 3200 w 4419"/>
                  <a:gd name="connsiteY1" fmla="*/ 762 h 8686"/>
                  <a:gd name="connsiteX2" fmla="*/ 2591 w 4419"/>
                  <a:gd name="connsiteY2" fmla="*/ 1600 h 8686"/>
                  <a:gd name="connsiteX3" fmla="*/ 1524 w 4419"/>
                  <a:gd name="connsiteY3" fmla="*/ 4343 h 8686"/>
                  <a:gd name="connsiteX4" fmla="*/ 1067 w 4419"/>
                  <a:gd name="connsiteY4" fmla="*/ 6782 h 8686"/>
                  <a:gd name="connsiteX5" fmla="*/ 0 w 4419"/>
                  <a:gd name="connsiteY5" fmla="*/ 8458 h 8686"/>
                  <a:gd name="connsiteX6" fmla="*/ 2134 w 4419"/>
                  <a:gd name="connsiteY6" fmla="*/ 8687 h 8686"/>
                  <a:gd name="connsiteX7" fmla="*/ 4039 w 4419"/>
                  <a:gd name="connsiteY7" fmla="*/ 7468 h 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9" h="8686">
                    <a:moveTo>
                      <a:pt x="4419" y="0"/>
                    </a:moveTo>
                    <a:lnTo>
                      <a:pt x="3200" y="762"/>
                    </a:lnTo>
                    <a:lnTo>
                      <a:pt x="2591" y="1600"/>
                    </a:lnTo>
                    <a:lnTo>
                      <a:pt x="1524" y="4343"/>
                    </a:lnTo>
                    <a:lnTo>
                      <a:pt x="1067" y="6782"/>
                    </a:lnTo>
                    <a:lnTo>
                      <a:pt x="0" y="8458"/>
                    </a:lnTo>
                    <a:lnTo>
                      <a:pt x="2134" y="8687"/>
                    </a:lnTo>
                    <a:lnTo>
                      <a:pt x="4039" y="74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" name="Freeform: Shape 1713">
                <a:extLst>
                  <a:ext uri="{FF2B5EF4-FFF2-40B4-BE49-F238E27FC236}">
                    <a16:creationId xmlns:a16="http://schemas.microsoft.com/office/drawing/2014/main" id="{CE0A465D-9652-48D7-9921-BE9F1983F4D0}"/>
                  </a:ext>
                </a:extLst>
              </p:cNvPr>
              <p:cNvSpPr/>
              <p:nvPr/>
            </p:nvSpPr>
            <p:spPr>
              <a:xfrm>
                <a:off x="2553309" y="2901238"/>
                <a:ext cx="12344" cy="6019"/>
              </a:xfrm>
              <a:custGeom>
                <a:avLst/>
                <a:gdLst>
                  <a:gd name="connsiteX0" fmla="*/ 12345 w 12344"/>
                  <a:gd name="connsiteY0" fmla="*/ 3734 h 6019"/>
                  <a:gd name="connsiteX1" fmla="*/ 11735 w 12344"/>
                  <a:gd name="connsiteY1" fmla="*/ 1981 h 6019"/>
                  <a:gd name="connsiteX2" fmla="*/ 8230 w 12344"/>
                  <a:gd name="connsiteY2" fmla="*/ 0 h 6019"/>
                  <a:gd name="connsiteX3" fmla="*/ 6020 w 12344"/>
                  <a:gd name="connsiteY3" fmla="*/ 457 h 6019"/>
                  <a:gd name="connsiteX4" fmla="*/ 2667 w 12344"/>
                  <a:gd name="connsiteY4" fmla="*/ 3886 h 6019"/>
                  <a:gd name="connsiteX5" fmla="*/ 0 w 12344"/>
                  <a:gd name="connsiteY5" fmla="*/ 4572 h 6019"/>
                  <a:gd name="connsiteX6" fmla="*/ 1676 w 12344"/>
                  <a:gd name="connsiteY6" fmla="*/ 6020 h 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44" h="6019">
                    <a:moveTo>
                      <a:pt x="12345" y="3734"/>
                    </a:moveTo>
                    <a:lnTo>
                      <a:pt x="11735" y="1981"/>
                    </a:lnTo>
                    <a:lnTo>
                      <a:pt x="8230" y="0"/>
                    </a:lnTo>
                    <a:lnTo>
                      <a:pt x="6020" y="457"/>
                    </a:lnTo>
                    <a:lnTo>
                      <a:pt x="2667" y="3886"/>
                    </a:lnTo>
                    <a:lnTo>
                      <a:pt x="0" y="4572"/>
                    </a:lnTo>
                    <a:lnTo>
                      <a:pt x="1676" y="60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5" name="Freeform: Shape 1714">
                <a:extLst>
                  <a:ext uri="{FF2B5EF4-FFF2-40B4-BE49-F238E27FC236}">
                    <a16:creationId xmlns:a16="http://schemas.microsoft.com/office/drawing/2014/main" id="{1AEC8828-50E8-4612-B8F3-7B1E0776D942}"/>
                  </a:ext>
                </a:extLst>
              </p:cNvPr>
              <p:cNvSpPr/>
              <p:nvPr/>
            </p:nvSpPr>
            <p:spPr>
              <a:xfrm>
                <a:off x="2635681" y="2771241"/>
                <a:ext cx="3123" cy="3810"/>
              </a:xfrm>
              <a:custGeom>
                <a:avLst/>
                <a:gdLst>
                  <a:gd name="connsiteX0" fmla="*/ 3124 w 3123"/>
                  <a:gd name="connsiteY0" fmla="*/ 2896 h 3810"/>
                  <a:gd name="connsiteX1" fmla="*/ 1829 w 3123"/>
                  <a:gd name="connsiteY1" fmla="*/ 686 h 3810"/>
                  <a:gd name="connsiteX2" fmla="*/ 1067 w 3123"/>
                  <a:gd name="connsiteY2" fmla="*/ 0 h 3810"/>
                  <a:gd name="connsiteX3" fmla="*/ 457 w 3123"/>
                  <a:gd name="connsiteY3" fmla="*/ 381 h 3810"/>
                  <a:gd name="connsiteX4" fmla="*/ 0 w 3123"/>
                  <a:gd name="connsiteY4" fmla="*/ 1143 h 3810"/>
                  <a:gd name="connsiteX5" fmla="*/ 76 w 3123"/>
                  <a:gd name="connsiteY5" fmla="*/ 3505 h 3810"/>
                  <a:gd name="connsiteX6" fmla="*/ 1600 w 3123"/>
                  <a:gd name="connsiteY6" fmla="*/ 381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3" h="3810">
                    <a:moveTo>
                      <a:pt x="3124" y="2896"/>
                    </a:moveTo>
                    <a:lnTo>
                      <a:pt x="1829" y="686"/>
                    </a:lnTo>
                    <a:lnTo>
                      <a:pt x="1067" y="0"/>
                    </a:lnTo>
                    <a:lnTo>
                      <a:pt x="457" y="381"/>
                    </a:lnTo>
                    <a:lnTo>
                      <a:pt x="0" y="1143"/>
                    </a:lnTo>
                    <a:lnTo>
                      <a:pt x="76" y="3505"/>
                    </a:lnTo>
                    <a:lnTo>
                      <a:pt x="1600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" name="Freeform: Shape 1715">
                <a:extLst>
                  <a:ext uri="{FF2B5EF4-FFF2-40B4-BE49-F238E27FC236}">
                    <a16:creationId xmlns:a16="http://schemas.microsoft.com/office/drawing/2014/main" id="{AAC1D599-834B-45F8-B28B-7B06F059F55C}"/>
                  </a:ext>
                </a:extLst>
              </p:cNvPr>
              <p:cNvSpPr/>
              <p:nvPr/>
            </p:nvSpPr>
            <p:spPr>
              <a:xfrm>
                <a:off x="2513837" y="3737533"/>
                <a:ext cx="8153" cy="4038"/>
              </a:xfrm>
              <a:custGeom>
                <a:avLst/>
                <a:gdLst>
                  <a:gd name="connsiteX0" fmla="*/ 4877 w 8153"/>
                  <a:gd name="connsiteY0" fmla="*/ 2438 h 4038"/>
                  <a:gd name="connsiteX1" fmla="*/ 7087 w 8153"/>
                  <a:gd name="connsiteY1" fmla="*/ 4039 h 4038"/>
                  <a:gd name="connsiteX2" fmla="*/ 7239 w 8153"/>
                  <a:gd name="connsiteY2" fmla="*/ 3505 h 4038"/>
                  <a:gd name="connsiteX3" fmla="*/ 8153 w 8153"/>
                  <a:gd name="connsiteY3" fmla="*/ 2591 h 4038"/>
                  <a:gd name="connsiteX4" fmla="*/ 6934 w 8153"/>
                  <a:gd name="connsiteY4" fmla="*/ 686 h 4038"/>
                  <a:gd name="connsiteX5" fmla="*/ 1600 w 8153"/>
                  <a:gd name="connsiteY5" fmla="*/ 0 h 4038"/>
                  <a:gd name="connsiteX6" fmla="*/ 0 w 8153"/>
                  <a:gd name="connsiteY6" fmla="*/ 305 h 4038"/>
                  <a:gd name="connsiteX7" fmla="*/ 686 w 8153"/>
                  <a:gd name="connsiteY7" fmla="*/ 2438 h 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53" h="4038">
                    <a:moveTo>
                      <a:pt x="4877" y="2438"/>
                    </a:moveTo>
                    <a:lnTo>
                      <a:pt x="7087" y="4039"/>
                    </a:lnTo>
                    <a:lnTo>
                      <a:pt x="7239" y="3505"/>
                    </a:lnTo>
                    <a:lnTo>
                      <a:pt x="8153" y="2591"/>
                    </a:lnTo>
                    <a:lnTo>
                      <a:pt x="6934" y="686"/>
                    </a:lnTo>
                    <a:lnTo>
                      <a:pt x="1600" y="0"/>
                    </a:lnTo>
                    <a:lnTo>
                      <a:pt x="0" y="305"/>
                    </a:lnTo>
                    <a:lnTo>
                      <a:pt x="686" y="24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7" name="Freeform: Shape 1716">
                <a:extLst>
                  <a:ext uri="{FF2B5EF4-FFF2-40B4-BE49-F238E27FC236}">
                    <a16:creationId xmlns:a16="http://schemas.microsoft.com/office/drawing/2014/main" id="{C516A3B6-0632-4EDF-B069-608397B15A71}"/>
                  </a:ext>
                </a:extLst>
              </p:cNvPr>
              <p:cNvSpPr/>
              <p:nvPr/>
            </p:nvSpPr>
            <p:spPr>
              <a:xfrm>
                <a:off x="2458135" y="3852900"/>
                <a:ext cx="18592" cy="10287"/>
              </a:xfrm>
              <a:custGeom>
                <a:avLst/>
                <a:gdLst>
                  <a:gd name="connsiteX0" fmla="*/ 18593 w 18592"/>
                  <a:gd name="connsiteY0" fmla="*/ 7544 h 10287"/>
                  <a:gd name="connsiteX1" fmla="*/ 14173 w 18592"/>
                  <a:gd name="connsiteY1" fmla="*/ 4191 h 10287"/>
                  <a:gd name="connsiteX2" fmla="*/ 8306 w 18592"/>
                  <a:gd name="connsiteY2" fmla="*/ 1372 h 10287"/>
                  <a:gd name="connsiteX3" fmla="*/ 4420 w 18592"/>
                  <a:gd name="connsiteY3" fmla="*/ 0 h 10287"/>
                  <a:gd name="connsiteX4" fmla="*/ 305 w 18592"/>
                  <a:gd name="connsiteY4" fmla="*/ 533 h 10287"/>
                  <a:gd name="connsiteX5" fmla="*/ 0 w 18592"/>
                  <a:gd name="connsiteY5" fmla="*/ 2819 h 10287"/>
                  <a:gd name="connsiteX6" fmla="*/ 8001 w 18592"/>
                  <a:gd name="connsiteY6" fmla="*/ 7010 h 10287"/>
                  <a:gd name="connsiteX7" fmla="*/ 17907 w 18592"/>
                  <a:gd name="connsiteY7" fmla="*/ 10287 h 1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592" h="10287">
                    <a:moveTo>
                      <a:pt x="18593" y="7544"/>
                    </a:moveTo>
                    <a:lnTo>
                      <a:pt x="14173" y="4191"/>
                    </a:lnTo>
                    <a:lnTo>
                      <a:pt x="8306" y="1372"/>
                    </a:lnTo>
                    <a:lnTo>
                      <a:pt x="4420" y="0"/>
                    </a:lnTo>
                    <a:lnTo>
                      <a:pt x="305" y="533"/>
                    </a:lnTo>
                    <a:lnTo>
                      <a:pt x="0" y="2819"/>
                    </a:lnTo>
                    <a:lnTo>
                      <a:pt x="8001" y="7010"/>
                    </a:lnTo>
                    <a:lnTo>
                      <a:pt x="17907" y="102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8" name="Freeform: Shape 1717">
                <a:extLst>
                  <a:ext uri="{FF2B5EF4-FFF2-40B4-BE49-F238E27FC236}">
                    <a16:creationId xmlns:a16="http://schemas.microsoft.com/office/drawing/2014/main" id="{FDD9A15E-CEAA-4A44-9B18-B72A4AFCEC7A}"/>
                  </a:ext>
                </a:extLst>
              </p:cNvPr>
              <p:cNvSpPr/>
              <p:nvPr/>
            </p:nvSpPr>
            <p:spPr>
              <a:xfrm>
                <a:off x="2648559" y="4115028"/>
                <a:ext cx="6401" cy="10515"/>
              </a:xfrm>
              <a:custGeom>
                <a:avLst/>
                <a:gdLst>
                  <a:gd name="connsiteX0" fmla="*/ 2515 w 6401"/>
                  <a:gd name="connsiteY0" fmla="*/ 3657 h 10515"/>
                  <a:gd name="connsiteX1" fmla="*/ 3277 w 6401"/>
                  <a:gd name="connsiteY1" fmla="*/ 5029 h 10515"/>
                  <a:gd name="connsiteX2" fmla="*/ 3429 w 6401"/>
                  <a:gd name="connsiteY2" fmla="*/ 8534 h 10515"/>
                  <a:gd name="connsiteX3" fmla="*/ 4572 w 6401"/>
                  <a:gd name="connsiteY3" fmla="*/ 10515 h 10515"/>
                  <a:gd name="connsiteX4" fmla="*/ 6401 w 6401"/>
                  <a:gd name="connsiteY4" fmla="*/ 6172 h 10515"/>
                  <a:gd name="connsiteX5" fmla="*/ 5868 w 6401"/>
                  <a:gd name="connsiteY5" fmla="*/ 2743 h 10515"/>
                  <a:gd name="connsiteX6" fmla="*/ 76 w 6401"/>
                  <a:gd name="connsiteY6" fmla="*/ 0 h 10515"/>
                  <a:gd name="connsiteX7" fmla="*/ 0 w 6401"/>
                  <a:gd name="connsiteY7" fmla="*/ 1676 h 10515"/>
                  <a:gd name="connsiteX8" fmla="*/ 915 w 6401"/>
                  <a:gd name="connsiteY8" fmla="*/ 2895 h 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01" h="10515">
                    <a:moveTo>
                      <a:pt x="2515" y="3657"/>
                    </a:moveTo>
                    <a:lnTo>
                      <a:pt x="3277" y="5029"/>
                    </a:lnTo>
                    <a:lnTo>
                      <a:pt x="3429" y="8534"/>
                    </a:lnTo>
                    <a:lnTo>
                      <a:pt x="4572" y="10515"/>
                    </a:lnTo>
                    <a:lnTo>
                      <a:pt x="6401" y="6172"/>
                    </a:lnTo>
                    <a:lnTo>
                      <a:pt x="5868" y="2743"/>
                    </a:lnTo>
                    <a:lnTo>
                      <a:pt x="76" y="0"/>
                    </a:lnTo>
                    <a:lnTo>
                      <a:pt x="0" y="1676"/>
                    </a:lnTo>
                    <a:lnTo>
                      <a:pt x="915" y="289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9" name="Freeform: Shape 1718">
                <a:extLst>
                  <a:ext uri="{FF2B5EF4-FFF2-40B4-BE49-F238E27FC236}">
                    <a16:creationId xmlns:a16="http://schemas.microsoft.com/office/drawing/2014/main" id="{40CEF472-2D29-4947-97E7-86341D93F9EA}"/>
                  </a:ext>
                </a:extLst>
              </p:cNvPr>
              <p:cNvSpPr/>
              <p:nvPr/>
            </p:nvSpPr>
            <p:spPr>
              <a:xfrm>
                <a:off x="2531059" y="2896057"/>
                <a:ext cx="1905" cy="4800"/>
              </a:xfrm>
              <a:custGeom>
                <a:avLst/>
                <a:gdLst>
                  <a:gd name="connsiteX0" fmla="*/ 1905 w 1905"/>
                  <a:gd name="connsiteY0" fmla="*/ 1296 h 4800"/>
                  <a:gd name="connsiteX1" fmla="*/ 1524 w 1905"/>
                  <a:gd name="connsiteY1" fmla="*/ 0 h 4800"/>
                  <a:gd name="connsiteX2" fmla="*/ 762 w 1905"/>
                  <a:gd name="connsiteY2" fmla="*/ 0 h 4800"/>
                  <a:gd name="connsiteX3" fmla="*/ 0 w 1905"/>
                  <a:gd name="connsiteY3" fmla="*/ 2591 h 4800"/>
                  <a:gd name="connsiteX4" fmla="*/ 381 w 1905"/>
                  <a:gd name="connsiteY4" fmla="*/ 4801 h 4800"/>
                  <a:gd name="connsiteX5" fmla="*/ 1448 w 1905"/>
                  <a:gd name="connsiteY5" fmla="*/ 3962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" h="4800">
                    <a:moveTo>
                      <a:pt x="1905" y="1296"/>
                    </a:moveTo>
                    <a:lnTo>
                      <a:pt x="1524" y="0"/>
                    </a:lnTo>
                    <a:lnTo>
                      <a:pt x="762" y="0"/>
                    </a:lnTo>
                    <a:lnTo>
                      <a:pt x="0" y="2591"/>
                    </a:lnTo>
                    <a:lnTo>
                      <a:pt x="381" y="4801"/>
                    </a:lnTo>
                    <a:lnTo>
                      <a:pt x="1448" y="39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0" name="Freeform: Shape 1719">
                <a:extLst>
                  <a:ext uri="{FF2B5EF4-FFF2-40B4-BE49-F238E27FC236}">
                    <a16:creationId xmlns:a16="http://schemas.microsoft.com/office/drawing/2014/main" id="{49F25F9F-89B7-4DAD-9D51-20F5E3963192}"/>
                  </a:ext>
                </a:extLst>
              </p:cNvPr>
              <p:cNvSpPr/>
              <p:nvPr/>
            </p:nvSpPr>
            <p:spPr>
              <a:xfrm>
                <a:off x="1966874" y="3949979"/>
                <a:ext cx="4876" cy="4343"/>
              </a:xfrm>
              <a:custGeom>
                <a:avLst/>
                <a:gdLst>
                  <a:gd name="connsiteX0" fmla="*/ 1372 w 4876"/>
                  <a:gd name="connsiteY0" fmla="*/ 1295 h 4343"/>
                  <a:gd name="connsiteX1" fmla="*/ 0 w 4876"/>
                  <a:gd name="connsiteY1" fmla="*/ 3353 h 4343"/>
                  <a:gd name="connsiteX2" fmla="*/ 533 w 4876"/>
                  <a:gd name="connsiteY2" fmla="*/ 4343 h 4343"/>
                  <a:gd name="connsiteX3" fmla="*/ 3429 w 4876"/>
                  <a:gd name="connsiteY3" fmla="*/ 2058 h 4343"/>
                  <a:gd name="connsiteX4" fmla="*/ 4496 w 4876"/>
                  <a:gd name="connsiteY4" fmla="*/ 1067 h 4343"/>
                  <a:gd name="connsiteX5" fmla="*/ 4877 w 4876"/>
                  <a:gd name="connsiteY5" fmla="*/ 153 h 4343"/>
                  <a:gd name="connsiteX6" fmla="*/ 3201 w 4876"/>
                  <a:gd name="connsiteY6" fmla="*/ 0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6" h="4343">
                    <a:moveTo>
                      <a:pt x="1372" y="1295"/>
                    </a:moveTo>
                    <a:lnTo>
                      <a:pt x="0" y="3353"/>
                    </a:lnTo>
                    <a:lnTo>
                      <a:pt x="533" y="4343"/>
                    </a:lnTo>
                    <a:lnTo>
                      <a:pt x="3429" y="2058"/>
                    </a:lnTo>
                    <a:lnTo>
                      <a:pt x="4496" y="1067"/>
                    </a:lnTo>
                    <a:lnTo>
                      <a:pt x="4877" y="153"/>
                    </a:lnTo>
                    <a:lnTo>
                      <a:pt x="320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1" name="Freeform: Shape 1720">
                <a:extLst>
                  <a:ext uri="{FF2B5EF4-FFF2-40B4-BE49-F238E27FC236}">
                    <a16:creationId xmlns:a16="http://schemas.microsoft.com/office/drawing/2014/main" id="{056AF8F9-73BD-481A-824C-0B5C89E01279}"/>
                  </a:ext>
                </a:extLst>
              </p:cNvPr>
              <p:cNvSpPr/>
              <p:nvPr/>
            </p:nvSpPr>
            <p:spPr>
              <a:xfrm>
                <a:off x="3367125" y="4586249"/>
                <a:ext cx="17754" cy="8763"/>
              </a:xfrm>
              <a:custGeom>
                <a:avLst/>
                <a:gdLst>
                  <a:gd name="connsiteX0" fmla="*/ 12649 w 17754"/>
                  <a:gd name="connsiteY0" fmla="*/ 0 h 8763"/>
                  <a:gd name="connsiteX1" fmla="*/ 8839 w 17754"/>
                  <a:gd name="connsiteY1" fmla="*/ 838 h 8763"/>
                  <a:gd name="connsiteX2" fmla="*/ 4572 w 17754"/>
                  <a:gd name="connsiteY2" fmla="*/ 2667 h 8763"/>
                  <a:gd name="connsiteX3" fmla="*/ 1067 w 17754"/>
                  <a:gd name="connsiteY3" fmla="*/ 5258 h 8763"/>
                  <a:gd name="connsiteX4" fmla="*/ 0 w 17754"/>
                  <a:gd name="connsiteY4" fmla="*/ 6858 h 8763"/>
                  <a:gd name="connsiteX5" fmla="*/ 4724 w 17754"/>
                  <a:gd name="connsiteY5" fmla="*/ 8763 h 8763"/>
                  <a:gd name="connsiteX6" fmla="*/ 15011 w 17754"/>
                  <a:gd name="connsiteY6" fmla="*/ 7544 h 8763"/>
                  <a:gd name="connsiteX7" fmla="*/ 17450 w 17754"/>
                  <a:gd name="connsiteY7" fmla="*/ 5334 h 8763"/>
                  <a:gd name="connsiteX8" fmla="*/ 17754 w 17754"/>
                  <a:gd name="connsiteY8" fmla="*/ 3200 h 8763"/>
                  <a:gd name="connsiteX9" fmla="*/ 16688 w 17754"/>
                  <a:gd name="connsiteY9" fmla="*/ 1067 h 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54" h="8763">
                    <a:moveTo>
                      <a:pt x="12649" y="0"/>
                    </a:moveTo>
                    <a:lnTo>
                      <a:pt x="8839" y="838"/>
                    </a:lnTo>
                    <a:lnTo>
                      <a:pt x="4572" y="2667"/>
                    </a:lnTo>
                    <a:lnTo>
                      <a:pt x="1067" y="5258"/>
                    </a:lnTo>
                    <a:lnTo>
                      <a:pt x="0" y="6858"/>
                    </a:lnTo>
                    <a:lnTo>
                      <a:pt x="4724" y="8763"/>
                    </a:lnTo>
                    <a:lnTo>
                      <a:pt x="15011" y="7544"/>
                    </a:lnTo>
                    <a:lnTo>
                      <a:pt x="17450" y="5334"/>
                    </a:lnTo>
                    <a:lnTo>
                      <a:pt x="17754" y="3200"/>
                    </a:lnTo>
                    <a:lnTo>
                      <a:pt x="16688" y="10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2" name="Freeform: Shape 1721">
                <a:extLst>
                  <a:ext uri="{FF2B5EF4-FFF2-40B4-BE49-F238E27FC236}">
                    <a16:creationId xmlns:a16="http://schemas.microsoft.com/office/drawing/2014/main" id="{7B677C84-94D0-4EFB-9622-468EAFA14879}"/>
                  </a:ext>
                </a:extLst>
              </p:cNvPr>
              <p:cNvSpPr/>
              <p:nvPr/>
            </p:nvSpPr>
            <p:spPr>
              <a:xfrm>
                <a:off x="1940890" y="3952951"/>
                <a:ext cx="14554" cy="5486"/>
              </a:xfrm>
              <a:custGeom>
                <a:avLst/>
                <a:gdLst>
                  <a:gd name="connsiteX0" fmla="*/ 2896 w 14554"/>
                  <a:gd name="connsiteY0" fmla="*/ 3048 h 5486"/>
                  <a:gd name="connsiteX1" fmla="*/ 0 w 14554"/>
                  <a:gd name="connsiteY1" fmla="*/ 5410 h 5486"/>
                  <a:gd name="connsiteX2" fmla="*/ 1981 w 14554"/>
                  <a:gd name="connsiteY2" fmla="*/ 5486 h 5486"/>
                  <a:gd name="connsiteX3" fmla="*/ 8153 w 14554"/>
                  <a:gd name="connsiteY3" fmla="*/ 2438 h 5486"/>
                  <a:gd name="connsiteX4" fmla="*/ 14554 w 14554"/>
                  <a:gd name="connsiteY4" fmla="*/ 457 h 5486"/>
                  <a:gd name="connsiteX5" fmla="*/ 11354 w 14554"/>
                  <a:gd name="connsiteY5" fmla="*/ 0 h 5486"/>
                  <a:gd name="connsiteX6" fmla="*/ 7468 w 14554"/>
                  <a:gd name="connsiteY6" fmla="*/ 991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54" h="5486">
                    <a:moveTo>
                      <a:pt x="2896" y="3048"/>
                    </a:moveTo>
                    <a:lnTo>
                      <a:pt x="0" y="5410"/>
                    </a:lnTo>
                    <a:lnTo>
                      <a:pt x="1981" y="5486"/>
                    </a:lnTo>
                    <a:lnTo>
                      <a:pt x="8153" y="2438"/>
                    </a:lnTo>
                    <a:lnTo>
                      <a:pt x="14554" y="457"/>
                    </a:lnTo>
                    <a:lnTo>
                      <a:pt x="11354" y="0"/>
                    </a:lnTo>
                    <a:lnTo>
                      <a:pt x="7468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3" name="Freeform: Shape 1722">
                <a:extLst>
                  <a:ext uri="{FF2B5EF4-FFF2-40B4-BE49-F238E27FC236}">
                    <a16:creationId xmlns:a16="http://schemas.microsoft.com/office/drawing/2014/main" id="{36603806-DD06-4835-BC2B-278F156BFA9F}"/>
                  </a:ext>
                </a:extLst>
              </p:cNvPr>
              <p:cNvSpPr/>
              <p:nvPr/>
            </p:nvSpPr>
            <p:spPr>
              <a:xfrm>
                <a:off x="1936165" y="3760470"/>
                <a:ext cx="2209" cy="3581"/>
              </a:xfrm>
              <a:custGeom>
                <a:avLst/>
                <a:gdLst>
                  <a:gd name="connsiteX0" fmla="*/ 533 w 2209"/>
                  <a:gd name="connsiteY0" fmla="*/ 0 h 3581"/>
                  <a:gd name="connsiteX1" fmla="*/ 0 w 2209"/>
                  <a:gd name="connsiteY1" fmla="*/ 76 h 3581"/>
                  <a:gd name="connsiteX2" fmla="*/ 610 w 2209"/>
                  <a:gd name="connsiteY2" fmla="*/ 1905 h 3581"/>
                  <a:gd name="connsiteX3" fmla="*/ 1524 w 2209"/>
                  <a:gd name="connsiteY3" fmla="*/ 3353 h 3581"/>
                  <a:gd name="connsiteX4" fmla="*/ 2210 w 2209"/>
                  <a:gd name="connsiteY4" fmla="*/ 3581 h 3581"/>
                  <a:gd name="connsiteX5" fmla="*/ 1448 w 2209"/>
                  <a:gd name="connsiteY5" fmla="*/ 1676 h 3581"/>
                  <a:gd name="connsiteX6" fmla="*/ 991 w 2209"/>
                  <a:gd name="connsiteY6" fmla="*/ 609 h 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9" h="3581">
                    <a:moveTo>
                      <a:pt x="533" y="0"/>
                    </a:moveTo>
                    <a:lnTo>
                      <a:pt x="0" y="76"/>
                    </a:lnTo>
                    <a:lnTo>
                      <a:pt x="610" y="1905"/>
                    </a:lnTo>
                    <a:lnTo>
                      <a:pt x="1524" y="3353"/>
                    </a:lnTo>
                    <a:lnTo>
                      <a:pt x="2210" y="3581"/>
                    </a:lnTo>
                    <a:lnTo>
                      <a:pt x="1448" y="1676"/>
                    </a:lnTo>
                    <a:lnTo>
                      <a:pt x="991" y="60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" name="Freeform: Shape 1723">
                <a:extLst>
                  <a:ext uri="{FF2B5EF4-FFF2-40B4-BE49-F238E27FC236}">
                    <a16:creationId xmlns:a16="http://schemas.microsoft.com/office/drawing/2014/main" id="{8B91B37E-D195-404B-A5F9-001DF80E2EB8}"/>
                  </a:ext>
                </a:extLst>
              </p:cNvPr>
              <p:cNvSpPr/>
              <p:nvPr/>
            </p:nvSpPr>
            <p:spPr>
              <a:xfrm>
                <a:off x="1925802" y="3788587"/>
                <a:ext cx="10287" cy="12268"/>
              </a:xfrm>
              <a:custGeom>
                <a:avLst/>
                <a:gdLst>
                  <a:gd name="connsiteX0" fmla="*/ 3581 w 10287"/>
                  <a:gd name="connsiteY0" fmla="*/ 1067 h 12268"/>
                  <a:gd name="connsiteX1" fmla="*/ 1600 w 10287"/>
                  <a:gd name="connsiteY1" fmla="*/ 3581 h 12268"/>
                  <a:gd name="connsiteX2" fmla="*/ 0 w 10287"/>
                  <a:gd name="connsiteY2" fmla="*/ 7849 h 12268"/>
                  <a:gd name="connsiteX3" fmla="*/ 1143 w 10287"/>
                  <a:gd name="connsiteY3" fmla="*/ 12268 h 12268"/>
                  <a:gd name="connsiteX4" fmla="*/ 3124 w 10287"/>
                  <a:gd name="connsiteY4" fmla="*/ 11049 h 12268"/>
                  <a:gd name="connsiteX5" fmla="*/ 8153 w 10287"/>
                  <a:gd name="connsiteY5" fmla="*/ 4419 h 12268"/>
                  <a:gd name="connsiteX6" fmla="*/ 10287 w 10287"/>
                  <a:gd name="connsiteY6" fmla="*/ 1067 h 12268"/>
                  <a:gd name="connsiteX7" fmla="*/ 9982 w 10287"/>
                  <a:gd name="connsiteY7" fmla="*/ 0 h 12268"/>
                  <a:gd name="connsiteX8" fmla="*/ 7468 w 10287"/>
                  <a:gd name="connsiteY8" fmla="*/ 762 h 1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7" h="12268">
                    <a:moveTo>
                      <a:pt x="3581" y="1067"/>
                    </a:moveTo>
                    <a:lnTo>
                      <a:pt x="1600" y="3581"/>
                    </a:lnTo>
                    <a:lnTo>
                      <a:pt x="0" y="7849"/>
                    </a:lnTo>
                    <a:lnTo>
                      <a:pt x="1143" y="12268"/>
                    </a:lnTo>
                    <a:lnTo>
                      <a:pt x="3124" y="11049"/>
                    </a:lnTo>
                    <a:lnTo>
                      <a:pt x="8153" y="4419"/>
                    </a:lnTo>
                    <a:lnTo>
                      <a:pt x="10287" y="1067"/>
                    </a:lnTo>
                    <a:lnTo>
                      <a:pt x="9982" y="0"/>
                    </a:lnTo>
                    <a:lnTo>
                      <a:pt x="7468" y="7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5" name="Freeform: Shape 1724">
                <a:extLst>
                  <a:ext uri="{FF2B5EF4-FFF2-40B4-BE49-F238E27FC236}">
                    <a16:creationId xmlns:a16="http://schemas.microsoft.com/office/drawing/2014/main" id="{32FCF52B-BFD3-4B2C-8700-505E19984B31}"/>
                  </a:ext>
                </a:extLst>
              </p:cNvPr>
              <p:cNvSpPr/>
              <p:nvPr/>
            </p:nvSpPr>
            <p:spPr>
              <a:xfrm>
                <a:off x="2140305" y="3361944"/>
                <a:ext cx="2590" cy="10286"/>
              </a:xfrm>
              <a:custGeom>
                <a:avLst/>
                <a:gdLst>
                  <a:gd name="connsiteX0" fmla="*/ 0 w 2590"/>
                  <a:gd name="connsiteY0" fmla="*/ 3124 h 10286"/>
                  <a:gd name="connsiteX1" fmla="*/ 152 w 2590"/>
                  <a:gd name="connsiteY1" fmla="*/ 6629 h 10286"/>
                  <a:gd name="connsiteX2" fmla="*/ 838 w 2590"/>
                  <a:gd name="connsiteY2" fmla="*/ 10287 h 10286"/>
                  <a:gd name="connsiteX3" fmla="*/ 2591 w 2590"/>
                  <a:gd name="connsiteY3" fmla="*/ 0 h 10286"/>
                  <a:gd name="connsiteX4" fmla="*/ 1295 w 2590"/>
                  <a:gd name="connsiteY4" fmla="*/ 990 h 1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0" h="10286">
                    <a:moveTo>
                      <a:pt x="0" y="3124"/>
                    </a:moveTo>
                    <a:lnTo>
                      <a:pt x="152" y="6629"/>
                    </a:lnTo>
                    <a:lnTo>
                      <a:pt x="838" y="10287"/>
                    </a:lnTo>
                    <a:lnTo>
                      <a:pt x="2591" y="0"/>
                    </a:lnTo>
                    <a:lnTo>
                      <a:pt x="1295" y="99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6" name="Freeform: Shape 1725">
                <a:extLst>
                  <a:ext uri="{FF2B5EF4-FFF2-40B4-BE49-F238E27FC236}">
                    <a16:creationId xmlns:a16="http://schemas.microsoft.com/office/drawing/2014/main" id="{8FA5FD32-5D37-4C4E-89D9-30C1199406CF}"/>
                  </a:ext>
                </a:extLst>
              </p:cNvPr>
              <p:cNvSpPr/>
              <p:nvPr/>
            </p:nvSpPr>
            <p:spPr>
              <a:xfrm>
                <a:off x="2421255" y="2937738"/>
                <a:ext cx="6553" cy="6400"/>
              </a:xfrm>
              <a:custGeom>
                <a:avLst/>
                <a:gdLst>
                  <a:gd name="connsiteX0" fmla="*/ 1905 w 6553"/>
                  <a:gd name="connsiteY0" fmla="*/ 2057 h 6400"/>
                  <a:gd name="connsiteX1" fmla="*/ 0 w 6553"/>
                  <a:gd name="connsiteY1" fmla="*/ 6401 h 6400"/>
                  <a:gd name="connsiteX2" fmla="*/ 1905 w 6553"/>
                  <a:gd name="connsiteY2" fmla="*/ 6248 h 6400"/>
                  <a:gd name="connsiteX3" fmla="*/ 3810 w 6553"/>
                  <a:gd name="connsiteY3" fmla="*/ 5334 h 6400"/>
                  <a:gd name="connsiteX4" fmla="*/ 6020 w 6553"/>
                  <a:gd name="connsiteY4" fmla="*/ 3277 h 6400"/>
                  <a:gd name="connsiteX5" fmla="*/ 6553 w 6553"/>
                  <a:gd name="connsiteY5" fmla="*/ 1981 h 6400"/>
                  <a:gd name="connsiteX6" fmla="*/ 6477 w 6553"/>
                  <a:gd name="connsiteY6" fmla="*/ 457 h 6400"/>
                  <a:gd name="connsiteX7" fmla="*/ 5258 w 6553"/>
                  <a:gd name="connsiteY7" fmla="*/ 0 h 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53" h="6400">
                    <a:moveTo>
                      <a:pt x="1905" y="2057"/>
                    </a:moveTo>
                    <a:lnTo>
                      <a:pt x="0" y="6401"/>
                    </a:lnTo>
                    <a:lnTo>
                      <a:pt x="1905" y="6248"/>
                    </a:lnTo>
                    <a:lnTo>
                      <a:pt x="3810" y="5334"/>
                    </a:lnTo>
                    <a:lnTo>
                      <a:pt x="6020" y="3277"/>
                    </a:lnTo>
                    <a:lnTo>
                      <a:pt x="6553" y="1981"/>
                    </a:lnTo>
                    <a:lnTo>
                      <a:pt x="6477" y="457"/>
                    </a:lnTo>
                    <a:lnTo>
                      <a:pt x="5258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" name="Freeform: Shape 1726">
                <a:extLst>
                  <a:ext uri="{FF2B5EF4-FFF2-40B4-BE49-F238E27FC236}">
                    <a16:creationId xmlns:a16="http://schemas.microsoft.com/office/drawing/2014/main" id="{1DAC7DAC-F394-490F-AC24-8EB03DC07BDD}"/>
                  </a:ext>
                </a:extLst>
              </p:cNvPr>
              <p:cNvSpPr/>
              <p:nvPr/>
            </p:nvSpPr>
            <p:spPr>
              <a:xfrm>
                <a:off x="2180920" y="3492627"/>
                <a:ext cx="10287" cy="26746"/>
              </a:xfrm>
              <a:custGeom>
                <a:avLst/>
                <a:gdLst>
                  <a:gd name="connsiteX0" fmla="*/ 3201 w 10287"/>
                  <a:gd name="connsiteY0" fmla="*/ 7087 h 26746"/>
                  <a:gd name="connsiteX1" fmla="*/ 1600 w 10287"/>
                  <a:gd name="connsiteY1" fmla="*/ 2286 h 26746"/>
                  <a:gd name="connsiteX2" fmla="*/ 0 w 10287"/>
                  <a:gd name="connsiteY2" fmla="*/ 0 h 26746"/>
                  <a:gd name="connsiteX3" fmla="*/ 2362 w 10287"/>
                  <a:gd name="connsiteY3" fmla="*/ 8534 h 26746"/>
                  <a:gd name="connsiteX4" fmla="*/ 6782 w 10287"/>
                  <a:gd name="connsiteY4" fmla="*/ 19659 h 26746"/>
                  <a:gd name="connsiteX5" fmla="*/ 10287 w 10287"/>
                  <a:gd name="connsiteY5" fmla="*/ 26746 h 26746"/>
                  <a:gd name="connsiteX6" fmla="*/ 9754 w 10287"/>
                  <a:gd name="connsiteY6" fmla="*/ 23698 h 2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87" h="26746">
                    <a:moveTo>
                      <a:pt x="3201" y="7087"/>
                    </a:moveTo>
                    <a:lnTo>
                      <a:pt x="1600" y="2286"/>
                    </a:lnTo>
                    <a:lnTo>
                      <a:pt x="0" y="0"/>
                    </a:lnTo>
                    <a:lnTo>
                      <a:pt x="2362" y="8534"/>
                    </a:lnTo>
                    <a:lnTo>
                      <a:pt x="6782" y="19659"/>
                    </a:lnTo>
                    <a:lnTo>
                      <a:pt x="10287" y="26746"/>
                    </a:lnTo>
                    <a:lnTo>
                      <a:pt x="9754" y="2369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8" name="Freeform: Shape 1727">
                <a:extLst>
                  <a:ext uri="{FF2B5EF4-FFF2-40B4-BE49-F238E27FC236}">
                    <a16:creationId xmlns:a16="http://schemas.microsoft.com/office/drawing/2014/main" id="{0254CBF8-71CD-418E-85AB-2AFC92845FC1}"/>
                  </a:ext>
                </a:extLst>
              </p:cNvPr>
              <p:cNvSpPr/>
              <p:nvPr/>
            </p:nvSpPr>
            <p:spPr>
              <a:xfrm>
                <a:off x="2646959" y="2761869"/>
                <a:ext cx="8686" cy="9677"/>
              </a:xfrm>
              <a:custGeom>
                <a:avLst/>
                <a:gdLst>
                  <a:gd name="connsiteX0" fmla="*/ 8611 w 8686"/>
                  <a:gd name="connsiteY0" fmla="*/ 4267 h 9677"/>
                  <a:gd name="connsiteX1" fmla="*/ 6782 w 8686"/>
                  <a:gd name="connsiteY1" fmla="*/ 838 h 9677"/>
                  <a:gd name="connsiteX2" fmla="*/ 4420 w 8686"/>
                  <a:gd name="connsiteY2" fmla="*/ 0 h 9677"/>
                  <a:gd name="connsiteX3" fmla="*/ 2515 w 8686"/>
                  <a:gd name="connsiteY3" fmla="*/ 1143 h 9677"/>
                  <a:gd name="connsiteX4" fmla="*/ 153 w 8686"/>
                  <a:gd name="connsiteY4" fmla="*/ 4267 h 9677"/>
                  <a:gd name="connsiteX5" fmla="*/ 0 w 8686"/>
                  <a:gd name="connsiteY5" fmla="*/ 7620 h 9677"/>
                  <a:gd name="connsiteX6" fmla="*/ 1067 w 8686"/>
                  <a:gd name="connsiteY6" fmla="*/ 8458 h 9677"/>
                  <a:gd name="connsiteX7" fmla="*/ 3810 w 8686"/>
                  <a:gd name="connsiteY7" fmla="*/ 9677 h 9677"/>
                  <a:gd name="connsiteX8" fmla="*/ 4039 w 8686"/>
                  <a:gd name="connsiteY8" fmla="*/ 8763 h 9677"/>
                  <a:gd name="connsiteX9" fmla="*/ 4039 w 8686"/>
                  <a:gd name="connsiteY9" fmla="*/ 6324 h 9677"/>
                  <a:gd name="connsiteX10" fmla="*/ 6477 w 8686"/>
                  <a:gd name="connsiteY10" fmla="*/ 6705 h 9677"/>
                  <a:gd name="connsiteX11" fmla="*/ 8687 w 8686"/>
                  <a:gd name="connsiteY11" fmla="*/ 5791 h 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86" h="9677">
                    <a:moveTo>
                      <a:pt x="8611" y="4267"/>
                    </a:moveTo>
                    <a:lnTo>
                      <a:pt x="6782" y="838"/>
                    </a:lnTo>
                    <a:lnTo>
                      <a:pt x="4420" y="0"/>
                    </a:lnTo>
                    <a:lnTo>
                      <a:pt x="2515" y="1143"/>
                    </a:lnTo>
                    <a:lnTo>
                      <a:pt x="153" y="4267"/>
                    </a:lnTo>
                    <a:lnTo>
                      <a:pt x="0" y="7620"/>
                    </a:lnTo>
                    <a:lnTo>
                      <a:pt x="1067" y="8458"/>
                    </a:lnTo>
                    <a:lnTo>
                      <a:pt x="3810" y="9677"/>
                    </a:lnTo>
                    <a:lnTo>
                      <a:pt x="4039" y="8763"/>
                    </a:lnTo>
                    <a:lnTo>
                      <a:pt x="4039" y="6324"/>
                    </a:lnTo>
                    <a:lnTo>
                      <a:pt x="6477" y="6705"/>
                    </a:lnTo>
                    <a:lnTo>
                      <a:pt x="8687" y="57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" name="Freeform: Shape 1728">
                <a:extLst>
                  <a:ext uri="{FF2B5EF4-FFF2-40B4-BE49-F238E27FC236}">
                    <a16:creationId xmlns:a16="http://schemas.microsoft.com/office/drawing/2014/main" id="{CE8EBBE3-CEEE-4A26-91D6-094EFC31D7FF}"/>
                  </a:ext>
                </a:extLst>
              </p:cNvPr>
              <p:cNvSpPr/>
              <p:nvPr/>
            </p:nvSpPr>
            <p:spPr>
              <a:xfrm>
                <a:off x="2962351" y="6750786"/>
                <a:ext cx="7924" cy="6172"/>
              </a:xfrm>
              <a:custGeom>
                <a:avLst/>
                <a:gdLst>
                  <a:gd name="connsiteX0" fmla="*/ 7696 w 7924"/>
                  <a:gd name="connsiteY0" fmla="*/ 3505 h 6172"/>
                  <a:gd name="connsiteX1" fmla="*/ 7925 w 7924"/>
                  <a:gd name="connsiteY1" fmla="*/ 1752 h 6172"/>
                  <a:gd name="connsiteX2" fmla="*/ 4039 w 7924"/>
                  <a:gd name="connsiteY2" fmla="*/ 0 h 6172"/>
                  <a:gd name="connsiteX3" fmla="*/ 0 w 7924"/>
                  <a:gd name="connsiteY3" fmla="*/ 381 h 6172"/>
                  <a:gd name="connsiteX4" fmla="*/ 0 w 7924"/>
                  <a:gd name="connsiteY4" fmla="*/ 4572 h 6172"/>
                  <a:gd name="connsiteX5" fmla="*/ 991 w 7924"/>
                  <a:gd name="connsiteY5" fmla="*/ 6172 h 6172"/>
                  <a:gd name="connsiteX6" fmla="*/ 6324 w 7924"/>
                  <a:gd name="connsiteY6" fmla="*/ 6172 h 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24" h="6172">
                    <a:moveTo>
                      <a:pt x="7696" y="3505"/>
                    </a:moveTo>
                    <a:lnTo>
                      <a:pt x="7925" y="1752"/>
                    </a:lnTo>
                    <a:lnTo>
                      <a:pt x="4039" y="0"/>
                    </a:lnTo>
                    <a:lnTo>
                      <a:pt x="0" y="381"/>
                    </a:lnTo>
                    <a:lnTo>
                      <a:pt x="0" y="4572"/>
                    </a:lnTo>
                    <a:lnTo>
                      <a:pt x="991" y="6172"/>
                    </a:lnTo>
                    <a:lnTo>
                      <a:pt x="6324" y="61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0" name="Freeform: Shape 1729">
                <a:extLst>
                  <a:ext uri="{FF2B5EF4-FFF2-40B4-BE49-F238E27FC236}">
                    <a16:creationId xmlns:a16="http://schemas.microsoft.com/office/drawing/2014/main" id="{D5BDA14B-089E-44FF-BBFB-A5275ABEE986}"/>
                  </a:ext>
                </a:extLst>
              </p:cNvPr>
              <p:cNvSpPr/>
              <p:nvPr/>
            </p:nvSpPr>
            <p:spPr>
              <a:xfrm>
                <a:off x="2386126" y="6433108"/>
                <a:ext cx="4267" cy="5334"/>
              </a:xfrm>
              <a:custGeom>
                <a:avLst/>
                <a:gdLst>
                  <a:gd name="connsiteX0" fmla="*/ 2895 w 4267"/>
                  <a:gd name="connsiteY0" fmla="*/ 5334 h 5334"/>
                  <a:gd name="connsiteX1" fmla="*/ 3886 w 4267"/>
                  <a:gd name="connsiteY1" fmla="*/ 4572 h 5334"/>
                  <a:gd name="connsiteX2" fmla="*/ 4267 w 4267"/>
                  <a:gd name="connsiteY2" fmla="*/ 3582 h 5334"/>
                  <a:gd name="connsiteX3" fmla="*/ 3657 w 4267"/>
                  <a:gd name="connsiteY3" fmla="*/ 1448 h 5334"/>
                  <a:gd name="connsiteX4" fmla="*/ 2438 w 4267"/>
                  <a:gd name="connsiteY4" fmla="*/ 0 h 5334"/>
                  <a:gd name="connsiteX5" fmla="*/ 1372 w 4267"/>
                  <a:gd name="connsiteY5" fmla="*/ 0 h 5334"/>
                  <a:gd name="connsiteX6" fmla="*/ 0 w 4267"/>
                  <a:gd name="connsiteY6" fmla="*/ 991 h 5334"/>
                  <a:gd name="connsiteX7" fmla="*/ 762 w 4267"/>
                  <a:gd name="connsiteY7" fmla="*/ 3582 h 5334"/>
                  <a:gd name="connsiteX8" fmla="*/ 1676 w 4267"/>
                  <a:gd name="connsiteY8" fmla="*/ 5105 h 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7" h="5334">
                    <a:moveTo>
                      <a:pt x="2895" y="5334"/>
                    </a:moveTo>
                    <a:lnTo>
                      <a:pt x="3886" y="4572"/>
                    </a:lnTo>
                    <a:lnTo>
                      <a:pt x="4267" y="3582"/>
                    </a:lnTo>
                    <a:lnTo>
                      <a:pt x="3657" y="1448"/>
                    </a:lnTo>
                    <a:lnTo>
                      <a:pt x="2438" y="0"/>
                    </a:lnTo>
                    <a:lnTo>
                      <a:pt x="1372" y="0"/>
                    </a:lnTo>
                    <a:lnTo>
                      <a:pt x="0" y="991"/>
                    </a:lnTo>
                    <a:lnTo>
                      <a:pt x="762" y="3582"/>
                    </a:lnTo>
                    <a:lnTo>
                      <a:pt x="1676" y="51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1" name="Freeform: Shape 1730">
                <a:extLst>
                  <a:ext uri="{FF2B5EF4-FFF2-40B4-BE49-F238E27FC236}">
                    <a16:creationId xmlns:a16="http://schemas.microsoft.com/office/drawing/2014/main" id="{F00F4912-0D64-4B09-BC21-F64F2CB4F3B1}"/>
                  </a:ext>
                </a:extLst>
              </p:cNvPr>
              <p:cNvSpPr/>
              <p:nvPr/>
            </p:nvSpPr>
            <p:spPr>
              <a:xfrm>
                <a:off x="2935757" y="6754825"/>
                <a:ext cx="65608" cy="43052"/>
              </a:xfrm>
              <a:custGeom>
                <a:avLst/>
                <a:gdLst>
                  <a:gd name="connsiteX0" fmla="*/ 26061 w 65608"/>
                  <a:gd name="connsiteY0" fmla="*/ 22860 h 43052"/>
                  <a:gd name="connsiteX1" fmla="*/ 24308 w 65608"/>
                  <a:gd name="connsiteY1" fmla="*/ 24841 h 43052"/>
                  <a:gd name="connsiteX2" fmla="*/ 19812 w 65608"/>
                  <a:gd name="connsiteY2" fmla="*/ 26746 h 43052"/>
                  <a:gd name="connsiteX3" fmla="*/ 14326 w 65608"/>
                  <a:gd name="connsiteY3" fmla="*/ 30556 h 43052"/>
                  <a:gd name="connsiteX4" fmla="*/ 7696 w 65608"/>
                  <a:gd name="connsiteY4" fmla="*/ 30327 h 43052"/>
                  <a:gd name="connsiteX5" fmla="*/ 0 w 65608"/>
                  <a:gd name="connsiteY5" fmla="*/ 36042 h 43052"/>
                  <a:gd name="connsiteX6" fmla="*/ 5791 w 65608"/>
                  <a:gd name="connsiteY6" fmla="*/ 40614 h 43052"/>
                  <a:gd name="connsiteX7" fmla="*/ 10668 w 65608"/>
                  <a:gd name="connsiteY7" fmla="*/ 42748 h 43052"/>
                  <a:gd name="connsiteX8" fmla="*/ 17526 w 65608"/>
                  <a:gd name="connsiteY8" fmla="*/ 43053 h 43052"/>
                  <a:gd name="connsiteX9" fmla="*/ 18441 w 65608"/>
                  <a:gd name="connsiteY9" fmla="*/ 41834 h 43052"/>
                  <a:gd name="connsiteX10" fmla="*/ 19736 w 65608"/>
                  <a:gd name="connsiteY10" fmla="*/ 41300 h 43052"/>
                  <a:gd name="connsiteX11" fmla="*/ 22327 w 65608"/>
                  <a:gd name="connsiteY11" fmla="*/ 40996 h 43052"/>
                  <a:gd name="connsiteX12" fmla="*/ 23546 w 65608"/>
                  <a:gd name="connsiteY12" fmla="*/ 40233 h 43052"/>
                  <a:gd name="connsiteX13" fmla="*/ 26061 w 65608"/>
                  <a:gd name="connsiteY13" fmla="*/ 36881 h 43052"/>
                  <a:gd name="connsiteX14" fmla="*/ 27661 w 65608"/>
                  <a:gd name="connsiteY14" fmla="*/ 32385 h 43052"/>
                  <a:gd name="connsiteX15" fmla="*/ 29718 w 65608"/>
                  <a:gd name="connsiteY15" fmla="*/ 32156 h 43052"/>
                  <a:gd name="connsiteX16" fmla="*/ 32156 w 65608"/>
                  <a:gd name="connsiteY16" fmla="*/ 32766 h 43052"/>
                  <a:gd name="connsiteX17" fmla="*/ 37643 w 65608"/>
                  <a:gd name="connsiteY17" fmla="*/ 32232 h 43052"/>
                  <a:gd name="connsiteX18" fmla="*/ 40310 w 65608"/>
                  <a:gd name="connsiteY18" fmla="*/ 31546 h 43052"/>
                  <a:gd name="connsiteX19" fmla="*/ 48311 w 65608"/>
                  <a:gd name="connsiteY19" fmla="*/ 23165 h 43052"/>
                  <a:gd name="connsiteX20" fmla="*/ 53797 w 65608"/>
                  <a:gd name="connsiteY20" fmla="*/ 16688 h 43052"/>
                  <a:gd name="connsiteX21" fmla="*/ 56083 w 65608"/>
                  <a:gd name="connsiteY21" fmla="*/ 13944 h 43052"/>
                  <a:gd name="connsiteX22" fmla="*/ 59055 w 65608"/>
                  <a:gd name="connsiteY22" fmla="*/ 12192 h 43052"/>
                  <a:gd name="connsiteX23" fmla="*/ 60808 w 65608"/>
                  <a:gd name="connsiteY23" fmla="*/ 10363 h 43052"/>
                  <a:gd name="connsiteX24" fmla="*/ 62256 w 65608"/>
                  <a:gd name="connsiteY24" fmla="*/ 8077 h 43052"/>
                  <a:gd name="connsiteX25" fmla="*/ 64618 w 65608"/>
                  <a:gd name="connsiteY25" fmla="*/ 6401 h 43052"/>
                  <a:gd name="connsiteX26" fmla="*/ 65608 w 65608"/>
                  <a:gd name="connsiteY26" fmla="*/ 3810 h 43052"/>
                  <a:gd name="connsiteX27" fmla="*/ 63551 w 65608"/>
                  <a:gd name="connsiteY27" fmla="*/ 1524 h 43052"/>
                  <a:gd name="connsiteX28" fmla="*/ 60960 w 65608"/>
                  <a:gd name="connsiteY28" fmla="*/ 305 h 43052"/>
                  <a:gd name="connsiteX29" fmla="*/ 57988 w 65608"/>
                  <a:gd name="connsiteY29" fmla="*/ 2971 h 43052"/>
                  <a:gd name="connsiteX30" fmla="*/ 56845 w 65608"/>
                  <a:gd name="connsiteY30" fmla="*/ 2133 h 43052"/>
                  <a:gd name="connsiteX31" fmla="*/ 48463 w 65608"/>
                  <a:gd name="connsiteY31" fmla="*/ 4419 h 43052"/>
                  <a:gd name="connsiteX32" fmla="*/ 45415 w 65608"/>
                  <a:gd name="connsiteY32" fmla="*/ 4724 h 43052"/>
                  <a:gd name="connsiteX33" fmla="*/ 43358 w 65608"/>
                  <a:gd name="connsiteY33" fmla="*/ 2514 h 43052"/>
                  <a:gd name="connsiteX34" fmla="*/ 40462 w 65608"/>
                  <a:gd name="connsiteY34" fmla="*/ 1752 h 43052"/>
                  <a:gd name="connsiteX35" fmla="*/ 36881 w 65608"/>
                  <a:gd name="connsiteY35" fmla="*/ 2971 h 43052"/>
                  <a:gd name="connsiteX36" fmla="*/ 31776 w 65608"/>
                  <a:gd name="connsiteY36" fmla="*/ 6553 h 43052"/>
                  <a:gd name="connsiteX37" fmla="*/ 26137 w 65608"/>
                  <a:gd name="connsiteY37" fmla="*/ 5562 h 43052"/>
                  <a:gd name="connsiteX38" fmla="*/ 19965 w 65608"/>
                  <a:gd name="connsiteY38" fmla="*/ 2362 h 43052"/>
                  <a:gd name="connsiteX39" fmla="*/ 17221 w 65608"/>
                  <a:gd name="connsiteY39" fmla="*/ 0 h 43052"/>
                  <a:gd name="connsiteX40" fmla="*/ 15240 w 65608"/>
                  <a:gd name="connsiteY40" fmla="*/ 305 h 43052"/>
                  <a:gd name="connsiteX41" fmla="*/ 17145 w 65608"/>
                  <a:gd name="connsiteY41" fmla="*/ 3810 h 43052"/>
                  <a:gd name="connsiteX42" fmla="*/ 16993 w 65608"/>
                  <a:gd name="connsiteY42" fmla="*/ 5639 h 43052"/>
                  <a:gd name="connsiteX43" fmla="*/ 17678 w 65608"/>
                  <a:gd name="connsiteY43" fmla="*/ 6706 h 43052"/>
                  <a:gd name="connsiteX44" fmla="*/ 21184 w 65608"/>
                  <a:gd name="connsiteY44" fmla="*/ 9753 h 43052"/>
                  <a:gd name="connsiteX45" fmla="*/ 25527 w 65608"/>
                  <a:gd name="connsiteY45" fmla="*/ 11582 h 43052"/>
                  <a:gd name="connsiteX46" fmla="*/ 27737 w 65608"/>
                  <a:gd name="connsiteY46" fmla="*/ 14554 h 43052"/>
                  <a:gd name="connsiteX47" fmla="*/ 26365 w 65608"/>
                  <a:gd name="connsiteY47" fmla="*/ 15468 h 43052"/>
                  <a:gd name="connsiteX48" fmla="*/ 19126 w 65608"/>
                  <a:gd name="connsiteY48" fmla="*/ 17526 h 43052"/>
                  <a:gd name="connsiteX49" fmla="*/ 16764 w 65608"/>
                  <a:gd name="connsiteY49" fmla="*/ 17526 h 43052"/>
                  <a:gd name="connsiteX50" fmla="*/ 14707 w 65608"/>
                  <a:gd name="connsiteY50" fmla="*/ 18288 h 43052"/>
                  <a:gd name="connsiteX51" fmla="*/ 17831 w 65608"/>
                  <a:gd name="connsiteY51" fmla="*/ 20574 h 43052"/>
                  <a:gd name="connsiteX52" fmla="*/ 22555 w 65608"/>
                  <a:gd name="connsiteY52" fmla="*/ 19507 h 43052"/>
                  <a:gd name="connsiteX53" fmla="*/ 24536 w 65608"/>
                  <a:gd name="connsiteY53" fmla="*/ 18669 h 43052"/>
                  <a:gd name="connsiteX54" fmla="*/ 26518 w 65608"/>
                  <a:gd name="connsiteY54" fmla="*/ 18593 h 43052"/>
                  <a:gd name="connsiteX55" fmla="*/ 28042 w 65608"/>
                  <a:gd name="connsiteY55" fmla="*/ 19431 h 43052"/>
                  <a:gd name="connsiteX56" fmla="*/ 28042 w 65608"/>
                  <a:gd name="connsiteY56" fmla="*/ 21412 h 4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5608" h="43052">
                    <a:moveTo>
                      <a:pt x="26061" y="22860"/>
                    </a:moveTo>
                    <a:lnTo>
                      <a:pt x="24308" y="24841"/>
                    </a:lnTo>
                    <a:lnTo>
                      <a:pt x="19812" y="26746"/>
                    </a:lnTo>
                    <a:lnTo>
                      <a:pt x="14326" y="30556"/>
                    </a:lnTo>
                    <a:lnTo>
                      <a:pt x="7696" y="30327"/>
                    </a:lnTo>
                    <a:lnTo>
                      <a:pt x="0" y="36042"/>
                    </a:lnTo>
                    <a:lnTo>
                      <a:pt x="5791" y="40614"/>
                    </a:lnTo>
                    <a:lnTo>
                      <a:pt x="10668" y="42748"/>
                    </a:lnTo>
                    <a:lnTo>
                      <a:pt x="17526" y="43053"/>
                    </a:lnTo>
                    <a:lnTo>
                      <a:pt x="18441" y="41834"/>
                    </a:lnTo>
                    <a:lnTo>
                      <a:pt x="19736" y="41300"/>
                    </a:lnTo>
                    <a:lnTo>
                      <a:pt x="22327" y="40996"/>
                    </a:lnTo>
                    <a:lnTo>
                      <a:pt x="23546" y="40233"/>
                    </a:lnTo>
                    <a:lnTo>
                      <a:pt x="26061" y="36881"/>
                    </a:lnTo>
                    <a:lnTo>
                      <a:pt x="27661" y="32385"/>
                    </a:lnTo>
                    <a:lnTo>
                      <a:pt x="29718" y="32156"/>
                    </a:lnTo>
                    <a:lnTo>
                      <a:pt x="32156" y="32766"/>
                    </a:lnTo>
                    <a:lnTo>
                      <a:pt x="37643" y="32232"/>
                    </a:lnTo>
                    <a:lnTo>
                      <a:pt x="40310" y="31546"/>
                    </a:lnTo>
                    <a:lnTo>
                      <a:pt x="48311" y="23165"/>
                    </a:lnTo>
                    <a:lnTo>
                      <a:pt x="53797" y="16688"/>
                    </a:lnTo>
                    <a:lnTo>
                      <a:pt x="56083" y="13944"/>
                    </a:lnTo>
                    <a:lnTo>
                      <a:pt x="59055" y="12192"/>
                    </a:lnTo>
                    <a:lnTo>
                      <a:pt x="60808" y="10363"/>
                    </a:lnTo>
                    <a:lnTo>
                      <a:pt x="62256" y="8077"/>
                    </a:lnTo>
                    <a:lnTo>
                      <a:pt x="64618" y="6401"/>
                    </a:lnTo>
                    <a:lnTo>
                      <a:pt x="65608" y="3810"/>
                    </a:lnTo>
                    <a:lnTo>
                      <a:pt x="63551" y="1524"/>
                    </a:lnTo>
                    <a:lnTo>
                      <a:pt x="60960" y="305"/>
                    </a:lnTo>
                    <a:lnTo>
                      <a:pt x="57988" y="2971"/>
                    </a:lnTo>
                    <a:lnTo>
                      <a:pt x="56845" y="2133"/>
                    </a:lnTo>
                    <a:lnTo>
                      <a:pt x="48463" y="4419"/>
                    </a:lnTo>
                    <a:lnTo>
                      <a:pt x="45415" y="4724"/>
                    </a:lnTo>
                    <a:lnTo>
                      <a:pt x="43358" y="2514"/>
                    </a:lnTo>
                    <a:lnTo>
                      <a:pt x="40462" y="1752"/>
                    </a:lnTo>
                    <a:lnTo>
                      <a:pt x="36881" y="2971"/>
                    </a:lnTo>
                    <a:lnTo>
                      <a:pt x="31776" y="6553"/>
                    </a:lnTo>
                    <a:lnTo>
                      <a:pt x="26137" y="5562"/>
                    </a:lnTo>
                    <a:lnTo>
                      <a:pt x="19965" y="2362"/>
                    </a:lnTo>
                    <a:lnTo>
                      <a:pt x="17221" y="0"/>
                    </a:lnTo>
                    <a:lnTo>
                      <a:pt x="15240" y="305"/>
                    </a:lnTo>
                    <a:lnTo>
                      <a:pt x="17145" y="3810"/>
                    </a:lnTo>
                    <a:lnTo>
                      <a:pt x="16993" y="5639"/>
                    </a:lnTo>
                    <a:lnTo>
                      <a:pt x="17678" y="6706"/>
                    </a:lnTo>
                    <a:lnTo>
                      <a:pt x="21184" y="9753"/>
                    </a:lnTo>
                    <a:lnTo>
                      <a:pt x="25527" y="11582"/>
                    </a:lnTo>
                    <a:lnTo>
                      <a:pt x="27737" y="14554"/>
                    </a:lnTo>
                    <a:lnTo>
                      <a:pt x="26365" y="15468"/>
                    </a:lnTo>
                    <a:lnTo>
                      <a:pt x="19126" y="17526"/>
                    </a:lnTo>
                    <a:lnTo>
                      <a:pt x="16764" y="17526"/>
                    </a:lnTo>
                    <a:lnTo>
                      <a:pt x="14707" y="18288"/>
                    </a:lnTo>
                    <a:lnTo>
                      <a:pt x="17831" y="20574"/>
                    </a:lnTo>
                    <a:lnTo>
                      <a:pt x="22555" y="19507"/>
                    </a:lnTo>
                    <a:lnTo>
                      <a:pt x="24536" y="18669"/>
                    </a:lnTo>
                    <a:lnTo>
                      <a:pt x="26518" y="18593"/>
                    </a:lnTo>
                    <a:lnTo>
                      <a:pt x="28042" y="19431"/>
                    </a:lnTo>
                    <a:lnTo>
                      <a:pt x="28042" y="2141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2" name="Freeform: Shape 1731">
                <a:extLst>
                  <a:ext uri="{FF2B5EF4-FFF2-40B4-BE49-F238E27FC236}">
                    <a16:creationId xmlns:a16="http://schemas.microsoft.com/office/drawing/2014/main" id="{2A7FEB78-71BB-4012-904D-068CEAF6A470}"/>
                  </a:ext>
                </a:extLst>
              </p:cNvPr>
              <p:cNvSpPr/>
              <p:nvPr/>
            </p:nvSpPr>
            <p:spPr>
              <a:xfrm>
                <a:off x="2891866" y="6170142"/>
                <a:ext cx="8839" cy="6629"/>
              </a:xfrm>
              <a:custGeom>
                <a:avLst/>
                <a:gdLst>
                  <a:gd name="connsiteX0" fmla="*/ 8458 w 8839"/>
                  <a:gd name="connsiteY0" fmla="*/ 3810 h 6629"/>
                  <a:gd name="connsiteX1" fmla="*/ 7239 w 8839"/>
                  <a:gd name="connsiteY1" fmla="*/ 2210 h 6629"/>
                  <a:gd name="connsiteX2" fmla="*/ 4877 w 8839"/>
                  <a:gd name="connsiteY2" fmla="*/ 1143 h 6629"/>
                  <a:gd name="connsiteX3" fmla="*/ 0 w 8839"/>
                  <a:gd name="connsiteY3" fmla="*/ 0 h 6629"/>
                  <a:gd name="connsiteX4" fmla="*/ 381 w 8839"/>
                  <a:gd name="connsiteY4" fmla="*/ 1067 h 6629"/>
                  <a:gd name="connsiteX5" fmla="*/ 1981 w 8839"/>
                  <a:gd name="connsiteY5" fmla="*/ 3582 h 6629"/>
                  <a:gd name="connsiteX6" fmla="*/ 6782 w 8839"/>
                  <a:gd name="connsiteY6" fmla="*/ 6325 h 6629"/>
                  <a:gd name="connsiteX7" fmla="*/ 8839 w 8839"/>
                  <a:gd name="connsiteY7" fmla="*/ 6629 h 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" h="6629">
                    <a:moveTo>
                      <a:pt x="8458" y="3810"/>
                    </a:moveTo>
                    <a:lnTo>
                      <a:pt x="7239" y="2210"/>
                    </a:lnTo>
                    <a:lnTo>
                      <a:pt x="4877" y="1143"/>
                    </a:lnTo>
                    <a:lnTo>
                      <a:pt x="0" y="0"/>
                    </a:lnTo>
                    <a:lnTo>
                      <a:pt x="381" y="1067"/>
                    </a:lnTo>
                    <a:lnTo>
                      <a:pt x="1981" y="3582"/>
                    </a:lnTo>
                    <a:lnTo>
                      <a:pt x="6782" y="6325"/>
                    </a:lnTo>
                    <a:lnTo>
                      <a:pt x="8839" y="66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3" name="Freeform: Shape 1732">
                <a:extLst>
                  <a:ext uri="{FF2B5EF4-FFF2-40B4-BE49-F238E27FC236}">
                    <a16:creationId xmlns:a16="http://schemas.microsoft.com/office/drawing/2014/main" id="{61101FDC-2184-4FD0-AB1B-B55C64D34170}"/>
                  </a:ext>
                </a:extLst>
              </p:cNvPr>
              <p:cNvSpPr/>
              <p:nvPr/>
            </p:nvSpPr>
            <p:spPr>
              <a:xfrm>
                <a:off x="2986659" y="6750633"/>
                <a:ext cx="71932" cy="53111"/>
              </a:xfrm>
              <a:custGeom>
                <a:avLst/>
                <a:gdLst>
                  <a:gd name="connsiteX0" fmla="*/ 18135 w 71932"/>
                  <a:gd name="connsiteY0" fmla="*/ 22479 h 53111"/>
                  <a:gd name="connsiteX1" fmla="*/ 14935 w 71932"/>
                  <a:gd name="connsiteY1" fmla="*/ 23775 h 53111"/>
                  <a:gd name="connsiteX2" fmla="*/ 13106 w 71932"/>
                  <a:gd name="connsiteY2" fmla="*/ 25984 h 53111"/>
                  <a:gd name="connsiteX3" fmla="*/ 2972 w 71932"/>
                  <a:gd name="connsiteY3" fmla="*/ 33452 h 53111"/>
                  <a:gd name="connsiteX4" fmla="*/ 4343 w 71932"/>
                  <a:gd name="connsiteY4" fmla="*/ 35738 h 53111"/>
                  <a:gd name="connsiteX5" fmla="*/ 0 w 71932"/>
                  <a:gd name="connsiteY5" fmla="*/ 41224 h 53111"/>
                  <a:gd name="connsiteX6" fmla="*/ 0 w 71932"/>
                  <a:gd name="connsiteY6" fmla="*/ 44196 h 53111"/>
                  <a:gd name="connsiteX7" fmla="*/ 4496 w 71932"/>
                  <a:gd name="connsiteY7" fmla="*/ 49454 h 53111"/>
                  <a:gd name="connsiteX8" fmla="*/ 9754 w 71932"/>
                  <a:gd name="connsiteY8" fmla="*/ 53112 h 53111"/>
                  <a:gd name="connsiteX9" fmla="*/ 11887 w 71932"/>
                  <a:gd name="connsiteY9" fmla="*/ 47320 h 53111"/>
                  <a:gd name="connsiteX10" fmla="*/ 15164 w 71932"/>
                  <a:gd name="connsiteY10" fmla="*/ 46711 h 53111"/>
                  <a:gd name="connsiteX11" fmla="*/ 18821 w 71932"/>
                  <a:gd name="connsiteY11" fmla="*/ 47625 h 53111"/>
                  <a:gd name="connsiteX12" fmla="*/ 22479 w 71932"/>
                  <a:gd name="connsiteY12" fmla="*/ 46177 h 53111"/>
                  <a:gd name="connsiteX13" fmla="*/ 17526 w 71932"/>
                  <a:gd name="connsiteY13" fmla="*/ 38176 h 53111"/>
                  <a:gd name="connsiteX14" fmla="*/ 20040 w 71932"/>
                  <a:gd name="connsiteY14" fmla="*/ 37719 h 53111"/>
                  <a:gd name="connsiteX15" fmla="*/ 38557 w 71932"/>
                  <a:gd name="connsiteY15" fmla="*/ 42291 h 53111"/>
                  <a:gd name="connsiteX16" fmla="*/ 39167 w 71932"/>
                  <a:gd name="connsiteY16" fmla="*/ 38481 h 53111"/>
                  <a:gd name="connsiteX17" fmla="*/ 38938 w 71932"/>
                  <a:gd name="connsiteY17" fmla="*/ 36957 h 53111"/>
                  <a:gd name="connsiteX18" fmla="*/ 37338 w 71932"/>
                  <a:gd name="connsiteY18" fmla="*/ 33985 h 53111"/>
                  <a:gd name="connsiteX19" fmla="*/ 50825 w 71932"/>
                  <a:gd name="connsiteY19" fmla="*/ 30252 h 53111"/>
                  <a:gd name="connsiteX20" fmla="*/ 55397 w 71932"/>
                  <a:gd name="connsiteY20" fmla="*/ 28194 h 53111"/>
                  <a:gd name="connsiteX21" fmla="*/ 57988 w 71932"/>
                  <a:gd name="connsiteY21" fmla="*/ 25298 h 53111"/>
                  <a:gd name="connsiteX22" fmla="*/ 63703 w 71932"/>
                  <a:gd name="connsiteY22" fmla="*/ 24079 h 53111"/>
                  <a:gd name="connsiteX23" fmla="*/ 70104 w 71932"/>
                  <a:gd name="connsiteY23" fmla="*/ 22327 h 53111"/>
                  <a:gd name="connsiteX24" fmla="*/ 70409 w 71932"/>
                  <a:gd name="connsiteY24" fmla="*/ 21108 h 53111"/>
                  <a:gd name="connsiteX25" fmla="*/ 71933 w 71932"/>
                  <a:gd name="connsiteY25" fmla="*/ 18669 h 53111"/>
                  <a:gd name="connsiteX26" fmla="*/ 69037 w 71932"/>
                  <a:gd name="connsiteY26" fmla="*/ 16993 h 53111"/>
                  <a:gd name="connsiteX27" fmla="*/ 65379 w 71932"/>
                  <a:gd name="connsiteY27" fmla="*/ 15926 h 53111"/>
                  <a:gd name="connsiteX28" fmla="*/ 67132 w 71932"/>
                  <a:gd name="connsiteY28" fmla="*/ 13411 h 53111"/>
                  <a:gd name="connsiteX29" fmla="*/ 71323 w 71932"/>
                  <a:gd name="connsiteY29" fmla="*/ 12573 h 53111"/>
                  <a:gd name="connsiteX30" fmla="*/ 66827 w 71932"/>
                  <a:gd name="connsiteY30" fmla="*/ 6706 h 53111"/>
                  <a:gd name="connsiteX31" fmla="*/ 64770 w 71932"/>
                  <a:gd name="connsiteY31" fmla="*/ 5791 h 53111"/>
                  <a:gd name="connsiteX32" fmla="*/ 55854 w 71932"/>
                  <a:gd name="connsiteY32" fmla="*/ 6782 h 53111"/>
                  <a:gd name="connsiteX33" fmla="*/ 53797 w 71932"/>
                  <a:gd name="connsiteY33" fmla="*/ 7468 h 53111"/>
                  <a:gd name="connsiteX34" fmla="*/ 52654 w 71932"/>
                  <a:gd name="connsiteY34" fmla="*/ 9525 h 53111"/>
                  <a:gd name="connsiteX35" fmla="*/ 53187 w 71932"/>
                  <a:gd name="connsiteY35" fmla="*/ 11963 h 53111"/>
                  <a:gd name="connsiteX36" fmla="*/ 54559 w 71932"/>
                  <a:gd name="connsiteY36" fmla="*/ 14250 h 53111"/>
                  <a:gd name="connsiteX37" fmla="*/ 54788 w 71932"/>
                  <a:gd name="connsiteY37" fmla="*/ 15697 h 53111"/>
                  <a:gd name="connsiteX38" fmla="*/ 53340 w 71932"/>
                  <a:gd name="connsiteY38" fmla="*/ 15469 h 53111"/>
                  <a:gd name="connsiteX39" fmla="*/ 45491 w 71932"/>
                  <a:gd name="connsiteY39" fmla="*/ 12116 h 53111"/>
                  <a:gd name="connsiteX40" fmla="*/ 44120 w 71932"/>
                  <a:gd name="connsiteY40" fmla="*/ 10821 h 53111"/>
                  <a:gd name="connsiteX41" fmla="*/ 43739 w 71932"/>
                  <a:gd name="connsiteY41" fmla="*/ 7773 h 53111"/>
                  <a:gd name="connsiteX42" fmla="*/ 45720 w 71932"/>
                  <a:gd name="connsiteY42" fmla="*/ 7163 h 53111"/>
                  <a:gd name="connsiteX43" fmla="*/ 48082 w 71932"/>
                  <a:gd name="connsiteY43" fmla="*/ 7544 h 53111"/>
                  <a:gd name="connsiteX44" fmla="*/ 49149 w 71932"/>
                  <a:gd name="connsiteY44" fmla="*/ 5182 h 53111"/>
                  <a:gd name="connsiteX45" fmla="*/ 47320 w 71932"/>
                  <a:gd name="connsiteY45" fmla="*/ 2744 h 53111"/>
                  <a:gd name="connsiteX46" fmla="*/ 44272 w 71932"/>
                  <a:gd name="connsiteY46" fmla="*/ 1905 h 53111"/>
                  <a:gd name="connsiteX47" fmla="*/ 36804 w 71932"/>
                  <a:gd name="connsiteY47" fmla="*/ 2896 h 53111"/>
                  <a:gd name="connsiteX48" fmla="*/ 30937 w 71932"/>
                  <a:gd name="connsiteY48" fmla="*/ 0 h 53111"/>
                  <a:gd name="connsiteX49" fmla="*/ 28270 w 71932"/>
                  <a:gd name="connsiteY49" fmla="*/ 76 h 53111"/>
                  <a:gd name="connsiteX50" fmla="*/ 29489 w 71932"/>
                  <a:gd name="connsiteY50" fmla="*/ 4496 h 53111"/>
                  <a:gd name="connsiteX51" fmla="*/ 21336 w 71932"/>
                  <a:gd name="connsiteY51" fmla="*/ 11202 h 53111"/>
                  <a:gd name="connsiteX52" fmla="*/ 21260 w 71932"/>
                  <a:gd name="connsiteY52" fmla="*/ 16231 h 53111"/>
                  <a:gd name="connsiteX53" fmla="*/ 22555 w 71932"/>
                  <a:gd name="connsiteY53" fmla="*/ 19355 h 53111"/>
                  <a:gd name="connsiteX54" fmla="*/ 22784 w 71932"/>
                  <a:gd name="connsiteY54" fmla="*/ 21184 h 53111"/>
                  <a:gd name="connsiteX55" fmla="*/ 21412 w 71932"/>
                  <a:gd name="connsiteY55" fmla="*/ 22098 h 5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1932" h="53111">
                    <a:moveTo>
                      <a:pt x="18135" y="22479"/>
                    </a:moveTo>
                    <a:lnTo>
                      <a:pt x="14935" y="23775"/>
                    </a:lnTo>
                    <a:lnTo>
                      <a:pt x="13106" y="25984"/>
                    </a:lnTo>
                    <a:lnTo>
                      <a:pt x="2972" y="33452"/>
                    </a:lnTo>
                    <a:lnTo>
                      <a:pt x="4343" y="35738"/>
                    </a:lnTo>
                    <a:lnTo>
                      <a:pt x="0" y="41224"/>
                    </a:lnTo>
                    <a:lnTo>
                      <a:pt x="0" y="44196"/>
                    </a:lnTo>
                    <a:lnTo>
                      <a:pt x="4496" y="49454"/>
                    </a:lnTo>
                    <a:lnTo>
                      <a:pt x="9754" y="53112"/>
                    </a:lnTo>
                    <a:lnTo>
                      <a:pt x="11887" y="47320"/>
                    </a:lnTo>
                    <a:lnTo>
                      <a:pt x="15164" y="46711"/>
                    </a:lnTo>
                    <a:lnTo>
                      <a:pt x="18821" y="47625"/>
                    </a:lnTo>
                    <a:lnTo>
                      <a:pt x="22479" y="46177"/>
                    </a:lnTo>
                    <a:lnTo>
                      <a:pt x="17526" y="38176"/>
                    </a:lnTo>
                    <a:lnTo>
                      <a:pt x="20040" y="37719"/>
                    </a:lnTo>
                    <a:lnTo>
                      <a:pt x="38557" y="42291"/>
                    </a:lnTo>
                    <a:lnTo>
                      <a:pt x="39167" y="38481"/>
                    </a:lnTo>
                    <a:lnTo>
                      <a:pt x="38938" y="36957"/>
                    </a:lnTo>
                    <a:lnTo>
                      <a:pt x="37338" y="33985"/>
                    </a:lnTo>
                    <a:lnTo>
                      <a:pt x="50825" y="30252"/>
                    </a:lnTo>
                    <a:lnTo>
                      <a:pt x="55397" y="28194"/>
                    </a:lnTo>
                    <a:lnTo>
                      <a:pt x="57988" y="25298"/>
                    </a:lnTo>
                    <a:lnTo>
                      <a:pt x="63703" y="24079"/>
                    </a:lnTo>
                    <a:lnTo>
                      <a:pt x="70104" y="22327"/>
                    </a:lnTo>
                    <a:lnTo>
                      <a:pt x="70409" y="21108"/>
                    </a:lnTo>
                    <a:lnTo>
                      <a:pt x="71933" y="18669"/>
                    </a:lnTo>
                    <a:lnTo>
                      <a:pt x="69037" y="16993"/>
                    </a:lnTo>
                    <a:lnTo>
                      <a:pt x="65379" y="15926"/>
                    </a:lnTo>
                    <a:lnTo>
                      <a:pt x="67132" y="13411"/>
                    </a:lnTo>
                    <a:lnTo>
                      <a:pt x="71323" y="12573"/>
                    </a:lnTo>
                    <a:lnTo>
                      <a:pt x="66827" y="6706"/>
                    </a:lnTo>
                    <a:lnTo>
                      <a:pt x="64770" y="5791"/>
                    </a:lnTo>
                    <a:lnTo>
                      <a:pt x="55854" y="6782"/>
                    </a:lnTo>
                    <a:lnTo>
                      <a:pt x="53797" y="7468"/>
                    </a:lnTo>
                    <a:lnTo>
                      <a:pt x="52654" y="9525"/>
                    </a:lnTo>
                    <a:lnTo>
                      <a:pt x="53187" y="11963"/>
                    </a:lnTo>
                    <a:lnTo>
                      <a:pt x="54559" y="14250"/>
                    </a:lnTo>
                    <a:lnTo>
                      <a:pt x="54788" y="15697"/>
                    </a:lnTo>
                    <a:lnTo>
                      <a:pt x="53340" y="15469"/>
                    </a:lnTo>
                    <a:lnTo>
                      <a:pt x="45491" y="12116"/>
                    </a:lnTo>
                    <a:lnTo>
                      <a:pt x="44120" y="10821"/>
                    </a:lnTo>
                    <a:lnTo>
                      <a:pt x="43739" y="7773"/>
                    </a:lnTo>
                    <a:lnTo>
                      <a:pt x="45720" y="7163"/>
                    </a:lnTo>
                    <a:lnTo>
                      <a:pt x="48082" y="7544"/>
                    </a:lnTo>
                    <a:lnTo>
                      <a:pt x="49149" y="5182"/>
                    </a:lnTo>
                    <a:lnTo>
                      <a:pt x="47320" y="2744"/>
                    </a:lnTo>
                    <a:lnTo>
                      <a:pt x="44272" y="1905"/>
                    </a:lnTo>
                    <a:lnTo>
                      <a:pt x="36804" y="2896"/>
                    </a:lnTo>
                    <a:lnTo>
                      <a:pt x="30937" y="0"/>
                    </a:lnTo>
                    <a:lnTo>
                      <a:pt x="28270" y="76"/>
                    </a:lnTo>
                    <a:lnTo>
                      <a:pt x="29489" y="4496"/>
                    </a:lnTo>
                    <a:lnTo>
                      <a:pt x="21336" y="11202"/>
                    </a:lnTo>
                    <a:lnTo>
                      <a:pt x="21260" y="16231"/>
                    </a:lnTo>
                    <a:lnTo>
                      <a:pt x="22555" y="19355"/>
                    </a:lnTo>
                    <a:lnTo>
                      <a:pt x="22784" y="21184"/>
                    </a:lnTo>
                    <a:lnTo>
                      <a:pt x="21412" y="2209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4" name="Freeform: Shape 1733">
                <a:extLst>
                  <a:ext uri="{FF2B5EF4-FFF2-40B4-BE49-F238E27FC236}">
                    <a16:creationId xmlns:a16="http://schemas.microsoft.com/office/drawing/2014/main" id="{58400A94-D8F6-47C0-A6B2-01D07E3B2A51}"/>
                  </a:ext>
                </a:extLst>
              </p:cNvPr>
              <p:cNvSpPr/>
              <p:nvPr/>
            </p:nvSpPr>
            <p:spPr>
              <a:xfrm>
                <a:off x="2491892" y="6851675"/>
                <a:ext cx="22326" cy="6324"/>
              </a:xfrm>
              <a:custGeom>
                <a:avLst/>
                <a:gdLst>
                  <a:gd name="connsiteX0" fmla="*/ 21717 w 22326"/>
                  <a:gd name="connsiteY0" fmla="*/ 2744 h 6324"/>
                  <a:gd name="connsiteX1" fmla="*/ 18288 w 22326"/>
                  <a:gd name="connsiteY1" fmla="*/ 0 h 6324"/>
                  <a:gd name="connsiteX2" fmla="*/ 12878 w 22326"/>
                  <a:gd name="connsiteY2" fmla="*/ 839 h 6324"/>
                  <a:gd name="connsiteX3" fmla="*/ 6401 w 22326"/>
                  <a:gd name="connsiteY3" fmla="*/ 686 h 6324"/>
                  <a:gd name="connsiteX4" fmla="*/ 4191 w 22326"/>
                  <a:gd name="connsiteY4" fmla="*/ 1067 h 6324"/>
                  <a:gd name="connsiteX5" fmla="*/ 0 w 22326"/>
                  <a:gd name="connsiteY5" fmla="*/ 6096 h 6324"/>
                  <a:gd name="connsiteX6" fmla="*/ 76 w 22326"/>
                  <a:gd name="connsiteY6" fmla="*/ 6325 h 6324"/>
                  <a:gd name="connsiteX7" fmla="*/ 22327 w 22326"/>
                  <a:gd name="connsiteY7" fmla="*/ 6325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26" h="6324">
                    <a:moveTo>
                      <a:pt x="21717" y="2744"/>
                    </a:moveTo>
                    <a:lnTo>
                      <a:pt x="18288" y="0"/>
                    </a:lnTo>
                    <a:lnTo>
                      <a:pt x="12878" y="839"/>
                    </a:lnTo>
                    <a:lnTo>
                      <a:pt x="6401" y="686"/>
                    </a:lnTo>
                    <a:lnTo>
                      <a:pt x="4191" y="1067"/>
                    </a:lnTo>
                    <a:lnTo>
                      <a:pt x="0" y="6096"/>
                    </a:lnTo>
                    <a:lnTo>
                      <a:pt x="76" y="6325"/>
                    </a:lnTo>
                    <a:lnTo>
                      <a:pt x="22327" y="63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5" name="Freeform: Shape 1734">
                <a:extLst>
                  <a:ext uri="{FF2B5EF4-FFF2-40B4-BE49-F238E27FC236}">
                    <a16:creationId xmlns:a16="http://schemas.microsoft.com/office/drawing/2014/main" id="{ADF6075E-2B7C-48CE-9867-1B5DA3255D00}"/>
                  </a:ext>
                </a:extLst>
              </p:cNvPr>
              <p:cNvSpPr/>
              <p:nvPr/>
            </p:nvSpPr>
            <p:spPr>
              <a:xfrm>
                <a:off x="2567559" y="6812889"/>
                <a:ext cx="90601" cy="45110"/>
              </a:xfrm>
              <a:custGeom>
                <a:avLst/>
                <a:gdLst>
                  <a:gd name="connsiteX0" fmla="*/ 89154 w 90601"/>
                  <a:gd name="connsiteY0" fmla="*/ 42596 h 45110"/>
                  <a:gd name="connsiteX1" fmla="*/ 80162 w 90601"/>
                  <a:gd name="connsiteY1" fmla="*/ 41986 h 45110"/>
                  <a:gd name="connsiteX2" fmla="*/ 76429 w 90601"/>
                  <a:gd name="connsiteY2" fmla="*/ 40233 h 45110"/>
                  <a:gd name="connsiteX3" fmla="*/ 75209 w 90601"/>
                  <a:gd name="connsiteY3" fmla="*/ 38176 h 45110"/>
                  <a:gd name="connsiteX4" fmla="*/ 75209 w 90601"/>
                  <a:gd name="connsiteY4" fmla="*/ 35890 h 45110"/>
                  <a:gd name="connsiteX5" fmla="*/ 76810 w 90601"/>
                  <a:gd name="connsiteY5" fmla="*/ 32613 h 45110"/>
                  <a:gd name="connsiteX6" fmla="*/ 78638 w 90601"/>
                  <a:gd name="connsiteY6" fmla="*/ 29566 h 45110"/>
                  <a:gd name="connsiteX7" fmla="*/ 82525 w 90601"/>
                  <a:gd name="connsiteY7" fmla="*/ 27661 h 45110"/>
                  <a:gd name="connsiteX8" fmla="*/ 86106 w 90601"/>
                  <a:gd name="connsiteY8" fmla="*/ 30861 h 45110"/>
                  <a:gd name="connsiteX9" fmla="*/ 84582 w 90601"/>
                  <a:gd name="connsiteY9" fmla="*/ 25831 h 45110"/>
                  <a:gd name="connsiteX10" fmla="*/ 82296 w 90601"/>
                  <a:gd name="connsiteY10" fmla="*/ 21488 h 45110"/>
                  <a:gd name="connsiteX11" fmla="*/ 73228 w 90601"/>
                  <a:gd name="connsiteY11" fmla="*/ 10820 h 45110"/>
                  <a:gd name="connsiteX12" fmla="*/ 70942 w 90601"/>
                  <a:gd name="connsiteY12" fmla="*/ 8611 h 45110"/>
                  <a:gd name="connsiteX13" fmla="*/ 69799 w 90601"/>
                  <a:gd name="connsiteY13" fmla="*/ 7544 h 45110"/>
                  <a:gd name="connsiteX14" fmla="*/ 66065 w 90601"/>
                  <a:gd name="connsiteY14" fmla="*/ 4953 h 45110"/>
                  <a:gd name="connsiteX15" fmla="*/ 64770 w 90601"/>
                  <a:gd name="connsiteY15" fmla="*/ 4724 h 45110"/>
                  <a:gd name="connsiteX16" fmla="*/ 53569 w 90601"/>
                  <a:gd name="connsiteY16" fmla="*/ 9753 h 45110"/>
                  <a:gd name="connsiteX17" fmla="*/ 50139 w 90601"/>
                  <a:gd name="connsiteY17" fmla="*/ 9372 h 45110"/>
                  <a:gd name="connsiteX18" fmla="*/ 40614 w 90601"/>
                  <a:gd name="connsiteY18" fmla="*/ 0 h 45110"/>
                  <a:gd name="connsiteX19" fmla="*/ 37338 w 90601"/>
                  <a:gd name="connsiteY19" fmla="*/ 305 h 45110"/>
                  <a:gd name="connsiteX20" fmla="*/ 34442 w 90601"/>
                  <a:gd name="connsiteY20" fmla="*/ 3277 h 45110"/>
                  <a:gd name="connsiteX21" fmla="*/ 30937 w 90601"/>
                  <a:gd name="connsiteY21" fmla="*/ 8306 h 45110"/>
                  <a:gd name="connsiteX22" fmla="*/ 27051 w 90601"/>
                  <a:gd name="connsiteY22" fmla="*/ 12725 h 45110"/>
                  <a:gd name="connsiteX23" fmla="*/ 22403 w 90601"/>
                  <a:gd name="connsiteY23" fmla="*/ 16231 h 45110"/>
                  <a:gd name="connsiteX24" fmla="*/ 20422 w 90601"/>
                  <a:gd name="connsiteY24" fmla="*/ 17373 h 45110"/>
                  <a:gd name="connsiteX25" fmla="*/ 18135 w 90601"/>
                  <a:gd name="connsiteY25" fmla="*/ 17373 h 45110"/>
                  <a:gd name="connsiteX26" fmla="*/ 14478 w 90601"/>
                  <a:gd name="connsiteY26" fmla="*/ 14630 h 45110"/>
                  <a:gd name="connsiteX27" fmla="*/ 10515 w 90601"/>
                  <a:gd name="connsiteY27" fmla="*/ 12344 h 45110"/>
                  <a:gd name="connsiteX28" fmla="*/ 4953 w 90601"/>
                  <a:gd name="connsiteY28" fmla="*/ 12878 h 45110"/>
                  <a:gd name="connsiteX29" fmla="*/ 3124 w 90601"/>
                  <a:gd name="connsiteY29" fmla="*/ 13792 h 45110"/>
                  <a:gd name="connsiteX30" fmla="*/ 6401 w 90601"/>
                  <a:gd name="connsiteY30" fmla="*/ 17145 h 45110"/>
                  <a:gd name="connsiteX31" fmla="*/ 7849 w 90601"/>
                  <a:gd name="connsiteY31" fmla="*/ 19202 h 45110"/>
                  <a:gd name="connsiteX32" fmla="*/ 11582 w 90601"/>
                  <a:gd name="connsiteY32" fmla="*/ 21412 h 45110"/>
                  <a:gd name="connsiteX33" fmla="*/ 12497 w 90601"/>
                  <a:gd name="connsiteY33" fmla="*/ 22479 h 45110"/>
                  <a:gd name="connsiteX34" fmla="*/ 12802 w 90601"/>
                  <a:gd name="connsiteY34" fmla="*/ 23698 h 45110"/>
                  <a:gd name="connsiteX35" fmla="*/ 11659 w 90601"/>
                  <a:gd name="connsiteY35" fmla="*/ 25146 h 45110"/>
                  <a:gd name="connsiteX36" fmla="*/ 10287 w 90601"/>
                  <a:gd name="connsiteY36" fmla="*/ 26137 h 45110"/>
                  <a:gd name="connsiteX37" fmla="*/ 7925 w 90601"/>
                  <a:gd name="connsiteY37" fmla="*/ 26822 h 45110"/>
                  <a:gd name="connsiteX38" fmla="*/ 5486 w 90601"/>
                  <a:gd name="connsiteY38" fmla="*/ 26670 h 45110"/>
                  <a:gd name="connsiteX39" fmla="*/ 2743 w 90601"/>
                  <a:gd name="connsiteY39" fmla="*/ 28042 h 45110"/>
                  <a:gd name="connsiteX40" fmla="*/ 686 w 90601"/>
                  <a:gd name="connsiteY40" fmla="*/ 31089 h 45110"/>
                  <a:gd name="connsiteX41" fmla="*/ 76 w 90601"/>
                  <a:gd name="connsiteY41" fmla="*/ 34137 h 45110"/>
                  <a:gd name="connsiteX42" fmla="*/ 0 w 90601"/>
                  <a:gd name="connsiteY42" fmla="*/ 37338 h 45110"/>
                  <a:gd name="connsiteX43" fmla="*/ 1752 w 90601"/>
                  <a:gd name="connsiteY43" fmla="*/ 42519 h 45110"/>
                  <a:gd name="connsiteX44" fmla="*/ 4039 w 90601"/>
                  <a:gd name="connsiteY44" fmla="*/ 45110 h 45110"/>
                  <a:gd name="connsiteX45" fmla="*/ 22250 w 90601"/>
                  <a:gd name="connsiteY45" fmla="*/ 45110 h 45110"/>
                  <a:gd name="connsiteX46" fmla="*/ 22784 w 90601"/>
                  <a:gd name="connsiteY46" fmla="*/ 44881 h 45110"/>
                  <a:gd name="connsiteX47" fmla="*/ 27356 w 90601"/>
                  <a:gd name="connsiteY47" fmla="*/ 44196 h 45110"/>
                  <a:gd name="connsiteX48" fmla="*/ 31928 w 90601"/>
                  <a:gd name="connsiteY48" fmla="*/ 44043 h 45110"/>
                  <a:gd name="connsiteX49" fmla="*/ 36804 w 90601"/>
                  <a:gd name="connsiteY49" fmla="*/ 44501 h 45110"/>
                  <a:gd name="connsiteX50" fmla="*/ 38557 w 90601"/>
                  <a:gd name="connsiteY50" fmla="*/ 45110 h 45110"/>
                  <a:gd name="connsiteX51" fmla="*/ 90602 w 90601"/>
                  <a:gd name="connsiteY51" fmla="*/ 45110 h 45110"/>
                  <a:gd name="connsiteX52" fmla="*/ 89840 w 90601"/>
                  <a:gd name="connsiteY52" fmla="*/ 43282 h 4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0601" h="45110">
                    <a:moveTo>
                      <a:pt x="89154" y="42596"/>
                    </a:moveTo>
                    <a:lnTo>
                      <a:pt x="80162" y="41986"/>
                    </a:lnTo>
                    <a:lnTo>
                      <a:pt x="76429" y="40233"/>
                    </a:lnTo>
                    <a:lnTo>
                      <a:pt x="75209" y="38176"/>
                    </a:lnTo>
                    <a:lnTo>
                      <a:pt x="75209" y="35890"/>
                    </a:lnTo>
                    <a:lnTo>
                      <a:pt x="76810" y="32613"/>
                    </a:lnTo>
                    <a:lnTo>
                      <a:pt x="78638" y="29566"/>
                    </a:lnTo>
                    <a:lnTo>
                      <a:pt x="82525" y="27661"/>
                    </a:lnTo>
                    <a:lnTo>
                      <a:pt x="86106" y="30861"/>
                    </a:lnTo>
                    <a:lnTo>
                      <a:pt x="84582" y="25831"/>
                    </a:lnTo>
                    <a:lnTo>
                      <a:pt x="82296" y="21488"/>
                    </a:lnTo>
                    <a:lnTo>
                      <a:pt x="73228" y="10820"/>
                    </a:lnTo>
                    <a:lnTo>
                      <a:pt x="70942" y="8611"/>
                    </a:lnTo>
                    <a:lnTo>
                      <a:pt x="69799" y="7544"/>
                    </a:lnTo>
                    <a:lnTo>
                      <a:pt x="66065" y="4953"/>
                    </a:lnTo>
                    <a:lnTo>
                      <a:pt x="64770" y="4724"/>
                    </a:lnTo>
                    <a:lnTo>
                      <a:pt x="53569" y="9753"/>
                    </a:lnTo>
                    <a:lnTo>
                      <a:pt x="50139" y="9372"/>
                    </a:lnTo>
                    <a:lnTo>
                      <a:pt x="40614" y="0"/>
                    </a:lnTo>
                    <a:lnTo>
                      <a:pt x="37338" y="305"/>
                    </a:lnTo>
                    <a:lnTo>
                      <a:pt x="34442" y="3277"/>
                    </a:lnTo>
                    <a:lnTo>
                      <a:pt x="30937" y="8306"/>
                    </a:lnTo>
                    <a:lnTo>
                      <a:pt x="27051" y="12725"/>
                    </a:lnTo>
                    <a:lnTo>
                      <a:pt x="22403" y="16231"/>
                    </a:lnTo>
                    <a:lnTo>
                      <a:pt x="20422" y="17373"/>
                    </a:lnTo>
                    <a:lnTo>
                      <a:pt x="18135" y="17373"/>
                    </a:lnTo>
                    <a:lnTo>
                      <a:pt x="14478" y="14630"/>
                    </a:lnTo>
                    <a:lnTo>
                      <a:pt x="10515" y="12344"/>
                    </a:lnTo>
                    <a:lnTo>
                      <a:pt x="4953" y="12878"/>
                    </a:lnTo>
                    <a:lnTo>
                      <a:pt x="3124" y="13792"/>
                    </a:lnTo>
                    <a:lnTo>
                      <a:pt x="6401" y="17145"/>
                    </a:lnTo>
                    <a:lnTo>
                      <a:pt x="7849" y="19202"/>
                    </a:lnTo>
                    <a:lnTo>
                      <a:pt x="11582" y="21412"/>
                    </a:lnTo>
                    <a:lnTo>
                      <a:pt x="12497" y="22479"/>
                    </a:lnTo>
                    <a:lnTo>
                      <a:pt x="12802" y="23698"/>
                    </a:lnTo>
                    <a:lnTo>
                      <a:pt x="11659" y="25146"/>
                    </a:lnTo>
                    <a:lnTo>
                      <a:pt x="10287" y="26137"/>
                    </a:lnTo>
                    <a:lnTo>
                      <a:pt x="7925" y="26822"/>
                    </a:lnTo>
                    <a:lnTo>
                      <a:pt x="5486" y="26670"/>
                    </a:lnTo>
                    <a:lnTo>
                      <a:pt x="2743" y="28042"/>
                    </a:lnTo>
                    <a:lnTo>
                      <a:pt x="686" y="31089"/>
                    </a:lnTo>
                    <a:lnTo>
                      <a:pt x="76" y="34137"/>
                    </a:lnTo>
                    <a:lnTo>
                      <a:pt x="0" y="37338"/>
                    </a:lnTo>
                    <a:lnTo>
                      <a:pt x="1752" y="42519"/>
                    </a:lnTo>
                    <a:lnTo>
                      <a:pt x="4039" y="45110"/>
                    </a:lnTo>
                    <a:lnTo>
                      <a:pt x="22250" y="45110"/>
                    </a:lnTo>
                    <a:lnTo>
                      <a:pt x="22784" y="44881"/>
                    </a:lnTo>
                    <a:lnTo>
                      <a:pt x="27356" y="44196"/>
                    </a:lnTo>
                    <a:lnTo>
                      <a:pt x="31928" y="44043"/>
                    </a:lnTo>
                    <a:lnTo>
                      <a:pt x="36804" y="44501"/>
                    </a:lnTo>
                    <a:lnTo>
                      <a:pt x="38557" y="45110"/>
                    </a:lnTo>
                    <a:lnTo>
                      <a:pt x="90602" y="45110"/>
                    </a:lnTo>
                    <a:lnTo>
                      <a:pt x="89840" y="432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6" name="Freeform: Shape 1735">
                <a:extLst>
                  <a:ext uri="{FF2B5EF4-FFF2-40B4-BE49-F238E27FC236}">
                    <a16:creationId xmlns:a16="http://schemas.microsoft.com/office/drawing/2014/main" id="{6CD9D4FC-B691-4E9D-9770-CEE9C4EE061B}"/>
                  </a:ext>
                </a:extLst>
              </p:cNvPr>
              <p:cNvSpPr/>
              <p:nvPr/>
            </p:nvSpPr>
            <p:spPr>
              <a:xfrm>
                <a:off x="2402814" y="6825767"/>
                <a:ext cx="61112" cy="32232"/>
              </a:xfrm>
              <a:custGeom>
                <a:avLst/>
                <a:gdLst>
                  <a:gd name="connsiteX0" fmla="*/ 60808 w 61112"/>
                  <a:gd name="connsiteY0" fmla="*/ 31546 h 32232"/>
                  <a:gd name="connsiteX1" fmla="*/ 54636 w 61112"/>
                  <a:gd name="connsiteY1" fmla="*/ 27279 h 32232"/>
                  <a:gd name="connsiteX2" fmla="*/ 54331 w 61112"/>
                  <a:gd name="connsiteY2" fmla="*/ 26670 h 32232"/>
                  <a:gd name="connsiteX3" fmla="*/ 48921 w 61112"/>
                  <a:gd name="connsiteY3" fmla="*/ 21260 h 32232"/>
                  <a:gd name="connsiteX4" fmla="*/ 46787 w 61112"/>
                  <a:gd name="connsiteY4" fmla="*/ 21031 h 32232"/>
                  <a:gd name="connsiteX5" fmla="*/ 45034 w 61112"/>
                  <a:gd name="connsiteY5" fmla="*/ 20345 h 32232"/>
                  <a:gd name="connsiteX6" fmla="*/ 40996 w 61112"/>
                  <a:gd name="connsiteY6" fmla="*/ 17450 h 32232"/>
                  <a:gd name="connsiteX7" fmla="*/ 36043 w 61112"/>
                  <a:gd name="connsiteY7" fmla="*/ 16688 h 32232"/>
                  <a:gd name="connsiteX8" fmla="*/ 32233 w 61112"/>
                  <a:gd name="connsiteY8" fmla="*/ 14401 h 32232"/>
                  <a:gd name="connsiteX9" fmla="*/ 25070 w 61112"/>
                  <a:gd name="connsiteY9" fmla="*/ 11963 h 32232"/>
                  <a:gd name="connsiteX10" fmla="*/ 16916 w 61112"/>
                  <a:gd name="connsiteY10" fmla="*/ 10973 h 32232"/>
                  <a:gd name="connsiteX11" fmla="*/ 14783 w 61112"/>
                  <a:gd name="connsiteY11" fmla="*/ 10134 h 32232"/>
                  <a:gd name="connsiteX12" fmla="*/ 13259 w 61112"/>
                  <a:gd name="connsiteY12" fmla="*/ 10211 h 32232"/>
                  <a:gd name="connsiteX13" fmla="*/ 12649 w 61112"/>
                  <a:gd name="connsiteY13" fmla="*/ 9753 h 32232"/>
                  <a:gd name="connsiteX14" fmla="*/ 11278 w 61112"/>
                  <a:gd name="connsiteY14" fmla="*/ 6477 h 32232"/>
                  <a:gd name="connsiteX15" fmla="*/ 9220 w 61112"/>
                  <a:gd name="connsiteY15" fmla="*/ 5258 h 32232"/>
                  <a:gd name="connsiteX16" fmla="*/ 5410 w 61112"/>
                  <a:gd name="connsiteY16" fmla="*/ 1905 h 32232"/>
                  <a:gd name="connsiteX17" fmla="*/ 1600 w 61112"/>
                  <a:gd name="connsiteY17" fmla="*/ 0 h 32232"/>
                  <a:gd name="connsiteX18" fmla="*/ 0 w 61112"/>
                  <a:gd name="connsiteY18" fmla="*/ 762 h 32232"/>
                  <a:gd name="connsiteX19" fmla="*/ 0 w 61112"/>
                  <a:gd name="connsiteY19" fmla="*/ 1752 h 32232"/>
                  <a:gd name="connsiteX20" fmla="*/ 3581 w 61112"/>
                  <a:gd name="connsiteY20" fmla="*/ 5182 h 32232"/>
                  <a:gd name="connsiteX21" fmla="*/ 5944 w 61112"/>
                  <a:gd name="connsiteY21" fmla="*/ 9753 h 32232"/>
                  <a:gd name="connsiteX22" fmla="*/ 11583 w 61112"/>
                  <a:gd name="connsiteY22" fmla="*/ 13487 h 32232"/>
                  <a:gd name="connsiteX23" fmla="*/ 17145 w 61112"/>
                  <a:gd name="connsiteY23" fmla="*/ 17983 h 32232"/>
                  <a:gd name="connsiteX24" fmla="*/ 18441 w 61112"/>
                  <a:gd name="connsiteY24" fmla="*/ 17754 h 32232"/>
                  <a:gd name="connsiteX25" fmla="*/ 22251 w 61112"/>
                  <a:gd name="connsiteY25" fmla="*/ 18440 h 32232"/>
                  <a:gd name="connsiteX26" fmla="*/ 27813 w 61112"/>
                  <a:gd name="connsiteY26" fmla="*/ 17754 h 32232"/>
                  <a:gd name="connsiteX27" fmla="*/ 32766 w 61112"/>
                  <a:gd name="connsiteY27" fmla="*/ 18821 h 32232"/>
                  <a:gd name="connsiteX28" fmla="*/ 35586 w 61112"/>
                  <a:gd name="connsiteY28" fmla="*/ 20041 h 32232"/>
                  <a:gd name="connsiteX29" fmla="*/ 42443 w 61112"/>
                  <a:gd name="connsiteY29" fmla="*/ 25756 h 32232"/>
                  <a:gd name="connsiteX30" fmla="*/ 43282 w 61112"/>
                  <a:gd name="connsiteY30" fmla="*/ 26975 h 32232"/>
                  <a:gd name="connsiteX31" fmla="*/ 43815 w 61112"/>
                  <a:gd name="connsiteY31" fmla="*/ 29413 h 32232"/>
                  <a:gd name="connsiteX32" fmla="*/ 44348 w 61112"/>
                  <a:gd name="connsiteY32" fmla="*/ 29718 h 32232"/>
                  <a:gd name="connsiteX33" fmla="*/ 46939 w 61112"/>
                  <a:gd name="connsiteY33" fmla="*/ 30327 h 32232"/>
                  <a:gd name="connsiteX34" fmla="*/ 50445 w 61112"/>
                  <a:gd name="connsiteY34" fmla="*/ 30480 h 32232"/>
                  <a:gd name="connsiteX35" fmla="*/ 56998 w 61112"/>
                  <a:gd name="connsiteY35" fmla="*/ 32232 h 32232"/>
                  <a:gd name="connsiteX36" fmla="*/ 61113 w 61112"/>
                  <a:gd name="connsiteY36" fmla="*/ 32232 h 3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1112" h="32232">
                    <a:moveTo>
                      <a:pt x="60808" y="31546"/>
                    </a:moveTo>
                    <a:lnTo>
                      <a:pt x="54636" y="27279"/>
                    </a:lnTo>
                    <a:lnTo>
                      <a:pt x="54331" y="26670"/>
                    </a:lnTo>
                    <a:lnTo>
                      <a:pt x="48921" y="21260"/>
                    </a:lnTo>
                    <a:lnTo>
                      <a:pt x="46787" y="21031"/>
                    </a:lnTo>
                    <a:lnTo>
                      <a:pt x="45034" y="20345"/>
                    </a:lnTo>
                    <a:lnTo>
                      <a:pt x="40996" y="17450"/>
                    </a:lnTo>
                    <a:lnTo>
                      <a:pt x="36043" y="16688"/>
                    </a:lnTo>
                    <a:lnTo>
                      <a:pt x="32233" y="14401"/>
                    </a:lnTo>
                    <a:lnTo>
                      <a:pt x="25070" y="11963"/>
                    </a:lnTo>
                    <a:lnTo>
                      <a:pt x="16916" y="10973"/>
                    </a:lnTo>
                    <a:lnTo>
                      <a:pt x="14783" y="10134"/>
                    </a:lnTo>
                    <a:lnTo>
                      <a:pt x="13259" y="10211"/>
                    </a:lnTo>
                    <a:lnTo>
                      <a:pt x="12649" y="9753"/>
                    </a:lnTo>
                    <a:lnTo>
                      <a:pt x="11278" y="6477"/>
                    </a:lnTo>
                    <a:lnTo>
                      <a:pt x="9220" y="5258"/>
                    </a:lnTo>
                    <a:lnTo>
                      <a:pt x="5410" y="1905"/>
                    </a:lnTo>
                    <a:lnTo>
                      <a:pt x="1600" y="0"/>
                    </a:lnTo>
                    <a:lnTo>
                      <a:pt x="0" y="762"/>
                    </a:lnTo>
                    <a:lnTo>
                      <a:pt x="0" y="1752"/>
                    </a:lnTo>
                    <a:lnTo>
                      <a:pt x="3581" y="5182"/>
                    </a:lnTo>
                    <a:lnTo>
                      <a:pt x="5944" y="9753"/>
                    </a:lnTo>
                    <a:lnTo>
                      <a:pt x="11583" y="13487"/>
                    </a:lnTo>
                    <a:lnTo>
                      <a:pt x="17145" y="17983"/>
                    </a:lnTo>
                    <a:lnTo>
                      <a:pt x="18441" y="17754"/>
                    </a:lnTo>
                    <a:lnTo>
                      <a:pt x="22251" y="18440"/>
                    </a:lnTo>
                    <a:lnTo>
                      <a:pt x="27813" y="17754"/>
                    </a:lnTo>
                    <a:lnTo>
                      <a:pt x="32766" y="18821"/>
                    </a:lnTo>
                    <a:lnTo>
                      <a:pt x="35586" y="20041"/>
                    </a:lnTo>
                    <a:lnTo>
                      <a:pt x="42443" y="25756"/>
                    </a:lnTo>
                    <a:lnTo>
                      <a:pt x="43282" y="26975"/>
                    </a:lnTo>
                    <a:lnTo>
                      <a:pt x="43815" y="29413"/>
                    </a:lnTo>
                    <a:lnTo>
                      <a:pt x="44348" y="29718"/>
                    </a:lnTo>
                    <a:lnTo>
                      <a:pt x="46939" y="30327"/>
                    </a:lnTo>
                    <a:lnTo>
                      <a:pt x="50445" y="30480"/>
                    </a:lnTo>
                    <a:lnTo>
                      <a:pt x="56998" y="32232"/>
                    </a:lnTo>
                    <a:lnTo>
                      <a:pt x="61113" y="3223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7" name="Freeform: Shape 1736">
                <a:extLst>
                  <a:ext uri="{FF2B5EF4-FFF2-40B4-BE49-F238E27FC236}">
                    <a16:creationId xmlns:a16="http://schemas.microsoft.com/office/drawing/2014/main" id="{0806D56F-9133-4865-892D-EDA4486883C2}"/>
                  </a:ext>
                </a:extLst>
              </p:cNvPr>
              <p:cNvSpPr/>
              <p:nvPr/>
            </p:nvSpPr>
            <p:spPr>
              <a:xfrm>
                <a:off x="3029559" y="6787819"/>
                <a:ext cx="4191" cy="5105"/>
              </a:xfrm>
              <a:custGeom>
                <a:avLst/>
                <a:gdLst>
                  <a:gd name="connsiteX0" fmla="*/ 1676 w 4191"/>
                  <a:gd name="connsiteY0" fmla="*/ 0 h 5105"/>
                  <a:gd name="connsiteX1" fmla="*/ 0 w 4191"/>
                  <a:gd name="connsiteY1" fmla="*/ 1524 h 5105"/>
                  <a:gd name="connsiteX2" fmla="*/ 1067 w 4191"/>
                  <a:gd name="connsiteY2" fmla="*/ 3734 h 5105"/>
                  <a:gd name="connsiteX3" fmla="*/ 4191 w 4191"/>
                  <a:gd name="connsiteY3" fmla="*/ 5106 h 5105"/>
                  <a:gd name="connsiteX4" fmla="*/ 3963 w 4191"/>
                  <a:gd name="connsiteY4" fmla="*/ 610 h 5105"/>
                  <a:gd name="connsiteX5" fmla="*/ 3124 w 4191"/>
                  <a:gd name="connsiteY5" fmla="*/ 153 h 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1" h="5105">
                    <a:moveTo>
                      <a:pt x="1676" y="0"/>
                    </a:moveTo>
                    <a:lnTo>
                      <a:pt x="0" y="1524"/>
                    </a:lnTo>
                    <a:lnTo>
                      <a:pt x="1067" y="3734"/>
                    </a:lnTo>
                    <a:lnTo>
                      <a:pt x="4191" y="5106"/>
                    </a:lnTo>
                    <a:lnTo>
                      <a:pt x="3963" y="610"/>
                    </a:lnTo>
                    <a:lnTo>
                      <a:pt x="3124" y="1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8" name="Freeform: Shape 1737">
                <a:extLst>
                  <a:ext uri="{FF2B5EF4-FFF2-40B4-BE49-F238E27FC236}">
                    <a16:creationId xmlns:a16="http://schemas.microsoft.com/office/drawing/2014/main" id="{7C26A674-0DFE-4577-A930-2814906616BD}"/>
                  </a:ext>
                </a:extLst>
              </p:cNvPr>
              <p:cNvSpPr/>
              <p:nvPr/>
            </p:nvSpPr>
            <p:spPr>
              <a:xfrm>
                <a:off x="2411958" y="6773799"/>
                <a:ext cx="14020" cy="11124"/>
              </a:xfrm>
              <a:custGeom>
                <a:avLst/>
                <a:gdLst>
                  <a:gd name="connsiteX0" fmla="*/ 2057 w 14020"/>
                  <a:gd name="connsiteY0" fmla="*/ 6172 h 11124"/>
                  <a:gd name="connsiteX1" fmla="*/ 5334 w 14020"/>
                  <a:gd name="connsiteY1" fmla="*/ 8839 h 11124"/>
                  <a:gd name="connsiteX2" fmla="*/ 7468 w 14020"/>
                  <a:gd name="connsiteY2" fmla="*/ 9906 h 11124"/>
                  <a:gd name="connsiteX3" fmla="*/ 11811 w 14020"/>
                  <a:gd name="connsiteY3" fmla="*/ 11125 h 11124"/>
                  <a:gd name="connsiteX4" fmla="*/ 12954 w 14020"/>
                  <a:gd name="connsiteY4" fmla="*/ 10592 h 11124"/>
                  <a:gd name="connsiteX5" fmla="*/ 13868 w 14020"/>
                  <a:gd name="connsiteY5" fmla="*/ 9525 h 11124"/>
                  <a:gd name="connsiteX6" fmla="*/ 14021 w 14020"/>
                  <a:gd name="connsiteY6" fmla="*/ 8382 h 11124"/>
                  <a:gd name="connsiteX7" fmla="*/ 13259 w 14020"/>
                  <a:gd name="connsiteY7" fmla="*/ 7467 h 11124"/>
                  <a:gd name="connsiteX8" fmla="*/ 7696 w 14020"/>
                  <a:gd name="connsiteY8" fmla="*/ 4420 h 11124"/>
                  <a:gd name="connsiteX9" fmla="*/ 5791 w 14020"/>
                  <a:gd name="connsiteY9" fmla="*/ 2286 h 11124"/>
                  <a:gd name="connsiteX10" fmla="*/ 4419 w 14020"/>
                  <a:gd name="connsiteY10" fmla="*/ 1295 h 11124"/>
                  <a:gd name="connsiteX11" fmla="*/ 991 w 14020"/>
                  <a:gd name="connsiteY11" fmla="*/ 0 h 11124"/>
                  <a:gd name="connsiteX12" fmla="*/ 0 w 14020"/>
                  <a:gd name="connsiteY12" fmla="*/ 76 h 11124"/>
                  <a:gd name="connsiteX13" fmla="*/ 1524 w 14020"/>
                  <a:gd name="connsiteY13" fmla="*/ 3353 h 1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20" h="11124">
                    <a:moveTo>
                      <a:pt x="2057" y="6172"/>
                    </a:moveTo>
                    <a:lnTo>
                      <a:pt x="5334" y="8839"/>
                    </a:lnTo>
                    <a:lnTo>
                      <a:pt x="7468" y="9906"/>
                    </a:lnTo>
                    <a:lnTo>
                      <a:pt x="11811" y="11125"/>
                    </a:lnTo>
                    <a:lnTo>
                      <a:pt x="12954" y="10592"/>
                    </a:lnTo>
                    <a:lnTo>
                      <a:pt x="13868" y="9525"/>
                    </a:lnTo>
                    <a:lnTo>
                      <a:pt x="14021" y="8382"/>
                    </a:lnTo>
                    <a:lnTo>
                      <a:pt x="13259" y="7467"/>
                    </a:lnTo>
                    <a:lnTo>
                      <a:pt x="7696" y="4420"/>
                    </a:lnTo>
                    <a:lnTo>
                      <a:pt x="5791" y="2286"/>
                    </a:lnTo>
                    <a:lnTo>
                      <a:pt x="4419" y="1295"/>
                    </a:lnTo>
                    <a:lnTo>
                      <a:pt x="991" y="0"/>
                    </a:lnTo>
                    <a:lnTo>
                      <a:pt x="0" y="76"/>
                    </a:lnTo>
                    <a:lnTo>
                      <a:pt x="1524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9" name="Freeform: Shape 1738">
                <a:extLst>
                  <a:ext uri="{FF2B5EF4-FFF2-40B4-BE49-F238E27FC236}">
                    <a16:creationId xmlns:a16="http://schemas.microsoft.com/office/drawing/2014/main" id="{E896FD87-95DE-47B1-8592-CFBE78B33514}"/>
                  </a:ext>
                </a:extLst>
              </p:cNvPr>
              <p:cNvSpPr/>
              <p:nvPr/>
            </p:nvSpPr>
            <p:spPr>
              <a:xfrm>
                <a:off x="3795140" y="5086502"/>
                <a:ext cx="7239" cy="9296"/>
              </a:xfrm>
              <a:custGeom>
                <a:avLst/>
                <a:gdLst>
                  <a:gd name="connsiteX0" fmla="*/ 7239 w 7239"/>
                  <a:gd name="connsiteY0" fmla="*/ 4419 h 9296"/>
                  <a:gd name="connsiteX1" fmla="*/ 7239 w 7239"/>
                  <a:gd name="connsiteY1" fmla="*/ 3581 h 9296"/>
                  <a:gd name="connsiteX2" fmla="*/ 6706 w 7239"/>
                  <a:gd name="connsiteY2" fmla="*/ 1676 h 9296"/>
                  <a:gd name="connsiteX3" fmla="*/ 4648 w 7239"/>
                  <a:gd name="connsiteY3" fmla="*/ 0 h 9296"/>
                  <a:gd name="connsiteX4" fmla="*/ 3963 w 7239"/>
                  <a:gd name="connsiteY4" fmla="*/ 3734 h 9296"/>
                  <a:gd name="connsiteX5" fmla="*/ 0 w 7239"/>
                  <a:gd name="connsiteY5" fmla="*/ 6781 h 9296"/>
                  <a:gd name="connsiteX6" fmla="*/ 153 w 7239"/>
                  <a:gd name="connsiteY6" fmla="*/ 9296 h 9296"/>
                  <a:gd name="connsiteX7" fmla="*/ 1676 w 7239"/>
                  <a:gd name="connsiteY7" fmla="*/ 8458 h 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39" h="9296">
                    <a:moveTo>
                      <a:pt x="7239" y="4419"/>
                    </a:moveTo>
                    <a:lnTo>
                      <a:pt x="7239" y="3581"/>
                    </a:lnTo>
                    <a:lnTo>
                      <a:pt x="6706" y="1676"/>
                    </a:lnTo>
                    <a:lnTo>
                      <a:pt x="4648" y="0"/>
                    </a:lnTo>
                    <a:lnTo>
                      <a:pt x="3963" y="3734"/>
                    </a:lnTo>
                    <a:lnTo>
                      <a:pt x="0" y="6781"/>
                    </a:lnTo>
                    <a:lnTo>
                      <a:pt x="153" y="9296"/>
                    </a:lnTo>
                    <a:lnTo>
                      <a:pt x="1676" y="84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0" name="Freeform: Shape 1739">
                <a:extLst>
                  <a:ext uri="{FF2B5EF4-FFF2-40B4-BE49-F238E27FC236}">
                    <a16:creationId xmlns:a16="http://schemas.microsoft.com/office/drawing/2014/main" id="{04D84012-583F-4437-A3F7-A9D6DE16EDDE}"/>
                  </a:ext>
                </a:extLst>
              </p:cNvPr>
              <p:cNvSpPr/>
              <p:nvPr/>
            </p:nvSpPr>
            <p:spPr>
              <a:xfrm>
                <a:off x="3536822" y="5517260"/>
                <a:ext cx="8534" cy="8686"/>
              </a:xfrm>
              <a:custGeom>
                <a:avLst/>
                <a:gdLst>
                  <a:gd name="connsiteX0" fmla="*/ 7391 w 8534"/>
                  <a:gd name="connsiteY0" fmla="*/ 8687 h 8686"/>
                  <a:gd name="connsiteX1" fmla="*/ 7391 w 8534"/>
                  <a:gd name="connsiteY1" fmla="*/ 6553 h 8686"/>
                  <a:gd name="connsiteX2" fmla="*/ 7849 w 8534"/>
                  <a:gd name="connsiteY2" fmla="*/ 5029 h 8686"/>
                  <a:gd name="connsiteX3" fmla="*/ 8534 w 8534"/>
                  <a:gd name="connsiteY3" fmla="*/ 3963 h 8686"/>
                  <a:gd name="connsiteX4" fmla="*/ 7849 w 8534"/>
                  <a:gd name="connsiteY4" fmla="*/ 2210 h 8686"/>
                  <a:gd name="connsiteX5" fmla="*/ 7011 w 8534"/>
                  <a:gd name="connsiteY5" fmla="*/ 991 h 8686"/>
                  <a:gd name="connsiteX6" fmla="*/ 5791 w 8534"/>
                  <a:gd name="connsiteY6" fmla="*/ 0 h 8686"/>
                  <a:gd name="connsiteX7" fmla="*/ 0 w 8534"/>
                  <a:gd name="connsiteY7" fmla="*/ 6782 h 8686"/>
                  <a:gd name="connsiteX8" fmla="*/ 1524 w 8534"/>
                  <a:gd name="connsiteY8" fmla="*/ 8382 h 8686"/>
                  <a:gd name="connsiteX9" fmla="*/ 5791 w 8534"/>
                  <a:gd name="connsiteY9" fmla="*/ 7620 h 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34" h="8686">
                    <a:moveTo>
                      <a:pt x="7391" y="8687"/>
                    </a:moveTo>
                    <a:lnTo>
                      <a:pt x="7391" y="6553"/>
                    </a:lnTo>
                    <a:lnTo>
                      <a:pt x="7849" y="5029"/>
                    </a:lnTo>
                    <a:lnTo>
                      <a:pt x="8534" y="3963"/>
                    </a:lnTo>
                    <a:lnTo>
                      <a:pt x="7849" y="2210"/>
                    </a:lnTo>
                    <a:lnTo>
                      <a:pt x="7011" y="991"/>
                    </a:lnTo>
                    <a:lnTo>
                      <a:pt x="5791" y="0"/>
                    </a:lnTo>
                    <a:lnTo>
                      <a:pt x="0" y="6782"/>
                    </a:lnTo>
                    <a:lnTo>
                      <a:pt x="1524" y="8382"/>
                    </a:lnTo>
                    <a:lnTo>
                      <a:pt x="5791" y="76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1" name="Freeform: Shape 1740">
                <a:extLst>
                  <a:ext uri="{FF2B5EF4-FFF2-40B4-BE49-F238E27FC236}">
                    <a16:creationId xmlns:a16="http://schemas.microsoft.com/office/drawing/2014/main" id="{D5A88EFB-CC77-4330-8CDA-45ECD2D0983B}"/>
                  </a:ext>
                </a:extLst>
              </p:cNvPr>
              <p:cNvSpPr/>
              <p:nvPr/>
            </p:nvSpPr>
            <p:spPr>
              <a:xfrm>
                <a:off x="3579114" y="5490819"/>
                <a:ext cx="10210" cy="5562"/>
              </a:xfrm>
              <a:custGeom>
                <a:avLst/>
                <a:gdLst>
                  <a:gd name="connsiteX0" fmla="*/ 7925 w 10210"/>
                  <a:gd name="connsiteY0" fmla="*/ 3734 h 5562"/>
                  <a:gd name="connsiteX1" fmla="*/ 10211 w 10210"/>
                  <a:gd name="connsiteY1" fmla="*/ 3810 h 5562"/>
                  <a:gd name="connsiteX2" fmla="*/ 8992 w 10210"/>
                  <a:gd name="connsiteY2" fmla="*/ 2743 h 5562"/>
                  <a:gd name="connsiteX3" fmla="*/ 6553 w 10210"/>
                  <a:gd name="connsiteY3" fmla="*/ 1524 h 5562"/>
                  <a:gd name="connsiteX4" fmla="*/ 5410 w 10210"/>
                  <a:gd name="connsiteY4" fmla="*/ 305 h 5562"/>
                  <a:gd name="connsiteX5" fmla="*/ 4572 w 10210"/>
                  <a:gd name="connsiteY5" fmla="*/ 0 h 5562"/>
                  <a:gd name="connsiteX6" fmla="*/ 3353 w 10210"/>
                  <a:gd name="connsiteY6" fmla="*/ 1676 h 5562"/>
                  <a:gd name="connsiteX7" fmla="*/ 0 w 10210"/>
                  <a:gd name="connsiteY7" fmla="*/ 3886 h 5562"/>
                  <a:gd name="connsiteX8" fmla="*/ 1600 w 10210"/>
                  <a:gd name="connsiteY8" fmla="*/ 5562 h 5562"/>
                  <a:gd name="connsiteX9" fmla="*/ 5410 w 10210"/>
                  <a:gd name="connsiteY9" fmla="*/ 4648 h 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10" h="5562">
                    <a:moveTo>
                      <a:pt x="7925" y="3734"/>
                    </a:moveTo>
                    <a:lnTo>
                      <a:pt x="10211" y="3810"/>
                    </a:lnTo>
                    <a:lnTo>
                      <a:pt x="8992" y="2743"/>
                    </a:lnTo>
                    <a:lnTo>
                      <a:pt x="6553" y="1524"/>
                    </a:lnTo>
                    <a:lnTo>
                      <a:pt x="5410" y="305"/>
                    </a:lnTo>
                    <a:lnTo>
                      <a:pt x="4572" y="0"/>
                    </a:lnTo>
                    <a:lnTo>
                      <a:pt x="3353" y="1676"/>
                    </a:lnTo>
                    <a:lnTo>
                      <a:pt x="0" y="3886"/>
                    </a:lnTo>
                    <a:lnTo>
                      <a:pt x="1600" y="5562"/>
                    </a:lnTo>
                    <a:lnTo>
                      <a:pt x="5410" y="46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2" name="Freeform: Shape 1741">
                <a:extLst>
                  <a:ext uri="{FF2B5EF4-FFF2-40B4-BE49-F238E27FC236}">
                    <a16:creationId xmlns:a16="http://schemas.microsoft.com/office/drawing/2014/main" id="{6D42B988-D62C-466C-8D88-BD58CA27C551}"/>
                  </a:ext>
                </a:extLst>
              </p:cNvPr>
              <p:cNvSpPr/>
              <p:nvPr/>
            </p:nvSpPr>
            <p:spPr>
              <a:xfrm>
                <a:off x="3786073" y="5106771"/>
                <a:ext cx="4572" cy="5181"/>
              </a:xfrm>
              <a:custGeom>
                <a:avLst/>
                <a:gdLst>
                  <a:gd name="connsiteX0" fmla="*/ 533 w 4572"/>
                  <a:gd name="connsiteY0" fmla="*/ 610 h 5181"/>
                  <a:gd name="connsiteX1" fmla="*/ 0 w 4572"/>
                  <a:gd name="connsiteY1" fmla="*/ 1752 h 5181"/>
                  <a:gd name="connsiteX2" fmla="*/ 1067 w 4572"/>
                  <a:gd name="connsiteY2" fmla="*/ 3353 h 5181"/>
                  <a:gd name="connsiteX3" fmla="*/ 1676 w 4572"/>
                  <a:gd name="connsiteY3" fmla="*/ 4801 h 5181"/>
                  <a:gd name="connsiteX4" fmla="*/ 3201 w 4572"/>
                  <a:gd name="connsiteY4" fmla="*/ 5182 h 5181"/>
                  <a:gd name="connsiteX5" fmla="*/ 4572 w 4572"/>
                  <a:gd name="connsiteY5" fmla="*/ 2896 h 5181"/>
                  <a:gd name="connsiteX6" fmla="*/ 4420 w 4572"/>
                  <a:gd name="connsiteY6" fmla="*/ 0 h 5181"/>
                  <a:gd name="connsiteX7" fmla="*/ 1600 w 4572"/>
                  <a:gd name="connsiteY7" fmla="*/ 0 h 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2" h="5181">
                    <a:moveTo>
                      <a:pt x="533" y="610"/>
                    </a:moveTo>
                    <a:lnTo>
                      <a:pt x="0" y="1752"/>
                    </a:lnTo>
                    <a:lnTo>
                      <a:pt x="1067" y="3353"/>
                    </a:lnTo>
                    <a:lnTo>
                      <a:pt x="1676" y="4801"/>
                    </a:lnTo>
                    <a:lnTo>
                      <a:pt x="3201" y="5182"/>
                    </a:lnTo>
                    <a:lnTo>
                      <a:pt x="4572" y="2896"/>
                    </a:lnTo>
                    <a:lnTo>
                      <a:pt x="4420" y="0"/>
                    </a:lnTo>
                    <a:lnTo>
                      <a:pt x="160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3" name="Freeform: Shape 1742">
                <a:extLst>
                  <a:ext uri="{FF2B5EF4-FFF2-40B4-BE49-F238E27FC236}">
                    <a16:creationId xmlns:a16="http://schemas.microsoft.com/office/drawing/2014/main" id="{5DE7D8A9-AA97-42B7-B91F-B54B3FE10714}"/>
                  </a:ext>
                </a:extLst>
              </p:cNvPr>
              <p:cNvSpPr/>
              <p:nvPr/>
            </p:nvSpPr>
            <p:spPr>
              <a:xfrm>
                <a:off x="2928670" y="6776923"/>
                <a:ext cx="10363" cy="8229"/>
              </a:xfrm>
              <a:custGeom>
                <a:avLst/>
                <a:gdLst>
                  <a:gd name="connsiteX0" fmla="*/ 4801 w 10363"/>
                  <a:gd name="connsiteY0" fmla="*/ 0 h 8229"/>
                  <a:gd name="connsiteX1" fmla="*/ 3581 w 10363"/>
                  <a:gd name="connsiteY1" fmla="*/ 1372 h 8229"/>
                  <a:gd name="connsiteX2" fmla="*/ 0 w 10363"/>
                  <a:gd name="connsiteY2" fmla="*/ 2743 h 8229"/>
                  <a:gd name="connsiteX3" fmla="*/ 1067 w 10363"/>
                  <a:gd name="connsiteY3" fmla="*/ 4572 h 8229"/>
                  <a:gd name="connsiteX4" fmla="*/ 4343 w 10363"/>
                  <a:gd name="connsiteY4" fmla="*/ 8001 h 8229"/>
                  <a:gd name="connsiteX5" fmla="*/ 7620 w 10363"/>
                  <a:gd name="connsiteY5" fmla="*/ 8230 h 8229"/>
                  <a:gd name="connsiteX6" fmla="*/ 8763 w 10363"/>
                  <a:gd name="connsiteY6" fmla="*/ 5639 h 8229"/>
                  <a:gd name="connsiteX7" fmla="*/ 10363 w 10363"/>
                  <a:gd name="connsiteY7" fmla="*/ 457 h 8229"/>
                  <a:gd name="connsiteX8" fmla="*/ 7620 w 10363"/>
                  <a:gd name="connsiteY8" fmla="*/ 686 h 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63" h="8229">
                    <a:moveTo>
                      <a:pt x="4801" y="0"/>
                    </a:moveTo>
                    <a:lnTo>
                      <a:pt x="3581" y="1372"/>
                    </a:lnTo>
                    <a:lnTo>
                      <a:pt x="0" y="2743"/>
                    </a:lnTo>
                    <a:lnTo>
                      <a:pt x="1067" y="4572"/>
                    </a:lnTo>
                    <a:lnTo>
                      <a:pt x="4343" y="8001"/>
                    </a:lnTo>
                    <a:lnTo>
                      <a:pt x="7620" y="8230"/>
                    </a:lnTo>
                    <a:lnTo>
                      <a:pt x="8763" y="5639"/>
                    </a:lnTo>
                    <a:lnTo>
                      <a:pt x="10363" y="457"/>
                    </a:lnTo>
                    <a:lnTo>
                      <a:pt x="7620" y="6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4" name="Freeform: Shape 1743">
                <a:extLst>
                  <a:ext uri="{FF2B5EF4-FFF2-40B4-BE49-F238E27FC236}">
                    <a16:creationId xmlns:a16="http://schemas.microsoft.com/office/drawing/2014/main" id="{1AB726F1-C5A8-4A54-BF8C-70720353597D}"/>
                  </a:ext>
                </a:extLst>
              </p:cNvPr>
              <p:cNvSpPr/>
              <p:nvPr/>
            </p:nvSpPr>
            <p:spPr>
              <a:xfrm>
                <a:off x="3412312" y="5617006"/>
                <a:ext cx="6477" cy="9982"/>
              </a:xfrm>
              <a:custGeom>
                <a:avLst/>
                <a:gdLst>
                  <a:gd name="connsiteX0" fmla="*/ 4877 w 6477"/>
                  <a:gd name="connsiteY0" fmla="*/ 0 h 9982"/>
                  <a:gd name="connsiteX1" fmla="*/ 0 w 6477"/>
                  <a:gd name="connsiteY1" fmla="*/ 4953 h 9982"/>
                  <a:gd name="connsiteX2" fmla="*/ 2362 w 6477"/>
                  <a:gd name="connsiteY2" fmla="*/ 9982 h 9982"/>
                  <a:gd name="connsiteX3" fmla="*/ 3124 w 6477"/>
                  <a:gd name="connsiteY3" fmla="*/ 9525 h 9982"/>
                  <a:gd name="connsiteX4" fmla="*/ 3734 w 6477"/>
                  <a:gd name="connsiteY4" fmla="*/ 8611 h 9982"/>
                  <a:gd name="connsiteX5" fmla="*/ 5182 w 6477"/>
                  <a:gd name="connsiteY5" fmla="*/ 5867 h 9982"/>
                  <a:gd name="connsiteX6" fmla="*/ 6477 w 6477"/>
                  <a:gd name="connsiteY6" fmla="*/ 1981 h 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" h="9982">
                    <a:moveTo>
                      <a:pt x="4877" y="0"/>
                    </a:moveTo>
                    <a:lnTo>
                      <a:pt x="0" y="4953"/>
                    </a:lnTo>
                    <a:lnTo>
                      <a:pt x="2362" y="9982"/>
                    </a:lnTo>
                    <a:lnTo>
                      <a:pt x="3124" y="9525"/>
                    </a:lnTo>
                    <a:lnTo>
                      <a:pt x="3734" y="8611"/>
                    </a:lnTo>
                    <a:lnTo>
                      <a:pt x="5182" y="5867"/>
                    </a:lnTo>
                    <a:lnTo>
                      <a:pt x="6477" y="19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5" name="Freeform: Shape 1744">
                <a:extLst>
                  <a:ext uri="{FF2B5EF4-FFF2-40B4-BE49-F238E27FC236}">
                    <a16:creationId xmlns:a16="http://schemas.microsoft.com/office/drawing/2014/main" id="{066D005D-0C06-4D54-B58D-AFD94CE2DA33}"/>
                  </a:ext>
                </a:extLst>
              </p:cNvPr>
              <p:cNvSpPr/>
              <p:nvPr/>
            </p:nvSpPr>
            <p:spPr>
              <a:xfrm>
                <a:off x="2981020" y="6794830"/>
                <a:ext cx="4343" cy="5943"/>
              </a:xfrm>
              <a:custGeom>
                <a:avLst/>
                <a:gdLst>
                  <a:gd name="connsiteX0" fmla="*/ 1143 w 4343"/>
                  <a:gd name="connsiteY0" fmla="*/ 5562 h 5943"/>
                  <a:gd name="connsiteX1" fmla="*/ 1753 w 4343"/>
                  <a:gd name="connsiteY1" fmla="*/ 5943 h 5943"/>
                  <a:gd name="connsiteX2" fmla="*/ 4267 w 4343"/>
                  <a:gd name="connsiteY2" fmla="*/ 4953 h 5943"/>
                  <a:gd name="connsiteX3" fmla="*/ 4343 w 4343"/>
                  <a:gd name="connsiteY3" fmla="*/ 2362 h 5943"/>
                  <a:gd name="connsiteX4" fmla="*/ 1524 w 4343"/>
                  <a:gd name="connsiteY4" fmla="*/ 305 h 5943"/>
                  <a:gd name="connsiteX5" fmla="*/ 0 w 4343"/>
                  <a:gd name="connsiteY5" fmla="*/ 0 h 5943"/>
                  <a:gd name="connsiteX6" fmla="*/ 305 w 4343"/>
                  <a:gd name="connsiteY6" fmla="*/ 1066 h 5943"/>
                  <a:gd name="connsiteX7" fmla="*/ 305 w 4343"/>
                  <a:gd name="connsiteY7" fmla="*/ 3581 h 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3" h="5943">
                    <a:moveTo>
                      <a:pt x="1143" y="5562"/>
                    </a:moveTo>
                    <a:lnTo>
                      <a:pt x="1753" y="5943"/>
                    </a:lnTo>
                    <a:lnTo>
                      <a:pt x="4267" y="4953"/>
                    </a:lnTo>
                    <a:lnTo>
                      <a:pt x="4343" y="2362"/>
                    </a:lnTo>
                    <a:lnTo>
                      <a:pt x="1524" y="305"/>
                    </a:lnTo>
                    <a:lnTo>
                      <a:pt x="0" y="0"/>
                    </a:lnTo>
                    <a:lnTo>
                      <a:pt x="305" y="1066"/>
                    </a:lnTo>
                    <a:lnTo>
                      <a:pt x="305" y="35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6" name="Freeform: Shape 1745">
                <a:extLst>
                  <a:ext uri="{FF2B5EF4-FFF2-40B4-BE49-F238E27FC236}">
                    <a16:creationId xmlns:a16="http://schemas.microsoft.com/office/drawing/2014/main" id="{04D1491A-EF73-41A6-8579-5C4EC9B66305}"/>
                  </a:ext>
                </a:extLst>
              </p:cNvPr>
              <p:cNvSpPr/>
              <p:nvPr/>
            </p:nvSpPr>
            <p:spPr>
              <a:xfrm>
                <a:off x="3416579" y="5667679"/>
                <a:ext cx="6857" cy="17069"/>
              </a:xfrm>
              <a:custGeom>
                <a:avLst/>
                <a:gdLst>
                  <a:gd name="connsiteX0" fmla="*/ 2667 w 6857"/>
                  <a:gd name="connsiteY0" fmla="*/ 15240 h 17069"/>
                  <a:gd name="connsiteX1" fmla="*/ 2286 w 6857"/>
                  <a:gd name="connsiteY1" fmla="*/ 12726 h 17069"/>
                  <a:gd name="connsiteX2" fmla="*/ 5639 w 6857"/>
                  <a:gd name="connsiteY2" fmla="*/ 6934 h 17069"/>
                  <a:gd name="connsiteX3" fmla="*/ 6858 w 6857"/>
                  <a:gd name="connsiteY3" fmla="*/ 2134 h 17069"/>
                  <a:gd name="connsiteX4" fmla="*/ 5410 w 6857"/>
                  <a:gd name="connsiteY4" fmla="*/ 0 h 17069"/>
                  <a:gd name="connsiteX5" fmla="*/ 3505 w 6857"/>
                  <a:gd name="connsiteY5" fmla="*/ 1524 h 17069"/>
                  <a:gd name="connsiteX6" fmla="*/ 1905 w 6857"/>
                  <a:gd name="connsiteY6" fmla="*/ 3963 h 17069"/>
                  <a:gd name="connsiteX7" fmla="*/ 533 w 6857"/>
                  <a:gd name="connsiteY7" fmla="*/ 7239 h 17069"/>
                  <a:gd name="connsiteX8" fmla="*/ 0 w 6857"/>
                  <a:gd name="connsiteY8" fmla="*/ 17069 h 1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7" h="17069">
                    <a:moveTo>
                      <a:pt x="2667" y="15240"/>
                    </a:moveTo>
                    <a:lnTo>
                      <a:pt x="2286" y="12726"/>
                    </a:lnTo>
                    <a:lnTo>
                      <a:pt x="5639" y="6934"/>
                    </a:lnTo>
                    <a:lnTo>
                      <a:pt x="6858" y="2134"/>
                    </a:lnTo>
                    <a:lnTo>
                      <a:pt x="5410" y="0"/>
                    </a:lnTo>
                    <a:lnTo>
                      <a:pt x="3505" y="1524"/>
                    </a:lnTo>
                    <a:lnTo>
                      <a:pt x="1905" y="3963"/>
                    </a:lnTo>
                    <a:lnTo>
                      <a:pt x="533" y="7239"/>
                    </a:lnTo>
                    <a:lnTo>
                      <a:pt x="0" y="1706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7" name="Freeform: Shape 1746">
                <a:extLst>
                  <a:ext uri="{FF2B5EF4-FFF2-40B4-BE49-F238E27FC236}">
                    <a16:creationId xmlns:a16="http://schemas.microsoft.com/office/drawing/2014/main" id="{33D26321-3F5E-4D89-A5FE-9B6BC525FDE3}"/>
                  </a:ext>
                </a:extLst>
              </p:cNvPr>
              <p:cNvSpPr/>
              <p:nvPr/>
            </p:nvSpPr>
            <p:spPr>
              <a:xfrm>
                <a:off x="3855186" y="1613611"/>
                <a:ext cx="11049" cy="12039"/>
              </a:xfrm>
              <a:custGeom>
                <a:avLst/>
                <a:gdLst>
                  <a:gd name="connsiteX0" fmla="*/ 9678 w 11049"/>
                  <a:gd name="connsiteY0" fmla="*/ 9296 h 12039"/>
                  <a:gd name="connsiteX1" fmla="*/ 11049 w 11049"/>
                  <a:gd name="connsiteY1" fmla="*/ 3734 h 12039"/>
                  <a:gd name="connsiteX2" fmla="*/ 7391 w 11049"/>
                  <a:gd name="connsiteY2" fmla="*/ 0 h 12039"/>
                  <a:gd name="connsiteX3" fmla="*/ 610 w 11049"/>
                  <a:gd name="connsiteY3" fmla="*/ 1676 h 12039"/>
                  <a:gd name="connsiteX4" fmla="*/ 0 w 11049"/>
                  <a:gd name="connsiteY4" fmla="*/ 7087 h 12039"/>
                  <a:gd name="connsiteX5" fmla="*/ 1981 w 11049"/>
                  <a:gd name="connsiteY5" fmla="*/ 12040 h 12039"/>
                  <a:gd name="connsiteX6" fmla="*/ 8001 w 11049"/>
                  <a:gd name="connsiteY6" fmla="*/ 11963 h 1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49" h="12039">
                    <a:moveTo>
                      <a:pt x="9678" y="9296"/>
                    </a:moveTo>
                    <a:lnTo>
                      <a:pt x="11049" y="3734"/>
                    </a:lnTo>
                    <a:lnTo>
                      <a:pt x="7391" y="0"/>
                    </a:lnTo>
                    <a:lnTo>
                      <a:pt x="610" y="1676"/>
                    </a:lnTo>
                    <a:lnTo>
                      <a:pt x="0" y="7087"/>
                    </a:lnTo>
                    <a:lnTo>
                      <a:pt x="1981" y="12040"/>
                    </a:lnTo>
                    <a:lnTo>
                      <a:pt x="8001" y="119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8" name="Freeform: Shape 1747">
                <a:extLst>
                  <a:ext uri="{FF2B5EF4-FFF2-40B4-BE49-F238E27FC236}">
                    <a16:creationId xmlns:a16="http://schemas.microsoft.com/office/drawing/2014/main" id="{22D67E61-BC23-42DB-BDB3-5AEE29312FD5}"/>
                  </a:ext>
                </a:extLst>
              </p:cNvPr>
              <p:cNvSpPr/>
              <p:nvPr/>
            </p:nvSpPr>
            <p:spPr>
              <a:xfrm>
                <a:off x="2366467" y="6588404"/>
                <a:ext cx="19202" cy="36575"/>
              </a:xfrm>
              <a:custGeom>
                <a:avLst/>
                <a:gdLst>
                  <a:gd name="connsiteX0" fmla="*/ 0 w 19202"/>
                  <a:gd name="connsiteY0" fmla="*/ 27813 h 36575"/>
                  <a:gd name="connsiteX1" fmla="*/ 1067 w 19202"/>
                  <a:gd name="connsiteY1" fmla="*/ 36576 h 36575"/>
                  <a:gd name="connsiteX2" fmla="*/ 5410 w 19202"/>
                  <a:gd name="connsiteY2" fmla="*/ 36576 h 36575"/>
                  <a:gd name="connsiteX3" fmla="*/ 8382 w 19202"/>
                  <a:gd name="connsiteY3" fmla="*/ 34443 h 36575"/>
                  <a:gd name="connsiteX4" fmla="*/ 16459 w 19202"/>
                  <a:gd name="connsiteY4" fmla="*/ 32004 h 36575"/>
                  <a:gd name="connsiteX5" fmla="*/ 19050 w 19202"/>
                  <a:gd name="connsiteY5" fmla="*/ 29642 h 36575"/>
                  <a:gd name="connsiteX6" fmla="*/ 19202 w 19202"/>
                  <a:gd name="connsiteY6" fmla="*/ 19888 h 36575"/>
                  <a:gd name="connsiteX7" fmla="*/ 14554 w 19202"/>
                  <a:gd name="connsiteY7" fmla="*/ 9754 h 36575"/>
                  <a:gd name="connsiteX8" fmla="*/ 12040 w 19202"/>
                  <a:gd name="connsiteY8" fmla="*/ 2667 h 36575"/>
                  <a:gd name="connsiteX9" fmla="*/ 10058 w 19202"/>
                  <a:gd name="connsiteY9" fmla="*/ 0 h 36575"/>
                  <a:gd name="connsiteX10" fmla="*/ 3505 w 19202"/>
                  <a:gd name="connsiteY10" fmla="*/ 2515 h 36575"/>
                  <a:gd name="connsiteX11" fmla="*/ 3048 w 19202"/>
                  <a:gd name="connsiteY11" fmla="*/ 3734 h 36575"/>
                  <a:gd name="connsiteX12" fmla="*/ 3734 w 19202"/>
                  <a:gd name="connsiteY12" fmla="*/ 6706 h 36575"/>
                  <a:gd name="connsiteX13" fmla="*/ 5486 w 19202"/>
                  <a:gd name="connsiteY13" fmla="*/ 10363 h 36575"/>
                  <a:gd name="connsiteX14" fmla="*/ 5106 w 19202"/>
                  <a:gd name="connsiteY14" fmla="*/ 15164 h 3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2" h="36575">
                    <a:moveTo>
                      <a:pt x="0" y="27813"/>
                    </a:moveTo>
                    <a:lnTo>
                      <a:pt x="1067" y="36576"/>
                    </a:lnTo>
                    <a:lnTo>
                      <a:pt x="5410" y="36576"/>
                    </a:lnTo>
                    <a:lnTo>
                      <a:pt x="8382" y="34443"/>
                    </a:lnTo>
                    <a:lnTo>
                      <a:pt x="16459" y="32004"/>
                    </a:lnTo>
                    <a:lnTo>
                      <a:pt x="19050" y="29642"/>
                    </a:lnTo>
                    <a:lnTo>
                      <a:pt x="19202" y="19888"/>
                    </a:lnTo>
                    <a:lnTo>
                      <a:pt x="14554" y="9754"/>
                    </a:lnTo>
                    <a:lnTo>
                      <a:pt x="12040" y="2667"/>
                    </a:lnTo>
                    <a:lnTo>
                      <a:pt x="10058" y="0"/>
                    </a:lnTo>
                    <a:lnTo>
                      <a:pt x="3505" y="2515"/>
                    </a:lnTo>
                    <a:lnTo>
                      <a:pt x="3048" y="3734"/>
                    </a:lnTo>
                    <a:lnTo>
                      <a:pt x="3734" y="6706"/>
                    </a:lnTo>
                    <a:lnTo>
                      <a:pt x="5486" y="10363"/>
                    </a:lnTo>
                    <a:lnTo>
                      <a:pt x="5106" y="1516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9" name="Freeform: Shape 1748">
                <a:extLst>
                  <a:ext uri="{FF2B5EF4-FFF2-40B4-BE49-F238E27FC236}">
                    <a16:creationId xmlns:a16="http://schemas.microsoft.com/office/drawing/2014/main" id="{DD015635-FA6A-4A67-ACDC-809766802941}"/>
                  </a:ext>
                </a:extLst>
              </p:cNvPr>
              <p:cNvSpPr/>
              <p:nvPr/>
            </p:nvSpPr>
            <p:spPr>
              <a:xfrm>
                <a:off x="3347161" y="4577791"/>
                <a:ext cx="25145" cy="12801"/>
              </a:xfrm>
              <a:custGeom>
                <a:avLst/>
                <a:gdLst>
                  <a:gd name="connsiteX0" fmla="*/ 18136 w 25145"/>
                  <a:gd name="connsiteY0" fmla="*/ 0 h 12801"/>
                  <a:gd name="connsiteX1" fmla="*/ 8458 w 25145"/>
                  <a:gd name="connsiteY1" fmla="*/ 3048 h 12801"/>
                  <a:gd name="connsiteX2" fmla="*/ 2819 w 25145"/>
                  <a:gd name="connsiteY2" fmla="*/ 2819 h 12801"/>
                  <a:gd name="connsiteX3" fmla="*/ 0 w 25145"/>
                  <a:gd name="connsiteY3" fmla="*/ 6477 h 12801"/>
                  <a:gd name="connsiteX4" fmla="*/ 229 w 25145"/>
                  <a:gd name="connsiteY4" fmla="*/ 10058 h 12801"/>
                  <a:gd name="connsiteX5" fmla="*/ 2362 w 25145"/>
                  <a:gd name="connsiteY5" fmla="*/ 10592 h 12801"/>
                  <a:gd name="connsiteX6" fmla="*/ 8992 w 25145"/>
                  <a:gd name="connsiteY6" fmla="*/ 10439 h 12801"/>
                  <a:gd name="connsiteX7" fmla="*/ 13335 w 25145"/>
                  <a:gd name="connsiteY7" fmla="*/ 12802 h 12801"/>
                  <a:gd name="connsiteX8" fmla="*/ 16612 w 25145"/>
                  <a:gd name="connsiteY8" fmla="*/ 12573 h 12801"/>
                  <a:gd name="connsiteX9" fmla="*/ 19659 w 25145"/>
                  <a:gd name="connsiteY9" fmla="*/ 11430 h 12801"/>
                  <a:gd name="connsiteX10" fmla="*/ 25146 w 25145"/>
                  <a:gd name="connsiteY10" fmla="*/ 3429 h 12801"/>
                  <a:gd name="connsiteX11" fmla="*/ 23546 w 25145"/>
                  <a:gd name="connsiteY11" fmla="*/ 1372 h 1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45" h="12801">
                    <a:moveTo>
                      <a:pt x="18136" y="0"/>
                    </a:moveTo>
                    <a:lnTo>
                      <a:pt x="8458" y="3048"/>
                    </a:lnTo>
                    <a:lnTo>
                      <a:pt x="2819" y="2819"/>
                    </a:lnTo>
                    <a:lnTo>
                      <a:pt x="0" y="6477"/>
                    </a:lnTo>
                    <a:lnTo>
                      <a:pt x="229" y="10058"/>
                    </a:lnTo>
                    <a:lnTo>
                      <a:pt x="2362" y="10592"/>
                    </a:lnTo>
                    <a:lnTo>
                      <a:pt x="8992" y="10439"/>
                    </a:lnTo>
                    <a:lnTo>
                      <a:pt x="13335" y="12802"/>
                    </a:lnTo>
                    <a:lnTo>
                      <a:pt x="16612" y="12573"/>
                    </a:lnTo>
                    <a:lnTo>
                      <a:pt x="19659" y="11430"/>
                    </a:lnTo>
                    <a:lnTo>
                      <a:pt x="25146" y="3429"/>
                    </a:lnTo>
                    <a:lnTo>
                      <a:pt x="23546" y="13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0" name="Freeform: Shape 1749">
                <a:extLst>
                  <a:ext uri="{FF2B5EF4-FFF2-40B4-BE49-F238E27FC236}">
                    <a16:creationId xmlns:a16="http://schemas.microsoft.com/office/drawing/2014/main" id="{3579061F-849B-401A-942D-3F9D1A40C965}"/>
                  </a:ext>
                </a:extLst>
              </p:cNvPr>
              <p:cNvSpPr/>
              <p:nvPr/>
            </p:nvSpPr>
            <p:spPr>
              <a:xfrm>
                <a:off x="2125827" y="4296384"/>
                <a:ext cx="9905" cy="11353"/>
              </a:xfrm>
              <a:custGeom>
                <a:avLst/>
                <a:gdLst>
                  <a:gd name="connsiteX0" fmla="*/ 5029 w 9905"/>
                  <a:gd name="connsiteY0" fmla="*/ 76 h 11353"/>
                  <a:gd name="connsiteX1" fmla="*/ 4115 w 9905"/>
                  <a:gd name="connsiteY1" fmla="*/ 0 h 11353"/>
                  <a:gd name="connsiteX2" fmla="*/ 1829 w 9905"/>
                  <a:gd name="connsiteY2" fmla="*/ 1143 h 11353"/>
                  <a:gd name="connsiteX3" fmla="*/ 76 w 9905"/>
                  <a:gd name="connsiteY3" fmla="*/ 4419 h 11353"/>
                  <a:gd name="connsiteX4" fmla="*/ 0 w 9905"/>
                  <a:gd name="connsiteY4" fmla="*/ 5486 h 11353"/>
                  <a:gd name="connsiteX5" fmla="*/ 305 w 9905"/>
                  <a:gd name="connsiteY5" fmla="*/ 6553 h 11353"/>
                  <a:gd name="connsiteX6" fmla="*/ 3429 w 9905"/>
                  <a:gd name="connsiteY6" fmla="*/ 9753 h 11353"/>
                  <a:gd name="connsiteX7" fmla="*/ 7772 w 9905"/>
                  <a:gd name="connsiteY7" fmla="*/ 11354 h 11353"/>
                  <a:gd name="connsiteX8" fmla="*/ 9906 w 9905"/>
                  <a:gd name="connsiteY8" fmla="*/ 11201 h 11353"/>
                  <a:gd name="connsiteX9" fmla="*/ 9525 w 9905"/>
                  <a:gd name="connsiteY9" fmla="*/ 9372 h 11353"/>
                  <a:gd name="connsiteX10" fmla="*/ 6401 w 9905"/>
                  <a:gd name="connsiteY10" fmla="*/ 7620 h 11353"/>
                  <a:gd name="connsiteX11" fmla="*/ 5791 w 9905"/>
                  <a:gd name="connsiteY11" fmla="*/ 5334 h 11353"/>
                  <a:gd name="connsiteX12" fmla="*/ 7239 w 9905"/>
                  <a:gd name="connsiteY12" fmla="*/ 3810 h 1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05" h="11353">
                    <a:moveTo>
                      <a:pt x="5029" y="76"/>
                    </a:moveTo>
                    <a:lnTo>
                      <a:pt x="4115" y="0"/>
                    </a:lnTo>
                    <a:lnTo>
                      <a:pt x="1829" y="1143"/>
                    </a:lnTo>
                    <a:lnTo>
                      <a:pt x="76" y="4419"/>
                    </a:lnTo>
                    <a:lnTo>
                      <a:pt x="0" y="5486"/>
                    </a:lnTo>
                    <a:lnTo>
                      <a:pt x="305" y="6553"/>
                    </a:lnTo>
                    <a:lnTo>
                      <a:pt x="3429" y="9753"/>
                    </a:lnTo>
                    <a:lnTo>
                      <a:pt x="7772" y="11354"/>
                    </a:lnTo>
                    <a:lnTo>
                      <a:pt x="9906" y="11201"/>
                    </a:lnTo>
                    <a:lnTo>
                      <a:pt x="9525" y="9372"/>
                    </a:lnTo>
                    <a:lnTo>
                      <a:pt x="6401" y="7620"/>
                    </a:lnTo>
                    <a:lnTo>
                      <a:pt x="5791" y="5334"/>
                    </a:lnTo>
                    <a:lnTo>
                      <a:pt x="7239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1" name="Freeform: Shape 1750">
                <a:extLst>
                  <a:ext uri="{FF2B5EF4-FFF2-40B4-BE49-F238E27FC236}">
                    <a16:creationId xmlns:a16="http://schemas.microsoft.com/office/drawing/2014/main" id="{E4B5754A-E79B-421A-BEF2-A2CF6E29ECBD}"/>
                  </a:ext>
                </a:extLst>
              </p:cNvPr>
              <p:cNvSpPr/>
              <p:nvPr/>
            </p:nvSpPr>
            <p:spPr>
              <a:xfrm>
                <a:off x="3553587" y="4638141"/>
                <a:ext cx="5257" cy="4724"/>
              </a:xfrm>
              <a:custGeom>
                <a:avLst/>
                <a:gdLst>
                  <a:gd name="connsiteX0" fmla="*/ 5258 w 5257"/>
                  <a:gd name="connsiteY0" fmla="*/ 1905 h 4724"/>
                  <a:gd name="connsiteX1" fmla="*/ 5105 w 5257"/>
                  <a:gd name="connsiteY1" fmla="*/ 381 h 4724"/>
                  <a:gd name="connsiteX2" fmla="*/ 1600 w 5257"/>
                  <a:gd name="connsiteY2" fmla="*/ 0 h 4724"/>
                  <a:gd name="connsiteX3" fmla="*/ 991 w 5257"/>
                  <a:gd name="connsiteY3" fmla="*/ 3048 h 4724"/>
                  <a:gd name="connsiteX4" fmla="*/ 305 w 5257"/>
                  <a:gd name="connsiteY4" fmla="*/ 2896 h 4724"/>
                  <a:gd name="connsiteX5" fmla="*/ 0 w 5257"/>
                  <a:gd name="connsiteY5" fmla="*/ 4039 h 4724"/>
                  <a:gd name="connsiteX6" fmla="*/ 1981 w 5257"/>
                  <a:gd name="connsiteY6" fmla="*/ 4724 h 4724"/>
                  <a:gd name="connsiteX7" fmla="*/ 2819 w 5257"/>
                  <a:gd name="connsiteY7" fmla="*/ 3734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57" h="4724">
                    <a:moveTo>
                      <a:pt x="5258" y="1905"/>
                    </a:moveTo>
                    <a:lnTo>
                      <a:pt x="5105" y="381"/>
                    </a:lnTo>
                    <a:lnTo>
                      <a:pt x="1600" y="0"/>
                    </a:lnTo>
                    <a:lnTo>
                      <a:pt x="991" y="3048"/>
                    </a:lnTo>
                    <a:lnTo>
                      <a:pt x="305" y="2896"/>
                    </a:lnTo>
                    <a:lnTo>
                      <a:pt x="0" y="4039"/>
                    </a:lnTo>
                    <a:lnTo>
                      <a:pt x="1981" y="4724"/>
                    </a:lnTo>
                    <a:lnTo>
                      <a:pt x="2819" y="37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2" name="Freeform: Shape 1751">
                <a:extLst>
                  <a:ext uri="{FF2B5EF4-FFF2-40B4-BE49-F238E27FC236}">
                    <a16:creationId xmlns:a16="http://schemas.microsoft.com/office/drawing/2014/main" id="{F684DE31-8282-4E76-BB4D-33E79AAE7EC8}"/>
                  </a:ext>
                </a:extLst>
              </p:cNvPr>
              <p:cNvSpPr/>
              <p:nvPr/>
            </p:nvSpPr>
            <p:spPr>
              <a:xfrm>
                <a:off x="3569970" y="4693767"/>
                <a:ext cx="4495" cy="12344"/>
              </a:xfrm>
              <a:custGeom>
                <a:avLst/>
                <a:gdLst>
                  <a:gd name="connsiteX0" fmla="*/ 3658 w 4495"/>
                  <a:gd name="connsiteY0" fmla="*/ 381 h 12344"/>
                  <a:gd name="connsiteX1" fmla="*/ 1067 w 4495"/>
                  <a:gd name="connsiteY1" fmla="*/ 2591 h 12344"/>
                  <a:gd name="connsiteX2" fmla="*/ 609 w 4495"/>
                  <a:gd name="connsiteY2" fmla="*/ 4953 h 12344"/>
                  <a:gd name="connsiteX3" fmla="*/ 1219 w 4495"/>
                  <a:gd name="connsiteY3" fmla="*/ 7925 h 12344"/>
                  <a:gd name="connsiteX4" fmla="*/ 0 w 4495"/>
                  <a:gd name="connsiteY4" fmla="*/ 12344 h 12344"/>
                  <a:gd name="connsiteX5" fmla="*/ 3810 w 4495"/>
                  <a:gd name="connsiteY5" fmla="*/ 8534 h 12344"/>
                  <a:gd name="connsiteX6" fmla="*/ 4419 w 4495"/>
                  <a:gd name="connsiteY6" fmla="*/ 3658 h 12344"/>
                  <a:gd name="connsiteX7" fmla="*/ 4267 w 4495"/>
                  <a:gd name="connsiteY7" fmla="*/ 2819 h 12344"/>
                  <a:gd name="connsiteX8" fmla="*/ 4496 w 4495"/>
                  <a:gd name="connsiteY8" fmla="*/ 0 h 1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95" h="12344">
                    <a:moveTo>
                      <a:pt x="3658" y="381"/>
                    </a:moveTo>
                    <a:lnTo>
                      <a:pt x="1067" y="2591"/>
                    </a:lnTo>
                    <a:lnTo>
                      <a:pt x="609" y="4953"/>
                    </a:lnTo>
                    <a:lnTo>
                      <a:pt x="1219" y="7925"/>
                    </a:lnTo>
                    <a:lnTo>
                      <a:pt x="0" y="12344"/>
                    </a:lnTo>
                    <a:lnTo>
                      <a:pt x="3810" y="8534"/>
                    </a:lnTo>
                    <a:lnTo>
                      <a:pt x="4419" y="3658"/>
                    </a:lnTo>
                    <a:lnTo>
                      <a:pt x="4267" y="2819"/>
                    </a:lnTo>
                    <a:lnTo>
                      <a:pt x="4496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3" name="Freeform: Shape 1752">
                <a:extLst>
                  <a:ext uri="{FF2B5EF4-FFF2-40B4-BE49-F238E27FC236}">
                    <a16:creationId xmlns:a16="http://schemas.microsoft.com/office/drawing/2014/main" id="{7C911467-D271-4F7D-8701-F6E801BE39A5}"/>
                  </a:ext>
                </a:extLst>
              </p:cNvPr>
              <p:cNvSpPr/>
              <p:nvPr/>
            </p:nvSpPr>
            <p:spPr>
              <a:xfrm>
                <a:off x="3485007" y="1903171"/>
                <a:ext cx="22631" cy="16459"/>
              </a:xfrm>
              <a:custGeom>
                <a:avLst/>
                <a:gdLst>
                  <a:gd name="connsiteX0" fmla="*/ 9144 w 22631"/>
                  <a:gd name="connsiteY0" fmla="*/ 11811 h 16459"/>
                  <a:gd name="connsiteX1" fmla="*/ 11354 w 22631"/>
                  <a:gd name="connsiteY1" fmla="*/ 14935 h 16459"/>
                  <a:gd name="connsiteX2" fmla="*/ 15773 w 22631"/>
                  <a:gd name="connsiteY2" fmla="*/ 16459 h 16459"/>
                  <a:gd name="connsiteX3" fmla="*/ 20269 w 22631"/>
                  <a:gd name="connsiteY3" fmla="*/ 9449 h 16459"/>
                  <a:gd name="connsiteX4" fmla="*/ 20726 w 22631"/>
                  <a:gd name="connsiteY4" fmla="*/ 5944 h 16459"/>
                  <a:gd name="connsiteX5" fmla="*/ 22098 w 22631"/>
                  <a:gd name="connsiteY5" fmla="*/ 3200 h 16459"/>
                  <a:gd name="connsiteX6" fmla="*/ 22631 w 22631"/>
                  <a:gd name="connsiteY6" fmla="*/ 0 h 16459"/>
                  <a:gd name="connsiteX7" fmla="*/ 15316 w 22631"/>
                  <a:gd name="connsiteY7" fmla="*/ 2057 h 16459"/>
                  <a:gd name="connsiteX8" fmla="*/ 0 w 22631"/>
                  <a:gd name="connsiteY8" fmla="*/ 9525 h 16459"/>
                  <a:gd name="connsiteX9" fmla="*/ 76 w 22631"/>
                  <a:gd name="connsiteY9" fmla="*/ 10820 h 16459"/>
                  <a:gd name="connsiteX10" fmla="*/ 4801 w 22631"/>
                  <a:gd name="connsiteY10" fmla="*/ 10363 h 1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31" h="16459">
                    <a:moveTo>
                      <a:pt x="9144" y="11811"/>
                    </a:moveTo>
                    <a:lnTo>
                      <a:pt x="11354" y="14935"/>
                    </a:lnTo>
                    <a:lnTo>
                      <a:pt x="15773" y="16459"/>
                    </a:lnTo>
                    <a:lnTo>
                      <a:pt x="20269" y="9449"/>
                    </a:lnTo>
                    <a:lnTo>
                      <a:pt x="20726" y="5944"/>
                    </a:lnTo>
                    <a:lnTo>
                      <a:pt x="22098" y="3200"/>
                    </a:lnTo>
                    <a:lnTo>
                      <a:pt x="22631" y="0"/>
                    </a:lnTo>
                    <a:lnTo>
                      <a:pt x="15316" y="2057"/>
                    </a:lnTo>
                    <a:lnTo>
                      <a:pt x="0" y="9525"/>
                    </a:lnTo>
                    <a:lnTo>
                      <a:pt x="76" y="10820"/>
                    </a:lnTo>
                    <a:lnTo>
                      <a:pt x="4801" y="103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4" name="Freeform: Shape 1753">
                <a:extLst>
                  <a:ext uri="{FF2B5EF4-FFF2-40B4-BE49-F238E27FC236}">
                    <a16:creationId xmlns:a16="http://schemas.microsoft.com/office/drawing/2014/main" id="{12BA2B59-FADB-4DB2-B243-1C4F1B180E66}"/>
                  </a:ext>
                </a:extLst>
              </p:cNvPr>
              <p:cNvSpPr/>
              <p:nvPr/>
            </p:nvSpPr>
            <p:spPr>
              <a:xfrm>
                <a:off x="3349675" y="4564989"/>
                <a:ext cx="9448" cy="10743"/>
              </a:xfrm>
              <a:custGeom>
                <a:avLst/>
                <a:gdLst>
                  <a:gd name="connsiteX0" fmla="*/ 4953 w 9448"/>
                  <a:gd name="connsiteY0" fmla="*/ 9449 h 10743"/>
                  <a:gd name="connsiteX1" fmla="*/ 9296 w 9448"/>
                  <a:gd name="connsiteY1" fmla="*/ 4419 h 10743"/>
                  <a:gd name="connsiteX2" fmla="*/ 9449 w 9448"/>
                  <a:gd name="connsiteY2" fmla="*/ 1676 h 10743"/>
                  <a:gd name="connsiteX3" fmla="*/ 8611 w 9448"/>
                  <a:gd name="connsiteY3" fmla="*/ 0 h 10743"/>
                  <a:gd name="connsiteX4" fmla="*/ 7087 w 9448"/>
                  <a:gd name="connsiteY4" fmla="*/ 457 h 10743"/>
                  <a:gd name="connsiteX5" fmla="*/ 6477 w 9448"/>
                  <a:gd name="connsiteY5" fmla="*/ 1295 h 10743"/>
                  <a:gd name="connsiteX6" fmla="*/ 1143 w 9448"/>
                  <a:gd name="connsiteY6" fmla="*/ 2057 h 10743"/>
                  <a:gd name="connsiteX7" fmla="*/ 0 w 9448"/>
                  <a:gd name="connsiteY7" fmla="*/ 4648 h 10743"/>
                  <a:gd name="connsiteX8" fmla="*/ 0 w 9448"/>
                  <a:gd name="connsiteY8" fmla="*/ 9449 h 10743"/>
                  <a:gd name="connsiteX9" fmla="*/ 762 w 9448"/>
                  <a:gd name="connsiteY9" fmla="*/ 10744 h 1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" h="10743">
                    <a:moveTo>
                      <a:pt x="4953" y="9449"/>
                    </a:moveTo>
                    <a:lnTo>
                      <a:pt x="9296" y="4419"/>
                    </a:lnTo>
                    <a:lnTo>
                      <a:pt x="9449" y="1676"/>
                    </a:lnTo>
                    <a:lnTo>
                      <a:pt x="8611" y="0"/>
                    </a:lnTo>
                    <a:lnTo>
                      <a:pt x="7087" y="457"/>
                    </a:lnTo>
                    <a:lnTo>
                      <a:pt x="6477" y="1295"/>
                    </a:lnTo>
                    <a:lnTo>
                      <a:pt x="1143" y="2057"/>
                    </a:lnTo>
                    <a:lnTo>
                      <a:pt x="0" y="4648"/>
                    </a:lnTo>
                    <a:lnTo>
                      <a:pt x="0" y="9449"/>
                    </a:lnTo>
                    <a:lnTo>
                      <a:pt x="762" y="107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5" name="Freeform: Shape 1754">
                <a:extLst>
                  <a:ext uri="{FF2B5EF4-FFF2-40B4-BE49-F238E27FC236}">
                    <a16:creationId xmlns:a16="http://schemas.microsoft.com/office/drawing/2014/main" id="{D7E586DD-E1D4-449A-8469-4BC2A5E31FD0}"/>
                  </a:ext>
                </a:extLst>
              </p:cNvPr>
              <p:cNvSpPr/>
              <p:nvPr/>
            </p:nvSpPr>
            <p:spPr>
              <a:xfrm>
                <a:off x="3285439" y="4610252"/>
                <a:ext cx="30175" cy="34975"/>
              </a:xfrm>
              <a:custGeom>
                <a:avLst/>
                <a:gdLst>
                  <a:gd name="connsiteX0" fmla="*/ 15240 w 30175"/>
                  <a:gd name="connsiteY0" fmla="*/ 4191 h 34975"/>
                  <a:gd name="connsiteX1" fmla="*/ 10058 w 30175"/>
                  <a:gd name="connsiteY1" fmla="*/ 12039 h 34975"/>
                  <a:gd name="connsiteX2" fmla="*/ 10058 w 30175"/>
                  <a:gd name="connsiteY2" fmla="*/ 20879 h 34975"/>
                  <a:gd name="connsiteX3" fmla="*/ 5258 w 30175"/>
                  <a:gd name="connsiteY3" fmla="*/ 25374 h 34975"/>
                  <a:gd name="connsiteX4" fmla="*/ 0 w 30175"/>
                  <a:gd name="connsiteY4" fmla="*/ 34976 h 34975"/>
                  <a:gd name="connsiteX5" fmla="*/ 4115 w 30175"/>
                  <a:gd name="connsiteY5" fmla="*/ 34290 h 34975"/>
                  <a:gd name="connsiteX6" fmla="*/ 11659 w 30175"/>
                  <a:gd name="connsiteY6" fmla="*/ 30785 h 34975"/>
                  <a:gd name="connsiteX7" fmla="*/ 18364 w 30175"/>
                  <a:gd name="connsiteY7" fmla="*/ 25756 h 34975"/>
                  <a:gd name="connsiteX8" fmla="*/ 24308 w 30175"/>
                  <a:gd name="connsiteY8" fmla="*/ 18517 h 34975"/>
                  <a:gd name="connsiteX9" fmla="*/ 25679 w 30175"/>
                  <a:gd name="connsiteY9" fmla="*/ 18440 h 34975"/>
                  <a:gd name="connsiteX10" fmla="*/ 30175 w 30175"/>
                  <a:gd name="connsiteY10" fmla="*/ 4801 h 34975"/>
                  <a:gd name="connsiteX11" fmla="*/ 26518 w 30175"/>
                  <a:gd name="connsiteY11" fmla="*/ 0 h 34975"/>
                  <a:gd name="connsiteX12" fmla="*/ 19888 w 30175"/>
                  <a:gd name="connsiteY12" fmla="*/ 914 h 3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75" h="34975">
                    <a:moveTo>
                      <a:pt x="15240" y="4191"/>
                    </a:moveTo>
                    <a:lnTo>
                      <a:pt x="10058" y="12039"/>
                    </a:lnTo>
                    <a:lnTo>
                      <a:pt x="10058" y="20879"/>
                    </a:lnTo>
                    <a:lnTo>
                      <a:pt x="5258" y="25374"/>
                    </a:lnTo>
                    <a:lnTo>
                      <a:pt x="0" y="34976"/>
                    </a:lnTo>
                    <a:lnTo>
                      <a:pt x="4115" y="34290"/>
                    </a:lnTo>
                    <a:lnTo>
                      <a:pt x="11659" y="30785"/>
                    </a:lnTo>
                    <a:lnTo>
                      <a:pt x="18364" y="25756"/>
                    </a:lnTo>
                    <a:lnTo>
                      <a:pt x="24308" y="18517"/>
                    </a:lnTo>
                    <a:lnTo>
                      <a:pt x="25679" y="18440"/>
                    </a:lnTo>
                    <a:lnTo>
                      <a:pt x="30175" y="4801"/>
                    </a:lnTo>
                    <a:lnTo>
                      <a:pt x="26518" y="0"/>
                    </a:lnTo>
                    <a:lnTo>
                      <a:pt x="19888" y="91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6" name="Freeform: Shape 1755">
                <a:extLst>
                  <a:ext uri="{FF2B5EF4-FFF2-40B4-BE49-F238E27FC236}">
                    <a16:creationId xmlns:a16="http://schemas.microsoft.com/office/drawing/2014/main" id="{6C26D030-CD64-47EF-BE18-3945BDB8CCA9}"/>
                  </a:ext>
                </a:extLst>
              </p:cNvPr>
              <p:cNvSpPr/>
              <p:nvPr/>
            </p:nvSpPr>
            <p:spPr>
              <a:xfrm>
                <a:off x="2381554" y="6572326"/>
                <a:ext cx="13335" cy="7772"/>
              </a:xfrm>
              <a:custGeom>
                <a:avLst/>
                <a:gdLst>
                  <a:gd name="connsiteX0" fmla="*/ 9906 w 13335"/>
                  <a:gd name="connsiteY0" fmla="*/ 153 h 7772"/>
                  <a:gd name="connsiteX1" fmla="*/ 6629 w 13335"/>
                  <a:gd name="connsiteY1" fmla="*/ 0 h 7772"/>
                  <a:gd name="connsiteX2" fmla="*/ 2210 w 13335"/>
                  <a:gd name="connsiteY2" fmla="*/ 1829 h 7772"/>
                  <a:gd name="connsiteX3" fmla="*/ 0 w 13335"/>
                  <a:gd name="connsiteY3" fmla="*/ 3581 h 7772"/>
                  <a:gd name="connsiteX4" fmla="*/ 2591 w 13335"/>
                  <a:gd name="connsiteY4" fmla="*/ 6172 h 7772"/>
                  <a:gd name="connsiteX5" fmla="*/ 2896 w 13335"/>
                  <a:gd name="connsiteY5" fmla="*/ 7773 h 7772"/>
                  <a:gd name="connsiteX6" fmla="*/ 5715 w 13335"/>
                  <a:gd name="connsiteY6" fmla="*/ 7163 h 7772"/>
                  <a:gd name="connsiteX7" fmla="*/ 6782 w 13335"/>
                  <a:gd name="connsiteY7" fmla="*/ 6477 h 7772"/>
                  <a:gd name="connsiteX8" fmla="*/ 8077 w 13335"/>
                  <a:gd name="connsiteY8" fmla="*/ 5334 h 7772"/>
                  <a:gd name="connsiteX9" fmla="*/ 13335 w 13335"/>
                  <a:gd name="connsiteY9" fmla="*/ 3200 h 7772"/>
                  <a:gd name="connsiteX10" fmla="*/ 12954 w 13335"/>
                  <a:gd name="connsiteY10" fmla="*/ 1524 h 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" h="7772">
                    <a:moveTo>
                      <a:pt x="9906" y="153"/>
                    </a:moveTo>
                    <a:lnTo>
                      <a:pt x="6629" y="0"/>
                    </a:lnTo>
                    <a:lnTo>
                      <a:pt x="2210" y="1829"/>
                    </a:lnTo>
                    <a:lnTo>
                      <a:pt x="0" y="3581"/>
                    </a:lnTo>
                    <a:lnTo>
                      <a:pt x="2591" y="6172"/>
                    </a:lnTo>
                    <a:lnTo>
                      <a:pt x="2896" y="7773"/>
                    </a:lnTo>
                    <a:lnTo>
                      <a:pt x="5715" y="7163"/>
                    </a:lnTo>
                    <a:lnTo>
                      <a:pt x="6782" y="6477"/>
                    </a:lnTo>
                    <a:lnTo>
                      <a:pt x="8077" y="5334"/>
                    </a:lnTo>
                    <a:lnTo>
                      <a:pt x="13335" y="3200"/>
                    </a:lnTo>
                    <a:lnTo>
                      <a:pt x="12954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7" name="Freeform: Shape 1756">
                <a:extLst>
                  <a:ext uri="{FF2B5EF4-FFF2-40B4-BE49-F238E27FC236}">
                    <a16:creationId xmlns:a16="http://schemas.microsoft.com/office/drawing/2014/main" id="{8D81B9F8-5586-47D2-AF7C-5273BE02CAC3}"/>
                  </a:ext>
                </a:extLst>
              </p:cNvPr>
              <p:cNvSpPr/>
              <p:nvPr/>
            </p:nvSpPr>
            <p:spPr>
              <a:xfrm>
                <a:off x="2373096" y="6710628"/>
                <a:ext cx="14097" cy="14707"/>
              </a:xfrm>
              <a:custGeom>
                <a:avLst/>
                <a:gdLst>
                  <a:gd name="connsiteX0" fmla="*/ 6782 w 14097"/>
                  <a:gd name="connsiteY0" fmla="*/ 153 h 14707"/>
                  <a:gd name="connsiteX1" fmla="*/ 1981 w 14097"/>
                  <a:gd name="connsiteY1" fmla="*/ 0 h 14707"/>
                  <a:gd name="connsiteX2" fmla="*/ 2286 w 14097"/>
                  <a:gd name="connsiteY2" fmla="*/ 2515 h 14707"/>
                  <a:gd name="connsiteX3" fmla="*/ 1448 w 14097"/>
                  <a:gd name="connsiteY3" fmla="*/ 5791 h 14707"/>
                  <a:gd name="connsiteX4" fmla="*/ 0 w 14097"/>
                  <a:gd name="connsiteY4" fmla="*/ 8763 h 14707"/>
                  <a:gd name="connsiteX5" fmla="*/ 991 w 14097"/>
                  <a:gd name="connsiteY5" fmla="*/ 10211 h 14707"/>
                  <a:gd name="connsiteX6" fmla="*/ 1524 w 14097"/>
                  <a:gd name="connsiteY6" fmla="*/ 13107 h 14707"/>
                  <a:gd name="connsiteX7" fmla="*/ 2591 w 14097"/>
                  <a:gd name="connsiteY7" fmla="*/ 14326 h 14707"/>
                  <a:gd name="connsiteX8" fmla="*/ 5715 w 14097"/>
                  <a:gd name="connsiteY8" fmla="*/ 14707 h 14707"/>
                  <a:gd name="connsiteX9" fmla="*/ 6858 w 14097"/>
                  <a:gd name="connsiteY9" fmla="*/ 10058 h 14707"/>
                  <a:gd name="connsiteX10" fmla="*/ 7239 w 14097"/>
                  <a:gd name="connsiteY10" fmla="*/ 5868 h 14707"/>
                  <a:gd name="connsiteX11" fmla="*/ 10668 w 14097"/>
                  <a:gd name="connsiteY11" fmla="*/ 5029 h 14707"/>
                  <a:gd name="connsiteX12" fmla="*/ 12344 w 14097"/>
                  <a:gd name="connsiteY12" fmla="*/ 3734 h 14707"/>
                  <a:gd name="connsiteX13" fmla="*/ 14097 w 14097"/>
                  <a:gd name="connsiteY13" fmla="*/ 1524 h 14707"/>
                  <a:gd name="connsiteX14" fmla="*/ 12497 w 14097"/>
                  <a:gd name="connsiteY14" fmla="*/ 839 h 1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97" h="14707">
                    <a:moveTo>
                      <a:pt x="6782" y="153"/>
                    </a:moveTo>
                    <a:lnTo>
                      <a:pt x="1981" y="0"/>
                    </a:lnTo>
                    <a:lnTo>
                      <a:pt x="2286" y="2515"/>
                    </a:lnTo>
                    <a:lnTo>
                      <a:pt x="1448" y="5791"/>
                    </a:lnTo>
                    <a:lnTo>
                      <a:pt x="0" y="8763"/>
                    </a:lnTo>
                    <a:lnTo>
                      <a:pt x="991" y="10211"/>
                    </a:lnTo>
                    <a:lnTo>
                      <a:pt x="1524" y="13107"/>
                    </a:lnTo>
                    <a:lnTo>
                      <a:pt x="2591" y="14326"/>
                    </a:lnTo>
                    <a:lnTo>
                      <a:pt x="5715" y="14707"/>
                    </a:lnTo>
                    <a:lnTo>
                      <a:pt x="6858" y="10058"/>
                    </a:lnTo>
                    <a:lnTo>
                      <a:pt x="7239" y="5868"/>
                    </a:lnTo>
                    <a:lnTo>
                      <a:pt x="10668" y="5029"/>
                    </a:lnTo>
                    <a:lnTo>
                      <a:pt x="12344" y="3734"/>
                    </a:lnTo>
                    <a:lnTo>
                      <a:pt x="14097" y="1524"/>
                    </a:lnTo>
                    <a:lnTo>
                      <a:pt x="12497" y="8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8" name="Freeform: Shape 1757">
                <a:extLst>
                  <a:ext uri="{FF2B5EF4-FFF2-40B4-BE49-F238E27FC236}">
                    <a16:creationId xmlns:a16="http://schemas.microsoft.com/office/drawing/2014/main" id="{A0687FAB-B5A7-49E6-B29F-08BF43A5E581}"/>
                  </a:ext>
                </a:extLst>
              </p:cNvPr>
              <p:cNvSpPr/>
              <p:nvPr/>
            </p:nvSpPr>
            <p:spPr>
              <a:xfrm>
                <a:off x="2374239" y="6687083"/>
                <a:ext cx="23698" cy="18287"/>
              </a:xfrm>
              <a:custGeom>
                <a:avLst/>
                <a:gdLst>
                  <a:gd name="connsiteX0" fmla="*/ 18821 w 23698"/>
                  <a:gd name="connsiteY0" fmla="*/ 11277 h 18287"/>
                  <a:gd name="connsiteX1" fmla="*/ 23698 w 23698"/>
                  <a:gd name="connsiteY1" fmla="*/ 9296 h 18287"/>
                  <a:gd name="connsiteX2" fmla="*/ 22251 w 23698"/>
                  <a:gd name="connsiteY2" fmla="*/ 4877 h 18287"/>
                  <a:gd name="connsiteX3" fmla="*/ 17221 w 23698"/>
                  <a:gd name="connsiteY3" fmla="*/ 3886 h 18287"/>
                  <a:gd name="connsiteX4" fmla="*/ 12726 w 23698"/>
                  <a:gd name="connsiteY4" fmla="*/ 2133 h 18287"/>
                  <a:gd name="connsiteX5" fmla="*/ 9296 w 23698"/>
                  <a:gd name="connsiteY5" fmla="*/ 1676 h 18287"/>
                  <a:gd name="connsiteX6" fmla="*/ 4725 w 23698"/>
                  <a:gd name="connsiteY6" fmla="*/ 0 h 18287"/>
                  <a:gd name="connsiteX7" fmla="*/ 3124 w 23698"/>
                  <a:gd name="connsiteY7" fmla="*/ 5029 h 18287"/>
                  <a:gd name="connsiteX8" fmla="*/ 2820 w 23698"/>
                  <a:gd name="connsiteY8" fmla="*/ 7848 h 18287"/>
                  <a:gd name="connsiteX9" fmla="*/ 1981 w 23698"/>
                  <a:gd name="connsiteY9" fmla="*/ 9068 h 18287"/>
                  <a:gd name="connsiteX10" fmla="*/ 1448 w 23698"/>
                  <a:gd name="connsiteY10" fmla="*/ 12268 h 18287"/>
                  <a:gd name="connsiteX11" fmla="*/ 0 w 23698"/>
                  <a:gd name="connsiteY11" fmla="*/ 16612 h 18287"/>
                  <a:gd name="connsiteX12" fmla="*/ 5486 w 23698"/>
                  <a:gd name="connsiteY12" fmla="*/ 16612 h 18287"/>
                  <a:gd name="connsiteX13" fmla="*/ 7773 w 23698"/>
                  <a:gd name="connsiteY13" fmla="*/ 18288 h 18287"/>
                  <a:gd name="connsiteX14" fmla="*/ 15316 w 23698"/>
                  <a:gd name="connsiteY14" fmla="*/ 14249 h 1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698" h="18287">
                    <a:moveTo>
                      <a:pt x="18821" y="11277"/>
                    </a:moveTo>
                    <a:lnTo>
                      <a:pt x="23698" y="9296"/>
                    </a:lnTo>
                    <a:lnTo>
                      <a:pt x="22251" y="4877"/>
                    </a:lnTo>
                    <a:lnTo>
                      <a:pt x="17221" y="3886"/>
                    </a:lnTo>
                    <a:lnTo>
                      <a:pt x="12726" y="2133"/>
                    </a:lnTo>
                    <a:lnTo>
                      <a:pt x="9296" y="1676"/>
                    </a:lnTo>
                    <a:lnTo>
                      <a:pt x="4725" y="0"/>
                    </a:lnTo>
                    <a:lnTo>
                      <a:pt x="3124" y="5029"/>
                    </a:lnTo>
                    <a:lnTo>
                      <a:pt x="2820" y="7848"/>
                    </a:lnTo>
                    <a:lnTo>
                      <a:pt x="1981" y="9068"/>
                    </a:lnTo>
                    <a:lnTo>
                      <a:pt x="1448" y="12268"/>
                    </a:lnTo>
                    <a:lnTo>
                      <a:pt x="0" y="16612"/>
                    </a:lnTo>
                    <a:lnTo>
                      <a:pt x="5486" y="16612"/>
                    </a:lnTo>
                    <a:lnTo>
                      <a:pt x="7773" y="18288"/>
                    </a:lnTo>
                    <a:lnTo>
                      <a:pt x="15316" y="142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9" name="Freeform: Shape 1758">
                <a:extLst>
                  <a:ext uri="{FF2B5EF4-FFF2-40B4-BE49-F238E27FC236}">
                    <a16:creationId xmlns:a16="http://schemas.microsoft.com/office/drawing/2014/main" id="{F0ED8244-E8E3-474C-A0CE-DBC32A40D663}"/>
                  </a:ext>
                </a:extLst>
              </p:cNvPr>
              <p:cNvSpPr/>
              <p:nvPr/>
            </p:nvSpPr>
            <p:spPr>
              <a:xfrm>
                <a:off x="2366772" y="6625437"/>
                <a:ext cx="20726" cy="22707"/>
              </a:xfrm>
              <a:custGeom>
                <a:avLst/>
                <a:gdLst>
                  <a:gd name="connsiteX0" fmla="*/ 0 w 20726"/>
                  <a:gd name="connsiteY0" fmla="*/ 20955 h 22707"/>
                  <a:gd name="connsiteX1" fmla="*/ 2438 w 20726"/>
                  <a:gd name="connsiteY1" fmla="*/ 22632 h 22707"/>
                  <a:gd name="connsiteX2" fmla="*/ 5258 w 20726"/>
                  <a:gd name="connsiteY2" fmla="*/ 22708 h 22707"/>
                  <a:gd name="connsiteX3" fmla="*/ 9754 w 20726"/>
                  <a:gd name="connsiteY3" fmla="*/ 19126 h 22707"/>
                  <a:gd name="connsiteX4" fmla="*/ 14707 w 20726"/>
                  <a:gd name="connsiteY4" fmla="*/ 14631 h 22707"/>
                  <a:gd name="connsiteX5" fmla="*/ 20422 w 20726"/>
                  <a:gd name="connsiteY5" fmla="*/ 7087 h 22707"/>
                  <a:gd name="connsiteX6" fmla="*/ 20726 w 20726"/>
                  <a:gd name="connsiteY6" fmla="*/ 3201 h 22707"/>
                  <a:gd name="connsiteX7" fmla="*/ 20269 w 20726"/>
                  <a:gd name="connsiteY7" fmla="*/ 0 h 22707"/>
                  <a:gd name="connsiteX8" fmla="*/ 15697 w 20726"/>
                  <a:gd name="connsiteY8" fmla="*/ 305 h 22707"/>
                  <a:gd name="connsiteX9" fmla="*/ 13335 w 20726"/>
                  <a:gd name="connsiteY9" fmla="*/ 1905 h 22707"/>
                  <a:gd name="connsiteX10" fmla="*/ 5867 w 20726"/>
                  <a:gd name="connsiteY10" fmla="*/ 3810 h 22707"/>
                  <a:gd name="connsiteX11" fmla="*/ 4115 w 20726"/>
                  <a:gd name="connsiteY11" fmla="*/ 3201 h 22707"/>
                  <a:gd name="connsiteX12" fmla="*/ 2286 w 20726"/>
                  <a:gd name="connsiteY12" fmla="*/ 4267 h 22707"/>
                  <a:gd name="connsiteX13" fmla="*/ 914 w 20726"/>
                  <a:gd name="connsiteY13" fmla="*/ 5563 h 22707"/>
                  <a:gd name="connsiteX14" fmla="*/ 152 w 20726"/>
                  <a:gd name="connsiteY14" fmla="*/ 8382 h 22707"/>
                  <a:gd name="connsiteX15" fmla="*/ 2514 w 20726"/>
                  <a:gd name="connsiteY15" fmla="*/ 10287 h 22707"/>
                  <a:gd name="connsiteX16" fmla="*/ 3962 w 20726"/>
                  <a:gd name="connsiteY16" fmla="*/ 10668 h 22707"/>
                  <a:gd name="connsiteX17" fmla="*/ 4953 w 20726"/>
                  <a:gd name="connsiteY17" fmla="*/ 11735 h 22707"/>
                  <a:gd name="connsiteX18" fmla="*/ 6020 w 20726"/>
                  <a:gd name="connsiteY18" fmla="*/ 15316 h 22707"/>
                  <a:gd name="connsiteX19" fmla="*/ 2667 w 20726"/>
                  <a:gd name="connsiteY19" fmla="*/ 18136 h 2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726" h="22707">
                    <a:moveTo>
                      <a:pt x="0" y="20955"/>
                    </a:moveTo>
                    <a:lnTo>
                      <a:pt x="2438" y="22632"/>
                    </a:lnTo>
                    <a:lnTo>
                      <a:pt x="5258" y="22708"/>
                    </a:lnTo>
                    <a:lnTo>
                      <a:pt x="9754" y="19126"/>
                    </a:lnTo>
                    <a:lnTo>
                      <a:pt x="14707" y="14631"/>
                    </a:lnTo>
                    <a:lnTo>
                      <a:pt x="20422" y="7087"/>
                    </a:lnTo>
                    <a:lnTo>
                      <a:pt x="20726" y="3201"/>
                    </a:lnTo>
                    <a:lnTo>
                      <a:pt x="20269" y="0"/>
                    </a:lnTo>
                    <a:lnTo>
                      <a:pt x="15697" y="305"/>
                    </a:lnTo>
                    <a:lnTo>
                      <a:pt x="13335" y="1905"/>
                    </a:lnTo>
                    <a:lnTo>
                      <a:pt x="5867" y="3810"/>
                    </a:lnTo>
                    <a:lnTo>
                      <a:pt x="4115" y="3201"/>
                    </a:lnTo>
                    <a:lnTo>
                      <a:pt x="2286" y="4267"/>
                    </a:lnTo>
                    <a:lnTo>
                      <a:pt x="914" y="5563"/>
                    </a:lnTo>
                    <a:lnTo>
                      <a:pt x="152" y="8382"/>
                    </a:lnTo>
                    <a:lnTo>
                      <a:pt x="2514" y="10287"/>
                    </a:lnTo>
                    <a:lnTo>
                      <a:pt x="3962" y="10668"/>
                    </a:lnTo>
                    <a:lnTo>
                      <a:pt x="4953" y="11735"/>
                    </a:lnTo>
                    <a:lnTo>
                      <a:pt x="6020" y="15316"/>
                    </a:lnTo>
                    <a:lnTo>
                      <a:pt x="2667" y="1813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0" name="Freeform: Shape 1759">
                <a:extLst>
                  <a:ext uri="{FF2B5EF4-FFF2-40B4-BE49-F238E27FC236}">
                    <a16:creationId xmlns:a16="http://schemas.microsoft.com/office/drawing/2014/main" id="{9FCEFFB3-22FB-4E6E-BB57-18BA23741463}"/>
                  </a:ext>
                </a:extLst>
              </p:cNvPr>
              <p:cNvSpPr/>
              <p:nvPr/>
            </p:nvSpPr>
            <p:spPr>
              <a:xfrm>
                <a:off x="2382088" y="6579565"/>
                <a:ext cx="26365" cy="38633"/>
              </a:xfrm>
              <a:custGeom>
                <a:avLst/>
                <a:gdLst>
                  <a:gd name="connsiteX0" fmla="*/ 13640 w 26365"/>
                  <a:gd name="connsiteY0" fmla="*/ 0 h 38633"/>
                  <a:gd name="connsiteX1" fmla="*/ 10516 w 26365"/>
                  <a:gd name="connsiteY1" fmla="*/ 4115 h 38633"/>
                  <a:gd name="connsiteX2" fmla="*/ 1905 w 26365"/>
                  <a:gd name="connsiteY2" fmla="*/ 6629 h 38633"/>
                  <a:gd name="connsiteX3" fmla="*/ 0 w 26365"/>
                  <a:gd name="connsiteY3" fmla="*/ 9144 h 38633"/>
                  <a:gd name="connsiteX4" fmla="*/ 457 w 26365"/>
                  <a:gd name="connsiteY4" fmla="*/ 10439 h 38633"/>
                  <a:gd name="connsiteX5" fmla="*/ 1372 w 26365"/>
                  <a:gd name="connsiteY5" fmla="*/ 14783 h 38633"/>
                  <a:gd name="connsiteX6" fmla="*/ 3429 w 26365"/>
                  <a:gd name="connsiteY6" fmla="*/ 18897 h 38633"/>
                  <a:gd name="connsiteX7" fmla="*/ 4420 w 26365"/>
                  <a:gd name="connsiteY7" fmla="*/ 21564 h 38633"/>
                  <a:gd name="connsiteX8" fmla="*/ 6553 w 26365"/>
                  <a:gd name="connsiteY8" fmla="*/ 25603 h 38633"/>
                  <a:gd name="connsiteX9" fmla="*/ 7544 w 26365"/>
                  <a:gd name="connsiteY9" fmla="*/ 27127 h 38633"/>
                  <a:gd name="connsiteX10" fmla="*/ 9068 w 26365"/>
                  <a:gd name="connsiteY10" fmla="*/ 34214 h 38633"/>
                  <a:gd name="connsiteX11" fmla="*/ 12573 w 26365"/>
                  <a:gd name="connsiteY11" fmla="*/ 38633 h 38633"/>
                  <a:gd name="connsiteX12" fmla="*/ 20803 w 26365"/>
                  <a:gd name="connsiteY12" fmla="*/ 37414 h 38633"/>
                  <a:gd name="connsiteX13" fmla="*/ 25603 w 26365"/>
                  <a:gd name="connsiteY13" fmla="*/ 38100 h 38633"/>
                  <a:gd name="connsiteX14" fmla="*/ 26365 w 26365"/>
                  <a:gd name="connsiteY14" fmla="*/ 36957 h 38633"/>
                  <a:gd name="connsiteX15" fmla="*/ 24384 w 26365"/>
                  <a:gd name="connsiteY15" fmla="*/ 28727 h 38633"/>
                  <a:gd name="connsiteX16" fmla="*/ 25070 w 26365"/>
                  <a:gd name="connsiteY16" fmla="*/ 27127 h 38633"/>
                  <a:gd name="connsiteX17" fmla="*/ 24994 w 26365"/>
                  <a:gd name="connsiteY17" fmla="*/ 26060 h 38633"/>
                  <a:gd name="connsiteX18" fmla="*/ 24460 w 26365"/>
                  <a:gd name="connsiteY18" fmla="*/ 24689 h 38633"/>
                  <a:gd name="connsiteX19" fmla="*/ 22555 w 26365"/>
                  <a:gd name="connsiteY19" fmla="*/ 22555 h 38633"/>
                  <a:gd name="connsiteX20" fmla="*/ 21108 w 26365"/>
                  <a:gd name="connsiteY20" fmla="*/ 17983 h 38633"/>
                  <a:gd name="connsiteX21" fmla="*/ 20574 w 26365"/>
                  <a:gd name="connsiteY21" fmla="*/ 14935 h 38633"/>
                  <a:gd name="connsiteX22" fmla="*/ 20041 w 26365"/>
                  <a:gd name="connsiteY22" fmla="*/ 14021 h 38633"/>
                  <a:gd name="connsiteX23" fmla="*/ 17145 w 26365"/>
                  <a:gd name="connsiteY23" fmla="*/ 11735 h 38633"/>
                  <a:gd name="connsiteX24" fmla="*/ 15545 w 26365"/>
                  <a:gd name="connsiteY24" fmla="*/ 8839 h 38633"/>
                  <a:gd name="connsiteX25" fmla="*/ 16231 w 26365"/>
                  <a:gd name="connsiteY25" fmla="*/ 533 h 3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365" h="38633">
                    <a:moveTo>
                      <a:pt x="13640" y="0"/>
                    </a:moveTo>
                    <a:lnTo>
                      <a:pt x="10516" y="4115"/>
                    </a:lnTo>
                    <a:lnTo>
                      <a:pt x="1905" y="6629"/>
                    </a:lnTo>
                    <a:lnTo>
                      <a:pt x="0" y="9144"/>
                    </a:lnTo>
                    <a:lnTo>
                      <a:pt x="457" y="10439"/>
                    </a:lnTo>
                    <a:lnTo>
                      <a:pt x="1372" y="14783"/>
                    </a:lnTo>
                    <a:lnTo>
                      <a:pt x="3429" y="18897"/>
                    </a:lnTo>
                    <a:lnTo>
                      <a:pt x="4420" y="21564"/>
                    </a:lnTo>
                    <a:lnTo>
                      <a:pt x="6553" y="25603"/>
                    </a:lnTo>
                    <a:lnTo>
                      <a:pt x="7544" y="27127"/>
                    </a:lnTo>
                    <a:lnTo>
                      <a:pt x="9068" y="34214"/>
                    </a:lnTo>
                    <a:lnTo>
                      <a:pt x="12573" y="38633"/>
                    </a:lnTo>
                    <a:lnTo>
                      <a:pt x="20803" y="37414"/>
                    </a:lnTo>
                    <a:lnTo>
                      <a:pt x="25603" y="38100"/>
                    </a:lnTo>
                    <a:lnTo>
                      <a:pt x="26365" y="36957"/>
                    </a:lnTo>
                    <a:lnTo>
                      <a:pt x="24384" y="28727"/>
                    </a:lnTo>
                    <a:lnTo>
                      <a:pt x="25070" y="27127"/>
                    </a:lnTo>
                    <a:lnTo>
                      <a:pt x="24994" y="26060"/>
                    </a:lnTo>
                    <a:lnTo>
                      <a:pt x="24460" y="24689"/>
                    </a:lnTo>
                    <a:lnTo>
                      <a:pt x="22555" y="22555"/>
                    </a:lnTo>
                    <a:lnTo>
                      <a:pt x="21108" y="17983"/>
                    </a:lnTo>
                    <a:lnTo>
                      <a:pt x="20574" y="14935"/>
                    </a:lnTo>
                    <a:lnTo>
                      <a:pt x="20041" y="14021"/>
                    </a:lnTo>
                    <a:lnTo>
                      <a:pt x="17145" y="11735"/>
                    </a:lnTo>
                    <a:lnTo>
                      <a:pt x="15545" y="8839"/>
                    </a:lnTo>
                    <a:lnTo>
                      <a:pt x="16231" y="53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1" name="Freeform: Shape 1760">
                <a:extLst>
                  <a:ext uri="{FF2B5EF4-FFF2-40B4-BE49-F238E27FC236}">
                    <a16:creationId xmlns:a16="http://schemas.microsoft.com/office/drawing/2014/main" id="{DFE8D1BD-D4E4-4459-8CF3-F49C9F055696}"/>
                  </a:ext>
                </a:extLst>
              </p:cNvPr>
              <p:cNvSpPr/>
              <p:nvPr/>
            </p:nvSpPr>
            <p:spPr>
              <a:xfrm>
                <a:off x="2369515" y="6622084"/>
                <a:ext cx="43129" cy="65379"/>
              </a:xfrm>
              <a:custGeom>
                <a:avLst/>
                <a:gdLst>
                  <a:gd name="connsiteX0" fmla="*/ 42824 w 43129"/>
                  <a:gd name="connsiteY0" fmla="*/ 29185 h 65379"/>
                  <a:gd name="connsiteX1" fmla="*/ 42443 w 43129"/>
                  <a:gd name="connsiteY1" fmla="*/ 21946 h 65379"/>
                  <a:gd name="connsiteX2" fmla="*/ 40310 w 43129"/>
                  <a:gd name="connsiteY2" fmla="*/ 5334 h 65379"/>
                  <a:gd name="connsiteX3" fmla="*/ 39700 w 43129"/>
                  <a:gd name="connsiteY3" fmla="*/ 3048 h 65379"/>
                  <a:gd name="connsiteX4" fmla="*/ 38938 w 43129"/>
                  <a:gd name="connsiteY4" fmla="*/ 2438 h 65379"/>
                  <a:gd name="connsiteX5" fmla="*/ 35662 w 43129"/>
                  <a:gd name="connsiteY5" fmla="*/ 2210 h 65379"/>
                  <a:gd name="connsiteX6" fmla="*/ 32004 w 43129"/>
                  <a:gd name="connsiteY6" fmla="*/ 229 h 65379"/>
                  <a:gd name="connsiteX7" fmla="*/ 30099 w 43129"/>
                  <a:gd name="connsiteY7" fmla="*/ 0 h 65379"/>
                  <a:gd name="connsiteX8" fmla="*/ 26137 w 43129"/>
                  <a:gd name="connsiteY8" fmla="*/ 1448 h 65379"/>
                  <a:gd name="connsiteX9" fmla="*/ 23317 w 43129"/>
                  <a:gd name="connsiteY9" fmla="*/ 4267 h 65379"/>
                  <a:gd name="connsiteX10" fmla="*/ 22860 w 43129"/>
                  <a:gd name="connsiteY10" fmla="*/ 5639 h 65379"/>
                  <a:gd name="connsiteX11" fmla="*/ 24232 w 43129"/>
                  <a:gd name="connsiteY11" fmla="*/ 9144 h 65379"/>
                  <a:gd name="connsiteX12" fmla="*/ 24156 w 43129"/>
                  <a:gd name="connsiteY12" fmla="*/ 12573 h 65379"/>
                  <a:gd name="connsiteX13" fmla="*/ 20726 w 43129"/>
                  <a:gd name="connsiteY13" fmla="*/ 15697 h 65379"/>
                  <a:gd name="connsiteX14" fmla="*/ 15011 w 43129"/>
                  <a:gd name="connsiteY14" fmla="*/ 18745 h 65379"/>
                  <a:gd name="connsiteX15" fmla="*/ 14021 w 43129"/>
                  <a:gd name="connsiteY15" fmla="*/ 21946 h 65379"/>
                  <a:gd name="connsiteX16" fmla="*/ 18517 w 43129"/>
                  <a:gd name="connsiteY16" fmla="*/ 23774 h 65379"/>
                  <a:gd name="connsiteX17" fmla="*/ 18821 w 43129"/>
                  <a:gd name="connsiteY17" fmla="*/ 27966 h 65379"/>
                  <a:gd name="connsiteX18" fmla="*/ 13716 w 43129"/>
                  <a:gd name="connsiteY18" fmla="*/ 29108 h 65379"/>
                  <a:gd name="connsiteX19" fmla="*/ 11659 w 43129"/>
                  <a:gd name="connsiteY19" fmla="*/ 27661 h 65379"/>
                  <a:gd name="connsiteX20" fmla="*/ 9449 w 43129"/>
                  <a:gd name="connsiteY20" fmla="*/ 27966 h 65379"/>
                  <a:gd name="connsiteX21" fmla="*/ 5334 w 43129"/>
                  <a:gd name="connsiteY21" fmla="*/ 30556 h 65379"/>
                  <a:gd name="connsiteX22" fmla="*/ 4039 w 43129"/>
                  <a:gd name="connsiteY22" fmla="*/ 32461 h 65379"/>
                  <a:gd name="connsiteX23" fmla="*/ 5563 w 43129"/>
                  <a:gd name="connsiteY23" fmla="*/ 34823 h 65379"/>
                  <a:gd name="connsiteX24" fmla="*/ 8001 w 43129"/>
                  <a:gd name="connsiteY24" fmla="*/ 37567 h 65379"/>
                  <a:gd name="connsiteX25" fmla="*/ 10287 w 43129"/>
                  <a:gd name="connsiteY25" fmla="*/ 39091 h 65379"/>
                  <a:gd name="connsiteX26" fmla="*/ 9068 w 43129"/>
                  <a:gd name="connsiteY26" fmla="*/ 45873 h 65379"/>
                  <a:gd name="connsiteX27" fmla="*/ 1981 w 43129"/>
                  <a:gd name="connsiteY27" fmla="*/ 45492 h 65379"/>
                  <a:gd name="connsiteX28" fmla="*/ 0 w 43129"/>
                  <a:gd name="connsiteY28" fmla="*/ 49225 h 65379"/>
                  <a:gd name="connsiteX29" fmla="*/ 838 w 43129"/>
                  <a:gd name="connsiteY29" fmla="*/ 53950 h 65379"/>
                  <a:gd name="connsiteX30" fmla="*/ 4648 w 43129"/>
                  <a:gd name="connsiteY30" fmla="*/ 52883 h 65379"/>
                  <a:gd name="connsiteX31" fmla="*/ 10516 w 43129"/>
                  <a:gd name="connsiteY31" fmla="*/ 56769 h 65379"/>
                  <a:gd name="connsiteX32" fmla="*/ 15697 w 43129"/>
                  <a:gd name="connsiteY32" fmla="*/ 57226 h 65379"/>
                  <a:gd name="connsiteX33" fmla="*/ 19583 w 43129"/>
                  <a:gd name="connsiteY33" fmla="*/ 56998 h 65379"/>
                  <a:gd name="connsiteX34" fmla="*/ 20955 w 43129"/>
                  <a:gd name="connsiteY34" fmla="*/ 56236 h 65379"/>
                  <a:gd name="connsiteX35" fmla="*/ 22403 w 43129"/>
                  <a:gd name="connsiteY35" fmla="*/ 51968 h 65379"/>
                  <a:gd name="connsiteX36" fmla="*/ 22479 w 43129"/>
                  <a:gd name="connsiteY36" fmla="*/ 44654 h 65379"/>
                  <a:gd name="connsiteX37" fmla="*/ 22860 w 43129"/>
                  <a:gd name="connsiteY37" fmla="*/ 42596 h 65379"/>
                  <a:gd name="connsiteX38" fmla="*/ 23698 w 43129"/>
                  <a:gd name="connsiteY38" fmla="*/ 41072 h 65379"/>
                  <a:gd name="connsiteX39" fmla="*/ 32080 w 43129"/>
                  <a:gd name="connsiteY39" fmla="*/ 35586 h 65379"/>
                  <a:gd name="connsiteX40" fmla="*/ 32842 w 43129"/>
                  <a:gd name="connsiteY40" fmla="*/ 35662 h 65379"/>
                  <a:gd name="connsiteX41" fmla="*/ 33071 w 43129"/>
                  <a:gd name="connsiteY41" fmla="*/ 36271 h 65379"/>
                  <a:gd name="connsiteX42" fmla="*/ 32690 w 43129"/>
                  <a:gd name="connsiteY42" fmla="*/ 37034 h 65379"/>
                  <a:gd name="connsiteX43" fmla="*/ 30633 w 43129"/>
                  <a:gd name="connsiteY43" fmla="*/ 38862 h 65379"/>
                  <a:gd name="connsiteX44" fmla="*/ 29718 w 43129"/>
                  <a:gd name="connsiteY44" fmla="*/ 40234 h 65379"/>
                  <a:gd name="connsiteX45" fmla="*/ 29413 w 43129"/>
                  <a:gd name="connsiteY45" fmla="*/ 44654 h 65379"/>
                  <a:gd name="connsiteX46" fmla="*/ 27584 w 43129"/>
                  <a:gd name="connsiteY46" fmla="*/ 46101 h 65379"/>
                  <a:gd name="connsiteX47" fmla="*/ 26746 w 43129"/>
                  <a:gd name="connsiteY47" fmla="*/ 48997 h 65379"/>
                  <a:gd name="connsiteX48" fmla="*/ 26746 w 43129"/>
                  <a:gd name="connsiteY48" fmla="*/ 50673 h 65379"/>
                  <a:gd name="connsiteX49" fmla="*/ 29032 w 43129"/>
                  <a:gd name="connsiteY49" fmla="*/ 55093 h 65379"/>
                  <a:gd name="connsiteX50" fmla="*/ 28956 w 43129"/>
                  <a:gd name="connsiteY50" fmla="*/ 58369 h 65379"/>
                  <a:gd name="connsiteX51" fmla="*/ 29489 w 43129"/>
                  <a:gd name="connsiteY51" fmla="*/ 60884 h 65379"/>
                  <a:gd name="connsiteX52" fmla="*/ 31318 w 43129"/>
                  <a:gd name="connsiteY52" fmla="*/ 64999 h 65379"/>
                  <a:gd name="connsiteX53" fmla="*/ 33604 w 43129"/>
                  <a:gd name="connsiteY53" fmla="*/ 65380 h 65379"/>
                  <a:gd name="connsiteX54" fmla="*/ 37871 w 43129"/>
                  <a:gd name="connsiteY54" fmla="*/ 64770 h 65379"/>
                  <a:gd name="connsiteX55" fmla="*/ 38786 w 43129"/>
                  <a:gd name="connsiteY55" fmla="*/ 63932 h 65379"/>
                  <a:gd name="connsiteX56" fmla="*/ 39853 w 43129"/>
                  <a:gd name="connsiteY56" fmla="*/ 60351 h 65379"/>
                  <a:gd name="connsiteX57" fmla="*/ 41681 w 43129"/>
                  <a:gd name="connsiteY57" fmla="*/ 57379 h 65379"/>
                  <a:gd name="connsiteX58" fmla="*/ 42596 w 43129"/>
                  <a:gd name="connsiteY58" fmla="*/ 53721 h 65379"/>
                  <a:gd name="connsiteX59" fmla="*/ 43129 w 43129"/>
                  <a:gd name="connsiteY59" fmla="*/ 48997 h 65379"/>
                  <a:gd name="connsiteX60" fmla="*/ 42672 w 43129"/>
                  <a:gd name="connsiteY60" fmla="*/ 47854 h 65379"/>
                  <a:gd name="connsiteX61" fmla="*/ 40919 w 43129"/>
                  <a:gd name="connsiteY61" fmla="*/ 47397 h 65379"/>
                  <a:gd name="connsiteX62" fmla="*/ 40691 w 43129"/>
                  <a:gd name="connsiteY62" fmla="*/ 45568 h 65379"/>
                  <a:gd name="connsiteX63" fmla="*/ 42139 w 43129"/>
                  <a:gd name="connsiteY63" fmla="*/ 36500 h 6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3129" h="65379">
                    <a:moveTo>
                      <a:pt x="42824" y="29185"/>
                    </a:moveTo>
                    <a:lnTo>
                      <a:pt x="42443" y="21946"/>
                    </a:lnTo>
                    <a:lnTo>
                      <a:pt x="40310" y="5334"/>
                    </a:lnTo>
                    <a:lnTo>
                      <a:pt x="39700" y="3048"/>
                    </a:lnTo>
                    <a:lnTo>
                      <a:pt x="38938" y="2438"/>
                    </a:lnTo>
                    <a:lnTo>
                      <a:pt x="35662" y="2210"/>
                    </a:lnTo>
                    <a:lnTo>
                      <a:pt x="32004" y="229"/>
                    </a:lnTo>
                    <a:lnTo>
                      <a:pt x="30099" y="0"/>
                    </a:lnTo>
                    <a:lnTo>
                      <a:pt x="26137" y="1448"/>
                    </a:lnTo>
                    <a:lnTo>
                      <a:pt x="23317" y="4267"/>
                    </a:lnTo>
                    <a:lnTo>
                      <a:pt x="22860" y="5639"/>
                    </a:lnTo>
                    <a:lnTo>
                      <a:pt x="24232" y="9144"/>
                    </a:lnTo>
                    <a:lnTo>
                      <a:pt x="24156" y="12573"/>
                    </a:lnTo>
                    <a:lnTo>
                      <a:pt x="20726" y="15697"/>
                    </a:lnTo>
                    <a:lnTo>
                      <a:pt x="15011" y="18745"/>
                    </a:lnTo>
                    <a:lnTo>
                      <a:pt x="14021" y="21946"/>
                    </a:lnTo>
                    <a:lnTo>
                      <a:pt x="18517" y="23774"/>
                    </a:lnTo>
                    <a:lnTo>
                      <a:pt x="18821" y="27966"/>
                    </a:lnTo>
                    <a:lnTo>
                      <a:pt x="13716" y="29108"/>
                    </a:lnTo>
                    <a:lnTo>
                      <a:pt x="11659" y="27661"/>
                    </a:lnTo>
                    <a:lnTo>
                      <a:pt x="9449" y="27966"/>
                    </a:lnTo>
                    <a:lnTo>
                      <a:pt x="5334" y="30556"/>
                    </a:lnTo>
                    <a:lnTo>
                      <a:pt x="4039" y="32461"/>
                    </a:lnTo>
                    <a:lnTo>
                      <a:pt x="5563" y="34823"/>
                    </a:lnTo>
                    <a:lnTo>
                      <a:pt x="8001" y="37567"/>
                    </a:lnTo>
                    <a:lnTo>
                      <a:pt x="10287" y="39091"/>
                    </a:lnTo>
                    <a:lnTo>
                      <a:pt x="9068" y="45873"/>
                    </a:lnTo>
                    <a:lnTo>
                      <a:pt x="1981" y="45492"/>
                    </a:lnTo>
                    <a:lnTo>
                      <a:pt x="0" y="49225"/>
                    </a:lnTo>
                    <a:lnTo>
                      <a:pt x="838" y="53950"/>
                    </a:lnTo>
                    <a:lnTo>
                      <a:pt x="4648" y="52883"/>
                    </a:lnTo>
                    <a:lnTo>
                      <a:pt x="10516" y="56769"/>
                    </a:lnTo>
                    <a:lnTo>
                      <a:pt x="15697" y="57226"/>
                    </a:lnTo>
                    <a:lnTo>
                      <a:pt x="19583" y="56998"/>
                    </a:lnTo>
                    <a:lnTo>
                      <a:pt x="20955" y="56236"/>
                    </a:lnTo>
                    <a:lnTo>
                      <a:pt x="22403" y="51968"/>
                    </a:lnTo>
                    <a:lnTo>
                      <a:pt x="22479" y="44654"/>
                    </a:lnTo>
                    <a:lnTo>
                      <a:pt x="22860" y="42596"/>
                    </a:lnTo>
                    <a:lnTo>
                      <a:pt x="23698" y="41072"/>
                    </a:lnTo>
                    <a:lnTo>
                      <a:pt x="32080" y="35586"/>
                    </a:lnTo>
                    <a:lnTo>
                      <a:pt x="32842" y="35662"/>
                    </a:lnTo>
                    <a:lnTo>
                      <a:pt x="33071" y="36271"/>
                    </a:lnTo>
                    <a:lnTo>
                      <a:pt x="32690" y="37034"/>
                    </a:lnTo>
                    <a:lnTo>
                      <a:pt x="30633" y="38862"/>
                    </a:lnTo>
                    <a:lnTo>
                      <a:pt x="29718" y="40234"/>
                    </a:lnTo>
                    <a:lnTo>
                      <a:pt x="29413" y="44654"/>
                    </a:lnTo>
                    <a:lnTo>
                      <a:pt x="27584" y="46101"/>
                    </a:lnTo>
                    <a:lnTo>
                      <a:pt x="26746" y="48997"/>
                    </a:lnTo>
                    <a:lnTo>
                      <a:pt x="26746" y="50673"/>
                    </a:lnTo>
                    <a:lnTo>
                      <a:pt x="29032" y="55093"/>
                    </a:lnTo>
                    <a:lnTo>
                      <a:pt x="28956" y="58369"/>
                    </a:lnTo>
                    <a:lnTo>
                      <a:pt x="29489" y="60884"/>
                    </a:lnTo>
                    <a:lnTo>
                      <a:pt x="31318" y="64999"/>
                    </a:lnTo>
                    <a:lnTo>
                      <a:pt x="33604" y="65380"/>
                    </a:lnTo>
                    <a:lnTo>
                      <a:pt x="37871" y="64770"/>
                    </a:lnTo>
                    <a:lnTo>
                      <a:pt x="38786" y="63932"/>
                    </a:lnTo>
                    <a:lnTo>
                      <a:pt x="39853" y="60351"/>
                    </a:lnTo>
                    <a:lnTo>
                      <a:pt x="41681" y="57379"/>
                    </a:lnTo>
                    <a:lnTo>
                      <a:pt x="42596" y="53721"/>
                    </a:lnTo>
                    <a:lnTo>
                      <a:pt x="43129" y="48997"/>
                    </a:lnTo>
                    <a:lnTo>
                      <a:pt x="42672" y="47854"/>
                    </a:lnTo>
                    <a:lnTo>
                      <a:pt x="40919" y="47397"/>
                    </a:lnTo>
                    <a:lnTo>
                      <a:pt x="40691" y="45568"/>
                    </a:lnTo>
                    <a:lnTo>
                      <a:pt x="42139" y="365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2" name="Freeform: Shape 1761">
                <a:extLst>
                  <a:ext uri="{FF2B5EF4-FFF2-40B4-BE49-F238E27FC236}">
                    <a16:creationId xmlns:a16="http://schemas.microsoft.com/office/drawing/2014/main" id="{54237F26-53F9-4104-8807-023CDE266794}"/>
                  </a:ext>
                </a:extLst>
              </p:cNvPr>
              <p:cNvSpPr/>
              <p:nvPr/>
            </p:nvSpPr>
            <p:spPr>
              <a:xfrm>
                <a:off x="8920429" y="4273143"/>
                <a:ext cx="3123" cy="7924"/>
              </a:xfrm>
              <a:custGeom>
                <a:avLst/>
                <a:gdLst>
                  <a:gd name="connsiteX0" fmla="*/ 2896 w 3123"/>
                  <a:gd name="connsiteY0" fmla="*/ 457 h 7924"/>
                  <a:gd name="connsiteX1" fmla="*/ 1447 w 3123"/>
                  <a:gd name="connsiteY1" fmla="*/ 0 h 7924"/>
                  <a:gd name="connsiteX2" fmla="*/ 0 w 3123"/>
                  <a:gd name="connsiteY2" fmla="*/ 2057 h 7924"/>
                  <a:gd name="connsiteX3" fmla="*/ 228 w 3123"/>
                  <a:gd name="connsiteY3" fmla="*/ 4419 h 7924"/>
                  <a:gd name="connsiteX4" fmla="*/ 533 w 3123"/>
                  <a:gd name="connsiteY4" fmla="*/ 5867 h 7924"/>
                  <a:gd name="connsiteX5" fmla="*/ 609 w 3123"/>
                  <a:gd name="connsiteY5" fmla="*/ 6629 h 7924"/>
                  <a:gd name="connsiteX6" fmla="*/ 838 w 3123"/>
                  <a:gd name="connsiteY6" fmla="*/ 7772 h 7924"/>
                  <a:gd name="connsiteX7" fmla="*/ 1295 w 3123"/>
                  <a:gd name="connsiteY7" fmla="*/ 7925 h 7924"/>
                  <a:gd name="connsiteX8" fmla="*/ 3124 w 3123"/>
                  <a:gd name="connsiteY8" fmla="*/ 6477 h 7924"/>
                  <a:gd name="connsiteX9" fmla="*/ 2133 w 3123"/>
                  <a:gd name="connsiteY9" fmla="*/ 2514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3" h="7924">
                    <a:moveTo>
                      <a:pt x="2896" y="457"/>
                    </a:moveTo>
                    <a:lnTo>
                      <a:pt x="1447" y="0"/>
                    </a:lnTo>
                    <a:lnTo>
                      <a:pt x="0" y="2057"/>
                    </a:lnTo>
                    <a:lnTo>
                      <a:pt x="228" y="4419"/>
                    </a:lnTo>
                    <a:lnTo>
                      <a:pt x="533" y="5867"/>
                    </a:lnTo>
                    <a:lnTo>
                      <a:pt x="609" y="6629"/>
                    </a:lnTo>
                    <a:lnTo>
                      <a:pt x="838" y="7772"/>
                    </a:lnTo>
                    <a:lnTo>
                      <a:pt x="1295" y="7925"/>
                    </a:lnTo>
                    <a:lnTo>
                      <a:pt x="3124" y="6477"/>
                    </a:lnTo>
                    <a:lnTo>
                      <a:pt x="2133" y="251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3" name="Freeform: Shape 1762">
                <a:extLst>
                  <a:ext uri="{FF2B5EF4-FFF2-40B4-BE49-F238E27FC236}">
                    <a16:creationId xmlns:a16="http://schemas.microsoft.com/office/drawing/2014/main" id="{E18AC851-4A3A-44FF-B408-2E612B2D34B5}"/>
                  </a:ext>
                </a:extLst>
              </p:cNvPr>
              <p:cNvSpPr/>
              <p:nvPr/>
            </p:nvSpPr>
            <p:spPr>
              <a:xfrm>
                <a:off x="2380030" y="6747433"/>
                <a:ext cx="28727" cy="21260"/>
              </a:xfrm>
              <a:custGeom>
                <a:avLst/>
                <a:gdLst>
                  <a:gd name="connsiteX0" fmla="*/ 26670 w 28727"/>
                  <a:gd name="connsiteY0" fmla="*/ 0 h 21260"/>
                  <a:gd name="connsiteX1" fmla="*/ 21869 w 28727"/>
                  <a:gd name="connsiteY1" fmla="*/ 0 h 21260"/>
                  <a:gd name="connsiteX2" fmla="*/ 16231 w 28727"/>
                  <a:gd name="connsiteY2" fmla="*/ 3657 h 21260"/>
                  <a:gd name="connsiteX3" fmla="*/ 10058 w 28727"/>
                  <a:gd name="connsiteY3" fmla="*/ 5639 h 21260"/>
                  <a:gd name="connsiteX4" fmla="*/ 5639 w 28727"/>
                  <a:gd name="connsiteY4" fmla="*/ 3582 h 21260"/>
                  <a:gd name="connsiteX5" fmla="*/ 3505 w 28727"/>
                  <a:gd name="connsiteY5" fmla="*/ 8915 h 21260"/>
                  <a:gd name="connsiteX6" fmla="*/ 2362 w 28727"/>
                  <a:gd name="connsiteY6" fmla="*/ 12497 h 21260"/>
                  <a:gd name="connsiteX7" fmla="*/ 0 w 28727"/>
                  <a:gd name="connsiteY7" fmla="*/ 17755 h 21260"/>
                  <a:gd name="connsiteX8" fmla="*/ 457 w 28727"/>
                  <a:gd name="connsiteY8" fmla="*/ 21260 h 21260"/>
                  <a:gd name="connsiteX9" fmla="*/ 4191 w 28727"/>
                  <a:gd name="connsiteY9" fmla="*/ 18288 h 21260"/>
                  <a:gd name="connsiteX10" fmla="*/ 5944 w 28727"/>
                  <a:gd name="connsiteY10" fmla="*/ 16154 h 21260"/>
                  <a:gd name="connsiteX11" fmla="*/ 9830 w 28727"/>
                  <a:gd name="connsiteY11" fmla="*/ 9678 h 21260"/>
                  <a:gd name="connsiteX12" fmla="*/ 14097 w 28727"/>
                  <a:gd name="connsiteY12" fmla="*/ 11202 h 21260"/>
                  <a:gd name="connsiteX13" fmla="*/ 17297 w 28727"/>
                  <a:gd name="connsiteY13" fmla="*/ 11506 h 21260"/>
                  <a:gd name="connsiteX14" fmla="*/ 19507 w 28727"/>
                  <a:gd name="connsiteY14" fmla="*/ 10363 h 21260"/>
                  <a:gd name="connsiteX15" fmla="*/ 22022 w 28727"/>
                  <a:gd name="connsiteY15" fmla="*/ 8077 h 21260"/>
                  <a:gd name="connsiteX16" fmla="*/ 23622 w 28727"/>
                  <a:gd name="connsiteY16" fmla="*/ 8230 h 21260"/>
                  <a:gd name="connsiteX17" fmla="*/ 26365 w 28727"/>
                  <a:gd name="connsiteY17" fmla="*/ 9525 h 21260"/>
                  <a:gd name="connsiteX18" fmla="*/ 27432 w 28727"/>
                  <a:gd name="connsiteY18" fmla="*/ 9144 h 21260"/>
                  <a:gd name="connsiteX19" fmla="*/ 28651 w 28727"/>
                  <a:gd name="connsiteY19" fmla="*/ 7773 h 21260"/>
                  <a:gd name="connsiteX20" fmla="*/ 28727 w 28727"/>
                  <a:gd name="connsiteY20" fmla="*/ 3505 h 21260"/>
                  <a:gd name="connsiteX21" fmla="*/ 28270 w 28727"/>
                  <a:gd name="connsiteY21" fmla="*/ 1905 h 2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727" h="21260">
                    <a:moveTo>
                      <a:pt x="26670" y="0"/>
                    </a:moveTo>
                    <a:lnTo>
                      <a:pt x="21869" y="0"/>
                    </a:lnTo>
                    <a:lnTo>
                      <a:pt x="16231" y="3657"/>
                    </a:lnTo>
                    <a:lnTo>
                      <a:pt x="10058" y="5639"/>
                    </a:lnTo>
                    <a:lnTo>
                      <a:pt x="5639" y="3582"/>
                    </a:lnTo>
                    <a:lnTo>
                      <a:pt x="3505" y="8915"/>
                    </a:lnTo>
                    <a:lnTo>
                      <a:pt x="2362" y="12497"/>
                    </a:lnTo>
                    <a:lnTo>
                      <a:pt x="0" y="17755"/>
                    </a:lnTo>
                    <a:lnTo>
                      <a:pt x="457" y="21260"/>
                    </a:lnTo>
                    <a:lnTo>
                      <a:pt x="4191" y="18288"/>
                    </a:lnTo>
                    <a:lnTo>
                      <a:pt x="5944" y="16154"/>
                    </a:lnTo>
                    <a:lnTo>
                      <a:pt x="9830" y="9678"/>
                    </a:lnTo>
                    <a:lnTo>
                      <a:pt x="14097" y="11202"/>
                    </a:lnTo>
                    <a:lnTo>
                      <a:pt x="17297" y="11506"/>
                    </a:lnTo>
                    <a:lnTo>
                      <a:pt x="19507" y="10363"/>
                    </a:lnTo>
                    <a:lnTo>
                      <a:pt x="22022" y="8077"/>
                    </a:lnTo>
                    <a:lnTo>
                      <a:pt x="23622" y="8230"/>
                    </a:lnTo>
                    <a:lnTo>
                      <a:pt x="26365" y="9525"/>
                    </a:lnTo>
                    <a:lnTo>
                      <a:pt x="27432" y="9144"/>
                    </a:lnTo>
                    <a:lnTo>
                      <a:pt x="28651" y="7773"/>
                    </a:lnTo>
                    <a:lnTo>
                      <a:pt x="28727" y="3505"/>
                    </a:lnTo>
                    <a:lnTo>
                      <a:pt x="28270" y="19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4" name="Freeform: Shape 1763">
                <a:extLst>
                  <a:ext uri="{FF2B5EF4-FFF2-40B4-BE49-F238E27FC236}">
                    <a16:creationId xmlns:a16="http://schemas.microsoft.com/office/drawing/2014/main" id="{FBD468FD-06AC-46FE-83F9-471F97930551}"/>
                  </a:ext>
                </a:extLst>
              </p:cNvPr>
              <p:cNvSpPr/>
              <p:nvPr/>
            </p:nvSpPr>
            <p:spPr>
              <a:xfrm>
                <a:off x="2387574" y="6768998"/>
                <a:ext cx="22250" cy="33223"/>
              </a:xfrm>
              <a:custGeom>
                <a:avLst/>
                <a:gdLst>
                  <a:gd name="connsiteX0" fmla="*/ 13792 w 22250"/>
                  <a:gd name="connsiteY0" fmla="*/ 11277 h 33223"/>
                  <a:gd name="connsiteX1" fmla="*/ 12573 w 22250"/>
                  <a:gd name="connsiteY1" fmla="*/ 9906 h 33223"/>
                  <a:gd name="connsiteX2" fmla="*/ 10973 w 22250"/>
                  <a:gd name="connsiteY2" fmla="*/ 0 h 33223"/>
                  <a:gd name="connsiteX3" fmla="*/ 7620 w 22250"/>
                  <a:gd name="connsiteY3" fmla="*/ 991 h 33223"/>
                  <a:gd name="connsiteX4" fmla="*/ 7391 w 22250"/>
                  <a:gd name="connsiteY4" fmla="*/ 5486 h 33223"/>
                  <a:gd name="connsiteX5" fmla="*/ 3810 w 22250"/>
                  <a:gd name="connsiteY5" fmla="*/ 4724 h 33223"/>
                  <a:gd name="connsiteX6" fmla="*/ 0 w 22250"/>
                  <a:gd name="connsiteY6" fmla="*/ 8077 h 33223"/>
                  <a:gd name="connsiteX7" fmla="*/ 2134 w 22250"/>
                  <a:gd name="connsiteY7" fmla="*/ 13945 h 33223"/>
                  <a:gd name="connsiteX8" fmla="*/ 3429 w 22250"/>
                  <a:gd name="connsiteY8" fmla="*/ 20802 h 33223"/>
                  <a:gd name="connsiteX9" fmla="*/ 7315 w 22250"/>
                  <a:gd name="connsiteY9" fmla="*/ 26746 h 33223"/>
                  <a:gd name="connsiteX10" fmla="*/ 9830 w 22250"/>
                  <a:gd name="connsiteY10" fmla="*/ 32842 h 33223"/>
                  <a:gd name="connsiteX11" fmla="*/ 15926 w 22250"/>
                  <a:gd name="connsiteY11" fmla="*/ 33223 h 33223"/>
                  <a:gd name="connsiteX12" fmla="*/ 16993 w 22250"/>
                  <a:gd name="connsiteY12" fmla="*/ 27127 h 33223"/>
                  <a:gd name="connsiteX13" fmla="*/ 22251 w 22250"/>
                  <a:gd name="connsiteY13" fmla="*/ 18517 h 33223"/>
                  <a:gd name="connsiteX14" fmla="*/ 22022 w 22250"/>
                  <a:gd name="connsiteY14" fmla="*/ 17145 h 33223"/>
                  <a:gd name="connsiteX15" fmla="*/ 17755 w 22250"/>
                  <a:gd name="connsiteY15" fmla="*/ 12040 h 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50" h="33223">
                    <a:moveTo>
                      <a:pt x="13792" y="11277"/>
                    </a:moveTo>
                    <a:lnTo>
                      <a:pt x="12573" y="9906"/>
                    </a:lnTo>
                    <a:lnTo>
                      <a:pt x="10973" y="0"/>
                    </a:lnTo>
                    <a:lnTo>
                      <a:pt x="7620" y="991"/>
                    </a:lnTo>
                    <a:lnTo>
                      <a:pt x="7391" y="5486"/>
                    </a:lnTo>
                    <a:lnTo>
                      <a:pt x="3810" y="4724"/>
                    </a:lnTo>
                    <a:lnTo>
                      <a:pt x="0" y="8077"/>
                    </a:lnTo>
                    <a:lnTo>
                      <a:pt x="2134" y="13945"/>
                    </a:lnTo>
                    <a:lnTo>
                      <a:pt x="3429" y="20802"/>
                    </a:lnTo>
                    <a:lnTo>
                      <a:pt x="7315" y="26746"/>
                    </a:lnTo>
                    <a:lnTo>
                      <a:pt x="9830" y="32842"/>
                    </a:lnTo>
                    <a:lnTo>
                      <a:pt x="15926" y="33223"/>
                    </a:lnTo>
                    <a:lnTo>
                      <a:pt x="16993" y="27127"/>
                    </a:lnTo>
                    <a:lnTo>
                      <a:pt x="22251" y="18517"/>
                    </a:lnTo>
                    <a:lnTo>
                      <a:pt x="22022" y="17145"/>
                    </a:lnTo>
                    <a:lnTo>
                      <a:pt x="17755" y="1204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5" name="Freeform: Shape 1764">
                <a:extLst>
                  <a:ext uri="{FF2B5EF4-FFF2-40B4-BE49-F238E27FC236}">
                    <a16:creationId xmlns:a16="http://schemas.microsoft.com/office/drawing/2014/main" id="{D5BD2066-1F3F-4AC2-B7B7-1EDDEECF1304}"/>
                  </a:ext>
                </a:extLst>
              </p:cNvPr>
              <p:cNvSpPr/>
              <p:nvPr/>
            </p:nvSpPr>
            <p:spPr>
              <a:xfrm>
                <a:off x="5707532" y="654710"/>
                <a:ext cx="60426" cy="57073"/>
              </a:xfrm>
              <a:custGeom>
                <a:avLst/>
                <a:gdLst>
                  <a:gd name="connsiteX0" fmla="*/ 8992 w 60426"/>
                  <a:gd name="connsiteY0" fmla="*/ 18364 h 57073"/>
                  <a:gd name="connsiteX1" fmla="*/ 10973 w 60426"/>
                  <a:gd name="connsiteY1" fmla="*/ 21869 h 57073"/>
                  <a:gd name="connsiteX2" fmla="*/ 21869 w 60426"/>
                  <a:gd name="connsiteY2" fmla="*/ 37109 h 57073"/>
                  <a:gd name="connsiteX3" fmla="*/ 24917 w 60426"/>
                  <a:gd name="connsiteY3" fmla="*/ 39014 h 57073"/>
                  <a:gd name="connsiteX4" fmla="*/ 31623 w 60426"/>
                  <a:gd name="connsiteY4" fmla="*/ 39167 h 57073"/>
                  <a:gd name="connsiteX5" fmla="*/ 39929 w 60426"/>
                  <a:gd name="connsiteY5" fmla="*/ 43434 h 57073"/>
                  <a:gd name="connsiteX6" fmla="*/ 46482 w 60426"/>
                  <a:gd name="connsiteY6" fmla="*/ 48311 h 57073"/>
                  <a:gd name="connsiteX7" fmla="*/ 54559 w 60426"/>
                  <a:gd name="connsiteY7" fmla="*/ 57074 h 57073"/>
                  <a:gd name="connsiteX8" fmla="*/ 60427 w 60426"/>
                  <a:gd name="connsiteY8" fmla="*/ 56388 h 57073"/>
                  <a:gd name="connsiteX9" fmla="*/ 58064 w 60426"/>
                  <a:gd name="connsiteY9" fmla="*/ 50292 h 57073"/>
                  <a:gd name="connsiteX10" fmla="*/ 53187 w 60426"/>
                  <a:gd name="connsiteY10" fmla="*/ 44501 h 57073"/>
                  <a:gd name="connsiteX11" fmla="*/ 51511 w 60426"/>
                  <a:gd name="connsiteY11" fmla="*/ 41681 h 57073"/>
                  <a:gd name="connsiteX12" fmla="*/ 49149 w 60426"/>
                  <a:gd name="connsiteY12" fmla="*/ 39395 h 57073"/>
                  <a:gd name="connsiteX13" fmla="*/ 41071 w 60426"/>
                  <a:gd name="connsiteY13" fmla="*/ 36119 h 57073"/>
                  <a:gd name="connsiteX14" fmla="*/ 33604 w 60426"/>
                  <a:gd name="connsiteY14" fmla="*/ 29947 h 57073"/>
                  <a:gd name="connsiteX15" fmla="*/ 27356 w 60426"/>
                  <a:gd name="connsiteY15" fmla="*/ 30556 h 57073"/>
                  <a:gd name="connsiteX16" fmla="*/ 26898 w 60426"/>
                  <a:gd name="connsiteY16" fmla="*/ 24689 h 57073"/>
                  <a:gd name="connsiteX17" fmla="*/ 23165 w 60426"/>
                  <a:gd name="connsiteY17" fmla="*/ 22174 h 57073"/>
                  <a:gd name="connsiteX18" fmla="*/ 20193 w 60426"/>
                  <a:gd name="connsiteY18" fmla="*/ 18364 h 57073"/>
                  <a:gd name="connsiteX19" fmla="*/ 23165 w 60426"/>
                  <a:gd name="connsiteY19" fmla="*/ 15164 h 57073"/>
                  <a:gd name="connsiteX20" fmla="*/ 22021 w 60426"/>
                  <a:gd name="connsiteY20" fmla="*/ 12649 h 57073"/>
                  <a:gd name="connsiteX21" fmla="*/ 15621 w 60426"/>
                  <a:gd name="connsiteY21" fmla="*/ 4801 h 57073"/>
                  <a:gd name="connsiteX22" fmla="*/ 8382 w 60426"/>
                  <a:gd name="connsiteY22" fmla="*/ 1372 h 57073"/>
                  <a:gd name="connsiteX23" fmla="*/ 76 w 60426"/>
                  <a:gd name="connsiteY23" fmla="*/ 0 h 57073"/>
                  <a:gd name="connsiteX24" fmla="*/ 0 w 60426"/>
                  <a:gd name="connsiteY24" fmla="*/ 5563 h 57073"/>
                  <a:gd name="connsiteX25" fmla="*/ 2743 w 60426"/>
                  <a:gd name="connsiteY25" fmla="*/ 12649 h 5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0426" h="57073">
                    <a:moveTo>
                      <a:pt x="8992" y="18364"/>
                    </a:moveTo>
                    <a:lnTo>
                      <a:pt x="10973" y="21869"/>
                    </a:lnTo>
                    <a:lnTo>
                      <a:pt x="21869" y="37109"/>
                    </a:lnTo>
                    <a:lnTo>
                      <a:pt x="24917" y="39014"/>
                    </a:lnTo>
                    <a:lnTo>
                      <a:pt x="31623" y="39167"/>
                    </a:lnTo>
                    <a:lnTo>
                      <a:pt x="39929" y="43434"/>
                    </a:lnTo>
                    <a:lnTo>
                      <a:pt x="46482" y="48311"/>
                    </a:lnTo>
                    <a:lnTo>
                      <a:pt x="54559" y="57074"/>
                    </a:lnTo>
                    <a:lnTo>
                      <a:pt x="60427" y="56388"/>
                    </a:lnTo>
                    <a:lnTo>
                      <a:pt x="58064" y="50292"/>
                    </a:lnTo>
                    <a:lnTo>
                      <a:pt x="53187" y="44501"/>
                    </a:lnTo>
                    <a:lnTo>
                      <a:pt x="51511" y="41681"/>
                    </a:lnTo>
                    <a:lnTo>
                      <a:pt x="49149" y="39395"/>
                    </a:lnTo>
                    <a:lnTo>
                      <a:pt x="41071" y="36119"/>
                    </a:lnTo>
                    <a:lnTo>
                      <a:pt x="33604" y="29947"/>
                    </a:lnTo>
                    <a:lnTo>
                      <a:pt x="27356" y="30556"/>
                    </a:lnTo>
                    <a:lnTo>
                      <a:pt x="26898" y="24689"/>
                    </a:lnTo>
                    <a:lnTo>
                      <a:pt x="23165" y="22174"/>
                    </a:lnTo>
                    <a:lnTo>
                      <a:pt x="20193" y="18364"/>
                    </a:lnTo>
                    <a:lnTo>
                      <a:pt x="23165" y="15164"/>
                    </a:lnTo>
                    <a:lnTo>
                      <a:pt x="22021" y="12649"/>
                    </a:lnTo>
                    <a:lnTo>
                      <a:pt x="15621" y="4801"/>
                    </a:lnTo>
                    <a:lnTo>
                      <a:pt x="8382" y="1372"/>
                    </a:lnTo>
                    <a:lnTo>
                      <a:pt x="76" y="0"/>
                    </a:lnTo>
                    <a:lnTo>
                      <a:pt x="0" y="5563"/>
                    </a:lnTo>
                    <a:lnTo>
                      <a:pt x="2743" y="126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6" name="Freeform: Shape 1765">
                <a:extLst>
                  <a:ext uri="{FF2B5EF4-FFF2-40B4-BE49-F238E27FC236}">
                    <a16:creationId xmlns:a16="http://schemas.microsoft.com/office/drawing/2014/main" id="{A62C4A80-C841-43FF-BEC1-CE29EE9EF4B2}"/>
                  </a:ext>
                </a:extLst>
              </p:cNvPr>
              <p:cNvSpPr/>
              <p:nvPr/>
            </p:nvSpPr>
            <p:spPr>
              <a:xfrm>
                <a:off x="2654350" y="1353921"/>
                <a:ext cx="18135" cy="9982"/>
              </a:xfrm>
              <a:custGeom>
                <a:avLst/>
                <a:gdLst>
                  <a:gd name="connsiteX0" fmla="*/ 12116 w 18135"/>
                  <a:gd name="connsiteY0" fmla="*/ 0 h 9982"/>
                  <a:gd name="connsiteX1" fmla="*/ 8992 w 18135"/>
                  <a:gd name="connsiteY1" fmla="*/ 229 h 9982"/>
                  <a:gd name="connsiteX2" fmla="*/ 4953 w 18135"/>
                  <a:gd name="connsiteY2" fmla="*/ 1676 h 9982"/>
                  <a:gd name="connsiteX3" fmla="*/ 0 w 18135"/>
                  <a:gd name="connsiteY3" fmla="*/ 4420 h 9982"/>
                  <a:gd name="connsiteX4" fmla="*/ 762 w 18135"/>
                  <a:gd name="connsiteY4" fmla="*/ 6934 h 9982"/>
                  <a:gd name="connsiteX5" fmla="*/ 10897 w 18135"/>
                  <a:gd name="connsiteY5" fmla="*/ 9982 h 9982"/>
                  <a:gd name="connsiteX6" fmla="*/ 11963 w 18135"/>
                  <a:gd name="connsiteY6" fmla="*/ 9601 h 9982"/>
                  <a:gd name="connsiteX7" fmla="*/ 14631 w 18135"/>
                  <a:gd name="connsiteY7" fmla="*/ 6096 h 9982"/>
                  <a:gd name="connsiteX8" fmla="*/ 18136 w 18135"/>
                  <a:gd name="connsiteY8" fmla="*/ 3429 h 9982"/>
                  <a:gd name="connsiteX9" fmla="*/ 15240 w 18135"/>
                  <a:gd name="connsiteY9" fmla="*/ 457 h 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35" h="9982">
                    <a:moveTo>
                      <a:pt x="12116" y="0"/>
                    </a:moveTo>
                    <a:lnTo>
                      <a:pt x="8992" y="229"/>
                    </a:lnTo>
                    <a:lnTo>
                      <a:pt x="4953" y="1676"/>
                    </a:lnTo>
                    <a:lnTo>
                      <a:pt x="0" y="4420"/>
                    </a:lnTo>
                    <a:lnTo>
                      <a:pt x="762" y="6934"/>
                    </a:lnTo>
                    <a:lnTo>
                      <a:pt x="10897" y="9982"/>
                    </a:lnTo>
                    <a:lnTo>
                      <a:pt x="11963" y="9601"/>
                    </a:lnTo>
                    <a:lnTo>
                      <a:pt x="14631" y="6096"/>
                    </a:lnTo>
                    <a:lnTo>
                      <a:pt x="18136" y="3429"/>
                    </a:lnTo>
                    <a:lnTo>
                      <a:pt x="15240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7" name="Freeform: Shape 1766">
                <a:extLst>
                  <a:ext uri="{FF2B5EF4-FFF2-40B4-BE49-F238E27FC236}">
                    <a16:creationId xmlns:a16="http://schemas.microsoft.com/office/drawing/2014/main" id="{2079D6F7-6545-4A60-BC38-BA03A697D944}"/>
                  </a:ext>
                </a:extLst>
              </p:cNvPr>
              <p:cNvSpPr/>
              <p:nvPr/>
            </p:nvSpPr>
            <p:spPr>
              <a:xfrm>
                <a:off x="5714619" y="1660245"/>
                <a:ext cx="19659" cy="8762"/>
              </a:xfrm>
              <a:custGeom>
                <a:avLst/>
                <a:gdLst>
                  <a:gd name="connsiteX0" fmla="*/ 10897 w 19659"/>
                  <a:gd name="connsiteY0" fmla="*/ 0 h 8762"/>
                  <a:gd name="connsiteX1" fmla="*/ 2896 w 19659"/>
                  <a:gd name="connsiteY1" fmla="*/ 3429 h 8762"/>
                  <a:gd name="connsiteX2" fmla="*/ 0 w 19659"/>
                  <a:gd name="connsiteY2" fmla="*/ 6782 h 8762"/>
                  <a:gd name="connsiteX3" fmla="*/ 3581 w 19659"/>
                  <a:gd name="connsiteY3" fmla="*/ 8458 h 8762"/>
                  <a:gd name="connsiteX4" fmla="*/ 12497 w 19659"/>
                  <a:gd name="connsiteY4" fmla="*/ 7391 h 8762"/>
                  <a:gd name="connsiteX5" fmla="*/ 16992 w 19659"/>
                  <a:gd name="connsiteY5" fmla="*/ 8763 h 8762"/>
                  <a:gd name="connsiteX6" fmla="*/ 19050 w 19659"/>
                  <a:gd name="connsiteY6" fmla="*/ 7087 h 8762"/>
                  <a:gd name="connsiteX7" fmla="*/ 19660 w 19659"/>
                  <a:gd name="connsiteY7" fmla="*/ 4420 h 8762"/>
                  <a:gd name="connsiteX8" fmla="*/ 15240 w 19659"/>
                  <a:gd name="connsiteY8" fmla="*/ 152 h 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59" h="8762">
                    <a:moveTo>
                      <a:pt x="10897" y="0"/>
                    </a:moveTo>
                    <a:lnTo>
                      <a:pt x="2896" y="3429"/>
                    </a:lnTo>
                    <a:lnTo>
                      <a:pt x="0" y="6782"/>
                    </a:lnTo>
                    <a:lnTo>
                      <a:pt x="3581" y="8458"/>
                    </a:lnTo>
                    <a:lnTo>
                      <a:pt x="12497" y="7391"/>
                    </a:lnTo>
                    <a:lnTo>
                      <a:pt x="16992" y="8763"/>
                    </a:lnTo>
                    <a:lnTo>
                      <a:pt x="19050" y="7087"/>
                    </a:lnTo>
                    <a:lnTo>
                      <a:pt x="19660" y="4420"/>
                    </a:lnTo>
                    <a:lnTo>
                      <a:pt x="15240" y="1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8" name="Freeform: Shape 1767">
                <a:extLst>
                  <a:ext uri="{FF2B5EF4-FFF2-40B4-BE49-F238E27FC236}">
                    <a16:creationId xmlns:a16="http://schemas.microsoft.com/office/drawing/2014/main" id="{8FE50D44-6AFD-41F2-AD32-E705D85D3287}"/>
                  </a:ext>
                </a:extLst>
              </p:cNvPr>
              <p:cNvSpPr/>
              <p:nvPr/>
            </p:nvSpPr>
            <p:spPr>
              <a:xfrm>
                <a:off x="5619597" y="1732711"/>
                <a:ext cx="20421" cy="8458"/>
              </a:xfrm>
              <a:custGeom>
                <a:avLst/>
                <a:gdLst>
                  <a:gd name="connsiteX0" fmla="*/ 7087 w 20421"/>
                  <a:gd name="connsiteY0" fmla="*/ 8382 h 8458"/>
                  <a:gd name="connsiteX1" fmla="*/ 19355 w 20421"/>
                  <a:gd name="connsiteY1" fmla="*/ 6096 h 8458"/>
                  <a:gd name="connsiteX2" fmla="*/ 20422 w 20421"/>
                  <a:gd name="connsiteY2" fmla="*/ 4724 h 8458"/>
                  <a:gd name="connsiteX3" fmla="*/ 20193 w 20421"/>
                  <a:gd name="connsiteY3" fmla="*/ 1981 h 8458"/>
                  <a:gd name="connsiteX4" fmla="*/ 18517 w 20421"/>
                  <a:gd name="connsiteY4" fmla="*/ 0 h 8458"/>
                  <a:gd name="connsiteX5" fmla="*/ 17298 w 20421"/>
                  <a:gd name="connsiteY5" fmla="*/ 152 h 8458"/>
                  <a:gd name="connsiteX6" fmla="*/ 16307 w 20421"/>
                  <a:gd name="connsiteY6" fmla="*/ 1829 h 8458"/>
                  <a:gd name="connsiteX7" fmla="*/ 6325 w 20421"/>
                  <a:gd name="connsiteY7" fmla="*/ 4420 h 8458"/>
                  <a:gd name="connsiteX8" fmla="*/ 0 w 20421"/>
                  <a:gd name="connsiteY8" fmla="*/ 7163 h 8458"/>
                  <a:gd name="connsiteX9" fmla="*/ 2667 w 20421"/>
                  <a:gd name="connsiteY9" fmla="*/ 8458 h 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21" h="8458">
                    <a:moveTo>
                      <a:pt x="7087" y="8382"/>
                    </a:moveTo>
                    <a:lnTo>
                      <a:pt x="19355" y="6096"/>
                    </a:lnTo>
                    <a:lnTo>
                      <a:pt x="20422" y="4724"/>
                    </a:lnTo>
                    <a:lnTo>
                      <a:pt x="20193" y="1981"/>
                    </a:lnTo>
                    <a:lnTo>
                      <a:pt x="18517" y="0"/>
                    </a:lnTo>
                    <a:lnTo>
                      <a:pt x="17298" y="152"/>
                    </a:lnTo>
                    <a:lnTo>
                      <a:pt x="16307" y="1829"/>
                    </a:lnTo>
                    <a:lnTo>
                      <a:pt x="6325" y="4420"/>
                    </a:lnTo>
                    <a:lnTo>
                      <a:pt x="0" y="7163"/>
                    </a:lnTo>
                    <a:lnTo>
                      <a:pt x="2667" y="84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9" name="Freeform: Shape 1768">
                <a:extLst>
                  <a:ext uri="{FF2B5EF4-FFF2-40B4-BE49-F238E27FC236}">
                    <a16:creationId xmlns:a16="http://schemas.microsoft.com/office/drawing/2014/main" id="{BDFB2D82-C689-49DE-A452-9A9E7F217D84}"/>
                  </a:ext>
                </a:extLst>
              </p:cNvPr>
              <p:cNvSpPr/>
              <p:nvPr/>
            </p:nvSpPr>
            <p:spPr>
              <a:xfrm>
                <a:off x="5795390" y="1461973"/>
                <a:ext cx="11658" cy="16459"/>
              </a:xfrm>
              <a:custGeom>
                <a:avLst/>
                <a:gdLst>
                  <a:gd name="connsiteX0" fmla="*/ 9525 w 11658"/>
                  <a:gd name="connsiteY0" fmla="*/ 0 h 16459"/>
                  <a:gd name="connsiteX1" fmla="*/ 5182 w 11658"/>
                  <a:gd name="connsiteY1" fmla="*/ 3658 h 16459"/>
                  <a:gd name="connsiteX2" fmla="*/ 2134 w 11658"/>
                  <a:gd name="connsiteY2" fmla="*/ 10135 h 16459"/>
                  <a:gd name="connsiteX3" fmla="*/ 0 w 11658"/>
                  <a:gd name="connsiteY3" fmla="*/ 16459 h 16459"/>
                  <a:gd name="connsiteX4" fmla="*/ 5791 w 11658"/>
                  <a:gd name="connsiteY4" fmla="*/ 12954 h 16459"/>
                  <a:gd name="connsiteX5" fmla="*/ 9754 w 11658"/>
                  <a:gd name="connsiteY5" fmla="*/ 8992 h 16459"/>
                  <a:gd name="connsiteX6" fmla="*/ 10668 w 11658"/>
                  <a:gd name="connsiteY6" fmla="*/ 7544 h 16459"/>
                  <a:gd name="connsiteX7" fmla="*/ 10592 w 11658"/>
                  <a:gd name="connsiteY7" fmla="*/ 4496 h 16459"/>
                  <a:gd name="connsiteX8" fmla="*/ 11659 w 11658"/>
                  <a:gd name="connsiteY8" fmla="*/ 1448 h 1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58" h="16459">
                    <a:moveTo>
                      <a:pt x="9525" y="0"/>
                    </a:moveTo>
                    <a:lnTo>
                      <a:pt x="5182" y="3658"/>
                    </a:lnTo>
                    <a:lnTo>
                      <a:pt x="2134" y="10135"/>
                    </a:lnTo>
                    <a:lnTo>
                      <a:pt x="0" y="16459"/>
                    </a:lnTo>
                    <a:lnTo>
                      <a:pt x="5791" y="12954"/>
                    </a:lnTo>
                    <a:lnTo>
                      <a:pt x="9754" y="8992"/>
                    </a:lnTo>
                    <a:lnTo>
                      <a:pt x="10668" y="7544"/>
                    </a:lnTo>
                    <a:lnTo>
                      <a:pt x="10592" y="4496"/>
                    </a:lnTo>
                    <a:lnTo>
                      <a:pt x="11659" y="14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0" name="Freeform: Shape 1769">
                <a:extLst>
                  <a:ext uri="{FF2B5EF4-FFF2-40B4-BE49-F238E27FC236}">
                    <a16:creationId xmlns:a16="http://schemas.microsoft.com/office/drawing/2014/main" id="{099F44EA-E382-4C10-8960-90121B1C0C24}"/>
                  </a:ext>
                </a:extLst>
              </p:cNvPr>
              <p:cNvSpPr/>
              <p:nvPr/>
            </p:nvSpPr>
            <p:spPr>
              <a:xfrm>
                <a:off x="5600852" y="1752981"/>
                <a:ext cx="13029" cy="8153"/>
              </a:xfrm>
              <a:custGeom>
                <a:avLst/>
                <a:gdLst>
                  <a:gd name="connsiteX0" fmla="*/ 3277 w 13029"/>
                  <a:gd name="connsiteY0" fmla="*/ 7163 h 8153"/>
                  <a:gd name="connsiteX1" fmla="*/ 7772 w 13029"/>
                  <a:gd name="connsiteY1" fmla="*/ 8153 h 8153"/>
                  <a:gd name="connsiteX2" fmla="*/ 11582 w 13029"/>
                  <a:gd name="connsiteY2" fmla="*/ 8077 h 8153"/>
                  <a:gd name="connsiteX3" fmla="*/ 13030 w 13029"/>
                  <a:gd name="connsiteY3" fmla="*/ 6325 h 8153"/>
                  <a:gd name="connsiteX4" fmla="*/ 12878 w 13029"/>
                  <a:gd name="connsiteY4" fmla="*/ 2438 h 8153"/>
                  <a:gd name="connsiteX5" fmla="*/ 10439 w 13029"/>
                  <a:gd name="connsiteY5" fmla="*/ 0 h 8153"/>
                  <a:gd name="connsiteX6" fmla="*/ 5258 w 13029"/>
                  <a:gd name="connsiteY6" fmla="*/ 1295 h 8153"/>
                  <a:gd name="connsiteX7" fmla="*/ 0 w 13029"/>
                  <a:gd name="connsiteY7" fmla="*/ 3429 h 8153"/>
                  <a:gd name="connsiteX8" fmla="*/ 457 w 13029"/>
                  <a:gd name="connsiteY8" fmla="*/ 5182 h 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9" h="8153">
                    <a:moveTo>
                      <a:pt x="3277" y="7163"/>
                    </a:moveTo>
                    <a:lnTo>
                      <a:pt x="7772" y="8153"/>
                    </a:lnTo>
                    <a:lnTo>
                      <a:pt x="11582" y="8077"/>
                    </a:lnTo>
                    <a:lnTo>
                      <a:pt x="13030" y="6325"/>
                    </a:lnTo>
                    <a:lnTo>
                      <a:pt x="12878" y="2438"/>
                    </a:lnTo>
                    <a:lnTo>
                      <a:pt x="10439" y="0"/>
                    </a:lnTo>
                    <a:lnTo>
                      <a:pt x="5258" y="1295"/>
                    </a:lnTo>
                    <a:lnTo>
                      <a:pt x="0" y="3429"/>
                    </a:lnTo>
                    <a:lnTo>
                      <a:pt x="457" y="51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1" name="Freeform: Shape 1770">
                <a:extLst>
                  <a:ext uri="{FF2B5EF4-FFF2-40B4-BE49-F238E27FC236}">
                    <a16:creationId xmlns:a16="http://schemas.microsoft.com/office/drawing/2014/main" id="{C592F5E4-261E-47E7-9CC6-F2C347DE2F3C}"/>
                  </a:ext>
                </a:extLst>
              </p:cNvPr>
              <p:cNvSpPr/>
              <p:nvPr/>
            </p:nvSpPr>
            <p:spPr>
              <a:xfrm>
                <a:off x="5776188" y="1582673"/>
                <a:ext cx="11430" cy="11048"/>
              </a:xfrm>
              <a:custGeom>
                <a:avLst/>
                <a:gdLst>
                  <a:gd name="connsiteX0" fmla="*/ 11430 w 11430"/>
                  <a:gd name="connsiteY0" fmla="*/ 5563 h 11048"/>
                  <a:gd name="connsiteX1" fmla="*/ 11354 w 11430"/>
                  <a:gd name="connsiteY1" fmla="*/ 2057 h 11048"/>
                  <a:gd name="connsiteX2" fmla="*/ 7696 w 11430"/>
                  <a:gd name="connsiteY2" fmla="*/ 0 h 11048"/>
                  <a:gd name="connsiteX3" fmla="*/ 5182 w 11430"/>
                  <a:gd name="connsiteY3" fmla="*/ 1600 h 11048"/>
                  <a:gd name="connsiteX4" fmla="*/ 4572 w 11430"/>
                  <a:gd name="connsiteY4" fmla="*/ 3734 h 11048"/>
                  <a:gd name="connsiteX5" fmla="*/ 3429 w 11430"/>
                  <a:gd name="connsiteY5" fmla="*/ 5563 h 11048"/>
                  <a:gd name="connsiteX6" fmla="*/ 533 w 11430"/>
                  <a:gd name="connsiteY6" fmla="*/ 8230 h 11048"/>
                  <a:gd name="connsiteX7" fmla="*/ 0 w 11430"/>
                  <a:gd name="connsiteY7" fmla="*/ 11049 h 11048"/>
                  <a:gd name="connsiteX8" fmla="*/ 3581 w 11430"/>
                  <a:gd name="connsiteY8" fmla="*/ 10592 h 11048"/>
                  <a:gd name="connsiteX9" fmla="*/ 9677 w 11430"/>
                  <a:gd name="connsiteY9" fmla="*/ 8763 h 1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" h="11048">
                    <a:moveTo>
                      <a:pt x="11430" y="5563"/>
                    </a:moveTo>
                    <a:lnTo>
                      <a:pt x="11354" y="2057"/>
                    </a:lnTo>
                    <a:lnTo>
                      <a:pt x="7696" y="0"/>
                    </a:lnTo>
                    <a:lnTo>
                      <a:pt x="5182" y="1600"/>
                    </a:lnTo>
                    <a:lnTo>
                      <a:pt x="4572" y="3734"/>
                    </a:lnTo>
                    <a:lnTo>
                      <a:pt x="3429" y="5563"/>
                    </a:lnTo>
                    <a:lnTo>
                      <a:pt x="533" y="8230"/>
                    </a:lnTo>
                    <a:lnTo>
                      <a:pt x="0" y="11049"/>
                    </a:lnTo>
                    <a:lnTo>
                      <a:pt x="3581" y="10592"/>
                    </a:lnTo>
                    <a:lnTo>
                      <a:pt x="9677" y="87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2" name="Freeform: Shape 1771">
                <a:extLst>
                  <a:ext uri="{FF2B5EF4-FFF2-40B4-BE49-F238E27FC236}">
                    <a16:creationId xmlns:a16="http://schemas.microsoft.com/office/drawing/2014/main" id="{66C5B9A1-1CF0-4F3F-BFC6-0E38095BF31F}"/>
                  </a:ext>
                </a:extLst>
              </p:cNvPr>
              <p:cNvSpPr/>
              <p:nvPr/>
            </p:nvSpPr>
            <p:spPr>
              <a:xfrm>
                <a:off x="5780150" y="1595323"/>
                <a:ext cx="13563" cy="7086"/>
              </a:xfrm>
              <a:custGeom>
                <a:avLst/>
                <a:gdLst>
                  <a:gd name="connsiteX0" fmla="*/ 11202 w 13563"/>
                  <a:gd name="connsiteY0" fmla="*/ 2972 h 7086"/>
                  <a:gd name="connsiteX1" fmla="*/ 13564 w 13563"/>
                  <a:gd name="connsiteY1" fmla="*/ 1219 h 7086"/>
                  <a:gd name="connsiteX2" fmla="*/ 12268 w 13563"/>
                  <a:gd name="connsiteY2" fmla="*/ 0 h 7086"/>
                  <a:gd name="connsiteX3" fmla="*/ 8230 w 13563"/>
                  <a:gd name="connsiteY3" fmla="*/ 152 h 7086"/>
                  <a:gd name="connsiteX4" fmla="*/ 4572 w 13563"/>
                  <a:gd name="connsiteY4" fmla="*/ 610 h 7086"/>
                  <a:gd name="connsiteX5" fmla="*/ 1753 w 13563"/>
                  <a:gd name="connsiteY5" fmla="*/ 2134 h 7086"/>
                  <a:gd name="connsiteX6" fmla="*/ 0 w 13563"/>
                  <a:gd name="connsiteY6" fmla="*/ 4496 h 7086"/>
                  <a:gd name="connsiteX7" fmla="*/ 0 w 13563"/>
                  <a:gd name="connsiteY7" fmla="*/ 7087 h 7086"/>
                  <a:gd name="connsiteX8" fmla="*/ 3048 w 13563"/>
                  <a:gd name="connsiteY8" fmla="*/ 6934 h 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63" h="7086">
                    <a:moveTo>
                      <a:pt x="11202" y="2972"/>
                    </a:moveTo>
                    <a:lnTo>
                      <a:pt x="13564" y="1219"/>
                    </a:lnTo>
                    <a:lnTo>
                      <a:pt x="12268" y="0"/>
                    </a:lnTo>
                    <a:lnTo>
                      <a:pt x="8230" y="152"/>
                    </a:lnTo>
                    <a:lnTo>
                      <a:pt x="4572" y="610"/>
                    </a:lnTo>
                    <a:lnTo>
                      <a:pt x="1753" y="2134"/>
                    </a:lnTo>
                    <a:lnTo>
                      <a:pt x="0" y="4496"/>
                    </a:lnTo>
                    <a:lnTo>
                      <a:pt x="0" y="7087"/>
                    </a:lnTo>
                    <a:lnTo>
                      <a:pt x="3048" y="69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3" name="Freeform: Shape 1772">
                <a:extLst>
                  <a:ext uri="{FF2B5EF4-FFF2-40B4-BE49-F238E27FC236}">
                    <a16:creationId xmlns:a16="http://schemas.microsoft.com/office/drawing/2014/main" id="{DF635D41-F84D-420A-A2E8-B614600AB112}"/>
                  </a:ext>
                </a:extLst>
              </p:cNvPr>
              <p:cNvSpPr/>
              <p:nvPr/>
            </p:nvSpPr>
            <p:spPr>
              <a:xfrm>
                <a:off x="5480913" y="2329891"/>
                <a:ext cx="6857" cy="9525"/>
              </a:xfrm>
              <a:custGeom>
                <a:avLst/>
                <a:gdLst>
                  <a:gd name="connsiteX0" fmla="*/ 3048 w 6857"/>
                  <a:gd name="connsiteY0" fmla="*/ 9525 h 9525"/>
                  <a:gd name="connsiteX1" fmla="*/ 6858 w 6857"/>
                  <a:gd name="connsiteY1" fmla="*/ 5867 h 9525"/>
                  <a:gd name="connsiteX2" fmla="*/ 6858 w 6857"/>
                  <a:gd name="connsiteY2" fmla="*/ 0 h 9525"/>
                  <a:gd name="connsiteX3" fmla="*/ 1219 w 6857"/>
                  <a:gd name="connsiteY3" fmla="*/ 4801 h 9525"/>
                  <a:gd name="connsiteX4" fmla="*/ 0 w 6857"/>
                  <a:gd name="connsiteY4" fmla="*/ 7696 h 9525"/>
                  <a:gd name="connsiteX5" fmla="*/ 686 w 6857"/>
                  <a:gd name="connsiteY5" fmla="*/ 853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7" h="9525">
                    <a:moveTo>
                      <a:pt x="3048" y="9525"/>
                    </a:moveTo>
                    <a:lnTo>
                      <a:pt x="6858" y="5867"/>
                    </a:lnTo>
                    <a:lnTo>
                      <a:pt x="6858" y="0"/>
                    </a:lnTo>
                    <a:lnTo>
                      <a:pt x="1219" y="4801"/>
                    </a:lnTo>
                    <a:lnTo>
                      <a:pt x="0" y="7696"/>
                    </a:lnTo>
                    <a:lnTo>
                      <a:pt x="686" y="85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4" name="Freeform: Shape 1773">
                <a:extLst>
                  <a:ext uri="{FF2B5EF4-FFF2-40B4-BE49-F238E27FC236}">
                    <a16:creationId xmlns:a16="http://schemas.microsoft.com/office/drawing/2014/main" id="{F550B8C1-77AA-4CEB-8A8E-E930888D8F15}"/>
                  </a:ext>
                </a:extLst>
              </p:cNvPr>
              <p:cNvSpPr/>
              <p:nvPr/>
            </p:nvSpPr>
            <p:spPr>
              <a:xfrm>
                <a:off x="5441746" y="2404110"/>
                <a:ext cx="14553" cy="6019"/>
              </a:xfrm>
              <a:custGeom>
                <a:avLst/>
                <a:gdLst>
                  <a:gd name="connsiteX0" fmla="*/ 4648 w 14553"/>
                  <a:gd name="connsiteY0" fmla="*/ 2667 h 6019"/>
                  <a:gd name="connsiteX1" fmla="*/ 9753 w 14553"/>
                  <a:gd name="connsiteY1" fmla="*/ 6020 h 6019"/>
                  <a:gd name="connsiteX2" fmla="*/ 14554 w 14553"/>
                  <a:gd name="connsiteY2" fmla="*/ 4953 h 6019"/>
                  <a:gd name="connsiteX3" fmla="*/ 14326 w 14553"/>
                  <a:gd name="connsiteY3" fmla="*/ 3962 h 6019"/>
                  <a:gd name="connsiteX4" fmla="*/ 13487 w 14553"/>
                  <a:gd name="connsiteY4" fmla="*/ 3124 h 6019"/>
                  <a:gd name="connsiteX5" fmla="*/ 9677 w 14553"/>
                  <a:gd name="connsiteY5" fmla="*/ 305 h 6019"/>
                  <a:gd name="connsiteX6" fmla="*/ 3505 w 14553"/>
                  <a:gd name="connsiteY6" fmla="*/ 0 h 6019"/>
                  <a:gd name="connsiteX7" fmla="*/ 0 w 14553"/>
                  <a:gd name="connsiteY7" fmla="*/ 838 h 6019"/>
                  <a:gd name="connsiteX8" fmla="*/ 0 w 14553"/>
                  <a:gd name="connsiteY8" fmla="*/ 1829 h 6019"/>
                  <a:gd name="connsiteX9" fmla="*/ 1219 w 14553"/>
                  <a:gd name="connsiteY9" fmla="*/ 3505 h 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53" h="6019">
                    <a:moveTo>
                      <a:pt x="4648" y="2667"/>
                    </a:moveTo>
                    <a:lnTo>
                      <a:pt x="9753" y="6020"/>
                    </a:lnTo>
                    <a:lnTo>
                      <a:pt x="14554" y="4953"/>
                    </a:lnTo>
                    <a:lnTo>
                      <a:pt x="14326" y="3962"/>
                    </a:lnTo>
                    <a:lnTo>
                      <a:pt x="13487" y="3124"/>
                    </a:lnTo>
                    <a:lnTo>
                      <a:pt x="9677" y="305"/>
                    </a:lnTo>
                    <a:lnTo>
                      <a:pt x="3505" y="0"/>
                    </a:lnTo>
                    <a:lnTo>
                      <a:pt x="0" y="838"/>
                    </a:lnTo>
                    <a:lnTo>
                      <a:pt x="0" y="1829"/>
                    </a:lnTo>
                    <a:lnTo>
                      <a:pt x="1219" y="35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5" name="Freeform: Shape 1774">
                <a:extLst>
                  <a:ext uri="{FF2B5EF4-FFF2-40B4-BE49-F238E27FC236}">
                    <a16:creationId xmlns:a16="http://schemas.microsoft.com/office/drawing/2014/main" id="{10C9451C-8A94-42E2-A8A7-0465AFFD9302}"/>
                  </a:ext>
                </a:extLst>
              </p:cNvPr>
              <p:cNvSpPr/>
              <p:nvPr/>
            </p:nvSpPr>
            <p:spPr>
              <a:xfrm>
                <a:off x="5253228" y="1916201"/>
                <a:ext cx="6705" cy="12572"/>
              </a:xfrm>
              <a:custGeom>
                <a:avLst/>
                <a:gdLst>
                  <a:gd name="connsiteX0" fmla="*/ 4801 w 6705"/>
                  <a:gd name="connsiteY0" fmla="*/ 11887 h 12572"/>
                  <a:gd name="connsiteX1" fmla="*/ 5105 w 6705"/>
                  <a:gd name="connsiteY1" fmla="*/ 10973 h 12572"/>
                  <a:gd name="connsiteX2" fmla="*/ 5029 w 6705"/>
                  <a:gd name="connsiteY2" fmla="*/ 7315 h 12572"/>
                  <a:gd name="connsiteX3" fmla="*/ 4496 w 6705"/>
                  <a:gd name="connsiteY3" fmla="*/ 4191 h 12572"/>
                  <a:gd name="connsiteX4" fmla="*/ 4648 w 6705"/>
                  <a:gd name="connsiteY4" fmla="*/ 3734 h 12572"/>
                  <a:gd name="connsiteX5" fmla="*/ 6401 w 6705"/>
                  <a:gd name="connsiteY5" fmla="*/ 3581 h 12572"/>
                  <a:gd name="connsiteX6" fmla="*/ 6706 w 6705"/>
                  <a:gd name="connsiteY6" fmla="*/ 1981 h 12572"/>
                  <a:gd name="connsiteX7" fmla="*/ 6172 w 6705"/>
                  <a:gd name="connsiteY7" fmla="*/ 152 h 12572"/>
                  <a:gd name="connsiteX8" fmla="*/ 2819 w 6705"/>
                  <a:gd name="connsiteY8" fmla="*/ 0 h 12572"/>
                  <a:gd name="connsiteX9" fmla="*/ 0 w 6705"/>
                  <a:gd name="connsiteY9" fmla="*/ 6706 h 12572"/>
                  <a:gd name="connsiteX10" fmla="*/ 3734 w 6705"/>
                  <a:gd name="connsiteY10" fmla="*/ 12573 h 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05" h="12572">
                    <a:moveTo>
                      <a:pt x="4801" y="11887"/>
                    </a:moveTo>
                    <a:lnTo>
                      <a:pt x="5105" y="10973"/>
                    </a:lnTo>
                    <a:lnTo>
                      <a:pt x="5029" y="7315"/>
                    </a:lnTo>
                    <a:lnTo>
                      <a:pt x="4496" y="4191"/>
                    </a:lnTo>
                    <a:lnTo>
                      <a:pt x="4648" y="3734"/>
                    </a:lnTo>
                    <a:lnTo>
                      <a:pt x="6401" y="3581"/>
                    </a:lnTo>
                    <a:lnTo>
                      <a:pt x="6706" y="1981"/>
                    </a:lnTo>
                    <a:lnTo>
                      <a:pt x="6172" y="152"/>
                    </a:lnTo>
                    <a:lnTo>
                      <a:pt x="2819" y="0"/>
                    </a:lnTo>
                    <a:lnTo>
                      <a:pt x="0" y="6706"/>
                    </a:lnTo>
                    <a:lnTo>
                      <a:pt x="3734" y="1257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6" name="Freeform: Shape 1775">
                <a:extLst>
                  <a:ext uri="{FF2B5EF4-FFF2-40B4-BE49-F238E27FC236}">
                    <a16:creationId xmlns:a16="http://schemas.microsoft.com/office/drawing/2014/main" id="{E1FBDE6D-9606-4A77-818D-F6C57D6DA871}"/>
                  </a:ext>
                </a:extLst>
              </p:cNvPr>
              <p:cNvSpPr/>
              <p:nvPr/>
            </p:nvSpPr>
            <p:spPr>
              <a:xfrm>
                <a:off x="5262067" y="1909724"/>
                <a:ext cx="6324" cy="8534"/>
              </a:xfrm>
              <a:custGeom>
                <a:avLst/>
                <a:gdLst>
                  <a:gd name="connsiteX0" fmla="*/ 1067 w 6324"/>
                  <a:gd name="connsiteY0" fmla="*/ 8382 h 8534"/>
                  <a:gd name="connsiteX1" fmla="*/ 4343 w 6324"/>
                  <a:gd name="connsiteY1" fmla="*/ 8534 h 8534"/>
                  <a:gd name="connsiteX2" fmla="*/ 4343 w 6324"/>
                  <a:gd name="connsiteY2" fmla="*/ 6706 h 8534"/>
                  <a:gd name="connsiteX3" fmla="*/ 6325 w 6324"/>
                  <a:gd name="connsiteY3" fmla="*/ 1753 h 8534"/>
                  <a:gd name="connsiteX4" fmla="*/ 6325 w 6324"/>
                  <a:gd name="connsiteY4" fmla="*/ 1067 h 8534"/>
                  <a:gd name="connsiteX5" fmla="*/ 5258 w 6324"/>
                  <a:gd name="connsiteY5" fmla="*/ 0 h 8534"/>
                  <a:gd name="connsiteX6" fmla="*/ 4420 w 6324"/>
                  <a:gd name="connsiteY6" fmla="*/ 0 h 8534"/>
                  <a:gd name="connsiteX7" fmla="*/ 2819 w 6324"/>
                  <a:gd name="connsiteY7" fmla="*/ 1448 h 8534"/>
                  <a:gd name="connsiteX8" fmla="*/ 1752 w 6324"/>
                  <a:gd name="connsiteY8" fmla="*/ 914 h 8534"/>
                  <a:gd name="connsiteX9" fmla="*/ 838 w 6324"/>
                  <a:gd name="connsiteY9" fmla="*/ 1219 h 8534"/>
                  <a:gd name="connsiteX10" fmla="*/ 381 w 6324"/>
                  <a:gd name="connsiteY10" fmla="*/ 1981 h 8534"/>
                  <a:gd name="connsiteX11" fmla="*/ 0 w 6324"/>
                  <a:gd name="connsiteY11" fmla="*/ 4953 h 8534"/>
                  <a:gd name="connsiteX12" fmla="*/ 533 w 6324"/>
                  <a:gd name="connsiteY12" fmla="*/ 7772 h 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24" h="8534">
                    <a:moveTo>
                      <a:pt x="1067" y="8382"/>
                    </a:moveTo>
                    <a:lnTo>
                      <a:pt x="4343" y="8534"/>
                    </a:lnTo>
                    <a:lnTo>
                      <a:pt x="4343" y="6706"/>
                    </a:lnTo>
                    <a:lnTo>
                      <a:pt x="6325" y="1753"/>
                    </a:lnTo>
                    <a:lnTo>
                      <a:pt x="6325" y="1067"/>
                    </a:lnTo>
                    <a:lnTo>
                      <a:pt x="5258" y="0"/>
                    </a:lnTo>
                    <a:lnTo>
                      <a:pt x="4420" y="0"/>
                    </a:lnTo>
                    <a:lnTo>
                      <a:pt x="2819" y="1448"/>
                    </a:lnTo>
                    <a:lnTo>
                      <a:pt x="1752" y="914"/>
                    </a:lnTo>
                    <a:lnTo>
                      <a:pt x="838" y="1219"/>
                    </a:lnTo>
                    <a:lnTo>
                      <a:pt x="381" y="1981"/>
                    </a:lnTo>
                    <a:lnTo>
                      <a:pt x="0" y="4953"/>
                    </a:lnTo>
                    <a:lnTo>
                      <a:pt x="533" y="77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7" name="Freeform: Shape 1776">
                <a:extLst>
                  <a:ext uri="{FF2B5EF4-FFF2-40B4-BE49-F238E27FC236}">
                    <a16:creationId xmlns:a16="http://schemas.microsoft.com/office/drawing/2014/main" id="{C9D12E4C-3965-464B-BCCA-5A0EBAC136C9}"/>
                  </a:ext>
                </a:extLst>
              </p:cNvPr>
              <p:cNvSpPr/>
              <p:nvPr/>
            </p:nvSpPr>
            <p:spPr>
              <a:xfrm>
                <a:off x="5195239" y="1997430"/>
                <a:ext cx="9906" cy="4190"/>
              </a:xfrm>
              <a:custGeom>
                <a:avLst/>
                <a:gdLst>
                  <a:gd name="connsiteX0" fmla="*/ 8992 w 9906"/>
                  <a:gd name="connsiteY0" fmla="*/ 1829 h 4190"/>
                  <a:gd name="connsiteX1" fmla="*/ 9906 w 9906"/>
                  <a:gd name="connsiteY1" fmla="*/ 381 h 4190"/>
                  <a:gd name="connsiteX2" fmla="*/ 4877 w 9906"/>
                  <a:gd name="connsiteY2" fmla="*/ 0 h 4190"/>
                  <a:gd name="connsiteX3" fmla="*/ 2286 w 9906"/>
                  <a:gd name="connsiteY3" fmla="*/ 838 h 4190"/>
                  <a:gd name="connsiteX4" fmla="*/ 0 w 9906"/>
                  <a:gd name="connsiteY4" fmla="*/ 4191 h 4190"/>
                  <a:gd name="connsiteX5" fmla="*/ 4343 w 9906"/>
                  <a:gd name="connsiteY5" fmla="*/ 4115 h 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" h="4190">
                    <a:moveTo>
                      <a:pt x="8992" y="1829"/>
                    </a:moveTo>
                    <a:lnTo>
                      <a:pt x="9906" y="381"/>
                    </a:lnTo>
                    <a:lnTo>
                      <a:pt x="4877" y="0"/>
                    </a:lnTo>
                    <a:lnTo>
                      <a:pt x="2286" y="838"/>
                    </a:lnTo>
                    <a:lnTo>
                      <a:pt x="0" y="4191"/>
                    </a:lnTo>
                    <a:lnTo>
                      <a:pt x="4343" y="41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8" name="Freeform: Shape 1777">
                <a:extLst>
                  <a:ext uri="{FF2B5EF4-FFF2-40B4-BE49-F238E27FC236}">
                    <a16:creationId xmlns:a16="http://schemas.microsoft.com/office/drawing/2014/main" id="{FE3B26C5-BB8B-4198-B30C-15EECADE9DEE}"/>
                  </a:ext>
                </a:extLst>
              </p:cNvPr>
              <p:cNvSpPr/>
              <p:nvPr/>
            </p:nvSpPr>
            <p:spPr>
              <a:xfrm>
                <a:off x="5489448" y="1931670"/>
                <a:ext cx="6172" cy="15163"/>
              </a:xfrm>
              <a:custGeom>
                <a:avLst/>
                <a:gdLst>
                  <a:gd name="connsiteX0" fmla="*/ 4648 w 6172"/>
                  <a:gd name="connsiteY0" fmla="*/ 3658 h 15163"/>
                  <a:gd name="connsiteX1" fmla="*/ 2362 w 6172"/>
                  <a:gd name="connsiteY1" fmla="*/ 0 h 15163"/>
                  <a:gd name="connsiteX2" fmla="*/ 1066 w 6172"/>
                  <a:gd name="connsiteY2" fmla="*/ 305 h 15163"/>
                  <a:gd name="connsiteX3" fmla="*/ 0 w 6172"/>
                  <a:gd name="connsiteY3" fmla="*/ 2286 h 15163"/>
                  <a:gd name="connsiteX4" fmla="*/ 838 w 6172"/>
                  <a:gd name="connsiteY4" fmla="*/ 6401 h 15163"/>
                  <a:gd name="connsiteX5" fmla="*/ 533 w 6172"/>
                  <a:gd name="connsiteY5" fmla="*/ 10363 h 15163"/>
                  <a:gd name="connsiteX6" fmla="*/ 991 w 6172"/>
                  <a:gd name="connsiteY6" fmla="*/ 12040 h 15163"/>
                  <a:gd name="connsiteX7" fmla="*/ 2591 w 6172"/>
                  <a:gd name="connsiteY7" fmla="*/ 14707 h 15163"/>
                  <a:gd name="connsiteX8" fmla="*/ 6172 w 6172"/>
                  <a:gd name="connsiteY8" fmla="*/ 15164 h 15163"/>
                  <a:gd name="connsiteX9" fmla="*/ 6020 w 6172"/>
                  <a:gd name="connsiteY9" fmla="*/ 8306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72" h="15163">
                    <a:moveTo>
                      <a:pt x="4648" y="3658"/>
                    </a:moveTo>
                    <a:lnTo>
                      <a:pt x="2362" y="0"/>
                    </a:lnTo>
                    <a:lnTo>
                      <a:pt x="1066" y="305"/>
                    </a:lnTo>
                    <a:lnTo>
                      <a:pt x="0" y="2286"/>
                    </a:lnTo>
                    <a:lnTo>
                      <a:pt x="838" y="6401"/>
                    </a:lnTo>
                    <a:lnTo>
                      <a:pt x="533" y="10363"/>
                    </a:lnTo>
                    <a:lnTo>
                      <a:pt x="991" y="12040"/>
                    </a:lnTo>
                    <a:lnTo>
                      <a:pt x="2591" y="14707"/>
                    </a:lnTo>
                    <a:lnTo>
                      <a:pt x="6172" y="15164"/>
                    </a:lnTo>
                    <a:lnTo>
                      <a:pt x="6020" y="830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9" name="Freeform: Shape 1778">
                <a:extLst>
                  <a:ext uri="{FF2B5EF4-FFF2-40B4-BE49-F238E27FC236}">
                    <a16:creationId xmlns:a16="http://schemas.microsoft.com/office/drawing/2014/main" id="{C377C36F-BF78-435F-AD1E-2BF0F20F65C7}"/>
                  </a:ext>
                </a:extLst>
              </p:cNvPr>
              <p:cNvSpPr/>
              <p:nvPr/>
            </p:nvSpPr>
            <p:spPr>
              <a:xfrm>
                <a:off x="5809945" y="1448409"/>
                <a:ext cx="35661" cy="18592"/>
              </a:xfrm>
              <a:custGeom>
                <a:avLst/>
                <a:gdLst>
                  <a:gd name="connsiteX0" fmla="*/ 26137 w 35661"/>
                  <a:gd name="connsiteY0" fmla="*/ 686 h 18592"/>
                  <a:gd name="connsiteX1" fmla="*/ 22631 w 35661"/>
                  <a:gd name="connsiteY1" fmla="*/ 0 h 18592"/>
                  <a:gd name="connsiteX2" fmla="*/ 18974 w 35661"/>
                  <a:gd name="connsiteY2" fmla="*/ 152 h 18592"/>
                  <a:gd name="connsiteX3" fmla="*/ 13106 w 35661"/>
                  <a:gd name="connsiteY3" fmla="*/ 1753 h 18592"/>
                  <a:gd name="connsiteX4" fmla="*/ 8839 w 35661"/>
                  <a:gd name="connsiteY4" fmla="*/ 7468 h 18592"/>
                  <a:gd name="connsiteX5" fmla="*/ 6553 w 35661"/>
                  <a:gd name="connsiteY5" fmla="*/ 7239 h 18592"/>
                  <a:gd name="connsiteX6" fmla="*/ 3886 w 35661"/>
                  <a:gd name="connsiteY6" fmla="*/ 7620 h 18592"/>
                  <a:gd name="connsiteX7" fmla="*/ 2210 w 35661"/>
                  <a:gd name="connsiteY7" fmla="*/ 10287 h 18592"/>
                  <a:gd name="connsiteX8" fmla="*/ 0 w 35661"/>
                  <a:gd name="connsiteY8" fmla="*/ 12497 h 18592"/>
                  <a:gd name="connsiteX9" fmla="*/ 1143 w 35661"/>
                  <a:gd name="connsiteY9" fmla="*/ 18593 h 18592"/>
                  <a:gd name="connsiteX10" fmla="*/ 5943 w 35661"/>
                  <a:gd name="connsiteY10" fmla="*/ 17602 h 18592"/>
                  <a:gd name="connsiteX11" fmla="*/ 7467 w 35661"/>
                  <a:gd name="connsiteY11" fmla="*/ 16840 h 18592"/>
                  <a:gd name="connsiteX12" fmla="*/ 7925 w 35661"/>
                  <a:gd name="connsiteY12" fmla="*/ 14249 h 18592"/>
                  <a:gd name="connsiteX13" fmla="*/ 8686 w 35661"/>
                  <a:gd name="connsiteY13" fmla="*/ 12802 h 18592"/>
                  <a:gd name="connsiteX14" fmla="*/ 11430 w 35661"/>
                  <a:gd name="connsiteY14" fmla="*/ 14859 h 18592"/>
                  <a:gd name="connsiteX15" fmla="*/ 14935 w 35661"/>
                  <a:gd name="connsiteY15" fmla="*/ 12116 h 18592"/>
                  <a:gd name="connsiteX16" fmla="*/ 17678 w 35661"/>
                  <a:gd name="connsiteY16" fmla="*/ 11354 h 18592"/>
                  <a:gd name="connsiteX17" fmla="*/ 22479 w 35661"/>
                  <a:gd name="connsiteY17" fmla="*/ 11354 h 18592"/>
                  <a:gd name="connsiteX18" fmla="*/ 24232 w 35661"/>
                  <a:gd name="connsiteY18" fmla="*/ 10287 h 18592"/>
                  <a:gd name="connsiteX19" fmla="*/ 26670 w 35661"/>
                  <a:gd name="connsiteY19" fmla="*/ 7163 h 18592"/>
                  <a:gd name="connsiteX20" fmla="*/ 32156 w 35661"/>
                  <a:gd name="connsiteY20" fmla="*/ 5867 h 18592"/>
                  <a:gd name="connsiteX21" fmla="*/ 34747 w 35661"/>
                  <a:gd name="connsiteY21" fmla="*/ 3810 h 18592"/>
                  <a:gd name="connsiteX22" fmla="*/ 35662 w 35661"/>
                  <a:gd name="connsiteY22" fmla="*/ 1905 h 18592"/>
                  <a:gd name="connsiteX23" fmla="*/ 34366 w 35661"/>
                  <a:gd name="connsiteY23" fmla="*/ 1524 h 18592"/>
                  <a:gd name="connsiteX24" fmla="*/ 28422 w 35661"/>
                  <a:gd name="connsiteY24" fmla="*/ 1829 h 1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661" h="18592">
                    <a:moveTo>
                      <a:pt x="26137" y="686"/>
                    </a:moveTo>
                    <a:lnTo>
                      <a:pt x="22631" y="0"/>
                    </a:lnTo>
                    <a:lnTo>
                      <a:pt x="18974" y="152"/>
                    </a:lnTo>
                    <a:lnTo>
                      <a:pt x="13106" y="1753"/>
                    </a:lnTo>
                    <a:lnTo>
                      <a:pt x="8839" y="7468"/>
                    </a:lnTo>
                    <a:lnTo>
                      <a:pt x="6553" y="7239"/>
                    </a:lnTo>
                    <a:lnTo>
                      <a:pt x="3886" y="7620"/>
                    </a:lnTo>
                    <a:lnTo>
                      <a:pt x="2210" y="10287"/>
                    </a:lnTo>
                    <a:lnTo>
                      <a:pt x="0" y="12497"/>
                    </a:lnTo>
                    <a:lnTo>
                      <a:pt x="1143" y="18593"/>
                    </a:lnTo>
                    <a:lnTo>
                      <a:pt x="5943" y="17602"/>
                    </a:lnTo>
                    <a:lnTo>
                      <a:pt x="7467" y="16840"/>
                    </a:lnTo>
                    <a:lnTo>
                      <a:pt x="7925" y="14249"/>
                    </a:lnTo>
                    <a:lnTo>
                      <a:pt x="8686" y="12802"/>
                    </a:lnTo>
                    <a:lnTo>
                      <a:pt x="11430" y="14859"/>
                    </a:lnTo>
                    <a:lnTo>
                      <a:pt x="14935" y="12116"/>
                    </a:lnTo>
                    <a:lnTo>
                      <a:pt x="17678" y="11354"/>
                    </a:lnTo>
                    <a:lnTo>
                      <a:pt x="22479" y="11354"/>
                    </a:lnTo>
                    <a:lnTo>
                      <a:pt x="24232" y="10287"/>
                    </a:lnTo>
                    <a:lnTo>
                      <a:pt x="26670" y="7163"/>
                    </a:lnTo>
                    <a:lnTo>
                      <a:pt x="32156" y="5867"/>
                    </a:lnTo>
                    <a:lnTo>
                      <a:pt x="34747" y="3810"/>
                    </a:lnTo>
                    <a:lnTo>
                      <a:pt x="35662" y="1905"/>
                    </a:lnTo>
                    <a:lnTo>
                      <a:pt x="34366" y="1524"/>
                    </a:lnTo>
                    <a:lnTo>
                      <a:pt x="28422" y="18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0" name="Freeform: Shape 1779">
                <a:extLst>
                  <a:ext uri="{FF2B5EF4-FFF2-40B4-BE49-F238E27FC236}">
                    <a16:creationId xmlns:a16="http://schemas.microsoft.com/office/drawing/2014/main" id="{8FFBB7B2-452D-4676-ACE7-E5722C1DF6A4}"/>
                  </a:ext>
                </a:extLst>
              </p:cNvPr>
              <p:cNvSpPr/>
              <p:nvPr/>
            </p:nvSpPr>
            <p:spPr>
              <a:xfrm>
                <a:off x="5484342" y="1888236"/>
                <a:ext cx="6781" cy="7467"/>
              </a:xfrm>
              <a:custGeom>
                <a:avLst/>
                <a:gdLst>
                  <a:gd name="connsiteX0" fmla="*/ 6248 w 6781"/>
                  <a:gd name="connsiteY0" fmla="*/ 6706 h 7467"/>
                  <a:gd name="connsiteX1" fmla="*/ 6782 w 6781"/>
                  <a:gd name="connsiteY1" fmla="*/ 3048 h 7467"/>
                  <a:gd name="connsiteX2" fmla="*/ 4572 w 6781"/>
                  <a:gd name="connsiteY2" fmla="*/ 0 h 7467"/>
                  <a:gd name="connsiteX3" fmla="*/ 2515 w 6781"/>
                  <a:gd name="connsiteY3" fmla="*/ 305 h 7467"/>
                  <a:gd name="connsiteX4" fmla="*/ 991 w 6781"/>
                  <a:gd name="connsiteY4" fmla="*/ 1295 h 7467"/>
                  <a:gd name="connsiteX5" fmla="*/ 0 w 6781"/>
                  <a:gd name="connsiteY5" fmla="*/ 6858 h 7467"/>
                  <a:gd name="connsiteX6" fmla="*/ 2819 w 6781"/>
                  <a:gd name="connsiteY6" fmla="*/ 7468 h 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1" h="7467">
                    <a:moveTo>
                      <a:pt x="6248" y="6706"/>
                    </a:moveTo>
                    <a:lnTo>
                      <a:pt x="6782" y="3048"/>
                    </a:lnTo>
                    <a:lnTo>
                      <a:pt x="4572" y="0"/>
                    </a:lnTo>
                    <a:lnTo>
                      <a:pt x="2515" y="305"/>
                    </a:lnTo>
                    <a:lnTo>
                      <a:pt x="991" y="1295"/>
                    </a:lnTo>
                    <a:lnTo>
                      <a:pt x="0" y="6858"/>
                    </a:lnTo>
                    <a:lnTo>
                      <a:pt x="2819" y="74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1" name="Freeform: Shape 1780">
                <a:extLst>
                  <a:ext uri="{FF2B5EF4-FFF2-40B4-BE49-F238E27FC236}">
                    <a16:creationId xmlns:a16="http://schemas.microsoft.com/office/drawing/2014/main" id="{EC932B6E-365B-40B0-A58A-263343BFB139}"/>
                  </a:ext>
                </a:extLst>
              </p:cNvPr>
              <p:cNvSpPr/>
              <p:nvPr/>
            </p:nvSpPr>
            <p:spPr>
              <a:xfrm>
                <a:off x="5488609" y="2323261"/>
                <a:ext cx="7772" cy="3962"/>
              </a:xfrm>
              <a:custGeom>
                <a:avLst/>
                <a:gdLst>
                  <a:gd name="connsiteX0" fmla="*/ 610 w 7772"/>
                  <a:gd name="connsiteY0" fmla="*/ 3962 h 3962"/>
                  <a:gd name="connsiteX1" fmla="*/ 7773 w 7772"/>
                  <a:gd name="connsiteY1" fmla="*/ 152 h 3962"/>
                  <a:gd name="connsiteX2" fmla="*/ 4649 w 7772"/>
                  <a:gd name="connsiteY2" fmla="*/ 0 h 3962"/>
                  <a:gd name="connsiteX3" fmla="*/ 0 w 7772"/>
                  <a:gd name="connsiteY3" fmla="*/ 3353 h 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2" h="3962">
                    <a:moveTo>
                      <a:pt x="610" y="3962"/>
                    </a:moveTo>
                    <a:lnTo>
                      <a:pt x="7773" y="152"/>
                    </a:lnTo>
                    <a:lnTo>
                      <a:pt x="4649" y="0"/>
                    </a:lnTo>
                    <a:lnTo>
                      <a:pt x="0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2" name="Freeform: Shape 1781">
                <a:extLst>
                  <a:ext uri="{FF2B5EF4-FFF2-40B4-BE49-F238E27FC236}">
                    <a16:creationId xmlns:a16="http://schemas.microsoft.com/office/drawing/2014/main" id="{43A840A2-9582-4F8C-A236-2D32D5C8A4BA}"/>
                  </a:ext>
                </a:extLst>
              </p:cNvPr>
              <p:cNvSpPr/>
              <p:nvPr/>
            </p:nvSpPr>
            <p:spPr>
              <a:xfrm>
                <a:off x="5233949" y="1922602"/>
                <a:ext cx="23621" cy="42062"/>
              </a:xfrm>
              <a:custGeom>
                <a:avLst/>
                <a:gdLst>
                  <a:gd name="connsiteX0" fmla="*/ 838 w 23621"/>
                  <a:gd name="connsiteY0" fmla="*/ 21488 h 42062"/>
                  <a:gd name="connsiteX1" fmla="*/ 1905 w 23621"/>
                  <a:gd name="connsiteY1" fmla="*/ 21946 h 42062"/>
                  <a:gd name="connsiteX2" fmla="*/ 5639 w 23621"/>
                  <a:gd name="connsiteY2" fmla="*/ 21869 h 42062"/>
                  <a:gd name="connsiteX3" fmla="*/ 6325 w 23621"/>
                  <a:gd name="connsiteY3" fmla="*/ 22327 h 42062"/>
                  <a:gd name="connsiteX4" fmla="*/ 6401 w 23621"/>
                  <a:gd name="connsiteY4" fmla="*/ 23927 h 42062"/>
                  <a:gd name="connsiteX5" fmla="*/ 7010 w 23621"/>
                  <a:gd name="connsiteY5" fmla="*/ 25146 h 42062"/>
                  <a:gd name="connsiteX6" fmla="*/ 9830 w 23621"/>
                  <a:gd name="connsiteY6" fmla="*/ 24232 h 42062"/>
                  <a:gd name="connsiteX7" fmla="*/ 13182 w 23621"/>
                  <a:gd name="connsiteY7" fmla="*/ 24232 h 42062"/>
                  <a:gd name="connsiteX8" fmla="*/ 14402 w 23621"/>
                  <a:gd name="connsiteY8" fmla="*/ 26289 h 42062"/>
                  <a:gd name="connsiteX9" fmla="*/ 15012 w 23621"/>
                  <a:gd name="connsiteY9" fmla="*/ 28499 h 42062"/>
                  <a:gd name="connsiteX10" fmla="*/ 14021 w 23621"/>
                  <a:gd name="connsiteY10" fmla="*/ 32766 h 42062"/>
                  <a:gd name="connsiteX11" fmla="*/ 11887 w 23621"/>
                  <a:gd name="connsiteY11" fmla="*/ 40234 h 42062"/>
                  <a:gd name="connsiteX12" fmla="*/ 14097 w 23621"/>
                  <a:gd name="connsiteY12" fmla="*/ 42062 h 42062"/>
                  <a:gd name="connsiteX13" fmla="*/ 14707 w 23621"/>
                  <a:gd name="connsiteY13" fmla="*/ 41605 h 42062"/>
                  <a:gd name="connsiteX14" fmla="*/ 16154 w 23621"/>
                  <a:gd name="connsiteY14" fmla="*/ 36805 h 42062"/>
                  <a:gd name="connsiteX15" fmla="*/ 17907 w 23621"/>
                  <a:gd name="connsiteY15" fmla="*/ 34747 h 42062"/>
                  <a:gd name="connsiteX16" fmla="*/ 18745 w 23621"/>
                  <a:gd name="connsiteY16" fmla="*/ 28575 h 42062"/>
                  <a:gd name="connsiteX17" fmla="*/ 19279 w 23621"/>
                  <a:gd name="connsiteY17" fmla="*/ 27965 h 42062"/>
                  <a:gd name="connsiteX18" fmla="*/ 19736 w 23621"/>
                  <a:gd name="connsiteY18" fmla="*/ 24917 h 42062"/>
                  <a:gd name="connsiteX19" fmla="*/ 20498 w 23621"/>
                  <a:gd name="connsiteY19" fmla="*/ 23241 h 42062"/>
                  <a:gd name="connsiteX20" fmla="*/ 23089 w 23621"/>
                  <a:gd name="connsiteY20" fmla="*/ 13183 h 42062"/>
                  <a:gd name="connsiteX21" fmla="*/ 23622 w 23621"/>
                  <a:gd name="connsiteY21" fmla="*/ 9525 h 42062"/>
                  <a:gd name="connsiteX22" fmla="*/ 21108 w 23621"/>
                  <a:gd name="connsiteY22" fmla="*/ 11049 h 42062"/>
                  <a:gd name="connsiteX23" fmla="*/ 19583 w 23621"/>
                  <a:gd name="connsiteY23" fmla="*/ 11049 h 42062"/>
                  <a:gd name="connsiteX24" fmla="*/ 16535 w 23621"/>
                  <a:gd name="connsiteY24" fmla="*/ 7163 h 42062"/>
                  <a:gd name="connsiteX25" fmla="*/ 14554 w 23621"/>
                  <a:gd name="connsiteY25" fmla="*/ 8230 h 42062"/>
                  <a:gd name="connsiteX26" fmla="*/ 13716 w 23621"/>
                  <a:gd name="connsiteY26" fmla="*/ 4115 h 42062"/>
                  <a:gd name="connsiteX27" fmla="*/ 14021 w 23621"/>
                  <a:gd name="connsiteY27" fmla="*/ 76 h 42062"/>
                  <a:gd name="connsiteX28" fmla="*/ 11583 w 23621"/>
                  <a:gd name="connsiteY28" fmla="*/ 0 h 42062"/>
                  <a:gd name="connsiteX29" fmla="*/ 9601 w 23621"/>
                  <a:gd name="connsiteY29" fmla="*/ 610 h 42062"/>
                  <a:gd name="connsiteX30" fmla="*/ 6401 w 23621"/>
                  <a:gd name="connsiteY30" fmla="*/ 4572 h 42062"/>
                  <a:gd name="connsiteX31" fmla="*/ 4267 w 23621"/>
                  <a:gd name="connsiteY31" fmla="*/ 5334 h 42062"/>
                  <a:gd name="connsiteX32" fmla="*/ 3505 w 23621"/>
                  <a:gd name="connsiteY32" fmla="*/ 6629 h 42062"/>
                  <a:gd name="connsiteX33" fmla="*/ 4420 w 23621"/>
                  <a:gd name="connsiteY33" fmla="*/ 7391 h 42062"/>
                  <a:gd name="connsiteX34" fmla="*/ 8230 w 23621"/>
                  <a:gd name="connsiteY34" fmla="*/ 8153 h 42062"/>
                  <a:gd name="connsiteX35" fmla="*/ 11202 w 23621"/>
                  <a:gd name="connsiteY35" fmla="*/ 16002 h 42062"/>
                  <a:gd name="connsiteX36" fmla="*/ 6553 w 23621"/>
                  <a:gd name="connsiteY36" fmla="*/ 18288 h 42062"/>
                  <a:gd name="connsiteX37" fmla="*/ 3353 w 23621"/>
                  <a:gd name="connsiteY37" fmla="*/ 17983 h 42062"/>
                  <a:gd name="connsiteX38" fmla="*/ 0 w 23621"/>
                  <a:gd name="connsiteY38" fmla="*/ 18821 h 42062"/>
                  <a:gd name="connsiteX39" fmla="*/ 76 w 23621"/>
                  <a:gd name="connsiteY39" fmla="*/ 20041 h 4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621" h="42062">
                    <a:moveTo>
                      <a:pt x="838" y="21488"/>
                    </a:moveTo>
                    <a:lnTo>
                      <a:pt x="1905" y="21946"/>
                    </a:lnTo>
                    <a:lnTo>
                      <a:pt x="5639" y="21869"/>
                    </a:lnTo>
                    <a:lnTo>
                      <a:pt x="6325" y="22327"/>
                    </a:lnTo>
                    <a:lnTo>
                      <a:pt x="6401" y="23927"/>
                    </a:lnTo>
                    <a:lnTo>
                      <a:pt x="7010" y="25146"/>
                    </a:lnTo>
                    <a:lnTo>
                      <a:pt x="9830" y="24232"/>
                    </a:lnTo>
                    <a:lnTo>
                      <a:pt x="13182" y="24232"/>
                    </a:lnTo>
                    <a:lnTo>
                      <a:pt x="14402" y="26289"/>
                    </a:lnTo>
                    <a:lnTo>
                      <a:pt x="15012" y="28499"/>
                    </a:lnTo>
                    <a:lnTo>
                      <a:pt x="14021" y="32766"/>
                    </a:lnTo>
                    <a:lnTo>
                      <a:pt x="11887" y="40234"/>
                    </a:lnTo>
                    <a:lnTo>
                      <a:pt x="14097" y="42062"/>
                    </a:lnTo>
                    <a:lnTo>
                      <a:pt x="14707" y="41605"/>
                    </a:lnTo>
                    <a:lnTo>
                      <a:pt x="16154" y="36805"/>
                    </a:lnTo>
                    <a:lnTo>
                      <a:pt x="17907" y="34747"/>
                    </a:lnTo>
                    <a:lnTo>
                      <a:pt x="18745" y="28575"/>
                    </a:lnTo>
                    <a:lnTo>
                      <a:pt x="19279" y="27965"/>
                    </a:lnTo>
                    <a:lnTo>
                      <a:pt x="19736" y="24917"/>
                    </a:lnTo>
                    <a:lnTo>
                      <a:pt x="20498" y="23241"/>
                    </a:lnTo>
                    <a:lnTo>
                      <a:pt x="23089" y="13183"/>
                    </a:lnTo>
                    <a:lnTo>
                      <a:pt x="23622" y="9525"/>
                    </a:lnTo>
                    <a:lnTo>
                      <a:pt x="21108" y="11049"/>
                    </a:lnTo>
                    <a:lnTo>
                      <a:pt x="19583" y="11049"/>
                    </a:lnTo>
                    <a:lnTo>
                      <a:pt x="16535" y="7163"/>
                    </a:lnTo>
                    <a:lnTo>
                      <a:pt x="14554" y="8230"/>
                    </a:lnTo>
                    <a:lnTo>
                      <a:pt x="13716" y="4115"/>
                    </a:lnTo>
                    <a:lnTo>
                      <a:pt x="14021" y="76"/>
                    </a:lnTo>
                    <a:lnTo>
                      <a:pt x="11583" y="0"/>
                    </a:lnTo>
                    <a:lnTo>
                      <a:pt x="9601" y="610"/>
                    </a:lnTo>
                    <a:lnTo>
                      <a:pt x="6401" y="4572"/>
                    </a:lnTo>
                    <a:lnTo>
                      <a:pt x="4267" y="5334"/>
                    </a:lnTo>
                    <a:lnTo>
                      <a:pt x="3505" y="6629"/>
                    </a:lnTo>
                    <a:lnTo>
                      <a:pt x="4420" y="7391"/>
                    </a:lnTo>
                    <a:lnTo>
                      <a:pt x="8230" y="8153"/>
                    </a:lnTo>
                    <a:lnTo>
                      <a:pt x="11202" y="16002"/>
                    </a:lnTo>
                    <a:lnTo>
                      <a:pt x="6553" y="18288"/>
                    </a:lnTo>
                    <a:lnTo>
                      <a:pt x="3353" y="17983"/>
                    </a:lnTo>
                    <a:lnTo>
                      <a:pt x="0" y="18821"/>
                    </a:lnTo>
                    <a:lnTo>
                      <a:pt x="76" y="2004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3" name="Freeform: Shape 1782">
                <a:extLst>
                  <a:ext uri="{FF2B5EF4-FFF2-40B4-BE49-F238E27FC236}">
                    <a16:creationId xmlns:a16="http://schemas.microsoft.com/office/drawing/2014/main" id="{B5735947-CF1E-42EA-BB20-C5DD281887C5}"/>
                  </a:ext>
                </a:extLst>
              </p:cNvPr>
              <p:cNvSpPr/>
              <p:nvPr/>
            </p:nvSpPr>
            <p:spPr>
              <a:xfrm>
                <a:off x="6279489" y="1252804"/>
                <a:ext cx="32308" cy="13258"/>
              </a:xfrm>
              <a:custGeom>
                <a:avLst/>
                <a:gdLst>
                  <a:gd name="connsiteX0" fmla="*/ 20879 w 32308"/>
                  <a:gd name="connsiteY0" fmla="*/ 2667 h 13258"/>
                  <a:gd name="connsiteX1" fmla="*/ 10516 w 32308"/>
                  <a:gd name="connsiteY1" fmla="*/ 0 h 13258"/>
                  <a:gd name="connsiteX2" fmla="*/ 4191 w 32308"/>
                  <a:gd name="connsiteY2" fmla="*/ 3124 h 13258"/>
                  <a:gd name="connsiteX3" fmla="*/ 76 w 32308"/>
                  <a:gd name="connsiteY3" fmla="*/ 6248 h 13258"/>
                  <a:gd name="connsiteX4" fmla="*/ 0 w 32308"/>
                  <a:gd name="connsiteY4" fmla="*/ 7620 h 13258"/>
                  <a:gd name="connsiteX5" fmla="*/ 6477 w 32308"/>
                  <a:gd name="connsiteY5" fmla="*/ 8611 h 13258"/>
                  <a:gd name="connsiteX6" fmla="*/ 10363 w 32308"/>
                  <a:gd name="connsiteY6" fmla="*/ 12725 h 13258"/>
                  <a:gd name="connsiteX7" fmla="*/ 17297 w 32308"/>
                  <a:gd name="connsiteY7" fmla="*/ 13259 h 13258"/>
                  <a:gd name="connsiteX8" fmla="*/ 18517 w 32308"/>
                  <a:gd name="connsiteY8" fmla="*/ 12649 h 13258"/>
                  <a:gd name="connsiteX9" fmla="*/ 26594 w 32308"/>
                  <a:gd name="connsiteY9" fmla="*/ 11735 h 13258"/>
                  <a:gd name="connsiteX10" fmla="*/ 31775 w 32308"/>
                  <a:gd name="connsiteY10" fmla="*/ 10287 h 13258"/>
                  <a:gd name="connsiteX11" fmla="*/ 32309 w 32308"/>
                  <a:gd name="connsiteY11" fmla="*/ 7239 h 13258"/>
                  <a:gd name="connsiteX12" fmla="*/ 29566 w 32308"/>
                  <a:gd name="connsiteY12" fmla="*/ 7696 h 13258"/>
                  <a:gd name="connsiteX13" fmla="*/ 24460 w 32308"/>
                  <a:gd name="connsiteY13" fmla="*/ 2667 h 1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308" h="13258">
                    <a:moveTo>
                      <a:pt x="20879" y="2667"/>
                    </a:moveTo>
                    <a:lnTo>
                      <a:pt x="10516" y="0"/>
                    </a:lnTo>
                    <a:lnTo>
                      <a:pt x="4191" y="3124"/>
                    </a:lnTo>
                    <a:lnTo>
                      <a:pt x="76" y="6248"/>
                    </a:lnTo>
                    <a:lnTo>
                      <a:pt x="0" y="7620"/>
                    </a:lnTo>
                    <a:lnTo>
                      <a:pt x="6477" y="8611"/>
                    </a:lnTo>
                    <a:lnTo>
                      <a:pt x="10363" y="12725"/>
                    </a:lnTo>
                    <a:lnTo>
                      <a:pt x="17297" y="13259"/>
                    </a:lnTo>
                    <a:lnTo>
                      <a:pt x="18517" y="12649"/>
                    </a:lnTo>
                    <a:lnTo>
                      <a:pt x="26594" y="11735"/>
                    </a:lnTo>
                    <a:lnTo>
                      <a:pt x="31775" y="10287"/>
                    </a:lnTo>
                    <a:lnTo>
                      <a:pt x="32309" y="7239"/>
                    </a:lnTo>
                    <a:lnTo>
                      <a:pt x="29566" y="7696"/>
                    </a:lnTo>
                    <a:lnTo>
                      <a:pt x="24460" y="26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4" name="Freeform: Shape 1783">
                <a:extLst>
                  <a:ext uri="{FF2B5EF4-FFF2-40B4-BE49-F238E27FC236}">
                    <a16:creationId xmlns:a16="http://schemas.microsoft.com/office/drawing/2014/main" id="{7CD59DB9-34E0-4438-8A50-D05A3CEC0695}"/>
                  </a:ext>
                </a:extLst>
              </p:cNvPr>
              <p:cNvSpPr/>
              <p:nvPr/>
            </p:nvSpPr>
            <p:spPr>
              <a:xfrm>
                <a:off x="6082360" y="680542"/>
                <a:ext cx="181127" cy="110109"/>
              </a:xfrm>
              <a:custGeom>
                <a:avLst/>
                <a:gdLst>
                  <a:gd name="connsiteX0" fmla="*/ 181127 w 181127"/>
                  <a:gd name="connsiteY0" fmla="*/ 70028 h 110109"/>
                  <a:gd name="connsiteX1" fmla="*/ 168326 w 181127"/>
                  <a:gd name="connsiteY1" fmla="*/ 63627 h 110109"/>
                  <a:gd name="connsiteX2" fmla="*/ 155371 w 181127"/>
                  <a:gd name="connsiteY2" fmla="*/ 58293 h 110109"/>
                  <a:gd name="connsiteX3" fmla="*/ 141656 w 181127"/>
                  <a:gd name="connsiteY3" fmla="*/ 61112 h 110109"/>
                  <a:gd name="connsiteX4" fmla="*/ 133959 w 181127"/>
                  <a:gd name="connsiteY4" fmla="*/ 60198 h 110109"/>
                  <a:gd name="connsiteX5" fmla="*/ 120243 w 181127"/>
                  <a:gd name="connsiteY5" fmla="*/ 53416 h 110109"/>
                  <a:gd name="connsiteX6" fmla="*/ 111938 w 181127"/>
                  <a:gd name="connsiteY6" fmla="*/ 50597 h 110109"/>
                  <a:gd name="connsiteX7" fmla="*/ 113309 w 181127"/>
                  <a:gd name="connsiteY7" fmla="*/ 42596 h 110109"/>
                  <a:gd name="connsiteX8" fmla="*/ 121539 w 181127"/>
                  <a:gd name="connsiteY8" fmla="*/ 39929 h 110109"/>
                  <a:gd name="connsiteX9" fmla="*/ 124968 w 181127"/>
                  <a:gd name="connsiteY9" fmla="*/ 37490 h 110109"/>
                  <a:gd name="connsiteX10" fmla="*/ 121081 w 181127"/>
                  <a:gd name="connsiteY10" fmla="*/ 34442 h 110109"/>
                  <a:gd name="connsiteX11" fmla="*/ 112090 w 181127"/>
                  <a:gd name="connsiteY11" fmla="*/ 30099 h 110109"/>
                  <a:gd name="connsiteX12" fmla="*/ 107061 w 181127"/>
                  <a:gd name="connsiteY12" fmla="*/ 28956 h 110109"/>
                  <a:gd name="connsiteX13" fmla="*/ 97155 w 181127"/>
                  <a:gd name="connsiteY13" fmla="*/ 29947 h 110109"/>
                  <a:gd name="connsiteX14" fmla="*/ 86106 w 181127"/>
                  <a:gd name="connsiteY14" fmla="*/ 32004 h 110109"/>
                  <a:gd name="connsiteX15" fmla="*/ 80238 w 181127"/>
                  <a:gd name="connsiteY15" fmla="*/ 30937 h 110109"/>
                  <a:gd name="connsiteX16" fmla="*/ 76733 w 181127"/>
                  <a:gd name="connsiteY16" fmla="*/ 15926 h 110109"/>
                  <a:gd name="connsiteX17" fmla="*/ 70332 w 181127"/>
                  <a:gd name="connsiteY17" fmla="*/ 1753 h 110109"/>
                  <a:gd name="connsiteX18" fmla="*/ 58826 w 181127"/>
                  <a:gd name="connsiteY18" fmla="*/ 2134 h 110109"/>
                  <a:gd name="connsiteX19" fmla="*/ 53492 w 181127"/>
                  <a:gd name="connsiteY19" fmla="*/ 152 h 110109"/>
                  <a:gd name="connsiteX20" fmla="*/ 47549 w 181127"/>
                  <a:gd name="connsiteY20" fmla="*/ 0 h 110109"/>
                  <a:gd name="connsiteX21" fmla="*/ 31699 w 181127"/>
                  <a:gd name="connsiteY21" fmla="*/ 3429 h 110109"/>
                  <a:gd name="connsiteX22" fmla="*/ 5182 w 181127"/>
                  <a:gd name="connsiteY22" fmla="*/ 6934 h 110109"/>
                  <a:gd name="connsiteX23" fmla="*/ 0 w 181127"/>
                  <a:gd name="connsiteY23" fmla="*/ 10058 h 110109"/>
                  <a:gd name="connsiteX24" fmla="*/ 5562 w 181127"/>
                  <a:gd name="connsiteY24" fmla="*/ 15545 h 110109"/>
                  <a:gd name="connsiteX25" fmla="*/ 12878 w 181127"/>
                  <a:gd name="connsiteY25" fmla="*/ 14935 h 110109"/>
                  <a:gd name="connsiteX26" fmla="*/ 11658 w 181127"/>
                  <a:gd name="connsiteY26" fmla="*/ 22860 h 110109"/>
                  <a:gd name="connsiteX27" fmla="*/ 21641 w 181127"/>
                  <a:gd name="connsiteY27" fmla="*/ 28956 h 110109"/>
                  <a:gd name="connsiteX28" fmla="*/ 23926 w 181127"/>
                  <a:gd name="connsiteY28" fmla="*/ 36119 h 110109"/>
                  <a:gd name="connsiteX29" fmla="*/ 31318 w 181127"/>
                  <a:gd name="connsiteY29" fmla="*/ 45034 h 110109"/>
                  <a:gd name="connsiteX30" fmla="*/ 38100 w 181127"/>
                  <a:gd name="connsiteY30" fmla="*/ 49454 h 110109"/>
                  <a:gd name="connsiteX31" fmla="*/ 55245 w 181127"/>
                  <a:gd name="connsiteY31" fmla="*/ 56236 h 110109"/>
                  <a:gd name="connsiteX32" fmla="*/ 53492 w 181127"/>
                  <a:gd name="connsiteY32" fmla="*/ 56845 h 110109"/>
                  <a:gd name="connsiteX33" fmla="*/ 46634 w 181127"/>
                  <a:gd name="connsiteY33" fmla="*/ 65456 h 110109"/>
                  <a:gd name="connsiteX34" fmla="*/ 42901 w 181127"/>
                  <a:gd name="connsiteY34" fmla="*/ 68732 h 110109"/>
                  <a:gd name="connsiteX35" fmla="*/ 39624 w 181127"/>
                  <a:gd name="connsiteY35" fmla="*/ 73762 h 110109"/>
                  <a:gd name="connsiteX36" fmla="*/ 37719 w 181127"/>
                  <a:gd name="connsiteY36" fmla="*/ 81305 h 110109"/>
                  <a:gd name="connsiteX37" fmla="*/ 24993 w 181127"/>
                  <a:gd name="connsiteY37" fmla="*/ 85725 h 110109"/>
                  <a:gd name="connsiteX38" fmla="*/ 27127 w 181127"/>
                  <a:gd name="connsiteY38" fmla="*/ 94336 h 110109"/>
                  <a:gd name="connsiteX39" fmla="*/ 31852 w 181127"/>
                  <a:gd name="connsiteY39" fmla="*/ 95860 h 110109"/>
                  <a:gd name="connsiteX40" fmla="*/ 63093 w 181127"/>
                  <a:gd name="connsiteY40" fmla="*/ 91516 h 110109"/>
                  <a:gd name="connsiteX41" fmla="*/ 70866 w 181127"/>
                  <a:gd name="connsiteY41" fmla="*/ 90907 h 110109"/>
                  <a:gd name="connsiteX42" fmla="*/ 78562 w 181127"/>
                  <a:gd name="connsiteY42" fmla="*/ 88697 h 110109"/>
                  <a:gd name="connsiteX43" fmla="*/ 84048 w 181127"/>
                  <a:gd name="connsiteY43" fmla="*/ 85344 h 110109"/>
                  <a:gd name="connsiteX44" fmla="*/ 86106 w 181127"/>
                  <a:gd name="connsiteY44" fmla="*/ 85268 h 110109"/>
                  <a:gd name="connsiteX45" fmla="*/ 92735 w 181127"/>
                  <a:gd name="connsiteY45" fmla="*/ 86944 h 110109"/>
                  <a:gd name="connsiteX46" fmla="*/ 95250 w 181127"/>
                  <a:gd name="connsiteY46" fmla="*/ 86639 h 110109"/>
                  <a:gd name="connsiteX47" fmla="*/ 97079 w 181127"/>
                  <a:gd name="connsiteY47" fmla="*/ 87859 h 110109"/>
                  <a:gd name="connsiteX48" fmla="*/ 94945 w 181127"/>
                  <a:gd name="connsiteY48" fmla="*/ 91059 h 110109"/>
                  <a:gd name="connsiteX49" fmla="*/ 85877 w 181127"/>
                  <a:gd name="connsiteY49" fmla="*/ 96774 h 110109"/>
                  <a:gd name="connsiteX50" fmla="*/ 87554 w 181127"/>
                  <a:gd name="connsiteY50" fmla="*/ 102489 h 110109"/>
                  <a:gd name="connsiteX51" fmla="*/ 86868 w 181127"/>
                  <a:gd name="connsiteY51" fmla="*/ 104851 h 110109"/>
                  <a:gd name="connsiteX52" fmla="*/ 85192 w 181127"/>
                  <a:gd name="connsiteY52" fmla="*/ 106070 h 110109"/>
                  <a:gd name="connsiteX53" fmla="*/ 90144 w 181127"/>
                  <a:gd name="connsiteY53" fmla="*/ 110109 h 110109"/>
                  <a:gd name="connsiteX54" fmla="*/ 99746 w 181127"/>
                  <a:gd name="connsiteY54" fmla="*/ 109347 h 110109"/>
                  <a:gd name="connsiteX55" fmla="*/ 103556 w 181127"/>
                  <a:gd name="connsiteY55" fmla="*/ 106451 h 110109"/>
                  <a:gd name="connsiteX56" fmla="*/ 107289 w 181127"/>
                  <a:gd name="connsiteY56" fmla="*/ 102413 h 110109"/>
                  <a:gd name="connsiteX57" fmla="*/ 111328 w 181127"/>
                  <a:gd name="connsiteY57" fmla="*/ 100432 h 110109"/>
                  <a:gd name="connsiteX58" fmla="*/ 122225 w 181127"/>
                  <a:gd name="connsiteY58" fmla="*/ 100813 h 110109"/>
                  <a:gd name="connsiteX59" fmla="*/ 127025 w 181127"/>
                  <a:gd name="connsiteY59" fmla="*/ 99136 h 110109"/>
                  <a:gd name="connsiteX60" fmla="*/ 135941 w 181127"/>
                  <a:gd name="connsiteY60" fmla="*/ 94107 h 110109"/>
                  <a:gd name="connsiteX61" fmla="*/ 140056 w 181127"/>
                  <a:gd name="connsiteY61" fmla="*/ 91211 h 110109"/>
                  <a:gd name="connsiteX62" fmla="*/ 144475 w 181127"/>
                  <a:gd name="connsiteY62" fmla="*/ 86335 h 110109"/>
                  <a:gd name="connsiteX63" fmla="*/ 148590 w 181127"/>
                  <a:gd name="connsiteY63" fmla="*/ 80315 h 110109"/>
                  <a:gd name="connsiteX64" fmla="*/ 151181 w 181127"/>
                  <a:gd name="connsiteY64" fmla="*/ 78105 h 11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81127" h="110109">
                    <a:moveTo>
                      <a:pt x="181127" y="70028"/>
                    </a:moveTo>
                    <a:lnTo>
                      <a:pt x="168326" y="63627"/>
                    </a:lnTo>
                    <a:lnTo>
                      <a:pt x="155371" y="58293"/>
                    </a:lnTo>
                    <a:lnTo>
                      <a:pt x="141656" y="61112"/>
                    </a:lnTo>
                    <a:lnTo>
                      <a:pt x="133959" y="60198"/>
                    </a:lnTo>
                    <a:lnTo>
                      <a:pt x="120243" y="53416"/>
                    </a:lnTo>
                    <a:lnTo>
                      <a:pt x="111938" y="50597"/>
                    </a:lnTo>
                    <a:lnTo>
                      <a:pt x="113309" y="42596"/>
                    </a:lnTo>
                    <a:lnTo>
                      <a:pt x="121539" y="39929"/>
                    </a:lnTo>
                    <a:lnTo>
                      <a:pt x="124968" y="37490"/>
                    </a:lnTo>
                    <a:lnTo>
                      <a:pt x="121081" y="34442"/>
                    </a:lnTo>
                    <a:lnTo>
                      <a:pt x="112090" y="30099"/>
                    </a:lnTo>
                    <a:lnTo>
                      <a:pt x="107061" y="28956"/>
                    </a:lnTo>
                    <a:lnTo>
                      <a:pt x="97155" y="29947"/>
                    </a:lnTo>
                    <a:lnTo>
                      <a:pt x="86106" y="32004"/>
                    </a:lnTo>
                    <a:lnTo>
                      <a:pt x="80238" y="30937"/>
                    </a:lnTo>
                    <a:lnTo>
                      <a:pt x="76733" y="15926"/>
                    </a:lnTo>
                    <a:lnTo>
                      <a:pt x="70332" y="1753"/>
                    </a:lnTo>
                    <a:lnTo>
                      <a:pt x="58826" y="2134"/>
                    </a:lnTo>
                    <a:lnTo>
                      <a:pt x="53492" y="152"/>
                    </a:lnTo>
                    <a:lnTo>
                      <a:pt x="47549" y="0"/>
                    </a:lnTo>
                    <a:lnTo>
                      <a:pt x="31699" y="3429"/>
                    </a:lnTo>
                    <a:lnTo>
                      <a:pt x="5182" y="6934"/>
                    </a:lnTo>
                    <a:lnTo>
                      <a:pt x="0" y="10058"/>
                    </a:lnTo>
                    <a:lnTo>
                      <a:pt x="5562" y="15545"/>
                    </a:lnTo>
                    <a:lnTo>
                      <a:pt x="12878" y="14935"/>
                    </a:lnTo>
                    <a:lnTo>
                      <a:pt x="11658" y="22860"/>
                    </a:lnTo>
                    <a:lnTo>
                      <a:pt x="21641" y="28956"/>
                    </a:lnTo>
                    <a:lnTo>
                      <a:pt x="23926" y="36119"/>
                    </a:lnTo>
                    <a:lnTo>
                      <a:pt x="31318" y="45034"/>
                    </a:lnTo>
                    <a:lnTo>
                      <a:pt x="38100" y="49454"/>
                    </a:lnTo>
                    <a:lnTo>
                      <a:pt x="55245" y="56236"/>
                    </a:lnTo>
                    <a:lnTo>
                      <a:pt x="53492" y="56845"/>
                    </a:lnTo>
                    <a:lnTo>
                      <a:pt x="46634" y="65456"/>
                    </a:lnTo>
                    <a:lnTo>
                      <a:pt x="42901" y="68732"/>
                    </a:lnTo>
                    <a:lnTo>
                      <a:pt x="39624" y="73762"/>
                    </a:lnTo>
                    <a:lnTo>
                      <a:pt x="37719" y="81305"/>
                    </a:lnTo>
                    <a:lnTo>
                      <a:pt x="24993" y="85725"/>
                    </a:lnTo>
                    <a:lnTo>
                      <a:pt x="27127" y="94336"/>
                    </a:lnTo>
                    <a:lnTo>
                      <a:pt x="31852" y="95860"/>
                    </a:lnTo>
                    <a:lnTo>
                      <a:pt x="63093" y="91516"/>
                    </a:lnTo>
                    <a:lnTo>
                      <a:pt x="70866" y="90907"/>
                    </a:lnTo>
                    <a:lnTo>
                      <a:pt x="78562" y="88697"/>
                    </a:lnTo>
                    <a:lnTo>
                      <a:pt x="84048" y="85344"/>
                    </a:lnTo>
                    <a:lnTo>
                      <a:pt x="86106" y="85268"/>
                    </a:lnTo>
                    <a:lnTo>
                      <a:pt x="92735" y="86944"/>
                    </a:lnTo>
                    <a:lnTo>
                      <a:pt x="95250" y="86639"/>
                    </a:lnTo>
                    <a:lnTo>
                      <a:pt x="97079" y="87859"/>
                    </a:lnTo>
                    <a:lnTo>
                      <a:pt x="94945" y="91059"/>
                    </a:lnTo>
                    <a:lnTo>
                      <a:pt x="85877" y="96774"/>
                    </a:lnTo>
                    <a:lnTo>
                      <a:pt x="87554" y="102489"/>
                    </a:lnTo>
                    <a:lnTo>
                      <a:pt x="86868" y="104851"/>
                    </a:lnTo>
                    <a:lnTo>
                      <a:pt x="85192" y="106070"/>
                    </a:lnTo>
                    <a:lnTo>
                      <a:pt x="90144" y="110109"/>
                    </a:lnTo>
                    <a:lnTo>
                      <a:pt x="99746" y="109347"/>
                    </a:lnTo>
                    <a:lnTo>
                      <a:pt x="103556" y="106451"/>
                    </a:lnTo>
                    <a:lnTo>
                      <a:pt x="107289" y="102413"/>
                    </a:lnTo>
                    <a:lnTo>
                      <a:pt x="111328" y="100432"/>
                    </a:lnTo>
                    <a:lnTo>
                      <a:pt x="122225" y="100813"/>
                    </a:lnTo>
                    <a:lnTo>
                      <a:pt x="127025" y="99136"/>
                    </a:lnTo>
                    <a:lnTo>
                      <a:pt x="135941" y="94107"/>
                    </a:lnTo>
                    <a:lnTo>
                      <a:pt x="140056" y="91211"/>
                    </a:lnTo>
                    <a:lnTo>
                      <a:pt x="144475" y="86335"/>
                    </a:lnTo>
                    <a:lnTo>
                      <a:pt x="148590" y="80315"/>
                    </a:lnTo>
                    <a:lnTo>
                      <a:pt x="151181" y="781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5" name="Freeform: Shape 1784">
                <a:extLst>
                  <a:ext uri="{FF2B5EF4-FFF2-40B4-BE49-F238E27FC236}">
                    <a16:creationId xmlns:a16="http://schemas.microsoft.com/office/drawing/2014/main" id="{2442A1B3-C132-4A85-A7B2-0165967F8478}"/>
                  </a:ext>
                </a:extLst>
              </p:cNvPr>
              <p:cNvSpPr/>
              <p:nvPr/>
            </p:nvSpPr>
            <p:spPr>
              <a:xfrm>
                <a:off x="6215481" y="1280464"/>
                <a:ext cx="16078" cy="15316"/>
              </a:xfrm>
              <a:custGeom>
                <a:avLst/>
                <a:gdLst>
                  <a:gd name="connsiteX0" fmla="*/ 7315 w 16078"/>
                  <a:gd name="connsiteY0" fmla="*/ 2286 h 15316"/>
                  <a:gd name="connsiteX1" fmla="*/ 6706 w 16078"/>
                  <a:gd name="connsiteY1" fmla="*/ 1296 h 15316"/>
                  <a:gd name="connsiteX2" fmla="*/ 4420 w 16078"/>
                  <a:gd name="connsiteY2" fmla="*/ 0 h 15316"/>
                  <a:gd name="connsiteX3" fmla="*/ 991 w 16078"/>
                  <a:gd name="connsiteY3" fmla="*/ 1676 h 15316"/>
                  <a:gd name="connsiteX4" fmla="*/ 0 w 16078"/>
                  <a:gd name="connsiteY4" fmla="*/ 5029 h 15316"/>
                  <a:gd name="connsiteX5" fmla="*/ 305 w 16078"/>
                  <a:gd name="connsiteY5" fmla="*/ 10439 h 15316"/>
                  <a:gd name="connsiteX6" fmla="*/ 2134 w 16078"/>
                  <a:gd name="connsiteY6" fmla="*/ 12878 h 15316"/>
                  <a:gd name="connsiteX7" fmla="*/ 6401 w 16078"/>
                  <a:gd name="connsiteY7" fmla="*/ 15316 h 15316"/>
                  <a:gd name="connsiteX8" fmla="*/ 13716 w 16078"/>
                  <a:gd name="connsiteY8" fmla="*/ 12497 h 15316"/>
                  <a:gd name="connsiteX9" fmla="*/ 16078 w 16078"/>
                  <a:gd name="connsiteY9" fmla="*/ 6706 h 15316"/>
                  <a:gd name="connsiteX10" fmla="*/ 11354 w 16078"/>
                  <a:gd name="connsiteY10" fmla="*/ 3277 h 1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78" h="15316">
                    <a:moveTo>
                      <a:pt x="7315" y="2286"/>
                    </a:moveTo>
                    <a:lnTo>
                      <a:pt x="6706" y="1296"/>
                    </a:lnTo>
                    <a:lnTo>
                      <a:pt x="4420" y="0"/>
                    </a:lnTo>
                    <a:lnTo>
                      <a:pt x="991" y="1676"/>
                    </a:lnTo>
                    <a:lnTo>
                      <a:pt x="0" y="5029"/>
                    </a:lnTo>
                    <a:lnTo>
                      <a:pt x="305" y="10439"/>
                    </a:lnTo>
                    <a:lnTo>
                      <a:pt x="2134" y="12878"/>
                    </a:lnTo>
                    <a:lnTo>
                      <a:pt x="6401" y="15316"/>
                    </a:lnTo>
                    <a:lnTo>
                      <a:pt x="13716" y="12497"/>
                    </a:lnTo>
                    <a:lnTo>
                      <a:pt x="16078" y="6706"/>
                    </a:lnTo>
                    <a:lnTo>
                      <a:pt x="11354" y="32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6" name="Freeform: Shape 1785">
                <a:extLst>
                  <a:ext uri="{FF2B5EF4-FFF2-40B4-BE49-F238E27FC236}">
                    <a16:creationId xmlns:a16="http://schemas.microsoft.com/office/drawing/2014/main" id="{C62511CE-5476-483A-B857-D07E4AEFBF74}"/>
                  </a:ext>
                </a:extLst>
              </p:cNvPr>
              <p:cNvSpPr/>
              <p:nvPr/>
            </p:nvSpPr>
            <p:spPr>
              <a:xfrm>
                <a:off x="6321856" y="662482"/>
                <a:ext cx="23240" cy="13944"/>
              </a:xfrm>
              <a:custGeom>
                <a:avLst/>
                <a:gdLst>
                  <a:gd name="connsiteX0" fmla="*/ 1905 w 23240"/>
                  <a:gd name="connsiteY0" fmla="*/ 76 h 13944"/>
                  <a:gd name="connsiteX1" fmla="*/ 0 w 23240"/>
                  <a:gd name="connsiteY1" fmla="*/ 2286 h 13944"/>
                  <a:gd name="connsiteX2" fmla="*/ 2057 w 23240"/>
                  <a:gd name="connsiteY2" fmla="*/ 7696 h 13944"/>
                  <a:gd name="connsiteX3" fmla="*/ 12497 w 23240"/>
                  <a:gd name="connsiteY3" fmla="*/ 13945 h 13944"/>
                  <a:gd name="connsiteX4" fmla="*/ 18136 w 23240"/>
                  <a:gd name="connsiteY4" fmla="*/ 13716 h 13944"/>
                  <a:gd name="connsiteX5" fmla="*/ 23241 w 23240"/>
                  <a:gd name="connsiteY5" fmla="*/ 9601 h 13944"/>
                  <a:gd name="connsiteX6" fmla="*/ 14783 w 23240"/>
                  <a:gd name="connsiteY6" fmla="*/ 7391 h 13944"/>
                  <a:gd name="connsiteX7" fmla="*/ 6934 w 23240"/>
                  <a:gd name="connsiteY7" fmla="*/ 0 h 1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0" h="13944">
                    <a:moveTo>
                      <a:pt x="1905" y="76"/>
                    </a:moveTo>
                    <a:lnTo>
                      <a:pt x="0" y="2286"/>
                    </a:lnTo>
                    <a:lnTo>
                      <a:pt x="2057" y="7696"/>
                    </a:lnTo>
                    <a:lnTo>
                      <a:pt x="12497" y="13945"/>
                    </a:lnTo>
                    <a:lnTo>
                      <a:pt x="18136" y="13716"/>
                    </a:lnTo>
                    <a:lnTo>
                      <a:pt x="23241" y="9601"/>
                    </a:lnTo>
                    <a:lnTo>
                      <a:pt x="14783" y="7391"/>
                    </a:lnTo>
                    <a:lnTo>
                      <a:pt x="693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7" name="Freeform: Shape 1786">
                <a:extLst>
                  <a:ext uri="{FF2B5EF4-FFF2-40B4-BE49-F238E27FC236}">
                    <a16:creationId xmlns:a16="http://schemas.microsoft.com/office/drawing/2014/main" id="{D2A64768-D433-4BD4-92CA-BF0601C3CC19}"/>
                  </a:ext>
                </a:extLst>
              </p:cNvPr>
              <p:cNvSpPr/>
              <p:nvPr/>
            </p:nvSpPr>
            <p:spPr>
              <a:xfrm>
                <a:off x="6379235" y="648919"/>
                <a:ext cx="70027" cy="12115"/>
              </a:xfrm>
              <a:custGeom>
                <a:avLst/>
                <a:gdLst>
                  <a:gd name="connsiteX0" fmla="*/ 23470 w 70027"/>
                  <a:gd name="connsiteY0" fmla="*/ 7163 h 12115"/>
                  <a:gd name="connsiteX1" fmla="*/ 38481 w 70027"/>
                  <a:gd name="connsiteY1" fmla="*/ 7772 h 12115"/>
                  <a:gd name="connsiteX2" fmla="*/ 55093 w 70027"/>
                  <a:gd name="connsiteY2" fmla="*/ 10135 h 12115"/>
                  <a:gd name="connsiteX3" fmla="*/ 70028 w 70027"/>
                  <a:gd name="connsiteY3" fmla="*/ 5639 h 12115"/>
                  <a:gd name="connsiteX4" fmla="*/ 68047 w 70027"/>
                  <a:gd name="connsiteY4" fmla="*/ 4267 h 12115"/>
                  <a:gd name="connsiteX5" fmla="*/ 56464 w 70027"/>
                  <a:gd name="connsiteY5" fmla="*/ 5563 h 12115"/>
                  <a:gd name="connsiteX6" fmla="*/ 44958 w 70027"/>
                  <a:gd name="connsiteY6" fmla="*/ 5029 h 12115"/>
                  <a:gd name="connsiteX7" fmla="*/ 37109 w 70027"/>
                  <a:gd name="connsiteY7" fmla="*/ 0 h 12115"/>
                  <a:gd name="connsiteX8" fmla="*/ 24156 w 70027"/>
                  <a:gd name="connsiteY8" fmla="*/ 305 h 12115"/>
                  <a:gd name="connsiteX9" fmla="*/ 20422 w 70027"/>
                  <a:gd name="connsiteY9" fmla="*/ 838 h 12115"/>
                  <a:gd name="connsiteX10" fmla="*/ 18822 w 70027"/>
                  <a:gd name="connsiteY10" fmla="*/ 3734 h 12115"/>
                  <a:gd name="connsiteX11" fmla="*/ 9068 w 70027"/>
                  <a:gd name="connsiteY11" fmla="*/ 5334 h 12115"/>
                  <a:gd name="connsiteX12" fmla="*/ 0 w 70027"/>
                  <a:gd name="connsiteY12" fmla="*/ 10135 h 12115"/>
                  <a:gd name="connsiteX13" fmla="*/ 5791 w 70027"/>
                  <a:gd name="connsiteY13" fmla="*/ 12116 h 1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027" h="12115">
                    <a:moveTo>
                      <a:pt x="23470" y="7163"/>
                    </a:moveTo>
                    <a:lnTo>
                      <a:pt x="38481" y="7772"/>
                    </a:lnTo>
                    <a:lnTo>
                      <a:pt x="55093" y="10135"/>
                    </a:lnTo>
                    <a:lnTo>
                      <a:pt x="70028" y="5639"/>
                    </a:lnTo>
                    <a:lnTo>
                      <a:pt x="68047" y="4267"/>
                    </a:lnTo>
                    <a:lnTo>
                      <a:pt x="56464" y="5563"/>
                    </a:lnTo>
                    <a:lnTo>
                      <a:pt x="44958" y="5029"/>
                    </a:lnTo>
                    <a:lnTo>
                      <a:pt x="37109" y="0"/>
                    </a:lnTo>
                    <a:lnTo>
                      <a:pt x="24156" y="305"/>
                    </a:lnTo>
                    <a:lnTo>
                      <a:pt x="20422" y="838"/>
                    </a:lnTo>
                    <a:lnTo>
                      <a:pt x="18822" y="3734"/>
                    </a:lnTo>
                    <a:lnTo>
                      <a:pt x="9068" y="5334"/>
                    </a:lnTo>
                    <a:lnTo>
                      <a:pt x="0" y="10135"/>
                    </a:lnTo>
                    <a:lnTo>
                      <a:pt x="5791" y="1211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8" name="Freeform: Shape 1787">
                <a:extLst>
                  <a:ext uri="{FF2B5EF4-FFF2-40B4-BE49-F238E27FC236}">
                    <a16:creationId xmlns:a16="http://schemas.microsoft.com/office/drawing/2014/main" id="{6D7FA107-A1CB-4C3E-855B-25BC4089E626}"/>
                  </a:ext>
                </a:extLst>
              </p:cNvPr>
              <p:cNvSpPr/>
              <p:nvPr/>
            </p:nvSpPr>
            <p:spPr>
              <a:xfrm>
                <a:off x="5992749" y="518007"/>
                <a:ext cx="359816" cy="111861"/>
              </a:xfrm>
              <a:custGeom>
                <a:avLst/>
                <a:gdLst>
                  <a:gd name="connsiteX0" fmla="*/ 16535 w 359816"/>
                  <a:gd name="connsiteY0" fmla="*/ 36957 h 111861"/>
                  <a:gd name="connsiteX1" fmla="*/ 36423 w 359816"/>
                  <a:gd name="connsiteY1" fmla="*/ 38938 h 111861"/>
                  <a:gd name="connsiteX2" fmla="*/ 31471 w 359816"/>
                  <a:gd name="connsiteY2" fmla="*/ 42520 h 111861"/>
                  <a:gd name="connsiteX3" fmla="*/ 26365 w 359816"/>
                  <a:gd name="connsiteY3" fmla="*/ 45034 h 111861"/>
                  <a:gd name="connsiteX4" fmla="*/ 13182 w 359816"/>
                  <a:gd name="connsiteY4" fmla="*/ 48311 h 111861"/>
                  <a:gd name="connsiteX5" fmla="*/ 14326 w 359816"/>
                  <a:gd name="connsiteY5" fmla="*/ 51968 h 111861"/>
                  <a:gd name="connsiteX6" fmla="*/ 15850 w 359816"/>
                  <a:gd name="connsiteY6" fmla="*/ 54407 h 111861"/>
                  <a:gd name="connsiteX7" fmla="*/ 19812 w 359816"/>
                  <a:gd name="connsiteY7" fmla="*/ 57455 h 111861"/>
                  <a:gd name="connsiteX8" fmla="*/ 31394 w 359816"/>
                  <a:gd name="connsiteY8" fmla="*/ 63017 h 111861"/>
                  <a:gd name="connsiteX9" fmla="*/ 39776 w 359816"/>
                  <a:gd name="connsiteY9" fmla="*/ 65151 h 111861"/>
                  <a:gd name="connsiteX10" fmla="*/ 57531 w 359816"/>
                  <a:gd name="connsiteY10" fmla="*/ 65989 h 111861"/>
                  <a:gd name="connsiteX11" fmla="*/ 66751 w 359816"/>
                  <a:gd name="connsiteY11" fmla="*/ 65837 h 111861"/>
                  <a:gd name="connsiteX12" fmla="*/ 76886 w 359816"/>
                  <a:gd name="connsiteY12" fmla="*/ 64465 h 111861"/>
                  <a:gd name="connsiteX13" fmla="*/ 85572 w 359816"/>
                  <a:gd name="connsiteY13" fmla="*/ 61493 h 111861"/>
                  <a:gd name="connsiteX14" fmla="*/ 98603 w 359816"/>
                  <a:gd name="connsiteY14" fmla="*/ 61798 h 111861"/>
                  <a:gd name="connsiteX15" fmla="*/ 111176 w 359816"/>
                  <a:gd name="connsiteY15" fmla="*/ 64084 h 111861"/>
                  <a:gd name="connsiteX16" fmla="*/ 107366 w 359816"/>
                  <a:gd name="connsiteY16" fmla="*/ 67666 h 111861"/>
                  <a:gd name="connsiteX17" fmla="*/ 102641 w 359816"/>
                  <a:gd name="connsiteY17" fmla="*/ 69113 h 111861"/>
                  <a:gd name="connsiteX18" fmla="*/ 99898 w 359816"/>
                  <a:gd name="connsiteY18" fmla="*/ 74143 h 111861"/>
                  <a:gd name="connsiteX19" fmla="*/ 88011 w 359816"/>
                  <a:gd name="connsiteY19" fmla="*/ 74219 h 111861"/>
                  <a:gd name="connsiteX20" fmla="*/ 81382 w 359816"/>
                  <a:gd name="connsiteY20" fmla="*/ 73457 h 111861"/>
                  <a:gd name="connsiteX21" fmla="*/ 73838 w 359816"/>
                  <a:gd name="connsiteY21" fmla="*/ 74066 h 111861"/>
                  <a:gd name="connsiteX22" fmla="*/ 70942 w 359816"/>
                  <a:gd name="connsiteY22" fmla="*/ 75438 h 111861"/>
                  <a:gd name="connsiteX23" fmla="*/ 68123 w 359816"/>
                  <a:gd name="connsiteY23" fmla="*/ 77724 h 111861"/>
                  <a:gd name="connsiteX24" fmla="*/ 76886 w 359816"/>
                  <a:gd name="connsiteY24" fmla="*/ 82677 h 111861"/>
                  <a:gd name="connsiteX25" fmla="*/ 85725 w 359816"/>
                  <a:gd name="connsiteY25" fmla="*/ 86487 h 111861"/>
                  <a:gd name="connsiteX26" fmla="*/ 96241 w 359816"/>
                  <a:gd name="connsiteY26" fmla="*/ 88773 h 111861"/>
                  <a:gd name="connsiteX27" fmla="*/ 110261 w 359816"/>
                  <a:gd name="connsiteY27" fmla="*/ 90678 h 111861"/>
                  <a:gd name="connsiteX28" fmla="*/ 111938 w 359816"/>
                  <a:gd name="connsiteY28" fmla="*/ 93421 h 111861"/>
                  <a:gd name="connsiteX29" fmla="*/ 114147 w 359816"/>
                  <a:gd name="connsiteY29" fmla="*/ 94412 h 111861"/>
                  <a:gd name="connsiteX30" fmla="*/ 154915 w 359816"/>
                  <a:gd name="connsiteY30" fmla="*/ 95860 h 111861"/>
                  <a:gd name="connsiteX31" fmla="*/ 191872 w 359816"/>
                  <a:gd name="connsiteY31" fmla="*/ 93193 h 111861"/>
                  <a:gd name="connsiteX32" fmla="*/ 185242 w 359816"/>
                  <a:gd name="connsiteY32" fmla="*/ 100355 h 111861"/>
                  <a:gd name="connsiteX33" fmla="*/ 188900 w 359816"/>
                  <a:gd name="connsiteY33" fmla="*/ 105918 h 111861"/>
                  <a:gd name="connsiteX34" fmla="*/ 193319 w 359816"/>
                  <a:gd name="connsiteY34" fmla="*/ 108737 h 111861"/>
                  <a:gd name="connsiteX35" fmla="*/ 226466 w 359816"/>
                  <a:gd name="connsiteY35" fmla="*/ 110947 h 111861"/>
                  <a:gd name="connsiteX36" fmla="*/ 233782 w 359816"/>
                  <a:gd name="connsiteY36" fmla="*/ 111862 h 111861"/>
                  <a:gd name="connsiteX37" fmla="*/ 240944 w 359816"/>
                  <a:gd name="connsiteY37" fmla="*/ 110033 h 111861"/>
                  <a:gd name="connsiteX38" fmla="*/ 245745 w 359816"/>
                  <a:gd name="connsiteY38" fmla="*/ 105994 h 111861"/>
                  <a:gd name="connsiteX39" fmla="*/ 250698 w 359816"/>
                  <a:gd name="connsiteY39" fmla="*/ 102718 h 111861"/>
                  <a:gd name="connsiteX40" fmla="*/ 264871 w 359816"/>
                  <a:gd name="connsiteY40" fmla="*/ 97307 h 111861"/>
                  <a:gd name="connsiteX41" fmla="*/ 268452 w 359816"/>
                  <a:gd name="connsiteY41" fmla="*/ 97079 h 111861"/>
                  <a:gd name="connsiteX42" fmla="*/ 280187 w 359816"/>
                  <a:gd name="connsiteY42" fmla="*/ 99517 h 111861"/>
                  <a:gd name="connsiteX43" fmla="*/ 283845 w 359816"/>
                  <a:gd name="connsiteY43" fmla="*/ 98984 h 111861"/>
                  <a:gd name="connsiteX44" fmla="*/ 299390 w 359816"/>
                  <a:gd name="connsiteY44" fmla="*/ 93955 h 111861"/>
                  <a:gd name="connsiteX45" fmla="*/ 302666 w 359816"/>
                  <a:gd name="connsiteY45" fmla="*/ 90830 h 111861"/>
                  <a:gd name="connsiteX46" fmla="*/ 309524 w 359816"/>
                  <a:gd name="connsiteY46" fmla="*/ 80315 h 111861"/>
                  <a:gd name="connsiteX47" fmla="*/ 313563 w 359816"/>
                  <a:gd name="connsiteY47" fmla="*/ 75514 h 111861"/>
                  <a:gd name="connsiteX48" fmla="*/ 321869 w 359816"/>
                  <a:gd name="connsiteY48" fmla="*/ 70256 h 111861"/>
                  <a:gd name="connsiteX49" fmla="*/ 355168 w 359816"/>
                  <a:gd name="connsiteY49" fmla="*/ 53950 h 111861"/>
                  <a:gd name="connsiteX50" fmla="*/ 359816 w 359816"/>
                  <a:gd name="connsiteY50" fmla="*/ 50292 h 111861"/>
                  <a:gd name="connsiteX51" fmla="*/ 357835 w 359816"/>
                  <a:gd name="connsiteY51" fmla="*/ 36957 h 111861"/>
                  <a:gd name="connsiteX52" fmla="*/ 352730 w 359816"/>
                  <a:gd name="connsiteY52" fmla="*/ 31166 h 111861"/>
                  <a:gd name="connsiteX53" fmla="*/ 346634 w 359816"/>
                  <a:gd name="connsiteY53" fmla="*/ 28118 h 111861"/>
                  <a:gd name="connsiteX54" fmla="*/ 330175 w 359816"/>
                  <a:gd name="connsiteY54" fmla="*/ 26746 h 111861"/>
                  <a:gd name="connsiteX55" fmla="*/ 306933 w 359816"/>
                  <a:gd name="connsiteY55" fmla="*/ 26822 h 111861"/>
                  <a:gd name="connsiteX56" fmla="*/ 303657 w 359816"/>
                  <a:gd name="connsiteY56" fmla="*/ 25679 h 111861"/>
                  <a:gd name="connsiteX57" fmla="*/ 300380 w 359816"/>
                  <a:gd name="connsiteY57" fmla="*/ 23774 h 111861"/>
                  <a:gd name="connsiteX58" fmla="*/ 292837 w 359816"/>
                  <a:gd name="connsiteY58" fmla="*/ 21641 h 111861"/>
                  <a:gd name="connsiteX59" fmla="*/ 270967 w 359816"/>
                  <a:gd name="connsiteY59" fmla="*/ 17831 h 111861"/>
                  <a:gd name="connsiteX60" fmla="*/ 266243 w 359816"/>
                  <a:gd name="connsiteY60" fmla="*/ 15697 h 111861"/>
                  <a:gd name="connsiteX61" fmla="*/ 264338 w 359816"/>
                  <a:gd name="connsiteY61" fmla="*/ 15697 h 111861"/>
                  <a:gd name="connsiteX62" fmla="*/ 259537 w 359816"/>
                  <a:gd name="connsiteY62" fmla="*/ 16993 h 111861"/>
                  <a:gd name="connsiteX63" fmla="*/ 256946 w 359816"/>
                  <a:gd name="connsiteY63" fmla="*/ 16154 h 111861"/>
                  <a:gd name="connsiteX64" fmla="*/ 251460 w 359816"/>
                  <a:gd name="connsiteY64" fmla="*/ 10897 h 111861"/>
                  <a:gd name="connsiteX65" fmla="*/ 247345 w 359816"/>
                  <a:gd name="connsiteY65" fmla="*/ 10439 h 111861"/>
                  <a:gd name="connsiteX66" fmla="*/ 246659 w 359816"/>
                  <a:gd name="connsiteY66" fmla="*/ 13183 h 111861"/>
                  <a:gd name="connsiteX67" fmla="*/ 244907 w 359816"/>
                  <a:gd name="connsiteY67" fmla="*/ 15469 h 111861"/>
                  <a:gd name="connsiteX68" fmla="*/ 241325 w 359816"/>
                  <a:gd name="connsiteY68" fmla="*/ 16154 h 111861"/>
                  <a:gd name="connsiteX69" fmla="*/ 233934 w 359816"/>
                  <a:gd name="connsiteY69" fmla="*/ 15392 h 111861"/>
                  <a:gd name="connsiteX70" fmla="*/ 227000 w 359816"/>
                  <a:gd name="connsiteY70" fmla="*/ 20650 h 111861"/>
                  <a:gd name="connsiteX71" fmla="*/ 223723 w 359816"/>
                  <a:gd name="connsiteY71" fmla="*/ 24003 h 111861"/>
                  <a:gd name="connsiteX72" fmla="*/ 210769 w 359816"/>
                  <a:gd name="connsiteY72" fmla="*/ 26441 h 111861"/>
                  <a:gd name="connsiteX73" fmla="*/ 201473 w 359816"/>
                  <a:gd name="connsiteY73" fmla="*/ 25756 h 111861"/>
                  <a:gd name="connsiteX74" fmla="*/ 205740 w 359816"/>
                  <a:gd name="connsiteY74" fmla="*/ 14249 h 111861"/>
                  <a:gd name="connsiteX75" fmla="*/ 206731 w 359816"/>
                  <a:gd name="connsiteY75" fmla="*/ 8611 h 111861"/>
                  <a:gd name="connsiteX76" fmla="*/ 209245 w 359816"/>
                  <a:gd name="connsiteY76" fmla="*/ 4724 h 111861"/>
                  <a:gd name="connsiteX77" fmla="*/ 206807 w 359816"/>
                  <a:gd name="connsiteY77" fmla="*/ 2819 h 111861"/>
                  <a:gd name="connsiteX78" fmla="*/ 197358 w 359816"/>
                  <a:gd name="connsiteY78" fmla="*/ 381 h 111861"/>
                  <a:gd name="connsiteX79" fmla="*/ 193015 w 359816"/>
                  <a:gd name="connsiteY79" fmla="*/ 838 h 111861"/>
                  <a:gd name="connsiteX80" fmla="*/ 189052 w 359816"/>
                  <a:gd name="connsiteY80" fmla="*/ 3962 h 111861"/>
                  <a:gd name="connsiteX81" fmla="*/ 184328 w 359816"/>
                  <a:gd name="connsiteY81" fmla="*/ 5791 h 111861"/>
                  <a:gd name="connsiteX82" fmla="*/ 179603 w 359816"/>
                  <a:gd name="connsiteY82" fmla="*/ 5486 h 111861"/>
                  <a:gd name="connsiteX83" fmla="*/ 175793 w 359816"/>
                  <a:gd name="connsiteY83" fmla="*/ 6706 h 111861"/>
                  <a:gd name="connsiteX84" fmla="*/ 174498 w 359816"/>
                  <a:gd name="connsiteY84" fmla="*/ 9982 h 111861"/>
                  <a:gd name="connsiteX85" fmla="*/ 175641 w 359816"/>
                  <a:gd name="connsiteY85" fmla="*/ 15011 h 111861"/>
                  <a:gd name="connsiteX86" fmla="*/ 175488 w 359816"/>
                  <a:gd name="connsiteY86" fmla="*/ 25451 h 111861"/>
                  <a:gd name="connsiteX87" fmla="*/ 172898 w 359816"/>
                  <a:gd name="connsiteY87" fmla="*/ 34290 h 111861"/>
                  <a:gd name="connsiteX88" fmla="*/ 169545 w 359816"/>
                  <a:gd name="connsiteY88" fmla="*/ 37871 h 111861"/>
                  <a:gd name="connsiteX89" fmla="*/ 165659 w 359816"/>
                  <a:gd name="connsiteY89" fmla="*/ 36957 h 111861"/>
                  <a:gd name="connsiteX90" fmla="*/ 154305 w 359816"/>
                  <a:gd name="connsiteY90" fmla="*/ 30556 h 111861"/>
                  <a:gd name="connsiteX91" fmla="*/ 149809 w 359816"/>
                  <a:gd name="connsiteY91" fmla="*/ 29947 h 111861"/>
                  <a:gd name="connsiteX92" fmla="*/ 146532 w 359816"/>
                  <a:gd name="connsiteY92" fmla="*/ 28194 h 111861"/>
                  <a:gd name="connsiteX93" fmla="*/ 144932 w 359816"/>
                  <a:gd name="connsiteY93" fmla="*/ 23012 h 111861"/>
                  <a:gd name="connsiteX94" fmla="*/ 140817 w 359816"/>
                  <a:gd name="connsiteY94" fmla="*/ 20803 h 111861"/>
                  <a:gd name="connsiteX95" fmla="*/ 119482 w 359816"/>
                  <a:gd name="connsiteY95" fmla="*/ 21184 h 111861"/>
                  <a:gd name="connsiteX96" fmla="*/ 115595 w 359816"/>
                  <a:gd name="connsiteY96" fmla="*/ 20193 h 111861"/>
                  <a:gd name="connsiteX97" fmla="*/ 107671 w 359816"/>
                  <a:gd name="connsiteY97" fmla="*/ 15926 h 111861"/>
                  <a:gd name="connsiteX98" fmla="*/ 99212 w 359816"/>
                  <a:gd name="connsiteY98" fmla="*/ 9449 h 111861"/>
                  <a:gd name="connsiteX99" fmla="*/ 94717 w 359816"/>
                  <a:gd name="connsiteY99" fmla="*/ 6858 h 111861"/>
                  <a:gd name="connsiteX100" fmla="*/ 84811 w 359816"/>
                  <a:gd name="connsiteY100" fmla="*/ 4267 h 111861"/>
                  <a:gd name="connsiteX101" fmla="*/ 75057 w 359816"/>
                  <a:gd name="connsiteY101" fmla="*/ 610 h 111861"/>
                  <a:gd name="connsiteX102" fmla="*/ 70485 w 359816"/>
                  <a:gd name="connsiteY102" fmla="*/ 0 h 111861"/>
                  <a:gd name="connsiteX103" fmla="*/ 65837 w 359816"/>
                  <a:gd name="connsiteY103" fmla="*/ 1372 h 111861"/>
                  <a:gd name="connsiteX104" fmla="*/ 68808 w 359816"/>
                  <a:gd name="connsiteY104" fmla="*/ 6706 h 111861"/>
                  <a:gd name="connsiteX105" fmla="*/ 72085 w 359816"/>
                  <a:gd name="connsiteY105" fmla="*/ 11049 h 111861"/>
                  <a:gd name="connsiteX106" fmla="*/ 73457 w 359816"/>
                  <a:gd name="connsiteY106" fmla="*/ 13411 h 111861"/>
                  <a:gd name="connsiteX107" fmla="*/ 73152 w 359816"/>
                  <a:gd name="connsiteY107" fmla="*/ 16231 h 111861"/>
                  <a:gd name="connsiteX108" fmla="*/ 71171 w 359816"/>
                  <a:gd name="connsiteY108" fmla="*/ 22174 h 111861"/>
                  <a:gd name="connsiteX109" fmla="*/ 64084 w 359816"/>
                  <a:gd name="connsiteY109" fmla="*/ 20193 h 111861"/>
                  <a:gd name="connsiteX110" fmla="*/ 54788 w 359816"/>
                  <a:gd name="connsiteY110" fmla="*/ 13716 h 111861"/>
                  <a:gd name="connsiteX111" fmla="*/ 52273 w 359816"/>
                  <a:gd name="connsiteY111" fmla="*/ 12573 h 111861"/>
                  <a:gd name="connsiteX112" fmla="*/ 48920 w 359816"/>
                  <a:gd name="connsiteY112" fmla="*/ 12954 h 111861"/>
                  <a:gd name="connsiteX113" fmla="*/ 48082 w 359816"/>
                  <a:gd name="connsiteY113" fmla="*/ 15621 h 111861"/>
                  <a:gd name="connsiteX114" fmla="*/ 49454 w 359816"/>
                  <a:gd name="connsiteY114" fmla="*/ 19050 h 111861"/>
                  <a:gd name="connsiteX115" fmla="*/ 55778 w 359816"/>
                  <a:gd name="connsiteY115" fmla="*/ 25832 h 111861"/>
                  <a:gd name="connsiteX116" fmla="*/ 62865 w 359816"/>
                  <a:gd name="connsiteY116" fmla="*/ 27813 h 111861"/>
                  <a:gd name="connsiteX117" fmla="*/ 55321 w 359816"/>
                  <a:gd name="connsiteY117" fmla="*/ 31928 h 111861"/>
                  <a:gd name="connsiteX118" fmla="*/ 47549 w 359816"/>
                  <a:gd name="connsiteY118" fmla="*/ 29947 h 111861"/>
                  <a:gd name="connsiteX119" fmla="*/ 40538 w 359816"/>
                  <a:gd name="connsiteY119" fmla="*/ 26822 h 111861"/>
                  <a:gd name="connsiteX120" fmla="*/ 33528 w 359816"/>
                  <a:gd name="connsiteY120" fmla="*/ 25146 h 111861"/>
                  <a:gd name="connsiteX121" fmla="*/ 6706 w 359816"/>
                  <a:gd name="connsiteY121" fmla="*/ 27127 h 111861"/>
                  <a:gd name="connsiteX122" fmla="*/ 0 w 359816"/>
                  <a:gd name="connsiteY122" fmla="*/ 29566 h 111861"/>
                  <a:gd name="connsiteX123" fmla="*/ 8306 w 359816"/>
                  <a:gd name="connsiteY123" fmla="*/ 33985 h 11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359816" h="111861">
                    <a:moveTo>
                      <a:pt x="16535" y="36957"/>
                    </a:moveTo>
                    <a:lnTo>
                      <a:pt x="36423" y="38938"/>
                    </a:lnTo>
                    <a:lnTo>
                      <a:pt x="31471" y="42520"/>
                    </a:lnTo>
                    <a:lnTo>
                      <a:pt x="26365" y="45034"/>
                    </a:lnTo>
                    <a:lnTo>
                      <a:pt x="13182" y="48311"/>
                    </a:lnTo>
                    <a:lnTo>
                      <a:pt x="14326" y="51968"/>
                    </a:lnTo>
                    <a:lnTo>
                      <a:pt x="15850" y="54407"/>
                    </a:lnTo>
                    <a:lnTo>
                      <a:pt x="19812" y="57455"/>
                    </a:lnTo>
                    <a:lnTo>
                      <a:pt x="31394" y="63017"/>
                    </a:lnTo>
                    <a:lnTo>
                      <a:pt x="39776" y="65151"/>
                    </a:lnTo>
                    <a:lnTo>
                      <a:pt x="57531" y="65989"/>
                    </a:lnTo>
                    <a:lnTo>
                      <a:pt x="66751" y="65837"/>
                    </a:lnTo>
                    <a:lnTo>
                      <a:pt x="76886" y="64465"/>
                    </a:lnTo>
                    <a:lnTo>
                      <a:pt x="85572" y="61493"/>
                    </a:lnTo>
                    <a:lnTo>
                      <a:pt x="98603" y="61798"/>
                    </a:lnTo>
                    <a:lnTo>
                      <a:pt x="111176" y="64084"/>
                    </a:lnTo>
                    <a:lnTo>
                      <a:pt x="107366" y="67666"/>
                    </a:lnTo>
                    <a:lnTo>
                      <a:pt x="102641" y="69113"/>
                    </a:lnTo>
                    <a:lnTo>
                      <a:pt x="99898" y="74143"/>
                    </a:lnTo>
                    <a:lnTo>
                      <a:pt x="88011" y="74219"/>
                    </a:lnTo>
                    <a:lnTo>
                      <a:pt x="81382" y="73457"/>
                    </a:lnTo>
                    <a:lnTo>
                      <a:pt x="73838" y="74066"/>
                    </a:lnTo>
                    <a:lnTo>
                      <a:pt x="70942" y="75438"/>
                    </a:lnTo>
                    <a:lnTo>
                      <a:pt x="68123" y="77724"/>
                    </a:lnTo>
                    <a:lnTo>
                      <a:pt x="76886" y="82677"/>
                    </a:lnTo>
                    <a:lnTo>
                      <a:pt x="85725" y="86487"/>
                    </a:lnTo>
                    <a:lnTo>
                      <a:pt x="96241" y="88773"/>
                    </a:lnTo>
                    <a:lnTo>
                      <a:pt x="110261" y="90678"/>
                    </a:lnTo>
                    <a:lnTo>
                      <a:pt x="111938" y="93421"/>
                    </a:lnTo>
                    <a:lnTo>
                      <a:pt x="114147" y="94412"/>
                    </a:lnTo>
                    <a:lnTo>
                      <a:pt x="154915" y="95860"/>
                    </a:lnTo>
                    <a:lnTo>
                      <a:pt x="191872" y="93193"/>
                    </a:lnTo>
                    <a:lnTo>
                      <a:pt x="185242" y="100355"/>
                    </a:lnTo>
                    <a:lnTo>
                      <a:pt x="188900" y="105918"/>
                    </a:lnTo>
                    <a:lnTo>
                      <a:pt x="193319" y="108737"/>
                    </a:lnTo>
                    <a:lnTo>
                      <a:pt x="226466" y="110947"/>
                    </a:lnTo>
                    <a:lnTo>
                      <a:pt x="233782" y="111862"/>
                    </a:lnTo>
                    <a:lnTo>
                      <a:pt x="240944" y="110033"/>
                    </a:lnTo>
                    <a:lnTo>
                      <a:pt x="245745" y="105994"/>
                    </a:lnTo>
                    <a:lnTo>
                      <a:pt x="250698" y="102718"/>
                    </a:lnTo>
                    <a:lnTo>
                      <a:pt x="264871" y="97307"/>
                    </a:lnTo>
                    <a:lnTo>
                      <a:pt x="268452" y="97079"/>
                    </a:lnTo>
                    <a:lnTo>
                      <a:pt x="280187" y="99517"/>
                    </a:lnTo>
                    <a:lnTo>
                      <a:pt x="283845" y="98984"/>
                    </a:lnTo>
                    <a:lnTo>
                      <a:pt x="299390" y="93955"/>
                    </a:lnTo>
                    <a:lnTo>
                      <a:pt x="302666" y="90830"/>
                    </a:lnTo>
                    <a:lnTo>
                      <a:pt x="309524" y="80315"/>
                    </a:lnTo>
                    <a:lnTo>
                      <a:pt x="313563" y="75514"/>
                    </a:lnTo>
                    <a:lnTo>
                      <a:pt x="321869" y="70256"/>
                    </a:lnTo>
                    <a:lnTo>
                      <a:pt x="355168" y="53950"/>
                    </a:lnTo>
                    <a:lnTo>
                      <a:pt x="359816" y="50292"/>
                    </a:lnTo>
                    <a:lnTo>
                      <a:pt x="357835" y="36957"/>
                    </a:lnTo>
                    <a:lnTo>
                      <a:pt x="352730" y="31166"/>
                    </a:lnTo>
                    <a:lnTo>
                      <a:pt x="346634" y="28118"/>
                    </a:lnTo>
                    <a:lnTo>
                      <a:pt x="330175" y="26746"/>
                    </a:lnTo>
                    <a:lnTo>
                      <a:pt x="306933" y="26822"/>
                    </a:lnTo>
                    <a:lnTo>
                      <a:pt x="303657" y="25679"/>
                    </a:lnTo>
                    <a:lnTo>
                      <a:pt x="300380" y="23774"/>
                    </a:lnTo>
                    <a:lnTo>
                      <a:pt x="292837" y="21641"/>
                    </a:lnTo>
                    <a:lnTo>
                      <a:pt x="270967" y="17831"/>
                    </a:lnTo>
                    <a:lnTo>
                      <a:pt x="266243" y="15697"/>
                    </a:lnTo>
                    <a:lnTo>
                      <a:pt x="264338" y="15697"/>
                    </a:lnTo>
                    <a:lnTo>
                      <a:pt x="259537" y="16993"/>
                    </a:lnTo>
                    <a:lnTo>
                      <a:pt x="256946" y="16154"/>
                    </a:lnTo>
                    <a:lnTo>
                      <a:pt x="251460" y="10897"/>
                    </a:lnTo>
                    <a:lnTo>
                      <a:pt x="247345" y="10439"/>
                    </a:lnTo>
                    <a:lnTo>
                      <a:pt x="246659" y="13183"/>
                    </a:lnTo>
                    <a:lnTo>
                      <a:pt x="244907" y="15469"/>
                    </a:lnTo>
                    <a:lnTo>
                      <a:pt x="241325" y="16154"/>
                    </a:lnTo>
                    <a:lnTo>
                      <a:pt x="233934" y="15392"/>
                    </a:lnTo>
                    <a:lnTo>
                      <a:pt x="227000" y="20650"/>
                    </a:lnTo>
                    <a:lnTo>
                      <a:pt x="223723" y="24003"/>
                    </a:lnTo>
                    <a:lnTo>
                      <a:pt x="210769" y="26441"/>
                    </a:lnTo>
                    <a:lnTo>
                      <a:pt x="201473" y="25756"/>
                    </a:lnTo>
                    <a:lnTo>
                      <a:pt x="205740" y="14249"/>
                    </a:lnTo>
                    <a:lnTo>
                      <a:pt x="206731" y="8611"/>
                    </a:lnTo>
                    <a:lnTo>
                      <a:pt x="209245" y="4724"/>
                    </a:lnTo>
                    <a:lnTo>
                      <a:pt x="206807" y="2819"/>
                    </a:lnTo>
                    <a:lnTo>
                      <a:pt x="197358" y="381"/>
                    </a:lnTo>
                    <a:lnTo>
                      <a:pt x="193015" y="838"/>
                    </a:lnTo>
                    <a:lnTo>
                      <a:pt x="189052" y="3962"/>
                    </a:lnTo>
                    <a:lnTo>
                      <a:pt x="184328" y="5791"/>
                    </a:lnTo>
                    <a:lnTo>
                      <a:pt x="179603" y="5486"/>
                    </a:lnTo>
                    <a:lnTo>
                      <a:pt x="175793" y="6706"/>
                    </a:lnTo>
                    <a:lnTo>
                      <a:pt x="174498" y="9982"/>
                    </a:lnTo>
                    <a:lnTo>
                      <a:pt x="175641" y="15011"/>
                    </a:lnTo>
                    <a:lnTo>
                      <a:pt x="175488" y="25451"/>
                    </a:lnTo>
                    <a:lnTo>
                      <a:pt x="172898" y="34290"/>
                    </a:lnTo>
                    <a:lnTo>
                      <a:pt x="169545" y="37871"/>
                    </a:lnTo>
                    <a:lnTo>
                      <a:pt x="165659" y="36957"/>
                    </a:lnTo>
                    <a:lnTo>
                      <a:pt x="154305" y="30556"/>
                    </a:lnTo>
                    <a:lnTo>
                      <a:pt x="149809" y="29947"/>
                    </a:lnTo>
                    <a:lnTo>
                      <a:pt x="146532" y="28194"/>
                    </a:lnTo>
                    <a:lnTo>
                      <a:pt x="144932" y="23012"/>
                    </a:lnTo>
                    <a:lnTo>
                      <a:pt x="140817" y="20803"/>
                    </a:lnTo>
                    <a:lnTo>
                      <a:pt x="119482" y="21184"/>
                    </a:lnTo>
                    <a:lnTo>
                      <a:pt x="115595" y="20193"/>
                    </a:lnTo>
                    <a:lnTo>
                      <a:pt x="107671" y="15926"/>
                    </a:lnTo>
                    <a:lnTo>
                      <a:pt x="99212" y="9449"/>
                    </a:lnTo>
                    <a:lnTo>
                      <a:pt x="94717" y="6858"/>
                    </a:lnTo>
                    <a:lnTo>
                      <a:pt x="84811" y="4267"/>
                    </a:lnTo>
                    <a:lnTo>
                      <a:pt x="75057" y="610"/>
                    </a:lnTo>
                    <a:lnTo>
                      <a:pt x="70485" y="0"/>
                    </a:lnTo>
                    <a:lnTo>
                      <a:pt x="65837" y="1372"/>
                    </a:lnTo>
                    <a:lnTo>
                      <a:pt x="68808" y="6706"/>
                    </a:lnTo>
                    <a:lnTo>
                      <a:pt x="72085" y="11049"/>
                    </a:lnTo>
                    <a:lnTo>
                      <a:pt x="73457" y="13411"/>
                    </a:lnTo>
                    <a:lnTo>
                      <a:pt x="73152" y="16231"/>
                    </a:lnTo>
                    <a:lnTo>
                      <a:pt x="71171" y="22174"/>
                    </a:lnTo>
                    <a:lnTo>
                      <a:pt x="64084" y="20193"/>
                    </a:lnTo>
                    <a:lnTo>
                      <a:pt x="54788" y="13716"/>
                    </a:lnTo>
                    <a:lnTo>
                      <a:pt x="52273" y="12573"/>
                    </a:lnTo>
                    <a:lnTo>
                      <a:pt x="48920" y="12954"/>
                    </a:lnTo>
                    <a:lnTo>
                      <a:pt x="48082" y="15621"/>
                    </a:lnTo>
                    <a:lnTo>
                      <a:pt x="49454" y="19050"/>
                    </a:lnTo>
                    <a:lnTo>
                      <a:pt x="55778" y="25832"/>
                    </a:lnTo>
                    <a:lnTo>
                      <a:pt x="62865" y="27813"/>
                    </a:lnTo>
                    <a:lnTo>
                      <a:pt x="55321" y="31928"/>
                    </a:lnTo>
                    <a:lnTo>
                      <a:pt x="47549" y="29947"/>
                    </a:lnTo>
                    <a:lnTo>
                      <a:pt x="40538" y="26822"/>
                    </a:lnTo>
                    <a:lnTo>
                      <a:pt x="33528" y="25146"/>
                    </a:lnTo>
                    <a:lnTo>
                      <a:pt x="6706" y="27127"/>
                    </a:lnTo>
                    <a:lnTo>
                      <a:pt x="0" y="29566"/>
                    </a:lnTo>
                    <a:lnTo>
                      <a:pt x="8306" y="3398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9" name="Freeform: Shape 1788">
                <a:extLst>
                  <a:ext uri="{FF2B5EF4-FFF2-40B4-BE49-F238E27FC236}">
                    <a16:creationId xmlns:a16="http://schemas.microsoft.com/office/drawing/2014/main" id="{5DBDDDF7-B8B7-43BD-B4B7-5318482E8F72}"/>
                  </a:ext>
                </a:extLst>
              </p:cNvPr>
              <p:cNvSpPr/>
              <p:nvPr/>
            </p:nvSpPr>
            <p:spPr>
              <a:xfrm>
                <a:off x="6186601" y="1289532"/>
                <a:ext cx="28041" cy="23164"/>
              </a:xfrm>
              <a:custGeom>
                <a:avLst/>
                <a:gdLst>
                  <a:gd name="connsiteX0" fmla="*/ 28042 w 28041"/>
                  <a:gd name="connsiteY0" fmla="*/ 10592 h 23164"/>
                  <a:gd name="connsiteX1" fmla="*/ 27737 w 28041"/>
                  <a:gd name="connsiteY1" fmla="*/ 7925 h 23164"/>
                  <a:gd name="connsiteX2" fmla="*/ 27051 w 28041"/>
                  <a:gd name="connsiteY2" fmla="*/ 4724 h 23164"/>
                  <a:gd name="connsiteX3" fmla="*/ 25603 w 28041"/>
                  <a:gd name="connsiteY3" fmla="*/ 1600 h 23164"/>
                  <a:gd name="connsiteX4" fmla="*/ 24384 w 28041"/>
                  <a:gd name="connsiteY4" fmla="*/ 0 h 23164"/>
                  <a:gd name="connsiteX5" fmla="*/ 12802 w 28041"/>
                  <a:gd name="connsiteY5" fmla="*/ 7772 h 23164"/>
                  <a:gd name="connsiteX6" fmla="*/ 9296 w 28041"/>
                  <a:gd name="connsiteY6" fmla="*/ 7010 h 23164"/>
                  <a:gd name="connsiteX7" fmla="*/ 4038 w 28041"/>
                  <a:gd name="connsiteY7" fmla="*/ 9068 h 23164"/>
                  <a:gd name="connsiteX8" fmla="*/ 914 w 28041"/>
                  <a:gd name="connsiteY8" fmla="*/ 11963 h 23164"/>
                  <a:gd name="connsiteX9" fmla="*/ 0 w 28041"/>
                  <a:gd name="connsiteY9" fmla="*/ 13868 h 23164"/>
                  <a:gd name="connsiteX10" fmla="*/ 0 w 28041"/>
                  <a:gd name="connsiteY10" fmla="*/ 16078 h 23164"/>
                  <a:gd name="connsiteX11" fmla="*/ 3429 w 28041"/>
                  <a:gd name="connsiteY11" fmla="*/ 18288 h 23164"/>
                  <a:gd name="connsiteX12" fmla="*/ 6706 w 28041"/>
                  <a:gd name="connsiteY12" fmla="*/ 16612 h 23164"/>
                  <a:gd name="connsiteX13" fmla="*/ 7391 w 28041"/>
                  <a:gd name="connsiteY13" fmla="*/ 17907 h 23164"/>
                  <a:gd name="connsiteX14" fmla="*/ 7087 w 28041"/>
                  <a:gd name="connsiteY14" fmla="*/ 22250 h 23164"/>
                  <a:gd name="connsiteX15" fmla="*/ 9372 w 28041"/>
                  <a:gd name="connsiteY15" fmla="*/ 23165 h 23164"/>
                  <a:gd name="connsiteX16" fmla="*/ 13716 w 28041"/>
                  <a:gd name="connsiteY16" fmla="*/ 22250 h 23164"/>
                  <a:gd name="connsiteX17" fmla="*/ 16535 w 28041"/>
                  <a:gd name="connsiteY17" fmla="*/ 20879 h 23164"/>
                  <a:gd name="connsiteX18" fmla="*/ 16154 w 28041"/>
                  <a:gd name="connsiteY18" fmla="*/ 19507 h 23164"/>
                  <a:gd name="connsiteX19" fmla="*/ 24460 w 28041"/>
                  <a:gd name="connsiteY19" fmla="*/ 14478 h 2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041" h="23164">
                    <a:moveTo>
                      <a:pt x="28042" y="10592"/>
                    </a:moveTo>
                    <a:lnTo>
                      <a:pt x="27737" y="7925"/>
                    </a:lnTo>
                    <a:lnTo>
                      <a:pt x="27051" y="4724"/>
                    </a:lnTo>
                    <a:lnTo>
                      <a:pt x="25603" y="1600"/>
                    </a:lnTo>
                    <a:lnTo>
                      <a:pt x="24384" y="0"/>
                    </a:lnTo>
                    <a:lnTo>
                      <a:pt x="12802" y="7772"/>
                    </a:lnTo>
                    <a:lnTo>
                      <a:pt x="9296" y="7010"/>
                    </a:lnTo>
                    <a:lnTo>
                      <a:pt x="4038" y="9068"/>
                    </a:lnTo>
                    <a:lnTo>
                      <a:pt x="914" y="11963"/>
                    </a:lnTo>
                    <a:lnTo>
                      <a:pt x="0" y="13868"/>
                    </a:lnTo>
                    <a:lnTo>
                      <a:pt x="0" y="16078"/>
                    </a:lnTo>
                    <a:lnTo>
                      <a:pt x="3429" y="18288"/>
                    </a:lnTo>
                    <a:lnTo>
                      <a:pt x="6706" y="16612"/>
                    </a:lnTo>
                    <a:lnTo>
                      <a:pt x="7391" y="17907"/>
                    </a:lnTo>
                    <a:lnTo>
                      <a:pt x="7087" y="22250"/>
                    </a:lnTo>
                    <a:lnTo>
                      <a:pt x="9372" y="23165"/>
                    </a:lnTo>
                    <a:lnTo>
                      <a:pt x="13716" y="22250"/>
                    </a:lnTo>
                    <a:lnTo>
                      <a:pt x="16535" y="20879"/>
                    </a:lnTo>
                    <a:lnTo>
                      <a:pt x="16154" y="19507"/>
                    </a:lnTo>
                    <a:lnTo>
                      <a:pt x="24460" y="1447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0" name="Freeform: Shape 1789">
                <a:extLst>
                  <a:ext uri="{FF2B5EF4-FFF2-40B4-BE49-F238E27FC236}">
                    <a16:creationId xmlns:a16="http://schemas.microsoft.com/office/drawing/2014/main" id="{36878825-6B27-45CC-A011-C7017F697C16}"/>
                  </a:ext>
                </a:extLst>
              </p:cNvPr>
              <p:cNvSpPr/>
              <p:nvPr/>
            </p:nvSpPr>
            <p:spPr>
              <a:xfrm>
                <a:off x="6002274" y="528599"/>
                <a:ext cx="22479" cy="9982"/>
              </a:xfrm>
              <a:custGeom>
                <a:avLst/>
                <a:gdLst>
                  <a:gd name="connsiteX0" fmla="*/ 22479 w 22479"/>
                  <a:gd name="connsiteY0" fmla="*/ 5105 h 9982"/>
                  <a:gd name="connsiteX1" fmla="*/ 13868 w 22479"/>
                  <a:gd name="connsiteY1" fmla="*/ 914 h 9982"/>
                  <a:gd name="connsiteX2" fmla="*/ 5029 w 22479"/>
                  <a:gd name="connsiteY2" fmla="*/ 0 h 9982"/>
                  <a:gd name="connsiteX3" fmla="*/ 1752 w 22479"/>
                  <a:gd name="connsiteY3" fmla="*/ 2362 h 9982"/>
                  <a:gd name="connsiteX4" fmla="*/ 0 w 22479"/>
                  <a:gd name="connsiteY4" fmla="*/ 6248 h 9982"/>
                  <a:gd name="connsiteX5" fmla="*/ 14097 w 22479"/>
                  <a:gd name="connsiteY5" fmla="*/ 9982 h 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79" h="9982">
                    <a:moveTo>
                      <a:pt x="22479" y="5105"/>
                    </a:moveTo>
                    <a:lnTo>
                      <a:pt x="13868" y="914"/>
                    </a:lnTo>
                    <a:lnTo>
                      <a:pt x="5029" y="0"/>
                    </a:lnTo>
                    <a:lnTo>
                      <a:pt x="1752" y="2362"/>
                    </a:lnTo>
                    <a:lnTo>
                      <a:pt x="0" y="6248"/>
                    </a:lnTo>
                    <a:lnTo>
                      <a:pt x="14097" y="99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1" name="Freeform: Shape 1790">
                <a:extLst>
                  <a:ext uri="{FF2B5EF4-FFF2-40B4-BE49-F238E27FC236}">
                    <a16:creationId xmlns:a16="http://schemas.microsoft.com/office/drawing/2014/main" id="{4E1E1DC1-16F5-400F-B547-3B417C7B268F}"/>
                  </a:ext>
                </a:extLst>
              </p:cNvPr>
              <p:cNvSpPr/>
              <p:nvPr/>
            </p:nvSpPr>
            <p:spPr>
              <a:xfrm>
                <a:off x="5850941" y="1379677"/>
                <a:ext cx="88772" cy="75209"/>
              </a:xfrm>
              <a:custGeom>
                <a:avLst/>
                <a:gdLst>
                  <a:gd name="connsiteX0" fmla="*/ 0 w 88772"/>
                  <a:gd name="connsiteY0" fmla="*/ 74371 h 75209"/>
                  <a:gd name="connsiteX1" fmla="*/ 3581 w 88772"/>
                  <a:gd name="connsiteY1" fmla="*/ 75209 h 75209"/>
                  <a:gd name="connsiteX2" fmla="*/ 14401 w 88772"/>
                  <a:gd name="connsiteY2" fmla="*/ 73838 h 75209"/>
                  <a:gd name="connsiteX3" fmla="*/ 25984 w 88772"/>
                  <a:gd name="connsiteY3" fmla="*/ 66675 h 75209"/>
                  <a:gd name="connsiteX4" fmla="*/ 30251 w 88772"/>
                  <a:gd name="connsiteY4" fmla="*/ 68275 h 75209"/>
                  <a:gd name="connsiteX5" fmla="*/ 32613 w 88772"/>
                  <a:gd name="connsiteY5" fmla="*/ 67818 h 75209"/>
                  <a:gd name="connsiteX6" fmla="*/ 36042 w 88772"/>
                  <a:gd name="connsiteY6" fmla="*/ 66446 h 75209"/>
                  <a:gd name="connsiteX7" fmla="*/ 39624 w 88772"/>
                  <a:gd name="connsiteY7" fmla="*/ 62255 h 75209"/>
                  <a:gd name="connsiteX8" fmla="*/ 41834 w 88772"/>
                  <a:gd name="connsiteY8" fmla="*/ 61951 h 75209"/>
                  <a:gd name="connsiteX9" fmla="*/ 41986 w 88772"/>
                  <a:gd name="connsiteY9" fmla="*/ 65456 h 75209"/>
                  <a:gd name="connsiteX10" fmla="*/ 45796 w 88772"/>
                  <a:gd name="connsiteY10" fmla="*/ 66294 h 75209"/>
                  <a:gd name="connsiteX11" fmla="*/ 55245 w 88772"/>
                  <a:gd name="connsiteY11" fmla="*/ 63475 h 75209"/>
                  <a:gd name="connsiteX12" fmla="*/ 58369 w 88772"/>
                  <a:gd name="connsiteY12" fmla="*/ 59893 h 75209"/>
                  <a:gd name="connsiteX13" fmla="*/ 61265 w 88772"/>
                  <a:gd name="connsiteY13" fmla="*/ 59893 h 75209"/>
                  <a:gd name="connsiteX14" fmla="*/ 62636 w 88772"/>
                  <a:gd name="connsiteY14" fmla="*/ 60884 h 75209"/>
                  <a:gd name="connsiteX15" fmla="*/ 64160 w 88772"/>
                  <a:gd name="connsiteY15" fmla="*/ 61189 h 75209"/>
                  <a:gd name="connsiteX16" fmla="*/ 66599 w 88772"/>
                  <a:gd name="connsiteY16" fmla="*/ 60350 h 75209"/>
                  <a:gd name="connsiteX17" fmla="*/ 69418 w 88772"/>
                  <a:gd name="connsiteY17" fmla="*/ 56312 h 75209"/>
                  <a:gd name="connsiteX18" fmla="*/ 75057 w 88772"/>
                  <a:gd name="connsiteY18" fmla="*/ 51283 h 75209"/>
                  <a:gd name="connsiteX19" fmla="*/ 80696 w 88772"/>
                  <a:gd name="connsiteY19" fmla="*/ 49378 h 75209"/>
                  <a:gd name="connsiteX20" fmla="*/ 87706 w 88772"/>
                  <a:gd name="connsiteY20" fmla="*/ 44958 h 75209"/>
                  <a:gd name="connsiteX21" fmla="*/ 88773 w 88772"/>
                  <a:gd name="connsiteY21" fmla="*/ 39395 h 75209"/>
                  <a:gd name="connsiteX22" fmla="*/ 86106 w 88772"/>
                  <a:gd name="connsiteY22" fmla="*/ 33680 h 75209"/>
                  <a:gd name="connsiteX23" fmla="*/ 84048 w 88772"/>
                  <a:gd name="connsiteY23" fmla="*/ 31013 h 75209"/>
                  <a:gd name="connsiteX24" fmla="*/ 80315 w 88772"/>
                  <a:gd name="connsiteY24" fmla="*/ 28727 h 75209"/>
                  <a:gd name="connsiteX25" fmla="*/ 78257 w 88772"/>
                  <a:gd name="connsiteY25" fmla="*/ 29261 h 75209"/>
                  <a:gd name="connsiteX26" fmla="*/ 76352 w 88772"/>
                  <a:gd name="connsiteY26" fmla="*/ 30251 h 75209"/>
                  <a:gd name="connsiteX27" fmla="*/ 73380 w 88772"/>
                  <a:gd name="connsiteY27" fmla="*/ 31013 h 75209"/>
                  <a:gd name="connsiteX28" fmla="*/ 72237 w 88772"/>
                  <a:gd name="connsiteY28" fmla="*/ 33833 h 75209"/>
                  <a:gd name="connsiteX29" fmla="*/ 72542 w 88772"/>
                  <a:gd name="connsiteY29" fmla="*/ 37414 h 75209"/>
                  <a:gd name="connsiteX30" fmla="*/ 70256 w 88772"/>
                  <a:gd name="connsiteY30" fmla="*/ 39548 h 75209"/>
                  <a:gd name="connsiteX31" fmla="*/ 69875 w 88772"/>
                  <a:gd name="connsiteY31" fmla="*/ 41834 h 75209"/>
                  <a:gd name="connsiteX32" fmla="*/ 64008 w 88772"/>
                  <a:gd name="connsiteY32" fmla="*/ 43815 h 75209"/>
                  <a:gd name="connsiteX33" fmla="*/ 58750 w 88772"/>
                  <a:gd name="connsiteY33" fmla="*/ 50292 h 75209"/>
                  <a:gd name="connsiteX34" fmla="*/ 58293 w 88772"/>
                  <a:gd name="connsiteY34" fmla="*/ 49759 h 75209"/>
                  <a:gd name="connsiteX35" fmla="*/ 59436 w 88772"/>
                  <a:gd name="connsiteY35" fmla="*/ 46025 h 75209"/>
                  <a:gd name="connsiteX36" fmla="*/ 64770 w 88772"/>
                  <a:gd name="connsiteY36" fmla="*/ 38252 h 75209"/>
                  <a:gd name="connsiteX37" fmla="*/ 64617 w 88772"/>
                  <a:gd name="connsiteY37" fmla="*/ 32537 h 75209"/>
                  <a:gd name="connsiteX38" fmla="*/ 63931 w 88772"/>
                  <a:gd name="connsiteY38" fmla="*/ 26518 h 75209"/>
                  <a:gd name="connsiteX39" fmla="*/ 61112 w 88772"/>
                  <a:gd name="connsiteY39" fmla="*/ 23012 h 75209"/>
                  <a:gd name="connsiteX40" fmla="*/ 60198 w 88772"/>
                  <a:gd name="connsiteY40" fmla="*/ 18745 h 75209"/>
                  <a:gd name="connsiteX41" fmla="*/ 67284 w 88772"/>
                  <a:gd name="connsiteY41" fmla="*/ 12802 h 75209"/>
                  <a:gd name="connsiteX42" fmla="*/ 72009 w 88772"/>
                  <a:gd name="connsiteY42" fmla="*/ 5791 h 75209"/>
                  <a:gd name="connsiteX43" fmla="*/ 72542 w 88772"/>
                  <a:gd name="connsiteY43" fmla="*/ 1905 h 75209"/>
                  <a:gd name="connsiteX44" fmla="*/ 69418 w 88772"/>
                  <a:gd name="connsiteY44" fmla="*/ 0 h 75209"/>
                  <a:gd name="connsiteX45" fmla="*/ 66218 w 88772"/>
                  <a:gd name="connsiteY45" fmla="*/ 0 h 75209"/>
                  <a:gd name="connsiteX46" fmla="*/ 63398 w 88772"/>
                  <a:gd name="connsiteY46" fmla="*/ 1676 h 75209"/>
                  <a:gd name="connsiteX47" fmla="*/ 57531 w 88772"/>
                  <a:gd name="connsiteY47" fmla="*/ 8915 h 75209"/>
                  <a:gd name="connsiteX48" fmla="*/ 54026 w 88772"/>
                  <a:gd name="connsiteY48" fmla="*/ 11430 h 75209"/>
                  <a:gd name="connsiteX49" fmla="*/ 47549 w 88772"/>
                  <a:gd name="connsiteY49" fmla="*/ 17450 h 75209"/>
                  <a:gd name="connsiteX50" fmla="*/ 45796 w 88772"/>
                  <a:gd name="connsiteY50" fmla="*/ 21869 h 75209"/>
                  <a:gd name="connsiteX51" fmla="*/ 46025 w 88772"/>
                  <a:gd name="connsiteY51" fmla="*/ 25832 h 75209"/>
                  <a:gd name="connsiteX52" fmla="*/ 49301 w 88772"/>
                  <a:gd name="connsiteY52" fmla="*/ 26289 h 75209"/>
                  <a:gd name="connsiteX53" fmla="*/ 50673 w 88772"/>
                  <a:gd name="connsiteY53" fmla="*/ 28880 h 75209"/>
                  <a:gd name="connsiteX54" fmla="*/ 47777 w 88772"/>
                  <a:gd name="connsiteY54" fmla="*/ 33452 h 75209"/>
                  <a:gd name="connsiteX55" fmla="*/ 44805 w 88772"/>
                  <a:gd name="connsiteY55" fmla="*/ 46101 h 75209"/>
                  <a:gd name="connsiteX56" fmla="*/ 32461 w 88772"/>
                  <a:gd name="connsiteY56" fmla="*/ 57760 h 75209"/>
                  <a:gd name="connsiteX57" fmla="*/ 12725 w 88772"/>
                  <a:gd name="connsiteY57" fmla="*/ 60503 h 75209"/>
                  <a:gd name="connsiteX58" fmla="*/ 7010 w 88772"/>
                  <a:gd name="connsiteY58" fmla="*/ 64389 h 75209"/>
                  <a:gd name="connsiteX59" fmla="*/ 0 w 88772"/>
                  <a:gd name="connsiteY59" fmla="*/ 70028 h 7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8772" h="75209">
                    <a:moveTo>
                      <a:pt x="0" y="74371"/>
                    </a:moveTo>
                    <a:lnTo>
                      <a:pt x="3581" y="75209"/>
                    </a:lnTo>
                    <a:lnTo>
                      <a:pt x="14401" y="73838"/>
                    </a:lnTo>
                    <a:lnTo>
                      <a:pt x="25984" y="66675"/>
                    </a:lnTo>
                    <a:lnTo>
                      <a:pt x="30251" y="68275"/>
                    </a:lnTo>
                    <a:lnTo>
                      <a:pt x="32613" y="67818"/>
                    </a:lnTo>
                    <a:lnTo>
                      <a:pt x="36042" y="66446"/>
                    </a:lnTo>
                    <a:lnTo>
                      <a:pt x="39624" y="62255"/>
                    </a:lnTo>
                    <a:lnTo>
                      <a:pt x="41834" y="61951"/>
                    </a:lnTo>
                    <a:lnTo>
                      <a:pt x="41986" y="65456"/>
                    </a:lnTo>
                    <a:lnTo>
                      <a:pt x="45796" y="66294"/>
                    </a:lnTo>
                    <a:lnTo>
                      <a:pt x="55245" y="63475"/>
                    </a:lnTo>
                    <a:lnTo>
                      <a:pt x="58369" y="59893"/>
                    </a:lnTo>
                    <a:lnTo>
                      <a:pt x="61265" y="59893"/>
                    </a:lnTo>
                    <a:lnTo>
                      <a:pt x="62636" y="60884"/>
                    </a:lnTo>
                    <a:lnTo>
                      <a:pt x="64160" y="61189"/>
                    </a:lnTo>
                    <a:lnTo>
                      <a:pt x="66599" y="60350"/>
                    </a:lnTo>
                    <a:lnTo>
                      <a:pt x="69418" y="56312"/>
                    </a:lnTo>
                    <a:lnTo>
                      <a:pt x="75057" y="51283"/>
                    </a:lnTo>
                    <a:lnTo>
                      <a:pt x="80696" y="49378"/>
                    </a:lnTo>
                    <a:lnTo>
                      <a:pt x="87706" y="44958"/>
                    </a:lnTo>
                    <a:lnTo>
                      <a:pt x="88773" y="39395"/>
                    </a:lnTo>
                    <a:lnTo>
                      <a:pt x="86106" y="33680"/>
                    </a:lnTo>
                    <a:lnTo>
                      <a:pt x="84048" y="31013"/>
                    </a:lnTo>
                    <a:lnTo>
                      <a:pt x="80315" y="28727"/>
                    </a:lnTo>
                    <a:lnTo>
                      <a:pt x="78257" y="29261"/>
                    </a:lnTo>
                    <a:lnTo>
                      <a:pt x="76352" y="30251"/>
                    </a:lnTo>
                    <a:lnTo>
                      <a:pt x="73380" y="31013"/>
                    </a:lnTo>
                    <a:lnTo>
                      <a:pt x="72237" y="33833"/>
                    </a:lnTo>
                    <a:lnTo>
                      <a:pt x="72542" y="37414"/>
                    </a:lnTo>
                    <a:lnTo>
                      <a:pt x="70256" y="39548"/>
                    </a:lnTo>
                    <a:lnTo>
                      <a:pt x="69875" y="41834"/>
                    </a:lnTo>
                    <a:lnTo>
                      <a:pt x="64008" y="43815"/>
                    </a:lnTo>
                    <a:lnTo>
                      <a:pt x="58750" y="50292"/>
                    </a:lnTo>
                    <a:lnTo>
                      <a:pt x="58293" y="49759"/>
                    </a:lnTo>
                    <a:lnTo>
                      <a:pt x="59436" y="46025"/>
                    </a:lnTo>
                    <a:lnTo>
                      <a:pt x="64770" y="38252"/>
                    </a:lnTo>
                    <a:lnTo>
                      <a:pt x="64617" y="32537"/>
                    </a:lnTo>
                    <a:lnTo>
                      <a:pt x="63931" y="26518"/>
                    </a:lnTo>
                    <a:lnTo>
                      <a:pt x="61112" y="23012"/>
                    </a:lnTo>
                    <a:lnTo>
                      <a:pt x="60198" y="18745"/>
                    </a:lnTo>
                    <a:lnTo>
                      <a:pt x="67284" y="12802"/>
                    </a:lnTo>
                    <a:lnTo>
                      <a:pt x="72009" y="5791"/>
                    </a:lnTo>
                    <a:lnTo>
                      <a:pt x="72542" y="1905"/>
                    </a:lnTo>
                    <a:lnTo>
                      <a:pt x="69418" y="0"/>
                    </a:lnTo>
                    <a:lnTo>
                      <a:pt x="66218" y="0"/>
                    </a:lnTo>
                    <a:lnTo>
                      <a:pt x="63398" y="1676"/>
                    </a:lnTo>
                    <a:lnTo>
                      <a:pt x="57531" y="8915"/>
                    </a:lnTo>
                    <a:lnTo>
                      <a:pt x="54026" y="11430"/>
                    </a:lnTo>
                    <a:lnTo>
                      <a:pt x="47549" y="17450"/>
                    </a:lnTo>
                    <a:lnTo>
                      <a:pt x="45796" y="21869"/>
                    </a:lnTo>
                    <a:lnTo>
                      <a:pt x="46025" y="25832"/>
                    </a:lnTo>
                    <a:lnTo>
                      <a:pt x="49301" y="26289"/>
                    </a:lnTo>
                    <a:lnTo>
                      <a:pt x="50673" y="28880"/>
                    </a:lnTo>
                    <a:lnTo>
                      <a:pt x="47777" y="33452"/>
                    </a:lnTo>
                    <a:lnTo>
                      <a:pt x="44805" y="46101"/>
                    </a:lnTo>
                    <a:lnTo>
                      <a:pt x="32461" y="57760"/>
                    </a:lnTo>
                    <a:lnTo>
                      <a:pt x="12725" y="60503"/>
                    </a:lnTo>
                    <a:lnTo>
                      <a:pt x="7010" y="64389"/>
                    </a:lnTo>
                    <a:lnTo>
                      <a:pt x="0" y="700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2" name="Freeform: Shape 1791">
                <a:extLst>
                  <a:ext uri="{FF2B5EF4-FFF2-40B4-BE49-F238E27FC236}">
                    <a16:creationId xmlns:a16="http://schemas.microsoft.com/office/drawing/2014/main" id="{B76D3D86-CC2A-439B-9F66-AC9C1877567B}"/>
                  </a:ext>
                </a:extLst>
              </p:cNvPr>
              <p:cNvSpPr/>
              <p:nvPr/>
            </p:nvSpPr>
            <p:spPr>
              <a:xfrm>
                <a:off x="6026886" y="1006373"/>
                <a:ext cx="18592" cy="12572"/>
              </a:xfrm>
              <a:custGeom>
                <a:avLst/>
                <a:gdLst>
                  <a:gd name="connsiteX0" fmla="*/ 11659 w 18592"/>
                  <a:gd name="connsiteY0" fmla="*/ 12573 h 12572"/>
                  <a:gd name="connsiteX1" fmla="*/ 16383 w 18592"/>
                  <a:gd name="connsiteY1" fmla="*/ 9601 h 12572"/>
                  <a:gd name="connsiteX2" fmla="*/ 18593 w 18592"/>
                  <a:gd name="connsiteY2" fmla="*/ 4648 h 12572"/>
                  <a:gd name="connsiteX3" fmla="*/ 17983 w 18592"/>
                  <a:gd name="connsiteY3" fmla="*/ 2972 h 12572"/>
                  <a:gd name="connsiteX4" fmla="*/ 14935 w 18592"/>
                  <a:gd name="connsiteY4" fmla="*/ 0 h 12572"/>
                  <a:gd name="connsiteX5" fmla="*/ 2515 w 18592"/>
                  <a:gd name="connsiteY5" fmla="*/ 305 h 12572"/>
                  <a:gd name="connsiteX6" fmla="*/ 0 w 18592"/>
                  <a:gd name="connsiteY6" fmla="*/ 2438 h 12572"/>
                  <a:gd name="connsiteX7" fmla="*/ 4724 w 18592"/>
                  <a:gd name="connsiteY7" fmla="*/ 8077 h 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592" h="12572">
                    <a:moveTo>
                      <a:pt x="11659" y="12573"/>
                    </a:moveTo>
                    <a:lnTo>
                      <a:pt x="16383" y="9601"/>
                    </a:lnTo>
                    <a:lnTo>
                      <a:pt x="18593" y="4648"/>
                    </a:lnTo>
                    <a:lnTo>
                      <a:pt x="17983" y="2972"/>
                    </a:lnTo>
                    <a:lnTo>
                      <a:pt x="14935" y="0"/>
                    </a:lnTo>
                    <a:lnTo>
                      <a:pt x="2515" y="305"/>
                    </a:lnTo>
                    <a:lnTo>
                      <a:pt x="0" y="2438"/>
                    </a:lnTo>
                    <a:lnTo>
                      <a:pt x="4724" y="80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3" name="Freeform: Shape 1792">
                <a:extLst>
                  <a:ext uri="{FF2B5EF4-FFF2-40B4-BE49-F238E27FC236}">
                    <a16:creationId xmlns:a16="http://schemas.microsoft.com/office/drawing/2014/main" id="{0152DE52-ECDC-4B22-B19D-0990836AE9FD}"/>
                  </a:ext>
                </a:extLst>
              </p:cNvPr>
              <p:cNvSpPr/>
              <p:nvPr/>
            </p:nvSpPr>
            <p:spPr>
              <a:xfrm>
                <a:off x="6057976" y="1313307"/>
                <a:ext cx="18973" cy="14173"/>
              </a:xfrm>
              <a:custGeom>
                <a:avLst/>
                <a:gdLst>
                  <a:gd name="connsiteX0" fmla="*/ 4343 w 18973"/>
                  <a:gd name="connsiteY0" fmla="*/ 7468 h 14173"/>
                  <a:gd name="connsiteX1" fmla="*/ 5715 w 18973"/>
                  <a:gd name="connsiteY1" fmla="*/ 11278 h 14173"/>
                  <a:gd name="connsiteX2" fmla="*/ 7087 w 18973"/>
                  <a:gd name="connsiteY2" fmla="*/ 13564 h 14173"/>
                  <a:gd name="connsiteX3" fmla="*/ 11583 w 18973"/>
                  <a:gd name="connsiteY3" fmla="*/ 14173 h 14173"/>
                  <a:gd name="connsiteX4" fmla="*/ 15773 w 18973"/>
                  <a:gd name="connsiteY4" fmla="*/ 13640 h 14173"/>
                  <a:gd name="connsiteX5" fmla="*/ 18974 w 18973"/>
                  <a:gd name="connsiteY5" fmla="*/ 11811 h 14173"/>
                  <a:gd name="connsiteX6" fmla="*/ 18821 w 18973"/>
                  <a:gd name="connsiteY6" fmla="*/ 9982 h 14173"/>
                  <a:gd name="connsiteX7" fmla="*/ 15316 w 18973"/>
                  <a:gd name="connsiteY7" fmla="*/ 8611 h 14173"/>
                  <a:gd name="connsiteX8" fmla="*/ 12040 w 18973"/>
                  <a:gd name="connsiteY8" fmla="*/ 4953 h 14173"/>
                  <a:gd name="connsiteX9" fmla="*/ 10439 w 18973"/>
                  <a:gd name="connsiteY9" fmla="*/ 4267 h 14173"/>
                  <a:gd name="connsiteX10" fmla="*/ 8458 w 18973"/>
                  <a:gd name="connsiteY10" fmla="*/ 4724 h 14173"/>
                  <a:gd name="connsiteX11" fmla="*/ 6477 w 18973"/>
                  <a:gd name="connsiteY11" fmla="*/ 3962 h 14173"/>
                  <a:gd name="connsiteX12" fmla="*/ 3277 w 18973"/>
                  <a:gd name="connsiteY12" fmla="*/ 0 h 14173"/>
                  <a:gd name="connsiteX13" fmla="*/ 0 w 18973"/>
                  <a:gd name="connsiteY13" fmla="*/ 533 h 14173"/>
                  <a:gd name="connsiteX14" fmla="*/ 533 w 18973"/>
                  <a:gd name="connsiteY14" fmla="*/ 3734 h 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73" h="14173">
                    <a:moveTo>
                      <a:pt x="4343" y="7468"/>
                    </a:moveTo>
                    <a:lnTo>
                      <a:pt x="5715" y="11278"/>
                    </a:lnTo>
                    <a:lnTo>
                      <a:pt x="7087" y="13564"/>
                    </a:lnTo>
                    <a:lnTo>
                      <a:pt x="11583" y="14173"/>
                    </a:lnTo>
                    <a:lnTo>
                      <a:pt x="15773" y="13640"/>
                    </a:lnTo>
                    <a:lnTo>
                      <a:pt x="18974" y="11811"/>
                    </a:lnTo>
                    <a:lnTo>
                      <a:pt x="18821" y="9982"/>
                    </a:lnTo>
                    <a:lnTo>
                      <a:pt x="15316" y="8611"/>
                    </a:lnTo>
                    <a:lnTo>
                      <a:pt x="12040" y="4953"/>
                    </a:lnTo>
                    <a:lnTo>
                      <a:pt x="10439" y="4267"/>
                    </a:lnTo>
                    <a:lnTo>
                      <a:pt x="8458" y="4724"/>
                    </a:lnTo>
                    <a:lnTo>
                      <a:pt x="6477" y="3962"/>
                    </a:lnTo>
                    <a:lnTo>
                      <a:pt x="3277" y="0"/>
                    </a:lnTo>
                    <a:lnTo>
                      <a:pt x="0" y="533"/>
                    </a:lnTo>
                    <a:lnTo>
                      <a:pt x="533" y="37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4" name="Freeform: Shape 1793">
                <a:extLst>
                  <a:ext uri="{FF2B5EF4-FFF2-40B4-BE49-F238E27FC236}">
                    <a16:creationId xmlns:a16="http://schemas.microsoft.com/office/drawing/2014/main" id="{4C873183-4E08-4044-8882-CB1DA7DB8EAF}"/>
                  </a:ext>
                </a:extLst>
              </p:cNvPr>
              <p:cNvSpPr/>
              <p:nvPr/>
            </p:nvSpPr>
            <p:spPr>
              <a:xfrm>
                <a:off x="5998387" y="1315135"/>
                <a:ext cx="59969" cy="48768"/>
              </a:xfrm>
              <a:custGeom>
                <a:avLst/>
                <a:gdLst>
                  <a:gd name="connsiteX0" fmla="*/ 8306 w 59969"/>
                  <a:gd name="connsiteY0" fmla="*/ 48768 h 48768"/>
                  <a:gd name="connsiteX1" fmla="*/ 13488 w 59969"/>
                  <a:gd name="connsiteY1" fmla="*/ 47549 h 48768"/>
                  <a:gd name="connsiteX2" fmla="*/ 28042 w 59969"/>
                  <a:gd name="connsiteY2" fmla="*/ 45796 h 48768"/>
                  <a:gd name="connsiteX3" fmla="*/ 28651 w 59969"/>
                  <a:gd name="connsiteY3" fmla="*/ 43967 h 48768"/>
                  <a:gd name="connsiteX4" fmla="*/ 28956 w 59969"/>
                  <a:gd name="connsiteY4" fmla="*/ 41605 h 48768"/>
                  <a:gd name="connsiteX5" fmla="*/ 32918 w 59969"/>
                  <a:gd name="connsiteY5" fmla="*/ 37109 h 48768"/>
                  <a:gd name="connsiteX6" fmla="*/ 36652 w 59969"/>
                  <a:gd name="connsiteY6" fmla="*/ 33452 h 48768"/>
                  <a:gd name="connsiteX7" fmla="*/ 41453 w 59969"/>
                  <a:gd name="connsiteY7" fmla="*/ 30023 h 48768"/>
                  <a:gd name="connsiteX8" fmla="*/ 44043 w 59969"/>
                  <a:gd name="connsiteY8" fmla="*/ 30709 h 48768"/>
                  <a:gd name="connsiteX9" fmla="*/ 49377 w 59969"/>
                  <a:gd name="connsiteY9" fmla="*/ 29337 h 48768"/>
                  <a:gd name="connsiteX10" fmla="*/ 53493 w 59969"/>
                  <a:gd name="connsiteY10" fmla="*/ 23317 h 48768"/>
                  <a:gd name="connsiteX11" fmla="*/ 59360 w 59969"/>
                  <a:gd name="connsiteY11" fmla="*/ 19050 h 48768"/>
                  <a:gd name="connsiteX12" fmla="*/ 59969 w 59969"/>
                  <a:gd name="connsiteY12" fmla="*/ 15697 h 48768"/>
                  <a:gd name="connsiteX13" fmla="*/ 55778 w 59969"/>
                  <a:gd name="connsiteY13" fmla="*/ 13716 h 48768"/>
                  <a:gd name="connsiteX14" fmla="*/ 53645 w 59969"/>
                  <a:gd name="connsiteY14" fmla="*/ 14402 h 48768"/>
                  <a:gd name="connsiteX15" fmla="*/ 52807 w 59969"/>
                  <a:gd name="connsiteY15" fmla="*/ 15850 h 48768"/>
                  <a:gd name="connsiteX16" fmla="*/ 49683 w 59969"/>
                  <a:gd name="connsiteY16" fmla="*/ 16154 h 48768"/>
                  <a:gd name="connsiteX17" fmla="*/ 46253 w 59969"/>
                  <a:gd name="connsiteY17" fmla="*/ 12421 h 48768"/>
                  <a:gd name="connsiteX18" fmla="*/ 46101 w 59969"/>
                  <a:gd name="connsiteY18" fmla="*/ 4724 h 48768"/>
                  <a:gd name="connsiteX19" fmla="*/ 44653 w 59969"/>
                  <a:gd name="connsiteY19" fmla="*/ 0 h 48768"/>
                  <a:gd name="connsiteX20" fmla="*/ 41529 w 59969"/>
                  <a:gd name="connsiteY20" fmla="*/ 229 h 48768"/>
                  <a:gd name="connsiteX21" fmla="*/ 38710 w 59969"/>
                  <a:gd name="connsiteY21" fmla="*/ 5563 h 48768"/>
                  <a:gd name="connsiteX22" fmla="*/ 38328 w 59969"/>
                  <a:gd name="connsiteY22" fmla="*/ 7772 h 48768"/>
                  <a:gd name="connsiteX23" fmla="*/ 39319 w 59969"/>
                  <a:gd name="connsiteY23" fmla="*/ 11125 h 48768"/>
                  <a:gd name="connsiteX24" fmla="*/ 38328 w 59969"/>
                  <a:gd name="connsiteY24" fmla="*/ 14402 h 48768"/>
                  <a:gd name="connsiteX25" fmla="*/ 35128 w 59969"/>
                  <a:gd name="connsiteY25" fmla="*/ 14097 h 48768"/>
                  <a:gd name="connsiteX26" fmla="*/ 31852 w 59969"/>
                  <a:gd name="connsiteY26" fmla="*/ 16307 h 48768"/>
                  <a:gd name="connsiteX27" fmla="*/ 29566 w 59969"/>
                  <a:gd name="connsiteY27" fmla="*/ 19736 h 48768"/>
                  <a:gd name="connsiteX28" fmla="*/ 24232 w 59969"/>
                  <a:gd name="connsiteY28" fmla="*/ 24460 h 48768"/>
                  <a:gd name="connsiteX29" fmla="*/ 23774 w 59969"/>
                  <a:gd name="connsiteY29" fmla="*/ 26289 h 48768"/>
                  <a:gd name="connsiteX30" fmla="*/ 24689 w 59969"/>
                  <a:gd name="connsiteY30" fmla="*/ 29032 h 48768"/>
                  <a:gd name="connsiteX31" fmla="*/ 23774 w 59969"/>
                  <a:gd name="connsiteY31" fmla="*/ 31928 h 48768"/>
                  <a:gd name="connsiteX32" fmla="*/ 21869 w 59969"/>
                  <a:gd name="connsiteY32" fmla="*/ 29794 h 48768"/>
                  <a:gd name="connsiteX33" fmla="*/ 20269 w 59969"/>
                  <a:gd name="connsiteY33" fmla="*/ 30251 h 48768"/>
                  <a:gd name="connsiteX34" fmla="*/ 17450 w 59969"/>
                  <a:gd name="connsiteY34" fmla="*/ 32842 h 48768"/>
                  <a:gd name="connsiteX35" fmla="*/ 13411 w 59969"/>
                  <a:gd name="connsiteY35" fmla="*/ 32004 h 48768"/>
                  <a:gd name="connsiteX36" fmla="*/ 11201 w 59969"/>
                  <a:gd name="connsiteY36" fmla="*/ 32918 h 48768"/>
                  <a:gd name="connsiteX37" fmla="*/ 9830 w 59969"/>
                  <a:gd name="connsiteY37" fmla="*/ 36500 h 48768"/>
                  <a:gd name="connsiteX38" fmla="*/ 8001 w 59969"/>
                  <a:gd name="connsiteY38" fmla="*/ 37414 h 48768"/>
                  <a:gd name="connsiteX39" fmla="*/ 6629 w 59969"/>
                  <a:gd name="connsiteY39" fmla="*/ 39167 h 48768"/>
                  <a:gd name="connsiteX40" fmla="*/ 6477 w 59969"/>
                  <a:gd name="connsiteY40" fmla="*/ 41910 h 48768"/>
                  <a:gd name="connsiteX41" fmla="*/ 838 w 59969"/>
                  <a:gd name="connsiteY41" fmla="*/ 42596 h 48768"/>
                  <a:gd name="connsiteX42" fmla="*/ 0 w 59969"/>
                  <a:gd name="connsiteY42" fmla="*/ 44196 h 48768"/>
                  <a:gd name="connsiteX43" fmla="*/ 2667 w 59969"/>
                  <a:gd name="connsiteY43" fmla="*/ 47244 h 4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9969" h="48768">
                    <a:moveTo>
                      <a:pt x="8306" y="48768"/>
                    </a:moveTo>
                    <a:lnTo>
                      <a:pt x="13488" y="47549"/>
                    </a:lnTo>
                    <a:lnTo>
                      <a:pt x="28042" y="45796"/>
                    </a:lnTo>
                    <a:lnTo>
                      <a:pt x="28651" y="43967"/>
                    </a:lnTo>
                    <a:lnTo>
                      <a:pt x="28956" y="41605"/>
                    </a:lnTo>
                    <a:lnTo>
                      <a:pt x="32918" y="37109"/>
                    </a:lnTo>
                    <a:lnTo>
                      <a:pt x="36652" y="33452"/>
                    </a:lnTo>
                    <a:lnTo>
                      <a:pt x="41453" y="30023"/>
                    </a:lnTo>
                    <a:lnTo>
                      <a:pt x="44043" y="30709"/>
                    </a:lnTo>
                    <a:lnTo>
                      <a:pt x="49377" y="29337"/>
                    </a:lnTo>
                    <a:lnTo>
                      <a:pt x="53493" y="23317"/>
                    </a:lnTo>
                    <a:lnTo>
                      <a:pt x="59360" y="19050"/>
                    </a:lnTo>
                    <a:lnTo>
                      <a:pt x="59969" y="15697"/>
                    </a:lnTo>
                    <a:lnTo>
                      <a:pt x="55778" y="13716"/>
                    </a:lnTo>
                    <a:lnTo>
                      <a:pt x="53645" y="14402"/>
                    </a:lnTo>
                    <a:lnTo>
                      <a:pt x="52807" y="15850"/>
                    </a:lnTo>
                    <a:lnTo>
                      <a:pt x="49683" y="16154"/>
                    </a:lnTo>
                    <a:lnTo>
                      <a:pt x="46253" y="12421"/>
                    </a:lnTo>
                    <a:lnTo>
                      <a:pt x="46101" y="4724"/>
                    </a:lnTo>
                    <a:lnTo>
                      <a:pt x="44653" y="0"/>
                    </a:lnTo>
                    <a:lnTo>
                      <a:pt x="41529" y="229"/>
                    </a:lnTo>
                    <a:lnTo>
                      <a:pt x="38710" y="5563"/>
                    </a:lnTo>
                    <a:lnTo>
                      <a:pt x="38328" y="7772"/>
                    </a:lnTo>
                    <a:lnTo>
                      <a:pt x="39319" y="11125"/>
                    </a:lnTo>
                    <a:lnTo>
                      <a:pt x="38328" y="14402"/>
                    </a:lnTo>
                    <a:lnTo>
                      <a:pt x="35128" y="14097"/>
                    </a:lnTo>
                    <a:lnTo>
                      <a:pt x="31852" y="16307"/>
                    </a:lnTo>
                    <a:lnTo>
                      <a:pt x="29566" y="19736"/>
                    </a:lnTo>
                    <a:lnTo>
                      <a:pt x="24232" y="24460"/>
                    </a:lnTo>
                    <a:lnTo>
                      <a:pt x="23774" y="26289"/>
                    </a:lnTo>
                    <a:lnTo>
                      <a:pt x="24689" y="29032"/>
                    </a:lnTo>
                    <a:lnTo>
                      <a:pt x="23774" y="31928"/>
                    </a:lnTo>
                    <a:lnTo>
                      <a:pt x="21869" y="29794"/>
                    </a:lnTo>
                    <a:lnTo>
                      <a:pt x="20269" y="30251"/>
                    </a:lnTo>
                    <a:lnTo>
                      <a:pt x="17450" y="32842"/>
                    </a:lnTo>
                    <a:lnTo>
                      <a:pt x="13411" y="32004"/>
                    </a:lnTo>
                    <a:lnTo>
                      <a:pt x="11201" y="32918"/>
                    </a:lnTo>
                    <a:lnTo>
                      <a:pt x="9830" y="36500"/>
                    </a:lnTo>
                    <a:lnTo>
                      <a:pt x="8001" y="37414"/>
                    </a:lnTo>
                    <a:lnTo>
                      <a:pt x="6629" y="39167"/>
                    </a:lnTo>
                    <a:lnTo>
                      <a:pt x="6477" y="41910"/>
                    </a:lnTo>
                    <a:lnTo>
                      <a:pt x="838" y="42596"/>
                    </a:lnTo>
                    <a:lnTo>
                      <a:pt x="0" y="44196"/>
                    </a:lnTo>
                    <a:lnTo>
                      <a:pt x="2667" y="472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5" name="Freeform: Shape 1794">
                <a:extLst>
                  <a:ext uri="{FF2B5EF4-FFF2-40B4-BE49-F238E27FC236}">
                    <a16:creationId xmlns:a16="http://schemas.microsoft.com/office/drawing/2014/main" id="{64DE63B2-C255-49C1-A304-59B9FF6F0925}"/>
                  </a:ext>
                </a:extLst>
              </p:cNvPr>
              <p:cNvSpPr/>
              <p:nvPr/>
            </p:nvSpPr>
            <p:spPr>
              <a:xfrm>
                <a:off x="5855436" y="1399565"/>
                <a:ext cx="39700" cy="26898"/>
              </a:xfrm>
              <a:custGeom>
                <a:avLst/>
                <a:gdLst>
                  <a:gd name="connsiteX0" fmla="*/ 13640 w 39700"/>
                  <a:gd name="connsiteY0" fmla="*/ 13945 h 26898"/>
                  <a:gd name="connsiteX1" fmla="*/ 12344 w 39700"/>
                  <a:gd name="connsiteY1" fmla="*/ 12954 h 26898"/>
                  <a:gd name="connsiteX2" fmla="*/ 7010 w 39700"/>
                  <a:gd name="connsiteY2" fmla="*/ 12649 h 26898"/>
                  <a:gd name="connsiteX3" fmla="*/ 4801 w 39700"/>
                  <a:gd name="connsiteY3" fmla="*/ 15850 h 26898"/>
                  <a:gd name="connsiteX4" fmla="*/ 0 w 39700"/>
                  <a:gd name="connsiteY4" fmla="*/ 19888 h 26898"/>
                  <a:gd name="connsiteX5" fmla="*/ 1219 w 39700"/>
                  <a:gd name="connsiteY5" fmla="*/ 23089 h 26898"/>
                  <a:gd name="connsiteX6" fmla="*/ 5715 w 39700"/>
                  <a:gd name="connsiteY6" fmla="*/ 25070 h 26898"/>
                  <a:gd name="connsiteX7" fmla="*/ 9297 w 39700"/>
                  <a:gd name="connsiteY7" fmla="*/ 24765 h 26898"/>
                  <a:gd name="connsiteX8" fmla="*/ 14326 w 39700"/>
                  <a:gd name="connsiteY8" fmla="*/ 22174 h 26898"/>
                  <a:gd name="connsiteX9" fmla="*/ 16307 w 39700"/>
                  <a:gd name="connsiteY9" fmla="*/ 22784 h 26898"/>
                  <a:gd name="connsiteX10" fmla="*/ 16688 w 39700"/>
                  <a:gd name="connsiteY10" fmla="*/ 24765 h 26898"/>
                  <a:gd name="connsiteX11" fmla="*/ 20041 w 39700"/>
                  <a:gd name="connsiteY11" fmla="*/ 26594 h 26898"/>
                  <a:gd name="connsiteX12" fmla="*/ 25375 w 39700"/>
                  <a:gd name="connsiteY12" fmla="*/ 26899 h 26898"/>
                  <a:gd name="connsiteX13" fmla="*/ 32918 w 39700"/>
                  <a:gd name="connsiteY13" fmla="*/ 26213 h 26898"/>
                  <a:gd name="connsiteX14" fmla="*/ 37795 w 39700"/>
                  <a:gd name="connsiteY14" fmla="*/ 22479 h 26898"/>
                  <a:gd name="connsiteX15" fmla="*/ 39700 w 39700"/>
                  <a:gd name="connsiteY15" fmla="*/ 15011 h 26898"/>
                  <a:gd name="connsiteX16" fmla="*/ 37338 w 39700"/>
                  <a:gd name="connsiteY16" fmla="*/ 11125 h 26898"/>
                  <a:gd name="connsiteX17" fmla="*/ 32309 w 39700"/>
                  <a:gd name="connsiteY17" fmla="*/ 4343 h 26898"/>
                  <a:gd name="connsiteX18" fmla="*/ 31090 w 39700"/>
                  <a:gd name="connsiteY18" fmla="*/ 1753 h 26898"/>
                  <a:gd name="connsiteX19" fmla="*/ 29261 w 39700"/>
                  <a:gd name="connsiteY19" fmla="*/ 229 h 26898"/>
                  <a:gd name="connsiteX20" fmla="*/ 28270 w 39700"/>
                  <a:gd name="connsiteY20" fmla="*/ 0 h 26898"/>
                  <a:gd name="connsiteX21" fmla="*/ 25756 w 39700"/>
                  <a:gd name="connsiteY21" fmla="*/ 457 h 26898"/>
                  <a:gd name="connsiteX22" fmla="*/ 25756 w 39700"/>
                  <a:gd name="connsiteY22" fmla="*/ 7620 h 26898"/>
                  <a:gd name="connsiteX23" fmla="*/ 19355 w 39700"/>
                  <a:gd name="connsiteY23" fmla="*/ 6325 h 26898"/>
                  <a:gd name="connsiteX24" fmla="*/ 17983 w 39700"/>
                  <a:gd name="connsiteY24" fmla="*/ 8153 h 26898"/>
                  <a:gd name="connsiteX25" fmla="*/ 18440 w 39700"/>
                  <a:gd name="connsiteY25" fmla="*/ 10744 h 26898"/>
                  <a:gd name="connsiteX26" fmla="*/ 16612 w 39700"/>
                  <a:gd name="connsiteY26" fmla="*/ 14554 h 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700" h="26898">
                    <a:moveTo>
                      <a:pt x="13640" y="13945"/>
                    </a:moveTo>
                    <a:lnTo>
                      <a:pt x="12344" y="12954"/>
                    </a:lnTo>
                    <a:lnTo>
                      <a:pt x="7010" y="12649"/>
                    </a:lnTo>
                    <a:lnTo>
                      <a:pt x="4801" y="15850"/>
                    </a:lnTo>
                    <a:lnTo>
                      <a:pt x="0" y="19888"/>
                    </a:lnTo>
                    <a:lnTo>
                      <a:pt x="1219" y="23089"/>
                    </a:lnTo>
                    <a:lnTo>
                      <a:pt x="5715" y="25070"/>
                    </a:lnTo>
                    <a:lnTo>
                      <a:pt x="9297" y="24765"/>
                    </a:lnTo>
                    <a:lnTo>
                      <a:pt x="14326" y="22174"/>
                    </a:lnTo>
                    <a:lnTo>
                      <a:pt x="16307" y="22784"/>
                    </a:lnTo>
                    <a:lnTo>
                      <a:pt x="16688" y="24765"/>
                    </a:lnTo>
                    <a:lnTo>
                      <a:pt x="20041" y="26594"/>
                    </a:lnTo>
                    <a:lnTo>
                      <a:pt x="25375" y="26899"/>
                    </a:lnTo>
                    <a:lnTo>
                      <a:pt x="32918" y="26213"/>
                    </a:lnTo>
                    <a:lnTo>
                      <a:pt x="37795" y="22479"/>
                    </a:lnTo>
                    <a:lnTo>
                      <a:pt x="39700" y="15011"/>
                    </a:lnTo>
                    <a:lnTo>
                      <a:pt x="37338" y="11125"/>
                    </a:lnTo>
                    <a:lnTo>
                      <a:pt x="32309" y="4343"/>
                    </a:lnTo>
                    <a:lnTo>
                      <a:pt x="31090" y="1753"/>
                    </a:lnTo>
                    <a:lnTo>
                      <a:pt x="29261" y="229"/>
                    </a:lnTo>
                    <a:lnTo>
                      <a:pt x="28270" y="0"/>
                    </a:lnTo>
                    <a:lnTo>
                      <a:pt x="25756" y="457"/>
                    </a:lnTo>
                    <a:lnTo>
                      <a:pt x="25756" y="7620"/>
                    </a:lnTo>
                    <a:lnTo>
                      <a:pt x="19355" y="6325"/>
                    </a:lnTo>
                    <a:lnTo>
                      <a:pt x="17983" y="8153"/>
                    </a:lnTo>
                    <a:lnTo>
                      <a:pt x="18440" y="10744"/>
                    </a:lnTo>
                    <a:lnTo>
                      <a:pt x="16612" y="1455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6" name="Freeform: Shape 1795">
                <a:extLst>
                  <a:ext uri="{FF2B5EF4-FFF2-40B4-BE49-F238E27FC236}">
                    <a16:creationId xmlns:a16="http://schemas.microsoft.com/office/drawing/2014/main" id="{5AE63783-5E74-4243-9E38-209E45554EF6}"/>
                  </a:ext>
                </a:extLst>
              </p:cNvPr>
              <p:cNvSpPr/>
              <p:nvPr/>
            </p:nvSpPr>
            <p:spPr>
              <a:xfrm>
                <a:off x="5712408" y="555574"/>
                <a:ext cx="414909" cy="290398"/>
              </a:xfrm>
              <a:custGeom>
                <a:avLst/>
                <a:gdLst>
                  <a:gd name="connsiteX0" fmla="*/ 2820 w 414909"/>
                  <a:gd name="connsiteY0" fmla="*/ 31623 h 290398"/>
                  <a:gd name="connsiteX1" fmla="*/ 4953 w 414909"/>
                  <a:gd name="connsiteY1" fmla="*/ 35890 h 290398"/>
                  <a:gd name="connsiteX2" fmla="*/ 2134 w 414909"/>
                  <a:gd name="connsiteY2" fmla="*/ 40996 h 290398"/>
                  <a:gd name="connsiteX3" fmla="*/ 1600 w 414909"/>
                  <a:gd name="connsiteY3" fmla="*/ 43282 h 290398"/>
                  <a:gd name="connsiteX4" fmla="*/ 2134 w 414909"/>
                  <a:gd name="connsiteY4" fmla="*/ 46330 h 290398"/>
                  <a:gd name="connsiteX5" fmla="*/ 5868 w 414909"/>
                  <a:gd name="connsiteY5" fmla="*/ 51283 h 290398"/>
                  <a:gd name="connsiteX6" fmla="*/ 8001 w 414909"/>
                  <a:gd name="connsiteY6" fmla="*/ 55321 h 290398"/>
                  <a:gd name="connsiteX7" fmla="*/ 9449 w 414909"/>
                  <a:gd name="connsiteY7" fmla="*/ 60960 h 290398"/>
                  <a:gd name="connsiteX8" fmla="*/ 11354 w 414909"/>
                  <a:gd name="connsiteY8" fmla="*/ 64846 h 290398"/>
                  <a:gd name="connsiteX9" fmla="*/ 16459 w 414909"/>
                  <a:gd name="connsiteY9" fmla="*/ 71018 h 290398"/>
                  <a:gd name="connsiteX10" fmla="*/ 20346 w 414909"/>
                  <a:gd name="connsiteY10" fmla="*/ 79858 h 290398"/>
                  <a:gd name="connsiteX11" fmla="*/ 25451 w 414909"/>
                  <a:gd name="connsiteY11" fmla="*/ 81610 h 290398"/>
                  <a:gd name="connsiteX12" fmla="*/ 32538 w 414909"/>
                  <a:gd name="connsiteY12" fmla="*/ 78029 h 290398"/>
                  <a:gd name="connsiteX13" fmla="*/ 36195 w 414909"/>
                  <a:gd name="connsiteY13" fmla="*/ 73381 h 290398"/>
                  <a:gd name="connsiteX14" fmla="*/ 34747 w 414909"/>
                  <a:gd name="connsiteY14" fmla="*/ 66675 h 290398"/>
                  <a:gd name="connsiteX15" fmla="*/ 38633 w 414909"/>
                  <a:gd name="connsiteY15" fmla="*/ 65989 h 290398"/>
                  <a:gd name="connsiteX16" fmla="*/ 50216 w 414909"/>
                  <a:gd name="connsiteY16" fmla="*/ 65913 h 290398"/>
                  <a:gd name="connsiteX17" fmla="*/ 54331 w 414909"/>
                  <a:gd name="connsiteY17" fmla="*/ 68047 h 290398"/>
                  <a:gd name="connsiteX18" fmla="*/ 51664 w 414909"/>
                  <a:gd name="connsiteY18" fmla="*/ 72695 h 290398"/>
                  <a:gd name="connsiteX19" fmla="*/ 46863 w 414909"/>
                  <a:gd name="connsiteY19" fmla="*/ 77953 h 290398"/>
                  <a:gd name="connsiteX20" fmla="*/ 47244 w 414909"/>
                  <a:gd name="connsiteY20" fmla="*/ 81382 h 290398"/>
                  <a:gd name="connsiteX21" fmla="*/ 48235 w 414909"/>
                  <a:gd name="connsiteY21" fmla="*/ 84277 h 290398"/>
                  <a:gd name="connsiteX22" fmla="*/ 50369 w 414909"/>
                  <a:gd name="connsiteY22" fmla="*/ 88773 h 290398"/>
                  <a:gd name="connsiteX23" fmla="*/ 52807 w 414909"/>
                  <a:gd name="connsiteY23" fmla="*/ 92354 h 290398"/>
                  <a:gd name="connsiteX24" fmla="*/ 54407 w 414909"/>
                  <a:gd name="connsiteY24" fmla="*/ 93040 h 290398"/>
                  <a:gd name="connsiteX25" fmla="*/ 60884 w 414909"/>
                  <a:gd name="connsiteY25" fmla="*/ 93040 h 290398"/>
                  <a:gd name="connsiteX26" fmla="*/ 65609 w 414909"/>
                  <a:gd name="connsiteY26" fmla="*/ 93726 h 290398"/>
                  <a:gd name="connsiteX27" fmla="*/ 66675 w 414909"/>
                  <a:gd name="connsiteY27" fmla="*/ 94869 h 290398"/>
                  <a:gd name="connsiteX28" fmla="*/ 63627 w 414909"/>
                  <a:gd name="connsiteY28" fmla="*/ 98146 h 290398"/>
                  <a:gd name="connsiteX29" fmla="*/ 61722 w 414909"/>
                  <a:gd name="connsiteY29" fmla="*/ 99060 h 290398"/>
                  <a:gd name="connsiteX30" fmla="*/ 33528 w 414909"/>
                  <a:gd name="connsiteY30" fmla="*/ 92354 h 290398"/>
                  <a:gd name="connsiteX31" fmla="*/ 30023 w 414909"/>
                  <a:gd name="connsiteY31" fmla="*/ 93193 h 290398"/>
                  <a:gd name="connsiteX32" fmla="*/ 26442 w 414909"/>
                  <a:gd name="connsiteY32" fmla="*/ 95098 h 290398"/>
                  <a:gd name="connsiteX33" fmla="*/ 35967 w 414909"/>
                  <a:gd name="connsiteY33" fmla="*/ 100813 h 290398"/>
                  <a:gd name="connsiteX34" fmla="*/ 45720 w 414909"/>
                  <a:gd name="connsiteY34" fmla="*/ 105156 h 290398"/>
                  <a:gd name="connsiteX35" fmla="*/ 41605 w 414909"/>
                  <a:gd name="connsiteY35" fmla="*/ 106909 h 290398"/>
                  <a:gd name="connsiteX36" fmla="*/ 41224 w 414909"/>
                  <a:gd name="connsiteY36" fmla="*/ 110719 h 290398"/>
                  <a:gd name="connsiteX37" fmla="*/ 42291 w 414909"/>
                  <a:gd name="connsiteY37" fmla="*/ 114910 h 290398"/>
                  <a:gd name="connsiteX38" fmla="*/ 45873 w 414909"/>
                  <a:gd name="connsiteY38" fmla="*/ 118491 h 290398"/>
                  <a:gd name="connsiteX39" fmla="*/ 49606 w 414909"/>
                  <a:gd name="connsiteY39" fmla="*/ 121158 h 290398"/>
                  <a:gd name="connsiteX40" fmla="*/ 56388 w 414909"/>
                  <a:gd name="connsiteY40" fmla="*/ 124282 h 290398"/>
                  <a:gd name="connsiteX41" fmla="*/ 61036 w 414909"/>
                  <a:gd name="connsiteY41" fmla="*/ 125197 h 290398"/>
                  <a:gd name="connsiteX42" fmla="*/ 67894 w 414909"/>
                  <a:gd name="connsiteY42" fmla="*/ 134569 h 290398"/>
                  <a:gd name="connsiteX43" fmla="*/ 76810 w 414909"/>
                  <a:gd name="connsiteY43" fmla="*/ 142875 h 290398"/>
                  <a:gd name="connsiteX44" fmla="*/ 82906 w 414909"/>
                  <a:gd name="connsiteY44" fmla="*/ 145618 h 290398"/>
                  <a:gd name="connsiteX45" fmla="*/ 84735 w 414909"/>
                  <a:gd name="connsiteY45" fmla="*/ 147295 h 290398"/>
                  <a:gd name="connsiteX46" fmla="*/ 86487 w 414909"/>
                  <a:gd name="connsiteY46" fmla="*/ 149809 h 290398"/>
                  <a:gd name="connsiteX47" fmla="*/ 95631 w 414909"/>
                  <a:gd name="connsiteY47" fmla="*/ 155143 h 290398"/>
                  <a:gd name="connsiteX48" fmla="*/ 115215 w 414909"/>
                  <a:gd name="connsiteY48" fmla="*/ 154534 h 290398"/>
                  <a:gd name="connsiteX49" fmla="*/ 124968 w 414909"/>
                  <a:gd name="connsiteY49" fmla="*/ 152705 h 290398"/>
                  <a:gd name="connsiteX50" fmla="*/ 132817 w 414909"/>
                  <a:gd name="connsiteY50" fmla="*/ 152324 h 290398"/>
                  <a:gd name="connsiteX51" fmla="*/ 137770 w 414909"/>
                  <a:gd name="connsiteY51" fmla="*/ 149123 h 290398"/>
                  <a:gd name="connsiteX52" fmla="*/ 142647 w 414909"/>
                  <a:gd name="connsiteY52" fmla="*/ 144932 h 290398"/>
                  <a:gd name="connsiteX53" fmla="*/ 147904 w 414909"/>
                  <a:gd name="connsiteY53" fmla="*/ 142189 h 290398"/>
                  <a:gd name="connsiteX54" fmla="*/ 153315 w 414909"/>
                  <a:gd name="connsiteY54" fmla="*/ 140360 h 290398"/>
                  <a:gd name="connsiteX55" fmla="*/ 149733 w 414909"/>
                  <a:gd name="connsiteY55" fmla="*/ 136398 h 290398"/>
                  <a:gd name="connsiteX56" fmla="*/ 145313 w 414909"/>
                  <a:gd name="connsiteY56" fmla="*/ 133807 h 290398"/>
                  <a:gd name="connsiteX57" fmla="*/ 146685 w 414909"/>
                  <a:gd name="connsiteY57" fmla="*/ 129692 h 290398"/>
                  <a:gd name="connsiteX58" fmla="*/ 148590 w 414909"/>
                  <a:gd name="connsiteY58" fmla="*/ 126416 h 290398"/>
                  <a:gd name="connsiteX59" fmla="*/ 148133 w 414909"/>
                  <a:gd name="connsiteY59" fmla="*/ 122225 h 290398"/>
                  <a:gd name="connsiteX60" fmla="*/ 146685 w 414909"/>
                  <a:gd name="connsiteY60" fmla="*/ 118415 h 290398"/>
                  <a:gd name="connsiteX61" fmla="*/ 150952 w 414909"/>
                  <a:gd name="connsiteY61" fmla="*/ 115900 h 290398"/>
                  <a:gd name="connsiteX62" fmla="*/ 155296 w 414909"/>
                  <a:gd name="connsiteY62" fmla="*/ 114529 h 290398"/>
                  <a:gd name="connsiteX63" fmla="*/ 157429 w 414909"/>
                  <a:gd name="connsiteY63" fmla="*/ 114529 h 290398"/>
                  <a:gd name="connsiteX64" fmla="*/ 159334 w 414909"/>
                  <a:gd name="connsiteY64" fmla="*/ 115900 h 290398"/>
                  <a:gd name="connsiteX65" fmla="*/ 161087 w 414909"/>
                  <a:gd name="connsiteY65" fmla="*/ 119253 h 290398"/>
                  <a:gd name="connsiteX66" fmla="*/ 163144 w 414909"/>
                  <a:gd name="connsiteY66" fmla="*/ 121463 h 290398"/>
                  <a:gd name="connsiteX67" fmla="*/ 167945 w 414909"/>
                  <a:gd name="connsiteY67" fmla="*/ 122225 h 290398"/>
                  <a:gd name="connsiteX68" fmla="*/ 172669 w 414909"/>
                  <a:gd name="connsiteY68" fmla="*/ 119329 h 290398"/>
                  <a:gd name="connsiteX69" fmla="*/ 176022 w 414909"/>
                  <a:gd name="connsiteY69" fmla="*/ 113614 h 290398"/>
                  <a:gd name="connsiteX70" fmla="*/ 179832 w 414909"/>
                  <a:gd name="connsiteY70" fmla="*/ 109499 h 290398"/>
                  <a:gd name="connsiteX71" fmla="*/ 182194 w 414909"/>
                  <a:gd name="connsiteY71" fmla="*/ 110338 h 290398"/>
                  <a:gd name="connsiteX72" fmla="*/ 182499 w 414909"/>
                  <a:gd name="connsiteY72" fmla="*/ 114529 h 290398"/>
                  <a:gd name="connsiteX73" fmla="*/ 180823 w 414909"/>
                  <a:gd name="connsiteY73" fmla="*/ 119405 h 290398"/>
                  <a:gd name="connsiteX74" fmla="*/ 177622 w 414909"/>
                  <a:gd name="connsiteY74" fmla="*/ 124054 h 290398"/>
                  <a:gd name="connsiteX75" fmla="*/ 177165 w 414909"/>
                  <a:gd name="connsiteY75" fmla="*/ 125730 h 290398"/>
                  <a:gd name="connsiteX76" fmla="*/ 178156 w 414909"/>
                  <a:gd name="connsiteY76" fmla="*/ 128626 h 290398"/>
                  <a:gd name="connsiteX77" fmla="*/ 181280 w 414909"/>
                  <a:gd name="connsiteY77" fmla="*/ 134188 h 290398"/>
                  <a:gd name="connsiteX78" fmla="*/ 183490 w 414909"/>
                  <a:gd name="connsiteY78" fmla="*/ 135407 h 290398"/>
                  <a:gd name="connsiteX79" fmla="*/ 193701 w 414909"/>
                  <a:gd name="connsiteY79" fmla="*/ 135560 h 290398"/>
                  <a:gd name="connsiteX80" fmla="*/ 203911 w 414909"/>
                  <a:gd name="connsiteY80" fmla="*/ 133731 h 290398"/>
                  <a:gd name="connsiteX81" fmla="*/ 212217 w 414909"/>
                  <a:gd name="connsiteY81" fmla="*/ 129997 h 290398"/>
                  <a:gd name="connsiteX82" fmla="*/ 223342 w 414909"/>
                  <a:gd name="connsiteY82" fmla="*/ 121539 h 290398"/>
                  <a:gd name="connsiteX83" fmla="*/ 226695 w 414909"/>
                  <a:gd name="connsiteY83" fmla="*/ 120015 h 290398"/>
                  <a:gd name="connsiteX84" fmla="*/ 236449 w 414909"/>
                  <a:gd name="connsiteY84" fmla="*/ 119405 h 290398"/>
                  <a:gd name="connsiteX85" fmla="*/ 233096 w 414909"/>
                  <a:gd name="connsiteY85" fmla="*/ 123673 h 290398"/>
                  <a:gd name="connsiteX86" fmla="*/ 223495 w 414909"/>
                  <a:gd name="connsiteY86" fmla="*/ 132893 h 290398"/>
                  <a:gd name="connsiteX87" fmla="*/ 226848 w 414909"/>
                  <a:gd name="connsiteY87" fmla="*/ 137465 h 290398"/>
                  <a:gd name="connsiteX88" fmla="*/ 234315 w 414909"/>
                  <a:gd name="connsiteY88" fmla="*/ 140970 h 290398"/>
                  <a:gd name="connsiteX89" fmla="*/ 237516 w 414909"/>
                  <a:gd name="connsiteY89" fmla="*/ 141732 h 290398"/>
                  <a:gd name="connsiteX90" fmla="*/ 244526 w 414909"/>
                  <a:gd name="connsiteY90" fmla="*/ 141503 h 290398"/>
                  <a:gd name="connsiteX91" fmla="*/ 251536 w 414909"/>
                  <a:gd name="connsiteY91" fmla="*/ 140132 h 290398"/>
                  <a:gd name="connsiteX92" fmla="*/ 244983 w 414909"/>
                  <a:gd name="connsiteY92" fmla="*/ 144170 h 290398"/>
                  <a:gd name="connsiteX93" fmla="*/ 236220 w 414909"/>
                  <a:gd name="connsiteY93" fmla="*/ 145694 h 290398"/>
                  <a:gd name="connsiteX94" fmla="*/ 211912 w 414909"/>
                  <a:gd name="connsiteY94" fmla="*/ 145542 h 290398"/>
                  <a:gd name="connsiteX95" fmla="*/ 201244 w 414909"/>
                  <a:gd name="connsiteY95" fmla="*/ 146685 h 290398"/>
                  <a:gd name="connsiteX96" fmla="*/ 197739 w 414909"/>
                  <a:gd name="connsiteY96" fmla="*/ 147676 h 290398"/>
                  <a:gd name="connsiteX97" fmla="*/ 192786 w 414909"/>
                  <a:gd name="connsiteY97" fmla="*/ 150038 h 290398"/>
                  <a:gd name="connsiteX98" fmla="*/ 192862 w 414909"/>
                  <a:gd name="connsiteY98" fmla="*/ 152857 h 290398"/>
                  <a:gd name="connsiteX99" fmla="*/ 194386 w 414909"/>
                  <a:gd name="connsiteY99" fmla="*/ 155981 h 290398"/>
                  <a:gd name="connsiteX100" fmla="*/ 187452 w 414909"/>
                  <a:gd name="connsiteY100" fmla="*/ 155524 h 290398"/>
                  <a:gd name="connsiteX101" fmla="*/ 180518 w 414909"/>
                  <a:gd name="connsiteY101" fmla="*/ 156515 h 290398"/>
                  <a:gd name="connsiteX102" fmla="*/ 167107 w 414909"/>
                  <a:gd name="connsiteY102" fmla="*/ 162306 h 290398"/>
                  <a:gd name="connsiteX103" fmla="*/ 138227 w 414909"/>
                  <a:gd name="connsiteY103" fmla="*/ 168935 h 290398"/>
                  <a:gd name="connsiteX104" fmla="*/ 140513 w 414909"/>
                  <a:gd name="connsiteY104" fmla="*/ 174498 h 290398"/>
                  <a:gd name="connsiteX105" fmla="*/ 130455 w 414909"/>
                  <a:gd name="connsiteY105" fmla="*/ 169316 h 290398"/>
                  <a:gd name="connsiteX106" fmla="*/ 126111 w 414909"/>
                  <a:gd name="connsiteY106" fmla="*/ 167792 h 290398"/>
                  <a:gd name="connsiteX107" fmla="*/ 121768 w 414909"/>
                  <a:gd name="connsiteY107" fmla="*/ 167792 h 290398"/>
                  <a:gd name="connsiteX108" fmla="*/ 119634 w 414909"/>
                  <a:gd name="connsiteY108" fmla="*/ 168707 h 290398"/>
                  <a:gd name="connsiteX109" fmla="*/ 117653 w 414909"/>
                  <a:gd name="connsiteY109" fmla="*/ 170078 h 290398"/>
                  <a:gd name="connsiteX110" fmla="*/ 116205 w 414909"/>
                  <a:gd name="connsiteY110" fmla="*/ 172517 h 290398"/>
                  <a:gd name="connsiteX111" fmla="*/ 117501 w 414909"/>
                  <a:gd name="connsiteY111" fmla="*/ 181508 h 290398"/>
                  <a:gd name="connsiteX112" fmla="*/ 118872 w 414909"/>
                  <a:gd name="connsiteY112" fmla="*/ 184556 h 290398"/>
                  <a:gd name="connsiteX113" fmla="*/ 120472 w 414909"/>
                  <a:gd name="connsiteY113" fmla="*/ 186995 h 290398"/>
                  <a:gd name="connsiteX114" fmla="*/ 127102 w 414909"/>
                  <a:gd name="connsiteY114" fmla="*/ 191719 h 290398"/>
                  <a:gd name="connsiteX115" fmla="*/ 132055 w 414909"/>
                  <a:gd name="connsiteY115" fmla="*/ 193777 h 290398"/>
                  <a:gd name="connsiteX116" fmla="*/ 151943 w 414909"/>
                  <a:gd name="connsiteY116" fmla="*/ 194158 h 290398"/>
                  <a:gd name="connsiteX117" fmla="*/ 161392 w 414909"/>
                  <a:gd name="connsiteY117" fmla="*/ 193167 h 290398"/>
                  <a:gd name="connsiteX118" fmla="*/ 171069 w 414909"/>
                  <a:gd name="connsiteY118" fmla="*/ 190652 h 290398"/>
                  <a:gd name="connsiteX119" fmla="*/ 180670 w 414909"/>
                  <a:gd name="connsiteY119" fmla="*/ 186690 h 290398"/>
                  <a:gd name="connsiteX120" fmla="*/ 190043 w 414909"/>
                  <a:gd name="connsiteY120" fmla="*/ 185699 h 290398"/>
                  <a:gd name="connsiteX121" fmla="*/ 199339 w 414909"/>
                  <a:gd name="connsiteY121" fmla="*/ 187528 h 290398"/>
                  <a:gd name="connsiteX122" fmla="*/ 208407 w 414909"/>
                  <a:gd name="connsiteY122" fmla="*/ 187528 h 290398"/>
                  <a:gd name="connsiteX123" fmla="*/ 227000 w 414909"/>
                  <a:gd name="connsiteY123" fmla="*/ 184785 h 290398"/>
                  <a:gd name="connsiteX124" fmla="*/ 239192 w 414909"/>
                  <a:gd name="connsiteY124" fmla="*/ 182194 h 290398"/>
                  <a:gd name="connsiteX125" fmla="*/ 241478 w 414909"/>
                  <a:gd name="connsiteY125" fmla="*/ 183337 h 290398"/>
                  <a:gd name="connsiteX126" fmla="*/ 243612 w 414909"/>
                  <a:gd name="connsiteY126" fmla="*/ 187985 h 290398"/>
                  <a:gd name="connsiteX127" fmla="*/ 246126 w 414909"/>
                  <a:gd name="connsiteY127" fmla="*/ 191567 h 290398"/>
                  <a:gd name="connsiteX128" fmla="*/ 230124 w 414909"/>
                  <a:gd name="connsiteY128" fmla="*/ 191491 h 290398"/>
                  <a:gd name="connsiteX129" fmla="*/ 214122 w 414909"/>
                  <a:gd name="connsiteY129" fmla="*/ 192862 h 290398"/>
                  <a:gd name="connsiteX130" fmla="*/ 164287 w 414909"/>
                  <a:gd name="connsiteY130" fmla="*/ 200558 h 290398"/>
                  <a:gd name="connsiteX131" fmla="*/ 155524 w 414909"/>
                  <a:gd name="connsiteY131" fmla="*/ 213970 h 290398"/>
                  <a:gd name="connsiteX132" fmla="*/ 151714 w 414909"/>
                  <a:gd name="connsiteY132" fmla="*/ 212903 h 290398"/>
                  <a:gd name="connsiteX133" fmla="*/ 147447 w 414909"/>
                  <a:gd name="connsiteY133" fmla="*/ 210236 h 290398"/>
                  <a:gd name="connsiteX134" fmla="*/ 143180 w 414909"/>
                  <a:gd name="connsiteY134" fmla="*/ 209474 h 290398"/>
                  <a:gd name="connsiteX135" fmla="*/ 131369 w 414909"/>
                  <a:gd name="connsiteY135" fmla="*/ 210769 h 290398"/>
                  <a:gd name="connsiteX136" fmla="*/ 129540 w 414909"/>
                  <a:gd name="connsiteY136" fmla="*/ 212369 h 290398"/>
                  <a:gd name="connsiteX137" fmla="*/ 128397 w 414909"/>
                  <a:gd name="connsiteY137" fmla="*/ 215341 h 290398"/>
                  <a:gd name="connsiteX138" fmla="*/ 128778 w 414909"/>
                  <a:gd name="connsiteY138" fmla="*/ 220523 h 290398"/>
                  <a:gd name="connsiteX139" fmla="*/ 130531 w 414909"/>
                  <a:gd name="connsiteY139" fmla="*/ 223952 h 290398"/>
                  <a:gd name="connsiteX140" fmla="*/ 134189 w 414909"/>
                  <a:gd name="connsiteY140" fmla="*/ 229438 h 290398"/>
                  <a:gd name="connsiteX141" fmla="*/ 138151 w 414909"/>
                  <a:gd name="connsiteY141" fmla="*/ 233782 h 290398"/>
                  <a:gd name="connsiteX142" fmla="*/ 142723 w 414909"/>
                  <a:gd name="connsiteY142" fmla="*/ 237668 h 290398"/>
                  <a:gd name="connsiteX143" fmla="*/ 147447 w 414909"/>
                  <a:gd name="connsiteY143" fmla="*/ 240487 h 290398"/>
                  <a:gd name="connsiteX144" fmla="*/ 157201 w 414909"/>
                  <a:gd name="connsiteY144" fmla="*/ 243535 h 290398"/>
                  <a:gd name="connsiteX145" fmla="*/ 172136 w 414909"/>
                  <a:gd name="connsiteY145" fmla="*/ 249707 h 290398"/>
                  <a:gd name="connsiteX146" fmla="*/ 188519 w 414909"/>
                  <a:gd name="connsiteY146" fmla="*/ 265786 h 290398"/>
                  <a:gd name="connsiteX147" fmla="*/ 206273 w 414909"/>
                  <a:gd name="connsiteY147" fmla="*/ 275920 h 290398"/>
                  <a:gd name="connsiteX148" fmla="*/ 210922 w 414909"/>
                  <a:gd name="connsiteY148" fmla="*/ 277673 h 290398"/>
                  <a:gd name="connsiteX149" fmla="*/ 215265 w 414909"/>
                  <a:gd name="connsiteY149" fmla="*/ 280645 h 290398"/>
                  <a:gd name="connsiteX150" fmla="*/ 219532 w 414909"/>
                  <a:gd name="connsiteY150" fmla="*/ 285140 h 290398"/>
                  <a:gd name="connsiteX151" fmla="*/ 223952 w 414909"/>
                  <a:gd name="connsiteY151" fmla="*/ 287960 h 290398"/>
                  <a:gd name="connsiteX152" fmla="*/ 233249 w 414909"/>
                  <a:gd name="connsiteY152" fmla="*/ 290398 h 290398"/>
                  <a:gd name="connsiteX153" fmla="*/ 242316 w 414909"/>
                  <a:gd name="connsiteY153" fmla="*/ 288265 h 290398"/>
                  <a:gd name="connsiteX154" fmla="*/ 247269 w 414909"/>
                  <a:gd name="connsiteY154" fmla="*/ 283997 h 290398"/>
                  <a:gd name="connsiteX155" fmla="*/ 246202 w 414909"/>
                  <a:gd name="connsiteY155" fmla="*/ 279121 h 290398"/>
                  <a:gd name="connsiteX156" fmla="*/ 244069 w 414909"/>
                  <a:gd name="connsiteY156" fmla="*/ 274396 h 290398"/>
                  <a:gd name="connsiteX157" fmla="*/ 243993 w 414909"/>
                  <a:gd name="connsiteY157" fmla="*/ 271805 h 290398"/>
                  <a:gd name="connsiteX158" fmla="*/ 250317 w 414909"/>
                  <a:gd name="connsiteY158" fmla="*/ 265100 h 290398"/>
                  <a:gd name="connsiteX159" fmla="*/ 254508 w 414909"/>
                  <a:gd name="connsiteY159" fmla="*/ 259080 h 290398"/>
                  <a:gd name="connsiteX160" fmla="*/ 252146 w 414909"/>
                  <a:gd name="connsiteY160" fmla="*/ 255727 h 290398"/>
                  <a:gd name="connsiteX161" fmla="*/ 250774 w 414909"/>
                  <a:gd name="connsiteY161" fmla="*/ 252679 h 290398"/>
                  <a:gd name="connsiteX162" fmla="*/ 258394 w 414909"/>
                  <a:gd name="connsiteY162" fmla="*/ 243992 h 290398"/>
                  <a:gd name="connsiteX163" fmla="*/ 261976 w 414909"/>
                  <a:gd name="connsiteY163" fmla="*/ 238430 h 290398"/>
                  <a:gd name="connsiteX164" fmla="*/ 268986 w 414909"/>
                  <a:gd name="connsiteY164" fmla="*/ 224257 h 290398"/>
                  <a:gd name="connsiteX165" fmla="*/ 277673 w 414909"/>
                  <a:gd name="connsiteY165" fmla="*/ 216256 h 290398"/>
                  <a:gd name="connsiteX166" fmla="*/ 288951 w 414909"/>
                  <a:gd name="connsiteY166" fmla="*/ 215417 h 290398"/>
                  <a:gd name="connsiteX167" fmla="*/ 292456 w 414909"/>
                  <a:gd name="connsiteY167" fmla="*/ 214122 h 290398"/>
                  <a:gd name="connsiteX168" fmla="*/ 295199 w 414909"/>
                  <a:gd name="connsiteY168" fmla="*/ 209550 h 290398"/>
                  <a:gd name="connsiteX169" fmla="*/ 297637 w 414909"/>
                  <a:gd name="connsiteY169" fmla="*/ 201092 h 290398"/>
                  <a:gd name="connsiteX170" fmla="*/ 299238 w 414909"/>
                  <a:gd name="connsiteY170" fmla="*/ 191948 h 290398"/>
                  <a:gd name="connsiteX171" fmla="*/ 300609 w 414909"/>
                  <a:gd name="connsiteY171" fmla="*/ 179680 h 290398"/>
                  <a:gd name="connsiteX172" fmla="*/ 300304 w 414909"/>
                  <a:gd name="connsiteY172" fmla="*/ 175641 h 290398"/>
                  <a:gd name="connsiteX173" fmla="*/ 300609 w 414909"/>
                  <a:gd name="connsiteY173" fmla="*/ 172822 h 290398"/>
                  <a:gd name="connsiteX174" fmla="*/ 305867 w 414909"/>
                  <a:gd name="connsiteY174" fmla="*/ 170917 h 290398"/>
                  <a:gd name="connsiteX175" fmla="*/ 311201 w 414909"/>
                  <a:gd name="connsiteY175" fmla="*/ 171526 h 290398"/>
                  <a:gd name="connsiteX176" fmla="*/ 315468 w 414909"/>
                  <a:gd name="connsiteY176" fmla="*/ 171450 h 290398"/>
                  <a:gd name="connsiteX177" fmla="*/ 322174 w 414909"/>
                  <a:gd name="connsiteY177" fmla="*/ 168097 h 290398"/>
                  <a:gd name="connsiteX178" fmla="*/ 322707 w 414909"/>
                  <a:gd name="connsiteY178" fmla="*/ 163906 h 290398"/>
                  <a:gd name="connsiteX179" fmla="*/ 320726 w 414909"/>
                  <a:gd name="connsiteY179" fmla="*/ 159715 h 290398"/>
                  <a:gd name="connsiteX180" fmla="*/ 321793 w 414909"/>
                  <a:gd name="connsiteY180" fmla="*/ 155372 h 290398"/>
                  <a:gd name="connsiteX181" fmla="*/ 324536 w 414909"/>
                  <a:gd name="connsiteY181" fmla="*/ 148361 h 290398"/>
                  <a:gd name="connsiteX182" fmla="*/ 328193 w 414909"/>
                  <a:gd name="connsiteY182" fmla="*/ 143256 h 290398"/>
                  <a:gd name="connsiteX183" fmla="*/ 337109 w 414909"/>
                  <a:gd name="connsiteY183" fmla="*/ 134874 h 290398"/>
                  <a:gd name="connsiteX184" fmla="*/ 346329 w 414909"/>
                  <a:gd name="connsiteY184" fmla="*/ 127940 h 290398"/>
                  <a:gd name="connsiteX185" fmla="*/ 347701 w 414909"/>
                  <a:gd name="connsiteY185" fmla="*/ 124968 h 290398"/>
                  <a:gd name="connsiteX186" fmla="*/ 348615 w 414909"/>
                  <a:gd name="connsiteY186" fmla="*/ 123977 h 290398"/>
                  <a:gd name="connsiteX187" fmla="*/ 352120 w 414909"/>
                  <a:gd name="connsiteY187" fmla="*/ 122834 h 290398"/>
                  <a:gd name="connsiteX188" fmla="*/ 376124 w 414909"/>
                  <a:gd name="connsiteY188" fmla="*/ 121158 h 290398"/>
                  <a:gd name="connsiteX189" fmla="*/ 389230 w 414909"/>
                  <a:gd name="connsiteY189" fmla="*/ 118643 h 290398"/>
                  <a:gd name="connsiteX190" fmla="*/ 403555 w 414909"/>
                  <a:gd name="connsiteY190" fmla="*/ 118339 h 290398"/>
                  <a:gd name="connsiteX191" fmla="*/ 409347 w 414909"/>
                  <a:gd name="connsiteY191" fmla="*/ 116357 h 290398"/>
                  <a:gd name="connsiteX192" fmla="*/ 414909 w 414909"/>
                  <a:gd name="connsiteY192" fmla="*/ 112928 h 290398"/>
                  <a:gd name="connsiteX193" fmla="*/ 413538 w 414909"/>
                  <a:gd name="connsiteY193" fmla="*/ 110261 h 290398"/>
                  <a:gd name="connsiteX194" fmla="*/ 412013 w 414909"/>
                  <a:gd name="connsiteY194" fmla="*/ 108204 h 290398"/>
                  <a:gd name="connsiteX195" fmla="*/ 403327 w 414909"/>
                  <a:gd name="connsiteY195" fmla="*/ 103403 h 290398"/>
                  <a:gd name="connsiteX196" fmla="*/ 389077 w 414909"/>
                  <a:gd name="connsiteY196" fmla="*/ 98831 h 290398"/>
                  <a:gd name="connsiteX197" fmla="*/ 380467 w 414909"/>
                  <a:gd name="connsiteY197" fmla="*/ 92507 h 290398"/>
                  <a:gd name="connsiteX198" fmla="*/ 390830 w 414909"/>
                  <a:gd name="connsiteY198" fmla="*/ 85877 h 290398"/>
                  <a:gd name="connsiteX199" fmla="*/ 384810 w 414909"/>
                  <a:gd name="connsiteY199" fmla="*/ 81839 h 290398"/>
                  <a:gd name="connsiteX200" fmla="*/ 378867 w 414909"/>
                  <a:gd name="connsiteY200" fmla="*/ 79858 h 290398"/>
                  <a:gd name="connsiteX201" fmla="*/ 367437 w 414909"/>
                  <a:gd name="connsiteY201" fmla="*/ 78486 h 290398"/>
                  <a:gd name="connsiteX202" fmla="*/ 365608 w 414909"/>
                  <a:gd name="connsiteY202" fmla="*/ 80239 h 290398"/>
                  <a:gd name="connsiteX203" fmla="*/ 365532 w 414909"/>
                  <a:gd name="connsiteY203" fmla="*/ 84353 h 290398"/>
                  <a:gd name="connsiteX204" fmla="*/ 356997 w 414909"/>
                  <a:gd name="connsiteY204" fmla="*/ 86106 h 290398"/>
                  <a:gd name="connsiteX205" fmla="*/ 351435 w 414909"/>
                  <a:gd name="connsiteY205" fmla="*/ 78410 h 290398"/>
                  <a:gd name="connsiteX206" fmla="*/ 341376 w 414909"/>
                  <a:gd name="connsiteY206" fmla="*/ 75895 h 290398"/>
                  <a:gd name="connsiteX207" fmla="*/ 325831 w 414909"/>
                  <a:gd name="connsiteY207" fmla="*/ 77495 h 290398"/>
                  <a:gd name="connsiteX208" fmla="*/ 321564 w 414909"/>
                  <a:gd name="connsiteY208" fmla="*/ 75590 h 290398"/>
                  <a:gd name="connsiteX209" fmla="*/ 317754 w 414909"/>
                  <a:gd name="connsiteY209" fmla="*/ 70866 h 290398"/>
                  <a:gd name="connsiteX210" fmla="*/ 313563 w 414909"/>
                  <a:gd name="connsiteY210" fmla="*/ 68656 h 290398"/>
                  <a:gd name="connsiteX211" fmla="*/ 309906 w 414909"/>
                  <a:gd name="connsiteY211" fmla="*/ 68580 h 290398"/>
                  <a:gd name="connsiteX212" fmla="*/ 311506 w 414909"/>
                  <a:gd name="connsiteY212" fmla="*/ 66827 h 290398"/>
                  <a:gd name="connsiteX213" fmla="*/ 314935 w 414909"/>
                  <a:gd name="connsiteY213" fmla="*/ 64999 h 290398"/>
                  <a:gd name="connsiteX214" fmla="*/ 315544 w 414909"/>
                  <a:gd name="connsiteY214" fmla="*/ 62103 h 290398"/>
                  <a:gd name="connsiteX215" fmla="*/ 315849 w 414909"/>
                  <a:gd name="connsiteY215" fmla="*/ 57988 h 290398"/>
                  <a:gd name="connsiteX216" fmla="*/ 315164 w 414909"/>
                  <a:gd name="connsiteY216" fmla="*/ 54407 h 290398"/>
                  <a:gd name="connsiteX217" fmla="*/ 314020 w 414909"/>
                  <a:gd name="connsiteY217" fmla="*/ 51435 h 290398"/>
                  <a:gd name="connsiteX218" fmla="*/ 312573 w 414909"/>
                  <a:gd name="connsiteY218" fmla="*/ 49073 h 290398"/>
                  <a:gd name="connsiteX219" fmla="*/ 306172 w 414909"/>
                  <a:gd name="connsiteY219" fmla="*/ 41834 h 290398"/>
                  <a:gd name="connsiteX220" fmla="*/ 299009 w 414909"/>
                  <a:gd name="connsiteY220" fmla="*/ 38938 h 290398"/>
                  <a:gd name="connsiteX221" fmla="*/ 296494 w 414909"/>
                  <a:gd name="connsiteY221" fmla="*/ 38481 h 290398"/>
                  <a:gd name="connsiteX222" fmla="*/ 294132 w 414909"/>
                  <a:gd name="connsiteY222" fmla="*/ 39319 h 290398"/>
                  <a:gd name="connsiteX223" fmla="*/ 278283 w 414909"/>
                  <a:gd name="connsiteY223" fmla="*/ 53492 h 290398"/>
                  <a:gd name="connsiteX224" fmla="*/ 270815 w 414909"/>
                  <a:gd name="connsiteY224" fmla="*/ 57912 h 290398"/>
                  <a:gd name="connsiteX225" fmla="*/ 272568 w 414909"/>
                  <a:gd name="connsiteY225" fmla="*/ 54026 h 290398"/>
                  <a:gd name="connsiteX226" fmla="*/ 273330 w 414909"/>
                  <a:gd name="connsiteY226" fmla="*/ 49682 h 290398"/>
                  <a:gd name="connsiteX227" fmla="*/ 271501 w 414909"/>
                  <a:gd name="connsiteY227" fmla="*/ 45187 h 290398"/>
                  <a:gd name="connsiteX228" fmla="*/ 273254 w 414909"/>
                  <a:gd name="connsiteY228" fmla="*/ 42062 h 290398"/>
                  <a:gd name="connsiteX229" fmla="*/ 278130 w 414909"/>
                  <a:gd name="connsiteY229" fmla="*/ 36347 h 290398"/>
                  <a:gd name="connsiteX230" fmla="*/ 281940 w 414909"/>
                  <a:gd name="connsiteY230" fmla="*/ 30328 h 290398"/>
                  <a:gd name="connsiteX231" fmla="*/ 277216 w 414909"/>
                  <a:gd name="connsiteY231" fmla="*/ 22022 h 290398"/>
                  <a:gd name="connsiteX232" fmla="*/ 271349 w 414909"/>
                  <a:gd name="connsiteY232" fmla="*/ 17069 h 290398"/>
                  <a:gd name="connsiteX233" fmla="*/ 267310 w 414909"/>
                  <a:gd name="connsiteY233" fmla="*/ 14630 h 290398"/>
                  <a:gd name="connsiteX234" fmla="*/ 253365 w 414909"/>
                  <a:gd name="connsiteY234" fmla="*/ 9754 h 290398"/>
                  <a:gd name="connsiteX235" fmla="*/ 243535 w 414909"/>
                  <a:gd name="connsiteY235" fmla="*/ 8153 h 290398"/>
                  <a:gd name="connsiteX236" fmla="*/ 242011 w 414909"/>
                  <a:gd name="connsiteY236" fmla="*/ 9525 h 290398"/>
                  <a:gd name="connsiteX237" fmla="*/ 240563 w 414909"/>
                  <a:gd name="connsiteY237" fmla="*/ 11963 h 290398"/>
                  <a:gd name="connsiteX238" fmla="*/ 238582 w 414909"/>
                  <a:gd name="connsiteY238" fmla="*/ 12878 h 290398"/>
                  <a:gd name="connsiteX239" fmla="*/ 236601 w 414909"/>
                  <a:gd name="connsiteY239" fmla="*/ 12725 h 290398"/>
                  <a:gd name="connsiteX240" fmla="*/ 226390 w 414909"/>
                  <a:gd name="connsiteY240" fmla="*/ 2743 h 290398"/>
                  <a:gd name="connsiteX241" fmla="*/ 221133 w 414909"/>
                  <a:gd name="connsiteY241" fmla="*/ 0 h 290398"/>
                  <a:gd name="connsiteX242" fmla="*/ 215646 w 414909"/>
                  <a:gd name="connsiteY242" fmla="*/ 229 h 290398"/>
                  <a:gd name="connsiteX243" fmla="*/ 209703 w 414909"/>
                  <a:gd name="connsiteY243" fmla="*/ 3962 h 290398"/>
                  <a:gd name="connsiteX244" fmla="*/ 208255 w 414909"/>
                  <a:gd name="connsiteY244" fmla="*/ 8611 h 290398"/>
                  <a:gd name="connsiteX245" fmla="*/ 210007 w 414909"/>
                  <a:gd name="connsiteY245" fmla="*/ 14707 h 290398"/>
                  <a:gd name="connsiteX246" fmla="*/ 204368 w 414909"/>
                  <a:gd name="connsiteY246" fmla="*/ 18974 h 290398"/>
                  <a:gd name="connsiteX247" fmla="*/ 200101 w 414909"/>
                  <a:gd name="connsiteY247" fmla="*/ 27813 h 290398"/>
                  <a:gd name="connsiteX248" fmla="*/ 199339 w 414909"/>
                  <a:gd name="connsiteY248" fmla="*/ 29947 h 290398"/>
                  <a:gd name="connsiteX249" fmla="*/ 198959 w 414909"/>
                  <a:gd name="connsiteY249" fmla="*/ 32309 h 290398"/>
                  <a:gd name="connsiteX250" fmla="*/ 199949 w 414909"/>
                  <a:gd name="connsiteY250" fmla="*/ 40538 h 290398"/>
                  <a:gd name="connsiteX251" fmla="*/ 201244 w 414909"/>
                  <a:gd name="connsiteY251" fmla="*/ 46406 h 290398"/>
                  <a:gd name="connsiteX252" fmla="*/ 207188 w 414909"/>
                  <a:gd name="connsiteY252" fmla="*/ 61646 h 290398"/>
                  <a:gd name="connsiteX253" fmla="*/ 215875 w 414909"/>
                  <a:gd name="connsiteY253" fmla="*/ 81305 h 290398"/>
                  <a:gd name="connsiteX254" fmla="*/ 219380 w 414909"/>
                  <a:gd name="connsiteY254" fmla="*/ 92964 h 290398"/>
                  <a:gd name="connsiteX255" fmla="*/ 217475 w 414909"/>
                  <a:gd name="connsiteY255" fmla="*/ 92507 h 290398"/>
                  <a:gd name="connsiteX256" fmla="*/ 200635 w 414909"/>
                  <a:gd name="connsiteY256" fmla="*/ 77267 h 290398"/>
                  <a:gd name="connsiteX257" fmla="*/ 196901 w 414909"/>
                  <a:gd name="connsiteY257" fmla="*/ 76048 h 290398"/>
                  <a:gd name="connsiteX258" fmla="*/ 192938 w 414909"/>
                  <a:gd name="connsiteY258" fmla="*/ 70866 h 290398"/>
                  <a:gd name="connsiteX259" fmla="*/ 184557 w 414909"/>
                  <a:gd name="connsiteY259" fmla="*/ 56083 h 290398"/>
                  <a:gd name="connsiteX260" fmla="*/ 177089 w 414909"/>
                  <a:gd name="connsiteY260" fmla="*/ 44120 h 290398"/>
                  <a:gd name="connsiteX261" fmla="*/ 169393 w 414909"/>
                  <a:gd name="connsiteY261" fmla="*/ 32842 h 290398"/>
                  <a:gd name="connsiteX262" fmla="*/ 160782 w 414909"/>
                  <a:gd name="connsiteY262" fmla="*/ 24994 h 290398"/>
                  <a:gd name="connsiteX263" fmla="*/ 151562 w 414909"/>
                  <a:gd name="connsiteY263" fmla="*/ 22174 h 290398"/>
                  <a:gd name="connsiteX264" fmla="*/ 143332 w 414909"/>
                  <a:gd name="connsiteY264" fmla="*/ 28499 h 290398"/>
                  <a:gd name="connsiteX265" fmla="*/ 135484 w 414909"/>
                  <a:gd name="connsiteY265" fmla="*/ 37795 h 290398"/>
                  <a:gd name="connsiteX266" fmla="*/ 130150 w 414909"/>
                  <a:gd name="connsiteY266" fmla="*/ 40691 h 290398"/>
                  <a:gd name="connsiteX267" fmla="*/ 129312 w 414909"/>
                  <a:gd name="connsiteY267" fmla="*/ 44729 h 290398"/>
                  <a:gd name="connsiteX268" fmla="*/ 129007 w 414909"/>
                  <a:gd name="connsiteY268" fmla="*/ 49606 h 290398"/>
                  <a:gd name="connsiteX269" fmla="*/ 129616 w 414909"/>
                  <a:gd name="connsiteY269" fmla="*/ 54178 h 290398"/>
                  <a:gd name="connsiteX270" fmla="*/ 130759 w 414909"/>
                  <a:gd name="connsiteY270" fmla="*/ 58141 h 290398"/>
                  <a:gd name="connsiteX271" fmla="*/ 129693 w 414909"/>
                  <a:gd name="connsiteY271" fmla="*/ 61493 h 290398"/>
                  <a:gd name="connsiteX272" fmla="*/ 126873 w 414909"/>
                  <a:gd name="connsiteY272" fmla="*/ 61874 h 290398"/>
                  <a:gd name="connsiteX273" fmla="*/ 122149 w 414909"/>
                  <a:gd name="connsiteY273" fmla="*/ 58750 h 290398"/>
                  <a:gd name="connsiteX274" fmla="*/ 117577 w 414909"/>
                  <a:gd name="connsiteY274" fmla="*/ 54178 h 290398"/>
                  <a:gd name="connsiteX275" fmla="*/ 113157 w 414909"/>
                  <a:gd name="connsiteY275" fmla="*/ 51740 h 290398"/>
                  <a:gd name="connsiteX276" fmla="*/ 106528 w 414909"/>
                  <a:gd name="connsiteY276" fmla="*/ 50521 h 290398"/>
                  <a:gd name="connsiteX277" fmla="*/ 104699 w 414909"/>
                  <a:gd name="connsiteY277" fmla="*/ 49682 h 290398"/>
                  <a:gd name="connsiteX278" fmla="*/ 102718 w 414909"/>
                  <a:gd name="connsiteY278" fmla="*/ 41605 h 290398"/>
                  <a:gd name="connsiteX279" fmla="*/ 98146 w 414909"/>
                  <a:gd name="connsiteY279" fmla="*/ 40462 h 290398"/>
                  <a:gd name="connsiteX280" fmla="*/ 72543 w 414909"/>
                  <a:gd name="connsiteY280" fmla="*/ 42062 h 290398"/>
                  <a:gd name="connsiteX281" fmla="*/ 91364 w 414909"/>
                  <a:gd name="connsiteY281" fmla="*/ 32004 h 290398"/>
                  <a:gd name="connsiteX282" fmla="*/ 119939 w 414909"/>
                  <a:gd name="connsiteY282" fmla="*/ 29413 h 290398"/>
                  <a:gd name="connsiteX283" fmla="*/ 124968 w 414909"/>
                  <a:gd name="connsiteY283" fmla="*/ 26213 h 290398"/>
                  <a:gd name="connsiteX284" fmla="*/ 125502 w 414909"/>
                  <a:gd name="connsiteY284" fmla="*/ 25375 h 290398"/>
                  <a:gd name="connsiteX285" fmla="*/ 125730 w 414909"/>
                  <a:gd name="connsiteY285" fmla="*/ 22631 h 290398"/>
                  <a:gd name="connsiteX286" fmla="*/ 125273 w 414909"/>
                  <a:gd name="connsiteY286" fmla="*/ 20574 h 290398"/>
                  <a:gd name="connsiteX287" fmla="*/ 116662 w 414909"/>
                  <a:gd name="connsiteY287" fmla="*/ 16688 h 290398"/>
                  <a:gd name="connsiteX288" fmla="*/ 94031 w 414909"/>
                  <a:gd name="connsiteY288" fmla="*/ 19279 h 290398"/>
                  <a:gd name="connsiteX289" fmla="*/ 80239 w 414909"/>
                  <a:gd name="connsiteY289" fmla="*/ 24155 h 290398"/>
                  <a:gd name="connsiteX290" fmla="*/ 74448 w 414909"/>
                  <a:gd name="connsiteY290" fmla="*/ 24384 h 290398"/>
                  <a:gd name="connsiteX291" fmla="*/ 61951 w 414909"/>
                  <a:gd name="connsiteY291" fmla="*/ 20650 h 290398"/>
                  <a:gd name="connsiteX292" fmla="*/ 59512 w 414909"/>
                  <a:gd name="connsiteY292" fmla="*/ 22250 h 290398"/>
                  <a:gd name="connsiteX293" fmla="*/ 60579 w 414909"/>
                  <a:gd name="connsiteY293" fmla="*/ 26365 h 290398"/>
                  <a:gd name="connsiteX294" fmla="*/ 62256 w 414909"/>
                  <a:gd name="connsiteY294" fmla="*/ 29566 h 290398"/>
                  <a:gd name="connsiteX295" fmla="*/ 59055 w 414909"/>
                  <a:gd name="connsiteY295" fmla="*/ 29108 h 290398"/>
                  <a:gd name="connsiteX296" fmla="*/ 54940 w 414909"/>
                  <a:gd name="connsiteY296" fmla="*/ 27508 h 290398"/>
                  <a:gd name="connsiteX297" fmla="*/ 39548 w 414909"/>
                  <a:gd name="connsiteY297" fmla="*/ 20269 h 290398"/>
                  <a:gd name="connsiteX298" fmla="*/ 25604 w 414909"/>
                  <a:gd name="connsiteY298" fmla="*/ 22098 h 290398"/>
                  <a:gd name="connsiteX299" fmla="*/ 22022 w 414909"/>
                  <a:gd name="connsiteY299" fmla="*/ 23393 h 290398"/>
                  <a:gd name="connsiteX300" fmla="*/ 19507 w 414909"/>
                  <a:gd name="connsiteY300" fmla="*/ 28956 h 290398"/>
                  <a:gd name="connsiteX301" fmla="*/ 18136 w 414909"/>
                  <a:gd name="connsiteY301" fmla="*/ 29261 h 290398"/>
                  <a:gd name="connsiteX302" fmla="*/ 14250 w 414909"/>
                  <a:gd name="connsiteY302" fmla="*/ 25451 h 290398"/>
                  <a:gd name="connsiteX303" fmla="*/ 7087 w 414909"/>
                  <a:gd name="connsiteY303" fmla="*/ 22327 h 290398"/>
                  <a:gd name="connsiteX304" fmla="*/ 4725 w 414909"/>
                  <a:gd name="connsiteY304" fmla="*/ 22174 h 290398"/>
                  <a:gd name="connsiteX305" fmla="*/ 2438 w 414909"/>
                  <a:gd name="connsiteY305" fmla="*/ 23012 h 290398"/>
                  <a:gd name="connsiteX306" fmla="*/ 0 w 414909"/>
                  <a:gd name="connsiteY306" fmla="*/ 25679 h 290398"/>
                  <a:gd name="connsiteX307" fmla="*/ 153 w 414909"/>
                  <a:gd name="connsiteY307" fmla="*/ 27813 h 29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</a:cxnLst>
                <a:rect l="l" t="t" r="r" b="b"/>
                <a:pathLst>
                  <a:path w="414909" h="290398">
                    <a:moveTo>
                      <a:pt x="2820" y="31623"/>
                    </a:moveTo>
                    <a:lnTo>
                      <a:pt x="4953" y="35890"/>
                    </a:lnTo>
                    <a:lnTo>
                      <a:pt x="2134" y="40996"/>
                    </a:lnTo>
                    <a:lnTo>
                      <a:pt x="1600" y="43282"/>
                    </a:lnTo>
                    <a:lnTo>
                      <a:pt x="2134" y="46330"/>
                    </a:lnTo>
                    <a:lnTo>
                      <a:pt x="5868" y="51283"/>
                    </a:lnTo>
                    <a:lnTo>
                      <a:pt x="8001" y="55321"/>
                    </a:lnTo>
                    <a:lnTo>
                      <a:pt x="9449" y="60960"/>
                    </a:lnTo>
                    <a:lnTo>
                      <a:pt x="11354" y="64846"/>
                    </a:lnTo>
                    <a:lnTo>
                      <a:pt x="16459" y="71018"/>
                    </a:lnTo>
                    <a:lnTo>
                      <a:pt x="20346" y="79858"/>
                    </a:lnTo>
                    <a:lnTo>
                      <a:pt x="25451" y="81610"/>
                    </a:lnTo>
                    <a:lnTo>
                      <a:pt x="32538" y="78029"/>
                    </a:lnTo>
                    <a:lnTo>
                      <a:pt x="36195" y="73381"/>
                    </a:lnTo>
                    <a:lnTo>
                      <a:pt x="34747" y="66675"/>
                    </a:lnTo>
                    <a:lnTo>
                      <a:pt x="38633" y="65989"/>
                    </a:lnTo>
                    <a:lnTo>
                      <a:pt x="50216" y="65913"/>
                    </a:lnTo>
                    <a:lnTo>
                      <a:pt x="54331" y="68047"/>
                    </a:lnTo>
                    <a:lnTo>
                      <a:pt x="51664" y="72695"/>
                    </a:lnTo>
                    <a:lnTo>
                      <a:pt x="46863" y="77953"/>
                    </a:lnTo>
                    <a:lnTo>
                      <a:pt x="47244" y="81382"/>
                    </a:lnTo>
                    <a:lnTo>
                      <a:pt x="48235" y="84277"/>
                    </a:lnTo>
                    <a:lnTo>
                      <a:pt x="50369" y="88773"/>
                    </a:lnTo>
                    <a:lnTo>
                      <a:pt x="52807" y="92354"/>
                    </a:lnTo>
                    <a:lnTo>
                      <a:pt x="54407" y="93040"/>
                    </a:lnTo>
                    <a:lnTo>
                      <a:pt x="60884" y="93040"/>
                    </a:lnTo>
                    <a:lnTo>
                      <a:pt x="65609" y="93726"/>
                    </a:lnTo>
                    <a:lnTo>
                      <a:pt x="66675" y="94869"/>
                    </a:lnTo>
                    <a:lnTo>
                      <a:pt x="63627" y="98146"/>
                    </a:lnTo>
                    <a:lnTo>
                      <a:pt x="61722" y="99060"/>
                    </a:lnTo>
                    <a:lnTo>
                      <a:pt x="33528" y="92354"/>
                    </a:lnTo>
                    <a:lnTo>
                      <a:pt x="30023" y="93193"/>
                    </a:lnTo>
                    <a:lnTo>
                      <a:pt x="26442" y="95098"/>
                    </a:lnTo>
                    <a:lnTo>
                      <a:pt x="35967" y="100813"/>
                    </a:lnTo>
                    <a:lnTo>
                      <a:pt x="45720" y="105156"/>
                    </a:lnTo>
                    <a:lnTo>
                      <a:pt x="41605" y="106909"/>
                    </a:lnTo>
                    <a:lnTo>
                      <a:pt x="41224" y="110719"/>
                    </a:lnTo>
                    <a:lnTo>
                      <a:pt x="42291" y="114910"/>
                    </a:lnTo>
                    <a:lnTo>
                      <a:pt x="45873" y="118491"/>
                    </a:lnTo>
                    <a:lnTo>
                      <a:pt x="49606" y="121158"/>
                    </a:lnTo>
                    <a:lnTo>
                      <a:pt x="56388" y="124282"/>
                    </a:lnTo>
                    <a:lnTo>
                      <a:pt x="61036" y="125197"/>
                    </a:lnTo>
                    <a:lnTo>
                      <a:pt x="67894" y="134569"/>
                    </a:lnTo>
                    <a:lnTo>
                      <a:pt x="76810" y="142875"/>
                    </a:lnTo>
                    <a:lnTo>
                      <a:pt x="82906" y="145618"/>
                    </a:lnTo>
                    <a:lnTo>
                      <a:pt x="84735" y="147295"/>
                    </a:lnTo>
                    <a:lnTo>
                      <a:pt x="86487" y="149809"/>
                    </a:lnTo>
                    <a:lnTo>
                      <a:pt x="95631" y="155143"/>
                    </a:lnTo>
                    <a:lnTo>
                      <a:pt x="115215" y="154534"/>
                    </a:lnTo>
                    <a:lnTo>
                      <a:pt x="124968" y="152705"/>
                    </a:lnTo>
                    <a:lnTo>
                      <a:pt x="132817" y="152324"/>
                    </a:lnTo>
                    <a:lnTo>
                      <a:pt x="137770" y="149123"/>
                    </a:lnTo>
                    <a:lnTo>
                      <a:pt x="142647" y="144932"/>
                    </a:lnTo>
                    <a:lnTo>
                      <a:pt x="147904" y="142189"/>
                    </a:lnTo>
                    <a:lnTo>
                      <a:pt x="153315" y="140360"/>
                    </a:lnTo>
                    <a:lnTo>
                      <a:pt x="149733" y="136398"/>
                    </a:lnTo>
                    <a:lnTo>
                      <a:pt x="145313" y="133807"/>
                    </a:lnTo>
                    <a:lnTo>
                      <a:pt x="146685" y="129692"/>
                    </a:lnTo>
                    <a:lnTo>
                      <a:pt x="148590" y="126416"/>
                    </a:lnTo>
                    <a:lnTo>
                      <a:pt x="148133" y="122225"/>
                    </a:lnTo>
                    <a:lnTo>
                      <a:pt x="146685" y="118415"/>
                    </a:lnTo>
                    <a:lnTo>
                      <a:pt x="150952" y="115900"/>
                    </a:lnTo>
                    <a:lnTo>
                      <a:pt x="155296" y="114529"/>
                    </a:lnTo>
                    <a:lnTo>
                      <a:pt x="157429" y="114529"/>
                    </a:lnTo>
                    <a:lnTo>
                      <a:pt x="159334" y="115900"/>
                    </a:lnTo>
                    <a:lnTo>
                      <a:pt x="161087" y="119253"/>
                    </a:lnTo>
                    <a:lnTo>
                      <a:pt x="163144" y="121463"/>
                    </a:lnTo>
                    <a:lnTo>
                      <a:pt x="167945" y="122225"/>
                    </a:lnTo>
                    <a:lnTo>
                      <a:pt x="172669" y="119329"/>
                    </a:lnTo>
                    <a:lnTo>
                      <a:pt x="176022" y="113614"/>
                    </a:lnTo>
                    <a:lnTo>
                      <a:pt x="179832" y="109499"/>
                    </a:lnTo>
                    <a:lnTo>
                      <a:pt x="182194" y="110338"/>
                    </a:lnTo>
                    <a:lnTo>
                      <a:pt x="182499" y="114529"/>
                    </a:lnTo>
                    <a:lnTo>
                      <a:pt x="180823" y="119405"/>
                    </a:lnTo>
                    <a:lnTo>
                      <a:pt x="177622" y="124054"/>
                    </a:lnTo>
                    <a:lnTo>
                      <a:pt x="177165" y="125730"/>
                    </a:lnTo>
                    <a:lnTo>
                      <a:pt x="178156" y="128626"/>
                    </a:lnTo>
                    <a:lnTo>
                      <a:pt x="181280" y="134188"/>
                    </a:lnTo>
                    <a:lnTo>
                      <a:pt x="183490" y="135407"/>
                    </a:lnTo>
                    <a:lnTo>
                      <a:pt x="193701" y="135560"/>
                    </a:lnTo>
                    <a:lnTo>
                      <a:pt x="203911" y="133731"/>
                    </a:lnTo>
                    <a:lnTo>
                      <a:pt x="212217" y="129997"/>
                    </a:lnTo>
                    <a:lnTo>
                      <a:pt x="223342" y="121539"/>
                    </a:lnTo>
                    <a:lnTo>
                      <a:pt x="226695" y="120015"/>
                    </a:lnTo>
                    <a:lnTo>
                      <a:pt x="236449" y="119405"/>
                    </a:lnTo>
                    <a:lnTo>
                      <a:pt x="233096" y="123673"/>
                    </a:lnTo>
                    <a:lnTo>
                      <a:pt x="223495" y="132893"/>
                    </a:lnTo>
                    <a:lnTo>
                      <a:pt x="226848" y="137465"/>
                    </a:lnTo>
                    <a:lnTo>
                      <a:pt x="234315" y="140970"/>
                    </a:lnTo>
                    <a:lnTo>
                      <a:pt x="237516" y="141732"/>
                    </a:lnTo>
                    <a:lnTo>
                      <a:pt x="244526" y="141503"/>
                    </a:lnTo>
                    <a:lnTo>
                      <a:pt x="251536" y="140132"/>
                    </a:lnTo>
                    <a:lnTo>
                      <a:pt x="244983" y="144170"/>
                    </a:lnTo>
                    <a:lnTo>
                      <a:pt x="236220" y="145694"/>
                    </a:lnTo>
                    <a:lnTo>
                      <a:pt x="211912" y="145542"/>
                    </a:lnTo>
                    <a:lnTo>
                      <a:pt x="201244" y="146685"/>
                    </a:lnTo>
                    <a:lnTo>
                      <a:pt x="197739" y="147676"/>
                    </a:lnTo>
                    <a:lnTo>
                      <a:pt x="192786" y="150038"/>
                    </a:lnTo>
                    <a:lnTo>
                      <a:pt x="192862" y="152857"/>
                    </a:lnTo>
                    <a:lnTo>
                      <a:pt x="194386" y="155981"/>
                    </a:lnTo>
                    <a:lnTo>
                      <a:pt x="187452" y="155524"/>
                    </a:lnTo>
                    <a:lnTo>
                      <a:pt x="180518" y="156515"/>
                    </a:lnTo>
                    <a:lnTo>
                      <a:pt x="167107" y="162306"/>
                    </a:lnTo>
                    <a:lnTo>
                      <a:pt x="138227" y="168935"/>
                    </a:lnTo>
                    <a:lnTo>
                      <a:pt x="140513" y="174498"/>
                    </a:lnTo>
                    <a:lnTo>
                      <a:pt x="130455" y="169316"/>
                    </a:lnTo>
                    <a:lnTo>
                      <a:pt x="126111" y="167792"/>
                    </a:lnTo>
                    <a:lnTo>
                      <a:pt x="121768" y="167792"/>
                    </a:lnTo>
                    <a:lnTo>
                      <a:pt x="119634" y="168707"/>
                    </a:lnTo>
                    <a:lnTo>
                      <a:pt x="117653" y="170078"/>
                    </a:lnTo>
                    <a:lnTo>
                      <a:pt x="116205" y="172517"/>
                    </a:lnTo>
                    <a:lnTo>
                      <a:pt x="117501" y="181508"/>
                    </a:lnTo>
                    <a:lnTo>
                      <a:pt x="118872" y="184556"/>
                    </a:lnTo>
                    <a:lnTo>
                      <a:pt x="120472" y="186995"/>
                    </a:lnTo>
                    <a:lnTo>
                      <a:pt x="127102" y="191719"/>
                    </a:lnTo>
                    <a:lnTo>
                      <a:pt x="132055" y="193777"/>
                    </a:lnTo>
                    <a:lnTo>
                      <a:pt x="151943" y="194158"/>
                    </a:lnTo>
                    <a:lnTo>
                      <a:pt x="161392" y="193167"/>
                    </a:lnTo>
                    <a:lnTo>
                      <a:pt x="171069" y="190652"/>
                    </a:lnTo>
                    <a:lnTo>
                      <a:pt x="180670" y="186690"/>
                    </a:lnTo>
                    <a:lnTo>
                      <a:pt x="190043" y="185699"/>
                    </a:lnTo>
                    <a:lnTo>
                      <a:pt x="199339" y="187528"/>
                    </a:lnTo>
                    <a:lnTo>
                      <a:pt x="208407" y="187528"/>
                    </a:lnTo>
                    <a:lnTo>
                      <a:pt x="227000" y="184785"/>
                    </a:lnTo>
                    <a:lnTo>
                      <a:pt x="239192" y="182194"/>
                    </a:lnTo>
                    <a:lnTo>
                      <a:pt x="241478" y="183337"/>
                    </a:lnTo>
                    <a:lnTo>
                      <a:pt x="243612" y="187985"/>
                    </a:lnTo>
                    <a:lnTo>
                      <a:pt x="246126" y="191567"/>
                    </a:lnTo>
                    <a:lnTo>
                      <a:pt x="230124" y="191491"/>
                    </a:lnTo>
                    <a:lnTo>
                      <a:pt x="214122" y="192862"/>
                    </a:lnTo>
                    <a:lnTo>
                      <a:pt x="164287" y="200558"/>
                    </a:lnTo>
                    <a:lnTo>
                      <a:pt x="155524" y="213970"/>
                    </a:lnTo>
                    <a:lnTo>
                      <a:pt x="151714" y="212903"/>
                    </a:lnTo>
                    <a:lnTo>
                      <a:pt x="147447" y="210236"/>
                    </a:lnTo>
                    <a:lnTo>
                      <a:pt x="143180" y="209474"/>
                    </a:lnTo>
                    <a:lnTo>
                      <a:pt x="131369" y="210769"/>
                    </a:lnTo>
                    <a:lnTo>
                      <a:pt x="129540" y="212369"/>
                    </a:lnTo>
                    <a:lnTo>
                      <a:pt x="128397" y="215341"/>
                    </a:lnTo>
                    <a:lnTo>
                      <a:pt x="128778" y="220523"/>
                    </a:lnTo>
                    <a:lnTo>
                      <a:pt x="130531" y="223952"/>
                    </a:lnTo>
                    <a:lnTo>
                      <a:pt x="134189" y="229438"/>
                    </a:lnTo>
                    <a:lnTo>
                      <a:pt x="138151" y="233782"/>
                    </a:lnTo>
                    <a:lnTo>
                      <a:pt x="142723" y="237668"/>
                    </a:lnTo>
                    <a:lnTo>
                      <a:pt x="147447" y="240487"/>
                    </a:lnTo>
                    <a:lnTo>
                      <a:pt x="157201" y="243535"/>
                    </a:lnTo>
                    <a:lnTo>
                      <a:pt x="172136" y="249707"/>
                    </a:lnTo>
                    <a:lnTo>
                      <a:pt x="188519" y="265786"/>
                    </a:lnTo>
                    <a:lnTo>
                      <a:pt x="206273" y="275920"/>
                    </a:lnTo>
                    <a:lnTo>
                      <a:pt x="210922" y="277673"/>
                    </a:lnTo>
                    <a:lnTo>
                      <a:pt x="215265" y="280645"/>
                    </a:lnTo>
                    <a:lnTo>
                      <a:pt x="219532" y="285140"/>
                    </a:lnTo>
                    <a:lnTo>
                      <a:pt x="223952" y="287960"/>
                    </a:lnTo>
                    <a:lnTo>
                      <a:pt x="233249" y="290398"/>
                    </a:lnTo>
                    <a:lnTo>
                      <a:pt x="242316" y="288265"/>
                    </a:lnTo>
                    <a:lnTo>
                      <a:pt x="247269" y="283997"/>
                    </a:lnTo>
                    <a:lnTo>
                      <a:pt x="246202" y="279121"/>
                    </a:lnTo>
                    <a:lnTo>
                      <a:pt x="244069" y="274396"/>
                    </a:lnTo>
                    <a:lnTo>
                      <a:pt x="243993" y="271805"/>
                    </a:lnTo>
                    <a:lnTo>
                      <a:pt x="250317" y="265100"/>
                    </a:lnTo>
                    <a:lnTo>
                      <a:pt x="254508" y="259080"/>
                    </a:lnTo>
                    <a:lnTo>
                      <a:pt x="252146" y="255727"/>
                    </a:lnTo>
                    <a:lnTo>
                      <a:pt x="250774" y="252679"/>
                    </a:lnTo>
                    <a:lnTo>
                      <a:pt x="258394" y="243992"/>
                    </a:lnTo>
                    <a:lnTo>
                      <a:pt x="261976" y="238430"/>
                    </a:lnTo>
                    <a:lnTo>
                      <a:pt x="268986" y="224257"/>
                    </a:lnTo>
                    <a:lnTo>
                      <a:pt x="277673" y="216256"/>
                    </a:lnTo>
                    <a:lnTo>
                      <a:pt x="288951" y="215417"/>
                    </a:lnTo>
                    <a:lnTo>
                      <a:pt x="292456" y="214122"/>
                    </a:lnTo>
                    <a:lnTo>
                      <a:pt x="295199" y="209550"/>
                    </a:lnTo>
                    <a:lnTo>
                      <a:pt x="297637" y="201092"/>
                    </a:lnTo>
                    <a:lnTo>
                      <a:pt x="299238" y="191948"/>
                    </a:lnTo>
                    <a:lnTo>
                      <a:pt x="300609" y="179680"/>
                    </a:lnTo>
                    <a:lnTo>
                      <a:pt x="300304" y="175641"/>
                    </a:lnTo>
                    <a:lnTo>
                      <a:pt x="300609" y="172822"/>
                    </a:lnTo>
                    <a:lnTo>
                      <a:pt x="305867" y="170917"/>
                    </a:lnTo>
                    <a:lnTo>
                      <a:pt x="311201" y="171526"/>
                    </a:lnTo>
                    <a:lnTo>
                      <a:pt x="315468" y="171450"/>
                    </a:lnTo>
                    <a:lnTo>
                      <a:pt x="322174" y="168097"/>
                    </a:lnTo>
                    <a:lnTo>
                      <a:pt x="322707" y="163906"/>
                    </a:lnTo>
                    <a:lnTo>
                      <a:pt x="320726" y="159715"/>
                    </a:lnTo>
                    <a:lnTo>
                      <a:pt x="321793" y="155372"/>
                    </a:lnTo>
                    <a:lnTo>
                      <a:pt x="324536" y="148361"/>
                    </a:lnTo>
                    <a:lnTo>
                      <a:pt x="328193" y="143256"/>
                    </a:lnTo>
                    <a:lnTo>
                      <a:pt x="337109" y="134874"/>
                    </a:lnTo>
                    <a:lnTo>
                      <a:pt x="346329" y="127940"/>
                    </a:lnTo>
                    <a:lnTo>
                      <a:pt x="347701" y="124968"/>
                    </a:lnTo>
                    <a:lnTo>
                      <a:pt x="348615" y="123977"/>
                    </a:lnTo>
                    <a:lnTo>
                      <a:pt x="352120" y="122834"/>
                    </a:lnTo>
                    <a:lnTo>
                      <a:pt x="376124" y="121158"/>
                    </a:lnTo>
                    <a:lnTo>
                      <a:pt x="389230" y="118643"/>
                    </a:lnTo>
                    <a:lnTo>
                      <a:pt x="403555" y="118339"/>
                    </a:lnTo>
                    <a:lnTo>
                      <a:pt x="409347" y="116357"/>
                    </a:lnTo>
                    <a:lnTo>
                      <a:pt x="414909" y="112928"/>
                    </a:lnTo>
                    <a:lnTo>
                      <a:pt x="413538" y="110261"/>
                    </a:lnTo>
                    <a:lnTo>
                      <a:pt x="412013" y="108204"/>
                    </a:lnTo>
                    <a:lnTo>
                      <a:pt x="403327" y="103403"/>
                    </a:lnTo>
                    <a:lnTo>
                      <a:pt x="389077" y="98831"/>
                    </a:lnTo>
                    <a:lnTo>
                      <a:pt x="380467" y="92507"/>
                    </a:lnTo>
                    <a:lnTo>
                      <a:pt x="390830" y="85877"/>
                    </a:lnTo>
                    <a:lnTo>
                      <a:pt x="384810" y="81839"/>
                    </a:lnTo>
                    <a:lnTo>
                      <a:pt x="378867" y="79858"/>
                    </a:lnTo>
                    <a:lnTo>
                      <a:pt x="367437" y="78486"/>
                    </a:lnTo>
                    <a:lnTo>
                      <a:pt x="365608" y="80239"/>
                    </a:lnTo>
                    <a:lnTo>
                      <a:pt x="365532" y="84353"/>
                    </a:lnTo>
                    <a:lnTo>
                      <a:pt x="356997" y="86106"/>
                    </a:lnTo>
                    <a:lnTo>
                      <a:pt x="351435" y="78410"/>
                    </a:lnTo>
                    <a:lnTo>
                      <a:pt x="341376" y="75895"/>
                    </a:lnTo>
                    <a:lnTo>
                      <a:pt x="325831" y="77495"/>
                    </a:lnTo>
                    <a:lnTo>
                      <a:pt x="321564" y="75590"/>
                    </a:lnTo>
                    <a:lnTo>
                      <a:pt x="317754" y="70866"/>
                    </a:lnTo>
                    <a:lnTo>
                      <a:pt x="313563" y="68656"/>
                    </a:lnTo>
                    <a:lnTo>
                      <a:pt x="309906" y="68580"/>
                    </a:lnTo>
                    <a:lnTo>
                      <a:pt x="311506" y="66827"/>
                    </a:lnTo>
                    <a:lnTo>
                      <a:pt x="314935" y="64999"/>
                    </a:lnTo>
                    <a:lnTo>
                      <a:pt x="315544" y="62103"/>
                    </a:lnTo>
                    <a:lnTo>
                      <a:pt x="315849" y="57988"/>
                    </a:lnTo>
                    <a:lnTo>
                      <a:pt x="315164" y="54407"/>
                    </a:lnTo>
                    <a:lnTo>
                      <a:pt x="314020" y="51435"/>
                    </a:lnTo>
                    <a:lnTo>
                      <a:pt x="312573" y="49073"/>
                    </a:lnTo>
                    <a:lnTo>
                      <a:pt x="306172" y="41834"/>
                    </a:lnTo>
                    <a:lnTo>
                      <a:pt x="299009" y="38938"/>
                    </a:lnTo>
                    <a:lnTo>
                      <a:pt x="296494" y="38481"/>
                    </a:lnTo>
                    <a:lnTo>
                      <a:pt x="294132" y="39319"/>
                    </a:lnTo>
                    <a:lnTo>
                      <a:pt x="278283" y="53492"/>
                    </a:lnTo>
                    <a:lnTo>
                      <a:pt x="270815" y="57912"/>
                    </a:lnTo>
                    <a:lnTo>
                      <a:pt x="272568" y="54026"/>
                    </a:lnTo>
                    <a:lnTo>
                      <a:pt x="273330" y="49682"/>
                    </a:lnTo>
                    <a:lnTo>
                      <a:pt x="271501" y="45187"/>
                    </a:lnTo>
                    <a:lnTo>
                      <a:pt x="273254" y="42062"/>
                    </a:lnTo>
                    <a:lnTo>
                      <a:pt x="278130" y="36347"/>
                    </a:lnTo>
                    <a:lnTo>
                      <a:pt x="281940" y="30328"/>
                    </a:lnTo>
                    <a:lnTo>
                      <a:pt x="277216" y="22022"/>
                    </a:lnTo>
                    <a:lnTo>
                      <a:pt x="271349" y="17069"/>
                    </a:lnTo>
                    <a:lnTo>
                      <a:pt x="267310" y="14630"/>
                    </a:lnTo>
                    <a:lnTo>
                      <a:pt x="253365" y="9754"/>
                    </a:lnTo>
                    <a:lnTo>
                      <a:pt x="243535" y="8153"/>
                    </a:lnTo>
                    <a:lnTo>
                      <a:pt x="242011" y="9525"/>
                    </a:lnTo>
                    <a:lnTo>
                      <a:pt x="240563" y="11963"/>
                    </a:lnTo>
                    <a:lnTo>
                      <a:pt x="238582" y="12878"/>
                    </a:lnTo>
                    <a:lnTo>
                      <a:pt x="236601" y="12725"/>
                    </a:lnTo>
                    <a:lnTo>
                      <a:pt x="226390" y="2743"/>
                    </a:lnTo>
                    <a:lnTo>
                      <a:pt x="221133" y="0"/>
                    </a:lnTo>
                    <a:lnTo>
                      <a:pt x="215646" y="229"/>
                    </a:lnTo>
                    <a:lnTo>
                      <a:pt x="209703" y="3962"/>
                    </a:lnTo>
                    <a:lnTo>
                      <a:pt x="208255" y="8611"/>
                    </a:lnTo>
                    <a:lnTo>
                      <a:pt x="210007" y="14707"/>
                    </a:lnTo>
                    <a:lnTo>
                      <a:pt x="204368" y="18974"/>
                    </a:lnTo>
                    <a:lnTo>
                      <a:pt x="200101" y="27813"/>
                    </a:lnTo>
                    <a:lnTo>
                      <a:pt x="199339" y="29947"/>
                    </a:lnTo>
                    <a:lnTo>
                      <a:pt x="198959" y="32309"/>
                    </a:lnTo>
                    <a:lnTo>
                      <a:pt x="199949" y="40538"/>
                    </a:lnTo>
                    <a:lnTo>
                      <a:pt x="201244" y="46406"/>
                    </a:lnTo>
                    <a:lnTo>
                      <a:pt x="207188" y="61646"/>
                    </a:lnTo>
                    <a:lnTo>
                      <a:pt x="215875" y="81305"/>
                    </a:lnTo>
                    <a:lnTo>
                      <a:pt x="219380" y="92964"/>
                    </a:lnTo>
                    <a:lnTo>
                      <a:pt x="217475" y="92507"/>
                    </a:lnTo>
                    <a:lnTo>
                      <a:pt x="200635" y="77267"/>
                    </a:lnTo>
                    <a:lnTo>
                      <a:pt x="196901" y="76048"/>
                    </a:lnTo>
                    <a:lnTo>
                      <a:pt x="192938" y="70866"/>
                    </a:lnTo>
                    <a:lnTo>
                      <a:pt x="184557" y="56083"/>
                    </a:lnTo>
                    <a:lnTo>
                      <a:pt x="177089" y="44120"/>
                    </a:lnTo>
                    <a:lnTo>
                      <a:pt x="169393" y="32842"/>
                    </a:lnTo>
                    <a:lnTo>
                      <a:pt x="160782" y="24994"/>
                    </a:lnTo>
                    <a:lnTo>
                      <a:pt x="151562" y="22174"/>
                    </a:lnTo>
                    <a:lnTo>
                      <a:pt x="143332" y="28499"/>
                    </a:lnTo>
                    <a:lnTo>
                      <a:pt x="135484" y="37795"/>
                    </a:lnTo>
                    <a:lnTo>
                      <a:pt x="130150" y="40691"/>
                    </a:lnTo>
                    <a:lnTo>
                      <a:pt x="129312" y="44729"/>
                    </a:lnTo>
                    <a:lnTo>
                      <a:pt x="129007" y="49606"/>
                    </a:lnTo>
                    <a:lnTo>
                      <a:pt x="129616" y="54178"/>
                    </a:lnTo>
                    <a:lnTo>
                      <a:pt x="130759" y="58141"/>
                    </a:lnTo>
                    <a:lnTo>
                      <a:pt x="129693" y="61493"/>
                    </a:lnTo>
                    <a:lnTo>
                      <a:pt x="126873" y="61874"/>
                    </a:lnTo>
                    <a:lnTo>
                      <a:pt x="122149" y="58750"/>
                    </a:lnTo>
                    <a:lnTo>
                      <a:pt x="117577" y="54178"/>
                    </a:lnTo>
                    <a:lnTo>
                      <a:pt x="113157" y="51740"/>
                    </a:lnTo>
                    <a:lnTo>
                      <a:pt x="106528" y="50521"/>
                    </a:lnTo>
                    <a:lnTo>
                      <a:pt x="104699" y="49682"/>
                    </a:lnTo>
                    <a:lnTo>
                      <a:pt x="102718" y="41605"/>
                    </a:lnTo>
                    <a:lnTo>
                      <a:pt x="98146" y="40462"/>
                    </a:lnTo>
                    <a:lnTo>
                      <a:pt x="72543" y="42062"/>
                    </a:lnTo>
                    <a:lnTo>
                      <a:pt x="91364" y="32004"/>
                    </a:lnTo>
                    <a:lnTo>
                      <a:pt x="119939" y="29413"/>
                    </a:lnTo>
                    <a:lnTo>
                      <a:pt x="124968" y="26213"/>
                    </a:lnTo>
                    <a:lnTo>
                      <a:pt x="125502" y="25375"/>
                    </a:lnTo>
                    <a:lnTo>
                      <a:pt x="125730" y="22631"/>
                    </a:lnTo>
                    <a:lnTo>
                      <a:pt x="125273" y="20574"/>
                    </a:lnTo>
                    <a:lnTo>
                      <a:pt x="116662" y="16688"/>
                    </a:lnTo>
                    <a:lnTo>
                      <a:pt x="94031" y="19279"/>
                    </a:lnTo>
                    <a:lnTo>
                      <a:pt x="80239" y="24155"/>
                    </a:lnTo>
                    <a:lnTo>
                      <a:pt x="74448" y="24384"/>
                    </a:lnTo>
                    <a:lnTo>
                      <a:pt x="61951" y="20650"/>
                    </a:lnTo>
                    <a:lnTo>
                      <a:pt x="59512" y="22250"/>
                    </a:lnTo>
                    <a:lnTo>
                      <a:pt x="60579" y="26365"/>
                    </a:lnTo>
                    <a:lnTo>
                      <a:pt x="62256" y="29566"/>
                    </a:lnTo>
                    <a:lnTo>
                      <a:pt x="59055" y="29108"/>
                    </a:lnTo>
                    <a:lnTo>
                      <a:pt x="54940" y="27508"/>
                    </a:lnTo>
                    <a:lnTo>
                      <a:pt x="39548" y="20269"/>
                    </a:lnTo>
                    <a:lnTo>
                      <a:pt x="25604" y="22098"/>
                    </a:lnTo>
                    <a:lnTo>
                      <a:pt x="22022" y="23393"/>
                    </a:lnTo>
                    <a:lnTo>
                      <a:pt x="19507" y="28956"/>
                    </a:lnTo>
                    <a:lnTo>
                      <a:pt x="18136" y="29261"/>
                    </a:lnTo>
                    <a:lnTo>
                      <a:pt x="14250" y="25451"/>
                    </a:lnTo>
                    <a:lnTo>
                      <a:pt x="7087" y="22327"/>
                    </a:lnTo>
                    <a:lnTo>
                      <a:pt x="4725" y="22174"/>
                    </a:lnTo>
                    <a:lnTo>
                      <a:pt x="2438" y="23012"/>
                    </a:lnTo>
                    <a:lnTo>
                      <a:pt x="0" y="25679"/>
                    </a:lnTo>
                    <a:lnTo>
                      <a:pt x="153" y="2781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7" name="Freeform: Shape 1796">
                <a:extLst>
                  <a:ext uri="{FF2B5EF4-FFF2-40B4-BE49-F238E27FC236}">
                    <a16:creationId xmlns:a16="http://schemas.microsoft.com/office/drawing/2014/main" id="{22F3372A-2482-4F98-BA67-B3ED200D1DA9}"/>
                  </a:ext>
                </a:extLst>
              </p:cNvPr>
              <p:cNvSpPr/>
              <p:nvPr/>
            </p:nvSpPr>
            <p:spPr>
              <a:xfrm>
                <a:off x="6089218" y="1316278"/>
                <a:ext cx="16078" cy="11963"/>
              </a:xfrm>
              <a:custGeom>
                <a:avLst/>
                <a:gdLst>
                  <a:gd name="connsiteX0" fmla="*/ 9678 w 16078"/>
                  <a:gd name="connsiteY0" fmla="*/ 0 h 11963"/>
                  <a:gd name="connsiteX1" fmla="*/ 3429 w 16078"/>
                  <a:gd name="connsiteY1" fmla="*/ 1905 h 11963"/>
                  <a:gd name="connsiteX2" fmla="*/ 229 w 16078"/>
                  <a:gd name="connsiteY2" fmla="*/ 5258 h 11963"/>
                  <a:gd name="connsiteX3" fmla="*/ 0 w 16078"/>
                  <a:gd name="connsiteY3" fmla="*/ 7696 h 11963"/>
                  <a:gd name="connsiteX4" fmla="*/ 2286 w 16078"/>
                  <a:gd name="connsiteY4" fmla="*/ 10592 h 11963"/>
                  <a:gd name="connsiteX5" fmla="*/ 5029 w 16078"/>
                  <a:gd name="connsiteY5" fmla="*/ 10287 h 11963"/>
                  <a:gd name="connsiteX6" fmla="*/ 7468 w 16078"/>
                  <a:gd name="connsiteY6" fmla="*/ 10973 h 11963"/>
                  <a:gd name="connsiteX7" fmla="*/ 9220 w 16078"/>
                  <a:gd name="connsiteY7" fmla="*/ 11963 h 11963"/>
                  <a:gd name="connsiteX8" fmla="*/ 12421 w 16078"/>
                  <a:gd name="connsiteY8" fmla="*/ 11278 h 11963"/>
                  <a:gd name="connsiteX9" fmla="*/ 14554 w 16078"/>
                  <a:gd name="connsiteY9" fmla="*/ 9677 h 11963"/>
                  <a:gd name="connsiteX10" fmla="*/ 16078 w 16078"/>
                  <a:gd name="connsiteY10" fmla="*/ 1753 h 11963"/>
                  <a:gd name="connsiteX11" fmla="*/ 14783 w 16078"/>
                  <a:gd name="connsiteY11" fmla="*/ 762 h 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78" h="11963">
                    <a:moveTo>
                      <a:pt x="9678" y="0"/>
                    </a:moveTo>
                    <a:lnTo>
                      <a:pt x="3429" y="1905"/>
                    </a:lnTo>
                    <a:lnTo>
                      <a:pt x="229" y="5258"/>
                    </a:lnTo>
                    <a:lnTo>
                      <a:pt x="0" y="7696"/>
                    </a:lnTo>
                    <a:lnTo>
                      <a:pt x="2286" y="10592"/>
                    </a:lnTo>
                    <a:lnTo>
                      <a:pt x="5029" y="10287"/>
                    </a:lnTo>
                    <a:lnTo>
                      <a:pt x="7468" y="10973"/>
                    </a:lnTo>
                    <a:lnTo>
                      <a:pt x="9220" y="11963"/>
                    </a:lnTo>
                    <a:lnTo>
                      <a:pt x="12421" y="11278"/>
                    </a:lnTo>
                    <a:lnTo>
                      <a:pt x="14554" y="9677"/>
                    </a:lnTo>
                    <a:lnTo>
                      <a:pt x="16078" y="1753"/>
                    </a:lnTo>
                    <a:lnTo>
                      <a:pt x="14783" y="7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8" name="Freeform: Shape 1797">
                <a:extLst>
                  <a:ext uri="{FF2B5EF4-FFF2-40B4-BE49-F238E27FC236}">
                    <a16:creationId xmlns:a16="http://schemas.microsoft.com/office/drawing/2014/main" id="{4BE5A288-9A33-4FE1-8432-FE7F1EE0DE83}"/>
                  </a:ext>
                </a:extLst>
              </p:cNvPr>
              <p:cNvSpPr/>
              <p:nvPr/>
            </p:nvSpPr>
            <p:spPr>
              <a:xfrm>
                <a:off x="5949924" y="1359712"/>
                <a:ext cx="49072" cy="39471"/>
              </a:xfrm>
              <a:custGeom>
                <a:avLst/>
                <a:gdLst>
                  <a:gd name="connsiteX0" fmla="*/ 46863 w 49072"/>
                  <a:gd name="connsiteY0" fmla="*/ 16764 h 39471"/>
                  <a:gd name="connsiteX1" fmla="*/ 49073 w 49072"/>
                  <a:gd name="connsiteY1" fmla="*/ 13640 h 39471"/>
                  <a:gd name="connsiteX2" fmla="*/ 48158 w 49072"/>
                  <a:gd name="connsiteY2" fmla="*/ 9449 h 39471"/>
                  <a:gd name="connsiteX3" fmla="*/ 46253 w 49072"/>
                  <a:gd name="connsiteY3" fmla="*/ 6248 h 39471"/>
                  <a:gd name="connsiteX4" fmla="*/ 43282 w 49072"/>
                  <a:gd name="connsiteY4" fmla="*/ 6096 h 39471"/>
                  <a:gd name="connsiteX5" fmla="*/ 40767 w 49072"/>
                  <a:gd name="connsiteY5" fmla="*/ 3658 h 39471"/>
                  <a:gd name="connsiteX6" fmla="*/ 37719 w 49072"/>
                  <a:gd name="connsiteY6" fmla="*/ 2286 h 39471"/>
                  <a:gd name="connsiteX7" fmla="*/ 33604 w 49072"/>
                  <a:gd name="connsiteY7" fmla="*/ 2743 h 39471"/>
                  <a:gd name="connsiteX8" fmla="*/ 31471 w 49072"/>
                  <a:gd name="connsiteY8" fmla="*/ 3962 h 39471"/>
                  <a:gd name="connsiteX9" fmla="*/ 26822 w 49072"/>
                  <a:gd name="connsiteY9" fmla="*/ 0 h 39471"/>
                  <a:gd name="connsiteX10" fmla="*/ 26289 w 49072"/>
                  <a:gd name="connsiteY10" fmla="*/ 686 h 39471"/>
                  <a:gd name="connsiteX11" fmla="*/ 26060 w 49072"/>
                  <a:gd name="connsiteY11" fmla="*/ 1829 h 39471"/>
                  <a:gd name="connsiteX12" fmla="*/ 24917 w 49072"/>
                  <a:gd name="connsiteY12" fmla="*/ 4496 h 39471"/>
                  <a:gd name="connsiteX13" fmla="*/ 21107 w 49072"/>
                  <a:gd name="connsiteY13" fmla="*/ 4724 h 39471"/>
                  <a:gd name="connsiteX14" fmla="*/ 17069 w 49072"/>
                  <a:gd name="connsiteY14" fmla="*/ 6325 h 39471"/>
                  <a:gd name="connsiteX15" fmla="*/ 16231 w 49072"/>
                  <a:gd name="connsiteY15" fmla="*/ 8077 h 39471"/>
                  <a:gd name="connsiteX16" fmla="*/ 21869 w 49072"/>
                  <a:gd name="connsiteY16" fmla="*/ 10744 h 39471"/>
                  <a:gd name="connsiteX17" fmla="*/ 22631 w 49072"/>
                  <a:gd name="connsiteY17" fmla="*/ 12192 h 39471"/>
                  <a:gd name="connsiteX18" fmla="*/ 21260 w 49072"/>
                  <a:gd name="connsiteY18" fmla="*/ 14630 h 39471"/>
                  <a:gd name="connsiteX19" fmla="*/ 10591 w 49072"/>
                  <a:gd name="connsiteY19" fmla="*/ 13411 h 39471"/>
                  <a:gd name="connsiteX20" fmla="*/ 7391 w 49072"/>
                  <a:gd name="connsiteY20" fmla="*/ 15926 h 39471"/>
                  <a:gd name="connsiteX21" fmla="*/ 7239 w 49072"/>
                  <a:gd name="connsiteY21" fmla="*/ 18059 h 39471"/>
                  <a:gd name="connsiteX22" fmla="*/ 6324 w 49072"/>
                  <a:gd name="connsiteY22" fmla="*/ 21184 h 39471"/>
                  <a:gd name="connsiteX23" fmla="*/ 7239 w 49072"/>
                  <a:gd name="connsiteY23" fmla="*/ 27508 h 39471"/>
                  <a:gd name="connsiteX24" fmla="*/ 6248 w 49072"/>
                  <a:gd name="connsiteY24" fmla="*/ 31090 h 39471"/>
                  <a:gd name="connsiteX25" fmla="*/ 1219 w 49072"/>
                  <a:gd name="connsiteY25" fmla="*/ 32842 h 39471"/>
                  <a:gd name="connsiteX26" fmla="*/ 152 w 49072"/>
                  <a:gd name="connsiteY26" fmla="*/ 33985 h 39471"/>
                  <a:gd name="connsiteX27" fmla="*/ 0 w 49072"/>
                  <a:gd name="connsiteY27" fmla="*/ 35585 h 39471"/>
                  <a:gd name="connsiteX28" fmla="*/ 5791 w 49072"/>
                  <a:gd name="connsiteY28" fmla="*/ 35738 h 39471"/>
                  <a:gd name="connsiteX29" fmla="*/ 10287 w 49072"/>
                  <a:gd name="connsiteY29" fmla="*/ 37262 h 39471"/>
                  <a:gd name="connsiteX30" fmla="*/ 10516 w 49072"/>
                  <a:gd name="connsiteY30" fmla="*/ 39472 h 39471"/>
                  <a:gd name="connsiteX31" fmla="*/ 13563 w 49072"/>
                  <a:gd name="connsiteY31" fmla="*/ 38633 h 39471"/>
                  <a:gd name="connsiteX32" fmla="*/ 19888 w 49072"/>
                  <a:gd name="connsiteY32" fmla="*/ 31623 h 39471"/>
                  <a:gd name="connsiteX33" fmla="*/ 26289 w 49072"/>
                  <a:gd name="connsiteY33" fmla="*/ 27127 h 39471"/>
                  <a:gd name="connsiteX34" fmla="*/ 29337 w 49072"/>
                  <a:gd name="connsiteY34" fmla="*/ 29566 h 39471"/>
                  <a:gd name="connsiteX35" fmla="*/ 37261 w 49072"/>
                  <a:gd name="connsiteY35" fmla="*/ 28804 h 39471"/>
                  <a:gd name="connsiteX36" fmla="*/ 44196 w 49072"/>
                  <a:gd name="connsiteY36" fmla="*/ 26975 h 39471"/>
                  <a:gd name="connsiteX37" fmla="*/ 43053 w 49072"/>
                  <a:gd name="connsiteY37" fmla="*/ 21869 h 39471"/>
                  <a:gd name="connsiteX38" fmla="*/ 43891 w 49072"/>
                  <a:gd name="connsiteY38" fmla="*/ 18212 h 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072" h="39471">
                    <a:moveTo>
                      <a:pt x="46863" y="16764"/>
                    </a:moveTo>
                    <a:lnTo>
                      <a:pt x="49073" y="13640"/>
                    </a:lnTo>
                    <a:lnTo>
                      <a:pt x="48158" y="9449"/>
                    </a:lnTo>
                    <a:lnTo>
                      <a:pt x="46253" y="6248"/>
                    </a:lnTo>
                    <a:lnTo>
                      <a:pt x="43282" y="6096"/>
                    </a:lnTo>
                    <a:lnTo>
                      <a:pt x="40767" y="3658"/>
                    </a:lnTo>
                    <a:lnTo>
                      <a:pt x="37719" y="2286"/>
                    </a:lnTo>
                    <a:lnTo>
                      <a:pt x="33604" y="2743"/>
                    </a:lnTo>
                    <a:lnTo>
                      <a:pt x="31471" y="3962"/>
                    </a:lnTo>
                    <a:lnTo>
                      <a:pt x="26822" y="0"/>
                    </a:lnTo>
                    <a:lnTo>
                      <a:pt x="26289" y="686"/>
                    </a:lnTo>
                    <a:lnTo>
                      <a:pt x="26060" y="1829"/>
                    </a:lnTo>
                    <a:lnTo>
                      <a:pt x="24917" y="4496"/>
                    </a:lnTo>
                    <a:lnTo>
                      <a:pt x="21107" y="4724"/>
                    </a:lnTo>
                    <a:lnTo>
                      <a:pt x="17069" y="6325"/>
                    </a:lnTo>
                    <a:lnTo>
                      <a:pt x="16231" y="8077"/>
                    </a:lnTo>
                    <a:lnTo>
                      <a:pt x="21869" y="10744"/>
                    </a:lnTo>
                    <a:lnTo>
                      <a:pt x="22631" y="12192"/>
                    </a:lnTo>
                    <a:lnTo>
                      <a:pt x="21260" y="14630"/>
                    </a:lnTo>
                    <a:lnTo>
                      <a:pt x="10591" y="13411"/>
                    </a:lnTo>
                    <a:lnTo>
                      <a:pt x="7391" y="15926"/>
                    </a:lnTo>
                    <a:lnTo>
                      <a:pt x="7239" y="18059"/>
                    </a:lnTo>
                    <a:lnTo>
                      <a:pt x="6324" y="21184"/>
                    </a:lnTo>
                    <a:lnTo>
                      <a:pt x="7239" y="27508"/>
                    </a:lnTo>
                    <a:lnTo>
                      <a:pt x="6248" y="31090"/>
                    </a:lnTo>
                    <a:lnTo>
                      <a:pt x="1219" y="32842"/>
                    </a:lnTo>
                    <a:lnTo>
                      <a:pt x="152" y="33985"/>
                    </a:lnTo>
                    <a:lnTo>
                      <a:pt x="0" y="35585"/>
                    </a:lnTo>
                    <a:lnTo>
                      <a:pt x="5791" y="35738"/>
                    </a:lnTo>
                    <a:lnTo>
                      <a:pt x="10287" y="37262"/>
                    </a:lnTo>
                    <a:lnTo>
                      <a:pt x="10516" y="39472"/>
                    </a:lnTo>
                    <a:lnTo>
                      <a:pt x="13563" y="38633"/>
                    </a:lnTo>
                    <a:lnTo>
                      <a:pt x="19888" y="31623"/>
                    </a:lnTo>
                    <a:lnTo>
                      <a:pt x="26289" y="27127"/>
                    </a:lnTo>
                    <a:lnTo>
                      <a:pt x="29337" y="29566"/>
                    </a:lnTo>
                    <a:lnTo>
                      <a:pt x="37261" y="28804"/>
                    </a:lnTo>
                    <a:lnTo>
                      <a:pt x="44196" y="26975"/>
                    </a:lnTo>
                    <a:lnTo>
                      <a:pt x="43053" y="21869"/>
                    </a:lnTo>
                    <a:lnTo>
                      <a:pt x="43891" y="1821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9" name="Freeform: Shape 1798">
                <a:extLst>
                  <a:ext uri="{FF2B5EF4-FFF2-40B4-BE49-F238E27FC236}">
                    <a16:creationId xmlns:a16="http://schemas.microsoft.com/office/drawing/2014/main" id="{B1307060-227C-4D2E-B2B7-E1EB2A5A609A}"/>
                  </a:ext>
                </a:extLst>
              </p:cNvPr>
              <p:cNvSpPr/>
              <p:nvPr/>
            </p:nvSpPr>
            <p:spPr>
              <a:xfrm>
                <a:off x="6150864" y="1273835"/>
                <a:ext cx="56006" cy="23164"/>
              </a:xfrm>
              <a:custGeom>
                <a:avLst/>
                <a:gdLst>
                  <a:gd name="connsiteX0" fmla="*/ 41529 w 56006"/>
                  <a:gd name="connsiteY0" fmla="*/ 17297 h 23164"/>
                  <a:gd name="connsiteX1" fmla="*/ 50749 w 56006"/>
                  <a:gd name="connsiteY1" fmla="*/ 8382 h 23164"/>
                  <a:gd name="connsiteX2" fmla="*/ 53950 w 56006"/>
                  <a:gd name="connsiteY2" fmla="*/ 6172 h 23164"/>
                  <a:gd name="connsiteX3" fmla="*/ 55245 w 56006"/>
                  <a:gd name="connsiteY3" fmla="*/ 4039 h 23164"/>
                  <a:gd name="connsiteX4" fmla="*/ 56007 w 56006"/>
                  <a:gd name="connsiteY4" fmla="*/ 1829 h 23164"/>
                  <a:gd name="connsiteX5" fmla="*/ 54254 w 56006"/>
                  <a:gd name="connsiteY5" fmla="*/ 0 h 23164"/>
                  <a:gd name="connsiteX6" fmla="*/ 49758 w 56006"/>
                  <a:gd name="connsiteY6" fmla="*/ 2057 h 23164"/>
                  <a:gd name="connsiteX7" fmla="*/ 46863 w 56006"/>
                  <a:gd name="connsiteY7" fmla="*/ 1905 h 23164"/>
                  <a:gd name="connsiteX8" fmla="*/ 37490 w 56006"/>
                  <a:gd name="connsiteY8" fmla="*/ 9144 h 23164"/>
                  <a:gd name="connsiteX9" fmla="*/ 33452 w 56006"/>
                  <a:gd name="connsiteY9" fmla="*/ 7925 h 23164"/>
                  <a:gd name="connsiteX10" fmla="*/ 22250 w 56006"/>
                  <a:gd name="connsiteY10" fmla="*/ 10135 h 23164"/>
                  <a:gd name="connsiteX11" fmla="*/ 16459 w 56006"/>
                  <a:gd name="connsiteY11" fmla="*/ 9754 h 23164"/>
                  <a:gd name="connsiteX12" fmla="*/ 13792 w 56006"/>
                  <a:gd name="connsiteY12" fmla="*/ 12878 h 23164"/>
                  <a:gd name="connsiteX13" fmla="*/ 9144 w 56006"/>
                  <a:gd name="connsiteY13" fmla="*/ 12192 h 23164"/>
                  <a:gd name="connsiteX14" fmla="*/ 6706 w 56006"/>
                  <a:gd name="connsiteY14" fmla="*/ 12954 h 23164"/>
                  <a:gd name="connsiteX15" fmla="*/ 0 w 56006"/>
                  <a:gd name="connsiteY15" fmla="*/ 12878 h 23164"/>
                  <a:gd name="connsiteX16" fmla="*/ 2362 w 56006"/>
                  <a:gd name="connsiteY16" fmla="*/ 15926 h 23164"/>
                  <a:gd name="connsiteX17" fmla="*/ 6706 w 56006"/>
                  <a:gd name="connsiteY17" fmla="*/ 19507 h 23164"/>
                  <a:gd name="connsiteX18" fmla="*/ 14097 w 56006"/>
                  <a:gd name="connsiteY18" fmla="*/ 22784 h 23164"/>
                  <a:gd name="connsiteX19" fmla="*/ 16916 w 56006"/>
                  <a:gd name="connsiteY19" fmla="*/ 23165 h 23164"/>
                  <a:gd name="connsiteX20" fmla="*/ 21793 w 56006"/>
                  <a:gd name="connsiteY20" fmla="*/ 22708 h 23164"/>
                  <a:gd name="connsiteX21" fmla="*/ 23622 w 56006"/>
                  <a:gd name="connsiteY21" fmla="*/ 21488 h 23164"/>
                  <a:gd name="connsiteX22" fmla="*/ 25603 w 56006"/>
                  <a:gd name="connsiteY22" fmla="*/ 19736 h 23164"/>
                  <a:gd name="connsiteX23" fmla="*/ 32309 w 56006"/>
                  <a:gd name="connsiteY23" fmla="*/ 20955 h 23164"/>
                  <a:gd name="connsiteX24" fmla="*/ 34442 w 56006"/>
                  <a:gd name="connsiteY24" fmla="*/ 20117 h 23164"/>
                  <a:gd name="connsiteX25" fmla="*/ 36195 w 56006"/>
                  <a:gd name="connsiteY25" fmla="*/ 18745 h 2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006" h="23164">
                    <a:moveTo>
                      <a:pt x="41529" y="17297"/>
                    </a:moveTo>
                    <a:lnTo>
                      <a:pt x="50749" y="8382"/>
                    </a:lnTo>
                    <a:lnTo>
                      <a:pt x="53950" y="6172"/>
                    </a:lnTo>
                    <a:lnTo>
                      <a:pt x="55245" y="4039"/>
                    </a:lnTo>
                    <a:lnTo>
                      <a:pt x="56007" y="1829"/>
                    </a:lnTo>
                    <a:lnTo>
                      <a:pt x="54254" y="0"/>
                    </a:lnTo>
                    <a:lnTo>
                      <a:pt x="49758" y="2057"/>
                    </a:lnTo>
                    <a:lnTo>
                      <a:pt x="46863" y="1905"/>
                    </a:lnTo>
                    <a:lnTo>
                      <a:pt x="37490" y="9144"/>
                    </a:lnTo>
                    <a:lnTo>
                      <a:pt x="33452" y="7925"/>
                    </a:lnTo>
                    <a:lnTo>
                      <a:pt x="22250" y="10135"/>
                    </a:lnTo>
                    <a:lnTo>
                      <a:pt x="16459" y="9754"/>
                    </a:lnTo>
                    <a:lnTo>
                      <a:pt x="13792" y="12878"/>
                    </a:lnTo>
                    <a:lnTo>
                      <a:pt x="9144" y="12192"/>
                    </a:lnTo>
                    <a:lnTo>
                      <a:pt x="6706" y="12954"/>
                    </a:lnTo>
                    <a:lnTo>
                      <a:pt x="0" y="12878"/>
                    </a:lnTo>
                    <a:lnTo>
                      <a:pt x="2362" y="15926"/>
                    </a:lnTo>
                    <a:lnTo>
                      <a:pt x="6706" y="19507"/>
                    </a:lnTo>
                    <a:lnTo>
                      <a:pt x="14097" y="22784"/>
                    </a:lnTo>
                    <a:lnTo>
                      <a:pt x="16916" y="23165"/>
                    </a:lnTo>
                    <a:lnTo>
                      <a:pt x="21793" y="22708"/>
                    </a:lnTo>
                    <a:lnTo>
                      <a:pt x="23622" y="21488"/>
                    </a:lnTo>
                    <a:lnTo>
                      <a:pt x="25603" y="19736"/>
                    </a:lnTo>
                    <a:lnTo>
                      <a:pt x="32309" y="20955"/>
                    </a:lnTo>
                    <a:lnTo>
                      <a:pt x="34442" y="20117"/>
                    </a:lnTo>
                    <a:lnTo>
                      <a:pt x="36195" y="1874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0" name="Freeform: Shape 1799">
                <a:extLst>
                  <a:ext uri="{FF2B5EF4-FFF2-40B4-BE49-F238E27FC236}">
                    <a16:creationId xmlns:a16="http://schemas.microsoft.com/office/drawing/2014/main" id="{CF0F18F9-43CF-46CA-9661-0C42F6DE05BC}"/>
                  </a:ext>
                </a:extLst>
              </p:cNvPr>
              <p:cNvSpPr/>
              <p:nvPr/>
            </p:nvSpPr>
            <p:spPr>
              <a:xfrm>
                <a:off x="5036362" y="2088870"/>
                <a:ext cx="42290" cy="34594"/>
              </a:xfrm>
              <a:custGeom>
                <a:avLst/>
                <a:gdLst>
                  <a:gd name="connsiteX0" fmla="*/ 17602 w 42290"/>
                  <a:gd name="connsiteY0" fmla="*/ 0 h 34594"/>
                  <a:gd name="connsiteX1" fmla="*/ 15621 w 42290"/>
                  <a:gd name="connsiteY1" fmla="*/ 305 h 34594"/>
                  <a:gd name="connsiteX2" fmla="*/ 14783 w 42290"/>
                  <a:gd name="connsiteY2" fmla="*/ 3810 h 34594"/>
                  <a:gd name="connsiteX3" fmla="*/ 5562 w 42290"/>
                  <a:gd name="connsiteY3" fmla="*/ 6096 h 34594"/>
                  <a:gd name="connsiteX4" fmla="*/ 5639 w 42290"/>
                  <a:gd name="connsiteY4" fmla="*/ 6629 h 34594"/>
                  <a:gd name="connsiteX5" fmla="*/ 6858 w 42290"/>
                  <a:gd name="connsiteY5" fmla="*/ 8382 h 34594"/>
                  <a:gd name="connsiteX6" fmla="*/ 6858 w 42290"/>
                  <a:gd name="connsiteY6" fmla="*/ 9144 h 34594"/>
                  <a:gd name="connsiteX7" fmla="*/ 6020 w 42290"/>
                  <a:gd name="connsiteY7" fmla="*/ 10058 h 34594"/>
                  <a:gd name="connsiteX8" fmla="*/ 4572 w 42290"/>
                  <a:gd name="connsiteY8" fmla="*/ 10516 h 34594"/>
                  <a:gd name="connsiteX9" fmla="*/ 2210 w 42290"/>
                  <a:gd name="connsiteY9" fmla="*/ 9754 h 34594"/>
                  <a:gd name="connsiteX10" fmla="*/ 305 w 42290"/>
                  <a:gd name="connsiteY10" fmla="*/ 11811 h 34594"/>
                  <a:gd name="connsiteX11" fmla="*/ 0 w 42290"/>
                  <a:gd name="connsiteY11" fmla="*/ 12725 h 34594"/>
                  <a:gd name="connsiteX12" fmla="*/ 762 w 42290"/>
                  <a:gd name="connsiteY12" fmla="*/ 14402 h 34594"/>
                  <a:gd name="connsiteX13" fmla="*/ 3277 w 42290"/>
                  <a:gd name="connsiteY13" fmla="*/ 17145 h 34594"/>
                  <a:gd name="connsiteX14" fmla="*/ 12344 w 42290"/>
                  <a:gd name="connsiteY14" fmla="*/ 19050 h 34594"/>
                  <a:gd name="connsiteX15" fmla="*/ 15468 w 42290"/>
                  <a:gd name="connsiteY15" fmla="*/ 24003 h 34594"/>
                  <a:gd name="connsiteX16" fmla="*/ 16992 w 42290"/>
                  <a:gd name="connsiteY16" fmla="*/ 25908 h 34594"/>
                  <a:gd name="connsiteX17" fmla="*/ 19203 w 42290"/>
                  <a:gd name="connsiteY17" fmla="*/ 26975 h 34594"/>
                  <a:gd name="connsiteX18" fmla="*/ 23165 w 42290"/>
                  <a:gd name="connsiteY18" fmla="*/ 27051 h 34594"/>
                  <a:gd name="connsiteX19" fmla="*/ 28118 w 42290"/>
                  <a:gd name="connsiteY19" fmla="*/ 26060 h 34594"/>
                  <a:gd name="connsiteX20" fmla="*/ 28956 w 42290"/>
                  <a:gd name="connsiteY20" fmla="*/ 34214 h 34594"/>
                  <a:gd name="connsiteX21" fmla="*/ 30023 w 42290"/>
                  <a:gd name="connsiteY21" fmla="*/ 34595 h 34594"/>
                  <a:gd name="connsiteX22" fmla="*/ 31471 w 42290"/>
                  <a:gd name="connsiteY22" fmla="*/ 34595 h 34594"/>
                  <a:gd name="connsiteX23" fmla="*/ 32842 w 42290"/>
                  <a:gd name="connsiteY23" fmla="*/ 33604 h 34594"/>
                  <a:gd name="connsiteX24" fmla="*/ 37414 w 42290"/>
                  <a:gd name="connsiteY24" fmla="*/ 29032 h 34594"/>
                  <a:gd name="connsiteX25" fmla="*/ 41300 w 42290"/>
                  <a:gd name="connsiteY25" fmla="*/ 26213 h 34594"/>
                  <a:gd name="connsiteX26" fmla="*/ 42291 w 42290"/>
                  <a:gd name="connsiteY26" fmla="*/ 24612 h 34594"/>
                  <a:gd name="connsiteX27" fmla="*/ 42215 w 42290"/>
                  <a:gd name="connsiteY27" fmla="*/ 23165 h 34594"/>
                  <a:gd name="connsiteX28" fmla="*/ 40843 w 42290"/>
                  <a:gd name="connsiteY28" fmla="*/ 22250 h 34594"/>
                  <a:gd name="connsiteX29" fmla="*/ 34137 w 42290"/>
                  <a:gd name="connsiteY29" fmla="*/ 22631 h 34594"/>
                  <a:gd name="connsiteX30" fmla="*/ 26898 w 42290"/>
                  <a:gd name="connsiteY30" fmla="*/ 21488 h 34594"/>
                  <a:gd name="connsiteX31" fmla="*/ 25908 w 42290"/>
                  <a:gd name="connsiteY31" fmla="*/ 20498 h 34594"/>
                  <a:gd name="connsiteX32" fmla="*/ 24232 w 42290"/>
                  <a:gd name="connsiteY32" fmla="*/ 19812 h 34594"/>
                  <a:gd name="connsiteX33" fmla="*/ 24003 w 42290"/>
                  <a:gd name="connsiteY33" fmla="*/ 17602 h 34594"/>
                  <a:gd name="connsiteX34" fmla="*/ 23165 w 42290"/>
                  <a:gd name="connsiteY34" fmla="*/ 14554 h 34594"/>
                  <a:gd name="connsiteX35" fmla="*/ 23851 w 42290"/>
                  <a:gd name="connsiteY35" fmla="*/ 11735 h 34594"/>
                  <a:gd name="connsiteX36" fmla="*/ 23851 w 42290"/>
                  <a:gd name="connsiteY36" fmla="*/ 9296 h 34594"/>
                  <a:gd name="connsiteX37" fmla="*/ 23088 w 42290"/>
                  <a:gd name="connsiteY37" fmla="*/ 4801 h 34594"/>
                  <a:gd name="connsiteX38" fmla="*/ 19888 w 42290"/>
                  <a:gd name="connsiteY38" fmla="*/ 1143 h 3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2290" h="34594">
                    <a:moveTo>
                      <a:pt x="17602" y="0"/>
                    </a:moveTo>
                    <a:lnTo>
                      <a:pt x="15621" y="305"/>
                    </a:lnTo>
                    <a:lnTo>
                      <a:pt x="14783" y="3810"/>
                    </a:lnTo>
                    <a:lnTo>
                      <a:pt x="5562" y="6096"/>
                    </a:lnTo>
                    <a:lnTo>
                      <a:pt x="5639" y="6629"/>
                    </a:lnTo>
                    <a:lnTo>
                      <a:pt x="6858" y="8382"/>
                    </a:lnTo>
                    <a:lnTo>
                      <a:pt x="6858" y="9144"/>
                    </a:lnTo>
                    <a:lnTo>
                      <a:pt x="6020" y="10058"/>
                    </a:lnTo>
                    <a:lnTo>
                      <a:pt x="4572" y="10516"/>
                    </a:lnTo>
                    <a:lnTo>
                      <a:pt x="2210" y="9754"/>
                    </a:lnTo>
                    <a:lnTo>
                      <a:pt x="305" y="11811"/>
                    </a:lnTo>
                    <a:lnTo>
                      <a:pt x="0" y="12725"/>
                    </a:lnTo>
                    <a:lnTo>
                      <a:pt x="762" y="14402"/>
                    </a:lnTo>
                    <a:lnTo>
                      <a:pt x="3277" y="17145"/>
                    </a:lnTo>
                    <a:lnTo>
                      <a:pt x="12344" y="19050"/>
                    </a:lnTo>
                    <a:lnTo>
                      <a:pt x="15468" y="24003"/>
                    </a:lnTo>
                    <a:lnTo>
                      <a:pt x="16992" y="25908"/>
                    </a:lnTo>
                    <a:lnTo>
                      <a:pt x="19203" y="26975"/>
                    </a:lnTo>
                    <a:lnTo>
                      <a:pt x="23165" y="27051"/>
                    </a:lnTo>
                    <a:lnTo>
                      <a:pt x="28118" y="26060"/>
                    </a:lnTo>
                    <a:lnTo>
                      <a:pt x="28956" y="34214"/>
                    </a:lnTo>
                    <a:lnTo>
                      <a:pt x="30023" y="34595"/>
                    </a:lnTo>
                    <a:lnTo>
                      <a:pt x="31471" y="34595"/>
                    </a:lnTo>
                    <a:lnTo>
                      <a:pt x="32842" y="33604"/>
                    </a:lnTo>
                    <a:lnTo>
                      <a:pt x="37414" y="29032"/>
                    </a:lnTo>
                    <a:lnTo>
                      <a:pt x="41300" y="26213"/>
                    </a:lnTo>
                    <a:lnTo>
                      <a:pt x="42291" y="24612"/>
                    </a:lnTo>
                    <a:lnTo>
                      <a:pt x="42215" y="23165"/>
                    </a:lnTo>
                    <a:lnTo>
                      <a:pt x="40843" y="22250"/>
                    </a:lnTo>
                    <a:lnTo>
                      <a:pt x="34137" y="22631"/>
                    </a:lnTo>
                    <a:lnTo>
                      <a:pt x="26898" y="21488"/>
                    </a:lnTo>
                    <a:lnTo>
                      <a:pt x="25908" y="20498"/>
                    </a:lnTo>
                    <a:lnTo>
                      <a:pt x="24232" y="19812"/>
                    </a:lnTo>
                    <a:lnTo>
                      <a:pt x="24003" y="17602"/>
                    </a:lnTo>
                    <a:lnTo>
                      <a:pt x="23165" y="14554"/>
                    </a:lnTo>
                    <a:lnTo>
                      <a:pt x="23851" y="11735"/>
                    </a:lnTo>
                    <a:lnTo>
                      <a:pt x="23851" y="9296"/>
                    </a:lnTo>
                    <a:lnTo>
                      <a:pt x="23088" y="4801"/>
                    </a:lnTo>
                    <a:lnTo>
                      <a:pt x="19888" y="11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1" name="Freeform: Shape 1800">
                <a:extLst>
                  <a:ext uri="{FF2B5EF4-FFF2-40B4-BE49-F238E27FC236}">
                    <a16:creationId xmlns:a16="http://schemas.microsoft.com/office/drawing/2014/main" id="{A7CC3B5B-51DA-4CB0-AA8B-ADAD0E4323DB}"/>
                  </a:ext>
                </a:extLst>
              </p:cNvPr>
              <p:cNvSpPr/>
              <p:nvPr/>
            </p:nvSpPr>
            <p:spPr>
              <a:xfrm>
                <a:off x="5020436" y="1822399"/>
                <a:ext cx="20955" cy="21640"/>
              </a:xfrm>
              <a:custGeom>
                <a:avLst/>
                <a:gdLst>
                  <a:gd name="connsiteX0" fmla="*/ 14097 w 20955"/>
                  <a:gd name="connsiteY0" fmla="*/ 20117 h 21640"/>
                  <a:gd name="connsiteX1" fmla="*/ 17298 w 20955"/>
                  <a:gd name="connsiteY1" fmla="*/ 21641 h 21640"/>
                  <a:gd name="connsiteX2" fmla="*/ 17755 w 20955"/>
                  <a:gd name="connsiteY2" fmla="*/ 20879 h 21640"/>
                  <a:gd name="connsiteX3" fmla="*/ 17374 w 20955"/>
                  <a:gd name="connsiteY3" fmla="*/ 19355 h 21640"/>
                  <a:gd name="connsiteX4" fmla="*/ 14097 w 20955"/>
                  <a:gd name="connsiteY4" fmla="*/ 14021 h 21640"/>
                  <a:gd name="connsiteX5" fmla="*/ 12954 w 20955"/>
                  <a:gd name="connsiteY5" fmla="*/ 13106 h 21640"/>
                  <a:gd name="connsiteX6" fmla="*/ 12802 w 20955"/>
                  <a:gd name="connsiteY6" fmla="*/ 11735 h 21640"/>
                  <a:gd name="connsiteX7" fmla="*/ 13488 w 20955"/>
                  <a:gd name="connsiteY7" fmla="*/ 10516 h 21640"/>
                  <a:gd name="connsiteX8" fmla="*/ 15621 w 20955"/>
                  <a:gd name="connsiteY8" fmla="*/ 10973 h 21640"/>
                  <a:gd name="connsiteX9" fmla="*/ 18441 w 20955"/>
                  <a:gd name="connsiteY9" fmla="*/ 13183 h 21640"/>
                  <a:gd name="connsiteX10" fmla="*/ 20041 w 20955"/>
                  <a:gd name="connsiteY10" fmla="*/ 13183 h 21640"/>
                  <a:gd name="connsiteX11" fmla="*/ 20955 w 20955"/>
                  <a:gd name="connsiteY11" fmla="*/ 5258 h 21640"/>
                  <a:gd name="connsiteX12" fmla="*/ 14249 w 20955"/>
                  <a:gd name="connsiteY12" fmla="*/ 2972 h 21640"/>
                  <a:gd name="connsiteX13" fmla="*/ 8230 w 20955"/>
                  <a:gd name="connsiteY13" fmla="*/ 0 h 21640"/>
                  <a:gd name="connsiteX14" fmla="*/ 0 w 20955"/>
                  <a:gd name="connsiteY14" fmla="*/ 1829 h 21640"/>
                  <a:gd name="connsiteX15" fmla="*/ 6172 w 20955"/>
                  <a:gd name="connsiteY15" fmla="*/ 13183 h 2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955" h="21640">
                    <a:moveTo>
                      <a:pt x="14097" y="20117"/>
                    </a:moveTo>
                    <a:lnTo>
                      <a:pt x="17298" y="21641"/>
                    </a:lnTo>
                    <a:lnTo>
                      <a:pt x="17755" y="20879"/>
                    </a:lnTo>
                    <a:lnTo>
                      <a:pt x="17374" y="19355"/>
                    </a:lnTo>
                    <a:lnTo>
                      <a:pt x="14097" y="14021"/>
                    </a:lnTo>
                    <a:lnTo>
                      <a:pt x="12954" y="13106"/>
                    </a:lnTo>
                    <a:lnTo>
                      <a:pt x="12802" y="11735"/>
                    </a:lnTo>
                    <a:lnTo>
                      <a:pt x="13488" y="10516"/>
                    </a:lnTo>
                    <a:lnTo>
                      <a:pt x="15621" y="10973"/>
                    </a:lnTo>
                    <a:lnTo>
                      <a:pt x="18441" y="13183"/>
                    </a:lnTo>
                    <a:lnTo>
                      <a:pt x="20041" y="13183"/>
                    </a:lnTo>
                    <a:lnTo>
                      <a:pt x="20955" y="5258"/>
                    </a:lnTo>
                    <a:lnTo>
                      <a:pt x="14249" y="2972"/>
                    </a:lnTo>
                    <a:lnTo>
                      <a:pt x="8230" y="0"/>
                    </a:lnTo>
                    <a:lnTo>
                      <a:pt x="0" y="1829"/>
                    </a:lnTo>
                    <a:lnTo>
                      <a:pt x="6172" y="1318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2" name="Freeform: Shape 1801">
                <a:extLst>
                  <a:ext uri="{FF2B5EF4-FFF2-40B4-BE49-F238E27FC236}">
                    <a16:creationId xmlns:a16="http://schemas.microsoft.com/office/drawing/2014/main" id="{FAF3805B-9332-4EDA-8BC3-CFBBFE21F7E9}"/>
                  </a:ext>
                </a:extLst>
              </p:cNvPr>
              <p:cNvSpPr/>
              <p:nvPr/>
            </p:nvSpPr>
            <p:spPr>
              <a:xfrm>
                <a:off x="5007101" y="2088260"/>
                <a:ext cx="16383" cy="8306"/>
              </a:xfrm>
              <a:custGeom>
                <a:avLst/>
                <a:gdLst>
                  <a:gd name="connsiteX0" fmla="*/ 7544 w 16383"/>
                  <a:gd name="connsiteY0" fmla="*/ 8306 h 8306"/>
                  <a:gd name="connsiteX1" fmla="*/ 12954 w 16383"/>
                  <a:gd name="connsiteY1" fmla="*/ 8306 h 8306"/>
                  <a:gd name="connsiteX2" fmla="*/ 16383 w 16383"/>
                  <a:gd name="connsiteY2" fmla="*/ 3124 h 8306"/>
                  <a:gd name="connsiteX3" fmla="*/ 12040 w 16383"/>
                  <a:gd name="connsiteY3" fmla="*/ 0 h 8306"/>
                  <a:gd name="connsiteX4" fmla="*/ 9449 w 16383"/>
                  <a:gd name="connsiteY4" fmla="*/ 1448 h 8306"/>
                  <a:gd name="connsiteX5" fmla="*/ 7392 w 16383"/>
                  <a:gd name="connsiteY5" fmla="*/ 1143 h 8306"/>
                  <a:gd name="connsiteX6" fmla="*/ 4801 w 16383"/>
                  <a:gd name="connsiteY6" fmla="*/ 2134 h 8306"/>
                  <a:gd name="connsiteX7" fmla="*/ 2972 w 16383"/>
                  <a:gd name="connsiteY7" fmla="*/ 1524 h 8306"/>
                  <a:gd name="connsiteX8" fmla="*/ 1753 w 16383"/>
                  <a:gd name="connsiteY8" fmla="*/ 1753 h 8306"/>
                  <a:gd name="connsiteX9" fmla="*/ 610 w 16383"/>
                  <a:gd name="connsiteY9" fmla="*/ 2591 h 8306"/>
                  <a:gd name="connsiteX10" fmla="*/ 0 w 16383"/>
                  <a:gd name="connsiteY10" fmla="*/ 3734 h 8306"/>
                  <a:gd name="connsiteX11" fmla="*/ 76 w 16383"/>
                  <a:gd name="connsiteY11" fmla="*/ 4496 h 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83" h="8306">
                    <a:moveTo>
                      <a:pt x="7544" y="8306"/>
                    </a:moveTo>
                    <a:lnTo>
                      <a:pt x="12954" y="8306"/>
                    </a:lnTo>
                    <a:lnTo>
                      <a:pt x="16383" y="3124"/>
                    </a:lnTo>
                    <a:lnTo>
                      <a:pt x="12040" y="0"/>
                    </a:lnTo>
                    <a:lnTo>
                      <a:pt x="9449" y="1448"/>
                    </a:lnTo>
                    <a:lnTo>
                      <a:pt x="7392" y="1143"/>
                    </a:lnTo>
                    <a:lnTo>
                      <a:pt x="4801" y="2134"/>
                    </a:lnTo>
                    <a:lnTo>
                      <a:pt x="2972" y="1524"/>
                    </a:lnTo>
                    <a:lnTo>
                      <a:pt x="1753" y="1753"/>
                    </a:lnTo>
                    <a:lnTo>
                      <a:pt x="610" y="2591"/>
                    </a:lnTo>
                    <a:lnTo>
                      <a:pt x="0" y="3734"/>
                    </a:lnTo>
                    <a:lnTo>
                      <a:pt x="76" y="44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3" name="Freeform: Shape 1802">
                <a:extLst>
                  <a:ext uri="{FF2B5EF4-FFF2-40B4-BE49-F238E27FC236}">
                    <a16:creationId xmlns:a16="http://schemas.microsoft.com/office/drawing/2014/main" id="{0C9AB1AB-5F46-44EB-96DA-625C5B5B10E0}"/>
                  </a:ext>
                </a:extLst>
              </p:cNvPr>
              <p:cNvSpPr/>
              <p:nvPr/>
            </p:nvSpPr>
            <p:spPr>
              <a:xfrm>
                <a:off x="5010683" y="1832228"/>
                <a:ext cx="13868" cy="6553"/>
              </a:xfrm>
              <a:custGeom>
                <a:avLst/>
                <a:gdLst>
                  <a:gd name="connsiteX0" fmla="*/ 6553 w 13868"/>
                  <a:gd name="connsiteY0" fmla="*/ 6172 h 6553"/>
                  <a:gd name="connsiteX1" fmla="*/ 9449 w 13868"/>
                  <a:gd name="connsiteY1" fmla="*/ 6553 h 6553"/>
                  <a:gd name="connsiteX2" fmla="*/ 11887 w 13868"/>
                  <a:gd name="connsiteY2" fmla="*/ 6172 h 6553"/>
                  <a:gd name="connsiteX3" fmla="*/ 13868 w 13868"/>
                  <a:gd name="connsiteY3" fmla="*/ 4572 h 6553"/>
                  <a:gd name="connsiteX4" fmla="*/ 12649 w 13868"/>
                  <a:gd name="connsiteY4" fmla="*/ 2972 h 6553"/>
                  <a:gd name="connsiteX5" fmla="*/ 9220 w 13868"/>
                  <a:gd name="connsiteY5" fmla="*/ 686 h 6553"/>
                  <a:gd name="connsiteX6" fmla="*/ 7315 w 13868"/>
                  <a:gd name="connsiteY6" fmla="*/ 0 h 6553"/>
                  <a:gd name="connsiteX7" fmla="*/ 3353 w 13868"/>
                  <a:gd name="connsiteY7" fmla="*/ 686 h 6553"/>
                  <a:gd name="connsiteX8" fmla="*/ 0 w 13868"/>
                  <a:gd name="connsiteY8" fmla="*/ 610 h 6553"/>
                  <a:gd name="connsiteX9" fmla="*/ 1752 w 13868"/>
                  <a:gd name="connsiteY9" fmla="*/ 4496 h 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68" h="6553">
                    <a:moveTo>
                      <a:pt x="6553" y="6172"/>
                    </a:moveTo>
                    <a:lnTo>
                      <a:pt x="9449" y="6553"/>
                    </a:lnTo>
                    <a:lnTo>
                      <a:pt x="11887" y="6172"/>
                    </a:lnTo>
                    <a:lnTo>
                      <a:pt x="13868" y="4572"/>
                    </a:lnTo>
                    <a:lnTo>
                      <a:pt x="12649" y="2972"/>
                    </a:lnTo>
                    <a:lnTo>
                      <a:pt x="9220" y="686"/>
                    </a:lnTo>
                    <a:lnTo>
                      <a:pt x="7315" y="0"/>
                    </a:lnTo>
                    <a:lnTo>
                      <a:pt x="3353" y="686"/>
                    </a:lnTo>
                    <a:lnTo>
                      <a:pt x="0" y="610"/>
                    </a:lnTo>
                    <a:lnTo>
                      <a:pt x="1752" y="44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4" name="Freeform: Shape 1803">
                <a:extLst>
                  <a:ext uri="{FF2B5EF4-FFF2-40B4-BE49-F238E27FC236}">
                    <a16:creationId xmlns:a16="http://schemas.microsoft.com/office/drawing/2014/main" id="{253A7D37-3675-459A-A47B-6E17DAA9085F}"/>
                  </a:ext>
                </a:extLst>
              </p:cNvPr>
              <p:cNvSpPr/>
              <p:nvPr/>
            </p:nvSpPr>
            <p:spPr>
              <a:xfrm>
                <a:off x="5010759" y="2104796"/>
                <a:ext cx="6781" cy="15087"/>
              </a:xfrm>
              <a:custGeom>
                <a:avLst/>
                <a:gdLst>
                  <a:gd name="connsiteX0" fmla="*/ 228 w 6781"/>
                  <a:gd name="connsiteY0" fmla="*/ 10592 h 15087"/>
                  <a:gd name="connsiteX1" fmla="*/ 1524 w 6781"/>
                  <a:gd name="connsiteY1" fmla="*/ 13944 h 15087"/>
                  <a:gd name="connsiteX2" fmla="*/ 2896 w 6781"/>
                  <a:gd name="connsiteY2" fmla="*/ 14859 h 15087"/>
                  <a:gd name="connsiteX3" fmla="*/ 5029 w 6781"/>
                  <a:gd name="connsiteY3" fmla="*/ 15088 h 15087"/>
                  <a:gd name="connsiteX4" fmla="*/ 6629 w 6781"/>
                  <a:gd name="connsiteY4" fmla="*/ 14783 h 15087"/>
                  <a:gd name="connsiteX5" fmla="*/ 6781 w 6781"/>
                  <a:gd name="connsiteY5" fmla="*/ 14173 h 15087"/>
                  <a:gd name="connsiteX6" fmla="*/ 5943 w 6781"/>
                  <a:gd name="connsiteY6" fmla="*/ 686 h 15087"/>
                  <a:gd name="connsiteX7" fmla="*/ 4876 w 6781"/>
                  <a:gd name="connsiteY7" fmla="*/ 0 h 15087"/>
                  <a:gd name="connsiteX8" fmla="*/ 457 w 6781"/>
                  <a:gd name="connsiteY8" fmla="*/ 152 h 15087"/>
                  <a:gd name="connsiteX9" fmla="*/ 533 w 6781"/>
                  <a:gd name="connsiteY9" fmla="*/ 4724 h 15087"/>
                  <a:gd name="connsiteX10" fmla="*/ 0 w 6781"/>
                  <a:gd name="connsiteY10" fmla="*/ 8534 h 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1" h="15087">
                    <a:moveTo>
                      <a:pt x="228" y="10592"/>
                    </a:moveTo>
                    <a:lnTo>
                      <a:pt x="1524" y="13944"/>
                    </a:lnTo>
                    <a:lnTo>
                      <a:pt x="2896" y="14859"/>
                    </a:lnTo>
                    <a:lnTo>
                      <a:pt x="5029" y="15088"/>
                    </a:lnTo>
                    <a:lnTo>
                      <a:pt x="6629" y="14783"/>
                    </a:lnTo>
                    <a:lnTo>
                      <a:pt x="6781" y="14173"/>
                    </a:lnTo>
                    <a:lnTo>
                      <a:pt x="5943" y="686"/>
                    </a:lnTo>
                    <a:lnTo>
                      <a:pt x="4876" y="0"/>
                    </a:lnTo>
                    <a:lnTo>
                      <a:pt x="457" y="152"/>
                    </a:lnTo>
                    <a:lnTo>
                      <a:pt x="533" y="4724"/>
                    </a:lnTo>
                    <a:lnTo>
                      <a:pt x="0" y="85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5" name="Freeform: Shape 1804">
                <a:extLst>
                  <a:ext uri="{FF2B5EF4-FFF2-40B4-BE49-F238E27FC236}">
                    <a16:creationId xmlns:a16="http://schemas.microsoft.com/office/drawing/2014/main" id="{13323735-3572-4F4B-9F91-2A4C7E358417}"/>
                  </a:ext>
                </a:extLst>
              </p:cNvPr>
              <p:cNvSpPr/>
              <p:nvPr/>
            </p:nvSpPr>
            <p:spPr>
              <a:xfrm>
                <a:off x="5031562" y="1846859"/>
                <a:ext cx="10134" cy="8001"/>
              </a:xfrm>
              <a:custGeom>
                <a:avLst/>
                <a:gdLst>
                  <a:gd name="connsiteX0" fmla="*/ 3657 w 10134"/>
                  <a:gd name="connsiteY0" fmla="*/ 457 h 8001"/>
                  <a:gd name="connsiteX1" fmla="*/ 1677 w 10134"/>
                  <a:gd name="connsiteY1" fmla="*/ 0 h 8001"/>
                  <a:gd name="connsiteX2" fmla="*/ 0 w 10134"/>
                  <a:gd name="connsiteY2" fmla="*/ 305 h 8001"/>
                  <a:gd name="connsiteX3" fmla="*/ 838 w 10134"/>
                  <a:gd name="connsiteY3" fmla="*/ 2438 h 8001"/>
                  <a:gd name="connsiteX4" fmla="*/ 1752 w 10134"/>
                  <a:gd name="connsiteY4" fmla="*/ 3734 h 8001"/>
                  <a:gd name="connsiteX5" fmla="*/ 4724 w 10134"/>
                  <a:gd name="connsiteY5" fmla="*/ 5182 h 8001"/>
                  <a:gd name="connsiteX6" fmla="*/ 8306 w 10134"/>
                  <a:gd name="connsiteY6" fmla="*/ 8001 h 8001"/>
                  <a:gd name="connsiteX7" fmla="*/ 9372 w 10134"/>
                  <a:gd name="connsiteY7" fmla="*/ 8001 h 8001"/>
                  <a:gd name="connsiteX8" fmla="*/ 10135 w 10134"/>
                  <a:gd name="connsiteY8" fmla="*/ 5791 h 8001"/>
                  <a:gd name="connsiteX9" fmla="*/ 10058 w 10134"/>
                  <a:gd name="connsiteY9" fmla="*/ 4572 h 8001"/>
                  <a:gd name="connsiteX10" fmla="*/ 8687 w 10134"/>
                  <a:gd name="connsiteY10" fmla="*/ 2515 h 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4" h="8001">
                    <a:moveTo>
                      <a:pt x="3657" y="457"/>
                    </a:moveTo>
                    <a:lnTo>
                      <a:pt x="1677" y="0"/>
                    </a:lnTo>
                    <a:lnTo>
                      <a:pt x="0" y="305"/>
                    </a:lnTo>
                    <a:lnTo>
                      <a:pt x="838" y="2438"/>
                    </a:lnTo>
                    <a:lnTo>
                      <a:pt x="1752" y="3734"/>
                    </a:lnTo>
                    <a:lnTo>
                      <a:pt x="4724" y="5182"/>
                    </a:lnTo>
                    <a:lnTo>
                      <a:pt x="8306" y="8001"/>
                    </a:lnTo>
                    <a:lnTo>
                      <a:pt x="9372" y="8001"/>
                    </a:lnTo>
                    <a:lnTo>
                      <a:pt x="10135" y="5791"/>
                    </a:lnTo>
                    <a:lnTo>
                      <a:pt x="10058" y="4572"/>
                    </a:lnTo>
                    <a:lnTo>
                      <a:pt x="8687" y="25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6" name="Freeform: Shape 1805">
                <a:extLst>
                  <a:ext uri="{FF2B5EF4-FFF2-40B4-BE49-F238E27FC236}">
                    <a16:creationId xmlns:a16="http://schemas.microsoft.com/office/drawing/2014/main" id="{0E879E52-1B5F-4E1C-B602-02784FD0A84D}"/>
                  </a:ext>
                </a:extLst>
              </p:cNvPr>
              <p:cNvSpPr/>
              <p:nvPr/>
            </p:nvSpPr>
            <p:spPr>
              <a:xfrm>
                <a:off x="5029580" y="1862708"/>
                <a:ext cx="9905" cy="12953"/>
              </a:xfrm>
              <a:custGeom>
                <a:avLst/>
                <a:gdLst>
                  <a:gd name="connsiteX0" fmla="*/ 6401 w 9905"/>
                  <a:gd name="connsiteY0" fmla="*/ 2972 h 12953"/>
                  <a:gd name="connsiteX1" fmla="*/ 2134 w 9905"/>
                  <a:gd name="connsiteY1" fmla="*/ 1905 h 12953"/>
                  <a:gd name="connsiteX2" fmla="*/ 1143 w 9905"/>
                  <a:gd name="connsiteY2" fmla="*/ 229 h 12953"/>
                  <a:gd name="connsiteX3" fmla="*/ 0 w 9905"/>
                  <a:gd name="connsiteY3" fmla="*/ 0 h 12953"/>
                  <a:gd name="connsiteX4" fmla="*/ 305 w 9905"/>
                  <a:gd name="connsiteY4" fmla="*/ 1905 h 12953"/>
                  <a:gd name="connsiteX5" fmla="*/ 1829 w 9905"/>
                  <a:gd name="connsiteY5" fmla="*/ 5867 h 12953"/>
                  <a:gd name="connsiteX6" fmla="*/ 6401 w 9905"/>
                  <a:gd name="connsiteY6" fmla="*/ 10744 h 12953"/>
                  <a:gd name="connsiteX7" fmla="*/ 9068 w 9905"/>
                  <a:gd name="connsiteY7" fmla="*/ 12725 h 12953"/>
                  <a:gd name="connsiteX8" fmla="*/ 9906 w 9905"/>
                  <a:gd name="connsiteY8" fmla="*/ 12954 h 12953"/>
                  <a:gd name="connsiteX9" fmla="*/ 9220 w 9905"/>
                  <a:gd name="connsiteY9" fmla="*/ 11201 h 12953"/>
                  <a:gd name="connsiteX10" fmla="*/ 8992 w 9905"/>
                  <a:gd name="connsiteY10" fmla="*/ 8153 h 12953"/>
                  <a:gd name="connsiteX11" fmla="*/ 7544 w 9905"/>
                  <a:gd name="connsiteY11" fmla="*/ 5791 h 12953"/>
                  <a:gd name="connsiteX12" fmla="*/ 7544 w 9905"/>
                  <a:gd name="connsiteY12" fmla="*/ 3810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05" h="12953">
                    <a:moveTo>
                      <a:pt x="6401" y="2972"/>
                    </a:moveTo>
                    <a:lnTo>
                      <a:pt x="2134" y="1905"/>
                    </a:lnTo>
                    <a:lnTo>
                      <a:pt x="1143" y="229"/>
                    </a:lnTo>
                    <a:lnTo>
                      <a:pt x="0" y="0"/>
                    </a:lnTo>
                    <a:lnTo>
                      <a:pt x="305" y="1905"/>
                    </a:lnTo>
                    <a:lnTo>
                      <a:pt x="1829" y="5867"/>
                    </a:lnTo>
                    <a:lnTo>
                      <a:pt x="6401" y="10744"/>
                    </a:lnTo>
                    <a:lnTo>
                      <a:pt x="9068" y="12725"/>
                    </a:lnTo>
                    <a:lnTo>
                      <a:pt x="9906" y="12954"/>
                    </a:lnTo>
                    <a:lnTo>
                      <a:pt x="9220" y="11201"/>
                    </a:lnTo>
                    <a:lnTo>
                      <a:pt x="8992" y="8153"/>
                    </a:lnTo>
                    <a:lnTo>
                      <a:pt x="7544" y="5791"/>
                    </a:lnTo>
                    <a:lnTo>
                      <a:pt x="7544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7" name="Freeform: Shape 1806">
                <a:extLst>
                  <a:ext uri="{FF2B5EF4-FFF2-40B4-BE49-F238E27FC236}">
                    <a16:creationId xmlns:a16="http://schemas.microsoft.com/office/drawing/2014/main" id="{5E44BDFC-4536-4858-AE03-D26D020659CC}"/>
                  </a:ext>
                </a:extLst>
              </p:cNvPr>
              <p:cNvSpPr/>
              <p:nvPr/>
            </p:nvSpPr>
            <p:spPr>
              <a:xfrm>
                <a:off x="5044211" y="1820037"/>
                <a:ext cx="5867" cy="10058"/>
              </a:xfrm>
              <a:custGeom>
                <a:avLst/>
                <a:gdLst>
                  <a:gd name="connsiteX0" fmla="*/ 533 w 5867"/>
                  <a:gd name="connsiteY0" fmla="*/ 8915 h 10058"/>
                  <a:gd name="connsiteX1" fmla="*/ 1296 w 5867"/>
                  <a:gd name="connsiteY1" fmla="*/ 9373 h 10058"/>
                  <a:gd name="connsiteX2" fmla="*/ 4039 w 5867"/>
                  <a:gd name="connsiteY2" fmla="*/ 10058 h 10058"/>
                  <a:gd name="connsiteX3" fmla="*/ 5868 w 5867"/>
                  <a:gd name="connsiteY3" fmla="*/ 5791 h 10058"/>
                  <a:gd name="connsiteX4" fmla="*/ 3277 w 5867"/>
                  <a:gd name="connsiteY4" fmla="*/ 3810 h 10058"/>
                  <a:gd name="connsiteX5" fmla="*/ 153 w 5867"/>
                  <a:gd name="connsiteY5" fmla="*/ 0 h 10058"/>
                  <a:gd name="connsiteX6" fmla="*/ 305 w 5867"/>
                  <a:gd name="connsiteY6" fmla="*/ 4648 h 10058"/>
                  <a:gd name="connsiteX7" fmla="*/ 0 w 5867"/>
                  <a:gd name="connsiteY7" fmla="*/ 7772 h 1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67" h="10058">
                    <a:moveTo>
                      <a:pt x="533" y="8915"/>
                    </a:moveTo>
                    <a:lnTo>
                      <a:pt x="1296" y="9373"/>
                    </a:lnTo>
                    <a:lnTo>
                      <a:pt x="4039" y="10058"/>
                    </a:lnTo>
                    <a:lnTo>
                      <a:pt x="5868" y="5791"/>
                    </a:lnTo>
                    <a:lnTo>
                      <a:pt x="3277" y="3810"/>
                    </a:lnTo>
                    <a:lnTo>
                      <a:pt x="153" y="0"/>
                    </a:lnTo>
                    <a:lnTo>
                      <a:pt x="305" y="4648"/>
                    </a:lnTo>
                    <a:lnTo>
                      <a:pt x="0" y="77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8" name="Freeform: Shape 1807">
                <a:extLst>
                  <a:ext uri="{FF2B5EF4-FFF2-40B4-BE49-F238E27FC236}">
                    <a16:creationId xmlns:a16="http://schemas.microsoft.com/office/drawing/2014/main" id="{188BDA9C-E8BA-445D-9186-480057180B4F}"/>
                  </a:ext>
                </a:extLst>
              </p:cNvPr>
              <p:cNvSpPr/>
              <p:nvPr/>
            </p:nvSpPr>
            <p:spPr>
              <a:xfrm>
                <a:off x="5006035" y="2124913"/>
                <a:ext cx="5638" cy="3657"/>
              </a:xfrm>
              <a:custGeom>
                <a:avLst/>
                <a:gdLst>
                  <a:gd name="connsiteX0" fmla="*/ 1524 w 5638"/>
                  <a:gd name="connsiteY0" fmla="*/ 3658 h 3657"/>
                  <a:gd name="connsiteX1" fmla="*/ 4953 w 5638"/>
                  <a:gd name="connsiteY1" fmla="*/ 2896 h 3657"/>
                  <a:gd name="connsiteX2" fmla="*/ 5639 w 5638"/>
                  <a:gd name="connsiteY2" fmla="*/ 1905 h 3657"/>
                  <a:gd name="connsiteX3" fmla="*/ 5258 w 5638"/>
                  <a:gd name="connsiteY3" fmla="*/ 991 h 3657"/>
                  <a:gd name="connsiteX4" fmla="*/ 3429 w 5638"/>
                  <a:gd name="connsiteY4" fmla="*/ 0 h 3657"/>
                  <a:gd name="connsiteX5" fmla="*/ 838 w 5638"/>
                  <a:gd name="connsiteY5" fmla="*/ 686 h 3657"/>
                  <a:gd name="connsiteX6" fmla="*/ 0 w 5638"/>
                  <a:gd name="connsiteY6" fmla="*/ 2515 h 3657"/>
                  <a:gd name="connsiteX7" fmla="*/ 228 w 5638"/>
                  <a:gd name="connsiteY7" fmla="*/ 3201 h 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8" h="3657">
                    <a:moveTo>
                      <a:pt x="1524" y="3658"/>
                    </a:moveTo>
                    <a:lnTo>
                      <a:pt x="4953" y="2896"/>
                    </a:lnTo>
                    <a:lnTo>
                      <a:pt x="5639" y="1905"/>
                    </a:lnTo>
                    <a:lnTo>
                      <a:pt x="5258" y="991"/>
                    </a:lnTo>
                    <a:lnTo>
                      <a:pt x="3429" y="0"/>
                    </a:lnTo>
                    <a:lnTo>
                      <a:pt x="838" y="686"/>
                    </a:lnTo>
                    <a:lnTo>
                      <a:pt x="0" y="2515"/>
                    </a:lnTo>
                    <a:lnTo>
                      <a:pt x="228" y="32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9" name="Freeform: Shape 1808">
                <a:extLst>
                  <a:ext uri="{FF2B5EF4-FFF2-40B4-BE49-F238E27FC236}">
                    <a16:creationId xmlns:a16="http://schemas.microsoft.com/office/drawing/2014/main" id="{F4F2F41B-A3C5-43A1-B26B-F279CE24EEA3}"/>
                  </a:ext>
                </a:extLst>
              </p:cNvPr>
              <p:cNvSpPr/>
              <p:nvPr/>
            </p:nvSpPr>
            <p:spPr>
              <a:xfrm>
                <a:off x="3463213" y="314782"/>
                <a:ext cx="100812" cy="58902"/>
              </a:xfrm>
              <a:custGeom>
                <a:avLst/>
                <a:gdLst>
                  <a:gd name="connsiteX0" fmla="*/ 23241 w 100812"/>
                  <a:gd name="connsiteY0" fmla="*/ 32537 h 58902"/>
                  <a:gd name="connsiteX1" fmla="*/ 46101 w 100812"/>
                  <a:gd name="connsiteY1" fmla="*/ 39167 h 58902"/>
                  <a:gd name="connsiteX2" fmla="*/ 72085 w 100812"/>
                  <a:gd name="connsiteY2" fmla="*/ 49073 h 58902"/>
                  <a:gd name="connsiteX3" fmla="*/ 88544 w 100812"/>
                  <a:gd name="connsiteY3" fmla="*/ 58903 h 58902"/>
                  <a:gd name="connsiteX4" fmla="*/ 96393 w 100812"/>
                  <a:gd name="connsiteY4" fmla="*/ 57226 h 58902"/>
                  <a:gd name="connsiteX5" fmla="*/ 99822 w 100812"/>
                  <a:gd name="connsiteY5" fmla="*/ 42443 h 58902"/>
                  <a:gd name="connsiteX6" fmla="*/ 100813 w 100812"/>
                  <a:gd name="connsiteY6" fmla="*/ 27508 h 58902"/>
                  <a:gd name="connsiteX7" fmla="*/ 94336 w 100812"/>
                  <a:gd name="connsiteY7" fmla="*/ 20041 h 58902"/>
                  <a:gd name="connsiteX8" fmla="*/ 75209 w 100812"/>
                  <a:gd name="connsiteY8" fmla="*/ 10897 h 58902"/>
                  <a:gd name="connsiteX9" fmla="*/ 36881 w 100812"/>
                  <a:gd name="connsiteY9" fmla="*/ 0 h 58902"/>
                  <a:gd name="connsiteX10" fmla="*/ 21869 w 100812"/>
                  <a:gd name="connsiteY10" fmla="*/ 2591 h 58902"/>
                  <a:gd name="connsiteX11" fmla="*/ 3048 w 100812"/>
                  <a:gd name="connsiteY11" fmla="*/ 3353 h 58902"/>
                  <a:gd name="connsiteX12" fmla="*/ 0 w 100812"/>
                  <a:gd name="connsiteY12" fmla="*/ 8839 h 58902"/>
                  <a:gd name="connsiteX13" fmla="*/ 1676 w 100812"/>
                  <a:gd name="connsiteY13" fmla="*/ 15088 h 5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812" h="58902">
                    <a:moveTo>
                      <a:pt x="23241" y="32537"/>
                    </a:moveTo>
                    <a:lnTo>
                      <a:pt x="46101" y="39167"/>
                    </a:lnTo>
                    <a:lnTo>
                      <a:pt x="72085" y="49073"/>
                    </a:lnTo>
                    <a:lnTo>
                      <a:pt x="88544" y="58903"/>
                    </a:lnTo>
                    <a:lnTo>
                      <a:pt x="96393" y="57226"/>
                    </a:lnTo>
                    <a:lnTo>
                      <a:pt x="99822" y="42443"/>
                    </a:lnTo>
                    <a:lnTo>
                      <a:pt x="100813" y="27508"/>
                    </a:lnTo>
                    <a:lnTo>
                      <a:pt x="94336" y="20041"/>
                    </a:lnTo>
                    <a:lnTo>
                      <a:pt x="75209" y="10897"/>
                    </a:lnTo>
                    <a:lnTo>
                      <a:pt x="36881" y="0"/>
                    </a:lnTo>
                    <a:lnTo>
                      <a:pt x="21869" y="2591"/>
                    </a:lnTo>
                    <a:lnTo>
                      <a:pt x="3048" y="3353"/>
                    </a:lnTo>
                    <a:lnTo>
                      <a:pt x="0" y="8839"/>
                    </a:lnTo>
                    <a:lnTo>
                      <a:pt x="1676" y="1508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0" name="Freeform: Shape 1809">
                <a:extLst>
                  <a:ext uri="{FF2B5EF4-FFF2-40B4-BE49-F238E27FC236}">
                    <a16:creationId xmlns:a16="http://schemas.microsoft.com/office/drawing/2014/main" id="{FA270C63-760A-41D1-BCF3-994463A4515F}"/>
                  </a:ext>
                </a:extLst>
              </p:cNvPr>
              <p:cNvSpPr/>
              <p:nvPr/>
            </p:nvSpPr>
            <p:spPr>
              <a:xfrm>
                <a:off x="1809368" y="1056284"/>
                <a:ext cx="1113281" cy="792632"/>
              </a:xfrm>
              <a:custGeom>
                <a:avLst/>
                <a:gdLst>
                  <a:gd name="connsiteX0" fmla="*/ 676047 w 1113281"/>
                  <a:gd name="connsiteY0" fmla="*/ 163754 h 792632"/>
                  <a:gd name="connsiteX1" fmla="*/ 671322 w 1113281"/>
                  <a:gd name="connsiteY1" fmla="*/ 161315 h 792632"/>
                  <a:gd name="connsiteX2" fmla="*/ 663626 w 1113281"/>
                  <a:gd name="connsiteY2" fmla="*/ 158648 h 792632"/>
                  <a:gd name="connsiteX3" fmla="*/ 652577 w 1113281"/>
                  <a:gd name="connsiteY3" fmla="*/ 166649 h 792632"/>
                  <a:gd name="connsiteX4" fmla="*/ 648995 w 1113281"/>
                  <a:gd name="connsiteY4" fmla="*/ 168554 h 792632"/>
                  <a:gd name="connsiteX5" fmla="*/ 647776 w 1113281"/>
                  <a:gd name="connsiteY5" fmla="*/ 172364 h 792632"/>
                  <a:gd name="connsiteX6" fmla="*/ 652348 w 1113281"/>
                  <a:gd name="connsiteY6" fmla="*/ 181889 h 792632"/>
                  <a:gd name="connsiteX7" fmla="*/ 652805 w 1113281"/>
                  <a:gd name="connsiteY7" fmla="*/ 186614 h 792632"/>
                  <a:gd name="connsiteX8" fmla="*/ 649605 w 1113281"/>
                  <a:gd name="connsiteY8" fmla="*/ 183871 h 792632"/>
                  <a:gd name="connsiteX9" fmla="*/ 644423 w 1113281"/>
                  <a:gd name="connsiteY9" fmla="*/ 180213 h 792632"/>
                  <a:gd name="connsiteX10" fmla="*/ 641147 w 1113281"/>
                  <a:gd name="connsiteY10" fmla="*/ 172745 h 792632"/>
                  <a:gd name="connsiteX11" fmla="*/ 635660 w 1113281"/>
                  <a:gd name="connsiteY11" fmla="*/ 169469 h 792632"/>
                  <a:gd name="connsiteX12" fmla="*/ 632155 w 1113281"/>
                  <a:gd name="connsiteY12" fmla="*/ 165049 h 792632"/>
                  <a:gd name="connsiteX13" fmla="*/ 626821 w 1113281"/>
                  <a:gd name="connsiteY13" fmla="*/ 169926 h 792632"/>
                  <a:gd name="connsiteX14" fmla="*/ 622097 w 1113281"/>
                  <a:gd name="connsiteY14" fmla="*/ 173203 h 792632"/>
                  <a:gd name="connsiteX15" fmla="*/ 618592 w 1113281"/>
                  <a:gd name="connsiteY15" fmla="*/ 176479 h 792632"/>
                  <a:gd name="connsiteX16" fmla="*/ 613410 w 1113281"/>
                  <a:gd name="connsiteY16" fmla="*/ 178079 h 792632"/>
                  <a:gd name="connsiteX17" fmla="*/ 626135 w 1113281"/>
                  <a:gd name="connsiteY17" fmla="*/ 164211 h 792632"/>
                  <a:gd name="connsiteX18" fmla="*/ 632155 w 1113281"/>
                  <a:gd name="connsiteY18" fmla="*/ 155677 h 792632"/>
                  <a:gd name="connsiteX19" fmla="*/ 632384 w 1113281"/>
                  <a:gd name="connsiteY19" fmla="*/ 153772 h 792632"/>
                  <a:gd name="connsiteX20" fmla="*/ 628269 w 1113281"/>
                  <a:gd name="connsiteY20" fmla="*/ 152019 h 792632"/>
                  <a:gd name="connsiteX21" fmla="*/ 626212 w 1113281"/>
                  <a:gd name="connsiteY21" fmla="*/ 152019 h 792632"/>
                  <a:gd name="connsiteX22" fmla="*/ 621335 w 1113281"/>
                  <a:gd name="connsiteY22" fmla="*/ 153543 h 792632"/>
                  <a:gd name="connsiteX23" fmla="*/ 615696 w 1113281"/>
                  <a:gd name="connsiteY23" fmla="*/ 158344 h 792632"/>
                  <a:gd name="connsiteX24" fmla="*/ 605333 w 1113281"/>
                  <a:gd name="connsiteY24" fmla="*/ 159029 h 792632"/>
                  <a:gd name="connsiteX25" fmla="*/ 602132 w 1113281"/>
                  <a:gd name="connsiteY25" fmla="*/ 160706 h 792632"/>
                  <a:gd name="connsiteX26" fmla="*/ 597789 w 1113281"/>
                  <a:gd name="connsiteY26" fmla="*/ 165278 h 792632"/>
                  <a:gd name="connsiteX27" fmla="*/ 594132 w 1113281"/>
                  <a:gd name="connsiteY27" fmla="*/ 173431 h 792632"/>
                  <a:gd name="connsiteX28" fmla="*/ 591617 w 1113281"/>
                  <a:gd name="connsiteY28" fmla="*/ 182728 h 792632"/>
                  <a:gd name="connsiteX29" fmla="*/ 582473 w 1113281"/>
                  <a:gd name="connsiteY29" fmla="*/ 191186 h 792632"/>
                  <a:gd name="connsiteX30" fmla="*/ 580949 w 1113281"/>
                  <a:gd name="connsiteY30" fmla="*/ 190348 h 792632"/>
                  <a:gd name="connsiteX31" fmla="*/ 584987 w 1113281"/>
                  <a:gd name="connsiteY31" fmla="*/ 184404 h 792632"/>
                  <a:gd name="connsiteX32" fmla="*/ 588493 w 1113281"/>
                  <a:gd name="connsiteY32" fmla="*/ 177851 h 792632"/>
                  <a:gd name="connsiteX33" fmla="*/ 588721 w 1113281"/>
                  <a:gd name="connsiteY33" fmla="*/ 174803 h 792632"/>
                  <a:gd name="connsiteX34" fmla="*/ 587426 w 1113281"/>
                  <a:gd name="connsiteY34" fmla="*/ 170917 h 792632"/>
                  <a:gd name="connsiteX35" fmla="*/ 588874 w 1113281"/>
                  <a:gd name="connsiteY35" fmla="*/ 166268 h 792632"/>
                  <a:gd name="connsiteX36" fmla="*/ 593598 w 1113281"/>
                  <a:gd name="connsiteY36" fmla="*/ 160858 h 792632"/>
                  <a:gd name="connsiteX37" fmla="*/ 593903 w 1113281"/>
                  <a:gd name="connsiteY37" fmla="*/ 158801 h 792632"/>
                  <a:gd name="connsiteX38" fmla="*/ 583845 w 1113281"/>
                  <a:gd name="connsiteY38" fmla="*/ 159410 h 792632"/>
                  <a:gd name="connsiteX39" fmla="*/ 574853 w 1113281"/>
                  <a:gd name="connsiteY39" fmla="*/ 157658 h 792632"/>
                  <a:gd name="connsiteX40" fmla="*/ 574320 w 1113281"/>
                  <a:gd name="connsiteY40" fmla="*/ 156439 h 792632"/>
                  <a:gd name="connsiteX41" fmla="*/ 586435 w 1113281"/>
                  <a:gd name="connsiteY41" fmla="*/ 155296 h 792632"/>
                  <a:gd name="connsiteX42" fmla="*/ 590474 w 1113281"/>
                  <a:gd name="connsiteY42" fmla="*/ 154076 h 792632"/>
                  <a:gd name="connsiteX43" fmla="*/ 596951 w 1113281"/>
                  <a:gd name="connsiteY43" fmla="*/ 150952 h 792632"/>
                  <a:gd name="connsiteX44" fmla="*/ 608838 w 1113281"/>
                  <a:gd name="connsiteY44" fmla="*/ 146914 h 792632"/>
                  <a:gd name="connsiteX45" fmla="*/ 611429 w 1113281"/>
                  <a:gd name="connsiteY45" fmla="*/ 143256 h 792632"/>
                  <a:gd name="connsiteX46" fmla="*/ 612800 w 1113281"/>
                  <a:gd name="connsiteY46" fmla="*/ 140056 h 792632"/>
                  <a:gd name="connsiteX47" fmla="*/ 612953 w 1113281"/>
                  <a:gd name="connsiteY47" fmla="*/ 137160 h 792632"/>
                  <a:gd name="connsiteX48" fmla="*/ 610743 w 1113281"/>
                  <a:gd name="connsiteY48" fmla="*/ 132969 h 792632"/>
                  <a:gd name="connsiteX49" fmla="*/ 609676 w 1113281"/>
                  <a:gd name="connsiteY49" fmla="*/ 132055 h 792632"/>
                  <a:gd name="connsiteX50" fmla="*/ 606400 w 1113281"/>
                  <a:gd name="connsiteY50" fmla="*/ 130912 h 792632"/>
                  <a:gd name="connsiteX51" fmla="*/ 600913 w 1113281"/>
                  <a:gd name="connsiteY51" fmla="*/ 129540 h 792632"/>
                  <a:gd name="connsiteX52" fmla="*/ 594132 w 1113281"/>
                  <a:gd name="connsiteY52" fmla="*/ 128702 h 792632"/>
                  <a:gd name="connsiteX53" fmla="*/ 586054 w 1113281"/>
                  <a:gd name="connsiteY53" fmla="*/ 128473 h 792632"/>
                  <a:gd name="connsiteX54" fmla="*/ 576605 w 1113281"/>
                  <a:gd name="connsiteY54" fmla="*/ 131140 h 792632"/>
                  <a:gd name="connsiteX55" fmla="*/ 565709 w 1113281"/>
                  <a:gd name="connsiteY55" fmla="*/ 136779 h 792632"/>
                  <a:gd name="connsiteX56" fmla="*/ 559003 w 1113281"/>
                  <a:gd name="connsiteY56" fmla="*/ 141503 h 792632"/>
                  <a:gd name="connsiteX57" fmla="*/ 555422 w 1113281"/>
                  <a:gd name="connsiteY57" fmla="*/ 147218 h 792632"/>
                  <a:gd name="connsiteX58" fmla="*/ 550469 w 1113281"/>
                  <a:gd name="connsiteY58" fmla="*/ 153848 h 792632"/>
                  <a:gd name="connsiteX59" fmla="*/ 547573 w 1113281"/>
                  <a:gd name="connsiteY59" fmla="*/ 156134 h 792632"/>
                  <a:gd name="connsiteX60" fmla="*/ 546583 w 1113281"/>
                  <a:gd name="connsiteY60" fmla="*/ 155829 h 792632"/>
                  <a:gd name="connsiteX61" fmla="*/ 546964 w 1113281"/>
                  <a:gd name="connsiteY61" fmla="*/ 154838 h 792632"/>
                  <a:gd name="connsiteX62" fmla="*/ 551764 w 1113281"/>
                  <a:gd name="connsiteY62" fmla="*/ 149733 h 792632"/>
                  <a:gd name="connsiteX63" fmla="*/ 557403 w 1113281"/>
                  <a:gd name="connsiteY63" fmla="*/ 140132 h 792632"/>
                  <a:gd name="connsiteX64" fmla="*/ 561289 w 1113281"/>
                  <a:gd name="connsiteY64" fmla="*/ 135103 h 792632"/>
                  <a:gd name="connsiteX65" fmla="*/ 567004 w 1113281"/>
                  <a:gd name="connsiteY65" fmla="*/ 132817 h 792632"/>
                  <a:gd name="connsiteX66" fmla="*/ 580263 w 1113281"/>
                  <a:gd name="connsiteY66" fmla="*/ 119405 h 792632"/>
                  <a:gd name="connsiteX67" fmla="*/ 580720 w 1113281"/>
                  <a:gd name="connsiteY67" fmla="*/ 116281 h 792632"/>
                  <a:gd name="connsiteX68" fmla="*/ 579501 w 1113281"/>
                  <a:gd name="connsiteY68" fmla="*/ 112471 h 792632"/>
                  <a:gd name="connsiteX69" fmla="*/ 577672 w 1113281"/>
                  <a:gd name="connsiteY69" fmla="*/ 108509 h 792632"/>
                  <a:gd name="connsiteX70" fmla="*/ 575082 w 1113281"/>
                  <a:gd name="connsiteY70" fmla="*/ 104394 h 792632"/>
                  <a:gd name="connsiteX71" fmla="*/ 570890 w 1113281"/>
                  <a:gd name="connsiteY71" fmla="*/ 101041 h 792632"/>
                  <a:gd name="connsiteX72" fmla="*/ 554965 w 1113281"/>
                  <a:gd name="connsiteY72" fmla="*/ 94488 h 792632"/>
                  <a:gd name="connsiteX73" fmla="*/ 550012 w 1113281"/>
                  <a:gd name="connsiteY73" fmla="*/ 94107 h 792632"/>
                  <a:gd name="connsiteX74" fmla="*/ 544754 w 1113281"/>
                  <a:gd name="connsiteY74" fmla="*/ 95098 h 792632"/>
                  <a:gd name="connsiteX75" fmla="*/ 540106 w 1113281"/>
                  <a:gd name="connsiteY75" fmla="*/ 95174 h 792632"/>
                  <a:gd name="connsiteX76" fmla="*/ 536220 w 1113281"/>
                  <a:gd name="connsiteY76" fmla="*/ 94412 h 792632"/>
                  <a:gd name="connsiteX77" fmla="*/ 525170 w 1113281"/>
                  <a:gd name="connsiteY77" fmla="*/ 89992 h 792632"/>
                  <a:gd name="connsiteX78" fmla="*/ 516484 w 1113281"/>
                  <a:gd name="connsiteY78" fmla="*/ 85496 h 792632"/>
                  <a:gd name="connsiteX79" fmla="*/ 508940 w 1113281"/>
                  <a:gd name="connsiteY79" fmla="*/ 83591 h 792632"/>
                  <a:gd name="connsiteX80" fmla="*/ 494843 w 1113281"/>
                  <a:gd name="connsiteY80" fmla="*/ 82525 h 792632"/>
                  <a:gd name="connsiteX81" fmla="*/ 482803 w 1113281"/>
                  <a:gd name="connsiteY81" fmla="*/ 82448 h 792632"/>
                  <a:gd name="connsiteX82" fmla="*/ 475564 w 1113281"/>
                  <a:gd name="connsiteY82" fmla="*/ 83363 h 792632"/>
                  <a:gd name="connsiteX83" fmla="*/ 465963 w 1113281"/>
                  <a:gd name="connsiteY83" fmla="*/ 86030 h 792632"/>
                  <a:gd name="connsiteX84" fmla="*/ 452476 w 1113281"/>
                  <a:gd name="connsiteY84" fmla="*/ 92354 h 792632"/>
                  <a:gd name="connsiteX85" fmla="*/ 449656 w 1113281"/>
                  <a:gd name="connsiteY85" fmla="*/ 94488 h 792632"/>
                  <a:gd name="connsiteX86" fmla="*/ 448208 w 1113281"/>
                  <a:gd name="connsiteY86" fmla="*/ 96545 h 792632"/>
                  <a:gd name="connsiteX87" fmla="*/ 447447 w 1113281"/>
                  <a:gd name="connsiteY87" fmla="*/ 98984 h 792632"/>
                  <a:gd name="connsiteX88" fmla="*/ 447218 w 1113281"/>
                  <a:gd name="connsiteY88" fmla="*/ 101803 h 792632"/>
                  <a:gd name="connsiteX89" fmla="*/ 448437 w 1113281"/>
                  <a:gd name="connsiteY89" fmla="*/ 104318 h 792632"/>
                  <a:gd name="connsiteX90" fmla="*/ 454914 w 1113281"/>
                  <a:gd name="connsiteY90" fmla="*/ 109804 h 792632"/>
                  <a:gd name="connsiteX91" fmla="*/ 468859 w 1113281"/>
                  <a:gd name="connsiteY91" fmla="*/ 114529 h 792632"/>
                  <a:gd name="connsiteX92" fmla="*/ 477850 w 1113281"/>
                  <a:gd name="connsiteY92" fmla="*/ 118491 h 792632"/>
                  <a:gd name="connsiteX93" fmla="*/ 484022 w 1113281"/>
                  <a:gd name="connsiteY93" fmla="*/ 119939 h 792632"/>
                  <a:gd name="connsiteX94" fmla="*/ 484784 w 1113281"/>
                  <a:gd name="connsiteY94" fmla="*/ 122911 h 792632"/>
                  <a:gd name="connsiteX95" fmla="*/ 476631 w 1113281"/>
                  <a:gd name="connsiteY95" fmla="*/ 122758 h 792632"/>
                  <a:gd name="connsiteX96" fmla="*/ 461543 w 1113281"/>
                  <a:gd name="connsiteY96" fmla="*/ 115519 h 792632"/>
                  <a:gd name="connsiteX97" fmla="*/ 454076 w 1113281"/>
                  <a:gd name="connsiteY97" fmla="*/ 115900 h 792632"/>
                  <a:gd name="connsiteX98" fmla="*/ 449428 w 1113281"/>
                  <a:gd name="connsiteY98" fmla="*/ 115595 h 792632"/>
                  <a:gd name="connsiteX99" fmla="*/ 443484 w 1113281"/>
                  <a:gd name="connsiteY99" fmla="*/ 112014 h 792632"/>
                  <a:gd name="connsiteX100" fmla="*/ 438912 w 1113281"/>
                  <a:gd name="connsiteY100" fmla="*/ 110414 h 792632"/>
                  <a:gd name="connsiteX101" fmla="*/ 434264 w 1113281"/>
                  <a:gd name="connsiteY101" fmla="*/ 116586 h 792632"/>
                  <a:gd name="connsiteX102" fmla="*/ 432587 w 1113281"/>
                  <a:gd name="connsiteY102" fmla="*/ 128397 h 792632"/>
                  <a:gd name="connsiteX103" fmla="*/ 435331 w 1113281"/>
                  <a:gd name="connsiteY103" fmla="*/ 133502 h 792632"/>
                  <a:gd name="connsiteX104" fmla="*/ 438455 w 1113281"/>
                  <a:gd name="connsiteY104" fmla="*/ 137617 h 792632"/>
                  <a:gd name="connsiteX105" fmla="*/ 441884 w 1113281"/>
                  <a:gd name="connsiteY105" fmla="*/ 140284 h 792632"/>
                  <a:gd name="connsiteX106" fmla="*/ 443179 w 1113281"/>
                  <a:gd name="connsiteY106" fmla="*/ 142951 h 792632"/>
                  <a:gd name="connsiteX107" fmla="*/ 443332 w 1113281"/>
                  <a:gd name="connsiteY107" fmla="*/ 144247 h 792632"/>
                  <a:gd name="connsiteX108" fmla="*/ 442189 w 1113281"/>
                  <a:gd name="connsiteY108" fmla="*/ 144170 h 792632"/>
                  <a:gd name="connsiteX109" fmla="*/ 435940 w 1113281"/>
                  <a:gd name="connsiteY109" fmla="*/ 140665 h 792632"/>
                  <a:gd name="connsiteX110" fmla="*/ 426949 w 1113281"/>
                  <a:gd name="connsiteY110" fmla="*/ 132588 h 792632"/>
                  <a:gd name="connsiteX111" fmla="*/ 426568 w 1113281"/>
                  <a:gd name="connsiteY111" fmla="*/ 128168 h 792632"/>
                  <a:gd name="connsiteX112" fmla="*/ 426568 w 1113281"/>
                  <a:gd name="connsiteY112" fmla="*/ 122149 h 792632"/>
                  <a:gd name="connsiteX113" fmla="*/ 427253 w 1113281"/>
                  <a:gd name="connsiteY113" fmla="*/ 116129 h 792632"/>
                  <a:gd name="connsiteX114" fmla="*/ 419786 w 1113281"/>
                  <a:gd name="connsiteY114" fmla="*/ 110109 h 792632"/>
                  <a:gd name="connsiteX115" fmla="*/ 414757 w 1113281"/>
                  <a:gd name="connsiteY115" fmla="*/ 107518 h 792632"/>
                  <a:gd name="connsiteX116" fmla="*/ 410718 w 1113281"/>
                  <a:gd name="connsiteY116" fmla="*/ 111404 h 792632"/>
                  <a:gd name="connsiteX117" fmla="*/ 404622 w 1113281"/>
                  <a:gd name="connsiteY117" fmla="*/ 113005 h 792632"/>
                  <a:gd name="connsiteX118" fmla="*/ 401955 w 1113281"/>
                  <a:gd name="connsiteY118" fmla="*/ 111785 h 792632"/>
                  <a:gd name="connsiteX119" fmla="*/ 400431 w 1113281"/>
                  <a:gd name="connsiteY119" fmla="*/ 108661 h 792632"/>
                  <a:gd name="connsiteX120" fmla="*/ 397078 w 1113281"/>
                  <a:gd name="connsiteY120" fmla="*/ 104089 h 792632"/>
                  <a:gd name="connsiteX121" fmla="*/ 395021 w 1113281"/>
                  <a:gd name="connsiteY121" fmla="*/ 103556 h 792632"/>
                  <a:gd name="connsiteX122" fmla="*/ 391363 w 1113281"/>
                  <a:gd name="connsiteY122" fmla="*/ 104851 h 792632"/>
                  <a:gd name="connsiteX123" fmla="*/ 386867 w 1113281"/>
                  <a:gd name="connsiteY123" fmla="*/ 107290 h 792632"/>
                  <a:gd name="connsiteX124" fmla="*/ 385877 w 1113281"/>
                  <a:gd name="connsiteY124" fmla="*/ 108433 h 792632"/>
                  <a:gd name="connsiteX125" fmla="*/ 384277 w 1113281"/>
                  <a:gd name="connsiteY125" fmla="*/ 111785 h 792632"/>
                  <a:gd name="connsiteX126" fmla="*/ 384962 w 1113281"/>
                  <a:gd name="connsiteY126" fmla="*/ 114071 h 792632"/>
                  <a:gd name="connsiteX127" fmla="*/ 392963 w 1113281"/>
                  <a:gd name="connsiteY127" fmla="*/ 122911 h 792632"/>
                  <a:gd name="connsiteX128" fmla="*/ 391287 w 1113281"/>
                  <a:gd name="connsiteY128" fmla="*/ 123139 h 792632"/>
                  <a:gd name="connsiteX129" fmla="*/ 383972 w 1113281"/>
                  <a:gd name="connsiteY129" fmla="*/ 120320 h 792632"/>
                  <a:gd name="connsiteX130" fmla="*/ 381457 w 1113281"/>
                  <a:gd name="connsiteY130" fmla="*/ 120701 h 792632"/>
                  <a:gd name="connsiteX131" fmla="*/ 373532 w 1113281"/>
                  <a:gd name="connsiteY131" fmla="*/ 124968 h 792632"/>
                  <a:gd name="connsiteX132" fmla="*/ 361188 w 1113281"/>
                  <a:gd name="connsiteY132" fmla="*/ 136474 h 792632"/>
                  <a:gd name="connsiteX133" fmla="*/ 357454 w 1113281"/>
                  <a:gd name="connsiteY133" fmla="*/ 140741 h 792632"/>
                  <a:gd name="connsiteX134" fmla="*/ 355244 w 1113281"/>
                  <a:gd name="connsiteY134" fmla="*/ 141961 h 792632"/>
                  <a:gd name="connsiteX135" fmla="*/ 352654 w 1113281"/>
                  <a:gd name="connsiteY135" fmla="*/ 142265 h 792632"/>
                  <a:gd name="connsiteX136" fmla="*/ 351739 w 1113281"/>
                  <a:gd name="connsiteY136" fmla="*/ 141656 h 792632"/>
                  <a:gd name="connsiteX137" fmla="*/ 352577 w 1113281"/>
                  <a:gd name="connsiteY137" fmla="*/ 140132 h 792632"/>
                  <a:gd name="connsiteX138" fmla="*/ 352654 w 1113281"/>
                  <a:gd name="connsiteY138" fmla="*/ 137770 h 792632"/>
                  <a:gd name="connsiteX139" fmla="*/ 351968 w 1113281"/>
                  <a:gd name="connsiteY139" fmla="*/ 134645 h 792632"/>
                  <a:gd name="connsiteX140" fmla="*/ 352044 w 1113281"/>
                  <a:gd name="connsiteY140" fmla="*/ 132207 h 792632"/>
                  <a:gd name="connsiteX141" fmla="*/ 352806 w 1113281"/>
                  <a:gd name="connsiteY141" fmla="*/ 130454 h 792632"/>
                  <a:gd name="connsiteX142" fmla="*/ 354102 w 1113281"/>
                  <a:gd name="connsiteY142" fmla="*/ 129311 h 792632"/>
                  <a:gd name="connsiteX143" fmla="*/ 355854 w 1113281"/>
                  <a:gd name="connsiteY143" fmla="*/ 128778 h 792632"/>
                  <a:gd name="connsiteX144" fmla="*/ 360121 w 1113281"/>
                  <a:gd name="connsiteY144" fmla="*/ 129311 h 792632"/>
                  <a:gd name="connsiteX145" fmla="*/ 361722 w 1113281"/>
                  <a:gd name="connsiteY145" fmla="*/ 128245 h 792632"/>
                  <a:gd name="connsiteX146" fmla="*/ 352882 w 1113281"/>
                  <a:gd name="connsiteY146" fmla="*/ 121920 h 792632"/>
                  <a:gd name="connsiteX147" fmla="*/ 352044 w 1113281"/>
                  <a:gd name="connsiteY147" fmla="*/ 120548 h 792632"/>
                  <a:gd name="connsiteX148" fmla="*/ 356692 w 1113281"/>
                  <a:gd name="connsiteY148" fmla="*/ 116967 h 792632"/>
                  <a:gd name="connsiteX149" fmla="*/ 361264 w 1113281"/>
                  <a:gd name="connsiteY149" fmla="*/ 111328 h 792632"/>
                  <a:gd name="connsiteX150" fmla="*/ 365074 w 1113281"/>
                  <a:gd name="connsiteY150" fmla="*/ 105004 h 792632"/>
                  <a:gd name="connsiteX151" fmla="*/ 364846 w 1113281"/>
                  <a:gd name="connsiteY151" fmla="*/ 103175 h 792632"/>
                  <a:gd name="connsiteX152" fmla="*/ 359054 w 1113281"/>
                  <a:gd name="connsiteY152" fmla="*/ 102718 h 792632"/>
                  <a:gd name="connsiteX153" fmla="*/ 340462 w 1113281"/>
                  <a:gd name="connsiteY153" fmla="*/ 115672 h 792632"/>
                  <a:gd name="connsiteX154" fmla="*/ 340843 w 1113281"/>
                  <a:gd name="connsiteY154" fmla="*/ 113233 h 792632"/>
                  <a:gd name="connsiteX155" fmla="*/ 349834 w 1113281"/>
                  <a:gd name="connsiteY155" fmla="*/ 105004 h 792632"/>
                  <a:gd name="connsiteX156" fmla="*/ 362331 w 1113281"/>
                  <a:gd name="connsiteY156" fmla="*/ 95402 h 792632"/>
                  <a:gd name="connsiteX157" fmla="*/ 372085 w 1113281"/>
                  <a:gd name="connsiteY157" fmla="*/ 86639 h 792632"/>
                  <a:gd name="connsiteX158" fmla="*/ 375971 w 1113281"/>
                  <a:gd name="connsiteY158" fmla="*/ 83820 h 792632"/>
                  <a:gd name="connsiteX159" fmla="*/ 377876 w 1113281"/>
                  <a:gd name="connsiteY159" fmla="*/ 81839 h 792632"/>
                  <a:gd name="connsiteX160" fmla="*/ 377723 w 1113281"/>
                  <a:gd name="connsiteY160" fmla="*/ 80010 h 792632"/>
                  <a:gd name="connsiteX161" fmla="*/ 371780 w 1113281"/>
                  <a:gd name="connsiteY161" fmla="*/ 76657 h 792632"/>
                  <a:gd name="connsiteX162" fmla="*/ 369113 w 1113281"/>
                  <a:gd name="connsiteY162" fmla="*/ 73685 h 792632"/>
                  <a:gd name="connsiteX163" fmla="*/ 365532 w 1113281"/>
                  <a:gd name="connsiteY163" fmla="*/ 68504 h 792632"/>
                  <a:gd name="connsiteX164" fmla="*/ 364541 w 1113281"/>
                  <a:gd name="connsiteY164" fmla="*/ 63475 h 792632"/>
                  <a:gd name="connsiteX165" fmla="*/ 365912 w 1113281"/>
                  <a:gd name="connsiteY165" fmla="*/ 58445 h 792632"/>
                  <a:gd name="connsiteX166" fmla="*/ 365150 w 1113281"/>
                  <a:gd name="connsiteY166" fmla="*/ 54331 h 792632"/>
                  <a:gd name="connsiteX167" fmla="*/ 362102 w 1113281"/>
                  <a:gd name="connsiteY167" fmla="*/ 51054 h 792632"/>
                  <a:gd name="connsiteX168" fmla="*/ 356692 w 1113281"/>
                  <a:gd name="connsiteY168" fmla="*/ 48006 h 792632"/>
                  <a:gd name="connsiteX169" fmla="*/ 348767 w 1113281"/>
                  <a:gd name="connsiteY169" fmla="*/ 45187 h 792632"/>
                  <a:gd name="connsiteX170" fmla="*/ 343891 w 1113281"/>
                  <a:gd name="connsiteY170" fmla="*/ 40157 h 792632"/>
                  <a:gd name="connsiteX171" fmla="*/ 340538 w 1113281"/>
                  <a:gd name="connsiteY171" fmla="*/ 27889 h 792632"/>
                  <a:gd name="connsiteX172" fmla="*/ 336423 w 1113281"/>
                  <a:gd name="connsiteY172" fmla="*/ 19126 h 792632"/>
                  <a:gd name="connsiteX173" fmla="*/ 333985 w 1113281"/>
                  <a:gd name="connsiteY173" fmla="*/ 16459 h 792632"/>
                  <a:gd name="connsiteX174" fmla="*/ 326288 w 1113281"/>
                  <a:gd name="connsiteY174" fmla="*/ 11811 h 792632"/>
                  <a:gd name="connsiteX175" fmla="*/ 313106 w 1113281"/>
                  <a:gd name="connsiteY175" fmla="*/ 9296 h 792632"/>
                  <a:gd name="connsiteX176" fmla="*/ 303124 w 1113281"/>
                  <a:gd name="connsiteY176" fmla="*/ 8839 h 792632"/>
                  <a:gd name="connsiteX177" fmla="*/ 285445 w 1113281"/>
                  <a:gd name="connsiteY177" fmla="*/ 9373 h 792632"/>
                  <a:gd name="connsiteX178" fmla="*/ 278282 w 1113281"/>
                  <a:gd name="connsiteY178" fmla="*/ 10439 h 792632"/>
                  <a:gd name="connsiteX179" fmla="*/ 274396 w 1113281"/>
                  <a:gd name="connsiteY179" fmla="*/ 11582 h 792632"/>
                  <a:gd name="connsiteX180" fmla="*/ 271501 w 1113281"/>
                  <a:gd name="connsiteY180" fmla="*/ 13335 h 792632"/>
                  <a:gd name="connsiteX181" fmla="*/ 256337 w 1113281"/>
                  <a:gd name="connsiteY181" fmla="*/ 16612 h 792632"/>
                  <a:gd name="connsiteX182" fmla="*/ 243916 w 1113281"/>
                  <a:gd name="connsiteY182" fmla="*/ 20803 h 792632"/>
                  <a:gd name="connsiteX183" fmla="*/ 237211 w 1113281"/>
                  <a:gd name="connsiteY183" fmla="*/ 24308 h 792632"/>
                  <a:gd name="connsiteX184" fmla="*/ 236753 w 1113281"/>
                  <a:gd name="connsiteY184" fmla="*/ 25756 h 792632"/>
                  <a:gd name="connsiteX185" fmla="*/ 242164 w 1113281"/>
                  <a:gd name="connsiteY185" fmla="*/ 31699 h 792632"/>
                  <a:gd name="connsiteX186" fmla="*/ 241935 w 1113281"/>
                  <a:gd name="connsiteY186" fmla="*/ 32537 h 792632"/>
                  <a:gd name="connsiteX187" fmla="*/ 230048 w 1113281"/>
                  <a:gd name="connsiteY187" fmla="*/ 29413 h 792632"/>
                  <a:gd name="connsiteX188" fmla="*/ 217399 w 1113281"/>
                  <a:gd name="connsiteY188" fmla="*/ 29642 h 792632"/>
                  <a:gd name="connsiteX189" fmla="*/ 209626 w 1113281"/>
                  <a:gd name="connsiteY189" fmla="*/ 34595 h 792632"/>
                  <a:gd name="connsiteX190" fmla="*/ 194005 w 1113281"/>
                  <a:gd name="connsiteY190" fmla="*/ 38557 h 792632"/>
                  <a:gd name="connsiteX191" fmla="*/ 177089 w 1113281"/>
                  <a:gd name="connsiteY191" fmla="*/ 55474 h 792632"/>
                  <a:gd name="connsiteX192" fmla="*/ 179832 w 1113281"/>
                  <a:gd name="connsiteY192" fmla="*/ 59893 h 792632"/>
                  <a:gd name="connsiteX193" fmla="*/ 191110 w 1113281"/>
                  <a:gd name="connsiteY193" fmla="*/ 63017 h 792632"/>
                  <a:gd name="connsiteX194" fmla="*/ 222809 w 1113281"/>
                  <a:gd name="connsiteY194" fmla="*/ 75209 h 792632"/>
                  <a:gd name="connsiteX195" fmla="*/ 223495 w 1113281"/>
                  <a:gd name="connsiteY195" fmla="*/ 78029 h 792632"/>
                  <a:gd name="connsiteX196" fmla="*/ 195148 w 1113281"/>
                  <a:gd name="connsiteY196" fmla="*/ 69113 h 792632"/>
                  <a:gd name="connsiteX197" fmla="*/ 184557 w 1113281"/>
                  <a:gd name="connsiteY197" fmla="*/ 66599 h 792632"/>
                  <a:gd name="connsiteX198" fmla="*/ 179680 w 1113281"/>
                  <a:gd name="connsiteY198" fmla="*/ 67208 h 792632"/>
                  <a:gd name="connsiteX199" fmla="*/ 177089 w 1113281"/>
                  <a:gd name="connsiteY199" fmla="*/ 68732 h 792632"/>
                  <a:gd name="connsiteX200" fmla="*/ 172441 w 1113281"/>
                  <a:gd name="connsiteY200" fmla="*/ 73762 h 792632"/>
                  <a:gd name="connsiteX201" fmla="*/ 170688 w 1113281"/>
                  <a:gd name="connsiteY201" fmla="*/ 76429 h 792632"/>
                  <a:gd name="connsiteX202" fmla="*/ 169697 w 1113281"/>
                  <a:gd name="connsiteY202" fmla="*/ 79705 h 792632"/>
                  <a:gd name="connsiteX203" fmla="*/ 169545 w 1113281"/>
                  <a:gd name="connsiteY203" fmla="*/ 83515 h 792632"/>
                  <a:gd name="connsiteX204" fmla="*/ 170002 w 1113281"/>
                  <a:gd name="connsiteY204" fmla="*/ 89992 h 792632"/>
                  <a:gd name="connsiteX205" fmla="*/ 170840 w 1113281"/>
                  <a:gd name="connsiteY205" fmla="*/ 92050 h 792632"/>
                  <a:gd name="connsiteX206" fmla="*/ 173279 w 1113281"/>
                  <a:gd name="connsiteY206" fmla="*/ 94717 h 792632"/>
                  <a:gd name="connsiteX207" fmla="*/ 175412 w 1113281"/>
                  <a:gd name="connsiteY207" fmla="*/ 98908 h 792632"/>
                  <a:gd name="connsiteX208" fmla="*/ 179527 w 1113281"/>
                  <a:gd name="connsiteY208" fmla="*/ 103708 h 792632"/>
                  <a:gd name="connsiteX209" fmla="*/ 181508 w 1113281"/>
                  <a:gd name="connsiteY209" fmla="*/ 105308 h 792632"/>
                  <a:gd name="connsiteX210" fmla="*/ 188671 w 1113281"/>
                  <a:gd name="connsiteY210" fmla="*/ 108128 h 792632"/>
                  <a:gd name="connsiteX211" fmla="*/ 192481 w 1113281"/>
                  <a:gd name="connsiteY211" fmla="*/ 108052 h 792632"/>
                  <a:gd name="connsiteX212" fmla="*/ 196139 w 1113281"/>
                  <a:gd name="connsiteY212" fmla="*/ 106451 h 792632"/>
                  <a:gd name="connsiteX213" fmla="*/ 200558 w 1113281"/>
                  <a:gd name="connsiteY213" fmla="*/ 106451 h 792632"/>
                  <a:gd name="connsiteX214" fmla="*/ 209322 w 1113281"/>
                  <a:gd name="connsiteY214" fmla="*/ 108585 h 792632"/>
                  <a:gd name="connsiteX215" fmla="*/ 208483 w 1113281"/>
                  <a:gd name="connsiteY215" fmla="*/ 110414 h 792632"/>
                  <a:gd name="connsiteX216" fmla="*/ 202006 w 1113281"/>
                  <a:gd name="connsiteY216" fmla="*/ 111938 h 792632"/>
                  <a:gd name="connsiteX217" fmla="*/ 200863 w 1113281"/>
                  <a:gd name="connsiteY217" fmla="*/ 113538 h 792632"/>
                  <a:gd name="connsiteX218" fmla="*/ 203302 w 1113281"/>
                  <a:gd name="connsiteY218" fmla="*/ 117043 h 792632"/>
                  <a:gd name="connsiteX219" fmla="*/ 208559 w 1113281"/>
                  <a:gd name="connsiteY219" fmla="*/ 122072 h 792632"/>
                  <a:gd name="connsiteX220" fmla="*/ 220066 w 1113281"/>
                  <a:gd name="connsiteY220" fmla="*/ 128854 h 792632"/>
                  <a:gd name="connsiteX221" fmla="*/ 222504 w 1113281"/>
                  <a:gd name="connsiteY221" fmla="*/ 131445 h 792632"/>
                  <a:gd name="connsiteX222" fmla="*/ 222504 w 1113281"/>
                  <a:gd name="connsiteY222" fmla="*/ 132436 h 792632"/>
                  <a:gd name="connsiteX223" fmla="*/ 219837 w 1113281"/>
                  <a:gd name="connsiteY223" fmla="*/ 131902 h 792632"/>
                  <a:gd name="connsiteX224" fmla="*/ 209855 w 1113281"/>
                  <a:gd name="connsiteY224" fmla="*/ 126340 h 792632"/>
                  <a:gd name="connsiteX225" fmla="*/ 194005 w 1113281"/>
                  <a:gd name="connsiteY225" fmla="*/ 120015 h 792632"/>
                  <a:gd name="connsiteX226" fmla="*/ 182270 w 1113281"/>
                  <a:gd name="connsiteY226" fmla="*/ 118948 h 792632"/>
                  <a:gd name="connsiteX227" fmla="*/ 178994 w 1113281"/>
                  <a:gd name="connsiteY227" fmla="*/ 120244 h 792632"/>
                  <a:gd name="connsiteX228" fmla="*/ 173584 w 1113281"/>
                  <a:gd name="connsiteY228" fmla="*/ 128397 h 792632"/>
                  <a:gd name="connsiteX229" fmla="*/ 168935 w 1113281"/>
                  <a:gd name="connsiteY229" fmla="*/ 131140 h 792632"/>
                  <a:gd name="connsiteX230" fmla="*/ 161315 w 1113281"/>
                  <a:gd name="connsiteY230" fmla="*/ 134036 h 792632"/>
                  <a:gd name="connsiteX231" fmla="*/ 159410 w 1113281"/>
                  <a:gd name="connsiteY231" fmla="*/ 136627 h 792632"/>
                  <a:gd name="connsiteX232" fmla="*/ 163220 w 1113281"/>
                  <a:gd name="connsiteY232" fmla="*/ 138760 h 792632"/>
                  <a:gd name="connsiteX233" fmla="*/ 171602 w 1113281"/>
                  <a:gd name="connsiteY233" fmla="*/ 145237 h 792632"/>
                  <a:gd name="connsiteX234" fmla="*/ 174879 w 1113281"/>
                  <a:gd name="connsiteY234" fmla="*/ 148819 h 792632"/>
                  <a:gd name="connsiteX235" fmla="*/ 179375 w 1113281"/>
                  <a:gd name="connsiteY235" fmla="*/ 155143 h 792632"/>
                  <a:gd name="connsiteX236" fmla="*/ 181585 w 1113281"/>
                  <a:gd name="connsiteY236" fmla="*/ 157277 h 792632"/>
                  <a:gd name="connsiteX237" fmla="*/ 185014 w 1113281"/>
                  <a:gd name="connsiteY237" fmla="*/ 158801 h 792632"/>
                  <a:gd name="connsiteX238" fmla="*/ 189662 w 1113281"/>
                  <a:gd name="connsiteY238" fmla="*/ 159791 h 792632"/>
                  <a:gd name="connsiteX239" fmla="*/ 193472 w 1113281"/>
                  <a:gd name="connsiteY239" fmla="*/ 160325 h 792632"/>
                  <a:gd name="connsiteX240" fmla="*/ 200939 w 1113281"/>
                  <a:gd name="connsiteY240" fmla="*/ 160020 h 792632"/>
                  <a:gd name="connsiteX241" fmla="*/ 206350 w 1113281"/>
                  <a:gd name="connsiteY241" fmla="*/ 161925 h 792632"/>
                  <a:gd name="connsiteX242" fmla="*/ 207874 w 1113281"/>
                  <a:gd name="connsiteY242" fmla="*/ 165202 h 792632"/>
                  <a:gd name="connsiteX243" fmla="*/ 207950 w 1113281"/>
                  <a:gd name="connsiteY243" fmla="*/ 170231 h 792632"/>
                  <a:gd name="connsiteX244" fmla="*/ 207340 w 1113281"/>
                  <a:gd name="connsiteY244" fmla="*/ 175641 h 792632"/>
                  <a:gd name="connsiteX245" fmla="*/ 205969 w 1113281"/>
                  <a:gd name="connsiteY245" fmla="*/ 181280 h 792632"/>
                  <a:gd name="connsiteX246" fmla="*/ 202844 w 1113281"/>
                  <a:gd name="connsiteY246" fmla="*/ 199949 h 792632"/>
                  <a:gd name="connsiteX247" fmla="*/ 201549 w 1113281"/>
                  <a:gd name="connsiteY247" fmla="*/ 204521 h 792632"/>
                  <a:gd name="connsiteX248" fmla="*/ 199797 w 1113281"/>
                  <a:gd name="connsiteY248" fmla="*/ 206350 h 792632"/>
                  <a:gd name="connsiteX249" fmla="*/ 195148 w 1113281"/>
                  <a:gd name="connsiteY249" fmla="*/ 204292 h 792632"/>
                  <a:gd name="connsiteX250" fmla="*/ 192862 w 1113281"/>
                  <a:gd name="connsiteY250" fmla="*/ 202387 h 792632"/>
                  <a:gd name="connsiteX251" fmla="*/ 192177 w 1113281"/>
                  <a:gd name="connsiteY251" fmla="*/ 201016 h 792632"/>
                  <a:gd name="connsiteX252" fmla="*/ 193015 w 1113281"/>
                  <a:gd name="connsiteY252" fmla="*/ 200101 h 792632"/>
                  <a:gd name="connsiteX253" fmla="*/ 194615 w 1113281"/>
                  <a:gd name="connsiteY253" fmla="*/ 196901 h 792632"/>
                  <a:gd name="connsiteX254" fmla="*/ 191033 w 1113281"/>
                  <a:gd name="connsiteY254" fmla="*/ 195834 h 792632"/>
                  <a:gd name="connsiteX255" fmla="*/ 169774 w 1113281"/>
                  <a:gd name="connsiteY255" fmla="*/ 195834 h 792632"/>
                  <a:gd name="connsiteX256" fmla="*/ 162763 w 1113281"/>
                  <a:gd name="connsiteY256" fmla="*/ 197663 h 792632"/>
                  <a:gd name="connsiteX257" fmla="*/ 151028 w 1113281"/>
                  <a:gd name="connsiteY257" fmla="*/ 203073 h 792632"/>
                  <a:gd name="connsiteX258" fmla="*/ 143485 w 1113281"/>
                  <a:gd name="connsiteY258" fmla="*/ 205359 h 792632"/>
                  <a:gd name="connsiteX259" fmla="*/ 134722 w 1113281"/>
                  <a:gd name="connsiteY259" fmla="*/ 207340 h 792632"/>
                  <a:gd name="connsiteX260" fmla="*/ 133121 w 1113281"/>
                  <a:gd name="connsiteY260" fmla="*/ 205740 h 792632"/>
                  <a:gd name="connsiteX261" fmla="*/ 137617 w 1113281"/>
                  <a:gd name="connsiteY261" fmla="*/ 203530 h 792632"/>
                  <a:gd name="connsiteX262" fmla="*/ 149047 w 1113281"/>
                  <a:gd name="connsiteY262" fmla="*/ 199796 h 792632"/>
                  <a:gd name="connsiteX263" fmla="*/ 158115 w 1113281"/>
                  <a:gd name="connsiteY263" fmla="*/ 195072 h 792632"/>
                  <a:gd name="connsiteX264" fmla="*/ 165354 w 1113281"/>
                  <a:gd name="connsiteY264" fmla="*/ 192862 h 792632"/>
                  <a:gd name="connsiteX265" fmla="*/ 178994 w 1113281"/>
                  <a:gd name="connsiteY265" fmla="*/ 190576 h 792632"/>
                  <a:gd name="connsiteX266" fmla="*/ 189357 w 1113281"/>
                  <a:gd name="connsiteY266" fmla="*/ 185166 h 792632"/>
                  <a:gd name="connsiteX267" fmla="*/ 193853 w 1113281"/>
                  <a:gd name="connsiteY267" fmla="*/ 181661 h 792632"/>
                  <a:gd name="connsiteX268" fmla="*/ 191719 w 1113281"/>
                  <a:gd name="connsiteY268" fmla="*/ 178460 h 792632"/>
                  <a:gd name="connsiteX269" fmla="*/ 182042 w 1113281"/>
                  <a:gd name="connsiteY269" fmla="*/ 171831 h 792632"/>
                  <a:gd name="connsiteX270" fmla="*/ 173888 w 1113281"/>
                  <a:gd name="connsiteY270" fmla="*/ 167335 h 792632"/>
                  <a:gd name="connsiteX271" fmla="*/ 165659 w 1113281"/>
                  <a:gd name="connsiteY271" fmla="*/ 161239 h 792632"/>
                  <a:gd name="connsiteX272" fmla="*/ 154534 w 1113281"/>
                  <a:gd name="connsiteY272" fmla="*/ 152019 h 792632"/>
                  <a:gd name="connsiteX273" fmla="*/ 147447 w 1113281"/>
                  <a:gd name="connsiteY273" fmla="*/ 142875 h 792632"/>
                  <a:gd name="connsiteX274" fmla="*/ 144475 w 1113281"/>
                  <a:gd name="connsiteY274" fmla="*/ 133807 h 792632"/>
                  <a:gd name="connsiteX275" fmla="*/ 142723 w 1113281"/>
                  <a:gd name="connsiteY275" fmla="*/ 126797 h 792632"/>
                  <a:gd name="connsiteX276" fmla="*/ 142342 w 1113281"/>
                  <a:gd name="connsiteY276" fmla="*/ 121920 h 792632"/>
                  <a:gd name="connsiteX277" fmla="*/ 142494 w 1113281"/>
                  <a:gd name="connsiteY277" fmla="*/ 116815 h 792632"/>
                  <a:gd name="connsiteX278" fmla="*/ 143408 w 1113281"/>
                  <a:gd name="connsiteY278" fmla="*/ 106756 h 792632"/>
                  <a:gd name="connsiteX279" fmla="*/ 143485 w 1113281"/>
                  <a:gd name="connsiteY279" fmla="*/ 102489 h 792632"/>
                  <a:gd name="connsiteX280" fmla="*/ 141199 w 1113281"/>
                  <a:gd name="connsiteY280" fmla="*/ 97841 h 792632"/>
                  <a:gd name="connsiteX281" fmla="*/ 132893 w 1113281"/>
                  <a:gd name="connsiteY281" fmla="*/ 87935 h 792632"/>
                  <a:gd name="connsiteX282" fmla="*/ 130531 w 1113281"/>
                  <a:gd name="connsiteY282" fmla="*/ 83363 h 792632"/>
                  <a:gd name="connsiteX283" fmla="*/ 130073 w 1113281"/>
                  <a:gd name="connsiteY283" fmla="*/ 80543 h 792632"/>
                  <a:gd name="connsiteX284" fmla="*/ 131597 w 1113281"/>
                  <a:gd name="connsiteY284" fmla="*/ 72695 h 792632"/>
                  <a:gd name="connsiteX285" fmla="*/ 133655 w 1113281"/>
                  <a:gd name="connsiteY285" fmla="*/ 69799 h 792632"/>
                  <a:gd name="connsiteX286" fmla="*/ 137312 w 1113281"/>
                  <a:gd name="connsiteY286" fmla="*/ 66142 h 792632"/>
                  <a:gd name="connsiteX287" fmla="*/ 152629 w 1113281"/>
                  <a:gd name="connsiteY287" fmla="*/ 44120 h 792632"/>
                  <a:gd name="connsiteX288" fmla="*/ 155982 w 1113281"/>
                  <a:gd name="connsiteY288" fmla="*/ 40234 h 792632"/>
                  <a:gd name="connsiteX289" fmla="*/ 168250 w 1113281"/>
                  <a:gd name="connsiteY289" fmla="*/ 29261 h 792632"/>
                  <a:gd name="connsiteX290" fmla="*/ 175641 w 1113281"/>
                  <a:gd name="connsiteY290" fmla="*/ 24384 h 792632"/>
                  <a:gd name="connsiteX291" fmla="*/ 186766 w 1113281"/>
                  <a:gd name="connsiteY291" fmla="*/ 18745 h 792632"/>
                  <a:gd name="connsiteX292" fmla="*/ 195682 w 1113281"/>
                  <a:gd name="connsiteY292" fmla="*/ 11963 h 792632"/>
                  <a:gd name="connsiteX293" fmla="*/ 196825 w 1113281"/>
                  <a:gd name="connsiteY293" fmla="*/ 9906 h 792632"/>
                  <a:gd name="connsiteX294" fmla="*/ 195377 w 1113281"/>
                  <a:gd name="connsiteY294" fmla="*/ 6782 h 792632"/>
                  <a:gd name="connsiteX295" fmla="*/ 194386 w 1113281"/>
                  <a:gd name="connsiteY295" fmla="*/ 5639 h 792632"/>
                  <a:gd name="connsiteX296" fmla="*/ 190424 w 1113281"/>
                  <a:gd name="connsiteY296" fmla="*/ 3505 h 792632"/>
                  <a:gd name="connsiteX297" fmla="*/ 157887 w 1113281"/>
                  <a:gd name="connsiteY297" fmla="*/ 381 h 792632"/>
                  <a:gd name="connsiteX298" fmla="*/ 140208 w 1113281"/>
                  <a:gd name="connsiteY298" fmla="*/ 0 h 792632"/>
                  <a:gd name="connsiteX299" fmla="*/ 126111 w 1113281"/>
                  <a:gd name="connsiteY299" fmla="*/ 1524 h 792632"/>
                  <a:gd name="connsiteX300" fmla="*/ 98908 w 1113281"/>
                  <a:gd name="connsiteY300" fmla="*/ 7087 h 792632"/>
                  <a:gd name="connsiteX301" fmla="*/ 89306 w 1113281"/>
                  <a:gd name="connsiteY301" fmla="*/ 9830 h 792632"/>
                  <a:gd name="connsiteX302" fmla="*/ 81305 w 1113281"/>
                  <a:gd name="connsiteY302" fmla="*/ 13564 h 792632"/>
                  <a:gd name="connsiteX303" fmla="*/ 71857 w 1113281"/>
                  <a:gd name="connsiteY303" fmla="*/ 19355 h 792632"/>
                  <a:gd name="connsiteX304" fmla="*/ 51130 w 1113281"/>
                  <a:gd name="connsiteY304" fmla="*/ 33604 h 792632"/>
                  <a:gd name="connsiteX305" fmla="*/ 50292 w 1113281"/>
                  <a:gd name="connsiteY305" fmla="*/ 34671 h 792632"/>
                  <a:gd name="connsiteX306" fmla="*/ 49835 w 1113281"/>
                  <a:gd name="connsiteY306" fmla="*/ 36347 h 792632"/>
                  <a:gd name="connsiteX307" fmla="*/ 49682 w 1113281"/>
                  <a:gd name="connsiteY307" fmla="*/ 38633 h 792632"/>
                  <a:gd name="connsiteX308" fmla="*/ 48997 w 1113281"/>
                  <a:gd name="connsiteY308" fmla="*/ 40234 h 792632"/>
                  <a:gd name="connsiteX309" fmla="*/ 40615 w 1113281"/>
                  <a:gd name="connsiteY309" fmla="*/ 44653 h 792632"/>
                  <a:gd name="connsiteX310" fmla="*/ 35204 w 1113281"/>
                  <a:gd name="connsiteY310" fmla="*/ 49835 h 792632"/>
                  <a:gd name="connsiteX311" fmla="*/ 30937 w 1113281"/>
                  <a:gd name="connsiteY311" fmla="*/ 55321 h 792632"/>
                  <a:gd name="connsiteX312" fmla="*/ 29489 w 1113281"/>
                  <a:gd name="connsiteY312" fmla="*/ 58217 h 792632"/>
                  <a:gd name="connsiteX313" fmla="*/ 28499 w 1113281"/>
                  <a:gd name="connsiteY313" fmla="*/ 62027 h 792632"/>
                  <a:gd name="connsiteX314" fmla="*/ 27584 w 1113281"/>
                  <a:gd name="connsiteY314" fmla="*/ 67361 h 792632"/>
                  <a:gd name="connsiteX315" fmla="*/ 27051 w 1113281"/>
                  <a:gd name="connsiteY315" fmla="*/ 74828 h 792632"/>
                  <a:gd name="connsiteX316" fmla="*/ 25832 w 1113281"/>
                  <a:gd name="connsiteY316" fmla="*/ 77572 h 792632"/>
                  <a:gd name="connsiteX317" fmla="*/ 18898 w 1113281"/>
                  <a:gd name="connsiteY317" fmla="*/ 85877 h 792632"/>
                  <a:gd name="connsiteX318" fmla="*/ 12497 w 1113281"/>
                  <a:gd name="connsiteY318" fmla="*/ 94717 h 792632"/>
                  <a:gd name="connsiteX319" fmla="*/ 8077 w 1113281"/>
                  <a:gd name="connsiteY319" fmla="*/ 101956 h 792632"/>
                  <a:gd name="connsiteX320" fmla="*/ 6325 w 1113281"/>
                  <a:gd name="connsiteY320" fmla="*/ 105994 h 792632"/>
                  <a:gd name="connsiteX321" fmla="*/ 5867 w 1113281"/>
                  <a:gd name="connsiteY321" fmla="*/ 109271 h 792632"/>
                  <a:gd name="connsiteX322" fmla="*/ 5867 w 1113281"/>
                  <a:gd name="connsiteY322" fmla="*/ 113157 h 792632"/>
                  <a:gd name="connsiteX323" fmla="*/ 6401 w 1113281"/>
                  <a:gd name="connsiteY323" fmla="*/ 117805 h 792632"/>
                  <a:gd name="connsiteX324" fmla="*/ 7772 w 1113281"/>
                  <a:gd name="connsiteY324" fmla="*/ 120701 h 792632"/>
                  <a:gd name="connsiteX325" fmla="*/ 12192 w 1113281"/>
                  <a:gd name="connsiteY325" fmla="*/ 122758 h 792632"/>
                  <a:gd name="connsiteX326" fmla="*/ 14249 w 1113281"/>
                  <a:gd name="connsiteY326" fmla="*/ 123139 h 792632"/>
                  <a:gd name="connsiteX327" fmla="*/ 13945 w 1113281"/>
                  <a:gd name="connsiteY327" fmla="*/ 124358 h 792632"/>
                  <a:gd name="connsiteX328" fmla="*/ 3581 w 1113281"/>
                  <a:gd name="connsiteY328" fmla="*/ 132131 h 792632"/>
                  <a:gd name="connsiteX329" fmla="*/ 0 w 1113281"/>
                  <a:gd name="connsiteY329" fmla="*/ 139294 h 792632"/>
                  <a:gd name="connsiteX330" fmla="*/ 152 w 1113281"/>
                  <a:gd name="connsiteY330" fmla="*/ 142723 h 792632"/>
                  <a:gd name="connsiteX331" fmla="*/ 1829 w 1113281"/>
                  <a:gd name="connsiteY331" fmla="*/ 146533 h 792632"/>
                  <a:gd name="connsiteX332" fmla="*/ 3505 w 1113281"/>
                  <a:gd name="connsiteY332" fmla="*/ 154076 h 792632"/>
                  <a:gd name="connsiteX333" fmla="*/ 5258 w 1113281"/>
                  <a:gd name="connsiteY333" fmla="*/ 165202 h 792632"/>
                  <a:gd name="connsiteX334" fmla="*/ 6934 w 1113281"/>
                  <a:gd name="connsiteY334" fmla="*/ 171831 h 792632"/>
                  <a:gd name="connsiteX335" fmla="*/ 8458 w 1113281"/>
                  <a:gd name="connsiteY335" fmla="*/ 173965 h 792632"/>
                  <a:gd name="connsiteX336" fmla="*/ 12802 w 1113281"/>
                  <a:gd name="connsiteY336" fmla="*/ 176708 h 792632"/>
                  <a:gd name="connsiteX337" fmla="*/ 23470 w 1113281"/>
                  <a:gd name="connsiteY337" fmla="*/ 181737 h 792632"/>
                  <a:gd name="connsiteX338" fmla="*/ 36652 w 1113281"/>
                  <a:gd name="connsiteY338" fmla="*/ 186309 h 792632"/>
                  <a:gd name="connsiteX339" fmla="*/ 55626 w 1113281"/>
                  <a:gd name="connsiteY339" fmla="*/ 189586 h 792632"/>
                  <a:gd name="connsiteX340" fmla="*/ 76124 w 1113281"/>
                  <a:gd name="connsiteY340" fmla="*/ 190576 h 792632"/>
                  <a:gd name="connsiteX341" fmla="*/ 83363 w 1113281"/>
                  <a:gd name="connsiteY341" fmla="*/ 191872 h 792632"/>
                  <a:gd name="connsiteX342" fmla="*/ 87782 w 1113281"/>
                  <a:gd name="connsiteY342" fmla="*/ 194005 h 792632"/>
                  <a:gd name="connsiteX343" fmla="*/ 95021 w 1113281"/>
                  <a:gd name="connsiteY343" fmla="*/ 198958 h 792632"/>
                  <a:gd name="connsiteX344" fmla="*/ 102946 w 1113281"/>
                  <a:gd name="connsiteY344" fmla="*/ 202768 h 792632"/>
                  <a:gd name="connsiteX345" fmla="*/ 111785 w 1113281"/>
                  <a:gd name="connsiteY345" fmla="*/ 205664 h 792632"/>
                  <a:gd name="connsiteX346" fmla="*/ 110185 w 1113281"/>
                  <a:gd name="connsiteY346" fmla="*/ 207416 h 792632"/>
                  <a:gd name="connsiteX347" fmla="*/ 96469 w 1113281"/>
                  <a:gd name="connsiteY347" fmla="*/ 209550 h 792632"/>
                  <a:gd name="connsiteX348" fmla="*/ 84430 w 1113281"/>
                  <a:gd name="connsiteY348" fmla="*/ 210388 h 792632"/>
                  <a:gd name="connsiteX349" fmla="*/ 76962 w 1113281"/>
                  <a:gd name="connsiteY349" fmla="*/ 209931 h 792632"/>
                  <a:gd name="connsiteX350" fmla="*/ 66446 w 1113281"/>
                  <a:gd name="connsiteY350" fmla="*/ 207569 h 792632"/>
                  <a:gd name="connsiteX351" fmla="*/ 58445 w 1113281"/>
                  <a:gd name="connsiteY351" fmla="*/ 204368 h 792632"/>
                  <a:gd name="connsiteX352" fmla="*/ 51511 w 1113281"/>
                  <a:gd name="connsiteY352" fmla="*/ 203302 h 792632"/>
                  <a:gd name="connsiteX353" fmla="*/ 38710 w 1113281"/>
                  <a:gd name="connsiteY353" fmla="*/ 203378 h 792632"/>
                  <a:gd name="connsiteX354" fmla="*/ 25527 w 1113281"/>
                  <a:gd name="connsiteY354" fmla="*/ 201778 h 792632"/>
                  <a:gd name="connsiteX355" fmla="*/ 22022 w 1113281"/>
                  <a:gd name="connsiteY355" fmla="*/ 202159 h 792632"/>
                  <a:gd name="connsiteX356" fmla="*/ 23774 w 1113281"/>
                  <a:gd name="connsiteY356" fmla="*/ 203987 h 792632"/>
                  <a:gd name="connsiteX357" fmla="*/ 25298 w 1113281"/>
                  <a:gd name="connsiteY357" fmla="*/ 206807 h 792632"/>
                  <a:gd name="connsiteX358" fmla="*/ 29718 w 1113281"/>
                  <a:gd name="connsiteY358" fmla="*/ 219761 h 792632"/>
                  <a:gd name="connsiteX359" fmla="*/ 31623 w 1113281"/>
                  <a:gd name="connsiteY359" fmla="*/ 223266 h 792632"/>
                  <a:gd name="connsiteX360" fmla="*/ 45568 w 1113281"/>
                  <a:gd name="connsiteY360" fmla="*/ 239801 h 792632"/>
                  <a:gd name="connsiteX361" fmla="*/ 48082 w 1113281"/>
                  <a:gd name="connsiteY361" fmla="*/ 241783 h 792632"/>
                  <a:gd name="connsiteX362" fmla="*/ 52730 w 1113281"/>
                  <a:gd name="connsiteY362" fmla="*/ 243383 h 792632"/>
                  <a:gd name="connsiteX363" fmla="*/ 62865 w 1113281"/>
                  <a:gd name="connsiteY363" fmla="*/ 245364 h 792632"/>
                  <a:gd name="connsiteX364" fmla="*/ 71552 w 1113281"/>
                  <a:gd name="connsiteY364" fmla="*/ 250469 h 792632"/>
                  <a:gd name="connsiteX365" fmla="*/ 82296 w 1113281"/>
                  <a:gd name="connsiteY365" fmla="*/ 258547 h 792632"/>
                  <a:gd name="connsiteX366" fmla="*/ 84734 w 1113281"/>
                  <a:gd name="connsiteY366" fmla="*/ 258928 h 792632"/>
                  <a:gd name="connsiteX367" fmla="*/ 86639 w 1113281"/>
                  <a:gd name="connsiteY367" fmla="*/ 258089 h 792632"/>
                  <a:gd name="connsiteX368" fmla="*/ 91211 w 1113281"/>
                  <a:gd name="connsiteY368" fmla="*/ 254508 h 792632"/>
                  <a:gd name="connsiteX369" fmla="*/ 93269 w 1113281"/>
                  <a:gd name="connsiteY369" fmla="*/ 253898 h 792632"/>
                  <a:gd name="connsiteX370" fmla="*/ 97765 w 1113281"/>
                  <a:gd name="connsiteY370" fmla="*/ 253441 h 792632"/>
                  <a:gd name="connsiteX371" fmla="*/ 107975 w 1113281"/>
                  <a:gd name="connsiteY371" fmla="*/ 254508 h 792632"/>
                  <a:gd name="connsiteX372" fmla="*/ 114757 w 1113281"/>
                  <a:gd name="connsiteY372" fmla="*/ 253441 h 792632"/>
                  <a:gd name="connsiteX373" fmla="*/ 114300 w 1113281"/>
                  <a:gd name="connsiteY373" fmla="*/ 252146 h 792632"/>
                  <a:gd name="connsiteX374" fmla="*/ 111176 w 1113281"/>
                  <a:gd name="connsiteY374" fmla="*/ 249860 h 792632"/>
                  <a:gd name="connsiteX375" fmla="*/ 110566 w 1113281"/>
                  <a:gd name="connsiteY375" fmla="*/ 248336 h 792632"/>
                  <a:gd name="connsiteX376" fmla="*/ 112471 w 1113281"/>
                  <a:gd name="connsiteY376" fmla="*/ 247498 h 792632"/>
                  <a:gd name="connsiteX377" fmla="*/ 124587 w 1113281"/>
                  <a:gd name="connsiteY377" fmla="*/ 249098 h 792632"/>
                  <a:gd name="connsiteX378" fmla="*/ 128702 w 1113281"/>
                  <a:gd name="connsiteY378" fmla="*/ 248945 h 792632"/>
                  <a:gd name="connsiteX379" fmla="*/ 131750 w 1113281"/>
                  <a:gd name="connsiteY379" fmla="*/ 248183 h 792632"/>
                  <a:gd name="connsiteX380" fmla="*/ 140589 w 1113281"/>
                  <a:gd name="connsiteY380" fmla="*/ 243764 h 792632"/>
                  <a:gd name="connsiteX381" fmla="*/ 139294 w 1113281"/>
                  <a:gd name="connsiteY381" fmla="*/ 245212 h 792632"/>
                  <a:gd name="connsiteX382" fmla="*/ 137922 w 1113281"/>
                  <a:gd name="connsiteY382" fmla="*/ 247879 h 792632"/>
                  <a:gd name="connsiteX383" fmla="*/ 136627 w 1113281"/>
                  <a:gd name="connsiteY383" fmla="*/ 251689 h 792632"/>
                  <a:gd name="connsiteX384" fmla="*/ 137236 w 1113281"/>
                  <a:gd name="connsiteY384" fmla="*/ 256032 h 792632"/>
                  <a:gd name="connsiteX385" fmla="*/ 141961 w 1113281"/>
                  <a:gd name="connsiteY385" fmla="*/ 263957 h 792632"/>
                  <a:gd name="connsiteX386" fmla="*/ 143485 w 1113281"/>
                  <a:gd name="connsiteY386" fmla="*/ 265862 h 792632"/>
                  <a:gd name="connsiteX387" fmla="*/ 148285 w 1113281"/>
                  <a:gd name="connsiteY387" fmla="*/ 268605 h 792632"/>
                  <a:gd name="connsiteX388" fmla="*/ 164516 w 1113281"/>
                  <a:gd name="connsiteY388" fmla="*/ 273329 h 792632"/>
                  <a:gd name="connsiteX389" fmla="*/ 177927 w 1113281"/>
                  <a:gd name="connsiteY389" fmla="*/ 268224 h 792632"/>
                  <a:gd name="connsiteX390" fmla="*/ 192634 w 1113281"/>
                  <a:gd name="connsiteY390" fmla="*/ 270510 h 792632"/>
                  <a:gd name="connsiteX391" fmla="*/ 198196 w 1113281"/>
                  <a:gd name="connsiteY391" fmla="*/ 270510 h 792632"/>
                  <a:gd name="connsiteX392" fmla="*/ 201397 w 1113281"/>
                  <a:gd name="connsiteY392" fmla="*/ 271501 h 792632"/>
                  <a:gd name="connsiteX393" fmla="*/ 203835 w 1113281"/>
                  <a:gd name="connsiteY393" fmla="*/ 273558 h 792632"/>
                  <a:gd name="connsiteX394" fmla="*/ 213284 w 1113281"/>
                  <a:gd name="connsiteY394" fmla="*/ 275539 h 792632"/>
                  <a:gd name="connsiteX395" fmla="*/ 238963 w 1113281"/>
                  <a:gd name="connsiteY395" fmla="*/ 278435 h 792632"/>
                  <a:gd name="connsiteX396" fmla="*/ 251689 w 1113281"/>
                  <a:gd name="connsiteY396" fmla="*/ 278282 h 792632"/>
                  <a:gd name="connsiteX397" fmla="*/ 266395 w 1113281"/>
                  <a:gd name="connsiteY397" fmla="*/ 275234 h 792632"/>
                  <a:gd name="connsiteX398" fmla="*/ 268681 w 1113281"/>
                  <a:gd name="connsiteY398" fmla="*/ 275615 h 792632"/>
                  <a:gd name="connsiteX399" fmla="*/ 275158 w 1113281"/>
                  <a:gd name="connsiteY399" fmla="*/ 278054 h 792632"/>
                  <a:gd name="connsiteX400" fmla="*/ 292075 w 1113281"/>
                  <a:gd name="connsiteY400" fmla="*/ 285064 h 792632"/>
                  <a:gd name="connsiteX401" fmla="*/ 299618 w 1113281"/>
                  <a:gd name="connsiteY401" fmla="*/ 287045 h 792632"/>
                  <a:gd name="connsiteX402" fmla="*/ 305638 w 1113281"/>
                  <a:gd name="connsiteY402" fmla="*/ 286741 h 792632"/>
                  <a:gd name="connsiteX403" fmla="*/ 312649 w 1113281"/>
                  <a:gd name="connsiteY403" fmla="*/ 284836 h 792632"/>
                  <a:gd name="connsiteX404" fmla="*/ 327889 w 1113281"/>
                  <a:gd name="connsiteY404" fmla="*/ 279806 h 792632"/>
                  <a:gd name="connsiteX405" fmla="*/ 352806 w 1113281"/>
                  <a:gd name="connsiteY405" fmla="*/ 294284 h 792632"/>
                  <a:gd name="connsiteX406" fmla="*/ 355930 w 1113281"/>
                  <a:gd name="connsiteY406" fmla="*/ 291541 h 792632"/>
                  <a:gd name="connsiteX407" fmla="*/ 355854 w 1113281"/>
                  <a:gd name="connsiteY407" fmla="*/ 290093 h 792632"/>
                  <a:gd name="connsiteX408" fmla="*/ 352654 w 1113281"/>
                  <a:gd name="connsiteY408" fmla="*/ 286131 h 792632"/>
                  <a:gd name="connsiteX409" fmla="*/ 348844 w 1113281"/>
                  <a:gd name="connsiteY409" fmla="*/ 282702 h 792632"/>
                  <a:gd name="connsiteX410" fmla="*/ 342138 w 1113281"/>
                  <a:gd name="connsiteY410" fmla="*/ 277063 h 792632"/>
                  <a:gd name="connsiteX411" fmla="*/ 336957 w 1113281"/>
                  <a:gd name="connsiteY411" fmla="*/ 274244 h 792632"/>
                  <a:gd name="connsiteX412" fmla="*/ 333375 w 1113281"/>
                  <a:gd name="connsiteY412" fmla="*/ 274168 h 792632"/>
                  <a:gd name="connsiteX413" fmla="*/ 329260 w 1113281"/>
                  <a:gd name="connsiteY413" fmla="*/ 272567 h 792632"/>
                  <a:gd name="connsiteX414" fmla="*/ 324460 w 1113281"/>
                  <a:gd name="connsiteY414" fmla="*/ 269367 h 792632"/>
                  <a:gd name="connsiteX415" fmla="*/ 328041 w 1113281"/>
                  <a:gd name="connsiteY415" fmla="*/ 268224 h 792632"/>
                  <a:gd name="connsiteX416" fmla="*/ 345948 w 1113281"/>
                  <a:gd name="connsiteY416" fmla="*/ 269596 h 792632"/>
                  <a:gd name="connsiteX417" fmla="*/ 356464 w 1113281"/>
                  <a:gd name="connsiteY417" fmla="*/ 271958 h 792632"/>
                  <a:gd name="connsiteX418" fmla="*/ 362483 w 1113281"/>
                  <a:gd name="connsiteY418" fmla="*/ 272263 h 792632"/>
                  <a:gd name="connsiteX419" fmla="*/ 373532 w 1113281"/>
                  <a:gd name="connsiteY419" fmla="*/ 275158 h 792632"/>
                  <a:gd name="connsiteX420" fmla="*/ 378409 w 1113281"/>
                  <a:gd name="connsiteY420" fmla="*/ 276073 h 792632"/>
                  <a:gd name="connsiteX421" fmla="*/ 382219 w 1113281"/>
                  <a:gd name="connsiteY421" fmla="*/ 276149 h 792632"/>
                  <a:gd name="connsiteX422" fmla="*/ 403403 w 1113281"/>
                  <a:gd name="connsiteY422" fmla="*/ 283083 h 792632"/>
                  <a:gd name="connsiteX423" fmla="*/ 407289 w 1113281"/>
                  <a:gd name="connsiteY423" fmla="*/ 283616 h 792632"/>
                  <a:gd name="connsiteX424" fmla="*/ 415519 w 1113281"/>
                  <a:gd name="connsiteY424" fmla="*/ 283083 h 792632"/>
                  <a:gd name="connsiteX425" fmla="*/ 423672 w 1113281"/>
                  <a:gd name="connsiteY425" fmla="*/ 281026 h 792632"/>
                  <a:gd name="connsiteX426" fmla="*/ 431521 w 1113281"/>
                  <a:gd name="connsiteY426" fmla="*/ 277368 h 792632"/>
                  <a:gd name="connsiteX427" fmla="*/ 434264 w 1113281"/>
                  <a:gd name="connsiteY427" fmla="*/ 275158 h 792632"/>
                  <a:gd name="connsiteX428" fmla="*/ 435864 w 1113281"/>
                  <a:gd name="connsiteY428" fmla="*/ 272567 h 792632"/>
                  <a:gd name="connsiteX429" fmla="*/ 436017 w 1113281"/>
                  <a:gd name="connsiteY429" fmla="*/ 268757 h 792632"/>
                  <a:gd name="connsiteX430" fmla="*/ 434645 w 1113281"/>
                  <a:gd name="connsiteY430" fmla="*/ 263576 h 792632"/>
                  <a:gd name="connsiteX431" fmla="*/ 432587 w 1113281"/>
                  <a:gd name="connsiteY431" fmla="*/ 259232 h 792632"/>
                  <a:gd name="connsiteX432" fmla="*/ 429844 w 1113281"/>
                  <a:gd name="connsiteY432" fmla="*/ 255651 h 792632"/>
                  <a:gd name="connsiteX433" fmla="*/ 426568 w 1113281"/>
                  <a:gd name="connsiteY433" fmla="*/ 253441 h 792632"/>
                  <a:gd name="connsiteX434" fmla="*/ 413766 w 1113281"/>
                  <a:gd name="connsiteY434" fmla="*/ 250241 h 792632"/>
                  <a:gd name="connsiteX435" fmla="*/ 411556 w 1113281"/>
                  <a:gd name="connsiteY435" fmla="*/ 248260 h 792632"/>
                  <a:gd name="connsiteX436" fmla="*/ 411861 w 1113281"/>
                  <a:gd name="connsiteY436" fmla="*/ 245745 h 792632"/>
                  <a:gd name="connsiteX437" fmla="*/ 413842 w 1113281"/>
                  <a:gd name="connsiteY437" fmla="*/ 242621 h 792632"/>
                  <a:gd name="connsiteX438" fmla="*/ 417424 w 1113281"/>
                  <a:gd name="connsiteY438" fmla="*/ 238963 h 792632"/>
                  <a:gd name="connsiteX439" fmla="*/ 421081 w 1113281"/>
                  <a:gd name="connsiteY439" fmla="*/ 236144 h 792632"/>
                  <a:gd name="connsiteX440" fmla="*/ 424663 w 1113281"/>
                  <a:gd name="connsiteY440" fmla="*/ 234163 h 792632"/>
                  <a:gd name="connsiteX441" fmla="*/ 428092 w 1113281"/>
                  <a:gd name="connsiteY441" fmla="*/ 235687 h 792632"/>
                  <a:gd name="connsiteX442" fmla="*/ 431140 w 1113281"/>
                  <a:gd name="connsiteY442" fmla="*/ 240792 h 792632"/>
                  <a:gd name="connsiteX443" fmla="*/ 433807 w 1113281"/>
                  <a:gd name="connsiteY443" fmla="*/ 243916 h 792632"/>
                  <a:gd name="connsiteX444" fmla="*/ 436093 w 1113281"/>
                  <a:gd name="connsiteY444" fmla="*/ 245135 h 792632"/>
                  <a:gd name="connsiteX445" fmla="*/ 441960 w 1113281"/>
                  <a:gd name="connsiteY445" fmla="*/ 251536 h 792632"/>
                  <a:gd name="connsiteX446" fmla="*/ 443789 w 1113281"/>
                  <a:gd name="connsiteY446" fmla="*/ 251993 h 792632"/>
                  <a:gd name="connsiteX447" fmla="*/ 446989 w 1113281"/>
                  <a:gd name="connsiteY447" fmla="*/ 254127 h 792632"/>
                  <a:gd name="connsiteX448" fmla="*/ 455067 w 1113281"/>
                  <a:gd name="connsiteY448" fmla="*/ 260071 h 792632"/>
                  <a:gd name="connsiteX449" fmla="*/ 457048 w 1113281"/>
                  <a:gd name="connsiteY449" fmla="*/ 260833 h 792632"/>
                  <a:gd name="connsiteX450" fmla="*/ 459943 w 1113281"/>
                  <a:gd name="connsiteY450" fmla="*/ 260756 h 792632"/>
                  <a:gd name="connsiteX451" fmla="*/ 472135 w 1113281"/>
                  <a:gd name="connsiteY451" fmla="*/ 258851 h 792632"/>
                  <a:gd name="connsiteX452" fmla="*/ 474802 w 1113281"/>
                  <a:gd name="connsiteY452" fmla="*/ 259461 h 792632"/>
                  <a:gd name="connsiteX453" fmla="*/ 476783 w 1113281"/>
                  <a:gd name="connsiteY453" fmla="*/ 264109 h 792632"/>
                  <a:gd name="connsiteX454" fmla="*/ 478612 w 1113281"/>
                  <a:gd name="connsiteY454" fmla="*/ 273025 h 792632"/>
                  <a:gd name="connsiteX455" fmla="*/ 479069 w 1113281"/>
                  <a:gd name="connsiteY455" fmla="*/ 278206 h 792632"/>
                  <a:gd name="connsiteX456" fmla="*/ 480136 w 1113281"/>
                  <a:gd name="connsiteY456" fmla="*/ 282702 h 792632"/>
                  <a:gd name="connsiteX457" fmla="*/ 481813 w 1113281"/>
                  <a:gd name="connsiteY457" fmla="*/ 286436 h 792632"/>
                  <a:gd name="connsiteX458" fmla="*/ 485623 w 1113281"/>
                  <a:gd name="connsiteY458" fmla="*/ 287045 h 792632"/>
                  <a:gd name="connsiteX459" fmla="*/ 495757 w 1113281"/>
                  <a:gd name="connsiteY459" fmla="*/ 285826 h 792632"/>
                  <a:gd name="connsiteX460" fmla="*/ 504139 w 1113281"/>
                  <a:gd name="connsiteY460" fmla="*/ 287045 h 792632"/>
                  <a:gd name="connsiteX461" fmla="*/ 506197 w 1113281"/>
                  <a:gd name="connsiteY461" fmla="*/ 287884 h 792632"/>
                  <a:gd name="connsiteX462" fmla="*/ 510235 w 1113281"/>
                  <a:gd name="connsiteY462" fmla="*/ 291236 h 792632"/>
                  <a:gd name="connsiteX463" fmla="*/ 509854 w 1113281"/>
                  <a:gd name="connsiteY463" fmla="*/ 293294 h 792632"/>
                  <a:gd name="connsiteX464" fmla="*/ 504063 w 1113281"/>
                  <a:gd name="connsiteY464" fmla="*/ 297104 h 792632"/>
                  <a:gd name="connsiteX465" fmla="*/ 500710 w 1113281"/>
                  <a:gd name="connsiteY465" fmla="*/ 298399 h 792632"/>
                  <a:gd name="connsiteX466" fmla="*/ 499796 w 1113281"/>
                  <a:gd name="connsiteY466" fmla="*/ 299618 h 792632"/>
                  <a:gd name="connsiteX467" fmla="*/ 501320 w 1113281"/>
                  <a:gd name="connsiteY467" fmla="*/ 300838 h 792632"/>
                  <a:gd name="connsiteX468" fmla="*/ 503987 w 1113281"/>
                  <a:gd name="connsiteY468" fmla="*/ 302057 h 792632"/>
                  <a:gd name="connsiteX469" fmla="*/ 508025 w 1113281"/>
                  <a:gd name="connsiteY469" fmla="*/ 302438 h 792632"/>
                  <a:gd name="connsiteX470" fmla="*/ 514731 w 1113281"/>
                  <a:gd name="connsiteY470" fmla="*/ 305029 h 792632"/>
                  <a:gd name="connsiteX471" fmla="*/ 516941 w 1113281"/>
                  <a:gd name="connsiteY471" fmla="*/ 303809 h 792632"/>
                  <a:gd name="connsiteX472" fmla="*/ 520675 w 1113281"/>
                  <a:gd name="connsiteY472" fmla="*/ 299390 h 792632"/>
                  <a:gd name="connsiteX473" fmla="*/ 523647 w 1113281"/>
                  <a:gd name="connsiteY473" fmla="*/ 297485 h 792632"/>
                  <a:gd name="connsiteX474" fmla="*/ 527075 w 1113281"/>
                  <a:gd name="connsiteY474" fmla="*/ 297256 h 792632"/>
                  <a:gd name="connsiteX475" fmla="*/ 534467 w 1113281"/>
                  <a:gd name="connsiteY475" fmla="*/ 299009 h 792632"/>
                  <a:gd name="connsiteX476" fmla="*/ 534543 w 1113281"/>
                  <a:gd name="connsiteY476" fmla="*/ 299542 h 792632"/>
                  <a:gd name="connsiteX477" fmla="*/ 525552 w 1113281"/>
                  <a:gd name="connsiteY477" fmla="*/ 301828 h 792632"/>
                  <a:gd name="connsiteX478" fmla="*/ 523570 w 1113281"/>
                  <a:gd name="connsiteY478" fmla="*/ 303809 h 792632"/>
                  <a:gd name="connsiteX479" fmla="*/ 523189 w 1113281"/>
                  <a:gd name="connsiteY479" fmla="*/ 306705 h 792632"/>
                  <a:gd name="connsiteX480" fmla="*/ 523342 w 1113281"/>
                  <a:gd name="connsiteY480" fmla="*/ 308839 h 792632"/>
                  <a:gd name="connsiteX481" fmla="*/ 525475 w 1113281"/>
                  <a:gd name="connsiteY481" fmla="*/ 312115 h 792632"/>
                  <a:gd name="connsiteX482" fmla="*/ 527685 w 1113281"/>
                  <a:gd name="connsiteY482" fmla="*/ 314020 h 792632"/>
                  <a:gd name="connsiteX483" fmla="*/ 531267 w 1113281"/>
                  <a:gd name="connsiteY483" fmla="*/ 315316 h 792632"/>
                  <a:gd name="connsiteX484" fmla="*/ 536143 w 1113281"/>
                  <a:gd name="connsiteY484" fmla="*/ 316078 h 792632"/>
                  <a:gd name="connsiteX485" fmla="*/ 541706 w 1113281"/>
                  <a:gd name="connsiteY485" fmla="*/ 317678 h 792632"/>
                  <a:gd name="connsiteX486" fmla="*/ 551764 w 1113281"/>
                  <a:gd name="connsiteY486" fmla="*/ 322326 h 792632"/>
                  <a:gd name="connsiteX487" fmla="*/ 553288 w 1113281"/>
                  <a:gd name="connsiteY487" fmla="*/ 323621 h 792632"/>
                  <a:gd name="connsiteX488" fmla="*/ 557175 w 1113281"/>
                  <a:gd name="connsiteY488" fmla="*/ 329489 h 792632"/>
                  <a:gd name="connsiteX489" fmla="*/ 556412 w 1113281"/>
                  <a:gd name="connsiteY489" fmla="*/ 333070 h 792632"/>
                  <a:gd name="connsiteX490" fmla="*/ 552679 w 1113281"/>
                  <a:gd name="connsiteY490" fmla="*/ 336880 h 792632"/>
                  <a:gd name="connsiteX491" fmla="*/ 549021 w 1113281"/>
                  <a:gd name="connsiteY491" fmla="*/ 339776 h 792632"/>
                  <a:gd name="connsiteX492" fmla="*/ 545287 w 1113281"/>
                  <a:gd name="connsiteY492" fmla="*/ 341757 h 792632"/>
                  <a:gd name="connsiteX493" fmla="*/ 540106 w 1113281"/>
                  <a:gd name="connsiteY493" fmla="*/ 342062 h 792632"/>
                  <a:gd name="connsiteX494" fmla="*/ 528752 w 1113281"/>
                  <a:gd name="connsiteY494" fmla="*/ 340233 h 792632"/>
                  <a:gd name="connsiteX495" fmla="*/ 524332 w 1113281"/>
                  <a:gd name="connsiteY495" fmla="*/ 341757 h 792632"/>
                  <a:gd name="connsiteX496" fmla="*/ 521970 w 1113281"/>
                  <a:gd name="connsiteY496" fmla="*/ 343129 h 792632"/>
                  <a:gd name="connsiteX497" fmla="*/ 520751 w 1113281"/>
                  <a:gd name="connsiteY497" fmla="*/ 345491 h 792632"/>
                  <a:gd name="connsiteX498" fmla="*/ 521284 w 1113281"/>
                  <a:gd name="connsiteY498" fmla="*/ 354101 h 792632"/>
                  <a:gd name="connsiteX499" fmla="*/ 520979 w 1113281"/>
                  <a:gd name="connsiteY499" fmla="*/ 356159 h 792632"/>
                  <a:gd name="connsiteX500" fmla="*/ 520141 w 1113281"/>
                  <a:gd name="connsiteY500" fmla="*/ 357759 h 792632"/>
                  <a:gd name="connsiteX501" fmla="*/ 519608 w 1113281"/>
                  <a:gd name="connsiteY501" fmla="*/ 359893 h 792632"/>
                  <a:gd name="connsiteX502" fmla="*/ 519532 w 1113281"/>
                  <a:gd name="connsiteY502" fmla="*/ 362483 h 792632"/>
                  <a:gd name="connsiteX503" fmla="*/ 520827 w 1113281"/>
                  <a:gd name="connsiteY503" fmla="*/ 364007 h 792632"/>
                  <a:gd name="connsiteX504" fmla="*/ 527914 w 1113281"/>
                  <a:gd name="connsiteY504" fmla="*/ 364388 h 792632"/>
                  <a:gd name="connsiteX505" fmla="*/ 534391 w 1113281"/>
                  <a:gd name="connsiteY505" fmla="*/ 362026 h 792632"/>
                  <a:gd name="connsiteX506" fmla="*/ 549631 w 1113281"/>
                  <a:gd name="connsiteY506" fmla="*/ 354559 h 792632"/>
                  <a:gd name="connsiteX507" fmla="*/ 558165 w 1113281"/>
                  <a:gd name="connsiteY507" fmla="*/ 351358 h 792632"/>
                  <a:gd name="connsiteX508" fmla="*/ 562051 w 1113281"/>
                  <a:gd name="connsiteY508" fmla="*/ 347015 h 792632"/>
                  <a:gd name="connsiteX509" fmla="*/ 564566 w 1113281"/>
                  <a:gd name="connsiteY509" fmla="*/ 346405 h 792632"/>
                  <a:gd name="connsiteX510" fmla="*/ 568223 w 1113281"/>
                  <a:gd name="connsiteY510" fmla="*/ 347243 h 792632"/>
                  <a:gd name="connsiteX511" fmla="*/ 574015 w 1113281"/>
                  <a:gd name="connsiteY511" fmla="*/ 349910 h 792632"/>
                  <a:gd name="connsiteX512" fmla="*/ 578206 w 1113281"/>
                  <a:gd name="connsiteY512" fmla="*/ 347777 h 792632"/>
                  <a:gd name="connsiteX513" fmla="*/ 584073 w 1113281"/>
                  <a:gd name="connsiteY513" fmla="*/ 342138 h 792632"/>
                  <a:gd name="connsiteX514" fmla="*/ 587883 w 1113281"/>
                  <a:gd name="connsiteY514" fmla="*/ 339395 h 792632"/>
                  <a:gd name="connsiteX515" fmla="*/ 589788 w 1113281"/>
                  <a:gd name="connsiteY515" fmla="*/ 339471 h 792632"/>
                  <a:gd name="connsiteX516" fmla="*/ 593293 w 1113281"/>
                  <a:gd name="connsiteY516" fmla="*/ 340690 h 792632"/>
                  <a:gd name="connsiteX517" fmla="*/ 591236 w 1113281"/>
                  <a:gd name="connsiteY517" fmla="*/ 342443 h 792632"/>
                  <a:gd name="connsiteX518" fmla="*/ 585521 w 1113281"/>
                  <a:gd name="connsiteY518" fmla="*/ 344957 h 792632"/>
                  <a:gd name="connsiteX519" fmla="*/ 584073 w 1113281"/>
                  <a:gd name="connsiteY519" fmla="*/ 346405 h 792632"/>
                  <a:gd name="connsiteX520" fmla="*/ 585216 w 1113281"/>
                  <a:gd name="connsiteY520" fmla="*/ 347777 h 792632"/>
                  <a:gd name="connsiteX521" fmla="*/ 589407 w 1113281"/>
                  <a:gd name="connsiteY521" fmla="*/ 348082 h 792632"/>
                  <a:gd name="connsiteX522" fmla="*/ 592227 w 1113281"/>
                  <a:gd name="connsiteY522" fmla="*/ 349606 h 792632"/>
                  <a:gd name="connsiteX523" fmla="*/ 591922 w 1113281"/>
                  <a:gd name="connsiteY523" fmla="*/ 351053 h 792632"/>
                  <a:gd name="connsiteX524" fmla="*/ 585750 w 1113281"/>
                  <a:gd name="connsiteY524" fmla="*/ 355702 h 792632"/>
                  <a:gd name="connsiteX525" fmla="*/ 586435 w 1113281"/>
                  <a:gd name="connsiteY525" fmla="*/ 356692 h 792632"/>
                  <a:gd name="connsiteX526" fmla="*/ 589712 w 1113281"/>
                  <a:gd name="connsiteY526" fmla="*/ 357530 h 792632"/>
                  <a:gd name="connsiteX527" fmla="*/ 592150 w 1113281"/>
                  <a:gd name="connsiteY527" fmla="*/ 357454 h 792632"/>
                  <a:gd name="connsiteX528" fmla="*/ 593903 w 1113281"/>
                  <a:gd name="connsiteY528" fmla="*/ 356692 h 792632"/>
                  <a:gd name="connsiteX529" fmla="*/ 594665 w 1113281"/>
                  <a:gd name="connsiteY529" fmla="*/ 357835 h 792632"/>
                  <a:gd name="connsiteX530" fmla="*/ 594055 w 1113281"/>
                  <a:gd name="connsiteY530" fmla="*/ 360197 h 792632"/>
                  <a:gd name="connsiteX531" fmla="*/ 595960 w 1113281"/>
                  <a:gd name="connsiteY531" fmla="*/ 363398 h 792632"/>
                  <a:gd name="connsiteX532" fmla="*/ 604723 w 1113281"/>
                  <a:gd name="connsiteY532" fmla="*/ 371932 h 792632"/>
                  <a:gd name="connsiteX533" fmla="*/ 607467 w 1113281"/>
                  <a:gd name="connsiteY533" fmla="*/ 373532 h 792632"/>
                  <a:gd name="connsiteX534" fmla="*/ 610591 w 1113281"/>
                  <a:gd name="connsiteY534" fmla="*/ 374523 h 792632"/>
                  <a:gd name="connsiteX535" fmla="*/ 613943 w 1113281"/>
                  <a:gd name="connsiteY535" fmla="*/ 374904 h 792632"/>
                  <a:gd name="connsiteX536" fmla="*/ 621487 w 1113281"/>
                  <a:gd name="connsiteY536" fmla="*/ 373990 h 792632"/>
                  <a:gd name="connsiteX537" fmla="*/ 622325 w 1113281"/>
                  <a:gd name="connsiteY537" fmla="*/ 372008 h 792632"/>
                  <a:gd name="connsiteX538" fmla="*/ 616458 w 1113281"/>
                  <a:gd name="connsiteY538" fmla="*/ 363855 h 792632"/>
                  <a:gd name="connsiteX539" fmla="*/ 618211 w 1113281"/>
                  <a:gd name="connsiteY539" fmla="*/ 362941 h 792632"/>
                  <a:gd name="connsiteX540" fmla="*/ 623545 w 1113281"/>
                  <a:gd name="connsiteY540" fmla="*/ 363169 h 792632"/>
                  <a:gd name="connsiteX541" fmla="*/ 626821 w 1113281"/>
                  <a:gd name="connsiteY541" fmla="*/ 363855 h 792632"/>
                  <a:gd name="connsiteX542" fmla="*/ 627964 w 1113281"/>
                  <a:gd name="connsiteY542" fmla="*/ 364846 h 792632"/>
                  <a:gd name="connsiteX543" fmla="*/ 628879 w 1113281"/>
                  <a:gd name="connsiteY543" fmla="*/ 366674 h 792632"/>
                  <a:gd name="connsiteX544" fmla="*/ 629565 w 1113281"/>
                  <a:gd name="connsiteY544" fmla="*/ 369265 h 792632"/>
                  <a:gd name="connsiteX545" fmla="*/ 629488 w 1113281"/>
                  <a:gd name="connsiteY545" fmla="*/ 372085 h 792632"/>
                  <a:gd name="connsiteX546" fmla="*/ 627431 w 1113281"/>
                  <a:gd name="connsiteY546" fmla="*/ 377419 h 792632"/>
                  <a:gd name="connsiteX547" fmla="*/ 625983 w 1113281"/>
                  <a:gd name="connsiteY547" fmla="*/ 379628 h 792632"/>
                  <a:gd name="connsiteX548" fmla="*/ 625678 w 1113281"/>
                  <a:gd name="connsiteY548" fmla="*/ 381914 h 792632"/>
                  <a:gd name="connsiteX549" fmla="*/ 628040 w 1113281"/>
                  <a:gd name="connsiteY549" fmla="*/ 386334 h 792632"/>
                  <a:gd name="connsiteX550" fmla="*/ 630784 w 1113281"/>
                  <a:gd name="connsiteY550" fmla="*/ 388849 h 792632"/>
                  <a:gd name="connsiteX551" fmla="*/ 634822 w 1113281"/>
                  <a:gd name="connsiteY551" fmla="*/ 390906 h 792632"/>
                  <a:gd name="connsiteX552" fmla="*/ 637337 w 1113281"/>
                  <a:gd name="connsiteY552" fmla="*/ 390677 h 792632"/>
                  <a:gd name="connsiteX553" fmla="*/ 647929 w 1113281"/>
                  <a:gd name="connsiteY553" fmla="*/ 386029 h 792632"/>
                  <a:gd name="connsiteX554" fmla="*/ 648767 w 1113281"/>
                  <a:gd name="connsiteY554" fmla="*/ 386791 h 792632"/>
                  <a:gd name="connsiteX555" fmla="*/ 646938 w 1113281"/>
                  <a:gd name="connsiteY555" fmla="*/ 389915 h 792632"/>
                  <a:gd name="connsiteX556" fmla="*/ 647090 w 1113281"/>
                  <a:gd name="connsiteY556" fmla="*/ 392735 h 792632"/>
                  <a:gd name="connsiteX557" fmla="*/ 657377 w 1113281"/>
                  <a:gd name="connsiteY557" fmla="*/ 403327 h 792632"/>
                  <a:gd name="connsiteX558" fmla="*/ 663473 w 1113281"/>
                  <a:gd name="connsiteY558" fmla="*/ 413995 h 792632"/>
                  <a:gd name="connsiteX559" fmla="*/ 670408 w 1113281"/>
                  <a:gd name="connsiteY559" fmla="*/ 422758 h 792632"/>
                  <a:gd name="connsiteX560" fmla="*/ 676199 w 1113281"/>
                  <a:gd name="connsiteY560" fmla="*/ 432816 h 792632"/>
                  <a:gd name="connsiteX561" fmla="*/ 684886 w 1113281"/>
                  <a:gd name="connsiteY561" fmla="*/ 453466 h 792632"/>
                  <a:gd name="connsiteX562" fmla="*/ 686867 w 1113281"/>
                  <a:gd name="connsiteY562" fmla="*/ 455752 h 792632"/>
                  <a:gd name="connsiteX563" fmla="*/ 689458 w 1113281"/>
                  <a:gd name="connsiteY563" fmla="*/ 457200 h 792632"/>
                  <a:gd name="connsiteX564" fmla="*/ 690067 w 1113281"/>
                  <a:gd name="connsiteY564" fmla="*/ 459181 h 792632"/>
                  <a:gd name="connsiteX565" fmla="*/ 684428 w 1113281"/>
                  <a:gd name="connsiteY565" fmla="*/ 467030 h 792632"/>
                  <a:gd name="connsiteX566" fmla="*/ 679780 w 1113281"/>
                  <a:gd name="connsiteY566" fmla="*/ 469316 h 792632"/>
                  <a:gd name="connsiteX567" fmla="*/ 672694 w 1113281"/>
                  <a:gd name="connsiteY567" fmla="*/ 471145 h 792632"/>
                  <a:gd name="connsiteX568" fmla="*/ 668045 w 1113281"/>
                  <a:gd name="connsiteY568" fmla="*/ 473735 h 792632"/>
                  <a:gd name="connsiteX569" fmla="*/ 661873 w 1113281"/>
                  <a:gd name="connsiteY569" fmla="*/ 483184 h 792632"/>
                  <a:gd name="connsiteX570" fmla="*/ 660807 w 1113281"/>
                  <a:gd name="connsiteY570" fmla="*/ 486766 h 792632"/>
                  <a:gd name="connsiteX571" fmla="*/ 660425 w 1113281"/>
                  <a:gd name="connsiteY571" fmla="*/ 490804 h 792632"/>
                  <a:gd name="connsiteX572" fmla="*/ 658520 w 1113281"/>
                  <a:gd name="connsiteY572" fmla="*/ 493243 h 792632"/>
                  <a:gd name="connsiteX573" fmla="*/ 652043 w 1113281"/>
                  <a:gd name="connsiteY573" fmla="*/ 495071 h 792632"/>
                  <a:gd name="connsiteX574" fmla="*/ 648919 w 1113281"/>
                  <a:gd name="connsiteY574" fmla="*/ 496595 h 792632"/>
                  <a:gd name="connsiteX575" fmla="*/ 645947 w 1113281"/>
                  <a:gd name="connsiteY575" fmla="*/ 499110 h 792632"/>
                  <a:gd name="connsiteX576" fmla="*/ 643128 w 1113281"/>
                  <a:gd name="connsiteY576" fmla="*/ 502539 h 792632"/>
                  <a:gd name="connsiteX577" fmla="*/ 637108 w 1113281"/>
                  <a:gd name="connsiteY577" fmla="*/ 507416 h 792632"/>
                  <a:gd name="connsiteX578" fmla="*/ 623621 w 1113281"/>
                  <a:gd name="connsiteY578" fmla="*/ 516941 h 792632"/>
                  <a:gd name="connsiteX579" fmla="*/ 606476 w 1113281"/>
                  <a:gd name="connsiteY579" fmla="*/ 526542 h 792632"/>
                  <a:gd name="connsiteX580" fmla="*/ 604876 w 1113281"/>
                  <a:gd name="connsiteY580" fmla="*/ 529133 h 792632"/>
                  <a:gd name="connsiteX581" fmla="*/ 604266 w 1113281"/>
                  <a:gd name="connsiteY581" fmla="*/ 530885 h 792632"/>
                  <a:gd name="connsiteX582" fmla="*/ 605485 w 1113281"/>
                  <a:gd name="connsiteY582" fmla="*/ 533552 h 792632"/>
                  <a:gd name="connsiteX583" fmla="*/ 610362 w 1113281"/>
                  <a:gd name="connsiteY583" fmla="*/ 538963 h 792632"/>
                  <a:gd name="connsiteX584" fmla="*/ 619735 w 1113281"/>
                  <a:gd name="connsiteY584" fmla="*/ 547573 h 792632"/>
                  <a:gd name="connsiteX585" fmla="*/ 627736 w 1113281"/>
                  <a:gd name="connsiteY585" fmla="*/ 552145 h 792632"/>
                  <a:gd name="connsiteX586" fmla="*/ 630936 w 1113281"/>
                  <a:gd name="connsiteY586" fmla="*/ 554507 h 792632"/>
                  <a:gd name="connsiteX587" fmla="*/ 634898 w 1113281"/>
                  <a:gd name="connsiteY587" fmla="*/ 561670 h 792632"/>
                  <a:gd name="connsiteX588" fmla="*/ 638099 w 1113281"/>
                  <a:gd name="connsiteY588" fmla="*/ 568681 h 792632"/>
                  <a:gd name="connsiteX589" fmla="*/ 638480 w 1113281"/>
                  <a:gd name="connsiteY589" fmla="*/ 572262 h 792632"/>
                  <a:gd name="connsiteX590" fmla="*/ 633603 w 1113281"/>
                  <a:gd name="connsiteY590" fmla="*/ 572338 h 792632"/>
                  <a:gd name="connsiteX591" fmla="*/ 625755 w 1113281"/>
                  <a:gd name="connsiteY591" fmla="*/ 570128 h 792632"/>
                  <a:gd name="connsiteX592" fmla="*/ 621487 w 1113281"/>
                  <a:gd name="connsiteY592" fmla="*/ 570281 h 792632"/>
                  <a:gd name="connsiteX593" fmla="*/ 615696 w 1113281"/>
                  <a:gd name="connsiteY593" fmla="*/ 571119 h 792632"/>
                  <a:gd name="connsiteX594" fmla="*/ 611886 w 1113281"/>
                  <a:gd name="connsiteY594" fmla="*/ 572338 h 792632"/>
                  <a:gd name="connsiteX595" fmla="*/ 605866 w 1113281"/>
                  <a:gd name="connsiteY595" fmla="*/ 577748 h 792632"/>
                  <a:gd name="connsiteX596" fmla="*/ 601828 w 1113281"/>
                  <a:gd name="connsiteY596" fmla="*/ 579425 h 792632"/>
                  <a:gd name="connsiteX597" fmla="*/ 598780 w 1113281"/>
                  <a:gd name="connsiteY597" fmla="*/ 579882 h 792632"/>
                  <a:gd name="connsiteX598" fmla="*/ 595275 w 1113281"/>
                  <a:gd name="connsiteY598" fmla="*/ 579730 h 792632"/>
                  <a:gd name="connsiteX599" fmla="*/ 588112 w 1113281"/>
                  <a:gd name="connsiteY599" fmla="*/ 578358 h 792632"/>
                  <a:gd name="connsiteX600" fmla="*/ 583006 w 1113281"/>
                  <a:gd name="connsiteY600" fmla="*/ 578815 h 792632"/>
                  <a:gd name="connsiteX601" fmla="*/ 580415 w 1113281"/>
                  <a:gd name="connsiteY601" fmla="*/ 579882 h 792632"/>
                  <a:gd name="connsiteX602" fmla="*/ 578053 w 1113281"/>
                  <a:gd name="connsiteY602" fmla="*/ 581940 h 792632"/>
                  <a:gd name="connsiteX603" fmla="*/ 575843 w 1113281"/>
                  <a:gd name="connsiteY603" fmla="*/ 584911 h 792632"/>
                  <a:gd name="connsiteX604" fmla="*/ 570052 w 1113281"/>
                  <a:gd name="connsiteY604" fmla="*/ 585445 h 792632"/>
                  <a:gd name="connsiteX605" fmla="*/ 554812 w 1113281"/>
                  <a:gd name="connsiteY605" fmla="*/ 582930 h 792632"/>
                  <a:gd name="connsiteX606" fmla="*/ 551307 w 1113281"/>
                  <a:gd name="connsiteY606" fmla="*/ 584073 h 792632"/>
                  <a:gd name="connsiteX607" fmla="*/ 552374 w 1113281"/>
                  <a:gd name="connsiteY607" fmla="*/ 586588 h 792632"/>
                  <a:gd name="connsiteX608" fmla="*/ 562737 w 1113281"/>
                  <a:gd name="connsiteY608" fmla="*/ 594208 h 792632"/>
                  <a:gd name="connsiteX609" fmla="*/ 565023 w 1113281"/>
                  <a:gd name="connsiteY609" fmla="*/ 596417 h 792632"/>
                  <a:gd name="connsiteX610" fmla="*/ 566928 w 1113281"/>
                  <a:gd name="connsiteY610" fmla="*/ 599085 h 792632"/>
                  <a:gd name="connsiteX611" fmla="*/ 568452 w 1113281"/>
                  <a:gd name="connsiteY611" fmla="*/ 602132 h 792632"/>
                  <a:gd name="connsiteX612" fmla="*/ 568223 w 1113281"/>
                  <a:gd name="connsiteY612" fmla="*/ 604571 h 792632"/>
                  <a:gd name="connsiteX613" fmla="*/ 566242 w 1113281"/>
                  <a:gd name="connsiteY613" fmla="*/ 606476 h 792632"/>
                  <a:gd name="connsiteX614" fmla="*/ 565404 w 1113281"/>
                  <a:gd name="connsiteY614" fmla="*/ 608838 h 792632"/>
                  <a:gd name="connsiteX615" fmla="*/ 565709 w 1113281"/>
                  <a:gd name="connsiteY615" fmla="*/ 611657 h 792632"/>
                  <a:gd name="connsiteX616" fmla="*/ 564718 w 1113281"/>
                  <a:gd name="connsiteY616" fmla="*/ 612496 h 792632"/>
                  <a:gd name="connsiteX617" fmla="*/ 560756 w 1113281"/>
                  <a:gd name="connsiteY617" fmla="*/ 610133 h 792632"/>
                  <a:gd name="connsiteX618" fmla="*/ 559460 w 1113281"/>
                  <a:gd name="connsiteY618" fmla="*/ 608533 h 792632"/>
                  <a:gd name="connsiteX619" fmla="*/ 559384 w 1113281"/>
                  <a:gd name="connsiteY619" fmla="*/ 607162 h 792632"/>
                  <a:gd name="connsiteX620" fmla="*/ 560527 w 1113281"/>
                  <a:gd name="connsiteY620" fmla="*/ 605942 h 792632"/>
                  <a:gd name="connsiteX621" fmla="*/ 562813 w 1113281"/>
                  <a:gd name="connsiteY621" fmla="*/ 601828 h 792632"/>
                  <a:gd name="connsiteX622" fmla="*/ 562127 w 1113281"/>
                  <a:gd name="connsiteY622" fmla="*/ 599161 h 792632"/>
                  <a:gd name="connsiteX623" fmla="*/ 557175 w 1113281"/>
                  <a:gd name="connsiteY623" fmla="*/ 593903 h 792632"/>
                  <a:gd name="connsiteX624" fmla="*/ 550164 w 1113281"/>
                  <a:gd name="connsiteY624" fmla="*/ 588493 h 792632"/>
                  <a:gd name="connsiteX625" fmla="*/ 540944 w 1113281"/>
                  <a:gd name="connsiteY625" fmla="*/ 584835 h 792632"/>
                  <a:gd name="connsiteX626" fmla="*/ 524866 w 1113281"/>
                  <a:gd name="connsiteY626" fmla="*/ 579501 h 792632"/>
                  <a:gd name="connsiteX627" fmla="*/ 513359 w 1113281"/>
                  <a:gd name="connsiteY627" fmla="*/ 576758 h 792632"/>
                  <a:gd name="connsiteX628" fmla="*/ 506349 w 1113281"/>
                  <a:gd name="connsiteY628" fmla="*/ 576453 h 792632"/>
                  <a:gd name="connsiteX629" fmla="*/ 501091 w 1113281"/>
                  <a:gd name="connsiteY629" fmla="*/ 575691 h 792632"/>
                  <a:gd name="connsiteX630" fmla="*/ 495072 w 1113281"/>
                  <a:gd name="connsiteY630" fmla="*/ 573710 h 792632"/>
                  <a:gd name="connsiteX631" fmla="*/ 492100 w 1113281"/>
                  <a:gd name="connsiteY631" fmla="*/ 574320 h 792632"/>
                  <a:gd name="connsiteX632" fmla="*/ 490880 w 1113281"/>
                  <a:gd name="connsiteY632" fmla="*/ 575386 h 792632"/>
                  <a:gd name="connsiteX633" fmla="*/ 488213 w 1113281"/>
                  <a:gd name="connsiteY633" fmla="*/ 579349 h 792632"/>
                  <a:gd name="connsiteX634" fmla="*/ 486918 w 1113281"/>
                  <a:gd name="connsiteY634" fmla="*/ 580415 h 792632"/>
                  <a:gd name="connsiteX635" fmla="*/ 486918 w 1113281"/>
                  <a:gd name="connsiteY635" fmla="*/ 582168 h 792632"/>
                  <a:gd name="connsiteX636" fmla="*/ 490652 w 1113281"/>
                  <a:gd name="connsiteY636" fmla="*/ 588950 h 792632"/>
                  <a:gd name="connsiteX637" fmla="*/ 490804 w 1113281"/>
                  <a:gd name="connsiteY637" fmla="*/ 590398 h 792632"/>
                  <a:gd name="connsiteX638" fmla="*/ 487452 w 1113281"/>
                  <a:gd name="connsiteY638" fmla="*/ 592531 h 792632"/>
                  <a:gd name="connsiteX639" fmla="*/ 470840 w 1113281"/>
                  <a:gd name="connsiteY639" fmla="*/ 598094 h 792632"/>
                  <a:gd name="connsiteX640" fmla="*/ 466192 w 1113281"/>
                  <a:gd name="connsiteY640" fmla="*/ 601218 h 792632"/>
                  <a:gd name="connsiteX641" fmla="*/ 463906 w 1113281"/>
                  <a:gd name="connsiteY641" fmla="*/ 603733 h 792632"/>
                  <a:gd name="connsiteX642" fmla="*/ 462305 w 1113281"/>
                  <a:gd name="connsiteY642" fmla="*/ 606400 h 792632"/>
                  <a:gd name="connsiteX643" fmla="*/ 460400 w 1113281"/>
                  <a:gd name="connsiteY643" fmla="*/ 614629 h 792632"/>
                  <a:gd name="connsiteX644" fmla="*/ 458648 w 1113281"/>
                  <a:gd name="connsiteY644" fmla="*/ 618058 h 792632"/>
                  <a:gd name="connsiteX645" fmla="*/ 458191 w 1113281"/>
                  <a:gd name="connsiteY645" fmla="*/ 620420 h 792632"/>
                  <a:gd name="connsiteX646" fmla="*/ 458343 w 1113281"/>
                  <a:gd name="connsiteY646" fmla="*/ 623468 h 792632"/>
                  <a:gd name="connsiteX647" fmla="*/ 459257 w 1113281"/>
                  <a:gd name="connsiteY647" fmla="*/ 626440 h 792632"/>
                  <a:gd name="connsiteX648" fmla="*/ 464210 w 1113281"/>
                  <a:gd name="connsiteY648" fmla="*/ 633755 h 792632"/>
                  <a:gd name="connsiteX649" fmla="*/ 466649 w 1113281"/>
                  <a:gd name="connsiteY649" fmla="*/ 636041 h 792632"/>
                  <a:gd name="connsiteX650" fmla="*/ 474117 w 1113281"/>
                  <a:gd name="connsiteY650" fmla="*/ 641909 h 792632"/>
                  <a:gd name="connsiteX651" fmla="*/ 475336 w 1113281"/>
                  <a:gd name="connsiteY651" fmla="*/ 642290 h 792632"/>
                  <a:gd name="connsiteX652" fmla="*/ 480441 w 1113281"/>
                  <a:gd name="connsiteY652" fmla="*/ 642137 h 792632"/>
                  <a:gd name="connsiteX653" fmla="*/ 484403 w 1113281"/>
                  <a:gd name="connsiteY653" fmla="*/ 643357 h 792632"/>
                  <a:gd name="connsiteX654" fmla="*/ 489128 w 1113281"/>
                  <a:gd name="connsiteY654" fmla="*/ 646024 h 792632"/>
                  <a:gd name="connsiteX655" fmla="*/ 493852 w 1113281"/>
                  <a:gd name="connsiteY655" fmla="*/ 647243 h 792632"/>
                  <a:gd name="connsiteX656" fmla="*/ 498348 w 1113281"/>
                  <a:gd name="connsiteY656" fmla="*/ 646938 h 792632"/>
                  <a:gd name="connsiteX657" fmla="*/ 503911 w 1113281"/>
                  <a:gd name="connsiteY657" fmla="*/ 647852 h 792632"/>
                  <a:gd name="connsiteX658" fmla="*/ 510388 w 1113281"/>
                  <a:gd name="connsiteY658" fmla="*/ 649834 h 792632"/>
                  <a:gd name="connsiteX659" fmla="*/ 515493 w 1113281"/>
                  <a:gd name="connsiteY659" fmla="*/ 649605 h 792632"/>
                  <a:gd name="connsiteX660" fmla="*/ 519303 w 1113281"/>
                  <a:gd name="connsiteY660" fmla="*/ 647014 h 792632"/>
                  <a:gd name="connsiteX661" fmla="*/ 521742 w 1113281"/>
                  <a:gd name="connsiteY661" fmla="*/ 645947 h 792632"/>
                  <a:gd name="connsiteX662" fmla="*/ 524332 w 1113281"/>
                  <a:gd name="connsiteY662" fmla="*/ 646481 h 792632"/>
                  <a:gd name="connsiteX663" fmla="*/ 527761 w 1113281"/>
                  <a:gd name="connsiteY663" fmla="*/ 645795 h 792632"/>
                  <a:gd name="connsiteX664" fmla="*/ 538963 w 1113281"/>
                  <a:gd name="connsiteY664" fmla="*/ 641375 h 792632"/>
                  <a:gd name="connsiteX665" fmla="*/ 542315 w 1113281"/>
                  <a:gd name="connsiteY665" fmla="*/ 640537 h 792632"/>
                  <a:gd name="connsiteX666" fmla="*/ 550697 w 1113281"/>
                  <a:gd name="connsiteY666" fmla="*/ 640766 h 792632"/>
                  <a:gd name="connsiteX667" fmla="*/ 552526 w 1113281"/>
                  <a:gd name="connsiteY667" fmla="*/ 640385 h 792632"/>
                  <a:gd name="connsiteX668" fmla="*/ 554584 w 1113281"/>
                  <a:gd name="connsiteY668" fmla="*/ 632155 h 792632"/>
                  <a:gd name="connsiteX669" fmla="*/ 563423 w 1113281"/>
                  <a:gd name="connsiteY669" fmla="*/ 631165 h 792632"/>
                  <a:gd name="connsiteX670" fmla="*/ 569595 w 1113281"/>
                  <a:gd name="connsiteY670" fmla="*/ 634289 h 792632"/>
                  <a:gd name="connsiteX671" fmla="*/ 573938 w 1113281"/>
                  <a:gd name="connsiteY671" fmla="*/ 635584 h 792632"/>
                  <a:gd name="connsiteX672" fmla="*/ 579653 w 1113281"/>
                  <a:gd name="connsiteY672" fmla="*/ 636346 h 792632"/>
                  <a:gd name="connsiteX673" fmla="*/ 586359 w 1113281"/>
                  <a:gd name="connsiteY673" fmla="*/ 635813 h 792632"/>
                  <a:gd name="connsiteX674" fmla="*/ 594132 w 1113281"/>
                  <a:gd name="connsiteY674" fmla="*/ 633908 h 792632"/>
                  <a:gd name="connsiteX675" fmla="*/ 596265 w 1113281"/>
                  <a:gd name="connsiteY675" fmla="*/ 630174 h 792632"/>
                  <a:gd name="connsiteX676" fmla="*/ 592760 w 1113281"/>
                  <a:gd name="connsiteY676" fmla="*/ 624535 h 792632"/>
                  <a:gd name="connsiteX677" fmla="*/ 589178 w 1113281"/>
                  <a:gd name="connsiteY677" fmla="*/ 620268 h 792632"/>
                  <a:gd name="connsiteX678" fmla="*/ 585445 w 1113281"/>
                  <a:gd name="connsiteY678" fmla="*/ 617220 h 792632"/>
                  <a:gd name="connsiteX679" fmla="*/ 585521 w 1113281"/>
                  <a:gd name="connsiteY679" fmla="*/ 615620 h 792632"/>
                  <a:gd name="connsiteX680" fmla="*/ 589483 w 1113281"/>
                  <a:gd name="connsiteY680" fmla="*/ 615315 h 792632"/>
                  <a:gd name="connsiteX681" fmla="*/ 592074 w 1113281"/>
                  <a:gd name="connsiteY681" fmla="*/ 614629 h 792632"/>
                  <a:gd name="connsiteX682" fmla="*/ 593217 w 1113281"/>
                  <a:gd name="connsiteY682" fmla="*/ 613562 h 792632"/>
                  <a:gd name="connsiteX683" fmla="*/ 594665 w 1113281"/>
                  <a:gd name="connsiteY683" fmla="*/ 613181 h 792632"/>
                  <a:gd name="connsiteX684" fmla="*/ 596494 w 1113281"/>
                  <a:gd name="connsiteY684" fmla="*/ 613639 h 792632"/>
                  <a:gd name="connsiteX685" fmla="*/ 598094 w 1113281"/>
                  <a:gd name="connsiteY685" fmla="*/ 615925 h 792632"/>
                  <a:gd name="connsiteX686" fmla="*/ 599465 w 1113281"/>
                  <a:gd name="connsiteY686" fmla="*/ 620268 h 792632"/>
                  <a:gd name="connsiteX687" fmla="*/ 601218 w 1113281"/>
                  <a:gd name="connsiteY687" fmla="*/ 623164 h 792632"/>
                  <a:gd name="connsiteX688" fmla="*/ 603123 w 1113281"/>
                  <a:gd name="connsiteY688" fmla="*/ 624764 h 792632"/>
                  <a:gd name="connsiteX689" fmla="*/ 604952 w 1113281"/>
                  <a:gd name="connsiteY689" fmla="*/ 625450 h 792632"/>
                  <a:gd name="connsiteX690" fmla="*/ 613105 w 1113281"/>
                  <a:gd name="connsiteY690" fmla="*/ 625755 h 792632"/>
                  <a:gd name="connsiteX691" fmla="*/ 616001 w 1113281"/>
                  <a:gd name="connsiteY691" fmla="*/ 626974 h 792632"/>
                  <a:gd name="connsiteX692" fmla="*/ 617296 w 1113281"/>
                  <a:gd name="connsiteY692" fmla="*/ 635508 h 792632"/>
                  <a:gd name="connsiteX693" fmla="*/ 617220 w 1113281"/>
                  <a:gd name="connsiteY693" fmla="*/ 637185 h 792632"/>
                  <a:gd name="connsiteX694" fmla="*/ 618515 w 1113281"/>
                  <a:gd name="connsiteY694" fmla="*/ 638327 h 792632"/>
                  <a:gd name="connsiteX695" fmla="*/ 620040 w 1113281"/>
                  <a:gd name="connsiteY695" fmla="*/ 638480 h 792632"/>
                  <a:gd name="connsiteX696" fmla="*/ 621792 w 1113281"/>
                  <a:gd name="connsiteY696" fmla="*/ 637565 h 792632"/>
                  <a:gd name="connsiteX697" fmla="*/ 622935 w 1113281"/>
                  <a:gd name="connsiteY697" fmla="*/ 635813 h 792632"/>
                  <a:gd name="connsiteX698" fmla="*/ 624535 w 1113281"/>
                  <a:gd name="connsiteY698" fmla="*/ 628879 h 792632"/>
                  <a:gd name="connsiteX699" fmla="*/ 626135 w 1113281"/>
                  <a:gd name="connsiteY699" fmla="*/ 628421 h 792632"/>
                  <a:gd name="connsiteX700" fmla="*/ 629031 w 1113281"/>
                  <a:gd name="connsiteY700" fmla="*/ 629565 h 792632"/>
                  <a:gd name="connsiteX701" fmla="*/ 631546 w 1113281"/>
                  <a:gd name="connsiteY701" fmla="*/ 629488 h 792632"/>
                  <a:gd name="connsiteX702" fmla="*/ 635508 w 1113281"/>
                  <a:gd name="connsiteY702" fmla="*/ 627355 h 792632"/>
                  <a:gd name="connsiteX703" fmla="*/ 643814 w 1113281"/>
                  <a:gd name="connsiteY703" fmla="*/ 629107 h 792632"/>
                  <a:gd name="connsiteX704" fmla="*/ 649300 w 1113281"/>
                  <a:gd name="connsiteY704" fmla="*/ 628574 h 792632"/>
                  <a:gd name="connsiteX705" fmla="*/ 648995 w 1113281"/>
                  <a:gd name="connsiteY705" fmla="*/ 629945 h 792632"/>
                  <a:gd name="connsiteX706" fmla="*/ 642595 w 1113281"/>
                  <a:gd name="connsiteY706" fmla="*/ 638404 h 792632"/>
                  <a:gd name="connsiteX707" fmla="*/ 642214 w 1113281"/>
                  <a:gd name="connsiteY707" fmla="*/ 639928 h 792632"/>
                  <a:gd name="connsiteX708" fmla="*/ 645185 w 1113281"/>
                  <a:gd name="connsiteY708" fmla="*/ 641147 h 792632"/>
                  <a:gd name="connsiteX709" fmla="*/ 649300 w 1113281"/>
                  <a:gd name="connsiteY709" fmla="*/ 643966 h 792632"/>
                  <a:gd name="connsiteX710" fmla="*/ 653034 w 1113281"/>
                  <a:gd name="connsiteY710" fmla="*/ 647167 h 792632"/>
                  <a:gd name="connsiteX711" fmla="*/ 663169 w 1113281"/>
                  <a:gd name="connsiteY711" fmla="*/ 657225 h 792632"/>
                  <a:gd name="connsiteX712" fmla="*/ 670255 w 1113281"/>
                  <a:gd name="connsiteY712" fmla="*/ 662559 h 792632"/>
                  <a:gd name="connsiteX713" fmla="*/ 672313 w 1113281"/>
                  <a:gd name="connsiteY713" fmla="*/ 663169 h 792632"/>
                  <a:gd name="connsiteX714" fmla="*/ 673760 w 1113281"/>
                  <a:gd name="connsiteY714" fmla="*/ 665074 h 792632"/>
                  <a:gd name="connsiteX715" fmla="*/ 675818 w 1113281"/>
                  <a:gd name="connsiteY715" fmla="*/ 670484 h 792632"/>
                  <a:gd name="connsiteX716" fmla="*/ 679247 w 1113281"/>
                  <a:gd name="connsiteY716" fmla="*/ 675208 h 792632"/>
                  <a:gd name="connsiteX717" fmla="*/ 681152 w 1113281"/>
                  <a:gd name="connsiteY717" fmla="*/ 675589 h 792632"/>
                  <a:gd name="connsiteX718" fmla="*/ 689762 w 1113281"/>
                  <a:gd name="connsiteY718" fmla="*/ 671093 h 792632"/>
                  <a:gd name="connsiteX719" fmla="*/ 691820 w 1113281"/>
                  <a:gd name="connsiteY719" fmla="*/ 670941 h 792632"/>
                  <a:gd name="connsiteX720" fmla="*/ 692430 w 1113281"/>
                  <a:gd name="connsiteY720" fmla="*/ 671170 h 792632"/>
                  <a:gd name="connsiteX721" fmla="*/ 691820 w 1113281"/>
                  <a:gd name="connsiteY721" fmla="*/ 672313 h 792632"/>
                  <a:gd name="connsiteX722" fmla="*/ 690296 w 1113281"/>
                  <a:gd name="connsiteY722" fmla="*/ 674294 h 792632"/>
                  <a:gd name="connsiteX723" fmla="*/ 687400 w 1113281"/>
                  <a:gd name="connsiteY723" fmla="*/ 679323 h 792632"/>
                  <a:gd name="connsiteX724" fmla="*/ 687324 w 1113281"/>
                  <a:gd name="connsiteY724" fmla="*/ 681076 h 792632"/>
                  <a:gd name="connsiteX725" fmla="*/ 689915 w 1113281"/>
                  <a:gd name="connsiteY725" fmla="*/ 682219 h 792632"/>
                  <a:gd name="connsiteX726" fmla="*/ 704850 w 1113281"/>
                  <a:gd name="connsiteY726" fmla="*/ 681228 h 792632"/>
                  <a:gd name="connsiteX727" fmla="*/ 709193 w 1113281"/>
                  <a:gd name="connsiteY727" fmla="*/ 682371 h 792632"/>
                  <a:gd name="connsiteX728" fmla="*/ 713003 w 1113281"/>
                  <a:gd name="connsiteY728" fmla="*/ 685038 h 792632"/>
                  <a:gd name="connsiteX729" fmla="*/ 715442 w 1113281"/>
                  <a:gd name="connsiteY729" fmla="*/ 687248 h 792632"/>
                  <a:gd name="connsiteX730" fmla="*/ 716280 w 1113281"/>
                  <a:gd name="connsiteY730" fmla="*/ 688924 h 792632"/>
                  <a:gd name="connsiteX731" fmla="*/ 717423 w 1113281"/>
                  <a:gd name="connsiteY731" fmla="*/ 689686 h 792632"/>
                  <a:gd name="connsiteX732" fmla="*/ 722528 w 1113281"/>
                  <a:gd name="connsiteY732" fmla="*/ 690067 h 792632"/>
                  <a:gd name="connsiteX733" fmla="*/ 722300 w 1113281"/>
                  <a:gd name="connsiteY733" fmla="*/ 691591 h 792632"/>
                  <a:gd name="connsiteX734" fmla="*/ 719633 w 1113281"/>
                  <a:gd name="connsiteY734" fmla="*/ 694182 h 792632"/>
                  <a:gd name="connsiteX735" fmla="*/ 713537 w 1113281"/>
                  <a:gd name="connsiteY735" fmla="*/ 698297 h 792632"/>
                  <a:gd name="connsiteX736" fmla="*/ 710337 w 1113281"/>
                  <a:gd name="connsiteY736" fmla="*/ 699135 h 792632"/>
                  <a:gd name="connsiteX737" fmla="*/ 705536 w 1113281"/>
                  <a:gd name="connsiteY737" fmla="*/ 698830 h 792632"/>
                  <a:gd name="connsiteX738" fmla="*/ 699592 w 1113281"/>
                  <a:gd name="connsiteY738" fmla="*/ 699211 h 792632"/>
                  <a:gd name="connsiteX739" fmla="*/ 698830 w 1113281"/>
                  <a:gd name="connsiteY739" fmla="*/ 700050 h 792632"/>
                  <a:gd name="connsiteX740" fmla="*/ 704164 w 1113281"/>
                  <a:gd name="connsiteY740" fmla="*/ 703707 h 792632"/>
                  <a:gd name="connsiteX741" fmla="*/ 713385 w 1113281"/>
                  <a:gd name="connsiteY741" fmla="*/ 713918 h 792632"/>
                  <a:gd name="connsiteX742" fmla="*/ 717880 w 1113281"/>
                  <a:gd name="connsiteY742" fmla="*/ 717575 h 792632"/>
                  <a:gd name="connsiteX743" fmla="*/ 723824 w 1113281"/>
                  <a:gd name="connsiteY743" fmla="*/ 721157 h 792632"/>
                  <a:gd name="connsiteX744" fmla="*/ 727482 w 1113281"/>
                  <a:gd name="connsiteY744" fmla="*/ 722605 h 792632"/>
                  <a:gd name="connsiteX745" fmla="*/ 737616 w 1113281"/>
                  <a:gd name="connsiteY745" fmla="*/ 717956 h 792632"/>
                  <a:gd name="connsiteX746" fmla="*/ 739445 w 1113281"/>
                  <a:gd name="connsiteY746" fmla="*/ 717880 h 792632"/>
                  <a:gd name="connsiteX747" fmla="*/ 733577 w 1113281"/>
                  <a:gd name="connsiteY747" fmla="*/ 723976 h 792632"/>
                  <a:gd name="connsiteX748" fmla="*/ 733197 w 1113281"/>
                  <a:gd name="connsiteY748" fmla="*/ 725043 h 792632"/>
                  <a:gd name="connsiteX749" fmla="*/ 737235 w 1113281"/>
                  <a:gd name="connsiteY749" fmla="*/ 726491 h 792632"/>
                  <a:gd name="connsiteX750" fmla="*/ 745007 w 1113281"/>
                  <a:gd name="connsiteY750" fmla="*/ 730530 h 792632"/>
                  <a:gd name="connsiteX751" fmla="*/ 753923 w 1113281"/>
                  <a:gd name="connsiteY751" fmla="*/ 733044 h 792632"/>
                  <a:gd name="connsiteX752" fmla="*/ 762762 w 1113281"/>
                  <a:gd name="connsiteY752" fmla="*/ 737692 h 792632"/>
                  <a:gd name="connsiteX753" fmla="*/ 766953 w 1113281"/>
                  <a:gd name="connsiteY753" fmla="*/ 739369 h 792632"/>
                  <a:gd name="connsiteX754" fmla="*/ 773278 w 1113281"/>
                  <a:gd name="connsiteY754" fmla="*/ 739750 h 792632"/>
                  <a:gd name="connsiteX755" fmla="*/ 777545 w 1113281"/>
                  <a:gd name="connsiteY755" fmla="*/ 738607 h 792632"/>
                  <a:gd name="connsiteX756" fmla="*/ 783870 w 1113281"/>
                  <a:gd name="connsiteY756" fmla="*/ 737768 h 792632"/>
                  <a:gd name="connsiteX757" fmla="*/ 791413 w 1113281"/>
                  <a:gd name="connsiteY757" fmla="*/ 739140 h 792632"/>
                  <a:gd name="connsiteX758" fmla="*/ 793699 w 1113281"/>
                  <a:gd name="connsiteY758" fmla="*/ 740512 h 792632"/>
                  <a:gd name="connsiteX759" fmla="*/ 800633 w 1113281"/>
                  <a:gd name="connsiteY759" fmla="*/ 750875 h 792632"/>
                  <a:gd name="connsiteX760" fmla="*/ 809930 w 1113281"/>
                  <a:gd name="connsiteY760" fmla="*/ 759714 h 792632"/>
                  <a:gd name="connsiteX761" fmla="*/ 811682 w 1113281"/>
                  <a:gd name="connsiteY761" fmla="*/ 760781 h 792632"/>
                  <a:gd name="connsiteX762" fmla="*/ 825475 w 1113281"/>
                  <a:gd name="connsiteY762" fmla="*/ 765962 h 792632"/>
                  <a:gd name="connsiteX763" fmla="*/ 828980 w 1113281"/>
                  <a:gd name="connsiteY763" fmla="*/ 768172 h 792632"/>
                  <a:gd name="connsiteX764" fmla="*/ 832790 w 1113281"/>
                  <a:gd name="connsiteY764" fmla="*/ 769696 h 792632"/>
                  <a:gd name="connsiteX765" fmla="*/ 838886 w 1113281"/>
                  <a:gd name="connsiteY765" fmla="*/ 770915 h 792632"/>
                  <a:gd name="connsiteX766" fmla="*/ 875310 w 1113281"/>
                  <a:gd name="connsiteY766" fmla="*/ 775945 h 792632"/>
                  <a:gd name="connsiteX767" fmla="*/ 878053 w 1113281"/>
                  <a:gd name="connsiteY767" fmla="*/ 776935 h 792632"/>
                  <a:gd name="connsiteX768" fmla="*/ 879882 w 1113281"/>
                  <a:gd name="connsiteY768" fmla="*/ 778688 h 792632"/>
                  <a:gd name="connsiteX769" fmla="*/ 885292 w 1113281"/>
                  <a:gd name="connsiteY769" fmla="*/ 780517 h 792632"/>
                  <a:gd name="connsiteX770" fmla="*/ 899998 w 1113281"/>
                  <a:gd name="connsiteY770" fmla="*/ 784098 h 792632"/>
                  <a:gd name="connsiteX771" fmla="*/ 909752 w 1113281"/>
                  <a:gd name="connsiteY771" fmla="*/ 789280 h 792632"/>
                  <a:gd name="connsiteX772" fmla="*/ 914629 w 1113281"/>
                  <a:gd name="connsiteY772" fmla="*/ 791337 h 792632"/>
                  <a:gd name="connsiteX773" fmla="*/ 918515 w 1113281"/>
                  <a:gd name="connsiteY773" fmla="*/ 792556 h 792632"/>
                  <a:gd name="connsiteX774" fmla="*/ 921106 w 1113281"/>
                  <a:gd name="connsiteY774" fmla="*/ 792632 h 792632"/>
                  <a:gd name="connsiteX775" fmla="*/ 926287 w 1113281"/>
                  <a:gd name="connsiteY775" fmla="*/ 791185 h 792632"/>
                  <a:gd name="connsiteX776" fmla="*/ 928802 w 1113281"/>
                  <a:gd name="connsiteY776" fmla="*/ 789965 h 792632"/>
                  <a:gd name="connsiteX777" fmla="*/ 928878 w 1113281"/>
                  <a:gd name="connsiteY777" fmla="*/ 786765 h 792632"/>
                  <a:gd name="connsiteX778" fmla="*/ 926592 w 1113281"/>
                  <a:gd name="connsiteY778" fmla="*/ 781660 h 792632"/>
                  <a:gd name="connsiteX779" fmla="*/ 925906 w 1113281"/>
                  <a:gd name="connsiteY779" fmla="*/ 778840 h 792632"/>
                  <a:gd name="connsiteX780" fmla="*/ 930097 w 1113281"/>
                  <a:gd name="connsiteY780" fmla="*/ 776707 h 792632"/>
                  <a:gd name="connsiteX781" fmla="*/ 930935 w 1113281"/>
                  <a:gd name="connsiteY781" fmla="*/ 775487 h 792632"/>
                  <a:gd name="connsiteX782" fmla="*/ 931850 w 1113281"/>
                  <a:gd name="connsiteY782" fmla="*/ 772516 h 792632"/>
                  <a:gd name="connsiteX783" fmla="*/ 930478 w 1113281"/>
                  <a:gd name="connsiteY783" fmla="*/ 771220 h 792632"/>
                  <a:gd name="connsiteX784" fmla="*/ 927430 w 1113281"/>
                  <a:gd name="connsiteY784" fmla="*/ 770230 h 792632"/>
                  <a:gd name="connsiteX785" fmla="*/ 920191 w 1113281"/>
                  <a:gd name="connsiteY785" fmla="*/ 766877 h 792632"/>
                  <a:gd name="connsiteX786" fmla="*/ 917220 w 1113281"/>
                  <a:gd name="connsiteY786" fmla="*/ 763981 h 792632"/>
                  <a:gd name="connsiteX787" fmla="*/ 913333 w 1113281"/>
                  <a:gd name="connsiteY787" fmla="*/ 757352 h 792632"/>
                  <a:gd name="connsiteX788" fmla="*/ 910514 w 1113281"/>
                  <a:gd name="connsiteY788" fmla="*/ 754532 h 792632"/>
                  <a:gd name="connsiteX789" fmla="*/ 906094 w 1113281"/>
                  <a:gd name="connsiteY789" fmla="*/ 749046 h 792632"/>
                  <a:gd name="connsiteX790" fmla="*/ 903427 w 1113281"/>
                  <a:gd name="connsiteY790" fmla="*/ 747217 h 792632"/>
                  <a:gd name="connsiteX791" fmla="*/ 895426 w 1113281"/>
                  <a:gd name="connsiteY791" fmla="*/ 744474 h 792632"/>
                  <a:gd name="connsiteX792" fmla="*/ 893140 w 1113281"/>
                  <a:gd name="connsiteY792" fmla="*/ 743102 h 792632"/>
                  <a:gd name="connsiteX793" fmla="*/ 884072 w 1113281"/>
                  <a:gd name="connsiteY793" fmla="*/ 734568 h 792632"/>
                  <a:gd name="connsiteX794" fmla="*/ 881939 w 1113281"/>
                  <a:gd name="connsiteY794" fmla="*/ 733730 h 792632"/>
                  <a:gd name="connsiteX795" fmla="*/ 878129 w 1113281"/>
                  <a:gd name="connsiteY795" fmla="*/ 730301 h 792632"/>
                  <a:gd name="connsiteX796" fmla="*/ 874167 w 1113281"/>
                  <a:gd name="connsiteY796" fmla="*/ 728243 h 792632"/>
                  <a:gd name="connsiteX797" fmla="*/ 863803 w 1113281"/>
                  <a:gd name="connsiteY797" fmla="*/ 724586 h 792632"/>
                  <a:gd name="connsiteX798" fmla="*/ 864260 w 1113281"/>
                  <a:gd name="connsiteY798" fmla="*/ 723138 h 792632"/>
                  <a:gd name="connsiteX799" fmla="*/ 866547 w 1113281"/>
                  <a:gd name="connsiteY799" fmla="*/ 720776 h 792632"/>
                  <a:gd name="connsiteX800" fmla="*/ 866165 w 1113281"/>
                  <a:gd name="connsiteY800" fmla="*/ 719557 h 792632"/>
                  <a:gd name="connsiteX801" fmla="*/ 861441 w 1113281"/>
                  <a:gd name="connsiteY801" fmla="*/ 719252 h 792632"/>
                  <a:gd name="connsiteX802" fmla="*/ 856869 w 1113281"/>
                  <a:gd name="connsiteY802" fmla="*/ 718337 h 792632"/>
                  <a:gd name="connsiteX803" fmla="*/ 848106 w 1113281"/>
                  <a:gd name="connsiteY803" fmla="*/ 714756 h 792632"/>
                  <a:gd name="connsiteX804" fmla="*/ 845515 w 1113281"/>
                  <a:gd name="connsiteY804" fmla="*/ 712241 h 792632"/>
                  <a:gd name="connsiteX805" fmla="*/ 839115 w 1113281"/>
                  <a:gd name="connsiteY805" fmla="*/ 703860 h 792632"/>
                  <a:gd name="connsiteX806" fmla="*/ 832104 w 1113281"/>
                  <a:gd name="connsiteY806" fmla="*/ 697459 h 792632"/>
                  <a:gd name="connsiteX807" fmla="*/ 827608 w 1113281"/>
                  <a:gd name="connsiteY807" fmla="*/ 694106 h 792632"/>
                  <a:gd name="connsiteX808" fmla="*/ 822960 w 1113281"/>
                  <a:gd name="connsiteY808" fmla="*/ 689153 h 792632"/>
                  <a:gd name="connsiteX809" fmla="*/ 818312 w 1113281"/>
                  <a:gd name="connsiteY809" fmla="*/ 682600 h 792632"/>
                  <a:gd name="connsiteX810" fmla="*/ 820293 w 1113281"/>
                  <a:gd name="connsiteY810" fmla="*/ 679628 h 792632"/>
                  <a:gd name="connsiteX811" fmla="*/ 829056 w 1113281"/>
                  <a:gd name="connsiteY811" fmla="*/ 680237 h 792632"/>
                  <a:gd name="connsiteX812" fmla="*/ 834466 w 1113281"/>
                  <a:gd name="connsiteY812" fmla="*/ 681228 h 792632"/>
                  <a:gd name="connsiteX813" fmla="*/ 844144 w 1113281"/>
                  <a:gd name="connsiteY813" fmla="*/ 686562 h 792632"/>
                  <a:gd name="connsiteX814" fmla="*/ 859917 w 1113281"/>
                  <a:gd name="connsiteY814" fmla="*/ 697992 h 792632"/>
                  <a:gd name="connsiteX815" fmla="*/ 862889 w 1113281"/>
                  <a:gd name="connsiteY815" fmla="*/ 699821 h 792632"/>
                  <a:gd name="connsiteX816" fmla="*/ 864337 w 1113281"/>
                  <a:gd name="connsiteY816" fmla="*/ 699592 h 792632"/>
                  <a:gd name="connsiteX817" fmla="*/ 863575 w 1113281"/>
                  <a:gd name="connsiteY817" fmla="*/ 695630 h 792632"/>
                  <a:gd name="connsiteX818" fmla="*/ 860450 w 1113281"/>
                  <a:gd name="connsiteY818" fmla="*/ 686715 h 792632"/>
                  <a:gd name="connsiteX819" fmla="*/ 857707 w 1113281"/>
                  <a:gd name="connsiteY819" fmla="*/ 680695 h 792632"/>
                  <a:gd name="connsiteX820" fmla="*/ 859612 w 1113281"/>
                  <a:gd name="connsiteY820" fmla="*/ 681914 h 792632"/>
                  <a:gd name="connsiteX821" fmla="*/ 864870 w 1113281"/>
                  <a:gd name="connsiteY821" fmla="*/ 686791 h 792632"/>
                  <a:gd name="connsiteX822" fmla="*/ 873176 w 1113281"/>
                  <a:gd name="connsiteY822" fmla="*/ 696087 h 792632"/>
                  <a:gd name="connsiteX823" fmla="*/ 882244 w 1113281"/>
                  <a:gd name="connsiteY823" fmla="*/ 704621 h 792632"/>
                  <a:gd name="connsiteX824" fmla="*/ 885368 w 1113281"/>
                  <a:gd name="connsiteY824" fmla="*/ 706755 h 792632"/>
                  <a:gd name="connsiteX825" fmla="*/ 891692 w 1113281"/>
                  <a:gd name="connsiteY825" fmla="*/ 706069 h 792632"/>
                  <a:gd name="connsiteX826" fmla="*/ 892302 w 1113281"/>
                  <a:gd name="connsiteY826" fmla="*/ 706755 h 792632"/>
                  <a:gd name="connsiteX827" fmla="*/ 893293 w 1113281"/>
                  <a:gd name="connsiteY827" fmla="*/ 709727 h 792632"/>
                  <a:gd name="connsiteX828" fmla="*/ 895350 w 1113281"/>
                  <a:gd name="connsiteY828" fmla="*/ 711480 h 792632"/>
                  <a:gd name="connsiteX829" fmla="*/ 898855 w 1113281"/>
                  <a:gd name="connsiteY829" fmla="*/ 713080 h 792632"/>
                  <a:gd name="connsiteX830" fmla="*/ 901141 w 1113281"/>
                  <a:gd name="connsiteY830" fmla="*/ 715366 h 792632"/>
                  <a:gd name="connsiteX831" fmla="*/ 902056 w 1113281"/>
                  <a:gd name="connsiteY831" fmla="*/ 718490 h 792632"/>
                  <a:gd name="connsiteX832" fmla="*/ 903046 w 1113281"/>
                  <a:gd name="connsiteY832" fmla="*/ 720319 h 792632"/>
                  <a:gd name="connsiteX833" fmla="*/ 904037 w 1113281"/>
                  <a:gd name="connsiteY833" fmla="*/ 721005 h 792632"/>
                  <a:gd name="connsiteX834" fmla="*/ 906399 w 1113281"/>
                  <a:gd name="connsiteY834" fmla="*/ 720319 h 792632"/>
                  <a:gd name="connsiteX835" fmla="*/ 906628 w 1113281"/>
                  <a:gd name="connsiteY835" fmla="*/ 718033 h 792632"/>
                  <a:gd name="connsiteX836" fmla="*/ 905485 w 1113281"/>
                  <a:gd name="connsiteY836" fmla="*/ 711022 h 792632"/>
                  <a:gd name="connsiteX837" fmla="*/ 905713 w 1113281"/>
                  <a:gd name="connsiteY837" fmla="*/ 709193 h 792632"/>
                  <a:gd name="connsiteX838" fmla="*/ 907847 w 1113281"/>
                  <a:gd name="connsiteY838" fmla="*/ 711937 h 792632"/>
                  <a:gd name="connsiteX839" fmla="*/ 911885 w 1113281"/>
                  <a:gd name="connsiteY839" fmla="*/ 719328 h 792632"/>
                  <a:gd name="connsiteX840" fmla="*/ 915010 w 1113281"/>
                  <a:gd name="connsiteY840" fmla="*/ 723519 h 792632"/>
                  <a:gd name="connsiteX841" fmla="*/ 919734 w 1113281"/>
                  <a:gd name="connsiteY841" fmla="*/ 725348 h 792632"/>
                  <a:gd name="connsiteX842" fmla="*/ 922249 w 1113281"/>
                  <a:gd name="connsiteY842" fmla="*/ 725729 h 792632"/>
                  <a:gd name="connsiteX843" fmla="*/ 923315 w 1113281"/>
                  <a:gd name="connsiteY843" fmla="*/ 724815 h 792632"/>
                  <a:gd name="connsiteX844" fmla="*/ 922325 w 1113281"/>
                  <a:gd name="connsiteY844" fmla="*/ 720547 h 792632"/>
                  <a:gd name="connsiteX845" fmla="*/ 921410 w 1113281"/>
                  <a:gd name="connsiteY845" fmla="*/ 718642 h 792632"/>
                  <a:gd name="connsiteX846" fmla="*/ 922401 w 1113281"/>
                  <a:gd name="connsiteY846" fmla="*/ 718718 h 792632"/>
                  <a:gd name="connsiteX847" fmla="*/ 931926 w 1113281"/>
                  <a:gd name="connsiteY847" fmla="*/ 725119 h 792632"/>
                  <a:gd name="connsiteX848" fmla="*/ 934212 w 1113281"/>
                  <a:gd name="connsiteY848" fmla="*/ 727100 h 792632"/>
                  <a:gd name="connsiteX849" fmla="*/ 936346 w 1113281"/>
                  <a:gd name="connsiteY849" fmla="*/ 729920 h 792632"/>
                  <a:gd name="connsiteX850" fmla="*/ 937565 w 1113281"/>
                  <a:gd name="connsiteY850" fmla="*/ 730682 h 792632"/>
                  <a:gd name="connsiteX851" fmla="*/ 938632 w 1113281"/>
                  <a:gd name="connsiteY851" fmla="*/ 730530 h 792632"/>
                  <a:gd name="connsiteX852" fmla="*/ 939622 w 1113281"/>
                  <a:gd name="connsiteY852" fmla="*/ 729386 h 792632"/>
                  <a:gd name="connsiteX853" fmla="*/ 941146 w 1113281"/>
                  <a:gd name="connsiteY853" fmla="*/ 729310 h 792632"/>
                  <a:gd name="connsiteX854" fmla="*/ 947700 w 1113281"/>
                  <a:gd name="connsiteY854" fmla="*/ 733044 h 792632"/>
                  <a:gd name="connsiteX855" fmla="*/ 954481 w 1113281"/>
                  <a:gd name="connsiteY855" fmla="*/ 737921 h 792632"/>
                  <a:gd name="connsiteX856" fmla="*/ 959510 w 1113281"/>
                  <a:gd name="connsiteY856" fmla="*/ 742264 h 792632"/>
                  <a:gd name="connsiteX857" fmla="*/ 962863 w 1113281"/>
                  <a:gd name="connsiteY857" fmla="*/ 746227 h 792632"/>
                  <a:gd name="connsiteX858" fmla="*/ 965683 w 1113281"/>
                  <a:gd name="connsiteY858" fmla="*/ 747598 h 792632"/>
                  <a:gd name="connsiteX859" fmla="*/ 967892 w 1113281"/>
                  <a:gd name="connsiteY859" fmla="*/ 746379 h 792632"/>
                  <a:gd name="connsiteX860" fmla="*/ 968045 w 1113281"/>
                  <a:gd name="connsiteY860" fmla="*/ 743102 h 792632"/>
                  <a:gd name="connsiteX861" fmla="*/ 963549 w 1113281"/>
                  <a:gd name="connsiteY861" fmla="*/ 729234 h 792632"/>
                  <a:gd name="connsiteX862" fmla="*/ 964692 w 1113281"/>
                  <a:gd name="connsiteY862" fmla="*/ 728015 h 792632"/>
                  <a:gd name="connsiteX863" fmla="*/ 972845 w 1113281"/>
                  <a:gd name="connsiteY863" fmla="*/ 731825 h 792632"/>
                  <a:gd name="connsiteX864" fmla="*/ 974979 w 1113281"/>
                  <a:gd name="connsiteY864" fmla="*/ 732435 h 792632"/>
                  <a:gd name="connsiteX865" fmla="*/ 979475 w 1113281"/>
                  <a:gd name="connsiteY865" fmla="*/ 731977 h 792632"/>
                  <a:gd name="connsiteX866" fmla="*/ 982142 w 1113281"/>
                  <a:gd name="connsiteY866" fmla="*/ 731063 h 792632"/>
                  <a:gd name="connsiteX867" fmla="*/ 982523 w 1113281"/>
                  <a:gd name="connsiteY867" fmla="*/ 729844 h 792632"/>
                  <a:gd name="connsiteX868" fmla="*/ 980770 w 1113281"/>
                  <a:gd name="connsiteY868" fmla="*/ 728396 h 792632"/>
                  <a:gd name="connsiteX869" fmla="*/ 978865 w 1113281"/>
                  <a:gd name="connsiteY869" fmla="*/ 725653 h 792632"/>
                  <a:gd name="connsiteX870" fmla="*/ 976808 w 1113281"/>
                  <a:gd name="connsiteY870" fmla="*/ 721538 h 792632"/>
                  <a:gd name="connsiteX871" fmla="*/ 973912 w 1113281"/>
                  <a:gd name="connsiteY871" fmla="*/ 717575 h 792632"/>
                  <a:gd name="connsiteX872" fmla="*/ 967969 w 1113281"/>
                  <a:gd name="connsiteY872" fmla="*/ 711022 h 792632"/>
                  <a:gd name="connsiteX873" fmla="*/ 967207 w 1113281"/>
                  <a:gd name="connsiteY873" fmla="*/ 709270 h 792632"/>
                  <a:gd name="connsiteX874" fmla="*/ 967588 w 1113281"/>
                  <a:gd name="connsiteY874" fmla="*/ 708127 h 792632"/>
                  <a:gd name="connsiteX875" fmla="*/ 969188 w 1113281"/>
                  <a:gd name="connsiteY875" fmla="*/ 707517 h 792632"/>
                  <a:gd name="connsiteX876" fmla="*/ 969645 w 1113281"/>
                  <a:gd name="connsiteY876" fmla="*/ 705002 h 792632"/>
                  <a:gd name="connsiteX877" fmla="*/ 968655 w 1113281"/>
                  <a:gd name="connsiteY877" fmla="*/ 698602 h 792632"/>
                  <a:gd name="connsiteX878" fmla="*/ 966368 w 1113281"/>
                  <a:gd name="connsiteY878" fmla="*/ 688467 h 792632"/>
                  <a:gd name="connsiteX879" fmla="*/ 964692 w 1113281"/>
                  <a:gd name="connsiteY879" fmla="*/ 683438 h 792632"/>
                  <a:gd name="connsiteX880" fmla="*/ 962711 w 1113281"/>
                  <a:gd name="connsiteY880" fmla="*/ 680009 h 792632"/>
                  <a:gd name="connsiteX881" fmla="*/ 962406 w 1113281"/>
                  <a:gd name="connsiteY881" fmla="*/ 678866 h 792632"/>
                  <a:gd name="connsiteX882" fmla="*/ 970255 w 1113281"/>
                  <a:gd name="connsiteY882" fmla="*/ 686181 h 792632"/>
                  <a:gd name="connsiteX883" fmla="*/ 972388 w 1113281"/>
                  <a:gd name="connsiteY883" fmla="*/ 688924 h 792632"/>
                  <a:gd name="connsiteX884" fmla="*/ 974217 w 1113281"/>
                  <a:gd name="connsiteY884" fmla="*/ 691972 h 792632"/>
                  <a:gd name="connsiteX885" fmla="*/ 981685 w 1113281"/>
                  <a:gd name="connsiteY885" fmla="*/ 708965 h 792632"/>
                  <a:gd name="connsiteX886" fmla="*/ 982828 w 1113281"/>
                  <a:gd name="connsiteY886" fmla="*/ 710336 h 792632"/>
                  <a:gd name="connsiteX887" fmla="*/ 985876 w 1113281"/>
                  <a:gd name="connsiteY887" fmla="*/ 710489 h 792632"/>
                  <a:gd name="connsiteX888" fmla="*/ 988695 w 1113281"/>
                  <a:gd name="connsiteY888" fmla="*/ 709270 h 792632"/>
                  <a:gd name="connsiteX889" fmla="*/ 989305 w 1113281"/>
                  <a:gd name="connsiteY889" fmla="*/ 703555 h 792632"/>
                  <a:gd name="connsiteX890" fmla="*/ 989305 w 1113281"/>
                  <a:gd name="connsiteY890" fmla="*/ 697230 h 792632"/>
                  <a:gd name="connsiteX891" fmla="*/ 987247 w 1113281"/>
                  <a:gd name="connsiteY891" fmla="*/ 690525 h 792632"/>
                  <a:gd name="connsiteX892" fmla="*/ 986866 w 1113281"/>
                  <a:gd name="connsiteY892" fmla="*/ 684047 h 792632"/>
                  <a:gd name="connsiteX893" fmla="*/ 989914 w 1113281"/>
                  <a:gd name="connsiteY893" fmla="*/ 683590 h 792632"/>
                  <a:gd name="connsiteX894" fmla="*/ 992657 w 1113281"/>
                  <a:gd name="connsiteY894" fmla="*/ 682371 h 792632"/>
                  <a:gd name="connsiteX895" fmla="*/ 989305 w 1113281"/>
                  <a:gd name="connsiteY895" fmla="*/ 677266 h 792632"/>
                  <a:gd name="connsiteX896" fmla="*/ 986257 w 1113281"/>
                  <a:gd name="connsiteY896" fmla="*/ 670712 h 792632"/>
                  <a:gd name="connsiteX897" fmla="*/ 983895 w 1113281"/>
                  <a:gd name="connsiteY897" fmla="*/ 669417 h 792632"/>
                  <a:gd name="connsiteX898" fmla="*/ 978865 w 1113281"/>
                  <a:gd name="connsiteY898" fmla="*/ 670255 h 792632"/>
                  <a:gd name="connsiteX899" fmla="*/ 977646 w 1113281"/>
                  <a:gd name="connsiteY899" fmla="*/ 669570 h 792632"/>
                  <a:gd name="connsiteX900" fmla="*/ 981990 w 1113281"/>
                  <a:gd name="connsiteY900" fmla="*/ 666826 h 792632"/>
                  <a:gd name="connsiteX901" fmla="*/ 982675 w 1113281"/>
                  <a:gd name="connsiteY901" fmla="*/ 663855 h 792632"/>
                  <a:gd name="connsiteX902" fmla="*/ 982294 w 1113281"/>
                  <a:gd name="connsiteY902" fmla="*/ 662711 h 792632"/>
                  <a:gd name="connsiteX903" fmla="*/ 978027 w 1113281"/>
                  <a:gd name="connsiteY903" fmla="*/ 662483 h 792632"/>
                  <a:gd name="connsiteX904" fmla="*/ 973303 w 1113281"/>
                  <a:gd name="connsiteY904" fmla="*/ 662864 h 792632"/>
                  <a:gd name="connsiteX905" fmla="*/ 969493 w 1113281"/>
                  <a:gd name="connsiteY905" fmla="*/ 663931 h 792632"/>
                  <a:gd name="connsiteX906" fmla="*/ 963320 w 1113281"/>
                  <a:gd name="connsiteY906" fmla="*/ 662711 h 792632"/>
                  <a:gd name="connsiteX907" fmla="*/ 962558 w 1113281"/>
                  <a:gd name="connsiteY907" fmla="*/ 662102 h 792632"/>
                  <a:gd name="connsiteX908" fmla="*/ 964006 w 1113281"/>
                  <a:gd name="connsiteY908" fmla="*/ 660273 h 792632"/>
                  <a:gd name="connsiteX909" fmla="*/ 964082 w 1113281"/>
                  <a:gd name="connsiteY909" fmla="*/ 659130 h 792632"/>
                  <a:gd name="connsiteX910" fmla="*/ 962406 w 1113281"/>
                  <a:gd name="connsiteY910" fmla="*/ 656463 h 792632"/>
                  <a:gd name="connsiteX911" fmla="*/ 958901 w 1113281"/>
                  <a:gd name="connsiteY911" fmla="*/ 653339 h 792632"/>
                  <a:gd name="connsiteX912" fmla="*/ 956386 w 1113281"/>
                  <a:gd name="connsiteY912" fmla="*/ 650215 h 792632"/>
                  <a:gd name="connsiteX913" fmla="*/ 947395 w 1113281"/>
                  <a:gd name="connsiteY913" fmla="*/ 646405 h 792632"/>
                  <a:gd name="connsiteX914" fmla="*/ 946861 w 1113281"/>
                  <a:gd name="connsiteY914" fmla="*/ 645338 h 792632"/>
                  <a:gd name="connsiteX915" fmla="*/ 950214 w 1113281"/>
                  <a:gd name="connsiteY915" fmla="*/ 644881 h 792632"/>
                  <a:gd name="connsiteX916" fmla="*/ 956691 w 1113281"/>
                  <a:gd name="connsiteY916" fmla="*/ 645109 h 792632"/>
                  <a:gd name="connsiteX917" fmla="*/ 961568 w 1113281"/>
                  <a:gd name="connsiteY917" fmla="*/ 645795 h 792632"/>
                  <a:gd name="connsiteX918" fmla="*/ 966978 w 1113281"/>
                  <a:gd name="connsiteY918" fmla="*/ 637565 h 792632"/>
                  <a:gd name="connsiteX919" fmla="*/ 966216 w 1113281"/>
                  <a:gd name="connsiteY919" fmla="*/ 634594 h 792632"/>
                  <a:gd name="connsiteX920" fmla="*/ 962940 w 1113281"/>
                  <a:gd name="connsiteY920" fmla="*/ 633070 h 792632"/>
                  <a:gd name="connsiteX921" fmla="*/ 950900 w 1113281"/>
                  <a:gd name="connsiteY921" fmla="*/ 633070 h 792632"/>
                  <a:gd name="connsiteX922" fmla="*/ 949300 w 1113281"/>
                  <a:gd name="connsiteY922" fmla="*/ 633375 h 792632"/>
                  <a:gd name="connsiteX923" fmla="*/ 949985 w 1113281"/>
                  <a:gd name="connsiteY923" fmla="*/ 632079 h 792632"/>
                  <a:gd name="connsiteX924" fmla="*/ 956310 w 1113281"/>
                  <a:gd name="connsiteY924" fmla="*/ 628193 h 792632"/>
                  <a:gd name="connsiteX925" fmla="*/ 959206 w 1113281"/>
                  <a:gd name="connsiteY925" fmla="*/ 625526 h 792632"/>
                  <a:gd name="connsiteX926" fmla="*/ 953110 w 1113281"/>
                  <a:gd name="connsiteY926" fmla="*/ 619658 h 792632"/>
                  <a:gd name="connsiteX927" fmla="*/ 949985 w 1113281"/>
                  <a:gd name="connsiteY927" fmla="*/ 620878 h 792632"/>
                  <a:gd name="connsiteX928" fmla="*/ 946404 w 1113281"/>
                  <a:gd name="connsiteY928" fmla="*/ 618668 h 792632"/>
                  <a:gd name="connsiteX929" fmla="*/ 945566 w 1113281"/>
                  <a:gd name="connsiteY929" fmla="*/ 616915 h 792632"/>
                  <a:gd name="connsiteX930" fmla="*/ 940080 w 1113281"/>
                  <a:gd name="connsiteY930" fmla="*/ 611810 h 792632"/>
                  <a:gd name="connsiteX931" fmla="*/ 933450 w 1113281"/>
                  <a:gd name="connsiteY931" fmla="*/ 609752 h 792632"/>
                  <a:gd name="connsiteX932" fmla="*/ 929945 w 1113281"/>
                  <a:gd name="connsiteY932" fmla="*/ 612191 h 792632"/>
                  <a:gd name="connsiteX933" fmla="*/ 926973 w 1113281"/>
                  <a:gd name="connsiteY933" fmla="*/ 615620 h 792632"/>
                  <a:gd name="connsiteX934" fmla="*/ 925220 w 1113281"/>
                  <a:gd name="connsiteY934" fmla="*/ 619125 h 792632"/>
                  <a:gd name="connsiteX935" fmla="*/ 922782 w 1113281"/>
                  <a:gd name="connsiteY935" fmla="*/ 619887 h 792632"/>
                  <a:gd name="connsiteX936" fmla="*/ 920191 w 1113281"/>
                  <a:gd name="connsiteY936" fmla="*/ 617830 h 792632"/>
                  <a:gd name="connsiteX937" fmla="*/ 919429 w 1113281"/>
                  <a:gd name="connsiteY937" fmla="*/ 616458 h 792632"/>
                  <a:gd name="connsiteX938" fmla="*/ 922935 w 1113281"/>
                  <a:gd name="connsiteY938" fmla="*/ 613334 h 792632"/>
                  <a:gd name="connsiteX939" fmla="*/ 922401 w 1113281"/>
                  <a:gd name="connsiteY939" fmla="*/ 611734 h 792632"/>
                  <a:gd name="connsiteX940" fmla="*/ 917753 w 1113281"/>
                  <a:gd name="connsiteY940" fmla="*/ 608305 h 792632"/>
                  <a:gd name="connsiteX941" fmla="*/ 911047 w 1113281"/>
                  <a:gd name="connsiteY941" fmla="*/ 604418 h 792632"/>
                  <a:gd name="connsiteX942" fmla="*/ 906475 w 1113281"/>
                  <a:gd name="connsiteY942" fmla="*/ 602590 h 792632"/>
                  <a:gd name="connsiteX943" fmla="*/ 905256 w 1113281"/>
                  <a:gd name="connsiteY943" fmla="*/ 604266 h 792632"/>
                  <a:gd name="connsiteX944" fmla="*/ 904875 w 1113281"/>
                  <a:gd name="connsiteY944" fmla="*/ 614248 h 792632"/>
                  <a:gd name="connsiteX945" fmla="*/ 904037 w 1113281"/>
                  <a:gd name="connsiteY945" fmla="*/ 614172 h 792632"/>
                  <a:gd name="connsiteX946" fmla="*/ 902665 w 1113281"/>
                  <a:gd name="connsiteY946" fmla="*/ 611353 h 792632"/>
                  <a:gd name="connsiteX947" fmla="*/ 900075 w 1113281"/>
                  <a:gd name="connsiteY947" fmla="*/ 601447 h 792632"/>
                  <a:gd name="connsiteX948" fmla="*/ 898855 w 1113281"/>
                  <a:gd name="connsiteY948" fmla="*/ 598018 h 792632"/>
                  <a:gd name="connsiteX949" fmla="*/ 897712 w 1113281"/>
                  <a:gd name="connsiteY949" fmla="*/ 596951 h 792632"/>
                  <a:gd name="connsiteX950" fmla="*/ 896722 w 1113281"/>
                  <a:gd name="connsiteY950" fmla="*/ 596798 h 792632"/>
                  <a:gd name="connsiteX951" fmla="*/ 895807 w 1113281"/>
                  <a:gd name="connsiteY951" fmla="*/ 597560 h 792632"/>
                  <a:gd name="connsiteX952" fmla="*/ 893445 w 1113281"/>
                  <a:gd name="connsiteY952" fmla="*/ 597332 h 792632"/>
                  <a:gd name="connsiteX953" fmla="*/ 892912 w 1113281"/>
                  <a:gd name="connsiteY953" fmla="*/ 596113 h 792632"/>
                  <a:gd name="connsiteX954" fmla="*/ 892912 w 1113281"/>
                  <a:gd name="connsiteY954" fmla="*/ 594055 h 792632"/>
                  <a:gd name="connsiteX955" fmla="*/ 892378 w 1113281"/>
                  <a:gd name="connsiteY955" fmla="*/ 591845 h 792632"/>
                  <a:gd name="connsiteX956" fmla="*/ 889787 w 1113281"/>
                  <a:gd name="connsiteY956" fmla="*/ 587426 h 792632"/>
                  <a:gd name="connsiteX957" fmla="*/ 885444 w 1113281"/>
                  <a:gd name="connsiteY957" fmla="*/ 583692 h 792632"/>
                  <a:gd name="connsiteX958" fmla="*/ 880796 w 1113281"/>
                  <a:gd name="connsiteY958" fmla="*/ 581254 h 792632"/>
                  <a:gd name="connsiteX959" fmla="*/ 879272 w 1113281"/>
                  <a:gd name="connsiteY959" fmla="*/ 580949 h 792632"/>
                  <a:gd name="connsiteX960" fmla="*/ 879653 w 1113281"/>
                  <a:gd name="connsiteY960" fmla="*/ 580339 h 792632"/>
                  <a:gd name="connsiteX961" fmla="*/ 887120 w 1113281"/>
                  <a:gd name="connsiteY961" fmla="*/ 576301 h 792632"/>
                  <a:gd name="connsiteX962" fmla="*/ 887806 w 1113281"/>
                  <a:gd name="connsiteY962" fmla="*/ 575081 h 792632"/>
                  <a:gd name="connsiteX963" fmla="*/ 880567 w 1113281"/>
                  <a:gd name="connsiteY963" fmla="*/ 572415 h 792632"/>
                  <a:gd name="connsiteX964" fmla="*/ 879500 w 1113281"/>
                  <a:gd name="connsiteY964" fmla="*/ 570738 h 792632"/>
                  <a:gd name="connsiteX965" fmla="*/ 878891 w 1113281"/>
                  <a:gd name="connsiteY965" fmla="*/ 568223 h 792632"/>
                  <a:gd name="connsiteX966" fmla="*/ 876833 w 1113281"/>
                  <a:gd name="connsiteY966" fmla="*/ 565785 h 792632"/>
                  <a:gd name="connsiteX967" fmla="*/ 873328 w 1113281"/>
                  <a:gd name="connsiteY967" fmla="*/ 563423 h 792632"/>
                  <a:gd name="connsiteX968" fmla="*/ 870280 w 1113281"/>
                  <a:gd name="connsiteY968" fmla="*/ 562280 h 792632"/>
                  <a:gd name="connsiteX969" fmla="*/ 867613 w 1113281"/>
                  <a:gd name="connsiteY969" fmla="*/ 562508 h 792632"/>
                  <a:gd name="connsiteX970" fmla="*/ 864565 w 1113281"/>
                  <a:gd name="connsiteY970" fmla="*/ 563423 h 792632"/>
                  <a:gd name="connsiteX971" fmla="*/ 857250 w 1113281"/>
                  <a:gd name="connsiteY971" fmla="*/ 567309 h 792632"/>
                  <a:gd name="connsiteX972" fmla="*/ 856031 w 1113281"/>
                  <a:gd name="connsiteY972" fmla="*/ 567233 h 792632"/>
                  <a:gd name="connsiteX973" fmla="*/ 855040 w 1113281"/>
                  <a:gd name="connsiteY973" fmla="*/ 566166 h 792632"/>
                  <a:gd name="connsiteX974" fmla="*/ 855345 w 1113281"/>
                  <a:gd name="connsiteY974" fmla="*/ 563575 h 792632"/>
                  <a:gd name="connsiteX975" fmla="*/ 858774 w 1113281"/>
                  <a:gd name="connsiteY975" fmla="*/ 554050 h 792632"/>
                  <a:gd name="connsiteX976" fmla="*/ 857707 w 1113281"/>
                  <a:gd name="connsiteY976" fmla="*/ 552831 h 792632"/>
                  <a:gd name="connsiteX977" fmla="*/ 854812 w 1113281"/>
                  <a:gd name="connsiteY977" fmla="*/ 552602 h 792632"/>
                  <a:gd name="connsiteX978" fmla="*/ 849173 w 1113281"/>
                  <a:gd name="connsiteY978" fmla="*/ 550697 h 792632"/>
                  <a:gd name="connsiteX979" fmla="*/ 846353 w 1113281"/>
                  <a:gd name="connsiteY979" fmla="*/ 547954 h 792632"/>
                  <a:gd name="connsiteX980" fmla="*/ 843610 w 1113281"/>
                  <a:gd name="connsiteY980" fmla="*/ 543611 h 792632"/>
                  <a:gd name="connsiteX981" fmla="*/ 843458 w 1113281"/>
                  <a:gd name="connsiteY981" fmla="*/ 540106 h 792632"/>
                  <a:gd name="connsiteX982" fmla="*/ 845896 w 1113281"/>
                  <a:gd name="connsiteY982" fmla="*/ 537286 h 792632"/>
                  <a:gd name="connsiteX983" fmla="*/ 845210 w 1113281"/>
                  <a:gd name="connsiteY983" fmla="*/ 534695 h 792632"/>
                  <a:gd name="connsiteX984" fmla="*/ 835457 w 1113281"/>
                  <a:gd name="connsiteY984" fmla="*/ 528752 h 792632"/>
                  <a:gd name="connsiteX985" fmla="*/ 831418 w 1113281"/>
                  <a:gd name="connsiteY985" fmla="*/ 527761 h 792632"/>
                  <a:gd name="connsiteX986" fmla="*/ 825932 w 1113281"/>
                  <a:gd name="connsiteY986" fmla="*/ 527533 h 792632"/>
                  <a:gd name="connsiteX987" fmla="*/ 824560 w 1113281"/>
                  <a:gd name="connsiteY987" fmla="*/ 526999 h 792632"/>
                  <a:gd name="connsiteX988" fmla="*/ 833095 w 1113281"/>
                  <a:gd name="connsiteY988" fmla="*/ 523951 h 792632"/>
                  <a:gd name="connsiteX989" fmla="*/ 835762 w 1113281"/>
                  <a:gd name="connsiteY989" fmla="*/ 523875 h 792632"/>
                  <a:gd name="connsiteX990" fmla="*/ 847877 w 1113281"/>
                  <a:gd name="connsiteY990" fmla="*/ 531495 h 792632"/>
                  <a:gd name="connsiteX991" fmla="*/ 855193 w 1113281"/>
                  <a:gd name="connsiteY991" fmla="*/ 538886 h 792632"/>
                  <a:gd name="connsiteX992" fmla="*/ 860298 w 1113281"/>
                  <a:gd name="connsiteY992" fmla="*/ 542011 h 792632"/>
                  <a:gd name="connsiteX993" fmla="*/ 871042 w 1113281"/>
                  <a:gd name="connsiteY993" fmla="*/ 544754 h 792632"/>
                  <a:gd name="connsiteX994" fmla="*/ 876910 w 1113281"/>
                  <a:gd name="connsiteY994" fmla="*/ 544678 h 792632"/>
                  <a:gd name="connsiteX995" fmla="*/ 878815 w 1113281"/>
                  <a:gd name="connsiteY995" fmla="*/ 544220 h 792632"/>
                  <a:gd name="connsiteX996" fmla="*/ 881787 w 1113281"/>
                  <a:gd name="connsiteY996" fmla="*/ 542544 h 792632"/>
                  <a:gd name="connsiteX997" fmla="*/ 885215 w 1113281"/>
                  <a:gd name="connsiteY997" fmla="*/ 537515 h 792632"/>
                  <a:gd name="connsiteX998" fmla="*/ 880872 w 1113281"/>
                  <a:gd name="connsiteY998" fmla="*/ 534010 h 792632"/>
                  <a:gd name="connsiteX999" fmla="*/ 871118 w 1113281"/>
                  <a:gd name="connsiteY999" fmla="*/ 527837 h 792632"/>
                  <a:gd name="connsiteX1000" fmla="*/ 865022 w 1113281"/>
                  <a:gd name="connsiteY1000" fmla="*/ 522656 h 792632"/>
                  <a:gd name="connsiteX1001" fmla="*/ 861289 w 1113281"/>
                  <a:gd name="connsiteY1001" fmla="*/ 516331 h 792632"/>
                  <a:gd name="connsiteX1002" fmla="*/ 858088 w 1113281"/>
                  <a:gd name="connsiteY1002" fmla="*/ 509930 h 792632"/>
                  <a:gd name="connsiteX1003" fmla="*/ 858698 w 1113281"/>
                  <a:gd name="connsiteY1003" fmla="*/ 508483 h 792632"/>
                  <a:gd name="connsiteX1004" fmla="*/ 863651 w 1113281"/>
                  <a:gd name="connsiteY1004" fmla="*/ 510540 h 792632"/>
                  <a:gd name="connsiteX1005" fmla="*/ 870661 w 1113281"/>
                  <a:gd name="connsiteY1005" fmla="*/ 514198 h 792632"/>
                  <a:gd name="connsiteX1006" fmla="*/ 878053 w 1113281"/>
                  <a:gd name="connsiteY1006" fmla="*/ 519532 h 792632"/>
                  <a:gd name="connsiteX1007" fmla="*/ 880262 w 1113281"/>
                  <a:gd name="connsiteY1007" fmla="*/ 520370 h 792632"/>
                  <a:gd name="connsiteX1008" fmla="*/ 883615 w 1113281"/>
                  <a:gd name="connsiteY1008" fmla="*/ 519989 h 792632"/>
                  <a:gd name="connsiteX1009" fmla="*/ 884987 w 1113281"/>
                  <a:gd name="connsiteY1009" fmla="*/ 519227 h 792632"/>
                  <a:gd name="connsiteX1010" fmla="*/ 884911 w 1113281"/>
                  <a:gd name="connsiteY1010" fmla="*/ 512140 h 792632"/>
                  <a:gd name="connsiteX1011" fmla="*/ 880034 w 1113281"/>
                  <a:gd name="connsiteY1011" fmla="*/ 506578 h 792632"/>
                  <a:gd name="connsiteX1012" fmla="*/ 880415 w 1113281"/>
                  <a:gd name="connsiteY1012" fmla="*/ 503377 h 792632"/>
                  <a:gd name="connsiteX1013" fmla="*/ 884987 w 1113281"/>
                  <a:gd name="connsiteY1013" fmla="*/ 505739 h 792632"/>
                  <a:gd name="connsiteX1014" fmla="*/ 889330 w 1113281"/>
                  <a:gd name="connsiteY1014" fmla="*/ 506197 h 792632"/>
                  <a:gd name="connsiteX1015" fmla="*/ 893521 w 1113281"/>
                  <a:gd name="connsiteY1015" fmla="*/ 504825 h 792632"/>
                  <a:gd name="connsiteX1016" fmla="*/ 893445 w 1113281"/>
                  <a:gd name="connsiteY1016" fmla="*/ 502615 h 792632"/>
                  <a:gd name="connsiteX1017" fmla="*/ 891769 w 1113281"/>
                  <a:gd name="connsiteY1017" fmla="*/ 500024 h 792632"/>
                  <a:gd name="connsiteX1018" fmla="*/ 892835 w 1113281"/>
                  <a:gd name="connsiteY1018" fmla="*/ 499643 h 792632"/>
                  <a:gd name="connsiteX1019" fmla="*/ 897636 w 1113281"/>
                  <a:gd name="connsiteY1019" fmla="*/ 501777 h 792632"/>
                  <a:gd name="connsiteX1020" fmla="*/ 900608 w 1113281"/>
                  <a:gd name="connsiteY1020" fmla="*/ 504292 h 792632"/>
                  <a:gd name="connsiteX1021" fmla="*/ 901675 w 1113281"/>
                  <a:gd name="connsiteY1021" fmla="*/ 507340 h 792632"/>
                  <a:gd name="connsiteX1022" fmla="*/ 903503 w 1113281"/>
                  <a:gd name="connsiteY1022" fmla="*/ 510388 h 792632"/>
                  <a:gd name="connsiteX1023" fmla="*/ 912647 w 1113281"/>
                  <a:gd name="connsiteY1023" fmla="*/ 521970 h 792632"/>
                  <a:gd name="connsiteX1024" fmla="*/ 914857 w 1113281"/>
                  <a:gd name="connsiteY1024" fmla="*/ 523570 h 792632"/>
                  <a:gd name="connsiteX1025" fmla="*/ 920344 w 1113281"/>
                  <a:gd name="connsiteY1025" fmla="*/ 525170 h 792632"/>
                  <a:gd name="connsiteX1026" fmla="*/ 923011 w 1113281"/>
                  <a:gd name="connsiteY1026" fmla="*/ 526618 h 792632"/>
                  <a:gd name="connsiteX1027" fmla="*/ 928650 w 1113281"/>
                  <a:gd name="connsiteY1027" fmla="*/ 531343 h 792632"/>
                  <a:gd name="connsiteX1028" fmla="*/ 933450 w 1113281"/>
                  <a:gd name="connsiteY1028" fmla="*/ 531647 h 792632"/>
                  <a:gd name="connsiteX1029" fmla="*/ 936650 w 1113281"/>
                  <a:gd name="connsiteY1029" fmla="*/ 530733 h 792632"/>
                  <a:gd name="connsiteX1030" fmla="*/ 940460 w 1113281"/>
                  <a:gd name="connsiteY1030" fmla="*/ 528828 h 792632"/>
                  <a:gd name="connsiteX1031" fmla="*/ 943127 w 1113281"/>
                  <a:gd name="connsiteY1031" fmla="*/ 526237 h 792632"/>
                  <a:gd name="connsiteX1032" fmla="*/ 944423 w 1113281"/>
                  <a:gd name="connsiteY1032" fmla="*/ 526771 h 792632"/>
                  <a:gd name="connsiteX1033" fmla="*/ 936574 w 1113281"/>
                  <a:gd name="connsiteY1033" fmla="*/ 534238 h 792632"/>
                  <a:gd name="connsiteX1034" fmla="*/ 935355 w 1113281"/>
                  <a:gd name="connsiteY1034" fmla="*/ 538505 h 792632"/>
                  <a:gd name="connsiteX1035" fmla="*/ 937870 w 1113281"/>
                  <a:gd name="connsiteY1035" fmla="*/ 539953 h 792632"/>
                  <a:gd name="connsiteX1036" fmla="*/ 948766 w 1113281"/>
                  <a:gd name="connsiteY1036" fmla="*/ 540563 h 792632"/>
                  <a:gd name="connsiteX1037" fmla="*/ 953795 w 1113281"/>
                  <a:gd name="connsiteY1037" fmla="*/ 540106 h 792632"/>
                  <a:gd name="connsiteX1038" fmla="*/ 957987 w 1113281"/>
                  <a:gd name="connsiteY1038" fmla="*/ 539191 h 792632"/>
                  <a:gd name="connsiteX1039" fmla="*/ 969645 w 1113281"/>
                  <a:gd name="connsiteY1039" fmla="*/ 534848 h 792632"/>
                  <a:gd name="connsiteX1040" fmla="*/ 974217 w 1113281"/>
                  <a:gd name="connsiteY1040" fmla="*/ 531038 h 792632"/>
                  <a:gd name="connsiteX1041" fmla="*/ 979170 w 1113281"/>
                  <a:gd name="connsiteY1041" fmla="*/ 525094 h 792632"/>
                  <a:gd name="connsiteX1042" fmla="*/ 983209 w 1113281"/>
                  <a:gd name="connsiteY1042" fmla="*/ 521513 h 792632"/>
                  <a:gd name="connsiteX1043" fmla="*/ 989076 w 1113281"/>
                  <a:gd name="connsiteY1043" fmla="*/ 518998 h 792632"/>
                  <a:gd name="connsiteX1044" fmla="*/ 991362 w 1113281"/>
                  <a:gd name="connsiteY1044" fmla="*/ 519532 h 792632"/>
                  <a:gd name="connsiteX1045" fmla="*/ 986790 w 1113281"/>
                  <a:gd name="connsiteY1045" fmla="*/ 522427 h 792632"/>
                  <a:gd name="connsiteX1046" fmla="*/ 982523 w 1113281"/>
                  <a:gd name="connsiteY1046" fmla="*/ 527533 h 792632"/>
                  <a:gd name="connsiteX1047" fmla="*/ 978713 w 1113281"/>
                  <a:gd name="connsiteY1047" fmla="*/ 534772 h 792632"/>
                  <a:gd name="connsiteX1048" fmla="*/ 975512 w 1113281"/>
                  <a:gd name="connsiteY1048" fmla="*/ 538734 h 792632"/>
                  <a:gd name="connsiteX1049" fmla="*/ 968578 w 1113281"/>
                  <a:gd name="connsiteY1049" fmla="*/ 540487 h 792632"/>
                  <a:gd name="connsiteX1050" fmla="*/ 962635 w 1113281"/>
                  <a:gd name="connsiteY1050" fmla="*/ 543535 h 792632"/>
                  <a:gd name="connsiteX1051" fmla="*/ 959130 w 1113281"/>
                  <a:gd name="connsiteY1051" fmla="*/ 546659 h 792632"/>
                  <a:gd name="connsiteX1052" fmla="*/ 955167 w 1113281"/>
                  <a:gd name="connsiteY1052" fmla="*/ 551002 h 792632"/>
                  <a:gd name="connsiteX1053" fmla="*/ 954329 w 1113281"/>
                  <a:gd name="connsiteY1053" fmla="*/ 554660 h 792632"/>
                  <a:gd name="connsiteX1054" fmla="*/ 956767 w 1113281"/>
                  <a:gd name="connsiteY1054" fmla="*/ 558165 h 792632"/>
                  <a:gd name="connsiteX1055" fmla="*/ 957758 w 1113281"/>
                  <a:gd name="connsiteY1055" fmla="*/ 558622 h 792632"/>
                  <a:gd name="connsiteX1056" fmla="*/ 958901 w 1113281"/>
                  <a:gd name="connsiteY1056" fmla="*/ 560222 h 792632"/>
                  <a:gd name="connsiteX1057" fmla="*/ 961873 w 1113281"/>
                  <a:gd name="connsiteY1057" fmla="*/ 565709 h 792632"/>
                  <a:gd name="connsiteX1058" fmla="*/ 963016 w 1113281"/>
                  <a:gd name="connsiteY1058" fmla="*/ 567080 h 792632"/>
                  <a:gd name="connsiteX1059" fmla="*/ 965683 w 1113281"/>
                  <a:gd name="connsiteY1059" fmla="*/ 573634 h 792632"/>
                  <a:gd name="connsiteX1060" fmla="*/ 970636 w 1113281"/>
                  <a:gd name="connsiteY1060" fmla="*/ 579196 h 792632"/>
                  <a:gd name="connsiteX1061" fmla="*/ 975817 w 1113281"/>
                  <a:gd name="connsiteY1061" fmla="*/ 583921 h 792632"/>
                  <a:gd name="connsiteX1062" fmla="*/ 979018 w 1113281"/>
                  <a:gd name="connsiteY1062" fmla="*/ 588035 h 792632"/>
                  <a:gd name="connsiteX1063" fmla="*/ 982828 w 1113281"/>
                  <a:gd name="connsiteY1063" fmla="*/ 592074 h 792632"/>
                  <a:gd name="connsiteX1064" fmla="*/ 987095 w 1113281"/>
                  <a:gd name="connsiteY1064" fmla="*/ 595351 h 792632"/>
                  <a:gd name="connsiteX1065" fmla="*/ 990448 w 1113281"/>
                  <a:gd name="connsiteY1065" fmla="*/ 586892 h 792632"/>
                  <a:gd name="connsiteX1066" fmla="*/ 995477 w 1113281"/>
                  <a:gd name="connsiteY1066" fmla="*/ 579882 h 792632"/>
                  <a:gd name="connsiteX1067" fmla="*/ 997534 w 1113281"/>
                  <a:gd name="connsiteY1067" fmla="*/ 577596 h 792632"/>
                  <a:gd name="connsiteX1068" fmla="*/ 998144 w 1113281"/>
                  <a:gd name="connsiteY1068" fmla="*/ 577596 h 792632"/>
                  <a:gd name="connsiteX1069" fmla="*/ 996620 w 1113281"/>
                  <a:gd name="connsiteY1069" fmla="*/ 582320 h 792632"/>
                  <a:gd name="connsiteX1070" fmla="*/ 995172 w 1113281"/>
                  <a:gd name="connsiteY1070" fmla="*/ 591845 h 792632"/>
                  <a:gd name="connsiteX1071" fmla="*/ 998906 w 1113281"/>
                  <a:gd name="connsiteY1071" fmla="*/ 595503 h 792632"/>
                  <a:gd name="connsiteX1072" fmla="*/ 1002716 w 1113281"/>
                  <a:gd name="connsiteY1072" fmla="*/ 598551 h 792632"/>
                  <a:gd name="connsiteX1073" fmla="*/ 1006221 w 1113281"/>
                  <a:gd name="connsiteY1073" fmla="*/ 595046 h 792632"/>
                  <a:gd name="connsiteX1074" fmla="*/ 1009574 w 1113281"/>
                  <a:gd name="connsiteY1074" fmla="*/ 595046 h 792632"/>
                  <a:gd name="connsiteX1075" fmla="*/ 1012622 w 1113281"/>
                  <a:gd name="connsiteY1075" fmla="*/ 595808 h 792632"/>
                  <a:gd name="connsiteX1076" fmla="*/ 1015060 w 1113281"/>
                  <a:gd name="connsiteY1076" fmla="*/ 597484 h 792632"/>
                  <a:gd name="connsiteX1077" fmla="*/ 1016737 w 1113281"/>
                  <a:gd name="connsiteY1077" fmla="*/ 599465 h 792632"/>
                  <a:gd name="connsiteX1078" fmla="*/ 1018794 w 1113281"/>
                  <a:gd name="connsiteY1078" fmla="*/ 603352 h 792632"/>
                  <a:gd name="connsiteX1079" fmla="*/ 1023900 w 1113281"/>
                  <a:gd name="connsiteY1079" fmla="*/ 607085 h 792632"/>
                  <a:gd name="connsiteX1080" fmla="*/ 1028548 w 1113281"/>
                  <a:gd name="connsiteY1080" fmla="*/ 601370 h 792632"/>
                  <a:gd name="connsiteX1081" fmla="*/ 1031824 w 1113281"/>
                  <a:gd name="connsiteY1081" fmla="*/ 595275 h 792632"/>
                  <a:gd name="connsiteX1082" fmla="*/ 1033272 w 1113281"/>
                  <a:gd name="connsiteY1082" fmla="*/ 588340 h 792632"/>
                  <a:gd name="connsiteX1083" fmla="*/ 1033272 w 1113281"/>
                  <a:gd name="connsiteY1083" fmla="*/ 568605 h 792632"/>
                  <a:gd name="connsiteX1084" fmla="*/ 1034263 w 1113281"/>
                  <a:gd name="connsiteY1084" fmla="*/ 564032 h 792632"/>
                  <a:gd name="connsiteX1085" fmla="*/ 1027633 w 1113281"/>
                  <a:gd name="connsiteY1085" fmla="*/ 562813 h 792632"/>
                  <a:gd name="connsiteX1086" fmla="*/ 1022147 w 1113281"/>
                  <a:gd name="connsiteY1086" fmla="*/ 561213 h 792632"/>
                  <a:gd name="connsiteX1087" fmla="*/ 1022071 w 1113281"/>
                  <a:gd name="connsiteY1087" fmla="*/ 560375 h 792632"/>
                  <a:gd name="connsiteX1088" fmla="*/ 1031062 w 1113281"/>
                  <a:gd name="connsiteY1088" fmla="*/ 558165 h 792632"/>
                  <a:gd name="connsiteX1089" fmla="*/ 1031520 w 1113281"/>
                  <a:gd name="connsiteY1089" fmla="*/ 555193 h 792632"/>
                  <a:gd name="connsiteX1090" fmla="*/ 1029386 w 1113281"/>
                  <a:gd name="connsiteY1090" fmla="*/ 550164 h 792632"/>
                  <a:gd name="connsiteX1091" fmla="*/ 1029615 w 1113281"/>
                  <a:gd name="connsiteY1091" fmla="*/ 549097 h 792632"/>
                  <a:gd name="connsiteX1092" fmla="*/ 1038073 w 1113281"/>
                  <a:gd name="connsiteY1092" fmla="*/ 559003 h 792632"/>
                  <a:gd name="connsiteX1093" fmla="*/ 1040816 w 1113281"/>
                  <a:gd name="connsiteY1093" fmla="*/ 561442 h 792632"/>
                  <a:gd name="connsiteX1094" fmla="*/ 1048588 w 1113281"/>
                  <a:gd name="connsiteY1094" fmla="*/ 563651 h 792632"/>
                  <a:gd name="connsiteX1095" fmla="*/ 1054456 w 1113281"/>
                  <a:gd name="connsiteY1095" fmla="*/ 562051 h 792632"/>
                  <a:gd name="connsiteX1096" fmla="*/ 1056208 w 1113281"/>
                  <a:gd name="connsiteY1096" fmla="*/ 563042 h 792632"/>
                  <a:gd name="connsiteX1097" fmla="*/ 1060552 w 1113281"/>
                  <a:gd name="connsiteY1097" fmla="*/ 562508 h 792632"/>
                  <a:gd name="connsiteX1098" fmla="*/ 1062457 w 1113281"/>
                  <a:gd name="connsiteY1098" fmla="*/ 557251 h 792632"/>
                  <a:gd name="connsiteX1099" fmla="*/ 1067333 w 1113281"/>
                  <a:gd name="connsiteY1099" fmla="*/ 552145 h 792632"/>
                  <a:gd name="connsiteX1100" fmla="*/ 1071296 w 1113281"/>
                  <a:gd name="connsiteY1100" fmla="*/ 550316 h 792632"/>
                  <a:gd name="connsiteX1101" fmla="*/ 1071067 w 1113281"/>
                  <a:gd name="connsiteY1101" fmla="*/ 548107 h 792632"/>
                  <a:gd name="connsiteX1102" fmla="*/ 1070229 w 1113281"/>
                  <a:gd name="connsiteY1102" fmla="*/ 545745 h 792632"/>
                  <a:gd name="connsiteX1103" fmla="*/ 1068705 w 1113281"/>
                  <a:gd name="connsiteY1103" fmla="*/ 543230 h 792632"/>
                  <a:gd name="connsiteX1104" fmla="*/ 1066876 w 1113281"/>
                  <a:gd name="connsiteY1104" fmla="*/ 541401 h 792632"/>
                  <a:gd name="connsiteX1105" fmla="*/ 1061923 w 1113281"/>
                  <a:gd name="connsiteY1105" fmla="*/ 538734 h 792632"/>
                  <a:gd name="connsiteX1106" fmla="*/ 1063219 w 1113281"/>
                  <a:gd name="connsiteY1106" fmla="*/ 537515 h 792632"/>
                  <a:gd name="connsiteX1107" fmla="*/ 1068019 w 1113281"/>
                  <a:gd name="connsiteY1107" fmla="*/ 538658 h 792632"/>
                  <a:gd name="connsiteX1108" fmla="*/ 1076630 w 1113281"/>
                  <a:gd name="connsiteY1108" fmla="*/ 539344 h 792632"/>
                  <a:gd name="connsiteX1109" fmla="*/ 1080745 w 1113281"/>
                  <a:gd name="connsiteY1109" fmla="*/ 539039 h 792632"/>
                  <a:gd name="connsiteX1110" fmla="*/ 1086460 w 1113281"/>
                  <a:gd name="connsiteY1110" fmla="*/ 537515 h 792632"/>
                  <a:gd name="connsiteX1111" fmla="*/ 1085164 w 1113281"/>
                  <a:gd name="connsiteY1111" fmla="*/ 535457 h 792632"/>
                  <a:gd name="connsiteX1112" fmla="*/ 1076782 w 1113281"/>
                  <a:gd name="connsiteY1112" fmla="*/ 530352 h 792632"/>
                  <a:gd name="connsiteX1113" fmla="*/ 1065428 w 1113281"/>
                  <a:gd name="connsiteY1113" fmla="*/ 525323 h 792632"/>
                  <a:gd name="connsiteX1114" fmla="*/ 1066876 w 1113281"/>
                  <a:gd name="connsiteY1114" fmla="*/ 522503 h 792632"/>
                  <a:gd name="connsiteX1115" fmla="*/ 1069848 w 1113281"/>
                  <a:gd name="connsiteY1115" fmla="*/ 521360 h 792632"/>
                  <a:gd name="connsiteX1116" fmla="*/ 1070458 w 1113281"/>
                  <a:gd name="connsiteY1116" fmla="*/ 519608 h 792632"/>
                  <a:gd name="connsiteX1117" fmla="*/ 1064667 w 1113281"/>
                  <a:gd name="connsiteY1117" fmla="*/ 513817 h 792632"/>
                  <a:gd name="connsiteX1118" fmla="*/ 1066343 w 1113281"/>
                  <a:gd name="connsiteY1118" fmla="*/ 513131 h 792632"/>
                  <a:gd name="connsiteX1119" fmla="*/ 1071601 w 1113281"/>
                  <a:gd name="connsiteY1119" fmla="*/ 513588 h 792632"/>
                  <a:gd name="connsiteX1120" fmla="*/ 1075411 w 1113281"/>
                  <a:gd name="connsiteY1120" fmla="*/ 514807 h 792632"/>
                  <a:gd name="connsiteX1121" fmla="*/ 1079983 w 1113281"/>
                  <a:gd name="connsiteY1121" fmla="*/ 518236 h 792632"/>
                  <a:gd name="connsiteX1122" fmla="*/ 1087831 w 1113281"/>
                  <a:gd name="connsiteY1122" fmla="*/ 520065 h 792632"/>
                  <a:gd name="connsiteX1123" fmla="*/ 1091413 w 1113281"/>
                  <a:gd name="connsiteY1123" fmla="*/ 519836 h 792632"/>
                  <a:gd name="connsiteX1124" fmla="*/ 1102767 w 1113281"/>
                  <a:gd name="connsiteY1124" fmla="*/ 516026 h 792632"/>
                  <a:gd name="connsiteX1125" fmla="*/ 1102538 w 1113281"/>
                  <a:gd name="connsiteY1125" fmla="*/ 513436 h 792632"/>
                  <a:gd name="connsiteX1126" fmla="*/ 1099566 w 1113281"/>
                  <a:gd name="connsiteY1126" fmla="*/ 507644 h 792632"/>
                  <a:gd name="connsiteX1127" fmla="*/ 1082650 w 1113281"/>
                  <a:gd name="connsiteY1127" fmla="*/ 499796 h 792632"/>
                  <a:gd name="connsiteX1128" fmla="*/ 1081354 w 1113281"/>
                  <a:gd name="connsiteY1128" fmla="*/ 498653 h 792632"/>
                  <a:gd name="connsiteX1129" fmla="*/ 1085622 w 1113281"/>
                  <a:gd name="connsiteY1129" fmla="*/ 496748 h 792632"/>
                  <a:gd name="connsiteX1130" fmla="*/ 1089812 w 1113281"/>
                  <a:gd name="connsiteY1130" fmla="*/ 496443 h 792632"/>
                  <a:gd name="connsiteX1131" fmla="*/ 1096823 w 1113281"/>
                  <a:gd name="connsiteY1131" fmla="*/ 499034 h 792632"/>
                  <a:gd name="connsiteX1132" fmla="*/ 1104443 w 1113281"/>
                  <a:gd name="connsiteY1132" fmla="*/ 504139 h 792632"/>
                  <a:gd name="connsiteX1133" fmla="*/ 1107338 w 1113281"/>
                  <a:gd name="connsiteY1133" fmla="*/ 503606 h 792632"/>
                  <a:gd name="connsiteX1134" fmla="*/ 1112977 w 1113281"/>
                  <a:gd name="connsiteY1134" fmla="*/ 500863 h 792632"/>
                  <a:gd name="connsiteX1135" fmla="*/ 1113282 w 1113281"/>
                  <a:gd name="connsiteY1135" fmla="*/ 498348 h 792632"/>
                  <a:gd name="connsiteX1136" fmla="*/ 1111148 w 1113281"/>
                  <a:gd name="connsiteY1136" fmla="*/ 495681 h 792632"/>
                  <a:gd name="connsiteX1137" fmla="*/ 1104976 w 1113281"/>
                  <a:gd name="connsiteY1137" fmla="*/ 489966 h 792632"/>
                  <a:gd name="connsiteX1138" fmla="*/ 1092937 w 1113281"/>
                  <a:gd name="connsiteY1138" fmla="*/ 480060 h 792632"/>
                  <a:gd name="connsiteX1139" fmla="*/ 1087374 w 1113281"/>
                  <a:gd name="connsiteY1139" fmla="*/ 474421 h 792632"/>
                  <a:gd name="connsiteX1140" fmla="*/ 1081354 w 1113281"/>
                  <a:gd name="connsiteY1140" fmla="*/ 472669 h 792632"/>
                  <a:gd name="connsiteX1141" fmla="*/ 1071372 w 1113281"/>
                  <a:gd name="connsiteY1141" fmla="*/ 481813 h 792632"/>
                  <a:gd name="connsiteX1142" fmla="*/ 1062762 w 1113281"/>
                  <a:gd name="connsiteY1142" fmla="*/ 480289 h 792632"/>
                  <a:gd name="connsiteX1143" fmla="*/ 1058570 w 1113281"/>
                  <a:gd name="connsiteY1143" fmla="*/ 478688 h 792632"/>
                  <a:gd name="connsiteX1144" fmla="*/ 1056361 w 1113281"/>
                  <a:gd name="connsiteY1144" fmla="*/ 480060 h 792632"/>
                  <a:gd name="connsiteX1145" fmla="*/ 1053846 w 1113281"/>
                  <a:gd name="connsiteY1145" fmla="*/ 480060 h 792632"/>
                  <a:gd name="connsiteX1146" fmla="*/ 1048817 w 1113281"/>
                  <a:gd name="connsiteY1146" fmla="*/ 478993 h 792632"/>
                  <a:gd name="connsiteX1147" fmla="*/ 1041807 w 1113281"/>
                  <a:gd name="connsiteY1147" fmla="*/ 480593 h 792632"/>
                  <a:gd name="connsiteX1148" fmla="*/ 1029157 w 1113281"/>
                  <a:gd name="connsiteY1148" fmla="*/ 484556 h 792632"/>
                  <a:gd name="connsiteX1149" fmla="*/ 1022757 w 1113281"/>
                  <a:gd name="connsiteY1149" fmla="*/ 487223 h 792632"/>
                  <a:gd name="connsiteX1150" fmla="*/ 1020166 w 1113281"/>
                  <a:gd name="connsiteY1150" fmla="*/ 487147 h 792632"/>
                  <a:gd name="connsiteX1151" fmla="*/ 1035482 w 1113281"/>
                  <a:gd name="connsiteY1151" fmla="*/ 476021 h 792632"/>
                  <a:gd name="connsiteX1152" fmla="*/ 1037387 w 1113281"/>
                  <a:gd name="connsiteY1152" fmla="*/ 474040 h 792632"/>
                  <a:gd name="connsiteX1153" fmla="*/ 1038225 w 1113281"/>
                  <a:gd name="connsiteY1153" fmla="*/ 471221 h 792632"/>
                  <a:gd name="connsiteX1154" fmla="*/ 1039825 w 1113281"/>
                  <a:gd name="connsiteY1154" fmla="*/ 468097 h 792632"/>
                  <a:gd name="connsiteX1155" fmla="*/ 1041121 w 1113281"/>
                  <a:gd name="connsiteY1155" fmla="*/ 464363 h 792632"/>
                  <a:gd name="connsiteX1156" fmla="*/ 1045845 w 1113281"/>
                  <a:gd name="connsiteY1156" fmla="*/ 460477 h 792632"/>
                  <a:gd name="connsiteX1157" fmla="*/ 1035101 w 1113281"/>
                  <a:gd name="connsiteY1157" fmla="*/ 453847 h 792632"/>
                  <a:gd name="connsiteX1158" fmla="*/ 1027176 w 1113281"/>
                  <a:gd name="connsiteY1158" fmla="*/ 452399 h 792632"/>
                  <a:gd name="connsiteX1159" fmla="*/ 1024433 w 1113281"/>
                  <a:gd name="connsiteY1159" fmla="*/ 451180 h 792632"/>
                  <a:gd name="connsiteX1160" fmla="*/ 1021156 w 1113281"/>
                  <a:gd name="connsiteY1160" fmla="*/ 453314 h 792632"/>
                  <a:gd name="connsiteX1161" fmla="*/ 1015441 w 1113281"/>
                  <a:gd name="connsiteY1161" fmla="*/ 455219 h 792632"/>
                  <a:gd name="connsiteX1162" fmla="*/ 1014984 w 1113281"/>
                  <a:gd name="connsiteY1162" fmla="*/ 458572 h 792632"/>
                  <a:gd name="connsiteX1163" fmla="*/ 1006145 w 1113281"/>
                  <a:gd name="connsiteY1163" fmla="*/ 458419 h 792632"/>
                  <a:gd name="connsiteX1164" fmla="*/ 1001268 w 1113281"/>
                  <a:gd name="connsiteY1164" fmla="*/ 459029 h 792632"/>
                  <a:gd name="connsiteX1165" fmla="*/ 994791 w 1113281"/>
                  <a:gd name="connsiteY1165" fmla="*/ 459105 h 792632"/>
                  <a:gd name="connsiteX1166" fmla="*/ 994029 w 1113281"/>
                  <a:gd name="connsiteY1166" fmla="*/ 456133 h 792632"/>
                  <a:gd name="connsiteX1167" fmla="*/ 985723 w 1113281"/>
                  <a:gd name="connsiteY1167" fmla="*/ 455219 h 792632"/>
                  <a:gd name="connsiteX1168" fmla="*/ 981456 w 1113281"/>
                  <a:gd name="connsiteY1168" fmla="*/ 452933 h 792632"/>
                  <a:gd name="connsiteX1169" fmla="*/ 986104 w 1113281"/>
                  <a:gd name="connsiteY1169" fmla="*/ 452628 h 792632"/>
                  <a:gd name="connsiteX1170" fmla="*/ 990448 w 1113281"/>
                  <a:gd name="connsiteY1170" fmla="*/ 453466 h 792632"/>
                  <a:gd name="connsiteX1171" fmla="*/ 996848 w 1113281"/>
                  <a:gd name="connsiteY1171" fmla="*/ 452780 h 792632"/>
                  <a:gd name="connsiteX1172" fmla="*/ 1008278 w 1113281"/>
                  <a:gd name="connsiteY1172" fmla="*/ 453161 h 792632"/>
                  <a:gd name="connsiteX1173" fmla="*/ 1005612 w 1113281"/>
                  <a:gd name="connsiteY1173" fmla="*/ 443484 h 792632"/>
                  <a:gd name="connsiteX1174" fmla="*/ 1014375 w 1113281"/>
                  <a:gd name="connsiteY1174" fmla="*/ 438836 h 792632"/>
                  <a:gd name="connsiteX1175" fmla="*/ 1007821 w 1113281"/>
                  <a:gd name="connsiteY1175" fmla="*/ 433045 h 792632"/>
                  <a:gd name="connsiteX1176" fmla="*/ 1002563 w 1113281"/>
                  <a:gd name="connsiteY1176" fmla="*/ 435178 h 792632"/>
                  <a:gd name="connsiteX1177" fmla="*/ 993267 w 1113281"/>
                  <a:gd name="connsiteY1177" fmla="*/ 427482 h 792632"/>
                  <a:gd name="connsiteX1178" fmla="*/ 988162 w 1113281"/>
                  <a:gd name="connsiteY1178" fmla="*/ 422681 h 792632"/>
                  <a:gd name="connsiteX1179" fmla="*/ 983895 w 1113281"/>
                  <a:gd name="connsiteY1179" fmla="*/ 420853 h 792632"/>
                  <a:gd name="connsiteX1180" fmla="*/ 976427 w 1113281"/>
                  <a:gd name="connsiteY1180" fmla="*/ 424586 h 792632"/>
                  <a:gd name="connsiteX1181" fmla="*/ 969035 w 1113281"/>
                  <a:gd name="connsiteY1181" fmla="*/ 424358 h 792632"/>
                  <a:gd name="connsiteX1182" fmla="*/ 967054 w 1113281"/>
                  <a:gd name="connsiteY1182" fmla="*/ 421996 h 792632"/>
                  <a:gd name="connsiteX1183" fmla="*/ 968807 w 1113281"/>
                  <a:gd name="connsiteY1183" fmla="*/ 417500 h 792632"/>
                  <a:gd name="connsiteX1184" fmla="*/ 971550 w 1113281"/>
                  <a:gd name="connsiteY1184" fmla="*/ 414376 h 792632"/>
                  <a:gd name="connsiteX1185" fmla="*/ 975208 w 1113281"/>
                  <a:gd name="connsiteY1185" fmla="*/ 412699 h 792632"/>
                  <a:gd name="connsiteX1186" fmla="*/ 976198 w 1113281"/>
                  <a:gd name="connsiteY1186" fmla="*/ 411023 h 792632"/>
                  <a:gd name="connsiteX1187" fmla="*/ 972845 w 1113281"/>
                  <a:gd name="connsiteY1187" fmla="*/ 408280 h 792632"/>
                  <a:gd name="connsiteX1188" fmla="*/ 970712 w 1113281"/>
                  <a:gd name="connsiteY1188" fmla="*/ 407518 h 792632"/>
                  <a:gd name="connsiteX1189" fmla="*/ 967359 w 1113281"/>
                  <a:gd name="connsiteY1189" fmla="*/ 408661 h 792632"/>
                  <a:gd name="connsiteX1190" fmla="*/ 958215 w 1113281"/>
                  <a:gd name="connsiteY1190" fmla="*/ 414376 h 792632"/>
                  <a:gd name="connsiteX1191" fmla="*/ 953795 w 1113281"/>
                  <a:gd name="connsiteY1191" fmla="*/ 418338 h 792632"/>
                  <a:gd name="connsiteX1192" fmla="*/ 952729 w 1113281"/>
                  <a:gd name="connsiteY1192" fmla="*/ 421386 h 792632"/>
                  <a:gd name="connsiteX1193" fmla="*/ 953795 w 1113281"/>
                  <a:gd name="connsiteY1193" fmla="*/ 428549 h 792632"/>
                  <a:gd name="connsiteX1194" fmla="*/ 954862 w 1113281"/>
                  <a:gd name="connsiteY1194" fmla="*/ 431368 h 792632"/>
                  <a:gd name="connsiteX1195" fmla="*/ 954329 w 1113281"/>
                  <a:gd name="connsiteY1195" fmla="*/ 431749 h 792632"/>
                  <a:gd name="connsiteX1196" fmla="*/ 948919 w 1113281"/>
                  <a:gd name="connsiteY1196" fmla="*/ 425806 h 792632"/>
                  <a:gd name="connsiteX1197" fmla="*/ 948462 w 1113281"/>
                  <a:gd name="connsiteY1197" fmla="*/ 423596 h 792632"/>
                  <a:gd name="connsiteX1198" fmla="*/ 950824 w 1113281"/>
                  <a:gd name="connsiteY1198" fmla="*/ 414604 h 792632"/>
                  <a:gd name="connsiteX1199" fmla="*/ 950138 w 1113281"/>
                  <a:gd name="connsiteY1199" fmla="*/ 412471 h 792632"/>
                  <a:gd name="connsiteX1200" fmla="*/ 947776 w 1113281"/>
                  <a:gd name="connsiteY1200" fmla="*/ 411556 h 792632"/>
                  <a:gd name="connsiteX1201" fmla="*/ 942670 w 1113281"/>
                  <a:gd name="connsiteY1201" fmla="*/ 411251 h 792632"/>
                  <a:gd name="connsiteX1202" fmla="*/ 940460 w 1113281"/>
                  <a:gd name="connsiteY1202" fmla="*/ 413233 h 792632"/>
                  <a:gd name="connsiteX1203" fmla="*/ 936346 w 1113281"/>
                  <a:gd name="connsiteY1203" fmla="*/ 415519 h 792632"/>
                  <a:gd name="connsiteX1204" fmla="*/ 932078 w 1113281"/>
                  <a:gd name="connsiteY1204" fmla="*/ 413156 h 792632"/>
                  <a:gd name="connsiteX1205" fmla="*/ 933298 w 1113281"/>
                  <a:gd name="connsiteY1205" fmla="*/ 408356 h 792632"/>
                  <a:gd name="connsiteX1206" fmla="*/ 933374 w 1113281"/>
                  <a:gd name="connsiteY1206" fmla="*/ 405689 h 792632"/>
                  <a:gd name="connsiteX1207" fmla="*/ 931621 w 1113281"/>
                  <a:gd name="connsiteY1207" fmla="*/ 405841 h 792632"/>
                  <a:gd name="connsiteX1208" fmla="*/ 922401 w 1113281"/>
                  <a:gd name="connsiteY1208" fmla="*/ 413080 h 792632"/>
                  <a:gd name="connsiteX1209" fmla="*/ 917829 w 1113281"/>
                  <a:gd name="connsiteY1209" fmla="*/ 420014 h 792632"/>
                  <a:gd name="connsiteX1210" fmla="*/ 915924 w 1113281"/>
                  <a:gd name="connsiteY1210" fmla="*/ 421386 h 792632"/>
                  <a:gd name="connsiteX1211" fmla="*/ 913943 w 1113281"/>
                  <a:gd name="connsiteY1211" fmla="*/ 421310 h 792632"/>
                  <a:gd name="connsiteX1212" fmla="*/ 910666 w 1113281"/>
                  <a:gd name="connsiteY1212" fmla="*/ 420167 h 792632"/>
                  <a:gd name="connsiteX1213" fmla="*/ 910590 w 1113281"/>
                  <a:gd name="connsiteY1213" fmla="*/ 419557 h 792632"/>
                  <a:gd name="connsiteX1214" fmla="*/ 915086 w 1113281"/>
                  <a:gd name="connsiteY1214" fmla="*/ 416662 h 792632"/>
                  <a:gd name="connsiteX1215" fmla="*/ 920420 w 1113281"/>
                  <a:gd name="connsiteY1215" fmla="*/ 407670 h 792632"/>
                  <a:gd name="connsiteX1216" fmla="*/ 920801 w 1113281"/>
                  <a:gd name="connsiteY1216" fmla="*/ 402260 h 792632"/>
                  <a:gd name="connsiteX1217" fmla="*/ 922858 w 1113281"/>
                  <a:gd name="connsiteY1217" fmla="*/ 391820 h 792632"/>
                  <a:gd name="connsiteX1218" fmla="*/ 910514 w 1113281"/>
                  <a:gd name="connsiteY1218" fmla="*/ 393878 h 792632"/>
                  <a:gd name="connsiteX1219" fmla="*/ 906628 w 1113281"/>
                  <a:gd name="connsiteY1219" fmla="*/ 396469 h 792632"/>
                  <a:gd name="connsiteX1220" fmla="*/ 907618 w 1113281"/>
                  <a:gd name="connsiteY1220" fmla="*/ 403098 h 792632"/>
                  <a:gd name="connsiteX1221" fmla="*/ 905408 w 1113281"/>
                  <a:gd name="connsiteY1221" fmla="*/ 408127 h 792632"/>
                  <a:gd name="connsiteX1222" fmla="*/ 904570 w 1113281"/>
                  <a:gd name="connsiteY1222" fmla="*/ 408432 h 792632"/>
                  <a:gd name="connsiteX1223" fmla="*/ 903885 w 1113281"/>
                  <a:gd name="connsiteY1223" fmla="*/ 402412 h 792632"/>
                  <a:gd name="connsiteX1224" fmla="*/ 902818 w 1113281"/>
                  <a:gd name="connsiteY1224" fmla="*/ 401879 h 792632"/>
                  <a:gd name="connsiteX1225" fmla="*/ 896265 w 1113281"/>
                  <a:gd name="connsiteY1225" fmla="*/ 406222 h 792632"/>
                  <a:gd name="connsiteX1226" fmla="*/ 895350 w 1113281"/>
                  <a:gd name="connsiteY1226" fmla="*/ 406070 h 792632"/>
                  <a:gd name="connsiteX1227" fmla="*/ 896036 w 1113281"/>
                  <a:gd name="connsiteY1227" fmla="*/ 403860 h 792632"/>
                  <a:gd name="connsiteX1228" fmla="*/ 898779 w 1113281"/>
                  <a:gd name="connsiteY1228" fmla="*/ 398526 h 792632"/>
                  <a:gd name="connsiteX1229" fmla="*/ 898855 w 1113281"/>
                  <a:gd name="connsiteY1229" fmla="*/ 396164 h 792632"/>
                  <a:gd name="connsiteX1230" fmla="*/ 896188 w 1113281"/>
                  <a:gd name="connsiteY1230" fmla="*/ 392963 h 792632"/>
                  <a:gd name="connsiteX1231" fmla="*/ 891083 w 1113281"/>
                  <a:gd name="connsiteY1231" fmla="*/ 388849 h 792632"/>
                  <a:gd name="connsiteX1232" fmla="*/ 892455 w 1113281"/>
                  <a:gd name="connsiteY1232" fmla="*/ 385648 h 792632"/>
                  <a:gd name="connsiteX1233" fmla="*/ 901522 w 1113281"/>
                  <a:gd name="connsiteY1233" fmla="*/ 382295 h 792632"/>
                  <a:gd name="connsiteX1234" fmla="*/ 903427 w 1113281"/>
                  <a:gd name="connsiteY1234" fmla="*/ 380848 h 792632"/>
                  <a:gd name="connsiteX1235" fmla="*/ 902360 w 1113281"/>
                  <a:gd name="connsiteY1235" fmla="*/ 380086 h 792632"/>
                  <a:gd name="connsiteX1236" fmla="*/ 898017 w 1113281"/>
                  <a:gd name="connsiteY1236" fmla="*/ 379171 h 792632"/>
                  <a:gd name="connsiteX1237" fmla="*/ 888035 w 1113281"/>
                  <a:gd name="connsiteY1237" fmla="*/ 379781 h 792632"/>
                  <a:gd name="connsiteX1238" fmla="*/ 884530 w 1113281"/>
                  <a:gd name="connsiteY1238" fmla="*/ 379552 h 792632"/>
                  <a:gd name="connsiteX1239" fmla="*/ 879882 w 1113281"/>
                  <a:gd name="connsiteY1239" fmla="*/ 378104 h 792632"/>
                  <a:gd name="connsiteX1240" fmla="*/ 874700 w 1113281"/>
                  <a:gd name="connsiteY1240" fmla="*/ 377419 h 792632"/>
                  <a:gd name="connsiteX1241" fmla="*/ 870357 w 1113281"/>
                  <a:gd name="connsiteY1241" fmla="*/ 374980 h 792632"/>
                  <a:gd name="connsiteX1242" fmla="*/ 866927 w 1113281"/>
                  <a:gd name="connsiteY1242" fmla="*/ 373913 h 792632"/>
                  <a:gd name="connsiteX1243" fmla="*/ 862660 w 1113281"/>
                  <a:gd name="connsiteY1243" fmla="*/ 374142 h 792632"/>
                  <a:gd name="connsiteX1244" fmla="*/ 858393 w 1113281"/>
                  <a:gd name="connsiteY1244" fmla="*/ 375742 h 792632"/>
                  <a:gd name="connsiteX1245" fmla="*/ 855955 w 1113281"/>
                  <a:gd name="connsiteY1245" fmla="*/ 375666 h 792632"/>
                  <a:gd name="connsiteX1246" fmla="*/ 852145 w 1113281"/>
                  <a:gd name="connsiteY1246" fmla="*/ 373913 h 792632"/>
                  <a:gd name="connsiteX1247" fmla="*/ 847877 w 1113281"/>
                  <a:gd name="connsiteY1247" fmla="*/ 369494 h 792632"/>
                  <a:gd name="connsiteX1248" fmla="*/ 847725 w 1113281"/>
                  <a:gd name="connsiteY1248" fmla="*/ 365150 h 792632"/>
                  <a:gd name="connsiteX1249" fmla="*/ 845439 w 1113281"/>
                  <a:gd name="connsiteY1249" fmla="*/ 363703 h 792632"/>
                  <a:gd name="connsiteX1250" fmla="*/ 840715 w 1113281"/>
                  <a:gd name="connsiteY1250" fmla="*/ 361721 h 792632"/>
                  <a:gd name="connsiteX1251" fmla="*/ 832637 w 1113281"/>
                  <a:gd name="connsiteY1251" fmla="*/ 360578 h 792632"/>
                  <a:gd name="connsiteX1252" fmla="*/ 819836 w 1113281"/>
                  <a:gd name="connsiteY1252" fmla="*/ 359893 h 792632"/>
                  <a:gd name="connsiteX1253" fmla="*/ 802462 w 1113281"/>
                  <a:gd name="connsiteY1253" fmla="*/ 353416 h 792632"/>
                  <a:gd name="connsiteX1254" fmla="*/ 801548 w 1113281"/>
                  <a:gd name="connsiteY1254" fmla="*/ 352577 h 792632"/>
                  <a:gd name="connsiteX1255" fmla="*/ 802005 w 1113281"/>
                  <a:gd name="connsiteY1255" fmla="*/ 352120 h 792632"/>
                  <a:gd name="connsiteX1256" fmla="*/ 806348 w 1113281"/>
                  <a:gd name="connsiteY1256" fmla="*/ 352349 h 792632"/>
                  <a:gd name="connsiteX1257" fmla="*/ 825475 w 1113281"/>
                  <a:gd name="connsiteY1257" fmla="*/ 356540 h 792632"/>
                  <a:gd name="connsiteX1258" fmla="*/ 827761 w 1113281"/>
                  <a:gd name="connsiteY1258" fmla="*/ 356464 h 792632"/>
                  <a:gd name="connsiteX1259" fmla="*/ 832561 w 1113281"/>
                  <a:gd name="connsiteY1259" fmla="*/ 354406 h 792632"/>
                  <a:gd name="connsiteX1260" fmla="*/ 836143 w 1113281"/>
                  <a:gd name="connsiteY1260" fmla="*/ 353797 h 792632"/>
                  <a:gd name="connsiteX1261" fmla="*/ 841020 w 1113281"/>
                  <a:gd name="connsiteY1261" fmla="*/ 354254 h 792632"/>
                  <a:gd name="connsiteX1262" fmla="*/ 852983 w 1113281"/>
                  <a:gd name="connsiteY1262" fmla="*/ 357607 h 792632"/>
                  <a:gd name="connsiteX1263" fmla="*/ 858088 w 1113281"/>
                  <a:gd name="connsiteY1263" fmla="*/ 358292 h 792632"/>
                  <a:gd name="connsiteX1264" fmla="*/ 861517 w 1113281"/>
                  <a:gd name="connsiteY1264" fmla="*/ 352958 h 792632"/>
                  <a:gd name="connsiteX1265" fmla="*/ 863270 w 1113281"/>
                  <a:gd name="connsiteY1265" fmla="*/ 348234 h 792632"/>
                  <a:gd name="connsiteX1266" fmla="*/ 863194 w 1113281"/>
                  <a:gd name="connsiteY1266" fmla="*/ 341224 h 792632"/>
                  <a:gd name="connsiteX1267" fmla="*/ 860070 w 1113281"/>
                  <a:gd name="connsiteY1267" fmla="*/ 339319 h 792632"/>
                  <a:gd name="connsiteX1268" fmla="*/ 848868 w 1113281"/>
                  <a:gd name="connsiteY1268" fmla="*/ 334823 h 792632"/>
                  <a:gd name="connsiteX1269" fmla="*/ 841782 w 1113281"/>
                  <a:gd name="connsiteY1269" fmla="*/ 332613 h 792632"/>
                  <a:gd name="connsiteX1270" fmla="*/ 837514 w 1113281"/>
                  <a:gd name="connsiteY1270" fmla="*/ 332156 h 792632"/>
                  <a:gd name="connsiteX1271" fmla="*/ 815112 w 1113281"/>
                  <a:gd name="connsiteY1271" fmla="*/ 338480 h 792632"/>
                  <a:gd name="connsiteX1272" fmla="*/ 813283 w 1113281"/>
                  <a:gd name="connsiteY1272" fmla="*/ 337185 h 792632"/>
                  <a:gd name="connsiteX1273" fmla="*/ 829590 w 1113281"/>
                  <a:gd name="connsiteY1273" fmla="*/ 329946 h 792632"/>
                  <a:gd name="connsiteX1274" fmla="*/ 837819 w 1113281"/>
                  <a:gd name="connsiteY1274" fmla="*/ 328117 h 792632"/>
                  <a:gd name="connsiteX1275" fmla="*/ 845896 w 1113281"/>
                  <a:gd name="connsiteY1275" fmla="*/ 330175 h 792632"/>
                  <a:gd name="connsiteX1276" fmla="*/ 855955 w 1113281"/>
                  <a:gd name="connsiteY1276" fmla="*/ 327050 h 792632"/>
                  <a:gd name="connsiteX1277" fmla="*/ 862660 w 1113281"/>
                  <a:gd name="connsiteY1277" fmla="*/ 330327 h 792632"/>
                  <a:gd name="connsiteX1278" fmla="*/ 868832 w 1113281"/>
                  <a:gd name="connsiteY1278" fmla="*/ 332156 h 792632"/>
                  <a:gd name="connsiteX1279" fmla="*/ 873633 w 1113281"/>
                  <a:gd name="connsiteY1279" fmla="*/ 332537 h 792632"/>
                  <a:gd name="connsiteX1280" fmla="*/ 879500 w 1113281"/>
                  <a:gd name="connsiteY1280" fmla="*/ 331394 h 792632"/>
                  <a:gd name="connsiteX1281" fmla="*/ 884225 w 1113281"/>
                  <a:gd name="connsiteY1281" fmla="*/ 332308 h 792632"/>
                  <a:gd name="connsiteX1282" fmla="*/ 899998 w 1113281"/>
                  <a:gd name="connsiteY1282" fmla="*/ 333527 h 792632"/>
                  <a:gd name="connsiteX1283" fmla="*/ 903656 w 1113281"/>
                  <a:gd name="connsiteY1283" fmla="*/ 332461 h 792632"/>
                  <a:gd name="connsiteX1284" fmla="*/ 904799 w 1113281"/>
                  <a:gd name="connsiteY1284" fmla="*/ 330937 h 792632"/>
                  <a:gd name="connsiteX1285" fmla="*/ 904875 w 1113281"/>
                  <a:gd name="connsiteY1285" fmla="*/ 326365 h 792632"/>
                  <a:gd name="connsiteX1286" fmla="*/ 904494 w 1113281"/>
                  <a:gd name="connsiteY1286" fmla="*/ 324536 h 792632"/>
                  <a:gd name="connsiteX1287" fmla="*/ 903351 w 1113281"/>
                  <a:gd name="connsiteY1287" fmla="*/ 322783 h 792632"/>
                  <a:gd name="connsiteX1288" fmla="*/ 901217 w 1113281"/>
                  <a:gd name="connsiteY1288" fmla="*/ 321107 h 792632"/>
                  <a:gd name="connsiteX1289" fmla="*/ 890321 w 1113281"/>
                  <a:gd name="connsiteY1289" fmla="*/ 315316 h 792632"/>
                  <a:gd name="connsiteX1290" fmla="*/ 883158 w 1113281"/>
                  <a:gd name="connsiteY1290" fmla="*/ 312725 h 792632"/>
                  <a:gd name="connsiteX1291" fmla="*/ 878357 w 1113281"/>
                  <a:gd name="connsiteY1291" fmla="*/ 311887 h 792632"/>
                  <a:gd name="connsiteX1292" fmla="*/ 864260 w 1113281"/>
                  <a:gd name="connsiteY1292" fmla="*/ 311429 h 792632"/>
                  <a:gd name="connsiteX1293" fmla="*/ 860374 w 1113281"/>
                  <a:gd name="connsiteY1293" fmla="*/ 311734 h 792632"/>
                  <a:gd name="connsiteX1294" fmla="*/ 857098 w 1113281"/>
                  <a:gd name="connsiteY1294" fmla="*/ 312725 h 792632"/>
                  <a:gd name="connsiteX1295" fmla="*/ 851307 w 1113281"/>
                  <a:gd name="connsiteY1295" fmla="*/ 311658 h 792632"/>
                  <a:gd name="connsiteX1296" fmla="*/ 833704 w 1113281"/>
                  <a:gd name="connsiteY1296" fmla="*/ 304724 h 792632"/>
                  <a:gd name="connsiteX1297" fmla="*/ 823112 w 1113281"/>
                  <a:gd name="connsiteY1297" fmla="*/ 305638 h 792632"/>
                  <a:gd name="connsiteX1298" fmla="*/ 811911 w 1113281"/>
                  <a:gd name="connsiteY1298" fmla="*/ 308762 h 792632"/>
                  <a:gd name="connsiteX1299" fmla="*/ 805129 w 1113281"/>
                  <a:gd name="connsiteY1299" fmla="*/ 309220 h 792632"/>
                  <a:gd name="connsiteX1300" fmla="*/ 805967 w 1113281"/>
                  <a:gd name="connsiteY1300" fmla="*/ 306781 h 792632"/>
                  <a:gd name="connsiteX1301" fmla="*/ 810006 w 1113281"/>
                  <a:gd name="connsiteY1301" fmla="*/ 304952 h 792632"/>
                  <a:gd name="connsiteX1302" fmla="*/ 821131 w 1113281"/>
                  <a:gd name="connsiteY1302" fmla="*/ 301600 h 792632"/>
                  <a:gd name="connsiteX1303" fmla="*/ 827608 w 1113281"/>
                  <a:gd name="connsiteY1303" fmla="*/ 300228 h 792632"/>
                  <a:gd name="connsiteX1304" fmla="*/ 839191 w 1113281"/>
                  <a:gd name="connsiteY1304" fmla="*/ 300152 h 792632"/>
                  <a:gd name="connsiteX1305" fmla="*/ 842315 w 1113281"/>
                  <a:gd name="connsiteY1305" fmla="*/ 298780 h 792632"/>
                  <a:gd name="connsiteX1306" fmla="*/ 843991 w 1113281"/>
                  <a:gd name="connsiteY1306" fmla="*/ 296342 h 792632"/>
                  <a:gd name="connsiteX1307" fmla="*/ 846277 w 1113281"/>
                  <a:gd name="connsiteY1307" fmla="*/ 294284 h 792632"/>
                  <a:gd name="connsiteX1308" fmla="*/ 849173 w 1113281"/>
                  <a:gd name="connsiteY1308" fmla="*/ 292684 h 792632"/>
                  <a:gd name="connsiteX1309" fmla="*/ 852830 w 1113281"/>
                  <a:gd name="connsiteY1309" fmla="*/ 291617 h 792632"/>
                  <a:gd name="connsiteX1310" fmla="*/ 861060 w 1113281"/>
                  <a:gd name="connsiteY1310" fmla="*/ 291084 h 792632"/>
                  <a:gd name="connsiteX1311" fmla="*/ 879272 w 1113281"/>
                  <a:gd name="connsiteY1311" fmla="*/ 294970 h 792632"/>
                  <a:gd name="connsiteX1312" fmla="*/ 882320 w 1113281"/>
                  <a:gd name="connsiteY1312" fmla="*/ 294970 h 792632"/>
                  <a:gd name="connsiteX1313" fmla="*/ 883768 w 1113281"/>
                  <a:gd name="connsiteY1313" fmla="*/ 294284 h 792632"/>
                  <a:gd name="connsiteX1314" fmla="*/ 884835 w 1113281"/>
                  <a:gd name="connsiteY1314" fmla="*/ 292532 h 792632"/>
                  <a:gd name="connsiteX1315" fmla="*/ 885673 w 1113281"/>
                  <a:gd name="connsiteY1315" fmla="*/ 289636 h 792632"/>
                  <a:gd name="connsiteX1316" fmla="*/ 884758 w 1113281"/>
                  <a:gd name="connsiteY1316" fmla="*/ 285369 h 792632"/>
                  <a:gd name="connsiteX1317" fmla="*/ 880034 w 1113281"/>
                  <a:gd name="connsiteY1317" fmla="*/ 275920 h 792632"/>
                  <a:gd name="connsiteX1318" fmla="*/ 878205 w 1113281"/>
                  <a:gd name="connsiteY1318" fmla="*/ 273482 h 792632"/>
                  <a:gd name="connsiteX1319" fmla="*/ 864565 w 1113281"/>
                  <a:gd name="connsiteY1319" fmla="*/ 260756 h 792632"/>
                  <a:gd name="connsiteX1320" fmla="*/ 859155 w 1113281"/>
                  <a:gd name="connsiteY1320" fmla="*/ 256489 h 792632"/>
                  <a:gd name="connsiteX1321" fmla="*/ 851307 w 1113281"/>
                  <a:gd name="connsiteY1321" fmla="*/ 254051 h 792632"/>
                  <a:gd name="connsiteX1322" fmla="*/ 848868 w 1113281"/>
                  <a:gd name="connsiteY1322" fmla="*/ 254203 h 792632"/>
                  <a:gd name="connsiteX1323" fmla="*/ 845668 w 1113281"/>
                  <a:gd name="connsiteY1323" fmla="*/ 256489 h 792632"/>
                  <a:gd name="connsiteX1324" fmla="*/ 842620 w 1113281"/>
                  <a:gd name="connsiteY1324" fmla="*/ 260147 h 792632"/>
                  <a:gd name="connsiteX1325" fmla="*/ 840943 w 1113281"/>
                  <a:gd name="connsiteY1325" fmla="*/ 263500 h 792632"/>
                  <a:gd name="connsiteX1326" fmla="*/ 841248 w 1113281"/>
                  <a:gd name="connsiteY1326" fmla="*/ 264795 h 792632"/>
                  <a:gd name="connsiteX1327" fmla="*/ 845439 w 1113281"/>
                  <a:gd name="connsiteY1327" fmla="*/ 267081 h 792632"/>
                  <a:gd name="connsiteX1328" fmla="*/ 844677 w 1113281"/>
                  <a:gd name="connsiteY1328" fmla="*/ 268148 h 792632"/>
                  <a:gd name="connsiteX1329" fmla="*/ 841782 w 1113281"/>
                  <a:gd name="connsiteY1329" fmla="*/ 269824 h 792632"/>
                  <a:gd name="connsiteX1330" fmla="*/ 838429 w 1113281"/>
                  <a:gd name="connsiteY1330" fmla="*/ 270967 h 792632"/>
                  <a:gd name="connsiteX1331" fmla="*/ 834619 w 1113281"/>
                  <a:gd name="connsiteY1331" fmla="*/ 271424 h 792632"/>
                  <a:gd name="connsiteX1332" fmla="*/ 831190 w 1113281"/>
                  <a:gd name="connsiteY1332" fmla="*/ 273787 h 792632"/>
                  <a:gd name="connsiteX1333" fmla="*/ 828142 w 1113281"/>
                  <a:gd name="connsiteY1333" fmla="*/ 278054 h 792632"/>
                  <a:gd name="connsiteX1334" fmla="*/ 824713 w 1113281"/>
                  <a:gd name="connsiteY1334" fmla="*/ 279883 h 792632"/>
                  <a:gd name="connsiteX1335" fmla="*/ 818845 w 1113281"/>
                  <a:gd name="connsiteY1335" fmla="*/ 279121 h 792632"/>
                  <a:gd name="connsiteX1336" fmla="*/ 814502 w 1113281"/>
                  <a:gd name="connsiteY1336" fmla="*/ 277292 h 792632"/>
                  <a:gd name="connsiteX1337" fmla="*/ 821055 w 1113281"/>
                  <a:gd name="connsiteY1337" fmla="*/ 270358 h 792632"/>
                  <a:gd name="connsiteX1338" fmla="*/ 823493 w 1113281"/>
                  <a:gd name="connsiteY1338" fmla="*/ 268910 h 792632"/>
                  <a:gd name="connsiteX1339" fmla="*/ 825551 w 1113281"/>
                  <a:gd name="connsiteY1339" fmla="*/ 265862 h 792632"/>
                  <a:gd name="connsiteX1340" fmla="*/ 825094 w 1113281"/>
                  <a:gd name="connsiteY1340" fmla="*/ 263500 h 792632"/>
                  <a:gd name="connsiteX1341" fmla="*/ 824408 w 1113281"/>
                  <a:gd name="connsiteY1341" fmla="*/ 262128 h 792632"/>
                  <a:gd name="connsiteX1342" fmla="*/ 823417 w 1113281"/>
                  <a:gd name="connsiteY1342" fmla="*/ 261823 h 792632"/>
                  <a:gd name="connsiteX1343" fmla="*/ 818007 w 1113281"/>
                  <a:gd name="connsiteY1343" fmla="*/ 261595 h 792632"/>
                  <a:gd name="connsiteX1344" fmla="*/ 805282 w 1113281"/>
                  <a:gd name="connsiteY1344" fmla="*/ 263119 h 792632"/>
                  <a:gd name="connsiteX1345" fmla="*/ 796138 w 1113281"/>
                  <a:gd name="connsiteY1345" fmla="*/ 264871 h 792632"/>
                  <a:gd name="connsiteX1346" fmla="*/ 790270 w 1113281"/>
                  <a:gd name="connsiteY1346" fmla="*/ 267005 h 792632"/>
                  <a:gd name="connsiteX1347" fmla="*/ 783946 w 1113281"/>
                  <a:gd name="connsiteY1347" fmla="*/ 272644 h 792632"/>
                  <a:gd name="connsiteX1348" fmla="*/ 779450 w 1113281"/>
                  <a:gd name="connsiteY1348" fmla="*/ 273863 h 792632"/>
                  <a:gd name="connsiteX1349" fmla="*/ 773811 w 1113281"/>
                  <a:gd name="connsiteY1349" fmla="*/ 272948 h 792632"/>
                  <a:gd name="connsiteX1350" fmla="*/ 773659 w 1113281"/>
                  <a:gd name="connsiteY1350" fmla="*/ 271043 h 792632"/>
                  <a:gd name="connsiteX1351" fmla="*/ 787756 w 1113281"/>
                  <a:gd name="connsiteY1351" fmla="*/ 262814 h 792632"/>
                  <a:gd name="connsiteX1352" fmla="*/ 797890 w 1113281"/>
                  <a:gd name="connsiteY1352" fmla="*/ 258470 h 792632"/>
                  <a:gd name="connsiteX1353" fmla="*/ 803300 w 1113281"/>
                  <a:gd name="connsiteY1353" fmla="*/ 256794 h 792632"/>
                  <a:gd name="connsiteX1354" fmla="*/ 811759 w 1113281"/>
                  <a:gd name="connsiteY1354" fmla="*/ 255956 h 792632"/>
                  <a:gd name="connsiteX1355" fmla="*/ 820903 w 1113281"/>
                  <a:gd name="connsiteY1355" fmla="*/ 254203 h 792632"/>
                  <a:gd name="connsiteX1356" fmla="*/ 822808 w 1113281"/>
                  <a:gd name="connsiteY1356" fmla="*/ 253517 h 792632"/>
                  <a:gd name="connsiteX1357" fmla="*/ 828675 w 1113281"/>
                  <a:gd name="connsiteY1357" fmla="*/ 249479 h 792632"/>
                  <a:gd name="connsiteX1358" fmla="*/ 831875 w 1113281"/>
                  <a:gd name="connsiteY1358" fmla="*/ 247879 h 792632"/>
                  <a:gd name="connsiteX1359" fmla="*/ 834847 w 1113281"/>
                  <a:gd name="connsiteY1359" fmla="*/ 247269 h 792632"/>
                  <a:gd name="connsiteX1360" fmla="*/ 837438 w 1113281"/>
                  <a:gd name="connsiteY1360" fmla="*/ 245516 h 792632"/>
                  <a:gd name="connsiteX1361" fmla="*/ 839495 w 1113281"/>
                  <a:gd name="connsiteY1361" fmla="*/ 242621 h 792632"/>
                  <a:gd name="connsiteX1362" fmla="*/ 839724 w 1113281"/>
                  <a:gd name="connsiteY1362" fmla="*/ 239801 h 792632"/>
                  <a:gd name="connsiteX1363" fmla="*/ 838048 w 1113281"/>
                  <a:gd name="connsiteY1363" fmla="*/ 236830 h 792632"/>
                  <a:gd name="connsiteX1364" fmla="*/ 836295 w 1113281"/>
                  <a:gd name="connsiteY1364" fmla="*/ 234848 h 792632"/>
                  <a:gd name="connsiteX1365" fmla="*/ 834390 w 1113281"/>
                  <a:gd name="connsiteY1365" fmla="*/ 233705 h 792632"/>
                  <a:gd name="connsiteX1366" fmla="*/ 819074 w 1113281"/>
                  <a:gd name="connsiteY1366" fmla="*/ 228371 h 792632"/>
                  <a:gd name="connsiteX1367" fmla="*/ 812292 w 1113281"/>
                  <a:gd name="connsiteY1367" fmla="*/ 225476 h 792632"/>
                  <a:gd name="connsiteX1368" fmla="*/ 808253 w 1113281"/>
                  <a:gd name="connsiteY1368" fmla="*/ 222961 h 792632"/>
                  <a:gd name="connsiteX1369" fmla="*/ 803605 w 1113281"/>
                  <a:gd name="connsiteY1369" fmla="*/ 221666 h 792632"/>
                  <a:gd name="connsiteX1370" fmla="*/ 799490 w 1113281"/>
                  <a:gd name="connsiteY1370" fmla="*/ 221285 h 792632"/>
                  <a:gd name="connsiteX1371" fmla="*/ 793090 w 1113281"/>
                  <a:gd name="connsiteY1371" fmla="*/ 222123 h 792632"/>
                  <a:gd name="connsiteX1372" fmla="*/ 787832 w 1113281"/>
                  <a:gd name="connsiteY1372" fmla="*/ 221513 h 792632"/>
                  <a:gd name="connsiteX1373" fmla="*/ 783946 w 1113281"/>
                  <a:gd name="connsiteY1373" fmla="*/ 218084 h 792632"/>
                  <a:gd name="connsiteX1374" fmla="*/ 778078 w 1113281"/>
                  <a:gd name="connsiteY1374" fmla="*/ 217322 h 792632"/>
                  <a:gd name="connsiteX1375" fmla="*/ 772820 w 1113281"/>
                  <a:gd name="connsiteY1375" fmla="*/ 218389 h 792632"/>
                  <a:gd name="connsiteX1376" fmla="*/ 762991 w 1113281"/>
                  <a:gd name="connsiteY1376" fmla="*/ 221361 h 792632"/>
                  <a:gd name="connsiteX1377" fmla="*/ 754304 w 1113281"/>
                  <a:gd name="connsiteY1377" fmla="*/ 224790 h 792632"/>
                  <a:gd name="connsiteX1378" fmla="*/ 743102 w 1113281"/>
                  <a:gd name="connsiteY1378" fmla="*/ 231419 h 792632"/>
                  <a:gd name="connsiteX1379" fmla="*/ 738073 w 1113281"/>
                  <a:gd name="connsiteY1379" fmla="*/ 235763 h 792632"/>
                  <a:gd name="connsiteX1380" fmla="*/ 735559 w 1113281"/>
                  <a:gd name="connsiteY1380" fmla="*/ 240030 h 792632"/>
                  <a:gd name="connsiteX1381" fmla="*/ 725195 w 1113281"/>
                  <a:gd name="connsiteY1381" fmla="*/ 261442 h 792632"/>
                  <a:gd name="connsiteX1382" fmla="*/ 721614 w 1113281"/>
                  <a:gd name="connsiteY1382" fmla="*/ 267005 h 792632"/>
                  <a:gd name="connsiteX1383" fmla="*/ 720700 w 1113281"/>
                  <a:gd name="connsiteY1383" fmla="*/ 267081 h 792632"/>
                  <a:gd name="connsiteX1384" fmla="*/ 726491 w 1113281"/>
                  <a:gd name="connsiteY1384" fmla="*/ 246583 h 792632"/>
                  <a:gd name="connsiteX1385" fmla="*/ 726643 w 1113281"/>
                  <a:gd name="connsiteY1385" fmla="*/ 241325 h 792632"/>
                  <a:gd name="connsiteX1386" fmla="*/ 724738 w 1113281"/>
                  <a:gd name="connsiteY1386" fmla="*/ 239192 h 792632"/>
                  <a:gd name="connsiteX1387" fmla="*/ 722833 w 1113281"/>
                  <a:gd name="connsiteY1387" fmla="*/ 238049 h 792632"/>
                  <a:gd name="connsiteX1388" fmla="*/ 720776 w 1113281"/>
                  <a:gd name="connsiteY1388" fmla="*/ 237744 h 792632"/>
                  <a:gd name="connsiteX1389" fmla="*/ 718871 w 1113281"/>
                  <a:gd name="connsiteY1389" fmla="*/ 238354 h 792632"/>
                  <a:gd name="connsiteX1390" fmla="*/ 715442 w 1113281"/>
                  <a:gd name="connsiteY1390" fmla="*/ 240944 h 792632"/>
                  <a:gd name="connsiteX1391" fmla="*/ 710794 w 1113281"/>
                  <a:gd name="connsiteY1391" fmla="*/ 247117 h 792632"/>
                  <a:gd name="connsiteX1392" fmla="*/ 709117 w 1113281"/>
                  <a:gd name="connsiteY1392" fmla="*/ 248641 h 792632"/>
                  <a:gd name="connsiteX1393" fmla="*/ 707365 w 1113281"/>
                  <a:gd name="connsiteY1393" fmla="*/ 248717 h 792632"/>
                  <a:gd name="connsiteX1394" fmla="*/ 702793 w 1113281"/>
                  <a:gd name="connsiteY1394" fmla="*/ 246126 h 792632"/>
                  <a:gd name="connsiteX1395" fmla="*/ 706298 w 1113281"/>
                  <a:gd name="connsiteY1395" fmla="*/ 244373 h 792632"/>
                  <a:gd name="connsiteX1396" fmla="*/ 709041 w 1113281"/>
                  <a:gd name="connsiteY1396" fmla="*/ 242240 h 792632"/>
                  <a:gd name="connsiteX1397" fmla="*/ 711784 w 1113281"/>
                  <a:gd name="connsiteY1397" fmla="*/ 239039 h 792632"/>
                  <a:gd name="connsiteX1398" fmla="*/ 714604 w 1113281"/>
                  <a:gd name="connsiteY1398" fmla="*/ 236830 h 792632"/>
                  <a:gd name="connsiteX1399" fmla="*/ 722605 w 1113281"/>
                  <a:gd name="connsiteY1399" fmla="*/ 234010 h 792632"/>
                  <a:gd name="connsiteX1400" fmla="*/ 729844 w 1113281"/>
                  <a:gd name="connsiteY1400" fmla="*/ 232334 h 792632"/>
                  <a:gd name="connsiteX1401" fmla="*/ 736473 w 1113281"/>
                  <a:gd name="connsiteY1401" fmla="*/ 229286 h 792632"/>
                  <a:gd name="connsiteX1402" fmla="*/ 746532 w 1113281"/>
                  <a:gd name="connsiteY1402" fmla="*/ 221056 h 792632"/>
                  <a:gd name="connsiteX1403" fmla="*/ 750646 w 1113281"/>
                  <a:gd name="connsiteY1403" fmla="*/ 215494 h 792632"/>
                  <a:gd name="connsiteX1404" fmla="*/ 751332 w 1113281"/>
                  <a:gd name="connsiteY1404" fmla="*/ 213360 h 792632"/>
                  <a:gd name="connsiteX1405" fmla="*/ 751408 w 1113281"/>
                  <a:gd name="connsiteY1405" fmla="*/ 206045 h 792632"/>
                  <a:gd name="connsiteX1406" fmla="*/ 749960 w 1113281"/>
                  <a:gd name="connsiteY1406" fmla="*/ 202844 h 792632"/>
                  <a:gd name="connsiteX1407" fmla="*/ 745388 w 1113281"/>
                  <a:gd name="connsiteY1407" fmla="*/ 199263 h 792632"/>
                  <a:gd name="connsiteX1408" fmla="*/ 744093 w 1113281"/>
                  <a:gd name="connsiteY1408" fmla="*/ 198882 h 792632"/>
                  <a:gd name="connsiteX1409" fmla="*/ 741655 w 1113281"/>
                  <a:gd name="connsiteY1409" fmla="*/ 199568 h 792632"/>
                  <a:gd name="connsiteX1410" fmla="*/ 735559 w 1113281"/>
                  <a:gd name="connsiteY1410" fmla="*/ 202997 h 792632"/>
                  <a:gd name="connsiteX1411" fmla="*/ 730148 w 1113281"/>
                  <a:gd name="connsiteY1411" fmla="*/ 208026 h 792632"/>
                  <a:gd name="connsiteX1412" fmla="*/ 722986 w 1113281"/>
                  <a:gd name="connsiteY1412" fmla="*/ 208255 h 792632"/>
                  <a:gd name="connsiteX1413" fmla="*/ 708508 w 1113281"/>
                  <a:gd name="connsiteY1413" fmla="*/ 203225 h 792632"/>
                  <a:gd name="connsiteX1414" fmla="*/ 698221 w 1113281"/>
                  <a:gd name="connsiteY1414" fmla="*/ 205588 h 792632"/>
                  <a:gd name="connsiteX1415" fmla="*/ 692734 w 1113281"/>
                  <a:gd name="connsiteY1415" fmla="*/ 210693 h 792632"/>
                  <a:gd name="connsiteX1416" fmla="*/ 689915 w 1113281"/>
                  <a:gd name="connsiteY1416" fmla="*/ 215570 h 792632"/>
                  <a:gd name="connsiteX1417" fmla="*/ 686486 w 1113281"/>
                  <a:gd name="connsiteY1417" fmla="*/ 218237 h 792632"/>
                  <a:gd name="connsiteX1418" fmla="*/ 673989 w 1113281"/>
                  <a:gd name="connsiteY1418" fmla="*/ 218313 h 792632"/>
                  <a:gd name="connsiteX1419" fmla="*/ 675361 w 1113281"/>
                  <a:gd name="connsiteY1419" fmla="*/ 217094 h 792632"/>
                  <a:gd name="connsiteX1420" fmla="*/ 681152 w 1113281"/>
                  <a:gd name="connsiteY1420" fmla="*/ 214655 h 792632"/>
                  <a:gd name="connsiteX1421" fmla="*/ 687019 w 1113281"/>
                  <a:gd name="connsiteY1421" fmla="*/ 210769 h 792632"/>
                  <a:gd name="connsiteX1422" fmla="*/ 697611 w 1113281"/>
                  <a:gd name="connsiteY1422" fmla="*/ 201930 h 792632"/>
                  <a:gd name="connsiteX1423" fmla="*/ 700964 w 1113281"/>
                  <a:gd name="connsiteY1423" fmla="*/ 199873 h 792632"/>
                  <a:gd name="connsiteX1424" fmla="*/ 704088 w 1113281"/>
                  <a:gd name="connsiteY1424" fmla="*/ 199187 h 792632"/>
                  <a:gd name="connsiteX1425" fmla="*/ 714299 w 1113281"/>
                  <a:gd name="connsiteY1425" fmla="*/ 200406 h 792632"/>
                  <a:gd name="connsiteX1426" fmla="*/ 718109 w 1113281"/>
                  <a:gd name="connsiteY1426" fmla="*/ 199111 h 792632"/>
                  <a:gd name="connsiteX1427" fmla="*/ 721919 w 1113281"/>
                  <a:gd name="connsiteY1427" fmla="*/ 196215 h 792632"/>
                  <a:gd name="connsiteX1428" fmla="*/ 728853 w 1113281"/>
                  <a:gd name="connsiteY1428" fmla="*/ 189738 h 792632"/>
                  <a:gd name="connsiteX1429" fmla="*/ 730072 w 1113281"/>
                  <a:gd name="connsiteY1429" fmla="*/ 186919 h 792632"/>
                  <a:gd name="connsiteX1430" fmla="*/ 728472 w 1113281"/>
                  <a:gd name="connsiteY1430" fmla="*/ 182651 h 792632"/>
                  <a:gd name="connsiteX1431" fmla="*/ 727405 w 1113281"/>
                  <a:gd name="connsiteY1431" fmla="*/ 181051 h 792632"/>
                  <a:gd name="connsiteX1432" fmla="*/ 724433 w 1113281"/>
                  <a:gd name="connsiteY1432" fmla="*/ 178079 h 792632"/>
                  <a:gd name="connsiteX1433" fmla="*/ 719480 w 1113281"/>
                  <a:gd name="connsiteY1433" fmla="*/ 173888 h 792632"/>
                  <a:gd name="connsiteX1434" fmla="*/ 712470 w 1113281"/>
                  <a:gd name="connsiteY1434" fmla="*/ 170078 h 792632"/>
                  <a:gd name="connsiteX1435" fmla="*/ 703402 w 1113281"/>
                  <a:gd name="connsiteY1435" fmla="*/ 166954 h 792632"/>
                  <a:gd name="connsiteX1436" fmla="*/ 694030 w 1113281"/>
                  <a:gd name="connsiteY1436" fmla="*/ 164668 h 792632"/>
                  <a:gd name="connsiteX1437" fmla="*/ 684428 w 1113281"/>
                  <a:gd name="connsiteY1437" fmla="*/ 163373 h 792632"/>
                  <a:gd name="connsiteX1438" fmla="*/ 678409 w 1113281"/>
                  <a:gd name="connsiteY1438" fmla="*/ 163068 h 79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</a:cxnLst>
                <a:rect l="l" t="t" r="r" b="b"/>
                <a:pathLst>
                  <a:path w="1113281" h="792632">
                    <a:moveTo>
                      <a:pt x="676047" y="163754"/>
                    </a:moveTo>
                    <a:lnTo>
                      <a:pt x="671322" y="161315"/>
                    </a:lnTo>
                    <a:lnTo>
                      <a:pt x="663626" y="158648"/>
                    </a:lnTo>
                    <a:lnTo>
                      <a:pt x="652577" y="166649"/>
                    </a:lnTo>
                    <a:lnTo>
                      <a:pt x="648995" y="168554"/>
                    </a:lnTo>
                    <a:lnTo>
                      <a:pt x="647776" y="172364"/>
                    </a:lnTo>
                    <a:lnTo>
                      <a:pt x="652348" y="181889"/>
                    </a:lnTo>
                    <a:lnTo>
                      <a:pt x="652805" y="186614"/>
                    </a:lnTo>
                    <a:lnTo>
                      <a:pt x="649605" y="183871"/>
                    </a:lnTo>
                    <a:lnTo>
                      <a:pt x="644423" y="180213"/>
                    </a:lnTo>
                    <a:lnTo>
                      <a:pt x="641147" y="172745"/>
                    </a:lnTo>
                    <a:lnTo>
                      <a:pt x="635660" y="169469"/>
                    </a:lnTo>
                    <a:lnTo>
                      <a:pt x="632155" y="165049"/>
                    </a:lnTo>
                    <a:lnTo>
                      <a:pt x="626821" y="169926"/>
                    </a:lnTo>
                    <a:lnTo>
                      <a:pt x="622097" y="173203"/>
                    </a:lnTo>
                    <a:lnTo>
                      <a:pt x="618592" y="176479"/>
                    </a:lnTo>
                    <a:lnTo>
                      <a:pt x="613410" y="178079"/>
                    </a:lnTo>
                    <a:lnTo>
                      <a:pt x="626135" y="164211"/>
                    </a:lnTo>
                    <a:lnTo>
                      <a:pt x="632155" y="155677"/>
                    </a:lnTo>
                    <a:lnTo>
                      <a:pt x="632384" y="153772"/>
                    </a:lnTo>
                    <a:lnTo>
                      <a:pt x="628269" y="152019"/>
                    </a:lnTo>
                    <a:lnTo>
                      <a:pt x="626212" y="152019"/>
                    </a:lnTo>
                    <a:lnTo>
                      <a:pt x="621335" y="153543"/>
                    </a:lnTo>
                    <a:lnTo>
                      <a:pt x="615696" y="158344"/>
                    </a:lnTo>
                    <a:lnTo>
                      <a:pt x="605333" y="159029"/>
                    </a:lnTo>
                    <a:lnTo>
                      <a:pt x="602132" y="160706"/>
                    </a:lnTo>
                    <a:lnTo>
                      <a:pt x="597789" y="165278"/>
                    </a:lnTo>
                    <a:lnTo>
                      <a:pt x="594132" y="173431"/>
                    </a:lnTo>
                    <a:lnTo>
                      <a:pt x="591617" y="182728"/>
                    </a:lnTo>
                    <a:lnTo>
                      <a:pt x="582473" y="191186"/>
                    </a:lnTo>
                    <a:lnTo>
                      <a:pt x="580949" y="190348"/>
                    </a:lnTo>
                    <a:lnTo>
                      <a:pt x="584987" y="184404"/>
                    </a:lnTo>
                    <a:lnTo>
                      <a:pt x="588493" y="177851"/>
                    </a:lnTo>
                    <a:lnTo>
                      <a:pt x="588721" y="174803"/>
                    </a:lnTo>
                    <a:lnTo>
                      <a:pt x="587426" y="170917"/>
                    </a:lnTo>
                    <a:lnTo>
                      <a:pt x="588874" y="166268"/>
                    </a:lnTo>
                    <a:lnTo>
                      <a:pt x="593598" y="160858"/>
                    </a:lnTo>
                    <a:lnTo>
                      <a:pt x="593903" y="158801"/>
                    </a:lnTo>
                    <a:lnTo>
                      <a:pt x="583845" y="159410"/>
                    </a:lnTo>
                    <a:lnTo>
                      <a:pt x="574853" y="157658"/>
                    </a:lnTo>
                    <a:lnTo>
                      <a:pt x="574320" y="156439"/>
                    </a:lnTo>
                    <a:lnTo>
                      <a:pt x="586435" y="155296"/>
                    </a:lnTo>
                    <a:lnTo>
                      <a:pt x="590474" y="154076"/>
                    </a:lnTo>
                    <a:lnTo>
                      <a:pt x="596951" y="150952"/>
                    </a:lnTo>
                    <a:lnTo>
                      <a:pt x="608838" y="146914"/>
                    </a:lnTo>
                    <a:lnTo>
                      <a:pt x="611429" y="143256"/>
                    </a:lnTo>
                    <a:lnTo>
                      <a:pt x="612800" y="140056"/>
                    </a:lnTo>
                    <a:lnTo>
                      <a:pt x="612953" y="137160"/>
                    </a:lnTo>
                    <a:lnTo>
                      <a:pt x="610743" y="132969"/>
                    </a:lnTo>
                    <a:lnTo>
                      <a:pt x="609676" y="132055"/>
                    </a:lnTo>
                    <a:lnTo>
                      <a:pt x="606400" y="130912"/>
                    </a:lnTo>
                    <a:lnTo>
                      <a:pt x="600913" y="129540"/>
                    </a:lnTo>
                    <a:lnTo>
                      <a:pt x="594132" y="128702"/>
                    </a:lnTo>
                    <a:lnTo>
                      <a:pt x="586054" y="128473"/>
                    </a:lnTo>
                    <a:lnTo>
                      <a:pt x="576605" y="131140"/>
                    </a:lnTo>
                    <a:lnTo>
                      <a:pt x="565709" y="136779"/>
                    </a:lnTo>
                    <a:lnTo>
                      <a:pt x="559003" y="141503"/>
                    </a:lnTo>
                    <a:lnTo>
                      <a:pt x="555422" y="147218"/>
                    </a:lnTo>
                    <a:lnTo>
                      <a:pt x="550469" y="153848"/>
                    </a:lnTo>
                    <a:lnTo>
                      <a:pt x="547573" y="156134"/>
                    </a:lnTo>
                    <a:lnTo>
                      <a:pt x="546583" y="155829"/>
                    </a:lnTo>
                    <a:lnTo>
                      <a:pt x="546964" y="154838"/>
                    </a:lnTo>
                    <a:lnTo>
                      <a:pt x="551764" y="149733"/>
                    </a:lnTo>
                    <a:lnTo>
                      <a:pt x="557403" y="140132"/>
                    </a:lnTo>
                    <a:lnTo>
                      <a:pt x="561289" y="135103"/>
                    </a:lnTo>
                    <a:lnTo>
                      <a:pt x="567004" y="132817"/>
                    </a:lnTo>
                    <a:lnTo>
                      <a:pt x="580263" y="119405"/>
                    </a:lnTo>
                    <a:lnTo>
                      <a:pt x="580720" y="116281"/>
                    </a:lnTo>
                    <a:lnTo>
                      <a:pt x="579501" y="112471"/>
                    </a:lnTo>
                    <a:lnTo>
                      <a:pt x="577672" y="108509"/>
                    </a:lnTo>
                    <a:lnTo>
                      <a:pt x="575082" y="104394"/>
                    </a:lnTo>
                    <a:lnTo>
                      <a:pt x="570890" y="101041"/>
                    </a:lnTo>
                    <a:lnTo>
                      <a:pt x="554965" y="94488"/>
                    </a:lnTo>
                    <a:lnTo>
                      <a:pt x="550012" y="94107"/>
                    </a:lnTo>
                    <a:lnTo>
                      <a:pt x="544754" y="95098"/>
                    </a:lnTo>
                    <a:lnTo>
                      <a:pt x="540106" y="95174"/>
                    </a:lnTo>
                    <a:lnTo>
                      <a:pt x="536220" y="94412"/>
                    </a:lnTo>
                    <a:lnTo>
                      <a:pt x="525170" y="89992"/>
                    </a:lnTo>
                    <a:lnTo>
                      <a:pt x="516484" y="85496"/>
                    </a:lnTo>
                    <a:lnTo>
                      <a:pt x="508940" y="83591"/>
                    </a:lnTo>
                    <a:lnTo>
                      <a:pt x="494843" y="82525"/>
                    </a:lnTo>
                    <a:lnTo>
                      <a:pt x="482803" y="82448"/>
                    </a:lnTo>
                    <a:lnTo>
                      <a:pt x="475564" y="83363"/>
                    </a:lnTo>
                    <a:lnTo>
                      <a:pt x="465963" y="86030"/>
                    </a:lnTo>
                    <a:lnTo>
                      <a:pt x="452476" y="92354"/>
                    </a:lnTo>
                    <a:lnTo>
                      <a:pt x="449656" y="94488"/>
                    </a:lnTo>
                    <a:lnTo>
                      <a:pt x="448208" y="96545"/>
                    </a:lnTo>
                    <a:lnTo>
                      <a:pt x="447447" y="98984"/>
                    </a:lnTo>
                    <a:lnTo>
                      <a:pt x="447218" y="101803"/>
                    </a:lnTo>
                    <a:lnTo>
                      <a:pt x="448437" y="104318"/>
                    </a:lnTo>
                    <a:lnTo>
                      <a:pt x="454914" y="109804"/>
                    </a:lnTo>
                    <a:lnTo>
                      <a:pt x="468859" y="114529"/>
                    </a:lnTo>
                    <a:lnTo>
                      <a:pt x="477850" y="118491"/>
                    </a:lnTo>
                    <a:lnTo>
                      <a:pt x="484022" y="119939"/>
                    </a:lnTo>
                    <a:lnTo>
                      <a:pt x="484784" y="122911"/>
                    </a:lnTo>
                    <a:lnTo>
                      <a:pt x="476631" y="122758"/>
                    </a:lnTo>
                    <a:lnTo>
                      <a:pt x="461543" y="115519"/>
                    </a:lnTo>
                    <a:lnTo>
                      <a:pt x="454076" y="115900"/>
                    </a:lnTo>
                    <a:lnTo>
                      <a:pt x="449428" y="115595"/>
                    </a:lnTo>
                    <a:lnTo>
                      <a:pt x="443484" y="112014"/>
                    </a:lnTo>
                    <a:lnTo>
                      <a:pt x="438912" y="110414"/>
                    </a:lnTo>
                    <a:lnTo>
                      <a:pt x="434264" y="116586"/>
                    </a:lnTo>
                    <a:lnTo>
                      <a:pt x="432587" y="128397"/>
                    </a:lnTo>
                    <a:lnTo>
                      <a:pt x="435331" y="133502"/>
                    </a:lnTo>
                    <a:lnTo>
                      <a:pt x="438455" y="137617"/>
                    </a:lnTo>
                    <a:lnTo>
                      <a:pt x="441884" y="140284"/>
                    </a:lnTo>
                    <a:lnTo>
                      <a:pt x="443179" y="142951"/>
                    </a:lnTo>
                    <a:lnTo>
                      <a:pt x="443332" y="144247"/>
                    </a:lnTo>
                    <a:lnTo>
                      <a:pt x="442189" y="144170"/>
                    </a:lnTo>
                    <a:lnTo>
                      <a:pt x="435940" y="140665"/>
                    </a:lnTo>
                    <a:lnTo>
                      <a:pt x="426949" y="132588"/>
                    </a:lnTo>
                    <a:lnTo>
                      <a:pt x="426568" y="128168"/>
                    </a:lnTo>
                    <a:lnTo>
                      <a:pt x="426568" y="122149"/>
                    </a:lnTo>
                    <a:lnTo>
                      <a:pt x="427253" y="116129"/>
                    </a:lnTo>
                    <a:lnTo>
                      <a:pt x="419786" y="110109"/>
                    </a:lnTo>
                    <a:lnTo>
                      <a:pt x="414757" y="107518"/>
                    </a:lnTo>
                    <a:lnTo>
                      <a:pt x="410718" y="111404"/>
                    </a:lnTo>
                    <a:lnTo>
                      <a:pt x="404622" y="113005"/>
                    </a:lnTo>
                    <a:lnTo>
                      <a:pt x="401955" y="111785"/>
                    </a:lnTo>
                    <a:lnTo>
                      <a:pt x="400431" y="108661"/>
                    </a:lnTo>
                    <a:lnTo>
                      <a:pt x="397078" y="104089"/>
                    </a:lnTo>
                    <a:lnTo>
                      <a:pt x="395021" y="103556"/>
                    </a:lnTo>
                    <a:lnTo>
                      <a:pt x="391363" y="104851"/>
                    </a:lnTo>
                    <a:lnTo>
                      <a:pt x="386867" y="107290"/>
                    </a:lnTo>
                    <a:lnTo>
                      <a:pt x="385877" y="108433"/>
                    </a:lnTo>
                    <a:lnTo>
                      <a:pt x="384277" y="111785"/>
                    </a:lnTo>
                    <a:lnTo>
                      <a:pt x="384962" y="114071"/>
                    </a:lnTo>
                    <a:lnTo>
                      <a:pt x="392963" y="122911"/>
                    </a:lnTo>
                    <a:lnTo>
                      <a:pt x="391287" y="123139"/>
                    </a:lnTo>
                    <a:lnTo>
                      <a:pt x="383972" y="120320"/>
                    </a:lnTo>
                    <a:lnTo>
                      <a:pt x="381457" y="120701"/>
                    </a:lnTo>
                    <a:lnTo>
                      <a:pt x="373532" y="124968"/>
                    </a:lnTo>
                    <a:lnTo>
                      <a:pt x="361188" y="136474"/>
                    </a:lnTo>
                    <a:lnTo>
                      <a:pt x="357454" y="140741"/>
                    </a:lnTo>
                    <a:lnTo>
                      <a:pt x="355244" y="141961"/>
                    </a:lnTo>
                    <a:lnTo>
                      <a:pt x="352654" y="142265"/>
                    </a:lnTo>
                    <a:lnTo>
                      <a:pt x="351739" y="141656"/>
                    </a:lnTo>
                    <a:lnTo>
                      <a:pt x="352577" y="140132"/>
                    </a:lnTo>
                    <a:lnTo>
                      <a:pt x="352654" y="137770"/>
                    </a:lnTo>
                    <a:lnTo>
                      <a:pt x="351968" y="134645"/>
                    </a:lnTo>
                    <a:lnTo>
                      <a:pt x="352044" y="132207"/>
                    </a:lnTo>
                    <a:lnTo>
                      <a:pt x="352806" y="130454"/>
                    </a:lnTo>
                    <a:lnTo>
                      <a:pt x="354102" y="129311"/>
                    </a:lnTo>
                    <a:lnTo>
                      <a:pt x="355854" y="128778"/>
                    </a:lnTo>
                    <a:lnTo>
                      <a:pt x="360121" y="129311"/>
                    </a:lnTo>
                    <a:lnTo>
                      <a:pt x="361722" y="128245"/>
                    </a:lnTo>
                    <a:lnTo>
                      <a:pt x="352882" y="121920"/>
                    </a:lnTo>
                    <a:lnTo>
                      <a:pt x="352044" y="120548"/>
                    </a:lnTo>
                    <a:lnTo>
                      <a:pt x="356692" y="116967"/>
                    </a:lnTo>
                    <a:lnTo>
                      <a:pt x="361264" y="111328"/>
                    </a:lnTo>
                    <a:lnTo>
                      <a:pt x="365074" y="105004"/>
                    </a:lnTo>
                    <a:lnTo>
                      <a:pt x="364846" y="103175"/>
                    </a:lnTo>
                    <a:lnTo>
                      <a:pt x="359054" y="102718"/>
                    </a:lnTo>
                    <a:lnTo>
                      <a:pt x="340462" y="115672"/>
                    </a:lnTo>
                    <a:lnTo>
                      <a:pt x="340843" y="113233"/>
                    </a:lnTo>
                    <a:lnTo>
                      <a:pt x="349834" y="105004"/>
                    </a:lnTo>
                    <a:lnTo>
                      <a:pt x="362331" y="95402"/>
                    </a:lnTo>
                    <a:lnTo>
                      <a:pt x="372085" y="86639"/>
                    </a:lnTo>
                    <a:lnTo>
                      <a:pt x="375971" y="83820"/>
                    </a:lnTo>
                    <a:lnTo>
                      <a:pt x="377876" y="81839"/>
                    </a:lnTo>
                    <a:lnTo>
                      <a:pt x="377723" y="80010"/>
                    </a:lnTo>
                    <a:lnTo>
                      <a:pt x="371780" y="76657"/>
                    </a:lnTo>
                    <a:lnTo>
                      <a:pt x="369113" y="73685"/>
                    </a:lnTo>
                    <a:lnTo>
                      <a:pt x="365532" y="68504"/>
                    </a:lnTo>
                    <a:lnTo>
                      <a:pt x="364541" y="63475"/>
                    </a:lnTo>
                    <a:lnTo>
                      <a:pt x="365912" y="58445"/>
                    </a:lnTo>
                    <a:lnTo>
                      <a:pt x="365150" y="54331"/>
                    </a:lnTo>
                    <a:lnTo>
                      <a:pt x="362102" y="51054"/>
                    </a:lnTo>
                    <a:lnTo>
                      <a:pt x="356692" y="48006"/>
                    </a:lnTo>
                    <a:lnTo>
                      <a:pt x="348767" y="45187"/>
                    </a:lnTo>
                    <a:lnTo>
                      <a:pt x="343891" y="40157"/>
                    </a:lnTo>
                    <a:lnTo>
                      <a:pt x="340538" y="27889"/>
                    </a:lnTo>
                    <a:lnTo>
                      <a:pt x="336423" y="19126"/>
                    </a:lnTo>
                    <a:lnTo>
                      <a:pt x="333985" y="16459"/>
                    </a:lnTo>
                    <a:lnTo>
                      <a:pt x="326288" y="11811"/>
                    </a:lnTo>
                    <a:lnTo>
                      <a:pt x="313106" y="9296"/>
                    </a:lnTo>
                    <a:lnTo>
                      <a:pt x="303124" y="8839"/>
                    </a:lnTo>
                    <a:lnTo>
                      <a:pt x="285445" y="9373"/>
                    </a:lnTo>
                    <a:lnTo>
                      <a:pt x="278282" y="10439"/>
                    </a:lnTo>
                    <a:lnTo>
                      <a:pt x="274396" y="11582"/>
                    </a:lnTo>
                    <a:lnTo>
                      <a:pt x="271501" y="13335"/>
                    </a:lnTo>
                    <a:lnTo>
                      <a:pt x="256337" y="16612"/>
                    </a:lnTo>
                    <a:lnTo>
                      <a:pt x="243916" y="20803"/>
                    </a:lnTo>
                    <a:lnTo>
                      <a:pt x="237211" y="24308"/>
                    </a:lnTo>
                    <a:lnTo>
                      <a:pt x="236753" y="25756"/>
                    </a:lnTo>
                    <a:lnTo>
                      <a:pt x="242164" y="31699"/>
                    </a:lnTo>
                    <a:lnTo>
                      <a:pt x="241935" y="32537"/>
                    </a:lnTo>
                    <a:lnTo>
                      <a:pt x="230048" y="29413"/>
                    </a:lnTo>
                    <a:lnTo>
                      <a:pt x="217399" y="29642"/>
                    </a:lnTo>
                    <a:lnTo>
                      <a:pt x="209626" y="34595"/>
                    </a:lnTo>
                    <a:lnTo>
                      <a:pt x="194005" y="38557"/>
                    </a:lnTo>
                    <a:lnTo>
                      <a:pt x="177089" y="55474"/>
                    </a:lnTo>
                    <a:lnTo>
                      <a:pt x="179832" y="59893"/>
                    </a:lnTo>
                    <a:lnTo>
                      <a:pt x="191110" y="63017"/>
                    </a:lnTo>
                    <a:lnTo>
                      <a:pt x="222809" y="75209"/>
                    </a:lnTo>
                    <a:lnTo>
                      <a:pt x="223495" y="78029"/>
                    </a:lnTo>
                    <a:lnTo>
                      <a:pt x="195148" y="69113"/>
                    </a:lnTo>
                    <a:lnTo>
                      <a:pt x="184557" y="66599"/>
                    </a:lnTo>
                    <a:lnTo>
                      <a:pt x="179680" y="67208"/>
                    </a:lnTo>
                    <a:lnTo>
                      <a:pt x="177089" y="68732"/>
                    </a:lnTo>
                    <a:lnTo>
                      <a:pt x="172441" y="73762"/>
                    </a:lnTo>
                    <a:lnTo>
                      <a:pt x="170688" y="76429"/>
                    </a:lnTo>
                    <a:lnTo>
                      <a:pt x="169697" y="79705"/>
                    </a:lnTo>
                    <a:lnTo>
                      <a:pt x="169545" y="83515"/>
                    </a:lnTo>
                    <a:lnTo>
                      <a:pt x="170002" y="89992"/>
                    </a:lnTo>
                    <a:lnTo>
                      <a:pt x="170840" y="92050"/>
                    </a:lnTo>
                    <a:lnTo>
                      <a:pt x="173279" y="94717"/>
                    </a:lnTo>
                    <a:lnTo>
                      <a:pt x="175412" y="98908"/>
                    </a:lnTo>
                    <a:lnTo>
                      <a:pt x="179527" y="103708"/>
                    </a:lnTo>
                    <a:lnTo>
                      <a:pt x="181508" y="105308"/>
                    </a:lnTo>
                    <a:lnTo>
                      <a:pt x="188671" y="108128"/>
                    </a:lnTo>
                    <a:lnTo>
                      <a:pt x="192481" y="108052"/>
                    </a:lnTo>
                    <a:lnTo>
                      <a:pt x="196139" y="106451"/>
                    </a:lnTo>
                    <a:lnTo>
                      <a:pt x="200558" y="106451"/>
                    </a:lnTo>
                    <a:lnTo>
                      <a:pt x="209322" y="108585"/>
                    </a:lnTo>
                    <a:lnTo>
                      <a:pt x="208483" y="110414"/>
                    </a:lnTo>
                    <a:lnTo>
                      <a:pt x="202006" y="111938"/>
                    </a:lnTo>
                    <a:lnTo>
                      <a:pt x="200863" y="113538"/>
                    </a:lnTo>
                    <a:lnTo>
                      <a:pt x="203302" y="117043"/>
                    </a:lnTo>
                    <a:lnTo>
                      <a:pt x="208559" y="122072"/>
                    </a:lnTo>
                    <a:lnTo>
                      <a:pt x="220066" y="128854"/>
                    </a:lnTo>
                    <a:lnTo>
                      <a:pt x="222504" y="131445"/>
                    </a:lnTo>
                    <a:lnTo>
                      <a:pt x="222504" y="132436"/>
                    </a:lnTo>
                    <a:lnTo>
                      <a:pt x="219837" y="131902"/>
                    </a:lnTo>
                    <a:lnTo>
                      <a:pt x="209855" y="126340"/>
                    </a:lnTo>
                    <a:lnTo>
                      <a:pt x="194005" y="120015"/>
                    </a:lnTo>
                    <a:lnTo>
                      <a:pt x="182270" y="118948"/>
                    </a:lnTo>
                    <a:lnTo>
                      <a:pt x="178994" y="120244"/>
                    </a:lnTo>
                    <a:lnTo>
                      <a:pt x="173584" y="128397"/>
                    </a:lnTo>
                    <a:lnTo>
                      <a:pt x="168935" y="131140"/>
                    </a:lnTo>
                    <a:lnTo>
                      <a:pt x="161315" y="134036"/>
                    </a:lnTo>
                    <a:lnTo>
                      <a:pt x="159410" y="136627"/>
                    </a:lnTo>
                    <a:lnTo>
                      <a:pt x="163220" y="138760"/>
                    </a:lnTo>
                    <a:lnTo>
                      <a:pt x="171602" y="145237"/>
                    </a:lnTo>
                    <a:lnTo>
                      <a:pt x="174879" y="148819"/>
                    </a:lnTo>
                    <a:lnTo>
                      <a:pt x="179375" y="155143"/>
                    </a:lnTo>
                    <a:lnTo>
                      <a:pt x="181585" y="157277"/>
                    </a:lnTo>
                    <a:lnTo>
                      <a:pt x="185014" y="158801"/>
                    </a:lnTo>
                    <a:lnTo>
                      <a:pt x="189662" y="159791"/>
                    </a:lnTo>
                    <a:lnTo>
                      <a:pt x="193472" y="160325"/>
                    </a:lnTo>
                    <a:lnTo>
                      <a:pt x="200939" y="160020"/>
                    </a:lnTo>
                    <a:lnTo>
                      <a:pt x="206350" y="161925"/>
                    </a:lnTo>
                    <a:lnTo>
                      <a:pt x="207874" y="165202"/>
                    </a:lnTo>
                    <a:lnTo>
                      <a:pt x="207950" y="170231"/>
                    </a:lnTo>
                    <a:lnTo>
                      <a:pt x="207340" y="175641"/>
                    </a:lnTo>
                    <a:lnTo>
                      <a:pt x="205969" y="181280"/>
                    </a:lnTo>
                    <a:lnTo>
                      <a:pt x="202844" y="199949"/>
                    </a:lnTo>
                    <a:lnTo>
                      <a:pt x="201549" y="204521"/>
                    </a:lnTo>
                    <a:lnTo>
                      <a:pt x="199797" y="206350"/>
                    </a:lnTo>
                    <a:lnTo>
                      <a:pt x="195148" y="204292"/>
                    </a:lnTo>
                    <a:lnTo>
                      <a:pt x="192862" y="202387"/>
                    </a:lnTo>
                    <a:lnTo>
                      <a:pt x="192177" y="201016"/>
                    </a:lnTo>
                    <a:lnTo>
                      <a:pt x="193015" y="200101"/>
                    </a:lnTo>
                    <a:lnTo>
                      <a:pt x="194615" y="196901"/>
                    </a:lnTo>
                    <a:lnTo>
                      <a:pt x="191033" y="195834"/>
                    </a:lnTo>
                    <a:lnTo>
                      <a:pt x="169774" y="195834"/>
                    </a:lnTo>
                    <a:lnTo>
                      <a:pt x="162763" y="197663"/>
                    </a:lnTo>
                    <a:lnTo>
                      <a:pt x="151028" y="203073"/>
                    </a:lnTo>
                    <a:lnTo>
                      <a:pt x="143485" y="205359"/>
                    </a:lnTo>
                    <a:lnTo>
                      <a:pt x="134722" y="207340"/>
                    </a:lnTo>
                    <a:lnTo>
                      <a:pt x="133121" y="205740"/>
                    </a:lnTo>
                    <a:lnTo>
                      <a:pt x="137617" y="203530"/>
                    </a:lnTo>
                    <a:lnTo>
                      <a:pt x="149047" y="199796"/>
                    </a:lnTo>
                    <a:lnTo>
                      <a:pt x="158115" y="195072"/>
                    </a:lnTo>
                    <a:lnTo>
                      <a:pt x="165354" y="192862"/>
                    </a:lnTo>
                    <a:lnTo>
                      <a:pt x="178994" y="190576"/>
                    </a:lnTo>
                    <a:lnTo>
                      <a:pt x="189357" y="185166"/>
                    </a:lnTo>
                    <a:lnTo>
                      <a:pt x="193853" y="181661"/>
                    </a:lnTo>
                    <a:lnTo>
                      <a:pt x="191719" y="178460"/>
                    </a:lnTo>
                    <a:lnTo>
                      <a:pt x="182042" y="171831"/>
                    </a:lnTo>
                    <a:lnTo>
                      <a:pt x="173888" y="167335"/>
                    </a:lnTo>
                    <a:lnTo>
                      <a:pt x="165659" y="161239"/>
                    </a:lnTo>
                    <a:lnTo>
                      <a:pt x="154534" y="152019"/>
                    </a:lnTo>
                    <a:lnTo>
                      <a:pt x="147447" y="142875"/>
                    </a:lnTo>
                    <a:lnTo>
                      <a:pt x="144475" y="133807"/>
                    </a:lnTo>
                    <a:lnTo>
                      <a:pt x="142723" y="126797"/>
                    </a:lnTo>
                    <a:lnTo>
                      <a:pt x="142342" y="121920"/>
                    </a:lnTo>
                    <a:lnTo>
                      <a:pt x="142494" y="116815"/>
                    </a:lnTo>
                    <a:lnTo>
                      <a:pt x="143408" y="106756"/>
                    </a:lnTo>
                    <a:lnTo>
                      <a:pt x="143485" y="102489"/>
                    </a:lnTo>
                    <a:lnTo>
                      <a:pt x="141199" y="97841"/>
                    </a:lnTo>
                    <a:lnTo>
                      <a:pt x="132893" y="87935"/>
                    </a:lnTo>
                    <a:lnTo>
                      <a:pt x="130531" y="83363"/>
                    </a:lnTo>
                    <a:lnTo>
                      <a:pt x="130073" y="80543"/>
                    </a:lnTo>
                    <a:lnTo>
                      <a:pt x="131597" y="72695"/>
                    </a:lnTo>
                    <a:lnTo>
                      <a:pt x="133655" y="69799"/>
                    </a:lnTo>
                    <a:lnTo>
                      <a:pt x="137312" y="66142"/>
                    </a:lnTo>
                    <a:lnTo>
                      <a:pt x="152629" y="44120"/>
                    </a:lnTo>
                    <a:lnTo>
                      <a:pt x="155982" y="40234"/>
                    </a:lnTo>
                    <a:lnTo>
                      <a:pt x="168250" y="29261"/>
                    </a:lnTo>
                    <a:lnTo>
                      <a:pt x="175641" y="24384"/>
                    </a:lnTo>
                    <a:lnTo>
                      <a:pt x="186766" y="18745"/>
                    </a:lnTo>
                    <a:lnTo>
                      <a:pt x="195682" y="11963"/>
                    </a:lnTo>
                    <a:lnTo>
                      <a:pt x="196825" y="9906"/>
                    </a:lnTo>
                    <a:lnTo>
                      <a:pt x="195377" y="6782"/>
                    </a:lnTo>
                    <a:lnTo>
                      <a:pt x="194386" y="5639"/>
                    </a:lnTo>
                    <a:lnTo>
                      <a:pt x="190424" y="3505"/>
                    </a:lnTo>
                    <a:lnTo>
                      <a:pt x="157887" y="381"/>
                    </a:lnTo>
                    <a:lnTo>
                      <a:pt x="140208" y="0"/>
                    </a:lnTo>
                    <a:lnTo>
                      <a:pt x="126111" y="1524"/>
                    </a:lnTo>
                    <a:lnTo>
                      <a:pt x="98908" y="7087"/>
                    </a:lnTo>
                    <a:lnTo>
                      <a:pt x="89306" y="9830"/>
                    </a:lnTo>
                    <a:lnTo>
                      <a:pt x="81305" y="13564"/>
                    </a:lnTo>
                    <a:lnTo>
                      <a:pt x="71857" y="19355"/>
                    </a:lnTo>
                    <a:lnTo>
                      <a:pt x="51130" y="33604"/>
                    </a:lnTo>
                    <a:lnTo>
                      <a:pt x="50292" y="34671"/>
                    </a:lnTo>
                    <a:lnTo>
                      <a:pt x="49835" y="36347"/>
                    </a:lnTo>
                    <a:lnTo>
                      <a:pt x="49682" y="38633"/>
                    </a:lnTo>
                    <a:lnTo>
                      <a:pt x="48997" y="40234"/>
                    </a:lnTo>
                    <a:lnTo>
                      <a:pt x="40615" y="44653"/>
                    </a:lnTo>
                    <a:lnTo>
                      <a:pt x="35204" y="49835"/>
                    </a:lnTo>
                    <a:lnTo>
                      <a:pt x="30937" y="55321"/>
                    </a:lnTo>
                    <a:lnTo>
                      <a:pt x="29489" y="58217"/>
                    </a:lnTo>
                    <a:lnTo>
                      <a:pt x="28499" y="62027"/>
                    </a:lnTo>
                    <a:lnTo>
                      <a:pt x="27584" y="67361"/>
                    </a:lnTo>
                    <a:lnTo>
                      <a:pt x="27051" y="74828"/>
                    </a:lnTo>
                    <a:lnTo>
                      <a:pt x="25832" y="77572"/>
                    </a:lnTo>
                    <a:lnTo>
                      <a:pt x="18898" y="85877"/>
                    </a:lnTo>
                    <a:lnTo>
                      <a:pt x="12497" y="94717"/>
                    </a:lnTo>
                    <a:lnTo>
                      <a:pt x="8077" y="101956"/>
                    </a:lnTo>
                    <a:lnTo>
                      <a:pt x="6325" y="105994"/>
                    </a:lnTo>
                    <a:lnTo>
                      <a:pt x="5867" y="109271"/>
                    </a:lnTo>
                    <a:lnTo>
                      <a:pt x="5867" y="113157"/>
                    </a:lnTo>
                    <a:lnTo>
                      <a:pt x="6401" y="117805"/>
                    </a:lnTo>
                    <a:lnTo>
                      <a:pt x="7772" y="120701"/>
                    </a:lnTo>
                    <a:lnTo>
                      <a:pt x="12192" y="122758"/>
                    </a:lnTo>
                    <a:lnTo>
                      <a:pt x="14249" y="123139"/>
                    </a:lnTo>
                    <a:lnTo>
                      <a:pt x="13945" y="124358"/>
                    </a:lnTo>
                    <a:lnTo>
                      <a:pt x="3581" y="132131"/>
                    </a:lnTo>
                    <a:lnTo>
                      <a:pt x="0" y="139294"/>
                    </a:lnTo>
                    <a:lnTo>
                      <a:pt x="152" y="142723"/>
                    </a:lnTo>
                    <a:lnTo>
                      <a:pt x="1829" y="146533"/>
                    </a:lnTo>
                    <a:lnTo>
                      <a:pt x="3505" y="154076"/>
                    </a:lnTo>
                    <a:lnTo>
                      <a:pt x="5258" y="165202"/>
                    </a:lnTo>
                    <a:lnTo>
                      <a:pt x="6934" y="171831"/>
                    </a:lnTo>
                    <a:lnTo>
                      <a:pt x="8458" y="173965"/>
                    </a:lnTo>
                    <a:lnTo>
                      <a:pt x="12802" y="176708"/>
                    </a:lnTo>
                    <a:lnTo>
                      <a:pt x="23470" y="181737"/>
                    </a:lnTo>
                    <a:lnTo>
                      <a:pt x="36652" y="186309"/>
                    </a:lnTo>
                    <a:lnTo>
                      <a:pt x="55626" y="189586"/>
                    </a:lnTo>
                    <a:lnTo>
                      <a:pt x="76124" y="190576"/>
                    </a:lnTo>
                    <a:lnTo>
                      <a:pt x="83363" y="191872"/>
                    </a:lnTo>
                    <a:lnTo>
                      <a:pt x="87782" y="194005"/>
                    </a:lnTo>
                    <a:lnTo>
                      <a:pt x="95021" y="198958"/>
                    </a:lnTo>
                    <a:lnTo>
                      <a:pt x="102946" y="202768"/>
                    </a:lnTo>
                    <a:lnTo>
                      <a:pt x="111785" y="205664"/>
                    </a:lnTo>
                    <a:lnTo>
                      <a:pt x="110185" y="207416"/>
                    </a:lnTo>
                    <a:lnTo>
                      <a:pt x="96469" y="209550"/>
                    </a:lnTo>
                    <a:lnTo>
                      <a:pt x="84430" y="210388"/>
                    </a:lnTo>
                    <a:lnTo>
                      <a:pt x="76962" y="209931"/>
                    </a:lnTo>
                    <a:lnTo>
                      <a:pt x="66446" y="207569"/>
                    </a:lnTo>
                    <a:lnTo>
                      <a:pt x="58445" y="204368"/>
                    </a:lnTo>
                    <a:lnTo>
                      <a:pt x="51511" y="203302"/>
                    </a:lnTo>
                    <a:lnTo>
                      <a:pt x="38710" y="203378"/>
                    </a:lnTo>
                    <a:lnTo>
                      <a:pt x="25527" y="201778"/>
                    </a:lnTo>
                    <a:lnTo>
                      <a:pt x="22022" y="202159"/>
                    </a:lnTo>
                    <a:lnTo>
                      <a:pt x="23774" y="203987"/>
                    </a:lnTo>
                    <a:lnTo>
                      <a:pt x="25298" y="206807"/>
                    </a:lnTo>
                    <a:lnTo>
                      <a:pt x="29718" y="219761"/>
                    </a:lnTo>
                    <a:lnTo>
                      <a:pt x="31623" y="223266"/>
                    </a:lnTo>
                    <a:lnTo>
                      <a:pt x="45568" y="239801"/>
                    </a:lnTo>
                    <a:lnTo>
                      <a:pt x="48082" y="241783"/>
                    </a:lnTo>
                    <a:lnTo>
                      <a:pt x="52730" y="243383"/>
                    </a:lnTo>
                    <a:lnTo>
                      <a:pt x="62865" y="245364"/>
                    </a:lnTo>
                    <a:lnTo>
                      <a:pt x="71552" y="250469"/>
                    </a:lnTo>
                    <a:lnTo>
                      <a:pt x="82296" y="258547"/>
                    </a:lnTo>
                    <a:lnTo>
                      <a:pt x="84734" y="258928"/>
                    </a:lnTo>
                    <a:lnTo>
                      <a:pt x="86639" y="258089"/>
                    </a:lnTo>
                    <a:lnTo>
                      <a:pt x="91211" y="254508"/>
                    </a:lnTo>
                    <a:lnTo>
                      <a:pt x="93269" y="253898"/>
                    </a:lnTo>
                    <a:lnTo>
                      <a:pt x="97765" y="253441"/>
                    </a:lnTo>
                    <a:lnTo>
                      <a:pt x="107975" y="254508"/>
                    </a:lnTo>
                    <a:lnTo>
                      <a:pt x="114757" y="253441"/>
                    </a:lnTo>
                    <a:lnTo>
                      <a:pt x="114300" y="252146"/>
                    </a:lnTo>
                    <a:lnTo>
                      <a:pt x="111176" y="249860"/>
                    </a:lnTo>
                    <a:lnTo>
                      <a:pt x="110566" y="248336"/>
                    </a:lnTo>
                    <a:lnTo>
                      <a:pt x="112471" y="247498"/>
                    </a:lnTo>
                    <a:lnTo>
                      <a:pt x="124587" y="249098"/>
                    </a:lnTo>
                    <a:lnTo>
                      <a:pt x="128702" y="248945"/>
                    </a:lnTo>
                    <a:lnTo>
                      <a:pt x="131750" y="248183"/>
                    </a:lnTo>
                    <a:lnTo>
                      <a:pt x="140589" y="243764"/>
                    </a:lnTo>
                    <a:lnTo>
                      <a:pt x="139294" y="245212"/>
                    </a:lnTo>
                    <a:lnTo>
                      <a:pt x="137922" y="247879"/>
                    </a:lnTo>
                    <a:lnTo>
                      <a:pt x="136627" y="251689"/>
                    </a:lnTo>
                    <a:lnTo>
                      <a:pt x="137236" y="256032"/>
                    </a:lnTo>
                    <a:lnTo>
                      <a:pt x="141961" y="263957"/>
                    </a:lnTo>
                    <a:lnTo>
                      <a:pt x="143485" y="265862"/>
                    </a:lnTo>
                    <a:lnTo>
                      <a:pt x="148285" y="268605"/>
                    </a:lnTo>
                    <a:lnTo>
                      <a:pt x="164516" y="273329"/>
                    </a:lnTo>
                    <a:lnTo>
                      <a:pt x="177927" y="268224"/>
                    </a:lnTo>
                    <a:lnTo>
                      <a:pt x="192634" y="270510"/>
                    </a:lnTo>
                    <a:lnTo>
                      <a:pt x="198196" y="270510"/>
                    </a:lnTo>
                    <a:lnTo>
                      <a:pt x="201397" y="271501"/>
                    </a:lnTo>
                    <a:lnTo>
                      <a:pt x="203835" y="273558"/>
                    </a:lnTo>
                    <a:lnTo>
                      <a:pt x="213284" y="275539"/>
                    </a:lnTo>
                    <a:lnTo>
                      <a:pt x="238963" y="278435"/>
                    </a:lnTo>
                    <a:lnTo>
                      <a:pt x="251689" y="278282"/>
                    </a:lnTo>
                    <a:lnTo>
                      <a:pt x="266395" y="275234"/>
                    </a:lnTo>
                    <a:lnTo>
                      <a:pt x="268681" y="275615"/>
                    </a:lnTo>
                    <a:lnTo>
                      <a:pt x="275158" y="278054"/>
                    </a:lnTo>
                    <a:lnTo>
                      <a:pt x="292075" y="285064"/>
                    </a:lnTo>
                    <a:lnTo>
                      <a:pt x="299618" y="287045"/>
                    </a:lnTo>
                    <a:lnTo>
                      <a:pt x="305638" y="286741"/>
                    </a:lnTo>
                    <a:lnTo>
                      <a:pt x="312649" y="284836"/>
                    </a:lnTo>
                    <a:lnTo>
                      <a:pt x="327889" y="279806"/>
                    </a:lnTo>
                    <a:lnTo>
                      <a:pt x="352806" y="294284"/>
                    </a:lnTo>
                    <a:lnTo>
                      <a:pt x="355930" y="291541"/>
                    </a:lnTo>
                    <a:lnTo>
                      <a:pt x="355854" y="290093"/>
                    </a:lnTo>
                    <a:lnTo>
                      <a:pt x="352654" y="286131"/>
                    </a:lnTo>
                    <a:lnTo>
                      <a:pt x="348844" y="282702"/>
                    </a:lnTo>
                    <a:lnTo>
                      <a:pt x="342138" y="277063"/>
                    </a:lnTo>
                    <a:lnTo>
                      <a:pt x="336957" y="274244"/>
                    </a:lnTo>
                    <a:lnTo>
                      <a:pt x="333375" y="274168"/>
                    </a:lnTo>
                    <a:lnTo>
                      <a:pt x="329260" y="272567"/>
                    </a:lnTo>
                    <a:lnTo>
                      <a:pt x="324460" y="269367"/>
                    </a:lnTo>
                    <a:lnTo>
                      <a:pt x="328041" y="268224"/>
                    </a:lnTo>
                    <a:lnTo>
                      <a:pt x="345948" y="269596"/>
                    </a:lnTo>
                    <a:lnTo>
                      <a:pt x="356464" y="271958"/>
                    </a:lnTo>
                    <a:lnTo>
                      <a:pt x="362483" y="272263"/>
                    </a:lnTo>
                    <a:lnTo>
                      <a:pt x="373532" y="275158"/>
                    </a:lnTo>
                    <a:lnTo>
                      <a:pt x="378409" y="276073"/>
                    </a:lnTo>
                    <a:lnTo>
                      <a:pt x="382219" y="276149"/>
                    </a:lnTo>
                    <a:lnTo>
                      <a:pt x="403403" y="283083"/>
                    </a:lnTo>
                    <a:lnTo>
                      <a:pt x="407289" y="283616"/>
                    </a:lnTo>
                    <a:lnTo>
                      <a:pt x="415519" y="283083"/>
                    </a:lnTo>
                    <a:lnTo>
                      <a:pt x="423672" y="281026"/>
                    </a:lnTo>
                    <a:lnTo>
                      <a:pt x="431521" y="277368"/>
                    </a:lnTo>
                    <a:lnTo>
                      <a:pt x="434264" y="275158"/>
                    </a:lnTo>
                    <a:lnTo>
                      <a:pt x="435864" y="272567"/>
                    </a:lnTo>
                    <a:lnTo>
                      <a:pt x="436017" y="268757"/>
                    </a:lnTo>
                    <a:lnTo>
                      <a:pt x="434645" y="263576"/>
                    </a:lnTo>
                    <a:lnTo>
                      <a:pt x="432587" y="259232"/>
                    </a:lnTo>
                    <a:lnTo>
                      <a:pt x="429844" y="255651"/>
                    </a:lnTo>
                    <a:lnTo>
                      <a:pt x="426568" y="253441"/>
                    </a:lnTo>
                    <a:lnTo>
                      <a:pt x="413766" y="250241"/>
                    </a:lnTo>
                    <a:lnTo>
                      <a:pt x="411556" y="248260"/>
                    </a:lnTo>
                    <a:lnTo>
                      <a:pt x="411861" y="245745"/>
                    </a:lnTo>
                    <a:lnTo>
                      <a:pt x="413842" y="242621"/>
                    </a:lnTo>
                    <a:lnTo>
                      <a:pt x="417424" y="238963"/>
                    </a:lnTo>
                    <a:lnTo>
                      <a:pt x="421081" y="236144"/>
                    </a:lnTo>
                    <a:lnTo>
                      <a:pt x="424663" y="234163"/>
                    </a:lnTo>
                    <a:lnTo>
                      <a:pt x="428092" y="235687"/>
                    </a:lnTo>
                    <a:lnTo>
                      <a:pt x="431140" y="240792"/>
                    </a:lnTo>
                    <a:lnTo>
                      <a:pt x="433807" y="243916"/>
                    </a:lnTo>
                    <a:lnTo>
                      <a:pt x="436093" y="245135"/>
                    </a:lnTo>
                    <a:lnTo>
                      <a:pt x="441960" y="251536"/>
                    </a:lnTo>
                    <a:lnTo>
                      <a:pt x="443789" y="251993"/>
                    </a:lnTo>
                    <a:lnTo>
                      <a:pt x="446989" y="254127"/>
                    </a:lnTo>
                    <a:lnTo>
                      <a:pt x="455067" y="260071"/>
                    </a:lnTo>
                    <a:lnTo>
                      <a:pt x="457048" y="260833"/>
                    </a:lnTo>
                    <a:lnTo>
                      <a:pt x="459943" y="260756"/>
                    </a:lnTo>
                    <a:lnTo>
                      <a:pt x="472135" y="258851"/>
                    </a:lnTo>
                    <a:lnTo>
                      <a:pt x="474802" y="259461"/>
                    </a:lnTo>
                    <a:lnTo>
                      <a:pt x="476783" y="264109"/>
                    </a:lnTo>
                    <a:lnTo>
                      <a:pt x="478612" y="273025"/>
                    </a:lnTo>
                    <a:lnTo>
                      <a:pt x="479069" y="278206"/>
                    </a:lnTo>
                    <a:lnTo>
                      <a:pt x="480136" y="282702"/>
                    </a:lnTo>
                    <a:lnTo>
                      <a:pt x="481813" y="286436"/>
                    </a:lnTo>
                    <a:lnTo>
                      <a:pt x="485623" y="287045"/>
                    </a:lnTo>
                    <a:lnTo>
                      <a:pt x="495757" y="285826"/>
                    </a:lnTo>
                    <a:lnTo>
                      <a:pt x="504139" y="287045"/>
                    </a:lnTo>
                    <a:lnTo>
                      <a:pt x="506197" y="287884"/>
                    </a:lnTo>
                    <a:lnTo>
                      <a:pt x="510235" y="291236"/>
                    </a:lnTo>
                    <a:lnTo>
                      <a:pt x="509854" y="293294"/>
                    </a:lnTo>
                    <a:lnTo>
                      <a:pt x="504063" y="297104"/>
                    </a:lnTo>
                    <a:lnTo>
                      <a:pt x="500710" y="298399"/>
                    </a:lnTo>
                    <a:lnTo>
                      <a:pt x="499796" y="299618"/>
                    </a:lnTo>
                    <a:lnTo>
                      <a:pt x="501320" y="300838"/>
                    </a:lnTo>
                    <a:lnTo>
                      <a:pt x="503987" y="302057"/>
                    </a:lnTo>
                    <a:lnTo>
                      <a:pt x="508025" y="302438"/>
                    </a:lnTo>
                    <a:lnTo>
                      <a:pt x="514731" y="305029"/>
                    </a:lnTo>
                    <a:lnTo>
                      <a:pt x="516941" y="303809"/>
                    </a:lnTo>
                    <a:lnTo>
                      <a:pt x="520675" y="299390"/>
                    </a:lnTo>
                    <a:lnTo>
                      <a:pt x="523647" y="297485"/>
                    </a:lnTo>
                    <a:lnTo>
                      <a:pt x="527075" y="297256"/>
                    </a:lnTo>
                    <a:lnTo>
                      <a:pt x="534467" y="299009"/>
                    </a:lnTo>
                    <a:lnTo>
                      <a:pt x="534543" y="299542"/>
                    </a:lnTo>
                    <a:lnTo>
                      <a:pt x="525552" y="301828"/>
                    </a:lnTo>
                    <a:lnTo>
                      <a:pt x="523570" y="303809"/>
                    </a:lnTo>
                    <a:lnTo>
                      <a:pt x="523189" y="306705"/>
                    </a:lnTo>
                    <a:lnTo>
                      <a:pt x="523342" y="308839"/>
                    </a:lnTo>
                    <a:lnTo>
                      <a:pt x="525475" y="312115"/>
                    </a:lnTo>
                    <a:lnTo>
                      <a:pt x="527685" y="314020"/>
                    </a:lnTo>
                    <a:lnTo>
                      <a:pt x="531267" y="315316"/>
                    </a:lnTo>
                    <a:lnTo>
                      <a:pt x="536143" y="316078"/>
                    </a:lnTo>
                    <a:lnTo>
                      <a:pt x="541706" y="317678"/>
                    </a:lnTo>
                    <a:lnTo>
                      <a:pt x="551764" y="322326"/>
                    </a:lnTo>
                    <a:lnTo>
                      <a:pt x="553288" y="323621"/>
                    </a:lnTo>
                    <a:lnTo>
                      <a:pt x="557175" y="329489"/>
                    </a:lnTo>
                    <a:lnTo>
                      <a:pt x="556412" y="333070"/>
                    </a:lnTo>
                    <a:lnTo>
                      <a:pt x="552679" y="336880"/>
                    </a:lnTo>
                    <a:lnTo>
                      <a:pt x="549021" y="339776"/>
                    </a:lnTo>
                    <a:lnTo>
                      <a:pt x="545287" y="341757"/>
                    </a:lnTo>
                    <a:lnTo>
                      <a:pt x="540106" y="342062"/>
                    </a:lnTo>
                    <a:lnTo>
                      <a:pt x="528752" y="340233"/>
                    </a:lnTo>
                    <a:lnTo>
                      <a:pt x="524332" y="341757"/>
                    </a:lnTo>
                    <a:lnTo>
                      <a:pt x="521970" y="343129"/>
                    </a:lnTo>
                    <a:lnTo>
                      <a:pt x="520751" y="345491"/>
                    </a:lnTo>
                    <a:lnTo>
                      <a:pt x="521284" y="354101"/>
                    </a:lnTo>
                    <a:lnTo>
                      <a:pt x="520979" y="356159"/>
                    </a:lnTo>
                    <a:lnTo>
                      <a:pt x="520141" y="357759"/>
                    </a:lnTo>
                    <a:lnTo>
                      <a:pt x="519608" y="359893"/>
                    </a:lnTo>
                    <a:lnTo>
                      <a:pt x="519532" y="362483"/>
                    </a:lnTo>
                    <a:lnTo>
                      <a:pt x="520827" y="364007"/>
                    </a:lnTo>
                    <a:lnTo>
                      <a:pt x="527914" y="364388"/>
                    </a:lnTo>
                    <a:lnTo>
                      <a:pt x="534391" y="362026"/>
                    </a:lnTo>
                    <a:lnTo>
                      <a:pt x="549631" y="354559"/>
                    </a:lnTo>
                    <a:lnTo>
                      <a:pt x="558165" y="351358"/>
                    </a:lnTo>
                    <a:lnTo>
                      <a:pt x="562051" y="347015"/>
                    </a:lnTo>
                    <a:lnTo>
                      <a:pt x="564566" y="346405"/>
                    </a:lnTo>
                    <a:lnTo>
                      <a:pt x="568223" y="347243"/>
                    </a:lnTo>
                    <a:lnTo>
                      <a:pt x="574015" y="349910"/>
                    </a:lnTo>
                    <a:lnTo>
                      <a:pt x="578206" y="347777"/>
                    </a:lnTo>
                    <a:lnTo>
                      <a:pt x="584073" y="342138"/>
                    </a:lnTo>
                    <a:lnTo>
                      <a:pt x="587883" y="339395"/>
                    </a:lnTo>
                    <a:lnTo>
                      <a:pt x="589788" y="339471"/>
                    </a:lnTo>
                    <a:lnTo>
                      <a:pt x="593293" y="340690"/>
                    </a:lnTo>
                    <a:lnTo>
                      <a:pt x="591236" y="342443"/>
                    </a:lnTo>
                    <a:lnTo>
                      <a:pt x="585521" y="344957"/>
                    </a:lnTo>
                    <a:lnTo>
                      <a:pt x="584073" y="346405"/>
                    </a:lnTo>
                    <a:lnTo>
                      <a:pt x="585216" y="347777"/>
                    </a:lnTo>
                    <a:lnTo>
                      <a:pt x="589407" y="348082"/>
                    </a:lnTo>
                    <a:lnTo>
                      <a:pt x="592227" y="349606"/>
                    </a:lnTo>
                    <a:lnTo>
                      <a:pt x="591922" y="351053"/>
                    </a:lnTo>
                    <a:lnTo>
                      <a:pt x="585750" y="355702"/>
                    </a:lnTo>
                    <a:lnTo>
                      <a:pt x="586435" y="356692"/>
                    </a:lnTo>
                    <a:lnTo>
                      <a:pt x="589712" y="357530"/>
                    </a:lnTo>
                    <a:lnTo>
                      <a:pt x="592150" y="357454"/>
                    </a:lnTo>
                    <a:lnTo>
                      <a:pt x="593903" y="356692"/>
                    </a:lnTo>
                    <a:lnTo>
                      <a:pt x="594665" y="357835"/>
                    </a:lnTo>
                    <a:lnTo>
                      <a:pt x="594055" y="360197"/>
                    </a:lnTo>
                    <a:lnTo>
                      <a:pt x="595960" y="363398"/>
                    </a:lnTo>
                    <a:lnTo>
                      <a:pt x="604723" y="371932"/>
                    </a:lnTo>
                    <a:lnTo>
                      <a:pt x="607467" y="373532"/>
                    </a:lnTo>
                    <a:lnTo>
                      <a:pt x="610591" y="374523"/>
                    </a:lnTo>
                    <a:lnTo>
                      <a:pt x="613943" y="374904"/>
                    </a:lnTo>
                    <a:lnTo>
                      <a:pt x="621487" y="373990"/>
                    </a:lnTo>
                    <a:lnTo>
                      <a:pt x="622325" y="372008"/>
                    </a:lnTo>
                    <a:lnTo>
                      <a:pt x="616458" y="363855"/>
                    </a:lnTo>
                    <a:lnTo>
                      <a:pt x="618211" y="362941"/>
                    </a:lnTo>
                    <a:lnTo>
                      <a:pt x="623545" y="363169"/>
                    </a:lnTo>
                    <a:lnTo>
                      <a:pt x="626821" y="363855"/>
                    </a:lnTo>
                    <a:lnTo>
                      <a:pt x="627964" y="364846"/>
                    </a:lnTo>
                    <a:lnTo>
                      <a:pt x="628879" y="366674"/>
                    </a:lnTo>
                    <a:lnTo>
                      <a:pt x="629565" y="369265"/>
                    </a:lnTo>
                    <a:lnTo>
                      <a:pt x="629488" y="372085"/>
                    </a:lnTo>
                    <a:lnTo>
                      <a:pt x="627431" y="377419"/>
                    </a:lnTo>
                    <a:lnTo>
                      <a:pt x="625983" y="379628"/>
                    </a:lnTo>
                    <a:lnTo>
                      <a:pt x="625678" y="381914"/>
                    </a:lnTo>
                    <a:lnTo>
                      <a:pt x="628040" y="386334"/>
                    </a:lnTo>
                    <a:lnTo>
                      <a:pt x="630784" y="388849"/>
                    </a:lnTo>
                    <a:lnTo>
                      <a:pt x="634822" y="390906"/>
                    </a:lnTo>
                    <a:lnTo>
                      <a:pt x="637337" y="390677"/>
                    </a:lnTo>
                    <a:lnTo>
                      <a:pt x="647929" y="386029"/>
                    </a:lnTo>
                    <a:lnTo>
                      <a:pt x="648767" y="386791"/>
                    </a:lnTo>
                    <a:lnTo>
                      <a:pt x="646938" y="389915"/>
                    </a:lnTo>
                    <a:lnTo>
                      <a:pt x="647090" y="392735"/>
                    </a:lnTo>
                    <a:lnTo>
                      <a:pt x="657377" y="403327"/>
                    </a:lnTo>
                    <a:lnTo>
                      <a:pt x="663473" y="413995"/>
                    </a:lnTo>
                    <a:lnTo>
                      <a:pt x="670408" y="422758"/>
                    </a:lnTo>
                    <a:lnTo>
                      <a:pt x="676199" y="432816"/>
                    </a:lnTo>
                    <a:lnTo>
                      <a:pt x="684886" y="453466"/>
                    </a:lnTo>
                    <a:lnTo>
                      <a:pt x="686867" y="455752"/>
                    </a:lnTo>
                    <a:lnTo>
                      <a:pt x="689458" y="457200"/>
                    </a:lnTo>
                    <a:lnTo>
                      <a:pt x="690067" y="459181"/>
                    </a:lnTo>
                    <a:lnTo>
                      <a:pt x="684428" y="467030"/>
                    </a:lnTo>
                    <a:lnTo>
                      <a:pt x="679780" y="469316"/>
                    </a:lnTo>
                    <a:lnTo>
                      <a:pt x="672694" y="471145"/>
                    </a:lnTo>
                    <a:lnTo>
                      <a:pt x="668045" y="473735"/>
                    </a:lnTo>
                    <a:lnTo>
                      <a:pt x="661873" y="483184"/>
                    </a:lnTo>
                    <a:lnTo>
                      <a:pt x="660807" y="486766"/>
                    </a:lnTo>
                    <a:lnTo>
                      <a:pt x="660425" y="490804"/>
                    </a:lnTo>
                    <a:lnTo>
                      <a:pt x="658520" y="493243"/>
                    </a:lnTo>
                    <a:lnTo>
                      <a:pt x="652043" y="495071"/>
                    </a:lnTo>
                    <a:lnTo>
                      <a:pt x="648919" y="496595"/>
                    </a:lnTo>
                    <a:lnTo>
                      <a:pt x="645947" y="499110"/>
                    </a:lnTo>
                    <a:lnTo>
                      <a:pt x="643128" y="502539"/>
                    </a:lnTo>
                    <a:lnTo>
                      <a:pt x="637108" y="507416"/>
                    </a:lnTo>
                    <a:lnTo>
                      <a:pt x="623621" y="516941"/>
                    </a:lnTo>
                    <a:lnTo>
                      <a:pt x="606476" y="526542"/>
                    </a:lnTo>
                    <a:lnTo>
                      <a:pt x="604876" y="529133"/>
                    </a:lnTo>
                    <a:lnTo>
                      <a:pt x="604266" y="530885"/>
                    </a:lnTo>
                    <a:lnTo>
                      <a:pt x="605485" y="533552"/>
                    </a:lnTo>
                    <a:lnTo>
                      <a:pt x="610362" y="538963"/>
                    </a:lnTo>
                    <a:lnTo>
                      <a:pt x="619735" y="547573"/>
                    </a:lnTo>
                    <a:lnTo>
                      <a:pt x="627736" y="552145"/>
                    </a:lnTo>
                    <a:lnTo>
                      <a:pt x="630936" y="554507"/>
                    </a:lnTo>
                    <a:lnTo>
                      <a:pt x="634898" y="561670"/>
                    </a:lnTo>
                    <a:lnTo>
                      <a:pt x="638099" y="568681"/>
                    </a:lnTo>
                    <a:lnTo>
                      <a:pt x="638480" y="572262"/>
                    </a:lnTo>
                    <a:lnTo>
                      <a:pt x="633603" y="572338"/>
                    </a:lnTo>
                    <a:lnTo>
                      <a:pt x="625755" y="570128"/>
                    </a:lnTo>
                    <a:lnTo>
                      <a:pt x="621487" y="570281"/>
                    </a:lnTo>
                    <a:lnTo>
                      <a:pt x="615696" y="571119"/>
                    </a:lnTo>
                    <a:lnTo>
                      <a:pt x="611886" y="572338"/>
                    </a:lnTo>
                    <a:lnTo>
                      <a:pt x="605866" y="577748"/>
                    </a:lnTo>
                    <a:lnTo>
                      <a:pt x="601828" y="579425"/>
                    </a:lnTo>
                    <a:lnTo>
                      <a:pt x="598780" y="579882"/>
                    </a:lnTo>
                    <a:lnTo>
                      <a:pt x="595275" y="579730"/>
                    </a:lnTo>
                    <a:lnTo>
                      <a:pt x="588112" y="578358"/>
                    </a:lnTo>
                    <a:lnTo>
                      <a:pt x="583006" y="578815"/>
                    </a:lnTo>
                    <a:lnTo>
                      <a:pt x="580415" y="579882"/>
                    </a:lnTo>
                    <a:lnTo>
                      <a:pt x="578053" y="581940"/>
                    </a:lnTo>
                    <a:lnTo>
                      <a:pt x="575843" y="584911"/>
                    </a:lnTo>
                    <a:lnTo>
                      <a:pt x="570052" y="585445"/>
                    </a:lnTo>
                    <a:lnTo>
                      <a:pt x="554812" y="582930"/>
                    </a:lnTo>
                    <a:lnTo>
                      <a:pt x="551307" y="584073"/>
                    </a:lnTo>
                    <a:lnTo>
                      <a:pt x="552374" y="586588"/>
                    </a:lnTo>
                    <a:lnTo>
                      <a:pt x="562737" y="594208"/>
                    </a:lnTo>
                    <a:lnTo>
                      <a:pt x="565023" y="596417"/>
                    </a:lnTo>
                    <a:lnTo>
                      <a:pt x="566928" y="599085"/>
                    </a:lnTo>
                    <a:lnTo>
                      <a:pt x="568452" y="602132"/>
                    </a:lnTo>
                    <a:lnTo>
                      <a:pt x="568223" y="604571"/>
                    </a:lnTo>
                    <a:lnTo>
                      <a:pt x="566242" y="606476"/>
                    </a:lnTo>
                    <a:lnTo>
                      <a:pt x="565404" y="608838"/>
                    </a:lnTo>
                    <a:lnTo>
                      <a:pt x="565709" y="611657"/>
                    </a:lnTo>
                    <a:lnTo>
                      <a:pt x="564718" y="612496"/>
                    </a:lnTo>
                    <a:lnTo>
                      <a:pt x="560756" y="610133"/>
                    </a:lnTo>
                    <a:lnTo>
                      <a:pt x="559460" y="608533"/>
                    </a:lnTo>
                    <a:lnTo>
                      <a:pt x="559384" y="607162"/>
                    </a:lnTo>
                    <a:lnTo>
                      <a:pt x="560527" y="605942"/>
                    </a:lnTo>
                    <a:lnTo>
                      <a:pt x="562813" y="601828"/>
                    </a:lnTo>
                    <a:lnTo>
                      <a:pt x="562127" y="599161"/>
                    </a:lnTo>
                    <a:lnTo>
                      <a:pt x="557175" y="593903"/>
                    </a:lnTo>
                    <a:lnTo>
                      <a:pt x="550164" y="588493"/>
                    </a:lnTo>
                    <a:lnTo>
                      <a:pt x="540944" y="584835"/>
                    </a:lnTo>
                    <a:lnTo>
                      <a:pt x="524866" y="579501"/>
                    </a:lnTo>
                    <a:lnTo>
                      <a:pt x="513359" y="576758"/>
                    </a:lnTo>
                    <a:lnTo>
                      <a:pt x="506349" y="576453"/>
                    </a:lnTo>
                    <a:lnTo>
                      <a:pt x="501091" y="575691"/>
                    </a:lnTo>
                    <a:lnTo>
                      <a:pt x="495072" y="573710"/>
                    </a:lnTo>
                    <a:lnTo>
                      <a:pt x="492100" y="574320"/>
                    </a:lnTo>
                    <a:lnTo>
                      <a:pt x="490880" y="575386"/>
                    </a:lnTo>
                    <a:lnTo>
                      <a:pt x="488213" y="579349"/>
                    </a:lnTo>
                    <a:lnTo>
                      <a:pt x="486918" y="580415"/>
                    </a:lnTo>
                    <a:lnTo>
                      <a:pt x="486918" y="582168"/>
                    </a:lnTo>
                    <a:lnTo>
                      <a:pt x="490652" y="588950"/>
                    </a:lnTo>
                    <a:lnTo>
                      <a:pt x="490804" y="590398"/>
                    </a:lnTo>
                    <a:lnTo>
                      <a:pt x="487452" y="592531"/>
                    </a:lnTo>
                    <a:lnTo>
                      <a:pt x="470840" y="598094"/>
                    </a:lnTo>
                    <a:lnTo>
                      <a:pt x="466192" y="601218"/>
                    </a:lnTo>
                    <a:lnTo>
                      <a:pt x="463906" y="603733"/>
                    </a:lnTo>
                    <a:lnTo>
                      <a:pt x="462305" y="606400"/>
                    </a:lnTo>
                    <a:lnTo>
                      <a:pt x="460400" y="614629"/>
                    </a:lnTo>
                    <a:lnTo>
                      <a:pt x="458648" y="618058"/>
                    </a:lnTo>
                    <a:lnTo>
                      <a:pt x="458191" y="620420"/>
                    </a:lnTo>
                    <a:lnTo>
                      <a:pt x="458343" y="623468"/>
                    </a:lnTo>
                    <a:lnTo>
                      <a:pt x="459257" y="626440"/>
                    </a:lnTo>
                    <a:lnTo>
                      <a:pt x="464210" y="633755"/>
                    </a:lnTo>
                    <a:lnTo>
                      <a:pt x="466649" y="636041"/>
                    </a:lnTo>
                    <a:lnTo>
                      <a:pt x="474117" y="641909"/>
                    </a:lnTo>
                    <a:lnTo>
                      <a:pt x="475336" y="642290"/>
                    </a:lnTo>
                    <a:lnTo>
                      <a:pt x="480441" y="642137"/>
                    </a:lnTo>
                    <a:lnTo>
                      <a:pt x="484403" y="643357"/>
                    </a:lnTo>
                    <a:lnTo>
                      <a:pt x="489128" y="646024"/>
                    </a:lnTo>
                    <a:lnTo>
                      <a:pt x="493852" y="647243"/>
                    </a:lnTo>
                    <a:lnTo>
                      <a:pt x="498348" y="646938"/>
                    </a:lnTo>
                    <a:lnTo>
                      <a:pt x="503911" y="647852"/>
                    </a:lnTo>
                    <a:lnTo>
                      <a:pt x="510388" y="649834"/>
                    </a:lnTo>
                    <a:lnTo>
                      <a:pt x="515493" y="649605"/>
                    </a:lnTo>
                    <a:lnTo>
                      <a:pt x="519303" y="647014"/>
                    </a:lnTo>
                    <a:lnTo>
                      <a:pt x="521742" y="645947"/>
                    </a:lnTo>
                    <a:lnTo>
                      <a:pt x="524332" y="646481"/>
                    </a:lnTo>
                    <a:lnTo>
                      <a:pt x="527761" y="645795"/>
                    </a:lnTo>
                    <a:lnTo>
                      <a:pt x="538963" y="641375"/>
                    </a:lnTo>
                    <a:lnTo>
                      <a:pt x="542315" y="640537"/>
                    </a:lnTo>
                    <a:lnTo>
                      <a:pt x="550697" y="640766"/>
                    </a:lnTo>
                    <a:lnTo>
                      <a:pt x="552526" y="640385"/>
                    </a:lnTo>
                    <a:lnTo>
                      <a:pt x="554584" y="632155"/>
                    </a:lnTo>
                    <a:lnTo>
                      <a:pt x="563423" y="631165"/>
                    </a:lnTo>
                    <a:lnTo>
                      <a:pt x="569595" y="634289"/>
                    </a:lnTo>
                    <a:lnTo>
                      <a:pt x="573938" y="635584"/>
                    </a:lnTo>
                    <a:lnTo>
                      <a:pt x="579653" y="636346"/>
                    </a:lnTo>
                    <a:lnTo>
                      <a:pt x="586359" y="635813"/>
                    </a:lnTo>
                    <a:lnTo>
                      <a:pt x="594132" y="633908"/>
                    </a:lnTo>
                    <a:lnTo>
                      <a:pt x="596265" y="630174"/>
                    </a:lnTo>
                    <a:lnTo>
                      <a:pt x="592760" y="624535"/>
                    </a:lnTo>
                    <a:lnTo>
                      <a:pt x="589178" y="620268"/>
                    </a:lnTo>
                    <a:lnTo>
                      <a:pt x="585445" y="617220"/>
                    </a:lnTo>
                    <a:lnTo>
                      <a:pt x="585521" y="615620"/>
                    </a:lnTo>
                    <a:lnTo>
                      <a:pt x="589483" y="615315"/>
                    </a:lnTo>
                    <a:lnTo>
                      <a:pt x="592074" y="614629"/>
                    </a:lnTo>
                    <a:lnTo>
                      <a:pt x="593217" y="613562"/>
                    </a:lnTo>
                    <a:lnTo>
                      <a:pt x="594665" y="613181"/>
                    </a:lnTo>
                    <a:lnTo>
                      <a:pt x="596494" y="613639"/>
                    </a:lnTo>
                    <a:lnTo>
                      <a:pt x="598094" y="615925"/>
                    </a:lnTo>
                    <a:lnTo>
                      <a:pt x="599465" y="620268"/>
                    </a:lnTo>
                    <a:lnTo>
                      <a:pt x="601218" y="623164"/>
                    </a:lnTo>
                    <a:lnTo>
                      <a:pt x="603123" y="624764"/>
                    </a:lnTo>
                    <a:lnTo>
                      <a:pt x="604952" y="625450"/>
                    </a:lnTo>
                    <a:lnTo>
                      <a:pt x="613105" y="625755"/>
                    </a:lnTo>
                    <a:lnTo>
                      <a:pt x="616001" y="626974"/>
                    </a:lnTo>
                    <a:lnTo>
                      <a:pt x="617296" y="635508"/>
                    </a:lnTo>
                    <a:lnTo>
                      <a:pt x="617220" y="637185"/>
                    </a:lnTo>
                    <a:lnTo>
                      <a:pt x="618515" y="638327"/>
                    </a:lnTo>
                    <a:lnTo>
                      <a:pt x="620040" y="638480"/>
                    </a:lnTo>
                    <a:lnTo>
                      <a:pt x="621792" y="637565"/>
                    </a:lnTo>
                    <a:lnTo>
                      <a:pt x="622935" y="635813"/>
                    </a:lnTo>
                    <a:lnTo>
                      <a:pt x="624535" y="628879"/>
                    </a:lnTo>
                    <a:lnTo>
                      <a:pt x="626135" y="628421"/>
                    </a:lnTo>
                    <a:lnTo>
                      <a:pt x="629031" y="629565"/>
                    </a:lnTo>
                    <a:lnTo>
                      <a:pt x="631546" y="629488"/>
                    </a:lnTo>
                    <a:lnTo>
                      <a:pt x="635508" y="627355"/>
                    </a:lnTo>
                    <a:lnTo>
                      <a:pt x="643814" y="629107"/>
                    </a:lnTo>
                    <a:lnTo>
                      <a:pt x="649300" y="628574"/>
                    </a:lnTo>
                    <a:lnTo>
                      <a:pt x="648995" y="629945"/>
                    </a:lnTo>
                    <a:lnTo>
                      <a:pt x="642595" y="638404"/>
                    </a:lnTo>
                    <a:lnTo>
                      <a:pt x="642214" y="639928"/>
                    </a:lnTo>
                    <a:lnTo>
                      <a:pt x="645185" y="641147"/>
                    </a:lnTo>
                    <a:lnTo>
                      <a:pt x="649300" y="643966"/>
                    </a:lnTo>
                    <a:lnTo>
                      <a:pt x="653034" y="647167"/>
                    </a:lnTo>
                    <a:lnTo>
                      <a:pt x="663169" y="657225"/>
                    </a:lnTo>
                    <a:lnTo>
                      <a:pt x="670255" y="662559"/>
                    </a:lnTo>
                    <a:lnTo>
                      <a:pt x="672313" y="663169"/>
                    </a:lnTo>
                    <a:lnTo>
                      <a:pt x="673760" y="665074"/>
                    </a:lnTo>
                    <a:lnTo>
                      <a:pt x="675818" y="670484"/>
                    </a:lnTo>
                    <a:lnTo>
                      <a:pt x="679247" y="675208"/>
                    </a:lnTo>
                    <a:lnTo>
                      <a:pt x="681152" y="675589"/>
                    </a:lnTo>
                    <a:lnTo>
                      <a:pt x="689762" y="671093"/>
                    </a:lnTo>
                    <a:lnTo>
                      <a:pt x="691820" y="670941"/>
                    </a:lnTo>
                    <a:lnTo>
                      <a:pt x="692430" y="671170"/>
                    </a:lnTo>
                    <a:lnTo>
                      <a:pt x="691820" y="672313"/>
                    </a:lnTo>
                    <a:lnTo>
                      <a:pt x="690296" y="674294"/>
                    </a:lnTo>
                    <a:lnTo>
                      <a:pt x="687400" y="679323"/>
                    </a:lnTo>
                    <a:lnTo>
                      <a:pt x="687324" y="681076"/>
                    </a:lnTo>
                    <a:lnTo>
                      <a:pt x="689915" y="682219"/>
                    </a:lnTo>
                    <a:lnTo>
                      <a:pt x="704850" y="681228"/>
                    </a:lnTo>
                    <a:lnTo>
                      <a:pt x="709193" y="682371"/>
                    </a:lnTo>
                    <a:lnTo>
                      <a:pt x="713003" y="685038"/>
                    </a:lnTo>
                    <a:lnTo>
                      <a:pt x="715442" y="687248"/>
                    </a:lnTo>
                    <a:lnTo>
                      <a:pt x="716280" y="688924"/>
                    </a:lnTo>
                    <a:lnTo>
                      <a:pt x="717423" y="689686"/>
                    </a:lnTo>
                    <a:lnTo>
                      <a:pt x="722528" y="690067"/>
                    </a:lnTo>
                    <a:lnTo>
                      <a:pt x="722300" y="691591"/>
                    </a:lnTo>
                    <a:lnTo>
                      <a:pt x="719633" y="694182"/>
                    </a:lnTo>
                    <a:lnTo>
                      <a:pt x="713537" y="698297"/>
                    </a:lnTo>
                    <a:lnTo>
                      <a:pt x="710337" y="699135"/>
                    </a:lnTo>
                    <a:lnTo>
                      <a:pt x="705536" y="698830"/>
                    </a:lnTo>
                    <a:lnTo>
                      <a:pt x="699592" y="699211"/>
                    </a:lnTo>
                    <a:lnTo>
                      <a:pt x="698830" y="700050"/>
                    </a:lnTo>
                    <a:lnTo>
                      <a:pt x="704164" y="703707"/>
                    </a:lnTo>
                    <a:lnTo>
                      <a:pt x="713385" y="713918"/>
                    </a:lnTo>
                    <a:lnTo>
                      <a:pt x="717880" y="717575"/>
                    </a:lnTo>
                    <a:lnTo>
                      <a:pt x="723824" y="721157"/>
                    </a:lnTo>
                    <a:lnTo>
                      <a:pt x="727482" y="722605"/>
                    </a:lnTo>
                    <a:lnTo>
                      <a:pt x="737616" y="717956"/>
                    </a:lnTo>
                    <a:lnTo>
                      <a:pt x="739445" y="717880"/>
                    </a:lnTo>
                    <a:lnTo>
                      <a:pt x="733577" y="723976"/>
                    </a:lnTo>
                    <a:lnTo>
                      <a:pt x="733197" y="725043"/>
                    </a:lnTo>
                    <a:lnTo>
                      <a:pt x="737235" y="726491"/>
                    </a:lnTo>
                    <a:lnTo>
                      <a:pt x="745007" y="730530"/>
                    </a:lnTo>
                    <a:lnTo>
                      <a:pt x="753923" y="733044"/>
                    </a:lnTo>
                    <a:lnTo>
                      <a:pt x="762762" y="737692"/>
                    </a:lnTo>
                    <a:lnTo>
                      <a:pt x="766953" y="739369"/>
                    </a:lnTo>
                    <a:lnTo>
                      <a:pt x="773278" y="739750"/>
                    </a:lnTo>
                    <a:lnTo>
                      <a:pt x="777545" y="738607"/>
                    </a:lnTo>
                    <a:lnTo>
                      <a:pt x="783870" y="737768"/>
                    </a:lnTo>
                    <a:lnTo>
                      <a:pt x="791413" y="739140"/>
                    </a:lnTo>
                    <a:lnTo>
                      <a:pt x="793699" y="740512"/>
                    </a:lnTo>
                    <a:lnTo>
                      <a:pt x="800633" y="750875"/>
                    </a:lnTo>
                    <a:lnTo>
                      <a:pt x="809930" y="759714"/>
                    </a:lnTo>
                    <a:lnTo>
                      <a:pt x="811682" y="760781"/>
                    </a:lnTo>
                    <a:lnTo>
                      <a:pt x="825475" y="765962"/>
                    </a:lnTo>
                    <a:lnTo>
                      <a:pt x="828980" y="768172"/>
                    </a:lnTo>
                    <a:lnTo>
                      <a:pt x="832790" y="769696"/>
                    </a:lnTo>
                    <a:lnTo>
                      <a:pt x="838886" y="770915"/>
                    </a:lnTo>
                    <a:lnTo>
                      <a:pt x="875310" y="775945"/>
                    </a:lnTo>
                    <a:lnTo>
                      <a:pt x="878053" y="776935"/>
                    </a:lnTo>
                    <a:lnTo>
                      <a:pt x="879882" y="778688"/>
                    </a:lnTo>
                    <a:lnTo>
                      <a:pt x="885292" y="780517"/>
                    </a:lnTo>
                    <a:lnTo>
                      <a:pt x="899998" y="784098"/>
                    </a:lnTo>
                    <a:lnTo>
                      <a:pt x="909752" y="789280"/>
                    </a:lnTo>
                    <a:lnTo>
                      <a:pt x="914629" y="791337"/>
                    </a:lnTo>
                    <a:lnTo>
                      <a:pt x="918515" y="792556"/>
                    </a:lnTo>
                    <a:lnTo>
                      <a:pt x="921106" y="792632"/>
                    </a:lnTo>
                    <a:lnTo>
                      <a:pt x="926287" y="791185"/>
                    </a:lnTo>
                    <a:lnTo>
                      <a:pt x="928802" y="789965"/>
                    </a:lnTo>
                    <a:lnTo>
                      <a:pt x="928878" y="786765"/>
                    </a:lnTo>
                    <a:lnTo>
                      <a:pt x="926592" y="781660"/>
                    </a:lnTo>
                    <a:lnTo>
                      <a:pt x="925906" y="778840"/>
                    </a:lnTo>
                    <a:lnTo>
                      <a:pt x="930097" y="776707"/>
                    </a:lnTo>
                    <a:lnTo>
                      <a:pt x="930935" y="775487"/>
                    </a:lnTo>
                    <a:lnTo>
                      <a:pt x="931850" y="772516"/>
                    </a:lnTo>
                    <a:lnTo>
                      <a:pt x="930478" y="771220"/>
                    </a:lnTo>
                    <a:lnTo>
                      <a:pt x="927430" y="770230"/>
                    </a:lnTo>
                    <a:lnTo>
                      <a:pt x="920191" y="766877"/>
                    </a:lnTo>
                    <a:lnTo>
                      <a:pt x="917220" y="763981"/>
                    </a:lnTo>
                    <a:lnTo>
                      <a:pt x="913333" y="757352"/>
                    </a:lnTo>
                    <a:lnTo>
                      <a:pt x="910514" y="754532"/>
                    </a:lnTo>
                    <a:lnTo>
                      <a:pt x="906094" y="749046"/>
                    </a:lnTo>
                    <a:lnTo>
                      <a:pt x="903427" y="747217"/>
                    </a:lnTo>
                    <a:lnTo>
                      <a:pt x="895426" y="744474"/>
                    </a:lnTo>
                    <a:lnTo>
                      <a:pt x="893140" y="743102"/>
                    </a:lnTo>
                    <a:lnTo>
                      <a:pt x="884072" y="734568"/>
                    </a:lnTo>
                    <a:lnTo>
                      <a:pt x="881939" y="733730"/>
                    </a:lnTo>
                    <a:lnTo>
                      <a:pt x="878129" y="730301"/>
                    </a:lnTo>
                    <a:lnTo>
                      <a:pt x="874167" y="728243"/>
                    </a:lnTo>
                    <a:lnTo>
                      <a:pt x="863803" y="724586"/>
                    </a:lnTo>
                    <a:lnTo>
                      <a:pt x="864260" y="723138"/>
                    </a:lnTo>
                    <a:lnTo>
                      <a:pt x="866547" y="720776"/>
                    </a:lnTo>
                    <a:lnTo>
                      <a:pt x="866165" y="719557"/>
                    </a:lnTo>
                    <a:lnTo>
                      <a:pt x="861441" y="719252"/>
                    </a:lnTo>
                    <a:lnTo>
                      <a:pt x="856869" y="718337"/>
                    </a:lnTo>
                    <a:lnTo>
                      <a:pt x="848106" y="714756"/>
                    </a:lnTo>
                    <a:lnTo>
                      <a:pt x="845515" y="712241"/>
                    </a:lnTo>
                    <a:lnTo>
                      <a:pt x="839115" y="703860"/>
                    </a:lnTo>
                    <a:lnTo>
                      <a:pt x="832104" y="697459"/>
                    </a:lnTo>
                    <a:lnTo>
                      <a:pt x="827608" y="694106"/>
                    </a:lnTo>
                    <a:lnTo>
                      <a:pt x="822960" y="689153"/>
                    </a:lnTo>
                    <a:lnTo>
                      <a:pt x="818312" y="682600"/>
                    </a:lnTo>
                    <a:lnTo>
                      <a:pt x="820293" y="679628"/>
                    </a:lnTo>
                    <a:lnTo>
                      <a:pt x="829056" y="680237"/>
                    </a:lnTo>
                    <a:lnTo>
                      <a:pt x="834466" y="681228"/>
                    </a:lnTo>
                    <a:lnTo>
                      <a:pt x="844144" y="686562"/>
                    </a:lnTo>
                    <a:lnTo>
                      <a:pt x="859917" y="697992"/>
                    </a:lnTo>
                    <a:lnTo>
                      <a:pt x="862889" y="699821"/>
                    </a:lnTo>
                    <a:lnTo>
                      <a:pt x="864337" y="699592"/>
                    </a:lnTo>
                    <a:lnTo>
                      <a:pt x="863575" y="695630"/>
                    </a:lnTo>
                    <a:lnTo>
                      <a:pt x="860450" y="686715"/>
                    </a:lnTo>
                    <a:lnTo>
                      <a:pt x="857707" y="680695"/>
                    </a:lnTo>
                    <a:lnTo>
                      <a:pt x="859612" y="681914"/>
                    </a:lnTo>
                    <a:lnTo>
                      <a:pt x="864870" y="686791"/>
                    </a:lnTo>
                    <a:lnTo>
                      <a:pt x="873176" y="696087"/>
                    </a:lnTo>
                    <a:lnTo>
                      <a:pt x="882244" y="704621"/>
                    </a:lnTo>
                    <a:lnTo>
                      <a:pt x="885368" y="706755"/>
                    </a:lnTo>
                    <a:lnTo>
                      <a:pt x="891692" y="706069"/>
                    </a:lnTo>
                    <a:lnTo>
                      <a:pt x="892302" y="706755"/>
                    </a:lnTo>
                    <a:lnTo>
                      <a:pt x="893293" y="709727"/>
                    </a:lnTo>
                    <a:lnTo>
                      <a:pt x="895350" y="711480"/>
                    </a:lnTo>
                    <a:lnTo>
                      <a:pt x="898855" y="713080"/>
                    </a:lnTo>
                    <a:lnTo>
                      <a:pt x="901141" y="715366"/>
                    </a:lnTo>
                    <a:lnTo>
                      <a:pt x="902056" y="718490"/>
                    </a:lnTo>
                    <a:lnTo>
                      <a:pt x="903046" y="720319"/>
                    </a:lnTo>
                    <a:lnTo>
                      <a:pt x="904037" y="721005"/>
                    </a:lnTo>
                    <a:lnTo>
                      <a:pt x="906399" y="720319"/>
                    </a:lnTo>
                    <a:lnTo>
                      <a:pt x="906628" y="718033"/>
                    </a:lnTo>
                    <a:lnTo>
                      <a:pt x="905485" y="711022"/>
                    </a:lnTo>
                    <a:lnTo>
                      <a:pt x="905713" y="709193"/>
                    </a:lnTo>
                    <a:lnTo>
                      <a:pt x="907847" y="711937"/>
                    </a:lnTo>
                    <a:lnTo>
                      <a:pt x="911885" y="719328"/>
                    </a:lnTo>
                    <a:lnTo>
                      <a:pt x="915010" y="723519"/>
                    </a:lnTo>
                    <a:lnTo>
                      <a:pt x="919734" y="725348"/>
                    </a:lnTo>
                    <a:lnTo>
                      <a:pt x="922249" y="725729"/>
                    </a:lnTo>
                    <a:lnTo>
                      <a:pt x="923315" y="724815"/>
                    </a:lnTo>
                    <a:lnTo>
                      <a:pt x="922325" y="720547"/>
                    </a:lnTo>
                    <a:lnTo>
                      <a:pt x="921410" y="718642"/>
                    </a:lnTo>
                    <a:lnTo>
                      <a:pt x="922401" y="718718"/>
                    </a:lnTo>
                    <a:lnTo>
                      <a:pt x="931926" y="725119"/>
                    </a:lnTo>
                    <a:lnTo>
                      <a:pt x="934212" y="727100"/>
                    </a:lnTo>
                    <a:lnTo>
                      <a:pt x="936346" y="729920"/>
                    </a:lnTo>
                    <a:lnTo>
                      <a:pt x="937565" y="730682"/>
                    </a:lnTo>
                    <a:lnTo>
                      <a:pt x="938632" y="730530"/>
                    </a:lnTo>
                    <a:lnTo>
                      <a:pt x="939622" y="729386"/>
                    </a:lnTo>
                    <a:lnTo>
                      <a:pt x="941146" y="729310"/>
                    </a:lnTo>
                    <a:lnTo>
                      <a:pt x="947700" y="733044"/>
                    </a:lnTo>
                    <a:lnTo>
                      <a:pt x="954481" y="737921"/>
                    </a:lnTo>
                    <a:lnTo>
                      <a:pt x="959510" y="742264"/>
                    </a:lnTo>
                    <a:lnTo>
                      <a:pt x="962863" y="746227"/>
                    </a:lnTo>
                    <a:lnTo>
                      <a:pt x="965683" y="747598"/>
                    </a:lnTo>
                    <a:lnTo>
                      <a:pt x="967892" y="746379"/>
                    </a:lnTo>
                    <a:lnTo>
                      <a:pt x="968045" y="743102"/>
                    </a:lnTo>
                    <a:lnTo>
                      <a:pt x="963549" y="729234"/>
                    </a:lnTo>
                    <a:lnTo>
                      <a:pt x="964692" y="728015"/>
                    </a:lnTo>
                    <a:lnTo>
                      <a:pt x="972845" y="731825"/>
                    </a:lnTo>
                    <a:lnTo>
                      <a:pt x="974979" y="732435"/>
                    </a:lnTo>
                    <a:lnTo>
                      <a:pt x="979475" y="731977"/>
                    </a:lnTo>
                    <a:lnTo>
                      <a:pt x="982142" y="731063"/>
                    </a:lnTo>
                    <a:lnTo>
                      <a:pt x="982523" y="729844"/>
                    </a:lnTo>
                    <a:lnTo>
                      <a:pt x="980770" y="728396"/>
                    </a:lnTo>
                    <a:lnTo>
                      <a:pt x="978865" y="725653"/>
                    </a:lnTo>
                    <a:lnTo>
                      <a:pt x="976808" y="721538"/>
                    </a:lnTo>
                    <a:lnTo>
                      <a:pt x="973912" y="717575"/>
                    </a:lnTo>
                    <a:lnTo>
                      <a:pt x="967969" y="711022"/>
                    </a:lnTo>
                    <a:lnTo>
                      <a:pt x="967207" y="709270"/>
                    </a:lnTo>
                    <a:lnTo>
                      <a:pt x="967588" y="708127"/>
                    </a:lnTo>
                    <a:lnTo>
                      <a:pt x="969188" y="707517"/>
                    </a:lnTo>
                    <a:lnTo>
                      <a:pt x="969645" y="705002"/>
                    </a:lnTo>
                    <a:lnTo>
                      <a:pt x="968655" y="698602"/>
                    </a:lnTo>
                    <a:lnTo>
                      <a:pt x="966368" y="688467"/>
                    </a:lnTo>
                    <a:lnTo>
                      <a:pt x="964692" y="683438"/>
                    </a:lnTo>
                    <a:lnTo>
                      <a:pt x="962711" y="680009"/>
                    </a:lnTo>
                    <a:lnTo>
                      <a:pt x="962406" y="678866"/>
                    </a:lnTo>
                    <a:lnTo>
                      <a:pt x="970255" y="686181"/>
                    </a:lnTo>
                    <a:lnTo>
                      <a:pt x="972388" y="688924"/>
                    </a:lnTo>
                    <a:lnTo>
                      <a:pt x="974217" y="691972"/>
                    </a:lnTo>
                    <a:lnTo>
                      <a:pt x="981685" y="708965"/>
                    </a:lnTo>
                    <a:lnTo>
                      <a:pt x="982828" y="710336"/>
                    </a:lnTo>
                    <a:lnTo>
                      <a:pt x="985876" y="710489"/>
                    </a:lnTo>
                    <a:lnTo>
                      <a:pt x="988695" y="709270"/>
                    </a:lnTo>
                    <a:lnTo>
                      <a:pt x="989305" y="703555"/>
                    </a:lnTo>
                    <a:lnTo>
                      <a:pt x="989305" y="697230"/>
                    </a:lnTo>
                    <a:lnTo>
                      <a:pt x="987247" y="690525"/>
                    </a:lnTo>
                    <a:lnTo>
                      <a:pt x="986866" y="684047"/>
                    </a:lnTo>
                    <a:lnTo>
                      <a:pt x="989914" y="683590"/>
                    </a:lnTo>
                    <a:lnTo>
                      <a:pt x="992657" y="682371"/>
                    </a:lnTo>
                    <a:lnTo>
                      <a:pt x="989305" y="677266"/>
                    </a:lnTo>
                    <a:lnTo>
                      <a:pt x="986257" y="670712"/>
                    </a:lnTo>
                    <a:lnTo>
                      <a:pt x="983895" y="669417"/>
                    </a:lnTo>
                    <a:lnTo>
                      <a:pt x="978865" y="670255"/>
                    </a:lnTo>
                    <a:lnTo>
                      <a:pt x="977646" y="669570"/>
                    </a:lnTo>
                    <a:lnTo>
                      <a:pt x="981990" y="666826"/>
                    </a:lnTo>
                    <a:lnTo>
                      <a:pt x="982675" y="663855"/>
                    </a:lnTo>
                    <a:lnTo>
                      <a:pt x="982294" y="662711"/>
                    </a:lnTo>
                    <a:lnTo>
                      <a:pt x="978027" y="662483"/>
                    </a:lnTo>
                    <a:lnTo>
                      <a:pt x="973303" y="662864"/>
                    </a:lnTo>
                    <a:lnTo>
                      <a:pt x="969493" y="663931"/>
                    </a:lnTo>
                    <a:lnTo>
                      <a:pt x="963320" y="662711"/>
                    </a:lnTo>
                    <a:lnTo>
                      <a:pt x="962558" y="662102"/>
                    </a:lnTo>
                    <a:lnTo>
                      <a:pt x="964006" y="660273"/>
                    </a:lnTo>
                    <a:lnTo>
                      <a:pt x="964082" y="659130"/>
                    </a:lnTo>
                    <a:lnTo>
                      <a:pt x="962406" y="656463"/>
                    </a:lnTo>
                    <a:lnTo>
                      <a:pt x="958901" y="653339"/>
                    </a:lnTo>
                    <a:lnTo>
                      <a:pt x="956386" y="650215"/>
                    </a:lnTo>
                    <a:lnTo>
                      <a:pt x="947395" y="646405"/>
                    </a:lnTo>
                    <a:lnTo>
                      <a:pt x="946861" y="645338"/>
                    </a:lnTo>
                    <a:lnTo>
                      <a:pt x="950214" y="644881"/>
                    </a:lnTo>
                    <a:lnTo>
                      <a:pt x="956691" y="645109"/>
                    </a:lnTo>
                    <a:lnTo>
                      <a:pt x="961568" y="645795"/>
                    </a:lnTo>
                    <a:lnTo>
                      <a:pt x="966978" y="637565"/>
                    </a:lnTo>
                    <a:lnTo>
                      <a:pt x="966216" y="634594"/>
                    </a:lnTo>
                    <a:lnTo>
                      <a:pt x="962940" y="633070"/>
                    </a:lnTo>
                    <a:lnTo>
                      <a:pt x="950900" y="633070"/>
                    </a:lnTo>
                    <a:lnTo>
                      <a:pt x="949300" y="633375"/>
                    </a:lnTo>
                    <a:lnTo>
                      <a:pt x="949985" y="632079"/>
                    </a:lnTo>
                    <a:lnTo>
                      <a:pt x="956310" y="628193"/>
                    </a:lnTo>
                    <a:lnTo>
                      <a:pt x="959206" y="625526"/>
                    </a:lnTo>
                    <a:lnTo>
                      <a:pt x="953110" y="619658"/>
                    </a:lnTo>
                    <a:lnTo>
                      <a:pt x="949985" y="620878"/>
                    </a:lnTo>
                    <a:lnTo>
                      <a:pt x="946404" y="618668"/>
                    </a:lnTo>
                    <a:lnTo>
                      <a:pt x="945566" y="616915"/>
                    </a:lnTo>
                    <a:lnTo>
                      <a:pt x="940080" y="611810"/>
                    </a:lnTo>
                    <a:lnTo>
                      <a:pt x="933450" y="609752"/>
                    </a:lnTo>
                    <a:lnTo>
                      <a:pt x="929945" y="612191"/>
                    </a:lnTo>
                    <a:lnTo>
                      <a:pt x="926973" y="615620"/>
                    </a:lnTo>
                    <a:lnTo>
                      <a:pt x="925220" y="619125"/>
                    </a:lnTo>
                    <a:lnTo>
                      <a:pt x="922782" y="619887"/>
                    </a:lnTo>
                    <a:lnTo>
                      <a:pt x="920191" y="617830"/>
                    </a:lnTo>
                    <a:lnTo>
                      <a:pt x="919429" y="616458"/>
                    </a:lnTo>
                    <a:lnTo>
                      <a:pt x="922935" y="613334"/>
                    </a:lnTo>
                    <a:lnTo>
                      <a:pt x="922401" y="611734"/>
                    </a:lnTo>
                    <a:lnTo>
                      <a:pt x="917753" y="608305"/>
                    </a:lnTo>
                    <a:lnTo>
                      <a:pt x="911047" y="604418"/>
                    </a:lnTo>
                    <a:lnTo>
                      <a:pt x="906475" y="602590"/>
                    </a:lnTo>
                    <a:lnTo>
                      <a:pt x="905256" y="604266"/>
                    </a:lnTo>
                    <a:lnTo>
                      <a:pt x="904875" y="614248"/>
                    </a:lnTo>
                    <a:lnTo>
                      <a:pt x="904037" y="614172"/>
                    </a:lnTo>
                    <a:lnTo>
                      <a:pt x="902665" y="611353"/>
                    </a:lnTo>
                    <a:lnTo>
                      <a:pt x="900075" y="601447"/>
                    </a:lnTo>
                    <a:lnTo>
                      <a:pt x="898855" y="598018"/>
                    </a:lnTo>
                    <a:lnTo>
                      <a:pt x="897712" y="596951"/>
                    </a:lnTo>
                    <a:lnTo>
                      <a:pt x="896722" y="596798"/>
                    </a:lnTo>
                    <a:lnTo>
                      <a:pt x="895807" y="597560"/>
                    </a:lnTo>
                    <a:lnTo>
                      <a:pt x="893445" y="597332"/>
                    </a:lnTo>
                    <a:lnTo>
                      <a:pt x="892912" y="596113"/>
                    </a:lnTo>
                    <a:lnTo>
                      <a:pt x="892912" y="594055"/>
                    </a:lnTo>
                    <a:lnTo>
                      <a:pt x="892378" y="591845"/>
                    </a:lnTo>
                    <a:lnTo>
                      <a:pt x="889787" y="587426"/>
                    </a:lnTo>
                    <a:lnTo>
                      <a:pt x="885444" y="583692"/>
                    </a:lnTo>
                    <a:lnTo>
                      <a:pt x="880796" y="581254"/>
                    </a:lnTo>
                    <a:lnTo>
                      <a:pt x="879272" y="580949"/>
                    </a:lnTo>
                    <a:lnTo>
                      <a:pt x="879653" y="580339"/>
                    </a:lnTo>
                    <a:lnTo>
                      <a:pt x="887120" y="576301"/>
                    </a:lnTo>
                    <a:lnTo>
                      <a:pt x="887806" y="575081"/>
                    </a:lnTo>
                    <a:lnTo>
                      <a:pt x="880567" y="572415"/>
                    </a:lnTo>
                    <a:lnTo>
                      <a:pt x="879500" y="570738"/>
                    </a:lnTo>
                    <a:lnTo>
                      <a:pt x="878891" y="568223"/>
                    </a:lnTo>
                    <a:lnTo>
                      <a:pt x="876833" y="565785"/>
                    </a:lnTo>
                    <a:lnTo>
                      <a:pt x="873328" y="563423"/>
                    </a:lnTo>
                    <a:lnTo>
                      <a:pt x="870280" y="562280"/>
                    </a:lnTo>
                    <a:lnTo>
                      <a:pt x="867613" y="562508"/>
                    </a:lnTo>
                    <a:lnTo>
                      <a:pt x="864565" y="563423"/>
                    </a:lnTo>
                    <a:lnTo>
                      <a:pt x="857250" y="567309"/>
                    </a:lnTo>
                    <a:lnTo>
                      <a:pt x="856031" y="567233"/>
                    </a:lnTo>
                    <a:lnTo>
                      <a:pt x="855040" y="566166"/>
                    </a:lnTo>
                    <a:lnTo>
                      <a:pt x="855345" y="563575"/>
                    </a:lnTo>
                    <a:lnTo>
                      <a:pt x="858774" y="554050"/>
                    </a:lnTo>
                    <a:lnTo>
                      <a:pt x="857707" y="552831"/>
                    </a:lnTo>
                    <a:lnTo>
                      <a:pt x="854812" y="552602"/>
                    </a:lnTo>
                    <a:lnTo>
                      <a:pt x="849173" y="550697"/>
                    </a:lnTo>
                    <a:lnTo>
                      <a:pt x="846353" y="547954"/>
                    </a:lnTo>
                    <a:lnTo>
                      <a:pt x="843610" y="543611"/>
                    </a:lnTo>
                    <a:lnTo>
                      <a:pt x="843458" y="540106"/>
                    </a:lnTo>
                    <a:lnTo>
                      <a:pt x="845896" y="537286"/>
                    </a:lnTo>
                    <a:lnTo>
                      <a:pt x="845210" y="534695"/>
                    </a:lnTo>
                    <a:lnTo>
                      <a:pt x="835457" y="528752"/>
                    </a:lnTo>
                    <a:lnTo>
                      <a:pt x="831418" y="527761"/>
                    </a:lnTo>
                    <a:lnTo>
                      <a:pt x="825932" y="527533"/>
                    </a:lnTo>
                    <a:lnTo>
                      <a:pt x="824560" y="526999"/>
                    </a:lnTo>
                    <a:lnTo>
                      <a:pt x="833095" y="523951"/>
                    </a:lnTo>
                    <a:lnTo>
                      <a:pt x="835762" y="523875"/>
                    </a:lnTo>
                    <a:lnTo>
                      <a:pt x="847877" y="531495"/>
                    </a:lnTo>
                    <a:lnTo>
                      <a:pt x="855193" y="538886"/>
                    </a:lnTo>
                    <a:lnTo>
                      <a:pt x="860298" y="542011"/>
                    </a:lnTo>
                    <a:lnTo>
                      <a:pt x="871042" y="544754"/>
                    </a:lnTo>
                    <a:lnTo>
                      <a:pt x="876910" y="544678"/>
                    </a:lnTo>
                    <a:lnTo>
                      <a:pt x="878815" y="544220"/>
                    </a:lnTo>
                    <a:lnTo>
                      <a:pt x="881787" y="542544"/>
                    </a:lnTo>
                    <a:lnTo>
                      <a:pt x="885215" y="537515"/>
                    </a:lnTo>
                    <a:lnTo>
                      <a:pt x="880872" y="534010"/>
                    </a:lnTo>
                    <a:lnTo>
                      <a:pt x="871118" y="527837"/>
                    </a:lnTo>
                    <a:lnTo>
                      <a:pt x="865022" y="522656"/>
                    </a:lnTo>
                    <a:lnTo>
                      <a:pt x="861289" y="516331"/>
                    </a:lnTo>
                    <a:lnTo>
                      <a:pt x="858088" y="509930"/>
                    </a:lnTo>
                    <a:lnTo>
                      <a:pt x="858698" y="508483"/>
                    </a:lnTo>
                    <a:lnTo>
                      <a:pt x="863651" y="510540"/>
                    </a:lnTo>
                    <a:lnTo>
                      <a:pt x="870661" y="514198"/>
                    </a:lnTo>
                    <a:lnTo>
                      <a:pt x="878053" y="519532"/>
                    </a:lnTo>
                    <a:lnTo>
                      <a:pt x="880262" y="520370"/>
                    </a:lnTo>
                    <a:lnTo>
                      <a:pt x="883615" y="519989"/>
                    </a:lnTo>
                    <a:lnTo>
                      <a:pt x="884987" y="519227"/>
                    </a:lnTo>
                    <a:lnTo>
                      <a:pt x="884911" y="512140"/>
                    </a:lnTo>
                    <a:lnTo>
                      <a:pt x="880034" y="506578"/>
                    </a:lnTo>
                    <a:lnTo>
                      <a:pt x="880415" y="503377"/>
                    </a:lnTo>
                    <a:lnTo>
                      <a:pt x="884987" y="505739"/>
                    </a:lnTo>
                    <a:lnTo>
                      <a:pt x="889330" y="506197"/>
                    </a:lnTo>
                    <a:lnTo>
                      <a:pt x="893521" y="504825"/>
                    </a:lnTo>
                    <a:lnTo>
                      <a:pt x="893445" y="502615"/>
                    </a:lnTo>
                    <a:lnTo>
                      <a:pt x="891769" y="500024"/>
                    </a:lnTo>
                    <a:lnTo>
                      <a:pt x="892835" y="499643"/>
                    </a:lnTo>
                    <a:lnTo>
                      <a:pt x="897636" y="501777"/>
                    </a:lnTo>
                    <a:lnTo>
                      <a:pt x="900608" y="504292"/>
                    </a:lnTo>
                    <a:lnTo>
                      <a:pt x="901675" y="507340"/>
                    </a:lnTo>
                    <a:lnTo>
                      <a:pt x="903503" y="510388"/>
                    </a:lnTo>
                    <a:lnTo>
                      <a:pt x="912647" y="521970"/>
                    </a:lnTo>
                    <a:lnTo>
                      <a:pt x="914857" y="523570"/>
                    </a:lnTo>
                    <a:lnTo>
                      <a:pt x="920344" y="525170"/>
                    </a:lnTo>
                    <a:lnTo>
                      <a:pt x="923011" y="526618"/>
                    </a:lnTo>
                    <a:lnTo>
                      <a:pt x="928650" y="531343"/>
                    </a:lnTo>
                    <a:lnTo>
                      <a:pt x="933450" y="531647"/>
                    </a:lnTo>
                    <a:lnTo>
                      <a:pt x="936650" y="530733"/>
                    </a:lnTo>
                    <a:lnTo>
                      <a:pt x="940460" y="528828"/>
                    </a:lnTo>
                    <a:lnTo>
                      <a:pt x="943127" y="526237"/>
                    </a:lnTo>
                    <a:lnTo>
                      <a:pt x="944423" y="526771"/>
                    </a:lnTo>
                    <a:lnTo>
                      <a:pt x="936574" y="534238"/>
                    </a:lnTo>
                    <a:lnTo>
                      <a:pt x="935355" y="538505"/>
                    </a:lnTo>
                    <a:lnTo>
                      <a:pt x="937870" y="539953"/>
                    </a:lnTo>
                    <a:lnTo>
                      <a:pt x="948766" y="540563"/>
                    </a:lnTo>
                    <a:lnTo>
                      <a:pt x="953795" y="540106"/>
                    </a:lnTo>
                    <a:lnTo>
                      <a:pt x="957987" y="539191"/>
                    </a:lnTo>
                    <a:lnTo>
                      <a:pt x="969645" y="534848"/>
                    </a:lnTo>
                    <a:lnTo>
                      <a:pt x="974217" y="531038"/>
                    </a:lnTo>
                    <a:lnTo>
                      <a:pt x="979170" y="525094"/>
                    </a:lnTo>
                    <a:lnTo>
                      <a:pt x="983209" y="521513"/>
                    </a:lnTo>
                    <a:lnTo>
                      <a:pt x="989076" y="518998"/>
                    </a:lnTo>
                    <a:lnTo>
                      <a:pt x="991362" y="519532"/>
                    </a:lnTo>
                    <a:lnTo>
                      <a:pt x="986790" y="522427"/>
                    </a:lnTo>
                    <a:lnTo>
                      <a:pt x="982523" y="527533"/>
                    </a:lnTo>
                    <a:lnTo>
                      <a:pt x="978713" y="534772"/>
                    </a:lnTo>
                    <a:lnTo>
                      <a:pt x="975512" y="538734"/>
                    </a:lnTo>
                    <a:lnTo>
                      <a:pt x="968578" y="540487"/>
                    </a:lnTo>
                    <a:lnTo>
                      <a:pt x="962635" y="543535"/>
                    </a:lnTo>
                    <a:lnTo>
                      <a:pt x="959130" y="546659"/>
                    </a:lnTo>
                    <a:lnTo>
                      <a:pt x="955167" y="551002"/>
                    </a:lnTo>
                    <a:lnTo>
                      <a:pt x="954329" y="554660"/>
                    </a:lnTo>
                    <a:lnTo>
                      <a:pt x="956767" y="558165"/>
                    </a:lnTo>
                    <a:lnTo>
                      <a:pt x="957758" y="558622"/>
                    </a:lnTo>
                    <a:lnTo>
                      <a:pt x="958901" y="560222"/>
                    </a:lnTo>
                    <a:lnTo>
                      <a:pt x="961873" y="565709"/>
                    </a:lnTo>
                    <a:lnTo>
                      <a:pt x="963016" y="567080"/>
                    </a:lnTo>
                    <a:lnTo>
                      <a:pt x="965683" y="573634"/>
                    </a:lnTo>
                    <a:lnTo>
                      <a:pt x="970636" y="579196"/>
                    </a:lnTo>
                    <a:lnTo>
                      <a:pt x="975817" y="583921"/>
                    </a:lnTo>
                    <a:lnTo>
                      <a:pt x="979018" y="588035"/>
                    </a:lnTo>
                    <a:lnTo>
                      <a:pt x="982828" y="592074"/>
                    </a:lnTo>
                    <a:lnTo>
                      <a:pt x="987095" y="595351"/>
                    </a:lnTo>
                    <a:lnTo>
                      <a:pt x="990448" y="586892"/>
                    </a:lnTo>
                    <a:lnTo>
                      <a:pt x="995477" y="579882"/>
                    </a:lnTo>
                    <a:lnTo>
                      <a:pt x="997534" y="577596"/>
                    </a:lnTo>
                    <a:lnTo>
                      <a:pt x="998144" y="577596"/>
                    </a:lnTo>
                    <a:lnTo>
                      <a:pt x="996620" y="582320"/>
                    </a:lnTo>
                    <a:lnTo>
                      <a:pt x="995172" y="591845"/>
                    </a:lnTo>
                    <a:lnTo>
                      <a:pt x="998906" y="595503"/>
                    </a:lnTo>
                    <a:lnTo>
                      <a:pt x="1002716" y="598551"/>
                    </a:lnTo>
                    <a:lnTo>
                      <a:pt x="1006221" y="595046"/>
                    </a:lnTo>
                    <a:lnTo>
                      <a:pt x="1009574" y="595046"/>
                    </a:lnTo>
                    <a:lnTo>
                      <a:pt x="1012622" y="595808"/>
                    </a:lnTo>
                    <a:lnTo>
                      <a:pt x="1015060" y="597484"/>
                    </a:lnTo>
                    <a:lnTo>
                      <a:pt x="1016737" y="599465"/>
                    </a:lnTo>
                    <a:lnTo>
                      <a:pt x="1018794" y="603352"/>
                    </a:lnTo>
                    <a:lnTo>
                      <a:pt x="1023900" y="607085"/>
                    </a:lnTo>
                    <a:lnTo>
                      <a:pt x="1028548" y="601370"/>
                    </a:lnTo>
                    <a:lnTo>
                      <a:pt x="1031824" y="595275"/>
                    </a:lnTo>
                    <a:lnTo>
                      <a:pt x="1033272" y="588340"/>
                    </a:lnTo>
                    <a:lnTo>
                      <a:pt x="1033272" y="568605"/>
                    </a:lnTo>
                    <a:lnTo>
                      <a:pt x="1034263" y="564032"/>
                    </a:lnTo>
                    <a:lnTo>
                      <a:pt x="1027633" y="562813"/>
                    </a:lnTo>
                    <a:lnTo>
                      <a:pt x="1022147" y="561213"/>
                    </a:lnTo>
                    <a:lnTo>
                      <a:pt x="1022071" y="560375"/>
                    </a:lnTo>
                    <a:lnTo>
                      <a:pt x="1031062" y="558165"/>
                    </a:lnTo>
                    <a:lnTo>
                      <a:pt x="1031520" y="555193"/>
                    </a:lnTo>
                    <a:lnTo>
                      <a:pt x="1029386" y="550164"/>
                    </a:lnTo>
                    <a:lnTo>
                      <a:pt x="1029615" y="549097"/>
                    </a:lnTo>
                    <a:lnTo>
                      <a:pt x="1038073" y="559003"/>
                    </a:lnTo>
                    <a:lnTo>
                      <a:pt x="1040816" y="561442"/>
                    </a:lnTo>
                    <a:lnTo>
                      <a:pt x="1048588" y="563651"/>
                    </a:lnTo>
                    <a:lnTo>
                      <a:pt x="1054456" y="562051"/>
                    </a:lnTo>
                    <a:lnTo>
                      <a:pt x="1056208" y="563042"/>
                    </a:lnTo>
                    <a:lnTo>
                      <a:pt x="1060552" y="562508"/>
                    </a:lnTo>
                    <a:lnTo>
                      <a:pt x="1062457" y="557251"/>
                    </a:lnTo>
                    <a:lnTo>
                      <a:pt x="1067333" y="552145"/>
                    </a:lnTo>
                    <a:lnTo>
                      <a:pt x="1071296" y="550316"/>
                    </a:lnTo>
                    <a:lnTo>
                      <a:pt x="1071067" y="548107"/>
                    </a:lnTo>
                    <a:lnTo>
                      <a:pt x="1070229" y="545745"/>
                    </a:lnTo>
                    <a:lnTo>
                      <a:pt x="1068705" y="543230"/>
                    </a:lnTo>
                    <a:lnTo>
                      <a:pt x="1066876" y="541401"/>
                    </a:lnTo>
                    <a:lnTo>
                      <a:pt x="1061923" y="538734"/>
                    </a:lnTo>
                    <a:lnTo>
                      <a:pt x="1063219" y="537515"/>
                    </a:lnTo>
                    <a:lnTo>
                      <a:pt x="1068019" y="538658"/>
                    </a:lnTo>
                    <a:lnTo>
                      <a:pt x="1076630" y="539344"/>
                    </a:lnTo>
                    <a:lnTo>
                      <a:pt x="1080745" y="539039"/>
                    </a:lnTo>
                    <a:lnTo>
                      <a:pt x="1086460" y="537515"/>
                    </a:lnTo>
                    <a:lnTo>
                      <a:pt x="1085164" y="535457"/>
                    </a:lnTo>
                    <a:lnTo>
                      <a:pt x="1076782" y="530352"/>
                    </a:lnTo>
                    <a:lnTo>
                      <a:pt x="1065428" y="525323"/>
                    </a:lnTo>
                    <a:lnTo>
                      <a:pt x="1066876" y="522503"/>
                    </a:lnTo>
                    <a:lnTo>
                      <a:pt x="1069848" y="521360"/>
                    </a:lnTo>
                    <a:lnTo>
                      <a:pt x="1070458" y="519608"/>
                    </a:lnTo>
                    <a:lnTo>
                      <a:pt x="1064667" y="513817"/>
                    </a:lnTo>
                    <a:lnTo>
                      <a:pt x="1066343" y="513131"/>
                    </a:lnTo>
                    <a:lnTo>
                      <a:pt x="1071601" y="513588"/>
                    </a:lnTo>
                    <a:lnTo>
                      <a:pt x="1075411" y="514807"/>
                    </a:lnTo>
                    <a:lnTo>
                      <a:pt x="1079983" y="518236"/>
                    </a:lnTo>
                    <a:lnTo>
                      <a:pt x="1087831" y="520065"/>
                    </a:lnTo>
                    <a:lnTo>
                      <a:pt x="1091413" y="519836"/>
                    </a:lnTo>
                    <a:lnTo>
                      <a:pt x="1102767" y="516026"/>
                    </a:lnTo>
                    <a:lnTo>
                      <a:pt x="1102538" y="513436"/>
                    </a:lnTo>
                    <a:lnTo>
                      <a:pt x="1099566" y="507644"/>
                    </a:lnTo>
                    <a:lnTo>
                      <a:pt x="1082650" y="499796"/>
                    </a:lnTo>
                    <a:lnTo>
                      <a:pt x="1081354" y="498653"/>
                    </a:lnTo>
                    <a:lnTo>
                      <a:pt x="1085622" y="496748"/>
                    </a:lnTo>
                    <a:lnTo>
                      <a:pt x="1089812" y="496443"/>
                    </a:lnTo>
                    <a:lnTo>
                      <a:pt x="1096823" y="499034"/>
                    </a:lnTo>
                    <a:lnTo>
                      <a:pt x="1104443" y="504139"/>
                    </a:lnTo>
                    <a:lnTo>
                      <a:pt x="1107338" y="503606"/>
                    </a:lnTo>
                    <a:lnTo>
                      <a:pt x="1112977" y="500863"/>
                    </a:lnTo>
                    <a:lnTo>
                      <a:pt x="1113282" y="498348"/>
                    </a:lnTo>
                    <a:lnTo>
                      <a:pt x="1111148" y="495681"/>
                    </a:lnTo>
                    <a:lnTo>
                      <a:pt x="1104976" y="489966"/>
                    </a:lnTo>
                    <a:lnTo>
                      <a:pt x="1092937" y="480060"/>
                    </a:lnTo>
                    <a:lnTo>
                      <a:pt x="1087374" y="474421"/>
                    </a:lnTo>
                    <a:lnTo>
                      <a:pt x="1081354" y="472669"/>
                    </a:lnTo>
                    <a:lnTo>
                      <a:pt x="1071372" y="481813"/>
                    </a:lnTo>
                    <a:lnTo>
                      <a:pt x="1062762" y="480289"/>
                    </a:lnTo>
                    <a:lnTo>
                      <a:pt x="1058570" y="478688"/>
                    </a:lnTo>
                    <a:lnTo>
                      <a:pt x="1056361" y="480060"/>
                    </a:lnTo>
                    <a:lnTo>
                      <a:pt x="1053846" y="480060"/>
                    </a:lnTo>
                    <a:lnTo>
                      <a:pt x="1048817" y="478993"/>
                    </a:lnTo>
                    <a:lnTo>
                      <a:pt x="1041807" y="480593"/>
                    </a:lnTo>
                    <a:lnTo>
                      <a:pt x="1029157" y="484556"/>
                    </a:lnTo>
                    <a:lnTo>
                      <a:pt x="1022757" y="487223"/>
                    </a:lnTo>
                    <a:lnTo>
                      <a:pt x="1020166" y="487147"/>
                    </a:lnTo>
                    <a:lnTo>
                      <a:pt x="1035482" y="476021"/>
                    </a:lnTo>
                    <a:lnTo>
                      <a:pt x="1037387" y="474040"/>
                    </a:lnTo>
                    <a:lnTo>
                      <a:pt x="1038225" y="471221"/>
                    </a:lnTo>
                    <a:lnTo>
                      <a:pt x="1039825" y="468097"/>
                    </a:lnTo>
                    <a:lnTo>
                      <a:pt x="1041121" y="464363"/>
                    </a:lnTo>
                    <a:lnTo>
                      <a:pt x="1045845" y="460477"/>
                    </a:lnTo>
                    <a:lnTo>
                      <a:pt x="1035101" y="453847"/>
                    </a:lnTo>
                    <a:lnTo>
                      <a:pt x="1027176" y="452399"/>
                    </a:lnTo>
                    <a:lnTo>
                      <a:pt x="1024433" y="451180"/>
                    </a:lnTo>
                    <a:lnTo>
                      <a:pt x="1021156" y="453314"/>
                    </a:lnTo>
                    <a:lnTo>
                      <a:pt x="1015441" y="455219"/>
                    </a:lnTo>
                    <a:lnTo>
                      <a:pt x="1014984" y="458572"/>
                    </a:lnTo>
                    <a:lnTo>
                      <a:pt x="1006145" y="458419"/>
                    </a:lnTo>
                    <a:lnTo>
                      <a:pt x="1001268" y="459029"/>
                    </a:lnTo>
                    <a:lnTo>
                      <a:pt x="994791" y="459105"/>
                    </a:lnTo>
                    <a:lnTo>
                      <a:pt x="994029" y="456133"/>
                    </a:lnTo>
                    <a:lnTo>
                      <a:pt x="985723" y="455219"/>
                    </a:lnTo>
                    <a:lnTo>
                      <a:pt x="981456" y="452933"/>
                    </a:lnTo>
                    <a:lnTo>
                      <a:pt x="986104" y="452628"/>
                    </a:lnTo>
                    <a:lnTo>
                      <a:pt x="990448" y="453466"/>
                    </a:lnTo>
                    <a:lnTo>
                      <a:pt x="996848" y="452780"/>
                    </a:lnTo>
                    <a:lnTo>
                      <a:pt x="1008278" y="453161"/>
                    </a:lnTo>
                    <a:lnTo>
                      <a:pt x="1005612" y="443484"/>
                    </a:lnTo>
                    <a:lnTo>
                      <a:pt x="1014375" y="438836"/>
                    </a:lnTo>
                    <a:lnTo>
                      <a:pt x="1007821" y="433045"/>
                    </a:lnTo>
                    <a:lnTo>
                      <a:pt x="1002563" y="435178"/>
                    </a:lnTo>
                    <a:lnTo>
                      <a:pt x="993267" y="427482"/>
                    </a:lnTo>
                    <a:lnTo>
                      <a:pt x="988162" y="422681"/>
                    </a:lnTo>
                    <a:lnTo>
                      <a:pt x="983895" y="420853"/>
                    </a:lnTo>
                    <a:lnTo>
                      <a:pt x="976427" y="424586"/>
                    </a:lnTo>
                    <a:lnTo>
                      <a:pt x="969035" y="424358"/>
                    </a:lnTo>
                    <a:lnTo>
                      <a:pt x="967054" y="421996"/>
                    </a:lnTo>
                    <a:lnTo>
                      <a:pt x="968807" y="417500"/>
                    </a:lnTo>
                    <a:lnTo>
                      <a:pt x="971550" y="414376"/>
                    </a:lnTo>
                    <a:lnTo>
                      <a:pt x="975208" y="412699"/>
                    </a:lnTo>
                    <a:lnTo>
                      <a:pt x="976198" y="411023"/>
                    </a:lnTo>
                    <a:lnTo>
                      <a:pt x="972845" y="408280"/>
                    </a:lnTo>
                    <a:lnTo>
                      <a:pt x="970712" y="407518"/>
                    </a:lnTo>
                    <a:lnTo>
                      <a:pt x="967359" y="408661"/>
                    </a:lnTo>
                    <a:lnTo>
                      <a:pt x="958215" y="414376"/>
                    </a:lnTo>
                    <a:lnTo>
                      <a:pt x="953795" y="418338"/>
                    </a:lnTo>
                    <a:lnTo>
                      <a:pt x="952729" y="421386"/>
                    </a:lnTo>
                    <a:lnTo>
                      <a:pt x="953795" y="428549"/>
                    </a:lnTo>
                    <a:lnTo>
                      <a:pt x="954862" y="431368"/>
                    </a:lnTo>
                    <a:lnTo>
                      <a:pt x="954329" y="431749"/>
                    </a:lnTo>
                    <a:lnTo>
                      <a:pt x="948919" y="425806"/>
                    </a:lnTo>
                    <a:lnTo>
                      <a:pt x="948462" y="423596"/>
                    </a:lnTo>
                    <a:lnTo>
                      <a:pt x="950824" y="414604"/>
                    </a:lnTo>
                    <a:lnTo>
                      <a:pt x="950138" y="412471"/>
                    </a:lnTo>
                    <a:lnTo>
                      <a:pt x="947776" y="411556"/>
                    </a:lnTo>
                    <a:lnTo>
                      <a:pt x="942670" y="411251"/>
                    </a:lnTo>
                    <a:lnTo>
                      <a:pt x="940460" y="413233"/>
                    </a:lnTo>
                    <a:lnTo>
                      <a:pt x="936346" y="415519"/>
                    </a:lnTo>
                    <a:lnTo>
                      <a:pt x="932078" y="413156"/>
                    </a:lnTo>
                    <a:lnTo>
                      <a:pt x="933298" y="408356"/>
                    </a:lnTo>
                    <a:lnTo>
                      <a:pt x="933374" y="405689"/>
                    </a:lnTo>
                    <a:lnTo>
                      <a:pt x="931621" y="405841"/>
                    </a:lnTo>
                    <a:lnTo>
                      <a:pt x="922401" y="413080"/>
                    </a:lnTo>
                    <a:lnTo>
                      <a:pt x="917829" y="420014"/>
                    </a:lnTo>
                    <a:lnTo>
                      <a:pt x="915924" y="421386"/>
                    </a:lnTo>
                    <a:lnTo>
                      <a:pt x="913943" y="421310"/>
                    </a:lnTo>
                    <a:lnTo>
                      <a:pt x="910666" y="420167"/>
                    </a:lnTo>
                    <a:lnTo>
                      <a:pt x="910590" y="419557"/>
                    </a:lnTo>
                    <a:lnTo>
                      <a:pt x="915086" y="416662"/>
                    </a:lnTo>
                    <a:lnTo>
                      <a:pt x="920420" y="407670"/>
                    </a:lnTo>
                    <a:lnTo>
                      <a:pt x="920801" y="402260"/>
                    </a:lnTo>
                    <a:lnTo>
                      <a:pt x="922858" y="391820"/>
                    </a:lnTo>
                    <a:lnTo>
                      <a:pt x="910514" y="393878"/>
                    </a:lnTo>
                    <a:lnTo>
                      <a:pt x="906628" y="396469"/>
                    </a:lnTo>
                    <a:lnTo>
                      <a:pt x="907618" y="403098"/>
                    </a:lnTo>
                    <a:lnTo>
                      <a:pt x="905408" y="408127"/>
                    </a:lnTo>
                    <a:lnTo>
                      <a:pt x="904570" y="408432"/>
                    </a:lnTo>
                    <a:lnTo>
                      <a:pt x="903885" y="402412"/>
                    </a:lnTo>
                    <a:lnTo>
                      <a:pt x="902818" y="401879"/>
                    </a:lnTo>
                    <a:lnTo>
                      <a:pt x="896265" y="406222"/>
                    </a:lnTo>
                    <a:lnTo>
                      <a:pt x="895350" y="406070"/>
                    </a:lnTo>
                    <a:lnTo>
                      <a:pt x="896036" y="403860"/>
                    </a:lnTo>
                    <a:lnTo>
                      <a:pt x="898779" y="398526"/>
                    </a:lnTo>
                    <a:lnTo>
                      <a:pt x="898855" y="396164"/>
                    </a:lnTo>
                    <a:lnTo>
                      <a:pt x="896188" y="392963"/>
                    </a:lnTo>
                    <a:lnTo>
                      <a:pt x="891083" y="388849"/>
                    </a:lnTo>
                    <a:lnTo>
                      <a:pt x="892455" y="385648"/>
                    </a:lnTo>
                    <a:lnTo>
                      <a:pt x="901522" y="382295"/>
                    </a:lnTo>
                    <a:lnTo>
                      <a:pt x="903427" y="380848"/>
                    </a:lnTo>
                    <a:lnTo>
                      <a:pt x="902360" y="380086"/>
                    </a:lnTo>
                    <a:lnTo>
                      <a:pt x="898017" y="379171"/>
                    </a:lnTo>
                    <a:lnTo>
                      <a:pt x="888035" y="379781"/>
                    </a:lnTo>
                    <a:lnTo>
                      <a:pt x="884530" y="379552"/>
                    </a:lnTo>
                    <a:lnTo>
                      <a:pt x="879882" y="378104"/>
                    </a:lnTo>
                    <a:lnTo>
                      <a:pt x="874700" y="377419"/>
                    </a:lnTo>
                    <a:lnTo>
                      <a:pt x="870357" y="374980"/>
                    </a:lnTo>
                    <a:lnTo>
                      <a:pt x="866927" y="373913"/>
                    </a:lnTo>
                    <a:lnTo>
                      <a:pt x="862660" y="374142"/>
                    </a:lnTo>
                    <a:lnTo>
                      <a:pt x="858393" y="375742"/>
                    </a:lnTo>
                    <a:lnTo>
                      <a:pt x="855955" y="375666"/>
                    </a:lnTo>
                    <a:lnTo>
                      <a:pt x="852145" y="373913"/>
                    </a:lnTo>
                    <a:lnTo>
                      <a:pt x="847877" y="369494"/>
                    </a:lnTo>
                    <a:lnTo>
                      <a:pt x="847725" y="365150"/>
                    </a:lnTo>
                    <a:lnTo>
                      <a:pt x="845439" y="363703"/>
                    </a:lnTo>
                    <a:lnTo>
                      <a:pt x="840715" y="361721"/>
                    </a:lnTo>
                    <a:lnTo>
                      <a:pt x="832637" y="360578"/>
                    </a:lnTo>
                    <a:lnTo>
                      <a:pt x="819836" y="359893"/>
                    </a:lnTo>
                    <a:lnTo>
                      <a:pt x="802462" y="353416"/>
                    </a:lnTo>
                    <a:lnTo>
                      <a:pt x="801548" y="352577"/>
                    </a:lnTo>
                    <a:lnTo>
                      <a:pt x="802005" y="352120"/>
                    </a:lnTo>
                    <a:lnTo>
                      <a:pt x="806348" y="352349"/>
                    </a:lnTo>
                    <a:lnTo>
                      <a:pt x="825475" y="356540"/>
                    </a:lnTo>
                    <a:lnTo>
                      <a:pt x="827761" y="356464"/>
                    </a:lnTo>
                    <a:lnTo>
                      <a:pt x="832561" y="354406"/>
                    </a:lnTo>
                    <a:lnTo>
                      <a:pt x="836143" y="353797"/>
                    </a:lnTo>
                    <a:lnTo>
                      <a:pt x="841020" y="354254"/>
                    </a:lnTo>
                    <a:lnTo>
                      <a:pt x="852983" y="357607"/>
                    </a:lnTo>
                    <a:lnTo>
                      <a:pt x="858088" y="358292"/>
                    </a:lnTo>
                    <a:lnTo>
                      <a:pt x="861517" y="352958"/>
                    </a:lnTo>
                    <a:lnTo>
                      <a:pt x="863270" y="348234"/>
                    </a:lnTo>
                    <a:lnTo>
                      <a:pt x="863194" y="341224"/>
                    </a:lnTo>
                    <a:lnTo>
                      <a:pt x="860070" y="339319"/>
                    </a:lnTo>
                    <a:lnTo>
                      <a:pt x="848868" y="334823"/>
                    </a:lnTo>
                    <a:lnTo>
                      <a:pt x="841782" y="332613"/>
                    </a:lnTo>
                    <a:lnTo>
                      <a:pt x="837514" y="332156"/>
                    </a:lnTo>
                    <a:lnTo>
                      <a:pt x="815112" y="338480"/>
                    </a:lnTo>
                    <a:lnTo>
                      <a:pt x="813283" y="337185"/>
                    </a:lnTo>
                    <a:lnTo>
                      <a:pt x="829590" y="329946"/>
                    </a:lnTo>
                    <a:lnTo>
                      <a:pt x="837819" y="328117"/>
                    </a:lnTo>
                    <a:lnTo>
                      <a:pt x="845896" y="330175"/>
                    </a:lnTo>
                    <a:lnTo>
                      <a:pt x="855955" y="327050"/>
                    </a:lnTo>
                    <a:lnTo>
                      <a:pt x="862660" y="330327"/>
                    </a:lnTo>
                    <a:lnTo>
                      <a:pt x="868832" y="332156"/>
                    </a:lnTo>
                    <a:lnTo>
                      <a:pt x="873633" y="332537"/>
                    </a:lnTo>
                    <a:lnTo>
                      <a:pt x="879500" y="331394"/>
                    </a:lnTo>
                    <a:lnTo>
                      <a:pt x="884225" y="332308"/>
                    </a:lnTo>
                    <a:lnTo>
                      <a:pt x="899998" y="333527"/>
                    </a:lnTo>
                    <a:lnTo>
                      <a:pt x="903656" y="332461"/>
                    </a:lnTo>
                    <a:lnTo>
                      <a:pt x="904799" y="330937"/>
                    </a:lnTo>
                    <a:lnTo>
                      <a:pt x="904875" y="326365"/>
                    </a:lnTo>
                    <a:lnTo>
                      <a:pt x="904494" y="324536"/>
                    </a:lnTo>
                    <a:lnTo>
                      <a:pt x="903351" y="322783"/>
                    </a:lnTo>
                    <a:lnTo>
                      <a:pt x="901217" y="321107"/>
                    </a:lnTo>
                    <a:lnTo>
                      <a:pt x="890321" y="315316"/>
                    </a:lnTo>
                    <a:lnTo>
                      <a:pt x="883158" y="312725"/>
                    </a:lnTo>
                    <a:lnTo>
                      <a:pt x="878357" y="311887"/>
                    </a:lnTo>
                    <a:lnTo>
                      <a:pt x="864260" y="311429"/>
                    </a:lnTo>
                    <a:lnTo>
                      <a:pt x="860374" y="311734"/>
                    </a:lnTo>
                    <a:lnTo>
                      <a:pt x="857098" y="312725"/>
                    </a:lnTo>
                    <a:lnTo>
                      <a:pt x="851307" y="311658"/>
                    </a:lnTo>
                    <a:lnTo>
                      <a:pt x="833704" y="304724"/>
                    </a:lnTo>
                    <a:lnTo>
                      <a:pt x="823112" y="305638"/>
                    </a:lnTo>
                    <a:lnTo>
                      <a:pt x="811911" y="308762"/>
                    </a:lnTo>
                    <a:lnTo>
                      <a:pt x="805129" y="309220"/>
                    </a:lnTo>
                    <a:lnTo>
                      <a:pt x="805967" y="306781"/>
                    </a:lnTo>
                    <a:lnTo>
                      <a:pt x="810006" y="304952"/>
                    </a:lnTo>
                    <a:lnTo>
                      <a:pt x="821131" y="301600"/>
                    </a:lnTo>
                    <a:lnTo>
                      <a:pt x="827608" y="300228"/>
                    </a:lnTo>
                    <a:lnTo>
                      <a:pt x="839191" y="300152"/>
                    </a:lnTo>
                    <a:lnTo>
                      <a:pt x="842315" y="298780"/>
                    </a:lnTo>
                    <a:lnTo>
                      <a:pt x="843991" y="296342"/>
                    </a:lnTo>
                    <a:lnTo>
                      <a:pt x="846277" y="294284"/>
                    </a:lnTo>
                    <a:lnTo>
                      <a:pt x="849173" y="292684"/>
                    </a:lnTo>
                    <a:lnTo>
                      <a:pt x="852830" y="291617"/>
                    </a:lnTo>
                    <a:lnTo>
                      <a:pt x="861060" y="291084"/>
                    </a:lnTo>
                    <a:lnTo>
                      <a:pt x="879272" y="294970"/>
                    </a:lnTo>
                    <a:lnTo>
                      <a:pt x="882320" y="294970"/>
                    </a:lnTo>
                    <a:lnTo>
                      <a:pt x="883768" y="294284"/>
                    </a:lnTo>
                    <a:lnTo>
                      <a:pt x="884835" y="292532"/>
                    </a:lnTo>
                    <a:lnTo>
                      <a:pt x="885673" y="289636"/>
                    </a:lnTo>
                    <a:lnTo>
                      <a:pt x="884758" y="285369"/>
                    </a:lnTo>
                    <a:lnTo>
                      <a:pt x="880034" y="275920"/>
                    </a:lnTo>
                    <a:lnTo>
                      <a:pt x="878205" y="273482"/>
                    </a:lnTo>
                    <a:lnTo>
                      <a:pt x="864565" y="260756"/>
                    </a:lnTo>
                    <a:lnTo>
                      <a:pt x="859155" y="256489"/>
                    </a:lnTo>
                    <a:lnTo>
                      <a:pt x="851307" y="254051"/>
                    </a:lnTo>
                    <a:lnTo>
                      <a:pt x="848868" y="254203"/>
                    </a:lnTo>
                    <a:lnTo>
                      <a:pt x="845668" y="256489"/>
                    </a:lnTo>
                    <a:lnTo>
                      <a:pt x="842620" y="260147"/>
                    </a:lnTo>
                    <a:lnTo>
                      <a:pt x="840943" y="263500"/>
                    </a:lnTo>
                    <a:lnTo>
                      <a:pt x="841248" y="264795"/>
                    </a:lnTo>
                    <a:lnTo>
                      <a:pt x="845439" y="267081"/>
                    </a:lnTo>
                    <a:lnTo>
                      <a:pt x="844677" y="268148"/>
                    </a:lnTo>
                    <a:lnTo>
                      <a:pt x="841782" y="269824"/>
                    </a:lnTo>
                    <a:lnTo>
                      <a:pt x="838429" y="270967"/>
                    </a:lnTo>
                    <a:lnTo>
                      <a:pt x="834619" y="271424"/>
                    </a:lnTo>
                    <a:lnTo>
                      <a:pt x="831190" y="273787"/>
                    </a:lnTo>
                    <a:lnTo>
                      <a:pt x="828142" y="278054"/>
                    </a:lnTo>
                    <a:lnTo>
                      <a:pt x="824713" y="279883"/>
                    </a:lnTo>
                    <a:lnTo>
                      <a:pt x="818845" y="279121"/>
                    </a:lnTo>
                    <a:lnTo>
                      <a:pt x="814502" y="277292"/>
                    </a:lnTo>
                    <a:lnTo>
                      <a:pt x="821055" y="270358"/>
                    </a:lnTo>
                    <a:lnTo>
                      <a:pt x="823493" y="268910"/>
                    </a:lnTo>
                    <a:lnTo>
                      <a:pt x="825551" y="265862"/>
                    </a:lnTo>
                    <a:lnTo>
                      <a:pt x="825094" y="263500"/>
                    </a:lnTo>
                    <a:lnTo>
                      <a:pt x="824408" y="262128"/>
                    </a:lnTo>
                    <a:lnTo>
                      <a:pt x="823417" y="261823"/>
                    </a:lnTo>
                    <a:lnTo>
                      <a:pt x="818007" y="261595"/>
                    </a:lnTo>
                    <a:lnTo>
                      <a:pt x="805282" y="263119"/>
                    </a:lnTo>
                    <a:lnTo>
                      <a:pt x="796138" y="264871"/>
                    </a:lnTo>
                    <a:lnTo>
                      <a:pt x="790270" y="267005"/>
                    </a:lnTo>
                    <a:lnTo>
                      <a:pt x="783946" y="272644"/>
                    </a:lnTo>
                    <a:lnTo>
                      <a:pt x="779450" y="273863"/>
                    </a:lnTo>
                    <a:lnTo>
                      <a:pt x="773811" y="272948"/>
                    </a:lnTo>
                    <a:lnTo>
                      <a:pt x="773659" y="271043"/>
                    </a:lnTo>
                    <a:lnTo>
                      <a:pt x="787756" y="262814"/>
                    </a:lnTo>
                    <a:lnTo>
                      <a:pt x="797890" y="258470"/>
                    </a:lnTo>
                    <a:lnTo>
                      <a:pt x="803300" y="256794"/>
                    </a:lnTo>
                    <a:lnTo>
                      <a:pt x="811759" y="255956"/>
                    </a:lnTo>
                    <a:lnTo>
                      <a:pt x="820903" y="254203"/>
                    </a:lnTo>
                    <a:lnTo>
                      <a:pt x="822808" y="253517"/>
                    </a:lnTo>
                    <a:lnTo>
                      <a:pt x="828675" y="249479"/>
                    </a:lnTo>
                    <a:lnTo>
                      <a:pt x="831875" y="247879"/>
                    </a:lnTo>
                    <a:lnTo>
                      <a:pt x="834847" y="247269"/>
                    </a:lnTo>
                    <a:lnTo>
                      <a:pt x="837438" y="245516"/>
                    </a:lnTo>
                    <a:lnTo>
                      <a:pt x="839495" y="242621"/>
                    </a:lnTo>
                    <a:lnTo>
                      <a:pt x="839724" y="239801"/>
                    </a:lnTo>
                    <a:lnTo>
                      <a:pt x="838048" y="236830"/>
                    </a:lnTo>
                    <a:lnTo>
                      <a:pt x="836295" y="234848"/>
                    </a:lnTo>
                    <a:lnTo>
                      <a:pt x="834390" y="233705"/>
                    </a:lnTo>
                    <a:lnTo>
                      <a:pt x="819074" y="228371"/>
                    </a:lnTo>
                    <a:lnTo>
                      <a:pt x="812292" y="225476"/>
                    </a:lnTo>
                    <a:lnTo>
                      <a:pt x="808253" y="222961"/>
                    </a:lnTo>
                    <a:lnTo>
                      <a:pt x="803605" y="221666"/>
                    </a:lnTo>
                    <a:lnTo>
                      <a:pt x="799490" y="221285"/>
                    </a:lnTo>
                    <a:lnTo>
                      <a:pt x="793090" y="222123"/>
                    </a:lnTo>
                    <a:lnTo>
                      <a:pt x="787832" y="221513"/>
                    </a:lnTo>
                    <a:lnTo>
                      <a:pt x="783946" y="218084"/>
                    </a:lnTo>
                    <a:lnTo>
                      <a:pt x="778078" y="217322"/>
                    </a:lnTo>
                    <a:lnTo>
                      <a:pt x="772820" y="218389"/>
                    </a:lnTo>
                    <a:lnTo>
                      <a:pt x="762991" y="221361"/>
                    </a:lnTo>
                    <a:lnTo>
                      <a:pt x="754304" y="224790"/>
                    </a:lnTo>
                    <a:lnTo>
                      <a:pt x="743102" y="231419"/>
                    </a:lnTo>
                    <a:lnTo>
                      <a:pt x="738073" y="235763"/>
                    </a:lnTo>
                    <a:lnTo>
                      <a:pt x="735559" y="240030"/>
                    </a:lnTo>
                    <a:lnTo>
                      <a:pt x="725195" y="261442"/>
                    </a:lnTo>
                    <a:lnTo>
                      <a:pt x="721614" y="267005"/>
                    </a:lnTo>
                    <a:lnTo>
                      <a:pt x="720700" y="267081"/>
                    </a:lnTo>
                    <a:lnTo>
                      <a:pt x="726491" y="246583"/>
                    </a:lnTo>
                    <a:lnTo>
                      <a:pt x="726643" y="241325"/>
                    </a:lnTo>
                    <a:lnTo>
                      <a:pt x="724738" y="239192"/>
                    </a:lnTo>
                    <a:lnTo>
                      <a:pt x="722833" y="238049"/>
                    </a:lnTo>
                    <a:lnTo>
                      <a:pt x="720776" y="237744"/>
                    </a:lnTo>
                    <a:lnTo>
                      <a:pt x="718871" y="238354"/>
                    </a:lnTo>
                    <a:lnTo>
                      <a:pt x="715442" y="240944"/>
                    </a:lnTo>
                    <a:lnTo>
                      <a:pt x="710794" y="247117"/>
                    </a:lnTo>
                    <a:lnTo>
                      <a:pt x="709117" y="248641"/>
                    </a:lnTo>
                    <a:lnTo>
                      <a:pt x="707365" y="248717"/>
                    </a:lnTo>
                    <a:lnTo>
                      <a:pt x="702793" y="246126"/>
                    </a:lnTo>
                    <a:lnTo>
                      <a:pt x="706298" y="244373"/>
                    </a:lnTo>
                    <a:lnTo>
                      <a:pt x="709041" y="242240"/>
                    </a:lnTo>
                    <a:lnTo>
                      <a:pt x="711784" y="239039"/>
                    </a:lnTo>
                    <a:lnTo>
                      <a:pt x="714604" y="236830"/>
                    </a:lnTo>
                    <a:lnTo>
                      <a:pt x="722605" y="234010"/>
                    </a:lnTo>
                    <a:lnTo>
                      <a:pt x="729844" y="232334"/>
                    </a:lnTo>
                    <a:lnTo>
                      <a:pt x="736473" y="229286"/>
                    </a:lnTo>
                    <a:lnTo>
                      <a:pt x="746532" y="221056"/>
                    </a:lnTo>
                    <a:lnTo>
                      <a:pt x="750646" y="215494"/>
                    </a:lnTo>
                    <a:lnTo>
                      <a:pt x="751332" y="213360"/>
                    </a:lnTo>
                    <a:lnTo>
                      <a:pt x="751408" y="206045"/>
                    </a:lnTo>
                    <a:lnTo>
                      <a:pt x="749960" y="202844"/>
                    </a:lnTo>
                    <a:lnTo>
                      <a:pt x="745388" y="199263"/>
                    </a:lnTo>
                    <a:lnTo>
                      <a:pt x="744093" y="198882"/>
                    </a:lnTo>
                    <a:lnTo>
                      <a:pt x="741655" y="199568"/>
                    </a:lnTo>
                    <a:lnTo>
                      <a:pt x="735559" y="202997"/>
                    </a:lnTo>
                    <a:lnTo>
                      <a:pt x="730148" y="208026"/>
                    </a:lnTo>
                    <a:lnTo>
                      <a:pt x="722986" y="208255"/>
                    </a:lnTo>
                    <a:lnTo>
                      <a:pt x="708508" y="203225"/>
                    </a:lnTo>
                    <a:lnTo>
                      <a:pt x="698221" y="205588"/>
                    </a:lnTo>
                    <a:lnTo>
                      <a:pt x="692734" y="210693"/>
                    </a:lnTo>
                    <a:lnTo>
                      <a:pt x="689915" y="215570"/>
                    </a:lnTo>
                    <a:lnTo>
                      <a:pt x="686486" y="218237"/>
                    </a:lnTo>
                    <a:lnTo>
                      <a:pt x="673989" y="218313"/>
                    </a:lnTo>
                    <a:lnTo>
                      <a:pt x="675361" y="217094"/>
                    </a:lnTo>
                    <a:lnTo>
                      <a:pt x="681152" y="214655"/>
                    </a:lnTo>
                    <a:lnTo>
                      <a:pt x="687019" y="210769"/>
                    </a:lnTo>
                    <a:lnTo>
                      <a:pt x="697611" y="201930"/>
                    </a:lnTo>
                    <a:lnTo>
                      <a:pt x="700964" y="199873"/>
                    </a:lnTo>
                    <a:lnTo>
                      <a:pt x="704088" y="199187"/>
                    </a:lnTo>
                    <a:lnTo>
                      <a:pt x="714299" y="200406"/>
                    </a:lnTo>
                    <a:lnTo>
                      <a:pt x="718109" y="199111"/>
                    </a:lnTo>
                    <a:lnTo>
                      <a:pt x="721919" y="196215"/>
                    </a:lnTo>
                    <a:lnTo>
                      <a:pt x="728853" y="189738"/>
                    </a:lnTo>
                    <a:lnTo>
                      <a:pt x="730072" y="186919"/>
                    </a:lnTo>
                    <a:lnTo>
                      <a:pt x="728472" y="182651"/>
                    </a:lnTo>
                    <a:lnTo>
                      <a:pt x="727405" y="181051"/>
                    </a:lnTo>
                    <a:lnTo>
                      <a:pt x="724433" y="178079"/>
                    </a:lnTo>
                    <a:lnTo>
                      <a:pt x="719480" y="173888"/>
                    </a:lnTo>
                    <a:lnTo>
                      <a:pt x="712470" y="170078"/>
                    </a:lnTo>
                    <a:lnTo>
                      <a:pt x="703402" y="166954"/>
                    </a:lnTo>
                    <a:lnTo>
                      <a:pt x="694030" y="164668"/>
                    </a:lnTo>
                    <a:lnTo>
                      <a:pt x="684428" y="163373"/>
                    </a:lnTo>
                    <a:lnTo>
                      <a:pt x="678409" y="1630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1" name="Freeform: Shape 1810">
                <a:extLst>
                  <a:ext uri="{FF2B5EF4-FFF2-40B4-BE49-F238E27FC236}">
                    <a16:creationId xmlns:a16="http://schemas.microsoft.com/office/drawing/2014/main" id="{CDFAECF7-4962-441C-9385-5255D9AD7136}"/>
                  </a:ext>
                </a:extLst>
              </p:cNvPr>
              <p:cNvSpPr/>
              <p:nvPr/>
            </p:nvSpPr>
            <p:spPr>
              <a:xfrm>
                <a:off x="1745056" y="274320"/>
                <a:ext cx="1181176" cy="603885"/>
              </a:xfrm>
              <a:custGeom>
                <a:avLst/>
                <a:gdLst>
                  <a:gd name="connsiteX0" fmla="*/ 15164 w 1181176"/>
                  <a:gd name="connsiteY0" fmla="*/ 145085 h 603885"/>
                  <a:gd name="connsiteX1" fmla="*/ 22555 w 1181176"/>
                  <a:gd name="connsiteY1" fmla="*/ 143180 h 603885"/>
                  <a:gd name="connsiteX2" fmla="*/ 32918 w 1181176"/>
                  <a:gd name="connsiteY2" fmla="*/ 138760 h 603885"/>
                  <a:gd name="connsiteX3" fmla="*/ 40996 w 1181176"/>
                  <a:gd name="connsiteY3" fmla="*/ 137312 h 603885"/>
                  <a:gd name="connsiteX4" fmla="*/ 46634 w 1181176"/>
                  <a:gd name="connsiteY4" fmla="*/ 138913 h 603885"/>
                  <a:gd name="connsiteX5" fmla="*/ 52426 w 1181176"/>
                  <a:gd name="connsiteY5" fmla="*/ 139522 h 603885"/>
                  <a:gd name="connsiteX6" fmla="*/ 72161 w 1181176"/>
                  <a:gd name="connsiteY6" fmla="*/ 139217 h 603885"/>
                  <a:gd name="connsiteX7" fmla="*/ 71247 w 1181176"/>
                  <a:gd name="connsiteY7" fmla="*/ 141351 h 603885"/>
                  <a:gd name="connsiteX8" fmla="*/ 43815 w 1181176"/>
                  <a:gd name="connsiteY8" fmla="*/ 154915 h 603885"/>
                  <a:gd name="connsiteX9" fmla="*/ 41681 w 1181176"/>
                  <a:gd name="connsiteY9" fmla="*/ 158039 h 603885"/>
                  <a:gd name="connsiteX10" fmla="*/ 49149 w 1181176"/>
                  <a:gd name="connsiteY10" fmla="*/ 160249 h 603885"/>
                  <a:gd name="connsiteX11" fmla="*/ 53492 w 1181176"/>
                  <a:gd name="connsiteY11" fmla="*/ 160630 h 603885"/>
                  <a:gd name="connsiteX12" fmla="*/ 104851 w 1181176"/>
                  <a:gd name="connsiteY12" fmla="*/ 147828 h 603885"/>
                  <a:gd name="connsiteX13" fmla="*/ 124206 w 1181176"/>
                  <a:gd name="connsiteY13" fmla="*/ 145694 h 603885"/>
                  <a:gd name="connsiteX14" fmla="*/ 138836 w 1181176"/>
                  <a:gd name="connsiteY14" fmla="*/ 146228 h 603885"/>
                  <a:gd name="connsiteX15" fmla="*/ 158420 w 1181176"/>
                  <a:gd name="connsiteY15" fmla="*/ 149200 h 603885"/>
                  <a:gd name="connsiteX16" fmla="*/ 157658 w 1181176"/>
                  <a:gd name="connsiteY16" fmla="*/ 150724 h 603885"/>
                  <a:gd name="connsiteX17" fmla="*/ 137846 w 1181176"/>
                  <a:gd name="connsiteY17" fmla="*/ 149885 h 603885"/>
                  <a:gd name="connsiteX18" fmla="*/ 118643 w 1181176"/>
                  <a:gd name="connsiteY18" fmla="*/ 151486 h 603885"/>
                  <a:gd name="connsiteX19" fmla="*/ 108204 w 1181176"/>
                  <a:gd name="connsiteY19" fmla="*/ 154000 h 603885"/>
                  <a:gd name="connsiteX20" fmla="*/ 87478 w 1181176"/>
                  <a:gd name="connsiteY20" fmla="*/ 161925 h 603885"/>
                  <a:gd name="connsiteX21" fmla="*/ 77876 w 1181176"/>
                  <a:gd name="connsiteY21" fmla="*/ 167259 h 603885"/>
                  <a:gd name="connsiteX22" fmla="*/ 79400 w 1181176"/>
                  <a:gd name="connsiteY22" fmla="*/ 169697 h 603885"/>
                  <a:gd name="connsiteX23" fmla="*/ 95936 w 1181176"/>
                  <a:gd name="connsiteY23" fmla="*/ 174422 h 603885"/>
                  <a:gd name="connsiteX24" fmla="*/ 93802 w 1181176"/>
                  <a:gd name="connsiteY24" fmla="*/ 175412 h 603885"/>
                  <a:gd name="connsiteX25" fmla="*/ 82144 w 1181176"/>
                  <a:gd name="connsiteY25" fmla="*/ 176479 h 603885"/>
                  <a:gd name="connsiteX26" fmla="*/ 67285 w 1181176"/>
                  <a:gd name="connsiteY26" fmla="*/ 181432 h 603885"/>
                  <a:gd name="connsiteX27" fmla="*/ 65989 w 1181176"/>
                  <a:gd name="connsiteY27" fmla="*/ 185699 h 603885"/>
                  <a:gd name="connsiteX28" fmla="*/ 73304 w 1181176"/>
                  <a:gd name="connsiteY28" fmla="*/ 191186 h 603885"/>
                  <a:gd name="connsiteX29" fmla="*/ 79858 w 1181176"/>
                  <a:gd name="connsiteY29" fmla="*/ 194081 h 603885"/>
                  <a:gd name="connsiteX30" fmla="*/ 88544 w 1181176"/>
                  <a:gd name="connsiteY30" fmla="*/ 194691 h 603885"/>
                  <a:gd name="connsiteX31" fmla="*/ 108433 w 1181176"/>
                  <a:gd name="connsiteY31" fmla="*/ 191719 h 603885"/>
                  <a:gd name="connsiteX32" fmla="*/ 170840 w 1181176"/>
                  <a:gd name="connsiteY32" fmla="*/ 189738 h 603885"/>
                  <a:gd name="connsiteX33" fmla="*/ 196139 w 1181176"/>
                  <a:gd name="connsiteY33" fmla="*/ 185928 h 603885"/>
                  <a:gd name="connsiteX34" fmla="*/ 225095 w 1181176"/>
                  <a:gd name="connsiteY34" fmla="*/ 175184 h 603885"/>
                  <a:gd name="connsiteX35" fmla="*/ 243459 w 1181176"/>
                  <a:gd name="connsiteY35" fmla="*/ 171145 h 603885"/>
                  <a:gd name="connsiteX36" fmla="*/ 251003 w 1181176"/>
                  <a:gd name="connsiteY36" fmla="*/ 170307 h 603885"/>
                  <a:gd name="connsiteX37" fmla="*/ 261290 w 1181176"/>
                  <a:gd name="connsiteY37" fmla="*/ 171069 h 603885"/>
                  <a:gd name="connsiteX38" fmla="*/ 255803 w 1181176"/>
                  <a:gd name="connsiteY38" fmla="*/ 174650 h 603885"/>
                  <a:gd name="connsiteX39" fmla="*/ 227686 w 1181176"/>
                  <a:gd name="connsiteY39" fmla="*/ 185852 h 603885"/>
                  <a:gd name="connsiteX40" fmla="*/ 201778 w 1181176"/>
                  <a:gd name="connsiteY40" fmla="*/ 193777 h 603885"/>
                  <a:gd name="connsiteX41" fmla="*/ 184252 w 1181176"/>
                  <a:gd name="connsiteY41" fmla="*/ 196977 h 603885"/>
                  <a:gd name="connsiteX42" fmla="*/ 166497 w 1181176"/>
                  <a:gd name="connsiteY42" fmla="*/ 198044 h 603885"/>
                  <a:gd name="connsiteX43" fmla="*/ 126797 w 1181176"/>
                  <a:gd name="connsiteY43" fmla="*/ 197053 h 603885"/>
                  <a:gd name="connsiteX44" fmla="*/ 97536 w 1181176"/>
                  <a:gd name="connsiteY44" fmla="*/ 202311 h 603885"/>
                  <a:gd name="connsiteX45" fmla="*/ 93802 w 1181176"/>
                  <a:gd name="connsiteY45" fmla="*/ 204749 h 603885"/>
                  <a:gd name="connsiteX46" fmla="*/ 95783 w 1181176"/>
                  <a:gd name="connsiteY46" fmla="*/ 207645 h 603885"/>
                  <a:gd name="connsiteX47" fmla="*/ 98374 w 1181176"/>
                  <a:gd name="connsiteY47" fmla="*/ 210160 h 603885"/>
                  <a:gd name="connsiteX48" fmla="*/ 101651 w 1181176"/>
                  <a:gd name="connsiteY48" fmla="*/ 212369 h 603885"/>
                  <a:gd name="connsiteX49" fmla="*/ 107061 w 1181176"/>
                  <a:gd name="connsiteY49" fmla="*/ 214503 h 603885"/>
                  <a:gd name="connsiteX50" fmla="*/ 118567 w 1181176"/>
                  <a:gd name="connsiteY50" fmla="*/ 217627 h 603885"/>
                  <a:gd name="connsiteX51" fmla="*/ 133807 w 1181176"/>
                  <a:gd name="connsiteY51" fmla="*/ 223571 h 603885"/>
                  <a:gd name="connsiteX52" fmla="*/ 142646 w 1181176"/>
                  <a:gd name="connsiteY52" fmla="*/ 226162 h 603885"/>
                  <a:gd name="connsiteX53" fmla="*/ 153924 w 1181176"/>
                  <a:gd name="connsiteY53" fmla="*/ 227838 h 603885"/>
                  <a:gd name="connsiteX54" fmla="*/ 168707 w 1181176"/>
                  <a:gd name="connsiteY54" fmla="*/ 226619 h 603885"/>
                  <a:gd name="connsiteX55" fmla="*/ 178384 w 1181176"/>
                  <a:gd name="connsiteY55" fmla="*/ 221590 h 603885"/>
                  <a:gd name="connsiteX56" fmla="*/ 211227 w 1181176"/>
                  <a:gd name="connsiteY56" fmla="*/ 201549 h 603885"/>
                  <a:gd name="connsiteX57" fmla="*/ 221590 w 1181176"/>
                  <a:gd name="connsiteY57" fmla="*/ 195910 h 603885"/>
                  <a:gd name="connsiteX58" fmla="*/ 228752 w 1181176"/>
                  <a:gd name="connsiteY58" fmla="*/ 193853 h 603885"/>
                  <a:gd name="connsiteX59" fmla="*/ 273177 w 1181176"/>
                  <a:gd name="connsiteY59" fmla="*/ 188138 h 603885"/>
                  <a:gd name="connsiteX60" fmla="*/ 325374 w 1181176"/>
                  <a:gd name="connsiteY60" fmla="*/ 183642 h 603885"/>
                  <a:gd name="connsiteX61" fmla="*/ 323012 w 1181176"/>
                  <a:gd name="connsiteY61" fmla="*/ 187681 h 603885"/>
                  <a:gd name="connsiteX62" fmla="*/ 271424 w 1181176"/>
                  <a:gd name="connsiteY62" fmla="*/ 193167 h 603885"/>
                  <a:gd name="connsiteX63" fmla="*/ 249479 w 1181176"/>
                  <a:gd name="connsiteY63" fmla="*/ 198120 h 603885"/>
                  <a:gd name="connsiteX64" fmla="*/ 234239 w 1181176"/>
                  <a:gd name="connsiteY64" fmla="*/ 203759 h 603885"/>
                  <a:gd name="connsiteX65" fmla="*/ 210541 w 1181176"/>
                  <a:gd name="connsiteY65" fmla="*/ 215951 h 603885"/>
                  <a:gd name="connsiteX66" fmla="*/ 203225 w 1181176"/>
                  <a:gd name="connsiteY66" fmla="*/ 221437 h 603885"/>
                  <a:gd name="connsiteX67" fmla="*/ 196901 w 1181176"/>
                  <a:gd name="connsiteY67" fmla="*/ 227152 h 603885"/>
                  <a:gd name="connsiteX68" fmla="*/ 196444 w 1181176"/>
                  <a:gd name="connsiteY68" fmla="*/ 230200 h 603885"/>
                  <a:gd name="connsiteX69" fmla="*/ 199644 w 1181176"/>
                  <a:gd name="connsiteY69" fmla="*/ 232410 h 603885"/>
                  <a:gd name="connsiteX70" fmla="*/ 210617 w 1181176"/>
                  <a:gd name="connsiteY70" fmla="*/ 235915 h 603885"/>
                  <a:gd name="connsiteX71" fmla="*/ 216484 w 1181176"/>
                  <a:gd name="connsiteY71" fmla="*/ 236220 h 603885"/>
                  <a:gd name="connsiteX72" fmla="*/ 230886 w 1181176"/>
                  <a:gd name="connsiteY72" fmla="*/ 234544 h 603885"/>
                  <a:gd name="connsiteX73" fmla="*/ 247117 w 1181176"/>
                  <a:gd name="connsiteY73" fmla="*/ 239420 h 603885"/>
                  <a:gd name="connsiteX74" fmla="*/ 253365 w 1181176"/>
                  <a:gd name="connsiteY74" fmla="*/ 239878 h 603885"/>
                  <a:gd name="connsiteX75" fmla="*/ 281559 w 1181176"/>
                  <a:gd name="connsiteY75" fmla="*/ 239344 h 603885"/>
                  <a:gd name="connsiteX76" fmla="*/ 289255 w 1181176"/>
                  <a:gd name="connsiteY76" fmla="*/ 238354 h 603885"/>
                  <a:gd name="connsiteX77" fmla="*/ 294818 w 1181176"/>
                  <a:gd name="connsiteY77" fmla="*/ 236753 h 603885"/>
                  <a:gd name="connsiteX78" fmla="*/ 302209 w 1181176"/>
                  <a:gd name="connsiteY78" fmla="*/ 232715 h 603885"/>
                  <a:gd name="connsiteX79" fmla="*/ 311506 w 1181176"/>
                  <a:gd name="connsiteY79" fmla="*/ 226238 h 603885"/>
                  <a:gd name="connsiteX80" fmla="*/ 320954 w 1181176"/>
                  <a:gd name="connsiteY80" fmla="*/ 222733 h 603885"/>
                  <a:gd name="connsiteX81" fmla="*/ 345110 w 1181176"/>
                  <a:gd name="connsiteY81" fmla="*/ 220675 h 603885"/>
                  <a:gd name="connsiteX82" fmla="*/ 356007 w 1181176"/>
                  <a:gd name="connsiteY82" fmla="*/ 218313 h 603885"/>
                  <a:gd name="connsiteX83" fmla="*/ 366674 w 1181176"/>
                  <a:gd name="connsiteY83" fmla="*/ 217475 h 603885"/>
                  <a:gd name="connsiteX84" fmla="*/ 362255 w 1181176"/>
                  <a:gd name="connsiteY84" fmla="*/ 221361 h 603885"/>
                  <a:gd name="connsiteX85" fmla="*/ 345567 w 1181176"/>
                  <a:gd name="connsiteY85" fmla="*/ 230124 h 603885"/>
                  <a:gd name="connsiteX86" fmla="*/ 340995 w 1181176"/>
                  <a:gd name="connsiteY86" fmla="*/ 234848 h 603885"/>
                  <a:gd name="connsiteX87" fmla="*/ 351511 w 1181176"/>
                  <a:gd name="connsiteY87" fmla="*/ 236525 h 603885"/>
                  <a:gd name="connsiteX88" fmla="*/ 361036 w 1181176"/>
                  <a:gd name="connsiteY88" fmla="*/ 236296 h 603885"/>
                  <a:gd name="connsiteX89" fmla="*/ 392659 w 1181176"/>
                  <a:gd name="connsiteY89" fmla="*/ 230810 h 603885"/>
                  <a:gd name="connsiteX90" fmla="*/ 402336 w 1181176"/>
                  <a:gd name="connsiteY90" fmla="*/ 230429 h 603885"/>
                  <a:gd name="connsiteX91" fmla="*/ 413766 w 1181176"/>
                  <a:gd name="connsiteY91" fmla="*/ 227914 h 603885"/>
                  <a:gd name="connsiteX92" fmla="*/ 447675 w 1181176"/>
                  <a:gd name="connsiteY92" fmla="*/ 218237 h 603885"/>
                  <a:gd name="connsiteX93" fmla="*/ 462077 w 1181176"/>
                  <a:gd name="connsiteY93" fmla="*/ 211226 h 603885"/>
                  <a:gd name="connsiteX94" fmla="*/ 468097 w 1181176"/>
                  <a:gd name="connsiteY94" fmla="*/ 207645 h 603885"/>
                  <a:gd name="connsiteX95" fmla="*/ 470459 w 1181176"/>
                  <a:gd name="connsiteY95" fmla="*/ 205130 h 603885"/>
                  <a:gd name="connsiteX96" fmla="*/ 473050 w 1181176"/>
                  <a:gd name="connsiteY96" fmla="*/ 200482 h 603885"/>
                  <a:gd name="connsiteX97" fmla="*/ 476022 w 1181176"/>
                  <a:gd name="connsiteY97" fmla="*/ 193700 h 603885"/>
                  <a:gd name="connsiteX98" fmla="*/ 479603 w 1181176"/>
                  <a:gd name="connsiteY98" fmla="*/ 188976 h 603885"/>
                  <a:gd name="connsiteX99" fmla="*/ 483870 w 1181176"/>
                  <a:gd name="connsiteY99" fmla="*/ 186385 h 603885"/>
                  <a:gd name="connsiteX100" fmla="*/ 488747 w 1181176"/>
                  <a:gd name="connsiteY100" fmla="*/ 185471 h 603885"/>
                  <a:gd name="connsiteX101" fmla="*/ 494233 w 1181176"/>
                  <a:gd name="connsiteY101" fmla="*/ 186233 h 603885"/>
                  <a:gd name="connsiteX102" fmla="*/ 501929 w 1181176"/>
                  <a:gd name="connsiteY102" fmla="*/ 183337 h 603885"/>
                  <a:gd name="connsiteX103" fmla="*/ 516712 w 1181176"/>
                  <a:gd name="connsiteY103" fmla="*/ 173584 h 603885"/>
                  <a:gd name="connsiteX104" fmla="*/ 531419 w 1181176"/>
                  <a:gd name="connsiteY104" fmla="*/ 167030 h 603885"/>
                  <a:gd name="connsiteX105" fmla="*/ 573557 w 1181176"/>
                  <a:gd name="connsiteY105" fmla="*/ 157963 h 603885"/>
                  <a:gd name="connsiteX106" fmla="*/ 567919 w 1181176"/>
                  <a:gd name="connsiteY106" fmla="*/ 162077 h 603885"/>
                  <a:gd name="connsiteX107" fmla="*/ 548335 w 1181176"/>
                  <a:gd name="connsiteY107" fmla="*/ 167945 h 603885"/>
                  <a:gd name="connsiteX108" fmla="*/ 519227 w 1181176"/>
                  <a:gd name="connsiteY108" fmla="*/ 181889 h 603885"/>
                  <a:gd name="connsiteX109" fmla="*/ 512369 w 1181176"/>
                  <a:gd name="connsiteY109" fmla="*/ 186690 h 603885"/>
                  <a:gd name="connsiteX110" fmla="*/ 505968 w 1181176"/>
                  <a:gd name="connsiteY110" fmla="*/ 193091 h 603885"/>
                  <a:gd name="connsiteX111" fmla="*/ 503911 w 1181176"/>
                  <a:gd name="connsiteY111" fmla="*/ 196901 h 603885"/>
                  <a:gd name="connsiteX112" fmla="*/ 502615 w 1181176"/>
                  <a:gd name="connsiteY112" fmla="*/ 201397 h 603885"/>
                  <a:gd name="connsiteX113" fmla="*/ 508940 w 1181176"/>
                  <a:gd name="connsiteY113" fmla="*/ 204064 h 603885"/>
                  <a:gd name="connsiteX114" fmla="*/ 530200 w 1181176"/>
                  <a:gd name="connsiteY114" fmla="*/ 205588 h 603885"/>
                  <a:gd name="connsiteX115" fmla="*/ 553974 w 1181176"/>
                  <a:gd name="connsiteY115" fmla="*/ 205511 h 603885"/>
                  <a:gd name="connsiteX116" fmla="*/ 564490 w 1181176"/>
                  <a:gd name="connsiteY116" fmla="*/ 206350 h 603885"/>
                  <a:gd name="connsiteX117" fmla="*/ 574929 w 1181176"/>
                  <a:gd name="connsiteY117" fmla="*/ 207950 h 603885"/>
                  <a:gd name="connsiteX118" fmla="*/ 574396 w 1181176"/>
                  <a:gd name="connsiteY118" fmla="*/ 209169 h 603885"/>
                  <a:gd name="connsiteX119" fmla="*/ 562508 w 1181176"/>
                  <a:gd name="connsiteY119" fmla="*/ 211150 h 603885"/>
                  <a:gd name="connsiteX120" fmla="*/ 549402 w 1181176"/>
                  <a:gd name="connsiteY120" fmla="*/ 211912 h 603885"/>
                  <a:gd name="connsiteX121" fmla="*/ 515341 w 1181176"/>
                  <a:gd name="connsiteY121" fmla="*/ 216408 h 603885"/>
                  <a:gd name="connsiteX122" fmla="*/ 467182 w 1181176"/>
                  <a:gd name="connsiteY122" fmla="*/ 228600 h 603885"/>
                  <a:gd name="connsiteX123" fmla="*/ 465430 w 1181176"/>
                  <a:gd name="connsiteY123" fmla="*/ 230581 h 603885"/>
                  <a:gd name="connsiteX124" fmla="*/ 450875 w 1181176"/>
                  <a:gd name="connsiteY124" fmla="*/ 239192 h 603885"/>
                  <a:gd name="connsiteX125" fmla="*/ 414833 w 1181176"/>
                  <a:gd name="connsiteY125" fmla="*/ 246583 h 603885"/>
                  <a:gd name="connsiteX126" fmla="*/ 354559 w 1181176"/>
                  <a:gd name="connsiteY126" fmla="*/ 252755 h 603885"/>
                  <a:gd name="connsiteX127" fmla="*/ 344881 w 1181176"/>
                  <a:gd name="connsiteY127" fmla="*/ 254737 h 603885"/>
                  <a:gd name="connsiteX128" fmla="*/ 337033 w 1181176"/>
                  <a:gd name="connsiteY128" fmla="*/ 257480 h 603885"/>
                  <a:gd name="connsiteX129" fmla="*/ 338099 w 1181176"/>
                  <a:gd name="connsiteY129" fmla="*/ 261442 h 603885"/>
                  <a:gd name="connsiteX130" fmla="*/ 348920 w 1181176"/>
                  <a:gd name="connsiteY130" fmla="*/ 270510 h 603885"/>
                  <a:gd name="connsiteX131" fmla="*/ 362407 w 1181176"/>
                  <a:gd name="connsiteY131" fmla="*/ 280035 h 603885"/>
                  <a:gd name="connsiteX132" fmla="*/ 380695 w 1181176"/>
                  <a:gd name="connsiteY132" fmla="*/ 289560 h 603885"/>
                  <a:gd name="connsiteX133" fmla="*/ 389077 w 1181176"/>
                  <a:gd name="connsiteY133" fmla="*/ 295427 h 603885"/>
                  <a:gd name="connsiteX134" fmla="*/ 400126 w 1181176"/>
                  <a:gd name="connsiteY134" fmla="*/ 304343 h 603885"/>
                  <a:gd name="connsiteX135" fmla="*/ 407137 w 1181176"/>
                  <a:gd name="connsiteY135" fmla="*/ 309067 h 603885"/>
                  <a:gd name="connsiteX136" fmla="*/ 413690 w 1181176"/>
                  <a:gd name="connsiteY136" fmla="*/ 312572 h 603885"/>
                  <a:gd name="connsiteX137" fmla="*/ 425120 w 1181176"/>
                  <a:gd name="connsiteY137" fmla="*/ 314173 h 603885"/>
                  <a:gd name="connsiteX138" fmla="*/ 441655 w 1181176"/>
                  <a:gd name="connsiteY138" fmla="*/ 313792 h 603885"/>
                  <a:gd name="connsiteX139" fmla="*/ 447980 w 1181176"/>
                  <a:gd name="connsiteY139" fmla="*/ 314630 h 603885"/>
                  <a:gd name="connsiteX140" fmla="*/ 442341 w 1181176"/>
                  <a:gd name="connsiteY140" fmla="*/ 317602 h 603885"/>
                  <a:gd name="connsiteX141" fmla="*/ 434416 w 1181176"/>
                  <a:gd name="connsiteY141" fmla="*/ 320116 h 603885"/>
                  <a:gd name="connsiteX142" fmla="*/ 426949 w 1181176"/>
                  <a:gd name="connsiteY142" fmla="*/ 320573 h 603885"/>
                  <a:gd name="connsiteX143" fmla="*/ 412547 w 1181176"/>
                  <a:gd name="connsiteY143" fmla="*/ 319430 h 603885"/>
                  <a:gd name="connsiteX144" fmla="*/ 396164 w 1181176"/>
                  <a:gd name="connsiteY144" fmla="*/ 315925 h 603885"/>
                  <a:gd name="connsiteX145" fmla="*/ 387401 w 1181176"/>
                  <a:gd name="connsiteY145" fmla="*/ 313182 h 603885"/>
                  <a:gd name="connsiteX146" fmla="*/ 380924 w 1181176"/>
                  <a:gd name="connsiteY146" fmla="*/ 310058 h 603885"/>
                  <a:gd name="connsiteX147" fmla="*/ 373456 w 1181176"/>
                  <a:gd name="connsiteY147" fmla="*/ 304800 h 603885"/>
                  <a:gd name="connsiteX148" fmla="*/ 360731 w 1181176"/>
                  <a:gd name="connsiteY148" fmla="*/ 293827 h 603885"/>
                  <a:gd name="connsiteX149" fmla="*/ 349072 w 1181176"/>
                  <a:gd name="connsiteY149" fmla="*/ 286512 h 603885"/>
                  <a:gd name="connsiteX150" fmla="*/ 336347 w 1181176"/>
                  <a:gd name="connsiteY150" fmla="*/ 281026 h 603885"/>
                  <a:gd name="connsiteX151" fmla="*/ 323240 w 1181176"/>
                  <a:gd name="connsiteY151" fmla="*/ 272948 h 603885"/>
                  <a:gd name="connsiteX152" fmla="*/ 308534 w 1181176"/>
                  <a:gd name="connsiteY152" fmla="*/ 265709 h 603885"/>
                  <a:gd name="connsiteX153" fmla="*/ 295580 w 1181176"/>
                  <a:gd name="connsiteY153" fmla="*/ 262814 h 603885"/>
                  <a:gd name="connsiteX154" fmla="*/ 271577 w 1181176"/>
                  <a:gd name="connsiteY154" fmla="*/ 261290 h 603885"/>
                  <a:gd name="connsiteX155" fmla="*/ 252832 w 1181176"/>
                  <a:gd name="connsiteY155" fmla="*/ 261976 h 603885"/>
                  <a:gd name="connsiteX156" fmla="*/ 208407 w 1181176"/>
                  <a:gd name="connsiteY156" fmla="*/ 257785 h 603885"/>
                  <a:gd name="connsiteX157" fmla="*/ 200939 w 1181176"/>
                  <a:gd name="connsiteY157" fmla="*/ 263119 h 603885"/>
                  <a:gd name="connsiteX158" fmla="*/ 196444 w 1181176"/>
                  <a:gd name="connsiteY158" fmla="*/ 275006 h 603885"/>
                  <a:gd name="connsiteX159" fmla="*/ 201092 w 1181176"/>
                  <a:gd name="connsiteY159" fmla="*/ 284226 h 603885"/>
                  <a:gd name="connsiteX160" fmla="*/ 203987 w 1181176"/>
                  <a:gd name="connsiteY160" fmla="*/ 299390 h 603885"/>
                  <a:gd name="connsiteX161" fmla="*/ 214579 w 1181176"/>
                  <a:gd name="connsiteY161" fmla="*/ 308229 h 603885"/>
                  <a:gd name="connsiteX162" fmla="*/ 219075 w 1181176"/>
                  <a:gd name="connsiteY162" fmla="*/ 310058 h 603885"/>
                  <a:gd name="connsiteX163" fmla="*/ 241325 w 1181176"/>
                  <a:gd name="connsiteY163" fmla="*/ 312877 h 603885"/>
                  <a:gd name="connsiteX164" fmla="*/ 248641 w 1181176"/>
                  <a:gd name="connsiteY164" fmla="*/ 315087 h 603885"/>
                  <a:gd name="connsiteX165" fmla="*/ 255575 w 1181176"/>
                  <a:gd name="connsiteY165" fmla="*/ 319583 h 603885"/>
                  <a:gd name="connsiteX166" fmla="*/ 265405 w 1181176"/>
                  <a:gd name="connsiteY166" fmla="*/ 329717 h 603885"/>
                  <a:gd name="connsiteX167" fmla="*/ 277597 w 1181176"/>
                  <a:gd name="connsiteY167" fmla="*/ 339928 h 603885"/>
                  <a:gd name="connsiteX168" fmla="*/ 283007 w 1181176"/>
                  <a:gd name="connsiteY168" fmla="*/ 346405 h 603885"/>
                  <a:gd name="connsiteX169" fmla="*/ 290170 w 1181176"/>
                  <a:gd name="connsiteY169" fmla="*/ 352958 h 603885"/>
                  <a:gd name="connsiteX170" fmla="*/ 298628 w 1181176"/>
                  <a:gd name="connsiteY170" fmla="*/ 358216 h 603885"/>
                  <a:gd name="connsiteX171" fmla="*/ 310896 w 1181176"/>
                  <a:gd name="connsiteY171" fmla="*/ 364465 h 603885"/>
                  <a:gd name="connsiteX172" fmla="*/ 314249 w 1181176"/>
                  <a:gd name="connsiteY172" fmla="*/ 367589 h 603885"/>
                  <a:gd name="connsiteX173" fmla="*/ 304572 w 1181176"/>
                  <a:gd name="connsiteY173" fmla="*/ 367132 h 603885"/>
                  <a:gd name="connsiteX174" fmla="*/ 295732 w 1181176"/>
                  <a:gd name="connsiteY174" fmla="*/ 363779 h 603885"/>
                  <a:gd name="connsiteX175" fmla="*/ 287807 w 1181176"/>
                  <a:gd name="connsiteY175" fmla="*/ 361721 h 603885"/>
                  <a:gd name="connsiteX176" fmla="*/ 282931 w 1181176"/>
                  <a:gd name="connsiteY176" fmla="*/ 362026 h 603885"/>
                  <a:gd name="connsiteX177" fmla="*/ 277216 w 1181176"/>
                  <a:gd name="connsiteY177" fmla="*/ 363550 h 603885"/>
                  <a:gd name="connsiteX178" fmla="*/ 275768 w 1181176"/>
                  <a:gd name="connsiteY178" fmla="*/ 366065 h 603885"/>
                  <a:gd name="connsiteX179" fmla="*/ 278587 w 1181176"/>
                  <a:gd name="connsiteY179" fmla="*/ 369722 h 603885"/>
                  <a:gd name="connsiteX180" fmla="*/ 281864 w 1181176"/>
                  <a:gd name="connsiteY180" fmla="*/ 372466 h 603885"/>
                  <a:gd name="connsiteX181" fmla="*/ 285522 w 1181176"/>
                  <a:gd name="connsiteY181" fmla="*/ 374294 h 603885"/>
                  <a:gd name="connsiteX182" fmla="*/ 292151 w 1181176"/>
                  <a:gd name="connsiteY182" fmla="*/ 375590 h 603885"/>
                  <a:gd name="connsiteX183" fmla="*/ 306324 w 1181176"/>
                  <a:gd name="connsiteY183" fmla="*/ 376809 h 603885"/>
                  <a:gd name="connsiteX184" fmla="*/ 334289 w 1181176"/>
                  <a:gd name="connsiteY184" fmla="*/ 377342 h 603885"/>
                  <a:gd name="connsiteX185" fmla="*/ 350368 w 1181176"/>
                  <a:gd name="connsiteY185" fmla="*/ 380009 h 603885"/>
                  <a:gd name="connsiteX186" fmla="*/ 358292 w 1181176"/>
                  <a:gd name="connsiteY186" fmla="*/ 380314 h 603885"/>
                  <a:gd name="connsiteX187" fmla="*/ 366141 w 1181176"/>
                  <a:gd name="connsiteY187" fmla="*/ 378638 h 603885"/>
                  <a:gd name="connsiteX188" fmla="*/ 374218 w 1181176"/>
                  <a:gd name="connsiteY188" fmla="*/ 375361 h 603885"/>
                  <a:gd name="connsiteX189" fmla="*/ 379628 w 1181176"/>
                  <a:gd name="connsiteY189" fmla="*/ 374294 h 603885"/>
                  <a:gd name="connsiteX190" fmla="*/ 384962 w 1181176"/>
                  <a:gd name="connsiteY190" fmla="*/ 374218 h 603885"/>
                  <a:gd name="connsiteX191" fmla="*/ 383819 w 1181176"/>
                  <a:gd name="connsiteY191" fmla="*/ 376352 h 603885"/>
                  <a:gd name="connsiteX192" fmla="*/ 376047 w 1181176"/>
                  <a:gd name="connsiteY192" fmla="*/ 380771 h 603885"/>
                  <a:gd name="connsiteX193" fmla="*/ 369418 w 1181176"/>
                  <a:gd name="connsiteY193" fmla="*/ 383667 h 603885"/>
                  <a:gd name="connsiteX194" fmla="*/ 364084 w 1181176"/>
                  <a:gd name="connsiteY194" fmla="*/ 385191 h 603885"/>
                  <a:gd name="connsiteX195" fmla="*/ 358216 w 1181176"/>
                  <a:gd name="connsiteY195" fmla="*/ 385724 h 603885"/>
                  <a:gd name="connsiteX196" fmla="*/ 336957 w 1181176"/>
                  <a:gd name="connsiteY196" fmla="*/ 385420 h 603885"/>
                  <a:gd name="connsiteX197" fmla="*/ 330784 w 1181176"/>
                  <a:gd name="connsiteY197" fmla="*/ 388468 h 603885"/>
                  <a:gd name="connsiteX198" fmla="*/ 325984 w 1181176"/>
                  <a:gd name="connsiteY198" fmla="*/ 391668 h 603885"/>
                  <a:gd name="connsiteX199" fmla="*/ 321488 w 1181176"/>
                  <a:gd name="connsiteY199" fmla="*/ 390906 h 603885"/>
                  <a:gd name="connsiteX200" fmla="*/ 315392 w 1181176"/>
                  <a:gd name="connsiteY200" fmla="*/ 388772 h 603885"/>
                  <a:gd name="connsiteX201" fmla="*/ 301371 w 1181176"/>
                  <a:gd name="connsiteY201" fmla="*/ 385801 h 603885"/>
                  <a:gd name="connsiteX202" fmla="*/ 267310 w 1181176"/>
                  <a:gd name="connsiteY202" fmla="*/ 381991 h 603885"/>
                  <a:gd name="connsiteX203" fmla="*/ 258852 w 1181176"/>
                  <a:gd name="connsiteY203" fmla="*/ 379628 h 603885"/>
                  <a:gd name="connsiteX204" fmla="*/ 250165 w 1181176"/>
                  <a:gd name="connsiteY204" fmla="*/ 380467 h 603885"/>
                  <a:gd name="connsiteX205" fmla="*/ 232258 w 1181176"/>
                  <a:gd name="connsiteY205" fmla="*/ 385420 h 603885"/>
                  <a:gd name="connsiteX206" fmla="*/ 210922 w 1181176"/>
                  <a:gd name="connsiteY206" fmla="*/ 387172 h 603885"/>
                  <a:gd name="connsiteX207" fmla="*/ 188976 w 1181176"/>
                  <a:gd name="connsiteY207" fmla="*/ 391287 h 603885"/>
                  <a:gd name="connsiteX208" fmla="*/ 183337 w 1181176"/>
                  <a:gd name="connsiteY208" fmla="*/ 400660 h 603885"/>
                  <a:gd name="connsiteX209" fmla="*/ 175184 w 1181176"/>
                  <a:gd name="connsiteY209" fmla="*/ 409575 h 603885"/>
                  <a:gd name="connsiteX210" fmla="*/ 167488 w 1181176"/>
                  <a:gd name="connsiteY210" fmla="*/ 416204 h 603885"/>
                  <a:gd name="connsiteX211" fmla="*/ 162458 w 1181176"/>
                  <a:gd name="connsiteY211" fmla="*/ 421386 h 603885"/>
                  <a:gd name="connsiteX212" fmla="*/ 162458 w 1181176"/>
                  <a:gd name="connsiteY212" fmla="*/ 432435 h 603885"/>
                  <a:gd name="connsiteX213" fmla="*/ 160172 w 1181176"/>
                  <a:gd name="connsiteY213" fmla="*/ 441427 h 603885"/>
                  <a:gd name="connsiteX214" fmla="*/ 168402 w 1181176"/>
                  <a:gd name="connsiteY214" fmla="*/ 445084 h 603885"/>
                  <a:gd name="connsiteX215" fmla="*/ 184861 w 1181176"/>
                  <a:gd name="connsiteY215" fmla="*/ 445618 h 603885"/>
                  <a:gd name="connsiteX216" fmla="*/ 193396 w 1181176"/>
                  <a:gd name="connsiteY216" fmla="*/ 443560 h 603885"/>
                  <a:gd name="connsiteX217" fmla="*/ 203759 w 1181176"/>
                  <a:gd name="connsiteY217" fmla="*/ 439750 h 603885"/>
                  <a:gd name="connsiteX218" fmla="*/ 217475 w 1181176"/>
                  <a:gd name="connsiteY218" fmla="*/ 432435 h 603885"/>
                  <a:gd name="connsiteX219" fmla="*/ 223342 w 1181176"/>
                  <a:gd name="connsiteY219" fmla="*/ 427558 h 603885"/>
                  <a:gd name="connsiteX220" fmla="*/ 217856 w 1181176"/>
                  <a:gd name="connsiteY220" fmla="*/ 440588 h 603885"/>
                  <a:gd name="connsiteX221" fmla="*/ 211836 w 1181176"/>
                  <a:gd name="connsiteY221" fmla="*/ 449428 h 603885"/>
                  <a:gd name="connsiteX222" fmla="*/ 236296 w 1181176"/>
                  <a:gd name="connsiteY222" fmla="*/ 447065 h 603885"/>
                  <a:gd name="connsiteX223" fmla="*/ 242773 w 1181176"/>
                  <a:gd name="connsiteY223" fmla="*/ 444322 h 603885"/>
                  <a:gd name="connsiteX224" fmla="*/ 248564 w 1181176"/>
                  <a:gd name="connsiteY224" fmla="*/ 439522 h 603885"/>
                  <a:gd name="connsiteX225" fmla="*/ 258089 w 1181176"/>
                  <a:gd name="connsiteY225" fmla="*/ 430149 h 603885"/>
                  <a:gd name="connsiteX226" fmla="*/ 267462 w 1181176"/>
                  <a:gd name="connsiteY226" fmla="*/ 412090 h 603885"/>
                  <a:gd name="connsiteX227" fmla="*/ 262509 w 1181176"/>
                  <a:gd name="connsiteY227" fmla="*/ 436169 h 603885"/>
                  <a:gd name="connsiteX228" fmla="*/ 276454 w 1181176"/>
                  <a:gd name="connsiteY228" fmla="*/ 435254 h 603885"/>
                  <a:gd name="connsiteX229" fmla="*/ 282702 w 1181176"/>
                  <a:gd name="connsiteY229" fmla="*/ 438988 h 603885"/>
                  <a:gd name="connsiteX230" fmla="*/ 289179 w 1181176"/>
                  <a:gd name="connsiteY230" fmla="*/ 441503 h 603885"/>
                  <a:gd name="connsiteX231" fmla="*/ 277444 w 1181176"/>
                  <a:gd name="connsiteY231" fmla="*/ 439750 h 603885"/>
                  <a:gd name="connsiteX232" fmla="*/ 273939 w 1181176"/>
                  <a:gd name="connsiteY232" fmla="*/ 439826 h 603885"/>
                  <a:gd name="connsiteX233" fmla="*/ 257861 w 1181176"/>
                  <a:gd name="connsiteY233" fmla="*/ 451028 h 603885"/>
                  <a:gd name="connsiteX234" fmla="*/ 248717 w 1181176"/>
                  <a:gd name="connsiteY234" fmla="*/ 455219 h 603885"/>
                  <a:gd name="connsiteX235" fmla="*/ 237820 w 1181176"/>
                  <a:gd name="connsiteY235" fmla="*/ 462077 h 603885"/>
                  <a:gd name="connsiteX236" fmla="*/ 247726 w 1181176"/>
                  <a:gd name="connsiteY236" fmla="*/ 475640 h 603885"/>
                  <a:gd name="connsiteX237" fmla="*/ 247802 w 1181176"/>
                  <a:gd name="connsiteY237" fmla="*/ 492481 h 603885"/>
                  <a:gd name="connsiteX238" fmla="*/ 255651 w 1181176"/>
                  <a:gd name="connsiteY238" fmla="*/ 495986 h 603885"/>
                  <a:gd name="connsiteX239" fmla="*/ 264414 w 1181176"/>
                  <a:gd name="connsiteY239" fmla="*/ 497281 h 603885"/>
                  <a:gd name="connsiteX240" fmla="*/ 278968 w 1181176"/>
                  <a:gd name="connsiteY240" fmla="*/ 492176 h 603885"/>
                  <a:gd name="connsiteX241" fmla="*/ 291313 w 1181176"/>
                  <a:gd name="connsiteY241" fmla="*/ 495376 h 603885"/>
                  <a:gd name="connsiteX242" fmla="*/ 300609 w 1181176"/>
                  <a:gd name="connsiteY242" fmla="*/ 495757 h 603885"/>
                  <a:gd name="connsiteX243" fmla="*/ 306324 w 1181176"/>
                  <a:gd name="connsiteY243" fmla="*/ 494614 h 603885"/>
                  <a:gd name="connsiteX244" fmla="*/ 319964 w 1181176"/>
                  <a:gd name="connsiteY244" fmla="*/ 487375 h 603885"/>
                  <a:gd name="connsiteX245" fmla="*/ 324764 w 1181176"/>
                  <a:gd name="connsiteY245" fmla="*/ 483032 h 603885"/>
                  <a:gd name="connsiteX246" fmla="*/ 348005 w 1181176"/>
                  <a:gd name="connsiteY246" fmla="*/ 459257 h 603885"/>
                  <a:gd name="connsiteX247" fmla="*/ 352197 w 1181176"/>
                  <a:gd name="connsiteY247" fmla="*/ 456819 h 603885"/>
                  <a:gd name="connsiteX248" fmla="*/ 351053 w 1181176"/>
                  <a:gd name="connsiteY248" fmla="*/ 461391 h 603885"/>
                  <a:gd name="connsiteX249" fmla="*/ 349529 w 1181176"/>
                  <a:gd name="connsiteY249" fmla="*/ 465353 h 603885"/>
                  <a:gd name="connsiteX250" fmla="*/ 347777 w 1181176"/>
                  <a:gd name="connsiteY250" fmla="*/ 468554 h 603885"/>
                  <a:gd name="connsiteX251" fmla="*/ 340309 w 1181176"/>
                  <a:gd name="connsiteY251" fmla="*/ 478231 h 603885"/>
                  <a:gd name="connsiteX252" fmla="*/ 326822 w 1181176"/>
                  <a:gd name="connsiteY252" fmla="*/ 490347 h 603885"/>
                  <a:gd name="connsiteX253" fmla="*/ 318059 w 1181176"/>
                  <a:gd name="connsiteY253" fmla="*/ 496138 h 603885"/>
                  <a:gd name="connsiteX254" fmla="*/ 315239 w 1181176"/>
                  <a:gd name="connsiteY254" fmla="*/ 498653 h 603885"/>
                  <a:gd name="connsiteX255" fmla="*/ 313030 w 1181176"/>
                  <a:gd name="connsiteY255" fmla="*/ 502006 h 603885"/>
                  <a:gd name="connsiteX256" fmla="*/ 308610 w 1181176"/>
                  <a:gd name="connsiteY256" fmla="*/ 504292 h 603885"/>
                  <a:gd name="connsiteX257" fmla="*/ 298780 w 1181176"/>
                  <a:gd name="connsiteY257" fmla="*/ 506197 h 603885"/>
                  <a:gd name="connsiteX258" fmla="*/ 278892 w 1181176"/>
                  <a:gd name="connsiteY258" fmla="*/ 508025 h 603885"/>
                  <a:gd name="connsiteX259" fmla="*/ 269138 w 1181176"/>
                  <a:gd name="connsiteY259" fmla="*/ 508635 h 603885"/>
                  <a:gd name="connsiteX260" fmla="*/ 260909 w 1181176"/>
                  <a:gd name="connsiteY260" fmla="*/ 507492 h 603885"/>
                  <a:gd name="connsiteX261" fmla="*/ 236220 w 1181176"/>
                  <a:gd name="connsiteY261" fmla="*/ 500482 h 603885"/>
                  <a:gd name="connsiteX262" fmla="*/ 230657 w 1181176"/>
                  <a:gd name="connsiteY262" fmla="*/ 496595 h 603885"/>
                  <a:gd name="connsiteX263" fmla="*/ 223876 w 1181176"/>
                  <a:gd name="connsiteY263" fmla="*/ 487909 h 603885"/>
                  <a:gd name="connsiteX264" fmla="*/ 213589 w 1181176"/>
                  <a:gd name="connsiteY264" fmla="*/ 477088 h 603885"/>
                  <a:gd name="connsiteX265" fmla="*/ 205359 w 1181176"/>
                  <a:gd name="connsiteY265" fmla="*/ 471907 h 603885"/>
                  <a:gd name="connsiteX266" fmla="*/ 191033 w 1181176"/>
                  <a:gd name="connsiteY266" fmla="*/ 467411 h 603885"/>
                  <a:gd name="connsiteX267" fmla="*/ 180823 w 1181176"/>
                  <a:gd name="connsiteY267" fmla="*/ 465049 h 603885"/>
                  <a:gd name="connsiteX268" fmla="*/ 172364 w 1181176"/>
                  <a:gd name="connsiteY268" fmla="*/ 465049 h 603885"/>
                  <a:gd name="connsiteX269" fmla="*/ 162306 w 1181176"/>
                  <a:gd name="connsiteY269" fmla="*/ 466725 h 603885"/>
                  <a:gd name="connsiteX270" fmla="*/ 152171 w 1181176"/>
                  <a:gd name="connsiteY270" fmla="*/ 469697 h 603885"/>
                  <a:gd name="connsiteX271" fmla="*/ 142113 w 1181176"/>
                  <a:gd name="connsiteY271" fmla="*/ 473888 h 603885"/>
                  <a:gd name="connsiteX272" fmla="*/ 139065 w 1181176"/>
                  <a:gd name="connsiteY272" fmla="*/ 479298 h 603885"/>
                  <a:gd name="connsiteX273" fmla="*/ 145161 w 1181176"/>
                  <a:gd name="connsiteY273" fmla="*/ 489128 h 603885"/>
                  <a:gd name="connsiteX274" fmla="*/ 151257 w 1181176"/>
                  <a:gd name="connsiteY274" fmla="*/ 497891 h 603885"/>
                  <a:gd name="connsiteX275" fmla="*/ 155067 w 1181176"/>
                  <a:gd name="connsiteY275" fmla="*/ 502463 h 603885"/>
                  <a:gd name="connsiteX276" fmla="*/ 158648 w 1181176"/>
                  <a:gd name="connsiteY276" fmla="*/ 505892 h 603885"/>
                  <a:gd name="connsiteX277" fmla="*/ 164897 w 1181176"/>
                  <a:gd name="connsiteY277" fmla="*/ 509702 h 603885"/>
                  <a:gd name="connsiteX278" fmla="*/ 171221 w 1181176"/>
                  <a:gd name="connsiteY278" fmla="*/ 510083 h 603885"/>
                  <a:gd name="connsiteX279" fmla="*/ 174422 w 1181176"/>
                  <a:gd name="connsiteY279" fmla="*/ 510921 h 603885"/>
                  <a:gd name="connsiteX280" fmla="*/ 177622 w 1181176"/>
                  <a:gd name="connsiteY280" fmla="*/ 512978 h 603885"/>
                  <a:gd name="connsiteX281" fmla="*/ 186385 w 1181176"/>
                  <a:gd name="connsiteY281" fmla="*/ 521665 h 603885"/>
                  <a:gd name="connsiteX282" fmla="*/ 188747 w 1181176"/>
                  <a:gd name="connsiteY282" fmla="*/ 522884 h 603885"/>
                  <a:gd name="connsiteX283" fmla="*/ 187223 w 1181176"/>
                  <a:gd name="connsiteY283" fmla="*/ 523799 h 603885"/>
                  <a:gd name="connsiteX284" fmla="*/ 179070 w 1181176"/>
                  <a:gd name="connsiteY284" fmla="*/ 524485 h 603885"/>
                  <a:gd name="connsiteX285" fmla="*/ 167488 w 1181176"/>
                  <a:gd name="connsiteY285" fmla="*/ 526847 h 603885"/>
                  <a:gd name="connsiteX286" fmla="*/ 157886 w 1181176"/>
                  <a:gd name="connsiteY286" fmla="*/ 527609 h 603885"/>
                  <a:gd name="connsiteX287" fmla="*/ 149428 w 1181176"/>
                  <a:gd name="connsiteY287" fmla="*/ 526847 h 603885"/>
                  <a:gd name="connsiteX288" fmla="*/ 137008 w 1181176"/>
                  <a:gd name="connsiteY288" fmla="*/ 527837 h 603885"/>
                  <a:gd name="connsiteX289" fmla="*/ 127330 w 1181176"/>
                  <a:gd name="connsiteY289" fmla="*/ 529514 h 603885"/>
                  <a:gd name="connsiteX290" fmla="*/ 121234 w 1181176"/>
                  <a:gd name="connsiteY290" fmla="*/ 532028 h 603885"/>
                  <a:gd name="connsiteX291" fmla="*/ 112852 w 1181176"/>
                  <a:gd name="connsiteY291" fmla="*/ 538429 h 603885"/>
                  <a:gd name="connsiteX292" fmla="*/ 84658 w 1181176"/>
                  <a:gd name="connsiteY292" fmla="*/ 551840 h 603885"/>
                  <a:gd name="connsiteX293" fmla="*/ 82906 w 1181176"/>
                  <a:gd name="connsiteY293" fmla="*/ 565252 h 603885"/>
                  <a:gd name="connsiteX294" fmla="*/ 81915 w 1181176"/>
                  <a:gd name="connsiteY294" fmla="*/ 578587 h 603885"/>
                  <a:gd name="connsiteX295" fmla="*/ 89687 w 1181176"/>
                  <a:gd name="connsiteY295" fmla="*/ 580034 h 603885"/>
                  <a:gd name="connsiteX296" fmla="*/ 111633 w 1181176"/>
                  <a:gd name="connsiteY296" fmla="*/ 581406 h 603885"/>
                  <a:gd name="connsiteX297" fmla="*/ 121615 w 1181176"/>
                  <a:gd name="connsiteY297" fmla="*/ 584302 h 603885"/>
                  <a:gd name="connsiteX298" fmla="*/ 121006 w 1181176"/>
                  <a:gd name="connsiteY298" fmla="*/ 574243 h 603885"/>
                  <a:gd name="connsiteX299" fmla="*/ 118948 w 1181176"/>
                  <a:gd name="connsiteY299" fmla="*/ 565937 h 603885"/>
                  <a:gd name="connsiteX300" fmla="*/ 123520 w 1181176"/>
                  <a:gd name="connsiteY300" fmla="*/ 556184 h 603885"/>
                  <a:gd name="connsiteX301" fmla="*/ 124130 w 1181176"/>
                  <a:gd name="connsiteY301" fmla="*/ 571576 h 603885"/>
                  <a:gd name="connsiteX302" fmla="*/ 127406 w 1181176"/>
                  <a:gd name="connsiteY302" fmla="*/ 585521 h 603885"/>
                  <a:gd name="connsiteX303" fmla="*/ 138684 w 1181176"/>
                  <a:gd name="connsiteY303" fmla="*/ 584911 h 603885"/>
                  <a:gd name="connsiteX304" fmla="*/ 162230 w 1181176"/>
                  <a:gd name="connsiteY304" fmla="*/ 587045 h 603885"/>
                  <a:gd name="connsiteX305" fmla="*/ 162535 w 1181176"/>
                  <a:gd name="connsiteY305" fmla="*/ 571119 h 603885"/>
                  <a:gd name="connsiteX306" fmla="*/ 167792 w 1181176"/>
                  <a:gd name="connsiteY306" fmla="*/ 582092 h 603885"/>
                  <a:gd name="connsiteX307" fmla="*/ 182347 w 1181176"/>
                  <a:gd name="connsiteY307" fmla="*/ 584911 h 603885"/>
                  <a:gd name="connsiteX308" fmla="*/ 193929 w 1181176"/>
                  <a:gd name="connsiteY308" fmla="*/ 587807 h 603885"/>
                  <a:gd name="connsiteX309" fmla="*/ 198501 w 1181176"/>
                  <a:gd name="connsiteY309" fmla="*/ 576682 h 603885"/>
                  <a:gd name="connsiteX310" fmla="*/ 202692 w 1181176"/>
                  <a:gd name="connsiteY310" fmla="*/ 571195 h 603885"/>
                  <a:gd name="connsiteX311" fmla="*/ 203987 w 1181176"/>
                  <a:gd name="connsiteY311" fmla="*/ 571652 h 603885"/>
                  <a:gd name="connsiteX312" fmla="*/ 206045 w 1181176"/>
                  <a:gd name="connsiteY312" fmla="*/ 574091 h 603885"/>
                  <a:gd name="connsiteX313" fmla="*/ 208788 w 1181176"/>
                  <a:gd name="connsiteY313" fmla="*/ 578587 h 603885"/>
                  <a:gd name="connsiteX314" fmla="*/ 215798 w 1181176"/>
                  <a:gd name="connsiteY314" fmla="*/ 583159 h 603885"/>
                  <a:gd name="connsiteX315" fmla="*/ 232639 w 1181176"/>
                  <a:gd name="connsiteY315" fmla="*/ 590017 h 603885"/>
                  <a:gd name="connsiteX316" fmla="*/ 245669 w 1181176"/>
                  <a:gd name="connsiteY316" fmla="*/ 592836 h 603885"/>
                  <a:gd name="connsiteX317" fmla="*/ 253594 w 1181176"/>
                  <a:gd name="connsiteY317" fmla="*/ 593522 h 603885"/>
                  <a:gd name="connsiteX318" fmla="*/ 287122 w 1181176"/>
                  <a:gd name="connsiteY318" fmla="*/ 589407 h 603885"/>
                  <a:gd name="connsiteX319" fmla="*/ 289103 w 1181176"/>
                  <a:gd name="connsiteY319" fmla="*/ 563956 h 603885"/>
                  <a:gd name="connsiteX320" fmla="*/ 298323 w 1181176"/>
                  <a:gd name="connsiteY320" fmla="*/ 578358 h 603885"/>
                  <a:gd name="connsiteX321" fmla="*/ 302209 w 1181176"/>
                  <a:gd name="connsiteY321" fmla="*/ 581711 h 603885"/>
                  <a:gd name="connsiteX322" fmla="*/ 321488 w 1181176"/>
                  <a:gd name="connsiteY322" fmla="*/ 582854 h 603885"/>
                  <a:gd name="connsiteX323" fmla="*/ 366293 w 1181176"/>
                  <a:gd name="connsiteY323" fmla="*/ 580720 h 603885"/>
                  <a:gd name="connsiteX324" fmla="*/ 367208 w 1181176"/>
                  <a:gd name="connsiteY324" fmla="*/ 576910 h 603885"/>
                  <a:gd name="connsiteX325" fmla="*/ 365150 w 1181176"/>
                  <a:gd name="connsiteY325" fmla="*/ 572033 h 603885"/>
                  <a:gd name="connsiteX326" fmla="*/ 361493 w 1181176"/>
                  <a:gd name="connsiteY326" fmla="*/ 567157 h 603885"/>
                  <a:gd name="connsiteX327" fmla="*/ 356159 w 1181176"/>
                  <a:gd name="connsiteY327" fmla="*/ 562204 h 603885"/>
                  <a:gd name="connsiteX328" fmla="*/ 354787 w 1181176"/>
                  <a:gd name="connsiteY328" fmla="*/ 560146 h 603885"/>
                  <a:gd name="connsiteX329" fmla="*/ 360045 w 1181176"/>
                  <a:gd name="connsiteY329" fmla="*/ 562813 h 603885"/>
                  <a:gd name="connsiteX330" fmla="*/ 363245 w 1181176"/>
                  <a:gd name="connsiteY330" fmla="*/ 565556 h 603885"/>
                  <a:gd name="connsiteX331" fmla="*/ 366827 w 1181176"/>
                  <a:gd name="connsiteY331" fmla="*/ 566852 h 603885"/>
                  <a:gd name="connsiteX332" fmla="*/ 370865 w 1181176"/>
                  <a:gd name="connsiteY332" fmla="*/ 566547 h 603885"/>
                  <a:gd name="connsiteX333" fmla="*/ 373990 w 1181176"/>
                  <a:gd name="connsiteY333" fmla="*/ 567614 h 603885"/>
                  <a:gd name="connsiteX334" fmla="*/ 382143 w 1181176"/>
                  <a:gd name="connsiteY334" fmla="*/ 576301 h 603885"/>
                  <a:gd name="connsiteX335" fmla="*/ 386258 w 1181176"/>
                  <a:gd name="connsiteY335" fmla="*/ 578358 h 603885"/>
                  <a:gd name="connsiteX336" fmla="*/ 391135 w 1181176"/>
                  <a:gd name="connsiteY336" fmla="*/ 579196 h 603885"/>
                  <a:gd name="connsiteX337" fmla="*/ 395707 w 1181176"/>
                  <a:gd name="connsiteY337" fmla="*/ 578968 h 603885"/>
                  <a:gd name="connsiteX338" fmla="*/ 399898 w 1181176"/>
                  <a:gd name="connsiteY338" fmla="*/ 577596 h 603885"/>
                  <a:gd name="connsiteX339" fmla="*/ 407442 w 1181176"/>
                  <a:gd name="connsiteY339" fmla="*/ 576986 h 603885"/>
                  <a:gd name="connsiteX340" fmla="*/ 411175 w 1181176"/>
                  <a:gd name="connsiteY340" fmla="*/ 578129 h 603885"/>
                  <a:gd name="connsiteX341" fmla="*/ 415062 w 1181176"/>
                  <a:gd name="connsiteY341" fmla="*/ 580339 h 603885"/>
                  <a:gd name="connsiteX342" fmla="*/ 420548 w 1181176"/>
                  <a:gd name="connsiteY342" fmla="*/ 585216 h 603885"/>
                  <a:gd name="connsiteX343" fmla="*/ 420472 w 1181176"/>
                  <a:gd name="connsiteY343" fmla="*/ 588340 h 603885"/>
                  <a:gd name="connsiteX344" fmla="*/ 417881 w 1181176"/>
                  <a:gd name="connsiteY344" fmla="*/ 592150 h 603885"/>
                  <a:gd name="connsiteX345" fmla="*/ 415823 w 1181176"/>
                  <a:gd name="connsiteY345" fmla="*/ 596189 h 603885"/>
                  <a:gd name="connsiteX346" fmla="*/ 414147 w 1181176"/>
                  <a:gd name="connsiteY346" fmla="*/ 600608 h 603885"/>
                  <a:gd name="connsiteX347" fmla="*/ 415519 w 1181176"/>
                  <a:gd name="connsiteY347" fmla="*/ 603047 h 603885"/>
                  <a:gd name="connsiteX348" fmla="*/ 421843 w 1181176"/>
                  <a:gd name="connsiteY348" fmla="*/ 603885 h 603885"/>
                  <a:gd name="connsiteX349" fmla="*/ 426034 w 1181176"/>
                  <a:gd name="connsiteY349" fmla="*/ 603656 h 603885"/>
                  <a:gd name="connsiteX350" fmla="*/ 445618 w 1181176"/>
                  <a:gd name="connsiteY350" fmla="*/ 598551 h 603885"/>
                  <a:gd name="connsiteX351" fmla="*/ 454609 w 1181176"/>
                  <a:gd name="connsiteY351" fmla="*/ 597713 h 603885"/>
                  <a:gd name="connsiteX352" fmla="*/ 471754 w 1181176"/>
                  <a:gd name="connsiteY352" fmla="*/ 592988 h 603885"/>
                  <a:gd name="connsiteX353" fmla="*/ 480517 w 1181176"/>
                  <a:gd name="connsiteY353" fmla="*/ 589483 h 603885"/>
                  <a:gd name="connsiteX354" fmla="*/ 486537 w 1181176"/>
                  <a:gd name="connsiteY354" fmla="*/ 585597 h 603885"/>
                  <a:gd name="connsiteX355" fmla="*/ 494081 w 1181176"/>
                  <a:gd name="connsiteY355" fmla="*/ 581863 h 603885"/>
                  <a:gd name="connsiteX356" fmla="*/ 519303 w 1181176"/>
                  <a:gd name="connsiteY356" fmla="*/ 572262 h 603885"/>
                  <a:gd name="connsiteX357" fmla="*/ 525704 w 1181176"/>
                  <a:gd name="connsiteY357" fmla="*/ 566471 h 603885"/>
                  <a:gd name="connsiteX358" fmla="*/ 530962 w 1181176"/>
                  <a:gd name="connsiteY358" fmla="*/ 557555 h 603885"/>
                  <a:gd name="connsiteX359" fmla="*/ 530352 w 1181176"/>
                  <a:gd name="connsiteY359" fmla="*/ 549783 h 603885"/>
                  <a:gd name="connsiteX360" fmla="*/ 523951 w 1181176"/>
                  <a:gd name="connsiteY360" fmla="*/ 543154 h 603885"/>
                  <a:gd name="connsiteX361" fmla="*/ 519151 w 1181176"/>
                  <a:gd name="connsiteY361" fmla="*/ 539648 h 603885"/>
                  <a:gd name="connsiteX362" fmla="*/ 516027 w 1181176"/>
                  <a:gd name="connsiteY362" fmla="*/ 539344 h 603885"/>
                  <a:gd name="connsiteX363" fmla="*/ 512674 w 1181176"/>
                  <a:gd name="connsiteY363" fmla="*/ 540487 h 603885"/>
                  <a:gd name="connsiteX364" fmla="*/ 504825 w 1181176"/>
                  <a:gd name="connsiteY364" fmla="*/ 545287 h 603885"/>
                  <a:gd name="connsiteX365" fmla="*/ 499643 w 1181176"/>
                  <a:gd name="connsiteY365" fmla="*/ 547268 h 603885"/>
                  <a:gd name="connsiteX366" fmla="*/ 492404 w 1181176"/>
                  <a:gd name="connsiteY366" fmla="*/ 546506 h 603885"/>
                  <a:gd name="connsiteX367" fmla="*/ 483032 w 1181176"/>
                  <a:gd name="connsiteY367" fmla="*/ 543001 h 603885"/>
                  <a:gd name="connsiteX368" fmla="*/ 479222 w 1181176"/>
                  <a:gd name="connsiteY368" fmla="*/ 539496 h 603885"/>
                  <a:gd name="connsiteX369" fmla="*/ 480974 w 1181176"/>
                  <a:gd name="connsiteY369" fmla="*/ 535838 h 603885"/>
                  <a:gd name="connsiteX370" fmla="*/ 480670 w 1181176"/>
                  <a:gd name="connsiteY370" fmla="*/ 530962 h 603885"/>
                  <a:gd name="connsiteX371" fmla="*/ 478384 w 1181176"/>
                  <a:gd name="connsiteY371" fmla="*/ 525094 h 603885"/>
                  <a:gd name="connsiteX372" fmla="*/ 472288 w 1181176"/>
                  <a:gd name="connsiteY372" fmla="*/ 522046 h 603885"/>
                  <a:gd name="connsiteX373" fmla="*/ 455752 w 1181176"/>
                  <a:gd name="connsiteY373" fmla="*/ 522199 h 603885"/>
                  <a:gd name="connsiteX374" fmla="*/ 444322 w 1181176"/>
                  <a:gd name="connsiteY374" fmla="*/ 526009 h 603885"/>
                  <a:gd name="connsiteX375" fmla="*/ 442189 w 1181176"/>
                  <a:gd name="connsiteY375" fmla="*/ 525704 h 603885"/>
                  <a:gd name="connsiteX376" fmla="*/ 426796 w 1181176"/>
                  <a:gd name="connsiteY376" fmla="*/ 518084 h 603885"/>
                  <a:gd name="connsiteX377" fmla="*/ 421919 w 1181176"/>
                  <a:gd name="connsiteY377" fmla="*/ 516865 h 603885"/>
                  <a:gd name="connsiteX378" fmla="*/ 409499 w 1181176"/>
                  <a:gd name="connsiteY378" fmla="*/ 516026 h 603885"/>
                  <a:gd name="connsiteX379" fmla="*/ 403327 w 1181176"/>
                  <a:gd name="connsiteY379" fmla="*/ 517093 h 603885"/>
                  <a:gd name="connsiteX380" fmla="*/ 393344 w 1181176"/>
                  <a:gd name="connsiteY380" fmla="*/ 520522 h 603885"/>
                  <a:gd name="connsiteX381" fmla="*/ 384734 w 1181176"/>
                  <a:gd name="connsiteY381" fmla="*/ 521360 h 603885"/>
                  <a:gd name="connsiteX382" fmla="*/ 381533 w 1181176"/>
                  <a:gd name="connsiteY382" fmla="*/ 520522 h 603885"/>
                  <a:gd name="connsiteX383" fmla="*/ 376504 w 1181176"/>
                  <a:gd name="connsiteY383" fmla="*/ 517779 h 603885"/>
                  <a:gd name="connsiteX384" fmla="*/ 372694 w 1181176"/>
                  <a:gd name="connsiteY384" fmla="*/ 514960 h 603885"/>
                  <a:gd name="connsiteX385" fmla="*/ 373152 w 1181176"/>
                  <a:gd name="connsiteY385" fmla="*/ 513817 h 603885"/>
                  <a:gd name="connsiteX386" fmla="*/ 384277 w 1181176"/>
                  <a:gd name="connsiteY386" fmla="*/ 513893 h 603885"/>
                  <a:gd name="connsiteX387" fmla="*/ 393802 w 1181176"/>
                  <a:gd name="connsiteY387" fmla="*/ 512674 h 603885"/>
                  <a:gd name="connsiteX388" fmla="*/ 402336 w 1181176"/>
                  <a:gd name="connsiteY388" fmla="*/ 510007 h 603885"/>
                  <a:gd name="connsiteX389" fmla="*/ 403327 w 1181176"/>
                  <a:gd name="connsiteY389" fmla="*/ 508254 h 603885"/>
                  <a:gd name="connsiteX390" fmla="*/ 399364 w 1181176"/>
                  <a:gd name="connsiteY390" fmla="*/ 506654 h 603885"/>
                  <a:gd name="connsiteX391" fmla="*/ 394564 w 1181176"/>
                  <a:gd name="connsiteY391" fmla="*/ 502996 h 603885"/>
                  <a:gd name="connsiteX392" fmla="*/ 388696 w 1181176"/>
                  <a:gd name="connsiteY392" fmla="*/ 497357 h 603885"/>
                  <a:gd name="connsiteX393" fmla="*/ 388544 w 1181176"/>
                  <a:gd name="connsiteY393" fmla="*/ 495224 h 603885"/>
                  <a:gd name="connsiteX394" fmla="*/ 393954 w 1181176"/>
                  <a:gd name="connsiteY394" fmla="*/ 496519 h 603885"/>
                  <a:gd name="connsiteX395" fmla="*/ 399440 w 1181176"/>
                  <a:gd name="connsiteY395" fmla="*/ 498729 h 603885"/>
                  <a:gd name="connsiteX396" fmla="*/ 418948 w 1181176"/>
                  <a:gd name="connsiteY396" fmla="*/ 508787 h 603885"/>
                  <a:gd name="connsiteX397" fmla="*/ 430606 w 1181176"/>
                  <a:gd name="connsiteY397" fmla="*/ 512369 h 603885"/>
                  <a:gd name="connsiteX398" fmla="*/ 441884 w 1181176"/>
                  <a:gd name="connsiteY398" fmla="*/ 513512 h 603885"/>
                  <a:gd name="connsiteX399" fmla="*/ 456438 w 1181176"/>
                  <a:gd name="connsiteY399" fmla="*/ 513664 h 603885"/>
                  <a:gd name="connsiteX400" fmla="*/ 486232 w 1181176"/>
                  <a:gd name="connsiteY400" fmla="*/ 511073 h 603885"/>
                  <a:gd name="connsiteX401" fmla="*/ 496595 w 1181176"/>
                  <a:gd name="connsiteY401" fmla="*/ 510921 h 603885"/>
                  <a:gd name="connsiteX402" fmla="*/ 502844 w 1181176"/>
                  <a:gd name="connsiteY402" fmla="*/ 510159 h 603885"/>
                  <a:gd name="connsiteX403" fmla="*/ 511226 w 1181176"/>
                  <a:gd name="connsiteY403" fmla="*/ 507949 h 603885"/>
                  <a:gd name="connsiteX404" fmla="*/ 519303 w 1181176"/>
                  <a:gd name="connsiteY404" fmla="*/ 504368 h 603885"/>
                  <a:gd name="connsiteX405" fmla="*/ 523799 w 1181176"/>
                  <a:gd name="connsiteY405" fmla="*/ 500710 h 603885"/>
                  <a:gd name="connsiteX406" fmla="*/ 527380 w 1181176"/>
                  <a:gd name="connsiteY406" fmla="*/ 495681 h 603885"/>
                  <a:gd name="connsiteX407" fmla="*/ 528523 w 1181176"/>
                  <a:gd name="connsiteY407" fmla="*/ 487832 h 603885"/>
                  <a:gd name="connsiteX408" fmla="*/ 527228 w 1181176"/>
                  <a:gd name="connsiteY408" fmla="*/ 477012 h 603885"/>
                  <a:gd name="connsiteX409" fmla="*/ 527075 w 1181176"/>
                  <a:gd name="connsiteY409" fmla="*/ 468859 h 603885"/>
                  <a:gd name="connsiteX410" fmla="*/ 528142 w 1181176"/>
                  <a:gd name="connsiteY410" fmla="*/ 463448 h 603885"/>
                  <a:gd name="connsiteX411" fmla="*/ 529819 w 1181176"/>
                  <a:gd name="connsiteY411" fmla="*/ 460629 h 603885"/>
                  <a:gd name="connsiteX412" fmla="*/ 551383 w 1181176"/>
                  <a:gd name="connsiteY412" fmla="*/ 460477 h 603885"/>
                  <a:gd name="connsiteX413" fmla="*/ 570128 w 1181176"/>
                  <a:gd name="connsiteY413" fmla="*/ 462153 h 603885"/>
                  <a:gd name="connsiteX414" fmla="*/ 580415 w 1181176"/>
                  <a:gd name="connsiteY414" fmla="*/ 461239 h 603885"/>
                  <a:gd name="connsiteX415" fmla="*/ 594055 w 1181176"/>
                  <a:gd name="connsiteY415" fmla="*/ 456895 h 603885"/>
                  <a:gd name="connsiteX416" fmla="*/ 604876 w 1181176"/>
                  <a:gd name="connsiteY416" fmla="*/ 457200 h 603885"/>
                  <a:gd name="connsiteX417" fmla="*/ 608990 w 1181176"/>
                  <a:gd name="connsiteY417" fmla="*/ 456667 h 603885"/>
                  <a:gd name="connsiteX418" fmla="*/ 613029 w 1181176"/>
                  <a:gd name="connsiteY418" fmla="*/ 455295 h 603885"/>
                  <a:gd name="connsiteX419" fmla="*/ 625221 w 1181176"/>
                  <a:gd name="connsiteY419" fmla="*/ 437769 h 603885"/>
                  <a:gd name="connsiteX420" fmla="*/ 639090 w 1181176"/>
                  <a:gd name="connsiteY420" fmla="*/ 428854 h 603885"/>
                  <a:gd name="connsiteX421" fmla="*/ 637413 w 1181176"/>
                  <a:gd name="connsiteY421" fmla="*/ 426491 h 603885"/>
                  <a:gd name="connsiteX422" fmla="*/ 627660 w 1181176"/>
                  <a:gd name="connsiteY422" fmla="*/ 422529 h 603885"/>
                  <a:gd name="connsiteX423" fmla="*/ 602513 w 1181176"/>
                  <a:gd name="connsiteY423" fmla="*/ 415138 h 603885"/>
                  <a:gd name="connsiteX424" fmla="*/ 591693 w 1181176"/>
                  <a:gd name="connsiteY424" fmla="*/ 413461 h 603885"/>
                  <a:gd name="connsiteX425" fmla="*/ 593370 w 1181176"/>
                  <a:gd name="connsiteY425" fmla="*/ 412623 h 603885"/>
                  <a:gd name="connsiteX426" fmla="*/ 609219 w 1181176"/>
                  <a:gd name="connsiteY426" fmla="*/ 411937 h 603885"/>
                  <a:gd name="connsiteX427" fmla="*/ 631241 w 1181176"/>
                  <a:gd name="connsiteY427" fmla="*/ 412547 h 603885"/>
                  <a:gd name="connsiteX428" fmla="*/ 651282 w 1181176"/>
                  <a:gd name="connsiteY428" fmla="*/ 410642 h 603885"/>
                  <a:gd name="connsiteX429" fmla="*/ 664159 w 1181176"/>
                  <a:gd name="connsiteY429" fmla="*/ 404317 h 603885"/>
                  <a:gd name="connsiteX430" fmla="*/ 664617 w 1181176"/>
                  <a:gd name="connsiteY430" fmla="*/ 401041 h 603885"/>
                  <a:gd name="connsiteX431" fmla="*/ 668579 w 1181176"/>
                  <a:gd name="connsiteY431" fmla="*/ 395554 h 603885"/>
                  <a:gd name="connsiteX432" fmla="*/ 666522 w 1181176"/>
                  <a:gd name="connsiteY432" fmla="*/ 393344 h 603885"/>
                  <a:gd name="connsiteX433" fmla="*/ 661416 w 1181176"/>
                  <a:gd name="connsiteY433" fmla="*/ 392735 h 603885"/>
                  <a:gd name="connsiteX434" fmla="*/ 642823 w 1181176"/>
                  <a:gd name="connsiteY434" fmla="*/ 384200 h 603885"/>
                  <a:gd name="connsiteX435" fmla="*/ 631088 w 1181176"/>
                  <a:gd name="connsiteY435" fmla="*/ 382219 h 603885"/>
                  <a:gd name="connsiteX436" fmla="*/ 615772 w 1181176"/>
                  <a:gd name="connsiteY436" fmla="*/ 381533 h 603885"/>
                  <a:gd name="connsiteX437" fmla="*/ 609676 w 1181176"/>
                  <a:gd name="connsiteY437" fmla="*/ 375666 h 603885"/>
                  <a:gd name="connsiteX438" fmla="*/ 604876 w 1181176"/>
                  <a:gd name="connsiteY438" fmla="*/ 373380 h 603885"/>
                  <a:gd name="connsiteX439" fmla="*/ 597942 w 1181176"/>
                  <a:gd name="connsiteY439" fmla="*/ 371551 h 603885"/>
                  <a:gd name="connsiteX440" fmla="*/ 587502 w 1181176"/>
                  <a:gd name="connsiteY440" fmla="*/ 370103 h 603885"/>
                  <a:gd name="connsiteX441" fmla="*/ 575843 w 1181176"/>
                  <a:gd name="connsiteY441" fmla="*/ 370637 h 603885"/>
                  <a:gd name="connsiteX442" fmla="*/ 549326 w 1181176"/>
                  <a:gd name="connsiteY442" fmla="*/ 373990 h 603885"/>
                  <a:gd name="connsiteX443" fmla="*/ 542011 w 1181176"/>
                  <a:gd name="connsiteY443" fmla="*/ 376047 h 603885"/>
                  <a:gd name="connsiteX444" fmla="*/ 534924 w 1181176"/>
                  <a:gd name="connsiteY444" fmla="*/ 377038 h 603885"/>
                  <a:gd name="connsiteX445" fmla="*/ 528904 w 1181176"/>
                  <a:gd name="connsiteY445" fmla="*/ 375209 h 603885"/>
                  <a:gd name="connsiteX446" fmla="*/ 521742 w 1181176"/>
                  <a:gd name="connsiteY446" fmla="*/ 370865 h 603885"/>
                  <a:gd name="connsiteX447" fmla="*/ 513969 w 1181176"/>
                  <a:gd name="connsiteY447" fmla="*/ 368046 h 603885"/>
                  <a:gd name="connsiteX448" fmla="*/ 508711 w 1181176"/>
                  <a:gd name="connsiteY448" fmla="*/ 367513 h 603885"/>
                  <a:gd name="connsiteX449" fmla="*/ 507797 w 1181176"/>
                  <a:gd name="connsiteY449" fmla="*/ 365760 h 603885"/>
                  <a:gd name="connsiteX450" fmla="*/ 520294 w 1181176"/>
                  <a:gd name="connsiteY450" fmla="*/ 365150 h 603885"/>
                  <a:gd name="connsiteX451" fmla="*/ 531343 w 1181176"/>
                  <a:gd name="connsiteY451" fmla="*/ 365684 h 603885"/>
                  <a:gd name="connsiteX452" fmla="*/ 540792 w 1181176"/>
                  <a:gd name="connsiteY452" fmla="*/ 367284 h 603885"/>
                  <a:gd name="connsiteX453" fmla="*/ 553669 w 1181176"/>
                  <a:gd name="connsiteY453" fmla="*/ 367284 h 603885"/>
                  <a:gd name="connsiteX454" fmla="*/ 577977 w 1181176"/>
                  <a:gd name="connsiteY454" fmla="*/ 364769 h 603885"/>
                  <a:gd name="connsiteX455" fmla="*/ 587273 w 1181176"/>
                  <a:gd name="connsiteY455" fmla="*/ 364769 h 603885"/>
                  <a:gd name="connsiteX456" fmla="*/ 593065 w 1181176"/>
                  <a:gd name="connsiteY456" fmla="*/ 363322 h 603885"/>
                  <a:gd name="connsiteX457" fmla="*/ 601752 w 1181176"/>
                  <a:gd name="connsiteY457" fmla="*/ 363626 h 603885"/>
                  <a:gd name="connsiteX458" fmla="*/ 611277 w 1181176"/>
                  <a:gd name="connsiteY458" fmla="*/ 362102 h 603885"/>
                  <a:gd name="connsiteX459" fmla="*/ 621868 w 1181176"/>
                  <a:gd name="connsiteY459" fmla="*/ 364693 h 603885"/>
                  <a:gd name="connsiteX460" fmla="*/ 626669 w 1181176"/>
                  <a:gd name="connsiteY460" fmla="*/ 366979 h 603885"/>
                  <a:gd name="connsiteX461" fmla="*/ 637565 w 1181176"/>
                  <a:gd name="connsiteY461" fmla="*/ 369113 h 603885"/>
                  <a:gd name="connsiteX462" fmla="*/ 660502 w 1181176"/>
                  <a:gd name="connsiteY462" fmla="*/ 369113 h 603885"/>
                  <a:gd name="connsiteX463" fmla="*/ 664769 w 1181176"/>
                  <a:gd name="connsiteY463" fmla="*/ 367665 h 603885"/>
                  <a:gd name="connsiteX464" fmla="*/ 666674 w 1181176"/>
                  <a:gd name="connsiteY464" fmla="*/ 352577 h 603885"/>
                  <a:gd name="connsiteX465" fmla="*/ 657149 w 1181176"/>
                  <a:gd name="connsiteY465" fmla="*/ 352044 h 603885"/>
                  <a:gd name="connsiteX466" fmla="*/ 642976 w 1181176"/>
                  <a:gd name="connsiteY466" fmla="*/ 354787 h 603885"/>
                  <a:gd name="connsiteX467" fmla="*/ 632917 w 1181176"/>
                  <a:gd name="connsiteY467" fmla="*/ 352654 h 603885"/>
                  <a:gd name="connsiteX468" fmla="*/ 623240 w 1181176"/>
                  <a:gd name="connsiteY468" fmla="*/ 351739 h 603885"/>
                  <a:gd name="connsiteX469" fmla="*/ 609905 w 1181176"/>
                  <a:gd name="connsiteY469" fmla="*/ 345567 h 603885"/>
                  <a:gd name="connsiteX470" fmla="*/ 603352 w 1181176"/>
                  <a:gd name="connsiteY470" fmla="*/ 344272 h 603885"/>
                  <a:gd name="connsiteX471" fmla="*/ 596341 w 1181176"/>
                  <a:gd name="connsiteY471" fmla="*/ 336728 h 603885"/>
                  <a:gd name="connsiteX472" fmla="*/ 581863 w 1181176"/>
                  <a:gd name="connsiteY472" fmla="*/ 331165 h 603885"/>
                  <a:gd name="connsiteX473" fmla="*/ 574700 w 1181176"/>
                  <a:gd name="connsiteY473" fmla="*/ 330327 h 603885"/>
                  <a:gd name="connsiteX474" fmla="*/ 573024 w 1181176"/>
                  <a:gd name="connsiteY474" fmla="*/ 328270 h 603885"/>
                  <a:gd name="connsiteX475" fmla="*/ 593293 w 1181176"/>
                  <a:gd name="connsiteY475" fmla="*/ 329794 h 603885"/>
                  <a:gd name="connsiteX476" fmla="*/ 605257 w 1181176"/>
                  <a:gd name="connsiteY476" fmla="*/ 331622 h 603885"/>
                  <a:gd name="connsiteX477" fmla="*/ 616610 w 1181176"/>
                  <a:gd name="connsiteY477" fmla="*/ 335280 h 603885"/>
                  <a:gd name="connsiteX478" fmla="*/ 627050 w 1181176"/>
                  <a:gd name="connsiteY478" fmla="*/ 336728 h 603885"/>
                  <a:gd name="connsiteX479" fmla="*/ 636499 w 1181176"/>
                  <a:gd name="connsiteY479" fmla="*/ 336118 h 603885"/>
                  <a:gd name="connsiteX480" fmla="*/ 654406 w 1181176"/>
                  <a:gd name="connsiteY480" fmla="*/ 332842 h 603885"/>
                  <a:gd name="connsiteX481" fmla="*/ 669646 w 1181176"/>
                  <a:gd name="connsiteY481" fmla="*/ 333299 h 603885"/>
                  <a:gd name="connsiteX482" fmla="*/ 678028 w 1181176"/>
                  <a:gd name="connsiteY482" fmla="*/ 332308 h 603885"/>
                  <a:gd name="connsiteX483" fmla="*/ 684733 w 1181176"/>
                  <a:gd name="connsiteY483" fmla="*/ 330098 h 603885"/>
                  <a:gd name="connsiteX484" fmla="*/ 690525 w 1181176"/>
                  <a:gd name="connsiteY484" fmla="*/ 329184 h 603885"/>
                  <a:gd name="connsiteX485" fmla="*/ 706069 w 1181176"/>
                  <a:gd name="connsiteY485" fmla="*/ 329717 h 603885"/>
                  <a:gd name="connsiteX486" fmla="*/ 710108 w 1181176"/>
                  <a:gd name="connsiteY486" fmla="*/ 328955 h 603885"/>
                  <a:gd name="connsiteX487" fmla="*/ 712699 w 1181176"/>
                  <a:gd name="connsiteY487" fmla="*/ 327431 h 603885"/>
                  <a:gd name="connsiteX488" fmla="*/ 714832 w 1181176"/>
                  <a:gd name="connsiteY488" fmla="*/ 324764 h 603885"/>
                  <a:gd name="connsiteX489" fmla="*/ 716356 w 1181176"/>
                  <a:gd name="connsiteY489" fmla="*/ 320954 h 603885"/>
                  <a:gd name="connsiteX490" fmla="*/ 715213 w 1181176"/>
                  <a:gd name="connsiteY490" fmla="*/ 316840 h 603885"/>
                  <a:gd name="connsiteX491" fmla="*/ 708432 w 1181176"/>
                  <a:gd name="connsiteY491" fmla="*/ 309220 h 603885"/>
                  <a:gd name="connsiteX492" fmla="*/ 705765 w 1181176"/>
                  <a:gd name="connsiteY492" fmla="*/ 307086 h 603885"/>
                  <a:gd name="connsiteX493" fmla="*/ 699211 w 1181176"/>
                  <a:gd name="connsiteY493" fmla="*/ 305791 h 603885"/>
                  <a:gd name="connsiteX494" fmla="*/ 683362 w 1181176"/>
                  <a:gd name="connsiteY494" fmla="*/ 305181 h 603885"/>
                  <a:gd name="connsiteX495" fmla="*/ 664388 w 1181176"/>
                  <a:gd name="connsiteY495" fmla="*/ 301904 h 603885"/>
                  <a:gd name="connsiteX496" fmla="*/ 659816 w 1181176"/>
                  <a:gd name="connsiteY496" fmla="*/ 300228 h 603885"/>
                  <a:gd name="connsiteX497" fmla="*/ 670103 w 1181176"/>
                  <a:gd name="connsiteY497" fmla="*/ 296799 h 603885"/>
                  <a:gd name="connsiteX498" fmla="*/ 679780 w 1181176"/>
                  <a:gd name="connsiteY498" fmla="*/ 296342 h 603885"/>
                  <a:gd name="connsiteX499" fmla="*/ 692887 w 1181176"/>
                  <a:gd name="connsiteY499" fmla="*/ 299237 h 603885"/>
                  <a:gd name="connsiteX500" fmla="*/ 706755 w 1181176"/>
                  <a:gd name="connsiteY500" fmla="*/ 300914 h 603885"/>
                  <a:gd name="connsiteX501" fmla="*/ 745998 w 1181176"/>
                  <a:gd name="connsiteY501" fmla="*/ 312496 h 603885"/>
                  <a:gd name="connsiteX502" fmla="*/ 754532 w 1181176"/>
                  <a:gd name="connsiteY502" fmla="*/ 313106 h 603885"/>
                  <a:gd name="connsiteX503" fmla="*/ 764286 w 1181176"/>
                  <a:gd name="connsiteY503" fmla="*/ 311887 h 603885"/>
                  <a:gd name="connsiteX504" fmla="*/ 786613 w 1181176"/>
                  <a:gd name="connsiteY504" fmla="*/ 306629 h 603885"/>
                  <a:gd name="connsiteX505" fmla="*/ 790042 w 1181176"/>
                  <a:gd name="connsiteY505" fmla="*/ 304800 h 603885"/>
                  <a:gd name="connsiteX506" fmla="*/ 797357 w 1181176"/>
                  <a:gd name="connsiteY506" fmla="*/ 299161 h 603885"/>
                  <a:gd name="connsiteX507" fmla="*/ 797509 w 1181176"/>
                  <a:gd name="connsiteY507" fmla="*/ 296723 h 603885"/>
                  <a:gd name="connsiteX508" fmla="*/ 790880 w 1181176"/>
                  <a:gd name="connsiteY508" fmla="*/ 294056 h 603885"/>
                  <a:gd name="connsiteX509" fmla="*/ 787832 w 1181176"/>
                  <a:gd name="connsiteY509" fmla="*/ 293599 h 603885"/>
                  <a:gd name="connsiteX510" fmla="*/ 810997 w 1181176"/>
                  <a:gd name="connsiteY510" fmla="*/ 285979 h 603885"/>
                  <a:gd name="connsiteX511" fmla="*/ 818693 w 1181176"/>
                  <a:gd name="connsiteY511" fmla="*/ 279654 h 603885"/>
                  <a:gd name="connsiteX512" fmla="*/ 818388 w 1181176"/>
                  <a:gd name="connsiteY512" fmla="*/ 277597 h 603885"/>
                  <a:gd name="connsiteX513" fmla="*/ 810997 w 1181176"/>
                  <a:gd name="connsiteY513" fmla="*/ 275463 h 603885"/>
                  <a:gd name="connsiteX514" fmla="*/ 806425 w 1181176"/>
                  <a:gd name="connsiteY514" fmla="*/ 275082 h 603885"/>
                  <a:gd name="connsiteX515" fmla="*/ 777773 w 1181176"/>
                  <a:gd name="connsiteY515" fmla="*/ 279578 h 603885"/>
                  <a:gd name="connsiteX516" fmla="*/ 764896 w 1181176"/>
                  <a:gd name="connsiteY516" fmla="*/ 278282 h 603885"/>
                  <a:gd name="connsiteX517" fmla="*/ 760400 w 1181176"/>
                  <a:gd name="connsiteY517" fmla="*/ 276606 h 603885"/>
                  <a:gd name="connsiteX518" fmla="*/ 760705 w 1181176"/>
                  <a:gd name="connsiteY518" fmla="*/ 275006 h 603885"/>
                  <a:gd name="connsiteX519" fmla="*/ 765658 w 1181176"/>
                  <a:gd name="connsiteY519" fmla="*/ 273634 h 603885"/>
                  <a:gd name="connsiteX520" fmla="*/ 770763 w 1181176"/>
                  <a:gd name="connsiteY520" fmla="*/ 273253 h 603885"/>
                  <a:gd name="connsiteX521" fmla="*/ 776021 w 1181176"/>
                  <a:gd name="connsiteY521" fmla="*/ 273939 h 603885"/>
                  <a:gd name="connsiteX522" fmla="*/ 783412 w 1181176"/>
                  <a:gd name="connsiteY522" fmla="*/ 273025 h 603885"/>
                  <a:gd name="connsiteX523" fmla="*/ 797738 w 1181176"/>
                  <a:gd name="connsiteY523" fmla="*/ 269443 h 603885"/>
                  <a:gd name="connsiteX524" fmla="*/ 830123 w 1181176"/>
                  <a:gd name="connsiteY524" fmla="*/ 265328 h 603885"/>
                  <a:gd name="connsiteX525" fmla="*/ 832104 w 1181176"/>
                  <a:gd name="connsiteY525" fmla="*/ 261442 h 603885"/>
                  <a:gd name="connsiteX526" fmla="*/ 814502 w 1181176"/>
                  <a:gd name="connsiteY526" fmla="*/ 241249 h 603885"/>
                  <a:gd name="connsiteX527" fmla="*/ 812825 w 1181176"/>
                  <a:gd name="connsiteY527" fmla="*/ 238201 h 603885"/>
                  <a:gd name="connsiteX528" fmla="*/ 815645 w 1181176"/>
                  <a:gd name="connsiteY528" fmla="*/ 239344 h 603885"/>
                  <a:gd name="connsiteX529" fmla="*/ 824789 w 1181176"/>
                  <a:gd name="connsiteY529" fmla="*/ 245440 h 603885"/>
                  <a:gd name="connsiteX530" fmla="*/ 834847 w 1181176"/>
                  <a:gd name="connsiteY530" fmla="*/ 250850 h 603885"/>
                  <a:gd name="connsiteX531" fmla="*/ 842391 w 1181176"/>
                  <a:gd name="connsiteY531" fmla="*/ 252908 h 603885"/>
                  <a:gd name="connsiteX532" fmla="*/ 850697 w 1181176"/>
                  <a:gd name="connsiteY532" fmla="*/ 253517 h 603885"/>
                  <a:gd name="connsiteX533" fmla="*/ 857783 w 1181176"/>
                  <a:gd name="connsiteY533" fmla="*/ 252070 h 603885"/>
                  <a:gd name="connsiteX534" fmla="*/ 863651 w 1181176"/>
                  <a:gd name="connsiteY534" fmla="*/ 248564 h 603885"/>
                  <a:gd name="connsiteX535" fmla="*/ 880720 w 1181176"/>
                  <a:gd name="connsiteY535" fmla="*/ 234010 h 603885"/>
                  <a:gd name="connsiteX536" fmla="*/ 893445 w 1181176"/>
                  <a:gd name="connsiteY536" fmla="*/ 225857 h 603885"/>
                  <a:gd name="connsiteX537" fmla="*/ 926668 w 1181176"/>
                  <a:gd name="connsiteY537" fmla="*/ 209626 h 603885"/>
                  <a:gd name="connsiteX538" fmla="*/ 967207 w 1181176"/>
                  <a:gd name="connsiteY538" fmla="*/ 193319 h 603885"/>
                  <a:gd name="connsiteX539" fmla="*/ 983285 w 1181176"/>
                  <a:gd name="connsiteY539" fmla="*/ 183794 h 603885"/>
                  <a:gd name="connsiteX540" fmla="*/ 1015365 w 1181176"/>
                  <a:gd name="connsiteY540" fmla="*/ 171221 h 603885"/>
                  <a:gd name="connsiteX541" fmla="*/ 1040663 w 1181176"/>
                  <a:gd name="connsiteY541" fmla="*/ 157201 h 603885"/>
                  <a:gd name="connsiteX542" fmla="*/ 1042645 w 1181176"/>
                  <a:gd name="connsiteY542" fmla="*/ 152248 h 603885"/>
                  <a:gd name="connsiteX543" fmla="*/ 1024890 w 1181176"/>
                  <a:gd name="connsiteY543" fmla="*/ 150724 h 603885"/>
                  <a:gd name="connsiteX544" fmla="*/ 1005688 w 1181176"/>
                  <a:gd name="connsiteY544" fmla="*/ 152095 h 603885"/>
                  <a:gd name="connsiteX545" fmla="*/ 905561 w 1181176"/>
                  <a:gd name="connsiteY545" fmla="*/ 173355 h 603885"/>
                  <a:gd name="connsiteX546" fmla="*/ 896874 w 1181176"/>
                  <a:gd name="connsiteY546" fmla="*/ 174574 h 603885"/>
                  <a:gd name="connsiteX547" fmla="*/ 889940 w 1181176"/>
                  <a:gd name="connsiteY547" fmla="*/ 173355 h 603885"/>
                  <a:gd name="connsiteX548" fmla="*/ 891235 w 1181176"/>
                  <a:gd name="connsiteY548" fmla="*/ 170459 h 603885"/>
                  <a:gd name="connsiteX549" fmla="*/ 959968 w 1181176"/>
                  <a:gd name="connsiteY549" fmla="*/ 152933 h 603885"/>
                  <a:gd name="connsiteX550" fmla="*/ 962025 w 1181176"/>
                  <a:gd name="connsiteY550" fmla="*/ 151714 h 603885"/>
                  <a:gd name="connsiteX551" fmla="*/ 964387 w 1181176"/>
                  <a:gd name="connsiteY551" fmla="*/ 149123 h 603885"/>
                  <a:gd name="connsiteX552" fmla="*/ 965759 w 1181176"/>
                  <a:gd name="connsiteY552" fmla="*/ 145847 h 603885"/>
                  <a:gd name="connsiteX553" fmla="*/ 971169 w 1181176"/>
                  <a:gd name="connsiteY553" fmla="*/ 140970 h 603885"/>
                  <a:gd name="connsiteX554" fmla="*/ 995172 w 1181176"/>
                  <a:gd name="connsiteY554" fmla="*/ 139751 h 603885"/>
                  <a:gd name="connsiteX555" fmla="*/ 1006983 w 1181176"/>
                  <a:gd name="connsiteY555" fmla="*/ 138227 h 603885"/>
                  <a:gd name="connsiteX556" fmla="*/ 1014984 w 1181176"/>
                  <a:gd name="connsiteY556" fmla="*/ 136169 h 603885"/>
                  <a:gd name="connsiteX557" fmla="*/ 1018718 w 1181176"/>
                  <a:gd name="connsiteY557" fmla="*/ 131826 h 603885"/>
                  <a:gd name="connsiteX558" fmla="*/ 1025423 w 1181176"/>
                  <a:gd name="connsiteY558" fmla="*/ 129235 h 603885"/>
                  <a:gd name="connsiteX559" fmla="*/ 1050646 w 1181176"/>
                  <a:gd name="connsiteY559" fmla="*/ 130150 h 603885"/>
                  <a:gd name="connsiteX560" fmla="*/ 1056056 w 1181176"/>
                  <a:gd name="connsiteY560" fmla="*/ 129311 h 603885"/>
                  <a:gd name="connsiteX561" fmla="*/ 1067943 w 1181176"/>
                  <a:gd name="connsiteY561" fmla="*/ 124587 h 603885"/>
                  <a:gd name="connsiteX562" fmla="*/ 1088746 w 1181176"/>
                  <a:gd name="connsiteY562" fmla="*/ 119786 h 603885"/>
                  <a:gd name="connsiteX563" fmla="*/ 1131189 w 1181176"/>
                  <a:gd name="connsiteY563" fmla="*/ 104851 h 603885"/>
                  <a:gd name="connsiteX564" fmla="*/ 1143610 w 1181176"/>
                  <a:gd name="connsiteY564" fmla="*/ 101422 h 603885"/>
                  <a:gd name="connsiteX565" fmla="*/ 1151687 w 1181176"/>
                  <a:gd name="connsiteY565" fmla="*/ 95250 h 603885"/>
                  <a:gd name="connsiteX566" fmla="*/ 1165327 w 1181176"/>
                  <a:gd name="connsiteY566" fmla="*/ 88316 h 603885"/>
                  <a:gd name="connsiteX567" fmla="*/ 1178585 w 1181176"/>
                  <a:gd name="connsiteY567" fmla="*/ 79400 h 603885"/>
                  <a:gd name="connsiteX568" fmla="*/ 1181176 w 1181176"/>
                  <a:gd name="connsiteY568" fmla="*/ 73685 h 603885"/>
                  <a:gd name="connsiteX569" fmla="*/ 1177442 w 1181176"/>
                  <a:gd name="connsiteY569" fmla="*/ 68123 h 603885"/>
                  <a:gd name="connsiteX570" fmla="*/ 1173937 w 1181176"/>
                  <a:gd name="connsiteY570" fmla="*/ 64160 h 603885"/>
                  <a:gd name="connsiteX571" fmla="*/ 1170737 w 1181176"/>
                  <a:gd name="connsiteY571" fmla="*/ 61722 h 603885"/>
                  <a:gd name="connsiteX572" fmla="*/ 1162202 w 1181176"/>
                  <a:gd name="connsiteY572" fmla="*/ 59741 h 603885"/>
                  <a:gd name="connsiteX573" fmla="*/ 1132027 w 1181176"/>
                  <a:gd name="connsiteY573" fmla="*/ 56845 h 603885"/>
                  <a:gd name="connsiteX574" fmla="*/ 1102081 w 1181176"/>
                  <a:gd name="connsiteY574" fmla="*/ 63398 h 603885"/>
                  <a:gd name="connsiteX575" fmla="*/ 1101928 w 1181176"/>
                  <a:gd name="connsiteY575" fmla="*/ 61798 h 603885"/>
                  <a:gd name="connsiteX576" fmla="*/ 1108329 w 1181176"/>
                  <a:gd name="connsiteY576" fmla="*/ 55550 h 603885"/>
                  <a:gd name="connsiteX577" fmla="*/ 1108405 w 1181176"/>
                  <a:gd name="connsiteY577" fmla="*/ 52502 h 603885"/>
                  <a:gd name="connsiteX578" fmla="*/ 1096747 w 1181176"/>
                  <a:gd name="connsiteY578" fmla="*/ 44196 h 603885"/>
                  <a:gd name="connsiteX579" fmla="*/ 1088746 w 1181176"/>
                  <a:gd name="connsiteY579" fmla="*/ 40310 h 603885"/>
                  <a:gd name="connsiteX580" fmla="*/ 1086765 w 1181176"/>
                  <a:gd name="connsiteY580" fmla="*/ 38557 h 603885"/>
                  <a:gd name="connsiteX581" fmla="*/ 1087603 w 1181176"/>
                  <a:gd name="connsiteY581" fmla="*/ 36957 h 603885"/>
                  <a:gd name="connsiteX582" fmla="*/ 1089812 w 1181176"/>
                  <a:gd name="connsiteY582" fmla="*/ 35128 h 603885"/>
                  <a:gd name="connsiteX583" fmla="*/ 1093318 w 1181176"/>
                  <a:gd name="connsiteY583" fmla="*/ 32995 h 603885"/>
                  <a:gd name="connsiteX584" fmla="*/ 1092327 w 1181176"/>
                  <a:gd name="connsiteY584" fmla="*/ 30937 h 603885"/>
                  <a:gd name="connsiteX585" fmla="*/ 1086841 w 1181176"/>
                  <a:gd name="connsiteY585" fmla="*/ 29032 h 603885"/>
                  <a:gd name="connsiteX586" fmla="*/ 1073582 w 1181176"/>
                  <a:gd name="connsiteY586" fmla="*/ 27432 h 603885"/>
                  <a:gd name="connsiteX587" fmla="*/ 1067715 w 1181176"/>
                  <a:gd name="connsiteY587" fmla="*/ 28042 h 603885"/>
                  <a:gd name="connsiteX588" fmla="*/ 1056132 w 1181176"/>
                  <a:gd name="connsiteY588" fmla="*/ 32385 h 603885"/>
                  <a:gd name="connsiteX589" fmla="*/ 1053389 w 1181176"/>
                  <a:gd name="connsiteY589" fmla="*/ 32309 h 603885"/>
                  <a:gd name="connsiteX590" fmla="*/ 1048283 w 1181176"/>
                  <a:gd name="connsiteY590" fmla="*/ 28499 h 603885"/>
                  <a:gd name="connsiteX591" fmla="*/ 1042797 w 1181176"/>
                  <a:gd name="connsiteY591" fmla="*/ 22936 h 603885"/>
                  <a:gd name="connsiteX592" fmla="*/ 1037844 w 1181176"/>
                  <a:gd name="connsiteY592" fmla="*/ 20650 h 603885"/>
                  <a:gd name="connsiteX593" fmla="*/ 1034796 w 1181176"/>
                  <a:gd name="connsiteY593" fmla="*/ 20498 h 603885"/>
                  <a:gd name="connsiteX594" fmla="*/ 1029767 w 1181176"/>
                  <a:gd name="connsiteY594" fmla="*/ 21793 h 603885"/>
                  <a:gd name="connsiteX595" fmla="*/ 1027862 w 1181176"/>
                  <a:gd name="connsiteY595" fmla="*/ 23546 h 603885"/>
                  <a:gd name="connsiteX596" fmla="*/ 1024585 w 1181176"/>
                  <a:gd name="connsiteY596" fmla="*/ 28499 h 603885"/>
                  <a:gd name="connsiteX597" fmla="*/ 1022604 w 1181176"/>
                  <a:gd name="connsiteY597" fmla="*/ 30251 h 603885"/>
                  <a:gd name="connsiteX598" fmla="*/ 1018642 w 1181176"/>
                  <a:gd name="connsiteY598" fmla="*/ 30023 h 603885"/>
                  <a:gd name="connsiteX599" fmla="*/ 1012850 w 1181176"/>
                  <a:gd name="connsiteY599" fmla="*/ 27661 h 603885"/>
                  <a:gd name="connsiteX600" fmla="*/ 1005992 w 1181176"/>
                  <a:gd name="connsiteY600" fmla="*/ 26213 h 603885"/>
                  <a:gd name="connsiteX601" fmla="*/ 990752 w 1181176"/>
                  <a:gd name="connsiteY601" fmla="*/ 29566 h 603885"/>
                  <a:gd name="connsiteX602" fmla="*/ 971702 w 1181176"/>
                  <a:gd name="connsiteY602" fmla="*/ 35738 h 603885"/>
                  <a:gd name="connsiteX603" fmla="*/ 961873 w 1181176"/>
                  <a:gd name="connsiteY603" fmla="*/ 37948 h 603885"/>
                  <a:gd name="connsiteX604" fmla="*/ 956767 w 1181176"/>
                  <a:gd name="connsiteY604" fmla="*/ 38252 h 603885"/>
                  <a:gd name="connsiteX605" fmla="*/ 941222 w 1181176"/>
                  <a:gd name="connsiteY605" fmla="*/ 42824 h 603885"/>
                  <a:gd name="connsiteX606" fmla="*/ 928116 w 1181176"/>
                  <a:gd name="connsiteY606" fmla="*/ 44272 h 603885"/>
                  <a:gd name="connsiteX607" fmla="*/ 911200 w 1181176"/>
                  <a:gd name="connsiteY607" fmla="*/ 44882 h 603885"/>
                  <a:gd name="connsiteX608" fmla="*/ 899693 w 1181176"/>
                  <a:gd name="connsiteY608" fmla="*/ 44196 h 603885"/>
                  <a:gd name="connsiteX609" fmla="*/ 904037 w 1181176"/>
                  <a:gd name="connsiteY609" fmla="*/ 41986 h 603885"/>
                  <a:gd name="connsiteX610" fmla="*/ 963016 w 1181176"/>
                  <a:gd name="connsiteY610" fmla="*/ 28575 h 603885"/>
                  <a:gd name="connsiteX611" fmla="*/ 972160 w 1181176"/>
                  <a:gd name="connsiteY611" fmla="*/ 24384 h 603885"/>
                  <a:gd name="connsiteX612" fmla="*/ 978942 w 1181176"/>
                  <a:gd name="connsiteY612" fmla="*/ 20117 h 603885"/>
                  <a:gd name="connsiteX613" fmla="*/ 979018 w 1181176"/>
                  <a:gd name="connsiteY613" fmla="*/ 18136 h 603885"/>
                  <a:gd name="connsiteX614" fmla="*/ 972465 w 1181176"/>
                  <a:gd name="connsiteY614" fmla="*/ 16535 h 603885"/>
                  <a:gd name="connsiteX615" fmla="*/ 940918 w 1181176"/>
                  <a:gd name="connsiteY615" fmla="*/ 15545 h 603885"/>
                  <a:gd name="connsiteX616" fmla="*/ 932460 w 1181176"/>
                  <a:gd name="connsiteY616" fmla="*/ 14554 h 603885"/>
                  <a:gd name="connsiteX617" fmla="*/ 920801 w 1181176"/>
                  <a:gd name="connsiteY617" fmla="*/ 15392 h 603885"/>
                  <a:gd name="connsiteX618" fmla="*/ 913790 w 1181176"/>
                  <a:gd name="connsiteY618" fmla="*/ 14859 h 603885"/>
                  <a:gd name="connsiteX619" fmla="*/ 902056 w 1181176"/>
                  <a:gd name="connsiteY619" fmla="*/ 10668 h 603885"/>
                  <a:gd name="connsiteX620" fmla="*/ 891845 w 1181176"/>
                  <a:gd name="connsiteY620" fmla="*/ 11278 h 603885"/>
                  <a:gd name="connsiteX621" fmla="*/ 860222 w 1181176"/>
                  <a:gd name="connsiteY621" fmla="*/ 9525 h 603885"/>
                  <a:gd name="connsiteX622" fmla="*/ 857098 w 1181176"/>
                  <a:gd name="connsiteY622" fmla="*/ 8763 h 603885"/>
                  <a:gd name="connsiteX623" fmla="*/ 848868 w 1181176"/>
                  <a:gd name="connsiteY623" fmla="*/ 2210 h 603885"/>
                  <a:gd name="connsiteX624" fmla="*/ 845515 w 1181176"/>
                  <a:gd name="connsiteY624" fmla="*/ 610 h 603885"/>
                  <a:gd name="connsiteX625" fmla="*/ 841553 w 1181176"/>
                  <a:gd name="connsiteY625" fmla="*/ 0 h 603885"/>
                  <a:gd name="connsiteX626" fmla="*/ 806653 w 1181176"/>
                  <a:gd name="connsiteY626" fmla="*/ 1753 h 603885"/>
                  <a:gd name="connsiteX627" fmla="*/ 798347 w 1181176"/>
                  <a:gd name="connsiteY627" fmla="*/ 3200 h 603885"/>
                  <a:gd name="connsiteX628" fmla="*/ 785241 w 1181176"/>
                  <a:gd name="connsiteY628" fmla="*/ 9068 h 603885"/>
                  <a:gd name="connsiteX629" fmla="*/ 786003 w 1181176"/>
                  <a:gd name="connsiteY629" fmla="*/ 10973 h 603885"/>
                  <a:gd name="connsiteX630" fmla="*/ 793928 w 1181176"/>
                  <a:gd name="connsiteY630" fmla="*/ 14021 h 603885"/>
                  <a:gd name="connsiteX631" fmla="*/ 804215 w 1181176"/>
                  <a:gd name="connsiteY631" fmla="*/ 19583 h 603885"/>
                  <a:gd name="connsiteX632" fmla="*/ 803986 w 1181176"/>
                  <a:gd name="connsiteY632" fmla="*/ 20498 h 603885"/>
                  <a:gd name="connsiteX633" fmla="*/ 796519 w 1181176"/>
                  <a:gd name="connsiteY633" fmla="*/ 18517 h 603885"/>
                  <a:gd name="connsiteX634" fmla="*/ 785851 w 1181176"/>
                  <a:gd name="connsiteY634" fmla="*/ 13564 h 603885"/>
                  <a:gd name="connsiteX635" fmla="*/ 763524 w 1181176"/>
                  <a:gd name="connsiteY635" fmla="*/ 1372 h 603885"/>
                  <a:gd name="connsiteX636" fmla="*/ 760171 w 1181176"/>
                  <a:gd name="connsiteY636" fmla="*/ 991 h 603885"/>
                  <a:gd name="connsiteX637" fmla="*/ 731444 w 1181176"/>
                  <a:gd name="connsiteY637" fmla="*/ 3353 h 603885"/>
                  <a:gd name="connsiteX638" fmla="*/ 711251 w 1181176"/>
                  <a:gd name="connsiteY638" fmla="*/ 11278 h 603885"/>
                  <a:gd name="connsiteX639" fmla="*/ 708432 w 1181176"/>
                  <a:gd name="connsiteY639" fmla="*/ 13335 h 603885"/>
                  <a:gd name="connsiteX640" fmla="*/ 707060 w 1181176"/>
                  <a:gd name="connsiteY640" fmla="*/ 16307 h 603885"/>
                  <a:gd name="connsiteX641" fmla="*/ 706984 w 1181176"/>
                  <a:gd name="connsiteY641" fmla="*/ 20269 h 603885"/>
                  <a:gd name="connsiteX642" fmla="*/ 715061 w 1181176"/>
                  <a:gd name="connsiteY642" fmla="*/ 26060 h 603885"/>
                  <a:gd name="connsiteX643" fmla="*/ 732815 w 1181176"/>
                  <a:gd name="connsiteY643" fmla="*/ 34442 h 603885"/>
                  <a:gd name="connsiteX644" fmla="*/ 737311 w 1181176"/>
                  <a:gd name="connsiteY644" fmla="*/ 37719 h 603885"/>
                  <a:gd name="connsiteX645" fmla="*/ 713537 w 1181176"/>
                  <a:gd name="connsiteY645" fmla="*/ 32918 h 603885"/>
                  <a:gd name="connsiteX646" fmla="*/ 696849 w 1181176"/>
                  <a:gd name="connsiteY646" fmla="*/ 25298 h 603885"/>
                  <a:gd name="connsiteX647" fmla="*/ 688620 w 1181176"/>
                  <a:gd name="connsiteY647" fmla="*/ 20345 h 603885"/>
                  <a:gd name="connsiteX648" fmla="*/ 683209 w 1181176"/>
                  <a:gd name="connsiteY648" fmla="*/ 15392 h 603885"/>
                  <a:gd name="connsiteX649" fmla="*/ 677723 w 1181176"/>
                  <a:gd name="connsiteY649" fmla="*/ 12192 h 603885"/>
                  <a:gd name="connsiteX650" fmla="*/ 669341 w 1181176"/>
                  <a:gd name="connsiteY650" fmla="*/ 9906 h 603885"/>
                  <a:gd name="connsiteX651" fmla="*/ 617753 w 1181176"/>
                  <a:gd name="connsiteY651" fmla="*/ 6629 h 603885"/>
                  <a:gd name="connsiteX652" fmla="*/ 564261 w 1181176"/>
                  <a:gd name="connsiteY652" fmla="*/ 10363 h 603885"/>
                  <a:gd name="connsiteX653" fmla="*/ 567462 w 1181176"/>
                  <a:gd name="connsiteY653" fmla="*/ 14249 h 603885"/>
                  <a:gd name="connsiteX654" fmla="*/ 572643 w 1181176"/>
                  <a:gd name="connsiteY654" fmla="*/ 18821 h 603885"/>
                  <a:gd name="connsiteX655" fmla="*/ 591922 w 1181176"/>
                  <a:gd name="connsiteY655" fmla="*/ 28727 h 603885"/>
                  <a:gd name="connsiteX656" fmla="*/ 600532 w 1181176"/>
                  <a:gd name="connsiteY656" fmla="*/ 34214 h 603885"/>
                  <a:gd name="connsiteX657" fmla="*/ 604418 w 1181176"/>
                  <a:gd name="connsiteY657" fmla="*/ 37490 h 603885"/>
                  <a:gd name="connsiteX658" fmla="*/ 621716 w 1181176"/>
                  <a:gd name="connsiteY658" fmla="*/ 45110 h 603885"/>
                  <a:gd name="connsiteX659" fmla="*/ 624688 w 1181176"/>
                  <a:gd name="connsiteY659" fmla="*/ 48387 h 603885"/>
                  <a:gd name="connsiteX660" fmla="*/ 617753 w 1181176"/>
                  <a:gd name="connsiteY660" fmla="*/ 51816 h 603885"/>
                  <a:gd name="connsiteX661" fmla="*/ 607467 w 1181176"/>
                  <a:gd name="connsiteY661" fmla="*/ 55397 h 603885"/>
                  <a:gd name="connsiteX662" fmla="*/ 602209 w 1181176"/>
                  <a:gd name="connsiteY662" fmla="*/ 53950 h 603885"/>
                  <a:gd name="connsiteX663" fmla="*/ 598399 w 1181176"/>
                  <a:gd name="connsiteY663" fmla="*/ 48844 h 603885"/>
                  <a:gd name="connsiteX664" fmla="*/ 594817 w 1181176"/>
                  <a:gd name="connsiteY664" fmla="*/ 45034 h 603885"/>
                  <a:gd name="connsiteX665" fmla="*/ 591541 w 1181176"/>
                  <a:gd name="connsiteY665" fmla="*/ 42520 h 603885"/>
                  <a:gd name="connsiteX666" fmla="*/ 560299 w 1181176"/>
                  <a:gd name="connsiteY666" fmla="*/ 26670 h 603885"/>
                  <a:gd name="connsiteX667" fmla="*/ 550545 w 1181176"/>
                  <a:gd name="connsiteY667" fmla="*/ 22327 h 603885"/>
                  <a:gd name="connsiteX668" fmla="*/ 545135 w 1181176"/>
                  <a:gd name="connsiteY668" fmla="*/ 21107 h 603885"/>
                  <a:gd name="connsiteX669" fmla="*/ 531571 w 1181176"/>
                  <a:gd name="connsiteY669" fmla="*/ 20117 h 603885"/>
                  <a:gd name="connsiteX670" fmla="*/ 510007 w 1181176"/>
                  <a:gd name="connsiteY670" fmla="*/ 21565 h 603885"/>
                  <a:gd name="connsiteX671" fmla="*/ 484556 w 1181176"/>
                  <a:gd name="connsiteY671" fmla="*/ 17526 h 603885"/>
                  <a:gd name="connsiteX672" fmla="*/ 457276 w 1181176"/>
                  <a:gd name="connsiteY672" fmla="*/ 16993 h 603885"/>
                  <a:gd name="connsiteX673" fmla="*/ 446837 w 1181176"/>
                  <a:gd name="connsiteY673" fmla="*/ 19660 h 603885"/>
                  <a:gd name="connsiteX674" fmla="*/ 447370 w 1181176"/>
                  <a:gd name="connsiteY674" fmla="*/ 21260 h 603885"/>
                  <a:gd name="connsiteX675" fmla="*/ 453847 w 1181176"/>
                  <a:gd name="connsiteY675" fmla="*/ 24613 h 603885"/>
                  <a:gd name="connsiteX676" fmla="*/ 459257 w 1181176"/>
                  <a:gd name="connsiteY676" fmla="*/ 28651 h 603885"/>
                  <a:gd name="connsiteX677" fmla="*/ 466649 w 1181176"/>
                  <a:gd name="connsiteY677" fmla="*/ 31699 h 603885"/>
                  <a:gd name="connsiteX678" fmla="*/ 483565 w 1181176"/>
                  <a:gd name="connsiteY678" fmla="*/ 36652 h 603885"/>
                  <a:gd name="connsiteX679" fmla="*/ 499643 w 1181176"/>
                  <a:gd name="connsiteY679" fmla="*/ 40310 h 603885"/>
                  <a:gd name="connsiteX680" fmla="*/ 501320 w 1181176"/>
                  <a:gd name="connsiteY680" fmla="*/ 41681 h 603885"/>
                  <a:gd name="connsiteX681" fmla="*/ 490195 w 1181176"/>
                  <a:gd name="connsiteY681" fmla="*/ 42139 h 603885"/>
                  <a:gd name="connsiteX682" fmla="*/ 449885 w 1181176"/>
                  <a:gd name="connsiteY682" fmla="*/ 39167 h 603885"/>
                  <a:gd name="connsiteX683" fmla="*/ 427330 w 1181176"/>
                  <a:gd name="connsiteY683" fmla="*/ 33147 h 603885"/>
                  <a:gd name="connsiteX684" fmla="*/ 413690 w 1181176"/>
                  <a:gd name="connsiteY684" fmla="*/ 32233 h 603885"/>
                  <a:gd name="connsiteX685" fmla="*/ 409042 w 1181176"/>
                  <a:gd name="connsiteY685" fmla="*/ 33909 h 603885"/>
                  <a:gd name="connsiteX686" fmla="*/ 407137 w 1181176"/>
                  <a:gd name="connsiteY686" fmla="*/ 35509 h 603885"/>
                  <a:gd name="connsiteX687" fmla="*/ 408356 w 1181176"/>
                  <a:gd name="connsiteY687" fmla="*/ 38252 h 603885"/>
                  <a:gd name="connsiteX688" fmla="*/ 421462 w 1181176"/>
                  <a:gd name="connsiteY688" fmla="*/ 50521 h 603885"/>
                  <a:gd name="connsiteX689" fmla="*/ 419405 w 1181176"/>
                  <a:gd name="connsiteY689" fmla="*/ 51892 h 603885"/>
                  <a:gd name="connsiteX690" fmla="*/ 406756 w 1181176"/>
                  <a:gd name="connsiteY690" fmla="*/ 49759 h 603885"/>
                  <a:gd name="connsiteX691" fmla="*/ 391592 w 1181176"/>
                  <a:gd name="connsiteY691" fmla="*/ 45187 h 603885"/>
                  <a:gd name="connsiteX692" fmla="*/ 383667 w 1181176"/>
                  <a:gd name="connsiteY692" fmla="*/ 44577 h 603885"/>
                  <a:gd name="connsiteX693" fmla="*/ 370789 w 1181176"/>
                  <a:gd name="connsiteY693" fmla="*/ 46558 h 603885"/>
                  <a:gd name="connsiteX694" fmla="*/ 370561 w 1181176"/>
                  <a:gd name="connsiteY694" fmla="*/ 49073 h 603885"/>
                  <a:gd name="connsiteX695" fmla="*/ 376885 w 1181176"/>
                  <a:gd name="connsiteY695" fmla="*/ 52730 h 603885"/>
                  <a:gd name="connsiteX696" fmla="*/ 387706 w 1181176"/>
                  <a:gd name="connsiteY696" fmla="*/ 56921 h 603885"/>
                  <a:gd name="connsiteX697" fmla="*/ 386258 w 1181176"/>
                  <a:gd name="connsiteY697" fmla="*/ 58141 h 603885"/>
                  <a:gd name="connsiteX698" fmla="*/ 374447 w 1181176"/>
                  <a:gd name="connsiteY698" fmla="*/ 59207 h 603885"/>
                  <a:gd name="connsiteX699" fmla="*/ 364846 w 1181176"/>
                  <a:gd name="connsiteY699" fmla="*/ 62027 h 603885"/>
                  <a:gd name="connsiteX700" fmla="*/ 357835 w 1181176"/>
                  <a:gd name="connsiteY700" fmla="*/ 65608 h 603885"/>
                  <a:gd name="connsiteX701" fmla="*/ 357988 w 1181176"/>
                  <a:gd name="connsiteY701" fmla="*/ 68580 h 603885"/>
                  <a:gd name="connsiteX702" fmla="*/ 365455 w 1181176"/>
                  <a:gd name="connsiteY702" fmla="*/ 74066 h 603885"/>
                  <a:gd name="connsiteX703" fmla="*/ 375361 w 1181176"/>
                  <a:gd name="connsiteY703" fmla="*/ 79553 h 603885"/>
                  <a:gd name="connsiteX704" fmla="*/ 395935 w 1181176"/>
                  <a:gd name="connsiteY704" fmla="*/ 87554 h 603885"/>
                  <a:gd name="connsiteX705" fmla="*/ 447827 w 1181176"/>
                  <a:gd name="connsiteY705" fmla="*/ 102870 h 603885"/>
                  <a:gd name="connsiteX706" fmla="*/ 467182 w 1181176"/>
                  <a:gd name="connsiteY706" fmla="*/ 111785 h 603885"/>
                  <a:gd name="connsiteX707" fmla="*/ 475107 w 1181176"/>
                  <a:gd name="connsiteY707" fmla="*/ 119024 h 603885"/>
                  <a:gd name="connsiteX708" fmla="*/ 473507 w 1181176"/>
                  <a:gd name="connsiteY708" fmla="*/ 119253 h 603885"/>
                  <a:gd name="connsiteX709" fmla="*/ 465049 w 1181176"/>
                  <a:gd name="connsiteY709" fmla="*/ 116053 h 603885"/>
                  <a:gd name="connsiteX710" fmla="*/ 456362 w 1181176"/>
                  <a:gd name="connsiteY710" fmla="*/ 111404 h 603885"/>
                  <a:gd name="connsiteX711" fmla="*/ 446837 w 1181176"/>
                  <a:gd name="connsiteY711" fmla="*/ 107594 h 603885"/>
                  <a:gd name="connsiteX712" fmla="*/ 431521 w 1181176"/>
                  <a:gd name="connsiteY712" fmla="*/ 105080 h 603885"/>
                  <a:gd name="connsiteX713" fmla="*/ 391439 w 1181176"/>
                  <a:gd name="connsiteY713" fmla="*/ 94259 h 603885"/>
                  <a:gd name="connsiteX714" fmla="*/ 364617 w 1181176"/>
                  <a:gd name="connsiteY714" fmla="*/ 85115 h 603885"/>
                  <a:gd name="connsiteX715" fmla="*/ 354482 w 1181176"/>
                  <a:gd name="connsiteY715" fmla="*/ 82448 h 603885"/>
                  <a:gd name="connsiteX716" fmla="*/ 350520 w 1181176"/>
                  <a:gd name="connsiteY716" fmla="*/ 82601 h 603885"/>
                  <a:gd name="connsiteX717" fmla="*/ 347853 w 1181176"/>
                  <a:gd name="connsiteY717" fmla="*/ 84201 h 603885"/>
                  <a:gd name="connsiteX718" fmla="*/ 346329 w 1181176"/>
                  <a:gd name="connsiteY718" fmla="*/ 87173 h 603885"/>
                  <a:gd name="connsiteX719" fmla="*/ 349834 w 1181176"/>
                  <a:gd name="connsiteY719" fmla="*/ 90754 h 603885"/>
                  <a:gd name="connsiteX720" fmla="*/ 362636 w 1181176"/>
                  <a:gd name="connsiteY720" fmla="*/ 96926 h 603885"/>
                  <a:gd name="connsiteX721" fmla="*/ 361493 w 1181176"/>
                  <a:gd name="connsiteY721" fmla="*/ 99365 h 603885"/>
                  <a:gd name="connsiteX722" fmla="*/ 350749 w 1181176"/>
                  <a:gd name="connsiteY722" fmla="*/ 98298 h 603885"/>
                  <a:gd name="connsiteX723" fmla="*/ 345262 w 1181176"/>
                  <a:gd name="connsiteY723" fmla="*/ 96698 h 603885"/>
                  <a:gd name="connsiteX724" fmla="*/ 336194 w 1181176"/>
                  <a:gd name="connsiteY724" fmla="*/ 92278 h 603885"/>
                  <a:gd name="connsiteX725" fmla="*/ 329717 w 1181176"/>
                  <a:gd name="connsiteY725" fmla="*/ 88087 h 603885"/>
                  <a:gd name="connsiteX726" fmla="*/ 313639 w 1181176"/>
                  <a:gd name="connsiteY726" fmla="*/ 75057 h 603885"/>
                  <a:gd name="connsiteX727" fmla="*/ 304648 w 1181176"/>
                  <a:gd name="connsiteY727" fmla="*/ 72771 h 603885"/>
                  <a:gd name="connsiteX728" fmla="*/ 283540 w 1181176"/>
                  <a:gd name="connsiteY728" fmla="*/ 70561 h 603885"/>
                  <a:gd name="connsiteX729" fmla="*/ 276377 w 1181176"/>
                  <a:gd name="connsiteY729" fmla="*/ 68275 h 603885"/>
                  <a:gd name="connsiteX730" fmla="*/ 268910 w 1181176"/>
                  <a:gd name="connsiteY730" fmla="*/ 64618 h 603885"/>
                  <a:gd name="connsiteX731" fmla="*/ 263042 w 1181176"/>
                  <a:gd name="connsiteY731" fmla="*/ 63475 h 603885"/>
                  <a:gd name="connsiteX732" fmla="*/ 248336 w 1181176"/>
                  <a:gd name="connsiteY732" fmla="*/ 67589 h 603885"/>
                  <a:gd name="connsiteX733" fmla="*/ 240411 w 1181176"/>
                  <a:gd name="connsiteY733" fmla="*/ 71247 h 603885"/>
                  <a:gd name="connsiteX734" fmla="*/ 228219 w 1181176"/>
                  <a:gd name="connsiteY734" fmla="*/ 78257 h 603885"/>
                  <a:gd name="connsiteX735" fmla="*/ 223342 w 1181176"/>
                  <a:gd name="connsiteY735" fmla="*/ 79096 h 603885"/>
                  <a:gd name="connsiteX736" fmla="*/ 212979 w 1181176"/>
                  <a:gd name="connsiteY736" fmla="*/ 82372 h 603885"/>
                  <a:gd name="connsiteX737" fmla="*/ 196444 w 1181176"/>
                  <a:gd name="connsiteY737" fmla="*/ 85115 h 603885"/>
                  <a:gd name="connsiteX738" fmla="*/ 197739 w 1181176"/>
                  <a:gd name="connsiteY738" fmla="*/ 88087 h 603885"/>
                  <a:gd name="connsiteX739" fmla="*/ 246964 w 1181176"/>
                  <a:gd name="connsiteY739" fmla="*/ 101422 h 603885"/>
                  <a:gd name="connsiteX740" fmla="*/ 252527 w 1181176"/>
                  <a:gd name="connsiteY740" fmla="*/ 103327 h 603885"/>
                  <a:gd name="connsiteX741" fmla="*/ 257023 w 1181176"/>
                  <a:gd name="connsiteY741" fmla="*/ 105994 h 603885"/>
                  <a:gd name="connsiteX742" fmla="*/ 257327 w 1181176"/>
                  <a:gd name="connsiteY742" fmla="*/ 107137 h 603885"/>
                  <a:gd name="connsiteX743" fmla="*/ 243383 w 1181176"/>
                  <a:gd name="connsiteY743" fmla="*/ 107137 h 603885"/>
                  <a:gd name="connsiteX744" fmla="*/ 238201 w 1181176"/>
                  <a:gd name="connsiteY744" fmla="*/ 109728 h 603885"/>
                  <a:gd name="connsiteX745" fmla="*/ 234010 w 1181176"/>
                  <a:gd name="connsiteY745" fmla="*/ 109880 h 603885"/>
                  <a:gd name="connsiteX746" fmla="*/ 225095 w 1181176"/>
                  <a:gd name="connsiteY746" fmla="*/ 107747 h 603885"/>
                  <a:gd name="connsiteX747" fmla="*/ 214122 w 1181176"/>
                  <a:gd name="connsiteY747" fmla="*/ 103175 h 603885"/>
                  <a:gd name="connsiteX748" fmla="*/ 205664 w 1181176"/>
                  <a:gd name="connsiteY748" fmla="*/ 101270 h 603885"/>
                  <a:gd name="connsiteX749" fmla="*/ 195986 w 1181176"/>
                  <a:gd name="connsiteY749" fmla="*/ 100736 h 603885"/>
                  <a:gd name="connsiteX750" fmla="*/ 187909 w 1181176"/>
                  <a:gd name="connsiteY750" fmla="*/ 102413 h 603885"/>
                  <a:gd name="connsiteX751" fmla="*/ 181585 w 1181176"/>
                  <a:gd name="connsiteY751" fmla="*/ 106223 h 603885"/>
                  <a:gd name="connsiteX752" fmla="*/ 180823 w 1181176"/>
                  <a:gd name="connsiteY752" fmla="*/ 109347 h 603885"/>
                  <a:gd name="connsiteX753" fmla="*/ 173050 w 1181176"/>
                  <a:gd name="connsiteY753" fmla="*/ 105461 h 603885"/>
                  <a:gd name="connsiteX754" fmla="*/ 165887 w 1181176"/>
                  <a:gd name="connsiteY754" fmla="*/ 100432 h 603885"/>
                  <a:gd name="connsiteX755" fmla="*/ 156743 w 1181176"/>
                  <a:gd name="connsiteY755" fmla="*/ 97612 h 603885"/>
                  <a:gd name="connsiteX756" fmla="*/ 140284 w 1181176"/>
                  <a:gd name="connsiteY756" fmla="*/ 96545 h 603885"/>
                  <a:gd name="connsiteX757" fmla="*/ 120777 w 1181176"/>
                  <a:gd name="connsiteY757" fmla="*/ 99822 h 603885"/>
                  <a:gd name="connsiteX758" fmla="*/ 108814 w 1181176"/>
                  <a:gd name="connsiteY758" fmla="*/ 103784 h 603885"/>
                  <a:gd name="connsiteX759" fmla="*/ 97917 w 1181176"/>
                  <a:gd name="connsiteY759" fmla="*/ 109652 h 603885"/>
                  <a:gd name="connsiteX760" fmla="*/ 89230 w 1181176"/>
                  <a:gd name="connsiteY760" fmla="*/ 113233 h 603885"/>
                  <a:gd name="connsiteX761" fmla="*/ 79477 w 1181176"/>
                  <a:gd name="connsiteY761" fmla="*/ 115291 h 603885"/>
                  <a:gd name="connsiteX762" fmla="*/ 58979 w 1181176"/>
                  <a:gd name="connsiteY762" fmla="*/ 115367 h 603885"/>
                  <a:gd name="connsiteX763" fmla="*/ 46253 w 1181176"/>
                  <a:gd name="connsiteY763" fmla="*/ 116891 h 603885"/>
                  <a:gd name="connsiteX764" fmla="*/ 28727 w 1181176"/>
                  <a:gd name="connsiteY764" fmla="*/ 121463 h 603885"/>
                  <a:gd name="connsiteX765" fmla="*/ 17983 w 1181176"/>
                  <a:gd name="connsiteY765" fmla="*/ 125197 h 603885"/>
                  <a:gd name="connsiteX766" fmla="*/ 10058 w 1181176"/>
                  <a:gd name="connsiteY766" fmla="*/ 129159 h 603885"/>
                  <a:gd name="connsiteX767" fmla="*/ 1372 w 1181176"/>
                  <a:gd name="connsiteY767" fmla="*/ 134722 h 603885"/>
                  <a:gd name="connsiteX768" fmla="*/ 0 w 1181176"/>
                  <a:gd name="connsiteY768" fmla="*/ 139141 h 603885"/>
                  <a:gd name="connsiteX769" fmla="*/ 10897 w 1181176"/>
                  <a:gd name="connsiteY769" fmla="*/ 144399 h 60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</a:cxnLst>
                <a:rect l="l" t="t" r="r" b="b"/>
                <a:pathLst>
                  <a:path w="1181176" h="603885">
                    <a:moveTo>
                      <a:pt x="15164" y="145085"/>
                    </a:moveTo>
                    <a:lnTo>
                      <a:pt x="22555" y="143180"/>
                    </a:lnTo>
                    <a:lnTo>
                      <a:pt x="32918" y="138760"/>
                    </a:lnTo>
                    <a:lnTo>
                      <a:pt x="40996" y="137312"/>
                    </a:lnTo>
                    <a:lnTo>
                      <a:pt x="46634" y="138913"/>
                    </a:lnTo>
                    <a:lnTo>
                      <a:pt x="52426" y="139522"/>
                    </a:lnTo>
                    <a:lnTo>
                      <a:pt x="72161" y="139217"/>
                    </a:lnTo>
                    <a:lnTo>
                      <a:pt x="71247" y="141351"/>
                    </a:lnTo>
                    <a:lnTo>
                      <a:pt x="43815" y="154915"/>
                    </a:lnTo>
                    <a:lnTo>
                      <a:pt x="41681" y="158039"/>
                    </a:lnTo>
                    <a:lnTo>
                      <a:pt x="49149" y="160249"/>
                    </a:lnTo>
                    <a:lnTo>
                      <a:pt x="53492" y="160630"/>
                    </a:lnTo>
                    <a:lnTo>
                      <a:pt x="104851" y="147828"/>
                    </a:lnTo>
                    <a:lnTo>
                      <a:pt x="124206" y="145694"/>
                    </a:lnTo>
                    <a:lnTo>
                      <a:pt x="138836" y="146228"/>
                    </a:lnTo>
                    <a:lnTo>
                      <a:pt x="158420" y="149200"/>
                    </a:lnTo>
                    <a:lnTo>
                      <a:pt x="157658" y="150724"/>
                    </a:lnTo>
                    <a:lnTo>
                      <a:pt x="137846" y="149885"/>
                    </a:lnTo>
                    <a:lnTo>
                      <a:pt x="118643" y="151486"/>
                    </a:lnTo>
                    <a:lnTo>
                      <a:pt x="108204" y="154000"/>
                    </a:lnTo>
                    <a:lnTo>
                      <a:pt x="87478" y="161925"/>
                    </a:lnTo>
                    <a:lnTo>
                      <a:pt x="77876" y="167259"/>
                    </a:lnTo>
                    <a:lnTo>
                      <a:pt x="79400" y="169697"/>
                    </a:lnTo>
                    <a:lnTo>
                      <a:pt x="95936" y="174422"/>
                    </a:lnTo>
                    <a:lnTo>
                      <a:pt x="93802" y="175412"/>
                    </a:lnTo>
                    <a:lnTo>
                      <a:pt x="82144" y="176479"/>
                    </a:lnTo>
                    <a:lnTo>
                      <a:pt x="67285" y="181432"/>
                    </a:lnTo>
                    <a:lnTo>
                      <a:pt x="65989" y="185699"/>
                    </a:lnTo>
                    <a:lnTo>
                      <a:pt x="73304" y="191186"/>
                    </a:lnTo>
                    <a:lnTo>
                      <a:pt x="79858" y="194081"/>
                    </a:lnTo>
                    <a:lnTo>
                      <a:pt x="88544" y="194691"/>
                    </a:lnTo>
                    <a:lnTo>
                      <a:pt x="108433" y="191719"/>
                    </a:lnTo>
                    <a:lnTo>
                      <a:pt x="170840" y="189738"/>
                    </a:lnTo>
                    <a:lnTo>
                      <a:pt x="196139" y="185928"/>
                    </a:lnTo>
                    <a:lnTo>
                      <a:pt x="225095" y="175184"/>
                    </a:lnTo>
                    <a:lnTo>
                      <a:pt x="243459" y="171145"/>
                    </a:lnTo>
                    <a:lnTo>
                      <a:pt x="251003" y="170307"/>
                    </a:lnTo>
                    <a:lnTo>
                      <a:pt x="261290" y="171069"/>
                    </a:lnTo>
                    <a:lnTo>
                      <a:pt x="255803" y="174650"/>
                    </a:lnTo>
                    <a:lnTo>
                      <a:pt x="227686" y="185852"/>
                    </a:lnTo>
                    <a:lnTo>
                      <a:pt x="201778" y="193777"/>
                    </a:lnTo>
                    <a:lnTo>
                      <a:pt x="184252" y="196977"/>
                    </a:lnTo>
                    <a:lnTo>
                      <a:pt x="166497" y="198044"/>
                    </a:lnTo>
                    <a:lnTo>
                      <a:pt x="126797" y="197053"/>
                    </a:lnTo>
                    <a:lnTo>
                      <a:pt x="97536" y="202311"/>
                    </a:lnTo>
                    <a:lnTo>
                      <a:pt x="93802" y="204749"/>
                    </a:lnTo>
                    <a:lnTo>
                      <a:pt x="95783" y="207645"/>
                    </a:lnTo>
                    <a:lnTo>
                      <a:pt x="98374" y="210160"/>
                    </a:lnTo>
                    <a:lnTo>
                      <a:pt x="101651" y="212369"/>
                    </a:lnTo>
                    <a:lnTo>
                      <a:pt x="107061" y="214503"/>
                    </a:lnTo>
                    <a:lnTo>
                      <a:pt x="118567" y="217627"/>
                    </a:lnTo>
                    <a:lnTo>
                      <a:pt x="133807" y="223571"/>
                    </a:lnTo>
                    <a:lnTo>
                      <a:pt x="142646" y="226162"/>
                    </a:lnTo>
                    <a:lnTo>
                      <a:pt x="153924" y="227838"/>
                    </a:lnTo>
                    <a:lnTo>
                      <a:pt x="168707" y="226619"/>
                    </a:lnTo>
                    <a:lnTo>
                      <a:pt x="178384" y="221590"/>
                    </a:lnTo>
                    <a:lnTo>
                      <a:pt x="211227" y="201549"/>
                    </a:lnTo>
                    <a:lnTo>
                      <a:pt x="221590" y="195910"/>
                    </a:lnTo>
                    <a:lnTo>
                      <a:pt x="228752" y="193853"/>
                    </a:lnTo>
                    <a:lnTo>
                      <a:pt x="273177" y="188138"/>
                    </a:lnTo>
                    <a:lnTo>
                      <a:pt x="325374" y="183642"/>
                    </a:lnTo>
                    <a:lnTo>
                      <a:pt x="323012" y="187681"/>
                    </a:lnTo>
                    <a:lnTo>
                      <a:pt x="271424" y="193167"/>
                    </a:lnTo>
                    <a:lnTo>
                      <a:pt x="249479" y="198120"/>
                    </a:lnTo>
                    <a:lnTo>
                      <a:pt x="234239" y="203759"/>
                    </a:lnTo>
                    <a:lnTo>
                      <a:pt x="210541" y="215951"/>
                    </a:lnTo>
                    <a:lnTo>
                      <a:pt x="203225" y="221437"/>
                    </a:lnTo>
                    <a:lnTo>
                      <a:pt x="196901" y="227152"/>
                    </a:lnTo>
                    <a:lnTo>
                      <a:pt x="196444" y="230200"/>
                    </a:lnTo>
                    <a:lnTo>
                      <a:pt x="199644" y="232410"/>
                    </a:lnTo>
                    <a:lnTo>
                      <a:pt x="210617" y="235915"/>
                    </a:lnTo>
                    <a:lnTo>
                      <a:pt x="216484" y="236220"/>
                    </a:lnTo>
                    <a:lnTo>
                      <a:pt x="230886" y="234544"/>
                    </a:lnTo>
                    <a:lnTo>
                      <a:pt x="247117" y="239420"/>
                    </a:lnTo>
                    <a:lnTo>
                      <a:pt x="253365" y="239878"/>
                    </a:lnTo>
                    <a:lnTo>
                      <a:pt x="281559" y="239344"/>
                    </a:lnTo>
                    <a:lnTo>
                      <a:pt x="289255" y="238354"/>
                    </a:lnTo>
                    <a:lnTo>
                      <a:pt x="294818" y="236753"/>
                    </a:lnTo>
                    <a:lnTo>
                      <a:pt x="302209" y="232715"/>
                    </a:lnTo>
                    <a:lnTo>
                      <a:pt x="311506" y="226238"/>
                    </a:lnTo>
                    <a:lnTo>
                      <a:pt x="320954" y="222733"/>
                    </a:lnTo>
                    <a:lnTo>
                      <a:pt x="345110" y="220675"/>
                    </a:lnTo>
                    <a:lnTo>
                      <a:pt x="356007" y="218313"/>
                    </a:lnTo>
                    <a:lnTo>
                      <a:pt x="366674" y="217475"/>
                    </a:lnTo>
                    <a:lnTo>
                      <a:pt x="362255" y="221361"/>
                    </a:lnTo>
                    <a:lnTo>
                      <a:pt x="345567" y="230124"/>
                    </a:lnTo>
                    <a:lnTo>
                      <a:pt x="340995" y="234848"/>
                    </a:lnTo>
                    <a:lnTo>
                      <a:pt x="351511" y="236525"/>
                    </a:lnTo>
                    <a:lnTo>
                      <a:pt x="361036" y="236296"/>
                    </a:lnTo>
                    <a:lnTo>
                      <a:pt x="392659" y="230810"/>
                    </a:lnTo>
                    <a:lnTo>
                      <a:pt x="402336" y="230429"/>
                    </a:lnTo>
                    <a:lnTo>
                      <a:pt x="413766" y="227914"/>
                    </a:lnTo>
                    <a:lnTo>
                      <a:pt x="447675" y="218237"/>
                    </a:lnTo>
                    <a:lnTo>
                      <a:pt x="462077" y="211226"/>
                    </a:lnTo>
                    <a:lnTo>
                      <a:pt x="468097" y="207645"/>
                    </a:lnTo>
                    <a:lnTo>
                      <a:pt x="470459" y="205130"/>
                    </a:lnTo>
                    <a:lnTo>
                      <a:pt x="473050" y="200482"/>
                    </a:lnTo>
                    <a:lnTo>
                      <a:pt x="476022" y="193700"/>
                    </a:lnTo>
                    <a:lnTo>
                      <a:pt x="479603" y="188976"/>
                    </a:lnTo>
                    <a:lnTo>
                      <a:pt x="483870" y="186385"/>
                    </a:lnTo>
                    <a:lnTo>
                      <a:pt x="488747" y="185471"/>
                    </a:lnTo>
                    <a:lnTo>
                      <a:pt x="494233" y="186233"/>
                    </a:lnTo>
                    <a:lnTo>
                      <a:pt x="501929" y="183337"/>
                    </a:lnTo>
                    <a:lnTo>
                      <a:pt x="516712" y="173584"/>
                    </a:lnTo>
                    <a:lnTo>
                      <a:pt x="531419" y="167030"/>
                    </a:lnTo>
                    <a:lnTo>
                      <a:pt x="573557" y="157963"/>
                    </a:lnTo>
                    <a:lnTo>
                      <a:pt x="567919" y="162077"/>
                    </a:lnTo>
                    <a:lnTo>
                      <a:pt x="548335" y="167945"/>
                    </a:lnTo>
                    <a:lnTo>
                      <a:pt x="519227" y="181889"/>
                    </a:lnTo>
                    <a:lnTo>
                      <a:pt x="512369" y="186690"/>
                    </a:lnTo>
                    <a:lnTo>
                      <a:pt x="505968" y="193091"/>
                    </a:lnTo>
                    <a:lnTo>
                      <a:pt x="503911" y="196901"/>
                    </a:lnTo>
                    <a:lnTo>
                      <a:pt x="502615" y="201397"/>
                    </a:lnTo>
                    <a:lnTo>
                      <a:pt x="508940" y="204064"/>
                    </a:lnTo>
                    <a:lnTo>
                      <a:pt x="530200" y="205588"/>
                    </a:lnTo>
                    <a:lnTo>
                      <a:pt x="553974" y="205511"/>
                    </a:lnTo>
                    <a:lnTo>
                      <a:pt x="564490" y="206350"/>
                    </a:lnTo>
                    <a:lnTo>
                      <a:pt x="574929" y="207950"/>
                    </a:lnTo>
                    <a:lnTo>
                      <a:pt x="574396" y="209169"/>
                    </a:lnTo>
                    <a:lnTo>
                      <a:pt x="562508" y="211150"/>
                    </a:lnTo>
                    <a:lnTo>
                      <a:pt x="549402" y="211912"/>
                    </a:lnTo>
                    <a:lnTo>
                      <a:pt x="515341" y="216408"/>
                    </a:lnTo>
                    <a:lnTo>
                      <a:pt x="467182" y="228600"/>
                    </a:lnTo>
                    <a:lnTo>
                      <a:pt x="465430" y="230581"/>
                    </a:lnTo>
                    <a:lnTo>
                      <a:pt x="450875" y="239192"/>
                    </a:lnTo>
                    <a:lnTo>
                      <a:pt x="414833" y="246583"/>
                    </a:lnTo>
                    <a:lnTo>
                      <a:pt x="354559" y="252755"/>
                    </a:lnTo>
                    <a:lnTo>
                      <a:pt x="344881" y="254737"/>
                    </a:lnTo>
                    <a:lnTo>
                      <a:pt x="337033" y="257480"/>
                    </a:lnTo>
                    <a:lnTo>
                      <a:pt x="338099" y="261442"/>
                    </a:lnTo>
                    <a:lnTo>
                      <a:pt x="348920" y="270510"/>
                    </a:lnTo>
                    <a:lnTo>
                      <a:pt x="362407" y="280035"/>
                    </a:lnTo>
                    <a:lnTo>
                      <a:pt x="380695" y="289560"/>
                    </a:lnTo>
                    <a:lnTo>
                      <a:pt x="389077" y="295427"/>
                    </a:lnTo>
                    <a:lnTo>
                      <a:pt x="400126" y="304343"/>
                    </a:lnTo>
                    <a:lnTo>
                      <a:pt x="407137" y="309067"/>
                    </a:lnTo>
                    <a:lnTo>
                      <a:pt x="413690" y="312572"/>
                    </a:lnTo>
                    <a:lnTo>
                      <a:pt x="425120" y="314173"/>
                    </a:lnTo>
                    <a:lnTo>
                      <a:pt x="441655" y="313792"/>
                    </a:lnTo>
                    <a:lnTo>
                      <a:pt x="447980" y="314630"/>
                    </a:lnTo>
                    <a:lnTo>
                      <a:pt x="442341" y="317602"/>
                    </a:lnTo>
                    <a:lnTo>
                      <a:pt x="434416" y="320116"/>
                    </a:lnTo>
                    <a:lnTo>
                      <a:pt x="426949" y="320573"/>
                    </a:lnTo>
                    <a:lnTo>
                      <a:pt x="412547" y="319430"/>
                    </a:lnTo>
                    <a:lnTo>
                      <a:pt x="396164" y="315925"/>
                    </a:lnTo>
                    <a:lnTo>
                      <a:pt x="387401" y="313182"/>
                    </a:lnTo>
                    <a:lnTo>
                      <a:pt x="380924" y="310058"/>
                    </a:lnTo>
                    <a:lnTo>
                      <a:pt x="373456" y="304800"/>
                    </a:lnTo>
                    <a:lnTo>
                      <a:pt x="360731" y="293827"/>
                    </a:lnTo>
                    <a:lnTo>
                      <a:pt x="349072" y="286512"/>
                    </a:lnTo>
                    <a:lnTo>
                      <a:pt x="336347" y="281026"/>
                    </a:lnTo>
                    <a:lnTo>
                      <a:pt x="323240" y="272948"/>
                    </a:lnTo>
                    <a:lnTo>
                      <a:pt x="308534" y="265709"/>
                    </a:lnTo>
                    <a:lnTo>
                      <a:pt x="295580" y="262814"/>
                    </a:lnTo>
                    <a:lnTo>
                      <a:pt x="271577" y="261290"/>
                    </a:lnTo>
                    <a:lnTo>
                      <a:pt x="252832" y="261976"/>
                    </a:lnTo>
                    <a:lnTo>
                      <a:pt x="208407" y="257785"/>
                    </a:lnTo>
                    <a:lnTo>
                      <a:pt x="200939" y="263119"/>
                    </a:lnTo>
                    <a:lnTo>
                      <a:pt x="196444" y="275006"/>
                    </a:lnTo>
                    <a:lnTo>
                      <a:pt x="201092" y="284226"/>
                    </a:lnTo>
                    <a:lnTo>
                      <a:pt x="203987" y="299390"/>
                    </a:lnTo>
                    <a:lnTo>
                      <a:pt x="214579" y="308229"/>
                    </a:lnTo>
                    <a:lnTo>
                      <a:pt x="219075" y="310058"/>
                    </a:lnTo>
                    <a:lnTo>
                      <a:pt x="241325" y="312877"/>
                    </a:lnTo>
                    <a:lnTo>
                      <a:pt x="248641" y="315087"/>
                    </a:lnTo>
                    <a:lnTo>
                      <a:pt x="255575" y="319583"/>
                    </a:lnTo>
                    <a:lnTo>
                      <a:pt x="265405" y="329717"/>
                    </a:lnTo>
                    <a:lnTo>
                      <a:pt x="277597" y="339928"/>
                    </a:lnTo>
                    <a:lnTo>
                      <a:pt x="283007" y="346405"/>
                    </a:lnTo>
                    <a:lnTo>
                      <a:pt x="290170" y="352958"/>
                    </a:lnTo>
                    <a:lnTo>
                      <a:pt x="298628" y="358216"/>
                    </a:lnTo>
                    <a:lnTo>
                      <a:pt x="310896" y="364465"/>
                    </a:lnTo>
                    <a:lnTo>
                      <a:pt x="314249" y="367589"/>
                    </a:lnTo>
                    <a:lnTo>
                      <a:pt x="304572" y="367132"/>
                    </a:lnTo>
                    <a:lnTo>
                      <a:pt x="295732" y="363779"/>
                    </a:lnTo>
                    <a:lnTo>
                      <a:pt x="287807" y="361721"/>
                    </a:lnTo>
                    <a:lnTo>
                      <a:pt x="282931" y="362026"/>
                    </a:lnTo>
                    <a:lnTo>
                      <a:pt x="277216" y="363550"/>
                    </a:lnTo>
                    <a:lnTo>
                      <a:pt x="275768" y="366065"/>
                    </a:lnTo>
                    <a:lnTo>
                      <a:pt x="278587" y="369722"/>
                    </a:lnTo>
                    <a:lnTo>
                      <a:pt x="281864" y="372466"/>
                    </a:lnTo>
                    <a:lnTo>
                      <a:pt x="285522" y="374294"/>
                    </a:lnTo>
                    <a:lnTo>
                      <a:pt x="292151" y="375590"/>
                    </a:lnTo>
                    <a:lnTo>
                      <a:pt x="306324" y="376809"/>
                    </a:lnTo>
                    <a:lnTo>
                      <a:pt x="334289" y="377342"/>
                    </a:lnTo>
                    <a:lnTo>
                      <a:pt x="350368" y="380009"/>
                    </a:lnTo>
                    <a:lnTo>
                      <a:pt x="358292" y="380314"/>
                    </a:lnTo>
                    <a:lnTo>
                      <a:pt x="366141" y="378638"/>
                    </a:lnTo>
                    <a:lnTo>
                      <a:pt x="374218" y="375361"/>
                    </a:lnTo>
                    <a:lnTo>
                      <a:pt x="379628" y="374294"/>
                    </a:lnTo>
                    <a:lnTo>
                      <a:pt x="384962" y="374218"/>
                    </a:lnTo>
                    <a:lnTo>
                      <a:pt x="383819" y="376352"/>
                    </a:lnTo>
                    <a:lnTo>
                      <a:pt x="376047" y="380771"/>
                    </a:lnTo>
                    <a:lnTo>
                      <a:pt x="369418" y="383667"/>
                    </a:lnTo>
                    <a:lnTo>
                      <a:pt x="364084" y="385191"/>
                    </a:lnTo>
                    <a:lnTo>
                      <a:pt x="358216" y="385724"/>
                    </a:lnTo>
                    <a:lnTo>
                      <a:pt x="336957" y="385420"/>
                    </a:lnTo>
                    <a:lnTo>
                      <a:pt x="330784" y="388468"/>
                    </a:lnTo>
                    <a:lnTo>
                      <a:pt x="325984" y="391668"/>
                    </a:lnTo>
                    <a:lnTo>
                      <a:pt x="321488" y="390906"/>
                    </a:lnTo>
                    <a:lnTo>
                      <a:pt x="315392" y="388772"/>
                    </a:lnTo>
                    <a:lnTo>
                      <a:pt x="301371" y="385801"/>
                    </a:lnTo>
                    <a:lnTo>
                      <a:pt x="267310" y="381991"/>
                    </a:lnTo>
                    <a:lnTo>
                      <a:pt x="258852" y="379628"/>
                    </a:lnTo>
                    <a:lnTo>
                      <a:pt x="250165" y="380467"/>
                    </a:lnTo>
                    <a:lnTo>
                      <a:pt x="232258" y="385420"/>
                    </a:lnTo>
                    <a:lnTo>
                      <a:pt x="210922" y="387172"/>
                    </a:lnTo>
                    <a:lnTo>
                      <a:pt x="188976" y="391287"/>
                    </a:lnTo>
                    <a:lnTo>
                      <a:pt x="183337" y="400660"/>
                    </a:lnTo>
                    <a:lnTo>
                      <a:pt x="175184" y="409575"/>
                    </a:lnTo>
                    <a:lnTo>
                      <a:pt x="167488" y="416204"/>
                    </a:lnTo>
                    <a:lnTo>
                      <a:pt x="162458" y="421386"/>
                    </a:lnTo>
                    <a:lnTo>
                      <a:pt x="162458" y="432435"/>
                    </a:lnTo>
                    <a:lnTo>
                      <a:pt x="160172" y="441427"/>
                    </a:lnTo>
                    <a:lnTo>
                      <a:pt x="168402" y="445084"/>
                    </a:lnTo>
                    <a:lnTo>
                      <a:pt x="184861" y="445618"/>
                    </a:lnTo>
                    <a:lnTo>
                      <a:pt x="193396" y="443560"/>
                    </a:lnTo>
                    <a:lnTo>
                      <a:pt x="203759" y="439750"/>
                    </a:lnTo>
                    <a:lnTo>
                      <a:pt x="217475" y="432435"/>
                    </a:lnTo>
                    <a:lnTo>
                      <a:pt x="223342" y="427558"/>
                    </a:lnTo>
                    <a:lnTo>
                      <a:pt x="217856" y="440588"/>
                    </a:lnTo>
                    <a:lnTo>
                      <a:pt x="211836" y="449428"/>
                    </a:lnTo>
                    <a:lnTo>
                      <a:pt x="236296" y="447065"/>
                    </a:lnTo>
                    <a:lnTo>
                      <a:pt x="242773" y="444322"/>
                    </a:lnTo>
                    <a:lnTo>
                      <a:pt x="248564" y="439522"/>
                    </a:lnTo>
                    <a:lnTo>
                      <a:pt x="258089" y="430149"/>
                    </a:lnTo>
                    <a:lnTo>
                      <a:pt x="267462" y="412090"/>
                    </a:lnTo>
                    <a:lnTo>
                      <a:pt x="262509" y="436169"/>
                    </a:lnTo>
                    <a:lnTo>
                      <a:pt x="276454" y="435254"/>
                    </a:lnTo>
                    <a:lnTo>
                      <a:pt x="282702" y="438988"/>
                    </a:lnTo>
                    <a:lnTo>
                      <a:pt x="289179" y="441503"/>
                    </a:lnTo>
                    <a:lnTo>
                      <a:pt x="277444" y="439750"/>
                    </a:lnTo>
                    <a:lnTo>
                      <a:pt x="273939" y="439826"/>
                    </a:lnTo>
                    <a:lnTo>
                      <a:pt x="257861" y="451028"/>
                    </a:lnTo>
                    <a:lnTo>
                      <a:pt x="248717" y="455219"/>
                    </a:lnTo>
                    <a:lnTo>
                      <a:pt x="237820" y="462077"/>
                    </a:lnTo>
                    <a:lnTo>
                      <a:pt x="247726" y="475640"/>
                    </a:lnTo>
                    <a:lnTo>
                      <a:pt x="247802" y="492481"/>
                    </a:lnTo>
                    <a:lnTo>
                      <a:pt x="255651" y="495986"/>
                    </a:lnTo>
                    <a:lnTo>
                      <a:pt x="264414" y="497281"/>
                    </a:lnTo>
                    <a:lnTo>
                      <a:pt x="278968" y="492176"/>
                    </a:lnTo>
                    <a:lnTo>
                      <a:pt x="291313" y="495376"/>
                    </a:lnTo>
                    <a:lnTo>
                      <a:pt x="300609" y="495757"/>
                    </a:lnTo>
                    <a:lnTo>
                      <a:pt x="306324" y="494614"/>
                    </a:lnTo>
                    <a:lnTo>
                      <a:pt x="319964" y="487375"/>
                    </a:lnTo>
                    <a:lnTo>
                      <a:pt x="324764" y="483032"/>
                    </a:lnTo>
                    <a:lnTo>
                      <a:pt x="348005" y="459257"/>
                    </a:lnTo>
                    <a:lnTo>
                      <a:pt x="352197" y="456819"/>
                    </a:lnTo>
                    <a:lnTo>
                      <a:pt x="351053" y="461391"/>
                    </a:lnTo>
                    <a:lnTo>
                      <a:pt x="349529" y="465353"/>
                    </a:lnTo>
                    <a:lnTo>
                      <a:pt x="347777" y="468554"/>
                    </a:lnTo>
                    <a:lnTo>
                      <a:pt x="340309" y="478231"/>
                    </a:lnTo>
                    <a:lnTo>
                      <a:pt x="326822" y="490347"/>
                    </a:lnTo>
                    <a:lnTo>
                      <a:pt x="318059" y="496138"/>
                    </a:lnTo>
                    <a:lnTo>
                      <a:pt x="315239" y="498653"/>
                    </a:lnTo>
                    <a:lnTo>
                      <a:pt x="313030" y="502006"/>
                    </a:lnTo>
                    <a:lnTo>
                      <a:pt x="308610" y="504292"/>
                    </a:lnTo>
                    <a:lnTo>
                      <a:pt x="298780" y="506197"/>
                    </a:lnTo>
                    <a:lnTo>
                      <a:pt x="278892" y="508025"/>
                    </a:lnTo>
                    <a:lnTo>
                      <a:pt x="269138" y="508635"/>
                    </a:lnTo>
                    <a:lnTo>
                      <a:pt x="260909" y="507492"/>
                    </a:lnTo>
                    <a:lnTo>
                      <a:pt x="236220" y="500482"/>
                    </a:lnTo>
                    <a:lnTo>
                      <a:pt x="230657" y="496595"/>
                    </a:lnTo>
                    <a:lnTo>
                      <a:pt x="223876" y="487909"/>
                    </a:lnTo>
                    <a:lnTo>
                      <a:pt x="213589" y="477088"/>
                    </a:lnTo>
                    <a:lnTo>
                      <a:pt x="205359" y="471907"/>
                    </a:lnTo>
                    <a:lnTo>
                      <a:pt x="191033" y="467411"/>
                    </a:lnTo>
                    <a:lnTo>
                      <a:pt x="180823" y="465049"/>
                    </a:lnTo>
                    <a:lnTo>
                      <a:pt x="172364" y="465049"/>
                    </a:lnTo>
                    <a:lnTo>
                      <a:pt x="162306" y="466725"/>
                    </a:lnTo>
                    <a:lnTo>
                      <a:pt x="152171" y="469697"/>
                    </a:lnTo>
                    <a:lnTo>
                      <a:pt x="142113" y="473888"/>
                    </a:lnTo>
                    <a:lnTo>
                      <a:pt x="139065" y="479298"/>
                    </a:lnTo>
                    <a:lnTo>
                      <a:pt x="145161" y="489128"/>
                    </a:lnTo>
                    <a:lnTo>
                      <a:pt x="151257" y="497891"/>
                    </a:lnTo>
                    <a:lnTo>
                      <a:pt x="155067" y="502463"/>
                    </a:lnTo>
                    <a:lnTo>
                      <a:pt x="158648" y="505892"/>
                    </a:lnTo>
                    <a:lnTo>
                      <a:pt x="164897" y="509702"/>
                    </a:lnTo>
                    <a:lnTo>
                      <a:pt x="171221" y="510083"/>
                    </a:lnTo>
                    <a:lnTo>
                      <a:pt x="174422" y="510921"/>
                    </a:lnTo>
                    <a:lnTo>
                      <a:pt x="177622" y="512978"/>
                    </a:lnTo>
                    <a:lnTo>
                      <a:pt x="186385" y="521665"/>
                    </a:lnTo>
                    <a:lnTo>
                      <a:pt x="188747" y="522884"/>
                    </a:lnTo>
                    <a:lnTo>
                      <a:pt x="187223" y="523799"/>
                    </a:lnTo>
                    <a:lnTo>
                      <a:pt x="179070" y="524485"/>
                    </a:lnTo>
                    <a:lnTo>
                      <a:pt x="167488" y="526847"/>
                    </a:lnTo>
                    <a:lnTo>
                      <a:pt x="157886" y="527609"/>
                    </a:lnTo>
                    <a:lnTo>
                      <a:pt x="149428" y="526847"/>
                    </a:lnTo>
                    <a:lnTo>
                      <a:pt x="137008" y="527837"/>
                    </a:lnTo>
                    <a:lnTo>
                      <a:pt x="127330" y="529514"/>
                    </a:lnTo>
                    <a:lnTo>
                      <a:pt x="121234" y="532028"/>
                    </a:lnTo>
                    <a:lnTo>
                      <a:pt x="112852" y="538429"/>
                    </a:lnTo>
                    <a:lnTo>
                      <a:pt x="84658" y="551840"/>
                    </a:lnTo>
                    <a:lnTo>
                      <a:pt x="82906" y="565252"/>
                    </a:lnTo>
                    <a:lnTo>
                      <a:pt x="81915" y="578587"/>
                    </a:lnTo>
                    <a:lnTo>
                      <a:pt x="89687" y="580034"/>
                    </a:lnTo>
                    <a:lnTo>
                      <a:pt x="111633" y="581406"/>
                    </a:lnTo>
                    <a:lnTo>
                      <a:pt x="121615" y="584302"/>
                    </a:lnTo>
                    <a:lnTo>
                      <a:pt x="121006" y="574243"/>
                    </a:lnTo>
                    <a:lnTo>
                      <a:pt x="118948" y="565937"/>
                    </a:lnTo>
                    <a:lnTo>
                      <a:pt x="123520" y="556184"/>
                    </a:lnTo>
                    <a:lnTo>
                      <a:pt x="124130" y="571576"/>
                    </a:lnTo>
                    <a:lnTo>
                      <a:pt x="127406" y="585521"/>
                    </a:lnTo>
                    <a:lnTo>
                      <a:pt x="138684" y="584911"/>
                    </a:lnTo>
                    <a:lnTo>
                      <a:pt x="162230" y="587045"/>
                    </a:lnTo>
                    <a:lnTo>
                      <a:pt x="162535" y="571119"/>
                    </a:lnTo>
                    <a:lnTo>
                      <a:pt x="167792" y="582092"/>
                    </a:lnTo>
                    <a:lnTo>
                      <a:pt x="182347" y="584911"/>
                    </a:lnTo>
                    <a:lnTo>
                      <a:pt x="193929" y="587807"/>
                    </a:lnTo>
                    <a:lnTo>
                      <a:pt x="198501" y="576682"/>
                    </a:lnTo>
                    <a:lnTo>
                      <a:pt x="202692" y="571195"/>
                    </a:lnTo>
                    <a:lnTo>
                      <a:pt x="203987" y="571652"/>
                    </a:lnTo>
                    <a:lnTo>
                      <a:pt x="206045" y="574091"/>
                    </a:lnTo>
                    <a:lnTo>
                      <a:pt x="208788" y="578587"/>
                    </a:lnTo>
                    <a:lnTo>
                      <a:pt x="215798" y="583159"/>
                    </a:lnTo>
                    <a:lnTo>
                      <a:pt x="232639" y="590017"/>
                    </a:lnTo>
                    <a:lnTo>
                      <a:pt x="245669" y="592836"/>
                    </a:lnTo>
                    <a:lnTo>
                      <a:pt x="253594" y="593522"/>
                    </a:lnTo>
                    <a:lnTo>
                      <a:pt x="287122" y="589407"/>
                    </a:lnTo>
                    <a:lnTo>
                      <a:pt x="289103" y="563956"/>
                    </a:lnTo>
                    <a:lnTo>
                      <a:pt x="298323" y="578358"/>
                    </a:lnTo>
                    <a:lnTo>
                      <a:pt x="302209" y="581711"/>
                    </a:lnTo>
                    <a:lnTo>
                      <a:pt x="321488" y="582854"/>
                    </a:lnTo>
                    <a:lnTo>
                      <a:pt x="366293" y="580720"/>
                    </a:lnTo>
                    <a:lnTo>
                      <a:pt x="367208" y="576910"/>
                    </a:lnTo>
                    <a:lnTo>
                      <a:pt x="365150" y="572033"/>
                    </a:lnTo>
                    <a:lnTo>
                      <a:pt x="361493" y="567157"/>
                    </a:lnTo>
                    <a:lnTo>
                      <a:pt x="356159" y="562204"/>
                    </a:lnTo>
                    <a:lnTo>
                      <a:pt x="354787" y="560146"/>
                    </a:lnTo>
                    <a:lnTo>
                      <a:pt x="360045" y="562813"/>
                    </a:lnTo>
                    <a:lnTo>
                      <a:pt x="363245" y="565556"/>
                    </a:lnTo>
                    <a:lnTo>
                      <a:pt x="366827" y="566852"/>
                    </a:lnTo>
                    <a:lnTo>
                      <a:pt x="370865" y="566547"/>
                    </a:lnTo>
                    <a:lnTo>
                      <a:pt x="373990" y="567614"/>
                    </a:lnTo>
                    <a:lnTo>
                      <a:pt x="382143" y="576301"/>
                    </a:lnTo>
                    <a:lnTo>
                      <a:pt x="386258" y="578358"/>
                    </a:lnTo>
                    <a:lnTo>
                      <a:pt x="391135" y="579196"/>
                    </a:lnTo>
                    <a:lnTo>
                      <a:pt x="395707" y="578968"/>
                    </a:lnTo>
                    <a:lnTo>
                      <a:pt x="399898" y="577596"/>
                    </a:lnTo>
                    <a:lnTo>
                      <a:pt x="407442" y="576986"/>
                    </a:lnTo>
                    <a:lnTo>
                      <a:pt x="411175" y="578129"/>
                    </a:lnTo>
                    <a:lnTo>
                      <a:pt x="415062" y="580339"/>
                    </a:lnTo>
                    <a:lnTo>
                      <a:pt x="420548" y="585216"/>
                    </a:lnTo>
                    <a:lnTo>
                      <a:pt x="420472" y="588340"/>
                    </a:lnTo>
                    <a:lnTo>
                      <a:pt x="417881" y="592150"/>
                    </a:lnTo>
                    <a:lnTo>
                      <a:pt x="415823" y="596189"/>
                    </a:lnTo>
                    <a:lnTo>
                      <a:pt x="414147" y="600608"/>
                    </a:lnTo>
                    <a:lnTo>
                      <a:pt x="415519" y="603047"/>
                    </a:lnTo>
                    <a:lnTo>
                      <a:pt x="421843" y="603885"/>
                    </a:lnTo>
                    <a:lnTo>
                      <a:pt x="426034" y="603656"/>
                    </a:lnTo>
                    <a:lnTo>
                      <a:pt x="445618" y="598551"/>
                    </a:lnTo>
                    <a:lnTo>
                      <a:pt x="454609" y="597713"/>
                    </a:lnTo>
                    <a:lnTo>
                      <a:pt x="471754" y="592988"/>
                    </a:lnTo>
                    <a:lnTo>
                      <a:pt x="480517" y="589483"/>
                    </a:lnTo>
                    <a:lnTo>
                      <a:pt x="486537" y="585597"/>
                    </a:lnTo>
                    <a:lnTo>
                      <a:pt x="494081" y="581863"/>
                    </a:lnTo>
                    <a:lnTo>
                      <a:pt x="519303" y="572262"/>
                    </a:lnTo>
                    <a:lnTo>
                      <a:pt x="525704" y="566471"/>
                    </a:lnTo>
                    <a:lnTo>
                      <a:pt x="530962" y="557555"/>
                    </a:lnTo>
                    <a:lnTo>
                      <a:pt x="530352" y="549783"/>
                    </a:lnTo>
                    <a:lnTo>
                      <a:pt x="523951" y="543154"/>
                    </a:lnTo>
                    <a:lnTo>
                      <a:pt x="519151" y="539648"/>
                    </a:lnTo>
                    <a:lnTo>
                      <a:pt x="516027" y="539344"/>
                    </a:lnTo>
                    <a:lnTo>
                      <a:pt x="512674" y="540487"/>
                    </a:lnTo>
                    <a:lnTo>
                      <a:pt x="504825" y="545287"/>
                    </a:lnTo>
                    <a:lnTo>
                      <a:pt x="499643" y="547268"/>
                    </a:lnTo>
                    <a:lnTo>
                      <a:pt x="492404" y="546506"/>
                    </a:lnTo>
                    <a:lnTo>
                      <a:pt x="483032" y="543001"/>
                    </a:lnTo>
                    <a:lnTo>
                      <a:pt x="479222" y="539496"/>
                    </a:lnTo>
                    <a:lnTo>
                      <a:pt x="480974" y="535838"/>
                    </a:lnTo>
                    <a:lnTo>
                      <a:pt x="480670" y="530962"/>
                    </a:lnTo>
                    <a:lnTo>
                      <a:pt x="478384" y="525094"/>
                    </a:lnTo>
                    <a:lnTo>
                      <a:pt x="472288" y="522046"/>
                    </a:lnTo>
                    <a:lnTo>
                      <a:pt x="455752" y="522199"/>
                    </a:lnTo>
                    <a:lnTo>
                      <a:pt x="444322" y="526009"/>
                    </a:lnTo>
                    <a:lnTo>
                      <a:pt x="442189" y="525704"/>
                    </a:lnTo>
                    <a:lnTo>
                      <a:pt x="426796" y="518084"/>
                    </a:lnTo>
                    <a:lnTo>
                      <a:pt x="421919" y="516865"/>
                    </a:lnTo>
                    <a:lnTo>
                      <a:pt x="409499" y="516026"/>
                    </a:lnTo>
                    <a:lnTo>
                      <a:pt x="403327" y="517093"/>
                    </a:lnTo>
                    <a:lnTo>
                      <a:pt x="393344" y="520522"/>
                    </a:lnTo>
                    <a:lnTo>
                      <a:pt x="384734" y="521360"/>
                    </a:lnTo>
                    <a:lnTo>
                      <a:pt x="381533" y="520522"/>
                    </a:lnTo>
                    <a:lnTo>
                      <a:pt x="376504" y="517779"/>
                    </a:lnTo>
                    <a:lnTo>
                      <a:pt x="372694" y="514960"/>
                    </a:lnTo>
                    <a:lnTo>
                      <a:pt x="373152" y="513817"/>
                    </a:lnTo>
                    <a:lnTo>
                      <a:pt x="384277" y="513893"/>
                    </a:lnTo>
                    <a:lnTo>
                      <a:pt x="393802" y="512674"/>
                    </a:lnTo>
                    <a:lnTo>
                      <a:pt x="402336" y="510007"/>
                    </a:lnTo>
                    <a:lnTo>
                      <a:pt x="403327" y="508254"/>
                    </a:lnTo>
                    <a:lnTo>
                      <a:pt x="399364" y="506654"/>
                    </a:lnTo>
                    <a:lnTo>
                      <a:pt x="394564" y="502996"/>
                    </a:lnTo>
                    <a:lnTo>
                      <a:pt x="388696" y="497357"/>
                    </a:lnTo>
                    <a:lnTo>
                      <a:pt x="388544" y="495224"/>
                    </a:lnTo>
                    <a:lnTo>
                      <a:pt x="393954" y="496519"/>
                    </a:lnTo>
                    <a:lnTo>
                      <a:pt x="399440" y="498729"/>
                    </a:lnTo>
                    <a:lnTo>
                      <a:pt x="418948" y="508787"/>
                    </a:lnTo>
                    <a:lnTo>
                      <a:pt x="430606" y="512369"/>
                    </a:lnTo>
                    <a:lnTo>
                      <a:pt x="441884" y="513512"/>
                    </a:lnTo>
                    <a:lnTo>
                      <a:pt x="456438" y="513664"/>
                    </a:lnTo>
                    <a:lnTo>
                      <a:pt x="486232" y="511073"/>
                    </a:lnTo>
                    <a:lnTo>
                      <a:pt x="496595" y="510921"/>
                    </a:lnTo>
                    <a:lnTo>
                      <a:pt x="502844" y="510159"/>
                    </a:lnTo>
                    <a:lnTo>
                      <a:pt x="511226" y="507949"/>
                    </a:lnTo>
                    <a:lnTo>
                      <a:pt x="519303" y="504368"/>
                    </a:lnTo>
                    <a:lnTo>
                      <a:pt x="523799" y="500710"/>
                    </a:lnTo>
                    <a:lnTo>
                      <a:pt x="527380" y="495681"/>
                    </a:lnTo>
                    <a:lnTo>
                      <a:pt x="528523" y="487832"/>
                    </a:lnTo>
                    <a:lnTo>
                      <a:pt x="527228" y="477012"/>
                    </a:lnTo>
                    <a:lnTo>
                      <a:pt x="527075" y="468859"/>
                    </a:lnTo>
                    <a:lnTo>
                      <a:pt x="528142" y="463448"/>
                    </a:lnTo>
                    <a:lnTo>
                      <a:pt x="529819" y="460629"/>
                    </a:lnTo>
                    <a:lnTo>
                      <a:pt x="551383" y="460477"/>
                    </a:lnTo>
                    <a:lnTo>
                      <a:pt x="570128" y="462153"/>
                    </a:lnTo>
                    <a:lnTo>
                      <a:pt x="580415" y="461239"/>
                    </a:lnTo>
                    <a:lnTo>
                      <a:pt x="594055" y="456895"/>
                    </a:lnTo>
                    <a:lnTo>
                      <a:pt x="604876" y="457200"/>
                    </a:lnTo>
                    <a:lnTo>
                      <a:pt x="608990" y="456667"/>
                    </a:lnTo>
                    <a:lnTo>
                      <a:pt x="613029" y="455295"/>
                    </a:lnTo>
                    <a:lnTo>
                      <a:pt x="625221" y="437769"/>
                    </a:lnTo>
                    <a:lnTo>
                      <a:pt x="639090" y="428854"/>
                    </a:lnTo>
                    <a:lnTo>
                      <a:pt x="637413" y="426491"/>
                    </a:lnTo>
                    <a:lnTo>
                      <a:pt x="627660" y="422529"/>
                    </a:lnTo>
                    <a:lnTo>
                      <a:pt x="602513" y="415138"/>
                    </a:lnTo>
                    <a:lnTo>
                      <a:pt x="591693" y="413461"/>
                    </a:lnTo>
                    <a:lnTo>
                      <a:pt x="593370" y="412623"/>
                    </a:lnTo>
                    <a:lnTo>
                      <a:pt x="609219" y="411937"/>
                    </a:lnTo>
                    <a:lnTo>
                      <a:pt x="631241" y="412547"/>
                    </a:lnTo>
                    <a:lnTo>
                      <a:pt x="651282" y="410642"/>
                    </a:lnTo>
                    <a:lnTo>
                      <a:pt x="664159" y="404317"/>
                    </a:lnTo>
                    <a:lnTo>
                      <a:pt x="664617" y="401041"/>
                    </a:lnTo>
                    <a:lnTo>
                      <a:pt x="668579" y="395554"/>
                    </a:lnTo>
                    <a:lnTo>
                      <a:pt x="666522" y="393344"/>
                    </a:lnTo>
                    <a:lnTo>
                      <a:pt x="661416" y="392735"/>
                    </a:lnTo>
                    <a:lnTo>
                      <a:pt x="642823" y="384200"/>
                    </a:lnTo>
                    <a:lnTo>
                      <a:pt x="631088" y="382219"/>
                    </a:lnTo>
                    <a:lnTo>
                      <a:pt x="615772" y="381533"/>
                    </a:lnTo>
                    <a:lnTo>
                      <a:pt x="609676" y="375666"/>
                    </a:lnTo>
                    <a:lnTo>
                      <a:pt x="604876" y="373380"/>
                    </a:lnTo>
                    <a:lnTo>
                      <a:pt x="597942" y="371551"/>
                    </a:lnTo>
                    <a:lnTo>
                      <a:pt x="587502" y="370103"/>
                    </a:lnTo>
                    <a:lnTo>
                      <a:pt x="575843" y="370637"/>
                    </a:lnTo>
                    <a:lnTo>
                      <a:pt x="549326" y="373990"/>
                    </a:lnTo>
                    <a:lnTo>
                      <a:pt x="542011" y="376047"/>
                    </a:lnTo>
                    <a:lnTo>
                      <a:pt x="534924" y="377038"/>
                    </a:lnTo>
                    <a:lnTo>
                      <a:pt x="528904" y="375209"/>
                    </a:lnTo>
                    <a:lnTo>
                      <a:pt x="521742" y="370865"/>
                    </a:lnTo>
                    <a:lnTo>
                      <a:pt x="513969" y="368046"/>
                    </a:lnTo>
                    <a:lnTo>
                      <a:pt x="508711" y="367513"/>
                    </a:lnTo>
                    <a:lnTo>
                      <a:pt x="507797" y="365760"/>
                    </a:lnTo>
                    <a:lnTo>
                      <a:pt x="520294" y="365150"/>
                    </a:lnTo>
                    <a:lnTo>
                      <a:pt x="531343" y="365684"/>
                    </a:lnTo>
                    <a:lnTo>
                      <a:pt x="540792" y="367284"/>
                    </a:lnTo>
                    <a:lnTo>
                      <a:pt x="553669" y="367284"/>
                    </a:lnTo>
                    <a:lnTo>
                      <a:pt x="577977" y="364769"/>
                    </a:lnTo>
                    <a:lnTo>
                      <a:pt x="587273" y="364769"/>
                    </a:lnTo>
                    <a:lnTo>
                      <a:pt x="593065" y="363322"/>
                    </a:lnTo>
                    <a:lnTo>
                      <a:pt x="601752" y="363626"/>
                    </a:lnTo>
                    <a:lnTo>
                      <a:pt x="611277" y="362102"/>
                    </a:lnTo>
                    <a:lnTo>
                      <a:pt x="621868" y="364693"/>
                    </a:lnTo>
                    <a:lnTo>
                      <a:pt x="626669" y="366979"/>
                    </a:lnTo>
                    <a:lnTo>
                      <a:pt x="637565" y="369113"/>
                    </a:lnTo>
                    <a:lnTo>
                      <a:pt x="660502" y="369113"/>
                    </a:lnTo>
                    <a:lnTo>
                      <a:pt x="664769" y="367665"/>
                    </a:lnTo>
                    <a:lnTo>
                      <a:pt x="666674" y="352577"/>
                    </a:lnTo>
                    <a:lnTo>
                      <a:pt x="657149" y="352044"/>
                    </a:lnTo>
                    <a:lnTo>
                      <a:pt x="642976" y="354787"/>
                    </a:lnTo>
                    <a:lnTo>
                      <a:pt x="632917" y="352654"/>
                    </a:lnTo>
                    <a:lnTo>
                      <a:pt x="623240" y="351739"/>
                    </a:lnTo>
                    <a:lnTo>
                      <a:pt x="609905" y="345567"/>
                    </a:lnTo>
                    <a:lnTo>
                      <a:pt x="603352" y="344272"/>
                    </a:lnTo>
                    <a:lnTo>
                      <a:pt x="596341" y="336728"/>
                    </a:lnTo>
                    <a:lnTo>
                      <a:pt x="581863" y="331165"/>
                    </a:lnTo>
                    <a:lnTo>
                      <a:pt x="574700" y="330327"/>
                    </a:lnTo>
                    <a:lnTo>
                      <a:pt x="573024" y="328270"/>
                    </a:lnTo>
                    <a:lnTo>
                      <a:pt x="593293" y="329794"/>
                    </a:lnTo>
                    <a:lnTo>
                      <a:pt x="605257" y="331622"/>
                    </a:lnTo>
                    <a:lnTo>
                      <a:pt x="616610" y="335280"/>
                    </a:lnTo>
                    <a:lnTo>
                      <a:pt x="627050" y="336728"/>
                    </a:lnTo>
                    <a:lnTo>
                      <a:pt x="636499" y="336118"/>
                    </a:lnTo>
                    <a:lnTo>
                      <a:pt x="654406" y="332842"/>
                    </a:lnTo>
                    <a:lnTo>
                      <a:pt x="669646" y="333299"/>
                    </a:lnTo>
                    <a:lnTo>
                      <a:pt x="678028" y="332308"/>
                    </a:lnTo>
                    <a:lnTo>
                      <a:pt x="684733" y="330098"/>
                    </a:lnTo>
                    <a:lnTo>
                      <a:pt x="690525" y="329184"/>
                    </a:lnTo>
                    <a:lnTo>
                      <a:pt x="706069" y="329717"/>
                    </a:lnTo>
                    <a:lnTo>
                      <a:pt x="710108" y="328955"/>
                    </a:lnTo>
                    <a:lnTo>
                      <a:pt x="712699" y="327431"/>
                    </a:lnTo>
                    <a:lnTo>
                      <a:pt x="714832" y="324764"/>
                    </a:lnTo>
                    <a:lnTo>
                      <a:pt x="716356" y="320954"/>
                    </a:lnTo>
                    <a:lnTo>
                      <a:pt x="715213" y="316840"/>
                    </a:lnTo>
                    <a:lnTo>
                      <a:pt x="708432" y="309220"/>
                    </a:lnTo>
                    <a:lnTo>
                      <a:pt x="705765" y="307086"/>
                    </a:lnTo>
                    <a:lnTo>
                      <a:pt x="699211" y="305791"/>
                    </a:lnTo>
                    <a:lnTo>
                      <a:pt x="683362" y="305181"/>
                    </a:lnTo>
                    <a:lnTo>
                      <a:pt x="664388" y="301904"/>
                    </a:lnTo>
                    <a:lnTo>
                      <a:pt x="659816" y="300228"/>
                    </a:lnTo>
                    <a:lnTo>
                      <a:pt x="670103" y="296799"/>
                    </a:lnTo>
                    <a:lnTo>
                      <a:pt x="679780" y="296342"/>
                    </a:lnTo>
                    <a:lnTo>
                      <a:pt x="692887" y="299237"/>
                    </a:lnTo>
                    <a:lnTo>
                      <a:pt x="706755" y="300914"/>
                    </a:lnTo>
                    <a:lnTo>
                      <a:pt x="745998" y="312496"/>
                    </a:lnTo>
                    <a:lnTo>
                      <a:pt x="754532" y="313106"/>
                    </a:lnTo>
                    <a:lnTo>
                      <a:pt x="764286" y="311887"/>
                    </a:lnTo>
                    <a:lnTo>
                      <a:pt x="786613" y="306629"/>
                    </a:lnTo>
                    <a:lnTo>
                      <a:pt x="790042" y="304800"/>
                    </a:lnTo>
                    <a:lnTo>
                      <a:pt x="797357" y="299161"/>
                    </a:lnTo>
                    <a:lnTo>
                      <a:pt x="797509" y="296723"/>
                    </a:lnTo>
                    <a:lnTo>
                      <a:pt x="790880" y="294056"/>
                    </a:lnTo>
                    <a:lnTo>
                      <a:pt x="787832" y="293599"/>
                    </a:lnTo>
                    <a:lnTo>
                      <a:pt x="810997" y="285979"/>
                    </a:lnTo>
                    <a:lnTo>
                      <a:pt x="818693" y="279654"/>
                    </a:lnTo>
                    <a:lnTo>
                      <a:pt x="818388" y="277597"/>
                    </a:lnTo>
                    <a:lnTo>
                      <a:pt x="810997" y="275463"/>
                    </a:lnTo>
                    <a:lnTo>
                      <a:pt x="806425" y="275082"/>
                    </a:lnTo>
                    <a:lnTo>
                      <a:pt x="777773" y="279578"/>
                    </a:lnTo>
                    <a:lnTo>
                      <a:pt x="764896" y="278282"/>
                    </a:lnTo>
                    <a:lnTo>
                      <a:pt x="760400" y="276606"/>
                    </a:lnTo>
                    <a:lnTo>
                      <a:pt x="760705" y="275006"/>
                    </a:lnTo>
                    <a:lnTo>
                      <a:pt x="765658" y="273634"/>
                    </a:lnTo>
                    <a:lnTo>
                      <a:pt x="770763" y="273253"/>
                    </a:lnTo>
                    <a:lnTo>
                      <a:pt x="776021" y="273939"/>
                    </a:lnTo>
                    <a:lnTo>
                      <a:pt x="783412" y="273025"/>
                    </a:lnTo>
                    <a:lnTo>
                      <a:pt x="797738" y="269443"/>
                    </a:lnTo>
                    <a:lnTo>
                      <a:pt x="830123" y="265328"/>
                    </a:lnTo>
                    <a:lnTo>
                      <a:pt x="832104" y="261442"/>
                    </a:lnTo>
                    <a:lnTo>
                      <a:pt x="814502" y="241249"/>
                    </a:lnTo>
                    <a:lnTo>
                      <a:pt x="812825" y="238201"/>
                    </a:lnTo>
                    <a:lnTo>
                      <a:pt x="815645" y="239344"/>
                    </a:lnTo>
                    <a:lnTo>
                      <a:pt x="824789" y="245440"/>
                    </a:lnTo>
                    <a:lnTo>
                      <a:pt x="834847" y="250850"/>
                    </a:lnTo>
                    <a:lnTo>
                      <a:pt x="842391" y="252908"/>
                    </a:lnTo>
                    <a:lnTo>
                      <a:pt x="850697" y="253517"/>
                    </a:lnTo>
                    <a:lnTo>
                      <a:pt x="857783" y="252070"/>
                    </a:lnTo>
                    <a:lnTo>
                      <a:pt x="863651" y="248564"/>
                    </a:lnTo>
                    <a:lnTo>
                      <a:pt x="880720" y="234010"/>
                    </a:lnTo>
                    <a:lnTo>
                      <a:pt x="893445" y="225857"/>
                    </a:lnTo>
                    <a:lnTo>
                      <a:pt x="926668" y="209626"/>
                    </a:lnTo>
                    <a:lnTo>
                      <a:pt x="967207" y="193319"/>
                    </a:lnTo>
                    <a:lnTo>
                      <a:pt x="983285" y="183794"/>
                    </a:lnTo>
                    <a:lnTo>
                      <a:pt x="1015365" y="171221"/>
                    </a:lnTo>
                    <a:lnTo>
                      <a:pt x="1040663" y="157201"/>
                    </a:lnTo>
                    <a:lnTo>
                      <a:pt x="1042645" y="152248"/>
                    </a:lnTo>
                    <a:lnTo>
                      <a:pt x="1024890" y="150724"/>
                    </a:lnTo>
                    <a:lnTo>
                      <a:pt x="1005688" y="152095"/>
                    </a:lnTo>
                    <a:lnTo>
                      <a:pt x="905561" y="173355"/>
                    </a:lnTo>
                    <a:lnTo>
                      <a:pt x="896874" y="174574"/>
                    </a:lnTo>
                    <a:lnTo>
                      <a:pt x="889940" y="173355"/>
                    </a:lnTo>
                    <a:lnTo>
                      <a:pt x="891235" y="170459"/>
                    </a:lnTo>
                    <a:lnTo>
                      <a:pt x="959968" y="152933"/>
                    </a:lnTo>
                    <a:lnTo>
                      <a:pt x="962025" y="151714"/>
                    </a:lnTo>
                    <a:lnTo>
                      <a:pt x="964387" y="149123"/>
                    </a:lnTo>
                    <a:lnTo>
                      <a:pt x="965759" y="145847"/>
                    </a:lnTo>
                    <a:lnTo>
                      <a:pt x="971169" y="140970"/>
                    </a:lnTo>
                    <a:lnTo>
                      <a:pt x="995172" y="139751"/>
                    </a:lnTo>
                    <a:lnTo>
                      <a:pt x="1006983" y="138227"/>
                    </a:lnTo>
                    <a:lnTo>
                      <a:pt x="1014984" y="136169"/>
                    </a:lnTo>
                    <a:lnTo>
                      <a:pt x="1018718" y="131826"/>
                    </a:lnTo>
                    <a:lnTo>
                      <a:pt x="1025423" y="129235"/>
                    </a:lnTo>
                    <a:lnTo>
                      <a:pt x="1050646" y="130150"/>
                    </a:lnTo>
                    <a:lnTo>
                      <a:pt x="1056056" y="129311"/>
                    </a:lnTo>
                    <a:lnTo>
                      <a:pt x="1067943" y="124587"/>
                    </a:lnTo>
                    <a:lnTo>
                      <a:pt x="1088746" y="119786"/>
                    </a:lnTo>
                    <a:lnTo>
                      <a:pt x="1131189" y="104851"/>
                    </a:lnTo>
                    <a:lnTo>
                      <a:pt x="1143610" y="101422"/>
                    </a:lnTo>
                    <a:lnTo>
                      <a:pt x="1151687" y="95250"/>
                    </a:lnTo>
                    <a:lnTo>
                      <a:pt x="1165327" y="88316"/>
                    </a:lnTo>
                    <a:lnTo>
                      <a:pt x="1178585" y="79400"/>
                    </a:lnTo>
                    <a:lnTo>
                      <a:pt x="1181176" y="73685"/>
                    </a:lnTo>
                    <a:lnTo>
                      <a:pt x="1177442" y="68123"/>
                    </a:lnTo>
                    <a:lnTo>
                      <a:pt x="1173937" y="64160"/>
                    </a:lnTo>
                    <a:lnTo>
                      <a:pt x="1170737" y="61722"/>
                    </a:lnTo>
                    <a:lnTo>
                      <a:pt x="1162202" y="59741"/>
                    </a:lnTo>
                    <a:lnTo>
                      <a:pt x="1132027" y="56845"/>
                    </a:lnTo>
                    <a:lnTo>
                      <a:pt x="1102081" y="63398"/>
                    </a:lnTo>
                    <a:lnTo>
                      <a:pt x="1101928" y="61798"/>
                    </a:lnTo>
                    <a:lnTo>
                      <a:pt x="1108329" y="55550"/>
                    </a:lnTo>
                    <a:lnTo>
                      <a:pt x="1108405" y="52502"/>
                    </a:lnTo>
                    <a:lnTo>
                      <a:pt x="1096747" y="44196"/>
                    </a:lnTo>
                    <a:lnTo>
                      <a:pt x="1088746" y="40310"/>
                    </a:lnTo>
                    <a:lnTo>
                      <a:pt x="1086765" y="38557"/>
                    </a:lnTo>
                    <a:lnTo>
                      <a:pt x="1087603" y="36957"/>
                    </a:lnTo>
                    <a:lnTo>
                      <a:pt x="1089812" y="35128"/>
                    </a:lnTo>
                    <a:lnTo>
                      <a:pt x="1093318" y="32995"/>
                    </a:lnTo>
                    <a:lnTo>
                      <a:pt x="1092327" y="30937"/>
                    </a:lnTo>
                    <a:lnTo>
                      <a:pt x="1086841" y="29032"/>
                    </a:lnTo>
                    <a:lnTo>
                      <a:pt x="1073582" y="27432"/>
                    </a:lnTo>
                    <a:lnTo>
                      <a:pt x="1067715" y="28042"/>
                    </a:lnTo>
                    <a:lnTo>
                      <a:pt x="1056132" y="32385"/>
                    </a:lnTo>
                    <a:lnTo>
                      <a:pt x="1053389" y="32309"/>
                    </a:lnTo>
                    <a:lnTo>
                      <a:pt x="1048283" y="28499"/>
                    </a:lnTo>
                    <a:lnTo>
                      <a:pt x="1042797" y="22936"/>
                    </a:lnTo>
                    <a:lnTo>
                      <a:pt x="1037844" y="20650"/>
                    </a:lnTo>
                    <a:lnTo>
                      <a:pt x="1034796" y="20498"/>
                    </a:lnTo>
                    <a:lnTo>
                      <a:pt x="1029767" y="21793"/>
                    </a:lnTo>
                    <a:lnTo>
                      <a:pt x="1027862" y="23546"/>
                    </a:lnTo>
                    <a:lnTo>
                      <a:pt x="1024585" y="28499"/>
                    </a:lnTo>
                    <a:lnTo>
                      <a:pt x="1022604" y="30251"/>
                    </a:lnTo>
                    <a:lnTo>
                      <a:pt x="1018642" y="30023"/>
                    </a:lnTo>
                    <a:lnTo>
                      <a:pt x="1012850" y="27661"/>
                    </a:lnTo>
                    <a:lnTo>
                      <a:pt x="1005992" y="26213"/>
                    </a:lnTo>
                    <a:lnTo>
                      <a:pt x="990752" y="29566"/>
                    </a:lnTo>
                    <a:lnTo>
                      <a:pt x="971702" y="35738"/>
                    </a:lnTo>
                    <a:lnTo>
                      <a:pt x="961873" y="37948"/>
                    </a:lnTo>
                    <a:lnTo>
                      <a:pt x="956767" y="38252"/>
                    </a:lnTo>
                    <a:lnTo>
                      <a:pt x="941222" y="42824"/>
                    </a:lnTo>
                    <a:lnTo>
                      <a:pt x="928116" y="44272"/>
                    </a:lnTo>
                    <a:lnTo>
                      <a:pt x="911200" y="44882"/>
                    </a:lnTo>
                    <a:lnTo>
                      <a:pt x="899693" y="44196"/>
                    </a:lnTo>
                    <a:lnTo>
                      <a:pt x="904037" y="41986"/>
                    </a:lnTo>
                    <a:lnTo>
                      <a:pt x="963016" y="28575"/>
                    </a:lnTo>
                    <a:lnTo>
                      <a:pt x="972160" y="24384"/>
                    </a:lnTo>
                    <a:lnTo>
                      <a:pt x="978942" y="20117"/>
                    </a:lnTo>
                    <a:lnTo>
                      <a:pt x="979018" y="18136"/>
                    </a:lnTo>
                    <a:lnTo>
                      <a:pt x="972465" y="16535"/>
                    </a:lnTo>
                    <a:lnTo>
                      <a:pt x="940918" y="15545"/>
                    </a:lnTo>
                    <a:lnTo>
                      <a:pt x="932460" y="14554"/>
                    </a:lnTo>
                    <a:lnTo>
                      <a:pt x="920801" y="15392"/>
                    </a:lnTo>
                    <a:lnTo>
                      <a:pt x="913790" y="14859"/>
                    </a:lnTo>
                    <a:lnTo>
                      <a:pt x="902056" y="10668"/>
                    </a:lnTo>
                    <a:lnTo>
                      <a:pt x="891845" y="11278"/>
                    </a:lnTo>
                    <a:lnTo>
                      <a:pt x="860222" y="9525"/>
                    </a:lnTo>
                    <a:lnTo>
                      <a:pt x="857098" y="8763"/>
                    </a:lnTo>
                    <a:lnTo>
                      <a:pt x="848868" y="2210"/>
                    </a:lnTo>
                    <a:lnTo>
                      <a:pt x="845515" y="610"/>
                    </a:lnTo>
                    <a:lnTo>
                      <a:pt x="841553" y="0"/>
                    </a:lnTo>
                    <a:lnTo>
                      <a:pt x="806653" y="1753"/>
                    </a:lnTo>
                    <a:lnTo>
                      <a:pt x="798347" y="3200"/>
                    </a:lnTo>
                    <a:lnTo>
                      <a:pt x="785241" y="9068"/>
                    </a:lnTo>
                    <a:lnTo>
                      <a:pt x="786003" y="10973"/>
                    </a:lnTo>
                    <a:lnTo>
                      <a:pt x="793928" y="14021"/>
                    </a:lnTo>
                    <a:lnTo>
                      <a:pt x="804215" y="19583"/>
                    </a:lnTo>
                    <a:lnTo>
                      <a:pt x="803986" y="20498"/>
                    </a:lnTo>
                    <a:lnTo>
                      <a:pt x="796519" y="18517"/>
                    </a:lnTo>
                    <a:lnTo>
                      <a:pt x="785851" y="13564"/>
                    </a:lnTo>
                    <a:lnTo>
                      <a:pt x="763524" y="1372"/>
                    </a:lnTo>
                    <a:lnTo>
                      <a:pt x="760171" y="991"/>
                    </a:lnTo>
                    <a:lnTo>
                      <a:pt x="731444" y="3353"/>
                    </a:lnTo>
                    <a:lnTo>
                      <a:pt x="711251" y="11278"/>
                    </a:lnTo>
                    <a:lnTo>
                      <a:pt x="708432" y="13335"/>
                    </a:lnTo>
                    <a:lnTo>
                      <a:pt x="707060" y="16307"/>
                    </a:lnTo>
                    <a:lnTo>
                      <a:pt x="706984" y="20269"/>
                    </a:lnTo>
                    <a:lnTo>
                      <a:pt x="715061" y="26060"/>
                    </a:lnTo>
                    <a:lnTo>
                      <a:pt x="732815" y="34442"/>
                    </a:lnTo>
                    <a:lnTo>
                      <a:pt x="737311" y="37719"/>
                    </a:lnTo>
                    <a:lnTo>
                      <a:pt x="713537" y="32918"/>
                    </a:lnTo>
                    <a:lnTo>
                      <a:pt x="696849" y="25298"/>
                    </a:lnTo>
                    <a:lnTo>
                      <a:pt x="688620" y="20345"/>
                    </a:lnTo>
                    <a:lnTo>
                      <a:pt x="683209" y="15392"/>
                    </a:lnTo>
                    <a:lnTo>
                      <a:pt x="677723" y="12192"/>
                    </a:lnTo>
                    <a:lnTo>
                      <a:pt x="669341" y="9906"/>
                    </a:lnTo>
                    <a:lnTo>
                      <a:pt x="617753" y="6629"/>
                    </a:lnTo>
                    <a:lnTo>
                      <a:pt x="564261" y="10363"/>
                    </a:lnTo>
                    <a:lnTo>
                      <a:pt x="567462" y="14249"/>
                    </a:lnTo>
                    <a:lnTo>
                      <a:pt x="572643" y="18821"/>
                    </a:lnTo>
                    <a:lnTo>
                      <a:pt x="591922" y="28727"/>
                    </a:lnTo>
                    <a:lnTo>
                      <a:pt x="600532" y="34214"/>
                    </a:lnTo>
                    <a:lnTo>
                      <a:pt x="604418" y="37490"/>
                    </a:lnTo>
                    <a:lnTo>
                      <a:pt x="621716" y="45110"/>
                    </a:lnTo>
                    <a:lnTo>
                      <a:pt x="624688" y="48387"/>
                    </a:lnTo>
                    <a:lnTo>
                      <a:pt x="617753" y="51816"/>
                    </a:lnTo>
                    <a:lnTo>
                      <a:pt x="607467" y="55397"/>
                    </a:lnTo>
                    <a:lnTo>
                      <a:pt x="602209" y="53950"/>
                    </a:lnTo>
                    <a:lnTo>
                      <a:pt x="598399" y="48844"/>
                    </a:lnTo>
                    <a:lnTo>
                      <a:pt x="594817" y="45034"/>
                    </a:lnTo>
                    <a:lnTo>
                      <a:pt x="591541" y="42520"/>
                    </a:lnTo>
                    <a:lnTo>
                      <a:pt x="560299" y="26670"/>
                    </a:lnTo>
                    <a:lnTo>
                      <a:pt x="550545" y="22327"/>
                    </a:lnTo>
                    <a:lnTo>
                      <a:pt x="545135" y="21107"/>
                    </a:lnTo>
                    <a:lnTo>
                      <a:pt x="531571" y="20117"/>
                    </a:lnTo>
                    <a:lnTo>
                      <a:pt x="510007" y="21565"/>
                    </a:lnTo>
                    <a:lnTo>
                      <a:pt x="484556" y="17526"/>
                    </a:lnTo>
                    <a:lnTo>
                      <a:pt x="457276" y="16993"/>
                    </a:lnTo>
                    <a:lnTo>
                      <a:pt x="446837" y="19660"/>
                    </a:lnTo>
                    <a:lnTo>
                      <a:pt x="447370" y="21260"/>
                    </a:lnTo>
                    <a:lnTo>
                      <a:pt x="453847" y="24613"/>
                    </a:lnTo>
                    <a:lnTo>
                      <a:pt x="459257" y="28651"/>
                    </a:lnTo>
                    <a:lnTo>
                      <a:pt x="466649" y="31699"/>
                    </a:lnTo>
                    <a:lnTo>
                      <a:pt x="483565" y="36652"/>
                    </a:lnTo>
                    <a:lnTo>
                      <a:pt x="499643" y="40310"/>
                    </a:lnTo>
                    <a:lnTo>
                      <a:pt x="501320" y="41681"/>
                    </a:lnTo>
                    <a:lnTo>
                      <a:pt x="490195" y="42139"/>
                    </a:lnTo>
                    <a:lnTo>
                      <a:pt x="449885" y="39167"/>
                    </a:lnTo>
                    <a:lnTo>
                      <a:pt x="427330" y="33147"/>
                    </a:lnTo>
                    <a:lnTo>
                      <a:pt x="413690" y="32233"/>
                    </a:lnTo>
                    <a:lnTo>
                      <a:pt x="409042" y="33909"/>
                    </a:lnTo>
                    <a:lnTo>
                      <a:pt x="407137" y="35509"/>
                    </a:lnTo>
                    <a:lnTo>
                      <a:pt x="408356" y="38252"/>
                    </a:lnTo>
                    <a:lnTo>
                      <a:pt x="421462" y="50521"/>
                    </a:lnTo>
                    <a:lnTo>
                      <a:pt x="419405" y="51892"/>
                    </a:lnTo>
                    <a:lnTo>
                      <a:pt x="406756" y="49759"/>
                    </a:lnTo>
                    <a:lnTo>
                      <a:pt x="391592" y="45187"/>
                    </a:lnTo>
                    <a:lnTo>
                      <a:pt x="383667" y="44577"/>
                    </a:lnTo>
                    <a:lnTo>
                      <a:pt x="370789" y="46558"/>
                    </a:lnTo>
                    <a:lnTo>
                      <a:pt x="370561" y="49073"/>
                    </a:lnTo>
                    <a:lnTo>
                      <a:pt x="376885" y="52730"/>
                    </a:lnTo>
                    <a:lnTo>
                      <a:pt x="387706" y="56921"/>
                    </a:lnTo>
                    <a:lnTo>
                      <a:pt x="386258" y="58141"/>
                    </a:lnTo>
                    <a:lnTo>
                      <a:pt x="374447" y="59207"/>
                    </a:lnTo>
                    <a:lnTo>
                      <a:pt x="364846" y="62027"/>
                    </a:lnTo>
                    <a:lnTo>
                      <a:pt x="357835" y="65608"/>
                    </a:lnTo>
                    <a:lnTo>
                      <a:pt x="357988" y="68580"/>
                    </a:lnTo>
                    <a:lnTo>
                      <a:pt x="365455" y="74066"/>
                    </a:lnTo>
                    <a:lnTo>
                      <a:pt x="375361" y="79553"/>
                    </a:lnTo>
                    <a:lnTo>
                      <a:pt x="395935" y="87554"/>
                    </a:lnTo>
                    <a:lnTo>
                      <a:pt x="447827" y="102870"/>
                    </a:lnTo>
                    <a:lnTo>
                      <a:pt x="467182" y="111785"/>
                    </a:lnTo>
                    <a:lnTo>
                      <a:pt x="475107" y="119024"/>
                    </a:lnTo>
                    <a:lnTo>
                      <a:pt x="473507" y="119253"/>
                    </a:lnTo>
                    <a:lnTo>
                      <a:pt x="465049" y="116053"/>
                    </a:lnTo>
                    <a:lnTo>
                      <a:pt x="456362" y="111404"/>
                    </a:lnTo>
                    <a:lnTo>
                      <a:pt x="446837" y="107594"/>
                    </a:lnTo>
                    <a:lnTo>
                      <a:pt x="431521" y="105080"/>
                    </a:lnTo>
                    <a:lnTo>
                      <a:pt x="391439" y="94259"/>
                    </a:lnTo>
                    <a:lnTo>
                      <a:pt x="364617" y="85115"/>
                    </a:lnTo>
                    <a:lnTo>
                      <a:pt x="354482" y="82448"/>
                    </a:lnTo>
                    <a:lnTo>
                      <a:pt x="350520" y="82601"/>
                    </a:lnTo>
                    <a:lnTo>
                      <a:pt x="347853" y="84201"/>
                    </a:lnTo>
                    <a:lnTo>
                      <a:pt x="346329" y="87173"/>
                    </a:lnTo>
                    <a:lnTo>
                      <a:pt x="349834" y="90754"/>
                    </a:lnTo>
                    <a:lnTo>
                      <a:pt x="362636" y="96926"/>
                    </a:lnTo>
                    <a:lnTo>
                      <a:pt x="361493" y="99365"/>
                    </a:lnTo>
                    <a:lnTo>
                      <a:pt x="350749" y="98298"/>
                    </a:lnTo>
                    <a:lnTo>
                      <a:pt x="345262" y="96698"/>
                    </a:lnTo>
                    <a:lnTo>
                      <a:pt x="336194" y="92278"/>
                    </a:lnTo>
                    <a:lnTo>
                      <a:pt x="329717" y="88087"/>
                    </a:lnTo>
                    <a:lnTo>
                      <a:pt x="313639" y="75057"/>
                    </a:lnTo>
                    <a:lnTo>
                      <a:pt x="304648" y="72771"/>
                    </a:lnTo>
                    <a:lnTo>
                      <a:pt x="283540" y="70561"/>
                    </a:lnTo>
                    <a:lnTo>
                      <a:pt x="276377" y="68275"/>
                    </a:lnTo>
                    <a:lnTo>
                      <a:pt x="268910" y="64618"/>
                    </a:lnTo>
                    <a:lnTo>
                      <a:pt x="263042" y="63475"/>
                    </a:lnTo>
                    <a:lnTo>
                      <a:pt x="248336" y="67589"/>
                    </a:lnTo>
                    <a:lnTo>
                      <a:pt x="240411" y="71247"/>
                    </a:lnTo>
                    <a:lnTo>
                      <a:pt x="228219" y="78257"/>
                    </a:lnTo>
                    <a:lnTo>
                      <a:pt x="223342" y="79096"/>
                    </a:lnTo>
                    <a:lnTo>
                      <a:pt x="212979" y="82372"/>
                    </a:lnTo>
                    <a:lnTo>
                      <a:pt x="196444" y="85115"/>
                    </a:lnTo>
                    <a:lnTo>
                      <a:pt x="197739" y="88087"/>
                    </a:lnTo>
                    <a:lnTo>
                      <a:pt x="246964" y="101422"/>
                    </a:lnTo>
                    <a:lnTo>
                      <a:pt x="252527" y="103327"/>
                    </a:lnTo>
                    <a:lnTo>
                      <a:pt x="257023" y="105994"/>
                    </a:lnTo>
                    <a:lnTo>
                      <a:pt x="257327" y="107137"/>
                    </a:lnTo>
                    <a:lnTo>
                      <a:pt x="243383" y="107137"/>
                    </a:lnTo>
                    <a:lnTo>
                      <a:pt x="238201" y="109728"/>
                    </a:lnTo>
                    <a:lnTo>
                      <a:pt x="234010" y="109880"/>
                    </a:lnTo>
                    <a:lnTo>
                      <a:pt x="225095" y="107747"/>
                    </a:lnTo>
                    <a:lnTo>
                      <a:pt x="214122" y="103175"/>
                    </a:lnTo>
                    <a:lnTo>
                      <a:pt x="205664" y="101270"/>
                    </a:lnTo>
                    <a:lnTo>
                      <a:pt x="195986" y="100736"/>
                    </a:lnTo>
                    <a:lnTo>
                      <a:pt x="187909" y="102413"/>
                    </a:lnTo>
                    <a:lnTo>
                      <a:pt x="181585" y="106223"/>
                    </a:lnTo>
                    <a:lnTo>
                      <a:pt x="180823" y="109347"/>
                    </a:lnTo>
                    <a:lnTo>
                      <a:pt x="173050" y="105461"/>
                    </a:lnTo>
                    <a:lnTo>
                      <a:pt x="165887" y="100432"/>
                    </a:lnTo>
                    <a:lnTo>
                      <a:pt x="156743" y="97612"/>
                    </a:lnTo>
                    <a:lnTo>
                      <a:pt x="140284" y="96545"/>
                    </a:lnTo>
                    <a:lnTo>
                      <a:pt x="120777" y="99822"/>
                    </a:lnTo>
                    <a:lnTo>
                      <a:pt x="108814" y="103784"/>
                    </a:lnTo>
                    <a:lnTo>
                      <a:pt x="97917" y="109652"/>
                    </a:lnTo>
                    <a:lnTo>
                      <a:pt x="89230" y="113233"/>
                    </a:lnTo>
                    <a:lnTo>
                      <a:pt x="79477" y="115291"/>
                    </a:lnTo>
                    <a:lnTo>
                      <a:pt x="58979" y="115367"/>
                    </a:lnTo>
                    <a:lnTo>
                      <a:pt x="46253" y="116891"/>
                    </a:lnTo>
                    <a:lnTo>
                      <a:pt x="28727" y="121463"/>
                    </a:lnTo>
                    <a:lnTo>
                      <a:pt x="17983" y="125197"/>
                    </a:lnTo>
                    <a:lnTo>
                      <a:pt x="10058" y="129159"/>
                    </a:lnTo>
                    <a:lnTo>
                      <a:pt x="1372" y="134722"/>
                    </a:lnTo>
                    <a:lnTo>
                      <a:pt x="0" y="139141"/>
                    </a:lnTo>
                    <a:lnTo>
                      <a:pt x="10897" y="14439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2" name="Freeform: Shape 1811">
                <a:extLst>
                  <a:ext uri="{FF2B5EF4-FFF2-40B4-BE49-F238E27FC236}">
                    <a16:creationId xmlns:a16="http://schemas.microsoft.com/office/drawing/2014/main" id="{988370F1-E948-4B03-9D64-468A252C72F1}"/>
                  </a:ext>
                </a:extLst>
              </p:cNvPr>
              <p:cNvSpPr/>
              <p:nvPr/>
            </p:nvSpPr>
            <p:spPr>
              <a:xfrm>
                <a:off x="5023408" y="2042617"/>
                <a:ext cx="34899" cy="41986"/>
              </a:xfrm>
              <a:custGeom>
                <a:avLst/>
                <a:gdLst>
                  <a:gd name="connsiteX0" fmla="*/ 13640 w 34899"/>
                  <a:gd name="connsiteY0" fmla="*/ 10135 h 41986"/>
                  <a:gd name="connsiteX1" fmla="*/ 12344 w 34899"/>
                  <a:gd name="connsiteY1" fmla="*/ 11278 h 41986"/>
                  <a:gd name="connsiteX2" fmla="*/ 11887 w 34899"/>
                  <a:gd name="connsiteY2" fmla="*/ 12268 h 41986"/>
                  <a:gd name="connsiteX3" fmla="*/ 14402 w 34899"/>
                  <a:gd name="connsiteY3" fmla="*/ 17069 h 41986"/>
                  <a:gd name="connsiteX4" fmla="*/ 14249 w 34899"/>
                  <a:gd name="connsiteY4" fmla="*/ 17526 h 41986"/>
                  <a:gd name="connsiteX5" fmla="*/ 10973 w 34899"/>
                  <a:gd name="connsiteY5" fmla="*/ 17145 h 41986"/>
                  <a:gd name="connsiteX6" fmla="*/ 8077 w 34899"/>
                  <a:gd name="connsiteY6" fmla="*/ 17907 h 41986"/>
                  <a:gd name="connsiteX7" fmla="*/ 5639 w 34899"/>
                  <a:gd name="connsiteY7" fmla="*/ 15926 h 41986"/>
                  <a:gd name="connsiteX8" fmla="*/ 3200 w 34899"/>
                  <a:gd name="connsiteY8" fmla="*/ 15316 h 41986"/>
                  <a:gd name="connsiteX9" fmla="*/ 2591 w 34899"/>
                  <a:gd name="connsiteY9" fmla="*/ 15697 h 41986"/>
                  <a:gd name="connsiteX10" fmla="*/ 1981 w 34899"/>
                  <a:gd name="connsiteY10" fmla="*/ 16840 h 41986"/>
                  <a:gd name="connsiteX11" fmla="*/ 381 w 34899"/>
                  <a:gd name="connsiteY11" fmla="*/ 17907 h 41986"/>
                  <a:gd name="connsiteX12" fmla="*/ 0 w 34899"/>
                  <a:gd name="connsiteY12" fmla="*/ 20346 h 41986"/>
                  <a:gd name="connsiteX13" fmla="*/ 229 w 34899"/>
                  <a:gd name="connsiteY13" fmla="*/ 22784 h 41986"/>
                  <a:gd name="connsiteX14" fmla="*/ 686 w 34899"/>
                  <a:gd name="connsiteY14" fmla="*/ 23698 h 41986"/>
                  <a:gd name="connsiteX15" fmla="*/ 2210 w 34899"/>
                  <a:gd name="connsiteY15" fmla="*/ 24079 h 41986"/>
                  <a:gd name="connsiteX16" fmla="*/ 3048 w 34899"/>
                  <a:gd name="connsiteY16" fmla="*/ 24994 h 41986"/>
                  <a:gd name="connsiteX17" fmla="*/ 4267 w 34899"/>
                  <a:gd name="connsiteY17" fmla="*/ 25298 h 41986"/>
                  <a:gd name="connsiteX18" fmla="*/ 1677 w 34899"/>
                  <a:gd name="connsiteY18" fmla="*/ 27051 h 41986"/>
                  <a:gd name="connsiteX19" fmla="*/ 1448 w 34899"/>
                  <a:gd name="connsiteY19" fmla="*/ 27889 h 41986"/>
                  <a:gd name="connsiteX20" fmla="*/ 3582 w 34899"/>
                  <a:gd name="connsiteY20" fmla="*/ 29489 h 41986"/>
                  <a:gd name="connsiteX21" fmla="*/ 8992 w 34899"/>
                  <a:gd name="connsiteY21" fmla="*/ 31852 h 41986"/>
                  <a:gd name="connsiteX22" fmla="*/ 9220 w 34899"/>
                  <a:gd name="connsiteY22" fmla="*/ 32309 h 41986"/>
                  <a:gd name="connsiteX23" fmla="*/ 5868 w 34899"/>
                  <a:gd name="connsiteY23" fmla="*/ 33985 h 41986"/>
                  <a:gd name="connsiteX24" fmla="*/ 5410 w 34899"/>
                  <a:gd name="connsiteY24" fmla="*/ 35586 h 41986"/>
                  <a:gd name="connsiteX25" fmla="*/ 457 w 34899"/>
                  <a:gd name="connsiteY25" fmla="*/ 38405 h 41986"/>
                  <a:gd name="connsiteX26" fmla="*/ 3200 w 34899"/>
                  <a:gd name="connsiteY26" fmla="*/ 41301 h 41986"/>
                  <a:gd name="connsiteX27" fmla="*/ 4343 w 34899"/>
                  <a:gd name="connsiteY27" fmla="*/ 41986 h 41986"/>
                  <a:gd name="connsiteX28" fmla="*/ 5334 w 34899"/>
                  <a:gd name="connsiteY28" fmla="*/ 41986 h 41986"/>
                  <a:gd name="connsiteX29" fmla="*/ 7163 w 34899"/>
                  <a:gd name="connsiteY29" fmla="*/ 40691 h 41986"/>
                  <a:gd name="connsiteX30" fmla="*/ 9372 w 34899"/>
                  <a:gd name="connsiteY30" fmla="*/ 37719 h 41986"/>
                  <a:gd name="connsiteX31" fmla="*/ 11583 w 34899"/>
                  <a:gd name="connsiteY31" fmla="*/ 37643 h 41986"/>
                  <a:gd name="connsiteX32" fmla="*/ 15926 w 34899"/>
                  <a:gd name="connsiteY32" fmla="*/ 32995 h 41986"/>
                  <a:gd name="connsiteX33" fmla="*/ 20041 w 34899"/>
                  <a:gd name="connsiteY33" fmla="*/ 31318 h 41986"/>
                  <a:gd name="connsiteX34" fmla="*/ 25984 w 34899"/>
                  <a:gd name="connsiteY34" fmla="*/ 26899 h 41986"/>
                  <a:gd name="connsiteX35" fmla="*/ 26823 w 34899"/>
                  <a:gd name="connsiteY35" fmla="*/ 25756 h 41986"/>
                  <a:gd name="connsiteX36" fmla="*/ 26823 w 34899"/>
                  <a:gd name="connsiteY36" fmla="*/ 23851 h 41986"/>
                  <a:gd name="connsiteX37" fmla="*/ 25527 w 34899"/>
                  <a:gd name="connsiteY37" fmla="*/ 22936 h 41986"/>
                  <a:gd name="connsiteX38" fmla="*/ 20955 w 34899"/>
                  <a:gd name="connsiteY38" fmla="*/ 22936 h 41986"/>
                  <a:gd name="connsiteX39" fmla="*/ 26213 w 34899"/>
                  <a:gd name="connsiteY39" fmla="*/ 20193 h 41986"/>
                  <a:gd name="connsiteX40" fmla="*/ 27889 w 34899"/>
                  <a:gd name="connsiteY40" fmla="*/ 17755 h 41986"/>
                  <a:gd name="connsiteX41" fmla="*/ 29794 w 34899"/>
                  <a:gd name="connsiteY41" fmla="*/ 17526 h 41986"/>
                  <a:gd name="connsiteX42" fmla="*/ 34747 w 34899"/>
                  <a:gd name="connsiteY42" fmla="*/ 7772 h 41986"/>
                  <a:gd name="connsiteX43" fmla="*/ 34900 w 34899"/>
                  <a:gd name="connsiteY43" fmla="*/ 3810 h 41986"/>
                  <a:gd name="connsiteX44" fmla="*/ 33985 w 34899"/>
                  <a:gd name="connsiteY44" fmla="*/ 762 h 41986"/>
                  <a:gd name="connsiteX45" fmla="*/ 33223 w 34899"/>
                  <a:gd name="connsiteY45" fmla="*/ 0 h 41986"/>
                  <a:gd name="connsiteX46" fmla="*/ 30937 w 34899"/>
                  <a:gd name="connsiteY46" fmla="*/ 914 h 41986"/>
                  <a:gd name="connsiteX47" fmla="*/ 21336 w 34899"/>
                  <a:gd name="connsiteY47" fmla="*/ 6706 h 4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899" h="41986">
                    <a:moveTo>
                      <a:pt x="13640" y="10135"/>
                    </a:moveTo>
                    <a:lnTo>
                      <a:pt x="12344" y="11278"/>
                    </a:lnTo>
                    <a:lnTo>
                      <a:pt x="11887" y="12268"/>
                    </a:lnTo>
                    <a:lnTo>
                      <a:pt x="14402" y="17069"/>
                    </a:lnTo>
                    <a:lnTo>
                      <a:pt x="14249" y="17526"/>
                    </a:lnTo>
                    <a:lnTo>
                      <a:pt x="10973" y="17145"/>
                    </a:lnTo>
                    <a:lnTo>
                      <a:pt x="8077" y="17907"/>
                    </a:lnTo>
                    <a:lnTo>
                      <a:pt x="5639" y="15926"/>
                    </a:lnTo>
                    <a:lnTo>
                      <a:pt x="3200" y="15316"/>
                    </a:lnTo>
                    <a:lnTo>
                      <a:pt x="2591" y="15697"/>
                    </a:lnTo>
                    <a:lnTo>
                      <a:pt x="1981" y="16840"/>
                    </a:lnTo>
                    <a:lnTo>
                      <a:pt x="381" y="17907"/>
                    </a:lnTo>
                    <a:lnTo>
                      <a:pt x="0" y="20346"/>
                    </a:lnTo>
                    <a:lnTo>
                      <a:pt x="229" y="22784"/>
                    </a:lnTo>
                    <a:lnTo>
                      <a:pt x="686" y="23698"/>
                    </a:lnTo>
                    <a:lnTo>
                      <a:pt x="2210" y="24079"/>
                    </a:lnTo>
                    <a:lnTo>
                      <a:pt x="3048" y="24994"/>
                    </a:lnTo>
                    <a:lnTo>
                      <a:pt x="4267" y="25298"/>
                    </a:lnTo>
                    <a:lnTo>
                      <a:pt x="1677" y="27051"/>
                    </a:lnTo>
                    <a:lnTo>
                      <a:pt x="1448" y="27889"/>
                    </a:lnTo>
                    <a:lnTo>
                      <a:pt x="3582" y="29489"/>
                    </a:lnTo>
                    <a:lnTo>
                      <a:pt x="8992" y="31852"/>
                    </a:lnTo>
                    <a:lnTo>
                      <a:pt x="9220" y="32309"/>
                    </a:lnTo>
                    <a:lnTo>
                      <a:pt x="5868" y="33985"/>
                    </a:lnTo>
                    <a:lnTo>
                      <a:pt x="5410" y="35586"/>
                    </a:lnTo>
                    <a:lnTo>
                      <a:pt x="457" y="38405"/>
                    </a:lnTo>
                    <a:lnTo>
                      <a:pt x="3200" y="41301"/>
                    </a:lnTo>
                    <a:lnTo>
                      <a:pt x="4343" y="41986"/>
                    </a:lnTo>
                    <a:lnTo>
                      <a:pt x="5334" y="41986"/>
                    </a:lnTo>
                    <a:lnTo>
                      <a:pt x="7163" y="40691"/>
                    </a:lnTo>
                    <a:lnTo>
                      <a:pt x="9372" y="37719"/>
                    </a:lnTo>
                    <a:lnTo>
                      <a:pt x="11583" y="37643"/>
                    </a:lnTo>
                    <a:lnTo>
                      <a:pt x="15926" y="32995"/>
                    </a:lnTo>
                    <a:lnTo>
                      <a:pt x="20041" y="31318"/>
                    </a:lnTo>
                    <a:lnTo>
                      <a:pt x="25984" y="26899"/>
                    </a:lnTo>
                    <a:lnTo>
                      <a:pt x="26823" y="25756"/>
                    </a:lnTo>
                    <a:lnTo>
                      <a:pt x="26823" y="23851"/>
                    </a:lnTo>
                    <a:lnTo>
                      <a:pt x="25527" y="22936"/>
                    </a:lnTo>
                    <a:lnTo>
                      <a:pt x="20955" y="22936"/>
                    </a:lnTo>
                    <a:lnTo>
                      <a:pt x="26213" y="20193"/>
                    </a:lnTo>
                    <a:lnTo>
                      <a:pt x="27889" y="17755"/>
                    </a:lnTo>
                    <a:lnTo>
                      <a:pt x="29794" y="17526"/>
                    </a:lnTo>
                    <a:lnTo>
                      <a:pt x="34747" y="7772"/>
                    </a:lnTo>
                    <a:lnTo>
                      <a:pt x="34900" y="3810"/>
                    </a:lnTo>
                    <a:lnTo>
                      <a:pt x="33985" y="762"/>
                    </a:lnTo>
                    <a:lnTo>
                      <a:pt x="33223" y="0"/>
                    </a:lnTo>
                    <a:lnTo>
                      <a:pt x="30937" y="914"/>
                    </a:lnTo>
                    <a:lnTo>
                      <a:pt x="21336" y="670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3" name="Freeform: Shape 1812">
                <a:extLst>
                  <a:ext uri="{FF2B5EF4-FFF2-40B4-BE49-F238E27FC236}">
                    <a16:creationId xmlns:a16="http://schemas.microsoft.com/office/drawing/2014/main" id="{38721FBC-8D3E-4F2C-8225-29910F28772B}"/>
                  </a:ext>
                </a:extLst>
              </p:cNvPr>
              <p:cNvSpPr/>
              <p:nvPr/>
            </p:nvSpPr>
            <p:spPr>
              <a:xfrm>
                <a:off x="2488768" y="774268"/>
                <a:ext cx="41148" cy="12268"/>
              </a:xfrm>
              <a:custGeom>
                <a:avLst/>
                <a:gdLst>
                  <a:gd name="connsiteX0" fmla="*/ 32080 w 41148"/>
                  <a:gd name="connsiteY0" fmla="*/ 11582 h 12268"/>
                  <a:gd name="connsiteX1" fmla="*/ 39776 w 41148"/>
                  <a:gd name="connsiteY1" fmla="*/ 9296 h 12268"/>
                  <a:gd name="connsiteX2" fmla="*/ 41148 w 41148"/>
                  <a:gd name="connsiteY2" fmla="*/ 5944 h 12268"/>
                  <a:gd name="connsiteX3" fmla="*/ 36500 w 41148"/>
                  <a:gd name="connsiteY3" fmla="*/ 5258 h 12268"/>
                  <a:gd name="connsiteX4" fmla="*/ 29490 w 41148"/>
                  <a:gd name="connsiteY4" fmla="*/ 2896 h 12268"/>
                  <a:gd name="connsiteX5" fmla="*/ 19812 w 41148"/>
                  <a:gd name="connsiteY5" fmla="*/ 610 h 12268"/>
                  <a:gd name="connsiteX6" fmla="*/ 15697 w 41148"/>
                  <a:gd name="connsiteY6" fmla="*/ 0 h 12268"/>
                  <a:gd name="connsiteX7" fmla="*/ 9601 w 41148"/>
                  <a:gd name="connsiteY7" fmla="*/ 305 h 12268"/>
                  <a:gd name="connsiteX8" fmla="*/ 2286 w 41148"/>
                  <a:gd name="connsiteY8" fmla="*/ 1600 h 12268"/>
                  <a:gd name="connsiteX9" fmla="*/ 153 w 41148"/>
                  <a:gd name="connsiteY9" fmla="*/ 2896 h 12268"/>
                  <a:gd name="connsiteX10" fmla="*/ 0 w 41148"/>
                  <a:gd name="connsiteY10" fmla="*/ 6706 h 12268"/>
                  <a:gd name="connsiteX11" fmla="*/ 4648 w 41148"/>
                  <a:gd name="connsiteY11" fmla="*/ 9144 h 12268"/>
                  <a:gd name="connsiteX12" fmla="*/ 18212 w 41148"/>
                  <a:gd name="connsiteY12" fmla="*/ 12268 h 1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48" h="12268">
                    <a:moveTo>
                      <a:pt x="32080" y="11582"/>
                    </a:moveTo>
                    <a:lnTo>
                      <a:pt x="39776" y="9296"/>
                    </a:lnTo>
                    <a:lnTo>
                      <a:pt x="41148" y="5944"/>
                    </a:lnTo>
                    <a:lnTo>
                      <a:pt x="36500" y="5258"/>
                    </a:lnTo>
                    <a:lnTo>
                      <a:pt x="29490" y="2896"/>
                    </a:lnTo>
                    <a:lnTo>
                      <a:pt x="19812" y="610"/>
                    </a:lnTo>
                    <a:lnTo>
                      <a:pt x="15697" y="0"/>
                    </a:lnTo>
                    <a:lnTo>
                      <a:pt x="9601" y="305"/>
                    </a:lnTo>
                    <a:lnTo>
                      <a:pt x="2286" y="1600"/>
                    </a:lnTo>
                    <a:lnTo>
                      <a:pt x="153" y="2896"/>
                    </a:lnTo>
                    <a:lnTo>
                      <a:pt x="0" y="6706"/>
                    </a:lnTo>
                    <a:lnTo>
                      <a:pt x="4648" y="9144"/>
                    </a:lnTo>
                    <a:lnTo>
                      <a:pt x="18212" y="122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4" name="Freeform: Shape 1813">
                <a:extLst>
                  <a:ext uri="{FF2B5EF4-FFF2-40B4-BE49-F238E27FC236}">
                    <a16:creationId xmlns:a16="http://schemas.microsoft.com/office/drawing/2014/main" id="{71006E57-EB11-4F2E-8EAD-828A385F864C}"/>
                  </a:ext>
                </a:extLst>
              </p:cNvPr>
              <p:cNvSpPr/>
              <p:nvPr/>
            </p:nvSpPr>
            <p:spPr>
              <a:xfrm>
                <a:off x="4538396" y="368350"/>
                <a:ext cx="36575" cy="28651"/>
              </a:xfrm>
              <a:custGeom>
                <a:avLst/>
                <a:gdLst>
                  <a:gd name="connsiteX0" fmla="*/ 9296 w 36575"/>
                  <a:gd name="connsiteY0" fmla="*/ 19126 h 28651"/>
                  <a:gd name="connsiteX1" fmla="*/ 22403 w 36575"/>
                  <a:gd name="connsiteY1" fmla="*/ 27508 h 28651"/>
                  <a:gd name="connsiteX2" fmla="*/ 32613 w 36575"/>
                  <a:gd name="connsiteY2" fmla="*/ 28651 h 28651"/>
                  <a:gd name="connsiteX3" fmla="*/ 36576 w 36575"/>
                  <a:gd name="connsiteY3" fmla="*/ 25679 h 28651"/>
                  <a:gd name="connsiteX4" fmla="*/ 30861 w 36575"/>
                  <a:gd name="connsiteY4" fmla="*/ 16154 h 28651"/>
                  <a:gd name="connsiteX5" fmla="*/ 21031 w 36575"/>
                  <a:gd name="connsiteY5" fmla="*/ 6934 h 28651"/>
                  <a:gd name="connsiteX6" fmla="*/ 11430 w 36575"/>
                  <a:gd name="connsiteY6" fmla="*/ 0 h 28651"/>
                  <a:gd name="connsiteX7" fmla="*/ 4419 w 36575"/>
                  <a:gd name="connsiteY7" fmla="*/ 610 h 28651"/>
                  <a:gd name="connsiteX8" fmla="*/ 0 w 36575"/>
                  <a:gd name="connsiteY8" fmla="*/ 4191 h 28651"/>
                  <a:gd name="connsiteX9" fmla="*/ 609 w 36575"/>
                  <a:gd name="connsiteY9" fmla="*/ 12268 h 2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5" h="28651">
                    <a:moveTo>
                      <a:pt x="9296" y="19126"/>
                    </a:moveTo>
                    <a:lnTo>
                      <a:pt x="22403" y="27508"/>
                    </a:lnTo>
                    <a:lnTo>
                      <a:pt x="32613" y="28651"/>
                    </a:lnTo>
                    <a:lnTo>
                      <a:pt x="36576" y="25679"/>
                    </a:lnTo>
                    <a:lnTo>
                      <a:pt x="30861" y="16154"/>
                    </a:lnTo>
                    <a:lnTo>
                      <a:pt x="21031" y="6934"/>
                    </a:lnTo>
                    <a:lnTo>
                      <a:pt x="11430" y="0"/>
                    </a:lnTo>
                    <a:lnTo>
                      <a:pt x="4419" y="610"/>
                    </a:lnTo>
                    <a:lnTo>
                      <a:pt x="0" y="4191"/>
                    </a:lnTo>
                    <a:lnTo>
                      <a:pt x="609" y="122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5" name="Freeform: Shape 1814">
                <a:extLst>
                  <a:ext uri="{FF2B5EF4-FFF2-40B4-BE49-F238E27FC236}">
                    <a16:creationId xmlns:a16="http://schemas.microsoft.com/office/drawing/2014/main" id="{EC7CCB7E-2DC0-4B5C-93B8-69129F673600}"/>
                  </a:ext>
                </a:extLst>
              </p:cNvPr>
              <p:cNvSpPr/>
              <p:nvPr/>
            </p:nvSpPr>
            <p:spPr>
              <a:xfrm>
                <a:off x="4900498" y="2286228"/>
                <a:ext cx="12344" cy="6934"/>
              </a:xfrm>
              <a:custGeom>
                <a:avLst/>
                <a:gdLst>
                  <a:gd name="connsiteX0" fmla="*/ 9297 w 12344"/>
                  <a:gd name="connsiteY0" fmla="*/ 5106 h 6934"/>
                  <a:gd name="connsiteX1" fmla="*/ 12192 w 12344"/>
                  <a:gd name="connsiteY1" fmla="*/ 6934 h 6934"/>
                  <a:gd name="connsiteX2" fmla="*/ 12344 w 12344"/>
                  <a:gd name="connsiteY2" fmla="*/ 5486 h 6934"/>
                  <a:gd name="connsiteX3" fmla="*/ 12040 w 12344"/>
                  <a:gd name="connsiteY3" fmla="*/ 1524 h 6934"/>
                  <a:gd name="connsiteX4" fmla="*/ 10516 w 12344"/>
                  <a:gd name="connsiteY4" fmla="*/ 686 h 6934"/>
                  <a:gd name="connsiteX5" fmla="*/ 4877 w 12344"/>
                  <a:gd name="connsiteY5" fmla="*/ 609 h 6934"/>
                  <a:gd name="connsiteX6" fmla="*/ 3277 w 12344"/>
                  <a:gd name="connsiteY6" fmla="*/ 0 h 6934"/>
                  <a:gd name="connsiteX7" fmla="*/ 0 w 12344"/>
                  <a:gd name="connsiteY7" fmla="*/ 2057 h 6934"/>
                  <a:gd name="connsiteX8" fmla="*/ 7925 w 12344"/>
                  <a:gd name="connsiteY8" fmla="*/ 2972 h 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44" h="6934">
                    <a:moveTo>
                      <a:pt x="9297" y="5106"/>
                    </a:moveTo>
                    <a:lnTo>
                      <a:pt x="12192" y="6934"/>
                    </a:lnTo>
                    <a:lnTo>
                      <a:pt x="12344" y="5486"/>
                    </a:lnTo>
                    <a:lnTo>
                      <a:pt x="12040" y="1524"/>
                    </a:lnTo>
                    <a:lnTo>
                      <a:pt x="10516" y="686"/>
                    </a:lnTo>
                    <a:lnTo>
                      <a:pt x="4877" y="609"/>
                    </a:lnTo>
                    <a:lnTo>
                      <a:pt x="3277" y="0"/>
                    </a:lnTo>
                    <a:lnTo>
                      <a:pt x="0" y="2057"/>
                    </a:lnTo>
                    <a:lnTo>
                      <a:pt x="7925" y="29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6" name="Freeform: Shape 1815">
                <a:extLst>
                  <a:ext uri="{FF2B5EF4-FFF2-40B4-BE49-F238E27FC236}">
                    <a16:creationId xmlns:a16="http://schemas.microsoft.com/office/drawing/2014/main" id="{C55410A4-7D70-4C15-896F-86145862030F}"/>
                  </a:ext>
                </a:extLst>
              </p:cNvPr>
              <p:cNvSpPr/>
              <p:nvPr/>
            </p:nvSpPr>
            <p:spPr>
              <a:xfrm>
                <a:off x="4945760" y="1250289"/>
                <a:ext cx="43357" cy="24231"/>
              </a:xfrm>
              <a:custGeom>
                <a:avLst/>
                <a:gdLst>
                  <a:gd name="connsiteX0" fmla="*/ 5639 w 43357"/>
                  <a:gd name="connsiteY0" fmla="*/ 23774 h 24231"/>
                  <a:gd name="connsiteX1" fmla="*/ 17983 w 43357"/>
                  <a:gd name="connsiteY1" fmla="*/ 16688 h 24231"/>
                  <a:gd name="connsiteX2" fmla="*/ 30861 w 43357"/>
                  <a:gd name="connsiteY2" fmla="*/ 13868 h 24231"/>
                  <a:gd name="connsiteX3" fmla="*/ 42520 w 43357"/>
                  <a:gd name="connsiteY3" fmla="*/ 9601 h 24231"/>
                  <a:gd name="connsiteX4" fmla="*/ 43358 w 43357"/>
                  <a:gd name="connsiteY4" fmla="*/ 4343 h 24231"/>
                  <a:gd name="connsiteX5" fmla="*/ 42520 w 43357"/>
                  <a:gd name="connsiteY5" fmla="*/ 0 h 24231"/>
                  <a:gd name="connsiteX6" fmla="*/ 29261 w 43357"/>
                  <a:gd name="connsiteY6" fmla="*/ 2667 h 24231"/>
                  <a:gd name="connsiteX7" fmla="*/ 22403 w 43357"/>
                  <a:gd name="connsiteY7" fmla="*/ 10363 h 24231"/>
                  <a:gd name="connsiteX8" fmla="*/ 5182 w 43357"/>
                  <a:gd name="connsiteY8" fmla="*/ 18364 h 24231"/>
                  <a:gd name="connsiteX9" fmla="*/ 0 w 43357"/>
                  <a:gd name="connsiteY9" fmla="*/ 22631 h 24231"/>
                  <a:gd name="connsiteX10" fmla="*/ 2058 w 43357"/>
                  <a:gd name="connsiteY10" fmla="*/ 24232 h 24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57" h="24231">
                    <a:moveTo>
                      <a:pt x="5639" y="23774"/>
                    </a:moveTo>
                    <a:lnTo>
                      <a:pt x="17983" y="16688"/>
                    </a:lnTo>
                    <a:lnTo>
                      <a:pt x="30861" y="13868"/>
                    </a:lnTo>
                    <a:lnTo>
                      <a:pt x="42520" y="9601"/>
                    </a:lnTo>
                    <a:lnTo>
                      <a:pt x="43358" y="4343"/>
                    </a:lnTo>
                    <a:lnTo>
                      <a:pt x="42520" y="0"/>
                    </a:lnTo>
                    <a:lnTo>
                      <a:pt x="29261" y="2667"/>
                    </a:lnTo>
                    <a:lnTo>
                      <a:pt x="22403" y="10363"/>
                    </a:lnTo>
                    <a:lnTo>
                      <a:pt x="5182" y="18364"/>
                    </a:lnTo>
                    <a:lnTo>
                      <a:pt x="0" y="22631"/>
                    </a:lnTo>
                    <a:lnTo>
                      <a:pt x="2058" y="2423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7" name="Freeform: Shape 1816">
                <a:extLst>
                  <a:ext uri="{FF2B5EF4-FFF2-40B4-BE49-F238E27FC236}">
                    <a16:creationId xmlns:a16="http://schemas.microsoft.com/office/drawing/2014/main" id="{1D2AF60F-8007-4E23-B110-BC64F9FD7D5F}"/>
                  </a:ext>
                </a:extLst>
              </p:cNvPr>
              <p:cNvSpPr/>
              <p:nvPr/>
            </p:nvSpPr>
            <p:spPr>
              <a:xfrm>
                <a:off x="4895697" y="2214600"/>
                <a:ext cx="190652" cy="203377"/>
              </a:xfrm>
              <a:custGeom>
                <a:avLst/>
                <a:gdLst>
                  <a:gd name="connsiteX0" fmla="*/ 16840 w 190652"/>
                  <a:gd name="connsiteY0" fmla="*/ 169469 h 203377"/>
                  <a:gd name="connsiteX1" fmla="*/ 18669 w 190652"/>
                  <a:gd name="connsiteY1" fmla="*/ 170155 h 203377"/>
                  <a:gd name="connsiteX2" fmla="*/ 17221 w 190652"/>
                  <a:gd name="connsiteY2" fmla="*/ 172364 h 203377"/>
                  <a:gd name="connsiteX3" fmla="*/ 13411 w 190652"/>
                  <a:gd name="connsiteY3" fmla="*/ 174193 h 203377"/>
                  <a:gd name="connsiteX4" fmla="*/ 9449 w 190652"/>
                  <a:gd name="connsiteY4" fmla="*/ 175412 h 203377"/>
                  <a:gd name="connsiteX5" fmla="*/ 6172 w 190652"/>
                  <a:gd name="connsiteY5" fmla="*/ 177775 h 203377"/>
                  <a:gd name="connsiteX6" fmla="*/ 457 w 190652"/>
                  <a:gd name="connsiteY6" fmla="*/ 183185 h 203377"/>
                  <a:gd name="connsiteX7" fmla="*/ 1905 w 190652"/>
                  <a:gd name="connsiteY7" fmla="*/ 186766 h 203377"/>
                  <a:gd name="connsiteX8" fmla="*/ 5791 w 190652"/>
                  <a:gd name="connsiteY8" fmla="*/ 186080 h 203377"/>
                  <a:gd name="connsiteX9" fmla="*/ 6934 w 190652"/>
                  <a:gd name="connsiteY9" fmla="*/ 187528 h 203377"/>
                  <a:gd name="connsiteX10" fmla="*/ 11887 w 190652"/>
                  <a:gd name="connsiteY10" fmla="*/ 188214 h 203377"/>
                  <a:gd name="connsiteX11" fmla="*/ 30709 w 190652"/>
                  <a:gd name="connsiteY11" fmla="*/ 182880 h 203377"/>
                  <a:gd name="connsiteX12" fmla="*/ 24841 w 190652"/>
                  <a:gd name="connsiteY12" fmla="*/ 185471 h 203377"/>
                  <a:gd name="connsiteX13" fmla="*/ 22784 w 190652"/>
                  <a:gd name="connsiteY13" fmla="*/ 187757 h 203377"/>
                  <a:gd name="connsiteX14" fmla="*/ 20955 w 190652"/>
                  <a:gd name="connsiteY14" fmla="*/ 188442 h 203377"/>
                  <a:gd name="connsiteX15" fmla="*/ 17984 w 190652"/>
                  <a:gd name="connsiteY15" fmla="*/ 190271 h 203377"/>
                  <a:gd name="connsiteX16" fmla="*/ 12421 w 190652"/>
                  <a:gd name="connsiteY16" fmla="*/ 194157 h 203377"/>
                  <a:gd name="connsiteX17" fmla="*/ 10439 w 190652"/>
                  <a:gd name="connsiteY17" fmla="*/ 196977 h 203377"/>
                  <a:gd name="connsiteX18" fmla="*/ 14783 w 190652"/>
                  <a:gd name="connsiteY18" fmla="*/ 196367 h 203377"/>
                  <a:gd name="connsiteX19" fmla="*/ 19050 w 190652"/>
                  <a:gd name="connsiteY19" fmla="*/ 194539 h 203377"/>
                  <a:gd name="connsiteX20" fmla="*/ 31394 w 190652"/>
                  <a:gd name="connsiteY20" fmla="*/ 192405 h 203377"/>
                  <a:gd name="connsiteX21" fmla="*/ 33528 w 190652"/>
                  <a:gd name="connsiteY21" fmla="*/ 192786 h 203377"/>
                  <a:gd name="connsiteX22" fmla="*/ 32842 w 190652"/>
                  <a:gd name="connsiteY22" fmla="*/ 193624 h 203377"/>
                  <a:gd name="connsiteX23" fmla="*/ 26365 w 190652"/>
                  <a:gd name="connsiteY23" fmla="*/ 196748 h 203377"/>
                  <a:gd name="connsiteX24" fmla="*/ 21488 w 190652"/>
                  <a:gd name="connsiteY24" fmla="*/ 202921 h 203377"/>
                  <a:gd name="connsiteX25" fmla="*/ 25298 w 190652"/>
                  <a:gd name="connsiteY25" fmla="*/ 203378 h 203377"/>
                  <a:gd name="connsiteX26" fmla="*/ 33147 w 190652"/>
                  <a:gd name="connsiteY26" fmla="*/ 200939 h 203377"/>
                  <a:gd name="connsiteX27" fmla="*/ 35967 w 190652"/>
                  <a:gd name="connsiteY27" fmla="*/ 200558 h 203377"/>
                  <a:gd name="connsiteX28" fmla="*/ 38786 w 190652"/>
                  <a:gd name="connsiteY28" fmla="*/ 201092 h 203377"/>
                  <a:gd name="connsiteX29" fmla="*/ 41377 w 190652"/>
                  <a:gd name="connsiteY29" fmla="*/ 202159 h 203377"/>
                  <a:gd name="connsiteX30" fmla="*/ 42443 w 190652"/>
                  <a:gd name="connsiteY30" fmla="*/ 202159 h 203377"/>
                  <a:gd name="connsiteX31" fmla="*/ 61113 w 190652"/>
                  <a:gd name="connsiteY31" fmla="*/ 197739 h 203377"/>
                  <a:gd name="connsiteX32" fmla="*/ 64237 w 190652"/>
                  <a:gd name="connsiteY32" fmla="*/ 195072 h 203377"/>
                  <a:gd name="connsiteX33" fmla="*/ 69876 w 190652"/>
                  <a:gd name="connsiteY33" fmla="*/ 194310 h 203377"/>
                  <a:gd name="connsiteX34" fmla="*/ 74143 w 190652"/>
                  <a:gd name="connsiteY34" fmla="*/ 191491 h 203377"/>
                  <a:gd name="connsiteX35" fmla="*/ 76810 w 190652"/>
                  <a:gd name="connsiteY35" fmla="*/ 191186 h 203377"/>
                  <a:gd name="connsiteX36" fmla="*/ 79096 w 190652"/>
                  <a:gd name="connsiteY36" fmla="*/ 189814 h 203377"/>
                  <a:gd name="connsiteX37" fmla="*/ 79629 w 190652"/>
                  <a:gd name="connsiteY37" fmla="*/ 187071 h 203377"/>
                  <a:gd name="connsiteX38" fmla="*/ 79172 w 190652"/>
                  <a:gd name="connsiteY38" fmla="*/ 184252 h 203377"/>
                  <a:gd name="connsiteX39" fmla="*/ 78258 w 190652"/>
                  <a:gd name="connsiteY39" fmla="*/ 182804 h 203377"/>
                  <a:gd name="connsiteX40" fmla="*/ 76733 w 190652"/>
                  <a:gd name="connsiteY40" fmla="*/ 182194 h 203377"/>
                  <a:gd name="connsiteX41" fmla="*/ 81382 w 190652"/>
                  <a:gd name="connsiteY41" fmla="*/ 182042 h 203377"/>
                  <a:gd name="connsiteX42" fmla="*/ 82754 w 190652"/>
                  <a:gd name="connsiteY42" fmla="*/ 182727 h 203377"/>
                  <a:gd name="connsiteX43" fmla="*/ 84049 w 190652"/>
                  <a:gd name="connsiteY43" fmla="*/ 183947 h 203377"/>
                  <a:gd name="connsiteX44" fmla="*/ 87021 w 190652"/>
                  <a:gd name="connsiteY44" fmla="*/ 186004 h 203377"/>
                  <a:gd name="connsiteX45" fmla="*/ 90374 w 190652"/>
                  <a:gd name="connsiteY45" fmla="*/ 185395 h 203377"/>
                  <a:gd name="connsiteX46" fmla="*/ 94488 w 190652"/>
                  <a:gd name="connsiteY46" fmla="*/ 183337 h 203377"/>
                  <a:gd name="connsiteX47" fmla="*/ 97612 w 190652"/>
                  <a:gd name="connsiteY47" fmla="*/ 179832 h 203377"/>
                  <a:gd name="connsiteX48" fmla="*/ 98908 w 190652"/>
                  <a:gd name="connsiteY48" fmla="*/ 179146 h 203377"/>
                  <a:gd name="connsiteX49" fmla="*/ 105614 w 190652"/>
                  <a:gd name="connsiteY49" fmla="*/ 177546 h 203377"/>
                  <a:gd name="connsiteX50" fmla="*/ 107213 w 190652"/>
                  <a:gd name="connsiteY50" fmla="*/ 176860 h 203377"/>
                  <a:gd name="connsiteX51" fmla="*/ 108509 w 190652"/>
                  <a:gd name="connsiteY51" fmla="*/ 175565 h 203377"/>
                  <a:gd name="connsiteX52" fmla="*/ 109576 w 190652"/>
                  <a:gd name="connsiteY52" fmla="*/ 173355 h 203377"/>
                  <a:gd name="connsiteX53" fmla="*/ 110947 w 190652"/>
                  <a:gd name="connsiteY53" fmla="*/ 171374 h 203377"/>
                  <a:gd name="connsiteX54" fmla="*/ 114300 w 190652"/>
                  <a:gd name="connsiteY54" fmla="*/ 170155 h 203377"/>
                  <a:gd name="connsiteX55" fmla="*/ 122987 w 190652"/>
                  <a:gd name="connsiteY55" fmla="*/ 169012 h 203377"/>
                  <a:gd name="connsiteX56" fmla="*/ 128245 w 190652"/>
                  <a:gd name="connsiteY56" fmla="*/ 169316 h 203377"/>
                  <a:gd name="connsiteX57" fmla="*/ 131293 w 190652"/>
                  <a:gd name="connsiteY57" fmla="*/ 167945 h 203377"/>
                  <a:gd name="connsiteX58" fmla="*/ 132741 w 190652"/>
                  <a:gd name="connsiteY58" fmla="*/ 163677 h 203377"/>
                  <a:gd name="connsiteX59" fmla="*/ 134722 w 190652"/>
                  <a:gd name="connsiteY59" fmla="*/ 167792 h 203377"/>
                  <a:gd name="connsiteX60" fmla="*/ 135636 w 190652"/>
                  <a:gd name="connsiteY60" fmla="*/ 168326 h 203377"/>
                  <a:gd name="connsiteX61" fmla="*/ 136855 w 190652"/>
                  <a:gd name="connsiteY61" fmla="*/ 167335 h 203377"/>
                  <a:gd name="connsiteX62" fmla="*/ 139827 w 190652"/>
                  <a:gd name="connsiteY62" fmla="*/ 165659 h 203377"/>
                  <a:gd name="connsiteX63" fmla="*/ 143104 w 190652"/>
                  <a:gd name="connsiteY63" fmla="*/ 165506 h 203377"/>
                  <a:gd name="connsiteX64" fmla="*/ 148438 w 190652"/>
                  <a:gd name="connsiteY64" fmla="*/ 166802 h 203377"/>
                  <a:gd name="connsiteX65" fmla="*/ 153162 w 190652"/>
                  <a:gd name="connsiteY65" fmla="*/ 166040 h 203377"/>
                  <a:gd name="connsiteX66" fmla="*/ 157582 w 190652"/>
                  <a:gd name="connsiteY66" fmla="*/ 163830 h 203377"/>
                  <a:gd name="connsiteX67" fmla="*/ 152172 w 190652"/>
                  <a:gd name="connsiteY67" fmla="*/ 158725 h 203377"/>
                  <a:gd name="connsiteX68" fmla="*/ 154686 w 190652"/>
                  <a:gd name="connsiteY68" fmla="*/ 157582 h 203377"/>
                  <a:gd name="connsiteX69" fmla="*/ 156743 w 190652"/>
                  <a:gd name="connsiteY69" fmla="*/ 155753 h 203377"/>
                  <a:gd name="connsiteX70" fmla="*/ 161773 w 190652"/>
                  <a:gd name="connsiteY70" fmla="*/ 148514 h 203377"/>
                  <a:gd name="connsiteX71" fmla="*/ 162458 w 190652"/>
                  <a:gd name="connsiteY71" fmla="*/ 142265 h 203377"/>
                  <a:gd name="connsiteX72" fmla="*/ 163602 w 190652"/>
                  <a:gd name="connsiteY72" fmla="*/ 138379 h 203377"/>
                  <a:gd name="connsiteX73" fmla="*/ 165049 w 190652"/>
                  <a:gd name="connsiteY73" fmla="*/ 134874 h 203377"/>
                  <a:gd name="connsiteX74" fmla="*/ 167412 w 190652"/>
                  <a:gd name="connsiteY74" fmla="*/ 131826 h 203377"/>
                  <a:gd name="connsiteX75" fmla="*/ 169088 w 190652"/>
                  <a:gd name="connsiteY75" fmla="*/ 128626 h 203377"/>
                  <a:gd name="connsiteX76" fmla="*/ 168402 w 190652"/>
                  <a:gd name="connsiteY76" fmla="*/ 120091 h 203377"/>
                  <a:gd name="connsiteX77" fmla="*/ 167335 w 190652"/>
                  <a:gd name="connsiteY77" fmla="*/ 116205 h 203377"/>
                  <a:gd name="connsiteX78" fmla="*/ 164897 w 190652"/>
                  <a:gd name="connsiteY78" fmla="*/ 109195 h 203377"/>
                  <a:gd name="connsiteX79" fmla="*/ 164287 w 190652"/>
                  <a:gd name="connsiteY79" fmla="*/ 105689 h 203377"/>
                  <a:gd name="connsiteX80" fmla="*/ 165126 w 190652"/>
                  <a:gd name="connsiteY80" fmla="*/ 104470 h 203377"/>
                  <a:gd name="connsiteX81" fmla="*/ 164744 w 190652"/>
                  <a:gd name="connsiteY81" fmla="*/ 100812 h 203377"/>
                  <a:gd name="connsiteX82" fmla="*/ 165049 w 190652"/>
                  <a:gd name="connsiteY82" fmla="*/ 98831 h 203377"/>
                  <a:gd name="connsiteX83" fmla="*/ 164669 w 190652"/>
                  <a:gd name="connsiteY83" fmla="*/ 94717 h 203377"/>
                  <a:gd name="connsiteX84" fmla="*/ 162611 w 190652"/>
                  <a:gd name="connsiteY84" fmla="*/ 91364 h 203377"/>
                  <a:gd name="connsiteX85" fmla="*/ 161239 w 190652"/>
                  <a:gd name="connsiteY85" fmla="*/ 85877 h 203377"/>
                  <a:gd name="connsiteX86" fmla="*/ 159715 w 190652"/>
                  <a:gd name="connsiteY86" fmla="*/ 80924 h 203377"/>
                  <a:gd name="connsiteX87" fmla="*/ 157734 w 190652"/>
                  <a:gd name="connsiteY87" fmla="*/ 78715 h 203377"/>
                  <a:gd name="connsiteX88" fmla="*/ 156667 w 190652"/>
                  <a:gd name="connsiteY88" fmla="*/ 75590 h 203377"/>
                  <a:gd name="connsiteX89" fmla="*/ 156743 w 190652"/>
                  <a:gd name="connsiteY89" fmla="*/ 73228 h 203377"/>
                  <a:gd name="connsiteX90" fmla="*/ 158191 w 190652"/>
                  <a:gd name="connsiteY90" fmla="*/ 71933 h 203377"/>
                  <a:gd name="connsiteX91" fmla="*/ 161239 w 190652"/>
                  <a:gd name="connsiteY91" fmla="*/ 72314 h 203377"/>
                  <a:gd name="connsiteX92" fmla="*/ 164059 w 190652"/>
                  <a:gd name="connsiteY92" fmla="*/ 71628 h 203377"/>
                  <a:gd name="connsiteX93" fmla="*/ 163373 w 190652"/>
                  <a:gd name="connsiteY93" fmla="*/ 69723 h 203377"/>
                  <a:gd name="connsiteX94" fmla="*/ 161697 w 190652"/>
                  <a:gd name="connsiteY94" fmla="*/ 67894 h 203377"/>
                  <a:gd name="connsiteX95" fmla="*/ 165507 w 190652"/>
                  <a:gd name="connsiteY95" fmla="*/ 69418 h 203377"/>
                  <a:gd name="connsiteX96" fmla="*/ 169469 w 190652"/>
                  <a:gd name="connsiteY96" fmla="*/ 69875 h 203377"/>
                  <a:gd name="connsiteX97" fmla="*/ 172593 w 190652"/>
                  <a:gd name="connsiteY97" fmla="*/ 67818 h 203377"/>
                  <a:gd name="connsiteX98" fmla="*/ 174955 w 190652"/>
                  <a:gd name="connsiteY98" fmla="*/ 64313 h 203377"/>
                  <a:gd name="connsiteX99" fmla="*/ 175793 w 190652"/>
                  <a:gd name="connsiteY99" fmla="*/ 61951 h 203377"/>
                  <a:gd name="connsiteX100" fmla="*/ 176937 w 190652"/>
                  <a:gd name="connsiteY100" fmla="*/ 60122 h 203377"/>
                  <a:gd name="connsiteX101" fmla="*/ 181432 w 190652"/>
                  <a:gd name="connsiteY101" fmla="*/ 59512 h 203377"/>
                  <a:gd name="connsiteX102" fmla="*/ 185395 w 190652"/>
                  <a:gd name="connsiteY102" fmla="*/ 58141 h 203377"/>
                  <a:gd name="connsiteX103" fmla="*/ 187300 w 190652"/>
                  <a:gd name="connsiteY103" fmla="*/ 52959 h 203377"/>
                  <a:gd name="connsiteX104" fmla="*/ 184404 w 190652"/>
                  <a:gd name="connsiteY104" fmla="*/ 52883 h 203377"/>
                  <a:gd name="connsiteX105" fmla="*/ 183490 w 190652"/>
                  <a:gd name="connsiteY105" fmla="*/ 52426 h 203377"/>
                  <a:gd name="connsiteX106" fmla="*/ 183871 w 190652"/>
                  <a:gd name="connsiteY106" fmla="*/ 47320 h 203377"/>
                  <a:gd name="connsiteX107" fmla="*/ 182956 w 190652"/>
                  <a:gd name="connsiteY107" fmla="*/ 43510 h 203377"/>
                  <a:gd name="connsiteX108" fmla="*/ 185014 w 190652"/>
                  <a:gd name="connsiteY108" fmla="*/ 44196 h 203377"/>
                  <a:gd name="connsiteX109" fmla="*/ 186919 w 190652"/>
                  <a:gd name="connsiteY109" fmla="*/ 45415 h 203377"/>
                  <a:gd name="connsiteX110" fmla="*/ 188519 w 190652"/>
                  <a:gd name="connsiteY110" fmla="*/ 48234 h 203377"/>
                  <a:gd name="connsiteX111" fmla="*/ 190119 w 190652"/>
                  <a:gd name="connsiteY111" fmla="*/ 49225 h 203377"/>
                  <a:gd name="connsiteX112" fmla="*/ 190653 w 190652"/>
                  <a:gd name="connsiteY112" fmla="*/ 46101 h 203377"/>
                  <a:gd name="connsiteX113" fmla="*/ 189891 w 190652"/>
                  <a:gd name="connsiteY113" fmla="*/ 43282 h 203377"/>
                  <a:gd name="connsiteX114" fmla="*/ 188443 w 190652"/>
                  <a:gd name="connsiteY114" fmla="*/ 39776 h 203377"/>
                  <a:gd name="connsiteX115" fmla="*/ 186309 w 190652"/>
                  <a:gd name="connsiteY115" fmla="*/ 37414 h 203377"/>
                  <a:gd name="connsiteX116" fmla="*/ 180289 w 190652"/>
                  <a:gd name="connsiteY116" fmla="*/ 36957 h 203377"/>
                  <a:gd name="connsiteX117" fmla="*/ 177775 w 190652"/>
                  <a:gd name="connsiteY117" fmla="*/ 37490 h 203377"/>
                  <a:gd name="connsiteX118" fmla="*/ 174879 w 190652"/>
                  <a:gd name="connsiteY118" fmla="*/ 38633 h 203377"/>
                  <a:gd name="connsiteX119" fmla="*/ 174803 w 190652"/>
                  <a:gd name="connsiteY119" fmla="*/ 36347 h 203377"/>
                  <a:gd name="connsiteX120" fmla="*/ 179299 w 190652"/>
                  <a:gd name="connsiteY120" fmla="*/ 34214 h 203377"/>
                  <a:gd name="connsiteX121" fmla="*/ 181356 w 190652"/>
                  <a:gd name="connsiteY121" fmla="*/ 32461 h 203377"/>
                  <a:gd name="connsiteX122" fmla="*/ 181128 w 190652"/>
                  <a:gd name="connsiteY122" fmla="*/ 29261 h 203377"/>
                  <a:gd name="connsiteX123" fmla="*/ 175260 w 190652"/>
                  <a:gd name="connsiteY123" fmla="*/ 24003 h 203377"/>
                  <a:gd name="connsiteX124" fmla="*/ 170688 w 190652"/>
                  <a:gd name="connsiteY124" fmla="*/ 17983 h 203377"/>
                  <a:gd name="connsiteX125" fmla="*/ 168783 w 190652"/>
                  <a:gd name="connsiteY125" fmla="*/ 11811 h 203377"/>
                  <a:gd name="connsiteX126" fmla="*/ 165126 w 190652"/>
                  <a:gd name="connsiteY126" fmla="*/ 7925 h 203377"/>
                  <a:gd name="connsiteX127" fmla="*/ 161087 w 190652"/>
                  <a:gd name="connsiteY127" fmla="*/ 7925 h 203377"/>
                  <a:gd name="connsiteX128" fmla="*/ 155601 w 190652"/>
                  <a:gd name="connsiteY128" fmla="*/ 6629 h 203377"/>
                  <a:gd name="connsiteX129" fmla="*/ 151714 w 190652"/>
                  <a:gd name="connsiteY129" fmla="*/ 6629 h 203377"/>
                  <a:gd name="connsiteX130" fmla="*/ 143104 w 190652"/>
                  <a:gd name="connsiteY130" fmla="*/ 9220 h 203377"/>
                  <a:gd name="connsiteX131" fmla="*/ 138151 w 190652"/>
                  <a:gd name="connsiteY131" fmla="*/ 9830 h 203377"/>
                  <a:gd name="connsiteX132" fmla="*/ 135712 w 190652"/>
                  <a:gd name="connsiteY132" fmla="*/ 9449 h 203377"/>
                  <a:gd name="connsiteX133" fmla="*/ 133426 w 190652"/>
                  <a:gd name="connsiteY133" fmla="*/ 9754 h 203377"/>
                  <a:gd name="connsiteX134" fmla="*/ 130226 w 190652"/>
                  <a:gd name="connsiteY134" fmla="*/ 15240 h 203377"/>
                  <a:gd name="connsiteX135" fmla="*/ 127483 w 190652"/>
                  <a:gd name="connsiteY135" fmla="*/ 16916 h 203377"/>
                  <a:gd name="connsiteX136" fmla="*/ 124511 w 190652"/>
                  <a:gd name="connsiteY136" fmla="*/ 16459 h 203377"/>
                  <a:gd name="connsiteX137" fmla="*/ 122911 w 190652"/>
                  <a:gd name="connsiteY137" fmla="*/ 14630 h 203377"/>
                  <a:gd name="connsiteX138" fmla="*/ 124664 w 190652"/>
                  <a:gd name="connsiteY138" fmla="*/ 12192 h 203377"/>
                  <a:gd name="connsiteX139" fmla="*/ 129235 w 190652"/>
                  <a:gd name="connsiteY139" fmla="*/ 9982 h 203377"/>
                  <a:gd name="connsiteX140" fmla="*/ 132893 w 190652"/>
                  <a:gd name="connsiteY140" fmla="*/ 6858 h 203377"/>
                  <a:gd name="connsiteX141" fmla="*/ 129083 w 190652"/>
                  <a:gd name="connsiteY141" fmla="*/ 5258 h 203377"/>
                  <a:gd name="connsiteX142" fmla="*/ 125349 w 190652"/>
                  <a:gd name="connsiteY142" fmla="*/ 3200 h 203377"/>
                  <a:gd name="connsiteX143" fmla="*/ 121844 w 190652"/>
                  <a:gd name="connsiteY143" fmla="*/ 609 h 203377"/>
                  <a:gd name="connsiteX144" fmla="*/ 119406 w 190652"/>
                  <a:gd name="connsiteY144" fmla="*/ 0 h 203377"/>
                  <a:gd name="connsiteX145" fmla="*/ 117196 w 190652"/>
                  <a:gd name="connsiteY145" fmla="*/ 305 h 203377"/>
                  <a:gd name="connsiteX146" fmla="*/ 119710 w 190652"/>
                  <a:gd name="connsiteY146" fmla="*/ 3505 h 203377"/>
                  <a:gd name="connsiteX147" fmla="*/ 113614 w 190652"/>
                  <a:gd name="connsiteY147" fmla="*/ 4419 h 203377"/>
                  <a:gd name="connsiteX148" fmla="*/ 111329 w 190652"/>
                  <a:gd name="connsiteY148" fmla="*/ 6248 h 203377"/>
                  <a:gd name="connsiteX149" fmla="*/ 110795 w 190652"/>
                  <a:gd name="connsiteY149" fmla="*/ 9144 h 203377"/>
                  <a:gd name="connsiteX150" fmla="*/ 111938 w 190652"/>
                  <a:gd name="connsiteY150" fmla="*/ 11811 h 203377"/>
                  <a:gd name="connsiteX151" fmla="*/ 112624 w 190652"/>
                  <a:gd name="connsiteY151" fmla="*/ 14707 h 203377"/>
                  <a:gd name="connsiteX152" fmla="*/ 112852 w 190652"/>
                  <a:gd name="connsiteY152" fmla="*/ 16992 h 203377"/>
                  <a:gd name="connsiteX153" fmla="*/ 108738 w 190652"/>
                  <a:gd name="connsiteY153" fmla="*/ 19812 h 203377"/>
                  <a:gd name="connsiteX154" fmla="*/ 105842 w 190652"/>
                  <a:gd name="connsiteY154" fmla="*/ 21107 h 203377"/>
                  <a:gd name="connsiteX155" fmla="*/ 108509 w 190652"/>
                  <a:gd name="connsiteY155" fmla="*/ 18212 h 203377"/>
                  <a:gd name="connsiteX156" fmla="*/ 106833 w 190652"/>
                  <a:gd name="connsiteY156" fmla="*/ 16612 h 203377"/>
                  <a:gd name="connsiteX157" fmla="*/ 108738 w 190652"/>
                  <a:gd name="connsiteY157" fmla="*/ 15011 h 203377"/>
                  <a:gd name="connsiteX158" fmla="*/ 109804 w 190652"/>
                  <a:gd name="connsiteY158" fmla="*/ 12954 h 203377"/>
                  <a:gd name="connsiteX159" fmla="*/ 109271 w 190652"/>
                  <a:gd name="connsiteY159" fmla="*/ 10363 h 203377"/>
                  <a:gd name="connsiteX160" fmla="*/ 107594 w 190652"/>
                  <a:gd name="connsiteY160" fmla="*/ 8839 h 203377"/>
                  <a:gd name="connsiteX161" fmla="*/ 106985 w 190652"/>
                  <a:gd name="connsiteY161" fmla="*/ 6477 h 203377"/>
                  <a:gd name="connsiteX162" fmla="*/ 105537 w 190652"/>
                  <a:gd name="connsiteY162" fmla="*/ 5791 h 203377"/>
                  <a:gd name="connsiteX163" fmla="*/ 101804 w 190652"/>
                  <a:gd name="connsiteY163" fmla="*/ 6248 h 203377"/>
                  <a:gd name="connsiteX164" fmla="*/ 102337 w 190652"/>
                  <a:gd name="connsiteY164" fmla="*/ 9601 h 203377"/>
                  <a:gd name="connsiteX165" fmla="*/ 100279 w 190652"/>
                  <a:gd name="connsiteY165" fmla="*/ 8839 h 203377"/>
                  <a:gd name="connsiteX166" fmla="*/ 94259 w 190652"/>
                  <a:gd name="connsiteY166" fmla="*/ 9296 h 203377"/>
                  <a:gd name="connsiteX167" fmla="*/ 92431 w 190652"/>
                  <a:gd name="connsiteY167" fmla="*/ 9068 h 203377"/>
                  <a:gd name="connsiteX168" fmla="*/ 87325 w 190652"/>
                  <a:gd name="connsiteY168" fmla="*/ 10973 h 203377"/>
                  <a:gd name="connsiteX169" fmla="*/ 81991 w 190652"/>
                  <a:gd name="connsiteY169" fmla="*/ 11735 h 203377"/>
                  <a:gd name="connsiteX170" fmla="*/ 80849 w 190652"/>
                  <a:gd name="connsiteY170" fmla="*/ 13792 h 203377"/>
                  <a:gd name="connsiteX171" fmla="*/ 80010 w 190652"/>
                  <a:gd name="connsiteY171" fmla="*/ 16535 h 203377"/>
                  <a:gd name="connsiteX172" fmla="*/ 77419 w 190652"/>
                  <a:gd name="connsiteY172" fmla="*/ 18440 h 203377"/>
                  <a:gd name="connsiteX173" fmla="*/ 76657 w 190652"/>
                  <a:gd name="connsiteY173" fmla="*/ 21412 h 203377"/>
                  <a:gd name="connsiteX174" fmla="*/ 78029 w 190652"/>
                  <a:gd name="connsiteY174" fmla="*/ 25451 h 203377"/>
                  <a:gd name="connsiteX175" fmla="*/ 74371 w 190652"/>
                  <a:gd name="connsiteY175" fmla="*/ 28499 h 203377"/>
                  <a:gd name="connsiteX176" fmla="*/ 72162 w 190652"/>
                  <a:gd name="connsiteY176" fmla="*/ 29642 h 203377"/>
                  <a:gd name="connsiteX177" fmla="*/ 71781 w 190652"/>
                  <a:gd name="connsiteY177" fmla="*/ 31089 h 203377"/>
                  <a:gd name="connsiteX178" fmla="*/ 67437 w 190652"/>
                  <a:gd name="connsiteY178" fmla="*/ 32232 h 203377"/>
                  <a:gd name="connsiteX179" fmla="*/ 64923 w 190652"/>
                  <a:gd name="connsiteY179" fmla="*/ 33833 h 203377"/>
                  <a:gd name="connsiteX180" fmla="*/ 63018 w 190652"/>
                  <a:gd name="connsiteY180" fmla="*/ 36500 h 203377"/>
                  <a:gd name="connsiteX181" fmla="*/ 74981 w 190652"/>
                  <a:gd name="connsiteY181" fmla="*/ 40310 h 203377"/>
                  <a:gd name="connsiteX182" fmla="*/ 87478 w 190652"/>
                  <a:gd name="connsiteY182" fmla="*/ 38633 h 203377"/>
                  <a:gd name="connsiteX183" fmla="*/ 85192 w 190652"/>
                  <a:gd name="connsiteY183" fmla="*/ 41834 h 203377"/>
                  <a:gd name="connsiteX184" fmla="*/ 83744 w 190652"/>
                  <a:gd name="connsiteY184" fmla="*/ 45720 h 203377"/>
                  <a:gd name="connsiteX185" fmla="*/ 81534 w 190652"/>
                  <a:gd name="connsiteY185" fmla="*/ 46939 h 203377"/>
                  <a:gd name="connsiteX186" fmla="*/ 76581 w 190652"/>
                  <a:gd name="connsiteY186" fmla="*/ 48158 h 203377"/>
                  <a:gd name="connsiteX187" fmla="*/ 74371 w 190652"/>
                  <a:gd name="connsiteY187" fmla="*/ 49225 h 203377"/>
                  <a:gd name="connsiteX188" fmla="*/ 71171 w 190652"/>
                  <a:gd name="connsiteY188" fmla="*/ 51206 h 203377"/>
                  <a:gd name="connsiteX189" fmla="*/ 68504 w 190652"/>
                  <a:gd name="connsiteY189" fmla="*/ 54254 h 203377"/>
                  <a:gd name="connsiteX190" fmla="*/ 70561 w 190652"/>
                  <a:gd name="connsiteY190" fmla="*/ 56540 h 203377"/>
                  <a:gd name="connsiteX191" fmla="*/ 71476 w 190652"/>
                  <a:gd name="connsiteY191" fmla="*/ 59817 h 203377"/>
                  <a:gd name="connsiteX192" fmla="*/ 69876 w 190652"/>
                  <a:gd name="connsiteY192" fmla="*/ 60350 h 203377"/>
                  <a:gd name="connsiteX193" fmla="*/ 63704 w 190652"/>
                  <a:gd name="connsiteY193" fmla="*/ 58598 h 203377"/>
                  <a:gd name="connsiteX194" fmla="*/ 53797 w 190652"/>
                  <a:gd name="connsiteY194" fmla="*/ 57302 h 203377"/>
                  <a:gd name="connsiteX195" fmla="*/ 52578 w 190652"/>
                  <a:gd name="connsiteY195" fmla="*/ 57683 h 203377"/>
                  <a:gd name="connsiteX196" fmla="*/ 49911 w 190652"/>
                  <a:gd name="connsiteY196" fmla="*/ 60655 h 203377"/>
                  <a:gd name="connsiteX197" fmla="*/ 48235 w 190652"/>
                  <a:gd name="connsiteY197" fmla="*/ 61493 h 203377"/>
                  <a:gd name="connsiteX198" fmla="*/ 41682 w 190652"/>
                  <a:gd name="connsiteY198" fmla="*/ 56769 h 203377"/>
                  <a:gd name="connsiteX199" fmla="*/ 32080 w 190652"/>
                  <a:gd name="connsiteY199" fmla="*/ 56236 h 203377"/>
                  <a:gd name="connsiteX200" fmla="*/ 26137 w 190652"/>
                  <a:gd name="connsiteY200" fmla="*/ 56693 h 203377"/>
                  <a:gd name="connsiteX201" fmla="*/ 21946 w 190652"/>
                  <a:gd name="connsiteY201" fmla="*/ 58369 h 203377"/>
                  <a:gd name="connsiteX202" fmla="*/ 17602 w 190652"/>
                  <a:gd name="connsiteY202" fmla="*/ 58369 h 203377"/>
                  <a:gd name="connsiteX203" fmla="*/ 15316 w 190652"/>
                  <a:gd name="connsiteY203" fmla="*/ 57988 h 203377"/>
                  <a:gd name="connsiteX204" fmla="*/ 12954 w 190652"/>
                  <a:gd name="connsiteY204" fmla="*/ 58902 h 203377"/>
                  <a:gd name="connsiteX205" fmla="*/ 11659 w 190652"/>
                  <a:gd name="connsiteY205" fmla="*/ 61112 h 203377"/>
                  <a:gd name="connsiteX206" fmla="*/ 11506 w 190652"/>
                  <a:gd name="connsiteY206" fmla="*/ 64313 h 203377"/>
                  <a:gd name="connsiteX207" fmla="*/ 16002 w 190652"/>
                  <a:gd name="connsiteY207" fmla="*/ 62636 h 203377"/>
                  <a:gd name="connsiteX208" fmla="*/ 17298 w 190652"/>
                  <a:gd name="connsiteY208" fmla="*/ 65075 h 203377"/>
                  <a:gd name="connsiteX209" fmla="*/ 17678 w 190652"/>
                  <a:gd name="connsiteY209" fmla="*/ 68580 h 203377"/>
                  <a:gd name="connsiteX210" fmla="*/ 20727 w 190652"/>
                  <a:gd name="connsiteY210" fmla="*/ 67513 h 203377"/>
                  <a:gd name="connsiteX211" fmla="*/ 21031 w 190652"/>
                  <a:gd name="connsiteY211" fmla="*/ 70028 h 203377"/>
                  <a:gd name="connsiteX212" fmla="*/ 20727 w 190652"/>
                  <a:gd name="connsiteY212" fmla="*/ 72314 h 203377"/>
                  <a:gd name="connsiteX213" fmla="*/ 19126 w 190652"/>
                  <a:gd name="connsiteY213" fmla="*/ 75819 h 203377"/>
                  <a:gd name="connsiteX214" fmla="*/ 18441 w 190652"/>
                  <a:gd name="connsiteY214" fmla="*/ 79705 h 203377"/>
                  <a:gd name="connsiteX215" fmla="*/ 24918 w 190652"/>
                  <a:gd name="connsiteY215" fmla="*/ 78257 h 203377"/>
                  <a:gd name="connsiteX216" fmla="*/ 31471 w 190652"/>
                  <a:gd name="connsiteY216" fmla="*/ 78867 h 203377"/>
                  <a:gd name="connsiteX217" fmla="*/ 31013 w 190652"/>
                  <a:gd name="connsiteY217" fmla="*/ 80848 h 203377"/>
                  <a:gd name="connsiteX218" fmla="*/ 31471 w 190652"/>
                  <a:gd name="connsiteY218" fmla="*/ 82753 h 203377"/>
                  <a:gd name="connsiteX219" fmla="*/ 24994 w 190652"/>
                  <a:gd name="connsiteY219" fmla="*/ 83972 h 203377"/>
                  <a:gd name="connsiteX220" fmla="*/ 18974 w 190652"/>
                  <a:gd name="connsiteY220" fmla="*/ 86868 h 203377"/>
                  <a:gd name="connsiteX221" fmla="*/ 18517 w 190652"/>
                  <a:gd name="connsiteY221" fmla="*/ 88544 h 203377"/>
                  <a:gd name="connsiteX222" fmla="*/ 18669 w 190652"/>
                  <a:gd name="connsiteY222" fmla="*/ 90526 h 203377"/>
                  <a:gd name="connsiteX223" fmla="*/ 20727 w 190652"/>
                  <a:gd name="connsiteY223" fmla="*/ 91821 h 203377"/>
                  <a:gd name="connsiteX224" fmla="*/ 25984 w 190652"/>
                  <a:gd name="connsiteY224" fmla="*/ 93269 h 203377"/>
                  <a:gd name="connsiteX225" fmla="*/ 19889 w 190652"/>
                  <a:gd name="connsiteY225" fmla="*/ 94031 h 203377"/>
                  <a:gd name="connsiteX226" fmla="*/ 15088 w 190652"/>
                  <a:gd name="connsiteY226" fmla="*/ 95555 h 203377"/>
                  <a:gd name="connsiteX227" fmla="*/ 12802 w 190652"/>
                  <a:gd name="connsiteY227" fmla="*/ 95250 h 203377"/>
                  <a:gd name="connsiteX228" fmla="*/ 10592 w 190652"/>
                  <a:gd name="connsiteY228" fmla="*/ 96241 h 203377"/>
                  <a:gd name="connsiteX229" fmla="*/ 11049 w 190652"/>
                  <a:gd name="connsiteY229" fmla="*/ 98298 h 203377"/>
                  <a:gd name="connsiteX230" fmla="*/ 13030 w 190652"/>
                  <a:gd name="connsiteY230" fmla="*/ 99898 h 203377"/>
                  <a:gd name="connsiteX231" fmla="*/ 11506 w 190652"/>
                  <a:gd name="connsiteY231" fmla="*/ 101575 h 203377"/>
                  <a:gd name="connsiteX232" fmla="*/ 11583 w 190652"/>
                  <a:gd name="connsiteY232" fmla="*/ 103327 h 203377"/>
                  <a:gd name="connsiteX233" fmla="*/ 15012 w 190652"/>
                  <a:gd name="connsiteY233" fmla="*/ 104165 h 203377"/>
                  <a:gd name="connsiteX234" fmla="*/ 19050 w 190652"/>
                  <a:gd name="connsiteY234" fmla="*/ 103632 h 203377"/>
                  <a:gd name="connsiteX235" fmla="*/ 23089 w 190652"/>
                  <a:gd name="connsiteY235" fmla="*/ 104242 h 203377"/>
                  <a:gd name="connsiteX236" fmla="*/ 19964 w 190652"/>
                  <a:gd name="connsiteY236" fmla="*/ 106985 h 203377"/>
                  <a:gd name="connsiteX237" fmla="*/ 21869 w 190652"/>
                  <a:gd name="connsiteY237" fmla="*/ 108128 h 203377"/>
                  <a:gd name="connsiteX238" fmla="*/ 23927 w 190652"/>
                  <a:gd name="connsiteY238" fmla="*/ 108280 h 203377"/>
                  <a:gd name="connsiteX239" fmla="*/ 26746 w 190652"/>
                  <a:gd name="connsiteY239" fmla="*/ 107442 h 203377"/>
                  <a:gd name="connsiteX240" fmla="*/ 29642 w 190652"/>
                  <a:gd name="connsiteY240" fmla="*/ 107442 h 203377"/>
                  <a:gd name="connsiteX241" fmla="*/ 30556 w 190652"/>
                  <a:gd name="connsiteY241" fmla="*/ 107975 h 203377"/>
                  <a:gd name="connsiteX242" fmla="*/ 31319 w 190652"/>
                  <a:gd name="connsiteY242" fmla="*/ 110642 h 203377"/>
                  <a:gd name="connsiteX243" fmla="*/ 32385 w 190652"/>
                  <a:gd name="connsiteY243" fmla="*/ 111709 h 203377"/>
                  <a:gd name="connsiteX244" fmla="*/ 33909 w 190652"/>
                  <a:gd name="connsiteY244" fmla="*/ 112395 h 203377"/>
                  <a:gd name="connsiteX245" fmla="*/ 35662 w 190652"/>
                  <a:gd name="connsiteY245" fmla="*/ 112624 h 203377"/>
                  <a:gd name="connsiteX246" fmla="*/ 48464 w 190652"/>
                  <a:gd name="connsiteY246" fmla="*/ 111785 h 203377"/>
                  <a:gd name="connsiteX247" fmla="*/ 52578 w 190652"/>
                  <a:gd name="connsiteY247" fmla="*/ 112547 h 203377"/>
                  <a:gd name="connsiteX248" fmla="*/ 56617 w 190652"/>
                  <a:gd name="connsiteY248" fmla="*/ 114071 h 203377"/>
                  <a:gd name="connsiteX249" fmla="*/ 54026 w 190652"/>
                  <a:gd name="connsiteY249" fmla="*/ 116357 h 203377"/>
                  <a:gd name="connsiteX250" fmla="*/ 52807 w 190652"/>
                  <a:gd name="connsiteY250" fmla="*/ 116891 h 203377"/>
                  <a:gd name="connsiteX251" fmla="*/ 51511 w 190652"/>
                  <a:gd name="connsiteY251" fmla="*/ 116891 h 203377"/>
                  <a:gd name="connsiteX252" fmla="*/ 48539 w 190652"/>
                  <a:gd name="connsiteY252" fmla="*/ 118110 h 203377"/>
                  <a:gd name="connsiteX253" fmla="*/ 44501 w 190652"/>
                  <a:gd name="connsiteY253" fmla="*/ 118339 h 203377"/>
                  <a:gd name="connsiteX254" fmla="*/ 42291 w 190652"/>
                  <a:gd name="connsiteY254" fmla="*/ 119710 h 203377"/>
                  <a:gd name="connsiteX255" fmla="*/ 35967 w 190652"/>
                  <a:gd name="connsiteY255" fmla="*/ 127559 h 203377"/>
                  <a:gd name="connsiteX256" fmla="*/ 37795 w 190652"/>
                  <a:gd name="connsiteY256" fmla="*/ 128549 h 203377"/>
                  <a:gd name="connsiteX257" fmla="*/ 38633 w 190652"/>
                  <a:gd name="connsiteY257" fmla="*/ 130226 h 203377"/>
                  <a:gd name="connsiteX258" fmla="*/ 35890 w 190652"/>
                  <a:gd name="connsiteY258" fmla="*/ 134036 h 203377"/>
                  <a:gd name="connsiteX259" fmla="*/ 33909 w 190652"/>
                  <a:gd name="connsiteY259" fmla="*/ 136169 h 203377"/>
                  <a:gd name="connsiteX260" fmla="*/ 25222 w 190652"/>
                  <a:gd name="connsiteY260" fmla="*/ 143104 h 203377"/>
                  <a:gd name="connsiteX261" fmla="*/ 18364 w 190652"/>
                  <a:gd name="connsiteY261" fmla="*/ 147142 h 203377"/>
                  <a:gd name="connsiteX262" fmla="*/ 24232 w 190652"/>
                  <a:gd name="connsiteY262" fmla="*/ 146609 h 203377"/>
                  <a:gd name="connsiteX263" fmla="*/ 29871 w 190652"/>
                  <a:gd name="connsiteY263" fmla="*/ 144399 h 203377"/>
                  <a:gd name="connsiteX264" fmla="*/ 31013 w 190652"/>
                  <a:gd name="connsiteY264" fmla="*/ 143332 h 203377"/>
                  <a:gd name="connsiteX265" fmla="*/ 32157 w 190652"/>
                  <a:gd name="connsiteY265" fmla="*/ 142799 h 203377"/>
                  <a:gd name="connsiteX266" fmla="*/ 35967 w 190652"/>
                  <a:gd name="connsiteY266" fmla="*/ 144170 h 203377"/>
                  <a:gd name="connsiteX267" fmla="*/ 38633 w 190652"/>
                  <a:gd name="connsiteY267" fmla="*/ 144704 h 203377"/>
                  <a:gd name="connsiteX268" fmla="*/ 47092 w 190652"/>
                  <a:gd name="connsiteY268" fmla="*/ 143789 h 203377"/>
                  <a:gd name="connsiteX269" fmla="*/ 50140 w 190652"/>
                  <a:gd name="connsiteY269" fmla="*/ 142037 h 203377"/>
                  <a:gd name="connsiteX270" fmla="*/ 54254 w 190652"/>
                  <a:gd name="connsiteY270" fmla="*/ 137541 h 203377"/>
                  <a:gd name="connsiteX271" fmla="*/ 56845 w 190652"/>
                  <a:gd name="connsiteY271" fmla="*/ 139751 h 203377"/>
                  <a:gd name="connsiteX272" fmla="*/ 62256 w 190652"/>
                  <a:gd name="connsiteY272" fmla="*/ 141427 h 203377"/>
                  <a:gd name="connsiteX273" fmla="*/ 51740 w 190652"/>
                  <a:gd name="connsiteY273" fmla="*/ 144475 h 203377"/>
                  <a:gd name="connsiteX274" fmla="*/ 41072 w 190652"/>
                  <a:gd name="connsiteY274" fmla="*/ 146685 h 203377"/>
                  <a:gd name="connsiteX275" fmla="*/ 31166 w 190652"/>
                  <a:gd name="connsiteY275" fmla="*/ 147676 h 203377"/>
                  <a:gd name="connsiteX276" fmla="*/ 29414 w 190652"/>
                  <a:gd name="connsiteY276" fmla="*/ 148285 h 203377"/>
                  <a:gd name="connsiteX277" fmla="*/ 24384 w 190652"/>
                  <a:gd name="connsiteY277" fmla="*/ 152476 h 203377"/>
                  <a:gd name="connsiteX278" fmla="*/ 21412 w 190652"/>
                  <a:gd name="connsiteY278" fmla="*/ 153695 h 203377"/>
                  <a:gd name="connsiteX279" fmla="*/ 18745 w 190652"/>
                  <a:gd name="connsiteY279" fmla="*/ 155677 h 203377"/>
                  <a:gd name="connsiteX280" fmla="*/ 20803 w 190652"/>
                  <a:gd name="connsiteY280" fmla="*/ 157124 h 203377"/>
                  <a:gd name="connsiteX281" fmla="*/ 21336 w 190652"/>
                  <a:gd name="connsiteY281" fmla="*/ 161468 h 203377"/>
                  <a:gd name="connsiteX282" fmla="*/ 24003 w 190652"/>
                  <a:gd name="connsiteY282" fmla="*/ 163601 h 203377"/>
                  <a:gd name="connsiteX283" fmla="*/ 17526 w 190652"/>
                  <a:gd name="connsiteY283" fmla="*/ 164287 h 203377"/>
                  <a:gd name="connsiteX284" fmla="*/ 15393 w 190652"/>
                  <a:gd name="connsiteY284" fmla="*/ 163144 h 203377"/>
                  <a:gd name="connsiteX285" fmla="*/ 12726 w 190652"/>
                  <a:gd name="connsiteY285" fmla="*/ 162306 h 203377"/>
                  <a:gd name="connsiteX286" fmla="*/ 10058 w 190652"/>
                  <a:gd name="connsiteY286" fmla="*/ 162001 h 203377"/>
                  <a:gd name="connsiteX287" fmla="*/ 6934 w 190652"/>
                  <a:gd name="connsiteY287" fmla="*/ 162535 h 203377"/>
                  <a:gd name="connsiteX288" fmla="*/ 1296 w 190652"/>
                  <a:gd name="connsiteY288" fmla="*/ 165887 h 203377"/>
                  <a:gd name="connsiteX289" fmla="*/ 305 w 190652"/>
                  <a:gd name="connsiteY289" fmla="*/ 167792 h 203377"/>
                  <a:gd name="connsiteX290" fmla="*/ 0 w 190652"/>
                  <a:gd name="connsiteY290" fmla="*/ 169545 h 203377"/>
                  <a:gd name="connsiteX291" fmla="*/ 5487 w 190652"/>
                  <a:gd name="connsiteY291" fmla="*/ 170002 h 20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</a:cxnLst>
                <a:rect l="l" t="t" r="r" b="b"/>
                <a:pathLst>
                  <a:path w="190652" h="203377">
                    <a:moveTo>
                      <a:pt x="16840" y="169469"/>
                    </a:moveTo>
                    <a:lnTo>
                      <a:pt x="18669" y="170155"/>
                    </a:lnTo>
                    <a:lnTo>
                      <a:pt x="17221" y="172364"/>
                    </a:lnTo>
                    <a:lnTo>
                      <a:pt x="13411" y="174193"/>
                    </a:lnTo>
                    <a:lnTo>
                      <a:pt x="9449" y="175412"/>
                    </a:lnTo>
                    <a:lnTo>
                      <a:pt x="6172" y="177775"/>
                    </a:lnTo>
                    <a:lnTo>
                      <a:pt x="457" y="183185"/>
                    </a:lnTo>
                    <a:lnTo>
                      <a:pt x="1905" y="186766"/>
                    </a:lnTo>
                    <a:lnTo>
                      <a:pt x="5791" y="186080"/>
                    </a:lnTo>
                    <a:lnTo>
                      <a:pt x="6934" y="187528"/>
                    </a:lnTo>
                    <a:lnTo>
                      <a:pt x="11887" y="188214"/>
                    </a:lnTo>
                    <a:lnTo>
                      <a:pt x="30709" y="182880"/>
                    </a:lnTo>
                    <a:lnTo>
                      <a:pt x="24841" y="185471"/>
                    </a:lnTo>
                    <a:lnTo>
                      <a:pt x="22784" y="187757"/>
                    </a:lnTo>
                    <a:lnTo>
                      <a:pt x="20955" y="188442"/>
                    </a:lnTo>
                    <a:lnTo>
                      <a:pt x="17984" y="190271"/>
                    </a:lnTo>
                    <a:lnTo>
                      <a:pt x="12421" y="194157"/>
                    </a:lnTo>
                    <a:lnTo>
                      <a:pt x="10439" y="196977"/>
                    </a:lnTo>
                    <a:lnTo>
                      <a:pt x="14783" y="196367"/>
                    </a:lnTo>
                    <a:lnTo>
                      <a:pt x="19050" y="194539"/>
                    </a:lnTo>
                    <a:lnTo>
                      <a:pt x="31394" y="192405"/>
                    </a:lnTo>
                    <a:lnTo>
                      <a:pt x="33528" y="192786"/>
                    </a:lnTo>
                    <a:lnTo>
                      <a:pt x="32842" y="193624"/>
                    </a:lnTo>
                    <a:lnTo>
                      <a:pt x="26365" y="196748"/>
                    </a:lnTo>
                    <a:lnTo>
                      <a:pt x="21488" y="202921"/>
                    </a:lnTo>
                    <a:lnTo>
                      <a:pt x="25298" y="203378"/>
                    </a:lnTo>
                    <a:lnTo>
                      <a:pt x="33147" y="200939"/>
                    </a:lnTo>
                    <a:lnTo>
                      <a:pt x="35967" y="200558"/>
                    </a:lnTo>
                    <a:lnTo>
                      <a:pt x="38786" y="201092"/>
                    </a:lnTo>
                    <a:lnTo>
                      <a:pt x="41377" y="202159"/>
                    </a:lnTo>
                    <a:lnTo>
                      <a:pt x="42443" y="202159"/>
                    </a:lnTo>
                    <a:lnTo>
                      <a:pt x="61113" y="197739"/>
                    </a:lnTo>
                    <a:lnTo>
                      <a:pt x="64237" y="195072"/>
                    </a:lnTo>
                    <a:lnTo>
                      <a:pt x="69876" y="194310"/>
                    </a:lnTo>
                    <a:lnTo>
                      <a:pt x="74143" y="191491"/>
                    </a:lnTo>
                    <a:lnTo>
                      <a:pt x="76810" y="191186"/>
                    </a:lnTo>
                    <a:lnTo>
                      <a:pt x="79096" y="189814"/>
                    </a:lnTo>
                    <a:lnTo>
                      <a:pt x="79629" y="187071"/>
                    </a:lnTo>
                    <a:lnTo>
                      <a:pt x="79172" y="184252"/>
                    </a:lnTo>
                    <a:lnTo>
                      <a:pt x="78258" y="182804"/>
                    </a:lnTo>
                    <a:lnTo>
                      <a:pt x="76733" y="182194"/>
                    </a:lnTo>
                    <a:lnTo>
                      <a:pt x="81382" y="182042"/>
                    </a:lnTo>
                    <a:lnTo>
                      <a:pt x="82754" y="182727"/>
                    </a:lnTo>
                    <a:lnTo>
                      <a:pt x="84049" y="183947"/>
                    </a:lnTo>
                    <a:lnTo>
                      <a:pt x="87021" y="186004"/>
                    </a:lnTo>
                    <a:lnTo>
                      <a:pt x="90374" y="185395"/>
                    </a:lnTo>
                    <a:lnTo>
                      <a:pt x="94488" y="183337"/>
                    </a:lnTo>
                    <a:lnTo>
                      <a:pt x="97612" y="179832"/>
                    </a:lnTo>
                    <a:lnTo>
                      <a:pt x="98908" y="179146"/>
                    </a:lnTo>
                    <a:lnTo>
                      <a:pt x="105614" y="177546"/>
                    </a:lnTo>
                    <a:lnTo>
                      <a:pt x="107213" y="176860"/>
                    </a:lnTo>
                    <a:lnTo>
                      <a:pt x="108509" y="175565"/>
                    </a:lnTo>
                    <a:lnTo>
                      <a:pt x="109576" y="173355"/>
                    </a:lnTo>
                    <a:lnTo>
                      <a:pt x="110947" y="171374"/>
                    </a:lnTo>
                    <a:lnTo>
                      <a:pt x="114300" y="170155"/>
                    </a:lnTo>
                    <a:lnTo>
                      <a:pt x="122987" y="169012"/>
                    </a:lnTo>
                    <a:lnTo>
                      <a:pt x="128245" y="169316"/>
                    </a:lnTo>
                    <a:lnTo>
                      <a:pt x="131293" y="167945"/>
                    </a:lnTo>
                    <a:lnTo>
                      <a:pt x="132741" y="163677"/>
                    </a:lnTo>
                    <a:lnTo>
                      <a:pt x="134722" y="167792"/>
                    </a:lnTo>
                    <a:lnTo>
                      <a:pt x="135636" y="168326"/>
                    </a:lnTo>
                    <a:lnTo>
                      <a:pt x="136855" y="167335"/>
                    </a:lnTo>
                    <a:lnTo>
                      <a:pt x="139827" y="165659"/>
                    </a:lnTo>
                    <a:lnTo>
                      <a:pt x="143104" y="165506"/>
                    </a:lnTo>
                    <a:lnTo>
                      <a:pt x="148438" y="166802"/>
                    </a:lnTo>
                    <a:lnTo>
                      <a:pt x="153162" y="166040"/>
                    </a:lnTo>
                    <a:lnTo>
                      <a:pt x="157582" y="163830"/>
                    </a:lnTo>
                    <a:lnTo>
                      <a:pt x="152172" y="158725"/>
                    </a:lnTo>
                    <a:lnTo>
                      <a:pt x="154686" y="157582"/>
                    </a:lnTo>
                    <a:lnTo>
                      <a:pt x="156743" y="155753"/>
                    </a:lnTo>
                    <a:lnTo>
                      <a:pt x="161773" y="148514"/>
                    </a:lnTo>
                    <a:lnTo>
                      <a:pt x="162458" y="142265"/>
                    </a:lnTo>
                    <a:lnTo>
                      <a:pt x="163602" y="138379"/>
                    </a:lnTo>
                    <a:lnTo>
                      <a:pt x="165049" y="134874"/>
                    </a:lnTo>
                    <a:lnTo>
                      <a:pt x="167412" y="131826"/>
                    </a:lnTo>
                    <a:lnTo>
                      <a:pt x="169088" y="128626"/>
                    </a:lnTo>
                    <a:lnTo>
                      <a:pt x="168402" y="120091"/>
                    </a:lnTo>
                    <a:lnTo>
                      <a:pt x="167335" y="116205"/>
                    </a:lnTo>
                    <a:lnTo>
                      <a:pt x="164897" y="109195"/>
                    </a:lnTo>
                    <a:lnTo>
                      <a:pt x="164287" y="105689"/>
                    </a:lnTo>
                    <a:lnTo>
                      <a:pt x="165126" y="104470"/>
                    </a:lnTo>
                    <a:lnTo>
                      <a:pt x="164744" y="100812"/>
                    </a:lnTo>
                    <a:lnTo>
                      <a:pt x="165049" y="98831"/>
                    </a:lnTo>
                    <a:lnTo>
                      <a:pt x="164669" y="94717"/>
                    </a:lnTo>
                    <a:lnTo>
                      <a:pt x="162611" y="91364"/>
                    </a:lnTo>
                    <a:lnTo>
                      <a:pt x="161239" y="85877"/>
                    </a:lnTo>
                    <a:lnTo>
                      <a:pt x="159715" y="80924"/>
                    </a:lnTo>
                    <a:lnTo>
                      <a:pt x="157734" y="78715"/>
                    </a:lnTo>
                    <a:lnTo>
                      <a:pt x="156667" y="75590"/>
                    </a:lnTo>
                    <a:lnTo>
                      <a:pt x="156743" y="73228"/>
                    </a:lnTo>
                    <a:lnTo>
                      <a:pt x="158191" y="71933"/>
                    </a:lnTo>
                    <a:lnTo>
                      <a:pt x="161239" y="72314"/>
                    </a:lnTo>
                    <a:lnTo>
                      <a:pt x="164059" y="71628"/>
                    </a:lnTo>
                    <a:lnTo>
                      <a:pt x="163373" y="69723"/>
                    </a:lnTo>
                    <a:lnTo>
                      <a:pt x="161697" y="67894"/>
                    </a:lnTo>
                    <a:lnTo>
                      <a:pt x="165507" y="69418"/>
                    </a:lnTo>
                    <a:lnTo>
                      <a:pt x="169469" y="69875"/>
                    </a:lnTo>
                    <a:lnTo>
                      <a:pt x="172593" y="67818"/>
                    </a:lnTo>
                    <a:lnTo>
                      <a:pt x="174955" y="64313"/>
                    </a:lnTo>
                    <a:lnTo>
                      <a:pt x="175793" y="61951"/>
                    </a:lnTo>
                    <a:lnTo>
                      <a:pt x="176937" y="60122"/>
                    </a:lnTo>
                    <a:lnTo>
                      <a:pt x="181432" y="59512"/>
                    </a:lnTo>
                    <a:lnTo>
                      <a:pt x="185395" y="58141"/>
                    </a:lnTo>
                    <a:lnTo>
                      <a:pt x="187300" y="52959"/>
                    </a:lnTo>
                    <a:lnTo>
                      <a:pt x="184404" y="52883"/>
                    </a:lnTo>
                    <a:lnTo>
                      <a:pt x="183490" y="52426"/>
                    </a:lnTo>
                    <a:lnTo>
                      <a:pt x="183871" y="47320"/>
                    </a:lnTo>
                    <a:lnTo>
                      <a:pt x="182956" y="43510"/>
                    </a:lnTo>
                    <a:lnTo>
                      <a:pt x="185014" y="44196"/>
                    </a:lnTo>
                    <a:lnTo>
                      <a:pt x="186919" y="45415"/>
                    </a:lnTo>
                    <a:lnTo>
                      <a:pt x="188519" y="48234"/>
                    </a:lnTo>
                    <a:lnTo>
                      <a:pt x="190119" y="49225"/>
                    </a:lnTo>
                    <a:lnTo>
                      <a:pt x="190653" y="46101"/>
                    </a:lnTo>
                    <a:lnTo>
                      <a:pt x="189891" y="43282"/>
                    </a:lnTo>
                    <a:lnTo>
                      <a:pt x="188443" y="39776"/>
                    </a:lnTo>
                    <a:lnTo>
                      <a:pt x="186309" y="37414"/>
                    </a:lnTo>
                    <a:lnTo>
                      <a:pt x="180289" y="36957"/>
                    </a:lnTo>
                    <a:lnTo>
                      <a:pt x="177775" y="37490"/>
                    </a:lnTo>
                    <a:lnTo>
                      <a:pt x="174879" y="38633"/>
                    </a:lnTo>
                    <a:lnTo>
                      <a:pt x="174803" y="36347"/>
                    </a:lnTo>
                    <a:lnTo>
                      <a:pt x="179299" y="34214"/>
                    </a:lnTo>
                    <a:lnTo>
                      <a:pt x="181356" y="32461"/>
                    </a:lnTo>
                    <a:lnTo>
                      <a:pt x="181128" y="29261"/>
                    </a:lnTo>
                    <a:lnTo>
                      <a:pt x="175260" y="24003"/>
                    </a:lnTo>
                    <a:lnTo>
                      <a:pt x="170688" y="17983"/>
                    </a:lnTo>
                    <a:lnTo>
                      <a:pt x="168783" y="11811"/>
                    </a:lnTo>
                    <a:lnTo>
                      <a:pt x="165126" y="7925"/>
                    </a:lnTo>
                    <a:lnTo>
                      <a:pt x="161087" y="7925"/>
                    </a:lnTo>
                    <a:lnTo>
                      <a:pt x="155601" y="6629"/>
                    </a:lnTo>
                    <a:lnTo>
                      <a:pt x="151714" y="6629"/>
                    </a:lnTo>
                    <a:lnTo>
                      <a:pt x="143104" y="9220"/>
                    </a:lnTo>
                    <a:lnTo>
                      <a:pt x="138151" y="9830"/>
                    </a:lnTo>
                    <a:lnTo>
                      <a:pt x="135712" y="9449"/>
                    </a:lnTo>
                    <a:lnTo>
                      <a:pt x="133426" y="9754"/>
                    </a:lnTo>
                    <a:lnTo>
                      <a:pt x="130226" y="15240"/>
                    </a:lnTo>
                    <a:lnTo>
                      <a:pt x="127483" y="16916"/>
                    </a:lnTo>
                    <a:lnTo>
                      <a:pt x="124511" y="16459"/>
                    </a:lnTo>
                    <a:lnTo>
                      <a:pt x="122911" y="14630"/>
                    </a:lnTo>
                    <a:lnTo>
                      <a:pt x="124664" y="12192"/>
                    </a:lnTo>
                    <a:lnTo>
                      <a:pt x="129235" y="9982"/>
                    </a:lnTo>
                    <a:lnTo>
                      <a:pt x="132893" y="6858"/>
                    </a:lnTo>
                    <a:lnTo>
                      <a:pt x="129083" y="5258"/>
                    </a:lnTo>
                    <a:lnTo>
                      <a:pt x="125349" y="3200"/>
                    </a:lnTo>
                    <a:lnTo>
                      <a:pt x="121844" y="609"/>
                    </a:lnTo>
                    <a:lnTo>
                      <a:pt x="119406" y="0"/>
                    </a:lnTo>
                    <a:lnTo>
                      <a:pt x="117196" y="305"/>
                    </a:lnTo>
                    <a:lnTo>
                      <a:pt x="119710" y="3505"/>
                    </a:lnTo>
                    <a:lnTo>
                      <a:pt x="113614" y="4419"/>
                    </a:lnTo>
                    <a:lnTo>
                      <a:pt x="111329" y="6248"/>
                    </a:lnTo>
                    <a:lnTo>
                      <a:pt x="110795" y="9144"/>
                    </a:lnTo>
                    <a:lnTo>
                      <a:pt x="111938" y="11811"/>
                    </a:lnTo>
                    <a:lnTo>
                      <a:pt x="112624" y="14707"/>
                    </a:lnTo>
                    <a:lnTo>
                      <a:pt x="112852" y="16992"/>
                    </a:lnTo>
                    <a:lnTo>
                      <a:pt x="108738" y="19812"/>
                    </a:lnTo>
                    <a:lnTo>
                      <a:pt x="105842" y="21107"/>
                    </a:lnTo>
                    <a:lnTo>
                      <a:pt x="108509" y="18212"/>
                    </a:lnTo>
                    <a:lnTo>
                      <a:pt x="106833" y="16612"/>
                    </a:lnTo>
                    <a:lnTo>
                      <a:pt x="108738" y="15011"/>
                    </a:lnTo>
                    <a:lnTo>
                      <a:pt x="109804" y="12954"/>
                    </a:lnTo>
                    <a:lnTo>
                      <a:pt x="109271" y="10363"/>
                    </a:lnTo>
                    <a:lnTo>
                      <a:pt x="107594" y="8839"/>
                    </a:lnTo>
                    <a:lnTo>
                      <a:pt x="106985" y="6477"/>
                    </a:lnTo>
                    <a:lnTo>
                      <a:pt x="105537" y="5791"/>
                    </a:lnTo>
                    <a:lnTo>
                      <a:pt x="101804" y="6248"/>
                    </a:lnTo>
                    <a:lnTo>
                      <a:pt x="102337" y="9601"/>
                    </a:lnTo>
                    <a:lnTo>
                      <a:pt x="100279" y="8839"/>
                    </a:lnTo>
                    <a:lnTo>
                      <a:pt x="94259" y="9296"/>
                    </a:lnTo>
                    <a:lnTo>
                      <a:pt x="92431" y="9068"/>
                    </a:lnTo>
                    <a:lnTo>
                      <a:pt x="87325" y="10973"/>
                    </a:lnTo>
                    <a:lnTo>
                      <a:pt x="81991" y="11735"/>
                    </a:lnTo>
                    <a:lnTo>
                      <a:pt x="80849" y="13792"/>
                    </a:lnTo>
                    <a:lnTo>
                      <a:pt x="80010" y="16535"/>
                    </a:lnTo>
                    <a:lnTo>
                      <a:pt x="77419" y="18440"/>
                    </a:lnTo>
                    <a:lnTo>
                      <a:pt x="76657" y="21412"/>
                    </a:lnTo>
                    <a:lnTo>
                      <a:pt x="78029" y="25451"/>
                    </a:lnTo>
                    <a:lnTo>
                      <a:pt x="74371" y="28499"/>
                    </a:lnTo>
                    <a:lnTo>
                      <a:pt x="72162" y="29642"/>
                    </a:lnTo>
                    <a:lnTo>
                      <a:pt x="71781" y="31089"/>
                    </a:lnTo>
                    <a:lnTo>
                      <a:pt x="67437" y="32232"/>
                    </a:lnTo>
                    <a:lnTo>
                      <a:pt x="64923" y="33833"/>
                    </a:lnTo>
                    <a:lnTo>
                      <a:pt x="63018" y="36500"/>
                    </a:lnTo>
                    <a:lnTo>
                      <a:pt x="74981" y="40310"/>
                    </a:lnTo>
                    <a:lnTo>
                      <a:pt x="87478" y="38633"/>
                    </a:lnTo>
                    <a:lnTo>
                      <a:pt x="85192" y="41834"/>
                    </a:lnTo>
                    <a:lnTo>
                      <a:pt x="83744" y="45720"/>
                    </a:lnTo>
                    <a:lnTo>
                      <a:pt x="81534" y="46939"/>
                    </a:lnTo>
                    <a:lnTo>
                      <a:pt x="76581" y="48158"/>
                    </a:lnTo>
                    <a:lnTo>
                      <a:pt x="74371" y="49225"/>
                    </a:lnTo>
                    <a:lnTo>
                      <a:pt x="71171" y="51206"/>
                    </a:lnTo>
                    <a:lnTo>
                      <a:pt x="68504" y="54254"/>
                    </a:lnTo>
                    <a:lnTo>
                      <a:pt x="70561" y="56540"/>
                    </a:lnTo>
                    <a:lnTo>
                      <a:pt x="71476" y="59817"/>
                    </a:lnTo>
                    <a:lnTo>
                      <a:pt x="69876" y="60350"/>
                    </a:lnTo>
                    <a:lnTo>
                      <a:pt x="63704" y="58598"/>
                    </a:lnTo>
                    <a:lnTo>
                      <a:pt x="53797" y="57302"/>
                    </a:lnTo>
                    <a:lnTo>
                      <a:pt x="52578" y="57683"/>
                    </a:lnTo>
                    <a:lnTo>
                      <a:pt x="49911" y="60655"/>
                    </a:lnTo>
                    <a:lnTo>
                      <a:pt x="48235" y="61493"/>
                    </a:lnTo>
                    <a:lnTo>
                      <a:pt x="41682" y="56769"/>
                    </a:lnTo>
                    <a:lnTo>
                      <a:pt x="32080" y="56236"/>
                    </a:lnTo>
                    <a:lnTo>
                      <a:pt x="26137" y="56693"/>
                    </a:lnTo>
                    <a:lnTo>
                      <a:pt x="21946" y="58369"/>
                    </a:lnTo>
                    <a:lnTo>
                      <a:pt x="17602" y="58369"/>
                    </a:lnTo>
                    <a:lnTo>
                      <a:pt x="15316" y="57988"/>
                    </a:lnTo>
                    <a:lnTo>
                      <a:pt x="12954" y="58902"/>
                    </a:lnTo>
                    <a:lnTo>
                      <a:pt x="11659" y="61112"/>
                    </a:lnTo>
                    <a:lnTo>
                      <a:pt x="11506" y="64313"/>
                    </a:lnTo>
                    <a:lnTo>
                      <a:pt x="16002" y="62636"/>
                    </a:lnTo>
                    <a:lnTo>
                      <a:pt x="17298" y="65075"/>
                    </a:lnTo>
                    <a:lnTo>
                      <a:pt x="17678" y="68580"/>
                    </a:lnTo>
                    <a:lnTo>
                      <a:pt x="20727" y="67513"/>
                    </a:lnTo>
                    <a:lnTo>
                      <a:pt x="21031" y="70028"/>
                    </a:lnTo>
                    <a:lnTo>
                      <a:pt x="20727" y="72314"/>
                    </a:lnTo>
                    <a:lnTo>
                      <a:pt x="19126" y="75819"/>
                    </a:lnTo>
                    <a:lnTo>
                      <a:pt x="18441" y="79705"/>
                    </a:lnTo>
                    <a:lnTo>
                      <a:pt x="24918" y="78257"/>
                    </a:lnTo>
                    <a:lnTo>
                      <a:pt x="31471" y="78867"/>
                    </a:lnTo>
                    <a:lnTo>
                      <a:pt x="31013" y="80848"/>
                    </a:lnTo>
                    <a:lnTo>
                      <a:pt x="31471" y="82753"/>
                    </a:lnTo>
                    <a:lnTo>
                      <a:pt x="24994" y="83972"/>
                    </a:lnTo>
                    <a:lnTo>
                      <a:pt x="18974" y="86868"/>
                    </a:lnTo>
                    <a:lnTo>
                      <a:pt x="18517" y="88544"/>
                    </a:lnTo>
                    <a:lnTo>
                      <a:pt x="18669" y="90526"/>
                    </a:lnTo>
                    <a:lnTo>
                      <a:pt x="20727" y="91821"/>
                    </a:lnTo>
                    <a:lnTo>
                      <a:pt x="25984" y="93269"/>
                    </a:lnTo>
                    <a:lnTo>
                      <a:pt x="19889" y="94031"/>
                    </a:lnTo>
                    <a:lnTo>
                      <a:pt x="15088" y="95555"/>
                    </a:lnTo>
                    <a:lnTo>
                      <a:pt x="12802" y="95250"/>
                    </a:lnTo>
                    <a:lnTo>
                      <a:pt x="10592" y="96241"/>
                    </a:lnTo>
                    <a:lnTo>
                      <a:pt x="11049" y="98298"/>
                    </a:lnTo>
                    <a:lnTo>
                      <a:pt x="13030" y="99898"/>
                    </a:lnTo>
                    <a:lnTo>
                      <a:pt x="11506" y="101575"/>
                    </a:lnTo>
                    <a:lnTo>
                      <a:pt x="11583" y="103327"/>
                    </a:lnTo>
                    <a:lnTo>
                      <a:pt x="15012" y="104165"/>
                    </a:lnTo>
                    <a:lnTo>
                      <a:pt x="19050" y="103632"/>
                    </a:lnTo>
                    <a:lnTo>
                      <a:pt x="23089" y="104242"/>
                    </a:lnTo>
                    <a:lnTo>
                      <a:pt x="19964" y="106985"/>
                    </a:lnTo>
                    <a:lnTo>
                      <a:pt x="21869" y="108128"/>
                    </a:lnTo>
                    <a:lnTo>
                      <a:pt x="23927" y="108280"/>
                    </a:lnTo>
                    <a:lnTo>
                      <a:pt x="26746" y="107442"/>
                    </a:lnTo>
                    <a:lnTo>
                      <a:pt x="29642" y="107442"/>
                    </a:lnTo>
                    <a:lnTo>
                      <a:pt x="30556" y="107975"/>
                    </a:lnTo>
                    <a:lnTo>
                      <a:pt x="31319" y="110642"/>
                    </a:lnTo>
                    <a:lnTo>
                      <a:pt x="32385" y="111709"/>
                    </a:lnTo>
                    <a:lnTo>
                      <a:pt x="33909" y="112395"/>
                    </a:lnTo>
                    <a:lnTo>
                      <a:pt x="35662" y="112624"/>
                    </a:lnTo>
                    <a:lnTo>
                      <a:pt x="48464" y="111785"/>
                    </a:lnTo>
                    <a:lnTo>
                      <a:pt x="52578" y="112547"/>
                    </a:lnTo>
                    <a:lnTo>
                      <a:pt x="56617" y="114071"/>
                    </a:lnTo>
                    <a:lnTo>
                      <a:pt x="54026" y="116357"/>
                    </a:lnTo>
                    <a:lnTo>
                      <a:pt x="52807" y="116891"/>
                    </a:lnTo>
                    <a:lnTo>
                      <a:pt x="51511" y="116891"/>
                    </a:lnTo>
                    <a:lnTo>
                      <a:pt x="48539" y="118110"/>
                    </a:lnTo>
                    <a:lnTo>
                      <a:pt x="44501" y="118339"/>
                    </a:lnTo>
                    <a:lnTo>
                      <a:pt x="42291" y="119710"/>
                    </a:lnTo>
                    <a:lnTo>
                      <a:pt x="35967" y="127559"/>
                    </a:lnTo>
                    <a:lnTo>
                      <a:pt x="37795" y="128549"/>
                    </a:lnTo>
                    <a:lnTo>
                      <a:pt x="38633" y="130226"/>
                    </a:lnTo>
                    <a:lnTo>
                      <a:pt x="35890" y="134036"/>
                    </a:lnTo>
                    <a:lnTo>
                      <a:pt x="33909" y="136169"/>
                    </a:lnTo>
                    <a:lnTo>
                      <a:pt x="25222" y="143104"/>
                    </a:lnTo>
                    <a:lnTo>
                      <a:pt x="18364" y="147142"/>
                    </a:lnTo>
                    <a:lnTo>
                      <a:pt x="24232" y="146609"/>
                    </a:lnTo>
                    <a:lnTo>
                      <a:pt x="29871" y="144399"/>
                    </a:lnTo>
                    <a:lnTo>
                      <a:pt x="31013" y="143332"/>
                    </a:lnTo>
                    <a:lnTo>
                      <a:pt x="32157" y="142799"/>
                    </a:lnTo>
                    <a:lnTo>
                      <a:pt x="35967" y="144170"/>
                    </a:lnTo>
                    <a:lnTo>
                      <a:pt x="38633" y="144704"/>
                    </a:lnTo>
                    <a:lnTo>
                      <a:pt x="47092" y="143789"/>
                    </a:lnTo>
                    <a:lnTo>
                      <a:pt x="50140" y="142037"/>
                    </a:lnTo>
                    <a:lnTo>
                      <a:pt x="54254" y="137541"/>
                    </a:lnTo>
                    <a:lnTo>
                      <a:pt x="56845" y="139751"/>
                    </a:lnTo>
                    <a:lnTo>
                      <a:pt x="62256" y="141427"/>
                    </a:lnTo>
                    <a:lnTo>
                      <a:pt x="51740" y="144475"/>
                    </a:lnTo>
                    <a:lnTo>
                      <a:pt x="41072" y="146685"/>
                    </a:lnTo>
                    <a:lnTo>
                      <a:pt x="31166" y="147676"/>
                    </a:lnTo>
                    <a:lnTo>
                      <a:pt x="29414" y="148285"/>
                    </a:lnTo>
                    <a:lnTo>
                      <a:pt x="24384" y="152476"/>
                    </a:lnTo>
                    <a:lnTo>
                      <a:pt x="21412" y="153695"/>
                    </a:lnTo>
                    <a:lnTo>
                      <a:pt x="18745" y="155677"/>
                    </a:lnTo>
                    <a:lnTo>
                      <a:pt x="20803" y="157124"/>
                    </a:lnTo>
                    <a:lnTo>
                      <a:pt x="21336" y="161468"/>
                    </a:lnTo>
                    <a:lnTo>
                      <a:pt x="24003" y="163601"/>
                    </a:lnTo>
                    <a:lnTo>
                      <a:pt x="17526" y="164287"/>
                    </a:lnTo>
                    <a:lnTo>
                      <a:pt x="15393" y="163144"/>
                    </a:lnTo>
                    <a:lnTo>
                      <a:pt x="12726" y="162306"/>
                    </a:lnTo>
                    <a:lnTo>
                      <a:pt x="10058" y="162001"/>
                    </a:lnTo>
                    <a:lnTo>
                      <a:pt x="6934" y="162535"/>
                    </a:lnTo>
                    <a:lnTo>
                      <a:pt x="1296" y="165887"/>
                    </a:lnTo>
                    <a:lnTo>
                      <a:pt x="305" y="167792"/>
                    </a:lnTo>
                    <a:lnTo>
                      <a:pt x="0" y="169545"/>
                    </a:lnTo>
                    <a:lnTo>
                      <a:pt x="5487" y="17000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8" name="Freeform: Shape 1817">
                <a:extLst>
                  <a:ext uri="{FF2B5EF4-FFF2-40B4-BE49-F238E27FC236}">
                    <a16:creationId xmlns:a16="http://schemas.microsoft.com/office/drawing/2014/main" id="{F9E9E1BB-809C-40E3-B4E5-CC1F60D3994A}"/>
                  </a:ext>
                </a:extLst>
              </p:cNvPr>
              <p:cNvSpPr/>
              <p:nvPr/>
            </p:nvSpPr>
            <p:spPr>
              <a:xfrm>
                <a:off x="5053203" y="2145106"/>
                <a:ext cx="21945" cy="19659"/>
              </a:xfrm>
              <a:custGeom>
                <a:avLst/>
                <a:gdLst>
                  <a:gd name="connsiteX0" fmla="*/ 1066 w 21945"/>
                  <a:gd name="connsiteY0" fmla="*/ 16916 h 19659"/>
                  <a:gd name="connsiteX1" fmla="*/ 0 w 21945"/>
                  <a:gd name="connsiteY1" fmla="*/ 17907 h 19659"/>
                  <a:gd name="connsiteX2" fmla="*/ 533 w 21945"/>
                  <a:gd name="connsiteY2" fmla="*/ 19431 h 19659"/>
                  <a:gd name="connsiteX3" fmla="*/ 5791 w 21945"/>
                  <a:gd name="connsiteY3" fmla="*/ 19659 h 19659"/>
                  <a:gd name="connsiteX4" fmla="*/ 21260 w 21945"/>
                  <a:gd name="connsiteY4" fmla="*/ 16612 h 19659"/>
                  <a:gd name="connsiteX5" fmla="*/ 21946 w 21945"/>
                  <a:gd name="connsiteY5" fmla="*/ 8687 h 19659"/>
                  <a:gd name="connsiteX6" fmla="*/ 19050 w 21945"/>
                  <a:gd name="connsiteY6" fmla="*/ 6934 h 19659"/>
                  <a:gd name="connsiteX7" fmla="*/ 14707 w 21945"/>
                  <a:gd name="connsiteY7" fmla="*/ 6248 h 19659"/>
                  <a:gd name="connsiteX8" fmla="*/ 11506 w 21945"/>
                  <a:gd name="connsiteY8" fmla="*/ 2210 h 19659"/>
                  <a:gd name="connsiteX9" fmla="*/ 8686 w 21945"/>
                  <a:gd name="connsiteY9" fmla="*/ 229 h 19659"/>
                  <a:gd name="connsiteX10" fmla="*/ 7315 w 21945"/>
                  <a:gd name="connsiteY10" fmla="*/ 0 h 19659"/>
                  <a:gd name="connsiteX11" fmla="*/ 5562 w 21945"/>
                  <a:gd name="connsiteY11" fmla="*/ 381 h 19659"/>
                  <a:gd name="connsiteX12" fmla="*/ 1524 w 21945"/>
                  <a:gd name="connsiteY12" fmla="*/ 2057 h 19659"/>
                  <a:gd name="connsiteX13" fmla="*/ 762 w 21945"/>
                  <a:gd name="connsiteY13" fmla="*/ 2819 h 19659"/>
                  <a:gd name="connsiteX14" fmla="*/ 305 w 21945"/>
                  <a:gd name="connsiteY14" fmla="*/ 4419 h 19659"/>
                  <a:gd name="connsiteX15" fmla="*/ 609 w 21945"/>
                  <a:gd name="connsiteY15" fmla="*/ 5334 h 19659"/>
                  <a:gd name="connsiteX16" fmla="*/ 7239 w 21945"/>
                  <a:gd name="connsiteY16" fmla="*/ 8687 h 19659"/>
                  <a:gd name="connsiteX17" fmla="*/ 5486 w 21945"/>
                  <a:gd name="connsiteY17" fmla="*/ 15926 h 1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945" h="19659">
                    <a:moveTo>
                      <a:pt x="1066" y="16916"/>
                    </a:moveTo>
                    <a:lnTo>
                      <a:pt x="0" y="17907"/>
                    </a:lnTo>
                    <a:lnTo>
                      <a:pt x="533" y="19431"/>
                    </a:lnTo>
                    <a:lnTo>
                      <a:pt x="5791" y="19659"/>
                    </a:lnTo>
                    <a:lnTo>
                      <a:pt x="21260" y="16612"/>
                    </a:lnTo>
                    <a:lnTo>
                      <a:pt x="21946" y="8687"/>
                    </a:lnTo>
                    <a:lnTo>
                      <a:pt x="19050" y="6934"/>
                    </a:lnTo>
                    <a:lnTo>
                      <a:pt x="14707" y="6248"/>
                    </a:lnTo>
                    <a:lnTo>
                      <a:pt x="11506" y="2210"/>
                    </a:lnTo>
                    <a:lnTo>
                      <a:pt x="8686" y="229"/>
                    </a:lnTo>
                    <a:lnTo>
                      <a:pt x="7315" y="0"/>
                    </a:lnTo>
                    <a:lnTo>
                      <a:pt x="5562" y="381"/>
                    </a:lnTo>
                    <a:lnTo>
                      <a:pt x="1524" y="2057"/>
                    </a:lnTo>
                    <a:lnTo>
                      <a:pt x="762" y="2819"/>
                    </a:lnTo>
                    <a:lnTo>
                      <a:pt x="305" y="4419"/>
                    </a:lnTo>
                    <a:lnTo>
                      <a:pt x="609" y="5334"/>
                    </a:lnTo>
                    <a:lnTo>
                      <a:pt x="7239" y="8687"/>
                    </a:lnTo>
                    <a:lnTo>
                      <a:pt x="5486" y="1592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9" name="Freeform: Shape 1818">
                <a:extLst>
                  <a:ext uri="{FF2B5EF4-FFF2-40B4-BE49-F238E27FC236}">
                    <a16:creationId xmlns:a16="http://schemas.microsoft.com/office/drawing/2014/main" id="{FE4CB88B-E1AF-4E71-B63D-9144A575B085}"/>
                  </a:ext>
                </a:extLst>
              </p:cNvPr>
              <p:cNvSpPr/>
              <p:nvPr/>
            </p:nvSpPr>
            <p:spPr>
              <a:xfrm>
                <a:off x="5060670" y="2034311"/>
                <a:ext cx="305409" cy="457123"/>
              </a:xfrm>
              <a:custGeom>
                <a:avLst/>
                <a:gdLst>
                  <a:gd name="connsiteX0" fmla="*/ 18517 w 305409"/>
                  <a:gd name="connsiteY0" fmla="*/ 73228 h 457123"/>
                  <a:gd name="connsiteX1" fmla="*/ 19507 w 305409"/>
                  <a:gd name="connsiteY1" fmla="*/ 75438 h 457123"/>
                  <a:gd name="connsiteX2" fmla="*/ 22174 w 305409"/>
                  <a:gd name="connsiteY2" fmla="*/ 78867 h 457123"/>
                  <a:gd name="connsiteX3" fmla="*/ 21031 w 305409"/>
                  <a:gd name="connsiteY3" fmla="*/ 86030 h 457123"/>
                  <a:gd name="connsiteX4" fmla="*/ 15393 w 305409"/>
                  <a:gd name="connsiteY4" fmla="*/ 93802 h 457123"/>
                  <a:gd name="connsiteX5" fmla="*/ 10973 w 305409"/>
                  <a:gd name="connsiteY5" fmla="*/ 96088 h 457123"/>
                  <a:gd name="connsiteX6" fmla="*/ 10516 w 305409"/>
                  <a:gd name="connsiteY6" fmla="*/ 97003 h 457123"/>
                  <a:gd name="connsiteX7" fmla="*/ 15621 w 305409"/>
                  <a:gd name="connsiteY7" fmla="*/ 99670 h 457123"/>
                  <a:gd name="connsiteX8" fmla="*/ 9906 w 305409"/>
                  <a:gd name="connsiteY8" fmla="*/ 103708 h 457123"/>
                  <a:gd name="connsiteX9" fmla="*/ 3810 w 305409"/>
                  <a:gd name="connsiteY9" fmla="*/ 104546 h 457123"/>
                  <a:gd name="connsiteX10" fmla="*/ 0 w 305409"/>
                  <a:gd name="connsiteY10" fmla="*/ 107061 h 457123"/>
                  <a:gd name="connsiteX11" fmla="*/ 0 w 305409"/>
                  <a:gd name="connsiteY11" fmla="*/ 107671 h 457123"/>
                  <a:gd name="connsiteX12" fmla="*/ 2972 w 305409"/>
                  <a:gd name="connsiteY12" fmla="*/ 108509 h 457123"/>
                  <a:gd name="connsiteX13" fmla="*/ 6401 w 305409"/>
                  <a:gd name="connsiteY13" fmla="*/ 108585 h 457123"/>
                  <a:gd name="connsiteX14" fmla="*/ 7620 w 305409"/>
                  <a:gd name="connsiteY14" fmla="*/ 113157 h 457123"/>
                  <a:gd name="connsiteX15" fmla="*/ 10439 w 305409"/>
                  <a:gd name="connsiteY15" fmla="*/ 115596 h 457123"/>
                  <a:gd name="connsiteX16" fmla="*/ 14021 w 305409"/>
                  <a:gd name="connsiteY16" fmla="*/ 116738 h 457123"/>
                  <a:gd name="connsiteX17" fmla="*/ 18669 w 305409"/>
                  <a:gd name="connsiteY17" fmla="*/ 117196 h 457123"/>
                  <a:gd name="connsiteX18" fmla="*/ 22098 w 305409"/>
                  <a:gd name="connsiteY18" fmla="*/ 115367 h 457123"/>
                  <a:gd name="connsiteX19" fmla="*/ 35509 w 305409"/>
                  <a:gd name="connsiteY19" fmla="*/ 105232 h 457123"/>
                  <a:gd name="connsiteX20" fmla="*/ 36652 w 305409"/>
                  <a:gd name="connsiteY20" fmla="*/ 104851 h 457123"/>
                  <a:gd name="connsiteX21" fmla="*/ 34518 w 305409"/>
                  <a:gd name="connsiteY21" fmla="*/ 108737 h 457123"/>
                  <a:gd name="connsiteX22" fmla="*/ 31775 w 305409"/>
                  <a:gd name="connsiteY22" fmla="*/ 112471 h 457123"/>
                  <a:gd name="connsiteX23" fmla="*/ 31166 w 305409"/>
                  <a:gd name="connsiteY23" fmla="*/ 115900 h 457123"/>
                  <a:gd name="connsiteX24" fmla="*/ 28728 w 305409"/>
                  <a:gd name="connsiteY24" fmla="*/ 118186 h 457123"/>
                  <a:gd name="connsiteX25" fmla="*/ 27127 w 305409"/>
                  <a:gd name="connsiteY25" fmla="*/ 123216 h 457123"/>
                  <a:gd name="connsiteX26" fmla="*/ 25070 w 305409"/>
                  <a:gd name="connsiteY26" fmla="*/ 127102 h 457123"/>
                  <a:gd name="connsiteX27" fmla="*/ 23241 w 305409"/>
                  <a:gd name="connsiteY27" fmla="*/ 132512 h 457123"/>
                  <a:gd name="connsiteX28" fmla="*/ 22403 w 305409"/>
                  <a:gd name="connsiteY28" fmla="*/ 138760 h 457123"/>
                  <a:gd name="connsiteX29" fmla="*/ 20345 w 305409"/>
                  <a:gd name="connsiteY29" fmla="*/ 143104 h 457123"/>
                  <a:gd name="connsiteX30" fmla="*/ 19812 w 305409"/>
                  <a:gd name="connsiteY30" fmla="*/ 156210 h 457123"/>
                  <a:gd name="connsiteX31" fmla="*/ 20574 w 305409"/>
                  <a:gd name="connsiteY31" fmla="*/ 157048 h 457123"/>
                  <a:gd name="connsiteX32" fmla="*/ 21717 w 305409"/>
                  <a:gd name="connsiteY32" fmla="*/ 157353 h 457123"/>
                  <a:gd name="connsiteX33" fmla="*/ 24308 w 305409"/>
                  <a:gd name="connsiteY33" fmla="*/ 156515 h 457123"/>
                  <a:gd name="connsiteX34" fmla="*/ 24384 w 305409"/>
                  <a:gd name="connsiteY34" fmla="*/ 156743 h 457123"/>
                  <a:gd name="connsiteX35" fmla="*/ 20498 w 305409"/>
                  <a:gd name="connsiteY35" fmla="*/ 161163 h 457123"/>
                  <a:gd name="connsiteX36" fmla="*/ 18745 w 305409"/>
                  <a:gd name="connsiteY36" fmla="*/ 163678 h 457123"/>
                  <a:gd name="connsiteX37" fmla="*/ 17526 w 305409"/>
                  <a:gd name="connsiteY37" fmla="*/ 166345 h 457123"/>
                  <a:gd name="connsiteX38" fmla="*/ 14783 w 305409"/>
                  <a:gd name="connsiteY38" fmla="*/ 176098 h 457123"/>
                  <a:gd name="connsiteX39" fmla="*/ 14173 w 305409"/>
                  <a:gd name="connsiteY39" fmla="*/ 178689 h 457123"/>
                  <a:gd name="connsiteX40" fmla="*/ 14173 w 305409"/>
                  <a:gd name="connsiteY40" fmla="*/ 180442 h 457123"/>
                  <a:gd name="connsiteX41" fmla="*/ 15621 w 305409"/>
                  <a:gd name="connsiteY41" fmla="*/ 181966 h 457123"/>
                  <a:gd name="connsiteX42" fmla="*/ 18897 w 305409"/>
                  <a:gd name="connsiteY42" fmla="*/ 182347 h 457123"/>
                  <a:gd name="connsiteX43" fmla="*/ 19964 w 305409"/>
                  <a:gd name="connsiteY43" fmla="*/ 182118 h 457123"/>
                  <a:gd name="connsiteX44" fmla="*/ 21108 w 305409"/>
                  <a:gd name="connsiteY44" fmla="*/ 181051 h 457123"/>
                  <a:gd name="connsiteX45" fmla="*/ 22403 w 305409"/>
                  <a:gd name="connsiteY45" fmla="*/ 178994 h 457123"/>
                  <a:gd name="connsiteX46" fmla="*/ 28956 w 305409"/>
                  <a:gd name="connsiteY46" fmla="*/ 158496 h 457123"/>
                  <a:gd name="connsiteX47" fmla="*/ 29489 w 305409"/>
                  <a:gd name="connsiteY47" fmla="*/ 155372 h 457123"/>
                  <a:gd name="connsiteX48" fmla="*/ 27737 w 305409"/>
                  <a:gd name="connsiteY48" fmla="*/ 148742 h 457123"/>
                  <a:gd name="connsiteX49" fmla="*/ 27661 w 305409"/>
                  <a:gd name="connsiteY49" fmla="*/ 147447 h 457123"/>
                  <a:gd name="connsiteX50" fmla="*/ 28042 w 305409"/>
                  <a:gd name="connsiteY50" fmla="*/ 146304 h 457123"/>
                  <a:gd name="connsiteX51" fmla="*/ 29108 w 305409"/>
                  <a:gd name="connsiteY51" fmla="*/ 145085 h 457123"/>
                  <a:gd name="connsiteX52" fmla="*/ 32995 w 305409"/>
                  <a:gd name="connsiteY52" fmla="*/ 141199 h 457123"/>
                  <a:gd name="connsiteX53" fmla="*/ 40691 w 305409"/>
                  <a:gd name="connsiteY53" fmla="*/ 135407 h 457123"/>
                  <a:gd name="connsiteX54" fmla="*/ 44043 w 305409"/>
                  <a:gd name="connsiteY54" fmla="*/ 133502 h 457123"/>
                  <a:gd name="connsiteX55" fmla="*/ 37109 w 305409"/>
                  <a:gd name="connsiteY55" fmla="*/ 139751 h 457123"/>
                  <a:gd name="connsiteX56" fmla="*/ 35281 w 305409"/>
                  <a:gd name="connsiteY56" fmla="*/ 142494 h 457123"/>
                  <a:gd name="connsiteX57" fmla="*/ 34366 w 305409"/>
                  <a:gd name="connsiteY57" fmla="*/ 146076 h 457123"/>
                  <a:gd name="connsiteX58" fmla="*/ 34443 w 305409"/>
                  <a:gd name="connsiteY58" fmla="*/ 149962 h 457123"/>
                  <a:gd name="connsiteX59" fmla="*/ 35128 w 305409"/>
                  <a:gd name="connsiteY59" fmla="*/ 152248 h 457123"/>
                  <a:gd name="connsiteX60" fmla="*/ 35585 w 305409"/>
                  <a:gd name="connsiteY60" fmla="*/ 152095 h 457123"/>
                  <a:gd name="connsiteX61" fmla="*/ 36348 w 305409"/>
                  <a:gd name="connsiteY61" fmla="*/ 149962 h 457123"/>
                  <a:gd name="connsiteX62" fmla="*/ 38710 w 305409"/>
                  <a:gd name="connsiteY62" fmla="*/ 149657 h 457123"/>
                  <a:gd name="connsiteX63" fmla="*/ 39472 w 305409"/>
                  <a:gd name="connsiteY63" fmla="*/ 149123 h 457123"/>
                  <a:gd name="connsiteX64" fmla="*/ 40310 w 305409"/>
                  <a:gd name="connsiteY64" fmla="*/ 146761 h 457123"/>
                  <a:gd name="connsiteX65" fmla="*/ 45110 w 305409"/>
                  <a:gd name="connsiteY65" fmla="*/ 145694 h 457123"/>
                  <a:gd name="connsiteX66" fmla="*/ 46787 w 305409"/>
                  <a:gd name="connsiteY66" fmla="*/ 144551 h 457123"/>
                  <a:gd name="connsiteX67" fmla="*/ 49530 w 305409"/>
                  <a:gd name="connsiteY67" fmla="*/ 139903 h 457123"/>
                  <a:gd name="connsiteX68" fmla="*/ 50978 w 305409"/>
                  <a:gd name="connsiteY68" fmla="*/ 137922 h 457123"/>
                  <a:gd name="connsiteX69" fmla="*/ 51663 w 305409"/>
                  <a:gd name="connsiteY69" fmla="*/ 137541 h 457123"/>
                  <a:gd name="connsiteX70" fmla="*/ 50063 w 305409"/>
                  <a:gd name="connsiteY70" fmla="*/ 141732 h 457123"/>
                  <a:gd name="connsiteX71" fmla="*/ 49987 w 305409"/>
                  <a:gd name="connsiteY71" fmla="*/ 143332 h 457123"/>
                  <a:gd name="connsiteX72" fmla="*/ 56693 w 305409"/>
                  <a:gd name="connsiteY72" fmla="*/ 147828 h 457123"/>
                  <a:gd name="connsiteX73" fmla="*/ 60046 w 305409"/>
                  <a:gd name="connsiteY73" fmla="*/ 149428 h 457123"/>
                  <a:gd name="connsiteX74" fmla="*/ 51435 w 305409"/>
                  <a:gd name="connsiteY74" fmla="*/ 149352 h 457123"/>
                  <a:gd name="connsiteX75" fmla="*/ 50673 w 305409"/>
                  <a:gd name="connsiteY75" fmla="*/ 149886 h 457123"/>
                  <a:gd name="connsiteX76" fmla="*/ 48920 w 305409"/>
                  <a:gd name="connsiteY76" fmla="*/ 152933 h 457123"/>
                  <a:gd name="connsiteX77" fmla="*/ 48235 w 305409"/>
                  <a:gd name="connsiteY77" fmla="*/ 157886 h 457123"/>
                  <a:gd name="connsiteX78" fmla="*/ 48158 w 305409"/>
                  <a:gd name="connsiteY78" fmla="*/ 162306 h 457123"/>
                  <a:gd name="connsiteX79" fmla="*/ 54635 w 305409"/>
                  <a:gd name="connsiteY79" fmla="*/ 167792 h 457123"/>
                  <a:gd name="connsiteX80" fmla="*/ 56159 w 305409"/>
                  <a:gd name="connsiteY80" fmla="*/ 170155 h 457123"/>
                  <a:gd name="connsiteX81" fmla="*/ 56464 w 305409"/>
                  <a:gd name="connsiteY81" fmla="*/ 172974 h 457123"/>
                  <a:gd name="connsiteX82" fmla="*/ 54712 w 305409"/>
                  <a:gd name="connsiteY82" fmla="*/ 177317 h 457123"/>
                  <a:gd name="connsiteX83" fmla="*/ 52273 w 305409"/>
                  <a:gd name="connsiteY83" fmla="*/ 180594 h 457123"/>
                  <a:gd name="connsiteX84" fmla="*/ 45263 w 305409"/>
                  <a:gd name="connsiteY84" fmla="*/ 191796 h 457123"/>
                  <a:gd name="connsiteX85" fmla="*/ 41757 w 305409"/>
                  <a:gd name="connsiteY85" fmla="*/ 200482 h 457123"/>
                  <a:gd name="connsiteX86" fmla="*/ 39395 w 305409"/>
                  <a:gd name="connsiteY86" fmla="*/ 199187 h 457123"/>
                  <a:gd name="connsiteX87" fmla="*/ 37262 w 305409"/>
                  <a:gd name="connsiteY87" fmla="*/ 200558 h 457123"/>
                  <a:gd name="connsiteX88" fmla="*/ 37338 w 305409"/>
                  <a:gd name="connsiteY88" fmla="*/ 204216 h 457123"/>
                  <a:gd name="connsiteX89" fmla="*/ 38710 w 305409"/>
                  <a:gd name="connsiteY89" fmla="*/ 207416 h 457123"/>
                  <a:gd name="connsiteX90" fmla="*/ 42672 w 305409"/>
                  <a:gd name="connsiteY90" fmla="*/ 212522 h 457123"/>
                  <a:gd name="connsiteX91" fmla="*/ 47396 w 305409"/>
                  <a:gd name="connsiteY91" fmla="*/ 216332 h 457123"/>
                  <a:gd name="connsiteX92" fmla="*/ 48235 w 305409"/>
                  <a:gd name="connsiteY92" fmla="*/ 211912 h 457123"/>
                  <a:gd name="connsiteX93" fmla="*/ 49683 w 305409"/>
                  <a:gd name="connsiteY93" fmla="*/ 209169 h 457123"/>
                  <a:gd name="connsiteX94" fmla="*/ 50978 w 305409"/>
                  <a:gd name="connsiteY94" fmla="*/ 208026 h 457123"/>
                  <a:gd name="connsiteX95" fmla="*/ 57607 w 305409"/>
                  <a:gd name="connsiteY95" fmla="*/ 211074 h 457123"/>
                  <a:gd name="connsiteX96" fmla="*/ 62636 w 305409"/>
                  <a:gd name="connsiteY96" fmla="*/ 212674 h 457123"/>
                  <a:gd name="connsiteX97" fmla="*/ 66828 w 305409"/>
                  <a:gd name="connsiteY97" fmla="*/ 211150 h 457123"/>
                  <a:gd name="connsiteX98" fmla="*/ 70942 w 305409"/>
                  <a:gd name="connsiteY98" fmla="*/ 208559 h 457123"/>
                  <a:gd name="connsiteX99" fmla="*/ 72847 w 305409"/>
                  <a:gd name="connsiteY99" fmla="*/ 207950 h 457123"/>
                  <a:gd name="connsiteX100" fmla="*/ 74600 w 305409"/>
                  <a:gd name="connsiteY100" fmla="*/ 208483 h 457123"/>
                  <a:gd name="connsiteX101" fmla="*/ 75971 w 305409"/>
                  <a:gd name="connsiteY101" fmla="*/ 210388 h 457123"/>
                  <a:gd name="connsiteX102" fmla="*/ 77495 w 305409"/>
                  <a:gd name="connsiteY102" fmla="*/ 211607 h 457123"/>
                  <a:gd name="connsiteX103" fmla="*/ 79705 w 305409"/>
                  <a:gd name="connsiteY103" fmla="*/ 211150 h 457123"/>
                  <a:gd name="connsiteX104" fmla="*/ 84277 w 305409"/>
                  <a:gd name="connsiteY104" fmla="*/ 211455 h 457123"/>
                  <a:gd name="connsiteX105" fmla="*/ 86639 w 305409"/>
                  <a:gd name="connsiteY105" fmla="*/ 210236 h 457123"/>
                  <a:gd name="connsiteX106" fmla="*/ 88849 w 305409"/>
                  <a:gd name="connsiteY106" fmla="*/ 208178 h 457123"/>
                  <a:gd name="connsiteX107" fmla="*/ 91059 w 305409"/>
                  <a:gd name="connsiteY107" fmla="*/ 206731 h 457123"/>
                  <a:gd name="connsiteX108" fmla="*/ 93573 w 305409"/>
                  <a:gd name="connsiteY108" fmla="*/ 206426 h 457123"/>
                  <a:gd name="connsiteX109" fmla="*/ 95936 w 305409"/>
                  <a:gd name="connsiteY109" fmla="*/ 205511 h 457123"/>
                  <a:gd name="connsiteX110" fmla="*/ 100127 w 305409"/>
                  <a:gd name="connsiteY110" fmla="*/ 202616 h 457123"/>
                  <a:gd name="connsiteX111" fmla="*/ 104622 w 305409"/>
                  <a:gd name="connsiteY111" fmla="*/ 201701 h 457123"/>
                  <a:gd name="connsiteX112" fmla="*/ 118338 w 305409"/>
                  <a:gd name="connsiteY112" fmla="*/ 201854 h 457123"/>
                  <a:gd name="connsiteX113" fmla="*/ 120015 w 305409"/>
                  <a:gd name="connsiteY113" fmla="*/ 202311 h 457123"/>
                  <a:gd name="connsiteX114" fmla="*/ 111100 w 305409"/>
                  <a:gd name="connsiteY114" fmla="*/ 204749 h 457123"/>
                  <a:gd name="connsiteX115" fmla="*/ 103480 w 305409"/>
                  <a:gd name="connsiteY115" fmla="*/ 211912 h 457123"/>
                  <a:gd name="connsiteX116" fmla="*/ 98527 w 305409"/>
                  <a:gd name="connsiteY116" fmla="*/ 222961 h 457123"/>
                  <a:gd name="connsiteX117" fmla="*/ 99365 w 305409"/>
                  <a:gd name="connsiteY117" fmla="*/ 228067 h 457123"/>
                  <a:gd name="connsiteX118" fmla="*/ 105537 w 305409"/>
                  <a:gd name="connsiteY118" fmla="*/ 236677 h 457123"/>
                  <a:gd name="connsiteX119" fmla="*/ 109042 w 305409"/>
                  <a:gd name="connsiteY119" fmla="*/ 240716 h 457123"/>
                  <a:gd name="connsiteX120" fmla="*/ 115062 w 305409"/>
                  <a:gd name="connsiteY120" fmla="*/ 246050 h 457123"/>
                  <a:gd name="connsiteX121" fmla="*/ 117196 w 305409"/>
                  <a:gd name="connsiteY121" fmla="*/ 246202 h 457123"/>
                  <a:gd name="connsiteX122" fmla="*/ 119329 w 305409"/>
                  <a:gd name="connsiteY122" fmla="*/ 244754 h 457123"/>
                  <a:gd name="connsiteX123" fmla="*/ 121691 w 305409"/>
                  <a:gd name="connsiteY123" fmla="*/ 243840 h 457123"/>
                  <a:gd name="connsiteX124" fmla="*/ 126568 w 305409"/>
                  <a:gd name="connsiteY124" fmla="*/ 243459 h 457123"/>
                  <a:gd name="connsiteX125" fmla="*/ 127406 w 305409"/>
                  <a:gd name="connsiteY125" fmla="*/ 245669 h 457123"/>
                  <a:gd name="connsiteX126" fmla="*/ 126797 w 305409"/>
                  <a:gd name="connsiteY126" fmla="*/ 250469 h 457123"/>
                  <a:gd name="connsiteX127" fmla="*/ 125349 w 305409"/>
                  <a:gd name="connsiteY127" fmla="*/ 254889 h 457123"/>
                  <a:gd name="connsiteX128" fmla="*/ 120396 w 305409"/>
                  <a:gd name="connsiteY128" fmla="*/ 257785 h 457123"/>
                  <a:gd name="connsiteX129" fmla="*/ 119710 w 305409"/>
                  <a:gd name="connsiteY129" fmla="*/ 260985 h 457123"/>
                  <a:gd name="connsiteX130" fmla="*/ 120168 w 305409"/>
                  <a:gd name="connsiteY130" fmla="*/ 264719 h 457123"/>
                  <a:gd name="connsiteX131" fmla="*/ 122073 w 305409"/>
                  <a:gd name="connsiteY131" fmla="*/ 266091 h 457123"/>
                  <a:gd name="connsiteX132" fmla="*/ 124358 w 305409"/>
                  <a:gd name="connsiteY132" fmla="*/ 266852 h 457123"/>
                  <a:gd name="connsiteX133" fmla="*/ 121615 w 305409"/>
                  <a:gd name="connsiteY133" fmla="*/ 270510 h 457123"/>
                  <a:gd name="connsiteX134" fmla="*/ 119177 w 305409"/>
                  <a:gd name="connsiteY134" fmla="*/ 274549 h 457123"/>
                  <a:gd name="connsiteX135" fmla="*/ 118948 w 305409"/>
                  <a:gd name="connsiteY135" fmla="*/ 278359 h 457123"/>
                  <a:gd name="connsiteX136" fmla="*/ 122606 w 305409"/>
                  <a:gd name="connsiteY136" fmla="*/ 284836 h 457123"/>
                  <a:gd name="connsiteX137" fmla="*/ 124816 w 305409"/>
                  <a:gd name="connsiteY137" fmla="*/ 286893 h 457123"/>
                  <a:gd name="connsiteX138" fmla="*/ 127406 w 305409"/>
                  <a:gd name="connsiteY138" fmla="*/ 287884 h 457123"/>
                  <a:gd name="connsiteX139" fmla="*/ 129464 w 305409"/>
                  <a:gd name="connsiteY139" fmla="*/ 287884 h 457123"/>
                  <a:gd name="connsiteX140" fmla="*/ 131140 w 305409"/>
                  <a:gd name="connsiteY140" fmla="*/ 288951 h 457123"/>
                  <a:gd name="connsiteX141" fmla="*/ 126721 w 305409"/>
                  <a:gd name="connsiteY141" fmla="*/ 289865 h 457123"/>
                  <a:gd name="connsiteX142" fmla="*/ 124587 w 305409"/>
                  <a:gd name="connsiteY142" fmla="*/ 289179 h 457123"/>
                  <a:gd name="connsiteX143" fmla="*/ 118948 w 305409"/>
                  <a:gd name="connsiteY143" fmla="*/ 282854 h 457123"/>
                  <a:gd name="connsiteX144" fmla="*/ 115062 w 305409"/>
                  <a:gd name="connsiteY144" fmla="*/ 284607 h 457123"/>
                  <a:gd name="connsiteX145" fmla="*/ 117653 w 305409"/>
                  <a:gd name="connsiteY145" fmla="*/ 291541 h 457123"/>
                  <a:gd name="connsiteX146" fmla="*/ 108813 w 305409"/>
                  <a:gd name="connsiteY146" fmla="*/ 287046 h 457123"/>
                  <a:gd name="connsiteX147" fmla="*/ 104851 w 305409"/>
                  <a:gd name="connsiteY147" fmla="*/ 287350 h 457123"/>
                  <a:gd name="connsiteX148" fmla="*/ 100965 w 305409"/>
                  <a:gd name="connsiteY148" fmla="*/ 288951 h 457123"/>
                  <a:gd name="connsiteX149" fmla="*/ 96393 w 305409"/>
                  <a:gd name="connsiteY149" fmla="*/ 289636 h 457123"/>
                  <a:gd name="connsiteX150" fmla="*/ 91821 w 305409"/>
                  <a:gd name="connsiteY150" fmla="*/ 289103 h 457123"/>
                  <a:gd name="connsiteX151" fmla="*/ 90068 w 305409"/>
                  <a:gd name="connsiteY151" fmla="*/ 289331 h 457123"/>
                  <a:gd name="connsiteX152" fmla="*/ 78410 w 305409"/>
                  <a:gd name="connsiteY152" fmla="*/ 293751 h 457123"/>
                  <a:gd name="connsiteX153" fmla="*/ 72314 w 305409"/>
                  <a:gd name="connsiteY153" fmla="*/ 297561 h 457123"/>
                  <a:gd name="connsiteX154" fmla="*/ 69952 w 305409"/>
                  <a:gd name="connsiteY154" fmla="*/ 299695 h 457123"/>
                  <a:gd name="connsiteX155" fmla="*/ 68656 w 305409"/>
                  <a:gd name="connsiteY155" fmla="*/ 302209 h 457123"/>
                  <a:gd name="connsiteX156" fmla="*/ 66980 w 305409"/>
                  <a:gd name="connsiteY156" fmla="*/ 304419 h 457123"/>
                  <a:gd name="connsiteX157" fmla="*/ 62332 w 305409"/>
                  <a:gd name="connsiteY157" fmla="*/ 307315 h 457123"/>
                  <a:gd name="connsiteX158" fmla="*/ 57988 w 305409"/>
                  <a:gd name="connsiteY158" fmla="*/ 310744 h 457123"/>
                  <a:gd name="connsiteX159" fmla="*/ 56312 w 305409"/>
                  <a:gd name="connsiteY159" fmla="*/ 313258 h 457123"/>
                  <a:gd name="connsiteX160" fmla="*/ 56236 w 305409"/>
                  <a:gd name="connsiteY160" fmla="*/ 315163 h 457123"/>
                  <a:gd name="connsiteX161" fmla="*/ 60046 w 305409"/>
                  <a:gd name="connsiteY161" fmla="*/ 314782 h 457123"/>
                  <a:gd name="connsiteX162" fmla="*/ 64389 w 305409"/>
                  <a:gd name="connsiteY162" fmla="*/ 312268 h 457123"/>
                  <a:gd name="connsiteX163" fmla="*/ 68885 w 305409"/>
                  <a:gd name="connsiteY163" fmla="*/ 310439 h 457123"/>
                  <a:gd name="connsiteX164" fmla="*/ 73838 w 305409"/>
                  <a:gd name="connsiteY164" fmla="*/ 309601 h 457123"/>
                  <a:gd name="connsiteX165" fmla="*/ 78791 w 305409"/>
                  <a:gd name="connsiteY165" fmla="*/ 309524 h 457123"/>
                  <a:gd name="connsiteX166" fmla="*/ 78258 w 305409"/>
                  <a:gd name="connsiteY166" fmla="*/ 312039 h 457123"/>
                  <a:gd name="connsiteX167" fmla="*/ 78181 w 305409"/>
                  <a:gd name="connsiteY167" fmla="*/ 314477 h 457123"/>
                  <a:gd name="connsiteX168" fmla="*/ 80086 w 305409"/>
                  <a:gd name="connsiteY168" fmla="*/ 317526 h 457123"/>
                  <a:gd name="connsiteX169" fmla="*/ 81153 w 305409"/>
                  <a:gd name="connsiteY169" fmla="*/ 320421 h 457123"/>
                  <a:gd name="connsiteX170" fmla="*/ 79934 w 305409"/>
                  <a:gd name="connsiteY170" fmla="*/ 322859 h 457123"/>
                  <a:gd name="connsiteX171" fmla="*/ 79629 w 305409"/>
                  <a:gd name="connsiteY171" fmla="*/ 325450 h 457123"/>
                  <a:gd name="connsiteX172" fmla="*/ 80848 w 305409"/>
                  <a:gd name="connsiteY172" fmla="*/ 328041 h 457123"/>
                  <a:gd name="connsiteX173" fmla="*/ 83439 w 305409"/>
                  <a:gd name="connsiteY173" fmla="*/ 328879 h 457123"/>
                  <a:gd name="connsiteX174" fmla="*/ 80772 w 305409"/>
                  <a:gd name="connsiteY174" fmla="*/ 332308 h 457123"/>
                  <a:gd name="connsiteX175" fmla="*/ 78791 w 305409"/>
                  <a:gd name="connsiteY175" fmla="*/ 336576 h 457123"/>
                  <a:gd name="connsiteX176" fmla="*/ 76886 w 305409"/>
                  <a:gd name="connsiteY176" fmla="*/ 340004 h 457123"/>
                  <a:gd name="connsiteX177" fmla="*/ 74295 w 305409"/>
                  <a:gd name="connsiteY177" fmla="*/ 342519 h 457123"/>
                  <a:gd name="connsiteX178" fmla="*/ 67818 w 305409"/>
                  <a:gd name="connsiteY178" fmla="*/ 346634 h 457123"/>
                  <a:gd name="connsiteX179" fmla="*/ 60960 w 305409"/>
                  <a:gd name="connsiteY179" fmla="*/ 348996 h 457123"/>
                  <a:gd name="connsiteX180" fmla="*/ 48616 w 305409"/>
                  <a:gd name="connsiteY180" fmla="*/ 354635 h 457123"/>
                  <a:gd name="connsiteX181" fmla="*/ 40538 w 305409"/>
                  <a:gd name="connsiteY181" fmla="*/ 356997 h 457123"/>
                  <a:gd name="connsiteX182" fmla="*/ 36805 w 305409"/>
                  <a:gd name="connsiteY182" fmla="*/ 359359 h 457123"/>
                  <a:gd name="connsiteX183" fmla="*/ 33757 w 305409"/>
                  <a:gd name="connsiteY183" fmla="*/ 362864 h 457123"/>
                  <a:gd name="connsiteX184" fmla="*/ 36119 w 305409"/>
                  <a:gd name="connsiteY184" fmla="*/ 363855 h 457123"/>
                  <a:gd name="connsiteX185" fmla="*/ 37490 w 305409"/>
                  <a:gd name="connsiteY185" fmla="*/ 366598 h 457123"/>
                  <a:gd name="connsiteX186" fmla="*/ 37414 w 305409"/>
                  <a:gd name="connsiteY186" fmla="*/ 370027 h 457123"/>
                  <a:gd name="connsiteX187" fmla="*/ 39091 w 305409"/>
                  <a:gd name="connsiteY187" fmla="*/ 371856 h 457123"/>
                  <a:gd name="connsiteX188" fmla="*/ 47701 w 305409"/>
                  <a:gd name="connsiteY188" fmla="*/ 375895 h 457123"/>
                  <a:gd name="connsiteX189" fmla="*/ 54864 w 305409"/>
                  <a:gd name="connsiteY189" fmla="*/ 372999 h 457123"/>
                  <a:gd name="connsiteX190" fmla="*/ 59360 w 305409"/>
                  <a:gd name="connsiteY190" fmla="*/ 370180 h 457123"/>
                  <a:gd name="connsiteX191" fmla="*/ 62103 w 305409"/>
                  <a:gd name="connsiteY191" fmla="*/ 369646 h 457123"/>
                  <a:gd name="connsiteX192" fmla="*/ 67742 w 305409"/>
                  <a:gd name="connsiteY192" fmla="*/ 370027 h 457123"/>
                  <a:gd name="connsiteX193" fmla="*/ 70028 w 305409"/>
                  <a:gd name="connsiteY193" fmla="*/ 372161 h 457123"/>
                  <a:gd name="connsiteX194" fmla="*/ 72009 w 305409"/>
                  <a:gd name="connsiteY194" fmla="*/ 372999 h 457123"/>
                  <a:gd name="connsiteX195" fmla="*/ 79172 w 305409"/>
                  <a:gd name="connsiteY195" fmla="*/ 374142 h 457123"/>
                  <a:gd name="connsiteX196" fmla="*/ 75971 w 305409"/>
                  <a:gd name="connsiteY196" fmla="*/ 375818 h 457123"/>
                  <a:gd name="connsiteX197" fmla="*/ 73609 w 305409"/>
                  <a:gd name="connsiteY197" fmla="*/ 378790 h 457123"/>
                  <a:gd name="connsiteX198" fmla="*/ 78258 w 305409"/>
                  <a:gd name="connsiteY198" fmla="*/ 378943 h 457123"/>
                  <a:gd name="connsiteX199" fmla="*/ 82753 w 305409"/>
                  <a:gd name="connsiteY199" fmla="*/ 378181 h 457123"/>
                  <a:gd name="connsiteX200" fmla="*/ 84887 w 305409"/>
                  <a:gd name="connsiteY200" fmla="*/ 377342 h 457123"/>
                  <a:gd name="connsiteX201" fmla="*/ 86944 w 305409"/>
                  <a:gd name="connsiteY201" fmla="*/ 377647 h 457123"/>
                  <a:gd name="connsiteX202" fmla="*/ 91897 w 305409"/>
                  <a:gd name="connsiteY202" fmla="*/ 380314 h 457123"/>
                  <a:gd name="connsiteX203" fmla="*/ 99670 w 305409"/>
                  <a:gd name="connsiteY203" fmla="*/ 386791 h 457123"/>
                  <a:gd name="connsiteX204" fmla="*/ 110109 w 305409"/>
                  <a:gd name="connsiteY204" fmla="*/ 387934 h 457123"/>
                  <a:gd name="connsiteX205" fmla="*/ 111404 w 305409"/>
                  <a:gd name="connsiteY205" fmla="*/ 387553 h 457123"/>
                  <a:gd name="connsiteX206" fmla="*/ 118338 w 305409"/>
                  <a:gd name="connsiteY206" fmla="*/ 382524 h 457123"/>
                  <a:gd name="connsiteX207" fmla="*/ 122301 w 305409"/>
                  <a:gd name="connsiteY207" fmla="*/ 380314 h 457123"/>
                  <a:gd name="connsiteX208" fmla="*/ 131445 w 305409"/>
                  <a:gd name="connsiteY208" fmla="*/ 378181 h 457123"/>
                  <a:gd name="connsiteX209" fmla="*/ 134341 w 305409"/>
                  <a:gd name="connsiteY209" fmla="*/ 376047 h 457123"/>
                  <a:gd name="connsiteX210" fmla="*/ 139293 w 305409"/>
                  <a:gd name="connsiteY210" fmla="*/ 372389 h 457123"/>
                  <a:gd name="connsiteX211" fmla="*/ 143408 w 305409"/>
                  <a:gd name="connsiteY211" fmla="*/ 370027 h 457123"/>
                  <a:gd name="connsiteX212" fmla="*/ 137313 w 305409"/>
                  <a:gd name="connsiteY212" fmla="*/ 376809 h 457123"/>
                  <a:gd name="connsiteX213" fmla="*/ 133578 w 305409"/>
                  <a:gd name="connsiteY213" fmla="*/ 380467 h 457123"/>
                  <a:gd name="connsiteX214" fmla="*/ 129540 w 305409"/>
                  <a:gd name="connsiteY214" fmla="*/ 383667 h 457123"/>
                  <a:gd name="connsiteX215" fmla="*/ 126035 w 305409"/>
                  <a:gd name="connsiteY215" fmla="*/ 387172 h 457123"/>
                  <a:gd name="connsiteX216" fmla="*/ 119786 w 305409"/>
                  <a:gd name="connsiteY216" fmla="*/ 395173 h 457123"/>
                  <a:gd name="connsiteX217" fmla="*/ 116205 w 305409"/>
                  <a:gd name="connsiteY217" fmla="*/ 397383 h 457123"/>
                  <a:gd name="connsiteX218" fmla="*/ 111557 w 305409"/>
                  <a:gd name="connsiteY218" fmla="*/ 397916 h 457123"/>
                  <a:gd name="connsiteX219" fmla="*/ 106908 w 305409"/>
                  <a:gd name="connsiteY219" fmla="*/ 397764 h 457123"/>
                  <a:gd name="connsiteX220" fmla="*/ 97917 w 305409"/>
                  <a:gd name="connsiteY220" fmla="*/ 396164 h 457123"/>
                  <a:gd name="connsiteX221" fmla="*/ 88773 w 305409"/>
                  <a:gd name="connsiteY221" fmla="*/ 396011 h 457123"/>
                  <a:gd name="connsiteX222" fmla="*/ 76581 w 305409"/>
                  <a:gd name="connsiteY222" fmla="*/ 397536 h 457123"/>
                  <a:gd name="connsiteX223" fmla="*/ 75438 w 305409"/>
                  <a:gd name="connsiteY223" fmla="*/ 398221 h 457123"/>
                  <a:gd name="connsiteX224" fmla="*/ 71171 w 305409"/>
                  <a:gd name="connsiteY224" fmla="*/ 406375 h 457123"/>
                  <a:gd name="connsiteX225" fmla="*/ 62408 w 305409"/>
                  <a:gd name="connsiteY225" fmla="*/ 408889 h 457123"/>
                  <a:gd name="connsiteX226" fmla="*/ 61570 w 305409"/>
                  <a:gd name="connsiteY226" fmla="*/ 412852 h 457123"/>
                  <a:gd name="connsiteX227" fmla="*/ 61036 w 305409"/>
                  <a:gd name="connsiteY227" fmla="*/ 416814 h 457123"/>
                  <a:gd name="connsiteX228" fmla="*/ 60122 w 305409"/>
                  <a:gd name="connsiteY228" fmla="*/ 419100 h 457123"/>
                  <a:gd name="connsiteX229" fmla="*/ 49301 w 305409"/>
                  <a:gd name="connsiteY229" fmla="*/ 428930 h 457123"/>
                  <a:gd name="connsiteX230" fmla="*/ 48082 w 305409"/>
                  <a:gd name="connsiteY230" fmla="*/ 431368 h 457123"/>
                  <a:gd name="connsiteX231" fmla="*/ 45644 w 305409"/>
                  <a:gd name="connsiteY231" fmla="*/ 431902 h 457123"/>
                  <a:gd name="connsiteX232" fmla="*/ 43739 w 305409"/>
                  <a:gd name="connsiteY232" fmla="*/ 433273 h 457123"/>
                  <a:gd name="connsiteX233" fmla="*/ 42291 w 305409"/>
                  <a:gd name="connsiteY233" fmla="*/ 435483 h 457123"/>
                  <a:gd name="connsiteX234" fmla="*/ 38405 w 305409"/>
                  <a:gd name="connsiteY234" fmla="*/ 439369 h 457123"/>
                  <a:gd name="connsiteX235" fmla="*/ 30633 w 305409"/>
                  <a:gd name="connsiteY235" fmla="*/ 445846 h 457123"/>
                  <a:gd name="connsiteX236" fmla="*/ 21793 w 305409"/>
                  <a:gd name="connsiteY236" fmla="*/ 448285 h 457123"/>
                  <a:gd name="connsiteX237" fmla="*/ 18517 w 305409"/>
                  <a:gd name="connsiteY237" fmla="*/ 451561 h 457123"/>
                  <a:gd name="connsiteX238" fmla="*/ 18517 w 305409"/>
                  <a:gd name="connsiteY238" fmla="*/ 454304 h 457123"/>
                  <a:gd name="connsiteX239" fmla="*/ 19888 w 305409"/>
                  <a:gd name="connsiteY239" fmla="*/ 455600 h 457123"/>
                  <a:gd name="connsiteX240" fmla="*/ 22555 w 305409"/>
                  <a:gd name="connsiteY240" fmla="*/ 454000 h 457123"/>
                  <a:gd name="connsiteX241" fmla="*/ 27127 w 305409"/>
                  <a:gd name="connsiteY241" fmla="*/ 452933 h 457123"/>
                  <a:gd name="connsiteX242" fmla="*/ 31394 w 305409"/>
                  <a:gd name="connsiteY242" fmla="*/ 454000 h 457123"/>
                  <a:gd name="connsiteX243" fmla="*/ 35204 w 305409"/>
                  <a:gd name="connsiteY243" fmla="*/ 457124 h 457123"/>
                  <a:gd name="connsiteX244" fmla="*/ 39319 w 305409"/>
                  <a:gd name="connsiteY244" fmla="*/ 456209 h 457123"/>
                  <a:gd name="connsiteX245" fmla="*/ 42063 w 305409"/>
                  <a:gd name="connsiteY245" fmla="*/ 451409 h 457123"/>
                  <a:gd name="connsiteX246" fmla="*/ 43586 w 305409"/>
                  <a:gd name="connsiteY246" fmla="*/ 450113 h 457123"/>
                  <a:gd name="connsiteX247" fmla="*/ 51054 w 305409"/>
                  <a:gd name="connsiteY247" fmla="*/ 445313 h 457123"/>
                  <a:gd name="connsiteX248" fmla="*/ 54483 w 305409"/>
                  <a:gd name="connsiteY248" fmla="*/ 443636 h 457123"/>
                  <a:gd name="connsiteX249" fmla="*/ 63018 w 305409"/>
                  <a:gd name="connsiteY249" fmla="*/ 441046 h 457123"/>
                  <a:gd name="connsiteX250" fmla="*/ 67970 w 305409"/>
                  <a:gd name="connsiteY250" fmla="*/ 440207 h 457123"/>
                  <a:gd name="connsiteX251" fmla="*/ 71171 w 305409"/>
                  <a:gd name="connsiteY251" fmla="*/ 440131 h 457123"/>
                  <a:gd name="connsiteX252" fmla="*/ 74295 w 305409"/>
                  <a:gd name="connsiteY252" fmla="*/ 439217 h 457123"/>
                  <a:gd name="connsiteX253" fmla="*/ 75133 w 305409"/>
                  <a:gd name="connsiteY253" fmla="*/ 438455 h 457123"/>
                  <a:gd name="connsiteX254" fmla="*/ 75971 w 305409"/>
                  <a:gd name="connsiteY254" fmla="*/ 438531 h 457123"/>
                  <a:gd name="connsiteX255" fmla="*/ 78638 w 305409"/>
                  <a:gd name="connsiteY255" fmla="*/ 440665 h 457123"/>
                  <a:gd name="connsiteX256" fmla="*/ 86563 w 305409"/>
                  <a:gd name="connsiteY256" fmla="*/ 443789 h 457123"/>
                  <a:gd name="connsiteX257" fmla="*/ 90678 w 305409"/>
                  <a:gd name="connsiteY257" fmla="*/ 446684 h 457123"/>
                  <a:gd name="connsiteX258" fmla="*/ 95097 w 305409"/>
                  <a:gd name="connsiteY258" fmla="*/ 446151 h 457123"/>
                  <a:gd name="connsiteX259" fmla="*/ 98831 w 305409"/>
                  <a:gd name="connsiteY259" fmla="*/ 442036 h 457123"/>
                  <a:gd name="connsiteX260" fmla="*/ 101041 w 305409"/>
                  <a:gd name="connsiteY260" fmla="*/ 436626 h 457123"/>
                  <a:gd name="connsiteX261" fmla="*/ 102641 w 305409"/>
                  <a:gd name="connsiteY261" fmla="*/ 430606 h 457123"/>
                  <a:gd name="connsiteX262" fmla="*/ 105766 w 305409"/>
                  <a:gd name="connsiteY262" fmla="*/ 426339 h 457123"/>
                  <a:gd name="connsiteX263" fmla="*/ 121463 w 305409"/>
                  <a:gd name="connsiteY263" fmla="*/ 422072 h 457123"/>
                  <a:gd name="connsiteX264" fmla="*/ 125273 w 305409"/>
                  <a:gd name="connsiteY264" fmla="*/ 421843 h 457123"/>
                  <a:gd name="connsiteX265" fmla="*/ 130073 w 305409"/>
                  <a:gd name="connsiteY265" fmla="*/ 422681 h 457123"/>
                  <a:gd name="connsiteX266" fmla="*/ 134645 w 305409"/>
                  <a:gd name="connsiteY266" fmla="*/ 424510 h 457123"/>
                  <a:gd name="connsiteX267" fmla="*/ 138989 w 305409"/>
                  <a:gd name="connsiteY267" fmla="*/ 427177 h 457123"/>
                  <a:gd name="connsiteX268" fmla="*/ 143408 w 305409"/>
                  <a:gd name="connsiteY268" fmla="*/ 428092 h 457123"/>
                  <a:gd name="connsiteX269" fmla="*/ 144933 w 305409"/>
                  <a:gd name="connsiteY269" fmla="*/ 426415 h 457123"/>
                  <a:gd name="connsiteX270" fmla="*/ 146609 w 305409"/>
                  <a:gd name="connsiteY270" fmla="*/ 426111 h 457123"/>
                  <a:gd name="connsiteX271" fmla="*/ 158801 w 305409"/>
                  <a:gd name="connsiteY271" fmla="*/ 427863 h 457123"/>
                  <a:gd name="connsiteX272" fmla="*/ 160248 w 305409"/>
                  <a:gd name="connsiteY272" fmla="*/ 427634 h 457123"/>
                  <a:gd name="connsiteX273" fmla="*/ 161696 w 305409"/>
                  <a:gd name="connsiteY273" fmla="*/ 426644 h 457123"/>
                  <a:gd name="connsiteX274" fmla="*/ 159944 w 305409"/>
                  <a:gd name="connsiteY274" fmla="*/ 424282 h 457123"/>
                  <a:gd name="connsiteX275" fmla="*/ 158953 w 305409"/>
                  <a:gd name="connsiteY275" fmla="*/ 421691 h 457123"/>
                  <a:gd name="connsiteX276" fmla="*/ 165430 w 305409"/>
                  <a:gd name="connsiteY276" fmla="*/ 422224 h 457123"/>
                  <a:gd name="connsiteX277" fmla="*/ 172288 w 305409"/>
                  <a:gd name="connsiteY277" fmla="*/ 421234 h 457123"/>
                  <a:gd name="connsiteX278" fmla="*/ 175641 w 305409"/>
                  <a:gd name="connsiteY278" fmla="*/ 421310 h 457123"/>
                  <a:gd name="connsiteX279" fmla="*/ 178917 w 305409"/>
                  <a:gd name="connsiteY279" fmla="*/ 420548 h 457123"/>
                  <a:gd name="connsiteX280" fmla="*/ 186004 w 305409"/>
                  <a:gd name="connsiteY280" fmla="*/ 416814 h 457123"/>
                  <a:gd name="connsiteX281" fmla="*/ 182804 w 305409"/>
                  <a:gd name="connsiteY281" fmla="*/ 413004 h 457123"/>
                  <a:gd name="connsiteX282" fmla="*/ 187909 w 305409"/>
                  <a:gd name="connsiteY282" fmla="*/ 414985 h 457123"/>
                  <a:gd name="connsiteX283" fmla="*/ 193853 w 305409"/>
                  <a:gd name="connsiteY283" fmla="*/ 415671 h 457123"/>
                  <a:gd name="connsiteX284" fmla="*/ 198958 w 305409"/>
                  <a:gd name="connsiteY284" fmla="*/ 417119 h 457123"/>
                  <a:gd name="connsiteX285" fmla="*/ 203988 w 305409"/>
                  <a:gd name="connsiteY285" fmla="*/ 419252 h 457123"/>
                  <a:gd name="connsiteX286" fmla="*/ 207264 w 305409"/>
                  <a:gd name="connsiteY286" fmla="*/ 419633 h 457123"/>
                  <a:gd name="connsiteX287" fmla="*/ 220218 w 305409"/>
                  <a:gd name="connsiteY287" fmla="*/ 417424 h 457123"/>
                  <a:gd name="connsiteX288" fmla="*/ 229819 w 305409"/>
                  <a:gd name="connsiteY288" fmla="*/ 417195 h 457123"/>
                  <a:gd name="connsiteX289" fmla="*/ 245669 w 305409"/>
                  <a:gd name="connsiteY289" fmla="*/ 419786 h 457123"/>
                  <a:gd name="connsiteX290" fmla="*/ 249326 w 305409"/>
                  <a:gd name="connsiteY290" fmla="*/ 419100 h 457123"/>
                  <a:gd name="connsiteX291" fmla="*/ 253822 w 305409"/>
                  <a:gd name="connsiteY291" fmla="*/ 416966 h 457123"/>
                  <a:gd name="connsiteX292" fmla="*/ 258394 w 305409"/>
                  <a:gd name="connsiteY292" fmla="*/ 415214 h 457123"/>
                  <a:gd name="connsiteX293" fmla="*/ 264262 w 305409"/>
                  <a:gd name="connsiteY293" fmla="*/ 413614 h 457123"/>
                  <a:gd name="connsiteX294" fmla="*/ 267614 w 305409"/>
                  <a:gd name="connsiteY294" fmla="*/ 411099 h 457123"/>
                  <a:gd name="connsiteX295" fmla="*/ 274930 w 305409"/>
                  <a:gd name="connsiteY295" fmla="*/ 411556 h 457123"/>
                  <a:gd name="connsiteX296" fmla="*/ 275692 w 305409"/>
                  <a:gd name="connsiteY296" fmla="*/ 409194 h 457123"/>
                  <a:gd name="connsiteX297" fmla="*/ 278206 w 305409"/>
                  <a:gd name="connsiteY297" fmla="*/ 405384 h 457123"/>
                  <a:gd name="connsiteX298" fmla="*/ 290627 w 305409"/>
                  <a:gd name="connsiteY298" fmla="*/ 399898 h 457123"/>
                  <a:gd name="connsiteX299" fmla="*/ 291922 w 305409"/>
                  <a:gd name="connsiteY299" fmla="*/ 398526 h 457123"/>
                  <a:gd name="connsiteX300" fmla="*/ 292532 w 305409"/>
                  <a:gd name="connsiteY300" fmla="*/ 391973 h 457123"/>
                  <a:gd name="connsiteX301" fmla="*/ 292532 w 305409"/>
                  <a:gd name="connsiteY301" fmla="*/ 389306 h 457123"/>
                  <a:gd name="connsiteX302" fmla="*/ 290932 w 305409"/>
                  <a:gd name="connsiteY302" fmla="*/ 388696 h 457123"/>
                  <a:gd name="connsiteX303" fmla="*/ 286436 w 305409"/>
                  <a:gd name="connsiteY303" fmla="*/ 388696 h 457123"/>
                  <a:gd name="connsiteX304" fmla="*/ 277063 w 305409"/>
                  <a:gd name="connsiteY304" fmla="*/ 389458 h 457123"/>
                  <a:gd name="connsiteX305" fmla="*/ 272186 w 305409"/>
                  <a:gd name="connsiteY305" fmla="*/ 389458 h 457123"/>
                  <a:gd name="connsiteX306" fmla="*/ 264338 w 305409"/>
                  <a:gd name="connsiteY306" fmla="*/ 388163 h 457123"/>
                  <a:gd name="connsiteX307" fmla="*/ 262737 w 305409"/>
                  <a:gd name="connsiteY307" fmla="*/ 387172 h 457123"/>
                  <a:gd name="connsiteX308" fmla="*/ 260985 w 305409"/>
                  <a:gd name="connsiteY308" fmla="*/ 383972 h 457123"/>
                  <a:gd name="connsiteX309" fmla="*/ 258242 w 305409"/>
                  <a:gd name="connsiteY309" fmla="*/ 383134 h 457123"/>
                  <a:gd name="connsiteX310" fmla="*/ 254127 w 305409"/>
                  <a:gd name="connsiteY310" fmla="*/ 384124 h 457123"/>
                  <a:gd name="connsiteX311" fmla="*/ 257403 w 305409"/>
                  <a:gd name="connsiteY311" fmla="*/ 382296 h 457123"/>
                  <a:gd name="connsiteX312" fmla="*/ 260756 w 305409"/>
                  <a:gd name="connsiteY312" fmla="*/ 381381 h 457123"/>
                  <a:gd name="connsiteX313" fmla="*/ 264795 w 305409"/>
                  <a:gd name="connsiteY313" fmla="*/ 381152 h 457123"/>
                  <a:gd name="connsiteX314" fmla="*/ 268681 w 305409"/>
                  <a:gd name="connsiteY314" fmla="*/ 380391 h 457123"/>
                  <a:gd name="connsiteX315" fmla="*/ 272262 w 305409"/>
                  <a:gd name="connsiteY315" fmla="*/ 378714 h 457123"/>
                  <a:gd name="connsiteX316" fmla="*/ 273710 w 305409"/>
                  <a:gd name="connsiteY316" fmla="*/ 374828 h 457123"/>
                  <a:gd name="connsiteX317" fmla="*/ 272568 w 305409"/>
                  <a:gd name="connsiteY317" fmla="*/ 372694 h 457123"/>
                  <a:gd name="connsiteX318" fmla="*/ 266853 w 305409"/>
                  <a:gd name="connsiteY318" fmla="*/ 370637 h 457123"/>
                  <a:gd name="connsiteX319" fmla="*/ 274777 w 305409"/>
                  <a:gd name="connsiteY319" fmla="*/ 366674 h 457123"/>
                  <a:gd name="connsiteX320" fmla="*/ 280416 w 305409"/>
                  <a:gd name="connsiteY320" fmla="*/ 367741 h 457123"/>
                  <a:gd name="connsiteX321" fmla="*/ 283769 w 305409"/>
                  <a:gd name="connsiteY321" fmla="*/ 366827 h 457123"/>
                  <a:gd name="connsiteX322" fmla="*/ 287122 w 305409"/>
                  <a:gd name="connsiteY322" fmla="*/ 364693 h 457123"/>
                  <a:gd name="connsiteX323" fmla="*/ 287045 w 305409"/>
                  <a:gd name="connsiteY323" fmla="*/ 361798 h 457123"/>
                  <a:gd name="connsiteX324" fmla="*/ 285293 w 305409"/>
                  <a:gd name="connsiteY324" fmla="*/ 359359 h 457123"/>
                  <a:gd name="connsiteX325" fmla="*/ 285521 w 305409"/>
                  <a:gd name="connsiteY325" fmla="*/ 358216 h 457123"/>
                  <a:gd name="connsiteX326" fmla="*/ 287198 w 305409"/>
                  <a:gd name="connsiteY326" fmla="*/ 358140 h 457123"/>
                  <a:gd name="connsiteX327" fmla="*/ 288722 w 305409"/>
                  <a:gd name="connsiteY327" fmla="*/ 358978 h 457123"/>
                  <a:gd name="connsiteX328" fmla="*/ 292456 w 305409"/>
                  <a:gd name="connsiteY328" fmla="*/ 356997 h 457123"/>
                  <a:gd name="connsiteX329" fmla="*/ 298094 w 305409"/>
                  <a:gd name="connsiteY329" fmla="*/ 352273 h 457123"/>
                  <a:gd name="connsiteX330" fmla="*/ 299390 w 305409"/>
                  <a:gd name="connsiteY330" fmla="*/ 350596 h 457123"/>
                  <a:gd name="connsiteX331" fmla="*/ 300304 w 305409"/>
                  <a:gd name="connsiteY331" fmla="*/ 348463 h 457123"/>
                  <a:gd name="connsiteX332" fmla="*/ 301600 w 305409"/>
                  <a:gd name="connsiteY332" fmla="*/ 342443 h 457123"/>
                  <a:gd name="connsiteX333" fmla="*/ 303657 w 305409"/>
                  <a:gd name="connsiteY333" fmla="*/ 337795 h 457123"/>
                  <a:gd name="connsiteX334" fmla="*/ 305410 w 305409"/>
                  <a:gd name="connsiteY334" fmla="*/ 332613 h 457123"/>
                  <a:gd name="connsiteX335" fmla="*/ 305257 w 305409"/>
                  <a:gd name="connsiteY335" fmla="*/ 326974 h 457123"/>
                  <a:gd name="connsiteX336" fmla="*/ 304267 w 305409"/>
                  <a:gd name="connsiteY336" fmla="*/ 321869 h 457123"/>
                  <a:gd name="connsiteX337" fmla="*/ 301904 w 305409"/>
                  <a:gd name="connsiteY337" fmla="*/ 317906 h 457123"/>
                  <a:gd name="connsiteX338" fmla="*/ 291312 w 305409"/>
                  <a:gd name="connsiteY338" fmla="*/ 310667 h 457123"/>
                  <a:gd name="connsiteX339" fmla="*/ 286969 w 305409"/>
                  <a:gd name="connsiteY339" fmla="*/ 309067 h 457123"/>
                  <a:gd name="connsiteX340" fmla="*/ 278587 w 305409"/>
                  <a:gd name="connsiteY340" fmla="*/ 307238 h 457123"/>
                  <a:gd name="connsiteX341" fmla="*/ 274473 w 305409"/>
                  <a:gd name="connsiteY341" fmla="*/ 307543 h 457123"/>
                  <a:gd name="connsiteX342" fmla="*/ 269824 w 305409"/>
                  <a:gd name="connsiteY342" fmla="*/ 306629 h 457123"/>
                  <a:gd name="connsiteX343" fmla="*/ 265023 w 305409"/>
                  <a:gd name="connsiteY343" fmla="*/ 306324 h 457123"/>
                  <a:gd name="connsiteX344" fmla="*/ 259385 w 305409"/>
                  <a:gd name="connsiteY344" fmla="*/ 306857 h 457123"/>
                  <a:gd name="connsiteX345" fmla="*/ 257708 w 305409"/>
                  <a:gd name="connsiteY345" fmla="*/ 308305 h 457123"/>
                  <a:gd name="connsiteX346" fmla="*/ 254432 w 305409"/>
                  <a:gd name="connsiteY346" fmla="*/ 312496 h 457123"/>
                  <a:gd name="connsiteX347" fmla="*/ 252527 w 305409"/>
                  <a:gd name="connsiteY347" fmla="*/ 314173 h 457123"/>
                  <a:gd name="connsiteX348" fmla="*/ 250546 w 305409"/>
                  <a:gd name="connsiteY348" fmla="*/ 314935 h 457123"/>
                  <a:gd name="connsiteX349" fmla="*/ 248564 w 305409"/>
                  <a:gd name="connsiteY349" fmla="*/ 315087 h 457123"/>
                  <a:gd name="connsiteX350" fmla="*/ 239497 w 305409"/>
                  <a:gd name="connsiteY350" fmla="*/ 309982 h 457123"/>
                  <a:gd name="connsiteX351" fmla="*/ 242545 w 305409"/>
                  <a:gd name="connsiteY351" fmla="*/ 306629 h 457123"/>
                  <a:gd name="connsiteX352" fmla="*/ 245745 w 305409"/>
                  <a:gd name="connsiteY352" fmla="*/ 303581 h 457123"/>
                  <a:gd name="connsiteX353" fmla="*/ 249326 w 305409"/>
                  <a:gd name="connsiteY353" fmla="*/ 300914 h 457123"/>
                  <a:gd name="connsiteX354" fmla="*/ 251536 w 305409"/>
                  <a:gd name="connsiteY354" fmla="*/ 296799 h 457123"/>
                  <a:gd name="connsiteX355" fmla="*/ 248260 w 305409"/>
                  <a:gd name="connsiteY355" fmla="*/ 287655 h 457123"/>
                  <a:gd name="connsiteX356" fmla="*/ 242697 w 305409"/>
                  <a:gd name="connsiteY356" fmla="*/ 280721 h 457123"/>
                  <a:gd name="connsiteX357" fmla="*/ 226390 w 305409"/>
                  <a:gd name="connsiteY357" fmla="*/ 268986 h 457123"/>
                  <a:gd name="connsiteX358" fmla="*/ 218922 w 305409"/>
                  <a:gd name="connsiteY358" fmla="*/ 268910 h 457123"/>
                  <a:gd name="connsiteX359" fmla="*/ 212141 w 305409"/>
                  <a:gd name="connsiteY359" fmla="*/ 267310 h 457123"/>
                  <a:gd name="connsiteX360" fmla="*/ 215722 w 305409"/>
                  <a:gd name="connsiteY360" fmla="*/ 267233 h 457123"/>
                  <a:gd name="connsiteX361" fmla="*/ 219837 w 305409"/>
                  <a:gd name="connsiteY361" fmla="*/ 267691 h 457123"/>
                  <a:gd name="connsiteX362" fmla="*/ 227228 w 305409"/>
                  <a:gd name="connsiteY362" fmla="*/ 266624 h 457123"/>
                  <a:gd name="connsiteX363" fmla="*/ 230962 w 305409"/>
                  <a:gd name="connsiteY363" fmla="*/ 269367 h 457123"/>
                  <a:gd name="connsiteX364" fmla="*/ 234848 w 305409"/>
                  <a:gd name="connsiteY364" fmla="*/ 271577 h 457123"/>
                  <a:gd name="connsiteX365" fmla="*/ 236982 w 305409"/>
                  <a:gd name="connsiteY365" fmla="*/ 271882 h 457123"/>
                  <a:gd name="connsiteX366" fmla="*/ 239116 w 305409"/>
                  <a:gd name="connsiteY366" fmla="*/ 271653 h 457123"/>
                  <a:gd name="connsiteX367" fmla="*/ 240716 w 305409"/>
                  <a:gd name="connsiteY367" fmla="*/ 272263 h 457123"/>
                  <a:gd name="connsiteX368" fmla="*/ 242163 w 305409"/>
                  <a:gd name="connsiteY368" fmla="*/ 273329 h 457123"/>
                  <a:gd name="connsiteX369" fmla="*/ 238125 w 305409"/>
                  <a:gd name="connsiteY369" fmla="*/ 266319 h 457123"/>
                  <a:gd name="connsiteX370" fmla="*/ 233553 w 305409"/>
                  <a:gd name="connsiteY370" fmla="*/ 259918 h 457123"/>
                  <a:gd name="connsiteX371" fmla="*/ 231191 w 305409"/>
                  <a:gd name="connsiteY371" fmla="*/ 255880 h 457123"/>
                  <a:gd name="connsiteX372" fmla="*/ 229743 w 305409"/>
                  <a:gd name="connsiteY372" fmla="*/ 251689 h 457123"/>
                  <a:gd name="connsiteX373" fmla="*/ 231648 w 305409"/>
                  <a:gd name="connsiteY373" fmla="*/ 248564 h 457123"/>
                  <a:gd name="connsiteX374" fmla="*/ 234468 w 305409"/>
                  <a:gd name="connsiteY374" fmla="*/ 246583 h 457123"/>
                  <a:gd name="connsiteX375" fmla="*/ 228676 w 305409"/>
                  <a:gd name="connsiteY375" fmla="*/ 242773 h 457123"/>
                  <a:gd name="connsiteX376" fmla="*/ 223342 w 305409"/>
                  <a:gd name="connsiteY376" fmla="*/ 238049 h 457123"/>
                  <a:gd name="connsiteX377" fmla="*/ 217627 w 305409"/>
                  <a:gd name="connsiteY377" fmla="*/ 231953 h 457123"/>
                  <a:gd name="connsiteX378" fmla="*/ 211683 w 305409"/>
                  <a:gd name="connsiteY378" fmla="*/ 226162 h 457123"/>
                  <a:gd name="connsiteX379" fmla="*/ 208255 w 305409"/>
                  <a:gd name="connsiteY379" fmla="*/ 224181 h 457123"/>
                  <a:gd name="connsiteX380" fmla="*/ 193015 w 305409"/>
                  <a:gd name="connsiteY380" fmla="*/ 218237 h 457123"/>
                  <a:gd name="connsiteX381" fmla="*/ 189967 w 305409"/>
                  <a:gd name="connsiteY381" fmla="*/ 215570 h 457123"/>
                  <a:gd name="connsiteX382" fmla="*/ 187604 w 305409"/>
                  <a:gd name="connsiteY382" fmla="*/ 211836 h 457123"/>
                  <a:gd name="connsiteX383" fmla="*/ 182575 w 305409"/>
                  <a:gd name="connsiteY383" fmla="*/ 198425 h 457123"/>
                  <a:gd name="connsiteX384" fmla="*/ 178765 w 305409"/>
                  <a:gd name="connsiteY384" fmla="*/ 185928 h 457123"/>
                  <a:gd name="connsiteX385" fmla="*/ 175336 w 305409"/>
                  <a:gd name="connsiteY385" fmla="*/ 173126 h 457123"/>
                  <a:gd name="connsiteX386" fmla="*/ 173583 w 305409"/>
                  <a:gd name="connsiteY386" fmla="*/ 169240 h 457123"/>
                  <a:gd name="connsiteX387" fmla="*/ 170688 w 305409"/>
                  <a:gd name="connsiteY387" fmla="*/ 166649 h 457123"/>
                  <a:gd name="connsiteX388" fmla="*/ 166802 w 305409"/>
                  <a:gd name="connsiteY388" fmla="*/ 163830 h 457123"/>
                  <a:gd name="connsiteX389" fmla="*/ 159563 w 305409"/>
                  <a:gd name="connsiteY389" fmla="*/ 156515 h 457123"/>
                  <a:gd name="connsiteX390" fmla="*/ 154458 w 305409"/>
                  <a:gd name="connsiteY390" fmla="*/ 151333 h 457123"/>
                  <a:gd name="connsiteX391" fmla="*/ 137007 w 305409"/>
                  <a:gd name="connsiteY391" fmla="*/ 144628 h 457123"/>
                  <a:gd name="connsiteX392" fmla="*/ 127788 w 305409"/>
                  <a:gd name="connsiteY392" fmla="*/ 144704 h 457123"/>
                  <a:gd name="connsiteX393" fmla="*/ 120853 w 305409"/>
                  <a:gd name="connsiteY393" fmla="*/ 148361 h 457123"/>
                  <a:gd name="connsiteX394" fmla="*/ 119558 w 305409"/>
                  <a:gd name="connsiteY394" fmla="*/ 148742 h 457123"/>
                  <a:gd name="connsiteX395" fmla="*/ 97917 w 305409"/>
                  <a:gd name="connsiteY395" fmla="*/ 145237 h 457123"/>
                  <a:gd name="connsiteX396" fmla="*/ 94183 w 305409"/>
                  <a:gd name="connsiteY396" fmla="*/ 143789 h 457123"/>
                  <a:gd name="connsiteX397" fmla="*/ 90830 w 305409"/>
                  <a:gd name="connsiteY397" fmla="*/ 140970 h 457123"/>
                  <a:gd name="connsiteX398" fmla="*/ 94488 w 305409"/>
                  <a:gd name="connsiteY398" fmla="*/ 142646 h 457123"/>
                  <a:gd name="connsiteX399" fmla="*/ 102870 w 305409"/>
                  <a:gd name="connsiteY399" fmla="*/ 144323 h 457123"/>
                  <a:gd name="connsiteX400" fmla="*/ 107442 w 305409"/>
                  <a:gd name="connsiteY400" fmla="*/ 144551 h 457123"/>
                  <a:gd name="connsiteX401" fmla="*/ 111100 w 305409"/>
                  <a:gd name="connsiteY401" fmla="*/ 143637 h 457123"/>
                  <a:gd name="connsiteX402" fmla="*/ 114528 w 305409"/>
                  <a:gd name="connsiteY402" fmla="*/ 141732 h 457123"/>
                  <a:gd name="connsiteX403" fmla="*/ 122225 w 305409"/>
                  <a:gd name="connsiteY403" fmla="*/ 135560 h 457123"/>
                  <a:gd name="connsiteX404" fmla="*/ 130454 w 305409"/>
                  <a:gd name="connsiteY404" fmla="*/ 135179 h 457123"/>
                  <a:gd name="connsiteX405" fmla="*/ 134112 w 305409"/>
                  <a:gd name="connsiteY405" fmla="*/ 132359 h 457123"/>
                  <a:gd name="connsiteX406" fmla="*/ 134950 w 305409"/>
                  <a:gd name="connsiteY406" fmla="*/ 128854 h 457123"/>
                  <a:gd name="connsiteX407" fmla="*/ 125883 w 305409"/>
                  <a:gd name="connsiteY407" fmla="*/ 124511 h 457123"/>
                  <a:gd name="connsiteX408" fmla="*/ 118110 w 305409"/>
                  <a:gd name="connsiteY408" fmla="*/ 125044 h 457123"/>
                  <a:gd name="connsiteX409" fmla="*/ 113767 w 305409"/>
                  <a:gd name="connsiteY409" fmla="*/ 126263 h 457123"/>
                  <a:gd name="connsiteX410" fmla="*/ 109423 w 305409"/>
                  <a:gd name="connsiteY410" fmla="*/ 126416 h 457123"/>
                  <a:gd name="connsiteX411" fmla="*/ 113157 w 305409"/>
                  <a:gd name="connsiteY411" fmla="*/ 125273 h 457123"/>
                  <a:gd name="connsiteX412" fmla="*/ 116662 w 305409"/>
                  <a:gd name="connsiteY412" fmla="*/ 123063 h 457123"/>
                  <a:gd name="connsiteX413" fmla="*/ 119634 w 305409"/>
                  <a:gd name="connsiteY413" fmla="*/ 121691 h 457123"/>
                  <a:gd name="connsiteX414" fmla="*/ 130150 w 305409"/>
                  <a:gd name="connsiteY414" fmla="*/ 119863 h 457123"/>
                  <a:gd name="connsiteX415" fmla="*/ 133807 w 305409"/>
                  <a:gd name="connsiteY415" fmla="*/ 118186 h 457123"/>
                  <a:gd name="connsiteX416" fmla="*/ 137236 w 305409"/>
                  <a:gd name="connsiteY416" fmla="*/ 115596 h 457123"/>
                  <a:gd name="connsiteX417" fmla="*/ 140817 w 305409"/>
                  <a:gd name="connsiteY417" fmla="*/ 111557 h 457123"/>
                  <a:gd name="connsiteX418" fmla="*/ 143713 w 305409"/>
                  <a:gd name="connsiteY418" fmla="*/ 106375 h 457123"/>
                  <a:gd name="connsiteX419" fmla="*/ 150114 w 305409"/>
                  <a:gd name="connsiteY419" fmla="*/ 99136 h 457123"/>
                  <a:gd name="connsiteX420" fmla="*/ 156743 w 305409"/>
                  <a:gd name="connsiteY420" fmla="*/ 86030 h 457123"/>
                  <a:gd name="connsiteX421" fmla="*/ 157810 w 305409"/>
                  <a:gd name="connsiteY421" fmla="*/ 83211 h 457123"/>
                  <a:gd name="connsiteX422" fmla="*/ 158420 w 305409"/>
                  <a:gd name="connsiteY422" fmla="*/ 80162 h 457123"/>
                  <a:gd name="connsiteX423" fmla="*/ 159410 w 305409"/>
                  <a:gd name="connsiteY423" fmla="*/ 77419 h 457123"/>
                  <a:gd name="connsiteX424" fmla="*/ 162763 w 305409"/>
                  <a:gd name="connsiteY424" fmla="*/ 72238 h 457123"/>
                  <a:gd name="connsiteX425" fmla="*/ 166649 w 305409"/>
                  <a:gd name="connsiteY425" fmla="*/ 68504 h 457123"/>
                  <a:gd name="connsiteX426" fmla="*/ 168707 w 305409"/>
                  <a:gd name="connsiteY426" fmla="*/ 65532 h 457123"/>
                  <a:gd name="connsiteX427" fmla="*/ 168783 w 305409"/>
                  <a:gd name="connsiteY427" fmla="*/ 64465 h 457123"/>
                  <a:gd name="connsiteX428" fmla="*/ 165354 w 305409"/>
                  <a:gd name="connsiteY428" fmla="*/ 57912 h 457123"/>
                  <a:gd name="connsiteX429" fmla="*/ 161696 w 305409"/>
                  <a:gd name="connsiteY429" fmla="*/ 54331 h 457123"/>
                  <a:gd name="connsiteX430" fmla="*/ 157353 w 305409"/>
                  <a:gd name="connsiteY430" fmla="*/ 52883 h 457123"/>
                  <a:gd name="connsiteX431" fmla="*/ 150723 w 305409"/>
                  <a:gd name="connsiteY431" fmla="*/ 54102 h 457123"/>
                  <a:gd name="connsiteX432" fmla="*/ 127025 w 305409"/>
                  <a:gd name="connsiteY432" fmla="*/ 53492 h 457123"/>
                  <a:gd name="connsiteX433" fmla="*/ 123520 w 305409"/>
                  <a:gd name="connsiteY433" fmla="*/ 53645 h 457123"/>
                  <a:gd name="connsiteX434" fmla="*/ 120015 w 305409"/>
                  <a:gd name="connsiteY434" fmla="*/ 54559 h 457123"/>
                  <a:gd name="connsiteX435" fmla="*/ 118186 w 305409"/>
                  <a:gd name="connsiteY435" fmla="*/ 54483 h 457123"/>
                  <a:gd name="connsiteX436" fmla="*/ 110033 w 305409"/>
                  <a:gd name="connsiteY436" fmla="*/ 52502 h 457123"/>
                  <a:gd name="connsiteX437" fmla="*/ 105842 w 305409"/>
                  <a:gd name="connsiteY437" fmla="*/ 52578 h 457123"/>
                  <a:gd name="connsiteX438" fmla="*/ 97155 w 305409"/>
                  <a:gd name="connsiteY438" fmla="*/ 55093 h 457123"/>
                  <a:gd name="connsiteX439" fmla="*/ 87783 w 305409"/>
                  <a:gd name="connsiteY439" fmla="*/ 58522 h 457123"/>
                  <a:gd name="connsiteX440" fmla="*/ 83134 w 305409"/>
                  <a:gd name="connsiteY440" fmla="*/ 59588 h 457123"/>
                  <a:gd name="connsiteX441" fmla="*/ 77495 w 305409"/>
                  <a:gd name="connsiteY441" fmla="*/ 59817 h 457123"/>
                  <a:gd name="connsiteX442" fmla="*/ 79629 w 305409"/>
                  <a:gd name="connsiteY442" fmla="*/ 54331 h 457123"/>
                  <a:gd name="connsiteX443" fmla="*/ 87020 w 305409"/>
                  <a:gd name="connsiteY443" fmla="*/ 48234 h 457123"/>
                  <a:gd name="connsiteX444" fmla="*/ 88240 w 305409"/>
                  <a:gd name="connsiteY444" fmla="*/ 46482 h 457123"/>
                  <a:gd name="connsiteX445" fmla="*/ 86258 w 305409"/>
                  <a:gd name="connsiteY445" fmla="*/ 45263 h 457123"/>
                  <a:gd name="connsiteX446" fmla="*/ 81305 w 305409"/>
                  <a:gd name="connsiteY446" fmla="*/ 44577 h 457123"/>
                  <a:gd name="connsiteX447" fmla="*/ 81915 w 305409"/>
                  <a:gd name="connsiteY447" fmla="*/ 41148 h 457123"/>
                  <a:gd name="connsiteX448" fmla="*/ 83058 w 305409"/>
                  <a:gd name="connsiteY448" fmla="*/ 38633 h 457123"/>
                  <a:gd name="connsiteX449" fmla="*/ 91440 w 305409"/>
                  <a:gd name="connsiteY449" fmla="*/ 33452 h 457123"/>
                  <a:gd name="connsiteX450" fmla="*/ 105537 w 305409"/>
                  <a:gd name="connsiteY450" fmla="*/ 23012 h 457123"/>
                  <a:gd name="connsiteX451" fmla="*/ 113233 w 305409"/>
                  <a:gd name="connsiteY451" fmla="*/ 18441 h 457123"/>
                  <a:gd name="connsiteX452" fmla="*/ 116129 w 305409"/>
                  <a:gd name="connsiteY452" fmla="*/ 15240 h 457123"/>
                  <a:gd name="connsiteX453" fmla="*/ 117043 w 305409"/>
                  <a:gd name="connsiteY453" fmla="*/ 13564 h 457123"/>
                  <a:gd name="connsiteX454" fmla="*/ 117500 w 305409"/>
                  <a:gd name="connsiteY454" fmla="*/ 12192 h 457123"/>
                  <a:gd name="connsiteX455" fmla="*/ 117196 w 305409"/>
                  <a:gd name="connsiteY455" fmla="*/ 7620 h 457123"/>
                  <a:gd name="connsiteX456" fmla="*/ 119253 w 305409"/>
                  <a:gd name="connsiteY456" fmla="*/ 3505 h 457123"/>
                  <a:gd name="connsiteX457" fmla="*/ 119634 w 305409"/>
                  <a:gd name="connsiteY457" fmla="*/ 1981 h 457123"/>
                  <a:gd name="connsiteX458" fmla="*/ 119405 w 305409"/>
                  <a:gd name="connsiteY458" fmla="*/ 914 h 457123"/>
                  <a:gd name="connsiteX459" fmla="*/ 111404 w 305409"/>
                  <a:gd name="connsiteY459" fmla="*/ 0 h 457123"/>
                  <a:gd name="connsiteX460" fmla="*/ 103861 w 305409"/>
                  <a:gd name="connsiteY460" fmla="*/ 1905 h 457123"/>
                  <a:gd name="connsiteX461" fmla="*/ 95783 w 305409"/>
                  <a:gd name="connsiteY461" fmla="*/ 2514 h 457123"/>
                  <a:gd name="connsiteX462" fmla="*/ 88163 w 305409"/>
                  <a:gd name="connsiteY462" fmla="*/ 4115 h 457123"/>
                  <a:gd name="connsiteX463" fmla="*/ 75362 w 305409"/>
                  <a:gd name="connsiteY463" fmla="*/ 5258 h 457123"/>
                  <a:gd name="connsiteX464" fmla="*/ 65913 w 305409"/>
                  <a:gd name="connsiteY464" fmla="*/ 7696 h 457123"/>
                  <a:gd name="connsiteX465" fmla="*/ 63627 w 305409"/>
                  <a:gd name="connsiteY465" fmla="*/ 4572 h 457123"/>
                  <a:gd name="connsiteX466" fmla="*/ 61951 w 305409"/>
                  <a:gd name="connsiteY466" fmla="*/ 5029 h 457123"/>
                  <a:gd name="connsiteX467" fmla="*/ 56388 w 305409"/>
                  <a:gd name="connsiteY467" fmla="*/ 7696 h 457123"/>
                  <a:gd name="connsiteX468" fmla="*/ 54940 w 305409"/>
                  <a:gd name="connsiteY468" fmla="*/ 7925 h 457123"/>
                  <a:gd name="connsiteX469" fmla="*/ 53035 w 305409"/>
                  <a:gd name="connsiteY469" fmla="*/ 5410 h 457123"/>
                  <a:gd name="connsiteX470" fmla="*/ 51282 w 305409"/>
                  <a:gd name="connsiteY470" fmla="*/ 4343 h 457123"/>
                  <a:gd name="connsiteX471" fmla="*/ 46863 w 305409"/>
                  <a:gd name="connsiteY471" fmla="*/ 3505 h 457123"/>
                  <a:gd name="connsiteX472" fmla="*/ 44882 w 305409"/>
                  <a:gd name="connsiteY472" fmla="*/ 3962 h 457123"/>
                  <a:gd name="connsiteX473" fmla="*/ 43282 w 305409"/>
                  <a:gd name="connsiteY473" fmla="*/ 4724 h 457123"/>
                  <a:gd name="connsiteX474" fmla="*/ 41377 w 305409"/>
                  <a:gd name="connsiteY474" fmla="*/ 7315 h 457123"/>
                  <a:gd name="connsiteX475" fmla="*/ 40996 w 305409"/>
                  <a:gd name="connsiteY475" fmla="*/ 9068 h 457123"/>
                  <a:gd name="connsiteX476" fmla="*/ 40919 w 305409"/>
                  <a:gd name="connsiteY476" fmla="*/ 12954 h 457123"/>
                  <a:gd name="connsiteX477" fmla="*/ 40462 w 305409"/>
                  <a:gd name="connsiteY477" fmla="*/ 14935 h 457123"/>
                  <a:gd name="connsiteX478" fmla="*/ 40843 w 305409"/>
                  <a:gd name="connsiteY478" fmla="*/ 17145 h 457123"/>
                  <a:gd name="connsiteX479" fmla="*/ 42672 w 305409"/>
                  <a:gd name="connsiteY479" fmla="*/ 19736 h 457123"/>
                  <a:gd name="connsiteX480" fmla="*/ 43586 w 305409"/>
                  <a:gd name="connsiteY480" fmla="*/ 21717 h 457123"/>
                  <a:gd name="connsiteX481" fmla="*/ 41605 w 305409"/>
                  <a:gd name="connsiteY481" fmla="*/ 22403 h 457123"/>
                  <a:gd name="connsiteX482" fmla="*/ 33528 w 305409"/>
                  <a:gd name="connsiteY482" fmla="*/ 22327 h 457123"/>
                  <a:gd name="connsiteX483" fmla="*/ 30785 w 305409"/>
                  <a:gd name="connsiteY483" fmla="*/ 23089 h 457123"/>
                  <a:gd name="connsiteX484" fmla="*/ 30175 w 305409"/>
                  <a:gd name="connsiteY484" fmla="*/ 24613 h 457123"/>
                  <a:gd name="connsiteX485" fmla="*/ 30480 w 305409"/>
                  <a:gd name="connsiteY485" fmla="*/ 26518 h 457123"/>
                  <a:gd name="connsiteX486" fmla="*/ 30327 w 305409"/>
                  <a:gd name="connsiteY486" fmla="*/ 28423 h 457123"/>
                  <a:gd name="connsiteX487" fmla="*/ 27889 w 305409"/>
                  <a:gd name="connsiteY487" fmla="*/ 32461 h 457123"/>
                  <a:gd name="connsiteX488" fmla="*/ 28651 w 305409"/>
                  <a:gd name="connsiteY488" fmla="*/ 33985 h 457123"/>
                  <a:gd name="connsiteX489" fmla="*/ 37033 w 305409"/>
                  <a:gd name="connsiteY489" fmla="*/ 41605 h 457123"/>
                  <a:gd name="connsiteX490" fmla="*/ 37871 w 305409"/>
                  <a:gd name="connsiteY490" fmla="*/ 42977 h 457123"/>
                  <a:gd name="connsiteX491" fmla="*/ 32690 w 305409"/>
                  <a:gd name="connsiteY491" fmla="*/ 41681 h 457123"/>
                  <a:gd name="connsiteX492" fmla="*/ 31547 w 305409"/>
                  <a:gd name="connsiteY492" fmla="*/ 41758 h 457123"/>
                  <a:gd name="connsiteX493" fmla="*/ 30404 w 305409"/>
                  <a:gd name="connsiteY493" fmla="*/ 43129 h 457123"/>
                  <a:gd name="connsiteX494" fmla="*/ 20345 w 305409"/>
                  <a:gd name="connsiteY494" fmla="*/ 42977 h 457123"/>
                  <a:gd name="connsiteX495" fmla="*/ 18136 w 305409"/>
                  <a:gd name="connsiteY495" fmla="*/ 46177 h 457123"/>
                  <a:gd name="connsiteX496" fmla="*/ 16992 w 305409"/>
                  <a:gd name="connsiteY496" fmla="*/ 48692 h 457123"/>
                  <a:gd name="connsiteX497" fmla="*/ 15087 w 305409"/>
                  <a:gd name="connsiteY497" fmla="*/ 54788 h 457123"/>
                  <a:gd name="connsiteX498" fmla="*/ 15164 w 305409"/>
                  <a:gd name="connsiteY498" fmla="*/ 56159 h 457123"/>
                  <a:gd name="connsiteX499" fmla="*/ 16231 w 305409"/>
                  <a:gd name="connsiteY499" fmla="*/ 58522 h 457123"/>
                  <a:gd name="connsiteX500" fmla="*/ 17602 w 305409"/>
                  <a:gd name="connsiteY500" fmla="*/ 60122 h 457123"/>
                  <a:gd name="connsiteX501" fmla="*/ 21412 w 305409"/>
                  <a:gd name="connsiteY501" fmla="*/ 61493 h 457123"/>
                  <a:gd name="connsiteX502" fmla="*/ 17221 w 305409"/>
                  <a:gd name="connsiteY502" fmla="*/ 62789 h 457123"/>
                  <a:gd name="connsiteX503" fmla="*/ 14630 w 305409"/>
                  <a:gd name="connsiteY503" fmla="*/ 64161 h 457123"/>
                  <a:gd name="connsiteX504" fmla="*/ 12878 w 305409"/>
                  <a:gd name="connsiteY504" fmla="*/ 65837 h 457123"/>
                  <a:gd name="connsiteX505" fmla="*/ 12268 w 305409"/>
                  <a:gd name="connsiteY505" fmla="*/ 67589 h 457123"/>
                  <a:gd name="connsiteX506" fmla="*/ 13106 w 305409"/>
                  <a:gd name="connsiteY506" fmla="*/ 70790 h 4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</a:cxnLst>
                <a:rect l="l" t="t" r="r" b="b"/>
                <a:pathLst>
                  <a:path w="305409" h="457123">
                    <a:moveTo>
                      <a:pt x="18517" y="73228"/>
                    </a:moveTo>
                    <a:lnTo>
                      <a:pt x="19507" y="75438"/>
                    </a:lnTo>
                    <a:lnTo>
                      <a:pt x="22174" y="78867"/>
                    </a:lnTo>
                    <a:lnTo>
                      <a:pt x="21031" y="86030"/>
                    </a:lnTo>
                    <a:lnTo>
                      <a:pt x="15393" y="93802"/>
                    </a:lnTo>
                    <a:lnTo>
                      <a:pt x="10973" y="96088"/>
                    </a:lnTo>
                    <a:lnTo>
                      <a:pt x="10516" y="97003"/>
                    </a:lnTo>
                    <a:lnTo>
                      <a:pt x="15621" y="99670"/>
                    </a:lnTo>
                    <a:lnTo>
                      <a:pt x="9906" y="103708"/>
                    </a:lnTo>
                    <a:lnTo>
                      <a:pt x="3810" y="104546"/>
                    </a:lnTo>
                    <a:lnTo>
                      <a:pt x="0" y="107061"/>
                    </a:lnTo>
                    <a:lnTo>
                      <a:pt x="0" y="107671"/>
                    </a:lnTo>
                    <a:lnTo>
                      <a:pt x="2972" y="108509"/>
                    </a:lnTo>
                    <a:lnTo>
                      <a:pt x="6401" y="108585"/>
                    </a:lnTo>
                    <a:lnTo>
                      <a:pt x="7620" y="113157"/>
                    </a:lnTo>
                    <a:lnTo>
                      <a:pt x="10439" y="115596"/>
                    </a:lnTo>
                    <a:lnTo>
                      <a:pt x="14021" y="116738"/>
                    </a:lnTo>
                    <a:lnTo>
                      <a:pt x="18669" y="117196"/>
                    </a:lnTo>
                    <a:lnTo>
                      <a:pt x="22098" y="115367"/>
                    </a:lnTo>
                    <a:lnTo>
                      <a:pt x="35509" y="105232"/>
                    </a:lnTo>
                    <a:lnTo>
                      <a:pt x="36652" y="104851"/>
                    </a:lnTo>
                    <a:lnTo>
                      <a:pt x="34518" y="108737"/>
                    </a:lnTo>
                    <a:lnTo>
                      <a:pt x="31775" y="112471"/>
                    </a:lnTo>
                    <a:lnTo>
                      <a:pt x="31166" y="115900"/>
                    </a:lnTo>
                    <a:lnTo>
                      <a:pt x="28728" y="118186"/>
                    </a:lnTo>
                    <a:lnTo>
                      <a:pt x="27127" y="123216"/>
                    </a:lnTo>
                    <a:lnTo>
                      <a:pt x="25070" y="127102"/>
                    </a:lnTo>
                    <a:lnTo>
                      <a:pt x="23241" y="132512"/>
                    </a:lnTo>
                    <a:lnTo>
                      <a:pt x="22403" y="138760"/>
                    </a:lnTo>
                    <a:lnTo>
                      <a:pt x="20345" y="143104"/>
                    </a:lnTo>
                    <a:lnTo>
                      <a:pt x="19812" y="156210"/>
                    </a:lnTo>
                    <a:lnTo>
                      <a:pt x="20574" y="157048"/>
                    </a:lnTo>
                    <a:lnTo>
                      <a:pt x="21717" y="157353"/>
                    </a:lnTo>
                    <a:lnTo>
                      <a:pt x="24308" y="156515"/>
                    </a:lnTo>
                    <a:lnTo>
                      <a:pt x="24384" y="156743"/>
                    </a:lnTo>
                    <a:lnTo>
                      <a:pt x="20498" y="161163"/>
                    </a:lnTo>
                    <a:lnTo>
                      <a:pt x="18745" y="163678"/>
                    </a:lnTo>
                    <a:lnTo>
                      <a:pt x="17526" y="166345"/>
                    </a:lnTo>
                    <a:lnTo>
                      <a:pt x="14783" y="176098"/>
                    </a:lnTo>
                    <a:lnTo>
                      <a:pt x="14173" y="178689"/>
                    </a:lnTo>
                    <a:lnTo>
                      <a:pt x="14173" y="180442"/>
                    </a:lnTo>
                    <a:lnTo>
                      <a:pt x="15621" y="181966"/>
                    </a:lnTo>
                    <a:lnTo>
                      <a:pt x="18897" y="182347"/>
                    </a:lnTo>
                    <a:lnTo>
                      <a:pt x="19964" y="182118"/>
                    </a:lnTo>
                    <a:lnTo>
                      <a:pt x="21108" y="181051"/>
                    </a:lnTo>
                    <a:lnTo>
                      <a:pt x="22403" y="178994"/>
                    </a:lnTo>
                    <a:lnTo>
                      <a:pt x="28956" y="158496"/>
                    </a:lnTo>
                    <a:lnTo>
                      <a:pt x="29489" y="155372"/>
                    </a:lnTo>
                    <a:lnTo>
                      <a:pt x="27737" y="148742"/>
                    </a:lnTo>
                    <a:lnTo>
                      <a:pt x="27661" y="147447"/>
                    </a:lnTo>
                    <a:lnTo>
                      <a:pt x="28042" y="146304"/>
                    </a:lnTo>
                    <a:lnTo>
                      <a:pt x="29108" y="145085"/>
                    </a:lnTo>
                    <a:lnTo>
                      <a:pt x="32995" y="141199"/>
                    </a:lnTo>
                    <a:lnTo>
                      <a:pt x="40691" y="135407"/>
                    </a:lnTo>
                    <a:lnTo>
                      <a:pt x="44043" y="133502"/>
                    </a:lnTo>
                    <a:lnTo>
                      <a:pt x="37109" y="139751"/>
                    </a:lnTo>
                    <a:lnTo>
                      <a:pt x="35281" y="142494"/>
                    </a:lnTo>
                    <a:lnTo>
                      <a:pt x="34366" y="146076"/>
                    </a:lnTo>
                    <a:lnTo>
                      <a:pt x="34443" y="149962"/>
                    </a:lnTo>
                    <a:lnTo>
                      <a:pt x="35128" y="152248"/>
                    </a:lnTo>
                    <a:lnTo>
                      <a:pt x="35585" y="152095"/>
                    </a:lnTo>
                    <a:lnTo>
                      <a:pt x="36348" y="149962"/>
                    </a:lnTo>
                    <a:lnTo>
                      <a:pt x="38710" y="149657"/>
                    </a:lnTo>
                    <a:lnTo>
                      <a:pt x="39472" y="149123"/>
                    </a:lnTo>
                    <a:lnTo>
                      <a:pt x="40310" y="146761"/>
                    </a:lnTo>
                    <a:lnTo>
                      <a:pt x="45110" y="145694"/>
                    </a:lnTo>
                    <a:lnTo>
                      <a:pt x="46787" y="144551"/>
                    </a:lnTo>
                    <a:lnTo>
                      <a:pt x="49530" y="139903"/>
                    </a:lnTo>
                    <a:lnTo>
                      <a:pt x="50978" y="137922"/>
                    </a:lnTo>
                    <a:lnTo>
                      <a:pt x="51663" y="137541"/>
                    </a:lnTo>
                    <a:lnTo>
                      <a:pt x="50063" y="141732"/>
                    </a:lnTo>
                    <a:lnTo>
                      <a:pt x="49987" y="143332"/>
                    </a:lnTo>
                    <a:lnTo>
                      <a:pt x="56693" y="147828"/>
                    </a:lnTo>
                    <a:lnTo>
                      <a:pt x="60046" y="149428"/>
                    </a:lnTo>
                    <a:lnTo>
                      <a:pt x="51435" y="149352"/>
                    </a:lnTo>
                    <a:lnTo>
                      <a:pt x="50673" y="149886"/>
                    </a:lnTo>
                    <a:lnTo>
                      <a:pt x="48920" y="152933"/>
                    </a:lnTo>
                    <a:lnTo>
                      <a:pt x="48235" y="157886"/>
                    </a:lnTo>
                    <a:lnTo>
                      <a:pt x="48158" y="162306"/>
                    </a:lnTo>
                    <a:lnTo>
                      <a:pt x="54635" y="167792"/>
                    </a:lnTo>
                    <a:lnTo>
                      <a:pt x="56159" y="170155"/>
                    </a:lnTo>
                    <a:lnTo>
                      <a:pt x="56464" y="172974"/>
                    </a:lnTo>
                    <a:lnTo>
                      <a:pt x="54712" y="177317"/>
                    </a:lnTo>
                    <a:lnTo>
                      <a:pt x="52273" y="180594"/>
                    </a:lnTo>
                    <a:lnTo>
                      <a:pt x="45263" y="191796"/>
                    </a:lnTo>
                    <a:lnTo>
                      <a:pt x="41757" y="200482"/>
                    </a:lnTo>
                    <a:lnTo>
                      <a:pt x="39395" y="199187"/>
                    </a:lnTo>
                    <a:lnTo>
                      <a:pt x="37262" y="200558"/>
                    </a:lnTo>
                    <a:lnTo>
                      <a:pt x="37338" y="204216"/>
                    </a:lnTo>
                    <a:lnTo>
                      <a:pt x="38710" y="207416"/>
                    </a:lnTo>
                    <a:lnTo>
                      <a:pt x="42672" y="212522"/>
                    </a:lnTo>
                    <a:lnTo>
                      <a:pt x="47396" y="216332"/>
                    </a:lnTo>
                    <a:lnTo>
                      <a:pt x="48235" y="211912"/>
                    </a:lnTo>
                    <a:lnTo>
                      <a:pt x="49683" y="209169"/>
                    </a:lnTo>
                    <a:lnTo>
                      <a:pt x="50978" y="208026"/>
                    </a:lnTo>
                    <a:lnTo>
                      <a:pt x="57607" y="211074"/>
                    </a:lnTo>
                    <a:lnTo>
                      <a:pt x="62636" y="212674"/>
                    </a:lnTo>
                    <a:lnTo>
                      <a:pt x="66828" y="211150"/>
                    </a:lnTo>
                    <a:lnTo>
                      <a:pt x="70942" y="208559"/>
                    </a:lnTo>
                    <a:lnTo>
                      <a:pt x="72847" y="207950"/>
                    </a:lnTo>
                    <a:lnTo>
                      <a:pt x="74600" y="208483"/>
                    </a:lnTo>
                    <a:lnTo>
                      <a:pt x="75971" y="210388"/>
                    </a:lnTo>
                    <a:lnTo>
                      <a:pt x="77495" y="211607"/>
                    </a:lnTo>
                    <a:lnTo>
                      <a:pt x="79705" y="211150"/>
                    </a:lnTo>
                    <a:lnTo>
                      <a:pt x="84277" y="211455"/>
                    </a:lnTo>
                    <a:lnTo>
                      <a:pt x="86639" y="210236"/>
                    </a:lnTo>
                    <a:lnTo>
                      <a:pt x="88849" y="208178"/>
                    </a:lnTo>
                    <a:lnTo>
                      <a:pt x="91059" y="206731"/>
                    </a:lnTo>
                    <a:lnTo>
                      <a:pt x="93573" y="206426"/>
                    </a:lnTo>
                    <a:lnTo>
                      <a:pt x="95936" y="205511"/>
                    </a:lnTo>
                    <a:lnTo>
                      <a:pt x="100127" y="202616"/>
                    </a:lnTo>
                    <a:lnTo>
                      <a:pt x="104622" y="201701"/>
                    </a:lnTo>
                    <a:lnTo>
                      <a:pt x="118338" y="201854"/>
                    </a:lnTo>
                    <a:lnTo>
                      <a:pt x="120015" y="202311"/>
                    </a:lnTo>
                    <a:lnTo>
                      <a:pt x="111100" y="204749"/>
                    </a:lnTo>
                    <a:lnTo>
                      <a:pt x="103480" y="211912"/>
                    </a:lnTo>
                    <a:lnTo>
                      <a:pt x="98527" y="222961"/>
                    </a:lnTo>
                    <a:lnTo>
                      <a:pt x="99365" y="228067"/>
                    </a:lnTo>
                    <a:lnTo>
                      <a:pt x="105537" y="236677"/>
                    </a:lnTo>
                    <a:lnTo>
                      <a:pt x="109042" y="240716"/>
                    </a:lnTo>
                    <a:lnTo>
                      <a:pt x="115062" y="246050"/>
                    </a:lnTo>
                    <a:lnTo>
                      <a:pt x="117196" y="246202"/>
                    </a:lnTo>
                    <a:lnTo>
                      <a:pt x="119329" y="244754"/>
                    </a:lnTo>
                    <a:lnTo>
                      <a:pt x="121691" y="243840"/>
                    </a:lnTo>
                    <a:lnTo>
                      <a:pt x="126568" y="243459"/>
                    </a:lnTo>
                    <a:lnTo>
                      <a:pt x="127406" y="245669"/>
                    </a:lnTo>
                    <a:lnTo>
                      <a:pt x="126797" y="250469"/>
                    </a:lnTo>
                    <a:lnTo>
                      <a:pt x="125349" y="254889"/>
                    </a:lnTo>
                    <a:lnTo>
                      <a:pt x="120396" y="257785"/>
                    </a:lnTo>
                    <a:lnTo>
                      <a:pt x="119710" y="260985"/>
                    </a:lnTo>
                    <a:lnTo>
                      <a:pt x="120168" y="264719"/>
                    </a:lnTo>
                    <a:lnTo>
                      <a:pt x="122073" y="266091"/>
                    </a:lnTo>
                    <a:lnTo>
                      <a:pt x="124358" y="266852"/>
                    </a:lnTo>
                    <a:lnTo>
                      <a:pt x="121615" y="270510"/>
                    </a:lnTo>
                    <a:lnTo>
                      <a:pt x="119177" y="274549"/>
                    </a:lnTo>
                    <a:lnTo>
                      <a:pt x="118948" y="278359"/>
                    </a:lnTo>
                    <a:lnTo>
                      <a:pt x="122606" y="284836"/>
                    </a:lnTo>
                    <a:lnTo>
                      <a:pt x="124816" y="286893"/>
                    </a:lnTo>
                    <a:lnTo>
                      <a:pt x="127406" y="287884"/>
                    </a:lnTo>
                    <a:lnTo>
                      <a:pt x="129464" y="287884"/>
                    </a:lnTo>
                    <a:lnTo>
                      <a:pt x="131140" y="288951"/>
                    </a:lnTo>
                    <a:lnTo>
                      <a:pt x="126721" y="289865"/>
                    </a:lnTo>
                    <a:lnTo>
                      <a:pt x="124587" y="289179"/>
                    </a:lnTo>
                    <a:lnTo>
                      <a:pt x="118948" y="282854"/>
                    </a:lnTo>
                    <a:lnTo>
                      <a:pt x="115062" y="284607"/>
                    </a:lnTo>
                    <a:lnTo>
                      <a:pt x="117653" y="291541"/>
                    </a:lnTo>
                    <a:lnTo>
                      <a:pt x="108813" y="287046"/>
                    </a:lnTo>
                    <a:lnTo>
                      <a:pt x="104851" y="287350"/>
                    </a:lnTo>
                    <a:lnTo>
                      <a:pt x="100965" y="288951"/>
                    </a:lnTo>
                    <a:lnTo>
                      <a:pt x="96393" y="289636"/>
                    </a:lnTo>
                    <a:lnTo>
                      <a:pt x="91821" y="289103"/>
                    </a:lnTo>
                    <a:lnTo>
                      <a:pt x="90068" y="289331"/>
                    </a:lnTo>
                    <a:lnTo>
                      <a:pt x="78410" y="293751"/>
                    </a:lnTo>
                    <a:lnTo>
                      <a:pt x="72314" y="297561"/>
                    </a:lnTo>
                    <a:lnTo>
                      <a:pt x="69952" y="299695"/>
                    </a:lnTo>
                    <a:lnTo>
                      <a:pt x="68656" y="302209"/>
                    </a:lnTo>
                    <a:lnTo>
                      <a:pt x="66980" y="304419"/>
                    </a:lnTo>
                    <a:lnTo>
                      <a:pt x="62332" y="307315"/>
                    </a:lnTo>
                    <a:lnTo>
                      <a:pt x="57988" y="310744"/>
                    </a:lnTo>
                    <a:lnTo>
                      <a:pt x="56312" y="313258"/>
                    </a:lnTo>
                    <a:lnTo>
                      <a:pt x="56236" y="315163"/>
                    </a:lnTo>
                    <a:lnTo>
                      <a:pt x="60046" y="314782"/>
                    </a:lnTo>
                    <a:lnTo>
                      <a:pt x="64389" y="312268"/>
                    </a:lnTo>
                    <a:lnTo>
                      <a:pt x="68885" y="310439"/>
                    </a:lnTo>
                    <a:lnTo>
                      <a:pt x="73838" y="309601"/>
                    </a:lnTo>
                    <a:lnTo>
                      <a:pt x="78791" y="309524"/>
                    </a:lnTo>
                    <a:lnTo>
                      <a:pt x="78258" y="312039"/>
                    </a:lnTo>
                    <a:lnTo>
                      <a:pt x="78181" y="314477"/>
                    </a:lnTo>
                    <a:lnTo>
                      <a:pt x="80086" y="317526"/>
                    </a:lnTo>
                    <a:lnTo>
                      <a:pt x="81153" y="320421"/>
                    </a:lnTo>
                    <a:lnTo>
                      <a:pt x="79934" y="322859"/>
                    </a:lnTo>
                    <a:lnTo>
                      <a:pt x="79629" y="325450"/>
                    </a:lnTo>
                    <a:lnTo>
                      <a:pt x="80848" y="328041"/>
                    </a:lnTo>
                    <a:lnTo>
                      <a:pt x="83439" y="328879"/>
                    </a:lnTo>
                    <a:lnTo>
                      <a:pt x="80772" y="332308"/>
                    </a:lnTo>
                    <a:lnTo>
                      <a:pt x="78791" y="336576"/>
                    </a:lnTo>
                    <a:lnTo>
                      <a:pt x="76886" y="340004"/>
                    </a:lnTo>
                    <a:lnTo>
                      <a:pt x="74295" y="342519"/>
                    </a:lnTo>
                    <a:lnTo>
                      <a:pt x="67818" y="346634"/>
                    </a:lnTo>
                    <a:lnTo>
                      <a:pt x="60960" y="348996"/>
                    </a:lnTo>
                    <a:lnTo>
                      <a:pt x="48616" y="354635"/>
                    </a:lnTo>
                    <a:lnTo>
                      <a:pt x="40538" y="356997"/>
                    </a:lnTo>
                    <a:lnTo>
                      <a:pt x="36805" y="359359"/>
                    </a:lnTo>
                    <a:lnTo>
                      <a:pt x="33757" y="362864"/>
                    </a:lnTo>
                    <a:lnTo>
                      <a:pt x="36119" y="363855"/>
                    </a:lnTo>
                    <a:lnTo>
                      <a:pt x="37490" y="366598"/>
                    </a:lnTo>
                    <a:lnTo>
                      <a:pt x="37414" y="370027"/>
                    </a:lnTo>
                    <a:lnTo>
                      <a:pt x="39091" y="371856"/>
                    </a:lnTo>
                    <a:lnTo>
                      <a:pt x="47701" y="375895"/>
                    </a:lnTo>
                    <a:lnTo>
                      <a:pt x="54864" y="372999"/>
                    </a:lnTo>
                    <a:lnTo>
                      <a:pt x="59360" y="370180"/>
                    </a:lnTo>
                    <a:lnTo>
                      <a:pt x="62103" y="369646"/>
                    </a:lnTo>
                    <a:lnTo>
                      <a:pt x="67742" y="370027"/>
                    </a:lnTo>
                    <a:lnTo>
                      <a:pt x="70028" y="372161"/>
                    </a:lnTo>
                    <a:lnTo>
                      <a:pt x="72009" y="372999"/>
                    </a:lnTo>
                    <a:lnTo>
                      <a:pt x="79172" y="374142"/>
                    </a:lnTo>
                    <a:lnTo>
                      <a:pt x="75971" y="375818"/>
                    </a:lnTo>
                    <a:lnTo>
                      <a:pt x="73609" y="378790"/>
                    </a:lnTo>
                    <a:lnTo>
                      <a:pt x="78258" y="378943"/>
                    </a:lnTo>
                    <a:lnTo>
                      <a:pt x="82753" y="378181"/>
                    </a:lnTo>
                    <a:lnTo>
                      <a:pt x="84887" y="377342"/>
                    </a:lnTo>
                    <a:lnTo>
                      <a:pt x="86944" y="377647"/>
                    </a:lnTo>
                    <a:lnTo>
                      <a:pt x="91897" y="380314"/>
                    </a:lnTo>
                    <a:lnTo>
                      <a:pt x="99670" y="386791"/>
                    </a:lnTo>
                    <a:lnTo>
                      <a:pt x="110109" y="387934"/>
                    </a:lnTo>
                    <a:lnTo>
                      <a:pt x="111404" y="387553"/>
                    </a:lnTo>
                    <a:lnTo>
                      <a:pt x="118338" y="382524"/>
                    </a:lnTo>
                    <a:lnTo>
                      <a:pt x="122301" y="380314"/>
                    </a:lnTo>
                    <a:lnTo>
                      <a:pt x="131445" y="378181"/>
                    </a:lnTo>
                    <a:lnTo>
                      <a:pt x="134341" y="376047"/>
                    </a:lnTo>
                    <a:lnTo>
                      <a:pt x="139293" y="372389"/>
                    </a:lnTo>
                    <a:lnTo>
                      <a:pt x="143408" y="370027"/>
                    </a:lnTo>
                    <a:lnTo>
                      <a:pt x="137313" y="376809"/>
                    </a:lnTo>
                    <a:lnTo>
                      <a:pt x="133578" y="380467"/>
                    </a:lnTo>
                    <a:lnTo>
                      <a:pt x="129540" y="383667"/>
                    </a:lnTo>
                    <a:lnTo>
                      <a:pt x="126035" y="387172"/>
                    </a:lnTo>
                    <a:lnTo>
                      <a:pt x="119786" y="395173"/>
                    </a:lnTo>
                    <a:lnTo>
                      <a:pt x="116205" y="397383"/>
                    </a:lnTo>
                    <a:lnTo>
                      <a:pt x="111557" y="397916"/>
                    </a:lnTo>
                    <a:lnTo>
                      <a:pt x="106908" y="397764"/>
                    </a:lnTo>
                    <a:lnTo>
                      <a:pt x="97917" y="396164"/>
                    </a:lnTo>
                    <a:lnTo>
                      <a:pt x="88773" y="396011"/>
                    </a:lnTo>
                    <a:lnTo>
                      <a:pt x="76581" y="397536"/>
                    </a:lnTo>
                    <a:lnTo>
                      <a:pt x="75438" y="398221"/>
                    </a:lnTo>
                    <a:lnTo>
                      <a:pt x="71171" y="406375"/>
                    </a:lnTo>
                    <a:lnTo>
                      <a:pt x="62408" y="408889"/>
                    </a:lnTo>
                    <a:lnTo>
                      <a:pt x="61570" y="412852"/>
                    </a:lnTo>
                    <a:lnTo>
                      <a:pt x="61036" y="416814"/>
                    </a:lnTo>
                    <a:lnTo>
                      <a:pt x="60122" y="419100"/>
                    </a:lnTo>
                    <a:lnTo>
                      <a:pt x="49301" y="428930"/>
                    </a:lnTo>
                    <a:lnTo>
                      <a:pt x="48082" y="431368"/>
                    </a:lnTo>
                    <a:lnTo>
                      <a:pt x="45644" y="431902"/>
                    </a:lnTo>
                    <a:lnTo>
                      <a:pt x="43739" y="433273"/>
                    </a:lnTo>
                    <a:lnTo>
                      <a:pt x="42291" y="435483"/>
                    </a:lnTo>
                    <a:lnTo>
                      <a:pt x="38405" y="439369"/>
                    </a:lnTo>
                    <a:lnTo>
                      <a:pt x="30633" y="445846"/>
                    </a:lnTo>
                    <a:lnTo>
                      <a:pt x="21793" y="448285"/>
                    </a:lnTo>
                    <a:lnTo>
                      <a:pt x="18517" y="451561"/>
                    </a:lnTo>
                    <a:lnTo>
                      <a:pt x="18517" y="454304"/>
                    </a:lnTo>
                    <a:lnTo>
                      <a:pt x="19888" y="455600"/>
                    </a:lnTo>
                    <a:lnTo>
                      <a:pt x="22555" y="454000"/>
                    </a:lnTo>
                    <a:lnTo>
                      <a:pt x="27127" y="452933"/>
                    </a:lnTo>
                    <a:lnTo>
                      <a:pt x="31394" y="454000"/>
                    </a:lnTo>
                    <a:lnTo>
                      <a:pt x="35204" y="457124"/>
                    </a:lnTo>
                    <a:lnTo>
                      <a:pt x="39319" y="456209"/>
                    </a:lnTo>
                    <a:lnTo>
                      <a:pt x="42063" y="451409"/>
                    </a:lnTo>
                    <a:lnTo>
                      <a:pt x="43586" y="450113"/>
                    </a:lnTo>
                    <a:lnTo>
                      <a:pt x="51054" y="445313"/>
                    </a:lnTo>
                    <a:lnTo>
                      <a:pt x="54483" y="443636"/>
                    </a:lnTo>
                    <a:lnTo>
                      <a:pt x="63018" y="441046"/>
                    </a:lnTo>
                    <a:lnTo>
                      <a:pt x="67970" y="440207"/>
                    </a:lnTo>
                    <a:lnTo>
                      <a:pt x="71171" y="440131"/>
                    </a:lnTo>
                    <a:lnTo>
                      <a:pt x="74295" y="439217"/>
                    </a:lnTo>
                    <a:lnTo>
                      <a:pt x="75133" y="438455"/>
                    </a:lnTo>
                    <a:lnTo>
                      <a:pt x="75971" y="438531"/>
                    </a:lnTo>
                    <a:lnTo>
                      <a:pt x="78638" y="440665"/>
                    </a:lnTo>
                    <a:lnTo>
                      <a:pt x="86563" y="443789"/>
                    </a:lnTo>
                    <a:lnTo>
                      <a:pt x="90678" y="446684"/>
                    </a:lnTo>
                    <a:lnTo>
                      <a:pt x="95097" y="446151"/>
                    </a:lnTo>
                    <a:lnTo>
                      <a:pt x="98831" y="442036"/>
                    </a:lnTo>
                    <a:lnTo>
                      <a:pt x="101041" y="436626"/>
                    </a:lnTo>
                    <a:lnTo>
                      <a:pt x="102641" y="430606"/>
                    </a:lnTo>
                    <a:lnTo>
                      <a:pt x="105766" y="426339"/>
                    </a:lnTo>
                    <a:lnTo>
                      <a:pt x="121463" y="422072"/>
                    </a:lnTo>
                    <a:lnTo>
                      <a:pt x="125273" y="421843"/>
                    </a:lnTo>
                    <a:lnTo>
                      <a:pt x="130073" y="422681"/>
                    </a:lnTo>
                    <a:lnTo>
                      <a:pt x="134645" y="424510"/>
                    </a:lnTo>
                    <a:lnTo>
                      <a:pt x="138989" y="427177"/>
                    </a:lnTo>
                    <a:lnTo>
                      <a:pt x="143408" y="428092"/>
                    </a:lnTo>
                    <a:lnTo>
                      <a:pt x="144933" y="426415"/>
                    </a:lnTo>
                    <a:lnTo>
                      <a:pt x="146609" y="426111"/>
                    </a:lnTo>
                    <a:lnTo>
                      <a:pt x="158801" y="427863"/>
                    </a:lnTo>
                    <a:lnTo>
                      <a:pt x="160248" y="427634"/>
                    </a:lnTo>
                    <a:lnTo>
                      <a:pt x="161696" y="426644"/>
                    </a:lnTo>
                    <a:lnTo>
                      <a:pt x="159944" y="424282"/>
                    </a:lnTo>
                    <a:lnTo>
                      <a:pt x="158953" y="421691"/>
                    </a:lnTo>
                    <a:lnTo>
                      <a:pt x="165430" y="422224"/>
                    </a:lnTo>
                    <a:lnTo>
                      <a:pt x="172288" y="421234"/>
                    </a:lnTo>
                    <a:lnTo>
                      <a:pt x="175641" y="421310"/>
                    </a:lnTo>
                    <a:lnTo>
                      <a:pt x="178917" y="420548"/>
                    </a:lnTo>
                    <a:lnTo>
                      <a:pt x="186004" y="416814"/>
                    </a:lnTo>
                    <a:lnTo>
                      <a:pt x="182804" y="413004"/>
                    </a:lnTo>
                    <a:lnTo>
                      <a:pt x="187909" y="414985"/>
                    </a:lnTo>
                    <a:lnTo>
                      <a:pt x="193853" y="415671"/>
                    </a:lnTo>
                    <a:lnTo>
                      <a:pt x="198958" y="417119"/>
                    </a:lnTo>
                    <a:lnTo>
                      <a:pt x="203988" y="419252"/>
                    </a:lnTo>
                    <a:lnTo>
                      <a:pt x="207264" y="419633"/>
                    </a:lnTo>
                    <a:lnTo>
                      <a:pt x="220218" y="417424"/>
                    </a:lnTo>
                    <a:lnTo>
                      <a:pt x="229819" y="417195"/>
                    </a:lnTo>
                    <a:lnTo>
                      <a:pt x="245669" y="419786"/>
                    </a:lnTo>
                    <a:lnTo>
                      <a:pt x="249326" y="419100"/>
                    </a:lnTo>
                    <a:lnTo>
                      <a:pt x="253822" y="416966"/>
                    </a:lnTo>
                    <a:lnTo>
                      <a:pt x="258394" y="415214"/>
                    </a:lnTo>
                    <a:lnTo>
                      <a:pt x="264262" y="413614"/>
                    </a:lnTo>
                    <a:lnTo>
                      <a:pt x="267614" y="411099"/>
                    </a:lnTo>
                    <a:lnTo>
                      <a:pt x="274930" y="411556"/>
                    </a:lnTo>
                    <a:lnTo>
                      <a:pt x="275692" y="409194"/>
                    </a:lnTo>
                    <a:lnTo>
                      <a:pt x="278206" y="405384"/>
                    </a:lnTo>
                    <a:lnTo>
                      <a:pt x="290627" y="399898"/>
                    </a:lnTo>
                    <a:lnTo>
                      <a:pt x="291922" y="398526"/>
                    </a:lnTo>
                    <a:lnTo>
                      <a:pt x="292532" y="391973"/>
                    </a:lnTo>
                    <a:lnTo>
                      <a:pt x="292532" y="389306"/>
                    </a:lnTo>
                    <a:lnTo>
                      <a:pt x="290932" y="388696"/>
                    </a:lnTo>
                    <a:lnTo>
                      <a:pt x="286436" y="388696"/>
                    </a:lnTo>
                    <a:lnTo>
                      <a:pt x="277063" y="389458"/>
                    </a:lnTo>
                    <a:lnTo>
                      <a:pt x="272186" y="389458"/>
                    </a:lnTo>
                    <a:lnTo>
                      <a:pt x="264338" y="388163"/>
                    </a:lnTo>
                    <a:lnTo>
                      <a:pt x="262737" y="387172"/>
                    </a:lnTo>
                    <a:lnTo>
                      <a:pt x="260985" y="383972"/>
                    </a:lnTo>
                    <a:lnTo>
                      <a:pt x="258242" y="383134"/>
                    </a:lnTo>
                    <a:lnTo>
                      <a:pt x="254127" y="384124"/>
                    </a:lnTo>
                    <a:lnTo>
                      <a:pt x="257403" y="382296"/>
                    </a:lnTo>
                    <a:lnTo>
                      <a:pt x="260756" y="381381"/>
                    </a:lnTo>
                    <a:lnTo>
                      <a:pt x="264795" y="381152"/>
                    </a:lnTo>
                    <a:lnTo>
                      <a:pt x="268681" y="380391"/>
                    </a:lnTo>
                    <a:lnTo>
                      <a:pt x="272262" y="378714"/>
                    </a:lnTo>
                    <a:lnTo>
                      <a:pt x="273710" y="374828"/>
                    </a:lnTo>
                    <a:lnTo>
                      <a:pt x="272568" y="372694"/>
                    </a:lnTo>
                    <a:lnTo>
                      <a:pt x="266853" y="370637"/>
                    </a:lnTo>
                    <a:lnTo>
                      <a:pt x="274777" y="366674"/>
                    </a:lnTo>
                    <a:lnTo>
                      <a:pt x="280416" y="367741"/>
                    </a:lnTo>
                    <a:lnTo>
                      <a:pt x="283769" y="366827"/>
                    </a:lnTo>
                    <a:lnTo>
                      <a:pt x="287122" y="364693"/>
                    </a:lnTo>
                    <a:lnTo>
                      <a:pt x="287045" y="361798"/>
                    </a:lnTo>
                    <a:lnTo>
                      <a:pt x="285293" y="359359"/>
                    </a:lnTo>
                    <a:lnTo>
                      <a:pt x="285521" y="358216"/>
                    </a:lnTo>
                    <a:lnTo>
                      <a:pt x="287198" y="358140"/>
                    </a:lnTo>
                    <a:lnTo>
                      <a:pt x="288722" y="358978"/>
                    </a:lnTo>
                    <a:lnTo>
                      <a:pt x="292456" y="356997"/>
                    </a:lnTo>
                    <a:lnTo>
                      <a:pt x="298094" y="352273"/>
                    </a:lnTo>
                    <a:lnTo>
                      <a:pt x="299390" y="350596"/>
                    </a:lnTo>
                    <a:lnTo>
                      <a:pt x="300304" y="348463"/>
                    </a:lnTo>
                    <a:lnTo>
                      <a:pt x="301600" y="342443"/>
                    </a:lnTo>
                    <a:lnTo>
                      <a:pt x="303657" y="337795"/>
                    </a:lnTo>
                    <a:lnTo>
                      <a:pt x="305410" y="332613"/>
                    </a:lnTo>
                    <a:lnTo>
                      <a:pt x="305257" y="326974"/>
                    </a:lnTo>
                    <a:lnTo>
                      <a:pt x="304267" y="321869"/>
                    </a:lnTo>
                    <a:lnTo>
                      <a:pt x="301904" y="317906"/>
                    </a:lnTo>
                    <a:lnTo>
                      <a:pt x="291312" y="310667"/>
                    </a:lnTo>
                    <a:lnTo>
                      <a:pt x="286969" y="309067"/>
                    </a:lnTo>
                    <a:lnTo>
                      <a:pt x="278587" y="307238"/>
                    </a:lnTo>
                    <a:lnTo>
                      <a:pt x="274473" y="307543"/>
                    </a:lnTo>
                    <a:lnTo>
                      <a:pt x="269824" y="306629"/>
                    </a:lnTo>
                    <a:lnTo>
                      <a:pt x="265023" y="306324"/>
                    </a:lnTo>
                    <a:lnTo>
                      <a:pt x="259385" y="306857"/>
                    </a:lnTo>
                    <a:lnTo>
                      <a:pt x="257708" y="308305"/>
                    </a:lnTo>
                    <a:lnTo>
                      <a:pt x="254432" y="312496"/>
                    </a:lnTo>
                    <a:lnTo>
                      <a:pt x="252527" y="314173"/>
                    </a:lnTo>
                    <a:lnTo>
                      <a:pt x="250546" y="314935"/>
                    </a:lnTo>
                    <a:lnTo>
                      <a:pt x="248564" y="315087"/>
                    </a:lnTo>
                    <a:lnTo>
                      <a:pt x="239497" y="309982"/>
                    </a:lnTo>
                    <a:lnTo>
                      <a:pt x="242545" y="306629"/>
                    </a:lnTo>
                    <a:lnTo>
                      <a:pt x="245745" y="303581"/>
                    </a:lnTo>
                    <a:lnTo>
                      <a:pt x="249326" y="300914"/>
                    </a:lnTo>
                    <a:lnTo>
                      <a:pt x="251536" y="296799"/>
                    </a:lnTo>
                    <a:lnTo>
                      <a:pt x="248260" y="287655"/>
                    </a:lnTo>
                    <a:lnTo>
                      <a:pt x="242697" y="280721"/>
                    </a:lnTo>
                    <a:lnTo>
                      <a:pt x="226390" y="268986"/>
                    </a:lnTo>
                    <a:lnTo>
                      <a:pt x="218922" y="268910"/>
                    </a:lnTo>
                    <a:lnTo>
                      <a:pt x="212141" y="267310"/>
                    </a:lnTo>
                    <a:lnTo>
                      <a:pt x="215722" y="267233"/>
                    </a:lnTo>
                    <a:lnTo>
                      <a:pt x="219837" y="267691"/>
                    </a:lnTo>
                    <a:lnTo>
                      <a:pt x="227228" y="266624"/>
                    </a:lnTo>
                    <a:lnTo>
                      <a:pt x="230962" y="269367"/>
                    </a:lnTo>
                    <a:lnTo>
                      <a:pt x="234848" y="271577"/>
                    </a:lnTo>
                    <a:lnTo>
                      <a:pt x="236982" y="271882"/>
                    </a:lnTo>
                    <a:lnTo>
                      <a:pt x="239116" y="271653"/>
                    </a:lnTo>
                    <a:lnTo>
                      <a:pt x="240716" y="272263"/>
                    </a:lnTo>
                    <a:lnTo>
                      <a:pt x="242163" y="273329"/>
                    </a:lnTo>
                    <a:lnTo>
                      <a:pt x="238125" y="266319"/>
                    </a:lnTo>
                    <a:lnTo>
                      <a:pt x="233553" y="259918"/>
                    </a:lnTo>
                    <a:lnTo>
                      <a:pt x="231191" y="255880"/>
                    </a:lnTo>
                    <a:lnTo>
                      <a:pt x="229743" y="251689"/>
                    </a:lnTo>
                    <a:lnTo>
                      <a:pt x="231648" y="248564"/>
                    </a:lnTo>
                    <a:lnTo>
                      <a:pt x="234468" y="246583"/>
                    </a:lnTo>
                    <a:lnTo>
                      <a:pt x="228676" y="242773"/>
                    </a:lnTo>
                    <a:lnTo>
                      <a:pt x="223342" y="238049"/>
                    </a:lnTo>
                    <a:lnTo>
                      <a:pt x="217627" y="231953"/>
                    </a:lnTo>
                    <a:lnTo>
                      <a:pt x="211683" y="226162"/>
                    </a:lnTo>
                    <a:lnTo>
                      <a:pt x="208255" y="224181"/>
                    </a:lnTo>
                    <a:lnTo>
                      <a:pt x="193015" y="218237"/>
                    </a:lnTo>
                    <a:lnTo>
                      <a:pt x="189967" y="215570"/>
                    </a:lnTo>
                    <a:lnTo>
                      <a:pt x="187604" y="211836"/>
                    </a:lnTo>
                    <a:lnTo>
                      <a:pt x="182575" y="198425"/>
                    </a:lnTo>
                    <a:lnTo>
                      <a:pt x="178765" y="185928"/>
                    </a:lnTo>
                    <a:lnTo>
                      <a:pt x="175336" y="173126"/>
                    </a:lnTo>
                    <a:lnTo>
                      <a:pt x="173583" y="169240"/>
                    </a:lnTo>
                    <a:lnTo>
                      <a:pt x="170688" y="166649"/>
                    </a:lnTo>
                    <a:lnTo>
                      <a:pt x="166802" y="163830"/>
                    </a:lnTo>
                    <a:lnTo>
                      <a:pt x="159563" y="156515"/>
                    </a:lnTo>
                    <a:lnTo>
                      <a:pt x="154458" y="151333"/>
                    </a:lnTo>
                    <a:lnTo>
                      <a:pt x="137007" y="144628"/>
                    </a:lnTo>
                    <a:lnTo>
                      <a:pt x="127788" y="144704"/>
                    </a:lnTo>
                    <a:lnTo>
                      <a:pt x="120853" y="148361"/>
                    </a:lnTo>
                    <a:lnTo>
                      <a:pt x="119558" y="148742"/>
                    </a:lnTo>
                    <a:lnTo>
                      <a:pt x="97917" y="145237"/>
                    </a:lnTo>
                    <a:lnTo>
                      <a:pt x="94183" y="143789"/>
                    </a:lnTo>
                    <a:lnTo>
                      <a:pt x="90830" y="140970"/>
                    </a:lnTo>
                    <a:lnTo>
                      <a:pt x="94488" y="142646"/>
                    </a:lnTo>
                    <a:lnTo>
                      <a:pt x="102870" y="144323"/>
                    </a:lnTo>
                    <a:lnTo>
                      <a:pt x="107442" y="144551"/>
                    </a:lnTo>
                    <a:lnTo>
                      <a:pt x="111100" y="143637"/>
                    </a:lnTo>
                    <a:lnTo>
                      <a:pt x="114528" y="141732"/>
                    </a:lnTo>
                    <a:lnTo>
                      <a:pt x="122225" y="135560"/>
                    </a:lnTo>
                    <a:lnTo>
                      <a:pt x="130454" y="135179"/>
                    </a:lnTo>
                    <a:lnTo>
                      <a:pt x="134112" y="132359"/>
                    </a:lnTo>
                    <a:lnTo>
                      <a:pt x="134950" y="128854"/>
                    </a:lnTo>
                    <a:lnTo>
                      <a:pt x="125883" y="124511"/>
                    </a:lnTo>
                    <a:lnTo>
                      <a:pt x="118110" y="125044"/>
                    </a:lnTo>
                    <a:lnTo>
                      <a:pt x="113767" y="126263"/>
                    </a:lnTo>
                    <a:lnTo>
                      <a:pt x="109423" y="126416"/>
                    </a:lnTo>
                    <a:lnTo>
                      <a:pt x="113157" y="125273"/>
                    </a:lnTo>
                    <a:lnTo>
                      <a:pt x="116662" y="123063"/>
                    </a:lnTo>
                    <a:lnTo>
                      <a:pt x="119634" y="121691"/>
                    </a:lnTo>
                    <a:lnTo>
                      <a:pt x="130150" y="119863"/>
                    </a:lnTo>
                    <a:lnTo>
                      <a:pt x="133807" y="118186"/>
                    </a:lnTo>
                    <a:lnTo>
                      <a:pt x="137236" y="115596"/>
                    </a:lnTo>
                    <a:lnTo>
                      <a:pt x="140817" y="111557"/>
                    </a:lnTo>
                    <a:lnTo>
                      <a:pt x="143713" y="106375"/>
                    </a:lnTo>
                    <a:lnTo>
                      <a:pt x="150114" y="99136"/>
                    </a:lnTo>
                    <a:lnTo>
                      <a:pt x="156743" y="86030"/>
                    </a:lnTo>
                    <a:lnTo>
                      <a:pt x="157810" y="83211"/>
                    </a:lnTo>
                    <a:lnTo>
                      <a:pt x="158420" y="80162"/>
                    </a:lnTo>
                    <a:lnTo>
                      <a:pt x="159410" y="77419"/>
                    </a:lnTo>
                    <a:lnTo>
                      <a:pt x="162763" y="72238"/>
                    </a:lnTo>
                    <a:lnTo>
                      <a:pt x="166649" y="68504"/>
                    </a:lnTo>
                    <a:lnTo>
                      <a:pt x="168707" y="65532"/>
                    </a:lnTo>
                    <a:lnTo>
                      <a:pt x="168783" y="64465"/>
                    </a:lnTo>
                    <a:lnTo>
                      <a:pt x="165354" y="57912"/>
                    </a:lnTo>
                    <a:lnTo>
                      <a:pt x="161696" y="54331"/>
                    </a:lnTo>
                    <a:lnTo>
                      <a:pt x="157353" y="52883"/>
                    </a:lnTo>
                    <a:lnTo>
                      <a:pt x="150723" y="54102"/>
                    </a:lnTo>
                    <a:lnTo>
                      <a:pt x="127025" y="53492"/>
                    </a:lnTo>
                    <a:lnTo>
                      <a:pt x="123520" y="53645"/>
                    </a:lnTo>
                    <a:lnTo>
                      <a:pt x="120015" y="54559"/>
                    </a:lnTo>
                    <a:lnTo>
                      <a:pt x="118186" y="54483"/>
                    </a:lnTo>
                    <a:lnTo>
                      <a:pt x="110033" y="52502"/>
                    </a:lnTo>
                    <a:lnTo>
                      <a:pt x="105842" y="52578"/>
                    </a:lnTo>
                    <a:lnTo>
                      <a:pt x="97155" y="55093"/>
                    </a:lnTo>
                    <a:lnTo>
                      <a:pt x="87783" y="58522"/>
                    </a:lnTo>
                    <a:lnTo>
                      <a:pt x="83134" y="59588"/>
                    </a:lnTo>
                    <a:lnTo>
                      <a:pt x="77495" y="59817"/>
                    </a:lnTo>
                    <a:lnTo>
                      <a:pt x="79629" y="54331"/>
                    </a:lnTo>
                    <a:lnTo>
                      <a:pt x="87020" y="48234"/>
                    </a:lnTo>
                    <a:lnTo>
                      <a:pt x="88240" y="46482"/>
                    </a:lnTo>
                    <a:lnTo>
                      <a:pt x="86258" y="45263"/>
                    </a:lnTo>
                    <a:lnTo>
                      <a:pt x="81305" y="44577"/>
                    </a:lnTo>
                    <a:lnTo>
                      <a:pt x="81915" y="41148"/>
                    </a:lnTo>
                    <a:lnTo>
                      <a:pt x="83058" y="38633"/>
                    </a:lnTo>
                    <a:lnTo>
                      <a:pt x="91440" y="33452"/>
                    </a:lnTo>
                    <a:lnTo>
                      <a:pt x="105537" y="23012"/>
                    </a:lnTo>
                    <a:lnTo>
                      <a:pt x="113233" y="18441"/>
                    </a:lnTo>
                    <a:lnTo>
                      <a:pt x="116129" y="15240"/>
                    </a:lnTo>
                    <a:lnTo>
                      <a:pt x="117043" y="13564"/>
                    </a:lnTo>
                    <a:lnTo>
                      <a:pt x="117500" y="12192"/>
                    </a:lnTo>
                    <a:lnTo>
                      <a:pt x="117196" y="7620"/>
                    </a:lnTo>
                    <a:lnTo>
                      <a:pt x="119253" y="3505"/>
                    </a:lnTo>
                    <a:lnTo>
                      <a:pt x="119634" y="1981"/>
                    </a:lnTo>
                    <a:lnTo>
                      <a:pt x="119405" y="914"/>
                    </a:lnTo>
                    <a:lnTo>
                      <a:pt x="111404" y="0"/>
                    </a:lnTo>
                    <a:lnTo>
                      <a:pt x="103861" y="1905"/>
                    </a:lnTo>
                    <a:lnTo>
                      <a:pt x="95783" y="2514"/>
                    </a:lnTo>
                    <a:lnTo>
                      <a:pt x="88163" y="4115"/>
                    </a:lnTo>
                    <a:lnTo>
                      <a:pt x="75362" y="5258"/>
                    </a:lnTo>
                    <a:lnTo>
                      <a:pt x="65913" y="7696"/>
                    </a:lnTo>
                    <a:lnTo>
                      <a:pt x="63627" y="4572"/>
                    </a:lnTo>
                    <a:lnTo>
                      <a:pt x="61951" y="5029"/>
                    </a:lnTo>
                    <a:lnTo>
                      <a:pt x="56388" y="7696"/>
                    </a:lnTo>
                    <a:lnTo>
                      <a:pt x="54940" y="7925"/>
                    </a:lnTo>
                    <a:lnTo>
                      <a:pt x="53035" y="5410"/>
                    </a:lnTo>
                    <a:lnTo>
                      <a:pt x="51282" y="4343"/>
                    </a:lnTo>
                    <a:lnTo>
                      <a:pt x="46863" y="3505"/>
                    </a:lnTo>
                    <a:lnTo>
                      <a:pt x="44882" y="3962"/>
                    </a:lnTo>
                    <a:lnTo>
                      <a:pt x="43282" y="4724"/>
                    </a:lnTo>
                    <a:lnTo>
                      <a:pt x="41377" y="7315"/>
                    </a:lnTo>
                    <a:lnTo>
                      <a:pt x="40996" y="9068"/>
                    </a:lnTo>
                    <a:lnTo>
                      <a:pt x="40919" y="12954"/>
                    </a:lnTo>
                    <a:lnTo>
                      <a:pt x="40462" y="14935"/>
                    </a:lnTo>
                    <a:lnTo>
                      <a:pt x="40843" y="17145"/>
                    </a:lnTo>
                    <a:lnTo>
                      <a:pt x="42672" y="19736"/>
                    </a:lnTo>
                    <a:lnTo>
                      <a:pt x="43586" y="21717"/>
                    </a:lnTo>
                    <a:lnTo>
                      <a:pt x="41605" y="22403"/>
                    </a:lnTo>
                    <a:lnTo>
                      <a:pt x="33528" y="22327"/>
                    </a:lnTo>
                    <a:lnTo>
                      <a:pt x="30785" y="23089"/>
                    </a:lnTo>
                    <a:lnTo>
                      <a:pt x="30175" y="24613"/>
                    </a:lnTo>
                    <a:lnTo>
                      <a:pt x="30480" y="26518"/>
                    </a:lnTo>
                    <a:lnTo>
                      <a:pt x="30327" y="28423"/>
                    </a:lnTo>
                    <a:lnTo>
                      <a:pt x="27889" y="32461"/>
                    </a:lnTo>
                    <a:lnTo>
                      <a:pt x="28651" y="33985"/>
                    </a:lnTo>
                    <a:lnTo>
                      <a:pt x="37033" y="41605"/>
                    </a:lnTo>
                    <a:lnTo>
                      <a:pt x="37871" y="42977"/>
                    </a:lnTo>
                    <a:lnTo>
                      <a:pt x="32690" y="41681"/>
                    </a:lnTo>
                    <a:lnTo>
                      <a:pt x="31547" y="41758"/>
                    </a:lnTo>
                    <a:lnTo>
                      <a:pt x="30404" y="43129"/>
                    </a:lnTo>
                    <a:lnTo>
                      <a:pt x="20345" y="42977"/>
                    </a:lnTo>
                    <a:lnTo>
                      <a:pt x="18136" y="46177"/>
                    </a:lnTo>
                    <a:lnTo>
                      <a:pt x="16992" y="48692"/>
                    </a:lnTo>
                    <a:lnTo>
                      <a:pt x="15087" y="54788"/>
                    </a:lnTo>
                    <a:lnTo>
                      <a:pt x="15164" y="56159"/>
                    </a:lnTo>
                    <a:lnTo>
                      <a:pt x="16231" y="58522"/>
                    </a:lnTo>
                    <a:lnTo>
                      <a:pt x="17602" y="60122"/>
                    </a:lnTo>
                    <a:lnTo>
                      <a:pt x="21412" y="61493"/>
                    </a:lnTo>
                    <a:lnTo>
                      <a:pt x="17221" y="62789"/>
                    </a:lnTo>
                    <a:lnTo>
                      <a:pt x="14630" y="64161"/>
                    </a:lnTo>
                    <a:lnTo>
                      <a:pt x="12878" y="65837"/>
                    </a:lnTo>
                    <a:lnTo>
                      <a:pt x="12268" y="67589"/>
                    </a:lnTo>
                    <a:lnTo>
                      <a:pt x="13106" y="7079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0" name="Freeform: Shape 1819">
                <a:extLst>
                  <a:ext uri="{FF2B5EF4-FFF2-40B4-BE49-F238E27FC236}">
                    <a16:creationId xmlns:a16="http://schemas.microsoft.com/office/drawing/2014/main" id="{DEF7C417-F8B0-423A-BE3B-0BE7ACE61992}"/>
                  </a:ext>
                </a:extLst>
              </p:cNvPr>
              <p:cNvSpPr/>
              <p:nvPr/>
            </p:nvSpPr>
            <p:spPr>
              <a:xfrm>
                <a:off x="5211699" y="2529077"/>
                <a:ext cx="8838" cy="4800"/>
              </a:xfrm>
              <a:custGeom>
                <a:avLst/>
                <a:gdLst>
                  <a:gd name="connsiteX0" fmla="*/ 610 w 8838"/>
                  <a:gd name="connsiteY0" fmla="*/ 0 h 4800"/>
                  <a:gd name="connsiteX1" fmla="*/ 0 w 8838"/>
                  <a:gd name="connsiteY1" fmla="*/ 4496 h 4800"/>
                  <a:gd name="connsiteX2" fmla="*/ 2743 w 8838"/>
                  <a:gd name="connsiteY2" fmla="*/ 3963 h 4800"/>
                  <a:gd name="connsiteX3" fmla="*/ 5639 w 8838"/>
                  <a:gd name="connsiteY3" fmla="*/ 3963 h 4800"/>
                  <a:gd name="connsiteX4" fmla="*/ 7087 w 8838"/>
                  <a:gd name="connsiteY4" fmla="*/ 4801 h 4800"/>
                  <a:gd name="connsiteX5" fmla="*/ 8839 w 8838"/>
                  <a:gd name="connsiteY5" fmla="*/ 4267 h 4800"/>
                  <a:gd name="connsiteX6" fmla="*/ 8458 w 8838"/>
                  <a:gd name="connsiteY6" fmla="*/ 1753 h 4800"/>
                  <a:gd name="connsiteX7" fmla="*/ 5943 w 8838"/>
                  <a:gd name="connsiteY7" fmla="*/ 533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8" h="4800">
                    <a:moveTo>
                      <a:pt x="610" y="0"/>
                    </a:moveTo>
                    <a:lnTo>
                      <a:pt x="0" y="4496"/>
                    </a:lnTo>
                    <a:lnTo>
                      <a:pt x="2743" y="3963"/>
                    </a:lnTo>
                    <a:lnTo>
                      <a:pt x="5639" y="3963"/>
                    </a:lnTo>
                    <a:lnTo>
                      <a:pt x="7087" y="4801"/>
                    </a:lnTo>
                    <a:lnTo>
                      <a:pt x="8839" y="4267"/>
                    </a:lnTo>
                    <a:lnTo>
                      <a:pt x="8458" y="1753"/>
                    </a:lnTo>
                    <a:lnTo>
                      <a:pt x="5943" y="53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1" name="Freeform: Shape 1820">
                <a:extLst>
                  <a:ext uri="{FF2B5EF4-FFF2-40B4-BE49-F238E27FC236}">
                    <a16:creationId xmlns:a16="http://schemas.microsoft.com/office/drawing/2014/main" id="{159A154D-3C70-4D55-A492-8A8123F93D95}"/>
                  </a:ext>
                </a:extLst>
              </p:cNvPr>
              <p:cNvSpPr/>
              <p:nvPr/>
            </p:nvSpPr>
            <p:spPr>
              <a:xfrm>
                <a:off x="5237835" y="2453563"/>
                <a:ext cx="19202" cy="9372"/>
              </a:xfrm>
              <a:custGeom>
                <a:avLst/>
                <a:gdLst>
                  <a:gd name="connsiteX0" fmla="*/ 9678 w 19202"/>
                  <a:gd name="connsiteY0" fmla="*/ 0 h 9372"/>
                  <a:gd name="connsiteX1" fmla="*/ 6858 w 19202"/>
                  <a:gd name="connsiteY1" fmla="*/ 1981 h 9372"/>
                  <a:gd name="connsiteX2" fmla="*/ 1829 w 19202"/>
                  <a:gd name="connsiteY2" fmla="*/ 3581 h 9372"/>
                  <a:gd name="connsiteX3" fmla="*/ 0 w 19202"/>
                  <a:gd name="connsiteY3" fmla="*/ 5410 h 9372"/>
                  <a:gd name="connsiteX4" fmla="*/ 1829 w 19202"/>
                  <a:gd name="connsiteY4" fmla="*/ 5258 h 9372"/>
                  <a:gd name="connsiteX5" fmla="*/ 9906 w 19202"/>
                  <a:gd name="connsiteY5" fmla="*/ 9373 h 9372"/>
                  <a:gd name="connsiteX6" fmla="*/ 12040 w 19202"/>
                  <a:gd name="connsiteY6" fmla="*/ 9296 h 9372"/>
                  <a:gd name="connsiteX7" fmla="*/ 14173 w 19202"/>
                  <a:gd name="connsiteY7" fmla="*/ 8839 h 9372"/>
                  <a:gd name="connsiteX8" fmla="*/ 15011 w 19202"/>
                  <a:gd name="connsiteY8" fmla="*/ 8001 h 9372"/>
                  <a:gd name="connsiteX9" fmla="*/ 16002 w 19202"/>
                  <a:gd name="connsiteY9" fmla="*/ 5944 h 9372"/>
                  <a:gd name="connsiteX10" fmla="*/ 19203 w 19202"/>
                  <a:gd name="connsiteY10" fmla="*/ 4191 h 9372"/>
                  <a:gd name="connsiteX11" fmla="*/ 16231 w 19202"/>
                  <a:gd name="connsiteY11" fmla="*/ 1981 h 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02" h="9372">
                    <a:moveTo>
                      <a:pt x="9678" y="0"/>
                    </a:moveTo>
                    <a:lnTo>
                      <a:pt x="6858" y="1981"/>
                    </a:lnTo>
                    <a:lnTo>
                      <a:pt x="1829" y="3581"/>
                    </a:lnTo>
                    <a:lnTo>
                      <a:pt x="0" y="5410"/>
                    </a:lnTo>
                    <a:lnTo>
                      <a:pt x="1829" y="5258"/>
                    </a:lnTo>
                    <a:lnTo>
                      <a:pt x="9906" y="9373"/>
                    </a:lnTo>
                    <a:lnTo>
                      <a:pt x="12040" y="9296"/>
                    </a:lnTo>
                    <a:lnTo>
                      <a:pt x="14173" y="8839"/>
                    </a:lnTo>
                    <a:lnTo>
                      <a:pt x="15011" y="8001"/>
                    </a:lnTo>
                    <a:lnTo>
                      <a:pt x="16002" y="5944"/>
                    </a:lnTo>
                    <a:lnTo>
                      <a:pt x="19203" y="4191"/>
                    </a:lnTo>
                    <a:lnTo>
                      <a:pt x="16231" y="19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2" name="Freeform: Shape 1821">
                <a:extLst>
                  <a:ext uri="{FF2B5EF4-FFF2-40B4-BE49-F238E27FC236}">
                    <a16:creationId xmlns:a16="http://schemas.microsoft.com/office/drawing/2014/main" id="{FD6AA513-0ED1-46BD-9FBF-CC6115F1DC0F}"/>
                  </a:ext>
                </a:extLst>
              </p:cNvPr>
              <p:cNvSpPr/>
              <p:nvPr/>
            </p:nvSpPr>
            <p:spPr>
              <a:xfrm>
                <a:off x="5195849" y="2517114"/>
                <a:ext cx="5181" cy="3886"/>
              </a:xfrm>
              <a:custGeom>
                <a:avLst/>
                <a:gdLst>
                  <a:gd name="connsiteX0" fmla="*/ 0 w 5181"/>
                  <a:gd name="connsiteY0" fmla="*/ 1905 h 3886"/>
                  <a:gd name="connsiteX1" fmla="*/ 229 w 5181"/>
                  <a:gd name="connsiteY1" fmla="*/ 2743 h 3886"/>
                  <a:gd name="connsiteX2" fmla="*/ 3810 w 5181"/>
                  <a:gd name="connsiteY2" fmla="*/ 3886 h 3886"/>
                  <a:gd name="connsiteX3" fmla="*/ 5182 w 5181"/>
                  <a:gd name="connsiteY3" fmla="*/ 610 h 3886"/>
                  <a:gd name="connsiteX4" fmla="*/ 4877 w 5181"/>
                  <a:gd name="connsiteY4" fmla="*/ 0 h 3886"/>
                  <a:gd name="connsiteX5" fmla="*/ 4039 w 5181"/>
                  <a:gd name="connsiteY5" fmla="*/ 0 h 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" h="3886">
                    <a:moveTo>
                      <a:pt x="0" y="1905"/>
                    </a:moveTo>
                    <a:lnTo>
                      <a:pt x="229" y="2743"/>
                    </a:lnTo>
                    <a:lnTo>
                      <a:pt x="3810" y="3886"/>
                    </a:lnTo>
                    <a:lnTo>
                      <a:pt x="5182" y="610"/>
                    </a:lnTo>
                    <a:lnTo>
                      <a:pt x="4877" y="0"/>
                    </a:lnTo>
                    <a:lnTo>
                      <a:pt x="403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3" name="Freeform: Shape 1822">
                <a:extLst>
                  <a:ext uri="{FF2B5EF4-FFF2-40B4-BE49-F238E27FC236}">
                    <a16:creationId xmlns:a16="http://schemas.microsoft.com/office/drawing/2014/main" id="{50ACA0EA-B045-45DA-8709-D7239232EB64}"/>
                  </a:ext>
                </a:extLst>
              </p:cNvPr>
              <p:cNvSpPr/>
              <p:nvPr/>
            </p:nvSpPr>
            <p:spPr>
              <a:xfrm>
                <a:off x="5089398" y="2195702"/>
                <a:ext cx="11582" cy="14477"/>
              </a:xfrm>
              <a:custGeom>
                <a:avLst/>
                <a:gdLst>
                  <a:gd name="connsiteX0" fmla="*/ 4496 w 11582"/>
                  <a:gd name="connsiteY0" fmla="*/ 13945 h 14477"/>
                  <a:gd name="connsiteX1" fmla="*/ 6248 w 11582"/>
                  <a:gd name="connsiteY1" fmla="*/ 14478 h 14477"/>
                  <a:gd name="connsiteX2" fmla="*/ 11125 w 11582"/>
                  <a:gd name="connsiteY2" fmla="*/ 14402 h 14477"/>
                  <a:gd name="connsiteX3" fmla="*/ 11582 w 11582"/>
                  <a:gd name="connsiteY3" fmla="*/ 11963 h 14477"/>
                  <a:gd name="connsiteX4" fmla="*/ 11125 w 11582"/>
                  <a:gd name="connsiteY4" fmla="*/ 7696 h 14477"/>
                  <a:gd name="connsiteX5" fmla="*/ 8992 w 11582"/>
                  <a:gd name="connsiteY5" fmla="*/ 2743 h 14477"/>
                  <a:gd name="connsiteX6" fmla="*/ 8001 w 11582"/>
                  <a:gd name="connsiteY6" fmla="*/ 1372 h 14477"/>
                  <a:gd name="connsiteX7" fmla="*/ 5410 w 11582"/>
                  <a:gd name="connsiteY7" fmla="*/ 0 h 14477"/>
                  <a:gd name="connsiteX8" fmla="*/ 2896 w 11582"/>
                  <a:gd name="connsiteY8" fmla="*/ 381 h 14477"/>
                  <a:gd name="connsiteX9" fmla="*/ 1829 w 11582"/>
                  <a:gd name="connsiteY9" fmla="*/ 1372 h 14477"/>
                  <a:gd name="connsiteX10" fmla="*/ 838 w 11582"/>
                  <a:gd name="connsiteY10" fmla="*/ 2667 h 14477"/>
                  <a:gd name="connsiteX11" fmla="*/ 0 w 11582"/>
                  <a:gd name="connsiteY11" fmla="*/ 5258 h 14477"/>
                  <a:gd name="connsiteX12" fmla="*/ 2362 w 11582"/>
                  <a:gd name="connsiteY12" fmla="*/ 12649 h 1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82" h="14477">
                    <a:moveTo>
                      <a:pt x="4496" y="13945"/>
                    </a:moveTo>
                    <a:lnTo>
                      <a:pt x="6248" y="14478"/>
                    </a:lnTo>
                    <a:lnTo>
                      <a:pt x="11125" y="14402"/>
                    </a:lnTo>
                    <a:lnTo>
                      <a:pt x="11582" y="11963"/>
                    </a:lnTo>
                    <a:lnTo>
                      <a:pt x="11125" y="7696"/>
                    </a:lnTo>
                    <a:lnTo>
                      <a:pt x="8992" y="2743"/>
                    </a:lnTo>
                    <a:lnTo>
                      <a:pt x="8001" y="1372"/>
                    </a:lnTo>
                    <a:lnTo>
                      <a:pt x="5410" y="0"/>
                    </a:lnTo>
                    <a:lnTo>
                      <a:pt x="2896" y="381"/>
                    </a:lnTo>
                    <a:lnTo>
                      <a:pt x="1829" y="1372"/>
                    </a:lnTo>
                    <a:lnTo>
                      <a:pt x="838" y="2667"/>
                    </a:lnTo>
                    <a:lnTo>
                      <a:pt x="0" y="5258"/>
                    </a:lnTo>
                    <a:lnTo>
                      <a:pt x="2362" y="126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4" name="Freeform: Shape 1823">
                <a:extLst>
                  <a:ext uri="{FF2B5EF4-FFF2-40B4-BE49-F238E27FC236}">
                    <a16:creationId xmlns:a16="http://schemas.microsoft.com/office/drawing/2014/main" id="{9D646374-1D70-4D11-9086-C381751861FA}"/>
                  </a:ext>
                </a:extLst>
              </p:cNvPr>
              <p:cNvSpPr/>
              <p:nvPr/>
            </p:nvSpPr>
            <p:spPr>
              <a:xfrm>
                <a:off x="5166588" y="2019223"/>
                <a:ext cx="9372" cy="7772"/>
              </a:xfrm>
              <a:custGeom>
                <a:avLst/>
                <a:gdLst>
                  <a:gd name="connsiteX0" fmla="*/ 4724 w 9372"/>
                  <a:gd name="connsiteY0" fmla="*/ 7696 h 7772"/>
                  <a:gd name="connsiteX1" fmla="*/ 6934 w 9372"/>
                  <a:gd name="connsiteY1" fmla="*/ 7773 h 7772"/>
                  <a:gd name="connsiteX2" fmla="*/ 9144 w 9372"/>
                  <a:gd name="connsiteY2" fmla="*/ 7011 h 7772"/>
                  <a:gd name="connsiteX3" fmla="*/ 9372 w 9372"/>
                  <a:gd name="connsiteY3" fmla="*/ 6629 h 7772"/>
                  <a:gd name="connsiteX4" fmla="*/ 7315 w 9372"/>
                  <a:gd name="connsiteY4" fmla="*/ 5868 h 7772"/>
                  <a:gd name="connsiteX5" fmla="*/ 6934 w 9372"/>
                  <a:gd name="connsiteY5" fmla="*/ 5258 h 7772"/>
                  <a:gd name="connsiteX6" fmla="*/ 6705 w 9372"/>
                  <a:gd name="connsiteY6" fmla="*/ 3505 h 7772"/>
                  <a:gd name="connsiteX7" fmla="*/ 4953 w 9372"/>
                  <a:gd name="connsiteY7" fmla="*/ 762 h 7772"/>
                  <a:gd name="connsiteX8" fmla="*/ 1676 w 9372"/>
                  <a:gd name="connsiteY8" fmla="*/ 0 h 7772"/>
                  <a:gd name="connsiteX9" fmla="*/ 228 w 9372"/>
                  <a:gd name="connsiteY9" fmla="*/ 457 h 7772"/>
                  <a:gd name="connsiteX10" fmla="*/ 0 w 9372"/>
                  <a:gd name="connsiteY10" fmla="*/ 2058 h 7772"/>
                  <a:gd name="connsiteX11" fmla="*/ 1295 w 9372"/>
                  <a:gd name="connsiteY11" fmla="*/ 4420 h 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" h="7772">
                    <a:moveTo>
                      <a:pt x="4724" y="7696"/>
                    </a:moveTo>
                    <a:lnTo>
                      <a:pt x="6934" y="7773"/>
                    </a:lnTo>
                    <a:lnTo>
                      <a:pt x="9144" y="7011"/>
                    </a:lnTo>
                    <a:lnTo>
                      <a:pt x="9372" y="6629"/>
                    </a:lnTo>
                    <a:lnTo>
                      <a:pt x="7315" y="5868"/>
                    </a:lnTo>
                    <a:lnTo>
                      <a:pt x="6934" y="5258"/>
                    </a:lnTo>
                    <a:lnTo>
                      <a:pt x="6705" y="3505"/>
                    </a:lnTo>
                    <a:lnTo>
                      <a:pt x="4953" y="762"/>
                    </a:lnTo>
                    <a:lnTo>
                      <a:pt x="1676" y="0"/>
                    </a:lnTo>
                    <a:lnTo>
                      <a:pt x="228" y="457"/>
                    </a:lnTo>
                    <a:lnTo>
                      <a:pt x="0" y="2058"/>
                    </a:lnTo>
                    <a:lnTo>
                      <a:pt x="1295" y="44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5" name="Freeform: Shape 1824">
                <a:extLst>
                  <a:ext uri="{FF2B5EF4-FFF2-40B4-BE49-F238E27FC236}">
                    <a16:creationId xmlns:a16="http://schemas.microsoft.com/office/drawing/2014/main" id="{FFD6F160-3603-4E83-BF89-14DB2FD63342}"/>
                  </a:ext>
                </a:extLst>
              </p:cNvPr>
              <p:cNvSpPr/>
              <p:nvPr/>
            </p:nvSpPr>
            <p:spPr>
              <a:xfrm>
                <a:off x="5168417" y="2006498"/>
                <a:ext cx="22936" cy="14325"/>
              </a:xfrm>
              <a:custGeom>
                <a:avLst/>
                <a:gdLst>
                  <a:gd name="connsiteX0" fmla="*/ 838 w 22936"/>
                  <a:gd name="connsiteY0" fmla="*/ 9754 h 14325"/>
                  <a:gd name="connsiteX1" fmla="*/ 1905 w 22936"/>
                  <a:gd name="connsiteY1" fmla="*/ 9982 h 14325"/>
                  <a:gd name="connsiteX2" fmla="*/ 4343 w 22936"/>
                  <a:gd name="connsiteY2" fmla="*/ 8153 h 14325"/>
                  <a:gd name="connsiteX3" fmla="*/ 4648 w 22936"/>
                  <a:gd name="connsiteY3" fmla="*/ 8687 h 14325"/>
                  <a:gd name="connsiteX4" fmla="*/ 4648 w 22936"/>
                  <a:gd name="connsiteY4" fmla="*/ 10668 h 14325"/>
                  <a:gd name="connsiteX5" fmla="*/ 5029 w 22936"/>
                  <a:gd name="connsiteY5" fmla="*/ 11582 h 14325"/>
                  <a:gd name="connsiteX6" fmla="*/ 5943 w 22936"/>
                  <a:gd name="connsiteY6" fmla="*/ 12344 h 14325"/>
                  <a:gd name="connsiteX7" fmla="*/ 7239 w 22936"/>
                  <a:gd name="connsiteY7" fmla="*/ 12725 h 14325"/>
                  <a:gd name="connsiteX8" fmla="*/ 13868 w 22936"/>
                  <a:gd name="connsiteY8" fmla="*/ 11582 h 14325"/>
                  <a:gd name="connsiteX9" fmla="*/ 18974 w 22936"/>
                  <a:gd name="connsiteY9" fmla="*/ 14326 h 14325"/>
                  <a:gd name="connsiteX10" fmla="*/ 20422 w 22936"/>
                  <a:gd name="connsiteY10" fmla="*/ 14173 h 14325"/>
                  <a:gd name="connsiteX11" fmla="*/ 21717 w 22936"/>
                  <a:gd name="connsiteY11" fmla="*/ 13335 h 14325"/>
                  <a:gd name="connsiteX12" fmla="*/ 22936 w 22936"/>
                  <a:gd name="connsiteY12" fmla="*/ 10668 h 14325"/>
                  <a:gd name="connsiteX13" fmla="*/ 20802 w 22936"/>
                  <a:gd name="connsiteY13" fmla="*/ 9144 h 14325"/>
                  <a:gd name="connsiteX14" fmla="*/ 18211 w 22936"/>
                  <a:gd name="connsiteY14" fmla="*/ 8992 h 14325"/>
                  <a:gd name="connsiteX15" fmla="*/ 13868 w 22936"/>
                  <a:gd name="connsiteY15" fmla="*/ 7772 h 14325"/>
                  <a:gd name="connsiteX16" fmla="*/ 10973 w 22936"/>
                  <a:gd name="connsiteY16" fmla="*/ 7849 h 14325"/>
                  <a:gd name="connsiteX17" fmla="*/ 11506 w 22936"/>
                  <a:gd name="connsiteY17" fmla="*/ 6477 h 14325"/>
                  <a:gd name="connsiteX18" fmla="*/ 12878 w 22936"/>
                  <a:gd name="connsiteY18" fmla="*/ 4877 h 14325"/>
                  <a:gd name="connsiteX19" fmla="*/ 12954 w 22936"/>
                  <a:gd name="connsiteY19" fmla="*/ 3810 h 14325"/>
                  <a:gd name="connsiteX20" fmla="*/ 11735 w 22936"/>
                  <a:gd name="connsiteY20" fmla="*/ 2514 h 14325"/>
                  <a:gd name="connsiteX21" fmla="*/ 7620 w 22936"/>
                  <a:gd name="connsiteY21" fmla="*/ 381 h 14325"/>
                  <a:gd name="connsiteX22" fmla="*/ 4038 w 22936"/>
                  <a:gd name="connsiteY22" fmla="*/ 0 h 14325"/>
                  <a:gd name="connsiteX23" fmla="*/ 1676 w 22936"/>
                  <a:gd name="connsiteY23" fmla="*/ 762 h 14325"/>
                  <a:gd name="connsiteX24" fmla="*/ 228 w 22936"/>
                  <a:gd name="connsiteY24" fmla="*/ 4496 h 14325"/>
                  <a:gd name="connsiteX25" fmla="*/ 0 w 22936"/>
                  <a:gd name="connsiteY25" fmla="*/ 7087 h 14325"/>
                  <a:gd name="connsiteX26" fmla="*/ 228 w 22936"/>
                  <a:gd name="connsiteY26" fmla="*/ 8839 h 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936" h="14325">
                    <a:moveTo>
                      <a:pt x="838" y="9754"/>
                    </a:moveTo>
                    <a:lnTo>
                      <a:pt x="1905" y="9982"/>
                    </a:lnTo>
                    <a:lnTo>
                      <a:pt x="4343" y="8153"/>
                    </a:lnTo>
                    <a:lnTo>
                      <a:pt x="4648" y="8687"/>
                    </a:lnTo>
                    <a:lnTo>
                      <a:pt x="4648" y="10668"/>
                    </a:lnTo>
                    <a:lnTo>
                      <a:pt x="5029" y="11582"/>
                    </a:lnTo>
                    <a:lnTo>
                      <a:pt x="5943" y="12344"/>
                    </a:lnTo>
                    <a:lnTo>
                      <a:pt x="7239" y="12725"/>
                    </a:lnTo>
                    <a:lnTo>
                      <a:pt x="13868" y="11582"/>
                    </a:lnTo>
                    <a:lnTo>
                      <a:pt x="18974" y="14326"/>
                    </a:lnTo>
                    <a:lnTo>
                      <a:pt x="20422" y="14173"/>
                    </a:lnTo>
                    <a:lnTo>
                      <a:pt x="21717" y="13335"/>
                    </a:lnTo>
                    <a:lnTo>
                      <a:pt x="22936" y="10668"/>
                    </a:lnTo>
                    <a:lnTo>
                      <a:pt x="20802" y="9144"/>
                    </a:lnTo>
                    <a:lnTo>
                      <a:pt x="18211" y="8992"/>
                    </a:lnTo>
                    <a:lnTo>
                      <a:pt x="13868" y="7772"/>
                    </a:lnTo>
                    <a:lnTo>
                      <a:pt x="10973" y="7849"/>
                    </a:lnTo>
                    <a:lnTo>
                      <a:pt x="11506" y="6477"/>
                    </a:lnTo>
                    <a:lnTo>
                      <a:pt x="12878" y="4877"/>
                    </a:lnTo>
                    <a:lnTo>
                      <a:pt x="12954" y="3810"/>
                    </a:lnTo>
                    <a:lnTo>
                      <a:pt x="11735" y="2514"/>
                    </a:lnTo>
                    <a:lnTo>
                      <a:pt x="7620" y="381"/>
                    </a:lnTo>
                    <a:lnTo>
                      <a:pt x="4038" y="0"/>
                    </a:lnTo>
                    <a:lnTo>
                      <a:pt x="1676" y="762"/>
                    </a:lnTo>
                    <a:lnTo>
                      <a:pt x="228" y="4496"/>
                    </a:lnTo>
                    <a:lnTo>
                      <a:pt x="0" y="7087"/>
                    </a:lnTo>
                    <a:lnTo>
                      <a:pt x="228" y="88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6" name="Freeform: Shape 1825">
                <a:extLst>
                  <a:ext uri="{FF2B5EF4-FFF2-40B4-BE49-F238E27FC236}">
                    <a16:creationId xmlns:a16="http://schemas.microsoft.com/office/drawing/2014/main" id="{91D024A6-11C9-41CF-AB78-B7E5CB4CACC5}"/>
                  </a:ext>
                </a:extLst>
              </p:cNvPr>
              <p:cNvSpPr/>
              <p:nvPr/>
            </p:nvSpPr>
            <p:spPr>
              <a:xfrm>
                <a:off x="5180761" y="2023872"/>
                <a:ext cx="5334" cy="5486"/>
              </a:xfrm>
              <a:custGeom>
                <a:avLst/>
                <a:gdLst>
                  <a:gd name="connsiteX0" fmla="*/ 2286 w 5334"/>
                  <a:gd name="connsiteY0" fmla="*/ 4419 h 5486"/>
                  <a:gd name="connsiteX1" fmla="*/ 3734 w 5334"/>
                  <a:gd name="connsiteY1" fmla="*/ 5486 h 5486"/>
                  <a:gd name="connsiteX2" fmla="*/ 4115 w 5334"/>
                  <a:gd name="connsiteY2" fmla="*/ 5334 h 5486"/>
                  <a:gd name="connsiteX3" fmla="*/ 4724 w 5334"/>
                  <a:gd name="connsiteY3" fmla="*/ 2057 h 5486"/>
                  <a:gd name="connsiteX4" fmla="*/ 5334 w 5334"/>
                  <a:gd name="connsiteY4" fmla="*/ 457 h 5486"/>
                  <a:gd name="connsiteX5" fmla="*/ 3657 w 5334"/>
                  <a:gd name="connsiteY5" fmla="*/ 0 h 5486"/>
                  <a:gd name="connsiteX6" fmla="*/ 0 w 5334"/>
                  <a:gd name="connsiteY6" fmla="*/ 762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4" h="5486">
                    <a:moveTo>
                      <a:pt x="2286" y="4419"/>
                    </a:moveTo>
                    <a:lnTo>
                      <a:pt x="3734" y="5486"/>
                    </a:lnTo>
                    <a:lnTo>
                      <a:pt x="4115" y="5334"/>
                    </a:lnTo>
                    <a:lnTo>
                      <a:pt x="4724" y="2057"/>
                    </a:lnTo>
                    <a:lnTo>
                      <a:pt x="5334" y="457"/>
                    </a:lnTo>
                    <a:lnTo>
                      <a:pt x="3657" y="0"/>
                    </a:lnTo>
                    <a:lnTo>
                      <a:pt x="0" y="7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7" name="Freeform: Shape 1826">
                <a:extLst>
                  <a:ext uri="{FF2B5EF4-FFF2-40B4-BE49-F238E27FC236}">
                    <a16:creationId xmlns:a16="http://schemas.microsoft.com/office/drawing/2014/main" id="{9ED8CA53-65D3-46A4-AFE2-AFAC3154B09F}"/>
                  </a:ext>
                </a:extLst>
              </p:cNvPr>
              <p:cNvSpPr/>
              <p:nvPr/>
            </p:nvSpPr>
            <p:spPr>
              <a:xfrm>
                <a:off x="5121326" y="2317622"/>
                <a:ext cx="20116" cy="14859"/>
              </a:xfrm>
              <a:custGeom>
                <a:avLst/>
                <a:gdLst>
                  <a:gd name="connsiteX0" fmla="*/ 0 w 20116"/>
                  <a:gd name="connsiteY0" fmla="*/ 1676 h 14859"/>
                  <a:gd name="connsiteX1" fmla="*/ 609 w 20116"/>
                  <a:gd name="connsiteY1" fmla="*/ 8230 h 14859"/>
                  <a:gd name="connsiteX2" fmla="*/ 3734 w 20116"/>
                  <a:gd name="connsiteY2" fmla="*/ 12649 h 14859"/>
                  <a:gd name="connsiteX3" fmla="*/ 5791 w 20116"/>
                  <a:gd name="connsiteY3" fmla="*/ 12573 h 14859"/>
                  <a:gd name="connsiteX4" fmla="*/ 7620 w 20116"/>
                  <a:gd name="connsiteY4" fmla="*/ 14859 h 14859"/>
                  <a:gd name="connsiteX5" fmla="*/ 11201 w 20116"/>
                  <a:gd name="connsiteY5" fmla="*/ 12802 h 14859"/>
                  <a:gd name="connsiteX6" fmla="*/ 14249 w 20116"/>
                  <a:gd name="connsiteY6" fmla="*/ 10439 h 14859"/>
                  <a:gd name="connsiteX7" fmla="*/ 18745 w 20116"/>
                  <a:gd name="connsiteY7" fmla="*/ 8077 h 14859"/>
                  <a:gd name="connsiteX8" fmla="*/ 20116 w 20116"/>
                  <a:gd name="connsiteY8" fmla="*/ 5868 h 14859"/>
                  <a:gd name="connsiteX9" fmla="*/ 16002 w 20116"/>
                  <a:gd name="connsiteY9" fmla="*/ 6020 h 14859"/>
                  <a:gd name="connsiteX10" fmla="*/ 14478 w 20116"/>
                  <a:gd name="connsiteY10" fmla="*/ 5106 h 14859"/>
                  <a:gd name="connsiteX11" fmla="*/ 9830 w 20116"/>
                  <a:gd name="connsiteY11" fmla="*/ 76 h 14859"/>
                  <a:gd name="connsiteX12" fmla="*/ 4191 w 20116"/>
                  <a:gd name="connsiteY12" fmla="*/ 0 h 1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116" h="14859">
                    <a:moveTo>
                      <a:pt x="0" y="1676"/>
                    </a:moveTo>
                    <a:lnTo>
                      <a:pt x="609" y="8230"/>
                    </a:lnTo>
                    <a:lnTo>
                      <a:pt x="3734" y="12649"/>
                    </a:lnTo>
                    <a:lnTo>
                      <a:pt x="5791" y="12573"/>
                    </a:lnTo>
                    <a:lnTo>
                      <a:pt x="7620" y="14859"/>
                    </a:lnTo>
                    <a:lnTo>
                      <a:pt x="11201" y="12802"/>
                    </a:lnTo>
                    <a:lnTo>
                      <a:pt x="14249" y="10439"/>
                    </a:lnTo>
                    <a:lnTo>
                      <a:pt x="18745" y="8077"/>
                    </a:lnTo>
                    <a:lnTo>
                      <a:pt x="20116" y="5868"/>
                    </a:lnTo>
                    <a:lnTo>
                      <a:pt x="16002" y="6020"/>
                    </a:lnTo>
                    <a:lnTo>
                      <a:pt x="14478" y="5106"/>
                    </a:lnTo>
                    <a:lnTo>
                      <a:pt x="9830" y="76"/>
                    </a:lnTo>
                    <a:lnTo>
                      <a:pt x="419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8" name="Freeform: Shape 1827">
                <a:extLst>
                  <a:ext uri="{FF2B5EF4-FFF2-40B4-BE49-F238E27FC236}">
                    <a16:creationId xmlns:a16="http://schemas.microsoft.com/office/drawing/2014/main" id="{71D78452-7AF4-4EB5-8EFD-05CE2254635A}"/>
                  </a:ext>
                </a:extLst>
              </p:cNvPr>
              <p:cNvSpPr/>
              <p:nvPr/>
            </p:nvSpPr>
            <p:spPr>
              <a:xfrm>
                <a:off x="5112943" y="2265654"/>
                <a:ext cx="17297" cy="18364"/>
              </a:xfrm>
              <a:custGeom>
                <a:avLst/>
                <a:gdLst>
                  <a:gd name="connsiteX0" fmla="*/ 15087 w 17297"/>
                  <a:gd name="connsiteY0" fmla="*/ 229 h 18364"/>
                  <a:gd name="connsiteX1" fmla="*/ 13945 w 17297"/>
                  <a:gd name="connsiteY1" fmla="*/ 0 h 18364"/>
                  <a:gd name="connsiteX2" fmla="*/ 10744 w 17297"/>
                  <a:gd name="connsiteY2" fmla="*/ 1600 h 18364"/>
                  <a:gd name="connsiteX3" fmla="*/ 6553 w 17297"/>
                  <a:gd name="connsiteY3" fmla="*/ 7391 h 18364"/>
                  <a:gd name="connsiteX4" fmla="*/ 3353 w 17297"/>
                  <a:gd name="connsiteY4" fmla="*/ 9601 h 18364"/>
                  <a:gd name="connsiteX5" fmla="*/ 1524 w 17297"/>
                  <a:gd name="connsiteY5" fmla="*/ 15240 h 18364"/>
                  <a:gd name="connsiteX6" fmla="*/ 0 w 17297"/>
                  <a:gd name="connsiteY6" fmla="*/ 17602 h 18364"/>
                  <a:gd name="connsiteX7" fmla="*/ 762 w 17297"/>
                  <a:gd name="connsiteY7" fmla="*/ 17831 h 18364"/>
                  <a:gd name="connsiteX8" fmla="*/ 3429 w 17297"/>
                  <a:gd name="connsiteY8" fmla="*/ 17145 h 18364"/>
                  <a:gd name="connsiteX9" fmla="*/ 6629 w 17297"/>
                  <a:gd name="connsiteY9" fmla="*/ 18364 h 18364"/>
                  <a:gd name="connsiteX10" fmla="*/ 14402 w 17297"/>
                  <a:gd name="connsiteY10" fmla="*/ 11659 h 18364"/>
                  <a:gd name="connsiteX11" fmla="*/ 15240 w 17297"/>
                  <a:gd name="connsiteY11" fmla="*/ 9601 h 18364"/>
                  <a:gd name="connsiteX12" fmla="*/ 17298 w 17297"/>
                  <a:gd name="connsiteY12" fmla="*/ 7239 h 18364"/>
                  <a:gd name="connsiteX13" fmla="*/ 15773 w 17297"/>
                  <a:gd name="connsiteY13" fmla="*/ 762 h 1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297" h="18364">
                    <a:moveTo>
                      <a:pt x="15087" y="229"/>
                    </a:moveTo>
                    <a:lnTo>
                      <a:pt x="13945" y="0"/>
                    </a:lnTo>
                    <a:lnTo>
                      <a:pt x="10744" y="1600"/>
                    </a:lnTo>
                    <a:lnTo>
                      <a:pt x="6553" y="7391"/>
                    </a:lnTo>
                    <a:lnTo>
                      <a:pt x="3353" y="9601"/>
                    </a:lnTo>
                    <a:lnTo>
                      <a:pt x="1524" y="15240"/>
                    </a:lnTo>
                    <a:lnTo>
                      <a:pt x="0" y="17602"/>
                    </a:lnTo>
                    <a:lnTo>
                      <a:pt x="762" y="17831"/>
                    </a:lnTo>
                    <a:lnTo>
                      <a:pt x="3429" y="17145"/>
                    </a:lnTo>
                    <a:lnTo>
                      <a:pt x="6629" y="18364"/>
                    </a:lnTo>
                    <a:lnTo>
                      <a:pt x="14402" y="11659"/>
                    </a:lnTo>
                    <a:lnTo>
                      <a:pt x="15240" y="9601"/>
                    </a:lnTo>
                    <a:lnTo>
                      <a:pt x="17298" y="7239"/>
                    </a:lnTo>
                    <a:lnTo>
                      <a:pt x="15773" y="7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9" name="Freeform: Shape 1828">
                <a:extLst>
                  <a:ext uri="{FF2B5EF4-FFF2-40B4-BE49-F238E27FC236}">
                    <a16:creationId xmlns:a16="http://schemas.microsoft.com/office/drawing/2014/main" id="{FB1E5B72-6B37-4B1D-AA34-C42C805C61CB}"/>
                  </a:ext>
                </a:extLst>
              </p:cNvPr>
              <p:cNvSpPr/>
              <p:nvPr/>
            </p:nvSpPr>
            <p:spPr>
              <a:xfrm>
                <a:off x="5049088" y="2123160"/>
                <a:ext cx="6705" cy="5410"/>
              </a:xfrm>
              <a:custGeom>
                <a:avLst/>
                <a:gdLst>
                  <a:gd name="connsiteX0" fmla="*/ 6020 w 6705"/>
                  <a:gd name="connsiteY0" fmla="*/ 1067 h 5410"/>
                  <a:gd name="connsiteX1" fmla="*/ 4267 w 6705"/>
                  <a:gd name="connsiteY1" fmla="*/ 0 h 5410"/>
                  <a:gd name="connsiteX2" fmla="*/ 0 w 6705"/>
                  <a:gd name="connsiteY2" fmla="*/ 1829 h 5410"/>
                  <a:gd name="connsiteX3" fmla="*/ 1905 w 6705"/>
                  <a:gd name="connsiteY3" fmla="*/ 4343 h 5410"/>
                  <a:gd name="connsiteX4" fmla="*/ 3353 w 6705"/>
                  <a:gd name="connsiteY4" fmla="*/ 5258 h 5410"/>
                  <a:gd name="connsiteX5" fmla="*/ 4801 w 6705"/>
                  <a:gd name="connsiteY5" fmla="*/ 5410 h 5410"/>
                  <a:gd name="connsiteX6" fmla="*/ 5944 w 6705"/>
                  <a:gd name="connsiteY6" fmla="*/ 4724 h 5410"/>
                  <a:gd name="connsiteX7" fmla="*/ 6706 w 6705"/>
                  <a:gd name="connsiteY7" fmla="*/ 3581 h 5410"/>
                  <a:gd name="connsiteX8" fmla="*/ 6629 w 6705"/>
                  <a:gd name="connsiteY8" fmla="*/ 2210 h 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05" h="5410">
                    <a:moveTo>
                      <a:pt x="6020" y="1067"/>
                    </a:moveTo>
                    <a:lnTo>
                      <a:pt x="4267" y="0"/>
                    </a:lnTo>
                    <a:lnTo>
                      <a:pt x="0" y="1829"/>
                    </a:lnTo>
                    <a:lnTo>
                      <a:pt x="1905" y="4343"/>
                    </a:lnTo>
                    <a:lnTo>
                      <a:pt x="3353" y="5258"/>
                    </a:lnTo>
                    <a:lnTo>
                      <a:pt x="4801" y="5410"/>
                    </a:lnTo>
                    <a:lnTo>
                      <a:pt x="5944" y="4724"/>
                    </a:lnTo>
                    <a:lnTo>
                      <a:pt x="6706" y="3581"/>
                    </a:lnTo>
                    <a:lnTo>
                      <a:pt x="6629" y="22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0" name="Freeform: Shape 1829">
                <a:extLst>
                  <a:ext uri="{FF2B5EF4-FFF2-40B4-BE49-F238E27FC236}">
                    <a16:creationId xmlns:a16="http://schemas.microsoft.com/office/drawing/2014/main" id="{B606B88B-F67B-412B-BA0E-C59B636F2C3F}"/>
                  </a:ext>
                </a:extLst>
              </p:cNvPr>
              <p:cNvSpPr/>
              <p:nvPr/>
            </p:nvSpPr>
            <p:spPr>
              <a:xfrm>
                <a:off x="5063109" y="2173909"/>
                <a:ext cx="13411" cy="17068"/>
              </a:xfrm>
              <a:custGeom>
                <a:avLst/>
                <a:gdLst>
                  <a:gd name="connsiteX0" fmla="*/ 3124 w 13411"/>
                  <a:gd name="connsiteY0" fmla="*/ 17069 h 17068"/>
                  <a:gd name="connsiteX1" fmla="*/ 3962 w 13411"/>
                  <a:gd name="connsiteY1" fmla="*/ 16535 h 17068"/>
                  <a:gd name="connsiteX2" fmla="*/ 10592 w 13411"/>
                  <a:gd name="connsiteY2" fmla="*/ 6172 h 17068"/>
                  <a:gd name="connsiteX3" fmla="*/ 13411 w 13411"/>
                  <a:gd name="connsiteY3" fmla="*/ 76 h 17068"/>
                  <a:gd name="connsiteX4" fmla="*/ 11963 w 13411"/>
                  <a:gd name="connsiteY4" fmla="*/ 0 h 17068"/>
                  <a:gd name="connsiteX5" fmla="*/ 10516 w 13411"/>
                  <a:gd name="connsiteY5" fmla="*/ 609 h 17068"/>
                  <a:gd name="connsiteX6" fmla="*/ 5105 w 13411"/>
                  <a:gd name="connsiteY6" fmla="*/ 4039 h 17068"/>
                  <a:gd name="connsiteX7" fmla="*/ 3810 w 13411"/>
                  <a:gd name="connsiteY7" fmla="*/ 6248 h 17068"/>
                  <a:gd name="connsiteX8" fmla="*/ 3886 w 13411"/>
                  <a:gd name="connsiteY8" fmla="*/ 6934 h 17068"/>
                  <a:gd name="connsiteX9" fmla="*/ 6172 w 13411"/>
                  <a:gd name="connsiteY9" fmla="*/ 7849 h 17068"/>
                  <a:gd name="connsiteX10" fmla="*/ 1143 w 13411"/>
                  <a:gd name="connsiteY10" fmla="*/ 10516 h 17068"/>
                  <a:gd name="connsiteX11" fmla="*/ 0 w 13411"/>
                  <a:gd name="connsiteY11" fmla="*/ 12268 h 17068"/>
                  <a:gd name="connsiteX12" fmla="*/ 0 w 13411"/>
                  <a:gd name="connsiteY12" fmla="*/ 14707 h 17068"/>
                  <a:gd name="connsiteX13" fmla="*/ 457 w 13411"/>
                  <a:gd name="connsiteY13" fmla="*/ 16078 h 17068"/>
                  <a:gd name="connsiteX14" fmla="*/ 1143 w 13411"/>
                  <a:gd name="connsiteY14" fmla="*/ 16916 h 1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11" h="17068">
                    <a:moveTo>
                      <a:pt x="3124" y="17069"/>
                    </a:moveTo>
                    <a:lnTo>
                      <a:pt x="3962" y="16535"/>
                    </a:lnTo>
                    <a:lnTo>
                      <a:pt x="10592" y="6172"/>
                    </a:lnTo>
                    <a:lnTo>
                      <a:pt x="13411" y="76"/>
                    </a:lnTo>
                    <a:lnTo>
                      <a:pt x="11963" y="0"/>
                    </a:lnTo>
                    <a:lnTo>
                      <a:pt x="10516" y="609"/>
                    </a:lnTo>
                    <a:lnTo>
                      <a:pt x="5105" y="4039"/>
                    </a:lnTo>
                    <a:lnTo>
                      <a:pt x="3810" y="6248"/>
                    </a:lnTo>
                    <a:lnTo>
                      <a:pt x="3886" y="6934"/>
                    </a:lnTo>
                    <a:lnTo>
                      <a:pt x="6172" y="7849"/>
                    </a:lnTo>
                    <a:lnTo>
                      <a:pt x="1143" y="10516"/>
                    </a:lnTo>
                    <a:lnTo>
                      <a:pt x="0" y="12268"/>
                    </a:lnTo>
                    <a:lnTo>
                      <a:pt x="0" y="14707"/>
                    </a:lnTo>
                    <a:lnTo>
                      <a:pt x="457" y="16078"/>
                    </a:lnTo>
                    <a:lnTo>
                      <a:pt x="1143" y="1691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1" name="Freeform: Shape 1830">
                <a:extLst>
                  <a:ext uri="{FF2B5EF4-FFF2-40B4-BE49-F238E27FC236}">
                    <a16:creationId xmlns:a16="http://schemas.microsoft.com/office/drawing/2014/main" id="{6E87C424-8B63-4B0A-B8BE-B7C60871C60F}"/>
                  </a:ext>
                </a:extLst>
              </p:cNvPr>
              <p:cNvSpPr/>
              <p:nvPr/>
            </p:nvSpPr>
            <p:spPr>
              <a:xfrm>
                <a:off x="5180075" y="1994992"/>
                <a:ext cx="12877" cy="10439"/>
              </a:xfrm>
              <a:custGeom>
                <a:avLst/>
                <a:gdLst>
                  <a:gd name="connsiteX0" fmla="*/ 3429 w 12877"/>
                  <a:gd name="connsiteY0" fmla="*/ 4115 h 10439"/>
                  <a:gd name="connsiteX1" fmla="*/ 7468 w 12877"/>
                  <a:gd name="connsiteY1" fmla="*/ 5639 h 10439"/>
                  <a:gd name="connsiteX2" fmla="*/ 7773 w 12877"/>
                  <a:gd name="connsiteY2" fmla="*/ 9296 h 10439"/>
                  <a:gd name="connsiteX3" fmla="*/ 9220 w 12877"/>
                  <a:gd name="connsiteY3" fmla="*/ 10439 h 10439"/>
                  <a:gd name="connsiteX4" fmla="*/ 12497 w 12877"/>
                  <a:gd name="connsiteY4" fmla="*/ 9068 h 10439"/>
                  <a:gd name="connsiteX5" fmla="*/ 12878 w 12877"/>
                  <a:gd name="connsiteY5" fmla="*/ 7239 h 10439"/>
                  <a:gd name="connsiteX6" fmla="*/ 12497 w 12877"/>
                  <a:gd name="connsiteY6" fmla="*/ 6782 h 10439"/>
                  <a:gd name="connsiteX7" fmla="*/ 9220 w 12877"/>
                  <a:gd name="connsiteY7" fmla="*/ 6020 h 10439"/>
                  <a:gd name="connsiteX8" fmla="*/ 7468 w 12877"/>
                  <a:gd name="connsiteY8" fmla="*/ 3277 h 10439"/>
                  <a:gd name="connsiteX9" fmla="*/ 2972 w 12877"/>
                  <a:gd name="connsiteY9" fmla="*/ 0 h 10439"/>
                  <a:gd name="connsiteX10" fmla="*/ 381 w 12877"/>
                  <a:gd name="connsiteY10" fmla="*/ 762 h 10439"/>
                  <a:gd name="connsiteX11" fmla="*/ 0 w 12877"/>
                  <a:gd name="connsiteY11" fmla="*/ 1296 h 10439"/>
                  <a:gd name="connsiteX12" fmla="*/ 1524 w 12877"/>
                  <a:gd name="connsiteY12" fmla="*/ 3124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7" h="10439">
                    <a:moveTo>
                      <a:pt x="3429" y="4115"/>
                    </a:moveTo>
                    <a:lnTo>
                      <a:pt x="7468" y="5639"/>
                    </a:lnTo>
                    <a:lnTo>
                      <a:pt x="7773" y="9296"/>
                    </a:lnTo>
                    <a:lnTo>
                      <a:pt x="9220" y="10439"/>
                    </a:lnTo>
                    <a:lnTo>
                      <a:pt x="12497" y="9068"/>
                    </a:lnTo>
                    <a:lnTo>
                      <a:pt x="12878" y="7239"/>
                    </a:lnTo>
                    <a:lnTo>
                      <a:pt x="12497" y="6782"/>
                    </a:lnTo>
                    <a:lnTo>
                      <a:pt x="9220" y="6020"/>
                    </a:lnTo>
                    <a:lnTo>
                      <a:pt x="7468" y="3277"/>
                    </a:lnTo>
                    <a:lnTo>
                      <a:pt x="2972" y="0"/>
                    </a:lnTo>
                    <a:lnTo>
                      <a:pt x="381" y="762"/>
                    </a:lnTo>
                    <a:lnTo>
                      <a:pt x="0" y="1296"/>
                    </a:lnTo>
                    <a:lnTo>
                      <a:pt x="1524" y="31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2" name="Freeform: Shape 1831">
                <a:extLst>
                  <a:ext uri="{FF2B5EF4-FFF2-40B4-BE49-F238E27FC236}">
                    <a16:creationId xmlns:a16="http://schemas.microsoft.com/office/drawing/2014/main" id="{65390524-82EB-4DB1-841F-00D3D6D68A38}"/>
                  </a:ext>
                </a:extLst>
              </p:cNvPr>
              <p:cNvSpPr/>
              <p:nvPr/>
            </p:nvSpPr>
            <p:spPr>
              <a:xfrm>
                <a:off x="6518529" y="538886"/>
                <a:ext cx="83210" cy="14096"/>
              </a:xfrm>
              <a:custGeom>
                <a:avLst/>
                <a:gdLst>
                  <a:gd name="connsiteX0" fmla="*/ 40462 w 83210"/>
                  <a:gd name="connsiteY0" fmla="*/ 10820 h 14096"/>
                  <a:gd name="connsiteX1" fmla="*/ 80391 w 83210"/>
                  <a:gd name="connsiteY1" fmla="*/ 3886 h 14096"/>
                  <a:gd name="connsiteX2" fmla="*/ 83210 w 83210"/>
                  <a:gd name="connsiteY2" fmla="*/ 2134 h 14096"/>
                  <a:gd name="connsiteX3" fmla="*/ 73762 w 83210"/>
                  <a:gd name="connsiteY3" fmla="*/ 0 h 14096"/>
                  <a:gd name="connsiteX4" fmla="*/ 62636 w 83210"/>
                  <a:gd name="connsiteY4" fmla="*/ 1143 h 14096"/>
                  <a:gd name="connsiteX5" fmla="*/ 59588 w 83210"/>
                  <a:gd name="connsiteY5" fmla="*/ 2134 h 14096"/>
                  <a:gd name="connsiteX6" fmla="*/ 0 w 83210"/>
                  <a:gd name="connsiteY6" fmla="*/ 11811 h 14096"/>
                  <a:gd name="connsiteX7" fmla="*/ 3734 w 83210"/>
                  <a:gd name="connsiteY7" fmla="*/ 14097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10" h="14096">
                    <a:moveTo>
                      <a:pt x="40462" y="10820"/>
                    </a:moveTo>
                    <a:lnTo>
                      <a:pt x="80391" y="3886"/>
                    </a:lnTo>
                    <a:lnTo>
                      <a:pt x="83210" y="2134"/>
                    </a:lnTo>
                    <a:lnTo>
                      <a:pt x="73762" y="0"/>
                    </a:lnTo>
                    <a:lnTo>
                      <a:pt x="62636" y="1143"/>
                    </a:lnTo>
                    <a:lnTo>
                      <a:pt x="59588" y="2134"/>
                    </a:lnTo>
                    <a:lnTo>
                      <a:pt x="0" y="11811"/>
                    </a:lnTo>
                    <a:lnTo>
                      <a:pt x="3734" y="1409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3" name="Freeform: Shape 1832">
                <a:extLst>
                  <a:ext uri="{FF2B5EF4-FFF2-40B4-BE49-F238E27FC236}">
                    <a16:creationId xmlns:a16="http://schemas.microsoft.com/office/drawing/2014/main" id="{E532BCB9-FDBF-49F8-9E9D-C3ECFFC57BA5}"/>
                  </a:ext>
                </a:extLst>
              </p:cNvPr>
              <p:cNvSpPr/>
              <p:nvPr/>
            </p:nvSpPr>
            <p:spPr>
              <a:xfrm>
                <a:off x="5039943" y="2143887"/>
                <a:ext cx="7162" cy="5029"/>
              </a:xfrm>
              <a:custGeom>
                <a:avLst/>
                <a:gdLst>
                  <a:gd name="connsiteX0" fmla="*/ 3810 w 7162"/>
                  <a:gd name="connsiteY0" fmla="*/ 609 h 5029"/>
                  <a:gd name="connsiteX1" fmla="*/ 0 w 7162"/>
                  <a:gd name="connsiteY1" fmla="*/ 4267 h 5029"/>
                  <a:gd name="connsiteX2" fmla="*/ 153 w 7162"/>
                  <a:gd name="connsiteY2" fmla="*/ 5029 h 5029"/>
                  <a:gd name="connsiteX3" fmla="*/ 2362 w 7162"/>
                  <a:gd name="connsiteY3" fmla="*/ 4724 h 5029"/>
                  <a:gd name="connsiteX4" fmla="*/ 5334 w 7162"/>
                  <a:gd name="connsiteY4" fmla="*/ 2514 h 5029"/>
                  <a:gd name="connsiteX5" fmla="*/ 7163 w 7162"/>
                  <a:gd name="connsiteY5" fmla="*/ 381 h 5029"/>
                  <a:gd name="connsiteX6" fmla="*/ 6325 w 7162"/>
                  <a:gd name="connsiteY6" fmla="*/ 0 h 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2" h="5029">
                    <a:moveTo>
                      <a:pt x="3810" y="609"/>
                    </a:moveTo>
                    <a:lnTo>
                      <a:pt x="0" y="4267"/>
                    </a:lnTo>
                    <a:lnTo>
                      <a:pt x="153" y="5029"/>
                    </a:lnTo>
                    <a:lnTo>
                      <a:pt x="2362" y="4724"/>
                    </a:lnTo>
                    <a:lnTo>
                      <a:pt x="5334" y="2514"/>
                    </a:lnTo>
                    <a:lnTo>
                      <a:pt x="7163" y="381"/>
                    </a:lnTo>
                    <a:lnTo>
                      <a:pt x="6325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4" name="Freeform: Shape 1833">
                <a:extLst>
                  <a:ext uri="{FF2B5EF4-FFF2-40B4-BE49-F238E27FC236}">
                    <a16:creationId xmlns:a16="http://schemas.microsoft.com/office/drawing/2014/main" id="{70DA8221-5DCD-4AB1-B6A7-0A6D9F582195}"/>
                  </a:ext>
                </a:extLst>
              </p:cNvPr>
              <p:cNvSpPr/>
              <p:nvPr/>
            </p:nvSpPr>
            <p:spPr>
              <a:xfrm>
                <a:off x="5046649" y="2184120"/>
                <a:ext cx="17069" cy="17449"/>
              </a:xfrm>
              <a:custGeom>
                <a:avLst/>
                <a:gdLst>
                  <a:gd name="connsiteX0" fmla="*/ 7392 w 17069"/>
                  <a:gd name="connsiteY0" fmla="*/ 17450 h 17449"/>
                  <a:gd name="connsiteX1" fmla="*/ 9449 w 17069"/>
                  <a:gd name="connsiteY1" fmla="*/ 17450 h 17449"/>
                  <a:gd name="connsiteX2" fmla="*/ 15773 w 17069"/>
                  <a:gd name="connsiteY2" fmla="*/ 14783 h 17449"/>
                  <a:gd name="connsiteX3" fmla="*/ 17069 w 17069"/>
                  <a:gd name="connsiteY3" fmla="*/ 12725 h 17449"/>
                  <a:gd name="connsiteX4" fmla="*/ 16993 w 17069"/>
                  <a:gd name="connsiteY4" fmla="*/ 11277 h 17449"/>
                  <a:gd name="connsiteX5" fmla="*/ 15621 w 17069"/>
                  <a:gd name="connsiteY5" fmla="*/ 7010 h 17449"/>
                  <a:gd name="connsiteX6" fmla="*/ 14174 w 17069"/>
                  <a:gd name="connsiteY6" fmla="*/ 0 h 17449"/>
                  <a:gd name="connsiteX7" fmla="*/ 10897 w 17069"/>
                  <a:gd name="connsiteY7" fmla="*/ 1448 h 17449"/>
                  <a:gd name="connsiteX8" fmla="*/ 7163 w 17069"/>
                  <a:gd name="connsiteY8" fmla="*/ 4039 h 17449"/>
                  <a:gd name="connsiteX9" fmla="*/ 5868 w 17069"/>
                  <a:gd name="connsiteY9" fmla="*/ 3124 h 17449"/>
                  <a:gd name="connsiteX10" fmla="*/ 4649 w 17069"/>
                  <a:gd name="connsiteY10" fmla="*/ 3277 h 17449"/>
                  <a:gd name="connsiteX11" fmla="*/ 3201 w 17069"/>
                  <a:gd name="connsiteY11" fmla="*/ 4115 h 17449"/>
                  <a:gd name="connsiteX12" fmla="*/ 1981 w 17069"/>
                  <a:gd name="connsiteY12" fmla="*/ 5334 h 17449"/>
                  <a:gd name="connsiteX13" fmla="*/ 1296 w 17069"/>
                  <a:gd name="connsiteY13" fmla="*/ 6629 h 17449"/>
                  <a:gd name="connsiteX14" fmla="*/ 1143 w 17069"/>
                  <a:gd name="connsiteY14" fmla="*/ 8763 h 17449"/>
                  <a:gd name="connsiteX15" fmla="*/ 0 w 17069"/>
                  <a:gd name="connsiteY15" fmla="*/ 11887 h 17449"/>
                  <a:gd name="connsiteX16" fmla="*/ 153 w 17069"/>
                  <a:gd name="connsiteY16" fmla="*/ 12649 h 17449"/>
                  <a:gd name="connsiteX17" fmla="*/ 1677 w 17069"/>
                  <a:gd name="connsiteY17" fmla="*/ 12268 h 17449"/>
                  <a:gd name="connsiteX18" fmla="*/ 6248 w 17069"/>
                  <a:gd name="connsiteY18" fmla="*/ 8458 h 17449"/>
                  <a:gd name="connsiteX19" fmla="*/ 7544 w 17069"/>
                  <a:gd name="connsiteY19" fmla="*/ 8153 h 17449"/>
                  <a:gd name="connsiteX20" fmla="*/ 8077 w 17069"/>
                  <a:gd name="connsiteY20" fmla="*/ 8611 h 17449"/>
                  <a:gd name="connsiteX21" fmla="*/ 7544 w 17069"/>
                  <a:gd name="connsiteY21" fmla="*/ 10973 h 17449"/>
                  <a:gd name="connsiteX22" fmla="*/ 8763 w 17069"/>
                  <a:gd name="connsiteY22" fmla="*/ 14097 h 17449"/>
                  <a:gd name="connsiteX23" fmla="*/ 7315 w 17069"/>
                  <a:gd name="connsiteY23" fmla="*/ 16840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069" h="17449">
                    <a:moveTo>
                      <a:pt x="7392" y="17450"/>
                    </a:moveTo>
                    <a:lnTo>
                      <a:pt x="9449" y="17450"/>
                    </a:lnTo>
                    <a:lnTo>
                      <a:pt x="15773" y="14783"/>
                    </a:lnTo>
                    <a:lnTo>
                      <a:pt x="17069" y="12725"/>
                    </a:lnTo>
                    <a:lnTo>
                      <a:pt x="16993" y="11277"/>
                    </a:lnTo>
                    <a:lnTo>
                      <a:pt x="15621" y="7010"/>
                    </a:lnTo>
                    <a:lnTo>
                      <a:pt x="14174" y="0"/>
                    </a:lnTo>
                    <a:lnTo>
                      <a:pt x="10897" y="1448"/>
                    </a:lnTo>
                    <a:lnTo>
                      <a:pt x="7163" y="4039"/>
                    </a:lnTo>
                    <a:lnTo>
                      <a:pt x="5868" y="3124"/>
                    </a:lnTo>
                    <a:lnTo>
                      <a:pt x="4649" y="3277"/>
                    </a:lnTo>
                    <a:lnTo>
                      <a:pt x="3201" y="4115"/>
                    </a:lnTo>
                    <a:lnTo>
                      <a:pt x="1981" y="5334"/>
                    </a:lnTo>
                    <a:lnTo>
                      <a:pt x="1296" y="6629"/>
                    </a:lnTo>
                    <a:lnTo>
                      <a:pt x="1143" y="8763"/>
                    </a:lnTo>
                    <a:lnTo>
                      <a:pt x="0" y="11887"/>
                    </a:lnTo>
                    <a:lnTo>
                      <a:pt x="153" y="12649"/>
                    </a:lnTo>
                    <a:lnTo>
                      <a:pt x="1677" y="12268"/>
                    </a:lnTo>
                    <a:lnTo>
                      <a:pt x="6248" y="8458"/>
                    </a:lnTo>
                    <a:lnTo>
                      <a:pt x="7544" y="8153"/>
                    </a:lnTo>
                    <a:lnTo>
                      <a:pt x="8077" y="8611"/>
                    </a:lnTo>
                    <a:lnTo>
                      <a:pt x="7544" y="10973"/>
                    </a:lnTo>
                    <a:lnTo>
                      <a:pt x="8763" y="14097"/>
                    </a:lnTo>
                    <a:lnTo>
                      <a:pt x="7315" y="1684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5" name="Freeform: Shape 1834">
                <a:extLst>
                  <a:ext uri="{FF2B5EF4-FFF2-40B4-BE49-F238E27FC236}">
                    <a16:creationId xmlns:a16="http://schemas.microsoft.com/office/drawing/2014/main" id="{8DF10142-15FB-4F44-B23A-AF0264C51D55}"/>
                  </a:ext>
                </a:extLst>
              </p:cNvPr>
              <p:cNvSpPr/>
              <p:nvPr/>
            </p:nvSpPr>
            <p:spPr>
              <a:xfrm>
                <a:off x="5754395" y="1614601"/>
                <a:ext cx="9220" cy="7010"/>
              </a:xfrm>
              <a:custGeom>
                <a:avLst/>
                <a:gdLst>
                  <a:gd name="connsiteX0" fmla="*/ 1296 w 9220"/>
                  <a:gd name="connsiteY0" fmla="*/ 1448 h 7010"/>
                  <a:gd name="connsiteX1" fmla="*/ 0 w 9220"/>
                  <a:gd name="connsiteY1" fmla="*/ 4801 h 7010"/>
                  <a:gd name="connsiteX2" fmla="*/ 533 w 9220"/>
                  <a:gd name="connsiteY2" fmla="*/ 6401 h 7010"/>
                  <a:gd name="connsiteX3" fmla="*/ 5258 w 9220"/>
                  <a:gd name="connsiteY3" fmla="*/ 7010 h 7010"/>
                  <a:gd name="connsiteX4" fmla="*/ 7849 w 9220"/>
                  <a:gd name="connsiteY4" fmla="*/ 5029 h 7010"/>
                  <a:gd name="connsiteX5" fmla="*/ 9220 w 9220"/>
                  <a:gd name="connsiteY5" fmla="*/ 1753 h 7010"/>
                  <a:gd name="connsiteX6" fmla="*/ 8001 w 9220"/>
                  <a:gd name="connsiteY6" fmla="*/ 305 h 7010"/>
                  <a:gd name="connsiteX7" fmla="*/ 4191 w 9220"/>
                  <a:gd name="connsiteY7" fmla="*/ 0 h 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20" h="7010">
                    <a:moveTo>
                      <a:pt x="1296" y="1448"/>
                    </a:moveTo>
                    <a:lnTo>
                      <a:pt x="0" y="4801"/>
                    </a:lnTo>
                    <a:lnTo>
                      <a:pt x="533" y="6401"/>
                    </a:lnTo>
                    <a:lnTo>
                      <a:pt x="5258" y="7010"/>
                    </a:lnTo>
                    <a:lnTo>
                      <a:pt x="7849" y="5029"/>
                    </a:lnTo>
                    <a:lnTo>
                      <a:pt x="9220" y="1753"/>
                    </a:lnTo>
                    <a:lnTo>
                      <a:pt x="8001" y="305"/>
                    </a:lnTo>
                    <a:lnTo>
                      <a:pt x="419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6" name="Freeform: Shape 1835">
                <a:extLst>
                  <a:ext uri="{FF2B5EF4-FFF2-40B4-BE49-F238E27FC236}">
                    <a16:creationId xmlns:a16="http://schemas.microsoft.com/office/drawing/2014/main" id="{64C9EF53-D12A-4345-A6FA-3342CCD9C1B8}"/>
                  </a:ext>
                </a:extLst>
              </p:cNvPr>
              <p:cNvSpPr/>
              <p:nvPr/>
            </p:nvSpPr>
            <p:spPr>
              <a:xfrm>
                <a:off x="9069781" y="835761"/>
                <a:ext cx="10820" cy="9829"/>
              </a:xfrm>
              <a:custGeom>
                <a:avLst/>
                <a:gdLst>
                  <a:gd name="connsiteX0" fmla="*/ 0 w 10820"/>
                  <a:gd name="connsiteY0" fmla="*/ 1372 h 9829"/>
                  <a:gd name="connsiteX1" fmla="*/ 1219 w 10820"/>
                  <a:gd name="connsiteY1" fmla="*/ 6248 h 9829"/>
                  <a:gd name="connsiteX2" fmla="*/ 4648 w 10820"/>
                  <a:gd name="connsiteY2" fmla="*/ 9296 h 9829"/>
                  <a:gd name="connsiteX3" fmla="*/ 8763 w 10820"/>
                  <a:gd name="connsiteY3" fmla="*/ 9830 h 9829"/>
                  <a:gd name="connsiteX4" fmla="*/ 10821 w 10820"/>
                  <a:gd name="connsiteY4" fmla="*/ 8611 h 9829"/>
                  <a:gd name="connsiteX5" fmla="*/ 2819 w 10820"/>
                  <a:gd name="connsiteY5" fmla="*/ 0 h 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0" h="9829">
                    <a:moveTo>
                      <a:pt x="0" y="1372"/>
                    </a:moveTo>
                    <a:lnTo>
                      <a:pt x="1219" y="6248"/>
                    </a:lnTo>
                    <a:lnTo>
                      <a:pt x="4648" y="9296"/>
                    </a:lnTo>
                    <a:lnTo>
                      <a:pt x="8763" y="9830"/>
                    </a:lnTo>
                    <a:lnTo>
                      <a:pt x="10821" y="8611"/>
                    </a:lnTo>
                    <a:lnTo>
                      <a:pt x="281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7" name="Freeform: Shape 1836">
                <a:extLst>
                  <a:ext uri="{FF2B5EF4-FFF2-40B4-BE49-F238E27FC236}">
                    <a16:creationId xmlns:a16="http://schemas.microsoft.com/office/drawing/2014/main" id="{399AA211-46BC-4BF3-B608-667A42470D03}"/>
                  </a:ext>
                </a:extLst>
              </p:cNvPr>
              <p:cNvSpPr/>
              <p:nvPr/>
            </p:nvSpPr>
            <p:spPr>
              <a:xfrm>
                <a:off x="8990761" y="795604"/>
                <a:ext cx="49986" cy="18592"/>
              </a:xfrm>
              <a:custGeom>
                <a:avLst/>
                <a:gdLst>
                  <a:gd name="connsiteX0" fmla="*/ 15926 w 49986"/>
                  <a:gd name="connsiteY0" fmla="*/ 14859 h 18592"/>
                  <a:gd name="connsiteX1" fmla="*/ 19203 w 49986"/>
                  <a:gd name="connsiteY1" fmla="*/ 17374 h 18592"/>
                  <a:gd name="connsiteX2" fmla="*/ 22631 w 49986"/>
                  <a:gd name="connsiteY2" fmla="*/ 18593 h 18592"/>
                  <a:gd name="connsiteX3" fmla="*/ 31776 w 49986"/>
                  <a:gd name="connsiteY3" fmla="*/ 16383 h 18592"/>
                  <a:gd name="connsiteX4" fmla="*/ 36348 w 49986"/>
                  <a:gd name="connsiteY4" fmla="*/ 17221 h 18592"/>
                  <a:gd name="connsiteX5" fmla="*/ 38100 w 49986"/>
                  <a:gd name="connsiteY5" fmla="*/ 16002 h 18592"/>
                  <a:gd name="connsiteX6" fmla="*/ 39319 w 49986"/>
                  <a:gd name="connsiteY6" fmla="*/ 14402 h 18592"/>
                  <a:gd name="connsiteX7" fmla="*/ 44729 w 49986"/>
                  <a:gd name="connsiteY7" fmla="*/ 10820 h 18592"/>
                  <a:gd name="connsiteX8" fmla="*/ 49987 w 49986"/>
                  <a:gd name="connsiteY8" fmla="*/ 6096 h 18592"/>
                  <a:gd name="connsiteX9" fmla="*/ 49987 w 49986"/>
                  <a:gd name="connsiteY9" fmla="*/ 4115 h 18592"/>
                  <a:gd name="connsiteX10" fmla="*/ 48768 w 49986"/>
                  <a:gd name="connsiteY10" fmla="*/ 0 h 18592"/>
                  <a:gd name="connsiteX11" fmla="*/ 22555 w 49986"/>
                  <a:gd name="connsiteY11" fmla="*/ 8687 h 18592"/>
                  <a:gd name="connsiteX12" fmla="*/ 5791 w 49986"/>
                  <a:gd name="connsiteY12" fmla="*/ 12040 h 18592"/>
                  <a:gd name="connsiteX13" fmla="*/ 0 w 49986"/>
                  <a:gd name="connsiteY13" fmla="*/ 15088 h 18592"/>
                  <a:gd name="connsiteX14" fmla="*/ 3657 w 49986"/>
                  <a:gd name="connsiteY14" fmla="*/ 15697 h 1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986" h="18592">
                    <a:moveTo>
                      <a:pt x="15926" y="14859"/>
                    </a:moveTo>
                    <a:lnTo>
                      <a:pt x="19203" y="17374"/>
                    </a:lnTo>
                    <a:lnTo>
                      <a:pt x="22631" y="18593"/>
                    </a:lnTo>
                    <a:lnTo>
                      <a:pt x="31776" y="16383"/>
                    </a:lnTo>
                    <a:lnTo>
                      <a:pt x="36348" y="17221"/>
                    </a:lnTo>
                    <a:lnTo>
                      <a:pt x="38100" y="16002"/>
                    </a:lnTo>
                    <a:lnTo>
                      <a:pt x="39319" y="14402"/>
                    </a:lnTo>
                    <a:lnTo>
                      <a:pt x="44729" y="10820"/>
                    </a:lnTo>
                    <a:lnTo>
                      <a:pt x="49987" y="6096"/>
                    </a:lnTo>
                    <a:lnTo>
                      <a:pt x="49987" y="4115"/>
                    </a:lnTo>
                    <a:lnTo>
                      <a:pt x="48768" y="0"/>
                    </a:lnTo>
                    <a:lnTo>
                      <a:pt x="22555" y="8687"/>
                    </a:lnTo>
                    <a:lnTo>
                      <a:pt x="5791" y="12040"/>
                    </a:lnTo>
                    <a:lnTo>
                      <a:pt x="0" y="15088"/>
                    </a:lnTo>
                    <a:lnTo>
                      <a:pt x="3657" y="1569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8" name="Freeform: Shape 1837">
                <a:extLst>
                  <a:ext uri="{FF2B5EF4-FFF2-40B4-BE49-F238E27FC236}">
                    <a16:creationId xmlns:a16="http://schemas.microsoft.com/office/drawing/2014/main" id="{B93CC72A-B96E-4EF8-A627-553E577102CA}"/>
                  </a:ext>
                </a:extLst>
              </p:cNvPr>
              <p:cNvSpPr/>
              <p:nvPr/>
            </p:nvSpPr>
            <p:spPr>
              <a:xfrm>
                <a:off x="9455810" y="784098"/>
                <a:ext cx="15849" cy="8534"/>
              </a:xfrm>
              <a:custGeom>
                <a:avLst/>
                <a:gdLst>
                  <a:gd name="connsiteX0" fmla="*/ 12572 w 15849"/>
                  <a:gd name="connsiteY0" fmla="*/ 1372 h 8534"/>
                  <a:gd name="connsiteX1" fmla="*/ 8382 w 15849"/>
                  <a:gd name="connsiteY1" fmla="*/ 0 h 8534"/>
                  <a:gd name="connsiteX2" fmla="*/ 3734 w 15849"/>
                  <a:gd name="connsiteY2" fmla="*/ 0 h 8534"/>
                  <a:gd name="connsiteX3" fmla="*/ 0 w 15849"/>
                  <a:gd name="connsiteY3" fmla="*/ 4724 h 8534"/>
                  <a:gd name="connsiteX4" fmla="*/ 1295 w 15849"/>
                  <a:gd name="connsiteY4" fmla="*/ 8534 h 8534"/>
                  <a:gd name="connsiteX5" fmla="*/ 5639 w 15849"/>
                  <a:gd name="connsiteY5" fmla="*/ 8458 h 8534"/>
                  <a:gd name="connsiteX6" fmla="*/ 15849 w 15849"/>
                  <a:gd name="connsiteY6" fmla="*/ 6401 h 8534"/>
                  <a:gd name="connsiteX7" fmla="*/ 15316 w 15849"/>
                  <a:gd name="connsiteY7" fmla="*/ 3810 h 8534"/>
                  <a:gd name="connsiteX8" fmla="*/ 13868 w 15849"/>
                  <a:gd name="connsiteY8" fmla="*/ 2210 h 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49" h="8534">
                    <a:moveTo>
                      <a:pt x="12572" y="1372"/>
                    </a:moveTo>
                    <a:lnTo>
                      <a:pt x="8382" y="0"/>
                    </a:lnTo>
                    <a:lnTo>
                      <a:pt x="3734" y="0"/>
                    </a:lnTo>
                    <a:lnTo>
                      <a:pt x="0" y="4724"/>
                    </a:lnTo>
                    <a:lnTo>
                      <a:pt x="1295" y="8534"/>
                    </a:lnTo>
                    <a:lnTo>
                      <a:pt x="5639" y="8458"/>
                    </a:lnTo>
                    <a:lnTo>
                      <a:pt x="15849" y="6401"/>
                    </a:lnTo>
                    <a:lnTo>
                      <a:pt x="15316" y="3810"/>
                    </a:lnTo>
                    <a:lnTo>
                      <a:pt x="13868" y="22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9" name="Freeform: Shape 1838">
                <a:extLst>
                  <a:ext uri="{FF2B5EF4-FFF2-40B4-BE49-F238E27FC236}">
                    <a16:creationId xmlns:a16="http://schemas.microsoft.com/office/drawing/2014/main" id="{0D7C62FE-AD30-4290-AE89-85989B9CAF50}"/>
                  </a:ext>
                </a:extLst>
              </p:cNvPr>
              <p:cNvSpPr/>
              <p:nvPr/>
            </p:nvSpPr>
            <p:spPr>
              <a:xfrm>
                <a:off x="8992361" y="867765"/>
                <a:ext cx="50444" cy="14478"/>
              </a:xfrm>
              <a:custGeom>
                <a:avLst/>
                <a:gdLst>
                  <a:gd name="connsiteX0" fmla="*/ 49530 w 50444"/>
                  <a:gd name="connsiteY0" fmla="*/ 6629 h 14478"/>
                  <a:gd name="connsiteX1" fmla="*/ 50444 w 50444"/>
                  <a:gd name="connsiteY1" fmla="*/ 3277 h 14478"/>
                  <a:gd name="connsiteX2" fmla="*/ 47321 w 50444"/>
                  <a:gd name="connsiteY2" fmla="*/ 2134 h 14478"/>
                  <a:gd name="connsiteX3" fmla="*/ 37186 w 50444"/>
                  <a:gd name="connsiteY3" fmla="*/ 0 h 14478"/>
                  <a:gd name="connsiteX4" fmla="*/ 32461 w 50444"/>
                  <a:gd name="connsiteY4" fmla="*/ 2667 h 14478"/>
                  <a:gd name="connsiteX5" fmla="*/ 18441 w 50444"/>
                  <a:gd name="connsiteY5" fmla="*/ 914 h 14478"/>
                  <a:gd name="connsiteX6" fmla="*/ 10973 w 50444"/>
                  <a:gd name="connsiteY6" fmla="*/ 4420 h 14478"/>
                  <a:gd name="connsiteX7" fmla="*/ 2667 w 50444"/>
                  <a:gd name="connsiteY7" fmla="*/ 1295 h 14478"/>
                  <a:gd name="connsiteX8" fmla="*/ 381 w 50444"/>
                  <a:gd name="connsiteY8" fmla="*/ 3429 h 14478"/>
                  <a:gd name="connsiteX9" fmla="*/ 0 w 50444"/>
                  <a:gd name="connsiteY9" fmla="*/ 7163 h 14478"/>
                  <a:gd name="connsiteX10" fmla="*/ 14173 w 50444"/>
                  <a:gd name="connsiteY10" fmla="*/ 8839 h 14478"/>
                  <a:gd name="connsiteX11" fmla="*/ 20651 w 50444"/>
                  <a:gd name="connsiteY11" fmla="*/ 11430 h 14478"/>
                  <a:gd name="connsiteX12" fmla="*/ 30861 w 50444"/>
                  <a:gd name="connsiteY12" fmla="*/ 11887 h 14478"/>
                  <a:gd name="connsiteX13" fmla="*/ 38329 w 50444"/>
                  <a:gd name="connsiteY13" fmla="*/ 14478 h 14478"/>
                  <a:gd name="connsiteX14" fmla="*/ 40386 w 50444"/>
                  <a:gd name="connsiteY14" fmla="*/ 10135 h 14478"/>
                  <a:gd name="connsiteX15" fmla="*/ 40234 w 50444"/>
                  <a:gd name="connsiteY15" fmla="*/ 7391 h 14478"/>
                  <a:gd name="connsiteX16" fmla="*/ 45567 w 50444"/>
                  <a:gd name="connsiteY16" fmla="*/ 5639 h 1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44" h="14478">
                    <a:moveTo>
                      <a:pt x="49530" y="6629"/>
                    </a:moveTo>
                    <a:lnTo>
                      <a:pt x="50444" y="3277"/>
                    </a:lnTo>
                    <a:lnTo>
                      <a:pt x="47321" y="2134"/>
                    </a:lnTo>
                    <a:lnTo>
                      <a:pt x="37186" y="0"/>
                    </a:lnTo>
                    <a:lnTo>
                      <a:pt x="32461" y="2667"/>
                    </a:lnTo>
                    <a:lnTo>
                      <a:pt x="18441" y="914"/>
                    </a:lnTo>
                    <a:lnTo>
                      <a:pt x="10973" y="4420"/>
                    </a:lnTo>
                    <a:lnTo>
                      <a:pt x="2667" y="1295"/>
                    </a:lnTo>
                    <a:lnTo>
                      <a:pt x="381" y="3429"/>
                    </a:lnTo>
                    <a:lnTo>
                      <a:pt x="0" y="7163"/>
                    </a:lnTo>
                    <a:lnTo>
                      <a:pt x="14173" y="8839"/>
                    </a:lnTo>
                    <a:lnTo>
                      <a:pt x="20651" y="11430"/>
                    </a:lnTo>
                    <a:lnTo>
                      <a:pt x="30861" y="11887"/>
                    </a:lnTo>
                    <a:lnTo>
                      <a:pt x="38329" y="14478"/>
                    </a:lnTo>
                    <a:lnTo>
                      <a:pt x="40386" y="10135"/>
                    </a:lnTo>
                    <a:lnTo>
                      <a:pt x="40234" y="7391"/>
                    </a:lnTo>
                    <a:lnTo>
                      <a:pt x="45567" y="56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0" name="Freeform: Shape 1839">
                <a:extLst>
                  <a:ext uri="{FF2B5EF4-FFF2-40B4-BE49-F238E27FC236}">
                    <a16:creationId xmlns:a16="http://schemas.microsoft.com/office/drawing/2014/main" id="{B3D584C3-0738-41FE-B48B-4519A972DD6B}"/>
                  </a:ext>
                </a:extLst>
              </p:cNvPr>
              <p:cNvSpPr/>
              <p:nvPr/>
            </p:nvSpPr>
            <p:spPr>
              <a:xfrm>
                <a:off x="8905493" y="545363"/>
                <a:ext cx="270967" cy="119100"/>
              </a:xfrm>
              <a:custGeom>
                <a:avLst/>
                <a:gdLst>
                  <a:gd name="connsiteX0" fmla="*/ 175032 w 270967"/>
                  <a:gd name="connsiteY0" fmla="*/ 0 h 119100"/>
                  <a:gd name="connsiteX1" fmla="*/ 156973 w 270967"/>
                  <a:gd name="connsiteY1" fmla="*/ 1372 h 119100"/>
                  <a:gd name="connsiteX2" fmla="*/ 129693 w 270967"/>
                  <a:gd name="connsiteY2" fmla="*/ 5639 h 119100"/>
                  <a:gd name="connsiteX3" fmla="*/ 124283 w 270967"/>
                  <a:gd name="connsiteY3" fmla="*/ 5105 h 119100"/>
                  <a:gd name="connsiteX4" fmla="*/ 119787 w 270967"/>
                  <a:gd name="connsiteY4" fmla="*/ 6325 h 119100"/>
                  <a:gd name="connsiteX5" fmla="*/ 107976 w 270967"/>
                  <a:gd name="connsiteY5" fmla="*/ 5105 h 119100"/>
                  <a:gd name="connsiteX6" fmla="*/ 94031 w 270967"/>
                  <a:gd name="connsiteY6" fmla="*/ 5563 h 119100"/>
                  <a:gd name="connsiteX7" fmla="*/ 89916 w 270967"/>
                  <a:gd name="connsiteY7" fmla="*/ 8382 h 119100"/>
                  <a:gd name="connsiteX8" fmla="*/ 87859 w 270967"/>
                  <a:gd name="connsiteY8" fmla="*/ 11125 h 119100"/>
                  <a:gd name="connsiteX9" fmla="*/ 85725 w 270967"/>
                  <a:gd name="connsiteY9" fmla="*/ 12116 h 119100"/>
                  <a:gd name="connsiteX10" fmla="*/ 74295 w 270967"/>
                  <a:gd name="connsiteY10" fmla="*/ 6325 h 119100"/>
                  <a:gd name="connsiteX11" fmla="*/ 72695 w 270967"/>
                  <a:gd name="connsiteY11" fmla="*/ 6934 h 119100"/>
                  <a:gd name="connsiteX12" fmla="*/ 67589 w 270967"/>
                  <a:gd name="connsiteY12" fmla="*/ 11735 h 119100"/>
                  <a:gd name="connsiteX13" fmla="*/ 63932 w 270967"/>
                  <a:gd name="connsiteY13" fmla="*/ 13792 h 119100"/>
                  <a:gd name="connsiteX14" fmla="*/ 49454 w 270967"/>
                  <a:gd name="connsiteY14" fmla="*/ 19888 h 119100"/>
                  <a:gd name="connsiteX15" fmla="*/ 45949 w 270967"/>
                  <a:gd name="connsiteY15" fmla="*/ 29642 h 119100"/>
                  <a:gd name="connsiteX16" fmla="*/ 37491 w 270967"/>
                  <a:gd name="connsiteY16" fmla="*/ 36119 h 119100"/>
                  <a:gd name="connsiteX17" fmla="*/ 30100 w 270967"/>
                  <a:gd name="connsiteY17" fmla="*/ 40767 h 119100"/>
                  <a:gd name="connsiteX18" fmla="*/ 12955 w 270967"/>
                  <a:gd name="connsiteY18" fmla="*/ 46863 h 119100"/>
                  <a:gd name="connsiteX19" fmla="*/ 0 w 270967"/>
                  <a:gd name="connsiteY19" fmla="*/ 58674 h 119100"/>
                  <a:gd name="connsiteX20" fmla="*/ 7849 w 270967"/>
                  <a:gd name="connsiteY20" fmla="*/ 61874 h 119100"/>
                  <a:gd name="connsiteX21" fmla="*/ 15774 w 270967"/>
                  <a:gd name="connsiteY21" fmla="*/ 61493 h 119100"/>
                  <a:gd name="connsiteX22" fmla="*/ 26670 w 270967"/>
                  <a:gd name="connsiteY22" fmla="*/ 62484 h 119100"/>
                  <a:gd name="connsiteX23" fmla="*/ 44501 w 270967"/>
                  <a:gd name="connsiteY23" fmla="*/ 66675 h 119100"/>
                  <a:gd name="connsiteX24" fmla="*/ 48159 w 270967"/>
                  <a:gd name="connsiteY24" fmla="*/ 74828 h 119100"/>
                  <a:gd name="connsiteX25" fmla="*/ 54712 w 270967"/>
                  <a:gd name="connsiteY25" fmla="*/ 82448 h 119100"/>
                  <a:gd name="connsiteX26" fmla="*/ 60046 w 270967"/>
                  <a:gd name="connsiteY26" fmla="*/ 84658 h 119100"/>
                  <a:gd name="connsiteX27" fmla="*/ 60503 w 270967"/>
                  <a:gd name="connsiteY27" fmla="*/ 89078 h 119100"/>
                  <a:gd name="connsiteX28" fmla="*/ 61341 w 270967"/>
                  <a:gd name="connsiteY28" fmla="*/ 90221 h 119100"/>
                  <a:gd name="connsiteX29" fmla="*/ 66675 w 270967"/>
                  <a:gd name="connsiteY29" fmla="*/ 93726 h 119100"/>
                  <a:gd name="connsiteX30" fmla="*/ 75591 w 270967"/>
                  <a:gd name="connsiteY30" fmla="*/ 96622 h 119100"/>
                  <a:gd name="connsiteX31" fmla="*/ 79934 w 270967"/>
                  <a:gd name="connsiteY31" fmla="*/ 96926 h 119100"/>
                  <a:gd name="connsiteX32" fmla="*/ 91669 w 270967"/>
                  <a:gd name="connsiteY32" fmla="*/ 92659 h 119100"/>
                  <a:gd name="connsiteX33" fmla="*/ 95403 w 270967"/>
                  <a:gd name="connsiteY33" fmla="*/ 92735 h 119100"/>
                  <a:gd name="connsiteX34" fmla="*/ 101956 w 270967"/>
                  <a:gd name="connsiteY34" fmla="*/ 100127 h 119100"/>
                  <a:gd name="connsiteX35" fmla="*/ 105614 w 270967"/>
                  <a:gd name="connsiteY35" fmla="*/ 100965 h 119100"/>
                  <a:gd name="connsiteX36" fmla="*/ 127026 w 270967"/>
                  <a:gd name="connsiteY36" fmla="*/ 99746 h 119100"/>
                  <a:gd name="connsiteX37" fmla="*/ 130150 w 270967"/>
                  <a:gd name="connsiteY37" fmla="*/ 100889 h 119100"/>
                  <a:gd name="connsiteX38" fmla="*/ 144856 w 270967"/>
                  <a:gd name="connsiteY38" fmla="*/ 102413 h 119100"/>
                  <a:gd name="connsiteX39" fmla="*/ 147295 w 270967"/>
                  <a:gd name="connsiteY39" fmla="*/ 104165 h 119100"/>
                  <a:gd name="connsiteX40" fmla="*/ 149733 w 270967"/>
                  <a:gd name="connsiteY40" fmla="*/ 106756 h 119100"/>
                  <a:gd name="connsiteX41" fmla="*/ 161925 w 270967"/>
                  <a:gd name="connsiteY41" fmla="*/ 112319 h 119100"/>
                  <a:gd name="connsiteX42" fmla="*/ 173813 w 270967"/>
                  <a:gd name="connsiteY42" fmla="*/ 115824 h 119100"/>
                  <a:gd name="connsiteX43" fmla="*/ 178994 w 270967"/>
                  <a:gd name="connsiteY43" fmla="*/ 115748 h 119100"/>
                  <a:gd name="connsiteX44" fmla="*/ 187376 w 270967"/>
                  <a:gd name="connsiteY44" fmla="*/ 117196 h 119100"/>
                  <a:gd name="connsiteX45" fmla="*/ 193168 w 270967"/>
                  <a:gd name="connsiteY45" fmla="*/ 116281 h 119100"/>
                  <a:gd name="connsiteX46" fmla="*/ 202006 w 270967"/>
                  <a:gd name="connsiteY46" fmla="*/ 118491 h 119100"/>
                  <a:gd name="connsiteX47" fmla="*/ 206959 w 270967"/>
                  <a:gd name="connsiteY47" fmla="*/ 119101 h 119100"/>
                  <a:gd name="connsiteX48" fmla="*/ 222809 w 270967"/>
                  <a:gd name="connsiteY48" fmla="*/ 116586 h 119100"/>
                  <a:gd name="connsiteX49" fmla="*/ 246812 w 270967"/>
                  <a:gd name="connsiteY49" fmla="*/ 115214 h 119100"/>
                  <a:gd name="connsiteX50" fmla="*/ 250774 w 270967"/>
                  <a:gd name="connsiteY50" fmla="*/ 113614 h 119100"/>
                  <a:gd name="connsiteX51" fmla="*/ 265786 w 270967"/>
                  <a:gd name="connsiteY51" fmla="*/ 104394 h 119100"/>
                  <a:gd name="connsiteX52" fmla="*/ 264643 w 270967"/>
                  <a:gd name="connsiteY52" fmla="*/ 100584 h 119100"/>
                  <a:gd name="connsiteX53" fmla="*/ 261366 w 270967"/>
                  <a:gd name="connsiteY53" fmla="*/ 92964 h 119100"/>
                  <a:gd name="connsiteX54" fmla="*/ 258928 w 270967"/>
                  <a:gd name="connsiteY54" fmla="*/ 91973 h 119100"/>
                  <a:gd name="connsiteX55" fmla="*/ 249860 w 270967"/>
                  <a:gd name="connsiteY55" fmla="*/ 89992 h 119100"/>
                  <a:gd name="connsiteX56" fmla="*/ 242088 w 270967"/>
                  <a:gd name="connsiteY56" fmla="*/ 81686 h 119100"/>
                  <a:gd name="connsiteX57" fmla="*/ 231419 w 270967"/>
                  <a:gd name="connsiteY57" fmla="*/ 76048 h 119100"/>
                  <a:gd name="connsiteX58" fmla="*/ 233858 w 270967"/>
                  <a:gd name="connsiteY58" fmla="*/ 74981 h 119100"/>
                  <a:gd name="connsiteX59" fmla="*/ 236296 w 270967"/>
                  <a:gd name="connsiteY59" fmla="*/ 74905 h 119100"/>
                  <a:gd name="connsiteX60" fmla="*/ 244831 w 270967"/>
                  <a:gd name="connsiteY60" fmla="*/ 77648 h 119100"/>
                  <a:gd name="connsiteX61" fmla="*/ 250622 w 270967"/>
                  <a:gd name="connsiteY61" fmla="*/ 77495 h 119100"/>
                  <a:gd name="connsiteX62" fmla="*/ 256184 w 270967"/>
                  <a:gd name="connsiteY62" fmla="*/ 73457 h 119100"/>
                  <a:gd name="connsiteX63" fmla="*/ 257785 w 270967"/>
                  <a:gd name="connsiteY63" fmla="*/ 68199 h 119100"/>
                  <a:gd name="connsiteX64" fmla="*/ 257175 w 270967"/>
                  <a:gd name="connsiteY64" fmla="*/ 61417 h 119100"/>
                  <a:gd name="connsiteX65" fmla="*/ 257709 w 270967"/>
                  <a:gd name="connsiteY65" fmla="*/ 58979 h 119100"/>
                  <a:gd name="connsiteX66" fmla="*/ 258852 w 270967"/>
                  <a:gd name="connsiteY66" fmla="*/ 56921 h 119100"/>
                  <a:gd name="connsiteX67" fmla="*/ 259690 w 270967"/>
                  <a:gd name="connsiteY67" fmla="*/ 52426 h 119100"/>
                  <a:gd name="connsiteX68" fmla="*/ 260147 w 270967"/>
                  <a:gd name="connsiteY68" fmla="*/ 47168 h 119100"/>
                  <a:gd name="connsiteX69" fmla="*/ 260985 w 270967"/>
                  <a:gd name="connsiteY69" fmla="*/ 45034 h 119100"/>
                  <a:gd name="connsiteX70" fmla="*/ 262357 w 270967"/>
                  <a:gd name="connsiteY70" fmla="*/ 43663 h 119100"/>
                  <a:gd name="connsiteX71" fmla="*/ 265329 w 270967"/>
                  <a:gd name="connsiteY71" fmla="*/ 37643 h 119100"/>
                  <a:gd name="connsiteX72" fmla="*/ 270968 w 270967"/>
                  <a:gd name="connsiteY72" fmla="*/ 34214 h 119100"/>
                  <a:gd name="connsiteX73" fmla="*/ 266472 w 270967"/>
                  <a:gd name="connsiteY73" fmla="*/ 27965 h 119100"/>
                  <a:gd name="connsiteX74" fmla="*/ 261519 w 270967"/>
                  <a:gd name="connsiteY74" fmla="*/ 23698 h 119100"/>
                  <a:gd name="connsiteX75" fmla="*/ 258014 w 270967"/>
                  <a:gd name="connsiteY75" fmla="*/ 21793 h 119100"/>
                  <a:gd name="connsiteX76" fmla="*/ 250546 w 270967"/>
                  <a:gd name="connsiteY76" fmla="*/ 19964 h 119100"/>
                  <a:gd name="connsiteX77" fmla="*/ 248108 w 270967"/>
                  <a:gd name="connsiteY77" fmla="*/ 17374 h 119100"/>
                  <a:gd name="connsiteX78" fmla="*/ 244145 w 270967"/>
                  <a:gd name="connsiteY78" fmla="*/ 16002 h 119100"/>
                  <a:gd name="connsiteX79" fmla="*/ 241249 w 270967"/>
                  <a:gd name="connsiteY79" fmla="*/ 13335 h 119100"/>
                  <a:gd name="connsiteX80" fmla="*/ 224638 w 270967"/>
                  <a:gd name="connsiteY80" fmla="*/ 10820 h 119100"/>
                  <a:gd name="connsiteX81" fmla="*/ 214199 w 270967"/>
                  <a:gd name="connsiteY81" fmla="*/ 10211 h 119100"/>
                  <a:gd name="connsiteX82" fmla="*/ 211684 w 270967"/>
                  <a:gd name="connsiteY82" fmla="*/ 10973 h 119100"/>
                  <a:gd name="connsiteX83" fmla="*/ 209322 w 270967"/>
                  <a:gd name="connsiteY83" fmla="*/ 14021 h 119100"/>
                  <a:gd name="connsiteX84" fmla="*/ 210389 w 270967"/>
                  <a:gd name="connsiteY84" fmla="*/ 18898 h 119100"/>
                  <a:gd name="connsiteX85" fmla="*/ 204674 w 270967"/>
                  <a:gd name="connsiteY85" fmla="*/ 24917 h 119100"/>
                  <a:gd name="connsiteX86" fmla="*/ 201626 w 270967"/>
                  <a:gd name="connsiteY86" fmla="*/ 25756 h 119100"/>
                  <a:gd name="connsiteX87" fmla="*/ 193548 w 270967"/>
                  <a:gd name="connsiteY87" fmla="*/ 23470 h 119100"/>
                  <a:gd name="connsiteX88" fmla="*/ 186081 w 270967"/>
                  <a:gd name="connsiteY88" fmla="*/ 27661 h 119100"/>
                  <a:gd name="connsiteX89" fmla="*/ 180366 w 270967"/>
                  <a:gd name="connsiteY89" fmla="*/ 33909 h 119100"/>
                  <a:gd name="connsiteX90" fmla="*/ 177546 w 270967"/>
                  <a:gd name="connsiteY90" fmla="*/ 35662 h 119100"/>
                  <a:gd name="connsiteX91" fmla="*/ 175184 w 270967"/>
                  <a:gd name="connsiteY91" fmla="*/ 34442 h 119100"/>
                  <a:gd name="connsiteX92" fmla="*/ 176632 w 270967"/>
                  <a:gd name="connsiteY92" fmla="*/ 27813 h 119100"/>
                  <a:gd name="connsiteX93" fmla="*/ 181738 w 270967"/>
                  <a:gd name="connsiteY93" fmla="*/ 23927 h 119100"/>
                  <a:gd name="connsiteX94" fmla="*/ 183566 w 270967"/>
                  <a:gd name="connsiteY94" fmla="*/ 18669 h 119100"/>
                  <a:gd name="connsiteX95" fmla="*/ 187376 w 270967"/>
                  <a:gd name="connsiteY95" fmla="*/ 14478 h 119100"/>
                  <a:gd name="connsiteX96" fmla="*/ 191719 w 270967"/>
                  <a:gd name="connsiteY96" fmla="*/ 12802 h 119100"/>
                  <a:gd name="connsiteX97" fmla="*/ 187300 w 270967"/>
                  <a:gd name="connsiteY97" fmla="*/ 6477 h 119100"/>
                  <a:gd name="connsiteX98" fmla="*/ 178461 w 270967"/>
                  <a:gd name="connsiteY98" fmla="*/ 914 h 1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70967" h="119100">
                    <a:moveTo>
                      <a:pt x="175032" y="0"/>
                    </a:moveTo>
                    <a:lnTo>
                      <a:pt x="156973" y="1372"/>
                    </a:lnTo>
                    <a:lnTo>
                      <a:pt x="129693" y="5639"/>
                    </a:lnTo>
                    <a:lnTo>
                      <a:pt x="124283" y="5105"/>
                    </a:lnTo>
                    <a:lnTo>
                      <a:pt x="119787" y="6325"/>
                    </a:lnTo>
                    <a:lnTo>
                      <a:pt x="107976" y="5105"/>
                    </a:lnTo>
                    <a:lnTo>
                      <a:pt x="94031" y="5563"/>
                    </a:lnTo>
                    <a:lnTo>
                      <a:pt x="89916" y="8382"/>
                    </a:lnTo>
                    <a:lnTo>
                      <a:pt x="87859" y="11125"/>
                    </a:lnTo>
                    <a:lnTo>
                      <a:pt x="85725" y="12116"/>
                    </a:lnTo>
                    <a:lnTo>
                      <a:pt x="74295" y="6325"/>
                    </a:lnTo>
                    <a:lnTo>
                      <a:pt x="72695" y="6934"/>
                    </a:lnTo>
                    <a:lnTo>
                      <a:pt x="67589" y="11735"/>
                    </a:lnTo>
                    <a:lnTo>
                      <a:pt x="63932" y="13792"/>
                    </a:lnTo>
                    <a:lnTo>
                      <a:pt x="49454" y="19888"/>
                    </a:lnTo>
                    <a:lnTo>
                      <a:pt x="45949" y="29642"/>
                    </a:lnTo>
                    <a:lnTo>
                      <a:pt x="37491" y="36119"/>
                    </a:lnTo>
                    <a:lnTo>
                      <a:pt x="30100" y="40767"/>
                    </a:lnTo>
                    <a:lnTo>
                      <a:pt x="12955" y="46863"/>
                    </a:lnTo>
                    <a:lnTo>
                      <a:pt x="0" y="58674"/>
                    </a:lnTo>
                    <a:lnTo>
                      <a:pt x="7849" y="61874"/>
                    </a:lnTo>
                    <a:lnTo>
                      <a:pt x="15774" y="61493"/>
                    </a:lnTo>
                    <a:lnTo>
                      <a:pt x="26670" y="62484"/>
                    </a:lnTo>
                    <a:lnTo>
                      <a:pt x="44501" y="66675"/>
                    </a:lnTo>
                    <a:lnTo>
                      <a:pt x="48159" y="74828"/>
                    </a:lnTo>
                    <a:lnTo>
                      <a:pt x="54712" y="82448"/>
                    </a:lnTo>
                    <a:lnTo>
                      <a:pt x="60046" y="84658"/>
                    </a:lnTo>
                    <a:lnTo>
                      <a:pt x="60503" y="89078"/>
                    </a:lnTo>
                    <a:lnTo>
                      <a:pt x="61341" y="90221"/>
                    </a:lnTo>
                    <a:lnTo>
                      <a:pt x="66675" y="93726"/>
                    </a:lnTo>
                    <a:lnTo>
                      <a:pt x="75591" y="96622"/>
                    </a:lnTo>
                    <a:lnTo>
                      <a:pt x="79934" y="96926"/>
                    </a:lnTo>
                    <a:lnTo>
                      <a:pt x="91669" y="92659"/>
                    </a:lnTo>
                    <a:lnTo>
                      <a:pt x="95403" y="92735"/>
                    </a:lnTo>
                    <a:lnTo>
                      <a:pt x="101956" y="100127"/>
                    </a:lnTo>
                    <a:lnTo>
                      <a:pt x="105614" y="100965"/>
                    </a:lnTo>
                    <a:lnTo>
                      <a:pt x="127026" y="99746"/>
                    </a:lnTo>
                    <a:lnTo>
                      <a:pt x="130150" y="100889"/>
                    </a:lnTo>
                    <a:lnTo>
                      <a:pt x="144856" y="102413"/>
                    </a:lnTo>
                    <a:lnTo>
                      <a:pt x="147295" y="104165"/>
                    </a:lnTo>
                    <a:lnTo>
                      <a:pt x="149733" y="106756"/>
                    </a:lnTo>
                    <a:lnTo>
                      <a:pt x="161925" y="112319"/>
                    </a:lnTo>
                    <a:lnTo>
                      <a:pt x="173813" y="115824"/>
                    </a:lnTo>
                    <a:lnTo>
                      <a:pt x="178994" y="115748"/>
                    </a:lnTo>
                    <a:lnTo>
                      <a:pt x="187376" y="117196"/>
                    </a:lnTo>
                    <a:lnTo>
                      <a:pt x="193168" y="116281"/>
                    </a:lnTo>
                    <a:lnTo>
                      <a:pt x="202006" y="118491"/>
                    </a:lnTo>
                    <a:lnTo>
                      <a:pt x="206959" y="119101"/>
                    </a:lnTo>
                    <a:lnTo>
                      <a:pt x="222809" y="116586"/>
                    </a:lnTo>
                    <a:lnTo>
                      <a:pt x="246812" y="115214"/>
                    </a:lnTo>
                    <a:lnTo>
                      <a:pt x="250774" y="113614"/>
                    </a:lnTo>
                    <a:lnTo>
                      <a:pt x="265786" y="104394"/>
                    </a:lnTo>
                    <a:lnTo>
                      <a:pt x="264643" y="100584"/>
                    </a:lnTo>
                    <a:lnTo>
                      <a:pt x="261366" y="92964"/>
                    </a:lnTo>
                    <a:lnTo>
                      <a:pt x="258928" y="91973"/>
                    </a:lnTo>
                    <a:lnTo>
                      <a:pt x="249860" y="89992"/>
                    </a:lnTo>
                    <a:lnTo>
                      <a:pt x="242088" y="81686"/>
                    </a:lnTo>
                    <a:lnTo>
                      <a:pt x="231419" y="76048"/>
                    </a:lnTo>
                    <a:lnTo>
                      <a:pt x="233858" y="74981"/>
                    </a:lnTo>
                    <a:lnTo>
                      <a:pt x="236296" y="74905"/>
                    </a:lnTo>
                    <a:lnTo>
                      <a:pt x="244831" y="77648"/>
                    </a:lnTo>
                    <a:lnTo>
                      <a:pt x="250622" y="77495"/>
                    </a:lnTo>
                    <a:lnTo>
                      <a:pt x="256184" y="73457"/>
                    </a:lnTo>
                    <a:lnTo>
                      <a:pt x="257785" y="68199"/>
                    </a:lnTo>
                    <a:lnTo>
                      <a:pt x="257175" y="61417"/>
                    </a:lnTo>
                    <a:lnTo>
                      <a:pt x="257709" y="58979"/>
                    </a:lnTo>
                    <a:lnTo>
                      <a:pt x="258852" y="56921"/>
                    </a:lnTo>
                    <a:lnTo>
                      <a:pt x="259690" y="52426"/>
                    </a:lnTo>
                    <a:lnTo>
                      <a:pt x="260147" y="47168"/>
                    </a:lnTo>
                    <a:lnTo>
                      <a:pt x="260985" y="45034"/>
                    </a:lnTo>
                    <a:lnTo>
                      <a:pt x="262357" y="43663"/>
                    </a:lnTo>
                    <a:lnTo>
                      <a:pt x="265329" y="37643"/>
                    </a:lnTo>
                    <a:lnTo>
                      <a:pt x="270968" y="34214"/>
                    </a:lnTo>
                    <a:lnTo>
                      <a:pt x="266472" y="27965"/>
                    </a:lnTo>
                    <a:lnTo>
                      <a:pt x="261519" y="23698"/>
                    </a:lnTo>
                    <a:lnTo>
                      <a:pt x="258014" y="21793"/>
                    </a:lnTo>
                    <a:lnTo>
                      <a:pt x="250546" y="19964"/>
                    </a:lnTo>
                    <a:lnTo>
                      <a:pt x="248108" y="17374"/>
                    </a:lnTo>
                    <a:lnTo>
                      <a:pt x="244145" y="16002"/>
                    </a:lnTo>
                    <a:lnTo>
                      <a:pt x="241249" y="13335"/>
                    </a:lnTo>
                    <a:lnTo>
                      <a:pt x="224638" y="10820"/>
                    </a:lnTo>
                    <a:lnTo>
                      <a:pt x="214199" y="10211"/>
                    </a:lnTo>
                    <a:lnTo>
                      <a:pt x="211684" y="10973"/>
                    </a:lnTo>
                    <a:lnTo>
                      <a:pt x="209322" y="14021"/>
                    </a:lnTo>
                    <a:lnTo>
                      <a:pt x="210389" y="18898"/>
                    </a:lnTo>
                    <a:lnTo>
                      <a:pt x="204674" y="24917"/>
                    </a:lnTo>
                    <a:lnTo>
                      <a:pt x="201626" y="25756"/>
                    </a:lnTo>
                    <a:lnTo>
                      <a:pt x="193548" y="23470"/>
                    </a:lnTo>
                    <a:lnTo>
                      <a:pt x="186081" y="27661"/>
                    </a:lnTo>
                    <a:lnTo>
                      <a:pt x="180366" y="33909"/>
                    </a:lnTo>
                    <a:lnTo>
                      <a:pt x="177546" y="35662"/>
                    </a:lnTo>
                    <a:lnTo>
                      <a:pt x="175184" y="34442"/>
                    </a:lnTo>
                    <a:lnTo>
                      <a:pt x="176632" y="27813"/>
                    </a:lnTo>
                    <a:lnTo>
                      <a:pt x="181738" y="23927"/>
                    </a:lnTo>
                    <a:lnTo>
                      <a:pt x="183566" y="18669"/>
                    </a:lnTo>
                    <a:lnTo>
                      <a:pt x="187376" y="14478"/>
                    </a:lnTo>
                    <a:lnTo>
                      <a:pt x="191719" y="12802"/>
                    </a:lnTo>
                    <a:lnTo>
                      <a:pt x="187300" y="6477"/>
                    </a:lnTo>
                    <a:lnTo>
                      <a:pt x="178461" y="91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1" name="Freeform: Shape 1840">
                <a:extLst>
                  <a:ext uri="{FF2B5EF4-FFF2-40B4-BE49-F238E27FC236}">
                    <a16:creationId xmlns:a16="http://schemas.microsoft.com/office/drawing/2014/main" id="{ABF07C6C-8FA5-4B44-8367-4AA14240855D}"/>
                  </a:ext>
                </a:extLst>
              </p:cNvPr>
              <p:cNvSpPr/>
              <p:nvPr/>
            </p:nvSpPr>
            <p:spPr>
              <a:xfrm>
                <a:off x="9170746" y="586206"/>
                <a:ext cx="14934" cy="8610"/>
              </a:xfrm>
              <a:custGeom>
                <a:avLst/>
                <a:gdLst>
                  <a:gd name="connsiteX0" fmla="*/ 1067 w 14934"/>
                  <a:gd name="connsiteY0" fmla="*/ 2591 h 8610"/>
                  <a:gd name="connsiteX1" fmla="*/ 0 w 14934"/>
                  <a:gd name="connsiteY1" fmla="*/ 8611 h 8610"/>
                  <a:gd name="connsiteX2" fmla="*/ 8611 w 14934"/>
                  <a:gd name="connsiteY2" fmla="*/ 7544 h 8610"/>
                  <a:gd name="connsiteX3" fmla="*/ 14935 w 14934"/>
                  <a:gd name="connsiteY3" fmla="*/ 2667 h 8610"/>
                  <a:gd name="connsiteX4" fmla="*/ 8763 w 14934"/>
                  <a:gd name="connsiteY4" fmla="*/ 1524 h 8610"/>
                  <a:gd name="connsiteX5" fmla="*/ 5944 w 14934"/>
                  <a:gd name="connsiteY5" fmla="*/ 0 h 8610"/>
                  <a:gd name="connsiteX6" fmla="*/ 1600 w 14934"/>
                  <a:gd name="connsiteY6" fmla="*/ 991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34" h="8610">
                    <a:moveTo>
                      <a:pt x="1067" y="2591"/>
                    </a:moveTo>
                    <a:lnTo>
                      <a:pt x="0" y="8611"/>
                    </a:lnTo>
                    <a:lnTo>
                      <a:pt x="8611" y="7544"/>
                    </a:lnTo>
                    <a:lnTo>
                      <a:pt x="14935" y="2667"/>
                    </a:lnTo>
                    <a:lnTo>
                      <a:pt x="8763" y="1524"/>
                    </a:lnTo>
                    <a:lnTo>
                      <a:pt x="5944" y="0"/>
                    </a:lnTo>
                    <a:lnTo>
                      <a:pt x="1600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2" name="Freeform: Shape 1841">
                <a:extLst>
                  <a:ext uri="{FF2B5EF4-FFF2-40B4-BE49-F238E27FC236}">
                    <a16:creationId xmlns:a16="http://schemas.microsoft.com/office/drawing/2014/main" id="{53D853BD-4076-40D6-9E42-319554ED131B}"/>
                  </a:ext>
                </a:extLst>
              </p:cNvPr>
              <p:cNvSpPr/>
              <p:nvPr/>
            </p:nvSpPr>
            <p:spPr>
              <a:xfrm>
                <a:off x="9407499" y="702106"/>
                <a:ext cx="26975" cy="11811"/>
              </a:xfrm>
              <a:custGeom>
                <a:avLst/>
                <a:gdLst>
                  <a:gd name="connsiteX0" fmla="*/ 9601 w 26975"/>
                  <a:gd name="connsiteY0" fmla="*/ 11201 h 11811"/>
                  <a:gd name="connsiteX1" fmla="*/ 17374 w 26975"/>
                  <a:gd name="connsiteY1" fmla="*/ 8001 h 11811"/>
                  <a:gd name="connsiteX2" fmla="*/ 18670 w 26975"/>
                  <a:gd name="connsiteY2" fmla="*/ 6629 h 11811"/>
                  <a:gd name="connsiteX3" fmla="*/ 25451 w 26975"/>
                  <a:gd name="connsiteY3" fmla="*/ 6325 h 11811"/>
                  <a:gd name="connsiteX4" fmla="*/ 26975 w 26975"/>
                  <a:gd name="connsiteY4" fmla="*/ 6325 h 11811"/>
                  <a:gd name="connsiteX5" fmla="*/ 26975 w 26975"/>
                  <a:gd name="connsiteY5" fmla="*/ 3886 h 11811"/>
                  <a:gd name="connsiteX6" fmla="*/ 25832 w 26975"/>
                  <a:gd name="connsiteY6" fmla="*/ 1981 h 11811"/>
                  <a:gd name="connsiteX7" fmla="*/ 23927 w 26975"/>
                  <a:gd name="connsiteY7" fmla="*/ 381 h 11811"/>
                  <a:gd name="connsiteX8" fmla="*/ 16765 w 26975"/>
                  <a:gd name="connsiteY8" fmla="*/ 0 h 11811"/>
                  <a:gd name="connsiteX9" fmla="*/ 12649 w 26975"/>
                  <a:gd name="connsiteY9" fmla="*/ 5715 h 11811"/>
                  <a:gd name="connsiteX10" fmla="*/ 1372 w 26975"/>
                  <a:gd name="connsiteY10" fmla="*/ 6325 h 11811"/>
                  <a:gd name="connsiteX11" fmla="*/ 0 w 26975"/>
                  <a:gd name="connsiteY11" fmla="*/ 10058 h 11811"/>
                  <a:gd name="connsiteX12" fmla="*/ 4953 w 26975"/>
                  <a:gd name="connsiteY12" fmla="*/ 11811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75" h="11811">
                    <a:moveTo>
                      <a:pt x="9601" y="11201"/>
                    </a:moveTo>
                    <a:lnTo>
                      <a:pt x="17374" y="8001"/>
                    </a:lnTo>
                    <a:lnTo>
                      <a:pt x="18670" y="6629"/>
                    </a:lnTo>
                    <a:lnTo>
                      <a:pt x="25451" y="6325"/>
                    </a:lnTo>
                    <a:lnTo>
                      <a:pt x="26975" y="6325"/>
                    </a:lnTo>
                    <a:lnTo>
                      <a:pt x="26975" y="3886"/>
                    </a:lnTo>
                    <a:lnTo>
                      <a:pt x="25832" y="1981"/>
                    </a:lnTo>
                    <a:lnTo>
                      <a:pt x="23927" y="381"/>
                    </a:lnTo>
                    <a:lnTo>
                      <a:pt x="16765" y="0"/>
                    </a:lnTo>
                    <a:lnTo>
                      <a:pt x="12649" y="5715"/>
                    </a:lnTo>
                    <a:lnTo>
                      <a:pt x="1372" y="6325"/>
                    </a:lnTo>
                    <a:lnTo>
                      <a:pt x="0" y="10058"/>
                    </a:lnTo>
                    <a:lnTo>
                      <a:pt x="4953" y="118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3" name="Freeform: Shape 1842">
                <a:extLst>
                  <a:ext uri="{FF2B5EF4-FFF2-40B4-BE49-F238E27FC236}">
                    <a16:creationId xmlns:a16="http://schemas.microsoft.com/office/drawing/2014/main" id="{E8A34680-4CDE-43B7-93BC-F89903A7CA7E}"/>
                  </a:ext>
                </a:extLst>
              </p:cNvPr>
              <p:cNvSpPr/>
              <p:nvPr/>
            </p:nvSpPr>
            <p:spPr>
              <a:xfrm>
                <a:off x="8457056" y="929792"/>
                <a:ext cx="27889" cy="20726"/>
              </a:xfrm>
              <a:custGeom>
                <a:avLst/>
                <a:gdLst>
                  <a:gd name="connsiteX0" fmla="*/ 3048 w 27889"/>
                  <a:gd name="connsiteY0" fmla="*/ 14249 h 20726"/>
                  <a:gd name="connsiteX1" fmla="*/ 5944 w 27889"/>
                  <a:gd name="connsiteY1" fmla="*/ 17526 h 20726"/>
                  <a:gd name="connsiteX2" fmla="*/ 7696 w 27889"/>
                  <a:gd name="connsiteY2" fmla="*/ 18212 h 20726"/>
                  <a:gd name="connsiteX3" fmla="*/ 13945 w 27889"/>
                  <a:gd name="connsiteY3" fmla="*/ 15392 h 20726"/>
                  <a:gd name="connsiteX4" fmla="*/ 15698 w 27889"/>
                  <a:gd name="connsiteY4" fmla="*/ 19583 h 20726"/>
                  <a:gd name="connsiteX5" fmla="*/ 18517 w 27889"/>
                  <a:gd name="connsiteY5" fmla="*/ 20726 h 20726"/>
                  <a:gd name="connsiteX6" fmla="*/ 21336 w 27889"/>
                  <a:gd name="connsiteY6" fmla="*/ 13487 h 20726"/>
                  <a:gd name="connsiteX7" fmla="*/ 26366 w 27889"/>
                  <a:gd name="connsiteY7" fmla="*/ 13640 h 20726"/>
                  <a:gd name="connsiteX8" fmla="*/ 27889 w 27889"/>
                  <a:gd name="connsiteY8" fmla="*/ 12802 h 20726"/>
                  <a:gd name="connsiteX9" fmla="*/ 27508 w 27889"/>
                  <a:gd name="connsiteY9" fmla="*/ 9906 h 20726"/>
                  <a:gd name="connsiteX10" fmla="*/ 26061 w 27889"/>
                  <a:gd name="connsiteY10" fmla="*/ 7391 h 20726"/>
                  <a:gd name="connsiteX11" fmla="*/ 25832 w 27889"/>
                  <a:gd name="connsiteY11" fmla="*/ 0 h 20726"/>
                  <a:gd name="connsiteX12" fmla="*/ 20193 w 27889"/>
                  <a:gd name="connsiteY12" fmla="*/ 152 h 20726"/>
                  <a:gd name="connsiteX13" fmla="*/ 16002 w 27889"/>
                  <a:gd name="connsiteY13" fmla="*/ 1372 h 20726"/>
                  <a:gd name="connsiteX14" fmla="*/ 15850 w 27889"/>
                  <a:gd name="connsiteY14" fmla="*/ 4267 h 20726"/>
                  <a:gd name="connsiteX15" fmla="*/ 16536 w 27889"/>
                  <a:gd name="connsiteY15" fmla="*/ 8153 h 20726"/>
                  <a:gd name="connsiteX16" fmla="*/ 13259 w 27889"/>
                  <a:gd name="connsiteY16" fmla="*/ 8382 h 20726"/>
                  <a:gd name="connsiteX17" fmla="*/ 8230 w 27889"/>
                  <a:gd name="connsiteY17" fmla="*/ 4953 h 20726"/>
                  <a:gd name="connsiteX18" fmla="*/ 0 w 27889"/>
                  <a:gd name="connsiteY18" fmla="*/ 11430 h 20726"/>
                  <a:gd name="connsiteX19" fmla="*/ 1219 w 27889"/>
                  <a:gd name="connsiteY19" fmla="*/ 13564 h 2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889" h="20726">
                    <a:moveTo>
                      <a:pt x="3048" y="14249"/>
                    </a:moveTo>
                    <a:lnTo>
                      <a:pt x="5944" y="17526"/>
                    </a:lnTo>
                    <a:lnTo>
                      <a:pt x="7696" y="18212"/>
                    </a:lnTo>
                    <a:lnTo>
                      <a:pt x="13945" y="15392"/>
                    </a:lnTo>
                    <a:lnTo>
                      <a:pt x="15698" y="19583"/>
                    </a:lnTo>
                    <a:lnTo>
                      <a:pt x="18517" y="20726"/>
                    </a:lnTo>
                    <a:lnTo>
                      <a:pt x="21336" y="13487"/>
                    </a:lnTo>
                    <a:lnTo>
                      <a:pt x="26366" y="13640"/>
                    </a:lnTo>
                    <a:lnTo>
                      <a:pt x="27889" y="12802"/>
                    </a:lnTo>
                    <a:lnTo>
                      <a:pt x="27508" y="9906"/>
                    </a:lnTo>
                    <a:lnTo>
                      <a:pt x="26061" y="7391"/>
                    </a:lnTo>
                    <a:lnTo>
                      <a:pt x="25832" y="0"/>
                    </a:lnTo>
                    <a:lnTo>
                      <a:pt x="20193" y="152"/>
                    </a:lnTo>
                    <a:lnTo>
                      <a:pt x="16002" y="1372"/>
                    </a:lnTo>
                    <a:lnTo>
                      <a:pt x="15850" y="4267"/>
                    </a:lnTo>
                    <a:lnTo>
                      <a:pt x="16536" y="8153"/>
                    </a:lnTo>
                    <a:lnTo>
                      <a:pt x="13259" y="8382"/>
                    </a:lnTo>
                    <a:lnTo>
                      <a:pt x="8230" y="4953"/>
                    </a:lnTo>
                    <a:lnTo>
                      <a:pt x="0" y="11430"/>
                    </a:lnTo>
                    <a:lnTo>
                      <a:pt x="1219" y="1356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4" name="Freeform: Shape 1843">
                <a:extLst>
                  <a:ext uri="{FF2B5EF4-FFF2-40B4-BE49-F238E27FC236}">
                    <a16:creationId xmlns:a16="http://schemas.microsoft.com/office/drawing/2014/main" id="{A18651D0-2702-4D10-9B1F-4D4D4816B1E7}"/>
                  </a:ext>
                </a:extLst>
              </p:cNvPr>
              <p:cNvSpPr/>
              <p:nvPr/>
            </p:nvSpPr>
            <p:spPr>
              <a:xfrm>
                <a:off x="9047683" y="863803"/>
                <a:ext cx="12115" cy="13182"/>
              </a:xfrm>
              <a:custGeom>
                <a:avLst/>
                <a:gdLst>
                  <a:gd name="connsiteX0" fmla="*/ 5335 w 12115"/>
                  <a:gd name="connsiteY0" fmla="*/ 0 h 13182"/>
                  <a:gd name="connsiteX1" fmla="*/ 3734 w 12115"/>
                  <a:gd name="connsiteY1" fmla="*/ 838 h 13182"/>
                  <a:gd name="connsiteX2" fmla="*/ 3581 w 12115"/>
                  <a:gd name="connsiteY2" fmla="*/ 2438 h 13182"/>
                  <a:gd name="connsiteX3" fmla="*/ 0 w 12115"/>
                  <a:gd name="connsiteY3" fmla="*/ 7696 h 13182"/>
                  <a:gd name="connsiteX4" fmla="*/ 0 w 12115"/>
                  <a:gd name="connsiteY4" fmla="*/ 11735 h 13182"/>
                  <a:gd name="connsiteX5" fmla="*/ 534 w 12115"/>
                  <a:gd name="connsiteY5" fmla="*/ 12649 h 13182"/>
                  <a:gd name="connsiteX6" fmla="*/ 2286 w 12115"/>
                  <a:gd name="connsiteY6" fmla="*/ 13183 h 13182"/>
                  <a:gd name="connsiteX7" fmla="*/ 4419 w 12115"/>
                  <a:gd name="connsiteY7" fmla="*/ 12344 h 13182"/>
                  <a:gd name="connsiteX8" fmla="*/ 9145 w 12115"/>
                  <a:gd name="connsiteY8" fmla="*/ 9373 h 13182"/>
                  <a:gd name="connsiteX9" fmla="*/ 12116 w 12115"/>
                  <a:gd name="connsiteY9" fmla="*/ 4191 h 13182"/>
                  <a:gd name="connsiteX10" fmla="*/ 11888 w 12115"/>
                  <a:gd name="connsiteY10" fmla="*/ 3124 h 13182"/>
                  <a:gd name="connsiteX11" fmla="*/ 9754 w 12115"/>
                  <a:gd name="connsiteY11" fmla="*/ 914 h 1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15" h="13182">
                    <a:moveTo>
                      <a:pt x="5335" y="0"/>
                    </a:moveTo>
                    <a:lnTo>
                      <a:pt x="3734" y="838"/>
                    </a:lnTo>
                    <a:lnTo>
                      <a:pt x="3581" y="2438"/>
                    </a:lnTo>
                    <a:lnTo>
                      <a:pt x="0" y="7696"/>
                    </a:lnTo>
                    <a:lnTo>
                      <a:pt x="0" y="11735"/>
                    </a:lnTo>
                    <a:lnTo>
                      <a:pt x="534" y="12649"/>
                    </a:lnTo>
                    <a:lnTo>
                      <a:pt x="2286" y="13183"/>
                    </a:lnTo>
                    <a:lnTo>
                      <a:pt x="4419" y="12344"/>
                    </a:lnTo>
                    <a:lnTo>
                      <a:pt x="9145" y="9373"/>
                    </a:lnTo>
                    <a:lnTo>
                      <a:pt x="12116" y="4191"/>
                    </a:lnTo>
                    <a:lnTo>
                      <a:pt x="11888" y="3124"/>
                    </a:lnTo>
                    <a:lnTo>
                      <a:pt x="9754" y="91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5" name="Freeform: Shape 1844">
                <a:extLst>
                  <a:ext uri="{FF2B5EF4-FFF2-40B4-BE49-F238E27FC236}">
                    <a16:creationId xmlns:a16="http://schemas.microsoft.com/office/drawing/2014/main" id="{331947E6-0CCC-4537-899B-E4EC004A4A4C}"/>
                  </a:ext>
                </a:extLst>
              </p:cNvPr>
              <p:cNvSpPr/>
              <p:nvPr/>
            </p:nvSpPr>
            <p:spPr>
              <a:xfrm>
                <a:off x="8641461" y="970102"/>
                <a:ext cx="33603" cy="12496"/>
              </a:xfrm>
              <a:custGeom>
                <a:avLst/>
                <a:gdLst>
                  <a:gd name="connsiteX0" fmla="*/ 16840 w 33603"/>
                  <a:gd name="connsiteY0" fmla="*/ 11125 h 12496"/>
                  <a:gd name="connsiteX1" fmla="*/ 25907 w 33603"/>
                  <a:gd name="connsiteY1" fmla="*/ 12497 h 12496"/>
                  <a:gd name="connsiteX2" fmla="*/ 29184 w 33603"/>
                  <a:gd name="connsiteY2" fmla="*/ 10058 h 12496"/>
                  <a:gd name="connsiteX3" fmla="*/ 33604 w 33603"/>
                  <a:gd name="connsiteY3" fmla="*/ 4039 h 12496"/>
                  <a:gd name="connsiteX4" fmla="*/ 30784 w 33603"/>
                  <a:gd name="connsiteY4" fmla="*/ 838 h 12496"/>
                  <a:gd name="connsiteX5" fmla="*/ 28803 w 33603"/>
                  <a:gd name="connsiteY5" fmla="*/ 76 h 12496"/>
                  <a:gd name="connsiteX6" fmla="*/ 18516 w 33603"/>
                  <a:gd name="connsiteY6" fmla="*/ 2286 h 12496"/>
                  <a:gd name="connsiteX7" fmla="*/ 15316 w 33603"/>
                  <a:gd name="connsiteY7" fmla="*/ 914 h 12496"/>
                  <a:gd name="connsiteX8" fmla="*/ 13487 w 33603"/>
                  <a:gd name="connsiteY8" fmla="*/ 0 h 12496"/>
                  <a:gd name="connsiteX9" fmla="*/ 9525 w 33603"/>
                  <a:gd name="connsiteY9" fmla="*/ 2134 h 12496"/>
                  <a:gd name="connsiteX10" fmla="*/ 2819 w 33603"/>
                  <a:gd name="connsiteY10" fmla="*/ 4115 h 12496"/>
                  <a:gd name="connsiteX11" fmla="*/ 0 w 33603"/>
                  <a:gd name="connsiteY11" fmla="*/ 7620 h 12496"/>
                  <a:gd name="connsiteX12" fmla="*/ 5181 w 33603"/>
                  <a:gd name="connsiteY12" fmla="*/ 10897 h 1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603" h="12496">
                    <a:moveTo>
                      <a:pt x="16840" y="11125"/>
                    </a:moveTo>
                    <a:lnTo>
                      <a:pt x="25907" y="12497"/>
                    </a:lnTo>
                    <a:lnTo>
                      <a:pt x="29184" y="10058"/>
                    </a:lnTo>
                    <a:lnTo>
                      <a:pt x="33604" y="4039"/>
                    </a:lnTo>
                    <a:lnTo>
                      <a:pt x="30784" y="838"/>
                    </a:lnTo>
                    <a:lnTo>
                      <a:pt x="28803" y="76"/>
                    </a:lnTo>
                    <a:lnTo>
                      <a:pt x="18516" y="2286"/>
                    </a:lnTo>
                    <a:lnTo>
                      <a:pt x="15316" y="914"/>
                    </a:lnTo>
                    <a:lnTo>
                      <a:pt x="13487" y="0"/>
                    </a:lnTo>
                    <a:lnTo>
                      <a:pt x="9525" y="2134"/>
                    </a:lnTo>
                    <a:lnTo>
                      <a:pt x="2819" y="4115"/>
                    </a:lnTo>
                    <a:lnTo>
                      <a:pt x="0" y="7620"/>
                    </a:lnTo>
                    <a:lnTo>
                      <a:pt x="5181" y="1089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6" name="Freeform: Shape 1845">
                <a:extLst>
                  <a:ext uri="{FF2B5EF4-FFF2-40B4-BE49-F238E27FC236}">
                    <a16:creationId xmlns:a16="http://schemas.microsoft.com/office/drawing/2014/main" id="{E2C8B4F2-9CFA-4881-AED5-9320EB88E431}"/>
                  </a:ext>
                </a:extLst>
              </p:cNvPr>
              <p:cNvSpPr/>
              <p:nvPr/>
            </p:nvSpPr>
            <p:spPr>
              <a:xfrm>
                <a:off x="8569071" y="1006525"/>
                <a:ext cx="18668" cy="8763"/>
              </a:xfrm>
              <a:custGeom>
                <a:avLst/>
                <a:gdLst>
                  <a:gd name="connsiteX0" fmla="*/ 12421 w 18668"/>
                  <a:gd name="connsiteY0" fmla="*/ 8763 h 8763"/>
                  <a:gd name="connsiteX1" fmla="*/ 14326 w 18668"/>
                  <a:gd name="connsiteY1" fmla="*/ 4267 h 8763"/>
                  <a:gd name="connsiteX2" fmla="*/ 18669 w 18668"/>
                  <a:gd name="connsiteY2" fmla="*/ 0 h 8763"/>
                  <a:gd name="connsiteX3" fmla="*/ 11201 w 18668"/>
                  <a:gd name="connsiteY3" fmla="*/ 229 h 8763"/>
                  <a:gd name="connsiteX4" fmla="*/ 5867 w 18668"/>
                  <a:gd name="connsiteY4" fmla="*/ 1905 h 8763"/>
                  <a:gd name="connsiteX5" fmla="*/ 0 w 18668"/>
                  <a:gd name="connsiteY5" fmla="*/ 4648 h 8763"/>
                  <a:gd name="connsiteX6" fmla="*/ 1447 w 18668"/>
                  <a:gd name="connsiteY6" fmla="*/ 6477 h 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8" h="8763">
                    <a:moveTo>
                      <a:pt x="12421" y="8763"/>
                    </a:moveTo>
                    <a:lnTo>
                      <a:pt x="14326" y="4267"/>
                    </a:lnTo>
                    <a:lnTo>
                      <a:pt x="18669" y="0"/>
                    </a:lnTo>
                    <a:lnTo>
                      <a:pt x="11201" y="229"/>
                    </a:lnTo>
                    <a:lnTo>
                      <a:pt x="5867" y="1905"/>
                    </a:lnTo>
                    <a:lnTo>
                      <a:pt x="0" y="4648"/>
                    </a:lnTo>
                    <a:lnTo>
                      <a:pt x="1447" y="64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7" name="Freeform: Shape 1846">
                <a:extLst>
                  <a:ext uri="{FF2B5EF4-FFF2-40B4-BE49-F238E27FC236}">
                    <a16:creationId xmlns:a16="http://schemas.microsoft.com/office/drawing/2014/main" id="{D95271E1-109B-4320-8F93-354CC7791CA0}"/>
                  </a:ext>
                </a:extLst>
              </p:cNvPr>
              <p:cNvSpPr/>
              <p:nvPr/>
            </p:nvSpPr>
            <p:spPr>
              <a:xfrm>
                <a:off x="8508111" y="1034033"/>
                <a:ext cx="31012" cy="8458"/>
              </a:xfrm>
              <a:custGeom>
                <a:avLst/>
                <a:gdLst>
                  <a:gd name="connsiteX0" fmla="*/ 23012 w 31012"/>
                  <a:gd name="connsiteY0" fmla="*/ 8458 h 8458"/>
                  <a:gd name="connsiteX1" fmla="*/ 24536 w 31012"/>
                  <a:gd name="connsiteY1" fmla="*/ 7544 h 8458"/>
                  <a:gd name="connsiteX2" fmla="*/ 26365 w 31012"/>
                  <a:gd name="connsiteY2" fmla="*/ 7772 h 8458"/>
                  <a:gd name="connsiteX3" fmla="*/ 28346 w 31012"/>
                  <a:gd name="connsiteY3" fmla="*/ 6020 h 8458"/>
                  <a:gd name="connsiteX4" fmla="*/ 31013 w 31012"/>
                  <a:gd name="connsiteY4" fmla="*/ 4648 h 8458"/>
                  <a:gd name="connsiteX5" fmla="*/ 26974 w 31012"/>
                  <a:gd name="connsiteY5" fmla="*/ 2210 h 8458"/>
                  <a:gd name="connsiteX6" fmla="*/ 12877 w 31012"/>
                  <a:gd name="connsiteY6" fmla="*/ 0 h 8458"/>
                  <a:gd name="connsiteX7" fmla="*/ 3352 w 31012"/>
                  <a:gd name="connsiteY7" fmla="*/ 1676 h 8458"/>
                  <a:gd name="connsiteX8" fmla="*/ 0 w 31012"/>
                  <a:gd name="connsiteY8" fmla="*/ 4496 h 8458"/>
                  <a:gd name="connsiteX9" fmla="*/ 13182 w 31012"/>
                  <a:gd name="connsiteY9" fmla="*/ 5715 h 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12" h="8458">
                    <a:moveTo>
                      <a:pt x="23012" y="8458"/>
                    </a:moveTo>
                    <a:lnTo>
                      <a:pt x="24536" y="7544"/>
                    </a:lnTo>
                    <a:lnTo>
                      <a:pt x="26365" y="7772"/>
                    </a:lnTo>
                    <a:lnTo>
                      <a:pt x="28346" y="6020"/>
                    </a:lnTo>
                    <a:lnTo>
                      <a:pt x="31013" y="4648"/>
                    </a:lnTo>
                    <a:lnTo>
                      <a:pt x="26974" y="2210"/>
                    </a:lnTo>
                    <a:lnTo>
                      <a:pt x="12877" y="0"/>
                    </a:lnTo>
                    <a:lnTo>
                      <a:pt x="3352" y="1676"/>
                    </a:lnTo>
                    <a:lnTo>
                      <a:pt x="0" y="4496"/>
                    </a:lnTo>
                    <a:lnTo>
                      <a:pt x="13182" y="57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8" name="Freeform: Shape 1847">
                <a:extLst>
                  <a:ext uri="{FF2B5EF4-FFF2-40B4-BE49-F238E27FC236}">
                    <a16:creationId xmlns:a16="http://schemas.microsoft.com/office/drawing/2014/main" id="{3C723267-37AD-4234-B2C2-32E51AA08130}"/>
                  </a:ext>
                </a:extLst>
              </p:cNvPr>
              <p:cNvSpPr/>
              <p:nvPr/>
            </p:nvSpPr>
            <p:spPr>
              <a:xfrm>
                <a:off x="8489212" y="1033272"/>
                <a:ext cx="14783" cy="7924"/>
              </a:xfrm>
              <a:custGeom>
                <a:avLst/>
                <a:gdLst>
                  <a:gd name="connsiteX0" fmla="*/ 5715 w 14783"/>
                  <a:gd name="connsiteY0" fmla="*/ 6477 h 7924"/>
                  <a:gd name="connsiteX1" fmla="*/ 10973 w 14783"/>
                  <a:gd name="connsiteY1" fmla="*/ 7925 h 7924"/>
                  <a:gd name="connsiteX2" fmla="*/ 14783 w 14783"/>
                  <a:gd name="connsiteY2" fmla="*/ 5334 h 7924"/>
                  <a:gd name="connsiteX3" fmla="*/ 13945 w 14783"/>
                  <a:gd name="connsiteY3" fmla="*/ 3810 h 7924"/>
                  <a:gd name="connsiteX4" fmla="*/ 10897 w 14783"/>
                  <a:gd name="connsiteY4" fmla="*/ 991 h 7924"/>
                  <a:gd name="connsiteX5" fmla="*/ 7620 w 14783"/>
                  <a:gd name="connsiteY5" fmla="*/ 0 h 7924"/>
                  <a:gd name="connsiteX6" fmla="*/ 2058 w 14783"/>
                  <a:gd name="connsiteY6" fmla="*/ 914 h 7924"/>
                  <a:gd name="connsiteX7" fmla="*/ 0 w 14783"/>
                  <a:gd name="connsiteY7" fmla="*/ 2286 h 7924"/>
                  <a:gd name="connsiteX8" fmla="*/ 2058 w 14783"/>
                  <a:gd name="connsiteY8" fmla="*/ 4724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83" h="7924">
                    <a:moveTo>
                      <a:pt x="5715" y="6477"/>
                    </a:moveTo>
                    <a:lnTo>
                      <a:pt x="10973" y="7925"/>
                    </a:lnTo>
                    <a:lnTo>
                      <a:pt x="14783" y="5334"/>
                    </a:lnTo>
                    <a:lnTo>
                      <a:pt x="13945" y="3810"/>
                    </a:lnTo>
                    <a:lnTo>
                      <a:pt x="10897" y="991"/>
                    </a:lnTo>
                    <a:lnTo>
                      <a:pt x="7620" y="0"/>
                    </a:lnTo>
                    <a:lnTo>
                      <a:pt x="2058" y="914"/>
                    </a:lnTo>
                    <a:lnTo>
                      <a:pt x="0" y="2286"/>
                    </a:lnTo>
                    <a:lnTo>
                      <a:pt x="2058" y="47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9" name="Freeform: Shape 1848">
                <a:extLst>
                  <a:ext uri="{FF2B5EF4-FFF2-40B4-BE49-F238E27FC236}">
                    <a16:creationId xmlns:a16="http://schemas.microsoft.com/office/drawing/2014/main" id="{8826A892-3011-4787-AB76-D618D810EC1F}"/>
                  </a:ext>
                </a:extLst>
              </p:cNvPr>
              <p:cNvSpPr/>
              <p:nvPr/>
            </p:nvSpPr>
            <p:spPr>
              <a:xfrm>
                <a:off x="8782659" y="452018"/>
                <a:ext cx="64618" cy="13563"/>
              </a:xfrm>
              <a:custGeom>
                <a:avLst/>
                <a:gdLst>
                  <a:gd name="connsiteX0" fmla="*/ 2896 w 64618"/>
                  <a:gd name="connsiteY0" fmla="*/ 9068 h 13563"/>
                  <a:gd name="connsiteX1" fmla="*/ 51207 w 64618"/>
                  <a:gd name="connsiteY1" fmla="*/ 13564 h 13563"/>
                  <a:gd name="connsiteX2" fmla="*/ 64618 w 64618"/>
                  <a:gd name="connsiteY2" fmla="*/ 6553 h 13563"/>
                  <a:gd name="connsiteX3" fmla="*/ 61113 w 64618"/>
                  <a:gd name="connsiteY3" fmla="*/ 2667 h 13563"/>
                  <a:gd name="connsiteX4" fmla="*/ 46787 w 64618"/>
                  <a:gd name="connsiteY4" fmla="*/ 1295 h 13563"/>
                  <a:gd name="connsiteX5" fmla="*/ 6553 w 64618"/>
                  <a:gd name="connsiteY5" fmla="*/ 0 h 13563"/>
                  <a:gd name="connsiteX6" fmla="*/ 0 w 64618"/>
                  <a:gd name="connsiteY6" fmla="*/ 3886 h 13563"/>
                  <a:gd name="connsiteX7" fmla="*/ 763 w 64618"/>
                  <a:gd name="connsiteY7" fmla="*/ 5867 h 1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18" h="13563">
                    <a:moveTo>
                      <a:pt x="2896" y="9068"/>
                    </a:moveTo>
                    <a:lnTo>
                      <a:pt x="51207" y="13564"/>
                    </a:lnTo>
                    <a:lnTo>
                      <a:pt x="64618" y="6553"/>
                    </a:lnTo>
                    <a:lnTo>
                      <a:pt x="61113" y="2667"/>
                    </a:lnTo>
                    <a:lnTo>
                      <a:pt x="46787" y="1295"/>
                    </a:lnTo>
                    <a:lnTo>
                      <a:pt x="6553" y="0"/>
                    </a:lnTo>
                    <a:lnTo>
                      <a:pt x="0" y="3886"/>
                    </a:lnTo>
                    <a:lnTo>
                      <a:pt x="763" y="58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0" name="Freeform: Shape 1849">
                <a:extLst>
                  <a:ext uri="{FF2B5EF4-FFF2-40B4-BE49-F238E27FC236}">
                    <a16:creationId xmlns:a16="http://schemas.microsoft.com/office/drawing/2014/main" id="{6B4C0890-4E49-4992-996F-284B12924B06}"/>
                  </a:ext>
                </a:extLst>
              </p:cNvPr>
              <p:cNvSpPr/>
              <p:nvPr/>
            </p:nvSpPr>
            <p:spPr>
              <a:xfrm>
                <a:off x="8753169" y="786993"/>
                <a:ext cx="20878" cy="10363"/>
              </a:xfrm>
              <a:custGeom>
                <a:avLst/>
                <a:gdLst>
                  <a:gd name="connsiteX0" fmla="*/ 6173 w 20878"/>
                  <a:gd name="connsiteY0" fmla="*/ 10363 h 10363"/>
                  <a:gd name="connsiteX1" fmla="*/ 14478 w 20878"/>
                  <a:gd name="connsiteY1" fmla="*/ 9906 h 10363"/>
                  <a:gd name="connsiteX2" fmla="*/ 20346 w 20878"/>
                  <a:gd name="connsiteY2" fmla="*/ 4648 h 10363"/>
                  <a:gd name="connsiteX3" fmla="*/ 20879 w 20878"/>
                  <a:gd name="connsiteY3" fmla="*/ 2515 h 10363"/>
                  <a:gd name="connsiteX4" fmla="*/ 18441 w 20878"/>
                  <a:gd name="connsiteY4" fmla="*/ 0 h 10363"/>
                  <a:gd name="connsiteX5" fmla="*/ 5487 w 20878"/>
                  <a:gd name="connsiteY5" fmla="*/ 838 h 10363"/>
                  <a:gd name="connsiteX6" fmla="*/ 2286 w 20878"/>
                  <a:gd name="connsiteY6" fmla="*/ 3200 h 10363"/>
                  <a:gd name="connsiteX7" fmla="*/ 0 w 20878"/>
                  <a:gd name="connsiteY7" fmla="*/ 6858 h 10363"/>
                  <a:gd name="connsiteX8" fmla="*/ 1525 w 20878"/>
                  <a:gd name="connsiteY8" fmla="*/ 8230 h 1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78" h="10363">
                    <a:moveTo>
                      <a:pt x="6173" y="10363"/>
                    </a:moveTo>
                    <a:lnTo>
                      <a:pt x="14478" y="9906"/>
                    </a:lnTo>
                    <a:lnTo>
                      <a:pt x="20346" y="4648"/>
                    </a:lnTo>
                    <a:lnTo>
                      <a:pt x="20879" y="2515"/>
                    </a:lnTo>
                    <a:lnTo>
                      <a:pt x="18441" y="0"/>
                    </a:lnTo>
                    <a:lnTo>
                      <a:pt x="5487" y="838"/>
                    </a:lnTo>
                    <a:lnTo>
                      <a:pt x="2286" y="3200"/>
                    </a:lnTo>
                    <a:lnTo>
                      <a:pt x="0" y="6858"/>
                    </a:lnTo>
                    <a:lnTo>
                      <a:pt x="1525" y="823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1" name="Freeform: Shape 1850">
                <a:extLst>
                  <a:ext uri="{FF2B5EF4-FFF2-40B4-BE49-F238E27FC236}">
                    <a16:creationId xmlns:a16="http://schemas.microsoft.com/office/drawing/2014/main" id="{5E8A4B5E-D97C-4CC1-8CEC-8BD96761A40F}"/>
                  </a:ext>
                </a:extLst>
              </p:cNvPr>
              <p:cNvSpPr/>
              <p:nvPr/>
            </p:nvSpPr>
            <p:spPr>
              <a:xfrm>
                <a:off x="8845524" y="445922"/>
                <a:ext cx="245973" cy="113385"/>
              </a:xfrm>
              <a:custGeom>
                <a:avLst/>
                <a:gdLst>
                  <a:gd name="connsiteX0" fmla="*/ 4420 w 245973"/>
                  <a:gd name="connsiteY0" fmla="*/ 90526 h 113385"/>
                  <a:gd name="connsiteX1" fmla="*/ 14249 w 245973"/>
                  <a:gd name="connsiteY1" fmla="*/ 92354 h 113385"/>
                  <a:gd name="connsiteX2" fmla="*/ 22022 w 245973"/>
                  <a:gd name="connsiteY2" fmla="*/ 94640 h 113385"/>
                  <a:gd name="connsiteX3" fmla="*/ 26290 w 245973"/>
                  <a:gd name="connsiteY3" fmla="*/ 98527 h 113385"/>
                  <a:gd name="connsiteX4" fmla="*/ 57303 w 245973"/>
                  <a:gd name="connsiteY4" fmla="*/ 105308 h 113385"/>
                  <a:gd name="connsiteX5" fmla="*/ 82601 w 245973"/>
                  <a:gd name="connsiteY5" fmla="*/ 113386 h 113385"/>
                  <a:gd name="connsiteX6" fmla="*/ 91060 w 245973"/>
                  <a:gd name="connsiteY6" fmla="*/ 113309 h 113385"/>
                  <a:gd name="connsiteX7" fmla="*/ 108738 w 245973"/>
                  <a:gd name="connsiteY7" fmla="*/ 107594 h 113385"/>
                  <a:gd name="connsiteX8" fmla="*/ 117882 w 245973"/>
                  <a:gd name="connsiteY8" fmla="*/ 103175 h 113385"/>
                  <a:gd name="connsiteX9" fmla="*/ 121616 w 245973"/>
                  <a:gd name="connsiteY9" fmla="*/ 103480 h 113385"/>
                  <a:gd name="connsiteX10" fmla="*/ 133198 w 245973"/>
                  <a:gd name="connsiteY10" fmla="*/ 101041 h 113385"/>
                  <a:gd name="connsiteX11" fmla="*/ 167945 w 245973"/>
                  <a:gd name="connsiteY11" fmla="*/ 98679 h 113385"/>
                  <a:gd name="connsiteX12" fmla="*/ 219075 w 245973"/>
                  <a:gd name="connsiteY12" fmla="*/ 93040 h 113385"/>
                  <a:gd name="connsiteX13" fmla="*/ 223799 w 245973"/>
                  <a:gd name="connsiteY13" fmla="*/ 90297 h 113385"/>
                  <a:gd name="connsiteX14" fmla="*/ 228372 w 245973"/>
                  <a:gd name="connsiteY14" fmla="*/ 85801 h 113385"/>
                  <a:gd name="connsiteX15" fmla="*/ 223343 w 245973"/>
                  <a:gd name="connsiteY15" fmla="*/ 84125 h 113385"/>
                  <a:gd name="connsiteX16" fmla="*/ 221971 w 245973"/>
                  <a:gd name="connsiteY16" fmla="*/ 82296 h 113385"/>
                  <a:gd name="connsiteX17" fmla="*/ 216713 w 245973"/>
                  <a:gd name="connsiteY17" fmla="*/ 70485 h 113385"/>
                  <a:gd name="connsiteX18" fmla="*/ 215113 w 245973"/>
                  <a:gd name="connsiteY18" fmla="*/ 68351 h 113385"/>
                  <a:gd name="connsiteX19" fmla="*/ 213208 w 245973"/>
                  <a:gd name="connsiteY19" fmla="*/ 66980 h 113385"/>
                  <a:gd name="connsiteX20" fmla="*/ 216637 w 245973"/>
                  <a:gd name="connsiteY20" fmla="*/ 59969 h 113385"/>
                  <a:gd name="connsiteX21" fmla="*/ 220828 w 245973"/>
                  <a:gd name="connsiteY21" fmla="*/ 56540 h 113385"/>
                  <a:gd name="connsiteX22" fmla="*/ 238049 w 245973"/>
                  <a:gd name="connsiteY22" fmla="*/ 54254 h 113385"/>
                  <a:gd name="connsiteX23" fmla="*/ 241173 w 245973"/>
                  <a:gd name="connsiteY23" fmla="*/ 52426 h 113385"/>
                  <a:gd name="connsiteX24" fmla="*/ 245441 w 245973"/>
                  <a:gd name="connsiteY24" fmla="*/ 52502 h 113385"/>
                  <a:gd name="connsiteX25" fmla="*/ 245974 w 245973"/>
                  <a:gd name="connsiteY25" fmla="*/ 46634 h 113385"/>
                  <a:gd name="connsiteX26" fmla="*/ 244526 w 245973"/>
                  <a:gd name="connsiteY26" fmla="*/ 43510 h 113385"/>
                  <a:gd name="connsiteX27" fmla="*/ 239497 w 245973"/>
                  <a:gd name="connsiteY27" fmla="*/ 40996 h 113385"/>
                  <a:gd name="connsiteX28" fmla="*/ 228296 w 245973"/>
                  <a:gd name="connsiteY28" fmla="*/ 39624 h 113385"/>
                  <a:gd name="connsiteX29" fmla="*/ 202768 w 245973"/>
                  <a:gd name="connsiteY29" fmla="*/ 29185 h 113385"/>
                  <a:gd name="connsiteX30" fmla="*/ 200330 w 245973"/>
                  <a:gd name="connsiteY30" fmla="*/ 25908 h 113385"/>
                  <a:gd name="connsiteX31" fmla="*/ 195301 w 245973"/>
                  <a:gd name="connsiteY31" fmla="*/ 22708 h 113385"/>
                  <a:gd name="connsiteX32" fmla="*/ 193930 w 245973"/>
                  <a:gd name="connsiteY32" fmla="*/ 18593 h 113385"/>
                  <a:gd name="connsiteX33" fmla="*/ 191719 w 245973"/>
                  <a:gd name="connsiteY33" fmla="*/ 16459 h 113385"/>
                  <a:gd name="connsiteX34" fmla="*/ 180747 w 245973"/>
                  <a:gd name="connsiteY34" fmla="*/ 8763 h 113385"/>
                  <a:gd name="connsiteX35" fmla="*/ 176403 w 245973"/>
                  <a:gd name="connsiteY35" fmla="*/ 8001 h 113385"/>
                  <a:gd name="connsiteX36" fmla="*/ 172898 w 245973"/>
                  <a:gd name="connsiteY36" fmla="*/ 6248 h 113385"/>
                  <a:gd name="connsiteX37" fmla="*/ 169698 w 245973"/>
                  <a:gd name="connsiteY37" fmla="*/ 1829 h 113385"/>
                  <a:gd name="connsiteX38" fmla="*/ 165735 w 245973"/>
                  <a:gd name="connsiteY38" fmla="*/ 0 h 113385"/>
                  <a:gd name="connsiteX39" fmla="*/ 140894 w 245973"/>
                  <a:gd name="connsiteY39" fmla="*/ 914 h 113385"/>
                  <a:gd name="connsiteX40" fmla="*/ 137084 w 245973"/>
                  <a:gd name="connsiteY40" fmla="*/ 8382 h 113385"/>
                  <a:gd name="connsiteX41" fmla="*/ 128473 w 245973"/>
                  <a:gd name="connsiteY41" fmla="*/ 12802 h 113385"/>
                  <a:gd name="connsiteX42" fmla="*/ 119711 w 245973"/>
                  <a:gd name="connsiteY42" fmla="*/ 15088 h 113385"/>
                  <a:gd name="connsiteX43" fmla="*/ 110566 w 245973"/>
                  <a:gd name="connsiteY43" fmla="*/ 15697 h 113385"/>
                  <a:gd name="connsiteX44" fmla="*/ 101423 w 245973"/>
                  <a:gd name="connsiteY44" fmla="*/ 17297 h 113385"/>
                  <a:gd name="connsiteX45" fmla="*/ 91669 w 245973"/>
                  <a:gd name="connsiteY45" fmla="*/ 20117 h 113385"/>
                  <a:gd name="connsiteX46" fmla="*/ 81915 w 245973"/>
                  <a:gd name="connsiteY46" fmla="*/ 21946 h 113385"/>
                  <a:gd name="connsiteX47" fmla="*/ 76505 w 245973"/>
                  <a:gd name="connsiteY47" fmla="*/ 21869 h 113385"/>
                  <a:gd name="connsiteX48" fmla="*/ 71095 w 245973"/>
                  <a:gd name="connsiteY48" fmla="*/ 22555 h 113385"/>
                  <a:gd name="connsiteX49" fmla="*/ 59741 w 245973"/>
                  <a:gd name="connsiteY49" fmla="*/ 26441 h 113385"/>
                  <a:gd name="connsiteX50" fmla="*/ 54865 w 245973"/>
                  <a:gd name="connsiteY50" fmla="*/ 32080 h 113385"/>
                  <a:gd name="connsiteX51" fmla="*/ 48083 w 245973"/>
                  <a:gd name="connsiteY51" fmla="*/ 35052 h 113385"/>
                  <a:gd name="connsiteX52" fmla="*/ 46025 w 245973"/>
                  <a:gd name="connsiteY52" fmla="*/ 36881 h 113385"/>
                  <a:gd name="connsiteX53" fmla="*/ 42139 w 245973"/>
                  <a:gd name="connsiteY53" fmla="*/ 42520 h 113385"/>
                  <a:gd name="connsiteX54" fmla="*/ 41453 w 245973"/>
                  <a:gd name="connsiteY54" fmla="*/ 45110 h 113385"/>
                  <a:gd name="connsiteX55" fmla="*/ 48388 w 245973"/>
                  <a:gd name="connsiteY55" fmla="*/ 46177 h 113385"/>
                  <a:gd name="connsiteX56" fmla="*/ 67438 w 245973"/>
                  <a:gd name="connsiteY56" fmla="*/ 44120 h 113385"/>
                  <a:gd name="connsiteX57" fmla="*/ 56541 w 245973"/>
                  <a:gd name="connsiteY57" fmla="*/ 52045 h 113385"/>
                  <a:gd name="connsiteX58" fmla="*/ 50521 w 245973"/>
                  <a:gd name="connsiteY58" fmla="*/ 59588 h 113385"/>
                  <a:gd name="connsiteX59" fmla="*/ 40843 w 245973"/>
                  <a:gd name="connsiteY59" fmla="*/ 67208 h 113385"/>
                  <a:gd name="connsiteX60" fmla="*/ 28042 w 245973"/>
                  <a:gd name="connsiteY60" fmla="*/ 70256 h 113385"/>
                  <a:gd name="connsiteX61" fmla="*/ 14478 w 245973"/>
                  <a:gd name="connsiteY61" fmla="*/ 72161 h 113385"/>
                  <a:gd name="connsiteX62" fmla="*/ 6401 w 245973"/>
                  <a:gd name="connsiteY62" fmla="*/ 77343 h 113385"/>
                  <a:gd name="connsiteX63" fmla="*/ 0 w 245973"/>
                  <a:gd name="connsiteY63" fmla="*/ 82677 h 113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45973" h="113385">
                    <a:moveTo>
                      <a:pt x="4420" y="90526"/>
                    </a:moveTo>
                    <a:lnTo>
                      <a:pt x="14249" y="92354"/>
                    </a:lnTo>
                    <a:lnTo>
                      <a:pt x="22022" y="94640"/>
                    </a:lnTo>
                    <a:lnTo>
                      <a:pt x="26290" y="98527"/>
                    </a:lnTo>
                    <a:lnTo>
                      <a:pt x="57303" y="105308"/>
                    </a:lnTo>
                    <a:lnTo>
                      <a:pt x="82601" y="113386"/>
                    </a:lnTo>
                    <a:lnTo>
                      <a:pt x="91060" y="113309"/>
                    </a:lnTo>
                    <a:lnTo>
                      <a:pt x="108738" y="107594"/>
                    </a:lnTo>
                    <a:lnTo>
                      <a:pt x="117882" y="103175"/>
                    </a:lnTo>
                    <a:lnTo>
                      <a:pt x="121616" y="103480"/>
                    </a:lnTo>
                    <a:lnTo>
                      <a:pt x="133198" y="101041"/>
                    </a:lnTo>
                    <a:lnTo>
                      <a:pt x="167945" y="98679"/>
                    </a:lnTo>
                    <a:lnTo>
                      <a:pt x="219075" y="93040"/>
                    </a:lnTo>
                    <a:lnTo>
                      <a:pt x="223799" y="90297"/>
                    </a:lnTo>
                    <a:lnTo>
                      <a:pt x="228372" y="85801"/>
                    </a:lnTo>
                    <a:lnTo>
                      <a:pt x="223343" y="84125"/>
                    </a:lnTo>
                    <a:lnTo>
                      <a:pt x="221971" y="82296"/>
                    </a:lnTo>
                    <a:lnTo>
                      <a:pt x="216713" y="70485"/>
                    </a:lnTo>
                    <a:lnTo>
                      <a:pt x="215113" y="68351"/>
                    </a:lnTo>
                    <a:lnTo>
                      <a:pt x="213208" y="66980"/>
                    </a:lnTo>
                    <a:lnTo>
                      <a:pt x="216637" y="59969"/>
                    </a:lnTo>
                    <a:lnTo>
                      <a:pt x="220828" y="56540"/>
                    </a:lnTo>
                    <a:lnTo>
                      <a:pt x="238049" y="54254"/>
                    </a:lnTo>
                    <a:lnTo>
                      <a:pt x="241173" y="52426"/>
                    </a:lnTo>
                    <a:lnTo>
                      <a:pt x="245441" y="52502"/>
                    </a:lnTo>
                    <a:lnTo>
                      <a:pt x="245974" y="46634"/>
                    </a:lnTo>
                    <a:lnTo>
                      <a:pt x="244526" y="43510"/>
                    </a:lnTo>
                    <a:lnTo>
                      <a:pt x="239497" y="40996"/>
                    </a:lnTo>
                    <a:lnTo>
                      <a:pt x="228296" y="39624"/>
                    </a:lnTo>
                    <a:lnTo>
                      <a:pt x="202768" y="29185"/>
                    </a:lnTo>
                    <a:lnTo>
                      <a:pt x="200330" y="25908"/>
                    </a:lnTo>
                    <a:lnTo>
                      <a:pt x="195301" y="22708"/>
                    </a:lnTo>
                    <a:lnTo>
                      <a:pt x="193930" y="18593"/>
                    </a:lnTo>
                    <a:lnTo>
                      <a:pt x="191719" y="16459"/>
                    </a:lnTo>
                    <a:lnTo>
                      <a:pt x="180747" y="8763"/>
                    </a:lnTo>
                    <a:lnTo>
                      <a:pt x="176403" y="8001"/>
                    </a:lnTo>
                    <a:lnTo>
                      <a:pt x="172898" y="6248"/>
                    </a:lnTo>
                    <a:lnTo>
                      <a:pt x="169698" y="1829"/>
                    </a:lnTo>
                    <a:lnTo>
                      <a:pt x="165735" y="0"/>
                    </a:lnTo>
                    <a:lnTo>
                      <a:pt x="140894" y="914"/>
                    </a:lnTo>
                    <a:lnTo>
                      <a:pt x="137084" y="8382"/>
                    </a:lnTo>
                    <a:lnTo>
                      <a:pt x="128473" y="12802"/>
                    </a:lnTo>
                    <a:lnTo>
                      <a:pt x="119711" y="15088"/>
                    </a:lnTo>
                    <a:lnTo>
                      <a:pt x="110566" y="15697"/>
                    </a:lnTo>
                    <a:lnTo>
                      <a:pt x="101423" y="17297"/>
                    </a:lnTo>
                    <a:lnTo>
                      <a:pt x="91669" y="20117"/>
                    </a:lnTo>
                    <a:lnTo>
                      <a:pt x="81915" y="21946"/>
                    </a:lnTo>
                    <a:lnTo>
                      <a:pt x="76505" y="21869"/>
                    </a:lnTo>
                    <a:lnTo>
                      <a:pt x="71095" y="22555"/>
                    </a:lnTo>
                    <a:lnTo>
                      <a:pt x="59741" y="26441"/>
                    </a:lnTo>
                    <a:lnTo>
                      <a:pt x="54865" y="32080"/>
                    </a:lnTo>
                    <a:lnTo>
                      <a:pt x="48083" y="35052"/>
                    </a:lnTo>
                    <a:lnTo>
                      <a:pt x="46025" y="36881"/>
                    </a:lnTo>
                    <a:lnTo>
                      <a:pt x="42139" y="42520"/>
                    </a:lnTo>
                    <a:lnTo>
                      <a:pt x="41453" y="45110"/>
                    </a:lnTo>
                    <a:lnTo>
                      <a:pt x="48388" y="46177"/>
                    </a:lnTo>
                    <a:lnTo>
                      <a:pt x="67438" y="44120"/>
                    </a:lnTo>
                    <a:lnTo>
                      <a:pt x="56541" y="52045"/>
                    </a:lnTo>
                    <a:lnTo>
                      <a:pt x="50521" y="59588"/>
                    </a:lnTo>
                    <a:lnTo>
                      <a:pt x="40843" y="67208"/>
                    </a:lnTo>
                    <a:lnTo>
                      <a:pt x="28042" y="70256"/>
                    </a:lnTo>
                    <a:lnTo>
                      <a:pt x="14478" y="72161"/>
                    </a:lnTo>
                    <a:lnTo>
                      <a:pt x="6401" y="77343"/>
                    </a:lnTo>
                    <a:lnTo>
                      <a:pt x="0" y="826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2" name="Freeform: Shape 1851">
                <a:extLst>
                  <a:ext uri="{FF2B5EF4-FFF2-40B4-BE49-F238E27FC236}">
                    <a16:creationId xmlns:a16="http://schemas.microsoft.com/office/drawing/2014/main" id="{7F0D9CD7-4FDB-40DD-9780-B2FA118F7C91}"/>
                  </a:ext>
                </a:extLst>
              </p:cNvPr>
              <p:cNvSpPr/>
              <p:nvPr/>
            </p:nvSpPr>
            <p:spPr>
              <a:xfrm>
                <a:off x="8827998" y="555574"/>
                <a:ext cx="105918" cy="32842"/>
              </a:xfrm>
              <a:custGeom>
                <a:avLst/>
                <a:gdLst>
                  <a:gd name="connsiteX0" fmla="*/ 98146 w 105918"/>
                  <a:gd name="connsiteY0" fmla="*/ 20574 h 32842"/>
                  <a:gd name="connsiteX1" fmla="*/ 105918 w 105918"/>
                  <a:gd name="connsiteY1" fmla="*/ 12878 h 32842"/>
                  <a:gd name="connsiteX2" fmla="*/ 93421 w 105918"/>
                  <a:gd name="connsiteY2" fmla="*/ 9754 h 32842"/>
                  <a:gd name="connsiteX3" fmla="*/ 58979 w 105918"/>
                  <a:gd name="connsiteY3" fmla="*/ 4877 h 32842"/>
                  <a:gd name="connsiteX4" fmla="*/ 42748 w 105918"/>
                  <a:gd name="connsiteY4" fmla="*/ 610 h 32842"/>
                  <a:gd name="connsiteX5" fmla="*/ 26365 w 105918"/>
                  <a:gd name="connsiteY5" fmla="*/ 0 h 32842"/>
                  <a:gd name="connsiteX6" fmla="*/ 13715 w 105918"/>
                  <a:gd name="connsiteY6" fmla="*/ 305 h 32842"/>
                  <a:gd name="connsiteX7" fmla="*/ 6095 w 105918"/>
                  <a:gd name="connsiteY7" fmla="*/ 1905 h 32842"/>
                  <a:gd name="connsiteX8" fmla="*/ 0 w 105918"/>
                  <a:gd name="connsiteY8" fmla="*/ 6172 h 32842"/>
                  <a:gd name="connsiteX9" fmla="*/ 2134 w 105918"/>
                  <a:gd name="connsiteY9" fmla="*/ 12878 h 32842"/>
                  <a:gd name="connsiteX10" fmla="*/ 11810 w 105918"/>
                  <a:gd name="connsiteY10" fmla="*/ 18974 h 32842"/>
                  <a:gd name="connsiteX11" fmla="*/ 23698 w 105918"/>
                  <a:gd name="connsiteY11" fmla="*/ 22860 h 32842"/>
                  <a:gd name="connsiteX12" fmla="*/ 41986 w 105918"/>
                  <a:gd name="connsiteY12" fmla="*/ 32080 h 32842"/>
                  <a:gd name="connsiteX13" fmla="*/ 53111 w 105918"/>
                  <a:gd name="connsiteY13" fmla="*/ 32842 h 32842"/>
                  <a:gd name="connsiteX14" fmla="*/ 62484 w 105918"/>
                  <a:gd name="connsiteY14" fmla="*/ 32004 h 32842"/>
                  <a:gd name="connsiteX15" fmla="*/ 71932 w 105918"/>
                  <a:gd name="connsiteY15" fmla="*/ 30328 h 32842"/>
                  <a:gd name="connsiteX16" fmla="*/ 80696 w 105918"/>
                  <a:gd name="connsiteY16" fmla="*/ 27508 h 32842"/>
                  <a:gd name="connsiteX17" fmla="*/ 89535 w 105918"/>
                  <a:gd name="connsiteY17" fmla="*/ 23470 h 3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918" h="32842">
                    <a:moveTo>
                      <a:pt x="98146" y="20574"/>
                    </a:moveTo>
                    <a:lnTo>
                      <a:pt x="105918" y="12878"/>
                    </a:lnTo>
                    <a:lnTo>
                      <a:pt x="93421" y="9754"/>
                    </a:lnTo>
                    <a:lnTo>
                      <a:pt x="58979" y="4877"/>
                    </a:lnTo>
                    <a:lnTo>
                      <a:pt x="42748" y="610"/>
                    </a:lnTo>
                    <a:lnTo>
                      <a:pt x="26365" y="0"/>
                    </a:lnTo>
                    <a:lnTo>
                      <a:pt x="13715" y="305"/>
                    </a:lnTo>
                    <a:lnTo>
                      <a:pt x="6095" y="1905"/>
                    </a:lnTo>
                    <a:lnTo>
                      <a:pt x="0" y="6172"/>
                    </a:lnTo>
                    <a:lnTo>
                      <a:pt x="2134" y="12878"/>
                    </a:lnTo>
                    <a:lnTo>
                      <a:pt x="11810" y="18974"/>
                    </a:lnTo>
                    <a:lnTo>
                      <a:pt x="23698" y="22860"/>
                    </a:lnTo>
                    <a:lnTo>
                      <a:pt x="41986" y="32080"/>
                    </a:lnTo>
                    <a:lnTo>
                      <a:pt x="53111" y="32842"/>
                    </a:lnTo>
                    <a:lnTo>
                      <a:pt x="62484" y="32004"/>
                    </a:lnTo>
                    <a:lnTo>
                      <a:pt x="71932" y="30328"/>
                    </a:lnTo>
                    <a:lnTo>
                      <a:pt x="80696" y="27508"/>
                    </a:lnTo>
                    <a:lnTo>
                      <a:pt x="89535" y="2347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3" name="Freeform: Shape 1852">
                <a:extLst>
                  <a:ext uri="{FF2B5EF4-FFF2-40B4-BE49-F238E27FC236}">
                    <a16:creationId xmlns:a16="http://schemas.microsoft.com/office/drawing/2014/main" id="{46E9E19D-92BC-4A61-ABD0-66262FE84416}"/>
                  </a:ext>
                </a:extLst>
              </p:cNvPr>
              <p:cNvSpPr/>
              <p:nvPr/>
            </p:nvSpPr>
            <p:spPr>
              <a:xfrm>
                <a:off x="9146437" y="609371"/>
                <a:ext cx="234620" cy="124663"/>
              </a:xfrm>
              <a:custGeom>
                <a:avLst/>
                <a:gdLst>
                  <a:gd name="connsiteX0" fmla="*/ 37796 w 234620"/>
                  <a:gd name="connsiteY0" fmla="*/ 68275 h 124663"/>
                  <a:gd name="connsiteX1" fmla="*/ 37567 w 234620"/>
                  <a:gd name="connsiteY1" fmla="*/ 73152 h 124663"/>
                  <a:gd name="connsiteX2" fmla="*/ 35967 w 234620"/>
                  <a:gd name="connsiteY2" fmla="*/ 76352 h 124663"/>
                  <a:gd name="connsiteX3" fmla="*/ 33910 w 234620"/>
                  <a:gd name="connsiteY3" fmla="*/ 79019 h 124663"/>
                  <a:gd name="connsiteX4" fmla="*/ 32385 w 234620"/>
                  <a:gd name="connsiteY4" fmla="*/ 81839 h 124663"/>
                  <a:gd name="connsiteX5" fmla="*/ 29871 w 234620"/>
                  <a:gd name="connsiteY5" fmla="*/ 89383 h 124663"/>
                  <a:gd name="connsiteX6" fmla="*/ 28347 w 234620"/>
                  <a:gd name="connsiteY6" fmla="*/ 92888 h 124663"/>
                  <a:gd name="connsiteX7" fmla="*/ 15165 w 234620"/>
                  <a:gd name="connsiteY7" fmla="*/ 101651 h 124663"/>
                  <a:gd name="connsiteX8" fmla="*/ 9983 w 234620"/>
                  <a:gd name="connsiteY8" fmla="*/ 106223 h 124663"/>
                  <a:gd name="connsiteX9" fmla="*/ 5868 w 234620"/>
                  <a:gd name="connsiteY9" fmla="*/ 114071 h 124663"/>
                  <a:gd name="connsiteX10" fmla="*/ 0 w 234620"/>
                  <a:gd name="connsiteY10" fmla="*/ 117958 h 124663"/>
                  <a:gd name="connsiteX11" fmla="*/ 4039 w 234620"/>
                  <a:gd name="connsiteY11" fmla="*/ 121006 h 124663"/>
                  <a:gd name="connsiteX12" fmla="*/ 8230 w 234620"/>
                  <a:gd name="connsiteY12" fmla="*/ 123063 h 124663"/>
                  <a:gd name="connsiteX13" fmla="*/ 21641 w 234620"/>
                  <a:gd name="connsiteY13" fmla="*/ 124663 h 124663"/>
                  <a:gd name="connsiteX14" fmla="*/ 30785 w 234620"/>
                  <a:gd name="connsiteY14" fmla="*/ 123139 h 124663"/>
                  <a:gd name="connsiteX15" fmla="*/ 48616 w 234620"/>
                  <a:gd name="connsiteY15" fmla="*/ 117119 h 124663"/>
                  <a:gd name="connsiteX16" fmla="*/ 67894 w 234620"/>
                  <a:gd name="connsiteY16" fmla="*/ 109195 h 124663"/>
                  <a:gd name="connsiteX17" fmla="*/ 74295 w 234620"/>
                  <a:gd name="connsiteY17" fmla="*/ 105156 h 124663"/>
                  <a:gd name="connsiteX18" fmla="*/ 93193 w 234620"/>
                  <a:gd name="connsiteY18" fmla="*/ 104927 h 124663"/>
                  <a:gd name="connsiteX19" fmla="*/ 112091 w 234620"/>
                  <a:gd name="connsiteY19" fmla="*/ 104013 h 124663"/>
                  <a:gd name="connsiteX20" fmla="*/ 129007 w 234620"/>
                  <a:gd name="connsiteY20" fmla="*/ 102413 h 124663"/>
                  <a:gd name="connsiteX21" fmla="*/ 131217 w 234620"/>
                  <a:gd name="connsiteY21" fmla="*/ 104318 h 124663"/>
                  <a:gd name="connsiteX22" fmla="*/ 133579 w 234620"/>
                  <a:gd name="connsiteY22" fmla="*/ 105308 h 124663"/>
                  <a:gd name="connsiteX23" fmla="*/ 136018 w 234620"/>
                  <a:gd name="connsiteY23" fmla="*/ 105461 h 124663"/>
                  <a:gd name="connsiteX24" fmla="*/ 144018 w 234620"/>
                  <a:gd name="connsiteY24" fmla="*/ 99822 h 124663"/>
                  <a:gd name="connsiteX25" fmla="*/ 171755 w 234620"/>
                  <a:gd name="connsiteY25" fmla="*/ 99593 h 124663"/>
                  <a:gd name="connsiteX26" fmla="*/ 194158 w 234620"/>
                  <a:gd name="connsiteY26" fmla="*/ 93193 h 124663"/>
                  <a:gd name="connsiteX27" fmla="*/ 202769 w 234620"/>
                  <a:gd name="connsiteY27" fmla="*/ 91973 h 124663"/>
                  <a:gd name="connsiteX28" fmla="*/ 211380 w 234620"/>
                  <a:gd name="connsiteY28" fmla="*/ 92812 h 124663"/>
                  <a:gd name="connsiteX29" fmla="*/ 214961 w 234620"/>
                  <a:gd name="connsiteY29" fmla="*/ 91745 h 124663"/>
                  <a:gd name="connsiteX30" fmla="*/ 233477 w 234620"/>
                  <a:gd name="connsiteY30" fmla="*/ 79400 h 124663"/>
                  <a:gd name="connsiteX31" fmla="*/ 234620 w 234620"/>
                  <a:gd name="connsiteY31" fmla="*/ 71476 h 124663"/>
                  <a:gd name="connsiteX32" fmla="*/ 233401 w 234620"/>
                  <a:gd name="connsiteY32" fmla="*/ 65380 h 124663"/>
                  <a:gd name="connsiteX33" fmla="*/ 231344 w 234620"/>
                  <a:gd name="connsiteY33" fmla="*/ 59741 h 124663"/>
                  <a:gd name="connsiteX34" fmla="*/ 229363 w 234620"/>
                  <a:gd name="connsiteY34" fmla="*/ 55778 h 124663"/>
                  <a:gd name="connsiteX35" fmla="*/ 227000 w 234620"/>
                  <a:gd name="connsiteY35" fmla="*/ 52502 h 124663"/>
                  <a:gd name="connsiteX36" fmla="*/ 221971 w 234620"/>
                  <a:gd name="connsiteY36" fmla="*/ 50444 h 124663"/>
                  <a:gd name="connsiteX37" fmla="*/ 216790 w 234620"/>
                  <a:gd name="connsiteY37" fmla="*/ 49454 h 124663"/>
                  <a:gd name="connsiteX38" fmla="*/ 207188 w 234620"/>
                  <a:gd name="connsiteY38" fmla="*/ 51130 h 124663"/>
                  <a:gd name="connsiteX39" fmla="*/ 200178 w 234620"/>
                  <a:gd name="connsiteY39" fmla="*/ 47320 h 124663"/>
                  <a:gd name="connsiteX40" fmla="*/ 201092 w 234620"/>
                  <a:gd name="connsiteY40" fmla="*/ 43663 h 124663"/>
                  <a:gd name="connsiteX41" fmla="*/ 200025 w 234620"/>
                  <a:gd name="connsiteY41" fmla="*/ 40157 h 124663"/>
                  <a:gd name="connsiteX42" fmla="*/ 198273 w 234620"/>
                  <a:gd name="connsiteY42" fmla="*/ 39091 h 124663"/>
                  <a:gd name="connsiteX43" fmla="*/ 186157 w 234620"/>
                  <a:gd name="connsiteY43" fmla="*/ 35966 h 124663"/>
                  <a:gd name="connsiteX44" fmla="*/ 182805 w 234620"/>
                  <a:gd name="connsiteY44" fmla="*/ 31775 h 124663"/>
                  <a:gd name="connsiteX45" fmla="*/ 179756 w 234620"/>
                  <a:gd name="connsiteY45" fmla="*/ 26594 h 124663"/>
                  <a:gd name="connsiteX46" fmla="*/ 174956 w 234620"/>
                  <a:gd name="connsiteY46" fmla="*/ 24384 h 124663"/>
                  <a:gd name="connsiteX47" fmla="*/ 169926 w 234620"/>
                  <a:gd name="connsiteY47" fmla="*/ 24308 h 124663"/>
                  <a:gd name="connsiteX48" fmla="*/ 160706 w 234620"/>
                  <a:gd name="connsiteY48" fmla="*/ 26365 h 124663"/>
                  <a:gd name="connsiteX49" fmla="*/ 151638 w 234620"/>
                  <a:gd name="connsiteY49" fmla="*/ 31013 h 124663"/>
                  <a:gd name="connsiteX50" fmla="*/ 146838 w 234620"/>
                  <a:gd name="connsiteY50" fmla="*/ 32309 h 124663"/>
                  <a:gd name="connsiteX51" fmla="*/ 141961 w 234620"/>
                  <a:gd name="connsiteY51" fmla="*/ 32385 h 124663"/>
                  <a:gd name="connsiteX52" fmla="*/ 137846 w 234620"/>
                  <a:gd name="connsiteY52" fmla="*/ 35890 h 124663"/>
                  <a:gd name="connsiteX53" fmla="*/ 134113 w 234620"/>
                  <a:gd name="connsiteY53" fmla="*/ 41377 h 124663"/>
                  <a:gd name="connsiteX54" fmla="*/ 127864 w 234620"/>
                  <a:gd name="connsiteY54" fmla="*/ 48082 h 124663"/>
                  <a:gd name="connsiteX55" fmla="*/ 121082 w 234620"/>
                  <a:gd name="connsiteY55" fmla="*/ 51054 h 124663"/>
                  <a:gd name="connsiteX56" fmla="*/ 122454 w 234620"/>
                  <a:gd name="connsiteY56" fmla="*/ 47625 h 124663"/>
                  <a:gd name="connsiteX57" fmla="*/ 134036 w 234620"/>
                  <a:gd name="connsiteY57" fmla="*/ 28042 h 124663"/>
                  <a:gd name="connsiteX58" fmla="*/ 135636 w 234620"/>
                  <a:gd name="connsiteY58" fmla="*/ 22098 h 124663"/>
                  <a:gd name="connsiteX59" fmla="*/ 139446 w 234620"/>
                  <a:gd name="connsiteY59" fmla="*/ 15392 h 124663"/>
                  <a:gd name="connsiteX60" fmla="*/ 141580 w 234620"/>
                  <a:gd name="connsiteY60" fmla="*/ 13945 h 124663"/>
                  <a:gd name="connsiteX61" fmla="*/ 145923 w 234620"/>
                  <a:gd name="connsiteY61" fmla="*/ 12954 h 124663"/>
                  <a:gd name="connsiteX62" fmla="*/ 147676 w 234620"/>
                  <a:gd name="connsiteY62" fmla="*/ 11506 h 124663"/>
                  <a:gd name="connsiteX63" fmla="*/ 145466 w 234620"/>
                  <a:gd name="connsiteY63" fmla="*/ 8763 h 124663"/>
                  <a:gd name="connsiteX64" fmla="*/ 135789 w 234620"/>
                  <a:gd name="connsiteY64" fmla="*/ 3505 h 124663"/>
                  <a:gd name="connsiteX65" fmla="*/ 120854 w 234620"/>
                  <a:gd name="connsiteY65" fmla="*/ 0 h 124663"/>
                  <a:gd name="connsiteX66" fmla="*/ 116053 w 234620"/>
                  <a:gd name="connsiteY66" fmla="*/ 305 h 124663"/>
                  <a:gd name="connsiteX67" fmla="*/ 113843 w 234620"/>
                  <a:gd name="connsiteY67" fmla="*/ 1753 h 124663"/>
                  <a:gd name="connsiteX68" fmla="*/ 112167 w 234620"/>
                  <a:gd name="connsiteY68" fmla="*/ 5182 h 124663"/>
                  <a:gd name="connsiteX69" fmla="*/ 111938 w 234620"/>
                  <a:gd name="connsiteY69" fmla="*/ 10363 h 124663"/>
                  <a:gd name="connsiteX70" fmla="*/ 114910 w 234620"/>
                  <a:gd name="connsiteY70" fmla="*/ 15240 h 124663"/>
                  <a:gd name="connsiteX71" fmla="*/ 110110 w 234620"/>
                  <a:gd name="connsiteY71" fmla="*/ 15545 h 124663"/>
                  <a:gd name="connsiteX72" fmla="*/ 105309 w 234620"/>
                  <a:gd name="connsiteY72" fmla="*/ 14554 h 124663"/>
                  <a:gd name="connsiteX73" fmla="*/ 101728 w 234620"/>
                  <a:gd name="connsiteY73" fmla="*/ 10516 h 124663"/>
                  <a:gd name="connsiteX74" fmla="*/ 98298 w 234620"/>
                  <a:gd name="connsiteY74" fmla="*/ 5410 h 124663"/>
                  <a:gd name="connsiteX75" fmla="*/ 95860 w 234620"/>
                  <a:gd name="connsiteY75" fmla="*/ 5258 h 124663"/>
                  <a:gd name="connsiteX76" fmla="*/ 91288 w 234620"/>
                  <a:gd name="connsiteY76" fmla="*/ 6172 h 124663"/>
                  <a:gd name="connsiteX77" fmla="*/ 89231 w 234620"/>
                  <a:gd name="connsiteY77" fmla="*/ 7163 h 124663"/>
                  <a:gd name="connsiteX78" fmla="*/ 87859 w 234620"/>
                  <a:gd name="connsiteY78" fmla="*/ 10363 h 124663"/>
                  <a:gd name="connsiteX79" fmla="*/ 87402 w 234620"/>
                  <a:gd name="connsiteY79" fmla="*/ 15392 h 124663"/>
                  <a:gd name="connsiteX80" fmla="*/ 78410 w 234620"/>
                  <a:gd name="connsiteY80" fmla="*/ 17221 h 124663"/>
                  <a:gd name="connsiteX81" fmla="*/ 73991 w 234620"/>
                  <a:gd name="connsiteY81" fmla="*/ 19660 h 124663"/>
                  <a:gd name="connsiteX82" fmla="*/ 72162 w 234620"/>
                  <a:gd name="connsiteY82" fmla="*/ 23698 h 124663"/>
                  <a:gd name="connsiteX83" fmla="*/ 68428 w 234620"/>
                  <a:gd name="connsiteY83" fmla="*/ 26594 h 124663"/>
                  <a:gd name="connsiteX84" fmla="*/ 69038 w 234620"/>
                  <a:gd name="connsiteY84" fmla="*/ 28880 h 124663"/>
                  <a:gd name="connsiteX85" fmla="*/ 67589 w 234620"/>
                  <a:gd name="connsiteY85" fmla="*/ 35128 h 124663"/>
                  <a:gd name="connsiteX86" fmla="*/ 64999 w 234620"/>
                  <a:gd name="connsiteY86" fmla="*/ 36576 h 124663"/>
                  <a:gd name="connsiteX87" fmla="*/ 62561 w 234620"/>
                  <a:gd name="connsiteY87" fmla="*/ 38786 h 124663"/>
                  <a:gd name="connsiteX88" fmla="*/ 61113 w 234620"/>
                  <a:gd name="connsiteY88" fmla="*/ 43434 h 124663"/>
                  <a:gd name="connsiteX89" fmla="*/ 60808 w 234620"/>
                  <a:gd name="connsiteY89" fmla="*/ 45796 h 124663"/>
                  <a:gd name="connsiteX90" fmla="*/ 62408 w 234620"/>
                  <a:gd name="connsiteY90" fmla="*/ 53035 h 124663"/>
                  <a:gd name="connsiteX91" fmla="*/ 64618 w 234620"/>
                  <a:gd name="connsiteY91" fmla="*/ 55016 h 124663"/>
                  <a:gd name="connsiteX92" fmla="*/ 61494 w 234620"/>
                  <a:gd name="connsiteY92" fmla="*/ 55474 h 124663"/>
                  <a:gd name="connsiteX93" fmla="*/ 51588 w 234620"/>
                  <a:gd name="connsiteY93" fmla="*/ 54331 h 124663"/>
                  <a:gd name="connsiteX94" fmla="*/ 47625 w 234620"/>
                  <a:gd name="connsiteY94" fmla="*/ 55093 h 124663"/>
                  <a:gd name="connsiteX95" fmla="*/ 43740 w 234620"/>
                  <a:gd name="connsiteY95" fmla="*/ 58064 h 124663"/>
                  <a:gd name="connsiteX96" fmla="*/ 38634 w 234620"/>
                  <a:gd name="connsiteY96" fmla="*/ 64313 h 12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234620" h="124663">
                    <a:moveTo>
                      <a:pt x="37796" y="68275"/>
                    </a:moveTo>
                    <a:lnTo>
                      <a:pt x="37567" y="73152"/>
                    </a:lnTo>
                    <a:lnTo>
                      <a:pt x="35967" y="76352"/>
                    </a:lnTo>
                    <a:lnTo>
                      <a:pt x="33910" y="79019"/>
                    </a:lnTo>
                    <a:lnTo>
                      <a:pt x="32385" y="81839"/>
                    </a:lnTo>
                    <a:lnTo>
                      <a:pt x="29871" y="89383"/>
                    </a:lnTo>
                    <a:lnTo>
                      <a:pt x="28347" y="92888"/>
                    </a:lnTo>
                    <a:lnTo>
                      <a:pt x="15165" y="101651"/>
                    </a:lnTo>
                    <a:lnTo>
                      <a:pt x="9983" y="106223"/>
                    </a:lnTo>
                    <a:lnTo>
                      <a:pt x="5868" y="114071"/>
                    </a:lnTo>
                    <a:lnTo>
                      <a:pt x="0" y="117958"/>
                    </a:lnTo>
                    <a:lnTo>
                      <a:pt x="4039" y="121006"/>
                    </a:lnTo>
                    <a:lnTo>
                      <a:pt x="8230" y="123063"/>
                    </a:lnTo>
                    <a:lnTo>
                      <a:pt x="21641" y="124663"/>
                    </a:lnTo>
                    <a:lnTo>
                      <a:pt x="30785" y="123139"/>
                    </a:lnTo>
                    <a:lnTo>
                      <a:pt x="48616" y="117119"/>
                    </a:lnTo>
                    <a:lnTo>
                      <a:pt x="67894" y="109195"/>
                    </a:lnTo>
                    <a:lnTo>
                      <a:pt x="74295" y="105156"/>
                    </a:lnTo>
                    <a:lnTo>
                      <a:pt x="93193" y="104927"/>
                    </a:lnTo>
                    <a:lnTo>
                      <a:pt x="112091" y="104013"/>
                    </a:lnTo>
                    <a:lnTo>
                      <a:pt x="129007" y="102413"/>
                    </a:lnTo>
                    <a:lnTo>
                      <a:pt x="131217" y="104318"/>
                    </a:lnTo>
                    <a:lnTo>
                      <a:pt x="133579" y="105308"/>
                    </a:lnTo>
                    <a:lnTo>
                      <a:pt x="136018" y="105461"/>
                    </a:lnTo>
                    <a:lnTo>
                      <a:pt x="144018" y="99822"/>
                    </a:lnTo>
                    <a:lnTo>
                      <a:pt x="171755" y="99593"/>
                    </a:lnTo>
                    <a:lnTo>
                      <a:pt x="194158" y="93193"/>
                    </a:lnTo>
                    <a:lnTo>
                      <a:pt x="202769" y="91973"/>
                    </a:lnTo>
                    <a:lnTo>
                      <a:pt x="211380" y="92812"/>
                    </a:lnTo>
                    <a:lnTo>
                      <a:pt x="214961" y="91745"/>
                    </a:lnTo>
                    <a:lnTo>
                      <a:pt x="233477" y="79400"/>
                    </a:lnTo>
                    <a:lnTo>
                      <a:pt x="234620" y="71476"/>
                    </a:lnTo>
                    <a:lnTo>
                      <a:pt x="233401" y="65380"/>
                    </a:lnTo>
                    <a:lnTo>
                      <a:pt x="231344" y="59741"/>
                    </a:lnTo>
                    <a:lnTo>
                      <a:pt x="229363" y="55778"/>
                    </a:lnTo>
                    <a:lnTo>
                      <a:pt x="227000" y="52502"/>
                    </a:lnTo>
                    <a:lnTo>
                      <a:pt x="221971" y="50444"/>
                    </a:lnTo>
                    <a:lnTo>
                      <a:pt x="216790" y="49454"/>
                    </a:lnTo>
                    <a:lnTo>
                      <a:pt x="207188" y="51130"/>
                    </a:lnTo>
                    <a:lnTo>
                      <a:pt x="200178" y="47320"/>
                    </a:lnTo>
                    <a:lnTo>
                      <a:pt x="201092" y="43663"/>
                    </a:lnTo>
                    <a:lnTo>
                      <a:pt x="200025" y="40157"/>
                    </a:lnTo>
                    <a:lnTo>
                      <a:pt x="198273" y="39091"/>
                    </a:lnTo>
                    <a:lnTo>
                      <a:pt x="186157" y="35966"/>
                    </a:lnTo>
                    <a:lnTo>
                      <a:pt x="182805" y="31775"/>
                    </a:lnTo>
                    <a:lnTo>
                      <a:pt x="179756" y="26594"/>
                    </a:lnTo>
                    <a:lnTo>
                      <a:pt x="174956" y="24384"/>
                    </a:lnTo>
                    <a:lnTo>
                      <a:pt x="169926" y="24308"/>
                    </a:lnTo>
                    <a:lnTo>
                      <a:pt x="160706" y="26365"/>
                    </a:lnTo>
                    <a:lnTo>
                      <a:pt x="151638" y="31013"/>
                    </a:lnTo>
                    <a:lnTo>
                      <a:pt x="146838" y="32309"/>
                    </a:lnTo>
                    <a:lnTo>
                      <a:pt x="141961" y="32385"/>
                    </a:lnTo>
                    <a:lnTo>
                      <a:pt x="137846" y="35890"/>
                    </a:lnTo>
                    <a:lnTo>
                      <a:pt x="134113" y="41377"/>
                    </a:lnTo>
                    <a:lnTo>
                      <a:pt x="127864" y="48082"/>
                    </a:lnTo>
                    <a:lnTo>
                      <a:pt x="121082" y="51054"/>
                    </a:lnTo>
                    <a:lnTo>
                      <a:pt x="122454" y="47625"/>
                    </a:lnTo>
                    <a:lnTo>
                      <a:pt x="134036" y="28042"/>
                    </a:lnTo>
                    <a:lnTo>
                      <a:pt x="135636" y="22098"/>
                    </a:lnTo>
                    <a:lnTo>
                      <a:pt x="139446" y="15392"/>
                    </a:lnTo>
                    <a:lnTo>
                      <a:pt x="141580" y="13945"/>
                    </a:lnTo>
                    <a:lnTo>
                      <a:pt x="145923" y="12954"/>
                    </a:lnTo>
                    <a:lnTo>
                      <a:pt x="147676" y="11506"/>
                    </a:lnTo>
                    <a:lnTo>
                      <a:pt x="145466" y="8763"/>
                    </a:lnTo>
                    <a:lnTo>
                      <a:pt x="135789" y="3505"/>
                    </a:lnTo>
                    <a:lnTo>
                      <a:pt x="120854" y="0"/>
                    </a:lnTo>
                    <a:lnTo>
                      <a:pt x="116053" y="305"/>
                    </a:lnTo>
                    <a:lnTo>
                      <a:pt x="113843" y="1753"/>
                    </a:lnTo>
                    <a:lnTo>
                      <a:pt x="112167" y="5182"/>
                    </a:lnTo>
                    <a:lnTo>
                      <a:pt x="111938" y="10363"/>
                    </a:lnTo>
                    <a:lnTo>
                      <a:pt x="114910" y="15240"/>
                    </a:lnTo>
                    <a:lnTo>
                      <a:pt x="110110" y="15545"/>
                    </a:lnTo>
                    <a:lnTo>
                      <a:pt x="105309" y="14554"/>
                    </a:lnTo>
                    <a:lnTo>
                      <a:pt x="101728" y="10516"/>
                    </a:lnTo>
                    <a:lnTo>
                      <a:pt x="98298" y="5410"/>
                    </a:lnTo>
                    <a:lnTo>
                      <a:pt x="95860" y="5258"/>
                    </a:lnTo>
                    <a:lnTo>
                      <a:pt x="91288" y="6172"/>
                    </a:lnTo>
                    <a:lnTo>
                      <a:pt x="89231" y="7163"/>
                    </a:lnTo>
                    <a:lnTo>
                      <a:pt x="87859" y="10363"/>
                    </a:lnTo>
                    <a:lnTo>
                      <a:pt x="87402" y="15392"/>
                    </a:lnTo>
                    <a:lnTo>
                      <a:pt x="78410" y="17221"/>
                    </a:lnTo>
                    <a:lnTo>
                      <a:pt x="73991" y="19660"/>
                    </a:lnTo>
                    <a:lnTo>
                      <a:pt x="72162" y="23698"/>
                    </a:lnTo>
                    <a:lnTo>
                      <a:pt x="68428" y="26594"/>
                    </a:lnTo>
                    <a:lnTo>
                      <a:pt x="69038" y="28880"/>
                    </a:lnTo>
                    <a:lnTo>
                      <a:pt x="67589" y="35128"/>
                    </a:lnTo>
                    <a:lnTo>
                      <a:pt x="64999" y="36576"/>
                    </a:lnTo>
                    <a:lnTo>
                      <a:pt x="62561" y="38786"/>
                    </a:lnTo>
                    <a:lnTo>
                      <a:pt x="61113" y="43434"/>
                    </a:lnTo>
                    <a:lnTo>
                      <a:pt x="60808" y="45796"/>
                    </a:lnTo>
                    <a:lnTo>
                      <a:pt x="62408" y="53035"/>
                    </a:lnTo>
                    <a:lnTo>
                      <a:pt x="64618" y="55016"/>
                    </a:lnTo>
                    <a:lnTo>
                      <a:pt x="61494" y="55474"/>
                    </a:lnTo>
                    <a:lnTo>
                      <a:pt x="51588" y="54331"/>
                    </a:lnTo>
                    <a:lnTo>
                      <a:pt x="47625" y="55093"/>
                    </a:lnTo>
                    <a:lnTo>
                      <a:pt x="43740" y="58064"/>
                    </a:lnTo>
                    <a:lnTo>
                      <a:pt x="38634" y="6431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4" name="Freeform: Shape 1853">
                <a:extLst>
                  <a:ext uri="{FF2B5EF4-FFF2-40B4-BE49-F238E27FC236}">
                    <a16:creationId xmlns:a16="http://schemas.microsoft.com/office/drawing/2014/main" id="{E9C302FB-B058-42BB-B9F8-BD08BB8C227F}"/>
                  </a:ext>
                </a:extLst>
              </p:cNvPr>
              <p:cNvSpPr/>
              <p:nvPr/>
            </p:nvSpPr>
            <p:spPr>
              <a:xfrm>
                <a:off x="10606049" y="876147"/>
                <a:ext cx="325983" cy="119710"/>
              </a:xfrm>
              <a:custGeom>
                <a:avLst/>
                <a:gdLst>
                  <a:gd name="connsiteX0" fmla="*/ 2210 w 325983"/>
                  <a:gd name="connsiteY0" fmla="*/ 75286 h 119710"/>
                  <a:gd name="connsiteX1" fmla="*/ 10439 w 325983"/>
                  <a:gd name="connsiteY1" fmla="*/ 83896 h 119710"/>
                  <a:gd name="connsiteX2" fmla="*/ 19279 w 325983"/>
                  <a:gd name="connsiteY2" fmla="*/ 89230 h 119710"/>
                  <a:gd name="connsiteX3" fmla="*/ 24003 w 325983"/>
                  <a:gd name="connsiteY3" fmla="*/ 90297 h 119710"/>
                  <a:gd name="connsiteX4" fmla="*/ 28499 w 325983"/>
                  <a:gd name="connsiteY4" fmla="*/ 92735 h 119710"/>
                  <a:gd name="connsiteX5" fmla="*/ 37491 w 325983"/>
                  <a:gd name="connsiteY5" fmla="*/ 103327 h 119710"/>
                  <a:gd name="connsiteX6" fmla="*/ 40767 w 325983"/>
                  <a:gd name="connsiteY6" fmla="*/ 106680 h 119710"/>
                  <a:gd name="connsiteX7" fmla="*/ 44348 w 325983"/>
                  <a:gd name="connsiteY7" fmla="*/ 108966 h 119710"/>
                  <a:gd name="connsiteX8" fmla="*/ 74295 w 325983"/>
                  <a:gd name="connsiteY8" fmla="*/ 116281 h 119710"/>
                  <a:gd name="connsiteX9" fmla="*/ 78791 w 325983"/>
                  <a:gd name="connsiteY9" fmla="*/ 118339 h 119710"/>
                  <a:gd name="connsiteX10" fmla="*/ 83363 w 325983"/>
                  <a:gd name="connsiteY10" fmla="*/ 119710 h 119710"/>
                  <a:gd name="connsiteX11" fmla="*/ 87859 w 325983"/>
                  <a:gd name="connsiteY11" fmla="*/ 119405 h 119710"/>
                  <a:gd name="connsiteX12" fmla="*/ 92126 w 325983"/>
                  <a:gd name="connsiteY12" fmla="*/ 117348 h 119710"/>
                  <a:gd name="connsiteX13" fmla="*/ 96164 w 325983"/>
                  <a:gd name="connsiteY13" fmla="*/ 112624 h 119710"/>
                  <a:gd name="connsiteX14" fmla="*/ 99365 w 325983"/>
                  <a:gd name="connsiteY14" fmla="*/ 105842 h 119710"/>
                  <a:gd name="connsiteX15" fmla="*/ 100736 w 325983"/>
                  <a:gd name="connsiteY15" fmla="*/ 100813 h 119710"/>
                  <a:gd name="connsiteX16" fmla="*/ 102946 w 325983"/>
                  <a:gd name="connsiteY16" fmla="*/ 97612 h 119710"/>
                  <a:gd name="connsiteX17" fmla="*/ 105918 w 325983"/>
                  <a:gd name="connsiteY17" fmla="*/ 96164 h 119710"/>
                  <a:gd name="connsiteX18" fmla="*/ 108890 w 325983"/>
                  <a:gd name="connsiteY18" fmla="*/ 96241 h 119710"/>
                  <a:gd name="connsiteX19" fmla="*/ 118719 w 325983"/>
                  <a:gd name="connsiteY19" fmla="*/ 101498 h 119710"/>
                  <a:gd name="connsiteX20" fmla="*/ 128626 w 325983"/>
                  <a:gd name="connsiteY20" fmla="*/ 105156 h 119710"/>
                  <a:gd name="connsiteX21" fmla="*/ 136246 w 325983"/>
                  <a:gd name="connsiteY21" fmla="*/ 104470 h 119710"/>
                  <a:gd name="connsiteX22" fmla="*/ 143866 w 325983"/>
                  <a:gd name="connsiteY22" fmla="*/ 102489 h 119710"/>
                  <a:gd name="connsiteX23" fmla="*/ 169088 w 325983"/>
                  <a:gd name="connsiteY23" fmla="*/ 99289 h 119710"/>
                  <a:gd name="connsiteX24" fmla="*/ 177546 w 325983"/>
                  <a:gd name="connsiteY24" fmla="*/ 97460 h 119710"/>
                  <a:gd name="connsiteX25" fmla="*/ 186081 w 325983"/>
                  <a:gd name="connsiteY25" fmla="*/ 94793 h 119710"/>
                  <a:gd name="connsiteX26" fmla="*/ 195301 w 325983"/>
                  <a:gd name="connsiteY26" fmla="*/ 94107 h 119710"/>
                  <a:gd name="connsiteX27" fmla="*/ 199644 w 325983"/>
                  <a:gd name="connsiteY27" fmla="*/ 97231 h 119710"/>
                  <a:gd name="connsiteX28" fmla="*/ 202921 w 325983"/>
                  <a:gd name="connsiteY28" fmla="*/ 101117 h 119710"/>
                  <a:gd name="connsiteX29" fmla="*/ 206959 w 325983"/>
                  <a:gd name="connsiteY29" fmla="*/ 104927 h 119710"/>
                  <a:gd name="connsiteX30" fmla="*/ 210464 w 325983"/>
                  <a:gd name="connsiteY30" fmla="*/ 106604 h 119710"/>
                  <a:gd name="connsiteX31" fmla="*/ 214046 w 325983"/>
                  <a:gd name="connsiteY31" fmla="*/ 107213 h 119710"/>
                  <a:gd name="connsiteX32" fmla="*/ 219989 w 325983"/>
                  <a:gd name="connsiteY32" fmla="*/ 105918 h 119710"/>
                  <a:gd name="connsiteX33" fmla="*/ 225933 w 325983"/>
                  <a:gd name="connsiteY33" fmla="*/ 103556 h 119710"/>
                  <a:gd name="connsiteX34" fmla="*/ 239497 w 325983"/>
                  <a:gd name="connsiteY34" fmla="*/ 95707 h 119710"/>
                  <a:gd name="connsiteX35" fmla="*/ 231801 w 325983"/>
                  <a:gd name="connsiteY35" fmla="*/ 88621 h 119710"/>
                  <a:gd name="connsiteX36" fmla="*/ 222809 w 325983"/>
                  <a:gd name="connsiteY36" fmla="*/ 85496 h 119710"/>
                  <a:gd name="connsiteX37" fmla="*/ 219608 w 325983"/>
                  <a:gd name="connsiteY37" fmla="*/ 83210 h 119710"/>
                  <a:gd name="connsiteX38" fmla="*/ 206045 w 325983"/>
                  <a:gd name="connsiteY38" fmla="*/ 66751 h 119710"/>
                  <a:gd name="connsiteX39" fmla="*/ 203454 w 325983"/>
                  <a:gd name="connsiteY39" fmla="*/ 63170 h 119710"/>
                  <a:gd name="connsiteX40" fmla="*/ 201625 w 325983"/>
                  <a:gd name="connsiteY40" fmla="*/ 58141 h 119710"/>
                  <a:gd name="connsiteX41" fmla="*/ 199111 w 325983"/>
                  <a:gd name="connsiteY41" fmla="*/ 42291 h 119710"/>
                  <a:gd name="connsiteX42" fmla="*/ 207721 w 325983"/>
                  <a:gd name="connsiteY42" fmla="*/ 39929 h 119710"/>
                  <a:gd name="connsiteX43" fmla="*/ 217170 w 325983"/>
                  <a:gd name="connsiteY43" fmla="*/ 37567 h 119710"/>
                  <a:gd name="connsiteX44" fmla="*/ 232257 w 325983"/>
                  <a:gd name="connsiteY44" fmla="*/ 38176 h 119710"/>
                  <a:gd name="connsiteX45" fmla="*/ 234620 w 325983"/>
                  <a:gd name="connsiteY45" fmla="*/ 42367 h 119710"/>
                  <a:gd name="connsiteX46" fmla="*/ 234010 w 325983"/>
                  <a:gd name="connsiteY46" fmla="*/ 44425 h 119710"/>
                  <a:gd name="connsiteX47" fmla="*/ 229362 w 325983"/>
                  <a:gd name="connsiteY47" fmla="*/ 49225 h 119710"/>
                  <a:gd name="connsiteX48" fmla="*/ 224257 w 325983"/>
                  <a:gd name="connsiteY48" fmla="*/ 51359 h 119710"/>
                  <a:gd name="connsiteX49" fmla="*/ 222885 w 325983"/>
                  <a:gd name="connsiteY49" fmla="*/ 58826 h 119710"/>
                  <a:gd name="connsiteX50" fmla="*/ 224028 w 325983"/>
                  <a:gd name="connsiteY50" fmla="*/ 67361 h 119710"/>
                  <a:gd name="connsiteX51" fmla="*/ 227533 w 325983"/>
                  <a:gd name="connsiteY51" fmla="*/ 72771 h 119710"/>
                  <a:gd name="connsiteX52" fmla="*/ 231496 w 325983"/>
                  <a:gd name="connsiteY52" fmla="*/ 76733 h 119710"/>
                  <a:gd name="connsiteX53" fmla="*/ 241173 w 325983"/>
                  <a:gd name="connsiteY53" fmla="*/ 84430 h 119710"/>
                  <a:gd name="connsiteX54" fmla="*/ 249860 w 325983"/>
                  <a:gd name="connsiteY54" fmla="*/ 87097 h 119710"/>
                  <a:gd name="connsiteX55" fmla="*/ 258775 w 325983"/>
                  <a:gd name="connsiteY55" fmla="*/ 86944 h 119710"/>
                  <a:gd name="connsiteX56" fmla="*/ 274091 w 325983"/>
                  <a:gd name="connsiteY56" fmla="*/ 89992 h 119710"/>
                  <a:gd name="connsiteX57" fmla="*/ 281635 w 325983"/>
                  <a:gd name="connsiteY57" fmla="*/ 88849 h 119710"/>
                  <a:gd name="connsiteX58" fmla="*/ 289103 w 325983"/>
                  <a:gd name="connsiteY58" fmla="*/ 85573 h 119710"/>
                  <a:gd name="connsiteX59" fmla="*/ 307543 w 325983"/>
                  <a:gd name="connsiteY59" fmla="*/ 72695 h 119710"/>
                  <a:gd name="connsiteX60" fmla="*/ 304876 w 325983"/>
                  <a:gd name="connsiteY60" fmla="*/ 68428 h 119710"/>
                  <a:gd name="connsiteX61" fmla="*/ 301448 w 325983"/>
                  <a:gd name="connsiteY61" fmla="*/ 65227 h 119710"/>
                  <a:gd name="connsiteX62" fmla="*/ 304419 w 325983"/>
                  <a:gd name="connsiteY62" fmla="*/ 61341 h 119710"/>
                  <a:gd name="connsiteX63" fmla="*/ 312953 w 325983"/>
                  <a:gd name="connsiteY63" fmla="*/ 55626 h 119710"/>
                  <a:gd name="connsiteX64" fmla="*/ 325984 w 325983"/>
                  <a:gd name="connsiteY64" fmla="*/ 52426 h 119710"/>
                  <a:gd name="connsiteX65" fmla="*/ 324079 w 325983"/>
                  <a:gd name="connsiteY65" fmla="*/ 49835 h 119710"/>
                  <a:gd name="connsiteX66" fmla="*/ 321945 w 325983"/>
                  <a:gd name="connsiteY66" fmla="*/ 48158 h 119710"/>
                  <a:gd name="connsiteX67" fmla="*/ 261138 w 325983"/>
                  <a:gd name="connsiteY67" fmla="*/ 26441 h 119710"/>
                  <a:gd name="connsiteX68" fmla="*/ 256261 w 325983"/>
                  <a:gd name="connsiteY68" fmla="*/ 26670 h 119710"/>
                  <a:gd name="connsiteX69" fmla="*/ 246583 w 325983"/>
                  <a:gd name="connsiteY69" fmla="*/ 29642 h 119710"/>
                  <a:gd name="connsiteX70" fmla="*/ 241706 w 325983"/>
                  <a:gd name="connsiteY70" fmla="*/ 30328 h 119710"/>
                  <a:gd name="connsiteX71" fmla="*/ 231648 w 325983"/>
                  <a:gd name="connsiteY71" fmla="*/ 29337 h 119710"/>
                  <a:gd name="connsiteX72" fmla="*/ 221666 w 325983"/>
                  <a:gd name="connsiteY72" fmla="*/ 26441 h 119710"/>
                  <a:gd name="connsiteX73" fmla="*/ 213589 w 325983"/>
                  <a:gd name="connsiteY73" fmla="*/ 23317 h 119710"/>
                  <a:gd name="connsiteX74" fmla="*/ 195834 w 325983"/>
                  <a:gd name="connsiteY74" fmla="*/ 12268 h 119710"/>
                  <a:gd name="connsiteX75" fmla="*/ 185776 w 325983"/>
                  <a:gd name="connsiteY75" fmla="*/ 7239 h 119710"/>
                  <a:gd name="connsiteX76" fmla="*/ 175869 w 325983"/>
                  <a:gd name="connsiteY76" fmla="*/ 4953 h 119710"/>
                  <a:gd name="connsiteX77" fmla="*/ 168631 w 325983"/>
                  <a:gd name="connsiteY77" fmla="*/ 10744 h 119710"/>
                  <a:gd name="connsiteX78" fmla="*/ 158268 w 325983"/>
                  <a:gd name="connsiteY78" fmla="*/ 16612 h 119710"/>
                  <a:gd name="connsiteX79" fmla="*/ 156439 w 325983"/>
                  <a:gd name="connsiteY79" fmla="*/ 18517 h 119710"/>
                  <a:gd name="connsiteX80" fmla="*/ 155067 w 325983"/>
                  <a:gd name="connsiteY80" fmla="*/ 21412 h 119710"/>
                  <a:gd name="connsiteX81" fmla="*/ 154152 w 325983"/>
                  <a:gd name="connsiteY81" fmla="*/ 26137 h 119710"/>
                  <a:gd name="connsiteX82" fmla="*/ 154152 w 325983"/>
                  <a:gd name="connsiteY82" fmla="*/ 31471 h 119710"/>
                  <a:gd name="connsiteX83" fmla="*/ 154686 w 325983"/>
                  <a:gd name="connsiteY83" fmla="*/ 35357 h 119710"/>
                  <a:gd name="connsiteX84" fmla="*/ 154838 w 325983"/>
                  <a:gd name="connsiteY84" fmla="*/ 39167 h 119710"/>
                  <a:gd name="connsiteX85" fmla="*/ 152705 w 325983"/>
                  <a:gd name="connsiteY85" fmla="*/ 42977 h 119710"/>
                  <a:gd name="connsiteX86" fmla="*/ 149886 w 325983"/>
                  <a:gd name="connsiteY86" fmla="*/ 44653 h 119710"/>
                  <a:gd name="connsiteX87" fmla="*/ 143713 w 325983"/>
                  <a:gd name="connsiteY87" fmla="*/ 44348 h 119710"/>
                  <a:gd name="connsiteX88" fmla="*/ 141579 w 325983"/>
                  <a:gd name="connsiteY88" fmla="*/ 43586 h 119710"/>
                  <a:gd name="connsiteX89" fmla="*/ 139446 w 325983"/>
                  <a:gd name="connsiteY89" fmla="*/ 42139 h 119710"/>
                  <a:gd name="connsiteX90" fmla="*/ 137465 w 325983"/>
                  <a:gd name="connsiteY90" fmla="*/ 40005 h 119710"/>
                  <a:gd name="connsiteX91" fmla="*/ 133350 w 325983"/>
                  <a:gd name="connsiteY91" fmla="*/ 31775 h 119710"/>
                  <a:gd name="connsiteX92" fmla="*/ 128854 w 325983"/>
                  <a:gd name="connsiteY92" fmla="*/ 29642 h 119710"/>
                  <a:gd name="connsiteX93" fmla="*/ 124130 w 325983"/>
                  <a:gd name="connsiteY93" fmla="*/ 30632 h 119710"/>
                  <a:gd name="connsiteX94" fmla="*/ 120168 w 325983"/>
                  <a:gd name="connsiteY94" fmla="*/ 29185 h 119710"/>
                  <a:gd name="connsiteX95" fmla="*/ 108280 w 325983"/>
                  <a:gd name="connsiteY95" fmla="*/ 19431 h 119710"/>
                  <a:gd name="connsiteX96" fmla="*/ 99974 w 325983"/>
                  <a:gd name="connsiteY96" fmla="*/ 14707 h 119710"/>
                  <a:gd name="connsiteX97" fmla="*/ 87706 w 325983"/>
                  <a:gd name="connsiteY97" fmla="*/ 9373 h 119710"/>
                  <a:gd name="connsiteX98" fmla="*/ 83744 w 325983"/>
                  <a:gd name="connsiteY98" fmla="*/ 7163 h 119710"/>
                  <a:gd name="connsiteX99" fmla="*/ 80163 w 325983"/>
                  <a:gd name="connsiteY99" fmla="*/ 3124 h 119710"/>
                  <a:gd name="connsiteX100" fmla="*/ 76353 w 325983"/>
                  <a:gd name="connsiteY100" fmla="*/ 229 h 119710"/>
                  <a:gd name="connsiteX101" fmla="*/ 72314 w 325983"/>
                  <a:gd name="connsiteY101" fmla="*/ 0 h 119710"/>
                  <a:gd name="connsiteX102" fmla="*/ 57455 w 325983"/>
                  <a:gd name="connsiteY102" fmla="*/ 5486 h 119710"/>
                  <a:gd name="connsiteX103" fmla="*/ 48768 w 325983"/>
                  <a:gd name="connsiteY103" fmla="*/ 6629 h 119710"/>
                  <a:gd name="connsiteX104" fmla="*/ 44501 w 325983"/>
                  <a:gd name="connsiteY104" fmla="*/ 9373 h 119710"/>
                  <a:gd name="connsiteX105" fmla="*/ 42215 w 325983"/>
                  <a:gd name="connsiteY105" fmla="*/ 12040 h 119710"/>
                  <a:gd name="connsiteX106" fmla="*/ 39852 w 325983"/>
                  <a:gd name="connsiteY106" fmla="*/ 13564 h 119710"/>
                  <a:gd name="connsiteX107" fmla="*/ 32004 w 325983"/>
                  <a:gd name="connsiteY107" fmla="*/ 14478 h 119710"/>
                  <a:gd name="connsiteX108" fmla="*/ 26213 w 325983"/>
                  <a:gd name="connsiteY108" fmla="*/ 16688 h 119710"/>
                  <a:gd name="connsiteX109" fmla="*/ 23698 w 325983"/>
                  <a:gd name="connsiteY109" fmla="*/ 19279 h 119710"/>
                  <a:gd name="connsiteX110" fmla="*/ 21413 w 325983"/>
                  <a:gd name="connsiteY110" fmla="*/ 22860 h 119710"/>
                  <a:gd name="connsiteX111" fmla="*/ 24994 w 325983"/>
                  <a:gd name="connsiteY111" fmla="*/ 29642 h 119710"/>
                  <a:gd name="connsiteX112" fmla="*/ 29337 w 325983"/>
                  <a:gd name="connsiteY112" fmla="*/ 34595 h 119710"/>
                  <a:gd name="connsiteX113" fmla="*/ 15849 w 325983"/>
                  <a:gd name="connsiteY113" fmla="*/ 32842 h 119710"/>
                  <a:gd name="connsiteX114" fmla="*/ 12421 w 325983"/>
                  <a:gd name="connsiteY114" fmla="*/ 35357 h 119710"/>
                  <a:gd name="connsiteX115" fmla="*/ 10363 w 325983"/>
                  <a:gd name="connsiteY115" fmla="*/ 50597 h 119710"/>
                  <a:gd name="connsiteX116" fmla="*/ 13259 w 325983"/>
                  <a:gd name="connsiteY116" fmla="*/ 66599 h 119710"/>
                  <a:gd name="connsiteX117" fmla="*/ 8382 w 325983"/>
                  <a:gd name="connsiteY117" fmla="*/ 66751 h 119710"/>
                  <a:gd name="connsiteX118" fmla="*/ 1296 w 325983"/>
                  <a:gd name="connsiteY118" fmla="*/ 65303 h 119710"/>
                  <a:gd name="connsiteX119" fmla="*/ 0 w 325983"/>
                  <a:gd name="connsiteY119" fmla="*/ 68351 h 119710"/>
                  <a:gd name="connsiteX120" fmla="*/ 533 w 325983"/>
                  <a:gd name="connsiteY120" fmla="*/ 72619 h 11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325983" h="119710">
                    <a:moveTo>
                      <a:pt x="2210" y="75286"/>
                    </a:moveTo>
                    <a:lnTo>
                      <a:pt x="10439" y="83896"/>
                    </a:lnTo>
                    <a:lnTo>
                      <a:pt x="19279" y="89230"/>
                    </a:lnTo>
                    <a:lnTo>
                      <a:pt x="24003" y="90297"/>
                    </a:lnTo>
                    <a:lnTo>
                      <a:pt x="28499" y="92735"/>
                    </a:lnTo>
                    <a:lnTo>
                      <a:pt x="37491" y="103327"/>
                    </a:lnTo>
                    <a:lnTo>
                      <a:pt x="40767" y="106680"/>
                    </a:lnTo>
                    <a:lnTo>
                      <a:pt x="44348" y="108966"/>
                    </a:lnTo>
                    <a:lnTo>
                      <a:pt x="74295" y="116281"/>
                    </a:lnTo>
                    <a:lnTo>
                      <a:pt x="78791" y="118339"/>
                    </a:lnTo>
                    <a:lnTo>
                      <a:pt x="83363" y="119710"/>
                    </a:lnTo>
                    <a:lnTo>
                      <a:pt x="87859" y="119405"/>
                    </a:lnTo>
                    <a:lnTo>
                      <a:pt x="92126" y="117348"/>
                    </a:lnTo>
                    <a:lnTo>
                      <a:pt x="96164" y="112624"/>
                    </a:lnTo>
                    <a:lnTo>
                      <a:pt x="99365" y="105842"/>
                    </a:lnTo>
                    <a:lnTo>
                      <a:pt x="100736" y="100813"/>
                    </a:lnTo>
                    <a:lnTo>
                      <a:pt x="102946" y="97612"/>
                    </a:lnTo>
                    <a:lnTo>
                      <a:pt x="105918" y="96164"/>
                    </a:lnTo>
                    <a:lnTo>
                      <a:pt x="108890" y="96241"/>
                    </a:lnTo>
                    <a:lnTo>
                      <a:pt x="118719" y="101498"/>
                    </a:lnTo>
                    <a:lnTo>
                      <a:pt x="128626" y="105156"/>
                    </a:lnTo>
                    <a:lnTo>
                      <a:pt x="136246" y="104470"/>
                    </a:lnTo>
                    <a:lnTo>
                      <a:pt x="143866" y="102489"/>
                    </a:lnTo>
                    <a:lnTo>
                      <a:pt x="169088" y="99289"/>
                    </a:lnTo>
                    <a:lnTo>
                      <a:pt x="177546" y="97460"/>
                    </a:lnTo>
                    <a:lnTo>
                      <a:pt x="186081" y="94793"/>
                    </a:lnTo>
                    <a:lnTo>
                      <a:pt x="195301" y="94107"/>
                    </a:lnTo>
                    <a:lnTo>
                      <a:pt x="199644" y="97231"/>
                    </a:lnTo>
                    <a:lnTo>
                      <a:pt x="202921" y="101117"/>
                    </a:lnTo>
                    <a:lnTo>
                      <a:pt x="206959" y="104927"/>
                    </a:lnTo>
                    <a:lnTo>
                      <a:pt x="210464" y="106604"/>
                    </a:lnTo>
                    <a:lnTo>
                      <a:pt x="214046" y="107213"/>
                    </a:lnTo>
                    <a:lnTo>
                      <a:pt x="219989" y="105918"/>
                    </a:lnTo>
                    <a:lnTo>
                      <a:pt x="225933" y="103556"/>
                    </a:lnTo>
                    <a:lnTo>
                      <a:pt x="239497" y="95707"/>
                    </a:lnTo>
                    <a:lnTo>
                      <a:pt x="231801" y="88621"/>
                    </a:lnTo>
                    <a:lnTo>
                      <a:pt x="222809" y="85496"/>
                    </a:lnTo>
                    <a:lnTo>
                      <a:pt x="219608" y="83210"/>
                    </a:lnTo>
                    <a:lnTo>
                      <a:pt x="206045" y="66751"/>
                    </a:lnTo>
                    <a:lnTo>
                      <a:pt x="203454" y="63170"/>
                    </a:lnTo>
                    <a:lnTo>
                      <a:pt x="201625" y="58141"/>
                    </a:lnTo>
                    <a:lnTo>
                      <a:pt x="199111" y="42291"/>
                    </a:lnTo>
                    <a:lnTo>
                      <a:pt x="207721" y="39929"/>
                    </a:lnTo>
                    <a:lnTo>
                      <a:pt x="217170" y="37567"/>
                    </a:lnTo>
                    <a:lnTo>
                      <a:pt x="232257" y="38176"/>
                    </a:lnTo>
                    <a:lnTo>
                      <a:pt x="234620" y="42367"/>
                    </a:lnTo>
                    <a:lnTo>
                      <a:pt x="234010" y="44425"/>
                    </a:lnTo>
                    <a:lnTo>
                      <a:pt x="229362" y="49225"/>
                    </a:lnTo>
                    <a:lnTo>
                      <a:pt x="224257" y="51359"/>
                    </a:lnTo>
                    <a:lnTo>
                      <a:pt x="222885" y="58826"/>
                    </a:lnTo>
                    <a:lnTo>
                      <a:pt x="224028" y="67361"/>
                    </a:lnTo>
                    <a:lnTo>
                      <a:pt x="227533" y="72771"/>
                    </a:lnTo>
                    <a:lnTo>
                      <a:pt x="231496" y="76733"/>
                    </a:lnTo>
                    <a:lnTo>
                      <a:pt x="241173" y="84430"/>
                    </a:lnTo>
                    <a:lnTo>
                      <a:pt x="249860" y="87097"/>
                    </a:lnTo>
                    <a:lnTo>
                      <a:pt x="258775" y="86944"/>
                    </a:lnTo>
                    <a:lnTo>
                      <a:pt x="274091" y="89992"/>
                    </a:lnTo>
                    <a:lnTo>
                      <a:pt x="281635" y="88849"/>
                    </a:lnTo>
                    <a:lnTo>
                      <a:pt x="289103" y="85573"/>
                    </a:lnTo>
                    <a:lnTo>
                      <a:pt x="307543" y="72695"/>
                    </a:lnTo>
                    <a:lnTo>
                      <a:pt x="304876" y="68428"/>
                    </a:lnTo>
                    <a:lnTo>
                      <a:pt x="301448" y="65227"/>
                    </a:lnTo>
                    <a:lnTo>
                      <a:pt x="304419" y="61341"/>
                    </a:lnTo>
                    <a:lnTo>
                      <a:pt x="312953" y="55626"/>
                    </a:lnTo>
                    <a:lnTo>
                      <a:pt x="325984" y="52426"/>
                    </a:lnTo>
                    <a:lnTo>
                      <a:pt x="324079" y="49835"/>
                    </a:lnTo>
                    <a:lnTo>
                      <a:pt x="321945" y="48158"/>
                    </a:lnTo>
                    <a:lnTo>
                      <a:pt x="261138" y="26441"/>
                    </a:lnTo>
                    <a:lnTo>
                      <a:pt x="256261" y="26670"/>
                    </a:lnTo>
                    <a:lnTo>
                      <a:pt x="246583" y="29642"/>
                    </a:lnTo>
                    <a:lnTo>
                      <a:pt x="241706" y="30328"/>
                    </a:lnTo>
                    <a:lnTo>
                      <a:pt x="231648" y="29337"/>
                    </a:lnTo>
                    <a:lnTo>
                      <a:pt x="221666" y="26441"/>
                    </a:lnTo>
                    <a:lnTo>
                      <a:pt x="213589" y="23317"/>
                    </a:lnTo>
                    <a:lnTo>
                      <a:pt x="195834" y="12268"/>
                    </a:lnTo>
                    <a:lnTo>
                      <a:pt x="185776" y="7239"/>
                    </a:lnTo>
                    <a:lnTo>
                      <a:pt x="175869" y="4953"/>
                    </a:lnTo>
                    <a:lnTo>
                      <a:pt x="168631" y="10744"/>
                    </a:lnTo>
                    <a:lnTo>
                      <a:pt x="158268" y="16612"/>
                    </a:lnTo>
                    <a:lnTo>
                      <a:pt x="156439" y="18517"/>
                    </a:lnTo>
                    <a:lnTo>
                      <a:pt x="155067" y="21412"/>
                    </a:lnTo>
                    <a:lnTo>
                      <a:pt x="154152" y="26137"/>
                    </a:lnTo>
                    <a:lnTo>
                      <a:pt x="154152" y="31471"/>
                    </a:lnTo>
                    <a:lnTo>
                      <a:pt x="154686" y="35357"/>
                    </a:lnTo>
                    <a:lnTo>
                      <a:pt x="154838" y="39167"/>
                    </a:lnTo>
                    <a:lnTo>
                      <a:pt x="152705" y="42977"/>
                    </a:lnTo>
                    <a:lnTo>
                      <a:pt x="149886" y="44653"/>
                    </a:lnTo>
                    <a:lnTo>
                      <a:pt x="143713" y="44348"/>
                    </a:lnTo>
                    <a:lnTo>
                      <a:pt x="141579" y="43586"/>
                    </a:lnTo>
                    <a:lnTo>
                      <a:pt x="139446" y="42139"/>
                    </a:lnTo>
                    <a:lnTo>
                      <a:pt x="137465" y="40005"/>
                    </a:lnTo>
                    <a:lnTo>
                      <a:pt x="133350" y="31775"/>
                    </a:lnTo>
                    <a:lnTo>
                      <a:pt x="128854" y="29642"/>
                    </a:lnTo>
                    <a:lnTo>
                      <a:pt x="124130" y="30632"/>
                    </a:lnTo>
                    <a:lnTo>
                      <a:pt x="120168" y="29185"/>
                    </a:lnTo>
                    <a:lnTo>
                      <a:pt x="108280" y="19431"/>
                    </a:lnTo>
                    <a:lnTo>
                      <a:pt x="99974" y="14707"/>
                    </a:lnTo>
                    <a:lnTo>
                      <a:pt x="87706" y="9373"/>
                    </a:lnTo>
                    <a:lnTo>
                      <a:pt x="83744" y="7163"/>
                    </a:lnTo>
                    <a:lnTo>
                      <a:pt x="80163" y="3124"/>
                    </a:lnTo>
                    <a:lnTo>
                      <a:pt x="76353" y="229"/>
                    </a:lnTo>
                    <a:lnTo>
                      <a:pt x="72314" y="0"/>
                    </a:lnTo>
                    <a:lnTo>
                      <a:pt x="57455" y="5486"/>
                    </a:lnTo>
                    <a:lnTo>
                      <a:pt x="48768" y="6629"/>
                    </a:lnTo>
                    <a:lnTo>
                      <a:pt x="44501" y="9373"/>
                    </a:lnTo>
                    <a:lnTo>
                      <a:pt x="42215" y="12040"/>
                    </a:lnTo>
                    <a:lnTo>
                      <a:pt x="39852" y="13564"/>
                    </a:lnTo>
                    <a:lnTo>
                      <a:pt x="32004" y="14478"/>
                    </a:lnTo>
                    <a:lnTo>
                      <a:pt x="26213" y="16688"/>
                    </a:lnTo>
                    <a:lnTo>
                      <a:pt x="23698" y="19279"/>
                    </a:lnTo>
                    <a:lnTo>
                      <a:pt x="21413" y="22860"/>
                    </a:lnTo>
                    <a:lnTo>
                      <a:pt x="24994" y="29642"/>
                    </a:lnTo>
                    <a:lnTo>
                      <a:pt x="29337" y="34595"/>
                    </a:lnTo>
                    <a:lnTo>
                      <a:pt x="15849" y="32842"/>
                    </a:lnTo>
                    <a:lnTo>
                      <a:pt x="12421" y="35357"/>
                    </a:lnTo>
                    <a:lnTo>
                      <a:pt x="10363" y="50597"/>
                    </a:lnTo>
                    <a:lnTo>
                      <a:pt x="13259" y="66599"/>
                    </a:lnTo>
                    <a:lnTo>
                      <a:pt x="8382" y="66751"/>
                    </a:lnTo>
                    <a:lnTo>
                      <a:pt x="1296" y="65303"/>
                    </a:lnTo>
                    <a:lnTo>
                      <a:pt x="0" y="68351"/>
                    </a:lnTo>
                    <a:lnTo>
                      <a:pt x="533" y="726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5" name="Freeform: Shape 1854">
                <a:extLst>
                  <a:ext uri="{FF2B5EF4-FFF2-40B4-BE49-F238E27FC236}">
                    <a16:creationId xmlns:a16="http://schemas.microsoft.com/office/drawing/2014/main" id="{08EF4813-B72A-4257-8645-CE301648C0F4}"/>
                  </a:ext>
                </a:extLst>
              </p:cNvPr>
              <p:cNvSpPr/>
              <p:nvPr/>
            </p:nvSpPr>
            <p:spPr>
              <a:xfrm>
                <a:off x="11049838" y="829741"/>
                <a:ext cx="39014" cy="10744"/>
              </a:xfrm>
              <a:custGeom>
                <a:avLst/>
                <a:gdLst>
                  <a:gd name="connsiteX0" fmla="*/ 31242 w 39014"/>
                  <a:gd name="connsiteY0" fmla="*/ 8382 h 10744"/>
                  <a:gd name="connsiteX1" fmla="*/ 33681 w 39014"/>
                  <a:gd name="connsiteY1" fmla="*/ 2819 h 10744"/>
                  <a:gd name="connsiteX2" fmla="*/ 39014 w 39014"/>
                  <a:gd name="connsiteY2" fmla="*/ 0 h 10744"/>
                  <a:gd name="connsiteX3" fmla="*/ 12421 w 39014"/>
                  <a:gd name="connsiteY3" fmla="*/ 2819 h 10744"/>
                  <a:gd name="connsiteX4" fmla="*/ 1905 w 39014"/>
                  <a:gd name="connsiteY4" fmla="*/ 8382 h 10744"/>
                  <a:gd name="connsiteX5" fmla="*/ 0 w 39014"/>
                  <a:gd name="connsiteY5" fmla="*/ 10744 h 10744"/>
                  <a:gd name="connsiteX6" fmla="*/ 29109 w 39014"/>
                  <a:gd name="connsiteY6" fmla="*/ 9830 h 1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14" h="10744">
                    <a:moveTo>
                      <a:pt x="31242" y="8382"/>
                    </a:moveTo>
                    <a:lnTo>
                      <a:pt x="33681" y="2819"/>
                    </a:lnTo>
                    <a:lnTo>
                      <a:pt x="39014" y="0"/>
                    </a:lnTo>
                    <a:lnTo>
                      <a:pt x="12421" y="2819"/>
                    </a:lnTo>
                    <a:lnTo>
                      <a:pt x="1905" y="8382"/>
                    </a:lnTo>
                    <a:lnTo>
                      <a:pt x="0" y="10744"/>
                    </a:lnTo>
                    <a:lnTo>
                      <a:pt x="29109" y="983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6" name="Freeform: Shape 1855">
                <a:extLst>
                  <a:ext uri="{FF2B5EF4-FFF2-40B4-BE49-F238E27FC236}">
                    <a16:creationId xmlns:a16="http://schemas.microsoft.com/office/drawing/2014/main" id="{4FD40E97-B4A8-49F1-A5B6-50BA96C78B19}"/>
                  </a:ext>
                </a:extLst>
              </p:cNvPr>
              <p:cNvSpPr/>
              <p:nvPr/>
            </p:nvSpPr>
            <p:spPr>
              <a:xfrm>
                <a:off x="9422662" y="714756"/>
                <a:ext cx="49606" cy="10896"/>
              </a:xfrm>
              <a:custGeom>
                <a:avLst/>
                <a:gdLst>
                  <a:gd name="connsiteX0" fmla="*/ 0 w 49606"/>
                  <a:gd name="connsiteY0" fmla="*/ 4115 h 10896"/>
                  <a:gd name="connsiteX1" fmla="*/ 22785 w 49606"/>
                  <a:gd name="connsiteY1" fmla="*/ 7772 h 10896"/>
                  <a:gd name="connsiteX2" fmla="*/ 36043 w 49606"/>
                  <a:gd name="connsiteY2" fmla="*/ 7544 h 10896"/>
                  <a:gd name="connsiteX3" fmla="*/ 41301 w 49606"/>
                  <a:gd name="connsiteY3" fmla="*/ 10897 h 10896"/>
                  <a:gd name="connsiteX4" fmla="*/ 46178 w 49606"/>
                  <a:gd name="connsiteY4" fmla="*/ 8839 h 10896"/>
                  <a:gd name="connsiteX5" fmla="*/ 49606 w 49606"/>
                  <a:gd name="connsiteY5" fmla="*/ 4801 h 10896"/>
                  <a:gd name="connsiteX6" fmla="*/ 44958 w 49606"/>
                  <a:gd name="connsiteY6" fmla="*/ 305 h 10896"/>
                  <a:gd name="connsiteX7" fmla="*/ 42368 w 49606"/>
                  <a:gd name="connsiteY7" fmla="*/ 0 h 10896"/>
                  <a:gd name="connsiteX8" fmla="*/ 6554 w 49606"/>
                  <a:gd name="connsiteY8" fmla="*/ 1753 h 1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606" h="10896">
                    <a:moveTo>
                      <a:pt x="0" y="4115"/>
                    </a:moveTo>
                    <a:lnTo>
                      <a:pt x="22785" y="7772"/>
                    </a:lnTo>
                    <a:lnTo>
                      <a:pt x="36043" y="7544"/>
                    </a:lnTo>
                    <a:lnTo>
                      <a:pt x="41301" y="10897"/>
                    </a:lnTo>
                    <a:lnTo>
                      <a:pt x="46178" y="8839"/>
                    </a:lnTo>
                    <a:lnTo>
                      <a:pt x="49606" y="4801"/>
                    </a:lnTo>
                    <a:lnTo>
                      <a:pt x="44958" y="305"/>
                    </a:lnTo>
                    <a:lnTo>
                      <a:pt x="42368" y="0"/>
                    </a:lnTo>
                    <a:lnTo>
                      <a:pt x="6554" y="17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7" name="Freeform: Shape 1856">
                <a:extLst>
                  <a:ext uri="{FF2B5EF4-FFF2-40B4-BE49-F238E27FC236}">
                    <a16:creationId xmlns:a16="http://schemas.microsoft.com/office/drawing/2014/main" id="{31217A68-873E-4FBA-8084-82DDD5E7CC97}"/>
                  </a:ext>
                </a:extLst>
              </p:cNvPr>
              <p:cNvSpPr/>
              <p:nvPr/>
            </p:nvSpPr>
            <p:spPr>
              <a:xfrm>
                <a:off x="10962589" y="924610"/>
                <a:ext cx="181202" cy="62407"/>
              </a:xfrm>
              <a:custGeom>
                <a:avLst/>
                <a:gdLst>
                  <a:gd name="connsiteX0" fmla="*/ 30099 w 181202"/>
                  <a:gd name="connsiteY0" fmla="*/ 40157 h 62407"/>
                  <a:gd name="connsiteX1" fmla="*/ 38557 w 181202"/>
                  <a:gd name="connsiteY1" fmla="*/ 45110 h 62407"/>
                  <a:gd name="connsiteX2" fmla="*/ 42977 w 181202"/>
                  <a:gd name="connsiteY2" fmla="*/ 46177 h 62407"/>
                  <a:gd name="connsiteX3" fmla="*/ 57303 w 181202"/>
                  <a:gd name="connsiteY3" fmla="*/ 48082 h 62407"/>
                  <a:gd name="connsiteX4" fmla="*/ 61722 w 181202"/>
                  <a:gd name="connsiteY4" fmla="*/ 50216 h 62407"/>
                  <a:gd name="connsiteX5" fmla="*/ 70713 w 181202"/>
                  <a:gd name="connsiteY5" fmla="*/ 55855 h 62407"/>
                  <a:gd name="connsiteX6" fmla="*/ 75362 w 181202"/>
                  <a:gd name="connsiteY6" fmla="*/ 58293 h 62407"/>
                  <a:gd name="connsiteX7" fmla="*/ 83286 w 181202"/>
                  <a:gd name="connsiteY7" fmla="*/ 60274 h 62407"/>
                  <a:gd name="connsiteX8" fmla="*/ 112471 w 181202"/>
                  <a:gd name="connsiteY8" fmla="*/ 62408 h 62407"/>
                  <a:gd name="connsiteX9" fmla="*/ 133654 w 181202"/>
                  <a:gd name="connsiteY9" fmla="*/ 62408 h 62407"/>
                  <a:gd name="connsiteX10" fmla="*/ 143028 w 181202"/>
                  <a:gd name="connsiteY10" fmla="*/ 60655 h 62407"/>
                  <a:gd name="connsiteX11" fmla="*/ 162153 w 181202"/>
                  <a:gd name="connsiteY11" fmla="*/ 55169 h 62407"/>
                  <a:gd name="connsiteX12" fmla="*/ 171754 w 181202"/>
                  <a:gd name="connsiteY12" fmla="*/ 51130 h 62407"/>
                  <a:gd name="connsiteX13" fmla="*/ 174346 w 181202"/>
                  <a:gd name="connsiteY13" fmla="*/ 49225 h 62407"/>
                  <a:gd name="connsiteX14" fmla="*/ 181203 w 181202"/>
                  <a:gd name="connsiteY14" fmla="*/ 32918 h 62407"/>
                  <a:gd name="connsiteX15" fmla="*/ 178612 w 181202"/>
                  <a:gd name="connsiteY15" fmla="*/ 32461 h 62407"/>
                  <a:gd name="connsiteX16" fmla="*/ 176022 w 181202"/>
                  <a:gd name="connsiteY16" fmla="*/ 32995 h 62407"/>
                  <a:gd name="connsiteX17" fmla="*/ 173050 w 181202"/>
                  <a:gd name="connsiteY17" fmla="*/ 35738 h 62407"/>
                  <a:gd name="connsiteX18" fmla="*/ 169849 w 181202"/>
                  <a:gd name="connsiteY18" fmla="*/ 37338 h 62407"/>
                  <a:gd name="connsiteX19" fmla="*/ 165430 w 181202"/>
                  <a:gd name="connsiteY19" fmla="*/ 34595 h 62407"/>
                  <a:gd name="connsiteX20" fmla="*/ 160173 w 181202"/>
                  <a:gd name="connsiteY20" fmla="*/ 32385 h 62407"/>
                  <a:gd name="connsiteX21" fmla="*/ 153314 w 181202"/>
                  <a:gd name="connsiteY21" fmla="*/ 28118 h 62407"/>
                  <a:gd name="connsiteX22" fmla="*/ 135559 w 181202"/>
                  <a:gd name="connsiteY22" fmla="*/ 26137 h 62407"/>
                  <a:gd name="connsiteX23" fmla="*/ 113766 w 181202"/>
                  <a:gd name="connsiteY23" fmla="*/ 24765 h 62407"/>
                  <a:gd name="connsiteX24" fmla="*/ 106375 w 181202"/>
                  <a:gd name="connsiteY24" fmla="*/ 27432 h 62407"/>
                  <a:gd name="connsiteX25" fmla="*/ 94640 w 181202"/>
                  <a:gd name="connsiteY25" fmla="*/ 26746 h 62407"/>
                  <a:gd name="connsiteX26" fmla="*/ 90221 w 181202"/>
                  <a:gd name="connsiteY26" fmla="*/ 24003 h 62407"/>
                  <a:gd name="connsiteX27" fmla="*/ 90754 w 181202"/>
                  <a:gd name="connsiteY27" fmla="*/ 21107 h 62407"/>
                  <a:gd name="connsiteX28" fmla="*/ 91897 w 181202"/>
                  <a:gd name="connsiteY28" fmla="*/ 19050 h 62407"/>
                  <a:gd name="connsiteX29" fmla="*/ 91516 w 181202"/>
                  <a:gd name="connsiteY29" fmla="*/ 15088 h 62407"/>
                  <a:gd name="connsiteX30" fmla="*/ 88544 w 181202"/>
                  <a:gd name="connsiteY30" fmla="*/ 13030 h 62407"/>
                  <a:gd name="connsiteX31" fmla="*/ 52273 w 181202"/>
                  <a:gd name="connsiteY31" fmla="*/ 10973 h 62407"/>
                  <a:gd name="connsiteX32" fmla="*/ 50216 w 181202"/>
                  <a:gd name="connsiteY32" fmla="*/ 11201 h 62407"/>
                  <a:gd name="connsiteX33" fmla="*/ 35357 w 181202"/>
                  <a:gd name="connsiteY33" fmla="*/ 16840 h 62407"/>
                  <a:gd name="connsiteX34" fmla="*/ 25145 w 181202"/>
                  <a:gd name="connsiteY34" fmla="*/ 16383 h 62407"/>
                  <a:gd name="connsiteX35" fmla="*/ 23240 w 181202"/>
                  <a:gd name="connsiteY35" fmla="*/ 11887 h 62407"/>
                  <a:gd name="connsiteX36" fmla="*/ 23393 w 181202"/>
                  <a:gd name="connsiteY36" fmla="*/ 5563 h 62407"/>
                  <a:gd name="connsiteX37" fmla="*/ 15087 w 181202"/>
                  <a:gd name="connsiteY37" fmla="*/ 0 h 62407"/>
                  <a:gd name="connsiteX38" fmla="*/ 11277 w 181202"/>
                  <a:gd name="connsiteY38" fmla="*/ 1829 h 62407"/>
                  <a:gd name="connsiteX39" fmla="*/ 7544 w 181202"/>
                  <a:gd name="connsiteY39" fmla="*/ 7849 h 62407"/>
                  <a:gd name="connsiteX40" fmla="*/ 4190 w 181202"/>
                  <a:gd name="connsiteY40" fmla="*/ 14630 h 62407"/>
                  <a:gd name="connsiteX41" fmla="*/ 1447 w 181202"/>
                  <a:gd name="connsiteY41" fmla="*/ 22174 h 62407"/>
                  <a:gd name="connsiteX42" fmla="*/ 0 w 181202"/>
                  <a:gd name="connsiteY42" fmla="*/ 29718 h 62407"/>
                  <a:gd name="connsiteX43" fmla="*/ 21488 w 181202"/>
                  <a:gd name="connsiteY43" fmla="*/ 36195 h 6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81202" h="62407">
                    <a:moveTo>
                      <a:pt x="30099" y="40157"/>
                    </a:moveTo>
                    <a:lnTo>
                      <a:pt x="38557" y="45110"/>
                    </a:lnTo>
                    <a:lnTo>
                      <a:pt x="42977" y="46177"/>
                    </a:lnTo>
                    <a:lnTo>
                      <a:pt x="57303" y="48082"/>
                    </a:lnTo>
                    <a:lnTo>
                      <a:pt x="61722" y="50216"/>
                    </a:lnTo>
                    <a:lnTo>
                      <a:pt x="70713" y="55855"/>
                    </a:lnTo>
                    <a:lnTo>
                      <a:pt x="75362" y="58293"/>
                    </a:lnTo>
                    <a:lnTo>
                      <a:pt x="83286" y="60274"/>
                    </a:lnTo>
                    <a:lnTo>
                      <a:pt x="112471" y="62408"/>
                    </a:lnTo>
                    <a:lnTo>
                      <a:pt x="133654" y="62408"/>
                    </a:lnTo>
                    <a:lnTo>
                      <a:pt x="143028" y="60655"/>
                    </a:lnTo>
                    <a:lnTo>
                      <a:pt x="162153" y="55169"/>
                    </a:lnTo>
                    <a:lnTo>
                      <a:pt x="171754" y="51130"/>
                    </a:lnTo>
                    <a:lnTo>
                      <a:pt x="174346" y="49225"/>
                    </a:lnTo>
                    <a:lnTo>
                      <a:pt x="181203" y="32918"/>
                    </a:lnTo>
                    <a:lnTo>
                      <a:pt x="178612" y="32461"/>
                    </a:lnTo>
                    <a:lnTo>
                      <a:pt x="176022" y="32995"/>
                    </a:lnTo>
                    <a:lnTo>
                      <a:pt x="173050" y="35738"/>
                    </a:lnTo>
                    <a:lnTo>
                      <a:pt x="169849" y="37338"/>
                    </a:lnTo>
                    <a:lnTo>
                      <a:pt x="165430" y="34595"/>
                    </a:lnTo>
                    <a:lnTo>
                      <a:pt x="160173" y="32385"/>
                    </a:lnTo>
                    <a:lnTo>
                      <a:pt x="153314" y="28118"/>
                    </a:lnTo>
                    <a:lnTo>
                      <a:pt x="135559" y="26137"/>
                    </a:lnTo>
                    <a:lnTo>
                      <a:pt x="113766" y="24765"/>
                    </a:lnTo>
                    <a:lnTo>
                      <a:pt x="106375" y="27432"/>
                    </a:lnTo>
                    <a:lnTo>
                      <a:pt x="94640" y="26746"/>
                    </a:lnTo>
                    <a:lnTo>
                      <a:pt x="90221" y="24003"/>
                    </a:lnTo>
                    <a:lnTo>
                      <a:pt x="90754" y="21107"/>
                    </a:lnTo>
                    <a:lnTo>
                      <a:pt x="91897" y="19050"/>
                    </a:lnTo>
                    <a:lnTo>
                      <a:pt x="91516" y="15088"/>
                    </a:lnTo>
                    <a:lnTo>
                      <a:pt x="88544" y="13030"/>
                    </a:lnTo>
                    <a:lnTo>
                      <a:pt x="52273" y="10973"/>
                    </a:lnTo>
                    <a:lnTo>
                      <a:pt x="50216" y="11201"/>
                    </a:lnTo>
                    <a:lnTo>
                      <a:pt x="35357" y="16840"/>
                    </a:lnTo>
                    <a:lnTo>
                      <a:pt x="25145" y="16383"/>
                    </a:lnTo>
                    <a:lnTo>
                      <a:pt x="23240" y="11887"/>
                    </a:lnTo>
                    <a:lnTo>
                      <a:pt x="23393" y="5563"/>
                    </a:lnTo>
                    <a:lnTo>
                      <a:pt x="15087" y="0"/>
                    </a:lnTo>
                    <a:lnTo>
                      <a:pt x="11277" y="1829"/>
                    </a:lnTo>
                    <a:lnTo>
                      <a:pt x="7544" y="7849"/>
                    </a:lnTo>
                    <a:lnTo>
                      <a:pt x="4190" y="14630"/>
                    </a:lnTo>
                    <a:lnTo>
                      <a:pt x="1447" y="22174"/>
                    </a:lnTo>
                    <a:lnTo>
                      <a:pt x="0" y="29718"/>
                    </a:lnTo>
                    <a:lnTo>
                      <a:pt x="21488" y="3619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8" name="Freeform: Shape 1857">
                <a:extLst>
                  <a:ext uri="{FF2B5EF4-FFF2-40B4-BE49-F238E27FC236}">
                    <a16:creationId xmlns:a16="http://schemas.microsoft.com/office/drawing/2014/main" id="{52B9BEE6-FF71-4C97-9C41-4A831C90885D}"/>
                  </a:ext>
                </a:extLst>
              </p:cNvPr>
              <p:cNvSpPr/>
              <p:nvPr/>
            </p:nvSpPr>
            <p:spPr>
              <a:xfrm>
                <a:off x="11211001" y="876528"/>
                <a:ext cx="12725" cy="8610"/>
              </a:xfrm>
              <a:custGeom>
                <a:avLst/>
                <a:gdLst>
                  <a:gd name="connsiteX0" fmla="*/ 12726 w 12725"/>
                  <a:gd name="connsiteY0" fmla="*/ 5715 h 8610"/>
                  <a:gd name="connsiteX1" fmla="*/ 11887 w 12725"/>
                  <a:gd name="connsiteY1" fmla="*/ 2438 h 8610"/>
                  <a:gd name="connsiteX2" fmla="*/ 10744 w 12725"/>
                  <a:gd name="connsiteY2" fmla="*/ 762 h 8610"/>
                  <a:gd name="connsiteX3" fmla="*/ 9372 w 12725"/>
                  <a:gd name="connsiteY3" fmla="*/ 0 h 8610"/>
                  <a:gd name="connsiteX4" fmla="*/ 3276 w 12725"/>
                  <a:gd name="connsiteY4" fmla="*/ 1600 h 8610"/>
                  <a:gd name="connsiteX5" fmla="*/ 0 w 12725"/>
                  <a:gd name="connsiteY5" fmla="*/ 4039 h 8610"/>
                  <a:gd name="connsiteX6" fmla="*/ 8839 w 12725"/>
                  <a:gd name="connsiteY6" fmla="*/ 8611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5" h="8610">
                    <a:moveTo>
                      <a:pt x="12726" y="5715"/>
                    </a:moveTo>
                    <a:lnTo>
                      <a:pt x="11887" y="2438"/>
                    </a:lnTo>
                    <a:lnTo>
                      <a:pt x="10744" y="762"/>
                    </a:lnTo>
                    <a:lnTo>
                      <a:pt x="9372" y="0"/>
                    </a:lnTo>
                    <a:lnTo>
                      <a:pt x="3276" y="1600"/>
                    </a:lnTo>
                    <a:lnTo>
                      <a:pt x="0" y="4039"/>
                    </a:lnTo>
                    <a:lnTo>
                      <a:pt x="8839" y="86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9" name="Freeform: Shape 1858">
                <a:extLst>
                  <a:ext uri="{FF2B5EF4-FFF2-40B4-BE49-F238E27FC236}">
                    <a16:creationId xmlns:a16="http://schemas.microsoft.com/office/drawing/2014/main" id="{7F6F4263-9C3C-4E68-821A-49891E4EFC4B}"/>
                  </a:ext>
                </a:extLst>
              </p:cNvPr>
              <p:cNvSpPr/>
              <p:nvPr/>
            </p:nvSpPr>
            <p:spPr>
              <a:xfrm>
                <a:off x="11541404" y="1356817"/>
                <a:ext cx="20726" cy="49987"/>
              </a:xfrm>
              <a:custGeom>
                <a:avLst/>
                <a:gdLst>
                  <a:gd name="connsiteX0" fmla="*/ 1676 w 20726"/>
                  <a:gd name="connsiteY0" fmla="*/ 30023 h 49987"/>
                  <a:gd name="connsiteX1" fmla="*/ 2058 w 20726"/>
                  <a:gd name="connsiteY1" fmla="*/ 35814 h 49987"/>
                  <a:gd name="connsiteX2" fmla="*/ 3886 w 20726"/>
                  <a:gd name="connsiteY2" fmla="*/ 37795 h 49987"/>
                  <a:gd name="connsiteX3" fmla="*/ 10897 w 20726"/>
                  <a:gd name="connsiteY3" fmla="*/ 40310 h 49987"/>
                  <a:gd name="connsiteX4" fmla="*/ 14631 w 20726"/>
                  <a:gd name="connsiteY4" fmla="*/ 43586 h 49987"/>
                  <a:gd name="connsiteX5" fmla="*/ 14478 w 20726"/>
                  <a:gd name="connsiteY5" fmla="*/ 45568 h 49987"/>
                  <a:gd name="connsiteX6" fmla="*/ 13182 w 20726"/>
                  <a:gd name="connsiteY6" fmla="*/ 49987 h 49987"/>
                  <a:gd name="connsiteX7" fmla="*/ 14859 w 20726"/>
                  <a:gd name="connsiteY7" fmla="*/ 49911 h 49987"/>
                  <a:gd name="connsiteX8" fmla="*/ 16459 w 20726"/>
                  <a:gd name="connsiteY8" fmla="*/ 48158 h 49987"/>
                  <a:gd name="connsiteX9" fmla="*/ 16840 w 20726"/>
                  <a:gd name="connsiteY9" fmla="*/ 45339 h 49987"/>
                  <a:gd name="connsiteX10" fmla="*/ 16002 w 20726"/>
                  <a:gd name="connsiteY10" fmla="*/ 42215 h 49987"/>
                  <a:gd name="connsiteX11" fmla="*/ 12039 w 20726"/>
                  <a:gd name="connsiteY11" fmla="*/ 36119 h 49987"/>
                  <a:gd name="connsiteX12" fmla="*/ 11430 w 20726"/>
                  <a:gd name="connsiteY12" fmla="*/ 30175 h 49987"/>
                  <a:gd name="connsiteX13" fmla="*/ 11201 w 20726"/>
                  <a:gd name="connsiteY13" fmla="*/ 23546 h 49987"/>
                  <a:gd name="connsiteX14" fmla="*/ 10363 w 20726"/>
                  <a:gd name="connsiteY14" fmla="*/ 18364 h 49987"/>
                  <a:gd name="connsiteX15" fmla="*/ 11277 w 20726"/>
                  <a:gd name="connsiteY15" fmla="*/ 15316 h 49987"/>
                  <a:gd name="connsiteX16" fmla="*/ 17754 w 20726"/>
                  <a:gd name="connsiteY16" fmla="*/ 13792 h 49987"/>
                  <a:gd name="connsiteX17" fmla="*/ 20422 w 20726"/>
                  <a:gd name="connsiteY17" fmla="*/ 9373 h 49987"/>
                  <a:gd name="connsiteX18" fmla="*/ 20726 w 20726"/>
                  <a:gd name="connsiteY18" fmla="*/ 3200 h 49987"/>
                  <a:gd name="connsiteX19" fmla="*/ 16992 w 20726"/>
                  <a:gd name="connsiteY19" fmla="*/ 381 h 49987"/>
                  <a:gd name="connsiteX20" fmla="*/ 16383 w 20726"/>
                  <a:gd name="connsiteY20" fmla="*/ 0 h 49987"/>
                  <a:gd name="connsiteX21" fmla="*/ 12649 w 20726"/>
                  <a:gd name="connsiteY21" fmla="*/ 2972 h 49987"/>
                  <a:gd name="connsiteX22" fmla="*/ 9296 w 20726"/>
                  <a:gd name="connsiteY22" fmla="*/ 6706 h 49987"/>
                  <a:gd name="connsiteX23" fmla="*/ 1067 w 20726"/>
                  <a:gd name="connsiteY23" fmla="*/ 11506 h 49987"/>
                  <a:gd name="connsiteX24" fmla="*/ 0 w 20726"/>
                  <a:gd name="connsiteY24" fmla="*/ 15850 h 49987"/>
                  <a:gd name="connsiteX25" fmla="*/ 3201 w 20726"/>
                  <a:gd name="connsiteY25" fmla="*/ 20726 h 4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726" h="49987">
                    <a:moveTo>
                      <a:pt x="1676" y="30023"/>
                    </a:moveTo>
                    <a:lnTo>
                      <a:pt x="2058" y="35814"/>
                    </a:lnTo>
                    <a:lnTo>
                      <a:pt x="3886" y="37795"/>
                    </a:lnTo>
                    <a:lnTo>
                      <a:pt x="10897" y="40310"/>
                    </a:lnTo>
                    <a:lnTo>
                      <a:pt x="14631" y="43586"/>
                    </a:lnTo>
                    <a:lnTo>
                      <a:pt x="14478" y="45568"/>
                    </a:lnTo>
                    <a:lnTo>
                      <a:pt x="13182" y="49987"/>
                    </a:lnTo>
                    <a:lnTo>
                      <a:pt x="14859" y="49911"/>
                    </a:lnTo>
                    <a:lnTo>
                      <a:pt x="16459" y="48158"/>
                    </a:lnTo>
                    <a:lnTo>
                      <a:pt x="16840" y="45339"/>
                    </a:lnTo>
                    <a:lnTo>
                      <a:pt x="16002" y="42215"/>
                    </a:lnTo>
                    <a:lnTo>
                      <a:pt x="12039" y="36119"/>
                    </a:lnTo>
                    <a:lnTo>
                      <a:pt x="11430" y="30175"/>
                    </a:lnTo>
                    <a:lnTo>
                      <a:pt x="11201" y="23546"/>
                    </a:lnTo>
                    <a:lnTo>
                      <a:pt x="10363" y="18364"/>
                    </a:lnTo>
                    <a:lnTo>
                      <a:pt x="11277" y="15316"/>
                    </a:lnTo>
                    <a:lnTo>
                      <a:pt x="17754" y="13792"/>
                    </a:lnTo>
                    <a:lnTo>
                      <a:pt x="20422" y="9373"/>
                    </a:lnTo>
                    <a:lnTo>
                      <a:pt x="20726" y="3200"/>
                    </a:lnTo>
                    <a:lnTo>
                      <a:pt x="16992" y="381"/>
                    </a:lnTo>
                    <a:lnTo>
                      <a:pt x="16383" y="0"/>
                    </a:lnTo>
                    <a:lnTo>
                      <a:pt x="12649" y="2972"/>
                    </a:lnTo>
                    <a:lnTo>
                      <a:pt x="9296" y="6706"/>
                    </a:lnTo>
                    <a:lnTo>
                      <a:pt x="1067" y="11506"/>
                    </a:lnTo>
                    <a:lnTo>
                      <a:pt x="0" y="15850"/>
                    </a:lnTo>
                    <a:lnTo>
                      <a:pt x="3201" y="2072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0" name="Freeform: Shape 1859">
                <a:extLst>
                  <a:ext uri="{FF2B5EF4-FFF2-40B4-BE49-F238E27FC236}">
                    <a16:creationId xmlns:a16="http://schemas.microsoft.com/office/drawing/2014/main" id="{4F6E999D-4A87-4086-B528-592520B0A497}"/>
                  </a:ext>
                </a:extLst>
              </p:cNvPr>
              <p:cNvSpPr/>
              <p:nvPr/>
            </p:nvSpPr>
            <p:spPr>
              <a:xfrm>
                <a:off x="11801322" y="1331061"/>
                <a:ext cx="63703" cy="30403"/>
              </a:xfrm>
              <a:custGeom>
                <a:avLst/>
                <a:gdLst>
                  <a:gd name="connsiteX0" fmla="*/ 7925 w 63703"/>
                  <a:gd name="connsiteY0" fmla="*/ 16459 h 30403"/>
                  <a:gd name="connsiteX1" fmla="*/ 13793 w 63703"/>
                  <a:gd name="connsiteY1" fmla="*/ 20726 h 30403"/>
                  <a:gd name="connsiteX2" fmla="*/ 21641 w 63703"/>
                  <a:gd name="connsiteY2" fmla="*/ 24079 h 30403"/>
                  <a:gd name="connsiteX3" fmla="*/ 43662 w 63703"/>
                  <a:gd name="connsiteY3" fmla="*/ 30404 h 30403"/>
                  <a:gd name="connsiteX4" fmla="*/ 54712 w 63703"/>
                  <a:gd name="connsiteY4" fmla="*/ 29794 h 30403"/>
                  <a:gd name="connsiteX5" fmla="*/ 56464 w 63703"/>
                  <a:gd name="connsiteY5" fmla="*/ 28346 h 30403"/>
                  <a:gd name="connsiteX6" fmla="*/ 57150 w 63703"/>
                  <a:gd name="connsiteY6" fmla="*/ 26441 h 30403"/>
                  <a:gd name="connsiteX7" fmla="*/ 58522 w 63703"/>
                  <a:gd name="connsiteY7" fmla="*/ 19279 h 30403"/>
                  <a:gd name="connsiteX8" fmla="*/ 59817 w 63703"/>
                  <a:gd name="connsiteY8" fmla="*/ 16840 h 30403"/>
                  <a:gd name="connsiteX9" fmla="*/ 63094 w 63703"/>
                  <a:gd name="connsiteY9" fmla="*/ 16231 h 30403"/>
                  <a:gd name="connsiteX10" fmla="*/ 63703 w 63703"/>
                  <a:gd name="connsiteY10" fmla="*/ 12573 h 30403"/>
                  <a:gd name="connsiteX11" fmla="*/ 63246 w 63703"/>
                  <a:gd name="connsiteY11" fmla="*/ 10973 h 30403"/>
                  <a:gd name="connsiteX12" fmla="*/ 61494 w 63703"/>
                  <a:gd name="connsiteY12" fmla="*/ 9144 h 30403"/>
                  <a:gd name="connsiteX13" fmla="*/ 22022 w 63703"/>
                  <a:gd name="connsiteY13" fmla="*/ 0 h 30403"/>
                  <a:gd name="connsiteX14" fmla="*/ 15774 w 63703"/>
                  <a:gd name="connsiteY14" fmla="*/ 533 h 30403"/>
                  <a:gd name="connsiteX15" fmla="*/ 10516 w 63703"/>
                  <a:gd name="connsiteY15" fmla="*/ 2819 h 30403"/>
                  <a:gd name="connsiteX16" fmla="*/ 2896 w 63703"/>
                  <a:gd name="connsiteY16" fmla="*/ 7849 h 30403"/>
                  <a:gd name="connsiteX17" fmla="*/ 914 w 63703"/>
                  <a:gd name="connsiteY17" fmla="*/ 9754 h 30403"/>
                  <a:gd name="connsiteX18" fmla="*/ 0 w 63703"/>
                  <a:gd name="connsiteY18" fmla="*/ 12268 h 30403"/>
                  <a:gd name="connsiteX19" fmla="*/ 1219 w 63703"/>
                  <a:gd name="connsiteY19" fmla="*/ 13411 h 30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703" h="30403">
                    <a:moveTo>
                      <a:pt x="7925" y="16459"/>
                    </a:moveTo>
                    <a:lnTo>
                      <a:pt x="13793" y="20726"/>
                    </a:lnTo>
                    <a:lnTo>
                      <a:pt x="21641" y="24079"/>
                    </a:lnTo>
                    <a:lnTo>
                      <a:pt x="43662" y="30404"/>
                    </a:lnTo>
                    <a:lnTo>
                      <a:pt x="54712" y="29794"/>
                    </a:lnTo>
                    <a:lnTo>
                      <a:pt x="56464" y="28346"/>
                    </a:lnTo>
                    <a:lnTo>
                      <a:pt x="57150" y="26441"/>
                    </a:lnTo>
                    <a:lnTo>
                      <a:pt x="58522" y="19279"/>
                    </a:lnTo>
                    <a:lnTo>
                      <a:pt x="59817" y="16840"/>
                    </a:lnTo>
                    <a:lnTo>
                      <a:pt x="63094" y="16231"/>
                    </a:lnTo>
                    <a:lnTo>
                      <a:pt x="63703" y="12573"/>
                    </a:lnTo>
                    <a:lnTo>
                      <a:pt x="63246" y="10973"/>
                    </a:lnTo>
                    <a:lnTo>
                      <a:pt x="61494" y="9144"/>
                    </a:lnTo>
                    <a:lnTo>
                      <a:pt x="22022" y="0"/>
                    </a:lnTo>
                    <a:lnTo>
                      <a:pt x="15774" y="533"/>
                    </a:lnTo>
                    <a:lnTo>
                      <a:pt x="10516" y="2819"/>
                    </a:lnTo>
                    <a:lnTo>
                      <a:pt x="2896" y="7849"/>
                    </a:lnTo>
                    <a:lnTo>
                      <a:pt x="914" y="9754"/>
                    </a:lnTo>
                    <a:lnTo>
                      <a:pt x="0" y="12268"/>
                    </a:lnTo>
                    <a:lnTo>
                      <a:pt x="1219" y="134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1" name="Freeform: Shape 1860">
                <a:extLst>
                  <a:ext uri="{FF2B5EF4-FFF2-40B4-BE49-F238E27FC236}">
                    <a16:creationId xmlns:a16="http://schemas.microsoft.com/office/drawing/2014/main" id="{F990C364-E25C-4AB1-8287-C875CDB71AD7}"/>
                  </a:ext>
                </a:extLst>
              </p:cNvPr>
              <p:cNvSpPr/>
              <p:nvPr/>
            </p:nvSpPr>
            <p:spPr>
              <a:xfrm>
                <a:off x="11516410" y="1267434"/>
                <a:ext cx="10897" cy="8915"/>
              </a:xfrm>
              <a:custGeom>
                <a:avLst/>
                <a:gdLst>
                  <a:gd name="connsiteX0" fmla="*/ 8306 w 10897"/>
                  <a:gd name="connsiteY0" fmla="*/ 8915 h 8915"/>
                  <a:gd name="connsiteX1" fmla="*/ 10897 w 10897"/>
                  <a:gd name="connsiteY1" fmla="*/ 7772 h 8915"/>
                  <a:gd name="connsiteX2" fmla="*/ 8001 w 10897"/>
                  <a:gd name="connsiteY2" fmla="*/ 3505 h 8915"/>
                  <a:gd name="connsiteX3" fmla="*/ 4953 w 10897"/>
                  <a:gd name="connsiteY3" fmla="*/ 686 h 8915"/>
                  <a:gd name="connsiteX4" fmla="*/ 458 w 10897"/>
                  <a:gd name="connsiteY4" fmla="*/ 0 h 8915"/>
                  <a:gd name="connsiteX5" fmla="*/ 76 w 10897"/>
                  <a:gd name="connsiteY5" fmla="*/ 762 h 8915"/>
                  <a:gd name="connsiteX6" fmla="*/ 0 w 10897"/>
                  <a:gd name="connsiteY6" fmla="*/ 5791 h 8915"/>
                  <a:gd name="connsiteX7" fmla="*/ 2591 w 10897"/>
                  <a:gd name="connsiteY7" fmla="*/ 8001 h 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97" h="8915">
                    <a:moveTo>
                      <a:pt x="8306" y="8915"/>
                    </a:moveTo>
                    <a:lnTo>
                      <a:pt x="10897" y="7772"/>
                    </a:lnTo>
                    <a:lnTo>
                      <a:pt x="8001" y="3505"/>
                    </a:lnTo>
                    <a:lnTo>
                      <a:pt x="4953" y="686"/>
                    </a:lnTo>
                    <a:lnTo>
                      <a:pt x="458" y="0"/>
                    </a:lnTo>
                    <a:lnTo>
                      <a:pt x="76" y="762"/>
                    </a:lnTo>
                    <a:lnTo>
                      <a:pt x="0" y="5791"/>
                    </a:lnTo>
                    <a:lnTo>
                      <a:pt x="2591" y="80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2" name="Freeform: Shape 1861">
                <a:extLst>
                  <a:ext uri="{FF2B5EF4-FFF2-40B4-BE49-F238E27FC236}">
                    <a16:creationId xmlns:a16="http://schemas.microsoft.com/office/drawing/2014/main" id="{0E2BF105-5797-46A8-92E9-EF03BC20AC6F}"/>
                  </a:ext>
                </a:extLst>
              </p:cNvPr>
              <p:cNvSpPr/>
              <p:nvPr/>
            </p:nvSpPr>
            <p:spPr>
              <a:xfrm>
                <a:off x="10545547" y="1026337"/>
                <a:ext cx="33756" cy="27660"/>
              </a:xfrm>
              <a:custGeom>
                <a:avLst/>
                <a:gdLst>
                  <a:gd name="connsiteX0" fmla="*/ 2362 w 33756"/>
                  <a:gd name="connsiteY0" fmla="*/ 5563 h 27660"/>
                  <a:gd name="connsiteX1" fmla="*/ 9525 w 33756"/>
                  <a:gd name="connsiteY1" fmla="*/ 9982 h 27660"/>
                  <a:gd name="connsiteX2" fmla="*/ 12649 w 33756"/>
                  <a:gd name="connsiteY2" fmla="*/ 14630 h 27660"/>
                  <a:gd name="connsiteX3" fmla="*/ 25756 w 33756"/>
                  <a:gd name="connsiteY3" fmla="*/ 24384 h 27660"/>
                  <a:gd name="connsiteX4" fmla="*/ 28422 w 33756"/>
                  <a:gd name="connsiteY4" fmla="*/ 27661 h 27660"/>
                  <a:gd name="connsiteX5" fmla="*/ 31394 w 33756"/>
                  <a:gd name="connsiteY5" fmla="*/ 25527 h 27660"/>
                  <a:gd name="connsiteX6" fmla="*/ 33756 w 33756"/>
                  <a:gd name="connsiteY6" fmla="*/ 20193 h 27660"/>
                  <a:gd name="connsiteX7" fmla="*/ 25222 w 33756"/>
                  <a:gd name="connsiteY7" fmla="*/ 12268 h 27660"/>
                  <a:gd name="connsiteX8" fmla="*/ 9296 w 33756"/>
                  <a:gd name="connsiteY8" fmla="*/ 2591 h 27660"/>
                  <a:gd name="connsiteX9" fmla="*/ 0 w 33756"/>
                  <a:gd name="connsiteY9" fmla="*/ 0 h 27660"/>
                  <a:gd name="connsiteX10" fmla="*/ 609 w 33756"/>
                  <a:gd name="connsiteY10" fmla="*/ 3886 h 2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756" h="27660">
                    <a:moveTo>
                      <a:pt x="2362" y="5563"/>
                    </a:moveTo>
                    <a:lnTo>
                      <a:pt x="9525" y="9982"/>
                    </a:lnTo>
                    <a:lnTo>
                      <a:pt x="12649" y="14630"/>
                    </a:lnTo>
                    <a:lnTo>
                      <a:pt x="25756" y="24384"/>
                    </a:lnTo>
                    <a:lnTo>
                      <a:pt x="28422" y="27661"/>
                    </a:lnTo>
                    <a:lnTo>
                      <a:pt x="31394" y="25527"/>
                    </a:lnTo>
                    <a:lnTo>
                      <a:pt x="33756" y="20193"/>
                    </a:lnTo>
                    <a:lnTo>
                      <a:pt x="25222" y="12268"/>
                    </a:lnTo>
                    <a:lnTo>
                      <a:pt x="9296" y="2591"/>
                    </a:lnTo>
                    <a:lnTo>
                      <a:pt x="0" y="0"/>
                    </a:lnTo>
                    <a:lnTo>
                      <a:pt x="609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3" name="Freeform: Shape 1862">
                <a:extLst>
                  <a:ext uri="{FF2B5EF4-FFF2-40B4-BE49-F238E27FC236}">
                    <a16:creationId xmlns:a16="http://schemas.microsoft.com/office/drawing/2014/main" id="{FFE25F82-7205-4FF9-8B19-E0453C89D5FB}"/>
                  </a:ext>
                </a:extLst>
              </p:cNvPr>
              <p:cNvSpPr/>
              <p:nvPr/>
            </p:nvSpPr>
            <p:spPr>
              <a:xfrm>
                <a:off x="10117226" y="1049731"/>
                <a:ext cx="12268" cy="7086"/>
              </a:xfrm>
              <a:custGeom>
                <a:avLst/>
                <a:gdLst>
                  <a:gd name="connsiteX0" fmla="*/ 5639 w 12268"/>
                  <a:gd name="connsiteY0" fmla="*/ 7087 h 7086"/>
                  <a:gd name="connsiteX1" fmla="*/ 8001 w 12268"/>
                  <a:gd name="connsiteY1" fmla="*/ 6934 h 7086"/>
                  <a:gd name="connsiteX2" fmla="*/ 12268 w 12268"/>
                  <a:gd name="connsiteY2" fmla="*/ 4115 h 7086"/>
                  <a:gd name="connsiteX3" fmla="*/ 11659 w 12268"/>
                  <a:gd name="connsiteY3" fmla="*/ 3124 h 7086"/>
                  <a:gd name="connsiteX4" fmla="*/ 8230 w 12268"/>
                  <a:gd name="connsiteY4" fmla="*/ 610 h 7086"/>
                  <a:gd name="connsiteX5" fmla="*/ 3581 w 12268"/>
                  <a:gd name="connsiteY5" fmla="*/ 0 h 7086"/>
                  <a:gd name="connsiteX6" fmla="*/ 0 w 12268"/>
                  <a:gd name="connsiteY6" fmla="*/ 1067 h 7086"/>
                  <a:gd name="connsiteX7" fmla="*/ 0 w 12268"/>
                  <a:gd name="connsiteY7" fmla="*/ 2362 h 7086"/>
                  <a:gd name="connsiteX8" fmla="*/ 1219 w 12268"/>
                  <a:gd name="connsiteY8" fmla="*/ 5029 h 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68" h="7086">
                    <a:moveTo>
                      <a:pt x="5639" y="7087"/>
                    </a:moveTo>
                    <a:lnTo>
                      <a:pt x="8001" y="6934"/>
                    </a:lnTo>
                    <a:lnTo>
                      <a:pt x="12268" y="4115"/>
                    </a:lnTo>
                    <a:lnTo>
                      <a:pt x="11659" y="3124"/>
                    </a:lnTo>
                    <a:lnTo>
                      <a:pt x="8230" y="610"/>
                    </a:lnTo>
                    <a:lnTo>
                      <a:pt x="3581" y="0"/>
                    </a:lnTo>
                    <a:lnTo>
                      <a:pt x="0" y="1067"/>
                    </a:lnTo>
                    <a:lnTo>
                      <a:pt x="0" y="2362"/>
                    </a:lnTo>
                    <a:lnTo>
                      <a:pt x="1219" y="50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4" name="Freeform: Shape 1863">
                <a:extLst>
                  <a:ext uri="{FF2B5EF4-FFF2-40B4-BE49-F238E27FC236}">
                    <a16:creationId xmlns:a16="http://schemas.microsoft.com/office/drawing/2014/main" id="{C52CFEA5-2E3C-4056-98C4-8FBF5B28BECC}"/>
                  </a:ext>
                </a:extLst>
              </p:cNvPr>
              <p:cNvSpPr/>
              <p:nvPr/>
            </p:nvSpPr>
            <p:spPr>
              <a:xfrm>
                <a:off x="9935260" y="1107186"/>
                <a:ext cx="24079" cy="9067"/>
              </a:xfrm>
              <a:custGeom>
                <a:avLst/>
                <a:gdLst>
                  <a:gd name="connsiteX0" fmla="*/ 14249 w 24079"/>
                  <a:gd name="connsiteY0" fmla="*/ 9068 h 9067"/>
                  <a:gd name="connsiteX1" fmla="*/ 24079 w 24079"/>
                  <a:gd name="connsiteY1" fmla="*/ 5715 h 9067"/>
                  <a:gd name="connsiteX2" fmla="*/ 23089 w 24079"/>
                  <a:gd name="connsiteY2" fmla="*/ 4420 h 9067"/>
                  <a:gd name="connsiteX3" fmla="*/ 16992 w 24079"/>
                  <a:gd name="connsiteY3" fmla="*/ 838 h 9067"/>
                  <a:gd name="connsiteX4" fmla="*/ 12573 w 24079"/>
                  <a:gd name="connsiteY4" fmla="*/ 0 h 9067"/>
                  <a:gd name="connsiteX5" fmla="*/ 4724 w 24079"/>
                  <a:gd name="connsiteY5" fmla="*/ 914 h 9067"/>
                  <a:gd name="connsiteX6" fmla="*/ 0 w 24079"/>
                  <a:gd name="connsiteY6" fmla="*/ 3200 h 9067"/>
                  <a:gd name="connsiteX7" fmla="*/ 5868 w 24079"/>
                  <a:gd name="connsiteY7" fmla="*/ 8992 h 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79" h="9067">
                    <a:moveTo>
                      <a:pt x="14249" y="9068"/>
                    </a:moveTo>
                    <a:lnTo>
                      <a:pt x="24079" y="5715"/>
                    </a:lnTo>
                    <a:lnTo>
                      <a:pt x="23089" y="4420"/>
                    </a:lnTo>
                    <a:lnTo>
                      <a:pt x="16992" y="838"/>
                    </a:lnTo>
                    <a:lnTo>
                      <a:pt x="12573" y="0"/>
                    </a:lnTo>
                    <a:lnTo>
                      <a:pt x="4724" y="914"/>
                    </a:lnTo>
                    <a:lnTo>
                      <a:pt x="0" y="3200"/>
                    </a:lnTo>
                    <a:lnTo>
                      <a:pt x="5868" y="89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5" name="Freeform: Shape 1864">
                <a:extLst>
                  <a:ext uri="{FF2B5EF4-FFF2-40B4-BE49-F238E27FC236}">
                    <a16:creationId xmlns:a16="http://schemas.microsoft.com/office/drawing/2014/main" id="{72408BAA-0A3E-491F-BC7B-A9C34443F7C9}"/>
                  </a:ext>
                </a:extLst>
              </p:cNvPr>
              <p:cNvSpPr/>
              <p:nvPr/>
            </p:nvSpPr>
            <p:spPr>
              <a:xfrm>
                <a:off x="10712120" y="1051788"/>
                <a:ext cx="147523" cy="51511"/>
              </a:xfrm>
              <a:custGeom>
                <a:avLst/>
                <a:gdLst>
                  <a:gd name="connsiteX0" fmla="*/ 0 w 147523"/>
                  <a:gd name="connsiteY0" fmla="*/ 36424 h 51511"/>
                  <a:gd name="connsiteX1" fmla="*/ 3886 w 147523"/>
                  <a:gd name="connsiteY1" fmla="*/ 41605 h 51511"/>
                  <a:gd name="connsiteX2" fmla="*/ 9296 w 147523"/>
                  <a:gd name="connsiteY2" fmla="*/ 41605 h 51511"/>
                  <a:gd name="connsiteX3" fmla="*/ 13259 w 147523"/>
                  <a:gd name="connsiteY3" fmla="*/ 41148 h 51511"/>
                  <a:gd name="connsiteX4" fmla="*/ 27356 w 147523"/>
                  <a:gd name="connsiteY4" fmla="*/ 35662 h 51511"/>
                  <a:gd name="connsiteX5" fmla="*/ 37871 w 147523"/>
                  <a:gd name="connsiteY5" fmla="*/ 34442 h 51511"/>
                  <a:gd name="connsiteX6" fmla="*/ 41452 w 147523"/>
                  <a:gd name="connsiteY6" fmla="*/ 34900 h 51511"/>
                  <a:gd name="connsiteX7" fmla="*/ 57988 w 147523"/>
                  <a:gd name="connsiteY7" fmla="*/ 39091 h 51511"/>
                  <a:gd name="connsiteX8" fmla="*/ 74066 w 147523"/>
                  <a:gd name="connsiteY8" fmla="*/ 44882 h 51511"/>
                  <a:gd name="connsiteX9" fmla="*/ 94640 w 147523"/>
                  <a:gd name="connsiteY9" fmla="*/ 47015 h 51511"/>
                  <a:gd name="connsiteX10" fmla="*/ 102946 w 147523"/>
                  <a:gd name="connsiteY10" fmla="*/ 49149 h 51511"/>
                  <a:gd name="connsiteX11" fmla="*/ 112471 w 147523"/>
                  <a:gd name="connsiteY11" fmla="*/ 49073 h 51511"/>
                  <a:gd name="connsiteX12" fmla="*/ 122300 w 147523"/>
                  <a:gd name="connsiteY12" fmla="*/ 49759 h 51511"/>
                  <a:gd name="connsiteX13" fmla="*/ 135941 w 147523"/>
                  <a:gd name="connsiteY13" fmla="*/ 51511 h 51511"/>
                  <a:gd name="connsiteX14" fmla="*/ 145922 w 147523"/>
                  <a:gd name="connsiteY14" fmla="*/ 50749 h 51511"/>
                  <a:gd name="connsiteX15" fmla="*/ 147523 w 147523"/>
                  <a:gd name="connsiteY15" fmla="*/ 49606 h 51511"/>
                  <a:gd name="connsiteX16" fmla="*/ 146456 w 147523"/>
                  <a:gd name="connsiteY16" fmla="*/ 33909 h 51511"/>
                  <a:gd name="connsiteX17" fmla="*/ 144322 w 147523"/>
                  <a:gd name="connsiteY17" fmla="*/ 29337 h 51511"/>
                  <a:gd name="connsiteX18" fmla="*/ 141808 w 147523"/>
                  <a:gd name="connsiteY18" fmla="*/ 25832 h 51511"/>
                  <a:gd name="connsiteX19" fmla="*/ 114453 w 147523"/>
                  <a:gd name="connsiteY19" fmla="*/ 8382 h 51511"/>
                  <a:gd name="connsiteX20" fmla="*/ 106527 w 147523"/>
                  <a:gd name="connsiteY20" fmla="*/ 4724 h 51511"/>
                  <a:gd name="connsiteX21" fmla="*/ 96850 w 147523"/>
                  <a:gd name="connsiteY21" fmla="*/ 1448 h 51511"/>
                  <a:gd name="connsiteX22" fmla="*/ 87096 w 147523"/>
                  <a:gd name="connsiteY22" fmla="*/ 0 h 51511"/>
                  <a:gd name="connsiteX23" fmla="*/ 77419 w 147523"/>
                  <a:gd name="connsiteY23" fmla="*/ 838 h 51511"/>
                  <a:gd name="connsiteX24" fmla="*/ 63018 w 147523"/>
                  <a:gd name="connsiteY24" fmla="*/ 3200 h 51511"/>
                  <a:gd name="connsiteX25" fmla="*/ 58292 w 147523"/>
                  <a:gd name="connsiteY25" fmla="*/ 2896 h 51511"/>
                  <a:gd name="connsiteX26" fmla="*/ 54254 w 147523"/>
                  <a:gd name="connsiteY26" fmla="*/ 3658 h 51511"/>
                  <a:gd name="connsiteX27" fmla="*/ 50292 w 147523"/>
                  <a:gd name="connsiteY27" fmla="*/ 6248 h 51511"/>
                  <a:gd name="connsiteX28" fmla="*/ 46482 w 147523"/>
                  <a:gd name="connsiteY28" fmla="*/ 10287 h 51511"/>
                  <a:gd name="connsiteX29" fmla="*/ 39242 w 147523"/>
                  <a:gd name="connsiteY29" fmla="*/ 21336 h 51511"/>
                  <a:gd name="connsiteX30" fmla="*/ 35204 w 147523"/>
                  <a:gd name="connsiteY30" fmla="*/ 26137 h 51511"/>
                  <a:gd name="connsiteX31" fmla="*/ 26974 w 147523"/>
                  <a:gd name="connsiteY31" fmla="*/ 32156 h 51511"/>
                  <a:gd name="connsiteX32" fmla="*/ 18212 w 147523"/>
                  <a:gd name="connsiteY32" fmla="*/ 34061 h 51511"/>
                  <a:gd name="connsiteX33" fmla="*/ 9067 w 147523"/>
                  <a:gd name="connsiteY33" fmla="*/ 34671 h 5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7523" h="51511">
                    <a:moveTo>
                      <a:pt x="0" y="36424"/>
                    </a:moveTo>
                    <a:lnTo>
                      <a:pt x="3886" y="41605"/>
                    </a:lnTo>
                    <a:lnTo>
                      <a:pt x="9296" y="41605"/>
                    </a:lnTo>
                    <a:lnTo>
                      <a:pt x="13259" y="41148"/>
                    </a:lnTo>
                    <a:lnTo>
                      <a:pt x="27356" y="35662"/>
                    </a:lnTo>
                    <a:lnTo>
                      <a:pt x="37871" y="34442"/>
                    </a:lnTo>
                    <a:lnTo>
                      <a:pt x="41452" y="34900"/>
                    </a:lnTo>
                    <a:lnTo>
                      <a:pt x="57988" y="39091"/>
                    </a:lnTo>
                    <a:lnTo>
                      <a:pt x="74066" y="44882"/>
                    </a:lnTo>
                    <a:lnTo>
                      <a:pt x="94640" y="47015"/>
                    </a:lnTo>
                    <a:lnTo>
                      <a:pt x="102946" y="49149"/>
                    </a:lnTo>
                    <a:lnTo>
                      <a:pt x="112471" y="49073"/>
                    </a:lnTo>
                    <a:lnTo>
                      <a:pt x="122300" y="49759"/>
                    </a:lnTo>
                    <a:lnTo>
                      <a:pt x="135941" y="51511"/>
                    </a:lnTo>
                    <a:lnTo>
                      <a:pt x="145922" y="50749"/>
                    </a:lnTo>
                    <a:lnTo>
                      <a:pt x="147523" y="49606"/>
                    </a:lnTo>
                    <a:lnTo>
                      <a:pt x="146456" y="33909"/>
                    </a:lnTo>
                    <a:lnTo>
                      <a:pt x="144322" y="29337"/>
                    </a:lnTo>
                    <a:lnTo>
                      <a:pt x="141808" y="25832"/>
                    </a:lnTo>
                    <a:lnTo>
                      <a:pt x="114453" y="8382"/>
                    </a:lnTo>
                    <a:lnTo>
                      <a:pt x="106527" y="4724"/>
                    </a:lnTo>
                    <a:lnTo>
                      <a:pt x="96850" y="1448"/>
                    </a:lnTo>
                    <a:lnTo>
                      <a:pt x="87096" y="0"/>
                    </a:lnTo>
                    <a:lnTo>
                      <a:pt x="77419" y="838"/>
                    </a:lnTo>
                    <a:lnTo>
                      <a:pt x="63018" y="3200"/>
                    </a:lnTo>
                    <a:lnTo>
                      <a:pt x="58292" y="2896"/>
                    </a:lnTo>
                    <a:lnTo>
                      <a:pt x="54254" y="3658"/>
                    </a:lnTo>
                    <a:lnTo>
                      <a:pt x="50292" y="6248"/>
                    </a:lnTo>
                    <a:lnTo>
                      <a:pt x="46482" y="10287"/>
                    </a:lnTo>
                    <a:lnTo>
                      <a:pt x="39242" y="21336"/>
                    </a:lnTo>
                    <a:lnTo>
                      <a:pt x="35204" y="26137"/>
                    </a:lnTo>
                    <a:lnTo>
                      <a:pt x="26974" y="32156"/>
                    </a:lnTo>
                    <a:lnTo>
                      <a:pt x="18212" y="34061"/>
                    </a:lnTo>
                    <a:lnTo>
                      <a:pt x="9067" y="3467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6" name="Freeform: Shape 1865">
                <a:extLst>
                  <a:ext uri="{FF2B5EF4-FFF2-40B4-BE49-F238E27FC236}">
                    <a16:creationId xmlns:a16="http://schemas.microsoft.com/office/drawing/2014/main" id="{2574A4EF-7548-4536-800E-0997735205B6}"/>
                  </a:ext>
                </a:extLst>
              </p:cNvPr>
              <p:cNvSpPr/>
              <p:nvPr/>
            </p:nvSpPr>
            <p:spPr>
              <a:xfrm>
                <a:off x="9637927" y="840790"/>
                <a:ext cx="26822" cy="15468"/>
              </a:xfrm>
              <a:custGeom>
                <a:avLst/>
                <a:gdLst>
                  <a:gd name="connsiteX0" fmla="*/ 7163 w 26822"/>
                  <a:gd name="connsiteY0" fmla="*/ 7544 h 15468"/>
                  <a:gd name="connsiteX1" fmla="*/ 12726 w 26822"/>
                  <a:gd name="connsiteY1" fmla="*/ 8458 h 15468"/>
                  <a:gd name="connsiteX2" fmla="*/ 16459 w 26822"/>
                  <a:gd name="connsiteY2" fmla="*/ 12802 h 15468"/>
                  <a:gd name="connsiteX3" fmla="*/ 21794 w 26822"/>
                  <a:gd name="connsiteY3" fmla="*/ 15469 h 15468"/>
                  <a:gd name="connsiteX4" fmla="*/ 23470 w 26822"/>
                  <a:gd name="connsiteY4" fmla="*/ 15316 h 15468"/>
                  <a:gd name="connsiteX5" fmla="*/ 23927 w 26822"/>
                  <a:gd name="connsiteY5" fmla="*/ 12878 h 15468"/>
                  <a:gd name="connsiteX6" fmla="*/ 24994 w 26822"/>
                  <a:gd name="connsiteY6" fmla="*/ 11582 h 15468"/>
                  <a:gd name="connsiteX7" fmla="*/ 26823 w 26822"/>
                  <a:gd name="connsiteY7" fmla="*/ 10744 h 15468"/>
                  <a:gd name="connsiteX8" fmla="*/ 25679 w 26822"/>
                  <a:gd name="connsiteY8" fmla="*/ 7315 h 15468"/>
                  <a:gd name="connsiteX9" fmla="*/ 19736 w 26822"/>
                  <a:gd name="connsiteY9" fmla="*/ 1829 h 15468"/>
                  <a:gd name="connsiteX10" fmla="*/ 16459 w 26822"/>
                  <a:gd name="connsiteY10" fmla="*/ 0 h 15468"/>
                  <a:gd name="connsiteX11" fmla="*/ 12116 w 26822"/>
                  <a:gd name="connsiteY11" fmla="*/ 2057 h 15468"/>
                  <a:gd name="connsiteX12" fmla="*/ 1677 w 26822"/>
                  <a:gd name="connsiteY12" fmla="*/ 914 h 15468"/>
                  <a:gd name="connsiteX13" fmla="*/ 0 w 26822"/>
                  <a:gd name="connsiteY13" fmla="*/ 1448 h 15468"/>
                  <a:gd name="connsiteX14" fmla="*/ 1296 w 26822"/>
                  <a:gd name="connsiteY14" fmla="*/ 3277 h 1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822" h="15468">
                    <a:moveTo>
                      <a:pt x="7163" y="7544"/>
                    </a:moveTo>
                    <a:lnTo>
                      <a:pt x="12726" y="8458"/>
                    </a:lnTo>
                    <a:lnTo>
                      <a:pt x="16459" y="12802"/>
                    </a:lnTo>
                    <a:lnTo>
                      <a:pt x="21794" y="15469"/>
                    </a:lnTo>
                    <a:lnTo>
                      <a:pt x="23470" y="15316"/>
                    </a:lnTo>
                    <a:lnTo>
                      <a:pt x="23927" y="12878"/>
                    </a:lnTo>
                    <a:lnTo>
                      <a:pt x="24994" y="11582"/>
                    </a:lnTo>
                    <a:lnTo>
                      <a:pt x="26823" y="10744"/>
                    </a:lnTo>
                    <a:lnTo>
                      <a:pt x="25679" y="7315"/>
                    </a:lnTo>
                    <a:lnTo>
                      <a:pt x="19736" y="1829"/>
                    </a:lnTo>
                    <a:lnTo>
                      <a:pt x="16459" y="0"/>
                    </a:lnTo>
                    <a:lnTo>
                      <a:pt x="12116" y="2057"/>
                    </a:lnTo>
                    <a:lnTo>
                      <a:pt x="1677" y="914"/>
                    </a:lnTo>
                    <a:lnTo>
                      <a:pt x="0" y="1448"/>
                    </a:lnTo>
                    <a:lnTo>
                      <a:pt x="1296" y="32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7" name="Freeform: Shape 1866">
                <a:extLst>
                  <a:ext uri="{FF2B5EF4-FFF2-40B4-BE49-F238E27FC236}">
                    <a16:creationId xmlns:a16="http://schemas.microsoft.com/office/drawing/2014/main" id="{6EA2F14E-F3AE-47CD-953D-8956ED5407A9}"/>
                  </a:ext>
                </a:extLst>
              </p:cNvPr>
              <p:cNvSpPr/>
              <p:nvPr/>
            </p:nvSpPr>
            <p:spPr>
              <a:xfrm>
                <a:off x="10728274" y="1024813"/>
                <a:ext cx="38556" cy="26670"/>
              </a:xfrm>
              <a:custGeom>
                <a:avLst/>
                <a:gdLst>
                  <a:gd name="connsiteX0" fmla="*/ 11887 w 38556"/>
                  <a:gd name="connsiteY0" fmla="*/ 26441 h 26670"/>
                  <a:gd name="connsiteX1" fmla="*/ 15697 w 38556"/>
                  <a:gd name="connsiteY1" fmla="*/ 26670 h 26670"/>
                  <a:gd name="connsiteX2" fmla="*/ 35204 w 38556"/>
                  <a:gd name="connsiteY2" fmla="*/ 20650 h 26670"/>
                  <a:gd name="connsiteX3" fmla="*/ 36575 w 38556"/>
                  <a:gd name="connsiteY3" fmla="*/ 16840 h 26670"/>
                  <a:gd name="connsiteX4" fmla="*/ 38557 w 38556"/>
                  <a:gd name="connsiteY4" fmla="*/ 8001 h 26670"/>
                  <a:gd name="connsiteX5" fmla="*/ 37871 w 38556"/>
                  <a:gd name="connsiteY5" fmla="*/ 4877 h 26670"/>
                  <a:gd name="connsiteX6" fmla="*/ 36271 w 38556"/>
                  <a:gd name="connsiteY6" fmla="*/ 2362 h 26670"/>
                  <a:gd name="connsiteX7" fmla="*/ 32613 w 38556"/>
                  <a:gd name="connsiteY7" fmla="*/ 686 h 26670"/>
                  <a:gd name="connsiteX8" fmla="*/ 28955 w 38556"/>
                  <a:gd name="connsiteY8" fmla="*/ 0 h 26670"/>
                  <a:gd name="connsiteX9" fmla="*/ 11810 w 38556"/>
                  <a:gd name="connsiteY9" fmla="*/ 610 h 26670"/>
                  <a:gd name="connsiteX10" fmla="*/ 7696 w 38556"/>
                  <a:gd name="connsiteY10" fmla="*/ 1295 h 26670"/>
                  <a:gd name="connsiteX11" fmla="*/ 3505 w 38556"/>
                  <a:gd name="connsiteY11" fmla="*/ 2819 h 26670"/>
                  <a:gd name="connsiteX12" fmla="*/ 0 w 38556"/>
                  <a:gd name="connsiteY12" fmla="*/ 6782 h 26670"/>
                  <a:gd name="connsiteX13" fmla="*/ 3124 w 38556"/>
                  <a:gd name="connsiteY13" fmla="*/ 20269 h 2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556" h="26670">
                    <a:moveTo>
                      <a:pt x="11887" y="26441"/>
                    </a:moveTo>
                    <a:lnTo>
                      <a:pt x="15697" y="26670"/>
                    </a:lnTo>
                    <a:lnTo>
                      <a:pt x="35204" y="20650"/>
                    </a:lnTo>
                    <a:lnTo>
                      <a:pt x="36575" y="16840"/>
                    </a:lnTo>
                    <a:lnTo>
                      <a:pt x="38557" y="8001"/>
                    </a:lnTo>
                    <a:lnTo>
                      <a:pt x="37871" y="4877"/>
                    </a:lnTo>
                    <a:lnTo>
                      <a:pt x="36271" y="2362"/>
                    </a:lnTo>
                    <a:lnTo>
                      <a:pt x="32613" y="686"/>
                    </a:lnTo>
                    <a:lnTo>
                      <a:pt x="28955" y="0"/>
                    </a:lnTo>
                    <a:lnTo>
                      <a:pt x="11810" y="610"/>
                    </a:lnTo>
                    <a:lnTo>
                      <a:pt x="7696" y="1295"/>
                    </a:lnTo>
                    <a:lnTo>
                      <a:pt x="3505" y="2819"/>
                    </a:lnTo>
                    <a:lnTo>
                      <a:pt x="0" y="6782"/>
                    </a:lnTo>
                    <a:lnTo>
                      <a:pt x="3124" y="2026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8" name="Freeform: Shape 1867">
                <a:extLst>
                  <a:ext uri="{FF2B5EF4-FFF2-40B4-BE49-F238E27FC236}">
                    <a16:creationId xmlns:a16="http://schemas.microsoft.com/office/drawing/2014/main" id="{187D9EFB-5B22-499F-B0BA-C0C06219E65A}"/>
                  </a:ext>
                </a:extLst>
              </p:cNvPr>
              <p:cNvSpPr/>
              <p:nvPr/>
            </p:nvSpPr>
            <p:spPr>
              <a:xfrm>
                <a:off x="10548061" y="904036"/>
                <a:ext cx="27813" cy="36118"/>
              </a:xfrm>
              <a:custGeom>
                <a:avLst/>
                <a:gdLst>
                  <a:gd name="connsiteX0" fmla="*/ 19203 w 27813"/>
                  <a:gd name="connsiteY0" fmla="*/ 33909 h 36118"/>
                  <a:gd name="connsiteX1" fmla="*/ 22022 w 27813"/>
                  <a:gd name="connsiteY1" fmla="*/ 31699 h 36118"/>
                  <a:gd name="connsiteX2" fmla="*/ 19888 w 27813"/>
                  <a:gd name="connsiteY2" fmla="*/ 27965 h 36118"/>
                  <a:gd name="connsiteX3" fmla="*/ 20574 w 27813"/>
                  <a:gd name="connsiteY3" fmla="*/ 25222 h 36118"/>
                  <a:gd name="connsiteX4" fmla="*/ 27813 w 27813"/>
                  <a:gd name="connsiteY4" fmla="*/ 18669 h 36118"/>
                  <a:gd name="connsiteX5" fmla="*/ 26136 w 27813"/>
                  <a:gd name="connsiteY5" fmla="*/ 17145 h 36118"/>
                  <a:gd name="connsiteX6" fmla="*/ 17526 w 27813"/>
                  <a:gd name="connsiteY6" fmla="*/ 11811 h 36118"/>
                  <a:gd name="connsiteX7" fmla="*/ 15393 w 27813"/>
                  <a:gd name="connsiteY7" fmla="*/ 9068 h 36118"/>
                  <a:gd name="connsiteX8" fmla="*/ 13030 w 27813"/>
                  <a:gd name="connsiteY8" fmla="*/ 3658 h 36118"/>
                  <a:gd name="connsiteX9" fmla="*/ 9525 w 27813"/>
                  <a:gd name="connsiteY9" fmla="*/ 0 h 36118"/>
                  <a:gd name="connsiteX10" fmla="*/ 6324 w 27813"/>
                  <a:gd name="connsiteY10" fmla="*/ 6172 h 36118"/>
                  <a:gd name="connsiteX11" fmla="*/ 4877 w 27813"/>
                  <a:gd name="connsiteY11" fmla="*/ 10592 h 36118"/>
                  <a:gd name="connsiteX12" fmla="*/ 4191 w 27813"/>
                  <a:gd name="connsiteY12" fmla="*/ 16307 h 36118"/>
                  <a:gd name="connsiteX13" fmla="*/ 5410 w 27813"/>
                  <a:gd name="connsiteY13" fmla="*/ 20955 h 36118"/>
                  <a:gd name="connsiteX14" fmla="*/ 2743 w 27813"/>
                  <a:gd name="connsiteY14" fmla="*/ 27280 h 36118"/>
                  <a:gd name="connsiteX15" fmla="*/ 838 w 27813"/>
                  <a:gd name="connsiteY15" fmla="*/ 29794 h 36118"/>
                  <a:gd name="connsiteX16" fmla="*/ 0 w 27813"/>
                  <a:gd name="connsiteY16" fmla="*/ 35509 h 36118"/>
                  <a:gd name="connsiteX17" fmla="*/ 11354 w 27813"/>
                  <a:gd name="connsiteY17" fmla="*/ 36119 h 3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813" h="36118">
                    <a:moveTo>
                      <a:pt x="19203" y="33909"/>
                    </a:moveTo>
                    <a:lnTo>
                      <a:pt x="22022" y="31699"/>
                    </a:lnTo>
                    <a:lnTo>
                      <a:pt x="19888" y="27965"/>
                    </a:lnTo>
                    <a:lnTo>
                      <a:pt x="20574" y="25222"/>
                    </a:lnTo>
                    <a:lnTo>
                      <a:pt x="27813" y="18669"/>
                    </a:lnTo>
                    <a:lnTo>
                      <a:pt x="26136" y="17145"/>
                    </a:lnTo>
                    <a:lnTo>
                      <a:pt x="17526" y="11811"/>
                    </a:lnTo>
                    <a:lnTo>
                      <a:pt x="15393" y="9068"/>
                    </a:lnTo>
                    <a:lnTo>
                      <a:pt x="13030" y="3658"/>
                    </a:lnTo>
                    <a:lnTo>
                      <a:pt x="9525" y="0"/>
                    </a:lnTo>
                    <a:lnTo>
                      <a:pt x="6324" y="6172"/>
                    </a:lnTo>
                    <a:lnTo>
                      <a:pt x="4877" y="10592"/>
                    </a:lnTo>
                    <a:lnTo>
                      <a:pt x="4191" y="16307"/>
                    </a:lnTo>
                    <a:lnTo>
                      <a:pt x="5410" y="20955"/>
                    </a:lnTo>
                    <a:lnTo>
                      <a:pt x="2743" y="27280"/>
                    </a:lnTo>
                    <a:lnTo>
                      <a:pt x="838" y="29794"/>
                    </a:lnTo>
                    <a:lnTo>
                      <a:pt x="0" y="35509"/>
                    </a:lnTo>
                    <a:lnTo>
                      <a:pt x="11354" y="361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9" name="Freeform: Shape 1868">
                <a:extLst>
                  <a:ext uri="{FF2B5EF4-FFF2-40B4-BE49-F238E27FC236}">
                    <a16:creationId xmlns:a16="http://schemas.microsoft.com/office/drawing/2014/main" id="{5583AFD7-2FA0-47E1-90B2-0EC542BC63F8}"/>
                  </a:ext>
                </a:extLst>
              </p:cNvPr>
              <p:cNvSpPr/>
              <p:nvPr/>
            </p:nvSpPr>
            <p:spPr>
              <a:xfrm>
                <a:off x="10610468" y="1221333"/>
                <a:ext cx="34747" cy="11658"/>
              </a:xfrm>
              <a:custGeom>
                <a:avLst/>
                <a:gdLst>
                  <a:gd name="connsiteX0" fmla="*/ 29261 w 34747"/>
                  <a:gd name="connsiteY0" fmla="*/ 0 h 11658"/>
                  <a:gd name="connsiteX1" fmla="*/ 8534 w 34747"/>
                  <a:gd name="connsiteY1" fmla="*/ 533 h 11658"/>
                  <a:gd name="connsiteX2" fmla="*/ 4115 w 34747"/>
                  <a:gd name="connsiteY2" fmla="*/ 2210 h 11658"/>
                  <a:gd name="connsiteX3" fmla="*/ 2591 w 34747"/>
                  <a:gd name="connsiteY3" fmla="*/ 2210 h 11658"/>
                  <a:gd name="connsiteX4" fmla="*/ 763 w 34747"/>
                  <a:gd name="connsiteY4" fmla="*/ 3200 h 11658"/>
                  <a:gd name="connsiteX5" fmla="*/ 0 w 34747"/>
                  <a:gd name="connsiteY5" fmla="*/ 4115 h 11658"/>
                  <a:gd name="connsiteX6" fmla="*/ 610 w 34747"/>
                  <a:gd name="connsiteY6" fmla="*/ 6096 h 11658"/>
                  <a:gd name="connsiteX7" fmla="*/ 7849 w 34747"/>
                  <a:gd name="connsiteY7" fmla="*/ 9296 h 11658"/>
                  <a:gd name="connsiteX8" fmla="*/ 10897 w 34747"/>
                  <a:gd name="connsiteY8" fmla="*/ 8992 h 11658"/>
                  <a:gd name="connsiteX9" fmla="*/ 13183 w 34747"/>
                  <a:gd name="connsiteY9" fmla="*/ 7849 h 11658"/>
                  <a:gd name="connsiteX10" fmla="*/ 15316 w 34747"/>
                  <a:gd name="connsiteY10" fmla="*/ 7391 h 11658"/>
                  <a:gd name="connsiteX11" fmla="*/ 17450 w 34747"/>
                  <a:gd name="connsiteY11" fmla="*/ 8001 h 11658"/>
                  <a:gd name="connsiteX12" fmla="*/ 21336 w 34747"/>
                  <a:gd name="connsiteY12" fmla="*/ 10897 h 11658"/>
                  <a:gd name="connsiteX13" fmla="*/ 25146 w 34747"/>
                  <a:gd name="connsiteY13" fmla="*/ 11659 h 11658"/>
                  <a:gd name="connsiteX14" fmla="*/ 34748 w 34747"/>
                  <a:gd name="connsiteY14" fmla="*/ 5715 h 11658"/>
                  <a:gd name="connsiteX15" fmla="*/ 33757 w 34747"/>
                  <a:gd name="connsiteY15" fmla="*/ 3200 h 11658"/>
                  <a:gd name="connsiteX16" fmla="*/ 30785 w 34747"/>
                  <a:gd name="connsiteY16" fmla="*/ 305 h 1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747" h="11658">
                    <a:moveTo>
                      <a:pt x="29261" y="0"/>
                    </a:moveTo>
                    <a:lnTo>
                      <a:pt x="8534" y="533"/>
                    </a:lnTo>
                    <a:lnTo>
                      <a:pt x="4115" y="2210"/>
                    </a:lnTo>
                    <a:lnTo>
                      <a:pt x="2591" y="2210"/>
                    </a:lnTo>
                    <a:lnTo>
                      <a:pt x="763" y="3200"/>
                    </a:lnTo>
                    <a:lnTo>
                      <a:pt x="0" y="4115"/>
                    </a:lnTo>
                    <a:lnTo>
                      <a:pt x="610" y="6096"/>
                    </a:lnTo>
                    <a:lnTo>
                      <a:pt x="7849" y="9296"/>
                    </a:lnTo>
                    <a:lnTo>
                      <a:pt x="10897" y="8992"/>
                    </a:lnTo>
                    <a:lnTo>
                      <a:pt x="13183" y="7849"/>
                    </a:lnTo>
                    <a:lnTo>
                      <a:pt x="15316" y="7391"/>
                    </a:lnTo>
                    <a:lnTo>
                      <a:pt x="17450" y="8001"/>
                    </a:lnTo>
                    <a:lnTo>
                      <a:pt x="21336" y="10897"/>
                    </a:lnTo>
                    <a:lnTo>
                      <a:pt x="25146" y="11659"/>
                    </a:lnTo>
                    <a:lnTo>
                      <a:pt x="34748" y="5715"/>
                    </a:lnTo>
                    <a:lnTo>
                      <a:pt x="33757" y="3200"/>
                    </a:lnTo>
                    <a:lnTo>
                      <a:pt x="30785" y="3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0" name="Freeform: Shape 1869">
                <a:extLst>
                  <a:ext uri="{FF2B5EF4-FFF2-40B4-BE49-F238E27FC236}">
                    <a16:creationId xmlns:a16="http://schemas.microsoft.com/office/drawing/2014/main" id="{01C8EEDC-0C88-44F4-8472-8459613CD30E}"/>
                  </a:ext>
                </a:extLst>
              </p:cNvPr>
              <p:cNvSpPr/>
              <p:nvPr/>
            </p:nvSpPr>
            <p:spPr>
              <a:xfrm>
                <a:off x="6944029" y="1545183"/>
                <a:ext cx="9830" cy="6857"/>
              </a:xfrm>
              <a:custGeom>
                <a:avLst/>
                <a:gdLst>
                  <a:gd name="connsiteX0" fmla="*/ 8306 w 9830"/>
                  <a:gd name="connsiteY0" fmla="*/ 6858 h 6857"/>
                  <a:gd name="connsiteX1" fmla="*/ 9830 w 9830"/>
                  <a:gd name="connsiteY1" fmla="*/ 6020 h 6857"/>
                  <a:gd name="connsiteX2" fmla="*/ 8916 w 9830"/>
                  <a:gd name="connsiteY2" fmla="*/ 3886 h 6857"/>
                  <a:gd name="connsiteX3" fmla="*/ 6629 w 9830"/>
                  <a:gd name="connsiteY3" fmla="*/ 838 h 6857"/>
                  <a:gd name="connsiteX4" fmla="*/ 3353 w 9830"/>
                  <a:gd name="connsiteY4" fmla="*/ 0 h 6857"/>
                  <a:gd name="connsiteX5" fmla="*/ 305 w 9830"/>
                  <a:gd name="connsiteY5" fmla="*/ 610 h 6857"/>
                  <a:gd name="connsiteX6" fmla="*/ 0 w 9830"/>
                  <a:gd name="connsiteY6" fmla="*/ 1600 h 6857"/>
                  <a:gd name="connsiteX7" fmla="*/ 610 w 9830"/>
                  <a:gd name="connsiteY7" fmla="*/ 3886 h 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30" h="6857">
                    <a:moveTo>
                      <a:pt x="8306" y="6858"/>
                    </a:moveTo>
                    <a:lnTo>
                      <a:pt x="9830" y="6020"/>
                    </a:lnTo>
                    <a:lnTo>
                      <a:pt x="8916" y="3886"/>
                    </a:lnTo>
                    <a:lnTo>
                      <a:pt x="6629" y="838"/>
                    </a:lnTo>
                    <a:lnTo>
                      <a:pt x="3353" y="0"/>
                    </a:lnTo>
                    <a:lnTo>
                      <a:pt x="305" y="610"/>
                    </a:lnTo>
                    <a:lnTo>
                      <a:pt x="0" y="1600"/>
                    </a:lnTo>
                    <a:lnTo>
                      <a:pt x="610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1" name="Freeform: Shape 1870">
                <a:extLst>
                  <a:ext uri="{FF2B5EF4-FFF2-40B4-BE49-F238E27FC236}">
                    <a16:creationId xmlns:a16="http://schemas.microsoft.com/office/drawing/2014/main" id="{9E3B6D9A-77E2-4C30-9DFC-D081C6B365DB}"/>
                  </a:ext>
                </a:extLst>
              </p:cNvPr>
              <p:cNvSpPr/>
              <p:nvPr/>
            </p:nvSpPr>
            <p:spPr>
              <a:xfrm>
                <a:off x="7542733" y="393344"/>
                <a:ext cx="58140" cy="14630"/>
              </a:xfrm>
              <a:custGeom>
                <a:avLst/>
                <a:gdLst>
                  <a:gd name="connsiteX0" fmla="*/ 2210 w 58140"/>
                  <a:gd name="connsiteY0" fmla="*/ 14630 h 14630"/>
                  <a:gd name="connsiteX1" fmla="*/ 15012 w 58140"/>
                  <a:gd name="connsiteY1" fmla="*/ 12802 h 14630"/>
                  <a:gd name="connsiteX2" fmla="*/ 56159 w 58140"/>
                  <a:gd name="connsiteY2" fmla="*/ 8763 h 14630"/>
                  <a:gd name="connsiteX3" fmla="*/ 56159 w 58140"/>
                  <a:gd name="connsiteY3" fmla="*/ 6782 h 14630"/>
                  <a:gd name="connsiteX4" fmla="*/ 58141 w 58140"/>
                  <a:gd name="connsiteY4" fmla="*/ 2667 h 14630"/>
                  <a:gd name="connsiteX5" fmla="*/ 52426 w 58140"/>
                  <a:gd name="connsiteY5" fmla="*/ 0 h 14630"/>
                  <a:gd name="connsiteX6" fmla="*/ 8763 w 58140"/>
                  <a:gd name="connsiteY6" fmla="*/ 2438 h 14630"/>
                  <a:gd name="connsiteX7" fmla="*/ 2972 w 58140"/>
                  <a:gd name="connsiteY7" fmla="*/ 5258 h 14630"/>
                  <a:gd name="connsiteX8" fmla="*/ 1448 w 58140"/>
                  <a:gd name="connsiteY8" fmla="*/ 9830 h 14630"/>
                  <a:gd name="connsiteX9" fmla="*/ 0 w 58140"/>
                  <a:gd name="connsiteY9" fmla="*/ 12192 h 14630"/>
                  <a:gd name="connsiteX10" fmla="*/ 457 w 58140"/>
                  <a:gd name="connsiteY10" fmla="*/ 13259 h 14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140" h="14630">
                    <a:moveTo>
                      <a:pt x="2210" y="14630"/>
                    </a:moveTo>
                    <a:lnTo>
                      <a:pt x="15012" y="12802"/>
                    </a:lnTo>
                    <a:lnTo>
                      <a:pt x="56159" y="8763"/>
                    </a:lnTo>
                    <a:lnTo>
                      <a:pt x="56159" y="6782"/>
                    </a:lnTo>
                    <a:lnTo>
                      <a:pt x="58141" y="2667"/>
                    </a:lnTo>
                    <a:lnTo>
                      <a:pt x="52426" y="0"/>
                    </a:lnTo>
                    <a:lnTo>
                      <a:pt x="8763" y="2438"/>
                    </a:lnTo>
                    <a:lnTo>
                      <a:pt x="2972" y="5258"/>
                    </a:lnTo>
                    <a:lnTo>
                      <a:pt x="1448" y="9830"/>
                    </a:lnTo>
                    <a:lnTo>
                      <a:pt x="0" y="12192"/>
                    </a:lnTo>
                    <a:lnTo>
                      <a:pt x="457" y="1325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2" name="Freeform: Shape 1871">
                <a:extLst>
                  <a:ext uri="{FF2B5EF4-FFF2-40B4-BE49-F238E27FC236}">
                    <a16:creationId xmlns:a16="http://schemas.microsoft.com/office/drawing/2014/main" id="{EE59E838-31E3-4127-B135-F5EAB94FE3CA}"/>
                  </a:ext>
                </a:extLst>
              </p:cNvPr>
              <p:cNvSpPr/>
              <p:nvPr/>
            </p:nvSpPr>
            <p:spPr>
              <a:xfrm>
                <a:off x="7448092" y="420014"/>
                <a:ext cx="120015" cy="39090"/>
              </a:xfrm>
              <a:custGeom>
                <a:avLst/>
                <a:gdLst>
                  <a:gd name="connsiteX0" fmla="*/ 9678 w 120015"/>
                  <a:gd name="connsiteY0" fmla="*/ 34290 h 39090"/>
                  <a:gd name="connsiteX1" fmla="*/ 28118 w 120015"/>
                  <a:gd name="connsiteY1" fmla="*/ 31013 h 39090"/>
                  <a:gd name="connsiteX2" fmla="*/ 34823 w 120015"/>
                  <a:gd name="connsiteY2" fmla="*/ 35204 h 39090"/>
                  <a:gd name="connsiteX3" fmla="*/ 40538 w 120015"/>
                  <a:gd name="connsiteY3" fmla="*/ 35433 h 39090"/>
                  <a:gd name="connsiteX4" fmla="*/ 46634 w 120015"/>
                  <a:gd name="connsiteY4" fmla="*/ 33376 h 39090"/>
                  <a:gd name="connsiteX5" fmla="*/ 52578 w 120015"/>
                  <a:gd name="connsiteY5" fmla="*/ 29794 h 39090"/>
                  <a:gd name="connsiteX6" fmla="*/ 65608 w 120015"/>
                  <a:gd name="connsiteY6" fmla="*/ 35204 h 39090"/>
                  <a:gd name="connsiteX7" fmla="*/ 76886 w 120015"/>
                  <a:gd name="connsiteY7" fmla="*/ 39091 h 39090"/>
                  <a:gd name="connsiteX8" fmla="*/ 89230 w 120015"/>
                  <a:gd name="connsiteY8" fmla="*/ 35966 h 39090"/>
                  <a:gd name="connsiteX9" fmla="*/ 94793 w 120015"/>
                  <a:gd name="connsiteY9" fmla="*/ 33452 h 39090"/>
                  <a:gd name="connsiteX10" fmla="*/ 98755 w 120015"/>
                  <a:gd name="connsiteY10" fmla="*/ 28270 h 39090"/>
                  <a:gd name="connsiteX11" fmla="*/ 94793 w 120015"/>
                  <a:gd name="connsiteY11" fmla="*/ 23851 h 39090"/>
                  <a:gd name="connsiteX12" fmla="*/ 92735 w 120015"/>
                  <a:gd name="connsiteY12" fmla="*/ 17983 h 39090"/>
                  <a:gd name="connsiteX13" fmla="*/ 112623 w 120015"/>
                  <a:gd name="connsiteY13" fmla="*/ 16231 h 39090"/>
                  <a:gd name="connsiteX14" fmla="*/ 120015 w 120015"/>
                  <a:gd name="connsiteY14" fmla="*/ 13335 h 39090"/>
                  <a:gd name="connsiteX15" fmla="*/ 115062 w 120015"/>
                  <a:gd name="connsiteY15" fmla="*/ 9220 h 39090"/>
                  <a:gd name="connsiteX16" fmla="*/ 98831 w 120015"/>
                  <a:gd name="connsiteY16" fmla="*/ 7391 h 39090"/>
                  <a:gd name="connsiteX17" fmla="*/ 92812 w 120015"/>
                  <a:gd name="connsiteY17" fmla="*/ 5334 h 39090"/>
                  <a:gd name="connsiteX18" fmla="*/ 90830 w 120015"/>
                  <a:gd name="connsiteY18" fmla="*/ 1676 h 39090"/>
                  <a:gd name="connsiteX19" fmla="*/ 87173 w 120015"/>
                  <a:gd name="connsiteY19" fmla="*/ 0 h 39090"/>
                  <a:gd name="connsiteX20" fmla="*/ 77114 w 120015"/>
                  <a:gd name="connsiteY20" fmla="*/ 1981 h 39090"/>
                  <a:gd name="connsiteX21" fmla="*/ 73533 w 120015"/>
                  <a:gd name="connsiteY21" fmla="*/ 2667 h 39090"/>
                  <a:gd name="connsiteX22" fmla="*/ 63018 w 120015"/>
                  <a:gd name="connsiteY22" fmla="*/ 2134 h 39090"/>
                  <a:gd name="connsiteX23" fmla="*/ 58369 w 120015"/>
                  <a:gd name="connsiteY23" fmla="*/ 4953 h 39090"/>
                  <a:gd name="connsiteX24" fmla="*/ 48539 w 120015"/>
                  <a:gd name="connsiteY24" fmla="*/ 12878 h 39090"/>
                  <a:gd name="connsiteX25" fmla="*/ 36348 w 120015"/>
                  <a:gd name="connsiteY25" fmla="*/ 16231 h 39090"/>
                  <a:gd name="connsiteX26" fmla="*/ 26746 w 120015"/>
                  <a:gd name="connsiteY26" fmla="*/ 23851 h 39090"/>
                  <a:gd name="connsiteX27" fmla="*/ 12192 w 120015"/>
                  <a:gd name="connsiteY27" fmla="*/ 21488 h 39090"/>
                  <a:gd name="connsiteX28" fmla="*/ 0 w 120015"/>
                  <a:gd name="connsiteY28" fmla="*/ 23165 h 39090"/>
                  <a:gd name="connsiteX29" fmla="*/ 4115 w 120015"/>
                  <a:gd name="connsiteY29" fmla="*/ 30632 h 39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0015" h="39090">
                    <a:moveTo>
                      <a:pt x="9678" y="34290"/>
                    </a:moveTo>
                    <a:lnTo>
                      <a:pt x="28118" y="31013"/>
                    </a:lnTo>
                    <a:lnTo>
                      <a:pt x="34823" y="35204"/>
                    </a:lnTo>
                    <a:lnTo>
                      <a:pt x="40538" y="35433"/>
                    </a:lnTo>
                    <a:lnTo>
                      <a:pt x="46634" y="33376"/>
                    </a:lnTo>
                    <a:lnTo>
                      <a:pt x="52578" y="29794"/>
                    </a:lnTo>
                    <a:lnTo>
                      <a:pt x="65608" y="35204"/>
                    </a:lnTo>
                    <a:lnTo>
                      <a:pt x="76886" y="39091"/>
                    </a:lnTo>
                    <a:lnTo>
                      <a:pt x="89230" y="35966"/>
                    </a:lnTo>
                    <a:lnTo>
                      <a:pt x="94793" y="33452"/>
                    </a:lnTo>
                    <a:lnTo>
                      <a:pt x="98755" y="28270"/>
                    </a:lnTo>
                    <a:lnTo>
                      <a:pt x="94793" y="23851"/>
                    </a:lnTo>
                    <a:lnTo>
                      <a:pt x="92735" y="17983"/>
                    </a:lnTo>
                    <a:lnTo>
                      <a:pt x="112623" y="16231"/>
                    </a:lnTo>
                    <a:lnTo>
                      <a:pt x="120015" y="13335"/>
                    </a:lnTo>
                    <a:lnTo>
                      <a:pt x="115062" y="9220"/>
                    </a:lnTo>
                    <a:lnTo>
                      <a:pt x="98831" y="7391"/>
                    </a:lnTo>
                    <a:lnTo>
                      <a:pt x="92812" y="5334"/>
                    </a:lnTo>
                    <a:lnTo>
                      <a:pt x="90830" y="1676"/>
                    </a:lnTo>
                    <a:lnTo>
                      <a:pt x="87173" y="0"/>
                    </a:lnTo>
                    <a:lnTo>
                      <a:pt x="77114" y="1981"/>
                    </a:lnTo>
                    <a:lnTo>
                      <a:pt x="73533" y="2667"/>
                    </a:lnTo>
                    <a:lnTo>
                      <a:pt x="63018" y="2134"/>
                    </a:lnTo>
                    <a:lnTo>
                      <a:pt x="58369" y="4953"/>
                    </a:lnTo>
                    <a:lnTo>
                      <a:pt x="48539" y="12878"/>
                    </a:lnTo>
                    <a:lnTo>
                      <a:pt x="36348" y="16231"/>
                    </a:lnTo>
                    <a:lnTo>
                      <a:pt x="26746" y="23851"/>
                    </a:lnTo>
                    <a:lnTo>
                      <a:pt x="12192" y="21488"/>
                    </a:lnTo>
                    <a:lnTo>
                      <a:pt x="0" y="23165"/>
                    </a:lnTo>
                    <a:lnTo>
                      <a:pt x="4115" y="3063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3" name="Freeform: Shape 1872">
                <a:extLst>
                  <a:ext uri="{FF2B5EF4-FFF2-40B4-BE49-F238E27FC236}">
                    <a16:creationId xmlns:a16="http://schemas.microsoft.com/office/drawing/2014/main" id="{2C1E51AB-3E78-4BEF-93BE-154B56AD1EAA}"/>
                  </a:ext>
                </a:extLst>
              </p:cNvPr>
              <p:cNvSpPr/>
              <p:nvPr/>
            </p:nvSpPr>
            <p:spPr>
              <a:xfrm>
                <a:off x="7393000" y="460857"/>
                <a:ext cx="141427" cy="43815"/>
              </a:xfrm>
              <a:custGeom>
                <a:avLst/>
                <a:gdLst>
                  <a:gd name="connsiteX0" fmla="*/ 12878 w 141427"/>
                  <a:gd name="connsiteY0" fmla="*/ 29642 h 43815"/>
                  <a:gd name="connsiteX1" fmla="*/ 18897 w 141427"/>
                  <a:gd name="connsiteY1" fmla="*/ 29947 h 43815"/>
                  <a:gd name="connsiteX2" fmla="*/ 22403 w 141427"/>
                  <a:gd name="connsiteY2" fmla="*/ 31547 h 43815"/>
                  <a:gd name="connsiteX3" fmla="*/ 24155 w 141427"/>
                  <a:gd name="connsiteY3" fmla="*/ 33909 h 43815"/>
                  <a:gd name="connsiteX4" fmla="*/ 41529 w 141427"/>
                  <a:gd name="connsiteY4" fmla="*/ 32766 h 43815"/>
                  <a:gd name="connsiteX5" fmla="*/ 57988 w 141427"/>
                  <a:gd name="connsiteY5" fmla="*/ 37109 h 43815"/>
                  <a:gd name="connsiteX6" fmla="*/ 64617 w 141427"/>
                  <a:gd name="connsiteY6" fmla="*/ 42977 h 43815"/>
                  <a:gd name="connsiteX7" fmla="*/ 71247 w 141427"/>
                  <a:gd name="connsiteY7" fmla="*/ 43815 h 43815"/>
                  <a:gd name="connsiteX8" fmla="*/ 88011 w 141427"/>
                  <a:gd name="connsiteY8" fmla="*/ 43358 h 43815"/>
                  <a:gd name="connsiteX9" fmla="*/ 107366 w 141427"/>
                  <a:gd name="connsiteY9" fmla="*/ 40615 h 43815"/>
                  <a:gd name="connsiteX10" fmla="*/ 137007 w 141427"/>
                  <a:gd name="connsiteY10" fmla="*/ 32461 h 43815"/>
                  <a:gd name="connsiteX11" fmla="*/ 141427 w 141427"/>
                  <a:gd name="connsiteY11" fmla="*/ 29108 h 43815"/>
                  <a:gd name="connsiteX12" fmla="*/ 136550 w 141427"/>
                  <a:gd name="connsiteY12" fmla="*/ 26670 h 43815"/>
                  <a:gd name="connsiteX13" fmla="*/ 111023 w 141427"/>
                  <a:gd name="connsiteY13" fmla="*/ 18288 h 43815"/>
                  <a:gd name="connsiteX14" fmla="*/ 94031 w 141427"/>
                  <a:gd name="connsiteY14" fmla="*/ 10592 h 43815"/>
                  <a:gd name="connsiteX15" fmla="*/ 82372 w 141427"/>
                  <a:gd name="connsiteY15" fmla="*/ 7849 h 43815"/>
                  <a:gd name="connsiteX16" fmla="*/ 55245 w 141427"/>
                  <a:gd name="connsiteY16" fmla="*/ 8687 h 43815"/>
                  <a:gd name="connsiteX17" fmla="*/ 26137 w 141427"/>
                  <a:gd name="connsiteY17" fmla="*/ 0 h 43815"/>
                  <a:gd name="connsiteX18" fmla="*/ 22784 w 141427"/>
                  <a:gd name="connsiteY18" fmla="*/ 229 h 43815"/>
                  <a:gd name="connsiteX19" fmla="*/ 14401 w 141427"/>
                  <a:gd name="connsiteY19" fmla="*/ 11659 h 43815"/>
                  <a:gd name="connsiteX20" fmla="*/ 12496 w 141427"/>
                  <a:gd name="connsiteY20" fmla="*/ 19126 h 43815"/>
                  <a:gd name="connsiteX21" fmla="*/ 7544 w 141427"/>
                  <a:gd name="connsiteY21" fmla="*/ 19279 h 43815"/>
                  <a:gd name="connsiteX22" fmla="*/ 0 w 141427"/>
                  <a:gd name="connsiteY22" fmla="*/ 21946 h 43815"/>
                  <a:gd name="connsiteX23" fmla="*/ 838 w 141427"/>
                  <a:gd name="connsiteY23" fmla="*/ 27203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427" h="43815">
                    <a:moveTo>
                      <a:pt x="12878" y="29642"/>
                    </a:moveTo>
                    <a:lnTo>
                      <a:pt x="18897" y="29947"/>
                    </a:lnTo>
                    <a:lnTo>
                      <a:pt x="22403" y="31547"/>
                    </a:lnTo>
                    <a:lnTo>
                      <a:pt x="24155" y="33909"/>
                    </a:lnTo>
                    <a:lnTo>
                      <a:pt x="41529" y="32766"/>
                    </a:lnTo>
                    <a:lnTo>
                      <a:pt x="57988" y="37109"/>
                    </a:lnTo>
                    <a:lnTo>
                      <a:pt x="64617" y="42977"/>
                    </a:lnTo>
                    <a:lnTo>
                      <a:pt x="71247" y="43815"/>
                    </a:lnTo>
                    <a:lnTo>
                      <a:pt x="88011" y="43358"/>
                    </a:lnTo>
                    <a:lnTo>
                      <a:pt x="107366" y="40615"/>
                    </a:lnTo>
                    <a:lnTo>
                      <a:pt x="137007" y="32461"/>
                    </a:lnTo>
                    <a:lnTo>
                      <a:pt x="141427" y="29108"/>
                    </a:lnTo>
                    <a:lnTo>
                      <a:pt x="136550" y="26670"/>
                    </a:lnTo>
                    <a:lnTo>
                      <a:pt x="111023" y="18288"/>
                    </a:lnTo>
                    <a:lnTo>
                      <a:pt x="94031" y="10592"/>
                    </a:lnTo>
                    <a:lnTo>
                      <a:pt x="82372" y="7849"/>
                    </a:lnTo>
                    <a:lnTo>
                      <a:pt x="55245" y="8687"/>
                    </a:lnTo>
                    <a:lnTo>
                      <a:pt x="26137" y="0"/>
                    </a:lnTo>
                    <a:lnTo>
                      <a:pt x="22784" y="229"/>
                    </a:lnTo>
                    <a:lnTo>
                      <a:pt x="14401" y="11659"/>
                    </a:lnTo>
                    <a:lnTo>
                      <a:pt x="12496" y="19126"/>
                    </a:lnTo>
                    <a:lnTo>
                      <a:pt x="7544" y="19279"/>
                    </a:lnTo>
                    <a:lnTo>
                      <a:pt x="0" y="21946"/>
                    </a:lnTo>
                    <a:lnTo>
                      <a:pt x="838" y="2720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4" name="Freeform: Shape 1873">
                <a:extLst>
                  <a:ext uri="{FF2B5EF4-FFF2-40B4-BE49-F238E27FC236}">
                    <a16:creationId xmlns:a16="http://schemas.microsoft.com/office/drawing/2014/main" id="{E66BFAA4-B761-42EE-89FC-119EC235AB0E}"/>
                  </a:ext>
                </a:extLst>
              </p:cNvPr>
              <p:cNvSpPr/>
              <p:nvPr/>
            </p:nvSpPr>
            <p:spPr>
              <a:xfrm>
                <a:off x="7384008" y="506730"/>
                <a:ext cx="24155" cy="16306"/>
              </a:xfrm>
              <a:custGeom>
                <a:avLst/>
                <a:gdLst>
                  <a:gd name="connsiteX0" fmla="*/ 23317 w 24155"/>
                  <a:gd name="connsiteY0" fmla="*/ 11735 h 16306"/>
                  <a:gd name="connsiteX1" fmla="*/ 24155 w 24155"/>
                  <a:gd name="connsiteY1" fmla="*/ 9449 h 16306"/>
                  <a:gd name="connsiteX2" fmla="*/ 23012 w 24155"/>
                  <a:gd name="connsiteY2" fmla="*/ 5791 h 16306"/>
                  <a:gd name="connsiteX3" fmla="*/ 15164 w 24155"/>
                  <a:gd name="connsiteY3" fmla="*/ 3810 h 16306"/>
                  <a:gd name="connsiteX4" fmla="*/ 14097 w 24155"/>
                  <a:gd name="connsiteY4" fmla="*/ 2743 h 16306"/>
                  <a:gd name="connsiteX5" fmla="*/ 2514 w 24155"/>
                  <a:gd name="connsiteY5" fmla="*/ 0 h 16306"/>
                  <a:gd name="connsiteX6" fmla="*/ 1752 w 24155"/>
                  <a:gd name="connsiteY6" fmla="*/ 3734 h 16306"/>
                  <a:gd name="connsiteX7" fmla="*/ 3429 w 24155"/>
                  <a:gd name="connsiteY7" fmla="*/ 5563 h 16306"/>
                  <a:gd name="connsiteX8" fmla="*/ 3352 w 24155"/>
                  <a:gd name="connsiteY8" fmla="*/ 8001 h 16306"/>
                  <a:gd name="connsiteX9" fmla="*/ 1372 w 24155"/>
                  <a:gd name="connsiteY9" fmla="*/ 8992 h 16306"/>
                  <a:gd name="connsiteX10" fmla="*/ 0 w 24155"/>
                  <a:gd name="connsiteY10" fmla="*/ 11430 h 16306"/>
                  <a:gd name="connsiteX11" fmla="*/ 17907 w 24155"/>
                  <a:gd name="connsiteY11" fmla="*/ 16307 h 1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55" h="16306">
                    <a:moveTo>
                      <a:pt x="23317" y="11735"/>
                    </a:moveTo>
                    <a:lnTo>
                      <a:pt x="24155" y="9449"/>
                    </a:lnTo>
                    <a:lnTo>
                      <a:pt x="23012" y="5791"/>
                    </a:lnTo>
                    <a:lnTo>
                      <a:pt x="15164" y="3810"/>
                    </a:lnTo>
                    <a:lnTo>
                      <a:pt x="14097" y="2743"/>
                    </a:lnTo>
                    <a:lnTo>
                      <a:pt x="2514" y="0"/>
                    </a:lnTo>
                    <a:lnTo>
                      <a:pt x="1752" y="3734"/>
                    </a:lnTo>
                    <a:lnTo>
                      <a:pt x="3429" y="5563"/>
                    </a:lnTo>
                    <a:lnTo>
                      <a:pt x="3352" y="8001"/>
                    </a:lnTo>
                    <a:lnTo>
                      <a:pt x="1372" y="8992"/>
                    </a:lnTo>
                    <a:lnTo>
                      <a:pt x="0" y="11430"/>
                    </a:lnTo>
                    <a:lnTo>
                      <a:pt x="17907" y="1630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5" name="Freeform: Shape 1874">
                <a:extLst>
                  <a:ext uri="{FF2B5EF4-FFF2-40B4-BE49-F238E27FC236}">
                    <a16:creationId xmlns:a16="http://schemas.microsoft.com/office/drawing/2014/main" id="{6750B970-6199-4C48-9C46-A8574E4FB583}"/>
                  </a:ext>
                </a:extLst>
              </p:cNvPr>
              <p:cNvSpPr/>
              <p:nvPr/>
            </p:nvSpPr>
            <p:spPr>
              <a:xfrm>
                <a:off x="7626019" y="461924"/>
                <a:ext cx="58521" cy="15773"/>
              </a:xfrm>
              <a:custGeom>
                <a:avLst/>
                <a:gdLst>
                  <a:gd name="connsiteX0" fmla="*/ 29871 w 58521"/>
                  <a:gd name="connsiteY0" fmla="*/ 15773 h 15773"/>
                  <a:gd name="connsiteX1" fmla="*/ 41986 w 58521"/>
                  <a:gd name="connsiteY1" fmla="*/ 13868 h 15773"/>
                  <a:gd name="connsiteX2" fmla="*/ 54788 w 58521"/>
                  <a:gd name="connsiteY2" fmla="*/ 8382 h 15773"/>
                  <a:gd name="connsiteX3" fmla="*/ 58522 w 58521"/>
                  <a:gd name="connsiteY3" fmla="*/ 4877 h 15773"/>
                  <a:gd name="connsiteX4" fmla="*/ 54254 w 58521"/>
                  <a:gd name="connsiteY4" fmla="*/ 0 h 15773"/>
                  <a:gd name="connsiteX5" fmla="*/ 20498 w 58521"/>
                  <a:gd name="connsiteY5" fmla="*/ 1524 h 15773"/>
                  <a:gd name="connsiteX6" fmla="*/ 3505 w 58521"/>
                  <a:gd name="connsiteY6" fmla="*/ 7925 h 15773"/>
                  <a:gd name="connsiteX7" fmla="*/ 762 w 58521"/>
                  <a:gd name="connsiteY7" fmla="*/ 9449 h 15773"/>
                  <a:gd name="connsiteX8" fmla="*/ 0 w 58521"/>
                  <a:gd name="connsiteY8" fmla="*/ 10820 h 15773"/>
                  <a:gd name="connsiteX9" fmla="*/ 10211 w 58521"/>
                  <a:gd name="connsiteY9" fmla="*/ 13411 h 1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21" h="15773">
                    <a:moveTo>
                      <a:pt x="29871" y="15773"/>
                    </a:moveTo>
                    <a:lnTo>
                      <a:pt x="41986" y="13868"/>
                    </a:lnTo>
                    <a:lnTo>
                      <a:pt x="54788" y="8382"/>
                    </a:lnTo>
                    <a:lnTo>
                      <a:pt x="58522" y="4877"/>
                    </a:lnTo>
                    <a:lnTo>
                      <a:pt x="54254" y="0"/>
                    </a:lnTo>
                    <a:lnTo>
                      <a:pt x="20498" y="1524"/>
                    </a:lnTo>
                    <a:lnTo>
                      <a:pt x="3505" y="7925"/>
                    </a:lnTo>
                    <a:lnTo>
                      <a:pt x="762" y="9449"/>
                    </a:lnTo>
                    <a:lnTo>
                      <a:pt x="0" y="10820"/>
                    </a:lnTo>
                    <a:lnTo>
                      <a:pt x="10211" y="134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6" name="Freeform: Shape 1875">
                <a:extLst>
                  <a:ext uri="{FF2B5EF4-FFF2-40B4-BE49-F238E27FC236}">
                    <a16:creationId xmlns:a16="http://schemas.microsoft.com/office/drawing/2014/main" id="{8968317D-E613-4680-B6D0-52C9B841EA97}"/>
                  </a:ext>
                </a:extLst>
              </p:cNvPr>
              <p:cNvSpPr/>
              <p:nvPr/>
            </p:nvSpPr>
            <p:spPr>
              <a:xfrm>
                <a:off x="7721422" y="453390"/>
                <a:ext cx="113081" cy="45034"/>
              </a:xfrm>
              <a:custGeom>
                <a:avLst/>
                <a:gdLst>
                  <a:gd name="connsiteX0" fmla="*/ 23089 w 113081"/>
                  <a:gd name="connsiteY0" fmla="*/ 20955 h 45034"/>
                  <a:gd name="connsiteX1" fmla="*/ 11659 w 113081"/>
                  <a:gd name="connsiteY1" fmla="*/ 27508 h 45034"/>
                  <a:gd name="connsiteX2" fmla="*/ 2896 w 113081"/>
                  <a:gd name="connsiteY2" fmla="*/ 31166 h 45034"/>
                  <a:gd name="connsiteX3" fmla="*/ 0 w 113081"/>
                  <a:gd name="connsiteY3" fmla="*/ 33985 h 45034"/>
                  <a:gd name="connsiteX4" fmla="*/ 9372 w 113081"/>
                  <a:gd name="connsiteY4" fmla="*/ 39243 h 45034"/>
                  <a:gd name="connsiteX5" fmla="*/ 18669 w 113081"/>
                  <a:gd name="connsiteY5" fmla="*/ 43739 h 45034"/>
                  <a:gd name="connsiteX6" fmla="*/ 25908 w 113081"/>
                  <a:gd name="connsiteY6" fmla="*/ 45034 h 45034"/>
                  <a:gd name="connsiteX7" fmla="*/ 33147 w 113081"/>
                  <a:gd name="connsiteY7" fmla="*/ 44882 h 45034"/>
                  <a:gd name="connsiteX8" fmla="*/ 78638 w 113081"/>
                  <a:gd name="connsiteY8" fmla="*/ 39929 h 45034"/>
                  <a:gd name="connsiteX9" fmla="*/ 96012 w 113081"/>
                  <a:gd name="connsiteY9" fmla="*/ 34214 h 45034"/>
                  <a:gd name="connsiteX10" fmla="*/ 113081 w 113081"/>
                  <a:gd name="connsiteY10" fmla="*/ 24155 h 45034"/>
                  <a:gd name="connsiteX11" fmla="*/ 110566 w 113081"/>
                  <a:gd name="connsiteY11" fmla="*/ 20803 h 45034"/>
                  <a:gd name="connsiteX12" fmla="*/ 110109 w 113081"/>
                  <a:gd name="connsiteY12" fmla="*/ 17221 h 45034"/>
                  <a:gd name="connsiteX13" fmla="*/ 110947 w 113081"/>
                  <a:gd name="connsiteY13" fmla="*/ 12802 h 45034"/>
                  <a:gd name="connsiteX14" fmla="*/ 108204 w 113081"/>
                  <a:gd name="connsiteY14" fmla="*/ 9220 h 45034"/>
                  <a:gd name="connsiteX15" fmla="*/ 102794 w 113081"/>
                  <a:gd name="connsiteY15" fmla="*/ 4877 h 45034"/>
                  <a:gd name="connsiteX16" fmla="*/ 97231 w 113081"/>
                  <a:gd name="connsiteY16" fmla="*/ 2591 h 45034"/>
                  <a:gd name="connsiteX17" fmla="*/ 88469 w 113081"/>
                  <a:gd name="connsiteY17" fmla="*/ 76 h 45034"/>
                  <a:gd name="connsiteX18" fmla="*/ 79705 w 113081"/>
                  <a:gd name="connsiteY18" fmla="*/ 0 h 45034"/>
                  <a:gd name="connsiteX19" fmla="*/ 69418 w 113081"/>
                  <a:gd name="connsiteY19" fmla="*/ 2057 h 45034"/>
                  <a:gd name="connsiteX20" fmla="*/ 67285 w 113081"/>
                  <a:gd name="connsiteY20" fmla="*/ 4877 h 45034"/>
                  <a:gd name="connsiteX21" fmla="*/ 65532 w 113081"/>
                  <a:gd name="connsiteY21" fmla="*/ 8382 h 45034"/>
                  <a:gd name="connsiteX22" fmla="*/ 63856 w 113081"/>
                  <a:gd name="connsiteY22" fmla="*/ 14707 h 45034"/>
                  <a:gd name="connsiteX23" fmla="*/ 61113 w 113081"/>
                  <a:gd name="connsiteY23" fmla="*/ 18059 h 45034"/>
                  <a:gd name="connsiteX24" fmla="*/ 51816 w 113081"/>
                  <a:gd name="connsiteY24" fmla="*/ 19660 h 45034"/>
                  <a:gd name="connsiteX25" fmla="*/ 42443 w 113081"/>
                  <a:gd name="connsiteY25" fmla="*/ 19660 h 4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3081" h="45034">
                    <a:moveTo>
                      <a:pt x="23089" y="20955"/>
                    </a:moveTo>
                    <a:lnTo>
                      <a:pt x="11659" y="27508"/>
                    </a:lnTo>
                    <a:lnTo>
                      <a:pt x="2896" y="31166"/>
                    </a:lnTo>
                    <a:lnTo>
                      <a:pt x="0" y="33985"/>
                    </a:lnTo>
                    <a:lnTo>
                      <a:pt x="9372" y="39243"/>
                    </a:lnTo>
                    <a:lnTo>
                      <a:pt x="18669" y="43739"/>
                    </a:lnTo>
                    <a:lnTo>
                      <a:pt x="25908" y="45034"/>
                    </a:lnTo>
                    <a:lnTo>
                      <a:pt x="33147" y="44882"/>
                    </a:lnTo>
                    <a:lnTo>
                      <a:pt x="78638" y="39929"/>
                    </a:lnTo>
                    <a:lnTo>
                      <a:pt x="96012" y="34214"/>
                    </a:lnTo>
                    <a:lnTo>
                      <a:pt x="113081" y="24155"/>
                    </a:lnTo>
                    <a:lnTo>
                      <a:pt x="110566" y="20803"/>
                    </a:lnTo>
                    <a:lnTo>
                      <a:pt x="110109" y="17221"/>
                    </a:lnTo>
                    <a:lnTo>
                      <a:pt x="110947" y="12802"/>
                    </a:lnTo>
                    <a:lnTo>
                      <a:pt x="108204" y="9220"/>
                    </a:lnTo>
                    <a:lnTo>
                      <a:pt x="102794" y="4877"/>
                    </a:lnTo>
                    <a:lnTo>
                      <a:pt x="97231" y="2591"/>
                    </a:lnTo>
                    <a:lnTo>
                      <a:pt x="88469" y="76"/>
                    </a:lnTo>
                    <a:lnTo>
                      <a:pt x="79705" y="0"/>
                    </a:lnTo>
                    <a:lnTo>
                      <a:pt x="69418" y="2057"/>
                    </a:lnTo>
                    <a:lnTo>
                      <a:pt x="67285" y="4877"/>
                    </a:lnTo>
                    <a:lnTo>
                      <a:pt x="65532" y="8382"/>
                    </a:lnTo>
                    <a:lnTo>
                      <a:pt x="63856" y="14707"/>
                    </a:lnTo>
                    <a:lnTo>
                      <a:pt x="61113" y="18059"/>
                    </a:lnTo>
                    <a:lnTo>
                      <a:pt x="51816" y="19660"/>
                    </a:lnTo>
                    <a:lnTo>
                      <a:pt x="42443" y="1966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7" name="Freeform: Shape 1876">
                <a:extLst>
                  <a:ext uri="{FF2B5EF4-FFF2-40B4-BE49-F238E27FC236}">
                    <a16:creationId xmlns:a16="http://schemas.microsoft.com/office/drawing/2014/main" id="{E262124B-26BF-4102-80FB-A5674EFFA031}"/>
                  </a:ext>
                </a:extLst>
              </p:cNvPr>
              <p:cNvSpPr/>
              <p:nvPr/>
            </p:nvSpPr>
            <p:spPr>
              <a:xfrm>
                <a:off x="7596225" y="480974"/>
                <a:ext cx="113919" cy="42290"/>
              </a:xfrm>
              <a:custGeom>
                <a:avLst/>
                <a:gdLst>
                  <a:gd name="connsiteX0" fmla="*/ 686 w 113919"/>
                  <a:gd name="connsiteY0" fmla="*/ 24613 h 42290"/>
                  <a:gd name="connsiteX1" fmla="*/ 0 w 113919"/>
                  <a:gd name="connsiteY1" fmla="*/ 28651 h 42290"/>
                  <a:gd name="connsiteX2" fmla="*/ 610 w 113919"/>
                  <a:gd name="connsiteY2" fmla="*/ 33223 h 42290"/>
                  <a:gd name="connsiteX3" fmla="*/ 2210 w 113919"/>
                  <a:gd name="connsiteY3" fmla="*/ 34595 h 42290"/>
                  <a:gd name="connsiteX4" fmla="*/ 14021 w 113919"/>
                  <a:gd name="connsiteY4" fmla="*/ 41148 h 42290"/>
                  <a:gd name="connsiteX5" fmla="*/ 23698 w 113919"/>
                  <a:gd name="connsiteY5" fmla="*/ 39853 h 42290"/>
                  <a:gd name="connsiteX6" fmla="*/ 38405 w 113919"/>
                  <a:gd name="connsiteY6" fmla="*/ 35585 h 42290"/>
                  <a:gd name="connsiteX7" fmla="*/ 55550 w 113919"/>
                  <a:gd name="connsiteY7" fmla="*/ 40843 h 42290"/>
                  <a:gd name="connsiteX8" fmla="*/ 68275 w 113919"/>
                  <a:gd name="connsiteY8" fmla="*/ 42291 h 42290"/>
                  <a:gd name="connsiteX9" fmla="*/ 77419 w 113919"/>
                  <a:gd name="connsiteY9" fmla="*/ 34671 h 42290"/>
                  <a:gd name="connsiteX10" fmla="*/ 89459 w 113919"/>
                  <a:gd name="connsiteY10" fmla="*/ 32004 h 42290"/>
                  <a:gd name="connsiteX11" fmla="*/ 92735 w 113919"/>
                  <a:gd name="connsiteY11" fmla="*/ 27432 h 42290"/>
                  <a:gd name="connsiteX12" fmla="*/ 96088 w 113919"/>
                  <a:gd name="connsiteY12" fmla="*/ 26060 h 42290"/>
                  <a:gd name="connsiteX13" fmla="*/ 107975 w 113919"/>
                  <a:gd name="connsiteY13" fmla="*/ 24689 h 42290"/>
                  <a:gd name="connsiteX14" fmla="*/ 109499 w 113919"/>
                  <a:gd name="connsiteY14" fmla="*/ 18745 h 42290"/>
                  <a:gd name="connsiteX15" fmla="*/ 112548 w 113919"/>
                  <a:gd name="connsiteY15" fmla="*/ 14554 h 42290"/>
                  <a:gd name="connsiteX16" fmla="*/ 113919 w 113919"/>
                  <a:gd name="connsiteY16" fmla="*/ 8839 h 42290"/>
                  <a:gd name="connsiteX17" fmla="*/ 111557 w 113919"/>
                  <a:gd name="connsiteY17" fmla="*/ 5258 h 42290"/>
                  <a:gd name="connsiteX18" fmla="*/ 109042 w 113919"/>
                  <a:gd name="connsiteY18" fmla="*/ 2362 h 42290"/>
                  <a:gd name="connsiteX19" fmla="*/ 99288 w 113919"/>
                  <a:gd name="connsiteY19" fmla="*/ 610 h 42290"/>
                  <a:gd name="connsiteX20" fmla="*/ 89459 w 113919"/>
                  <a:gd name="connsiteY20" fmla="*/ 0 h 42290"/>
                  <a:gd name="connsiteX21" fmla="*/ 78486 w 113919"/>
                  <a:gd name="connsiteY21" fmla="*/ 2743 h 42290"/>
                  <a:gd name="connsiteX22" fmla="*/ 59360 w 113919"/>
                  <a:gd name="connsiteY22" fmla="*/ 5944 h 42290"/>
                  <a:gd name="connsiteX23" fmla="*/ 46253 w 113919"/>
                  <a:gd name="connsiteY23" fmla="*/ 7925 h 42290"/>
                  <a:gd name="connsiteX24" fmla="*/ 38405 w 113919"/>
                  <a:gd name="connsiteY24" fmla="*/ 8230 h 42290"/>
                  <a:gd name="connsiteX25" fmla="*/ 36652 w 113919"/>
                  <a:gd name="connsiteY25" fmla="*/ 4953 h 42290"/>
                  <a:gd name="connsiteX26" fmla="*/ 31242 w 113919"/>
                  <a:gd name="connsiteY26" fmla="*/ 3962 h 42290"/>
                  <a:gd name="connsiteX27" fmla="*/ 16535 w 113919"/>
                  <a:gd name="connsiteY27" fmla="*/ 5105 h 42290"/>
                  <a:gd name="connsiteX28" fmla="*/ 11735 w 113919"/>
                  <a:gd name="connsiteY28" fmla="*/ 6858 h 42290"/>
                  <a:gd name="connsiteX29" fmla="*/ 10135 w 113919"/>
                  <a:gd name="connsiteY29" fmla="*/ 9830 h 42290"/>
                  <a:gd name="connsiteX30" fmla="*/ 8001 w 113919"/>
                  <a:gd name="connsiteY30" fmla="*/ 11278 h 42290"/>
                  <a:gd name="connsiteX31" fmla="*/ 3810 w 113919"/>
                  <a:gd name="connsiteY31" fmla="*/ 16154 h 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3919" h="42290">
                    <a:moveTo>
                      <a:pt x="686" y="24613"/>
                    </a:moveTo>
                    <a:lnTo>
                      <a:pt x="0" y="28651"/>
                    </a:lnTo>
                    <a:lnTo>
                      <a:pt x="610" y="33223"/>
                    </a:lnTo>
                    <a:lnTo>
                      <a:pt x="2210" y="34595"/>
                    </a:lnTo>
                    <a:lnTo>
                      <a:pt x="14021" y="41148"/>
                    </a:lnTo>
                    <a:lnTo>
                      <a:pt x="23698" y="39853"/>
                    </a:lnTo>
                    <a:lnTo>
                      <a:pt x="38405" y="35585"/>
                    </a:lnTo>
                    <a:lnTo>
                      <a:pt x="55550" y="40843"/>
                    </a:lnTo>
                    <a:lnTo>
                      <a:pt x="68275" y="42291"/>
                    </a:lnTo>
                    <a:lnTo>
                      <a:pt x="77419" y="34671"/>
                    </a:lnTo>
                    <a:lnTo>
                      <a:pt x="89459" y="32004"/>
                    </a:lnTo>
                    <a:lnTo>
                      <a:pt x="92735" y="27432"/>
                    </a:lnTo>
                    <a:lnTo>
                      <a:pt x="96088" y="26060"/>
                    </a:lnTo>
                    <a:lnTo>
                      <a:pt x="107975" y="24689"/>
                    </a:lnTo>
                    <a:lnTo>
                      <a:pt x="109499" y="18745"/>
                    </a:lnTo>
                    <a:lnTo>
                      <a:pt x="112548" y="14554"/>
                    </a:lnTo>
                    <a:lnTo>
                      <a:pt x="113919" y="8839"/>
                    </a:lnTo>
                    <a:lnTo>
                      <a:pt x="111557" y="5258"/>
                    </a:lnTo>
                    <a:lnTo>
                      <a:pt x="109042" y="2362"/>
                    </a:lnTo>
                    <a:lnTo>
                      <a:pt x="99288" y="610"/>
                    </a:lnTo>
                    <a:lnTo>
                      <a:pt x="89459" y="0"/>
                    </a:lnTo>
                    <a:lnTo>
                      <a:pt x="78486" y="2743"/>
                    </a:lnTo>
                    <a:lnTo>
                      <a:pt x="59360" y="5944"/>
                    </a:lnTo>
                    <a:lnTo>
                      <a:pt x="46253" y="7925"/>
                    </a:lnTo>
                    <a:lnTo>
                      <a:pt x="38405" y="8230"/>
                    </a:lnTo>
                    <a:lnTo>
                      <a:pt x="36652" y="4953"/>
                    </a:lnTo>
                    <a:lnTo>
                      <a:pt x="31242" y="3962"/>
                    </a:lnTo>
                    <a:lnTo>
                      <a:pt x="16535" y="5105"/>
                    </a:lnTo>
                    <a:lnTo>
                      <a:pt x="11735" y="6858"/>
                    </a:lnTo>
                    <a:lnTo>
                      <a:pt x="10135" y="9830"/>
                    </a:lnTo>
                    <a:lnTo>
                      <a:pt x="8001" y="11278"/>
                    </a:lnTo>
                    <a:lnTo>
                      <a:pt x="3810" y="1615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8" name="Freeform: Shape 1877">
                <a:extLst>
                  <a:ext uri="{FF2B5EF4-FFF2-40B4-BE49-F238E27FC236}">
                    <a16:creationId xmlns:a16="http://schemas.microsoft.com/office/drawing/2014/main" id="{8A81B4F9-356C-46C6-952D-057E71F9354A}"/>
                  </a:ext>
                </a:extLst>
              </p:cNvPr>
              <p:cNvSpPr/>
              <p:nvPr/>
            </p:nvSpPr>
            <p:spPr>
              <a:xfrm>
                <a:off x="7322058" y="523798"/>
                <a:ext cx="63397" cy="21183"/>
              </a:xfrm>
              <a:custGeom>
                <a:avLst/>
                <a:gdLst>
                  <a:gd name="connsiteX0" fmla="*/ 13030 w 63397"/>
                  <a:gd name="connsiteY0" fmla="*/ 18593 h 21183"/>
                  <a:gd name="connsiteX1" fmla="*/ 15164 w 63397"/>
                  <a:gd name="connsiteY1" fmla="*/ 19583 h 21183"/>
                  <a:gd name="connsiteX2" fmla="*/ 16306 w 63397"/>
                  <a:gd name="connsiteY2" fmla="*/ 20650 h 21183"/>
                  <a:gd name="connsiteX3" fmla="*/ 24841 w 63397"/>
                  <a:gd name="connsiteY3" fmla="*/ 21184 h 21183"/>
                  <a:gd name="connsiteX4" fmla="*/ 50673 w 63397"/>
                  <a:gd name="connsiteY4" fmla="*/ 20117 h 21183"/>
                  <a:gd name="connsiteX5" fmla="*/ 55702 w 63397"/>
                  <a:gd name="connsiteY5" fmla="*/ 16840 h 21183"/>
                  <a:gd name="connsiteX6" fmla="*/ 60579 w 63397"/>
                  <a:gd name="connsiteY6" fmla="*/ 16307 h 21183"/>
                  <a:gd name="connsiteX7" fmla="*/ 63398 w 63397"/>
                  <a:gd name="connsiteY7" fmla="*/ 12802 h 21183"/>
                  <a:gd name="connsiteX8" fmla="*/ 49301 w 63397"/>
                  <a:gd name="connsiteY8" fmla="*/ 7925 h 21183"/>
                  <a:gd name="connsiteX9" fmla="*/ 43815 w 63397"/>
                  <a:gd name="connsiteY9" fmla="*/ 4115 h 21183"/>
                  <a:gd name="connsiteX10" fmla="*/ 43205 w 63397"/>
                  <a:gd name="connsiteY10" fmla="*/ 914 h 21183"/>
                  <a:gd name="connsiteX11" fmla="*/ 37643 w 63397"/>
                  <a:gd name="connsiteY11" fmla="*/ 0 h 21183"/>
                  <a:gd name="connsiteX12" fmla="*/ 24765 w 63397"/>
                  <a:gd name="connsiteY12" fmla="*/ 914 h 21183"/>
                  <a:gd name="connsiteX13" fmla="*/ 19431 w 63397"/>
                  <a:gd name="connsiteY13" fmla="*/ 5791 h 21183"/>
                  <a:gd name="connsiteX14" fmla="*/ 18059 w 63397"/>
                  <a:gd name="connsiteY14" fmla="*/ 8306 h 21183"/>
                  <a:gd name="connsiteX15" fmla="*/ 14021 w 63397"/>
                  <a:gd name="connsiteY15" fmla="*/ 10211 h 21183"/>
                  <a:gd name="connsiteX16" fmla="*/ 2133 w 63397"/>
                  <a:gd name="connsiteY16" fmla="*/ 12040 h 21183"/>
                  <a:gd name="connsiteX17" fmla="*/ 0 w 63397"/>
                  <a:gd name="connsiteY17" fmla="*/ 13183 h 21183"/>
                  <a:gd name="connsiteX18" fmla="*/ 4953 w 63397"/>
                  <a:gd name="connsiteY18" fmla="*/ 17678 h 2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397" h="21183">
                    <a:moveTo>
                      <a:pt x="13030" y="18593"/>
                    </a:moveTo>
                    <a:lnTo>
                      <a:pt x="15164" y="19583"/>
                    </a:lnTo>
                    <a:lnTo>
                      <a:pt x="16306" y="20650"/>
                    </a:lnTo>
                    <a:lnTo>
                      <a:pt x="24841" y="21184"/>
                    </a:lnTo>
                    <a:lnTo>
                      <a:pt x="50673" y="20117"/>
                    </a:lnTo>
                    <a:lnTo>
                      <a:pt x="55702" y="16840"/>
                    </a:lnTo>
                    <a:lnTo>
                      <a:pt x="60579" y="16307"/>
                    </a:lnTo>
                    <a:lnTo>
                      <a:pt x="63398" y="12802"/>
                    </a:lnTo>
                    <a:lnTo>
                      <a:pt x="49301" y="7925"/>
                    </a:lnTo>
                    <a:lnTo>
                      <a:pt x="43815" y="4115"/>
                    </a:lnTo>
                    <a:lnTo>
                      <a:pt x="43205" y="914"/>
                    </a:lnTo>
                    <a:lnTo>
                      <a:pt x="37643" y="0"/>
                    </a:lnTo>
                    <a:lnTo>
                      <a:pt x="24765" y="914"/>
                    </a:lnTo>
                    <a:lnTo>
                      <a:pt x="19431" y="5791"/>
                    </a:lnTo>
                    <a:lnTo>
                      <a:pt x="18059" y="8306"/>
                    </a:lnTo>
                    <a:lnTo>
                      <a:pt x="14021" y="10211"/>
                    </a:lnTo>
                    <a:lnTo>
                      <a:pt x="2133" y="12040"/>
                    </a:lnTo>
                    <a:lnTo>
                      <a:pt x="0" y="13183"/>
                    </a:lnTo>
                    <a:lnTo>
                      <a:pt x="4953" y="1767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9" name="Freeform: Shape 1878">
                <a:extLst>
                  <a:ext uri="{FF2B5EF4-FFF2-40B4-BE49-F238E27FC236}">
                    <a16:creationId xmlns:a16="http://schemas.microsoft.com/office/drawing/2014/main" id="{66A6174D-5C12-4D75-B82A-BC60850A3E84}"/>
                  </a:ext>
                </a:extLst>
              </p:cNvPr>
              <p:cNvSpPr/>
              <p:nvPr/>
            </p:nvSpPr>
            <p:spPr>
              <a:xfrm>
                <a:off x="7705420" y="405841"/>
                <a:ext cx="64922" cy="11201"/>
              </a:xfrm>
              <a:custGeom>
                <a:avLst/>
                <a:gdLst>
                  <a:gd name="connsiteX0" fmla="*/ 16459 w 64922"/>
                  <a:gd name="connsiteY0" fmla="*/ 6629 h 11201"/>
                  <a:gd name="connsiteX1" fmla="*/ 18059 w 64922"/>
                  <a:gd name="connsiteY1" fmla="*/ 7849 h 11201"/>
                  <a:gd name="connsiteX2" fmla="*/ 30175 w 64922"/>
                  <a:gd name="connsiteY2" fmla="*/ 10058 h 11201"/>
                  <a:gd name="connsiteX3" fmla="*/ 55092 w 64922"/>
                  <a:gd name="connsiteY3" fmla="*/ 11201 h 11201"/>
                  <a:gd name="connsiteX4" fmla="*/ 59893 w 64922"/>
                  <a:gd name="connsiteY4" fmla="*/ 10058 h 11201"/>
                  <a:gd name="connsiteX5" fmla="*/ 64922 w 64922"/>
                  <a:gd name="connsiteY5" fmla="*/ 6325 h 11201"/>
                  <a:gd name="connsiteX6" fmla="*/ 64389 w 64922"/>
                  <a:gd name="connsiteY6" fmla="*/ 5029 h 11201"/>
                  <a:gd name="connsiteX7" fmla="*/ 62103 w 64922"/>
                  <a:gd name="connsiteY7" fmla="*/ 2896 h 11201"/>
                  <a:gd name="connsiteX8" fmla="*/ 26670 w 64922"/>
                  <a:gd name="connsiteY8" fmla="*/ 0 h 11201"/>
                  <a:gd name="connsiteX9" fmla="*/ 6934 w 64922"/>
                  <a:gd name="connsiteY9" fmla="*/ 1143 h 11201"/>
                  <a:gd name="connsiteX10" fmla="*/ 0 w 64922"/>
                  <a:gd name="connsiteY10" fmla="*/ 3658 h 11201"/>
                  <a:gd name="connsiteX11" fmla="*/ 15849 w 64922"/>
                  <a:gd name="connsiteY11" fmla="*/ 5486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922" h="11201">
                    <a:moveTo>
                      <a:pt x="16459" y="6629"/>
                    </a:moveTo>
                    <a:lnTo>
                      <a:pt x="18059" y="7849"/>
                    </a:lnTo>
                    <a:lnTo>
                      <a:pt x="30175" y="10058"/>
                    </a:lnTo>
                    <a:lnTo>
                      <a:pt x="55092" y="11201"/>
                    </a:lnTo>
                    <a:lnTo>
                      <a:pt x="59893" y="10058"/>
                    </a:lnTo>
                    <a:lnTo>
                      <a:pt x="64922" y="6325"/>
                    </a:lnTo>
                    <a:lnTo>
                      <a:pt x="64389" y="5029"/>
                    </a:lnTo>
                    <a:lnTo>
                      <a:pt x="62103" y="2896"/>
                    </a:lnTo>
                    <a:lnTo>
                      <a:pt x="26670" y="0"/>
                    </a:lnTo>
                    <a:lnTo>
                      <a:pt x="6934" y="1143"/>
                    </a:lnTo>
                    <a:lnTo>
                      <a:pt x="0" y="3658"/>
                    </a:lnTo>
                    <a:lnTo>
                      <a:pt x="15849" y="54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0" name="Freeform: Shape 1879">
                <a:extLst>
                  <a:ext uri="{FF2B5EF4-FFF2-40B4-BE49-F238E27FC236}">
                    <a16:creationId xmlns:a16="http://schemas.microsoft.com/office/drawing/2014/main" id="{AC0496E3-9188-4D34-86B4-3043C1C007B4}"/>
                  </a:ext>
                </a:extLst>
              </p:cNvPr>
              <p:cNvSpPr/>
              <p:nvPr/>
            </p:nvSpPr>
            <p:spPr>
              <a:xfrm>
                <a:off x="7106183" y="477850"/>
                <a:ext cx="196062" cy="75133"/>
              </a:xfrm>
              <a:custGeom>
                <a:avLst/>
                <a:gdLst>
                  <a:gd name="connsiteX0" fmla="*/ 94717 w 196062"/>
                  <a:gd name="connsiteY0" fmla="*/ 36805 h 75133"/>
                  <a:gd name="connsiteX1" fmla="*/ 76733 w 196062"/>
                  <a:gd name="connsiteY1" fmla="*/ 37490 h 75133"/>
                  <a:gd name="connsiteX2" fmla="*/ 70561 w 196062"/>
                  <a:gd name="connsiteY2" fmla="*/ 33071 h 75133"/>
                  <a:gd name="connsiteX3" fmla="*/ 68123 w 196062"/>
                  <a:gd name="connsiteY3" fmla="*/ 32080 h 75133"/>
                  <a:gd name="connsiteX4" fmla="*/ 64389 w 196062"/>
                  <a:gd name="connsiteY4" fmla="*/ 32766 h 75133"/>
                  <a:gd name="connsiteX5" fmla="*/ 60655 w 196062"/>
                  <a:gd name="connsiteY5" fmla="*/ 34290 h 75133"/>
                  <a:gd name="connsiteX6" fmla="*/ 48463 w 196062"/>
                  <a:gd name="connsiteY6" fmla="*/ 35662 h 75133"/>
                  <a:gd name="connsiteX7" fmla="*/ 39167 w 196062"/>
                  <a:gd name="connsiteY7" fmla="*/ 38176 h 75133"/>
                  <a:gd name="connsiteX8" fmla="*/ 29413 w 196062"/>
                  <a:gd name="connsiteY8" fmla="*/ 43129 h 75133"/>
                  <a:gd name="connsiteX9" fmla="*/ 0 w 196062"/>
                  <a:gd name="connsiteY9" fmla="*/ 55855 h 75133"/>
                  <a:gd name="connsiteX10" fmla="*/ 3657 w 196062"/>
                  <a:gd name="connsiteY10" fmla="*/ 59665 h 75133"/>
                  <a:gd name="connsiteX11" fmla="*/ 7773 w 196062"/>
                  <a:gd name="connsiteY11" fmla="*/ 61493 h 75133"/>
                  <a:gd name="connsiteX12" fmla="*/ 13411 w 196062"/>
                  <a:gd name="connsiteY12" fmla="*/ 66294 h 75133"/>
                  <a:gd name="connsiteX13" fmla="*/ 23393 w 196062"/>
                  <a:gd name="connsiteY13" fmla="*/ 66446 h 75133"/>
                  <a:gd name="connsiteX14" fmla="*/ 27051 w 196062"/>
                  <a:gd name="connsiteY14" fmla="*/ 65761 h 75133"/>
                  <a:gd name="connsiteX15" fmla="*/ 31013 w 196062"/>
                  <a:gd name="connsiteY15" fmla="*/ 62103 h 75133"/>
                  <a:gd name="connsiteX16" fmla="*/ 38633 w 196062"/>
                  <a:gd name="connsiteY16" fmla="*/ 60731 h 75133"/>
                  <a:gd name="connsiteX17" fmla="*/ 48387 w 196062"/>
                  <a:gd name="connsiteY17" fmla="*/ 61265 h 75133"/>
                  <a:gd name="connsiteX18" fmla="*/ 51663 w 196062"/>
                  <a:gd name="connsiteY18" fmla="*/ 63627 h 75133"/>
                  <a:gd name="connsiteX19" fmla="*/ 41757 w 196062"/>
                  <a:gd name="connsiteY19" fmla="*/ 69037 h 75133"/>
                  <a:gd name="connsiteX20" fmla="*/ 38253 w 196062"/>
                  <a:gd name="connsiteY20" fmla="*/ 72466 h 75133"/>
                  <a:gd name="connsiteX21" fmla="*/ 42367 w 196062"/>
                  <a:gd name="connsiteY21" fmla="*/ 75133 h 75133"/>
                  <a:gd name="connsiteX22" fmla="*/ 50216 w 196062"/>
                  <a:gd name="connsiteY22" fmla="*/ 74524 h 75133"/>
                  <a:gd name="connsiteX23" fmla="*/ 53493 w 196062"/>
                  <a:gd name="connsiteY23" fmla="*/ 73609 h 75133"/>
                  <a:gd name="connsiteX24" fmla="*/ 56236 w 196062"/>
                  <a:gd name="connsiteY24" fmla="*/ 71552 h 75133"/>
                  <a:gd name="connsiteX25" fmla="*/ 58979 w 196062"/>
                  <a:gd name="connsiteY25" fmla="*/ 70637 h 75133"/>
                  <a:gd name="connsiteX26" fmla="*/ 67513 w 196062"/>
                  <a:gd name="connsiteY26" fmla="*/ 73914 h 75133"/>
                  <a:gd name="connsiteX27" fmla="*/ 70638 w 196062"/>
                  <a:gd name="connsiteY27" fmla="*/ 72619 h 75133"/>
                  <a:gd name="connsiteX28" fmla="*/ 73152 w 196062"/>
                  <a:gd name="connsiteY28" fmla="*/ 68428 h 75133"/>
                  <a:gd name="connsiteX29" fmla="*/ 73990 w 196062"/>
                  <a:gd name="connsiteY29" fmla="*/ 66218 h 75133"/>
                  <a:gd name="connsiteX30" fmla="*/ 75057 w 196062"/>
                  <a:gd name="connsiteY30" fmla="*/ 65151 h 75133"/>
                  <a:gd name="connsiteX31" fmla="*/ 83363 w 196062"/>
                  <a:gd name="connsiteY31" fmla="*/ 68123 h 75133"/>
                  <a:gd name="connsiteX32" fmla="*/ 87097 w 196062"/>
                  <a:gd name="connsiteY32" fmla="*/ 68656 h 75133"/>
                  <a:gd name="connsiteX33" fmla="*/ 90449 w 196062"/>
                  <a:gd name="connsiteY33" fmla="*/ 68047 h 75133"/>
                  <a:gd name="connsiteX34" fmla="*/ 91668 w 196062"/>
                  <a:gd name="connsiteY34" fmla="*/ 64084 h 75133"/>
                  <a:gd name="connsiteX35" fmla="*/ 90907 w 196062"/>
                  <a:gd name="connsiteY35" fmla="*/ 61036 h 75133"/>
                  <a:gd name="connsiteX36" fmla="*/ 89688 w 196062"/>
                  <a:gd name="connsiteY36" fmla="*/ 58979 h 75133"/>
                  <a:gd name="connsiteX37" fmla="*/ 88240 w 196062"/>
                  <a:gd name="connsiteY37" fmla="*/ 57988 h 75133"/>
                  <a:gd name="connsiteX38" fmla="*/ 79248 w 196062"/>
                  <a:gd name="connsiteY38" fmla="*/ 56769 h 75133"/>
                  <a:gd name="connsiteX39" fmla="*/ 78791 w 196062"/>
                  <a:gd name="connsiteY39" fmla="*/ 55931 h 75133"/>
                  <a:gd name="connsiteX40" fmla="*/ 83973 w 196062"/>
                  <a:gd name="connsiteY40" fmla="*/ 51206 h 75133"/>
                  <a:gd name="connsiteX41" fmla="*/ 87249 w 196062"/>
                  <a:gd name="connsiteY41" fmla="*/ 49835 h 75133"/>
                  <a:gd name="connsiteX42" fmla="*/ 113995 w 196062"/>
                  <a:gd name="connsiteY42" fmla="*/ 49149 h 75133"/>
                  <a:gd name="connsiteX43" fmla="*/ 122073 w 196062"/>
                  <a:gd name="connsiteY43" fmla="*/ 44882 h 75133"/>
                  <a:gd name="connsiteX44" fmla="*/ 120320 w 196062"/>
                  <a:gd name="connsiteY44" fmla="*/ 40691 h 75133"/>
                  <a:gd name="connsiteX45" fmla="*/ 124053 w 196062"/>
                  <a:gd name="connsiteY45" fmla="*/ 38405 h 75133"/>
                  <a:gd name="connsiteX46" fmla="*/ 140894 w 196062"/>
                  <a:gd name="connsiteY46" fmla="*/ 35814 h 75133"/>
                  <a:gd name="connsiteX47" fmla="*/ 167259 w 196062"/>
                  <a:gd name="connsiteY47" fmla="*/ 34595 h 75133"/>
                  <a:gd name="connsiteX48" fmla="*/ 174498 w 196062"/>
                  <a:gd name="connsiteY48" fmla="*/ 28956 h 75133"/>
                  <a:gd name="connsiteX49" fmla="*/ 196062 w 196062"/>
                  <a:gd name="connsiteY49" fmla="*/ 21488 h 75133"/>
                  <a:gd name="connsiteX50" fmla="*/ 191719 w 196062"/>
                  <a:gd name="connsiteY50" fmla="*/ 16764 h 75133"/>
                  <a:gd name="connsiteX51" fmla="*/ 186461 w 196062"/>
                  <a:gd name="connsiteY51" fmla="*/ 16383 h 75133"/>
                  <a:gd name="connsiteX52" fmla="*/ 165582 w 196062"/>
                  <a:gd name="connsiteY52" fmla="*/ 3353 h 75133"/>
                  <a:gd name="connsiteX53" fmla="*/ 161087 w 196062"/>
                  <a:gd name="connsiteY53" fmla="*/ 1219 h 75133"/>
                  <a:gd name="connsiteX54" fmla="*/ 146761 w 196062"/>
                  <a:gd name="connsiteY54" fmla="*/ 1524 h 75133"/>
                  <a:gd name="connsiteX55" fmla="*/ 140817 w 196062"/>
                  <a:gd name="connsiteY55" fmla="*/ 0 h 75133"/>
                  <a:gd name="connsiteX56" fmla="*/ 134874 w 196062"/>
                  <a:gd name="connsiteY56" fmla="*/ 305 h 75133"/>
                  <a:gd name="connsiteX57" fmla="*/ 110947 w 196062"/>
                  <a:gd name="connsiteY57" fmla="*/ 5563 h 75133"/>
                  <a:gd name="connsiteX58" fmla="*/ 100736 w 196062"/>
                  <a:gd name="connsiteY58" fmla="*/ 9525 h 75133"/>
                  <a:gd name="connsiteX59" fmla="*/ 97002 w 196062"/>
                  <a:gd name="connsiteY59" fmla="*/ 19355 h 75133"/>
                  <a:gd name="connsiteX60" fmla="*/ 98755 w 196062"/>
                  <a:gd name="connsiteY60" fmla="*/ 24308 h 75133"/>
                  <a:gd name="connsiteX61" fmla="*/ 98450 w 196062"/>
                  <a:gd name="connsiteY61" fmla="*/ 32995 h 7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96062" h="75133">
                    <a:moveTo>
                      <a:pt x="94717" y="36805"/>
                    </a:moveTo>
                    <a:lnTo>
                      <a:pt x="76733" y="37490"/>
                    </a:lnTo>
                    <a:lnTo>
                      <a:pt x="70561" y="33071"/>
                    </a:lnTo>
                    <a:lnTo>
                      <a:pt x="68123" y="32080"/>
                    </a:lnTo>
                    <a:lnTo>
                      <a:pt x="64389" y="32766"/>
                    </a:lnTo>
                    <a:lnTo>
                      <a:pt x="60655" y="34290"/>
                    </a:lnTo>
                    <a:lnTo>
                      <a:pt x="48463" y="35662"/>
                    </a:lnTo>
                    <a:lnTo>
                      <a:pt x="39167" y="38176"/>
                    </a:lnTo>
                    <a:lnTo>
                      <a:pt x="29413" y="43129"/>
                    </a:lnTo>
                    <a:lnTo>
                      <a:pt x="0" y="55855"/>
                    </a:lnTo>
                    <a:lnTo>
                      <a:pt x="3657" y="59665"/>
                    </a:lnTo>
                    <a:lnTo>
                      <a:pt x="7773" y="61493"/>
                    </a:lnTo>
                    <a:lnTo>
                      <a:pt x="13411" y="66294"/>
                    </a:lnTo>
                    <a:lnTo>
                      <a:pt x="23393" y="66446"/>
                    </a:lnTo>
                    <a:lnTo>
                      <a:pt x="27051" y="65761"/>
                    </a:lnTo>
                    <a:lnTo>
                      <a:pt x="31013" y="62103"/>
                    </a:lnTo>
                    <a:lnTo>
                      <a:pt x="38633" y="60731"/>
                    </a:lnTo>
                    <a:lnTo>
                      <a:pt x="48387" y="61265"/>
                    </a:lnTo>
                    <a:lnTo>
                      <a:pt x="51663" y="63627"/>
                    </a:lnTo>
                    <a:lnTo>
                      <a:pt x="41757" y="69037"/>
                    </a:lnTo>
                    <a:lnTo>
                      <a:pt x="38253" y="72466"/>
                    </a:lnTo>
                    <a:lnTo>
                      <a:pt x="42367" y="75133"/>
                    </a:lnTo>
                    <a:lnTo>
                      <a:pt x="50216" y="74524"/>
                    </a:lnTo>
                    <a:lnTo>
                      <a:pt x="53493" y="73609"/>
                    </a:lnTo>
                    <a:lnTo>
                      <a:pt x="56236" y="71552"/>
                    </a:lnTo>
                    <a:lnTo>
                      <a:pt x="58979" y="70637"/>
                    </a:lnTo>
                    <a:lnTo>
                      <a:pt x="67513" y="73914"/>
                    </a:lnTo>
                    <a:lnTo>
                      <a:pt x="70638" y="72619"/>
                    </a:lnTo>
                    <a:lnTo>
                      <a:pt x="73152" y="68428"/>
                    </a:lnTo>
                    <a:lnTo>
                      <a:pt x="73990" y="66218"/>
                    </a:lnTo>
                    <a:lnTo>
                      <a:pt x="75057" y="65151"/>
                    </a:lnTo>
                    <a:lnTo>
                      <a:pt x="83363" y="68123"/>
                    </a:lnTo>
                    <a:lnTo>
                      <a:pt x="87097" y="68656"/>
                    </a:lnTo>
                    <a:lnTo>
                      <a:pt x="90449" y="68047"/>
                    </a:lnTo>
                    <a:lnTo>
                      <a:pt x="91668" y="64084"/>
                    </a:lnTo>
                    <a:lnTo>
                      <a:pt x="90907" y="61036"/>
                    </a:lnTo>
                    <a:lnTo>
                      <a:pt x="89688" y="58979"/>
                    </a:lnTo>
                    <a:lnTo>
                      <a:pt x="88240" y="57988"/>
                    </a:lnTo>
                    <a:lnTo>
                      <a:pt x="79248" y="56769"/>
                    </a:lnTo>
                    <a:lnTo>
                      <a:pt x="78791" y="55931"/>
                    </a:lnTo>
                    <a:lnTo>
                      <a:pt x="83973" y="51206"/>
                    </a:lnTo>
                    <a:lnTo>
                      <a:pt x="87249" y="49835"/>
                    </a:lnTo>
                    <a:lnTo>
                      <a:pt x="113995" y="49149"/>
                    </a:lnTo>
                    <a:lnTo>
                      <a:pt x="122073" y="44882"/>
                    </a:lnTo>
                    <a:lnTo>
                      <a:pt x="120320" y="40691"/>
                    </a:lnTo>
                    <a:lnTo>
                      <a:pt x="124053" y="38405"/>
                    </a:lnTo>
                    <a:lnTo>
                      <a:pt x="140894" y="35814"/>
                    </a:lnTo>
                    <a:lnTo>
                      <a:pt x="167259" y="34595"/>
                    </a:lnTo>
                    <a:lnTo>
                      <a:pt x="174498" y="28956"/>
                    </a:lnTo>
                    <a:lnTo>
                      <a:pt x="196062" y="21488"/>
                    </a:lnTo>
                    <a:lnTo>
                      <a:pt x="191719" y="16764"/>
                    </a:lnTo>
                    <a:lnTo>
                      <a:pt x="186461" y="16383"/>
                    </a:lnTo>
                    <a:lnTo>
                      <a:pt x="165582" y="3353"/>
                    </a:lnTo>
                    <a:lnTo>
                      <a:pt x="161087" y="1219"/>
                    </a:lnTo>
                    <a:lnTo>
                      <a:pt x="146761" y="1524"/>
                    </a:lnTo>
                    <a:lnTo>
                      <a:pt x="140817" y="0"/>
                    </a:lnTo>
                    <a:lnTo>
                      <a:pt x="134874" y="305"/>
                    </a:lnTo>
                    <a:lnTo>
                      <a:pt x="110947" y="5563"/>
                    </a:lnTo>
                    <a:lnTo>
                      <a:pt x="100736" y="9525"/>
                    </a:lnTo>
                    <a:lnTo>
                      <a:pt x="97002" y="19355"/>
                    </a:lnTo>
                    <a:lnTo>
                      <a:pt x="98755" y="24308"/>
                    </a:lnTo>
                    <a:lnTo>
                      <a:pt x="98450" y="3299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1" name="Freeform: Shape 1880">
                <a:extLst>
                  <a:ext uri="{FF2B5EF4-FFF2-40B4-BE49-F238E27FC236}">
                    <a16:creationId xmlns:a16="http://schemas.microsoft.com/office/drawing/2014/main" id="{AE4CD22B-185E-4F58-9009-F586A1BC58FE}"/>
                  </a:ext>
                </a:extLst>
              </p:cNvPr>
              <p:cNvSpPr/>
              <p:nvPr/>
            </p:nvSpPr>
            <p:spPr>
              <a:xfrm>
                <a:off x="7291578" y="1090955"/>
                <a:ext cx="240182" cy="202311"/>
              </a:xfrm>
              <a:custGeom>
                <a:avLst/>
                <a:gdLst>
                  <a:gd name="connsiteX0" fmla="*/ 5943 w 240182"/>
                  <a:gd name="connsiteY0" fmla="*/ 95936 h 202311"/>
                  <a:gd name="connsiteX1" fmla="*/ 2133 w 240182"/>
                  <a:gd name="connsiteY1" fmla="*/ 102413 h 202311"/>
                  <a:gd name="connsiteX2" fmla="*/ 533 w 240182"/>
                  <a:gd name="connsiteY2" fmla="*/ 105689 h 202311"/>
                  <a:gd name="connsiteX3" fmla="*/ 0 w 240182"/>
                  <a:gd name="connsiteY3" fmla="*/ 113462 h 202311"/>
                  <a:gd name="connsiteX4" fmla="*/ 381 w 240182"/>
                  <a:gd name="connsiteY4" fmla="*/ 116967 h 202311"/>
                  <a:gd name="connsiteX5" fmla="*/ 3200 w 240182"/>
                  <a:gd name="connsiteY5" fmla="*/ 126111 h 202311"/>
                  <a:gd name="connsiteX6" fmla="*/ 6248 w 240182"/>
                  <a:gd name="connsiteY6" fmla="*/ 131597 h 202311"/>
                  <a:gd name="connsiteX7" fmla="*/ 10211 w 240182"/>
                  <a:gd name="connsiteY7" fmla="*/ 134798 h 202311"/>
                  <a:gd name="connsiteX8" fmla="*/ 14935 w 240182"/>
                  <a:gd name="connsiteY8" fmla="*/ 137236 h 202311"/>
                  <a:gd name="connsiteX9" fmla="*/ 19736 w 240182"/>
                  <a:gd name="connsiteY9" fmla="*/ 138379 h 202311"/>
                  <a:gd name="connsiteX10" fmla="*/ 29108 w 240182"/>
                  <a:gd name="connsiteY10" fmla="*/ 137312 h 202311"/>
                  <a:gd name="connsiteX11" fmla="*/ 38405 w 240182"/>
                  <a:gd name="connsiteY11" fmla="*/ 133960 h 202311"/>
                  <a:gd name="connsiteX12" fmla="*/ 48463 w 240182"/>
                  <a:gd name="connsiteY12" fmla="*/ 136246 h 202311"/>
                  <a:gd name="connsiteX13" fmla="*/ 57378 w 240182"/>
                  <a:gd name="connsiteY13" fmla="*/ 136931 h 202311"/>
                  <a:gd name="connsiteX14" fmla="*/ 75057 w 240182"/>
                  <a:gd name="connsiteY14" fmla="*/ 133655 h 202311"/>
                  <a:gd name="connsiteX15" fmla="*/ 76886 w 240182"/>
                  <a:gd name="connsiteY15" fmla="*/ 134493 h 202311"/>
                  <a:gd name="connsiteX16" fmla="*/ 73838 w 240182"/>
                  <a:gd name="connsiteY16" fmla="*/ 138227 h 202311"/>
                  <a:gd name="connsiteX17" fmla="*/ 73304 w 240182"/>
                  <a:gd name="connsiteY17" fmla="*/ 143713 h 202311"/>
                  <a:gd name="connsiteX18" fmla="*/ 76809 w 240182"/>
                  <a:gd name="connsiteY18" fmla="*/ 147904 h 202311"/>
                  <a:gd name="connsiteX19" fmla="*/ 80848 w 240182"/>
                  <a:gd name="connsiteY19" fmla="*/ 147752 h 202311"/>
                  <a:gd name="connsiteX20" fmla="*/ 85039 w 240182"/>
                  <a:gd name="connsiteY20" fmla="*/ 148438 h 202311"/>
                  <a:gd name="connsiteX21" fmla="*/ 83820 w 240182"/>
                  <a:gd name="connsiteY21" fmla="*/ 150952 h 202311"/>
                  <a:gd name="connsiteX22" fmla="*/ 95250 w 240182"/>
                  <a:gd name="connsiteY22" fmla="*/ 158039 h 202311"/>
                  <a:gd name="connsiteX23" fmla="*/ 105689 w 240182"/>
                  <a:gd name="connsiteY23" fmla="*/ 162992 h 202311"/>
                  <a:gd name="connsiteX24" fmla="*/ 103327 w 240182"/>
                  <a:gd name="connsiteY24" fmla="*/ 164440 h 202311"/>
                  <a:gd name="connsiteX25" fmla="*/ 96698 w 240182"/>
                  <a:gd name="connsiteY25" fmla="*/ 162154 h 202311"/>
                  <a:gd name="connsiteX26" fmla="*/ 93269 w 240182"/>
                  <a:gd name="connsiteY26" fmla="*/ 162916 h 202311"/>
                  <a:gd name="connsiteX27" fmla="*/ 94107 w 240182"/>
                  <a:gd name="connsiteY27" fmla="*/ 166878 h 202311"/>
                  <a:gd name="connsiteX28" fmla="*/ 86944 w 240182"/>
                  <a:gd name="connsiteY28" fmla="*/ 165735 h 202311"/>
                  <a:gd name="connsiteX29" fmla="*/ 83667 w 240182"/>
                  <a:gd name="connsiteY29" fmla="*/ 168173 h 202311"/>
                  <a:gd name="connsiteX30" fmla="*/ 83820 w 240182"/>
                  <a:gd name="connsiteY30" fmla="*/ 171755 h 202311"/>
                  <a:gd name="connsiteX31" fmla="*/ 84811 w 240182"/>
                  <a:gd name="connsiteY31" fmla="*/ 175260 h 202311"/>
                  <a:gd name="connsiteX32" fmla="*/ 84734 w 240182"/>
                  <a:gd name="connsiteY32" fmla="*/ 177775 h 202311"/>
                  <a:gd name="connsiteX33" fmla="*/ 79019 w 240182"/>
                  <a:gd name="connsiteY33" fmla="*/ 178765 h 202311"/>
                  <a:gd name="connsiteX34" fmla="*/ 75743 w 240182"/>
                  <a:gd name="connsiteY34" fmla="*/ 180670 h 202311"/>
                  <a:gd name="connsiteX35" fmla="*/ 88925 w 240182"/>
                  <a:gd name="connsiteY35" fmla="*/ 184785 h 202311"/>
                  <a:gd name="connsiteX36" fmla="*/ 107366 w 240182"/>
                  <a:gd name="connsiteY36" fmla="*/ 188290 h 202311"/>
                  <a:gd name="connsiteX37" fmla="*/ 112547 w 240182"/>
                  <a:gd name="connsiteY37" fmla="*/ 189662 h 202311"/>
                  <a:gd name="connsiteX38" fmla="*/ 119710 w 240182"/>
                  <a:gd name="connsiteY38" fmla="*/ 193243 h 202311"/>
                  <a:gd name="connsiteX39" fmla="*/ 122986 w 240182"/>
                  <a:gd name="connsiteY39" fmla="*/ 194158 h 202311"/>
                  <a:gd name="connsiteX40" fmla="*/ 123215 w 240182"/>
                  <a:gd name="connsiteY40" fmla="*/ 191872 h 202311"/>
                  <a:gd name="connsiteX41" fmla="*/ 124663 w 240182"/>
                  <a:gd name="connsiteY41" fmla="*/ 189890 h 202311"/>
                  <a:gd name="connsiteX42" fmla="*/ 133274 w 240182"/>
                  <a:gd name="connsiteY42" fmla="*/ 194310 h 202311"/>
                  <a:gd name="connsiteX43" fmla="*/ 140437 w 240182"/>
                  <a:gd name="connsiteY43" fmla="*/ 195072 h 202311"/>
                  <a:gd name="connsiteX44" fmla="*/ 147599 w 240182"/>
                  <a:gd name="connsiteY44" fmla="*/ 195148 h 202311"/>
                  <a:gd name="connsiteX45" fmla="*/ 165125 w 240182"/>
                  <a:gd name="connsiteY45" fmla="*/ 193319 h 202311"/>
                  <a:gd name="connsiteX46" fmla="*/ 165811 w 240182"/>
                  <a:gd name="connsiteY46" fmla="*/ 194539 h 202311"/>
                  <a:gd name="connsiteX47" fmla="*/ 165811 w 240182"/>
                  <a:gd name="connsiteY47" fmla="*/ 196825 h 202311"/>
                  <a:gd name="connsiteX48" fmla="*/ 169316 w 240182"/>
                  <a:gd name="connsiteY48" fmla="*/ 198653 h 202311"/>
                  <a:gd name="connsiteX49" fmla="*/ 173583 w 240182"/>
                  <a:gd name="connsiteY49" fmla="*/ 197891 h 202311"/>
                  <a:gd name="connsiteX50" fmla="*/ 174955 w 240182"/>
                  <a:gd name="connsiteY50" fmla="*/ 196291 h 202311"/>
                  <a:gd name="connsiteX51" fmla="*/ 180594 w 240182"/>
                  <a:gd name="connsiteY51" fmla="*/ 198501 h 202311"/>
                  <a:gd name="connsiteX52" fmla="*/ 181584 w 240182"/>
                  <a:gd name="connsiteY52" fmla="*/ 196520 h 202311"/>
                  <a:gd name="connsiteX53" fmla="*/ 182727 w 240182"/>
                  <a:gd name="connsiteY53" fmla="*/ 195758 h 202311"/>
                  <a:gd name="connsiteX54" fmla="*/ 194005 w 240182"/>
                  <a:gd name="connsiteY54" fmla="*/ 202311 h 202311"/>
                  <a:gd name="connsiteX55" fmla="*/ 196520 w 240182"/>
                  <a:gd name="connsiteY55" fmla="*/ 202082 h 202311"/>
                  <a:gd name="connsiteX56" fmla="*/ 198958 w 240182"/>
                  <a:gd name="connsiteY56" fmla="*/ 200177 h 202311"/>
                  <a:gd name="connsiteX57" fmla="*/ 193396 w 240182"/>
                  <a:gd name="connsiteY57" fmla="*/ 195224 h 202311"/>
                  <a:gd name="connsiteX58" fmla="*/ 190119 w 240182"/>
                  <a:gd name="connsiteY58" fmla="*/ 194462 h 202311"/>
                  <a:gd name="connsiteX59" fmla="*/ 187223 w 240182"/>
                  <a:gd name="connsiteY59" fmla="*/ 191795 h 202311"/>
                  <a:gd name="connsiteX60" fmla="*/ 192100 w 240182"/>
                  <a:gd name="connsiteY60" fmla="*/ 190424 h 202311"/>
                  <a:gd name="connsiteX61" fmla="*/ 196977 w 240182"/>
                  <a:gd name="connsiteY61" fmla="*/ 190805 h 202311"/>
                  <a:gd name="connsiteX62" fmla="*/ 199263 w 240182"/>
                  <a:gd name="connsiteY62" fmla="*/ 192938 h 202311"/>
                  <a:gd name="connsiteX63" fmla="*/ 201320 w 240182"/>
                  <a:gd name="connsiteY63" fmla="*/ 195910 h 202311"/>
                  <a:gd name="connsiteX64" fmla="*/ 202311 w 240182"/>
                  <a:gd name="connsiteY64" fmla="*/ 196520 h 202311"/>
                  <a:gd name="connsiteX65" fmla="*/ 221589 w 240182"/>
                  <a:gd name="connsiteY65" fmla="*/ 200482 h 202311"/>
                  <a:gd name="connsiteX66" fmla="*/ 225552 w 240182"/>
                  <a:gd name="connsiteY66" fmla="*/ 199415 h 202311"/>
                  <a:gd name="connsiteX67" fmla="*/ 226162 w 240182"/>
                  <a:gd name="connsiteY67" fmla="*/ 197282 h 202311"/>
                  <a:gd name="connsiteX68" fmla="*/ 233248 w 240182"/>
                  <a:gd name="connsiteY68" fmla="*/ 195529 h 202311"/>
                  <a:gd name="connsiteX69" fmla="*/ 240182 w 240182"/>
                  <a:gd name="connsiteY69" fmla="*/ 190805 h 202311"/>
                  <a:gd name="connsiteX70" fmla="*/ 237515 w 240182"/>
                  <a:gd name="connsiteY70" fmla="*/ 188214 h 202311"/>
                  <a:gd name="connsiteX71" fmla="*/ 234696 w 240182"/>
                  <a:gd name="connsiteY71" fmla="*/ 186385 h 202311"/>
                  <a:gd name="connsiteX72" fmla="*/ 218465 w 240182"/>
                  <a:gd name="connsiteY72" fmla="*/ 180518 h 202311"/>
                  <a:gd name="connsiteX73" fmla="*/ 211912 w 240182"/>
                  <a:gd name="connsiteY73" fmla="*/ 176936 h 202311"/>
                  <a:gd name="connsiteX74" fmla="*/ 194767 w 240182"/>
                  <a:gd name="connsiteY74" fmla="*/ 164287 h 202311"/>
                  <a:gd name="connsiteX75" fmla="*/ 178841 w 240182"/>
                  <a:gd name="connsiteY75" fmla="*/ 147523 h 202311"/>
                  <a:gd name="connsiteX76" fmla="*/ 170154 w 240182"/>
                  <a:gd name="connsiteY76" fmla="*/ 136093 h 202311"/>
                  <a:gd name="connsiteX77" fmla="*/ 162230 w 240182"/>
                  <a:gd name="connsiteY77" fmla="*/ 123139 h 202311"/>
                  <a:gd name="connsiteX78" fmla="*/ 159639 w 240182"/>
                  <a:gd name="connsiteY78" fmla="*/ 116434 h 202311"/>
                  <a:gd name="connsiteX79" fmla="*/ 156667 w 240182"/>
                  <a:gd name="connsiteY79" fmla="*/ 110338 h 202311"/>
                  <a:gd name="connsiteX80" fmla="*/ 149962 w 240182"/>
                  <a:gd name="connsiteY80" fmla="*/ 105613 h 202311"/>
                  <a:gd name="connsiteX81" fmla="*/ 152933 w 240182"/>
                  <a:gd name="connsiteY81" fmla="*/ 99898 h 202311"/>
                  <a:gd name="connsiteX82" fmla="*/ 154000 w 240182"/>
                  <a:gd name="connsiteY82" fmla="*/ 93345 h 202311"/>
                  <a:gd name="connsiteX83" fmla="*/ 157658 w 240182"/>
                  <a:gd name="connsiteY83" fmla="*/ 87935 h 202311"/>
                  <a:gd name="connsiteX84" fmla="*/ 158496 w 240182"/>
                  <a:gd name="connsiteY84" fmla="*/ 85115 h 202311"/>
                  <a:gd name="connsiteX85" fmla="*/ 153848 w 240182"/>
                  <a:gd name="connsiteY85" fmla="*/ 78410 h 202311"/>
                  <a:gd name="connsiteX86" fmla="*/ 153543 w 240182"/>
                  <a:gd name="connsiteY86" fmla="*/ 73838 h 202311"/>
                  <a:gd name="connsiteX87" fmla="*/ 152400 w 240182"/>
                  <a:gd name="connsiteY87" fmla="*/ 71628 h 202311"/>
                  <a:gd name="connsiteX88" fmla="*/ 152247 w 240182"/>
                  <a:gd name="connsiteY88" fmla="*/ 67513 h 202311"/>
                  <a:gd name="connsiteX89" fmla="*/ 154610 w 240182"/>
                  <a:gd name="connsiteY89" fmla="*/ 64846 h 202311"/>
                  <a:gd name="connsiteX90" fmla="*/ 154000 w 240182"/>
                  <a:gd name="connsiteY90" fmla="*/ 61417 h 202311"/>
                  <a:gd name="connsiteX91" fmla="*/ 155524 w 240182"/>
                  <a:gd name="connsiteY91" fmla="*/ 59512 h 202311"/>
                  <a:gd name="connsiteX92" fmla="*/ 162306 w 240182"/>
                  <a:gd name="connsiteY92" fmla="*/ 57836 h 202311"/>
                  <a:gd name="connsiteX93" fmla="*/ 165582 w 240182"/>
                  <a:gd name="connsiteY93" fmla="*/ 52502 h 202311"/>
                  <a:gd name="connsiteX94" fmla="*/ 166268 w 240182"/>
                  <a:gd name="connsiteY94" fmla="*/ 48920 h 202311"/>
                  <a:gd name="connsiteX95" fmla="*/ 166497 w 240182"/>
                  <a:gd name="connsiteY95" fmla="*/ 45644 h 202311"/>
                  <a:gd name="connsiteX96" fmla="*/ 170154 w 240182"/>
                  <a:gd name="connsiteY96" fmla="*/ 43967 h 202311"/>
                  <a:gd name="connsiteX97" fmla="*/ 180442 w 240182"/>
                  <a:gd name="connsiteY97" fmla="*/ 43967 h 202311"/>
                  <a:gd name="connsiteX98" fmla="*/ 181889 w 240182"/>
                  <a:gd name="connsiteY98" fmla="*/ 42672 h 202311"/>
                  <a:gd name="connsiteX99" fmla="*/ 183794 w 240182"/>
                  <a:gd name="connsiteY99" fmla="*/ 39700 h 202311"/>
                  <a:gd name="connsiteX100" fmla="*/ 184632 w 240182"/>
                  <a:gd name="connsiteY100" fmla="*/ 35509 h 202311"/>
                  <a:gd name="connsiteX101" fmla="*/ 183642 w 240182"/>
                  <a:gd name="connsiteY101" fmla="*/ 29794 h 202311"/>
                  <a:gd name="connsiteX102" fmla="*/ 184480 w 240182"/>
                  <a:gd name="connsiteY102" fmla="*/ 26137 h 202311"/>
                  <a:gd name="connsiteX103" fmla="*/ 190119 w 240182"/>
                  <a:gd name="connsiteY103" fmla="*/ 20193 h 202311"/>
                  <a:gd name="connsiteX104" fmla="*/ 192557 w 240182"/>
                  <a:gd name="connsiteY104" fmla="*/ 18364 h 202311"/>
                  <a:gd name="connsiteX105" fmla="*/ 193853 w 240182"/>
                  <a:gd name="connsiteY105" fmla="*/ 13792 h 202311"/>
                  <a:gd name="connsiteX106" fmla="*/ 190805 w 240182"/>
                  <a:gd name="connsiteY106" fmla="*/ 11963 h 202311"/>
                  <a:gd name="connsiteX107" fmla="*/ 182499 w 240182"/>
                  <a:gd name="connsiteY107" fmla="*/ 9754 h 202311"/>
                  <a:gd name="connsiteX108" fmla="*/ 168935 w 240182"/>
                  <a:gd name="connsiteY108" fmla="*/ 8839 h 202311"/>
                  <a:gd name="connsiteX109" fmla="*/ 150800 w 240182"/>
                  <a:gd name="connsiteY109" fmla="*/ 5867 h 202311"/>
                  <a:gd name="connsiteX110" fmla="*/ 143103 w 240182"/>
                  <a:gd name="connsiteY110" fmla="*/ 2286 h 202311"/>
                  <a:gd name="connsiteX111" fmla="*/ 136169 w 240182"/>
                  <a:gd name="connsiteY111" fmla="*/ 381 h 202311"/>
                  <a:gd name="connsiteX112" fmla="*/ 130835 w 240182"/>
                  <a:gd name="connsiteY112" fmla="*/ 0 h 202311"/>
                  <a:gd name="connsiteX113" fmla="*/ 125882 w 240182"/>
                  <a:gd name="connsiteY113" fmla="*/ 1295 h 202311"/>
                  <a:gd name="connsiteX114" fmla="*/ 112395 w 240182"/>
                  <a:gd name="connsiteY114" fmla="*/ 6553 h 202311"/>
                  <a:gd name="connsiteX115" fmla="*/ 107518 w 240182"/>
                  <a:gd name="connsiteY115" fmla="*/ 7849 h 202311"/>
                  <a:gd name="connsiteX116" fmla="*/ 103175 w 240182"/>
                  <a:gd name="connsiteY116" fmla="*/ 8230 h 202311"/>
                  <a:gd name="connsiteX117" fmla="*/ 94488 w 240182"/>
                  <a:gd name="connsiteY117" fmla="*/ 6553 h 202311"/>
                  <a:gd name="connsiteX118" fmla="*/ 90068 w 240182"/>
                  <a:gd name="connsiteY118" fmla="*/ 7010 h 202311"/>
                  <a:gd name="connsiteX119" fmla="*/ 85496 w 240182"/>
                  <a:gd name="connsiteY119" fmla="*/ 9449 h 202311"/>
                  <a:gd name="connsiteX120" fmla="*/ 80772 w 240182"/>
                  <a:gd name="connsiteY120" fmla="*/ 11049 h 202311"/>
                  <a:gd name="connsiteX121" fmla="*/ 74752 w 240182"/>
                  <a:gd name="connsiteY121" fmla="*/ 12040 h 202311"/>
                  <a:gd name="connsiteX122" fmla="*/ 70637 w 240182"/>
                  <a:gd name="connsiteY122" fmla="*/ 15088 h 202311"/>
                  <a:gd name="connsiteX123" fmla="*/ 68580 w 240182"/>
                  <a:gd name="connsiteY123" fmla="*/ 17755 h 202311"/>
                  <a:gd name="connsiteX124" fmla="*/ 68275 w 240182"/>
                  <a:gd name="connsiteY124" fmla="*/ 20955 h 202311"/>
                  <a:gd name="connsiteX125" fmla="*/ 70104 w 240182"/>
                  <a:gd name="connsiteY125" fmla="*/ 27737 h 202311"/>
                  <a:gd name="connsiteX126" fmla="*/ 70485 w 240182"/>
                  <a:gd name="connsiteY126" fmla="*/ 30556 h 202311"/>
                  <a:gd name="connsiteX127" fmla="*/ 75209 w 240182"/>
                  <a:gd name="connsiteY127" fmla="*/ 34671 h 202311"/>
                  <a:gd name="connsiteX128" fmla="*/ 70713 w 240182"/>
                  <a:gd name="connsiteY128" fmla="*/ 35585 h 202311"/>
                  <a:gd name="connsiteX129" fmla="*/ 66142 w 240182"/>
                  <a:gd name="connsiteY129" fmla="*/ 34900 h 202311"/>
                  <a:gd name="connsiteX130" fmla="*/ 61874 w 240182"/>
                  <a:gd name="connsiteY130" fmla="*/ 34900 h 202311"/>
                  <a:gd name="connsiteX131" fmla="*/ 57531 w 240182"/>
                  <a:gd name="connsiteY131" fmla="*/ 35890 h 202311"/>
                  <a:gd name="connsiteX132" fmla="*/ 53645 w 240182"/>
                  <a:gd name="connsiteY132" fmla="*/ 37719 h 202311"/>
                  <a:gd name="connsiteX133" fmla="*/ 44577 w 240182"/>
                  <a:gd name="connsiteY133" fmla="*/ 43815 h 202311"/>
                  <a:gd name="connsiteX134" fmla="*/ 43510 w 240182"/>
                  <a:gd name="connsiteY134" fmla="*/ 45491 h 202311"/>
                  <a:gd name="connsiteX135" fmla="*/ 42672 w 240182"/>
                  <a:gd name="connsiteY135" fmla="*/ 47701 h 202311"/>
                  <a:gd name="connsiteX136" fmla="*/ 45567 w 240182"/>
                  <a:gd name="connsiteY136" fmla="*/ 50140 h 202311"/>
                  <a:gd name="connsiteX137" fmla="*/ 48616 w 240182"/>
                  <a:gd name="connsiteY137" fmla="*/ 51740 h 202311"/>
                  <a:gd name="connsiteX138" fmla="*/ 57683 w 240182"/>
                  <a:gd name="connsiteY138" fmla="*/ 52730 h 202311"/>
                  <a:gd name="connsiteX139" fmla="*/ 54635 w 240182"/>
                  <a:gd name="connsiteY139" fmla="*/ 56312 h 202311"/>
                  <a:gd name="connsiteX140" fmla="*/ 54102 w 240182"/>
                  <a:gd name="connsiteY140" fmla="*/ 58369 h 202311"/>
                  <a:gd name="connsiteX141" fmla="*/ 55626 w 240182"/>
                  <a:gd name="connsiteY141" fmla="*/ 61341 h 202311"/>
                  <a:gd name="connsiteX142" fmla="*/ 51206 w 240182"/>
                  <a:gd name="connsiteY142" fmla="*/ 66218 h 202311"/>
                  <a:gd name="connsiteX143" fmla="*/ 49835 w 240182"/>
                  <a:gd name="connsiteY143" fmla="*/ 69571 h 202311"/>
                  <a:gd name="connsiteX144" fmla="*/ 49530 w 240182"/>
                  <a:gd name="connsiteY144" fmla="*/ 72847 h 202311"/>
                  <a:gd name="connsiteX145" fmla="*/ 47777 w 240182"/>
                  <a:gd name="connsiteY145" fmla="*/ 76733 h 202311"/>
                  <a:gd name="connsiteX146" fmla="*/ 46253 w 240182"/>
                  <a:gd name="connsiteY146" fmla="*/ 79400 h 202311"/>
                  <a:gd name="connsiteX147" fmla="*/ 44881 w 240182"/>
                  <a:gd name="connsiteY147" fmla="*/ 80620 h 202311"/>
                  <a:gd name="connsiteX148" fmla="*/ 40005 w 240182"/>
                  <a:gd name="connsiteY148" fmla="*/ 82829 h 202311"/>
                  <a:gd name="connsiteX149" fmla="*/ 37947 w 240182"/>
                  <a:gd name="connsiteY149" fmla="*/ 86868 h 202311"/>
                  <a:gd name="connsiteX150" fmla="*/ 35052 w 240182"/>
                  <a:gd name="connsiteY150" fmla="*/ 89916 h 202311"/>
                  <a:gd name="connsiteX151" fmla="*/ 31928 w 240182"/>
                  <a:gd name="connsiteY151" fmla="*/ 91669 h 202311"/>
                  <a:gd name="connsiteX152" fmla="*/ 24841 w 240182"/>
                  <a:gd name="connsiteY152" fmla="*/ 91592 h 202311"/>
                  <a:gd name="connsiteX153" fmla="*/ 17754 w 240182"/>
                  <a:gd name="connsiteY153" fmla="*/ 89992 h 202311"/>
                  <a:gd name="connsiteX154" fmla="*/ 14630 w 240182"/>
                  <a:gd name="connsiteY154" fmla="*/ 90830 h 202311"/>
                  <a:gd name="connsiteX155" fmla="*/ 8686 w 240182"/>
                  <a:gd name="connsiteY155" fmla="*/ 93878 h 20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240182" h="202311">
                    <a:moveTo>
                      <a:pt x="5943" y="95936"/>
                    </a:moveTo>
                    <a:lnTo>
                      <a:pt x="2133" y="102413"/>
                    </a:lnTo>
                    <a:lnTo>
                      <a:pt x="533" y="105689"/>
                    </a:lnTo>
                    <a:lnTo>
                      <a:pt x="0" y="113462"/>
                    </a:lnTo>
                    <a:lnTo>
                      <a:pt x="381" y="116967"/>
                    </a:lnTo>
                    <a:lnTo>
                      <a:pt x="3200" y="126111"/>
                    </a:lnTo>
                    <a:lnTo>
                      <a:pt x="6248" y="131597"/>
                    </a:lnTo>
                    <a:lnTo>
                      <a:pt x="10211" y="134798"/>
                    </a:lnTo>
                    <a:lnTo>
                      <a:pt x="14935" y="137236"/>
                    </a:lnTo>
                    <a:lnTo>
                      <a:pt x="19736" y="138379"/>
                    </a:lnTo>
                    <a:lnTo>
                      <a:pt x="29108" y="137312"/>
                    </a:lnTo>
                    <a:lnTo>
                      <a:pt x="38405" y="133960"/>
                    </a:lnTo>
                    <a:lnTo>
                      <a:pt x="48463" y="136246"/>
                    </a:lnTo>
                    <a:lnTo>
                      <a:pt x="57378" y="136931"/>
                    </a:lnTo>
                    <a:lnTo>
                      <a:pt x="75057" y="133655"/>
                    </a:lnTo>
                    <a:lnTo>
                      <a:pt x="76886" y="134493"/>
                    </a:lnTo>
                    <a:lnTo>
                      <a:pt x="73838" y="138227"/>
                    </a:lnTo>
                    <a:lnTo>
                      <a:pt x="73304" y="143713"/>
                    </a:lnTo>
                    <a:lnTo>
                      <a:pt x="76809" y="147904"/>
                    </a:lnTo>
                    <a:lnTo>
                      <a:pt x="80848" y="147752"/>
                    </a:lnTo>
                    <a:lnTo>
                      <a:pt x="85039" y="148438"/>
                    </a:lnTo>
                    <a:lnTo>
                      <a:pt x="83820" y="150952"/>
                    </a:lnTo>
                    <a:lnTo>
                      <a:pt x="95250" y="158039"/>
                    </a:lnTo>
                    <a:lnTo>
                      <a:pt x="105689" y="162992"/>
                    </a:lnTo>
                    <a:lnTo>
                      <a:pt x="103327" y="164440"/>
                    </a:lnTo>
                    <a:lnTo>
                      <a:pt x="96698" y="162154"/>
                    </a:lnTo>
                    <a:lnTo>
                      <a:pt x="93269" y="162916"/>
                    </a:lnTo>
                    <a:lnTo>
                      <a:pt x="94107" y="166878"/>
                    </a:lnTo>
                    <a:lnTo>
                      <a:pt x="86944" y="165735"/>
                    </a:lnTo>
                    <a:lnTo>
                      <a:pt x="83667" y="168173"/>
                    </a:lnTo>
                    <a:lnTo>
                      <a:pt x="83820" y="171755"/>
                    </a:lnTo>
                    <a:lnTo>
                      <a:pt x="84811" y="175260"/>
                    </a:lnTo>
                    <a:lnTo>
                      <a:pt x="84734" y="177775"/>
                    </a:lnTo>
                    <a:lnTo>
                      <a:pt x="79019" y="178765"/>
                    </a:lnTo>
                    <a:lnTo>
                      <a:pt x="75743" y="180670"/>
                    </a:lnTo>
                    <a:lnTo>
                      <a:pt x="88925" y="184785"/>
                    </a:lnTo>
                    <a:lnTo>
                      <a:pt x="107366" y="188290"/>
                    </a:lnTo>
                    <a:lnTo>
                      <a:pt x="112547" y="189662"/>
                    </a:lnTo>
                    <a:lnTo>
                      <a:pt x="119710" y="193243"/>
                    </a:lnTo>
                    <a:lnTo>
                      <a:pt x="122986" y="194158"/>
                    </a:lnTo>
                    <a:lnTo>
                      <a:pt x="123215" y="191872"/>
                    </a:lnTo>
                    <a:lnTo>
                      <a:pt x="124663" y="189890"/>
                    </a:lnTo>
                    <a:lnTo>
                      <a:pt x="133274" y="194310"/>
                    </a:lnTo>
                    <a:lnTo>
                      <a:pt x="140437" y="195072"/>
                    </a:lnTo>
                    <a:lnTo>
                      <a:pt x="147599" y="195148"/>
                    </a:lnTo>
                    <a:lnTo>
                      <a:pt x="165125" y="193319"/>
                    </a:lnTo>
                    <a:lnTo>
                      <a:pt x="165811" y="194539"/>
                    </a:lnTo>
                    <a:lnTo>
                      <a:pt x="165811" y="196825"/>
                    </a:lnTo>
                    <a:lnTo>
                      <a:pt x="169316" y="198653"/>
                    </a:lnTo>
                    <a:lnTo>
                      <a:pt x="173583" y="197891"/>
                    </a:lnTo>
                    <a:lnTo>
                      <a:pt x="174955" y="196291"/>
                    </a:lnTo>
                    <a:lnTo>
                      <a:pt x="180594" y="198501"/>
                    </a:lnTo>
                    <a:lnTo>
                      <a:pt x="181584" y="196520"/>
                    </a:lnTo>
                    <a:lnTo>
                      <a:pt x="182727" y="195758"/>
                    </a:lnTo>
                    <a:lnTo>
                      <a:pt x="194005" y="202311"/>
                    </a:lnTo>
                    <a:lnTo>
                      <a:pt x="196520" y="202082"/>
                    </a:lnTo>
                    <a:lnTo>
                      <a:pt x="198958" y="200177"/>
                    </a:lnTo>
                    <a:lnTo>
                      <a:pt x="193396" y="195224"/>
                    </a:lnTo>
                    <a:lnTo>
                      <a:pt x="190119" y="194462"/>
                    </a:lnTo>
                    <a:lnTo>
                      <a:pt x="187223" y="191795"/>
                    </a:lnTo>
                    <a:lnTo>
                      <a:pt x="192100" y="190424"/>
                    </a:lnTo>
                    <a:lnTo>
                      <a:pt x="196977" y="190805"/>
                    </a:lnTo>
                    <a:lnTo>
                      <a:pt x="199263" y="192938"/>
                    </a:lnTo>
                    <a:lnTo>
                      <a:pt x="201320" y="195910"/>
                    </a:lnTo>
                    <a:lnTo>
                      <a:pt x="202311" y="196520"/>
                    </a:lnTo>
                    <a:lnTo>
                      <a:pt x="221589" y="200482"/>
                    </a:lnTo>
                    <a:lnTo>
                      <a:pt x="225552" y="199415"/>
                    </a:lnTo>
                    <a:lnTo>
                      <a:pt x="226162" y="197282"/>
                    </a:lnTo>
                    <a:lnTo>
                      <a:pt x="233248" y="195529"/>
                    </a:lnTo>
                    <a:lnTo>
                      <a:pt x="240182" y="190805"/>
                    </a:lnTo>
                    <a:lnTo>
                      <a:pt x="237515" y="188214"/>
                    </a:lnTo>
                    <a:lnTo>
                      <a:pt x="234696" y="186385"/>
                    </a:lnTo>
                    <a:lnTo>
                      <a:pt x="218465" y="180518"/>
                    </a:lnTo>
                    <a:lnTo>
                      <a:pt x="211912" y="176936"/>
                    </a:lnTo>
                    <a:lnTo>
                      <a:pt x="194767" y="164287"/>
                    </a:lnTo>
                    <a:lnTo>
                      <a:pt x="178841" y="147523"/>
                    </a:lnTo>
                    <a:lnTo>
                      <a:pt x="170154" y="136093"/>
                    </a:lnTo>
                    <a:lnTo>
                      <a:pt x="162230" y="123139"/>
                    </a:lnTo>
                    <a:lnTo>
                      <a:pt x="159639" y="116434"/>
                    </a:lnTo>
                    <a:lnTo>
                      <a:pt x="156667" y="110338"/>
                    </a:lnTo>
                    <a:lnTo>
                      <a:pt x="149962" y="105613"/>
                    </a:lnTo>
                    <a:lnTo>
                      <a:pt x="152933" y="99898"/>
                    </a:lnTo>
                    <a:lnTo>
                      <a:pt x="154000" y="93345"/>
                    </a:lnTo>
                    <a:lnTo>
                      <a:pt x="157658" y="87935"/>
                    </a:lnTo>
                    <a:lnTo>
                      <a:pt x="158496" y="85115"/>
                    </a:lnTo>
                    <a:lnTo>
                      <a:pt x="153848" y="78410"/>
                    </a:lnTo>
                    <a:lnTo>
                      <a:pt x="153543" y="73838"/>
                    </a:lnTo>
                    <a:lnTo>
                      <a:pt x="152400" y="71628"/>
                    </a:lnTo>
                    <a:lnTo>
                      <a:pt x="152247" y="67513"/>
                    </a:lnTo>
                    <a:lnTo>
                      <a:pt x="154610" y="64846"/>
                    </a:lnTo>
                    <a:lnTo>
                      <a:pt x="154000" y="61417"/>
                    </a:lnTo>
                    <a:lnTo>
                      <a:pt x="155524" y="59512"/>
                    </a:lnTo>
                    <a:lnTo>
                      <a:pt x="162306" y="57836"/>
                    </a:lnTo>
                    <a:lnTo>
                      <a:pt x="165582" y="52502"/>
                    </a:lnTo>
                    <a:lnTo>
                      <a:pt x="166268" y="48920"/>
                    </a:lnTo>
                    <a:lnTo>
                      <a:pt x="166497" y="45644"/>
                    </a:lnTo>
                    <a:lnTo>
                      <a:pt x="170154" y="43967"/>
                    </a:lnTo>
                    <a:lnTo>
                      <a:pt x="180442" y="43967"/>
                    </a:lnTo>
                    <a:lnTo>
                      <a:pt x="181889" y="42672"/>
                    </a:lnTo>
                    <a:lnTo>
                      <a:pt x="183794" y="39700"/>
                    </a:lnTo>
                    <a:lnTo>
                      <a:pt x="184632" y="35509"/>
                    </a:lnTo>
                    <a:lnTo>
                      <a:pt x="183642" y="29794"/>
                    </a:lnTo>
                    <a:lnTo>
                      <a:pt x="184480" y="26137"/>
                    </a:lnTo>
                    <a:lnTo>
                      <a:pt x="190119" y="20193"/>
                    </a:lnTo>
                    <a:lnTo>
                      <a:pt x="192557" y="18364"/>
                    </a:lnTo>
                    <a:lnTo>
                      <a:pt x="193853" y="13792"/>
                    </a:lnTo>
                    <a:lnTo>
                      <a:pt x="190805" y="11963"/>
                    </a:lnTo>
                    <a:lnTo>
                      <a:pt x="182499" y="9754"/>
                    </a:lnTo>
                    <a:lnTo>
                      <a:pt x="168935" y="8839"/>
                    </a:lnTo>
                    <a:lnTo>
                      <a:pt x="150800" y="5867"/>
                    </a:lnTo>
                    <a:lnTo>
                      <a:pt x="143103" y="2286"/>
                    </a:lnTo>
                    <a:lnTo>
                      <a:pt x="136169" y="381"/>
                    </a:lnTo>
                    <a:lnTo>
                      <a:pt x="130835" y="0"/>
                    </a:lnTo>
                    <a:lnTo>
                      <a:pt x="125882" y="1295"/>
                    </a:lnTo>
                    <a:lnTo>
                      <a:pt x="112395" y="6553"/>
                    </a:lnTo>
                    <a:lnTo>
                      <a:pt x="107518" y="7849"/>
                    </a:lnTo>
                    <a:lnTo>
                      <a:pt x="103175" y="8230"/>
                    </a:lnTo>
                    <a:lnTo>
                      <a:pt x="94488" y="6553"/>
                    </a:lnTo>
                    <a:lnTo>
                      <a:pt x="90068" y="7010"/>
                    </a:lnTo>
                    <a:lnTo>
                      <a:pt x="85496" y="9449"/>
                    </a:lnTo>
                    <a:lnTo>
                      <a:pt x="80772" y="11049"/>
                    </a:lnTo>
                    <a:lnTo>
                      <a:pt x="74752" y="12040"/>
                    </a:lnTo>
                    <a:lnTo>
                      <a:pt x="70637" y="15088"/>
                    </a:lnTo>
                    <a:lnTo>
                      <a:pt x="68580" y="17755"/>
                    </a:lnTo>
                    <a:lnTo>
                      <a:pt x="68275" y="20955"/>
                    </a:lnTo>
                    <a:lnTo>
                      <a:pt x="70104" y="27737"/>
                    </a:lnTo>
                    <a:lnTo>
                      <a:pt x="70485" y="30556"/>
                    </a:lnTo>
                    <a:lnTo>
                      <a:pt x="75209" y="34671"/>
                    </a:lnTo>
                    <a:lnTo>
                      <a:pt x="70713" y="35585"/>
                    </a:lnTo>
                    <a:lnTo>
                      <a:pt x="66142" y="34900"/>
                    </a:lnTo>
                    <a:lnTo>
                      <a:pt x="61874" y="34900"/>
                    </a:lnTo>
                    <a:lnTo>
                      <a:pt x="57531" y="35890"/>
                    </a:lnTo>
                    <a:lnTo>
                      <a:pt x="53645" y="37719"/>
                    </a:lnTo>
                    <a:lnTo>
                      <a:pt x="44577" y="43815"/>
                    </a:lnTo>
                    <a:lnTo>
                      <a:pt x="43510" y="45491"/>
                    </a:lnTo>
                    <a:lnTo>
                      <a:pt x="42672" y="47701"/>
                    </a:lnTo>
                    <a:lnTo>
                      <a:pt x="45567" y="50140"/>
                    </a:lnTo>
                    <a:lnTo>
                      <a:pt x="48616" y="51740"/>
                    </a:lnTo>
                    <a:lnTo>
                      <a:pt x="57683" y="52730"/>
                    </a:lnTo>
                    <a:lnTo>
                      <a:pt x="54635" y="56312"/>
                    </a:lnTo>
                    <a:lnTo>
                      <a:pt x="54102" y="58369"/>
                    </a:lnTo>
                    <a:lnTo>
                      <a:pt x="55626" y="61341"/>
                    </a:lnTo>
                    <a:lnTo>
                      <a:pt x="51206" y="66218"/>
                    </a:lnTo>
                    <a:lnTo>
                      <a:pt x="49835" y="69571"/>
                    </a:lnTo>
                    <a:lnTo>
                      <a:pt x="49530" y="72847"/>
                    </a:lnTo>
                    <a:lnTo>
                      <a:pt x="47777" y="76733"/>
                    </a:lnTo>
                    <a:lnTo>
                      <a:pt x="46253" y="79400"/>
                    </a:lnTo>
                    <a:lnTo>
                      <a:pt x="44881" y="80620"/>
                    </a:lnTo>
                    <a:lnTo>
                      <a:pt x="40005" y="82829"/>
                    </a:lnTo>
                    <a:lnTo>
                      <a:pt x="37947" y="86868"/>
                    </a:lnTo>
                    <a:lnTo>
                      <a:pt x="35052" y="89916"/>
                    </a:lnTo>
                    <a:lnTo>
                      <a:pt x="31928" y="91669"/>
                    </a:lnTo>
                    <a:lnTo>
                      <a:pt x="24841" y="91592"/>
                    </a:lnTo>
                    <a:lnTo>
                      <a:pt x="17754" y="89992"/>
                    </a:lnTo>
                    <a:lnTo>
                      <a:pt x="14630" y="90830"/>
                    </a:lnTo>
                    <a:lnTo>
                      <a:pt x="8686" y="9387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2" name="Freeform: Shape 1881">
                <a:extLst>
                  <a:ext uri="{FF2B5EF4-FFF2-40B4-BE49-F238E27FC236}">
                    <a16:creationId xmlns:a16="http://schemas.microsoft.com/office/drawing/2014/main" id="{7DB1116C-180E-4180-AFE9-70E1854EFBB9}"/>
                  </a:ext>
                </a:extLst>
              </p:cNvPr>
              <p:cNvSpPr/>
              <p:nvPr/>
            </p:nvSpPr>
            <p:spPr>
              <a:xfrm>
                <a:off x="7250506" y="455904"/>
                <a:ext cx="22402" cy="11734"/>
              </a:xfrm>
              <a:custGeom>
                <a:avLst/>
                <a:gdLst>
                  <a:gd name="connsiteX0" fmla="*/ 1676 w 22402"/>
                  <a:gd name="connsiteY0" fmla="*/ 7772 h 11734"/>
                  <a:gd name="connsiteX1" fmla="*/ 5791 w 22402"/>
                  <a:gd name="connsiteY1" fmla="*/ 11278 h 11734"/>
                  <a:gd name="connsiteX2" fmla="*/ 9601 w 22402"/>
                  <a:gd name="connsiteY2" fmla="*/ 11735 h 11734"/>
                  <a:gd name="connsiteX3" fmla="*/ 14935 w 22402"/>
                  <a:gd name="connsiteY3" fmla="*/ 11125 h 11734"/>
                  <a:gd name="connsiteX4" fmla="*/ 16307 w 22402"/>
                  <a:gd name="connsiteY4" fmla="*/ 8915 h 11734"/>
                  <a:gd name="connsiteX5" fmla="*/ 22403 w 22402"/>
                  <a:gd name="connsiteY5" fmla="*/ 5639 h 11734"/>
                  <a:gd name="connsiteX6" fmla="*/ 19736 w 22402"/>
                  <a:gd name="connsiteY6" fmla="*/ 1829 h 11734"/>
                  <a:gd name="connsiteX7" fmla="*/ 13488 w 22402"/>
                  <a:gd name="connsiteY7" fmla="*/ 0 h 11734"/>
                  <a:gd name="connsiteX8" fmla="*/ 8687 w 22402"/>
                  <a:gd name="connsiteY8" fmla="*/ 152 h 11734"/>
                  <a:gd name="connsiteX9" fmla="*/ 5943 w 22402"/>
                  <a:gd name="connsiteY9" fmla="*/ 1143 h 11734"/>
                  <a:gd name="connsiteX10" fmla="*/ 5334 w 22402"/>
                  <a:gd name="connsiteY10" fmla="*/ 2362 h 11734"/>
                  <a:gd name="connsiteX11" fmla="*/ 3734 w 22402"/>
                  <a:gd name="connsiteY11" fmla="*/ 4039 h 11734"/>
                  <a:gd name="connsiteX12" fmla="*/ 0 w 22402"/>
                  <a:gd name="connsiteY12" fmla="*/ 4343 h 11734"/>
                  <a:gd name="connsiteX13" fmla="*/ 305 w 22402"/>
                  <a:gd name="connsiteY13" fmla="*/ 6172 h 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02" h="11734">
                    <a:moveTo>
                      <a:pt x="1676" y="7772"/>
                    </a:moveTo>
                    <a:lnTo>
                      <a:pt x="5791" y="11278"/>
                    </a:lnTo>
                    <a:lnTo>
                      <a:pt x="9601" y="11735"/>
                    </a:lnTo>
                    <a:lnTo>
                      <a:pt x="14935" y="11125"/>
                    </a:lnTo>
                    <a:lnTo>
                      <a:pt x="16307" y="8915"/>
                    </a:lnTo>
                    <a:lnTo>
                      <a:pt x="22403" y="5639"/>
                    </a:lnTo>
                    <a:lnTo>
                      <a:pt x="19736" y="1829"/>
                    </a:lnTo>
                    <a:lnTo>
                      <a:pt x="13488" y="0"/>
                    </a:lnTo>
                    <a:lnTo>
                      <a:pt x="8687" y="152"/>
                    </a:lnTo>
                    <a:lnTo>
                      <a:pt x="5943" y="1143"/>
                    </a:lnTo>
                    <a:lnTo>
                      <a:pt x="5334" y="2362"/>
                    </a:lnTo>
                    <a:lnTo>
                      <a:pt x="3734" y="4039"/>
                    </a:lnTo>
                    <a:lnTo>
                      <a:pt x="0" y="4343"/>
                    </a:lnTo>
                    <a:lnTo>
                      <a:pt x="305" y="61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3" name="Freeform: Shape 1882">
                <a:extLst>
                  <a:ext uri="{FF2B5EF4-FFF2-40B4-BE49-F238E27FC236}">
                    <a16:creationId xmlns:a16="http://schemas.microsoft.com/office/drawing/2014/main" id="{2D2BAA02-808C-4435-A87D-8EA495BAAC5E}"/>
                  </a:ext>
                </a:extLst>
              </p:cNvPr>
              <p:cNvSpPr/>
              <p:nvPr/>
            </p:nvSpPr>
            <p:spPr>
              <a:xfrm>
                <a:off x="7038746" y="484479"/>
                <a:ext cx="146609" cy="36347"/>
              </a:xfrm>
              <a:custGeom>
                <a:avLst/>
                <a:gdLst>
                  <a:gd name="connsiteX0" fmla="*/ 18745 w 146609"/>
                  <a:gd name="connsiteY0" fmla="*/ 26213 h 36347"/>
                  <a:gd name="connsiteX1" fmla="*/ 28499 w 146609"/>
                  <a:gd name="connsiteY1" fmla="*/ 28270 h 36347"/>
                  <a:gd name="connsiteX2" fmla="*/ 41224 w 146609"/>
                  <a:gd name="connsiteY2" fmla="*/ 25375 h 36347"/>
                  <a:gd name="connsiteX3" fmla="*/ 43358 w 146609"/>
                  <a:gd name="connsiteY3" fmla="*/ 27965 h 36347"/>
                  <a:gd name="connsiteX4" fmla="*/ 44730 w 146609"/>
                  <a:gd name="connsiteY4" fmla="*/ 32995 h 36347"/>
                  <a:gd name="connsiteX5" fmla="*/ 47930 w 146609"/>
                  <a:gd name="connsiteY5" fmla="*/ 36347 h 36347"/>
                  <a:gd name="connsiteX6" fmla="*/ 57074 w 146609"/>
                  <a:gd name="connsiteY6" fmla="*/ 35433 h 36347"/>
                  <a:gd name="connsiteX7" fmla="*/ 62332 w 146609"/>
                  <a:gd name="connsiteY7" fmla="*/ 33757 h 36347"/>
                  <a:gd name="connsiteX8" fmla="*/ 66599 w 146609"/>
                  <a:gd name="connsiteY8" fmla="*/ 27965 h 36347"/>
                  <a:gd name="connsiteX9" fmla="*/ 68733 w 146609"/>
                  <a:gd name="connsiteY9" fmla="*/ 26137 h 36347"/>
                  <a:gd name="connsiteX10" fmla="*/ 81610 w 146609"/>
                  <a:gd name="connsiteY10" fmla="*/ 26060 h 36347"/>
                  <a:gd name="connsiteX11" fmla="*/ 86868 w 146609"/>
                  <a:gd name="connsiteY11" fmla="*/ 21869 h 36347"/>
                  <a:gd name="connsiteX12" fmla="*/ 88926 w 146609"/>
                  <a:gd name="connsiteY12" fmla="*/ 21336 h 36347"/>
                  <a:gd name="connsiteX13" fmla="*/ 92964 w 146609"/>
                  <a:gd name="connsiteY13" fmla="*/ 22098 h 36347"/>
                  <a:gd name="connsiteX14" fmla="*/ 97308 w 146609"/>
                  <a:gd name="connsiteY14" fmla="*/ 16002 h 36347"/>
                  <a:gd name="connsiteX15" fmla="*/ 101041 w 146609"/>
                  <a:gd name="connsiteY15" fmla="*/ 14859 h 36347"/>
                  <a:gd name="connsiteX16" fmla="*/ 104470 w 146609"/>
                  <a:gd name="connsiteY16" fmla="*/ 9982 h 36347"/>
                  <a:gd name="connsiteX17" fmla="*/ 108509 w 146609"/>
                  <a:gd name="connsiteY17" fmla="*/ 7925 h 36347"/>
                  <a:gd name="connsiteX18" fmla="*/ 111329 w 146609"/>
                  <a:gd name="connsiteY18" fmla="*/ 8763 h 36347"/>
                  <a:gd name="connsiteX19" fmla="*/ 121692 w 146609"/>
                  <a:gd name="connsiteY19" fmla="*/ 16612 h 36347"/>
                  <a:gd name="connsiteX20" fmla="*/ 144247 w 146609"/>
                  <a:gd name="connsiteY20" fmla="*/ 20041 h 36347"/>
                  <a:gd name="connsiteX21" fmla="*/ 146457 w 146609"/>
                  <a:gd name="connsiteY21" fmla="*/ 19736 h 36347"/>
                  <a:gd name="connsiteX22" fmla="*/ 146609 w 146609"/>
                  <a:gd name="connsiteY22" fmla="*/ 12192 h 36347"/>
                  <a:gd name="connsiteX23" fmla="*/ 141199 w 146609"/>
                  <a:gd name="connsiteY23" fmla="*/ 6706 h 36347"/>
                  <a:gd name="connsiteX24" fmla="*/ 137236 w 146609"/>
                  <a:gd name="connsiteY24" fmla="*/ 4267 h 36347"/>
                  <a:gd name="connsiteX25" fmla="*/ 133350 w 146609"/>
                  <a:gd name="connsiteY25" fmla="*/ 3124 h 36347"/>
                  <a:gd name="connsiteX26" fmla="*/ 129388 w 146609"/>
                  <a:gd name="connsiteY26" fmla="*/ 2743 h 36347"/>
                  <a:gd name="connsiteX27" fmla="*/ 116053 w 146609"/>
                  <a:gd name="connsiteY27" fmla="*/ 3658 h 36347"/>
                  <a:gd name="connsiteX28" fmla="*/ 98298 w 146609"/>
                  <a:gd name="connsiteY28" fmla="*/ 0 h 36347"/>
                  <a:gd name="connsiteX29" fmla="*/ 94869 w 146609"/>
                  <a:gd name="connsiteY29" fmla="*/ 76 h 36347"/>
                  <a:gd name="connsiteX30" fmla="*/ 81991 w 146609"/>
                  <a:gd name="connsiteY30" fmla="*/ 3505 h 36347"/>
                  <a:gd name="connsiteX31" fmla="*/ 73381 w 146609"/>
                  <a:gd name="connsiteY31" fmla="*/ 8839 h 36347"/>
                  <a:gd name="connsiteX32" fmla="*/ 55169 w 146609"/>
                  <a:gd name="connsiteY32" fmla="*/ 10668 h 36347"/>
                  <a:gd name="connsiteX33" fmla="*/ 8459 w 146609"/>
                  <a:gd name="connsiteY33" fmla="*/ 18059 h 36347"/>
                  <a:gd name="connsiteX34" fmla="*/ 0 w 146609"/>
                  <a:gd name="connsiteY34" fmla="*/ 21717 h 36347"/>
                  <a:gd name="connsiteX35" fmla="*/ 9525 w 146609"/>
                  <a:gd name="connsiteY35" fmla="*/ 22784 h 3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6609" h="36347">
                    <a:moveTo>
                      <a:pt x="18745" y="26213"/>
                    </a:moveTo>
                    <a:lnTo>
                      <a:pt x="28499" y="28270"/>
                    </a:lnTo>
                    <a:lnTo>
                      <a:pt x="41224" y="25375"/>
                    </a:lnTo>
                    <a:lnTo>
                      <a:pt x="43358" y="27965"/>
                    </a:lnTo>
                    <a:lnTo>
                      <a:pt x="44730" y="32995"/>
                    </a:lnTo>
                    <a:lnTo>
                      <a:pt x="47930" y="36347"/>
                    </a:lnTo>
                    <a:lnTo>
                      <a:pt x="57074" y="35433"/>
                    </a:lnTo>
                    <a:lnTo>
                      <a:pt x="62332" y="33757"/>
                    </a:lnTo>
                    <a:lnTo>
                      <a:pt x="66599" y="27965"/>
                    </a:lnTo>
                    <a:lnTo>
                      <a:pt x="68733" y="26137"/>
                    </a:lnTo>
                    <a:lnTo>
                      <a:pt x="81610" y="26060"/>
                    </a:lnTo>
                    <a:lnTo>
                      <a:pt x="86868" y="21869"/>
                    </a:lnTo>
                    <a:lnTo>
                      <a:pt x="88926" y="21336"/>
                    </a:lnTo>
                    <a:lnTo>
                      <a:pt x="92964" y="22098"/>
                    </a:lnTo>
                    <a:lnTo>
                      <a:pt x="97308" y="16002"/>
                    </a:lnTo>
                    <a:lnTo>
                      <a:pt x="101041" y="14859"/>
                    </a:lnTo>
                    <a:lnTo>
                      <a:pt x="104470" y="9982"/>
                    </a:lnTo>
                    <a:lnTo>
                      <a:pt x="108509" y="7925"/>
                    </a:lnTo>
                    <a:lnTo>
                      <a:pt x="111329" y="8763"/>
                    </a:lnTo>
                    <a:lnTo>
                      <a:pt x="121692" y="16612"/>
                    </a:lnTo>
                    <a:lnTo>
                      <a:pt x="144247" y="20041"/>
                    </a:lnTo>
                    <a:lnTo>
                      <a:pt x="146457" y="19736"/>
                    </a:lnTo>
                    <a:lnTo>
                      <a:pt x="146609" y="12192"/>
                    </a:lnTo>
                    <a:lnTo>
                      <a:pt x="141199" y="6706"/>
                    </a:lnTo>
                    <a:lnTo>
                      <a:pt x="137236" y="4267"/>
                    </a:lnTo>
                    <a:lnTo>
                      <a:pt x="133350" y="3124"/>
                    </a:lnTo>
                    <a:lnTo>
                      <a:pt x="129388" y="2743"/>
                    </a:lnTo>
                    <a:lnTo>
                      <a:pt x="116053" y="3658"/>
                    </a:lnTo>
                    <a:lnTo>
                      <a:pt x="98298" y="0"/>
                    </a:lnTo>
                    <a:lnTo>
                      <a:pt x="94869" y="76"/>
                    </a:lnTo>
                    <a:lnTo>
                      <a:pt x="81991" y="3505"/>
                    </a:lnTo>
                    <a:lnTo>
                      <a:pt x="73381" y="8839"/>
                    </a:lnTo>
                    <a:lnTo>
                      <a:pt x="55169" y="10668"/>
                    </a:lnTo>
                    <a:lnTo>
                      <a:pt x="8459" y="18059"/>
                    </a:lnTo>
                    <a:lnTo>
                      <a:pt x="0" y="21717"/>
                    </a:lnTo>
                    <a:lnTo>
                      <a:pt x="9525" y="2278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4" name="Freeform: Shape 1883">
                <a:extLst>
                  <a:ext uri="{FF2B5EF4-FFF2-40B4-BE49-F238E27FC236}">
                    <a16:creationId xmlns:a16="http://schemas.microsoft.com/office/drawing/2014/main" id="{2D45E398-FB7D-48D1-998B-B95C9DCFD2BD}"/>
                  </a:ext>
                </a:extLst>
              </p:cNvPr>
              <p:cNvSpPr/>
              <p:nvPr/>
            </p:nvSpPr>
            <p:spPr>
              <a:xfrm>
                <a:off x="7239761" y="551916"/>
                <a:ext cx="52044" cy="15163"/>
              </a:xfrm>
              <a:custGeom>
                <a:avLst/>
                <a:gdLst>
                  <a:gd name="connsiteX0" fmla="*/ 38176 w 52044"/>
                  <a:gd name="connsiteY0" fmla="*/ 14173 h 15163"/>
                  <a:gd name="connsiteX1" fmla="*/ 51968 w 52044"/>
                  <a:gd name="connsiteY1" fmla="*/ 15164 h 15163"/>
                  <a:gd name="connsiteX2" fmla="*/ 52045 w 52044"/>
                  <a:gd name="connsiteY2" fmla="*/ 14173 h 15163"/>
                  <a:gd name="connsiteX3" fmla="*/ 51130 w 52044"/>
                  <a:gd name="connsiteY3" fmla="*/ 13106 h 15163"/>
                  <a:gd name="connsiteX4" fmla="*/ 47854 w 52044"/>
                  <a:gd name="connsiteY4" fmla="*/ 10668 h 15163"/>
                  <a:gd name="connsiteX5" fmla="*/ 44654 w 52044"/>
                  <a:gd name="connsiteY5" fmla="*/ 8992 h 15163"/>
                  <a:gd name="connsiteX6" fmla="*/ 44425 w 52044"/>
                  <a:gd name="connsiteY6" fmla="*/ 7315 h 15163"/>
                  <a:gd name="connsiteX7" fmla="*/ 45111 w 52044"/>
                  <a:gd name="connsiteY7" fmla="*/ 3962 h 15163"/>
                  <a:gd name="connsiteX8" fmla="*/ 32766 w 52044"/>
                  <a:gd name="connsiteY8" fmla="*/ 0 h 15163"/>
                  <a:gd name="connsiteX9" fmla="*/ 22632 w 52044"/>
                  <a:gd name="connsiteY9" fmla="*/ 3962 h 15163"/>
                  <a:gd name="connsiteX10" fmla="*/ 14783 w 52044"/>
                  <a:gd name="connsiteY10" fmla="*/ 5105 h 15163"/>
                  <a:gd name="connsiteX11" fmla="*/ 0 w 52044"/>
                  <a:gd name="connsiteY11" fmla="*/ 9982 h 15163"/>
                  <a:gd name="connsiteX12" fmla="*/ 14097 w 52044"/>
                  <a:gd name="connsiteY12" fmla="*/ 14859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44" h="15163">
                    <a:moveTo>
                      <a:pt x="38176" y="14173"/>
                    </a:moveTo>
                    <a:lnTo>
                      <a:pt x="51968" y="15164"/>
                    </a:lnTo>
                    <a:lnTo>
                      <a:pt x="52045" y="14173"/>
                    </a:lnTo>
                    <a:lnTo>
                      <a:pt x="51130" y="13106"/>
                    </a:lnTo>
                    <a:lnTo>
                      <a:pt x="47854" y="10668"/>
                    </a:lnTo>
                    <a:lnTo>
                      <a:pt x="44654" y="8992"/>
                    </a:lnTo>
                    <a:lnTo>
                      <a:pt x="44425" y="7315"/>
                    </a:lnTo>
                    <a:lnTo>
                      <a:pt x="45111" y="3962"/>
                    </a:lnTo>
                    <a:lnTo>
                      <a:pt x="32766" y="0"/>
                    </a:lnTo>
                    <a:lnTo>
                      <a:pt x="22632" y="3962"/>
                    </a:lnTo>
                    <a:lnTo>
                      <a:pt x="14783" y="5105"/>
                    </a:lnTo>
                    <a:lnTo>
                      <a:pt x="0" y="9982"/>
                    </a:lnTo>
                    <a:lnTo>
                      <a:pt x="14097" y="1485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5" name="Freeform: Shape 1884">
                <a:extLst>
                  <a:ext uri="{FF2B5EF4-FFF2-40B4-BE49-F238E27FC236}">
                    <a16:creationId xmlns:a16="http://schemas.microsoft.com/office/drawing/2014/main" id="{5E7AFFA6-5D2E-48E8-A8B5-D3C66BBEC627}"/>
                  </a:ext>
                </a:extLst>
              </p:cNvPr>
              <p:cNvSpPr/>
              <p:nvPr/>
            </p:nvSpPr>
            <p:spPr>
              <a:xfrm>
                <a:off x="7219035" y="539953"/>
                <a:ext cx="29565" cy="14858"/>
              </a:xfrm>
              <a:custGeom>
                <a:avLst/>
                <a:gdLst>
                  <a:gd name="connsiteX0" fmla="*/ 19203 w 29565"/>
                  <a:gd name="connsiteY0" fmla="*/ 13716 h 14858"/>
                  <a:gd name="connsiteX1" fmla="*/ 19964 w 29565"/>
                  <a:gd name="connsiteY1" fmla="*/ 10592 h 14858"/>
                  <a:gd name="connsiteX2" fmla="*/ 29566 w 29565"/>
                  <a:gd name="connsiteY2" fmla="*/ 5105 h 14858"/>
                  <a:gd name="connsiteX3" fmla="*/ 29185 w 29565"/>
                  <a:gd name="connsiteY3" fmla="*/ 3886 h 14858"/>
                  <a:gd name="connsiteX4" fmla="*/ 26898 w 29565"/>
                  <a:gd name="connsiteY4" fmla="*/ 914 h 14858"/>
                  <a:gd name="connsiteX5" fmla="*/ 12649 w 29565"/>
                  <a:gd name="connsiteY5" fmla="*/ 0 h 14858"/>
                  <a:gd name="connsiteX6" fmla="*/ 0 w 29565"/>
                  <a:gd name="connsiteY6" fmla="*/ 6248 h 14858"/>
                  <a:gd name="connsiteX7" fmla="*/ 1219 w 29565"/>
                  <a:gd name="connsiteY7" fmla="*/ 8230 h 14858"/>
                  <a:gd name="connsiteX8" fmla="*/ 16078 w 29565"/>
                  <a:gd name="connsiteY8" fmla="*/ 14859 h 1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65" h="14858">
                    <a:moveTo>
                      <a:pt x="19203" y="13716"/>
                    </a:moveTo>
                    <a:lnTo>
                      <a:pt x="19964" y="10592"/>
                    </a:lnTo>
                    <a:lnTo>
                      <a:pt x="29566" y="5105"/>
                    </a:lnTo>
                    <a:lnTo>
                      <a:pt x="29185" y="3886"/>
                    </a:lnTo>
                    <a:lnTo>
                      <a:pt x="26898" y="914"/>
                    </a:lnTo>
                    <a:lnTo>
                      <a:pt x="12649" y="0"/>
                    </a:lnTo>
                    <a:lnTo>
                      <a:pt x="0" y="6248"/>
                    </a:lnTo>
                    <a:lnTo>
                      <a:pt x="1219" y="8230"/>
                    </a:lnTo>
                    <a:lnTo>
                      <a:pt x="16078" y="1485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6" name="Freeform: Shape 1885">
                <a:extLst>
                  <a:ext uri="{FF2B5EF4-FFF2-40B4-BE49-F238E27FC236}">
                    <a16:creationId xmlns:a16="http://schemas.microsoft.com/office/drawing/2014/main" id="{1073815D-6A22-4E1C-AF10-75603DEC85B3}"/>
                  </a:ext>
                </a:extLst>
              </p:cNvPr>
              <p:cNvSpPr/>
              <p:nvPr/>
            </p:nvSpPr>
            <p:spPr>
              <a:xfrm>
                <a:off x="7323048" y="1234363"/>
                <a:ext cx="37413" cy="30632"/>
              </a:xfrm>
              <a:custGeom>
                <a:avLst/>
                <a:gdLst>
                  <a:gd name="connsiteX0" fmla="*/ 37414 w 37413"/>
                  <a:gd name="connsiteY0" fmla="*/ 17221 h 30632"/>
                  <a:gd name="connsiteX1" fmla="*/ 36881 w 37413"/>
                  <a:gd name="connsiteY1" fmla="*/ 13335 h 30632"/>
                  <a:gd name="connsiteX2" fmla="*/ 34899 w 37413"/>
                  <a:gd name="connsiteY2" fmla="*/ 11430 h 30632"/>
                  <a:gd name="connsiteX3" fmla="*/ 32309 w 37413"/>
                  <a:gd name="connsiteY3" fmla="*/ 11659 h 30632"/>
                  <a:gd name="connsiteX4" fmla="*/ 29184 w 37413"/>
                  <a:gd name="connsiteY4" fmla="*/ 7925 h 30632"/>
                  <a:gd name="connsiteX5" fmla="*/ 25679 w 37413"/>
                  <a:gd name="connsiteY5" fmla="*/ 2743 h 30632"/>
                  <a:gd name="connsiteX6" fmla="*/ 20802 w 37413"/>
                  <a:gd name="connsiteY6" fmla="*/ 305 h 30632"/>
                  <a:gd name="connsiteX7" fmla="*/ 19050 w 37413"/>
                  <a:gd name="connsiteY7" fmla="*/ 0 h 30632"/>
                  <a:gd name="connsiteX8" fmla="*/ 18592 w 37413"/>
                  <a:gd name="connsiteY8" fmla="*/ 991 h 30632"/>
                  <a:gd name="connsiteX9" fmla="*/ 18974 w 37413"/>
                  <a:gd name="connsiteY9" fmla="*/ 3429 h 30632"/>
                  <a:gd name="connsiteX10" fmla="*/ 14630 w 37413"/>
                  <a:gd name="connsiteY10" fmla="*/ 1448 h 30632"/>
                  <a:gd name="connsiteX11" fmla="*/ 10591 w 37413"/>
                  <a:gd name="connsiteY11" fmla="*/ 1295 h 30632"/>
                  <a:gd name="connsiteX12" fmla="*/ 2210 w 37413"/>
                  <a:gd name="connsiteY12" fmla="*/ 3277 h 30632"/>
                  <a:gd name="connsiteX13" fmla="*/ 0 w 37413"/>
                  <a:gd name="connsiteY13" fmla="*/ 5563 h 30632"/>
                  <a:gd name="connsiteX14" fmla="*/ 305 w 37413"/>
                  <a:gd name="connsiteY14" fmla="*/ 8382 h 30632"/>
                  <a:gd name="connsiteX15" fmla="*/ 1905 w 37413"/>
                  <a:gd name="connsiteY15" fmla="*/ 9449 h 30632"/>
                  <a:gd name="connsiteX16" fmla="*/ 7162 w 37413"/>
                  <a:gd name="connsiteY16" fmla="*/ 11659 h 30632"/>
                  <a:gd name="connsiteX17" fmla="*/ 11887 w 37413"/>
                  <a:gd name="connsiteY17" fmla="*/ 10820 h 30632"/>
                  <a:gd name="connsiteX18" fmla="*/ 19278 w 37413"/>
                  <a:gd name="connsiteY18" fmla="*/ 15773 h 30632"/>
                  <a:gd name="connsiteX19" fmla="*/ 21260 w 37413"/>
                  <a:gd name="connsiteY19" fmla="*/ 20345 h 30632"/>
                  <a:gd name="connsiteX20" fmla="*/ 23012 w 37413"/>
                  <a:gd name="connsiteY20" fmla="*/ 22403 h 30632"/>
                  <a:gd name="connsiteX21" fmla="*/ 27508 w 37413"/>
                  <a:gd name="connsiteY21" fmla="*/ 24689 h 30632"/>
                  <a:gd name="connsiteX22" fmla="*/ 29641 w 37413"/>
                  <a:gd name="connsiteY22" fmla="*/ 27584 h 30632"/>
                  <a:gd name="connsiteX23" fmla="*/ 30327 w 37413"/>
                  <a:gd name="connsiteY23" fmla="*/ 30632 h 30632"/>
                  <a:gd name="connsiteX24" fmla="*/ 34137 w 37413"/>
                  <a:gd name="connsiteY24" fmla="*/ 29718 h 30632"/>
                  <a:gd name="connsiteX25" fmla="*/ 33528 w 37413"/>
                  <a:gd name="connsiteY25" fmla="*/ 28499 h 30632"/>
                  <a:gd name="connsiteX26" fmla="*/ 31318 w 37413"/>
                  <a:gd name="connsiteY26" fmla="*/ 26289 h 30632"/>
                  <a:gd name="connsiteX27" fmla="*/ 32232 w 37413"/>
                  <a:gd name="connsiteY27" fmla="*/ 23851 h 3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413" h="30632">
                    <a:moveTo>
                      <a:pt x="37414" y="17221"/>
                    </a:moveTo>
                    <a:lnTo>
                      <a:pt x="36881" y="13335"/>
                    </a:lnTo>
                    <a:lnTo>
                      <a:pt x="34899" y="11430"/>
                    </a:lnTo>
                    <a:lnTo>
                      <a:pt x="32309" y="11659"/>
                    </a:lnTo>
                    <a:lnTo>
                      <a:pt x="29184" y="7925"/>
                    </a:lnTo>
                    <a:lnTo>
                      <a:pt x="25679" y="2743"/>
                    </a:lnTo>
                    <a:lnTo>
                      <a:pt x="20802" y="305"/>
                    </a:lnTo>
                    <a:lnTo>
                      <a:pt x="19050" y="0"/>
                    </a:lnTo>
                    <a:lnTo>
                      <a:pt x="18592" y="991"/>
                    </a:lnTo>
                    <a:lnTo>
                      <a:pt x="18974" y="3429"/>
                    </a:lnTo>
                    <a:lnTo>
                      <a:pt x="14630" y="1448"/>
                    </a:lnTo>
                    <a:lnTo>
                      <a:pt x="10591" y="1295"/>
                    </a:lnTo>
                    <a:lnTo>
                      <a:pt x="2210" y="3277"/>
                    </a:lnTo>
                    <a:lnTo>
                      <a:pt x="0" y="5563"/>
                    </a:lnTo>
                    <a:lnTo>
                      <a:pt x="305" y="8382"/>
                    </a:lnTo>
                    <a:lnTo>
                      <a:pt x="1905" y="9449"/>
                    </a:lnTo>
                    <a:lnTo>
                      <a:pt x="7162" y="11659"/>
                    </a:lnTo>
                    <a:lnTo>
                      <a:pt x="11887" y="10820"/>
                    </a:lnTo>
                    <a:lnTo>
                      <a:pt x="19278" y="15773"/>
                    </a:lnTo>
                    <a:lnTo>
                      <a:pt x="21260" y="20345"/>
                    </a:lnTo>
                    <a:lnTo>
                      <a:pt x="23012" y="22403"/>
                    </a:lnTo>
                    <a:lnTo>
                      <a:pt x="27508" y="24689"/>
                    </a:lnTo>
                    <a:lnTo>
                      <a:pt x="29641" y="27584"/>
                    </a:lnTo>
                    <a:lnTo>
                      <a:pt x="30327" y="30632"/>
                    </a:lnTo>
                    <a:lnTo>
                      <a:pt x="34137" y="29718"/>
                    </a:lnTo>
                    <a:lnTo>
                      <a:pt x="33528" y="28499"/>
                    </a:lnTo>
                    <a:lnTo>
                      <a:pt x="31318" y="26289"/>
                    </a:lnTo>
                    <a:lnTo>
                      <a:pt x="32232" y="2385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7" name="Freeform: Shape 1886">
                <a:extLst>
                  <a:ext uri="{FF2B5EF4-FFF2-40B4-BE49-F238E27FC236}">
                    <a16:creationId xmlns:a16="http://schemas.microsoft.com/office/drawing/2014/main" id="{BC1F67D8-41C0-4444-A8B8-A80B4E0F677D}"/>
                  </a:ext>
                </a:extLst>
              </p:cNvPr>
              <p:cNvSpPr/>
              <p:nvPr/>
            </p:nvSpPr>
            <p:spPr>
              <a:xfrm>
                <a:off x="7169505" y="1365503"/>
                <a:ext cx="77647" cy="52501"/>
              </a:xfrm>
              <a:custGeom>
                <a:avLst/>
                <a:gdLst>
                  <a:gd name="connsiteX0" fmla="*/ 26213 w 77647"/>
                  <a:gd name="connsiteY0" fmla="*/ 152 h 52501"/>
                  <a:gd name="connsiteX1" fmla="*/ 21946 w 77647"/>
                  <a:gd name="connsiteY1" fmla="*/ 1143 h 52501"/>
                  <a:gd name="connsiteX2" fmla="*/ 13640 w 77647"/>
                  <a:gd name="connsiteY2" fmla="*/ 5105 h 52501"/>
                  <a:gd name="connsiteX3" fmla="*/ 5258 w 77647"/>
                  <a:gd name="connsiteY3" fmla="*/ 11278 h 52501"/>
                  <a:gd name="connsiteX4" fmla="*/ 1600 w 77647"/>
                  <a:gd name="connsiteY4" fmla="*/ 16459 h 52501"/>
                  <a:gd name="connsiteX5" fmla="*/ 686 w 77647"/>
                  <a:gd name="connsiteY5" fmla="*/ 22174 h 52501"/>
                  <a:gd name="connsiteX6" fmla="*/ 76 w 77647"/>
                  <a:gd name="connsiteY6" fmla="*/ 28042 h 52501"/>
                  <a:gd name="connsiteX7" fmla="*/ 0 w 77647"/>
                  <a:gd name="connsiteY7" fmla="*/ 31852 h 52501"/>
                  <a:gd name="connsiteX8" fmla="*/ 610 w 77647"/>
                  <a:gd name="connsiteY8" fmla="*/ 35662 h 52501"/>
                  <a:gd name="connsiteX9" fmla="*/ 1448 w 77647"/>
                  <a:gd name="connsiteY9" fmla="*/ 38481 h 52501"/>
                  <a:gd name="connsiteX10" fmla="*/ 6172 w 77647"/>
                  <a:gd name="connsiteY10" fmla="*/ 47701 h 52501"/>
                  <a:gd name="connsiteX11" fmla="*/ 15011 w 77647"/>
                  <a:gd name="connsiteY11" fmla="*/ 52502 h 52501"/>
                  <a:gd name="connsiteX12" fmla="*/ 24460 w 77647"/>
                  <a:gd name="connsiteY12" fmla="*/ 51816 h 52501"/>
                  <a:gd name="connsiteX13" fmla="*/ 34900 w 77647"/>
                  <a:gd name="connsiteY13" fmla="*/ 49454 h 52501"/>
                  <a:gd name="connsiteX14" fmla="*/ 52273 w 77647"/>
                  <a:gd name="connsiteY14" fmla="*/ 44044 h 52501"/>
                  <a:gd name="connsiteX15" fmla="*/ 60503 w 77647"/>
                  <a:gd name="connsiteY15" fmla="*/ 36347 h 52501"/>
                  <a:gd name="connsiteX16" fmla="*/ 63627 w 77647"/>
                  <a:gd name="connsiteY16" fmla="*/ 31013 h 52501"/>
                  <a:gd name="connsiteX17" fmla="*/ 70332 w 77647"/>
                  <a:gd name="connsiteY17" fmla="*/ 26137 h 52501"/>
                  <a:gd name="connsiteX18" fmla="*/ 72161 w 77647"/>
                  <a:gd name="connsiteY18" fmla="*/ 27965 h 52501"/>
                  <a:gd name="connsiteX19" fmla="*/ 73076 w 77647"/>
                  <a:gd name="connsiteY19" fmla="*/ 32004 h 52501"/>
                  <a:gd name="connsiteX20" fmla="*/ 75286 w 77647"/>
                  <a:gd name="connsiteY20" fmla="*/ 31318 h 52501"/>
                  <a:gd name="connsiteX21" fmla="*/ 77648 w 77647"/>
                  <a:gd name="connsiteY21" fmla="*/ 28575 h 52501"/>
                  <a:gd name="connsiteX22" fmla="*/ 76962 w 77647"/>
                  <a:gd name="connsiteY22" fmla="*/ 22098 h 52501"/>
                  <a:gd name="connsiteX23" fmla="*/ 73228 w 77647"/>
                  <a:gd name="connsiteY23" fmla="*/ 17221 h 52501"/>
                  <a:gd name="connsiteX24" fmla="*/ 66522 w 77647"/>
                  <a:gd name="connsiteY24" fmla="*/ 13716 h 52501"/>
                  <a:gd name="connsiteX25" fmla="*/ 36728 w 77647"/>
                  <a:gd name="connsiteY25" fmla="*/ 0 h 5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647" h="52501">
                    <a:moveTo>
                      <a:pt x="26213" y="152"/>
                    </a:moveTo>
                    <a:lnTo>
                      <a:pt x="21946" y="1143"/>
                    </a:lnTo>
                    <a:lnTo>
                      <a:pt x="13640" y="5105"/>
                    </a:lnTo>
                    <a:lnTo>
                      <a:pt x="5258" y="11278"/>
                    </a:lnTo>
                    <a:lnTo>
                      <a:pt x="1600" y="16459"/>
                    </a:lnTo>
                    <a:lnTo>
                      <a:pt x="686" y="22174"/>
                    </a:lnTo>
                    <a:lnTo>
                      <a:pt x="76" y="28042"/>
                    </a:lnTo>
                    <a:lnTo>
                      <a:pt x="0" y="31852"/>
                    </a:lnTo>
                    <a:lnTo>
                      <a:pt x="610" y="35662"/>
                    </a:lnTo>
                    <a:lnTo>
                      <a:pt x="1448" y="38481"/>
                    </a:lnTo>
                    <a:lnTo>
                      <a:pt x="6172" y="47701"/>
                    </a:lnTo>
                    <a:lnTo>
                      <a:pt x="15011" y="52502"/>
                    </a:lnTo>
                    <a:lnTo>
                      <a:pt x="24460" y="51816"/>
                    </a:lnTo>
                    <a:lnTo>
                      <a:pt x="34900" y="49454"/>
                    </a:lnTo>
                    <a:lnTo>
                      <a:pt x="52273" y="44044"/>
                    </a:lnTo>
                    <a:lnTo>
                      <a:pt x="60503" y="36347"/>
                    </a:lnTo>
                    <a:lnTo>
                      <a:pt x="63627" y="31013"/>
                    </a:lnTo>
                    <a:lnTo>
                      <a:pt x="70332" y="26137"/>
                    </a:lnTo>
                    <a:lnTo>
                      <a:pt x="72161" y="27965"/>
                    </a:lnTo>
                    <a:lnTo>
                      <a:pt x="73076" y="32004"/>
                    </a:lnTo>
                    <a:lnTo>
                      <a:pt x="75286" y="31318"/>
                    </a:lnTo>
                    <a:lnTo>
                      <a:pt x="77648" y="28575"/>
                    </a:lnTo>
                    <a:lnTo>
                      <a:pt x="76962" y="22098"/>
                    </a:lnTo>
                    <a:lnTo>
                      <a:pt x="73228" y="17221"/>
                    </a:lnTo>
                    <a:lnTo>
                      <a:pt x="66522" y="13716"/>
                    </a:lnTo>
                    <a:lnTo>
                      <a:pt x="36728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8" name="Freeform: Shape 1887">
                <a:extLst>
                  <a:ext uri="{FF2B5EF4-FFF2-40B4-BE49-F238E27FC236}">
                    <a16:creationId xmlns:a16="http://schemas.microsoft.com/office/drawing/2014/main" id="{4C1898D9-878F-4874-A643-A888F4FCF82E}"/>
                  </a:ext>
                </a:extLst>
              </p:cNvPr>
              <p:cNvSpPr/>
              <p:nvPr/>
            </p:nvSpPr>
            <p:spPr>
              <a:xfrm>
                <a:off x="7581900" y="549706"/>
                <a:ext cx="38404" cy="17145"/>
              </a:xfrm>
              <a:custGeom>
                <a:avLst/>
                <a:gdLst>
                  <a:gd name="connsiteX0" fmla="*/ 0 w 38404"/>
                  <a:gd name="connsiteY0" fmla="*/ 11811 h 17145"/>
                  <a:gd name="connsiteX1" fmla="*/ 7010 w 38404"/>
                  <a:gd name="connsiteY1" fmla="*/ 13564 h 17145"/>
                  <a:gd name="connsiteX2" fmla="*/ 9678 w 38404"/>
                  <a:gd name="connsiteY2" fmla="*/ 14935 h 17145"/>
                  <a:gd name="connsiteX3" fmla="*/ 10973 w 38404"/>
                  <a:gd name="connsiteY3" fmla="*/ 16307 h 17145"/>
                  <a:gd name="connsiteX4" fmla="*/ 15926 w 38404"/>
                  <a:gd name="connsiteY4" fmla="*/ 17145 h 17145"/>
                  <a:gd name="connsiteX5" fmla="*/ 29870 w 38404"/>
                  <a:gd name="connsiteY5" fmla="*/ 14326 h 17145"/>
                  <a:gd name="connsiteX6" fmla="*/ 38405 w 38404"/>
                  <a:gd name="connsiteY6" fmla="*/ 10973 h 17145"/>
                  <a:gd name="connsiteX7" fmla="*/ 34214 w 38404"/>
                  <a:gd name="connsiteY7" fmla="*/ 3200 h 17145"/>
                  <a:gd name="connsiteX8" fmla="*/ 24308 w 38404"/>
                  <a:gd name="connsiteY8" fmla="*/ 0 h 17145"/>
                  <a:gd name="connsiteX9" fmla="*/ 3200 w 38404"/>
                  <a:gd name="connsiteY9" fmla="*/ 5715 h 17145"/>
                  <a:gd name="connsiteX10" fmla="*/ 1067 w 38404"/>
                  <a:gd name="connsiteY10" fmla="*/ 678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404" h="17145">
                    <a:moveTo>
                      <a:pt x="0" y="11811"/>
                    </a:moveTo>
                    <a:lnTo>
                      <a:pt x="7010" y="13564"/>
                    </a:lnTo>
                    <a:lnTo>
                      <a:pt x="9678" y="14935"/>
                    </a:lnTo>
                    <a:lnTo>
                      <a:pt x="10973" y="16307"/>
                    </a:lnTo>
                    <a:lnTo>
                      <a:pt x="15926" y="17145"/>
                    </a:lnTo>
                    <a:lnTo>
                      <a:pt x="29870" y="14326"/>
                    </a:lnTo>
                    <a:lnTo>
                      <a:pt x="38405" y="10973"/>
                    </a:lnTo>
                    <a:lnTo>
                      <a:pt x="34214" y="3200"/>
                    </a:lnTo>
                    <a:lnTo>
                      <a:pt x="24308" y="0"/>
                    </a:lnTo>
                    <a:lnTo>
                      <a:pt x="3200" y="5715"/>
                    </a:lnTo>
                    <a:lnTo>
                      <a:pt x="1067" y="67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9" name="Freeform: Shape 1888">
                <a:extLst>
                  <a:ext uri="{FF2B5EF4-FFF2-40B4-BE49-F238E27FC236}">
                    <a16:creationId xmlns:a16="http://schemas.microsoft.com/office/drawing/2014/main" id="{F7760662-C261-4D16-9A70-14468A075D5C}"/>
                  </a:ext>
                </a:extLst>
              </p:cNvPr>
              <p:cNvSpPr/>
              <p:nvPr/>
            </p:nvSpPr>
            <p:spPr>
              <a:xfrm>
                <a:off x="8170239" y="1109929"/>
                <a:ext cx="33375" cy="19583"/>
              </a:xfrm>
              <a:custGeom>
                <a:avLst/>
                <a:gdLst>
                  <a:gd name="connsiteX0" fmla="*/ 12955 w 33375"/>
                  <a:gd name="connsiteY0" fmla="*/ 16383 h 19583"/>
                  <a:gd name="connsiteX1" fmla="*/ 18897 w 33375"/>
                  <a:gd name="connsiteY1" fmla="*/ 18288 h 19583"/>
                  <a:gd name="connsiteX2" fmla="*/ 20879 w 33375"/>
                  <a:gd name="connsiteY2" fmla="*/ 19583 h 19583"/>
                  <a:gd name="connsiteX3" fmla="*/ 21718 w 33375"/>
                  <a:gd name="connsiteY3" fmla="*/ 18821 h 19583"/>
                  <a:gd name="connsiteX4" fmla="*/ 23165 w 33375"/>
                  <a:gd name="connsiteY4" fmla="*/ 16307 h 19583"/>
                  <a:gd name="connsiteX5" fmla="*/ 21718 w 33375"/>
                  <a:gd name="connsiteY5" fmla="*/ 14783 h 19583"/>
                  <a:gd name="connsiteX6" fmla="*/ 21184 w 33375"/>
                  <a:gd name="connsiteY6" fmla="*/ 11811 h 19583"/>
                  <a:gd name="connsiteX7" fmla="*/ 24918 w 33375"/>
                  <a:gd name="connsiteY7" fmla="*/ 7239 h 19583"/>
                  <a:gd name="connsiteX8" fmla="*/ 33376 w 33375"/>
                  <a:gd name="connsiteY8" fmla="*/ 5029 h 19583"/>
                  <a:gd name="connsiteX9" fmla="*/ 24232 w 33375"/>
                  <a:gd name="connsiteY9" fmla="*/ 1676 h 19583"/>
                  <a:gd name="connsiteX10" fmla="*/ 19355 w 33375"/>
                  <a:gd name="connsiteY10" fmla="*/ 686 h 19583"/>
                  <a:gd name="connsiteX11" fmla="*/ 11964 w 33375"/>
                  <a:gd name="connsiteY11" fmla="*/ 0 h 19583"/>
                  <a:gd name="connsiteX12" fmla="*/ 3810 w 33375"/>
                  <a:gd name="connsiteY12" fmla="*/ 1600 h 19583"/>
                  <a:gd name="connsiteX13" fmla="*/ 1601 w 33375"/>
                  <a:gd name="connsiteY13" fmla="*/ 4115 h 19583"/>
                  <a:gd name="connsiteX14" fmla="*/ 0 w 33375"/>
                  <a:gd name="connsiteY14" fmla="*/ 8001 h 19583"/>
                  <a:gd name="connsiteX15" fmla="*/ 3124 w 33375"/>
                  <a:gd name="connsiteY15" fmla="*/ 11354 h 19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75" h="19583">
                    <a:moveTo>
                      <a:pt x="12955" y="16383"/>
                    </a:moveTo>
                    <a:lnTo>
                      <a:pt x="18897" y="18288"/>
                    </a:lnTo>
                    <a:lnTo>
                      <a:pt x="20879" y="19583"/>
                    </a:lnTo>
                    <a:lnTo>
                      <a:pt x="21718" y="18821"/>
                    </a:lnTo>
                    <a:lnTo>
                      <a:pt x="23165" y="16307"/>
                    </a:lnTo>
                    <a:lnTo>
                      <a:pt x="21718" y="14783"/>
                    </a:lnTo>
                    <a:lnTo>
                      <a:pt x="21184" y="11811"/>
                    </a:lnTo>
                    <a:lnTo>
                      <a:pt x="24918" y="7239"/>
                    </a:lnTo>
                    <a:lnTo>
                      <a:pt x="33376" y="5029"/>
                    </a:lnTo>
                    <a:lnTo>
                      <a:pt x="24232" y="1676"/>
                    </a:lnTo>
                    <a:lnTo>
                      <a:pt x="19355" y="686"/>
                    </a:lnTo>
                    <a:lnTo>
                      <a:pt x="11964" y="0"/>
                    </a:lnTo>
                    <a:lnTo>
                      <a:pt x="3810" y="1600"/>
                    </a:lnTo>
                    <a:lnTo>
                      <a:pt x="1601" y="4115"/>
                    </a:lnTo>
                    <a:lnTo>
                      <a:pt x="0" y="8001"/>
                    </a:lnTo>
                    <a:lnTo>
                      <a:pt x="3124" y="1135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0" name="Freeform: Shape 1889">
                <a:extLst>
                  <a:ext uri="{FF2B5EF4-FFF2-40B4-BE49-F238E27FC236}">
                    <a16:creationId xmlns:a16="http://schemas.microsoft.com/office/drawing/2014/main" id="{517F6FE1-6374-45E9-9A4C-0940CB254FA7}"/>
                  </a:ext>
                </a:extLst>
              </p:cNvPr>
              <p:cNvSpPr/>
              <p:nvPr/>
            </p:nvSpPr>
            <p:spPr>
              <a:xfrm>
                <a:off x="8218475" y="1077239"/>
                <a:ext cx="27431" cy="10439"/>
              </a:xfrm>
              <a:custGeom>
                <a:avLst/>
                <a:gdLst>
                  <a:gd name="connsiteX0" fmla="*/ 18745 w 27431"/>
                  <a:gd name="connsiteY0" fmla="*/ 8458 h 10439"/>
                  <a:gd name="connsiteX1" fmla="*/ 21564 w 27431"/>
                  <a:gd name="connsiteY1" fmla="*/ 6782 h 10439"/>
                  <a:gd name="connsiteX2" fmla="*/ 27432 w 27431"/>
                  <a:gd name="connsiteY2" fmla="*/ 1829 h 10439"/>
                  <a:gd name="connsiteX3" fmla="*/ 26974 w 27431"/>
                  <a:gd name="connsiteY3" fmla="*/ 991 h 10439"/>
                  <a:gd name="connsiteX4" fmla="*/ 22707 w 27431"/>
                  <a:gd name="connsiteY4" fmla="*/ 0 h 10439"/>
                  <a:gd name="connsiteX5" fmla="*/ 8762 w 27431"/>
                  <a:gd name="connsiteY5" fmla="*/ 2438 h 10439"/>
                  <a:gd name="connsiteX6" fmla="*/ 1219 w 27431"/>
                  <a:gd name="connsiteY6" fmla="*/ 7087 h 10439"/>
                  <a:gd name="connsiteX7" fmla="*/ 0 w 27431"/>
                  <a:gd name="connsiteY7" fmla="*/ 10439 h 10439"/>
                  <a:gd name="connsiteX8" fmla="*/ 6172 w 27431"/>
                  <a:gd name="connsiteY8" fmla="*/ 8611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31" h="10439">
                    <a:moveTo>
                      <a:pt x="18745" y="8458"/>
                    </a:moveTo>
                    <a:lnTo>
                      <a:pt x="21564" y="6782"/>
                    </a:lnTo>
                    <a:lnTo>
                      <a:pt x="27432" y="1829"/>
                    </a:lnTo>
                    <a:lnTo>
                      <a:pt x="26974" y="991"/>
                    </a:lnTo>
                    <a:lnTo>
                      <a:pt x="22707" y="0"/>
                    </a:lnTo>
                    <a:lnTo>
                      <a:pt x="8762" y="2438"/>
                    </a:lnTo>
                    <a:lnTo>
                      <a:pt x="1219" y="7087"/>
                    </a:lnTo>
                    <a:lnTo>
                      <a:pt x="0" y="10439"/>
                    </a:lnTo>
                    <a:lnTo>
                      <a:pt x="6172" y="86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1" name="Freeform: Shape 1890">
                <a:extLst>
                  <a:ext uri="{FF2B5EF4-FFF2-40B4-BE49-F238E27FC236}">
                    <a16:creationId xmlns:a16="http://schemas.microsoft.com/office/drawing/2014/main" id="{962BBA2E-5121-4E2A-B003-E1D529343BB8}"/>
                  </a:ext>
                </a:extLst>
              </p:cNvPr>
              <p:cNvSpPr/>
              <p:nvPr/>
            </p:nvSpPr>
            <p:spPr>
              <a:xfrm>
                <a:off x="8359292" y="473506"/>
                <a:ext cx="56235" cy="14706"/>
              </a:xfrm>
              <a:custGeom>
                <a:avLst/>
                <a:gdLst>
                  <a:gd name="connsiteX0" fmla="*/ 4648 w 56235"/>
                  <a:gd name="connsiteY0" fmla="*/ 14707 h 14706"/>
                  <a:gd name="connsiteX1" fmla="*/ 40691 w 56235"/>
                  <a:gd name="connsiteY1" fmla="*/ 11506 h 14706"/>
                  <a:gd name="connsiteX2" fmla="*/ 52959 w 56235"/>
                  <a:gd name="connsiteY2" fmla="*/ 9677 h 14706"/>
                  <a:gd name="connsiteX3" fmla="*/ 54102 w 56235"/>
                  <a:gd name="connsiteY3" fmla="*/ 8382 h 14706"/>
                  <a:gd name="connsiteX4" fmla="*/ 56236 w 56235"/>
                  <a:gd name="connsiteY4" fmla="*/ 4343 h 14706"/>
                  <a:gd name="connsiteX5" fmla="*/ 50444 w 56235"/>
                  <a:gd name="connsiteY5" fmla="*/ 2362 h 14706"/>
                  <a:gd name="connsiteX6" fmla="*/ 32156 w 56235"/>
                  <a:gd name="connsiteY6" fmla="*/ 0 h 14706"/>
                  <a:gd name="connsiteX7" fmla="*/ 9296 w 56235"/>
                  <a:gd name="connsiteY7" fmla="*/ 1372 h 14706"/>
                  <a:gd name="connsiteX8" fmla="*/ 5181 w 56235"/>
                  <a:gd name="connsiteY8" fmla="*/ 4724 h 14706"/>
                  <a:gd name="connsiteX9" fmla="*/ 0 w 56235"/>
                  <a:gd name="connsiteY9" fmla="*/ 11430 h 14706"/>
                  <a:gd name="connsiteX10" fmla="*/ 1143 w 56235"/>
                  <a:gd name="connsiteY10" fmla="*/ 12649 h 1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235" h="14706">
                    <a:moveTo>
                      <a:pt x="4648" y="14707"/>
                    </a:moveTo>
                    <a:lnTo>
                      <a:pt x="40691" y="11506"/>
                    </a:lnTo>
                    <a:lnTo>
                      <a:pt x="52959" y="9677"/>
                    </a:lnTo>
                    <a:lnTo>
                      <a:pt x="54102" y="8382"/>
                    </a:lnTo>
                    <a:lnTo>
                      <a:pt x="56236" y="4343"/>
                    </a:lnTo>
                    <a:lnTo>
                      <a:pt x="50444" y="2362"/>
                    </a:lnTo>
                    <a:lnTo>
                      <a:pt x="32156" y="0"/>
                    </a:lnTo>
                    <a:lnTo>
                      <a:pt x="9296" y="1372"/>
                    </a:lnTo>
                    <a:lnTo>
                      <a:pt x="5181" y="4724"/>
                    </a:lnTo>
                    <a:lnTo>
                      <a:pt x="0" y="11430"/>
                    </a:lnTo>
                    <a:lnTo>
                      <a:pt x="1143" y="126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2" name="Freeform: Shape 1891">
                <a:extLst>
                  <a:ext uri="{FF2B5EF4-FFF2-40B4-BE49-F238E27FC236}">
                    <a16:creationId xmlns:a16="http://schemas.microsoft.com/office/drawing/2014/main" id="{4569E59B-A0FE-4810-A7E2-FDFB0C05CA2F}"/>
                  </a:ext>
                </a:extLst>
              </p:cNvPr>
              <p:cNvSpPr/>
              <p:nvPr/>
            </p:nvSpPr>
            <p:spPr>
              <a:xfrm>
                <a:off x="7382103" y="811301"/>
                <a:ext cx="588263" cy="286359"/>
              </a:xfrm>
              <a:custGeom>
                <a:avLst/>
                <a:gdLst>
                  <a:gd name="connsiteX0" fmla="*/ 443103 w 588263"/>
                  <a:gd name="connsiteY0" fmla="*/ 40996 h 286359"/>
                  <a:gd name="connsiteX1" fmla="*/ 438226 w 588263"/>
                  <a:gd name="connsiteY1" fmla="*/ 41224 h 286359"/>
                  <a:gd name="connsiteX2" fmla="*/ 433578 w 588263"/>
                  <a:gd name="connsiteY2" fmla="*/ 42215 h 286359"/>
                  <a:gd name="connsiteX3" fmla="*/ 424129 w 588263"/>
                  <a:gd name="connsiteY3" fmla="*/ 46863 h 286359"/>
                  <a:gd name="connsiteX4" fmla="*/ 414680 w 588263"/>
                  <a:gd name="connsiteY4" fmla="*/ 50673 h 286359"/>
                  <a:gd name="connsiteX5" fmla="*/ 378333 w 588263"/>
                  <a:gd name="connsiteY5" fmla="*/ 56159 h 286359"/>
                  <a:gd name="connsiteX6" fmla="*/ 356844 w 588263"/>
                  <a:gd name="connsiteY6" fmla="*/ 61874 h 286359"/>
                  <a:gd name="connsiteX7" fmla="*/ 349453 w 588263"/>
                  <a:gd name="connsiteY7" fmla="*/ 61189 h 286359"/>
                  <a:gd name="connsiteX8" fmla="*/ 337413 w 588263"/>
                  <a:gd name="connsiteY8" fmla="*/ 62408 h 286359"/>
                  <a:gd name="connsiteX9" fmla="*/ 328422 w 588263"/>
                  <a:gd name="connsiteY9" fmla="*/ 61493 h 286359"/>
                  <a:gd name="connsiteX10" fmla="*/ 310972 w 588263"/>
                  <a:gd name="connsiteY10" fmla="*/ 57607 h 286359"/>
                  <a:gd name="connsiteX11" fmla="*/ 302514 w 588263"/>
                  <a:gd name="connsiteY11" fmla="*/ 56998 h 286359"/>
                  <a:gd name="connsiteX12" fmla="*/ 288264 w 588263"/>
                  <a:gd name="connsiteY12" fmla="*/ 58293 h 286359"/>
                  <a:gd name="connsiteX13" fmla="*/ 286512 w 588263"/>
                  <a:gd name="connsiteY13" fmla="*/ 58979 h 286359"/>
                  <a:gd name="connsiteX14" fmla="*/ 281787 w 588263"/>
                  <a:gd name="connsiteY14" fmla="*/ 62179 h 286359"/>
                  <a:gd name="connsiteX15" fmla="*/ 281864 w 588263"/>
                  <a:gd name="connsiteY15" fmla="*/ 67208 h 286359"/>
                  <a:gd name="connsiteX16" fmla="*/ 282549 w 588263"/>
                  <a:gd name="connsiteY16" fmla="*/ 71095 h 286359"/>
                  <a:gd name="connsiteX17" fmla="*/ 280340 w 588263"/>
                  <a:gd name="connsiteY17" fmla="*/ 73533 h 286359"/>
                  <a:gd name="connsiteX18" fmla="*/ 278206 w 588263"/>
                  <a:gd name="connsiteY18" fmla="*/ 74905 h 286359"/>
                  <a:gd name="connsiteX19" fmla="*/ 272720 w 588263"/>
                  <a:gd name="connsiteY19" fmla="*/ 75133 h 286359"/>
                  <a:gd name="connsiteX20" fmla="*/ 269977 w 588263"/>
                  <a:gd name="connsiteY20" fmla="*/ 72390 h 286359"/>
                  <a:gd name="connsiteX21" fmla="*/ 265176 w 588263"/>
                  <a:gd name="connsiteY21" fmla="*/ 72009 h 286359"/>
                  <a:gd name="connsiteX22" fmla="*/ 252526 w 588263"/>
                  <a:gd name="connsiteY22" fmla="*/ 73000 h 286359"/>
                  <a:gd name="connsiteX23" fmla="*/ 246278 w 588263"/>
                  <a:gd name="connsiteY23" fmla="*/ 75362 h 286359"/>
                  <a:gd name="connsiteX24" fmla="*/ 243078 w 588263"/>
                  <a:gd name="connsiteY24" fmla="*/ 81839 h 286359"/>
                  <a:gd name="connsiteX25" fmla="*/ 233248 w 588263"/>
                  <a:gd name="connsiteY25" fmla="*/ 84811 h 286359"/>
                  <a:gd name="connsiteX26" fmla="*/ 216408 w 588263"/>
                  <a:gd name="connsiteY26" fmla="*/ 87859 h 286359"/>
                  <a:gd name="connsiteX27" fmla="*/ 207187 w 588263"/>
                  <a:gd name="connsiteY27" fmla="*/ 90449 h 286359"/>
                  <a:gd name="connsiteX28" fmla="*/ 202692 w 588263"/>
                  <a:gd name="connsiteY28" fmla="*/ 90602 h 286359"/>
                  <a:gd name="connsiteX29" fmla="*/ 198348 w 588263"/>
                  <a:gd name="connsiteY29" fmla="*/ 91973 h 286359"/>
                  <a:gd name="connsiteX30" fmla="*/ 189509 w 588263"/>
                  <a:gd name="connsiteY30" fmla="*/ 98069 h 286359"/>
                  <a:gd name="connsiteX31" fmla="*/ 180365 w 588263"/>
                  <a:gd name="connsiteY31" fmla="*/ 102565 h 286359"/>
                  <a:gd name="connsiteX32" fmla="*/ 166421 w 588263"/>
                  <a:gd name="connsiteY32" fmla="*/ 106985 h 286359"/>
                  <a:gd name="connsiteX33" fmla="*/ 167030 w 588263"/>
                  <a:gd name="connsiteY33" fmla="*/ 110414 h 286359"/>
                  <a:gd name="connsiteX34" fmla="*/ 167792 w 588263"/>
                  <a:gd name="connsiteY34" fmla="*/ 112471 h 286359"/>
                  <a:gd name="connsiteX35" fmla="*/ 155752 w 588263"/>
                  <a:gd name="connsiteY35" fmla="*/ 119101 h 286359"/>
                  <a:gd name="connsiteX36" fmla="*/ 152857 w 588263"/>
                  <a:gd name="connsiteY36" fmla="*/ 123139 h 286359"/>
                  <a:gd name="connsiteX37" fmla="*/ 149885 w 588263"/>
                  <a:gd name="connsiteY37" fmla="*/ 130759 h 286359"/>
                  <a:gd name="connsiteX38" fmla="*/ 148895 w 588263"/>
                  <a:gd name="connsiteY38" fmla="*/ 131978 h 286359"/>
                  <a:gd name="connsiteX39" fmla="*/ 137160 w 588263"/>
                  <a:gd name="connsiteY39" fmla="*/ 129464 h 286359"/>
                  <a:gd name="connsiteX40" fmla="*/ 128854 w 588263"/>
                  <a:gd name="connsiteY40" fmla="*/ 128702 h 286359"/>
                  <a:gd name="connsiteX41" fmla="*/ 125044 w 588263"/>
                  <a:gd name="connsiteY41" fmla="*/ 129388 h 286359"/>
                  <a:gd name="connsiteX42" fmla="*/ 119405 w 588263"/>
                  <a:gd name="connsiteY42" fmla="*/ 131216 h 286359"/>
                  <a:gd name="connsiteX43" fmla="*/ 118034 w 588263"/>
                  <a:gd name="connsiteY43" fmla="*/ 132969 h 286359"/>
                  <a:gd name="connsiteX44" fmla="*/ 118796 w 588263"/>
                  <a:gd name="connsiteY44" fmla="*/ 136855 h 286359"/>
                  <a:gd name="connsiteX45" fmla="*/ 120624 w 588263"/>
                  <a:gd name="connsiteY45" fmla="*/ 139446 h 286359"/>
                  <a:gd name="connsiteX46" fmla="*/ 108737 w 588263"/>
                  <a:gd name="connsiteY46" fmla="*/ 150800 h 286359"/>
                  <a:gd name="connsiteX47" fmla="*/ 105461 w 588263"/>
                  <a:gd name="connsiteY47" fmla="*/ 150876 h 286359"/>
                  <a:gd name="connsiteX48" fmla="*/ 101727 w 588263"/>
                  <a:gd name="connsiteY48" fmla="*/ 147599 h 286359"/>
                  <a:gd name="connsiteX49" fmla="*/ 97841 w 588263"/>
                  <a:gd name="connsiteY49" fmla="*/ 145618 h 286359"/>
                  <a:gd name="connsiteX50" fmla="*/ 92964 w 588263"/>
                  <a:gd name="connsiteY50" fmla="*/ 143942 h 286359"/>
                  <a:gd name="connsiteX51" fmla="*/ 88087 w 588263"/>
                  <a:gd name="connsiteY51" fmla="*/ 143332 h 286359"/>
                  <a:gd name="connsiteX52" fmla="*/ 83591 w 588263"/>
                  <a:gd name="connsiteY52" fmla="*/ 145313 h 286359"/>
                  <a:gd name="connsiteX53" fmla="*/ 79324 w 588263"/>
                  <a:gd name="connsiteY53" fmla="*/ 148666 h 286359"/>
                  <a:gd name="connsiteX54" fmla="*/ 79705 w 588263"/>
                  <a:gd name="connsiteY54" fmla="*/ 151333 h 286359"/>
                  <a:gd name="connsiteX55" fmla="*/ 81305 w 588263"/>
                  <a:gd name="connsiteY55" fmla="*/ 153772 h 286359"/>
                  <a:gd name="connsiteX56" fmla="*/ 86563 w 588263"/>
                  <a:gd name="connsiteY56" fmla="*/ 158039 h 286359"/>
                  <a:gd name="connsiteX57" fmla="*/ 99822 w 588263"/>
                  <a:gd name="connsiteY57" fmla="*/ 157277 h 286359"/>
                  <a:gd name="connsiteX58" fmla="*/ 103251 w 588263"/>
                  <a:gd name="connsiteY58" fmla="*/ 160325 h 286359"/>
                  <a:gd name="connsiteX59" fmla="*/ 105994 w 588263"/>
                  <a:gd name="connsiteY59" fmla="*/ 161544 h 286359"/>
                  <a:gd name="connsiteX60" fmla="*/ 95097 w 588263"/>
                  <a:gd name="connsiteY60" fmla="*/ 166116 h 286359"/>
                  <a:gd name="connsiteX61" fmla="*/ 83287 w 588263"/>
                  <a:gd name="connsiteY61" fmla="*/ 173888 h 286359"/>
                  <a:gd name="connsiteX62" fmla="*/ 73456 w 588263"/>
                  <a:gd name="connsiteY62" fmla="*/ 184556 h 286359"/>
                  <a:gd name="connsiteX63" fmla="*/ 70485 w 588263"/>
                  <a:gd name="connsiteY63" fmla="*/ 186690 h 286359"/>
                  <a:gd name="connsiteX64" fmla="*/ 71551 w 588263"/>
                  <a:gd name="connsiteY64" fmla="*/ 189509 h 286359"/>
                  <a:gd name="connsiteX65" fmla="*/ 73533 w 588263"/>
                  <a:gd name="connsiteY65" fmla="*/ 192176 h 286359"/>
                  <a:gd name="connsiteX66" fmla="*/ 77038 w 588263"/>
                  <a:gd name="connsiteY66" fmla="*/ 193319 h 286359"/>
                  <a:gd name="connsiteX67" fmla="*/ 84582 w 588263"/>
                  <a:gd name="connsiteY67" fmla="*/ 193243 h 286359"/>
                  <a:gd name="connsiteX68" fmla="*/ 91973 w 588263"/>
                  <a:gd name="connsiteY68" fmla="*/ 196748 h 286359"/>
                  <a:gd name="connsiteX69" fmla="*/ 89687 w 588263"/>
                  <a:gd name="connsiteY69" fmla="*/ 197815 h 286359"/>
                  <a:gd name="connsiteX70" fmla="*/ 64084 w 588263"/>
                  <a:gd name="connsiteY70" fmla="*/ 201244 h 286359"/>
                  <a:gd name="connsiteX71" fmla="*/ 61112 w 588263"/>
                  <a:gd name="connsiteY71" fmla="*/ 202540 h 286359"/>
                  <a:gd name="connsiteX72" fmla="*/ 48768 w 588263"/>
                  <a:gd name="connsiteY72" fmla="*/ 220066 h 286359"/>
                  <a:gd name="connsiteX73" fmla="*/ 44805 w 588263"/>
                  <a:gd name="connsiteY73" fmla="*/ 224409 h 286359"/>
                  <a:gd name="connsiteX74" fmla="*/ 41377 w 588263"/>
                  <a:gd name="connsiteY74" fmla="*/ 226924 h 286359"/>
                  <a:gd name="connsiteX75" fmla="*/ 37567 w 588263"/>
                  <a:gd name="connsiteY75" fmla="*/ 231572 h 286359"/>
                  <a:gd name="connsiteX76" fmla="*/ 34061 w 588263"/>
                  <a:gd name="connsiteY76" fmla="*/ 237134 h 286359"/>
                  <a:gd name="connsiteX77" fmla="*/ 32613 w 588263"/>
                  <a:gd name="connsiteY77" fmla="*/ 237744 h 286359"/>
                  <a:gd name="connsiteX78" fmla="*/ 24079 w 588263"/>
                  <a:gd name="connsiteY78" fmla="*/ 238963 h 286359"/>
                  <a:gd name="connsiteX79" fmla="*/ 15849 w 588263"/>
                  <a:gd name="connsiteY79" fmla="*/ 242697 h 286359"/>
                  <a:gd name="connsiteX80" fmla="*/ 7696 w 588263"/>
                  <a:gd name="connsiteY80" fmla="*/ 247421 h 286359"/>
                  <a:gd name="connsiteX81" fmla="*/ 3352 w 588263"/>
                  <a:gd name="connsiteY81" fmla="*/ 249022 h 286359"/>
                  <a:gd name="connsiteX82" fmla="*/ 0 w 588263"/>
                  <a:gd name="connsiteY82" fmla="*/ 251612 h 286359"/>
                  <a:gd name="connsiteX83" fmla="*/ 2895 w 588263"/>
                  <a:gd name="connsiteY83" fmla="*/ 256718 h 286359"/>
                  <a:gd name="connsiteX84" fmla="*/ 17069 w 588263"/>
                  <a:gd name="connsiteY84" fmla="*/ 268300 h 286359"/>
                  <a:gd name="connsiteX85" fmla="*/ 14249 w 588263"/>
                  <a:gd name="connsiteY85" fmla="*/ 272796 h 286359"/>
                  <a:gd name="connsiteX86" fmla="*/ 20802 w 588263"/>
                  <a:gd name="connsiteY86" fmla="*/ 282397 h 286359"/>
                  <a:gd name="connsiteX87" fmla="*/ 31089 w 588263"/>
                  <a:gd name="connsiteY87" fmla="*/ 277444 h 286359"/>
                  <a:gd name="connsiteX88" fmla="*/ 38938 w 588263"/>
                  <a:gd name="connsiteY88" fmla="*/ 275158 h 286359"/>
                  <a:gd name="connsiteX89" fmla="*/ 48158 w 588263"/>
                  <a:gd name="connsiteY89" fmla="*/ 274777 h 286359"/>
                  <a:gd name="connsiteX90" fmla="*/ 58750 w 588263"/>
                  <a:gd name="connsiteY90" fmla="*/ 279349 h 286359"/>
                  <a:gd name="connsiteX91" fmla="*/ 69189 w 588263"/>
                  <a:gd name="connsiteY91" fmla="*/ 281940 h 286359"/>
                  <a:gd name="connsiteX92" fmla="*/ 88011 w 588263"/>
                  <a:gd name="connsiteY92" fmla="*/ 282778 h 286359"/>
                  <a:gd name="connsiteX93" fmla="*/ 95555 w 588263"/>
                  <a:gd name="connsiteY93" fmla="*/ 285140 h 286359"/>
                  <a:gd name="connsiteX94" fmla="*/ 103327 w 588263"/>
                  <a:gd name="connsiteY94" fmla="*/ 286360 h 286359"/>
                  <a:gd name="connsiteX95" fmla="*/ 111252 w 588263"/>
                  <a:gd name="connsiteY95" fmla="*/ 285826 h 286359"/>
                  <a:gd name="connsiteX96" fmla="*/ 123977 w 588263"/>
                  <a:gd name="connsiteY96" fmla="*/ 281254 h 286359"/>
                  <a:gd name="connsiteX97" fmla="*/ 130606 w 588263"/>
                  <a:gd name="connsiteY97" fmla="*/ 271043 h 286359"/>
                  <a:gd name="connsiteX98" fmla="*/ 143256 w 588263"/>
                  <a:gd name="connsiteY98" fmla="*/ 263195 h 286359"/>
                  <a:gd name="connsiteX99" fmla="*/ 146456 w 588263"/>
                  <a:gd name="connsiteY99" fmla="*/ 259613 h 286359"/>
                  <a:gd name="connsiteX100" fmla="*/ 143332 w 588263"/>
                  <a:gd name="connsiteY100" fmla="*/ 253136 h 286359"/>
                  <a:gd name="connsiteX101" fmla="*/ 136702 w 588263"/>
                  <a:gd name="connsiteY101" fmla="*/ 247955 h 286359"/>
                  <a:gd name="connsiteX102" fmla="*/ 137541 w 588263"/>
                  <a:gd name="connsiteY102" fmla="*/ 246202 h 286359"/>
                  <a:gd name="connsiteX103" fmla="*/ 142799 w 588263"/>
                  <a:gd name="connsiteY103" fmla="*/ 247117 h 286359"/>
                  <a:gd name="connsiteX104" fmla="*/ 148818 w 588263"/>
                  <a:gd name="connsiteY104" fmla="*/ 250927 h 286359"/>
                  <a:gd name="connsiteX105" fmla="*/ 150876 w 588263"/>
                  <a:gd name="connsiteY105" fmla="*/ 251460 h 286359"/>
                  <a:gd name="connsiteX106" fmla="*/ 154762 w 588263"/>
                  <a:gd name="connsiteY106" fmla="*/ 251384 h 286359"/>
                  <a:gd name="connsiteX107" fmla="*/ 158191 w 588263"/>
                  <a:gd name="connsiteY107" fmla="*/ 248717 h 286359"/>
                  <a:gd name="connsiteX108" fmla="*/ 159181 w 588263"/>
                  <a:gd name="connsiteY108" fmla="*/ 245288 h 286359"/>
                  <a:gd name="connsiteX109" fmla="*/ 158496 w 588263"/>
                  <a:gd name="connsiteY109" fmla="*/ 241783 h 286359"/>
                  <a:gd name="connsiteX110" fmla="*/ 155600 w 588263"/>
                  <a:gd name="connsiteY110" fmla="*/ 236068 h 286359"/>
                  <a:gd name="connsiteX111" fmla="*/ 155143 w 588263"/>
                  <a:gd name="connsiteY111" fmla="*/ 233096 h 286359"/>
                  <a:gd name="connsiteX112" fmla="*/ 181280 w 588263"/>
                  <a:gd name="connsiteY112" fmla="*/ 224409 h 286359"/>
                  <a:gd name="connsiteX113" fmla="*/ 188137 w 588263"/>
                  <a:gd name="connsiteY113" fmla="*/ 217018 h 286359"/>
                  <a:gd name="connsiteX114" fmla="*/ 189890 w 588263"/>
                  <a:gd name="connsiteY114" fmla="*/ 212369 h 286359"/>
                  <a:gd name="connsiteX115" fmla="*/ 189204 w 588263"/>
                  <a:gd name="connsiteY115" fmla="*/ 209398 h 286359"/>
                  <a:gd name="connsiteX116" fmla="*/ 185928 w 588263"/>
                  <a:gd name="connsiteY116" fmla="*/ 202387 h 286359"/>
                  <a:gd name="connsiteX117" fmla="*/ 183642 w 588263"/>
                  <a:gd name="connsiteY117" fmla="*/ 199111 h 286359"/>
                  <a:gd name="connsiteX118" fmla="*/ 184861 w 588263"/>
                  <a:gd name="connsiteY118" fmla="*/ 196520 h 286359"/>
                  <a:gd name="connsiteX119" fmla="*/ 200101 w 588263"/>
                  <a:gd name="connsiteY119" fmla="*/ 199263 h 286359"/>
                  <a:gd name="connsiteX120" fmla="*/ 204521 w 588263"/>
                  <a:gd name="connsiteY120" fmla="*/ 197510 h 286359"/>
                  <a:gd name="connsiteX121" fmla="*/ 206806 w 588263"/>
                  <a:gd name="connsiteY121" fmla="*/ 195834 h 286359"/>
                  <a:gd name="connsiteX122" fmla="*/ 208559 w 588263"/>
                  <a:gd name="connsiteY122" fmla="*/ 192481 h 286359"/>
                  <a:gd name="connsiteX123" fmla="*/ 209017 w 588263"/>
                  <a:gd name="connsiteY123" fmla="*/ 187985 h 286359"/>
                  <a:gd name="connsiteX124" fmla="*/ 210007 w 588263"/>
                  <a:gd name="connsiteY124" fmla="*/ 183794 h 286359"/>
                  <a:gd name="connsiteX125" fmla="*/ 212217 w 588263"/>
                  <a:gd name="connsiteY125" fmla="*/ 181737 h 286359"/>
                  <a:gd name="connsiteX126" fmla="*/ 226009 w 588263"/>
                  <a:gd name="connsiteY126" fmla="*/ 187757 h 286359"/>
                  <a:gd name="connsiteX127" fmla="*/ 229057 w 588263"/>
                  <a:gd name="connsiteY127" fmla="*/ 188062 h 286359"/>
                  <a:gd name="connsiteX128" fmla="*/ 232105 w 588263"/>
                  <a:gd name="connsiteY128" fmla="*/ 186004 h 286359"/>
                  <a:gd name="connsiteX129" fmla="*/ 232791 w 588263"/>
                  <a:gd name="connsiteY129" fmla="*/ 183947 h 286359"/>
                  <a:gd name="connsiteX130" fmla="*/ 231419 w 588263"/>
                  <a:gd name="connsiteY130" fmla="*/ 181585 h 286359"/>
                  <a:gd name="connsiteX131" fmla="*/ 231877 w 588263"/>
                  <a:gd name="connsiteY131" fmla="*/ 177698 h 286359"/>
                  <a:gd name="connsiteX132" fmla="*/ 241020 w 588263"/>
                  <a:gd name="connsiteY132" fmla="*/ 177775 h 286359"/>
                  <a:gd name="connsiteX133" fmla="*/ 244830 w 588263"/>
                  <a:gd name="connsiteY133" fmla="*/ 176936 h 286359"/>
                  <a:gd name="connsiteX134" fmla="*/ 250317 w 588263"/>
                  <a:gd name="connsiteY134" fmla="*/ 173888 h 286359"/>
                  <a:gd name="connsiteX135" fmla="*/ 253365 w 588263"/>
                  <a:gd name="connsiteY135" fmla="*/ 170764 h 286359"/>
                  <a:gd name="connsiteX136" fmla="*/ 258699 w 588263"/>
                  <a:gd name="connsiteY136" fmla="*/ 167792 h 286359"/>
                  <a:gd name="connsiteX137" fmla="*/ 261137 w 588263"/>
                  <a:gd name="connsiteY137" fmla="*/ 165583 h 286359"/>
                  <a:gd name="connsiteX138" fmla="*/ 259308 w 588263"/>
                  <a:gd name="connsiteY138" fmla="*/ 162382 h 286359"/>
                  <a:gd name="connsiteX139" fmla="*/ 251079 w 588263"/>
                  <a:gd name="connsiteY139" fmla="*/ 160553 h 286359"/>
                  <a:gd name="connsiteX140" fmla="*/ 252374 w 588263"/>
                  <a:gd name="connsiteY140" fmla="*/ 157658 h 286359"/>
                  <a:gd name="connsiteX141" fmla="*/ 260146 w 588263"/>
                  <a:gd name="connsiteY141" fmla="*/ 154076 h 286359"/>
                  <a:gd name="connsiteX142" fmla="*/ 262357 w 588263"/>
                  <a:gd name="connsiteY142" fmla="*/ 153695 h 286359"/>
                  <a:gd name="connsiteX143" fmla="*/ 267081 w 588263"/>
                  <a:gd name="connsiteY143" fmla="*/ 154076 h 286359"/>
                  <a:gd name="connsiteX144" fmla="*/ 269519 w 588263"/>
                  <a:gd name="connsiteY144" fmla="*/ 153010 h 286359"/>
                  <a:gd name="connsiteX145" fmla="*/ 273862 w 588263"/>
                  <a:gd name="connsiteY145" fmla="*/ 149733 h 286359"/>
                  <a:gd name="connsiteX146" fmla="*/ 277901 w 588263"/>
                  <a:gd name="connsiteY146" fmla="*/ 145694 h 286359"/>
                  <a:gd name="connsiteX147" fmla="*/ 286131 w 588263"/>
                  <a:gd name="connsiteY147" fmla="*/ 141122 h 286359"/>
                  <a:gd name="connsiteX148" fmla="*/ 290093 w 588263"/>
                  <a:gd name="connsiteY148" fmla="*/ 136627 h 286359"/>
                  <a:gd name="connsiteX149" fmla="*/ 294284 w 588263"/>
                  <a:gd name="connsiteY149" fmla="*/ 134036 h 286359"/>
                  <a:gd name="connsiteX150" fmla="*/ 299313 w 588263"/>
                  <a:gd name="connsiteY150" fmla="*/ 134341 h 286359"/>
                  <a:gd name="connsiteX151" fmla="*/ 304342 w 588263"/>
                  <a:gd name="connsiteY151" fmla="*/ 133655 h 286359"/>
                  <a:gd name="connsiteX152" fmla="*/ 321716 w 588263"/>
                  <a:gd name="connsiteY152" fmla="*/ 125273 h 286359"/>
                  <a:gd name="connsiteX153" fmla="*/ 359740 w 588263"/>
                  <a:gd name="connsiteY153" fmla="*/ 113767 h 286359"/>
                  <a:gd name="connsiteX154" fmla="*/ 370256 w 588263"/>
                  <a:gd name="connsiteY154" fmla="*/ 111633 h 286359"/>
                  <a:gd name="connsiteX155" fmla="*/ 383514 w 588263"/>
                  <a:gd name="connsiteY155" fmla="*/ 106528 h 286359"/>
                  <a:gd name="connsiteX156" fmla="*/ 388162 w 588263"/>
                  <a:gd name="connsiteY156" fmla="*/ 106223 h 286359"/>
                  <a:gd name="connsiteX157" fmla="*/ 406908 w 588263"/>
                  <a:gd name="connsiteY157" fmla="*/ 102565 h 286359"/>
                  <a:gd name="connsiteX158" fmla="*/ 425501 w 588263"/>
                  <a:gd name="connsiteY158" fmla="*/ 97155 h 286359"/>
                  <a:gd name="connsiteX159" fmla="*/ 443255 w 588263"/>
                  <a:gd name="connsiteY159" fmla="*/ 93193 h 286359"/>
                  <a:gd name="connsiteX160" fmla="*/ 459485 w 588263"/>
                  <a:gd name="connsiteY160" fmla="*/ 88087 h 286359"/>
                  <a:gd name="connsiteX161" fmla="*/ 485165 w 588263"/>
                  <a:gd name="connsiteY161" fmla="*/ 81839 h 286359"/>
                  <a:gd name="connsiteX162" fmla="*/ 499719 w 588263"/>
                  <a:gd name="connsiteY162" fmla="*/ 76886 h 286359"/>
                  <a:gd name="connsiteX163" fmla="*/ 508864 w 588263"/>
                  <a:gd name="connsiteY163" fmla="*/ 74905 h 286359"/>
                  <a:gd name="connsiteX164" fmla="*/ 517931 w 588263"/>
                  <a:gd name="connsiteY164" fmla="*/ 72085 h 286359"/>
                  <a:gd name="connsiteX165" fmla="*/ 527151 w 588263"/>
                  <a:gd name="connsiteY165" fmla="*/ 67894 h 286359"/>
                  <a:gd name="connsiteX166" fmla="*/ 542620 w 588263"/>
                  <a:gd name="connsiteY166" fmla="*/ 61798 h 286359"/>
                  <a:gd name="connsiteX167" fmla="*/ 558165 w 588263"/>
                  <a:gd name="connsiteY167" fmla="*/ 58064 h 286359"/>
                  <a:gd name="connsiteX168" fmla="*/ 560374 w 588263"/>
                  <a:gd name="connsiteY168" fmla="*/ 55778 h 286359"/>
                  <a:gd name="connsiteX169" fmla="*/ 573405 w 588263"/>
                  <a:gd name="connsiteY169" fmla="*/ 45034 h 286359"/>
                  <a:gd name="connsiteX170" fmla="*/ 586664 w 588263"/>
                  <a:gd name="connsiteY170" fmla="*/ 35204 h 286359"/>
                  <a:gd name="connsiteX171" fmla="*/ 584988 w 588263"/>
                  <a:gd name="connsiteY171" fmla="*/ 32156 h 286359"/>
                  <a:gd name="connsiteX172" fmla="*/ 586282 w 588263"/>
                  <a:gd name="connsiteY172" fmla="*/ 28270 h 286359"/>
                  <a:gd name="connsiteX173" fmla="*/ 588264 w 588263"/>
                  <a:gd name="connsiteY173" fmla="*/ 24384 h 286359"/>
                  <a:gd name="connsiteX174" fmla="*/ 587044 w 588263"/>
                  <a:gd name="connsiteY174" fmla="*/ 20193 h 286359"/>
                  <a:gd name="connsiteX175" fmla="*/ 585597 w 588263"/>
                  <a:gd name="connsiteY175" fmla="*/ 17831 h 286359"/>
                  <a:gd name="connsiteX176" fmla="*/ 578815 w 588263"/>
                  <a:gd name="connsiteY176" fmla="*/ 11354 h 286359"/>
                  <a:gd name="connsiteX177" fmla="*/ 570586 w 588263"/>
                  <a:gd name="connsiteY177" fmla="*/ 6248 h 286359"/>
                  <a:gd name="connsiteX178" fmla="*/ 552374 w 588263"/>
                  <a:gd name="connsiteY178" fmla="*/ 1676 h 286359"/>
                  <a:gd name="connsiteX179" fmla="*/ 538201 w 588263"/>
                  <a:gd name="connsiteY179" fmla="*/ 0 h 286359"/>
                  <a:gd name="connsiteX180" fmla="*/ 533704 w 588263"/>
                  <a:gd name="connsiteY180" fmla="*/ 305 h 286359"/>
                  <a:gd name="connsiteX181" fmla="*/ 523189 w 588263"/>
                  <a:gd name="connsiteY181" fmla="*/ 3810 h 286359"/>
                  <a:gd name="connsiteX182" fmla="*/ 506349 w 588263"/>
                  <a:gd name="connsiteY182" fmla="*/ 7010 h 286359"/>
                  <a:gd name="connsiteX183" fmla="*/ 487604 w 588263"/>
                  <a:gd name="connsiteY183" fmla="*/ 15316 h 286359"/>
                  <a:gd name="connsiteX184" fmla="*/ 476630 w 588263"/>
                  <a:gd name="connsiteY184" fmla="*/ 21336 h 286359"/>
                  <a:gd name="connsiteX185" fmla="*/ 472669 w 588263"/>
                  <a:gd name="connsiteY185" fmla="*/ 25984 h 286359"/>
                  <a:gd name="connsiteX186" fmla="*/ 468934 w 588263"/>
                  <a:gd name="connsiteY186" fmla="*/ 31928 h 286359"/>
                  <a:gd name="connsiteX187" fmla="*/ 464744 w 588263"/>
                  <a:gd name="connsiteY187" fmla="*/ 34671 h 286359"/>
                  <a:gd name="connsiteX188" fmla="*/ 460096 w 588263"/>
                  <a:gd name="connsiteY188" fmla="*/ 34747 h 286359"/>
                  <a:gd name="connsiteX189" fmla="*/ 455981 w 588263"/>
                  <a:gd name="connsiteY189" fmla="*/ 35585 h 286359"/>
                  <a:gd name="connsiteX190" fmla="*/ 447522 w 588263"/>
                  <a:gd name="connsiteY190" fmla="*/ 39548 h 2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588263" h="286359">
                    <a:moveTo>
                      <a:pt x="443103" y="40996"/>
                    </a:moveTo>
                    <a:lnTo>
                      <a:pt x="438226" y="41224"/>
                    </a:lnTo>
                    <a:lnTo>
                      <a:pt x="433578" y="42215"/>
                    </a:lnTo>
                    <a:lnTo>
                      <a:pt x="424129" y="46863"/>
                    </a:lnTo>
                    <a:lnTo>
                      <a:pt x="414680" y="50673"/>
                    </a:lnTo>
                    <a:lnTo>
                      <a:pt x="378333" y="56159"/>
                    </a:lnTo>
                    <a:lnTo>
                      <a:pt x="356844" y="61874"/>
                    </a:lnTo>
                    <a:lnTo>
                      <a:pt x="349453" y="61189"/>
                    </a:lnTo>
                    <a:lnTo>
                      <a:pt x="337413" y="62408"/>
                    </a:lnTo>
                    <a:lnTo>
                      <a:pt x="328422" y="61493"/>
                    </a:lnTo>
                    <a:lnTo>
                      <a:pt x="310972" y="57607"/>
                    </a:lnTo>
                    <a:lnTo>
                      <a:pt x="302514" y="56998"/>
                    </a:lnTo>
                    <a:lnTo>
                      <a:pt x="288264" y="58293"/>
                    </a:lnTo>
                    <a:lnTo>
                      <a:pt x="286512" y="58979"/>
                    </a:lnTo>
                    <a:lnTo>
                      <a:pt x="281787" y="62179"/>
                    </a:lnTo>
                    <a:lnTo>
                      <a:pt x="281864" y="67208"/>
                    </a:lnTo>
                    <a:lnTo>
                      <a:pt x="282549" y="71095"/>
                    </a:lnTo>
                    <a:lnTo>
                      <a:pt x="280340" y="73533"/>
                    </a:lnTo>
                    <a:lnTo>
                      <a:pt x="278206" y="74905"/>
                    </a:lnTo>
                    <a:lnTo>
                      <a:pt x="272720" y="75133"/>
                    </a:lnTo>
                    <a:lnTo>
                      <a:pt x="269977" y="72390"/>
                    </a:lnTo>
                    <a:lnTo>
                      <a:pt x="265176" y="72009"/>
                    </a:lnTo>
                    <a:lnTo>
                      <a:pt x="252526" y="73000"/>
                    </a:lnTo>
                    <a:lnTo>
                      <a:pt x="246278" y="75362"/>
                    </a:lnTo>
                    <a:lnTo>
                      <a:pt x="243078" y="81839"/>
                    </a:lnTo>
                    <a:lnTo>
                      <a:pt x="233248" y="84811"/>
                    </a:lnTo>
                    <a:lnTo>
                      <a:pt x="216408" y="87859"/>
                    </a:lnTo>
                    <a:lnTo>
                      <a:pt x="207187" y="90449"/>
                    </a:lnTo>
                    <a:lnTo>
                      <a:pt x="202692" y="90602"/>
                    </a:lnTo>
                    <a:lnTo>
                      <a:pt x="198348" y="91973"/>
                    </a:lnTo>
                    <a:lnTo>
                      <a:pt x="189509" y="98069"/>
                    </a:lnTo>
                    <a:lnTo>
                      <a:pt x="180365" y="102565"/>
                    </a:lnTo>
                    <a:lnTo>
                      <a:pt x="166421" y="106985"/>
                    </a:lnTo>
                    <a:lnTo>
                      <a:pt x="167030" y="110414"/>
                    </a:lnTo>
                    <a:lnTo>
                      <a:pt x="167792" y="112471"/>
                    </a:lnTo>
                    <a:lnTo>
                      <a:pt x="155752" y="119101"/>
                    </a:lnTo>
                    <a:lnTo>
                      <a:pt x="152857" y="123139"/>
                    </a:lnTo>
                    <a:lnTo>
                      <a:pt x="149885" y="130759"/>
                    </a:lnTo>
                    <a:lnTo>
                      <a:pt x="148895" y="131978"/>
                    </a:lnTo>
                    <a:lnTo>
                      <a:pt x="137160" y="129464"/>
                    </a:lnTo>
                    <a:lnTo>
                      <a:pt x="128854" y="128702"/>
                    </a:lnTo>
                    <a:lnTo>
                      <a:pt x="125044" y="129388"/>
                    </a:lnTo>
                    <a:lnTo>
                      <a:pt x="119405" y="131216"/>
                    </a:lnTo>
                    <a:lnTo>
                      <a:pt x="118034" y="132969"/>
                    </a:lnTo>
                    <a:lnTo>
                      <a:pt x="118796" y="136855"/>
                    </a:lnTo>
                    <a:lnTo>
                      <a:pt x="120624" y="139446"/>
                    </a:lnTo>
                    <a:lnTo>
                      <a:pt x="108737" y="150800"/>
                    </a:lnTo>
                    <a:lnTo>
                      <a:pt x="105461" y="150876"/>
                    </a:lnTo>
                    <a:lnTo>
                      <a:pt x="101727" y="147599"/>
                    </a:lnTo>
                    <a:lnTo>
                      <a:pt x="97841" y="145618"/>
                    </a:lnTo>
                    <a:lnTo>
                      <a:pt x="92964" y="143942"/>
                    </a:lnTo>
                    <a:lnTo>
                      <a:pt x="88087" y="143332"/>
                    </a:lnTo>
                    <a:lnTo>
                      <a:pt x="83591" y="145313"/>
                    </a:lnTo>
                    <a:lnTo>
                      <a:pt x="79324" y="148666"/>
                    </a:lnTo>
                    <a:lnTo>
                      <a:pt x="79705" y="151333"/>
                    </a:lnTo>
                    <a:lnTo>
                      <a:pt x="81305" y="153772"/>
                    </a:lnTo>
                    <a:lnTo>
                      <a:pt x="86563" y="158039"/>
                    </a:lnTo>
                    <a:lnTo>
                      <a:pt x="99822" y="157277"/>
                    </a:lnTo>
                    <a:lnTo>
                      <a:pt x="103251" y="160325"/>
                    </a:lnTo>
                    <a:lnTo>
                      <a:pt x="105994" y="161544"/>
                    </a:lnTo>
                    <a:lnTo>
                      <a:pt x="95097" y="166116"/>
                    </a:lnTo>
                    <a:lnTo>
                      <a:pt x="83287" y="173888"/>
                    </a:lnTo>
                    <a:lnTo>
                      <a:pt x="73456" y="184556"/>
                    </a:lnTo>
                    <a:lnTo>
                      <a:pt x="70485" y="186690"/>
                    </a:lnTo>
                    <a:lnTo>
                      <a:pt x="71551" y="189509"/>
                    </a:lnTo>
                    <a:lnTo>
                      <a:pt x="73533" y="192176"/>
                    </a:lnTo>
                    <a:lnTo>
                      <a:pt x="77038" y="193319"/>
                    </a:lnTo>
                    <a:lnTo>
                      <a:pt x="84582" y="193243"/>
                    </a:lnTo>
                    <a:lnTo>
                      <a:pt x="91973" y="196748"/>
                    </a:lnTo>
                    <a:lnTo>
                      <a:pt x="89687" y="197815"/>
                    </a:lnTo>
                    <a:lnTo>
                      <a:pt x="64084" y="201244"/>
                    </a:lnTo>
                    <a:lnTo>
                      <a:pt x="61112" y="202540"/>
                    </a:lnTo>
                    <a:lnTo>
                      <a:pt x="48768" y="220066"/>
                    </a:lnTo>
                    <a:lnTo>
                      <a:pt x="44805" y="224409"/>
                    </a:lnTo>
                    <a:lnTo>
                      <a:pt x="41377" y="226924"/>
                    </a:lnTo>
                    <a:lnTo>
                      <a:pt x="37567" y="231572"/>
                    </a:lnTo>
                    <a:lnTo>
                      <a:pt x="34061" y="237134"/>
                    </a:lnTo>
                    <a:lnTo>
                      <a:pt x="32613" y="237744"/>
                    </a:lnTo>
                    <a:lnTo>
                      <a:pt x="24079" y="238963"/>
                    </a:lnTo>
                    <a:lnTo>
                      <a:pt x="15849" y="242697"/>
                    </a:lnTo>
                    <a:lnTo>
                      <a:pt x="7696" y="247421"/>
                    </a:lnTo>
                    <a:lnTo>
                      <a:pt x="3352" y="249022"/>
                    </a:lnTo>
                    <a:lnTo>
                      <a:pt x="0" y="251612"/>
                    </a:lnTo>
                    <a:lnTo>
                      <a:pt x="2895" y="256718"/>
                    </a:lnTo>
                    <a:lnTo>
                      <a:pt x="17069" y="268300"/>
                    </a:lnTo>
                    <a:lnTo>
                      <a:pt x="14249" y="272796"/>
                    </a:lnTo>
                    <a:lnTo>
                      <a:pt x="20802" y="282397"/>
                    </a:lnTo>
                    <a:lnTo>
                      <a:pt x="31089" y="277444"/>
                    </a:lnTo>
                    <a:lnTo>
                      <a:pt x="38938" y="275158"/>
                    </a:lnTo>
                    <a:lnTo>
                      <a:pt x="48158" y="274777"/>
                    </a:lnTo>
                    <a:lnTo>
                      <a:pt x="58750" y="279349"/>
                    </a:lnTo>
                    <a:lnTo>
                      <a:pt x="69189" y="281940"/>
                    </a:lnTo>
                    <a:lnTo>
                      <a:pt x="88011" y="282778"/>
                    </a:lnTo>
                    <a:lnTo>
                      <a:pt x="95555" y="285140"/>
                    </a:lnTo>
                    <a:lnTo>
                      <a:pt x="103327" y="286360"/>
                    </a:lnTo>
                    <a:lnTo>
                      <a:pt x="111252" y="285826"/>
                    </a:lnTo>
                    <a:lnTo>
                      <a:pt x="123977" y="281254"/>
                    </a:lnTo>
                    <a:lnTo>
                      <a:pt x="130606" y="271043"/>
                    </a:lnTo>
                    <a:lnTo>
                      <a:pt x="143256" y="263195"/>
                    </a:lnTo>
                    <a:lnTo>
                      <a:pt x="146456" y="259613"/>
                    </a:lnTo>
                    <a:lnTo>
                      <a:pt x="143332" y="253136"/>
                    </a:lnTo>
                    <a:lnTo>
                      <a:pt x="136702" y="247955"/>
                    </a:lnTo>
                    <a:lnTo>
                      <a:pt x="137541" y="246202"/>
                    </a:lnTo>
                    <a:lnTo>
                      <a:pt x="142799" y="247117"/>
                    </a:lnTo>
                    <a:lnTo>
                      <a:pt x="148818" y="250927"/>
                    </a:lnTo>
                    <a:lnTo>
                      <a:pt x="150876" y="251460"/>
                    </a:lnTo>
                    <a:lnTo>
                      <a:pt x="154762" y="251384"/>
                    </a:lnTo>
                    <a:lnTo>
                      <a:pt x="158191" y="248717"/>
                    </a:lnTo>
                    <a:lnTo>
                      <a:pt x="159181" y="245288"/>
                    </a:lnTo>
                    <a:lnTo>
                      <a:pt x="158496" y="241783"/>
                    </a:lnTo>
                    <a:lnTo>
                      <a:pt x="155600" y="236068"/>
                    </a:lnTo>
                    <a:lnTo>
                      <a:pt x="155143" y="233096"/>
                    </a:lnTo>
                    <a:lnTo>
                      <a:pt x="181280" y="224409"/>
                    </a:lnTo>
                    <a:lnTo>
                      <a:pt x="188137" y="217018"/>
                    </a:lnTo>
                    <a:lnTo>
                      <a:pt x="189890" y="212369"/>
                    </a:lnTo>
                    <a:lnTo>
                      <a:pt x="189204" y="209398"/>
                    </a:lnTo>
                    <a:lnTo>
                      <a:pt x="185928" y="202387"/>
                    </a:lnTo>
                    <a:lnTo>
                      <a:pt x="183642" y="199111"/>
                    </a:lnTo>
                    <a:lnTo>
                      <a:pt x="184861" y="196520"/>
                    </a:lnTo>
                    <a:lnTo>
                      <a:pt x="200101" y="199263"/>
                    </a:lnTo>
                    <a:lnTo>
                      <a:pt x="204521" y="197510"/>
                    </a:lnTo>
                    <a:lnTo>
                      <a:pt x="206806" y="195834"/>
                    </a:lnTo>
                    <a:lnTo>
                      <a:pt x="208559" y="192481"/>
                    </a:lnTo>
                    <a:lnTo>
                      <a:pt x="209017" y="187985"/>
                    </a:lnTo>
                    <a:lnTo>
                      <a:pt x="210007" y="183794"/>
                    </a:lnTo>
                    <a:lnTo>
                      <a:pt x="212217" y="181737"/>
                    </a:lnTo>
                    <a:lnTo>
                      <a:pt x="226009" y="187757"/>
                    </a:lnTo>
                    <a:lnTo>
                      <a:pt x="229057" y="188062"/>
                    </a:lnTo>
                    <a:lnTo>
                      <a:pt x="232105" y="186004"/>
                    </a:lnTo>
                    <a:lnTo>
                      <a:pt x="232791" y="183947"/>
                    </a:lnTo>
                    <a:lnTo>
                      <a:pt x="231419" y="181585"/>
                    </a:lnTo>
                    <a:lnTo>
                      <a:pt x="231877" y="177698"/>
                    </a:lnTo>
                    <a:lnTo>
                      <a:pt x="241020" y="177775"/>
                    </a:lnTo>
                    <a:lnTo>
                      <a:pt x="244830" y="176936"/>
                    </a:lnTo>
                    <a:lnTo>
                      <a:pt x="250317" y="173888"/>
                    </a:lnTo>
                    <a:lnTo>
                      <a:pt x="253365" y="170764"/>
                    </a:lnTo>
                    <a:lnTo>
                      <a:pt x="258699" y="167792"/>
                    </a:lnTo>
                    <a:lnTo>
                      <a:pt x="261137" y="165583"/>
                    </a:lnTo>
                    <a:lnTo>
                      <a:pt x="259308" y="162382"/>
                    </a:lnTo>
                    <a:lnTo>
                      <a:pt x="251079" y="160553"/>
                    </a:lnTo>
                    <a:lnTo>
                      <a:pt x="252374" y="157658"/>
                    </a:lnTo>
                    <a:lnTo>
                      <a:pt x="260146" y="154076"/>
                    </a:lnTo>
                    <a:lnTo>
                      <a:pt x="262357" y="153695"/>
                    </a:lnTo>
                    <a:lnTo>
                      <a:pt x="267081" y="154076"/>
                    </a:lnTo>
                    <a:lnTo>
                      <a:pt x="269519" y="153010"/>
                    </a:lnTo>
                    <a:lnTo>
                      <a:pt x="273862" y="149733"/>
                    </a:lnTo>
                    <a:lnTo>
                      <a:pt x="277901" y="145694"/>
                    </a:lnTo>
                    <a:lnTo>
                      <a:pt x="286131" y="141122"/>
                    </a:lnTo>
                    <a:lnTo>
                      <a:pt x="290093" y="136627"/>
                    </a:lnTo>
                    <a:lnTo>
                      <a:pt x="294284" y="134036"/>
                    </a:lnTo>
                    <a:lnTo>
                      <a:pt x="299313" y="134341"/>
                    </a:lnTo>
                    <a:lnTo>
                      <a:pt x="304342" y="133655"/>
                    </a:lnTo>
                    <a:lnTo>
                      <a:pt x="321716" y="125273"/>
                    </a:lnTo>
                    <a:lnTo>
                      <a:pt x="359740" y="113767"/>
                    </a:lnTo>
                    <a:lnTo>
                      <a:pt x="370256" y="111633"/>
                    </a:lnTo>
                    <a:lnTo>
                      <a:pt x="383514" y="106528"/>
                    </a:lnTo>
                    <a:lnTo>
                      <a:pt x="388162" y="106223"/>
                    </a:lnTo>
                    <a:lnTo>
                      <a:pt x="406908" y="102565"/>
                    </a:lnTo>
                    <a:lnTo>
                      <a:pt x="425501" y="97155"/>
                    </a:lnTo>
                    <a:lnTo>
                      <a:pt x="443255" y="93193"/>
                    </a:lnTo>
                    <a:lnTo>
                      <a:pt x="459485" y="88087"/>
                    </a:lnTo>
                    <a:lnTo>
                      <a:pt x="485165" y="81839"/>
                    </a:lnTo>
                    <a:lnTo>
                      <a:pt x="499719" y="76886"/>
                    </a:lnTo>
                    <a:lnTo>
                      <a:pt x="508864" y="74905"/>
                    </a:lnTo>
                    <a:lnTo>
                      <a:pt x="517931" y="72085"/>
                    </a:lnTo>
                    <a:lnTo>
                      <a:pt x="527151" y="67894"/>
                    </a:lnTo>
                    <a:lnTo>
                      <a:pt x="542620" y="61798"/>
                    </a:lnTo>
                    <a:lnTo>
                      <a:pt x="558165" y="58064"/>
                    </a:lnTo>
                    <a:lnTo>
                      <a:pt x="560374" y="55778"/>
                    </a:lnTo>
                    <a:lnTo>
                      <a:pt x="573405" y="45034"/>
                    </a:lnTo>
                    <a:lnTo>
                      <a:pt x="586664" y="35204"/>
                    </a:lnTo>
                    <a:lnTo>
                      <a:pt x="584988" y="32156"/>
                    </a:lnTo>
                    <a:lnTo>
                      <a:pt x="586282" y="28270"/>
                    </a:lnTo>
                    <a:lnTo>
                      <a:pt x="588264" y="24384"/>
                    </a:lnTo>
                    <a:lnTo>
                      <a:pt x="587044" y="20193"/>
                    </a:lnTo>
                    <a:lnTo>
                      <a:pt x="585597" y="17831"/>
                    </a:lnTo>
                    <a:lnTo>
                      <a:pt x="578815" y="11354"/>
                    </a:lnTo>
                    <a:lnTo>
                      <a:pt x="570586" y="6248"/>
                    </a:lnTo>
                    <a:lnTo>
                      <a:pt x="552374" y="1676"/>
                    </a:lnTo>
                    <a:lnTo>
                      <a:pt x="538201" y="0"/>
                    </a:lnTo>
                    <a:lnTo>
                      <a:pt x="533704" y="305"/>
                    </a:lnTo>
                    <a:lnTo>
                      <a:pt x="523189" y="3810"/>
                    </a:lnTo>
                    <a:lnTo>
                      <a:pt x="506349" y="7010"/>
                    </a:lnTo>
                    <a:lnTo>
                      <a:pt x="487604" y="15316"/>
                    </a:lnTo>
                    <a:lnTo>
                      <a:pt x="476630" y="21336"/>
                    </a:lnTo>
                    <a:lnTo>
                      <a:pt x="472669" y="25984"/>
                    </a:lnTo>
                    <a:lnTo>
                      <a:pt x="468934" y="31928"/>
                    </a:lnTo>
                    <a:lnTo>
                      <a:pt x="464744" y="34671"/>
                    </a:lnTo>
                    <a:lnTo>
                      <a:pt x="460096" y="34747"/>
                    </a:lnTo>
                    <a:lnTo>
                      <a:pt x="455981" y="35585"/>
                    </a:lnTo>
                    <a:lnTo>
                      <a:pt x="447522" y="395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3" name="Freeform: Shape 1892">
                <a:extLst>
                  <a:ext uri="{FF2B5EF4-FFF2-40B4-BE49-F238E27FC236}">
                    <a16:creationId xmlns:a16="http://schemas.microsoft.com/office/drawing/2014/main" id="{CB517FCD-BA09-4AF4-9B85-C16AB2914027}"/>
                  </a:ext>
                </a:extLst>
              </p:cNvPr>
              <p:cNvSpPr/>
              <p:nvPr/>
            </p:nvSpPr>
            <p:spPr>
              <a:xfrm>
                <a:off x="8008238" y="1081582"/>
                <a:ext cx="66370" cy="35204"/>
              </a:xfrm>
              <a:custGeom>
                <a:avLst/>
                <a:gdLst>
                  <a:gd name="connsiteX0" fmla="*/ 7696 w 66370"/>
                  <a:gd name="connsiteY0" fmla="*/ 33833 h 35204"/>
                  <a:gd name="connsiteX1" fmla="*/ 14631 w 66370"/>
                  <a:gd name="connsiteY1" fmla="*/ 34671 h 35204"/>
                  <a:gd name="connsiteX2" fmla="*/ 17831 w 66370"/>
                  <a:gd name="connsiteY2" fmla="*/ 34442 h 35204"/>
                  <a:gd name="connsiteX3" fmla="*/ 29261 w 66370"/>
                  <a:gd name="connsiteY3" fmla="*/ 30937 h 35204"/>
                  <a:gd name="connsiteX4" fmla="*/ 37491 w 66370"/>
                  <a:gd name="connsiteY4" fmla="*/ 29185 h 35204"/>
                  <a:gd name="connsiteX5" fmla="*/ 55703 w 66370"/>
                  <a:gd name="connsiteY5" fmla="*/ 25984 h 35204"/>
                  <a:gd name="connsiteX6" fmla="*/ 66142 w 66370"/>
                  <a:gd name="connsiteY6" fmla="*/ 25146 h 35204"/>
                  <a:gd name="connsiteX7" fmla="*/ 66371 w 66370"/>
                  <a:gd name="connsiteY7" fmla="*/ 21412 h 35204"/>
                  <a:gd name="connsiteX8" fmla="*/ 64694 w 66370"/>
                  <a:gd name="connsiteY8" fmla="*/ 17145 h 35204"/>
                  <a:gd name="connsiteX9" fmla="*/ 59131 w 66370"/>
                  <a:gd name="connsiteY9" fmla="*/ 12802 h 35204"/>
                  <a:gd name="connsiteX10" fmla="*/ 55474 w 66370"/>
                  <a:gd name="connsiteY10" fmla="*/ 10516 h 35204"/>
                  <a:gd name="connsiteX11" fmla="*/ 50826 w 66370"/>
                  <a:gd name="connsiteY11" fmla="*/ 4953 h 35204"/>
                  <a:gd name="connsiteX12" fmla="*/ 47321 w 66370"/>
                  <a:gd name="connsiteY12" fmla="*/ 2743 h 35204"/>
                  <a:gd name="connsiteX13" fmla="*/ 42824 w 66370"/>
                  <a:gd name="connsiteY13" fmla="*/ 762 h 35204"/>
                  <a:gd name="connsiteX14" fmla="*/ 39548 w 66370"/>
                  <a:gd name="connsiteY14" fmla="*/ 0 h 35204"/>
                  <a:gd name="connsiteX15" fmla="*/ 16688 w 66370"/>
                  <a:gd name="connsiteY15" fmla="*/ 2743 h 35204"/>
                  <a:gd name="connsiteX16" fmla="*/ 8916 w 66370"/>
                  <a:gd name="connsiteY16" fmla="*/ 5182 h 35204"/>
                  <a:gd name="connsiteX17" fmla="*/ 2896 w 66370"/>
                  <a:gd name="connsiteY17" fmla="*/ 11506 h 35204"/>
                  <a:gd name="connsiteX18" fmla="*/ 3810 w 66370"/>
                  <a:gd name="connsiteY18" fmla="*/ 21488 h 35204"/>
                  <a:gd name="connsiteX19" fmla="*/ 2591 w 66370"/>
                  <a:gd name="connsiteY19" fmla="*/ 25527 h 35204"/>
                  <a:gd name="connsiteX20" fmla="*/ 381 w 66370"/>
                  <a:gd name="connsiteY20" fmla="*/ 28651 h 35204"/>
                  <a:gd name="connsiteX21" fmla="*/ 0 w 66370"/>
                  <a:gd name="connsiteY21" fmla="*/ 31775 h 35204"/>
                  <a:gd name="connsiteX22" fmla="*/ 4724 w 66370"/>
                  <a:gd name="connsiteY22" fmla="*/ 35204 h 3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70" h="35204">
                    <a:moveTo>
                      <a:pt x="7696" y="33833"/>
                    </a:moveTo>
                    <a:lnTo>
                      <a:pt x="14631" y="34671"/>
                    </a:lnTo>
                    <a:lnTo>
                      <a:pt x="17831" y="34442"/>
                    </a:lnTo>
                    <a:lnTo>
                      <a:pt x="29261" y="30937"/>
                    </a:lnTo>
                    <a:lnTo>
                      <a:pt x="37491" y="29185"/>
                    </a:lnTo>
                    <a:lnTo>
                      <a:pt x="55703" y="25984"/>
                    </a:lnTo>
                    <a:lnTo>
                      <a:pt x="66142" y="25146"/>
                    </a:lnTo>
                    <a:lnTo>
                      <a:pt x="66371" y="21412"/>
                    </a:lnTo>
                    <a:lnTo>
                      <a:pt x="64694" y="17145"/>
                    </a:lnTo>
                    <a:lnTo>
                      <a:pt x="59131" y="12802"/>
                    </a:lnTo>
                    <a:lnTo>
                      <a:pt x="55474" y="10516"/>
                    </a:lnTo>
                    <a:lnTo>
                      <a:pt x="50826" y="4953"/>
                    </a:lnTo>
                    <a:lnTo>
                      <a:pt x="47321" y="2743"/>
                    </a:lnTo>
                    <a:lnTo>
                      <a:pt x="42824" y="762"/>
                    </a:lnTo>
                    <a:lnTo>
                      <a:pt x="39548" y="0"/>
                    </a:lnTo>
                    <a:lnTo>
                      <a:pt x="16688" y="2743"/>
                    </a:lnTo>
                    <a:lnTo>
                      <a:pt x="8916" y="5182"/>
                    </a:lnTo>
                    <a:lnTo>
                      <a:pt x="2896" y="11506"/>
                    </a:lnTo>
                    <a:lnTo>
                      <a:pt x="3810" y="21488"/>
                    </a:lnTo>
                    <a:lnTo>
                      <a:pt x="2591" y="25527"/>
                    </a:lnTo>
                    <a:lnTo>
                      <a:pt x="381" y="28651"/>
                    </a:lnTo>
                    <a:lnTo>
                      <a:pt x="0" y="31775"/>
                    </a:lnTo>
                    <a:lnTo>
                      <a:pt x="4724" y="3520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4" name="Freeform: Shape 1893">
                <a:extLst>
                  <a:ext uri="{FF2B5EF4-FFF2-40B4-BE49-F238E27FC236}">
                    <a16:creationId xmlns:a16="http://schemas.microsoft.com/office/drawing/2014/main" id="{A3BFFF92-432A-42DE-A30B-50DD6FF5232C}"/>
                  </a:ext>
                </a:extLst>
              </p:cNvPr>
              <p:cNvSpPr/>
              <p:nvPr/>
            </p:nvSpPr>
            <p:spPr>
              <a:xfrm>
                <a:off x="8345957" y="1112596"/>
                <a:ext cx="35204" cy="28041"/>
              </a:xfrm>
              <a:custGeom>
                <a:avLst/>
                <a:gdLst>
                  <a:gd name="connsiteX0" fmla="*/ 9601 w 35204"/>
                  <a:gd name="connsiteY0" fmla="*/ 25070 h 28041"/>
                  <a:gd name="connsiteX1" fmla="*/ 30937 w 35204"/>
                  <a:gd name="connsiteY1" fmla="*/ 28042 h 28041"/>
                  <a:gd name="connsiteX2" fmla="*/ 33680 w 35204"/>
                  <a:gd name="connsiteY2" fmla="*/ 27203 h 28041"/>
                  <a:gd name="connsiteX3" fmla="*/ 35052 w 35204"/>
                  <a:gd name="connsiteY3" fmla="*/ 23774 h 28041"/>
                  <a:gd name="connsiteX4" fmla="*/ 35204 w 35204"/>
                  <a:gd name="connsiteY4" fmla="*/ 12878 h 28041"/>
                  <a:gd name="connsiteX5" fmla="*/ 30175 w 35204"/>
                  <a:gd name="connsiteY5" fmla="*/ 8153 h 28041"/>
                  <a:gd name="connsiteX6" fmla="*/ 28041 w 35204"/>
                  <a:gd name="connsiteY6" fmla="*/ 4115 h 28041"/>
                  <a:gd name="connsiteX7" fmla="*/ 20574 w 35204"/>
                  <a:gd name="connsiteY7" fmla="*/ 0 h 28041"/>
                  <a:gd name="connsiteX8" fmla="*/ 838 w 35204"/>
                  <a:gd name="connsiteY8" fmla="*/ 14783 h 28041"/>
                  <a:gd name="connsiteX9" fmla="*/ 0 w 35204"/>
                  <a:gd name="connsiteY9" fmla="*/ 17831 h 28041"/>
                  <a:gd name="connsiteX10" fmla="*/ 2210 w 35204"/>
                  <a:gd name="connsiteY10" fmla="*/ 21260 h 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04" h="28041">
                    <a:moveTo>
                      <a:pt x="9601" y="25070"/>
                    </a:moveTo>
                    <a:lnTo>
                      <a:pt x="30937" y="28042"/>
                    </a:lnTo>
                    <a:lnTo>
                      <a:pt x="33680" y="27203"/>
                    </a:lnTo>
                    <a:lnTo>
                      <a:pt x="35052" y="23774"/>
                    </a:lnTo>
                    <a:lnTo>
                      <a:pt x="35204" y="12878"/>
                    </a:lnTo>
                    <a:lnTo>
                      <a:pt x="30175" y="8153"/>
                    </a:lnTo>
                    <a:lnTo>
                      <a:pt x="28041" y="4115"/>
                    </a:lnTo>
                    <a:lnTo>
                      <a:pt x="20574" y="0"/>
                    </a:lnTo>
                    <a:lnTo>
                      <a:pt x="838" y="14783"/>
                    </a:lnTo>
                    <a:lnTo>
                      <a:pt x="0" y="17831"/>
                    </a:lnTo>
                    <a:lnTo>
                      <a:pt x="2210" y="2126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5" name="Freeform: Shape 1894">
                <a:extLst>
                  <a:ext uri="{FF2B5EF4-FFF2-40B4-BE49-F238E27FC236}">
                    <a16:creationId xmlns:a16="http://schemas.microsoft.com/office/drawing/2014/main" id="{B0AC9F75-0272-4465-9AFF-44500515FAF2}"/>
                  </a:ext>
                </a:extLst>
              </p:cNvPr>
              <p:cNvSpPr/>
              <p:nvPr/>
            </p:nvSpPr>
            <p:spPr>
              <a:xfrm>
                <a:off x="8245906" y="589406"/>
                <a:ext cx="59587" cy="15087"/>
              </a:xfrm>
              <a:custGeom>
                <a:avLst/>
                <a:gdLst>
                  <a:gd name="connsiteX0" fmla="*/ 3963 w 59587"/>
                  <a:gd name="connsiteY0" fmla="*/ 7391 h 15087"/>
                  <a:gd name="connsiteX1" fmla="*/ 15697 w 59587"/>
                  <a:gd name="connsiteY1" fmla="*/ 10287 h 15087"/>
                  <a:gd name="connsiteX2" fmla="*/ 22631 w 59587"/>
                  <a:gd name="connsiteY2" fmla="*/ 10363 h 15087"/>
                  <a:gd name="connsiteX3" fmla="*/ 23165 w 59587"/>
                  <a:gd name="connsiteY3" fmla="*/ 14783 h 15087"/>
                  <a:gd name="connsiteX4" fmla="*/ 29337 w 59587"/>
                  <a:gd name="connsiteY4" fmla="*/ 15088 h 15087"/>
                  <a:gd name="connsiteX5" fmla="*/ 59588 w 59587"/>
                  <a:gd name="connsiteY5" fmla="*/ 14021 h 15087"/>
                  <a:gd name="connsiteX6" fmla="*/ 58064 w 59587"/>
                  <a:gd name="connsiteY6" fmla="*/ 12116 h 15087"/>
                  <a:gd name="connsiteX7" fmla="*/ 50673 w 59587"/>
                  <a:gd name="connsiteY7" fmla="*/ 9296 h 15087"/>
                  <a:gd name="connsiteX8" fmla="*/ 16078 w 59587"/>
                  <a:gd name="connsiteY8" fmla="*/ 1829 h 15087"/>
                  <a:gd name="connsiteX9" fmla="*/ 12421 w 59587"/>
                  <a:gd name="connsiteY9" fmla="*/ 4267 h 15087"/>
                  <a:gd name="connsiteX10" fmla="*/ 7620 w 59587"/>
                  <a:gd name="connsiteY10" fmla="*/ 1143 h 15087"/>
                  <a:gd name="connsiteX11" fmla="*/ 3734 w 59587"/>
                  <a:gd name="connsiteY11" fmla="*/ 0 h 15087"/>
                  <a:gd name="connsiteX12" fmla="*/ 0 w 59587"/>
                  <a:gd name="connsiteY12" fmla="*/ 1676 h 15087"/>
                  <a:gd name="connsiteX13" fmla="*/ 762 w 59587"/>
                  <a:gd name="connsiteY13" fmla="*/ 3353 h 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587" h="15087">
                    <a:moveTo>
                      <a:pt x="3963" y="7391"/>
                    </a:moveTo>
                    <a:lnTo>
                      <a:pt x="15697" y="10287"/>
                    </a:lnTo>
                    <a:lnTo>
                      <a:pt x="22631" y="10363"/>
                    </a:lnTo>
                    <a:lnTo>
                      <a:pt x="23165" y="14783"/>
                    </a:lnTo>
                    <a:lnTo>
                      <a:pt x="29337" y="15088"/>
                    </a:lnTo>
                    <a:lnTo>
                      <a:pt x="59588" y="14021"/>
                    </a:lnTo>
                    <a:lnTo>
                      <a:pt x="58064" y="12116"/>
                    </a:lnTo>
                    <a:lnTo>
                      <a:pt x="50673" y="9296"/>
                    </a:lnTo>
                    <a:lnTo>
                      <a:pt x="16078" y="1829"/>
                    </a:lnTo>
                    <a:lnTo>
                      <a:pt x="12421" y="4267"/>
                    </a:lnTo>
                    <a:lnTo>
                      <a:pt x="7620" y="1143"/>
                    </a:lnTo>
                    <a:lnTo>
                      <a:pt x="3734" y="0"/>
                    </a:lnTo>
                    <a:lnTo>
                      <a:pt x="0" y="1676"/>
                    </a:lnTo>
                    <a:lnTo>
                      <a:pt x="762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6" name="Freeform: Shape 1895">
                <a:extLst>
                  <a:ext uri="{FF2B5EF4-FFF2-40B4-BE49-F238E27FC236}">
                    <a16:creationId xmlns:a16="http://schemas.microsoft.com/office/drawing/2014/main" id="{188B3964-086E-452D-8ADA-3C458D24D2C1}"/>
                  </a:ext>
                </a:extLst>
              </p:cNvPr>
              <p:cNvSpPr/>
              <p:nvPr/>
            </p:nvSpPr>
            <p:spPr>
              <a:xfrm>
                <a:off x="8277682" y="1146428"/>
                <a:ext cx="57911" cy="25298"/>
              </a:xfrm>
              <a:custGeom>
                <a:avLst/>
                <a:gdLst>
                  <a:gd name="connsiteX0" fmla="*/ 19583 w 57911"/>
                  <a:gd name="connsiteY0" fmla="*/ 4724 h 25298"/>
                  <a:gd name="connsiteX1" fmla="*/ 15011 w 57911"/>
                  <a:gd name="connsiteY1" fmla="*/ 10516 h 25298"/>
                  <a:gd name="connsiteX2" fmla="*/ 10744 w 57911"/>
                  <a:gd name="connsiteY2" fmla="*/ 13945 h 25298"/>
                  <a:gd name="connsiteX3" fmla="*/ 1219 w 57911"/>
                  <a:gd name="connsiteY3" fmla="*/ 19202 h 25298"/>
                  <a:gd name="connsiteX4" fmla="*/ 0 w 57911"/>
                  <a:gd name="connsiteY4" fmla="*/ 22708 h 25298"/>
                  <a:gd name="connsiteX5" fmla="*/ 1295 w 57911"/>
                  <a:gd name="connsiteY5" fmla="*/ 24079 h 25298"/>
                  <a:gd name="connsiteX6" fmla="*/ 10591 w 57911"/>
                  <a:gd name="connsiteY6" fmla="*/ 25298 h 25298"/>
                  <a:gd name="connsiteX7" fmla="*/ 29489 w 57911"/>
                  <a:gd name="connsiteY7" fmla="*/ 24536 h 25298"/>
                  <a:gd name="connsiteX8" fmla="*/ 35204 w 57911"/>
                  <a:gd name="connsiteY8" fmla="*/ 23317 h 25298"/>
                  <a:gd name="connsiteX9" fmla="*/ 44043 w 57911"/>
                  <a:gd name="connsiteY9" fmla="*/ 17297 h 25298"/>
                  <a:gd name="connsiteX10" fmla="*/ 49682 w 57911"/>
                  <a:gd name="connsiteY10" fmla="*/ 15469 h 25298"/>
                  <a:gd name="connsiteX11" fmla="*/ 57912 w 57911"/>
                  <a:gd name="connsiteY11" fmla="*/ 10744 h 25298"/>
                  <a:gd name="connsiteX12" fmla="*/ 57378 w 57911"/>
                  <a:gd name="connsiteY12" fmla="*/ 9144 h 25298"/>
                  <a:gd name="connsiteX13" fmla="*/ 54559 w 57911"/>
                  <a:gd name="connsiteY13" fmla="*/ 5639 h 25298"/>
                  <a:gd name="connsiteX14" fmla="*/ 33985 w 57911"/>
                  <a:gd name="connsiteY14" fmla="*/ 0 h 25298"/>
                  <a:gd name="connsiteX15" fmla="*/ 27432 w 57911"/>
                  <a:gd name="connsiteY15" fmla="*/ 0 h 2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911" h="25298">
                    <a:moveTo>
                      <a:pt x="19583" y="4724"/>
                    </a:moveTo>
                    <a:lnTo>
                      <a:pt x="15011" y="10516"/>
                    </a:lnTo>
                    <a:lnTo>
                      <a:pt x="10744" y="13945"/>
                    </a:lnTo>
                    <a:lnTo>
                      <a:pt x="1219" y="19202"/>
                    </a:lnTo>
                    <a:lnTo>
                      <a:pt x="0" y="22708"/>
                    </a:lnTo>
                    <a:lnTo>
                      <a:pt x="1295" y="24079"/>
                    </a:lnTo>
                    <a:lnTo>
                      <a:pt x="10591" y="25298"/>
                    </a:lnTo>
                    <a:lnTo>
                      <a:pt x="29489" y="24536"/>
                    </a:lnTo>
                    <a:lnTo>
                      <a:pt x="35204" y="23317"/>
                    </a:lnTo>
                    <a:lnTo>
                      <a:pt x="44043" y="17297"/>
                    </a:lnTo>
                    <a:lnTo>
                      <a:pt x="49682" y="15469"/>
                    </a:lnTo>
                    <a:lnTo>
                      <a:pt x="57912" y="10744"/>
                    </a:lnTo>
                    <a:lnTo>
                      <a:pt x="57378" y="9144"/>
                    </a:lnTo>
                    <a:lnTo>
                      <a:pt x="54559" y="5639"/>
                    </a:lnTo>
                    <a:lnTo>
                      <a:pt x="33985" y="0"/>
                    </a:lnTo>
                    <a:lnTo>
                      <a:pt x="2743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7" name="Freeform: Shape 1896">
                <a:extLst>
                  <a:ext uri="{FF2B5EF4-FFF2-40B4-BE49-F238E27FC236}">
                    <a16:creationId xmlns:a16="http://schemas.microsoft.com/office/drawing/2014/main" id="{9369EC3A-FC02-442E-934D-DFB9599E2AC3}"/>
                  </a:ext>
                </a:extLst>
              </p:cNvPr>
              <p:cNvSpPr/>
              <p:nvPr/>
            </p:nvSpPr>
            <p:spPr>
              <a:xfrm>
                <a:off x="8247126" y="1078611"/>
                <a:ext cx="26059" cy="8534"/>
              </a:xfrm>
              <a:custGeom>
                <a:avLst/>
                <a:gdLst>
                  <a:gd name="connsiteX0" fmla="*/ 2209 w 26059"/>
                  <a:gd name="connsiteY0" fmla="*/ 76 h 8534"/>
                  <a:gd name="connsiteX1" fmla="*/ 0 w 26059"/>
                  <a:gd name="connsiteY1" fmla="*/ 2362 h 8534"/>
                  <a:gd name="connsiteX2" fmla="*/ 5867 w 26059"/>
                  <a:gd name="connsiteY2" fmla="*/ 5791 h 8534"/>
                  <a:gd name="connsiteX3" fmla="*/ 22326 w 26059"/>
                  <a:gd name="connsiteY3" fmla="*/ 8534 h 8534"/>
                  <a:gd name="connsiteX4" fmla="*/ 26060 w 26059"/>
                  <a:gd name="connsiteY4" fmla="*/ 8077 h 8534"/>
                  <a:gd name="connsiteX5" fmla="*/ 6477 w 26059"/>
                  <a:gd name="connsiteY5" fmla="*/ 0 h 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59" h="8534">
                    <a:moveTo>
                      <a:pt x="2209" y="76"/>
                    </a:moveTo>
                    <a:lnTo>
                      <a:pt x="0" y="2362"/>
                    </a:lnTo>
                    <a:lnTo>
                      <a:pt x="5867" y="5791"/>
                    </a:lnTo>
                    <a:lnTo>
                      <a:pt x="22326" y="8534"/>
                    </a:lnTo>
                    <a:lnTo>
                      <a:pt x="26060" y="8077"/>
                    </a:lnTo>
                    <a:lnTo>
                      <a:pt x="647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8" name="Freeform: Shape 1897">
                <a:extLst>
                  <a:ext uri="{FF2B5EF4-FFF2-40B4-BE49-F238E27FC236}">
                    <a16:creationId xmlns:a16="http://schemas.microsoft.com/office/drawing/2014/main" id="{6CE9CD41-64FD-4353-92B0-DD37FCFE1D76}"/>
                  </a:ext>
                </a:extLst>
              </p:cNvPr>
              <p:cNvSpPr/>
              <p:nvPr/>
            </p:nvSpPr>
            <p:spPr>
              <a:xfrm>
                <a:off x="7569936" y="435254"/>
                <a:ext cx="29565" cy="9601"/>
              </a:xfrm>
              <a:custGeom>
                <a:avLst/>
                <a:gdLst>
                  <a:gd name="connsiteX0" fmla="*/ 18897 w 29565"/>
                  <a:gd name="connsiteY0" fmla="*/ 9601 h 9601"/>
                  <a:gd name="connsiteX1" fmla="*/ 27203 w 29565"/>
                  <a:gd name="connsiteY1" fmla="*/ 8458 h 9601"/>
                  <a:gd name="connsiteX2" fmla="*/ 29566 w 29565"/>
                  <a:gd name="connsiteY2" fmla="*/ 6629 h 9601"/>
                  <a:gd name="connsiteX3" fmla="*/ 25984 w 29565"/>
                  <a:gd name="connsiteY3" fmla="*/ 2896 h 9601"/>
                  <a:gd name="connsiteX4" fmla="*/ 17983 w 29565"/>
                  <a:gd name="connsiteY4" fmla="*/ 0 h 9601"/>
                  <a:gd name="connsiteX5" fmla="*/ 10439 w 29565"/>
                  <a:gd name="connsiteY5" fmla="*/ 533 h 9601"/>
                  <a:gd name="connsiteX6" fmla="*/ 914 w 29565"/>
                  <a:gd name="connsiteY6" fmla="*/ 3429 h 9601"/>
                  <a:gd name="connsiteX7" fmla="*/ 0 w 29565"/>
                  <a:gd name="connsiteY7" fmla="*/ 5486 h 9601"/>
                  <a:gd name="connsiteX8" fmla="*/ 4191 w 29565"/>
                  <a:gd name="connsiteY8" fmla="*/ 7696 h 9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65" h="9601">
                    <a:moveTo>
                      <a:pt x="18897" y="9601"/>
                    </a:moveTo>
                    <a:lnTo>
                      <a:pt x="27203" y="8458"/>
                    </a:lnTo>
                    <a:lnTo>
                      <a:pt x="29566" y="6629"/>
                    </a:lnTo>
                    <a:lnTo>
                      <a:pt x="25984" y="2896"/>
                    </a:lnTo>
                    <a:lnTo>
                      <a:pt x="17983" y="0"/>
                    </a:lnTo>
                    <a:lnTo>
                      <a:pt x="10439" y="533"/>
                    </a:lnTo>
                    <a:lnTo>
                      <a:pt x="914" y="3429"/>
                    </a:lnTo>
                    <a:lnTo>
                      <a:pt x="0" y="5486"/>
                    </a:lnTo>
                    <a:lnTo>
                      <a:pt x="4191" y="76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9" name="Freeform: Shape 1898">
                <a:extLst>
                  <a:ext uri="{FF2B5EF4-FFF2-40B4-BE49-F238E27FC236}">
                    <a16:creationId xmlns:a16="http://schemas.microsoft.com/office/drawing/2014/main" id="{CCB6BD28-D48F-4B7D-AEED-495B5EA25CAD}"/>
                  </a:ext>
                </a:extLst>
              </p:cNvPr>
              <p:cNvSpPr/>
              <p:nvPr/>
            </p:nvSpPr>
            <p:spPr>
              <a:xfrm>
                <a:off x="7871612" y="1278712"/>
                <a:ext cx="6781" cy="18821"/>
              </a:xfrm>
              <a:custGeom>
                <a:avLst/>
                <a:gdLst>
                  <a:gd name="connsiteX0" fmla="*/ 1752 w 6781"/>
                  <a:gd name="connsiteY0" fmla="*/ 0 h 18821"/>
                  <a:gd name="connsiteX1" fmla="*/ 914 w 6781"/>
                  <a:gd name="connsiteY1" fmla="*/ 1067 h 18821"/>
                  <a:gd name="connsiteX2" fmla="*/ 0 w 6781"/>
                  <a:gd name="connsiteY2" fmla="*/ 3124 h 18821"/>
                  <a:gd name="connsiteX3" fmla="*/ 533 w 6781"/>
                  <a:gd name="connsiteY3" fmla="*/ 10897 h 18821"/>
                  <a:gd name="connsiteX4" fmla="*/ 2134 w 6781"/>
                  <a:gd name="connsiteY4" fmla="*/ 14707 h 18821"/>
                  <a:gd name="connsiteX5" fmla="*/ 4724 w 6781"/>
                  <a:gd name="connsiteY5" fmla="*/ 17907 h 18821"/>
                  <a:gd name="connsiteX6" fmla="*/ 6782 w 6781"/>
                  <a:gd name="connsiteY6" fmla="*/ 18821 h 18821"/>
                  <a:gd name="connsiteX7" fmla="*/ 6477 w 6781"/>
                  <a:gd name="connsiteY7" fmla="*/ 16078 h 18821"/>
                  <a:gd name="connsiteX8" fmla="*/ 2438 w 6781"/>
                  <a:gd name="connsiteY8" fmla="*/ 5105 h 18821"/>
                  <a:gd name="connsiteX9" fmla="*/ 2667 w 6781"/>
                  <a:gd name="connsiteY9" fmla="*/ 229 h 1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1" h="18821">
                    <a:moveTo>
                      <a:pt x="1752" y="0"/>
                    </a:moveTo>
                    <a:lnTo>
                      <a:pt x="914" y="1067"/>
                    </a:lnTo>
                    <a:lnTo>
                      <a:pt x="0" y="3124"/>
                    </a:lnTo>
                    <a:lnTo>
                      <a:pt x="533" y="10897"/>
                    </a:lnTo>
                    <a:lnTo>
                      <a:pt x="2134" y="14707"/>
                    </a:lnTo>
                    <a:lnTo>
                      <a:pt x="4724" y="17907"/>
                    </a:lnTo>
                    <a:lnTo>
                      <a:pt x="6782" y="18821"/>
                    </a:lnTo>
                    <a:lnTo>
                      <a:pt x="6477" y="16078"/>
                    </a:lnTo>
                    <a:lnTo>
                      <a:pt x="2438" y="5105"/>
                    </a:lnTo>
                    <a:lnTo>
                      <a:pt x="2667" y="2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0" name="Freeform: Shape 1899">
                <a:extLst>
                  <a:ext uri="{FF2B5EF4-FFF2-40B4-BE49-F238E27FC236}">
                    <a16:creationId xmlns:a16="http://schemas.microsoft.com/office/drawing/2014/main" id="{AB734770-57AD-49C1-A244-3C80DD564784}"/>
                  </a:ext>
                </a:extLst>
              </p:cNvPr>
              <p:cNvSpPr/>
              <p:nvPr/>
            </p:nvSpPr>
            <p:spPr>
              <a:xfrm>
                <a:off x="7515682" y="460629"/>
                <a:ext cx="66675" cy="31775"/>
              </a:xfrm>
              <a:custGeom>
                <a:avLst/>
                <a:gdLst>
                  <a:gd name="connsiteX0" fmla="*/ 37947 w 66675"/>
                  <a:gd name="connsiteY0" fmla="*/ 2134 h 31775"/>
                  <a:gd name="connsiteX1" fmla="*/ 34519 w 66675"/>
                  <a:gd name="connsiteY1" fmla="*/ 381 h 31775"/>
                  <a:gd name="connsiteX2" fmla="*/ 32461 w 66675"/>
                  <a:gd name="connsiteY2" fmla="*/ 0 h 31775"/>
                  <a:gd name="connsiteX3" fmla="*/ 17221 w 66675"/>
                  <a:gd name="connsiteY3" fmla="*/ 7849 h 31775"/>
                  <a:gd name="connsiteX4" fmla="*/ 7696 w 66675"/>
                  <a:gd name="connsiteY4" fmla="*/ 6477 h 31775"/>
                  <a:gd name="connsiteX5" fmla="*/ 0 w 66675"/>
                  <a:gd name="connsiteY5" fmla="*/ 9144 h 31775"/>
                  <a:gd name="connsiteX6" fmla="*/ 7544 w 66675"/>
                  <a:gd name="connsiteY6" fmla="*/ 18364 h 31775"/>
                  <a:gd name="connsiteX7" fmla="*/ 20879 w 66675"/>
                  <a:gd name="connsiteY7" fmla="*/ 20650 h 31775"/>
                  <a:gd name="connsiteX8" fmla="*/ 28194 w 66675"/>
                  <a:gd name="connsiteY8" fmla="*/ 29261 h 31775"/>
                  <a:gd name="connsiteX9" fmla="*/ 41682 w 66675"/>
                  <a:gd name="connsiteY9" fmla="*/ 31775 h 31775"/>
                  <a:gd name="connsiteX10" fmla="*/ 55474 w 66675"/>
                  <a:gd name="connsiteY10" fmla="*/ 31547 h 31775"/>
                  <a:gd name="connsiteX11" fmla="*/ 63932 w 66675"/>
                  <a:gd name="connsiteY11" fmla="*/ 30556 h 31775"/>
                  <a:gd name="connsiteX12" fmla="*/ 66675 w 66675"/>
                  <a:gd name="connsiteY12" fmla="*/ 25832 h 31775"/>
                  <a:gd name="connsiteX13" fmla="*/ 65608 w 66675"/>
                  <a:gd name="connsiteY13" fmla="*/ 19888 h 31775"/>
                  <a:gd name="connsiteX14" fmla="*/ 62179 w 66675"/>
                  <a:gd name="connsiteY14" fmla="*/ 16688 h 31775"/>
                  <a:gd name="connsiteX15" fmla="*/ 60122 w 66675"/>
                  <a:gd name="connsiteY15" fmla="*/ 11506 h 31775"/>
                  <a:gd name="connsiteX16" fmla="*/ 54712 w 66675"/>
                  <a:gd name="connsiteY16" fmla="*/ 6934 h 31775"/>
                  <a:gd name="connsiteX17" fmla="*/ 50292 w 66675"/>
                  <a:gd name="connsiteY17" fmla="*/ 5105 h 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675" h="31775">
                    <a:moveTo>
                      <a:pt x="37947" y="2134"/>
                    </a:moveTo>
                    <a:lnTo>
                      <a:pt x="34519" y="381"/>
                    </a:lnTo>
                    <a:lnTo>
                      <a:pt x="32461" y="0"/>
                    </a:lnTo>
                    <a:lnTo>
                      <a:pt x="17221" y="7849"/>
                    </a:lnTo>
                    <a:lnTo>
                      <a:pt x="7696" y="6477"/>
                    </a:lnTo>
                    <a:lnTo>
                      <a:pt x="0" y="9144"/>
                    </a:lnTo>
                    <a:lnTo>
                      <a:pt x="7544" y="18364"/>
                    </a:lnTo>
                    <a:lnTo>
                      <a:pt x="20879" y="20650"/>
                    </a:lnTo>
                    <a:lnTo>
                      <a:pt x="28194" y="29261"/>
                    </a:lnTo>
                    <a:lnTo>
                      <a:pt x="41682" y="31775"/>
                    </a:lnTo>
                    <a:lnTo>
                      <a:pt x="55474" y="31547"/>
                    </a:lnTo>
                    <a:lnTo>
                      <a:pt x="63932" y="30556"/>
                    </a:lnTo>
                    <a:lnTo>
                      <a:pt x="66675" y="25832"/>
                    </a:lnTo>
                    <a:lnTo>
                      <a:pt x="65608" y="19888"/>
                    </a:lnTo>
                    <a:lnTo>
                      <a:pt x="62179" y="16688"/>
                    </a:lnTo>
                    <a:lnTo>
                      <a:pt x="60122" y="11506"/>
                    </a:lnTo>
                    <a:lnTo>
                      <a:pt x="54712" y="6934"/>
                    </a:lnTo>
                    <a:lnTo>
                      <a:pt x="50292" y="51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1" name="Freeform: Shape 1900">
                <a:extLst>
                  <a:ext uri="{FF2B5EF4-FFF2-40B4-BE49-F238E27FC236}">
                    <a16:creationId xmlns:a16="http://schemas.microsoft.com/office/drawing/2014/main" id="{D102276E-2967-4DE1-8E18-616DEE15533E}"/>
                  </a:ext>
                </a:extLst>
              </p:cNvPr>
              <p:cNvSpPr/>
              <p:nvPr/>
            </p:nvSpPr>
            <p:spPr>
              <a:xfrm>
                <a:off x="7507985" y="516636"/>
                <a:ext cx="86944" cy="34366"/>
              </a:xfrm>
              <a:custGeom>
                <a:avLst/>
                <a:gdLst>
                  <a:gd name="connsiteX0" fmla="*/ 2438 w 86944"/>
                  <a:gd name="connsiteY0" fmla="*/ 0 h 34366"/>
                  <a:gd name="connsiteX1" fmla="*/ 0 w 86944"/>
                  <a:gd name="connsiteY1" fmla="*/ 2286 h 34366"/>
                  <a:gd name="connsiteX2" fmla="*/ 2743 w 86944"/>
                  <a:gd name="connsiteY2" fmla="*/ 4267 h 34366"/>
                  <a:gd name="connsiteX3" fmla="*/ 6782 w 86944"/>
                  <a:gd name="connsiteY3" fmla="*/ 8611 h 34366"/>
                  <a:gd name="connsiteX4" fmla="*/ 7773 w 86944"/>
                  <a:gd name="connsiteY4" fmla="*/ 11125 h 34366"/>
                  <a:gd name="connsiteX5" fmla="*/ 7849 w 86944"/>
                  <a:gd name="connsiteY5" fmla="*/ 14630 h 34366"/>
                  <a:gd name="connsiteX6" fmla="*/ 10439 w 86944"/>
                  <a:gd name="connsiteY6" fmla="*/ 26518 h 34366"/>
                  <a:gd name="connsiteX7" fmla="*/ 12421 w 86944"/>
                  <a:gd name="connsiteY7" fmla="*/ 29642 h 34366"/>
                  <a:gd name="connsiteX8" fmla="*/ 14707 w 86944"/>
                  <a:gd name="connsiteY8" fmla="*/ 31318 h 34366"/>
                  <a:gd name="connsiteX9" fmla="*/ 30556 w 86944"/>
                  <a:gd name="connsiteY9" fmla="*/ 34366 h 34366"/>
                  <a:gd name="connsiteX10" fmla="*/ 36652 w 86944"/>
                  <a:gd name="connsiteY10" fmla="*/ 32690 h 34366"/>
                  <a:gd name="connsiteX11" fmla="*/ 44577 w 86944"/>
                  <a:gd name="connsiteY11" fmla="*/ 26289 h 34366"/>
                  <a:gd name="connsiteX12" fmla="*/ 48158 w 86944"/>
                  <a:gd name="connsiteY12" fmla="*/ 25756 h 34366"/>
                  <a:gd name="connsiteX13" fmla="*/ 49378 w 86944"/>
                  <a:gd name="connsiteY13" fmla="*/ 21717 h 34366"/>
                  <a:gd name="connsiteX14" fmla="*/ 49302 w 86944"/>
                  <a:gd name="connsiteY14" fmla="*/ 17374 h 34366"/>
                  <a:gd name="connsiteX15" fmla="*/ 53721 w 86944"/>
                  <a:gd name="connsiteY15" fmla="*/ 15469 h 34366"/>
                  <a:gd name="connsiteX16" fmla="*/ 86944 w 86944"/>
                  <a:gd name="connsiteY16" fmla="*/ 13335 h 34366"/>
                  <a:gd name="connsiteX17" fmla="*/ 81534 w 86944"/>
                  <a:gd name="connsiteY17" fmla="*/ 9296 h 34366"/>
                  <a:gd name="connsiteX18" fmla="*/ 75972 w 86944"/>
                  <a:gd name="connsiteY18" fmla="*/ 6934 h 34366"/>
                  <a:gd name="connsiteX19" fmla="*/ 56922 w 86944"/>
                  <a:gd name="connsiteY19" fmla="*/ 2591 h 34366"/>
                  <a:gd name="connsiteX20" fmla="*/ 19736 w 86944"/>
                  <a:gd name="connsiteY20" fmla="*/ 1600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6944" h="34366">
                    <a:moveTo>
                      <a:pt x="2438" y="0"/>
                    </a:moveTo>
                    <a:lnTo>
                      <a:pt x="0" y="2286"/>
                    </a:lnTo>
                    <a:lnTo>
                      <a:pt x="2743" y="4267"/>
                    </a:lnTo>
                    <a:lnTo>
                      <a:pt x="6782" y="8611"/>
                    </a:lnTo>
                    <a:lnTo>
                      <a:pt x="7773" y="11125"/>
                    </a:lnTo>
                    <a:lnTo>
                      <a:pt x="7849" y="14630"/>
                    </a:lnTo>
                    <a:lnTo>
                      <a:pt x="10439" y="26518"/>
                    </a:lnTo>
                    <a:lnTo>
                      <a:pt x="12421" y="29642"/>
                    </a:lnTo>
                    <a:lnTo>
                      <a:pt x="14707" y="31318"/>
                    </a:lnTo>
                    <a:lnTo>
                      <a:pt x="30556" y="34366"/>
                    </a:lnTo>
                    <a:lnTo>
                      <a:pt x="36652" y="32690"/>
                    </a:lnTo>
                    <a:lnTo>
                      <a:pt x="44577" y="26289"/>
                    </a:lnTo>
                    <a:lnTo>
                      <a:pt x="48158" y="25756"/>
                    </a:lnTo>
                    <a:lnTo>
                      <a:pt x="49378" y="21717"/>
                    </a:lnTo>
                    <a:lnTo>
                      <a:pt x="49302" y="17374"/>
                    </a:lnTo>
                    <a:lnTo>
                      <a:pt x="53721" y="15469"/>
                    </a:lnTo>
                    <a:lnTo>
                      <a:pt x="86944" y="13335"/>
                    </a:lnTo>
                    <a:lnTo>
                      <a:pt x="81534" y="9296"/>
                    </a:lnTo>
                    <a:lnTo>
                      <a:pt x="75972" y="6934"/>
                    </a:lnTo>
                    <a:lnTo>
                      <a:pt x="56922" y="2591"/>
                    </a:lnTo>
                    <a:lnTo>
                      <a:pt x="19736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2" name="Freeform: Shape 1901">
                <a:extLst>
                  <a:ext uri="{FF2B5EF4-FFF2-40B4-BE49-F238E27FC236}">
                    <a16:creationId xmlns:a16="http://schemas.microsoft.com/office/drawing/2014/main" id="{FB479786-043A-4565-BE97-305696469DEB}"/>
                  </a:ext>
                </a:extLst>
              </p:cNvPr>
              <p:cNvSpPr/>
              <p:nvPr/>
            </p:nvSpPr>
            <p:spPr>
              <a:xfrm>
                <a:off x="7458075" y="527913"/>
                <a:ext cx="54178" cy="25984"/>
              </a:xfrm>
              <a:custGeom>
                <a:avLst/>
                <a:gdLst>
                  <a:gd name="connsiteX0" fmla="*/ 0 w 54178"/>
                  <a:gd name="connsiteY0" fmla="*/ 23089 h 25984"/>
                  <a:gd name="connsiteX1" fmla="*/ 3353 w 54178"/>
                  <a:gd name="connsiteY1" fmla="*/ 24613 h 25984"/>
                  <a:gd name="connsiteX2" fmla="*/ 18440 w 54178"/>
                  <a:gd name="connsiteY2" fmla="*/ 25527 h 25984"/>
                  <a:gd name="connsiteX3" fmla="*/ 48920 w 54178"/>
                  <a:gd name="connsiteY3" fmla="*/ 25984 h 25984"/>
                  <a:gd name="connsiteX4" fmla="*/ 52578 w 54178"/>
                  <a:gd name="connsiteY4" fmla="*/ 23927 h 25984"/>
                  <a:gd name="connsiteX5" fmla="*/ 52273 w 54178"/>
                  <a:gd name="connsiteY5" fmla="*/ 20041 h 25984"/>
                  <a:gd name="connsiteX6" fmla="*/ 54026 w 54178"/>
                  <a:gd name="connsiteY6" fmla="*/ 15240 h 25984"/>
                  <a:gd name="connsiteX7" fmla="*/ 54178 w 54178"/>
                  <a:gd name="connsiteY7" fmla="*/ 4343 h 25984"/>
                  <a:gd name="connsiteX8" fmla="*/ 52502 w 54178"/>
                  <a:gd name="connsiteY8" fmla="*/ 1372 h 25984"/>
                  <a:gd name="connsiteX9" fmla="*/ 47320 w 54178"/>
                  <a:gd name="connsiteY9" fmla="*/ 0 h 25984"/>
                  <a:gd name="connsiteX10" fmla="*/ 38100 w 54178"/>
                  <a:gd name="connsiteY10" fmla="*/ 305 h 25984"/>
                  <a:gd name="connsiteX11" fmla="*/ 36042 w 54178"/>
                  <a:gd name="connsiteY11" fmla="*/ 3200 h 25984"/>
                  <a:gd name="connsiteX12" fmla="*/ 11659 w 54178"/>
                  <a:gd name="connsiteY12" fmla="*/ 2210 h 25984"/>
                  <a:gd name="connsiteX13" fmla="*/ 10287 w 54178"/>
                  <a:gd name="connsiteY13" fmla="*/ 4115 h 25984"/>
                  <a:gd name="connsiteX14" fmla="*/ 11125 w 54178"/>
                  <a:gd name="connsiteY14" fmla="*/ 14326 h 25984"/>
                  <a:gd name="connsiteX15" fmla="*/ 8458 w 54178"/>
                  <a:gd name="connsiteY15" fmla="*/ 17907 h 2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178" h="25984">
                    <a:moveTo>
                      <a:pt x="0" y="23089"/>
                    </a:moveTo>
                    <a:lnTo>
                      <a:pt x="3353" y="24613"/>
                    </a:lnTo>
                    <a:lnTo>
                      <a:pt x="18440" y="25527"/>
                    </a:lnTo>
                    <a:lnTo>
                      <a:pt x="48920" y="25984"/>
                    </a:lnTo>
                    <a:lnTo>
                      <a:pt x="52578" y="23927"/>
                    </a:lnTo>
                    <a:lnTo>
                      <a:pt x="52273" y="20041"/>
                    </a:lnTo>
                    <a:lnTo>
                      <a:pt x="54026" y="15240"/>
                    </a:lnTo>
                    <a:lnTo>
                      <a:pt x="54178" y="4343"/>
                    </a:lnTo>
                    <a:lnTo>
                      <a:pt x="52502" y="1372"/>
                    </a:lnTo>
                    <a:lnTo>
                      <a:pt x="47320" y="0"/>
                    </a:lnTo>
                    <a:lnTo>
                      <a:pt x="38100" y="305"/>
                    </a:lnTo>
                    <a:lnTo>
                      <a:pt x="36042" y="3200"/>
                    </a:lnTo>
                    <a:lnTo>
                      <a:pt x="11659" y="2210"/>
                    </a:lnTo>
                    <a:lnTo>
                      <a:pt x="10287" y="4115"/>
                    </a:lnTo>
                    <a:lnTo>
                      <a:pt x="11125" y="14326"/>
                    </a:lnTo>
                    <a:lnTo>
                      <a:pt x="8458" y="1790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3" name="Freeform: Shape 1902">
                <a:extLst>
                  <a:ext uri="{FF2B5EF4-FFF2-40B4-BE49-F238E27FC236}">
                    <a16:creationId xmlns:a16="http://schemas.microsoft.com/office/drawing/2014/main" id="{33808DDB-6450-43F3-896B-1F4D68DBA13A}"/>
                  </a:ext>
                </a:extLst>
              </p:cNvPr>
              <p:cNvSpPr/>
              <p:nvPr/>
            </p:nvSpPr>
            <p:spPr>
              <a:xfrm>
                <a:off x="7564602" y="1300048"/>
                <a:ext cx="77800" cy="53492"/>
              </a:xfrm>
              <a:custGeom>
                <a:avLst/>
                <a:gdLst>
                  <a:gd name="connsiteX0" fmla="*/ 45111 w 77800"/>
                  <a:gd name="connsiteY0" fmla="*/ 51206 h 53492"/>
                  <a:gd name="connsiteX1" fmla="*/ 48539 w 77800"/>
                  <a:gd name="connsiteY1" fmla="*/ 52197 h 53492"/>
                  <a:gd name="connsiteX2" fmla="*/ 51892 w 77800"/>
                  <a:gd name="connsiteY2" fmla="*/ 52959 h 53492"/>
                  <a:gd name="connsiteX3" fmla="*/ 56084 w 77800"/>
                  <a:gd name="connsiteY3" fmla="*/ 52807 h 53492"/>
                  <a:gd name="connsiteX4" fmla="*/ 60198 w 77800"/>
                  <a:gd name="connsiteY4" fmla="*/ 51435 h 53492"/>
                  <a:gd name="connsiteX5" fmla="*/ 67514 w 77800"/>
                  <a:gd name="connsiteY5" fmla="*/ 53492 h 53492"/>
                  <a:gd name="connsiteX6" fmla="*/ 71857 w 77800"/>
                  <a:gd name="connsiteY6" fmla="*/ 51587 h 53492"/>
                  <a:gd name="connsiteX7" fmla="*/ 76276 w 77800"/>
                  <a:gd name="connsiteY7" fmla="*/ 50825 h 53492"/>
                  <a:gd name="connsiteX8" fmla="*/ 77724 w 77800"/>
                  <a:gd name="connsiteY8" fmla="*/ 46253 h 53492"/>
                  <a:gd name="connsiteX9" fmla="*/ 77800 w 77800"/>
                  <a:gd name="connsiteY9" fmla="*/ 39929 h 53492"/>
                  <a:gd name="connsiteX10" fmla="*/ 76657 w 77800"/>
                  <a:gd name="connsiteY10" fmla="*/ 36576 h 53492"/>
                  <a:gd name="connsiteX11" fmla="*/ 74371 w 77800"/>
                  <a:gd name="connsiteY11" fmla="*/ 34671 h 53492"/>
                  <a:gd name="connsiteX12" fmla="*/ 65837 w 77800"/>
                  <a:gd name="connsiteY12" fmla="*/ 30556 h 53492"/>
                  <a:gd name="connsiteX13" fmla="*/ 57455 w 77800"/>
                  <a:gd name="connsiteY13" fmla="*/ 24613 h 53492"/>
                  <a:gd name="connsiteX14" fmla="*/ 45111 w 77800"/>
                  <a:gd name="connsiteY14" fmla="*/ 18517 h 53492"/>
                  <a:gd name="connsiteX15" fmla="*/ 40919 w 77800"/>
                  <a:gd name="connsiteY15" fmla="*/ 15011 h 53492"/>
                  <a:gd name="connsiteX16" fmla="*/ 36957 w 77800"/>
                  <a:gd name="connsiteY16" fmla="*/ 10668 h 53492"/>
                  <a:gd name="connsiteX17" fmla="*/ 32385 w 77800"/>
                  <a:gd name="connsiteY17" fmla="*/ 7163 h 53492"/>
                  <a:gd name="connsiteX18" fmla="*/ 23851 w 77800"/>
                  <a:gd name="connsiteY18" fmla="*/ 1981 h 53492"/>
                  <a:gd name="connsiteX19" fmla="*/ 22251 w 77800"/>
                  <a:gd name="connsiteY19" fmla="*/ 305 h 53492"/>
                  <a:gd name="connsiteX20" fmla="*/ 20650 w 77800"/>
                  <a:gd name="connsiteY20" fmla="*/ 0 h 53492"/>
                  <a:gd name="connsiteX21" fmla="*/ 12421 w 77800"/>
                  <a:gd name="connsiteY21" fmla="*/ 2210 h 53492"/>
                  <a:gd name="connsiteX22" fmla="*/ 7925 w 77800"/>
                  <a:gd name="connsiteY22" fmla="*/ 7315 h 53492"/>
                  <a:gd name="connsiteX23" fmla="*/ 5563 w 77800"/>
                  <a:gd name="connsiteY23" fmla="*/ 7925 h 53492"/>
                  <a:gd name="connsiteX24" fmla="*/ 1829 w 77800"/>
                  <a:gd name="connsiteY24" fmla="*/ 10211 h 53492"/>
                  <a:gd name="connsiteX25" fmla="*/ 0 w 77800"/>
                  <a:gd name="connsiteY25" fmla="*/ 13716 h 53492"/>
                  <a:gd name="connsiteX26" fmla="*/ 3658 w 77800"/>
                  <a:gd name="connsiteY26" fmla="*/ 21412 h 53492"/>
                  <a:gd name="connsiteX27" fmla="*/ 5106 w 77800"/>
                  <a:gd name="connsiteY27" fmla="*/ 23241 h 53492"/>
                  <a:gd name="connsiteX28" fmla="*/ 6248 w 77800"/>
                  <a:gd name="connsiteY28" fmla="*/ 26060 h 53492"/>
                  <a:gd name="connsiteX29" fmla="*/ 8001 w 77800"/>
                  <a:gd name="connsiteY29" fmla="*/ 28575 h 53492"/>
                  <a:gd name="connsiteX30" fmla="*/ 18593 w 77800"/>
                  <a:gd name="connsiteY30" fmla="*/ 39472 h 53492"/>
                  <a:gd name="connsiteX31" fmla="*/ 20574 w 77800"/>
                  <a:gd name="connsiteY31" fmla="*/ 40081 h 53492"/>
                  <a:gd name="connsiteX32" fmla="*/ 23622 w 77800"/>
                  <a:gd name="connsiteY32" fmla="*/ 38252 h 53492"/>
                  <a:gd name="connsiteX33" fmla="*/ 26061 w 77800"/>
                  <a:gd name="connsiteY33" fmla="*/ 37414 h 53492"/>
                  <a:gd name="connsiteX34" fmla="*/ 30785 w 77800"/>
                  <a:gd name="connsiteY34" fmla="*/ 39091 h 53492"/>
                  <a:gd name="connsiteX35" fmla="*/ 35204 w 77800"/>
                  <a:gd name="connsiteY35" fmla="*/ 39624 h 53492"/>
                  <a:gd name="connsiteX36" fmla="*/ 39929 w 77800"/>
                  <a:gd name="connsiteY36" fmla="*/ 41300 h 53492"/>
                  <a:gd name="connsiteX37" fmla="*/ 42901 w 77800"/>
                  <a:gd name="connsiteY37" fmla="*/ 46406 h 53492"/>
                  <a:gd name="connsiteX38" fmla="*/ 42901 w 77800"/>
                  <a:gd name="connsiteY38" fmla="*/ 49987 h 5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7800" h="53492">
                    <a:moveTo>
                      <a:pt x="45111" y="51206"/>
                    </a:moveTo>
                    <a:lnTo>
                      <a:pt x="48539" y="52197"/>
                    </a:lnTo>
                    <a:lnTo>
                      <a:pt x="51892" y="52959"/>
                    </a:lnTo>
                    <a:lnTo>
                      <a:pt x="56084" y="52807"/>
                    </a:lnTo>
                    <a:lnTo>
                      <a:pt x="60198" y="51435"/>
                    </a:lnTo>
                    <a:lnTo>
                      <a:pt x="67514" y="53492"/>
                    </a:lnTo>
                    <a:lnTo>
                      <a:pt x="71857" y="51587"/>
                    </a:lnTo>
                    <a:lnTo>
                      <a:pt x="76276" y="50825"/>
                    </a:lnTo>
                    <a:lnTo>
                      <a:pt x="77724" y="46253"/>
                    </a:lnTo>
                    <a:lnTo>
                      <a:pt x="77800" y="39929"/>
                    </a:lnTo>
                    <a:lnTo>
                      <a:pt x="76657" y="36576"/>
                    </a:lnTo>
                    <a:lnTo>
                      <a:pt x="74371" y="34671"/>
                    </a:lnTo>
                    <a:lnTo>
                      <a:pt x="65837" y="30556"/>
                    </a:lnTo>
                    <a:lnTo>
                      <a:pt x="57455" y="24613"/>
                    </a:lnTo>
                    <a:lnTo>
                      <a:pt x="45111" y="18517"/>
                    </a:lnTo>
                    <a:lnTo>
                      <a:pt x="40919" y="15011"/>
                    </a:lnTo>
                    <a:lnTo>
                      <a:pt x="36957" y="10668"/>
                    </a:lnTo>
                    <a:lnTo>
                      <a:pt x="32385" y="7163"/>
                    </a:lnTo>
                    <a:lnTo>
                      <a:pt x="23851" y="1981"/>
                    </a:lnTo>
                    <a:lnTo>
                      <a:pt x="22251" y="305"/>
                    </a:lnTo>
                    <a:lnTo>
                      <a:pt x="20650" y="0"/>
                    </a:lnTo>
                    <a:lnTo>
                      <a:pt x="12421" y="2210"/>
                    </a:lnTo>
                    <a:lnTo>
                      <a:pt x="7925" y="7315"/>
                    </a:lnTo>
                    <a:lnTo>
                      <a:pt x="5563" y="7925"/>
                    </a:lnTo>
                    <a:lnTo>
                      <a:pt x="1829" y="10211"/>
                    </a:lnTo>
                    <a:lnTo>
                      <a:pt x="0" y="13716"/>
                    </a:lnTo>
                    <a:lnTo>
                      <a:pt x="3658" y="21412"/>
                    </a:lnTo>
                    <a:lnTo>
                      <a:pt x="5106" y="23241"/>
                    </a:lnTo>
                    <a:lnTo>
                      <a:pt x="6248" y="26060"/>
                    </a:lnTo>
                    <a:lnTo>
                      <a:pt x="8001" y="28575"/>
                    </a:lnTo>
                    <a:lnTo>
                      <a:pt x="18593" y="39472"/>
                    </a:lnTo>
                    <a:lnTo>
                      <a:pt x="20574" y="40081"/>
                    </a:lnTo>
                    <a:lnTo>
                      <a:pt x="23622" y="38252"/>
                    </a:lnTo>
                    <a:lnTo>
                      <a:pt x="26061" y="37414"/>
                    </a:lnTo>
                    <a:lnTo>
                      <a:pt x="30785" y="39091"/>
                    </a:lnTo>
                    <a:lnTo>
                      <a:pt x="35204" y="39624"/>
                    </a:lnTo>
                    <a:lnTo>
                      <a:pt x="39929" y="41300"/>
                    </a:lnTo>
                    <a:lnTo>
                      <a:pt x="42901" y="46406"/>
                    </a:lnTo>
                    <a:lnTo>
                      <a:pt x="42901" y="499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4" name="Freeform: Shape 1903">
                <a:extLst>
                  <a:ext uri="{FF2B5EF4-FFF2-40B4-BE49-F238E27FC236}">
                    <a16:creationId xmlns:a16="http://schemas.microsoft.com/office/drawing/2014/main" id="{E0430443-5673-40F4-A68E-BF07A8FE4175}"/>
                  </a:ext>
                </a:extLst>
              </p:cNvPr>
              <p:cNvSpPr/>
              <p:nvPr/>
            </p:nvSpPr>
            <p:spPr>
              <a:xfrm>
                <a:off x="7429195" y="531571"/>
                <a:ext cx="19430" cy="8610"/>
              </a:xfrm>
              <a:custGeom>
                <a:avLst/>
                <a:gdLst>
                  <a:gd name="connsiteX0" fmla="*/ 8382 w 19430"/>
                  <a:gd name="connsiteY0" fmla="*/ 8611 h 8610"/>
                  <a:gd name="connsiteX1" fmla="*/ 19431 w 19430"/>
                  <a:gd name="connsiteY1" fmla="*/ 4496 h 8610"/>
                  <a:gd name="connsiteX2" fmla="*/ 17678 w 19430"/>
                  <a:gd name="connsiteY2" fmla="*/ 1981 h 8610"/>
                  <a:gd name="connsiteX3" fmla="*/ 14478 w 19430"/>
                  <a:gd name="connsiteY3" fmla="*/ 610 h 8610"/>
                  <a:gd name="connsiteX4" fmla="*/ 10134 w 19430"/>
                  <a:gd name="connsiteY4" fmla="*/ 0 h 8610"/>
                  <a:gd name="connsiteX5" fmla="*/ 4343 w 19430"/>
                  <a:gd name="connsiteY5" fmla="*/ 2591 h 8610"/>
                  <a:gd name="connsiteX6" fmla="*/ 0 w 19430"/>
                  <a:gd name="connsiteY6" fmla="*/ 6020 h 8610"/>
                  <a:gd name="connsiteX7" fmla="*/ 2743 w 19430"/>
                  <a:gd name="connsiteY7" fmla="*/ 8534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30" h="8610">
                    <a:moveTo>
                      <a:pt x="8382" y="8611"/>
                    </a:moveTo>
                    <a:lnTo>
                      <a:pt x="19431" y="4496"/>
                    </a:lnTo>
                    <a:lnTo>
                      <a:pt x="17678" y="1981"/>
                    </a:lnTo>
                    <a:lnTo>
                      <a:pt x="14478" y="610"/>
                    </a:lnTo>
                    <a:lnTo>
                      <a:pt x="10134" y="0"/>
                    </a:lnTo>
                    <a:lnTo>
                      <a:pt x="4343" y="2591"/>
                    </a:lnTo>
                    <a:lnTo>
                      <a:pt x="0" y="6020"/>
                    </a:lnTo>
                    <a:lnTo>
                      <a:pt x="2743" y="85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5" name="Freeform: Shape 1904">
                <a:extLst>
                  <a:ext uri="{FF2B5EF4-FFF2-40B4-BE49-F238E27FC236}">
                    <a16:creationId xmlns:a16="http://schemas.microsoft.com/office/drawing/2014/main" id="{E9308910-79AB-45DA-B411-25CD367B90A8}"/>
                  </a:ext>
                </a:extLst>
              </p:cNvPr>
              <p:cNvSpPr/>
              <p:nvPr/>
            </p:nvSpPr>
            <p:spPr>
              <a:xfrm>
                <a:off x="671093" y="882776"/>
                <a:ext cx="73456" cy="47015"/>
              </a:xfrm>
              <a:custGeom>
                <a:avLst/>
                <a:gdLst>
                  <a:gd name="connsiteX0" fmla="*/ 72923 w 73456"/>
                  <a:gd name="connsiteY0" fmla="*/ 1219 h 47015"/>
                  <a:gd name="connsiteX1" fmla="*/ 68199 w 73456"/>
                  <a:gd name="connsiteY1" fmla="*/ 0 h 47015"/>
                  <a:gd name="connsiteX2" fmla="*/ 63627 w 73456"/>
                  <a:gd name="connsiteY2" fmla="*/ 229 h 47015"/>
                  <a:gd name="connsiteX3" fmla="*/ 58293 w 73456"/>
                  <a:gd name="connsiteY3" fmla="*/ 3124 h 47015"/>
                  <a:gd name="connsiteX4" fmla="*/ 48768 w 73456"/>
                  <a:gd name="connsiteY4" fmla="*/ 9525 h 47015"/>
                  <a:gd name="connsiteX5" fmla="*/ 39319 w 73456"/>
                  <a:gd name="connsiteY5" fmla="*/ 12421 h 47015"/>
                  <a:gd name="connsiteX6" fmla="*/ 29794 w 73456"/>
                  <a:gd name="connsiteY6" fmla="*/ 16459 h 47015"/>
                  <a:gd name="connsiteX7" fmla="*/ 15164 w 73456"/>
                  <a:gd name="connsiteY7" fmla="*/ 27203 h 47015"/>
                  <a:gd name="connsiteX8" fmla="*/ 6477 w 73456"/>
                  <a:gd name="connsiteY8" fmla="*/ 32690 h 47015"/>
                  <a:gd name="connsiteX9" fmla="*/ 2896 w 73456"/>
                  <a:gd name="connsiteY9" fmla="*/ 35509 h 47015"/>
                  <a:gd name="connsiteX10" fmla="*/ 0 w 73456"/>
                  <a:gd name="connsiteY10" fmla="*/ 39091 h 47015"/>
                  <a:gd name="connsiteX11" fmla="*/ 457 w 73456"/>
                  <a:gd name="connsiteY11" fmla="*/ 40310 h 47015"/>
                  <a:gd name="connsiteX12" fmla="*/ 3429 w 73456"/>
                  <a:gd name="connsiteY12" fmla="*/ 41529 h 47015"/>
                  <a:gd name="connsiteX13" fmla="*/ 11887 w 73456"/>
                  <a:gd name="connsiteY13" fmla="*/ 42824 h 47015"/>
                  <a:gd name="connsiteX14" fmla="*/ 22327 w 73456"/>
                  <a:gd name="connsiteY14" fmla="*/ 46482 h 47015"/>
                  <a:gd name="connsiteX15" fmla="*/ 30251 w 73456"/>
                  <a:gd name="connsiteY15" fmla="*/ 47015 h 47015"/>
                  <a:gd name="connsiteX16" fmla="*/ 41300 w 73456"/>
                  <a:gd name="connsiteY16" fmla="*/ 41986 h 47015"/>
                  <a:gd name="connsiteX17" fmla="*/ 45263 w 73456"/>
                  <a:gd name="connsiteY17" fmla="*/ 39548 h 47015"/>
                  <a:gd name="connsiteX18" fmla="*/ 58293 w 73456"/>
                  <a:gd name="connsiteY18" fmla="*/ 24384 h 47015"/>
                  <a:gd name="connsiteX19" fmla="*/ 65075 w 73456"/>
                  <a:gd name="connsiteY19" fmla="*/ 15316 h 47015"/>
                  <a:gd name="connsiteX20" fmla="*/ 68504 w 73456"/>
                  <a:gd name="connsiteY20" fmla="*/ 11735 h 47015"/>
                  <a:gd name="connsiteX21" fmla="*/ 73457 w 73456"/>
                  <a:gd name="connsiteY21" fmla="*/ 3048 h 4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3456" h="47015">
                    <a:moveTo>
                      <a:pt x="72923" y="1219"/>
                    </a:moveTo>
                    <a:lnTo>
                      <a:pt x="68199" y="0"/>
                    </a:lnTo>
                    <a:lnTo>
                      <a:pt x="63627" y="229"/>
                    </a:lnTo>
                    <a:lnTo>
                      <a:pt x="58293" y="3124"/>
                    </a:lnTo>
                    <a:lnTo>
                      <a:pt x="48768" y="9525"/>
                    </a:lnTo>
                    <a:lnTo>
                      <a:pt x="39319" y="12421"/>
                    </a:lnTo>
                    <a:lnTo>
                      <a:pt x="29794" y="16459"/>
                    </a:lnTo>
                    <a:lnTo>
                      <a:pt x="15164" y="27203"/>
                    </a:lnTo>
                    <a:lnTo>
                      <a:pt x="6477" y="32690"/>
                    </a:lnTo>
                    <a:lnTo>
                      <a:pt x="2896" y="35509"/>
                    </a:lnTo>
                    <a:lnTo>
                      <a:pt x="0" y="39091"/>
                    </a:lnTo>
                    <a:lnTo>
                      <a:pt x="457" y="40310"/>
                    </a:lnTo>
                    <a:lnTo>
                      <a:pt x="3429" y="41529"/>
                    </a:lnTo>
                    <a:lnTo>
                      <a:pt x="11887" y="42824"/>
                    </a:lnTo>
                    <a:lnTo>
                      <a:pt x="22327" y="46482"/>
                    </a:lnTo>
                    <a:lnTo>
                      <a:pt x="30251" y="47015"/>
                    </a:lnTo>
                    <a:lnTo>
                      <a:pt x="41300" y="41986"/>
                    </a:lnTo>
                    <a:lnTo>
                      <a:pt x="45263" y="39548"/>
                    </a:lnTo>
                    <a:lnTo>
                      <a:pt x="58293" y="24384"/>
                    </a:lnTo>
                    <a:lnTo>
                      <a:pt x="65075" y="15316"/>
                    </a:lnTo>
                    <a:lnTo>
                      <a:pt x="68504" y="11735"/>
                    </a:lnTo>
                    <a:lnTo>
                      <a:pt x="73457" y="30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6" name="Freeform: Shape 1905">
                <a:extLst>
                  <a:ext uri="{FF2B5EF4-FFF2-40B4-BE49-F238E27FC236}">
                    <a16:creationId xmlns:a16="http://schemas.microsoft.com/office/drawing/2014/main" id="{B3A59729-218E-48B3-B910-10A6A518B16E}"/>
                  </a:ext>
                </a:extLst>
              </p:cNvPr>
              <p:cNvSpPr/>
              <p:nvPr/>
            </p:nvSpPr>
            <p:spPr>
              <a:xfrm>
                <a:off x="155447" y="2153335"/>
                <a:ext cx="24536" cy="30937"/>
              </a:xfrm>
              <a:custGeom>
                <a:avLst/>
                <a:gdLst>
                  <a:gd name="connsiteX0" fmla="*/ 11354 w 24536"/>
                  <a:gd name="connsiteY0" fmla="*/ 29337 h 30937"/>
                  <a:gd name="connsiteX1" fmla="*/ 12802 w 24536"/>
                  <a:gd name="connsiteY1" fmla="*/ 30328 h 30937"/>
                  <a:gd name="connsiteX2" fmla="*/ 15926 w 24536"/>
                  <a:gd name="connsiteY2" fmla="*/ 30937 h 30937"/>
                  <a:gd name="connsiteX3" fmla="*/ 18974 w 24536"/>
                  <a:gd name="connsiteY3" fmla="*/ 29642 h 30937"/>
                  <a:gd name="connsiteX4" fmla="*/ 20422 w 24536"/>
                  <a:gd name="connsiteY4" fmla="*/ 29642 h 30937"/>
                  <a:gd name="connsiteX5" fmla="*/ 21946 w 24536"/>
                  <a:gd name="connsiteY5" fmla="*/ 30175 h 30937"/>
                  <a:gd name="connsiteX6" fmla="*/ 22708 w 24536"/>
                  <a:gd name="connsiteY6" fmla="*/ 21107 h 30937"/>
                  <a:gd name="connsiteX7" fmla="*/ 24536 w 24536"/>
                  <a:gd name="connsiteY7" fmla="*/ 13868 h 30937"/>
                  <a:gd name="connsiteX8" fmla="*/ 19126 w 24536"/>
                  <a:gd name="connsiteY8" fmla="*/ 6020 h 30937"/>
                  <a:gd name="connsiteX9" fmla="*/ 14859 w 24536"/>
                  <a:gd name="connsiteY9" fmla="*/ 610 h 30937"/>
                  <a:gd name="connsiteX10" fmla="*/ 12344 w 24536"/>
                  <a:gd name="connsiteY10" fmla="*/ 0 h 30937"/>
                  <a:gd name="connsiteX11" fmla="*/ 7468 w 24536"/>
                  <a:gd name="connsiteY11" fmla="*/ 8916 h 30937"/>
                  <a:gd name="connsiteX12" fmla="*/ 6172 w 24536"/>
                  <a:gd name="connsiteY12" fmla="*/ 9525 h 30937"/>
                  <a:gd name="connsiteX13" fmla="*/ 3886 w 24536"/>
                  <a:gd name="connsiteY13" fmla="*/ 13945 h 30937"/>
                  <a:gd name="connsiteX14" fmla="*/ 914 w 24536"/>
                  <a:gd name="connsiteY14" fmla="*/ 14935 h 30937"/>
                  <a:gd name="connsiteX15" fmla="*/ 0 w 24536"/>
                  <a:gd name="connsiteY15" fmla="*/ 16383 h 30937"/>
                  <a:gd name="connsiteX16" fmla="*/ 305 w 24536"/>
                  <a:gd name="connsiteY16" fmla="*/ 20041 h 30937"/>
                  <a:gd name="connsiteX17" fmla="*/ 1524 w 24536"/>
                  <a:gd name="connsiteY17" fmla="*/ 22860 h 30937"/>
                  <a:gd name="connsiteX18" fmla="*/ 3734 w 24536"/>
                  <a:gd name="connsiteY18" fmla="*/ 23470 h 30937"/>
                  <a:gd name="connsiteX19" fmla="*/ 9601 w 24536"/>
                  <a:gd name="connsiteY19" fmla="*/ 24003 h 30937"/>
                  <a:gd name="connsiteX20" fmla="*/ 11354 w 24536"/>
                  <a:gd name="connsiteY20" fmla="*/ 25527 h 30937"/>
                  <a:gd name="connsiteX21" fmla="*/ 10820 w 24536"/>
                  <a:gd name="connsiteY21" fmla="*/ 28194 h 3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536" h="30937">
                    <a:moveTo>
                      <a:pt x="11354" y="29337"/>
                    </a:moveTo>
                    <a:lnTo>
                      <a:pt x="12802" y="30328"/>
                    </a:lnTo>
                    <a:lnTo>
                      <a:pt x="15926" y="30937"/>
                    </a:lnTo>
                    <a:lnTo>
                      <a:pt x="18974" y="29642"/>
                    </a:lnTo>
                    <a:lnTo>
                      <a:pt x="20422" y="29642"/>
                    </a:lnTo>
                    <a:lnTo>
                      <a:pt x="21946" y="30175"/>
                    </a:lnTo>
                    <a:lnTo>
                      <a:pt x="22708" y="21107"/>
                    </a:lnTo>
                    <a:lnTo>
                      <a:pt x="24536" y="13868"/>
                    </a:lnTo>
                    <a:lnTo>
                      <a:pt x="19126" y="6020"/>
                    </a:lnTo>
                    <a:lnTo>
                      <a:pt x="14859" y="610"/>
                    </a:lnTo>
                    <a:lnTo>
                      <a:pt x="12344" y="0"/>
                    </a:lnTo>
                    <a:lnTo>
                      <a:pt x="7468" y="8916"/>
                    </a:lnTo>
                    <a:lnTo>
                      <a:pt x="6172" y="9525"/>
                    </a:lnTo>
                    <a:lnTo>
                      <a:pt x="3886" y="13945"/>
                    </a:lnTo>
                    <a:lnTo>
                      <a:pt x="914" y="14935"/>
                    </a:lnTo>
                    <a:lnTo>
                      <a:pt x="0" y="16383"/>
                    </a:lnTo>
                    <a:lnTo>
                      <a:pt x="305" y="20041"/>
                    </a:lnTo>
                    <a:lnTo>
                      <a:pt x="1524" y="22860"/>
                    </a:lnTo>
                    <a:lnTo>
                      <a:pt x="3734" y="23470"/>
                    </a:lnTo>
                    <a:lnTo>
                      <a:pt x="9601" y="24003"/>
                    </a:lnTo>
                    <a:lnTo>
                      <a:pt x="11354" y="25527"/>
                    </a:lnTo>
                    <a:lnTo>
                      <a:pt x="10820" y="2819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7" name="Freeform: Shape 1906">
                <a:extLst>
                  <a:ext uri="{FF2B5EF4-FFF2-40B4-BE49-F238E27FC236}">
                    <a16:creationId xmlns:a16="http://schemas.microsoft.com/office/drawing/2014/main" id="{B70DAED3-1B17-4B85-9606-F910599D0DC4}"/>
                  </a:ext>
                </a:extLst>
              </p:cNvPr>
              <p:cNvSpPr/>
              <p:nvPr/>
            </p:nvSpPr>
            <p:spPr>
              <a:xfrm>
                <a:off x="68884" y="2050922"/>
                <a:ext cx="42976" cy="72694"/>
              </a:xfrm>
              <a:custGeom>
                <a:avLst/>
                <a:gdLst>
                  <a:gd name="connsiteX0" fmla="*/ 32233 w 42976"/>
                  <a:gd name="connsiteY0" fmla="*/ 58522 h 72694"/>
                  <a:gd name="connsiteX1" fmla="*/ 39014 w 42976"/>
                  <a:gd name="connsiteY1" fmla="*/ 56464 h 72694"/>
                  <a:gd name="connsiteX2" fmla="*/ 39548 w 42976"/>
                  <a:gd name="connsiteY2" fmla="*/ 55626 h 72694"/>
                  <a:gd name="connsiteX3" fmla="*/ 39700 w 42976"/>
                  <a:gd name="connsiteY3" fmla="*/ 54788 h 72694"/>
                  <a:gd name="connsiteX4" fmla="*/ 37186 w 42976"/>
                  <a:gd name="connsiteY4" fmla="*/ 50216 h 72694"/>
                  <a:gd name="connsiteX5" fmla="*/ 39243 w 42976"/>
                  <a:gd name="connsiteY5" fmla="*/ 47930 h 72694"/>
                  <a:gd name="connsiteX6" fmla="*/ 38557 w 42976"/>
                  <a:gd name="connsiteY6" fmla="*/ 42977 h 72694"/>
                  <a:gd name="connsiteX7" fmla="*/ 37643 w 42976"/>
                  <a:gd name="connsiteY7" fmla="*/ 41148 h 72694"/>
                  <a:gd name="connsiteX8" fmla="*/ 32918 w 42976"/>
                  <a:gd name="connsiteY8" fmla="*/ 35738 h 72694"/>
                  <a:gd name="connsiteX9" fmla="*/ 25756 w 42976"/>
                  <a:gd name="connsiteY9" fmla="*/ 26213 h 72694"/>
                  <a:gd name="connsiteX10" fmla="*/ 24460 w 42976"/>
                  <a:gd name="connsiteY10" fmla="*/ 21793 h 72694"/>
                  <a:gd name="connsiteX11" fmla="*/ 24232 w 42976"/>
                  <a:gd name="connsiteY11" fmla="*/ 17831 h 72694"/>
                  <a:gd name="connsiteX12" fmla="*/ 24765 w 42976"/>
                  <a:gd name="connsiteY12" fmla="*/ 17298 h 72694"/>
                  <a:gd name="connsiteX13" fmla="*/ 26441 w 42976"/>
                  <a:gd name="connsiteY13" fmla="*/ 16993 h 72694"/>
                  <a:gd name="connsiteX14" fmla="*/ 27889 w 42976"/>
                  <a:gd name="connsiteY14" fmla="*/ 17678 h 72694"/>
                  <a:gd name="connsiteX15" fmla="*/ 29185 w 42976"/>
                  <a:gd name="connsiteY15" fmla="*/ 19126 h 72694"/>
                  <a:gd name="connsiteX16" fmla="*/ 29261 w 42976"/>
                  <a:gd name="connsiteY16" fmla="*/ 20803 h 72694"/>
                  <a:gd name="connsiteX17" fmla="*/ 32080 w 42976"/>
                  <a:gd name="connsiteY17" fmla="*/ 26441 h 72694"/>
                  <a:gd name="connsiteX18" fmla="*/ 33528 w 42976"/>
                  <a:gd name="connsiteY18" fmla="*/ 28651 h 72694"/>
                  <a:gd name="connsiteX19" fmla="*/ 34900 w 42976"/>
                  <a:gd name="connsiteY19" fmla="*/ 29718 h 72694"/>
                  <a:gd name="connsiteX20" fmla="*/ 36347 w 42976"/>
                  <a:gd name="connsiteY20" fmla="*/ 32080 h 72694"/>
                  <a:gd name="connsiteX21" fmla="*/ 39091 w 42976"/>
                  <a:gd name="connsiteY21" fmla="*/ 38024 h 72694"/>
                  <a:gd name="connsiteX22" fmla="*/ 42824 w 42976"/>
                  <a:gd name="connsiteY22" fmla="*/ 40996 h 72694"/>
                  <a:gd name="connsiteX23" fmla="*/ 42977 w 42976"/>
                  <a:gd name="connsiteY23" fmla="*/ 40386 h 72694"/>
                  <a:gd name="connsiteX24" fmla="*/ 41224 w 42976"/>
                  <a:gd name="connsiteY24" fmla="*/ 36043 h 72694"/>
                  <a:gd name="connsiteX25" fmla="*/ 39853 w 42976"/>
                  <a:gd name="connsiteY25" fmla="*/ 31471 h 72694"/>
                  <a:gd name="connsiteX26" fmla="*/ 37490 w 42976"/>
                  <a:gd name="connsiteY26" fmla="*/ 26823 h 72694"/>
                  <a:gd name="connsiteX27" fmla="*/ 33452 w 42976"/>
                  <a:gd name="connsiteY27" fmla="*/ 20041 h 72694"/>
                  <a:gd name="connsiteX28" fmla="*/ 26822 w 42976"/>
                  <a:gd name="connsiteY28" fmla="*/ 11735 h 72694"/>
                  <a:gd name="connsiteX29" fmla="*/ 19660 w 42976"/>
                  <a:gd name="connsiteY29" fmla="*/ 12040 h 72694"/>
                  <a:gd name="connsiteX30" fmla="*/ 9754 w 42976"/>
                  <a:gd name="connsiteY30" fmla="*/ 10744 h 72694"/>
                  <a:gd name="connsiteX31" fmla="*/ 7696 w 42976"/>
                  <a:gd name="connsiteY31" fmla="*/ 7239 h 72694"/>
                  <a:gd name="connsiteX32" fmla="*/ 3658 w 42976"/>
                  <a:gd name="connsiteY32" fmla="*/ 1905 h 72694"/>
                  <a:gd name="connsiteX33" fmla="*/ 305 w 42976"/>
                  <a:gd name="connsiteY33" fmla="*/ 0 h 72694"/>
                  <a:gd name="connsiteX34" fmla="*/ 0 w 42976"/>
                  <a:gd name="connsiteY34" fmla="*/ 1448 h 72694"/>
                  <a:gd name="connsiteX35" fmla="*/ 991 w 42976"/>
                  <a:gd name="connsiteY35" fmla="*/ 5106 h 72694"/>
                  <a:gd name="connsiteX36" fmla="*/ 2438 w 42976"/>
                  <a:gd name="connsiteY36" fmla="*/ 8458 h 72694"/>
                  <a:gd name="connsiteX37" fmla="*/ 4343 w 42976"/>
                  <a:gd name="connsiteY37" fmla="*/ 11583 h 72694"/>
                  <a:gd name="connsiteX38" fmla="*/ 5867 w 42976"/>
                  <a:gd name="connsiteY38" fmla="*/ 15469 h 72694"/>
                  <a:gd name="connsiteX39" fmla="*/ 6934 w 42976"/>
                  <a:gd name="connsiteY39" fmla="*/ 20041 h 72694"/>
                  <a:gd name="connsiteX40" fmla="*/ 9220 w 42976"/>
                  <a:gd name="connsiteY40" fmla="*/ 34443 h 72694"/>
                  <a:gd name="connsiteX41" fmla="*/ 10592 w 42976"/>
                  <a:gd name="connsiteY41" fmla="*/ 39853 h 72694"/>
                  <a:gd name="connsiteX42" fmla="*/ 13106 w 42976"/>
                  <a:gd name="connsiteY42" fmla="*/ 43739 h 72694"/>
                  <a:gd name="connsiteX43" fmla="*/ 17297 w 42976"/>
                  <a:gd name="connsiteY43" fmla="*/ 48463 h 72694"/>
                  <a:gd name="connsiteX44" fmla="*/ 17145 w 42976"/>
                  <a:gd name="connsiteY44" fmla="*/ 51892 h 72694"/>
                  <a:gd name="connsiteX45" fmla="*/ 13792 w 42976"/>
                  <a:gd name="connsiteY45" fmla="*/ 62256 h 72694"/>
                  <a:gd name="connsiteX46" fmla="*/ 12116 w 42976"/>
                  <a:gd name="connsiteY46" fmla="*/ 64313 h 72694"/>
                  <a:gd name="connsiteX47" fmla="*/ 12344 w 42976"/>
                  <a:gd name="connsiteY47" fmla="*/ 67437 h 72694"/>
                  <a:gd name="connsiteX48" fmla="*/ 13183 w 42976"/>
                  <a:gd name="connsiteY48" fmla="*/ 69952 h 72694"/>
                  <a:gd name="connsiteX49" fmla="*/ 14630 w 42976"/>
                  <a:gd name="connsiteY49" fmla="*/ 71857 h 72694"/>
                  <a:gd name="connsiteX50" fmla="*/ 16154 w 42976"/>
                  <a:gd name="connsiteY50" fmla="*/ 72695 h 72694"/>
                  <a:gd name="connsiteX51" fmla="*/ 19279 w 42976"/>
                  <a:gd name="connsiteY51" fmla="*/ 71857 h 72694"/>
                  <a:gd name="connsiteX52" fmla="*/ 26060 w 42976"/>
                  <a:gd name="connsiteY52" fmla="*/ 66980 h 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2976" h="72694">
                    <a:moveTo>
                      <a:pt x="32233" y="58522"/>
                    </a:moveTo>
                    <a:lnTo>
                      <a:pt x="39014" y="56464"/>
                    </a:lnTo>
                    <a:lnTo>
                      <a:pt x="39548" y="55626"/>
                    </a:lnTo>
                    <a:lnTo>
                      <a:pt x="39700" y="54788"/>
                    </a:lnTo>
                    <a:lnTo>
                      <a:pt x="37186" y="50216"/>
                    </a:lnTo>
                    <a:lnTo>
                      <a:pt x="39243" y="47930"/>
                    </a:lnTo>
                    <a:lnTo>
                      <a:pt x="38557" y="42977"/>
                    </a:lnTo>
                    <a:lnTo>
                      <a:pt x="37643" y="41148"/>
                    </a:lnTo>
                    <a:lnTo>
                      <a:pt x="32918" y="35738"/>
                    </a:lnTo>
                    <a:lnTo>
                      <a:pt x="25756" y="26213"/>
                    </a:lnTo>
                    <a:lnTo>
                      <a:pt x="24460" y="21793"/>
                    </a:lnTo>
                    <a:lnTo>
                      <a:pt x="24232" y="17831"/>
                    </a:lnTo>
                    <a:lnTo>
                      <a:pt x="24765" y="17298"/>
                    </a:lnTo>
                    <a:lnTo>
                      <a:pt x="26441" y="16993"/>
                    </a:lnTo>
                    <a:lnTo>
                      <a:pt x="27889" y="17678"/>
                    </a:lnTo>
                    <a:lnTo>
                      <a:pt x="29185" y="19126"/>
                    </a:lnTo>
                    <a:lnTo>
                      <a:pt x="29261" y="20803"/>
                    </a:lnTo>
                    <a:lnTo>
                      <a:pt x="32080" y="26441"/>
                    </a:lnTo>
                    <a:lnTo>
                      <a:pt x="33528" y="28651"/>
                    </a:lnTo>
                    <a:lnTo>
                      <a:pt x="34900" y="29718"/>
                    </a:lnTo>
                    <a:lnTo>
                      <a:pt x="36347" y="32080"/>
                    </a:lnTo>
                    <a:lnTo>
                      <a:pt x="39091" y="38024"/>
                    </a:lnTo>
                    <a:lnTo>
                      <a:pt x="42824" y="40996"/>
                    </a:lnTo>
                    <a:lnTo>
                      <a:pt x="42977" y="40386"/>
                    </a:lnTo>
                    <a:lnTo>
                      <a:pt x="41224" y="36043"/>
                    </a:lnTo>
                    <a:lnTo>
                      <a:pt x="39853" y="31471"/>
                    </a:lnTo>
                    <a:lnTo>
                      <a:pt x="37490" y="26823"/>
                    </a:lnTo>
                    <a:lnTo>
                      <a:pt x="33452" y="20041"/>
                    </a:lnTo>
                    <a:lnTo>
                      <a:pt x="26822" y="11735"/>
                    </a:lnTo>
                    <a:lnTo>
                      <a:pt x="19660" y="12040"/>
                    </a:lnTo>
                    <a:lnTo>
                      <a:pt x="9754" y="10744"/>
                    </a:lnTo>
                    <a:lnTo>
                      <a:pt x="7696" y="7239"/>
                    </a:lnTo>
                    <a:lnTo>
                      <a:pt x="3658" y="1905"/>
                    </a:lnTo>
                    <a:lnTo>
                      <a:pt x="305" y="0"/>
                    </a:lnTo>
                    <a:lnTo>
                      <a:pt x="0" y="1448"/>
                    </a:lnTo>
                    <a:lnTo>
                      <a:pt x="991" y="5106"/>
                    </a:lnTo>
                    <a:lnTo>
                      <a:pt x="2438" y="8458"/>
                    </a:lnTo>
                    <a:lnTo>
                      <a:pt x="4343" y="11583"/>
                    </a:lnTo>
                    <a:lnTo>
                      <a:pt x="5867" y="15469"/>
                    </a:lnTo>
                    <a:lnTo>
                      <a:pt x="6934" y="20041"/>
                    </a:lnTo>
                    <a:lnTo>
                      <a:pt x="9220" y="34443"/>
                    </a:lnTo>
                    <a:lnTo>
                      <a:pt x="10592" y="39853"/>
                    </a:lnTo>
                    <a:lnTo>
                      <a:pt x="13106" y="43739"/>
                    </a:lnTo>
                    <a:lnTo>
                      <a:pt x="17297" y="48463"/>
                    </a:lnTo>
                    <a:lnTo>
                      <a:pt x="17145" y="51892"/>
                    </a:lnTo>
                    <a:lnTo>
                      <a:pt x="13792" y="62256"/>
                    </a:lnTo>
                    <a:lnTo>
                      <a:pt x="12116" y="64313"/>
                    </a:lnTo>
                    <a:lnTo>
                      <a:pt x="12344" y="67437"/>
                    </a:lnTo>
                    <a:lnTo>
                      <a:pt x="13183" y="69952"/>
                    </a:lnTo>
                    <a:lnTo>
                      <a:pt x="14630" y="71857"/>
                    </a:lnTo>
                    <a:lnTo>
                      <a:pt x="16154" y="72695"/>
                    </a:lnTo>
                    <a:lnTo>
                      <a:pt x="19279" y="71857"/>
                    </a:lnTo>
                    <a:lnTo>
                      <a:pt x="26060" y="6698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8" name="Freeform: Shape 1907">
                <a:extLst>
                  <a:ext uri="{FF2B5EF4-FFF2-40B4-BE49-F238E27FC236}">
                    <a16:creationId xmlns:a16="http://schemas.microsoft.com/office/drawing/2014/main" id="{6D81EE8B-DE60-4008-BA17-5B521ADC541A}"/>
                  </a:ext>
                </a:extLst>
              </p:cNvPr>
              <p:cNvSpPr/>
              <p:nvPr/>
            </p:nvSpPr>
            <p:spPr>
              <a:xfrm>
                <a:off x="142341" y="2155774"/>
                <a:ext cx="15773" cy="11430"/>
              </a:xfrm>
              <a:custGeom>
                <a:avLst/>
                <a:gdLst>
                  <a:gd name="connsiteX0" fmla="*/ 0 w 15773"/>
                  <a:gd name="connsiteY0" fmla="*/ 4877 h 11430"/>
                  <a:gd name="connsiteX1" fmla="*/ 76 w 15773"/>
                  <a:gd name="connsiteY1" fmla="*/ 6172 h 11430"/>
                  <a:gd name="connsiteX2" fmla="*/ 5639 w 15773"/>
                  <a:gd name="connsiteY2" fmla="*/ 10592 h 11430"/>
                  <a:gd name="connsiteX3" fmla="*/ 8001 w 15773"/>
                  <a:gd name="connsiteY3" fmla="*/ 11430 h 11430"/>
                  <a:gd name="connsiteX4" fmla="*/ 9982 w 15773"/>
                  <a:gd name="connsiteY4" fmla="*/ 11201 h 11430"/>
                  <a:gd name="connsiteX5" fmla="*/ 14249 w 15773"/>
                  <a:gd name="connsiteY5" fmla="*/ 9068 h 11430"/>
                  <a:gd name="connsiteX6" fmla="*/ 15164 w 15773"/>
                  <a:gd name="connsiteY6" fmla="*/ 7696 h 11430"/>
                  <a:gd name="connsiteX7" fmla="*/ 14707 w 15773"/>
                  <a:gd name="connsiteY7" fmla="*/ 6248 h 11430"/>
                  <a:gd name="connsiteX8" fmla="*/ 14859 w 15773"/>
                  <a:gd name="connsiteY8" fmla="*/ 4877 h 11430"/>
                  <a:gd name="connsiteX9" fmla="*/ 15697 w 15773"/>
                  <a:gd name="connsiteY9" fmla="*/ 3581 h 11430"/>
                  <a:gd name="connsiteX10" fmla="*/ 15773 w 15773"/>
                  <a:gd name="connsiteY10" fmla="*/ 2286 h 11430"/>
                  <a:gd name="connsiteX11" fmla="*/ 15240 w 15773"/>
                  <a:gd name="connsiteY11" fmla="*/ 1067 h 11430"/>
                  <a:gd name="connsiteX12" fmla="*/ 12878 w 15773"/>
                  <a:gd name="connsiteY12" fmla="*/ 305 h 11430"/>
                  <a:gd name="connsiteX13" fmla="*/ 5258 w 15773"/>
                  <a:gd name="connsiteY13" fmla="*/ 0 h 11430"/>
                  <a:gd name="connsiteX14" fmla="*/ 3962 w 15773"/>
                  <a:gd name="connsiteY14" fmla="*/ 686 h 11430"/>
                  <a:gd name="connsiteX15" fmla="*/ 762 w 15773"/>
                  <a:gd name="connsiteY15" fmla="*/ 3353 h 1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773" h="11430">
                    <a:moveTo>
                      <a:pt x="0" y="4877"/>
                    </a:moveTo>
                    <a:lnTo>
                      <a:pt x="76" y="6172"/>
                    </a:lnTo>
                    <a:lnTo>
                      <a:pt x="5639" y="10592"/>
                    </a:lnTo>
                    <a:lnTo>
                      <a:pt x="8001" y="11430"/>
                    </a:lnTo>
                    <a:lnTo>
                      <a:pt x="9982" y="11201"/>
                    </a:lnTo>
                    <a:lnTo>
                      <a:pt x="14249" y="9068"/>
                    </a:lnTo>
                    <a:lnTo>
                      <a:pt x="15164" y="7696"/>
                    </a:lnTo>
                    <a:lnTo>
                      <a:pt x="14707" y="6248"/>
                    </a:lnTo>
                    <a:lnTo>
                      <a:pt x="14859" y="4877"/>
                    </a:lnTo>
                    <a:lnTo>
                      <a:pt x="15697" y="3581"/>
                    </a:lnTo>
                    <a:lnTo>
                      <a:pt x="15773" y="2286"/>
                    </a:lnTo>
                    <a:lnTo>
                      <a:pt x="15240" y="1067"/>
                    </a:lnTo>
                    <a:lnTo>
                      <a:pt x="12878" y="305"/>
                    </a:lnTo>
                    <a:lnTo>
                      <a:pt x="5258" y="0"/>
                    </a:lnTo>
                    <a:lnTo>
                      <a:pt x="3962" y="686"/>
                    </a:lnTo>
                    <a:lnTo>
                      <a:pt x="762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9" name="Freeform: Shape 1908">
                <a:extLst>
                  <a:ext uri="{FF2B5EF4-FFF2-40B4-BE49-F238E27FC236}">
                    <a16:creationId xmlns:a16="http://schemas.microsoft.com/office/drawing/2014/main" id="{B7259F47-F3EE-4D02-B6F9-01457C74E41D}"/>
                  </a:ext>
                </a:extLst>
              </p:cNvPr>
              <p:cNvSpPr/>
              <p:nvPr/>
            </p:nvSpPr>
            <p:spPr>
              <a:xfrm>
                <a:off x="145770" y="2137181"/>
                <a:ext cx="14782" cy="15468"/>
              </a:xfrm>
              <a:custGeom>
                <a:avLst/>
                <a:gdLst>
                  <a:gd name="connsiteX0" fmla="*/ 11354 w 14782"/>
                  <a:gd name="connsiteY0" fmla="*/ 6020 h 15468"/>
                  <a:gd name="connsiteX1" fmla="*/ 4115 w 14782"/>
                  <a:gd name="connsiteY1" fmla="*/ 0 h 15468"/>
                  <a:gd name="connsiteX2" fmla="*/ 2972 w 14782"/>
                  <a:gd name="connsiteY2" fmla="*/ 5334 h 15468"/>
                  <a:gd name="connsiteX3" fmla="*/ 1676 w 14782"/>
                  <a:gd name="connsiteY3" fmla="*/ 8611 h 15468"/>
                  <a:gd name="connsiteX4" fmla="*/ 457 w 14782"/>
                  <a:gd name="connsiteY4" fmla="*/ 10287 h 15468"/>
                  <a:gd name="connsiteX5" fmla="*/ 0 w 14782"/>
                  <a:gd name="connsiteY5" fmla="*/ 12421 h 15468"/>
                  <a:gd name="connsiteX6" fmla="*/ 686 w 14782"/>
                  <a:gd name="connsiteY6" fmla="*/ 14707 h 15468"/>
                  <a:gd name="connsiteX7" fmla="*/ 2438 w 14782"/>
                  <a:gd name="connsiteY7" fmla="*/ 15392 h 15468"/>
                  <a:gd name="connsiteX8" fmla="*/ 7391 w 14782"/>
                  <a:gd name="connsiteY8" fmla="*/ 15469 h 15468"/>
                  <a:gd name="connsiteX9" fmla="*/ 7849 w 14782"/>
                  <a:gd name="connsiteY9" fmla="*/ 14707 h 15468"/>
                  <a:gd name="connsiteX10" fmla="*/ 9068 w 14782"/>
                  <a:gd name="connsiteY10" fmla="*/ 13792 h 15468"/>
                  <a:gd name="connsiteX11" fmla="*/ 12192 w 14782"/>
                  <a:gd name="connsiteY11" fmla="*/ 13183 h 15468"/>
                  <a:gd name="connsiteX12" fmla="*/ 14783 w 14782"/>
                  <a:gd name="connsiteY12" fmla="*/ 11963 h 15468"/>
                  <a:gd name="connsiteX13" fmla="*/ 13564 w 14782"/>
                  <a:gd name="connsiteY13" fmla="*/ 8687 h 1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782" h="15468">
                    <a:moveTo>
                      <a:pt x="11354" y="6020"/>
                    </a:moveTo>
                    <a:lnTo>
                      <a:pt x="4115" y="0"/>
                    </a:lnTo>
                    <a:lnTo>
                      <a:pt x="2972" y="5334"/>
                    </a:lnTo>
                    <a:lnTo>
                      <a:pt x="1676" y="8611"/>
                    </a:lnTo>
                    <a:lnTo>
                      <a:pt x="457" y="10287"/>
                    </a:lnTo>
                    <a:lnTo>
                      <a:pt x="0" y="12421"/>
                    </a:lnTo>
                    <a:lnTo>
                      <a:pt x="686" y="14707"/>
                    </a:lnTo>
                    <a:lnTo>
                      <a:pt x="2438" y="15392"/>
                    </a:lnTo>
                    <a:lnTo>
                      <a:pt x="7391" y="15469"/>
                    </a:lnTo>
                    <a:lnTo>
                      <a:pt x="7849" y="14707"/>
                    </a:lnTo>
                    <a:lnTo>
                      <a:pt x="9068" y="13792"/>
                    </a:lnTo>
                    <a:lnTo>
                      <a:pt x="12192" y="13183"/>
                    </a:lnTo>
                    <a:lnTo>
                      <a:pt x="14783" y="11963"/>
                    </a:lnTo>
                    <a:lnTo>
                      <a:pt x="13564" y="86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0" name="Freeform: Shape 1909">
                <a:extLst>
                  <a:ext uri="{FF2B5EF4-FFF2-40B4-BE49-F238E27FC236}">
                    <a16:creationId xmlns:a16="http://schemas.microsoft.com/office/drawing/2014/main" id="{9EBE182B-E90C-4A16-96D5-5514201E6051}"/>
                  </a:ext>
                </a:extLst>
              </p:cNvPr>
              <p:cNvSpPr/>
              <p:nvPr/>
            </p:nvSpPr>
            <p:spPr>
              <a:xfrm>
                <a:off x="79400" y="2052142"/>
                <a:ext cx="13487" cy="7162"/>
              </a:xfrm>
              <a:custGeom>
                <a:avLst/>
                <a:gdLst>
                  <a:gd name="connsiteX0" fmla="*/ 13183 w 13487"/>
                  <a:gd name="connsiteY0" fmla="*/ 7163 h 7162"/>
                  <a:gd name="connsiteX1" fmla="*/ 13487 w 13487"/>
                  <a:gd name="connsiteY1" fmla="*/ 5791 h 7162"/>
                  <a:gd name="connsiteX2" fmla="*/ 10135 w 13487"/>
                  <a:gd name="connsiteY2" fmla="*/ 2515 h 7162"/>
                  <a:gd name="connsiteX3" fmla="*/ 5486 w 13487"/>
                  <a:gd name="connsiteY3" fmla="*/ 0 h 7162"/>
                  <a:gd name="connsiteX4" fmla="*/ 533 w 13487"/>
                  <a:gd name="connsiteY4" fmla="*/ 1143 h 7162"/>
                  <a:gd name="connsiteX5" fmla="*/ 0 w 13487"/>
                  <a:gd name="connsiteY5" fmla="*/ 2362 h 7162"/>
                  <a:gd name="connsiteX6" fmla="*/ 2591 w 13487"/>
                  <a:gd name="connsiteY6" fmla="*/ 5029 h 7162"/>
                  <a:gd name="connsiteX7" fmla="*/ 7925 w 13487"/>
                  <a:gd name="connsiteY7" fmla="*/ 7011 h 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87" h="7162">
                    <a:moveTo>
                      <a:pt x="13183" y="7163"/>
                    </a:moveTo>
                    <a:lnTo>
                      <a:pt x="13487" y="5791"/>
                    </a:lnTo>
                    <a:lnTo>
                      <a:pt x="10135" y="2515"/>
                    </a:lnTo>
                    <a:lnTo>
                      <a:pt x="5486" y="0"/>
                    </a:lnTo>
                    <a:lnTo>
                      <a:pt x="533" y="1143"/>
                    </a:lnTo>
                    <a:lnTo>
                      <a:pt x="0" y="2362"/>
                    </a:lnTo>
                    <a:lnTo>
                      <a:pt x="2591" y="5029"/>
                    </a:lnTo>
                    <a:lnTo>
                      <a:pt x="7925" y="70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1" name="Freeform: Shape 1910">
                <a:extLst>
                  <a:ext uri="{FF2B5EF4-FFF2-40B4-BE49-F238E27FC236}">
                    <a16:creationId xmlns:a16="http://schemas.microsoft.com/office/drawing/2014/main" id="{082D6D95-0AAE-438F-B2CC-0EE0916FAAAA}"/>
                  </a:ext>
                </a:extLst>
              </p:cNvPr>
              <p:cNvSpPr/>
              <p:nvPr/>
            </p:nvSpPr>
            <p:spPr>
              <a:xfrm>
                <a:off x="0" y="2023567"/>
                <a:ext cx="25374" cy="33527"/>
              </a:xfrm>
              <a:custGeom>
                <a:avLst/>
                <a:gdLst>
                  <a:gd name="connsiteX0" fmla="*/ 22479 w 25374"/>
                  <a:gd name="connsiteY0" fmla="*/ 27584 h 33527"/>
                  <a:gd name="connsiteX1" fmla="*/ 24384 w 25374"/>
                  <a:gd name="connsiteY1" fmla="*/ 26746 h 33527"/>
                  <a:gd name="connsiteX2" fmla="*/ 25375 w 25374"/>
                  <a:gd name="connsiteY2" fmla="*/ 25679 h 33527"/>
                  <a:gd name="connsiteX3" fmla="*/ 25146 w 25374"/>
                  <a:gd name="connsiteY3" fmla="*/ 21869 h 33527"/>
                  <a:gd name="connsiteX4" fmla="*/ 23546 w 25374"/>
                  <a:gd name="connsiteY4" fmla="*/ 18821 h 33527"/>
                  <a:gd name="connsiteX5" fmla="*/ 18821 w 25374"/>
                  <a:gd name="connsiteY5" fmla="*/ 13411 h 33527"/>
                  <a:gd name="connsiteX6" fmla="*/ 15088 w 25374"/>
                  <a:gd name="connsiteY6" fmla="*/ 12192 h 33527"/>
                  <a:gd name="connsiteX7" fmla="*/ 8763 w 25374"/>
                  <a:gd name="connsiteY7" fmla="*/ 12573 h 33527"/>
                  <a:gd name="connsiteX8" fmla="*/ 11811 w 25374"/>
                  <a:gd name="connsiteY8" fmla="*/ 9144 h 33527"/>
                  <a:gd name="connsiteX9" fmla="*/ 11659 w 25374"/>
                  <a:gd name="connsiteY9" fmla="*/ 7925 h 33527"/>
                  <a:gd name="connsiteX10" fmla="*/ 6858 w 25374"/>
                  <a:gd name="connsiteY10" fmla="*/ 5715 h 33527"/>
                  <a:gd name="connsiteX11" fmla="*/ 6172 w 25374"/>
                  <a:gd name="connsiteY11" fmla="*/ 5029 h 33527"/>
                  <a:gd name="connsiteX12" fmla="*/ 5486 w 25374"/>
                  <a:gd name="connsiteY12" fmla="*/ 3124 h 33527"/>
                  <a:gd name="connsiteX13" fmla="*/ 3734 w 25374"/>
                  <a:gd name="connsiteY13" fmla="*/ 1829 h 33527"/>
                  <a:gd name="connsiteX14" fmla="*/ 0 w 25374"/>
                  <a:gd name="connsiteY14" fmla="*/ 0 h 33527"/>
                  <a:gd name="connsiteX15" fmla="*/ 0 w 25374"/>
                  <a:gd name="connsiteY15" fmla="*/ 32080 h 33527"/>
                  <a:gd name="connsiteX16" fmla="*/ 457 w 25374"/>
                  <a:gd name="connsiteY16" fmla="*/ 32309 h 33527"/>
                  <a:gd name="connsiteX17" fmla="*/ 3962 w 25374"/>
                  <a:gd name="connsiteY17" fmla="*/ 33528 h 33527"/>
                  <a:gd name="connsiteX18" fmla="*/ 4953 w 25374"/>
                  <a:gd name="connsiteY18" fmla="*/ 33452 h 33527"/>
                  <a:gd name="connsiteX19" fmla="*/ 9601 w 25374"/>
                  <a:gd name="connsiteY19" fmla="*/ 28804 h 3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374" h="33527">
                    <a:moveTo>
                      <a:pt x="22479" y="27584"/>
                    </a:moveTo>
                    <a:lnTo>
                      <a:pt x="24384" y="26746"/>
                    </a:lnTo>
                    <a:lnTo>
                      <a:pt x="25375" y="25679"/>
                    </a:lnTo>
                    <a:lnTo>
                      <a:pt x="25146" y="21869"/>
                    </a:lnTo>
                    <a:lnTo>
                      <a:pt x="23546" y="18821"/>
                    </a:lnTo>
                    <a:lnTo>
                      <a:pt x="18821" y="13411"/>
                    </a:lnTo>
                    <a:lnTo>
                      <a:pt x="15088" y="12192"/>
                    </a:lnTo>
                    <a:lnTo>
                      <a:pt x="8763" y="12573"/>
                    </a:lnTo>
                    <a:lnTo>
                      <a:pt x="11811" y="9144"/>
                    </a:lnTo>
                    <a:lnTo>
                      <a:pt x="11659" y="7925"/>
                    </a:lnTo>
                    <a:lnTo>
                      <a:pt x="6858" y="5715"/>
                    </a:lnTo>
                    <a:lnTo>
                      <a:pt x="6172" y="5029"/>
                    </a:lnTo>
                    <a:lnTo>
                      <a:pt x="5486" y="3124"/>
                    </a:lnTo>
                    <a:lnTo>
                      <a:pt x="3734" y="1829"/>
                    </a:lnTo>
                    <a:lnTo>
                      <a:pt x="0" y="0"/>
                    </a:lnTo>
                    <a:lnTo>
                      <a:pt x="0" y="32080"/>
                    </a:lnTo>
                    <a:lnTo>
                      <a:pt x="457" y="32309"/>
                    </a:lnTo>
                    <a:lnTo>
                      <a:pt x="3962" y="33528"/>
                    </a:lnTo>
                    <a:lnTo>
                      <a:pt x="4953" y="33452"/>
                    </a:lnTo>
                    <a:lnTo>
                      <a:pt x="9601" y="2880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2" name="Freeform: Shape 1911">
                <a:extLst>
                  <a:ext uri="{FF2B5EF4-FFF2-40B4-BE49-F238E27FC236}">
                    <a16:creationId xmlns:a16="http://schemas.microsoft.com/office/drawing/2014/main" id="{16B1C5FD-833F-4DE6-858B-9DEE9EF4A683}"/>
                  </a:ext>
                </a:extLst>
              </p:cNvPr>
              <p:cNvSpPr/>
              <p:nvPr/>
            </p:nvSpPr>
            <p:spPr>
              <a:xfrm>
                <a:off x="34366" y="2096490"/>
                <a:ext cx="47015" cy="72237"/>
              </a:xfrm>
              <a:custGeom>
                <a:avLst/>
                <a:gdLst>
                  <a:gd name="connsiteX0" fmla="*/ 46101 w 47015"/>
                  <a:gd name="connsiteY0" fmla="*/ 42443 h 72237"/>
                  <a:gd name="connsiteX1" fmla="*/ 44425 w 47015"/>
                  <a:gd name="connsiteY1" fmla="*/ 38100 h 72237"/>
                  <a:gd name="connsiteX2" fmla="*/ 40919 w 47015"/>
                  <a:gd name="connsiteY2" fmla="*/ 26517 h 72237"/>
                  <a:gd name="connsiteX3" fmla="*/ 38786 w 47015"/>
                  <a:gd name="connsiteY3" fmla="*/ 20879 h 72237"/>
                  <a:gd name="connsiteX4" fmla="*/ 36347 w 47015"/>
                  <a:gd name="connsiteY4" fmla="*/ 16154 h 72237"/>
                  <a:gd name="connsiteX5" fmla="*/ 33071 w 47015"/>
                  <a:gd name="connsiteY5" fmla="*/ 10134 h 72237"/>
                  <a:gd name="connsiteX6" fmla="*/ 29413 w 47015"/>
                  <a:gd name="connsiteY6" fmla="*/ 6553 h 72237"/>
                  <a:gd name="connsiteX7" fmla="*/ 26822 w 47015"/>
                  <a:gd name="connsiteY7" fmla="*/ 5715 h 72237"/>
                  <a:gd name="connsiteX8" fmla="*/ 18517 w 47015"/>
                  <a:gd name="connsiteY8" fmla="*/ 76 h 72237"/>
                  <a:gd name="connsiteX9" fmla="*/ 14554 w 47015"/>
                  <a:gd name="connsiteY9" fmla="*/ 0 h 72237"/>
                  <a:gd name="connsiteX10" fmla="*/ 13030 w 47015"/>
                  <a:gd name="connsiteY10" fmla="*/ 991 h 72237"/>
                  <a:gd name="connsiteX11" fmla="*/ 9830 w 47015"/>
                  <a:gd name="connsiteY11" fmla="*/ 6096 h 72237"/>
                  <a:gd name="connsiteX12" fmla="*/ 9373 w 47015"/>
                  <a:gd name="connsiteY12" fmla="*/ 8001 h 72237"/>
                  <a:gd name="connsiteX13" fmla="*/ 7696 w 47015"/>
                  <a:gd name="connsiteY13" fmla="*/ 9982 h 72237"/>
                  <a:gd name="connsiteX14" fmla="*/ 5486 w 47015"/>
                  <a:gd name="connsiteY14" fmla="*/ 11201 h 72237"/>
                  <a:gd name="connsiteX15" fmla="*/ 1372 w 47015"/>
                  <a:gd name="connsiteY15" fmla="*/ 12039 h 72237"/>
                  <a:gd name="connsiteX16" fmla="*/ 0 w 47015"/>
                  <a:gd name="connsiteY16" fmla="*/ 14021 h 72237"/>
                  <a:gd name="connsiteX17" fmla="*/ 76 w 47015"/>
                  <a:gd name="connsiteY17" fmla="*/ 16764 h 72237"/>
                  <a:gd name="connsiteX18" fmla="*/ 2134 w 47015"/>
                  <a:gd name="connsiteY18" fmla="*/ 23927 h 72237"/>
                  <a:gd name="connsiteX19" fmla="*/ 1600 w 47015"/>
                  <a:gd name="connsiteY19" fmla="*/ 26289 h 72237"/>
                  <a:gd name="connsiteX20" fmla="*/ 381 w 47015"/>
                  <a:gd name="connsiteY20" fmla="*/ 28880 h 72237"/>
                  <a:gd name="connsiteX21" fmla="*/ 6248 w 47015"/>
                  <a:gd name="connsiteY21" fmla="*/ 27584 h 72237"/>
                  <a:gd name="connsiteX22" fmla="*/ 8306 w 47015"/>
                  <a:gd name="connsiteY22" fmla="*/ 25527 h 72237"/>
                  <a:gd name="connsiteX23" fmla="*/ 12421 w 47015"/>
                  <a:gd name="connsiteY23" fmla="*/ 16078 h 72237"/>
                  <a:gd name="connsiteX24" fmla="*/ 14249 w 47015"/>
                  <a:gd name="connsiteY24" fmla="*/ 15773 h 72237"/>
                  <a:gd name="connsiteX25" fmla="*/ 17374 w 47015"/>
                  <a:gd name="connsiteY25" fmla="*/ 19050 h 72237"/>
                  <a:gd name="connsiteX26" fmla="*/ 18669 w 47015"/>
                  <a:gd name="connsiteY26" fmla="*/ 24917 h 72237"/>
                  <a:gd name="connsiteX27" fmla="*/ 21565 w 47015"/>
                  <a:gd name="connsiteY27" fmla="*/ 26746 h 72237"/>
                  <a:gd name="connsiteX28" fmla="*/ 23698 w 47015"/>
                  <a:gd name="connsiteY28" fmla="*/ 26975 h 72237"/>
                  <a:gd name="connsiteX29" fmla="*/ 24155 w 47015"/>
                  <a:gd name="connsiteY29" fmla="*/ 27965 h 72237"/>
                  <a:gd name="connsiteX30" fmla="*/ 19660 w 47015"/>
                  <a:gd name="connsiteY30" fmla="*/ 33223 h 72237"/>
                  <a:gd name="connsiteX31" fmla="*/ 18821 w 47015"/>
                  <a:gd name="connsiteY31" fmla="*/ 35281 h 72237"/>
                  <a:gd name="connsiteX32" fmla="*/ 18745 w 47015"/>
                  <a:gd name="connsiteY32" fmla="*/ 37643 h 72237"/>
                  <a:gd name="connsiteX33" fmla="*/ 19126 w 47015"/>
                  <a:gd name="connsiteY33" fmla="*/ 39243 h 72237"/>
                  <a:gd name="connsiteX34" fmla="*/ 20879 w 47015"/>
                  <a:gd name="connsiteY34" fmla="*/ 40386 h 72237"/>
                  <a:gd name="connsiteX35" fmla="*/ 25603 w 47015"/>
                  <a:gd name="connsiteY35" fmla="*/ 39091 h 72237"/>
                  <a:gd name="connsiteX36" fmla="*/ 26213 w 47015"/>
                  <a:gd name="connsiteY36" fmla="*/ 40310 h 72237"/>
                  <a:gd name="connsiteX37" fmla="*/ 25756 w 47015"/>
                  <a:gd name="connsiteY37" fmla="*/ 44501 h 72237"/>
                  <a:gd name="connsiteX38" fmla="*/ 28118 w 47015"/>
                  <a:gd name="connsiteY38" fmla="*/ 45720 h 72237"/>
                  <a:gd name="connsiteX39" fmla="*/ 31242 w 47015"/>
                  <a:gd name="connsiteY39" fmla="*/ 48006 h 72237"/>
                  <a:gd name="connsiteX40" fmla="*/ 34671 w 47015"/>
                  <a:gd name="connsiteY40" fmla="*/ 47701 h 72237"/>
                  <a:gd name="connsiteX41" fmla="*/ 36424 w 47015"/>
                  <a:gd name="connsiteY41" fmla="*/ 47015 h 72237"/>
                  <a:gd name="connsiteX42" fmla="*/ 36728 w 47015"/>
                  <a:gd name="connsiteY42" fmla="*/ 47472 h 72237"/>
                  <a:gd name="connsiteX43" fmla="*/ 34519 w 47015"/>
                  <a:gd name="connsiteY43" fmla="*/ 50444 h 72237"/>
                  <a:gd name="connsiteX44" fmla="*/ 33223 w 47015"/>
                  <a:gd name="connsiteY44" fmla="*/ 51511 h 72237"/>
                  <a:gd name="connsiteX45" fmla="*/ 32537 w 47015"/>
                  <a:gd name="connsiteY45" fmla="*/ 53340 h 72237"/>
                  <a:gd name="connsiteX46" fmla="*/ 32614 w 47015"/>
                  <a:gd name="connsiteY46" fmla="*/ 55778 h 72237"/>
                  <a:gd name="connsiteX47" fmla="*/ 33833 w 47015"/>
                  <a:gd name="connsiteY47" fmla="*/ 59131 h 72237"/>
                  <a:gd name="connsiteX48" fmla="*/ 37795 w 47015"/>
                  <a:gd name="connsiteY48" fmla="*/ 66370 h 72237"/>
                  <a:gd name="connsiteX49" fmla="*/ 39395 w 47015"/>
                  <a:gd name="connsiteY49" fmla="*/ 68656 h 72237"/>
                  <a:gd name="connsiteX50" fmla="*/ 41529 w 47015"/>
                  <a:gd name="connsiteY50" fmla="*/ 70866 h 72237"/>
                  <a:gd name="connsiteX51" fmla="*/ 44196 w 47015"/>
                  <a:gd name="connsiteY51" fmla="*/ 72237 h 72237"/>
                  <a:gd name="connsiteX52" fmla="*/ 45339 w 47015"/>
                  <a:gd name="connsiteY52" fmla="*/ 71628 h 72237"/>
                  <a:gd name="connsiteX53" fmla="*/ 46253 w 47015"/>
                  <a:gd name="connsiteY53" fmla="*/ 67513 h 72237"/>
                  <a:gd name="connsiteX54" fmla="*/ 46177 w 47015"/>
                  <a:gd name="connsiteY54" fmla="*/ 60274 h 72237"/>
                  <a:gd name="connsiteX55" fmla="*/ 45187 w 47015"/>
                  <a:gd name="connsiteY55" fmla="*/ 55550 h 72237"/>
                  <a:gd name="connsiteX56" fmla="*/ 45415 w 47015"/>
                  <a:gd name="connsiteY56" fmla="*/ 53721 h 72237"/>
                  <a:gd name="connsiteX57" fmla="*/ 46482 w 47015"/>
                  <a:gd name="connsiteY57" fmla="*/ 52502 h 72237"/>
                  <a:gd name="connsiteX58" fmla="*/ 47015 w 47015"/>
                  <a:gd name="connsiteY58" fmla="*/ 51130 h 72237"/>
                  <a:gd name="connsiteX59" fmla="*/ 46634 w 47015"/>
                  <a:gd name="connsiteY59" fmla="*/ 44882 h 7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7015" h="72237">
                    <a:moveTo>
                      <a:pt x="46101" y="42443"/>
                    </a:moveTo>
                    <a:lnTo>
                      <a:pt x="44425" y="38100"/>
                    </a:lnTo>
                    <a:lnTo>
                      <a:pt x="40919" y="26517"/>
                    </a:lnTo>
                    <a:lnTo>
                      <a:pt x="38786" y="20879"/>
                    </a:lnTo>
                    <a:lnTo>
                      <a:pt x="36347" y="16154"/>
                    </a:lnTo>
                    <a:lnTo>
                      <a:pt x="33071" y="10134"/>
                    </a:lnTo>
                    <a:lnTo>
                      <a:pt x="29413" y="6553"/>
                    </a:lnTo>
                    <a:lnTo>
                      <a:pt x="26822" y="5715"/>
                    </a:lnTo>
                    <a:lnTo>
                      <a:pt x="18517" y="76"/>
                    </a:lnTo>
                    <a:lnTo>
                      <a:pt x="14554" y="0"/>
                    </a:lnTo>
                    <a:lnTo>
                      <a:pt x="13030" y="991"/>
                    </a:lnTo>
                    <a:lnTo>
                      <a:pt x="9830" y="6096"/>
                    </a:lnTo>
                    <a:lnTo>
                      <a:pt x="9373" y="8001"/>
                    </a:lnTo>
                    <a:lnTo>
                      <a:pt x="7696" y="9982"/>
                    </a:lnTo>
                    <a:lnTo>
                      <a:pt x="5486" y="11201"/>
                    </a:lnTo>
                    <a:lnTo>
                      <a:pt x="1372" y="12039"/>
                    </a:lnTo>
                    <a:lnTo>
                      <a:pt x="0" y="14021"/>
                    </a:lnTo>
                    <a:lnTo>
                      <a:pt x="76" y="16764"/>
                    </a:lnTo>
                    <a:lnTo>
                      <a:pt x="2134" y="23927"/>
                    </a:lnTo>
                    <a:lnTo>
                      <a:pt x="1600" y="26289"/>
                    </a:lnTo>
                    <a:lnTo>
                      <a:pt x="381" y="28880"/>
                    </a:lnTo>
                    <a:lnTo>
                      <a:pt x="6248" y="27584"/>
                    </a:lnTo>
                    <a:lnTo>
                      <a:pt x="8306" y="25527"/>
                    </a:lnTo>
                    <a:lnTo>
                      <a:pt x="12421" y="16078"/>
                    </a:lnTo>
                    <a:lnTo>
                      <a:pt x="14249" y="15773"/>
                    </a:lnTo>
                    <a:lnTo>
                      <a:pt x="17374" y="19050"/>
                    </a:lnTo>
                    <a:lnTo>
                      <a:pt x="18669" y="24917"/>
                    </a:lnTo>
                    <a:lnTo>
                      <a:pt x="21565" y="26746"/>
                    </a:lnTo>
                    <a:lnTo>
                      <a:pt x="23698" y="26975"/>
                    </a:lnTo>
                    <a:lnTo>
                      <a:pt x="24155" y="27965"/>
                    </a:lnTo>
                    <a:lnTo>
                      <a:pt x="19660" y="33223"/>
                    </a:lnTo>
                    <a:lnTo>
                      <a:pt x="18821" y="35281"/>
                    </a:lnTo>
                    <a:lnTo>
                      <a:pt x="18745" y="37643"/>
                    </a:lnTo>
                    <a:lnTo>
                      <a:pt x="19126" y="39243"/>
                    </a:lnTo>
                    <a:lnTo>
                      <a:pt x="20879" y="40386"/>
                    </a:lnTo>
                    <a:lnTo>
                      <a:pt x="25603" y="39091"/>
                    </a:lnTo>
                    <a:lnTo>
                      <a:pt x="26213" y="40310"/>
                    </a:lnTo>
                    <a:lnTo>
                      <a:pt x="25756" y="44501"/>
                    </a:lnTo>
                    <a:lnTo>
                      <a:pt x="28118" y="45720"/>
                    </a:lnTo>
                    <a:lnTo>
                      <a:pt x="31242" y="48006"/>
                    </a:lnTo>
                    <a:lnTo>
                      <a:pt x="34671" y="47701"/>
                    </a:lnTo>
                    <a:lnTo>
                      <a:pt x="36424" y="47015"/>
                    </a:lnTo>
                    <a:lnTo>
                      <a:pt x="36728" y="47472"/>
                    </a:lnTo>
                    <a:lnTo>
                      <a:pt x="34519" y="50444"/>
                    </a:lnTo>
                    <a:lnTo>
                      <a:pt x="33223" y="51511"/>
                    </a:lnTo>
                    <a:lnTo>
                      <a:pt x="32537" y="53340"/>
                    </a:lnTo>
                    <a:lnTo>
                      <a:pt x="32614" y="55778"/>
                    </a:lnTo>
                    <a:lnTo>
                      <a:pt x="33833" y="59131"/>
                    </a:lnTo>
                    <a:lnTo>
                      <a:pt x="37795" y="66370"/>
                    </a:lnTo>
                    <a:lnTo>
                      <a:pt x="39395" y="68656"/>
                    </a:lnTo>
                    <a:lnTo>
                      <a:pt x="41529" y="70866"/>
                    </a:lnTo>
                    <a:lnTo>
                      <a:pt x="44196" y="72237"/>
                    </a:lnTo>
                    <a:lnTo>
                      <a:pt x="45339" y="71628"/>
                    </a:lnTo>
                    <a:lnTo>
                      <a:pt x="46253" y="67513"/>
                    </a:lnTo>
                    <a:lnTo>
                      <a:pt x="46177" y="60274"/>
                    </a:lnTo>
                    <a:lnTo>
                      <a:pt x="45187" y="55550"/>
                    </a:lnTo>
                    <a:lnTo>
                      <a:pt x="45415" y="53721"/>
                    </a:lnTo>
                    <a:lnTo>
                      <a:pt x="46482" y="52502"/>
                    </a:lnTo>
                    <a:lnTo>
                      <a:pt x="47015" y="51130"/>
                    </a:lnTo>
                    <a:lnTo>
                      <a:pt x="46634" y="448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3" name="Freeform: Shape 1912">
                <a:extLst>
                  <a:ext uri="{FF2B5EF4-FFF2-40B4-BE49-F238E27FC236}">
                    <a16:creationId xmlns:a16="http://schemas.microsoft.com/office/drawing/2014/main" id="{673ECA9C-2B9A-4C00-8A01-EDC29BE47C7F}"/>
                  </a:ext>
                </a:extLst>
              </p:cNvPr>
              <p:cNvSpPr/>
              <p:nvPr/>
            </p:nvSpPr>
            <p:spPr>
              <a:xfrm>
                <a:off x="5486" y="2055723"/>
                <a:ext cx="65684" cy="47091"/>
              </a:xfrm>
              <a:custGeom>
                <a:avLst/>
                <a:gdLst>
                  <a:gd name="connsiteX0" fmla="*/ 36881 w 65684"/>
                  <a:gd name="connsiteY0" fmla="*/ 43815 h 47091"/>
                  <a:gd name="connsiteX1" fmla="*/ 36728 w 65684"/>
                  <a:gd name="connsiteY1" fmla="*/ 37338 h 47091"/>
                  <a:gd name="connsiteX2" fmla="*/ 37186 w 65684"/>
                  <a:gd name="connsiteY2" fmla="*/ 34366 h 47091"/>
                  <a:gd name="connsiteX3" fmla="*/ 38938 w 65684"/>
                  <a:gd name="connsiteY3" fmla="*/ 33528 h 47091"/>
                  <a:gd name="connsiteX4" fmla="*/ 41529 w 65684"/>
                  <a:gd name="connsiteY4" fmla="*/ 33681 h 47091"/>
                  <a:gd name="connsiteX5" fmla="*/ 52273 w 65684"/>
                  <a:gd name="connsiteY5" fmla="*/ 38633 h 47091"/>
                  <a:gd name="connsiteX6" fmla="*/ 57455 w 65684"/>
                  <a:gd name="connsiteY6" fmla="*/ 42062 h 47091"/>
                  <a:gd name="connsiteX7" fmla="*/ 63398 w 65684"/>
                  <a:gd name="connsiteY7" fmla="*/ 43739 h 47091"/>
                  <a:gd name="connsiteX8" fmla="*/ 65684 w 65684"/>
                  <a:gd name="connsiteY8" fmla="*/ 37795 h 47091"/>
                  <a:gd name="connsiteX9" fmla="*/ 64770 w 65684"/>
                  <a:gd name="connsiteY9" fmla="*/ 34519 h 47091"/>
                  <a:gd name="connsiteX10" fmla="*/ 61570 w 65684"/>
                  <a:gd name="connsiteY10" fmla="*/ 30251 h 47091"/>
                  <a:gd name="connsiteX11" fmla="*/ 51130 w 65684"/>
                  <a:gd name="connsiteY11" fmla="*/ 29871 h 47091"/>
                  <a:gd name="connsiteX12" fmla="*/ 47701 w 65684"/>
                  <a:gd name="connsiteY12" fmla="*/ 27813 h 47091"/>
                  <a:gd name="connsiteX13" fmla="*/ 51816 w 65684"/>
                  <a:gd name="connsiteY13" fmla="*/ 25222 h 47091"/>
                  <a:gd name="connsiteX14" fmla="*/ 54407 w 65684"/>
                  <a:gd name="connsiteY14" fmla="*/ 26289 h 47091"/>
                  <a:gd name="connsiteX15" fmla="*/ 56769 w 65684"/>
                  <a:gd name="connsiteY15" fmla="*/ 26441 h 47091"/>
                  <a:gd name="connsiteX16" fmla="*/ 61951 w 65684"/>
                  <a:gd name="connsiteY16" fmla="*/ 25146 h 47091"/>
                  <a:gd name="connsiteX17" fmla="*/ 63551 w 65684"/>
                  <a:gd name="connsiteY17" fmla="*/ 17602 h 47091"/>
                  <a:gd name="connsiteX18" fmla="*/ 62560 w 65684"/>
                  <a:gd name="connsiteY18" fmla="*/ 14097 h 47091"/>
                  <a:gd name="connsiteX19" fmla="*/ 60731 w 65684"/>
                  <a:gd name="connsiteY19" fmla="*/ 12116 h 47091"/>
                  <a:gd name="connsiteX20" fmla="*/ 54483 w 65684"/>
                  <a:gd name="connsiteY20" fmla="*/ 9601 h 47091"/>
                  <a:gd name="connsiteX21" fmla="*/ 47396 w 65684"/>
                  <a:gd name="connsiteY21" fmla="*/ 8077 h 47091"/>
                  <a:gd name="connsiteX22" fmla="*/ 46253 w 65684"/>
                  <a:gd name="connsiteY22" fmla="*/ 8153 h 47091"/>
                  <a:gd name="connsiteX23" fmla="*/ 44501 w 65684"/>
                  <a:gd name="connsiteY23" fmla="*/ 9296 h 47091"/>
                  <a:gd name="connsiteX24" fmla="*/ 38633 w 65684"/>
                  <a:gd name="connsiteY24" fmla="*/ 14478 h 47091"/>
                  <a:gd name="connsiteX25" fmla="*/ 37033 w 65684"/>
                  <a:gd name="connsiteY25" fmla="*/ 15392 h 47091"/>
                  <a:gd name="connsiteX26" fmla="*/ 34747 w 65684"/>
                  <a:gd name="connsiteY26" fmla="*/ 14326 h 47091"/>
                  <a:gd name="connsiteX27" fmla="*/ 33909 w 65684"/>
                  <a:gd name="connsiteY27" fmla="*/ 12802 h 47091"/>
                  <a:gd name="connsiteX28" fmla="*/ 36957 w 65684"/>
                  <a:gd name="connsiteY28" fmla="*/ 11735 h 47091"/>
                  <a:gd name="connsiteX29" fmla="*/ 38024 w 65684"/>
                  <a:gd name="connsiteY29" fmla="*/ 8077 h 47091"/>
                  <a:gd name="connsiteX30" fmla="*/ 38024 w 65684"/>
                  <a:gd name="connsiteY30" fmla="*/ 6782 h 47091"/>
                  <a:gd name="connsiteX31" fmla="*/ 32461 w 65684"/>
                  <a:gd name="connsiteY31" fmla="*/ 1372 h 47091"/>
                  <a:gd name="connsiteX32" fmla="*/ 30251 w 65684"/>
                  <a:gd name="connsiteY32" fmla="*/ 0 h 47091"/>
                  <a:gd name="connsiteX33" fmla="*/ 26594 w 65684"/>
                  <a:gd name="connsiteY33" fmla="*/ 1143 h 47091"/>
                  <a:gd name="connsiteX34" fmla="*/ 24079 w 65684"/>
                  <a:gd name="connsiteY34" fmla="*/ 3505 h 47091"/>
                  <a:gd name="connsiteX35" fmla="*/ 22250 w 65684"/>
                  <a:gd name="connsiteY35" fmla="*/ 4039 h 47091"/>
                  <a:gd name="connsiteX36" fmla="*/ 18364 w 65684"/>
                  <a:gd name="connsiteY36" fmla="*/ 3962 h 47091"/>
                  <a:gd name="connsiteX37" fmla="*/ 16535 w 65684"/>
                  <a:gd name="connsiteY37" fmla="*/ 6401 h 47091"/>
                  <a:gd name="connsiteX38" fmla="*/ 16459 w 65684"/>
                  <a:gd name="connsiteY38" fmla="*/ 9449 h 47091"/>
                  <a:gd name="connsiteX39" fmla="*/ 12497 w 65684"/>
                  <a:gd name="connsiteY39" fmla="*/ 6172 h 47091"/>
                  <a:gd name="connsiteX40" fmla="*/ 9525 w 65684"/>
                  <a:gd name="connsiteY40" fmla="*/ 2743 h 47091"/>
                  <a:gd name="connsiteX41" fmla="*/ 7696 w 65684"/>
                  <a:gd name="connsiteY41" fmla="*/ 7011 h 47091"/>
                  <a:gd name="connsiteX42" fmla="*/ 4420 w 65684"/>
                  <a:gd name="connsiteY42" fmla="*/ 8916 h 47091"/>
                  <a:gd name="connsiteX43" fmla="*/ 2134 w 65684"/>
                  <a:gd name="connsiteY43" fmla="*/ 9601 h 47091"/>
                  <a:gd name="connsiteX44" fmla="*/ 1676 w 65684"/>
                  <a:gd name="connsiteY44" fmla="*/ 12192 h 47091"/>
                  <a:gd name="connsiteX45" fmla="*/ 0 w 65684"/>
                  <a:gd name="connsiteY45" fmla="*/ 16536 h 47091"/>
                  <a:gd name="connsiteX46" fmla="*/ 4191 w 65684"/>
                  <a:gd name="connsiteY46" fmla="*/ 22022 h 47091"/>
                  <a:gd name="connsiteX47" fmla="*/ 7391 w 65684"/>
                  <a:gd name="connsiteY47" fmla="*/ 23851 h 47091"/>
                  <a:gd name="connsiteX48" fmla="*/ 19050 w 65684"/>
                  <a:gd name="connsiteY48" fmla="*/ 32994 h 47091"/>
                  <a:gd name="connsiteX49" fmla="*/ 22174 w 65684"/>
                  <a:gd name="connsiteY49" fmla="*/ 40767 h 47091"/>
                  <a:gd name="connsiteX50" fmla="*/ 25451 w 65684"/>
                  <a:gd name="connsiteY50" fmla="*/ 45644 h 47091"/>
                  <a:gd name="connsiteX51" fmla="*/ 33985 w 65684"/>
                  <a:gd name="connsiteY51" fmla="*/ 47092 h 4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5684" h="47091">
                    <a:moveTo>
                      <a:pt x="36881" y="43815"/>
                    </a:moveTo>
                    <a:lnTo>
                      <a:pt x="36728" y="37338"/>
                    </a:lnTo>
                    <a:lnTo>
                      <a:pt x="37186" y="34366"/>
                    </a:lnTo>
                    <a:lnTo>
                      <a:pt x="38938" y="33528"/>
                    </a:lnTo>
                    <a:lnTo>
                      <a:pt x="41529" y="33681"/>
                    </a:lnTo>
                    <a:lnTo>
                      <a:pt x="52273" y="38633"/>
                    </a:lnTo>
                    <a:lnTo>
                      <a:pt x="57455" y="42062"/>
                    </a:lnTo>
                    <a:lnTo>
                      <a:pt x="63398" y="43739"/>
                    </a:lnTo>
                    <a:lnTo>
                      <a:pt x="65684" y="37795"/>
                    </a:lnTo>
                    <a:lnTo>
                      <a:pt x="64770" y="34519"/>
                    </a:lnTo>
                    <a:lnTo>
                      <a:pt x="61570" y="30251"/>
                    </a:lnTo>
                    <a:lnTo>
                      <a:pt x="51130" y="29871"/>
                    </a:lnTo>
                    <a:lnTo>
                      <a:pt x="47701" y="27813"/>
                    </a:lnTo>
                    <a:lnTo>
                      <a:pt x="51816" y="25222"/>
                    </a:lnTo>
                    <a:lnTo>
                      <a:pt x="54407" y="26289"/>
                    </a:lnTo>
                    <a:lnTo>
                      <a:pt x="56769" y="26441"/>
                    </a:lnTo>
                    <a:lnTo>
                      <a:pt x="61951" y="25146"/>
                    </a:lnTo>
                    <a:lnTo>
                      <a:pt x="63551" y="17602"/>
                    </a:lnTo>
                    <a:lnTo>
                      <a:pt x="62560" y="14097"/>
                    </a:lnTo>
                    <a:lnTo>
                      <a:pt x="60731" y="12116"/>
                    </a:lnTo>
                    <a:lnTo>
                      <a:pt x="54483" y="9601"/>
                    </a:lnTo>
                    <a:lnTo>
                      <a:pt x="47396" y="8077"/>
                    </a:lnTo>
                    <a:lnTo>
                      <a:pt x="46253" y="8153"/>
                    </a:lnTo>
                    <a:lnTo>
                      <a:pt x="44501" y="9296"/>
                    </a:lnTo>
                    <a:lnTo>
                      <a:pt x="38633" y="14478"/>
                    </a:lnTo>
                    <a:lnTo>
                      <a:pt x="37033" y="15392"/>
                    </a:lnTo>
                    <a:lnTo>
                      <a:pt x="34747" y="14326"/>
                    </a:lnTo>
                    <a:lnTo>
                      <a:pt x="33909" y="12802"/>
                    </a:lnTo>
                    <a:lnTo>
                      <a:pt x="36957" y="11735"/>
                    </a:lnTo>
                    <a:lnTo>
                      <a:pt x="38024" y="8077"/>
                    </a:lnTo>
                    <a:lnTo>
                      <a:pt x="38024" y="6782"/>
                    </a:lnTo>
                    <a:lnTo>
                      <a:pt x="32461" y="1372"/>
                    </a:lnTo>
                    <a:lnTo>
                      <a:pt x="30251" y="0"/>
                    </a:lnTo>
                    <a:lnTo>
                      <a:pt x="26594" y="1143"/>
                    </a:lnTo>
                    <a:lnTo>
                      <a:pt x="24079" y="3505"/>
                    </a:lnTo>
                    <a:lnTo>
                      <a:pt x="22250" y="4039"/>
                    </a:lnTo>
                    <a:lnTo>
                      <a:pt x="18364" y="3962"/>
                    </a:lnTo>
                    <a:lnTo>
                      <a:pt x="16535" y="6401"/>
                    </a:lnTo>
                    <a:lnTo>
                      <a:pt x="16459" y="9449"/>
                    </a:lnTo>
                    <a:lnTo>
                      <a:pt x="12497" y="6172"/>
                    </a:lnTo>
                    <a:lnTo>
                      <a:pt x="9525" y="2743"/>
                    </a:lnTo>
                    <a:lnTo>
                      <a:pt x="7696" y="7011"/>
                    </a:lnTo>
                    <a:lnTo>
                      <a:pt x="4420" y="8916"/>
                    </a:lnTo>
                    <a:lnTo>
                      <a:pt x="2134" y="9601"/>
                    </a:lnTo>
                    <a:lnTo>
                      <a:pt x="1676" y="12192"/>
                    </a:lnTo>
                    <a:lnTo>
                      <a:pt x="0" y="16536"/>
                    </a:lnTo>
                    <a:lnTo>
                      <a:pt x="4191" y="22022"/>
                    </a:lnTo>
                    <a:lnTo>
                      <a:pt x="7391" y="23851"/>
                    </a:lnTo>
                    <a:lnTo>
                      <a:pt x="19050" y="32994"/>
                    </a:lnTo>
                    <a:lnTo>
                      <a:pt x="22174" y="40767"/>
                    </a:lnTo>
                    <a:lnTo>
                      <a:pt x="25451" y="45644"/>
                    </a:lnTo>
                    <a:lnTo>
                      <a:pt x="33985" y="470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4" name="Freeform: Shape 1913">
                <a:extLst>
                  <a:ext uri="{FF2B5EF4-FFF2-40B4-BE49-F238E27FC236}">
                    <a16:creationId xmlns:a16="http://schemas.microsoft.com/office/drawing/2014/main" id="{D152B1FC-7CBA-4408-9FF2-606924755B85}"/>
                  </a:ext>
                </a:extLst>
              </p:cNvPr>
              <p:cNvSpPr/>
              <p:nvPr/>
            </p:nvSpPr>
            <p:spPr>
              <a:xfrm>
                <a:off x="421081" y="1004316"/>
                <a:ext cx="405079" cy="252298"/>
              </a:xfrm>
              <a:custGeom>
                <a:avLst/>
                <a:gdLst>
                  <a:gd name="connsiteX0" fmla="*/ 3048 w 405079"/>
                  <a:gd name="connsiteY0" fmla="*/ 190424 h 252298"/>
                  <a:gd name="connsiteX1" fmla="*/ 21260 w 405079"/>
                  <a:gd name="connsiteY1" fmla="*/ 189586 h 252298"/>
                  <a:gd name="connsiteX2" fmla="*/ 24460 w 405079"/>
                  <a:gd name="connsiteY2" fmla="*/ 190881 h 252298"/>
                  <a:gd name="connsiteX3" fmla="*/ 27889 w 405079"/>
                  <a:gd name="connsiteY3" fmla="*/ 193091 h 252298"/>
                  <a:gd name="connsiteX4" fmla="*/ 42062 w 405079"/>
                  <a:gd name="connsiteY4" fmla="*/ 199415 h 252298"/>
                  <a:gd name="connsiteX5" fmla="*/ 71171 w 405079"/>
                  <a:gd name="connsiteY5" fmla="*/ 210617 h 252298"/>
                  <a:gd name="connsiteX6" fmla="*/ 73304 w 405079"/>
                  <a:gd name="connsiteY6" fmla="*/ 212446 h 252298"/>
                  <a:gd name="connsiteX7" fmla="*/ 81001 w 405079"/>
                  <a:gd name="connsiteY7" fmla="*/ 221285 h 252298"/>
                  <a:gd name="connsiteX8" fmla="*/ 83820 w 405079"/>
                  <a:gd name="connsiteY8" fmla="*/ 223723 h 252298"/>
                  <a:gd name="connsiteX9" fmla="*/ 87249 w 405079"/>
                  <a:gd name="connsiteY9" fmla="*/ 228676 h 252298"/>
                  <a:gd name="connsiteX10" fmla="*/ 95021 w 405079"/>
                  <a:gd name="connsiteY10" fmla="*/ 243078 h 252298"/>
                  <a:gd name="connsiteX11" fmla="*/ 98069 w 405079"/>
                  <a:gd name="connsiteY11" fmla="*/ 246583 h 252298"/>
                  <a:gd name="connsiteX12" fmla="*/ 102108 w 405079"/>
                  <a:gd name="connsiteY12" fmla="*/ 249784 h 252298"/>
                  <a:gd name="connsiteX13" fmla="*/ 106528 w 405079"/>
                  <a:gd name="connsiteY13" fmla="*/ 251917 h 252298"/>
                  <a:gd name="connsiteX14" fmla="*/ 112700 w 405079"/>
                  <a:gd name="connsiteY14" fmla="*/ 252298 h 252298"/>
                  <a:gd name="connsiteX15" fmla="*/ 116434 w 405079"/>
                  <a:gd name="connsiteY15" fmla="*/ 251612 h 252298"/>
                  <a:gd name="connsiteX16" fmla="*/ 121158 w 405079"/>
                  <a:gd name="connsiteY16" fmla="*/ 249479 h 252298"/>
                  <a:gd name="connsiteX17" fmla="*/ 127711 w 405079"/>
                  <a:gd name="connsiteY17" fmla="*/ 244907 h 252298"/>
                  <a:gd name="connsiteX18" fmla="*/ 142951 w 405079"/>
                  <a:gd name="connsiteY18" fmla="*/ 239801 h 252298"/>
                  <a:gd name="connsiteX19" fmla="*/ 158725 w 405079"/>
                  <a:gd name="connsiteY19" fmla="*/ 227152 h 252298"/>
                  <a:gd name="connsiteX20" fmla="*/ 160630 w 405079"/>
                  <a:gd name="connsiteY20" fmla="*/ 226695 h 252298"/>
                  <a:gd name="connsiteX21" fmla="*/ 163678 w 405079"/>
                  <a:gd name="connsiteY21" fmla="*/ 226924 h 252298"/>
                  <a:gd name="connsiteX22" fmla="*/ 166573 w 405079"/>
                  <a:gd name="connsiteY22" fmla="*/ 229819 h 252298"/>
                  <a:gd name="connsiteX23" fmla="*/ 169469 w 405079"/>
                  <a:gd name="connsiteY23" fmla="*/ 231115 h 252298"/>
                  <a:gd name="connsiteX24" fmla="*/ 181585 w 405079"/>
                  <a:gd name="connsiteY24" fmla="*/ 229286 h 252298"/>
                  <a:gd name="connsiteX25" fmla="*/ 190500 w 405079"/>
                  <a:gd name="connsiteY25" fmla="*/ 227000 h 252298"/>
                  <a:gd name="connsiteX26" fmla="*/ 202540 w 405079"/>
                  <a:gd name="connsiteY26" fmla="*/ 222809 h 252298"/>
                  <a:gd name="connsiteX27" fmla="*/ 206350 w 405079"/>
                  <a:gd name="connsiteY27" fmla="*/ 219151 h 252298"/>
                  <a:gd name="connsiteX28" fmla="*/ 208712 w 405079"/>
                  <a:gd name="connsiteY28" fmla="*/ 215798 h 252298"/>
                  <a:gd name="connsiteX29" fmla="*/ 209321 w 405079"/>
                  <a:gd name="connsiteY29" fmla="*/ 213970 h 252298"/>
                  <a:gd name="connsiteX30" fmla="*/ 212293 w 405079"/>
                  <a:gd name="connsiteY30" fmla="*/ 195605 h 252298"/>
                  <a:gd name="connsiteX31" fmla="*/ 214503 w 405079"/>
                  <a:gd name="connsiteY31" fmla="*/ 188747 h 252298"/>
                  <a:gd name="connsiteX32" fmla="*/ 218999 w 405079"/>
                  <a:gd name="connsiteY32" fmla="*/ 178537 h 252298"/>
                  <a:gd name="connsiteX33" fmla="*/ 219532 w 405079"/>
                  <a:gd name="connsiteY33" fmla="*/ 172364 h 252298"/>
                  <a:gd name="connsiteX34" fmla="*/ 223037 w 405079"/>
                  <a:gd name="connsiteY34" fmla="*/ 171145 h 252298"/>
                  <a:gd name="connsiteX35" fmla="*/ 235534 w 405079"/>
                  <a:gd name="connsiteY35" fmla="*/ 170155 h 252298"/>
                  <a:gd name="connsiteX36" fmla="*/ 245364 w 405079"/>
                  <a:gd name="connsiteY36" fmla="*/ 165887 h 252298"/>
                  <a:gd name="connsiteX37" fmla="*/ 249479 w 405079"/>
                  <a:gd name="connsiteY37" fmla="*/ 161696 h 252298"/>
                  <a:gd name="connsiteX38" fmla="*/ 260147 w 405079"/>
                  <a:gd name="connsiteY38" fmla="*/ 143713 h 252298"/>
                  <a:gd name="connsiteX39" fmla="*/ 262280 w 405079"/>
                  <a:gd name="connsiteY39" fmla="*/ 141427 h 252298"/>
                  <a:gd name="connsiteX40" fmla="*/ 266776 w 405079"/>
                  <a:gd name="connsiteY40" fmla="*/ 138227 h 252298"/>
                  <a:gd name="connsiteX41" fmla="*/ 304724 w 405079"/>
                  <a:gd name="connsiteY41" fmla="*/ 122377 h 252298"/>
                  <a:gd name="connsiteX42" fmla="*/ 324764 w 405079"/>
                  <a:gd name="connsiteY42" fmla="*/ 112395 h 252298"/>
                  <a:gd name="connsiteX43" fmla="*/ 340233 w 405079"/>
                  <a:gd name="connsiteY43" fmla="*/ 107290 h 252298"/>
                  <a:gd name="connsiteX44" fmla="*/ 362864 w 405079"/>
                  <a:gd name="connsiteY44" fmla="*/ 96622 h 252298"/>
                  <a:gd name="connsiteX45" fmla="*/ 372313 w 405079"/>
                  <a:gd name="connsiteY45" fmla="*/ 93574 h 252298"/>
                  <a:gd name="connsiteX46" fmla="*/ 381838 w 405079"/>
                  <a:gd name="connsiteY46" fmla="*/ 91440 h 252298"/>
                  <a:gd name="connsiteX47" fmla="*/ 400050 w 405079"/>
                  <a:gd name="connsiteY47" fmla="*/ 84506 h 252298"/>
                  <a:gd name="connsiteX48" fmla="*/ 403022 w 405079"/>
                  <a:gd name="connsiteY48" fmla="*/ 82906 h 252298"/>
                  <a:gd name="connsiteX49" fmla="*/ 404317 w 405079"/>
                  <a:gd name="connsiteY49" fmla="*/ 80924 h 252298"/>
                  <a:gd name="connsiteX50" fmla="*/ 405079 w 405079"/>
                  <a:gd name="connsiteY50" fmla="*/ 78257 h 252298"/>
                  <a:gd name="connsiteX51" fmla="*/ 404546 w 405079"/>
                  <a:gd name="connsiteY51" fmla="*/ 75286 h 252298"/>
                  <a:gd name="connsiteX52" fmla="*/ 402641 w 405079"/>
                  <a:gd name="connsiteY52" fmla="*/ 72085 h 252298"/>
                  <a:gd name="connsiteX53" fmla="*/ 400507 w 405079"/>
                  <a:gd name="connsiteY53" fmla="*/ 69571 h 252298"/>
                  <a:gd name="connsiteX54" fmla="*/ 395707 w 405079"/>
                  <a:gd name="connsiteY54" fmla="*/ 66065 h 252298"/>
                  <a:gd name="connsiteX55" fmla="*/ 383210 w 405079"/>
                  <a:gd name="connsiteY55" fmla="*/ 59969 h 252298"/>
                  <a:gd name="connsiteX56" fmla="*/ 353568 w 405079"/>
                  <a:gd name="connsiteY56" fmla="*/ 39091 h 252298"/>
                  <a:gd name="connsiteX57" fmla="*/ 344729 w 405079"/>
                  <a:gd name="connsiteY57" fmla="*/ 33528 h 252298"/>
                  <a:gd name="connsiteX58" fmla="*/ 335051 w 405079"/>
                  <a:gd name="connsiteY58" fmla="*/ 28270 h 252298"/>
                  <a:gd name="connsiteX59" fmla="*/ 322859 w 405079"/>
                  <a:gd name="connsiteY59" fmla="*/ 23698 h 252298"/>
                  <a:gd name="connsiteX60" fmla="*/ 315392 w 405079"/>
                  <a:gd name="connsiteY60" fmla="*/ 22174 h 252298"/>
                  <a:gd name="connsiteX61" fmla="*/ 305333 w 405079"/>
                  <a:gd name="connsiteY61" fmla="*/ 21107 h 252298"/>
                  <a:gd name="connsiteX62" fmla="*/ 296342 w 405079"/>
                  <a:gd name="connsiteY62" fmla="*/ 21031 h 252298"/>
                  <a:gd name="connsiteX63" fmla="*/ 282931 w 405079"/>
                  <a:gd name="connsiteY63" fmla="*/ 22708 h 252298"/>
                  <a:gd name="connsiteX64" fmla="*/ 279806 w 405079"/>
                  <a:gd name="connsiteY64" fmla="*/ 23622 h 252298"/>
                  <a:gd name="connsiteX65" fmla="*/ 275234 w 405079"/>
                  <a:gd name="connsiteY65" fmla="*/ 26670 h 252298"/>
                  <a:gd name="connsiteX66" fmla="*/ 264338 w 405079"/>
                  <a:gd name="connsiteY66" fmla="*/ 37795 h 252298"/>
                  <a:gd name="connsiteX67" fmla="*/ 262128 w 405079"/>
                  <a:gd name="connsiteY67" fmla="*/ 39548 h 252298"/>
                  <a:gd name="connsiteX68" fmla="*/ 260680 w 405079"/>
                  <a:gd name="connsiteY68" fmla="*/ 39929 h 252298"/>
                  <a:gd name="connsiteX69" fmla="*/ 260147 w 405079"/>
                  <a:gd name="connsiteY69" fmla="*/ 39014 h 252298"/>
                  <a:gd name="connsiteX70" fmla="*/ 259918 w 405079"/>
                  <a:gd name="connsiteY70" fmla="*/ 31547 h 252298"/>
                  <a:gd name="connsiteX71" fmla="*/ 259461 w 405079"/>
                  <a:gd name="connsiteY71" fmla="*/ 28499 h 252298"/>
                  <a:gd name="connsiteX72" fmla="*/ 258623 w 405079"/>
                  <a:gd name="connsiteY72" fmla="*/ 27127 h 252298"/>
                  <a:gd name="connsiteX73" fmla="*/ 257327 w 405079"/>
                  <a:gd name="connsiteY73" fmla="*/ 26213 h 252298"/>
                  <a:gd name="connsiteX74" fmla="*/ 253060 w 405079"/>
                  <a:gd name="connsiteY74" fmla="*/ 25603 h 252298"/>
                  <a:gd name="connsiteX75" fmla="*/ 247040 w 405079"/>
                  <a:gd name="connsiteY75" fmla="*/ 25984 h 252298"/>
                  <a:gd name="connsiteX76" fmla="*/ 237058 w 405079"/>
                  <a:gd name="connsiteY76" fmla="*/ 32995 h 252298"/>
                  <a:gd name="connsiteX77" fmla="*/ 236753 w 405079"/>
                  <a:gd name="connsiteY77" fmla="*/ 32690 h 252298"/>
                  <a:gd name="connsiteX78" fmla="*/ 236753 w 405079"/>
                  <a:gd name="connsiteY78" fmla="*/ 31394 h 252298"/>
                  <a:gd name="connsiteX79" fmla="*/ 237592 w 405079"/>
                  <a:gd name="connsiteY79" fmla="*/ 29566 h 252298"/>
                  <a:gd name="connsiteX80" fmla="*/ 243459 w 405079"/>
                  <a:gd name="connsiteY80" fmla="*/ 23622 h 252298"/>
                  <a:gd name="connsiteX81" fmla="*/ 228752 w 405079"/>
                  <a:gd name="connsiteY81" fmla="*/ 22022 h 252298"/>
                  <a:gd name="connsiteX82" fmla="*/ 205054 w 405079"/>
                  <a:gd name="connsiteY82" fmla="*/ 14554 h 252298"/>
                  <a:gd name="connsiteX83" fmla="*/ 192329 w 405079"/>
                  <a:gd name="connsiteY83" fmla="*/ 9373 h 252298"/>
                  <a:gd name="connsiteX84" fmla="*/ 182804 w 405079"/>
                  <a:gd name="connsiteY84" fmla="*/ 4191 h 252298"/>
                  <a:gd name="connsiteX85" fmla="*/ 175565 w 405079"/>
                  <a:gd name="connsiteY85" fmla="*/ 1143 h 252298"/>
                  <a:gd name="connsiteX86" fmla="*/ 168250 w 405079"/>
                  <a:gd name="connsiteY86" fmla="*/ 0 h 252298"/>
                  <a:gd name="connsiteX87" fmla="*/ 158801 w 405079"/>
                  <a:gd name="connsiteY87" fmla="*/ 305 h 252298"/>
                  <a:gd name="connsiteX88" fmla="*/ 124892 w 405079"/>
                  <a:gd name="connsiteY88" fmla="*/ 6096 h 252298"/>
                  <a:gd name="connsiteX89" fmla="*/ 92126 w 405079"/>
                  <a:gd name="connsiteY89" fmla="*/ 8230 h 252298"/>
                  <a:gd name="connsiteX90" fmla="*/ 44501 w 405079"/>
                  <a:gd name="connsiteY90" fmla="*/ 14935 h 252298"/>
                  <a:gd name="connsiteX91" fmla="*/ 43967 w 405079"/>
                  <a:gd name="connsiteY91" fmla="*/ 16535 h 252298"/>
                  <a:gd name="connsiteX92" fmla="*/ 46482 w 405079"/>
                  <a:gd name="connsiteY92" fmla="*/ 18212 h 252298"/>
                  <a:gd name="connsiteX93" fmla="*/ 47092 w 405079"/>
                  <a:gd name="connsiteY93" fmla="*/ 20803 h 252298"/>
                  <a:gd name="connsiteX94" fmla="*/ 49225 w 405079"/>
                  <a:gd name="connsiteY94" fmla="*/ 22479 h 252298"/>
                  <a:gd name="connsiteX95" fmla="*/ 61417 w 405079"/>
                  <a:gd name="connsiteY95" fmla="*/ 44577 h 252298"/>
                  <a:gd name="connsiteX96" fmla="*/ 64084 w 405079"/>
                  <a:gd name="connsiteY96" fmla="*/ 48463 h 252298"/>
                  <a:gd name="connsiteX97" fmla="*/ 68123 w 405079"/>
                  <a:gd name="connsiteY97" fmla="*/ 51816 h 252298"/>
                  <a:gd name="connsiteX98" fmla="*/ 76429 w 405079"/>
                  <a:gd name="connsiteY98" fmla="*/ 53950 h 252298"/>
                  <a:gd name="connsiteX99" fmla="*/ 79324 w 405079"/>
                  <a:gd name="connsiteY99" fmla="*/ 57150 h 252298"/>
                  <a:gd name="connsiteX100" fmla="*/ 79400 w 405079"/>
                  <a:gd name="connsiteY100" fmla="*/ 58445 h 252298"/>
                  <a:gd name="connsiteX101" fmla="*/ 70333 w 405079"/>
                  <a:gd name="connsiteY101" fmla="*/ 67666 h 252298"/>
                  <a:gd name="connsiteX102" fmla="*/ 67056 w 405079"/>
                  <a:gd name="connsiteY102" fmla="*/ 76352 h 252298"/>
                  <a:gd name="connsiteX103" fmla="*/ 55093 w 405079"/>
                  <a:gd name="connsiteY103" fmla="*/ 84353 h 252298"/>
                  <a:gd name="connsiteX104" fmla="*/ 48463 w 405079"/>
                  <a:gd name="connsiteY104" fmla="*/ 97307 h 252298"/>
                  <a:gd name="connsiteX105" fmla="*/ 46406 w 405079"/>
                  <a:gd name="connsiteY105" fmla="*/ 100203 h 252298"/>
                  <a:gd name="connsiteX106" fmla="*/ 40310 w 405079"/>
                  <a:gd name="connsiteY106" fmla="*/ 105994 h 252298"/>
                  <a:gd name="connsiteX107" fmla="*/ 39091 w 405079"/>
                  <a:gd name="connsiteY107" fmla="*/ 109576 h 252298"/>
                  <a:gd name="connsiteX108" fmla="*/ 39853 w 405079"/>
                  <a:gd name="connsiteY108" fmla="*/ 110871 h 252298"/>
                  <a:gd name="connsiteX109" fmla="*/ 42977 w 405079"/>
                  <a:gd name="connsiteY109" fmla="*/ 113538 h 252298"/>
                  <a:gd name="connsiteX110" fmla="*/ 46558 w 405079"/>
                  <a:gd name="connsiteY110" fmla="*/ 113767 h 252298"/>
                  <a:gd name="connsiteX111" fmla="*/ 48692 w 405079"/>
                  <a:gd name="connsiteY111" fmla="*/ 114833 h 252298"/>
                  <a:gd name="connsiteX112" fmla="*/ 49378 w 405079"/>
                  <a:gd name="connsiteY112" fmla="*/ 116053 h 252298"/>
                  <a:gd name="connsiteX113" fmla="*/ 49759 w 405079"/>
                  <a:gd name="connsiteY113" fmla="*/ 117729 h 252298"/>
                  <a:gd name="connsiteX114" fmla="*/ 49606 w 405079"/>
                  <a:gd name="connsiteY114" fmla="*/ 119329 h 252298"/>
                  <a:gd name="connsiteX115" fmla="*/ 48920 w 405079"/>
                  <a:gd name="connsiteY115" fmla="*/ 120625 h 252298"/>
                  <a:gd name="connsiteX116" fmla="*/ 35433 w 405079"/>
                  <a:gd name="connsiteY116" fmla="*/ 125197 h 252298"/>
                  <a:gd name="connsiteX117" fmla="*/ 33909 w 405079"/>
                  <a:gd name="connsiteY117" fmla="*/ 126644 h 252298"/>
                  <a:gd name="connsiteX118" fmla="*/ 32766 w 405079"/>
                  <a:gd name="connsiteY118" fmla="*/ 128854 h 252298"/>
                  <a:gd name="connsiteX119" fmla="*/ 32156 w 405079"/>
                  <a:gd name="connsiteY119" fmla="*/ 131597 h 252298"/>
                  <a:gd name="connsiteX120" fmla="*/ 32156 w 405079"/>
                  <a:gd name="connsiteY120" fmla="*/ 134798 h 252298"/>
                  <a:gd name="connsiteX121" fmla="*/ 31623 w 405079"/>
                  <a:gd name="connsiteY121" fmla="*/ 141122 h 252298"/>
                  <a:gd name="connsiteX122" fmla="*/ 32080 w 405079"/>
                  <a:gd name="connsiteY122" fmla="*/ 143104 h 252298"/>
                  <a:gd name="connsiteX123" fmla="*/ 33376 w 405079"/>
                  <a:gd name="connsiteY123" fmla="*/ 144018 h 252298"/>
                  <a:gd name="connsiteX124" fmla="*/ 33223 w 405079"/>
                  <a:gd name="connsiteY124" fmla="*/ 145237 h 252298"/>
                  <a:gd name="connsiteX125" fmla="*/ 30023 w 405079"/>
                  <a:gd name="connsiteY125" fmla="*/ 147904 h 252298"/>
                  <a:gd name="connsiteX126" fmla="*/ 26213 w 405079"/>
                  <a:gd name="connsiteY126" fmla="*/ 149962 h 252298"/>
                  <a:gd name="connsiteX127" fmla="*/ 20879 w 405079"/>
                  <a:gd name="connsiteY127" fmla="*/ 155143 h 252298"/>
                  <a:gd name="connsiteX128" fmla="*/ 17907 w 405079"/>
                  <a:gd name="connsiteY128" fmla="*/ 157124 h 252298"/>
                  <a:gd name="connsiteX129" fmla="*/ 15773 w 405079"/>
                  <a:gd name="connsiteY129" fmla="*/ 160172 h 252298"/>
                  <a:gd name="connsiteX130" fmla="*/ 12878 w 405079"/>
                  <a:gd name="connsiteY130" fmla="*/ 165506 h 252298"/>
                  <a:gd name="connsiteX131" fmla="*/ 10439 w 405079"/>
                  <a:gd name="connsiteY131" fmla="*/ 168554 h 252298"/>
                  <a:gd name="connsiteX132" fmla="*/ 8458 w 405079"/>
                  <a:gd name="connsiteY132" fmla="*/ 169316 h 252298"/>
                  <a:gd name="connsiteX133" fmla="*/ 7696 w 405079"/>
                  <a:gd name="connsiteY133" fmla="*/ 170612 h 252298"/>
                  <a:gd name="connsiteX134" fmla="*/ 8230 w 405079"/>
                  <a:gd name="connsiteY134" fmla="*/ 172517 h 252298"/>
                  <a:gd name="connsiteX135" fmla="*/ 8992 w 405079"/>
                  <a:gd name="connsiteY135" fmla="*/ 173812 h 252298"/>
                  <a:gd name="connsiteX136" fmla="*/ 10135 w 405079"/>
                  <a:gd name="connsiteY136" fmla="*/ 174498 h 252298"/>
                  <a:gd name="connsiteX137" fmla="*/ 3200 w 405079"/>
                  <a:gd name="connsiteY137" fmla="*/ 177775 h 252298"/>
                  <a:gd name="connsiteX138" fmla="*/ 2972 w 405079"/>
                  <a:gd name="connsiteY138" fmla="*/ 178384 h 252298"/>
                  <a:gd name="connsiteX139" fmla="*/ 3277 w 405079"/>
                  <a:gd name="connsiteY139" fmla="*/ 181661 h 252298"/>
                  <a:gd name="connsiteX140" fmla="*/ 2972 w 405079"/>
                  <a:gd name="connsiteY140" fmla="*/ 183718 h 252298"/>
                  <a:gd name="connsiteX141" fmla="*/ 2134 w 405079"/>
                  <a:gd name="connsiteY141" fmla="*/ 185852 h 252298"/>
                  <a:gd name="connsiteX142" fmla="*/ 0 w 405079"/>
                  <a:gd name="connsiteY142" fmla="*/ 189128 h 252298"/>
                  <a:gd name="connsiteX143" fmla="*/ 610 w 405079"/>
                  <a:gd name="connsiteY143" fmla="*/ 190043 h 25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405079" h="252298">
                    <a:moveTo>
                      <a:pt x="3048" y="190424"/>
                    </a:moveTo>
                    <a:lnTo>
                      <a:pt x="21260" y="189586"/>
                    </a:lnTo>
                    <a:lnTo>
                      <a:pt x="24460" y="190881"/>
                    </a:lnTo>
                    <a:lnTo>
                      <a:pt x="27889" y="193091"/>
                    </a:lnTo>
                    <a:lnTo>
                      <a:pt x="42062" y="199415"/>
                    </a:lnTo>
                    <a:lnTo>
                      <a:pt x="71171" y="210617"/>
                    </a:lnTo>
                    <a:lnTo>
                      <a:pt x="73304" y="212446"/>
                    </a:lnTo>
                    <a:lnTo>
                      <a:pt x="81001" y="221285"/>
                    </a:lnTo>
                    <a:lnTo>
                      <a:pt x="83820" y="223723"/>
                    </a:lnTo>
                    <a:lnTo>
                      <a:pt x="87249" y="228676"/>
                    </a:lnTo>
                    <a:lnTo>
                      <a:pt x="95021" y="243078"/>
                    </a:lnTo>
                    <a:lnTo>
                      <a:pt x="98069" y="246583"/>
                    </a:lnTo>
                    <a:lnTo>
                      <a:pt x="102108" y="249784"/>
                    </a:lnTo>
                    <a:lnTo>
                      <a:pt x="106528" y="251917"/>
                    </a:lnTo>
                    <a:lnTo>
                      <a:pt x="112700" y="252298"/>
                    </a:lnTo>
                    <a:lnTo>
                      <a:pt x="116434" y="251612"/>
                    </a:lnTo>
                    <a:lnTo>
                      <a:pt x="121158" y="249479"/>
                    </a:lnTo>
                    <a:lnTo>
                      <a:pt x="127711" y="244907"/>
                    </a:lnTo>
                    <a:lnTo>
                      <a:pt x="142951" y="239801"/>
                    </a:lnTo>
                    <a:lnTo>
                      <a:pt x="158725" y="227152"/>
                    </a:lnTo>
                    <a:lnTo>
                      <a:pt x="160630" y="226695"/>
                    </a:lnTo>
                    <a:lnTo>
                      <a:pt x="163678" y="226924"/>
                    </a:lnTo>
                    <a:lnTo>
                      <a:pt x="166573" y="229819"/>
                    </a:lnTo>
                    <a:lnTo>
                      <a:pt x="169469" y="231115"/>
                    </a:lnTo>
                    <a:lnTo>
                      <a:pt x="181585" y="229286"/>
                    </a:lnTo>
                    <a:lnTo>
                      <a:pt x="190500" y="227000"/>
                    </a:lnTo>
                    <a:lnTo>
                      <a:pt x="202540" y="222809"/>
                    </a:lnTo>
                    <a:lnTo>
                      <a:pt x="206350" y="219151"/>
                    </a:lnTo>
                    <a:lnTo>
                      <a:pt x="208712" y="215798"/>
                    </a:lnTo>
                    <a:lnTo>
                      <a:pt x="209321" y="213970"/>
                    </a:lnTo>
                    <a:lnTo>
                      <a:pt x="212293" y="195605"/>
                    </a:lnTo>
                    <a:lnTo>
                      <a:pt x="214503" y="188747"/>
                    </a:lnTo>
                    <a:lnTo>
                      <a:pt x="218999" y="178537"/>
                    </a:lnTo>
                    <a:lnTo>
                      <a:pt x="219532" y="172364"/>
                    </a:lnTo>
                    <a:lnTo>
                      <a:pt x="223037" y="171145"/>
                    </a:lnTo>
                    <a:lnTo>
                      <a:pt x="235534" y="170155"/>
                    </a:lnTo>
                    <a:lnTo>
                      <a:pt x="245364" y="165887"/>
                    </a:lnTo>
                    <a:lnTo>
                      <a:pt x="249479" y="161696"/>
                    </a:lnTo>
                    <a:lnTo>
                      <a:pt x="260147" y="143713"/>
                    </a:lnTo>
                    <a:lnTo>
                      <a:pt x="262280" y="141427"/>
                    </a:lnTo>
                    <a:lnTo>
                      <a:pt x="266776" y="138227"/>
                    </a:lnTo>
                    <a:lnTo>
                      <a:pt x="304724" y="122377"/>
                    </a:lnTo>
                    <a:lnTo>
                      <a:pt x="324764" y="112395"/>
                    </a:lnTo>
                    <a:lnTo>
                      <a:pt x="340233" y="107290"/>
                    </a:lnTo>
                    <a:lnTo>
                      <a:pt x="362864" y="96622"/>
                    </a:lnTo>
                    <a:lnTo>
                      <a:pt x="372313" y="93574"/>
                    </a:lnTo>
                    <a:lnTo>
                      <a:pt x="381838" y="91440"/>
                    </a:lnTo>
                    <a:lnTo>
                      <a:pt x="400050" y="84506"/>
                    </a:lnTo>
                    <a:lnTo>
                      <a:pt x="403022" y="82906"/>
                    </a:lnTo>
                    <a:lnTo>
                      <a:pt x="404317" y="80924"/>
                    </a:lnTo>
                    <a:lnTo>
                      <a:pt x="405079" y="78257"/>
                    </a:lnTo>
                    <a:lnTo>
                      <a:pt x="404546" y="75286"/>
                    </a:lnTo>
                    <a:lnTo>
                      <a:pt x="402641" y="72085"/>
                    </a:lnTo>
                    <a:lnTo>
                      <a:pt x="400507" y="69571"/>
                    </a:lnTo>
                    <a:lnTo>
                      <a:pt x="395707" y="66065"/>
                    </a:lnTo>
                    <a:lnTo>
                      <a:pt x="383210" y="59969"/>
                    </a:lnTo>
                    <a:lnTo>
                      <a:pt x="353568" y="39091"/>
                    </a:lnTo>
                    <a:lnTo>
                      <a:pt x="344729" y="33528"/>
                    </a:lnTo>
                    <a:lnTo>
                      <a:pt x="335051" y="28270"/>
                    </a:lnTo>
                    <a:lnTo>
                      <a:pt x="322859" y="23698"/>
                    </a:lnTo>
                    <a:lnTo>
                      <a:pt x="315392" y="22174"/>
                    </a:lnTo>
                    <a:lnTo>
                      <a:pt x="305333" y="21107"/>
                    </a:lnTo>
                    <a:lnTo>
                      <a:pt x="296342" y="21031"/>
                    </a:lnTo>
                    <a:lnTo>
                      <a:pt x="282931" y="22708"/>
                    </a:lnTo>
                    <a:lnTo>
                      <a:pt x="279806" y="23622"/>
                    </a:lnTo>
                    <a:lnTo>
                      <a:pt x="275234" y="26670"/>
                    </a:lnTo>
                    <a:lnTo>
                      <a:pt x="264338" y="37795"/>
                    </a:lnTo>
                    <a:lnTo>
                      <a:pt x="262128" y="39548"/>
                    </a:lnTo>
                    <a:lnTo>
                      <a:pt x="260680" y="39929"/>
                    </a:lnTo>
                    <a:lnTo>
                      <a:pt x="260147" y="39014"/>
                    </a:lnTo>
                    <a:lnTo>
                      <a:pt x="259918" y="31547"/>
                    </a:lnTo>
                    <a:lnTo>
                      <a:pt x="259461" y="28499"/>
                    </a:lnTo>
                    <a:lnTo>
                      <a:pt x="258623" y="27127"/>
                    </a:lnTo>
                    <a:lnTo>
                      <a:pt x="257327" y="26213"/>
                    </a:lnTo>
                    <a:lnTo>
                      <a:pt x="253060" y="25603"/>
                    </a:lnTo>
                    <a:lnTo>
                      <a:pt x="247040" y="25984"/>
                    </a:lnTo>
                    <a:lnTo>
                      <a:pt x="237058" y="32995"/>
                    </a:lnTo>
                    <a:lnTo>
                      <a:pt x="236753" y="32690"/>
                    </a:lnTo>
                    <a:lnTo>
                      <a:pt x="236753" y="31394"/>
                    </a:lnTo>
                    <a:lnTo>
                      <a:pt x="237592" y="29566"/>
                    </a:lnTo>
                    <a:lnTo>
                      <a:pt x="243459" y="23622"/>
                    </a:lnTo>
                    <a:lnTo>
                      <a:pt x="228752" y="22022"/>
                    </a:lnTo>
                    <a:lnTo>
                      <a:pt x="205054" y="14554"/>
                    </a:lnTo>
                    <a:lnTo>
                      <a:pt x="192329" y="9373"/>
                    </a:lnTo>
                    <a:lnTo>
                      <a:pt x="182804" y="4191"/>
                    </a:lnTo>
                    <a:lnTo>
                      <a:pt x="175565" y="1143"/>
                    </a:lnTo>
                    <a:lnTo>
                      <a:pt x="168250" y="0"/>
                    </a:lnTo>
                    <a:lnTo>
                      <a:pt x="158801" y="305"/>
                    </a:lnTo>
                    <a:lnTo>
                      <a:pt x="124892" y="6096"/>
                    </a:lnTo>
                    <a:lnTo>
                      <a:pt x="92126" y="8230"/>
                    </a:lnTo>
                    <a:lnTo>
                      <a:pt x="44501" y="14935"/>
                    </a:lnTo>
                    <a:lnTo>
                      <a:pt x="43967" y="16535"/>
                    </a:lnTo>
                    <a:lnTo>
                      <a:pt x="46482" y="18212"/>
                    </a:lnTo>
                    <a:lnTo>
                      <a:pt x="47092" y="20803"/>
                    </a:lnTo>
                    <a:lnTo>
                      <a:pt x="49225" y="22479"/>
                    </a:lnTo>
                    <a:lnTo>
                      <a:pt x="61417" y="44577"/>
                    </a:lnTo>
                    <a:lnTo>
                      <a:pt x="64084" y="48463"/>
                    </a:lnTo>
                    <a:lnTo>
                      <a:pt x="68123" y="51816"/>
                    </a:lnTo>
                    <a:lnTo>
                      <a:pt x="76429" y="53950"/>
                    </a:lnTo>
                    <a:lnTo>
                      <a:pt x="79324" y="57150"/>
                    </a:lnTo>
                    <a:lnTo>
                      <a:pt x="79400" y="58445"/>
                    </a:lnTo>
                    <a:lnTo>
                      <a:pt x="70333" y="67666"/>
                    </a:lnTo>
                    <a:lnTo>
                      <a:pt x="67056" y="76352"/>
                    </a:lnTo>
                    <a:lnTo>
                      <a:pt x="55093" y="84353"/>
                    </a:lnTo>
                    <a:lnTo>
                      <a:pt x="48463" y="97307"/>
                    </a:lnTo>
                    <a:lnTo>
                      <a:pt x="46406" y="100203"/>
                    </a:lnTo>
                    <a:lnTo>
                      <a:pt x="40310" y="105994"/>
                    </a:lnTo>
                    <a:lnTo>
                      <a:pt x="39091" y="109576"/>
                    </a:lnTo>
                    <a:lnTo>
                      <a:pt x="39853" y="110871"/>
                    </a:lnTo>
                    <a:lnTo>
                      <a:pt x="42977" y="113538"/>
                    </a:lnTo>
                    <a:lnTo>
                      <a:pt x="46558" y="113767"/>
                    </a:lnTo>
                    <a:lnTo>
                      <a:pt x="48692" y="114833"/>
                    </a:lnTo>
                    <a:lnTo>
                      <a:pt x="49378" y="116053"/>
                    </a:lnTo>
                    <a:lnTo>
                      <a:pt x="49759" y="117729"/>
                    </a:lnTo>
                    <a:lnTo>
                      <a:pt x="49606" y="119329"/>
                    </a:lnTo>
                    <a:lnTo>
                      <a:pt x="48920" y="120625"/>
                    </a:lnTo>
                    <a:lnTo>
                      <a:pt x="35433" y="125197"/>
                    </a:lnTo>
                    <a:lnTo>
                      <a:pt x="33909" y="126644"/>
                    </a:lnTo>
                    <a:lnTo>
                      <a:pt x="32766" y="128854"/>
                    </a:lnTo>
                    <a:lnTo>
                      <a:pt x="32156" y="131597"/>
                    </a:lnTo>
                    <a:lnTo>
                      <a:pt x="32156" y="134798"/>
                    </a:lnTo>
                    <a:lnTo>
                      <a:pt x="31623" y="141122"/>
                    </a:lnTo>
                    <a:lnTo>
                      <a:pt x="32080" y="143104"/>
                    </a:lnTo>
                    <a:lnTo>
                      <a:pt x="33376" y="144018"/>
                    </a:lnTo>
                    <a:lnTo>
                      <a:pt x="33223" y="145237"/>
                    </a:lnTo>
                    <a:lnTo>
                      <a:pt x="30023" y="147904"/>
                    </a:lnTo>
                    <a:lnTo>
                      <a:pt x="26213" y="149962"/>
                    </a:lnTo>
                    <a:lnTo>
                      <a:pt x="20879" y="155143"/>
                    </a:lnTo>
                    <a:lnTo>
                      <a:pt x="17907" y="157124"/>
                    </a:lnTo>
                    <a:lnTo>
                      <a:pt x="15773" y="160172"/>
                    </a:lnTo>
                    <a:lnTo>
                      <a:pt x="12878" y="165506"/>
                    </a:lnTo>
                    <a:lnTo>
                      <a:pt x="10439" y="168554"/>
                    </a:lnTo>
                    <a:lnTo>
                      <a:pt x="8458" y="169316"/>
                    </a:lnTo>
                    <a:lnTo>
                      <a:pt x="7696" y="170612"/>
                    </a:lnTo>
                    <a:lnTo>
                      <a:pt x="8230" y="172517"/>
                    </a:lnTo>
                    <a:lnTo>
                      <a:pt x="8992" y="173812"/>
                    </a:lnTo>
                    <a:lnTo>
                      <a:pt x="10135" y="174498"/>
                    </a:lnTo>
                    <a:lnTo>
                      <a:pt x="3200" y="177775"/>
                    </a:lnTo>
                    <a:lnTo>
                      <a:pt x="2972" y="178384"/>
                    </a:lnTo>
                    <a:lnTo>
                      <a:pt x="3277" y="181661"/>
                    </a:lnTo>
                    <a:lnTo>
                      <a:pt x="2972" y="183718"/>
                    </a:lnTo>
                    <a:lnTo>
                      <a:pt x="2134" y="185852"/>
                    </a:lnTo>
                    <a:lnTo>
                      <a:pt x="0" y="189128"/>
                    </a:lnTo>
                    <a:lnTo>
                      <a:pt x="610" y="1900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5" name="Freeform: Shape 1914">
                <a:extLst>
                  <a:ext uri="{FF2B5EF4-FFF2-40B4-BE49-F238E27FC236}">
                    <a16:creationId xmlns:a16="http://schemas.microsoft.com/office/drawing/2014/main" id="{8DA1D2CA-94EA-4247-9D97-B82E3783C31B}"/>
                  </a:ext>
                </a:extLst>
              </p:cNvPr>
              <p:cNvSpPr/>
              <p:nvPr/>
            </p:nvSpPr>
            <p:spPr>
              <a:xfrm>
                <a:off x="139979" y="2278760"/>
                <a:ext cx="55397" cy="50825"/>
              </a:xfrm>
              <a:custGeom>
                <a:avLst/>
                <a:gdLst>
                  <a:gd name="connsiteX0" fmla="*/ 29108 w 55397"/>
                  <a:gd name="connsiteY0" fmla="*/ 50826 h 50825"/>
                  <a:gd name="connsiteX1" fmla="*/ 42062 w 55397"/>
                  <a:gd name="connsiteY1" fmla="*/ 46863 h 50825"/>
                  <a:gd name="connsiteX2" fmla="*/ 44196 w 55397"/>
                  <a:gd name="connsiteY2" fmla="*/ 44577 h 50825"/>
                  <a:gd name="connsiteX3" fmla="*/ 45339 w 55397"/>
                  <a:gd name="connsiteY3" fmla="*/ 40920 h 50825"/>
                  <a:gd name="connsiteX4" fmla="*/ 45568 w 55397"/>
                  <a:gd name="connsiteY4" fmla="*/ 29947 h 50825"/>
                  <a:gd name="connsiteX5" fmla="*/ 46863 w 55397"/>
                  <a:gd name="connsiteY5" fmla="*/ 23393 h 50825"/>
                  <a:gd name="connsiteX6" fmla="*/ 49530 w 55397"/>
                  <a:gd name="connsiteY6" fmla="*/ 16688 h 50825"/>
                  <a:gd name="connsiteX7" fmla="*/ 54102 w 55397"/>
                  <a:gd name="connsiteY7" fmla="*/ 9068 h 50825"/>
                  <a:gd name="connsiteX8" fmla="*/ 54788 w 55397"/>
                  <a:gd name="connsiteY8" fmla="*/ 7163 h 50825"/>
                  <a:gd name="connsiteX9" fmla="*/ 55397 w 55397"/>
                  <a:gd name="connsiteY9" fmla="*/ 915 h 50825"/>
                  <a:gd name="connsiteX10" fmla="*/ 54331 w 55397"/>
                  <a:gd name="connsiteY10" fmla="*/ 838 h 50825"/>
                  <a:gd name="connsiteX11" fmla="*/ 49530 w 55397"/>
                  <a:gd name="connsiteY11" fmla="*/ 4267 h 50825"/>
                  <a:gd name="connsiteX12" fmla="*/ 44806 w 55397"/>
                  <a:gd name="connsiteY12" fmla="*/ 6172 h 50825"/>
                  <a:gd name="connsiteX13" fmla="*/ 37338 w 55397"/>
                  <a:gd name="connsiteY13" fmla="*/ 6553 h 50825"/>
                  <a:gd name="connsiteX14" fmla="*/ 37338 w 55397"/>
                  <a:gd name="connsiteY14" fmla="*/ 8535 h 50825"/>
                  <a:gd name="connsiteX15" fmla="*/ 38252 w 55397"/>
                  <a:gd name="connsiteY15" fmla="*/ 13640 h 50825"/>
                  <a:gd name="connsiteX16" fmla="*/ 38100 w 55397"/>
                  <a:gd name="connsiteY16" fmla="*/ 15697 h 50825"/>
                  <a:gd name="connsiteX17" fmla="*/ 36652 w 55397"/>
                  <a:gd name="connsiteY17" fmla="*/ 18517 h 50825"/>
                  <a:gd name="connsiteX18" fmla="*/ 35890 w 55397"/>
                  <a:gd name="connsiteY18" fmla="*/ 23775 h 50825"/>
                  <a:gd name="connsiteX19" fmla="*/ 35281 w 55397"/>
                  <a:gd name="connsiteY19" fmla="*/ 24918 h 50825"/>
                  <a:gd name="connsiteX20" fmla="*/ 24536 w 55397"/>
                  <a:gd name="connsiteY20" fmla="*/ 26594 h 50825"/>
                  <a:gd name="connsiteX21" fmla="*/ 21869 w 55397"/>
                  <a:gd name="connsiteY21" fmla="*/ 26670 h 50825"/>
                  <a:gd name="connsiteX22" fmla="*/ 20574 w 55397"/>
                  <a:gd name="connsiteY22" fmla="*/ 25984 h 50825"/>
                  <a:gd name="connsiteX23" fmla="*/ 20345 w 55397"/>
                  <a:gd name="connsiteY23" fmla="*/ 25451 h 50825"/>
                  <a:gd name="connsiteX24" fmla="*/ 20650 w 55397"/>
                  <a:gd name="connsiteY24" fmla="*/ 24765 h 50825"/>
                  <a:gd name="connsiteX25" fmla="*/ 34214 w 55397"/>
                  <a:gd name="connsiteY25" fmla="*/ 18060 h 50825"/>
                  <a:gd name="connsiteX26" fmla="*/ 35738 w 55397"/>
                  <a:gd name="connsiteY26" fmla="*/ 16459 h 50825"/>
                  <a:gd name="connsiteX27" fmla="*/ 36500 w 55397"/>
                  <a:gd name="connsiteY27" fmla="*/ 14935 h 50825"/>
                  <a:gd name="connsiteX28" fmla="*/ 36119 w 55397"/>
                  <a:gd name="connsiteY28" fmla="*/ 10744 h 50825"/>
                  <a:gd name="connsiteX29" fmla="*/ 34214 w 55397"/>
                  <a:gd name="connsiteY29" fmla="*/ 6858 h 50825"/>
                  <a:gd name="connsiteX30" fmla="*/ 32385 w 55397"/>
                  <a:gd name="connsiteY30" fmla="*/ 4343 h 50825"/>
                  <a:gd name="connsiteX31" fmla="*/ 30785 w 55397"/>
                  <a:gd name="connsiteY31" fmla="*/ 3124 h 50825"/>
                  <a:gd name="connsiteX32" fmla="*/ 29185 w 55397"/>
                  <a:gd name="connsiteY32" fmla="*/ 2743 h 50825"/>
                  <a:gd name="connsiteX33" fmla="*/ 20726 w 55397"/>
                  <a:gd name="connsiteY33" fmla="*/ 4725 h 50825"/>
                  <a:gd name="connsiteX34" fmla="*/ 17145 w 55397"/>
                  <a:gd name="connsiteY34" fmla="*/ 1600 h 50825"/>
                  <a:gd name="connsiteX35" fmla="*/ 8001 w 55397"/>
                  <a:gd name="connsiteY35" fmla="*/ 915 h 50825"/>
                  <a:gd name="connsiteX36" fmla="*/ 4115 w 55397"/>
                  <a:gd name="connsiteY36" fmla="*/ 0 h 50825"/>
                  <a:gd name="connsiteX37" fmla="*/ 1905 w 55397"/>
                  <a:gd name="connsiteY37" fmla="*/ 0 h 50825"/>
                  <a:gd name="connsiteX38" fmla="*/ 1295 w 55397"/>
                  <a:gd name="connsiteY38" fmla="*/ 762 h 50825"/>
                  <a:gd name="connsiteX39" fmla="*/ 0 w 55397"/>
                  <a:gd name="connsiteY39" fmla="*/ 8077 h 50825"/>
                  <a:gd name="connsiteX40" fmla="*/ 0 w 55397"/>
                  <a:gd name="connsiteY40" fmla="*/ 12573 h 50825"/>
                  <a:gd name="connsiteX41" fmla="*/ 686 w 55397"/>
                  <a:gd name="connsiteY41" fmla="*/ 16916 h 50825"/>
                  <a:gd name="connsiteX42" fmla="*/ 1753 w 55397"/>
                  <a:gd name="connsiteY42" fmla="*/ 20041 h 50825"/>
                  <a:gd name="connsiteX43" fmla="*/ 7163 w 55397"/>
                  <a:gd name="connsiteY43" fmla="*/ 27889 h 50825"/>
                  <a:gd name="connsiteX44" fmla="*/ 7696 w 55397"/>
                  <a:gd name="connsiteY44" fmla="*/ 29108 h 50825"/>
                  <a:gd name="connsiteX45" fmla="*/ 7772 w 55397"/>
                  <a:gd name="connsiteY45" fmla="*/ 31318 h 50825"/>
                  <a:gd name="connsiteX46" fmla="*/ 9830 w 55397"/>
                  <a:gd name="connsiteY46" fmla="*/ 34214 h 50825"/>
                  <a:gd name="connsiteX47" fmla="*/ 16612 w 55397"/>
                  <a:gd name="connsiteY47" fmla="*/ 36728 h 50825"/>
                  <a:gd name="connsiteX48" fmla="*/ 25832 w 55397"/>
                  <a:gd name="connsiteY48" fmla="*/ 42443 h 50825"/>
                  <a:gd name="connsiteX49" fmla="*/ 26060 w 55397"/>
                  <a:gd name="connsiteY49" fmla="*/ 43129 h 50825"/>
                  <a:gd name="connsiteX50" fmla="*/ 24613 w 55397"/>
                  <a:gd name="connsiteY50" fmla="*/ 43053 h 50825"/>
                  <a:gd name="connsiteX51" fmla="*/ 21336 w 55397"/>
                  <a:gd name="connsiteY51" fmla="*/ 41986 h 50825"/>
                  <a:gd name="connsiteX52" fmla="*/ 17145 w 55397"/>
                  <a:gd name="connsiteY52" fmla="*/ 41377 h 50825"/>
                  <a:gd name="connsiteX53" fmla="*/ 15697 w 55397"/>
                  <a:gd name="connsiteY53" fmla="*/ 41529 h 50825"/>
                  <a:gd name="connsiteX54" fmla="*/ 13564 w 55397"/>
                  <a:gd name="connsiteY54" fmla="*/ 44501 h 50825"/>
                  <a:gd name="connsiteX55" fmla="*/ 16383 w 55397"/>
                  <a:gd name="connsiteY55" fmla="*/ 46939 h 50825"/>
                  <a:gd name="connsiteX56" fmla="*/ 22403 w 55397"/>
                  <a:gd name="connsiteY56" fmla="*/ 50597 h 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5397" h="50825">
                    <a:moveTo>
                      <a:pt x="29108" y="50826"/>
                    </a:moveTo>
                    <a:lnTo>
                      <a:pt x="42062" y="46863"/>
                    </a:lnTo>
                    <a:lnTo>
                      <a:pt x="44196" y="44577"/>
                    </a:lnTo>
                    <a:lnTo>
                      <a:pt x="45339" y="40920"/>
                    </a:lnTo>
                    <a:lnTo>
                      <a:pt x="45568" y="29947"/>
                    </a:lnTo>
                    <a:lnTo>
                      <a:pt x="46863" y="23393"/>
                    </a:lnTo>
                    <a:lnTo>
                      <a:pt x="49530" y="16688"/>
                    </a:lnTo>
                    <a:lnTo>
                      <a:pt x="54102" y="9068"/>
                    </a:lnTo>
                    <a:lnTo>
                      <a:pt x="54788" y="7163"/>
                    </a:lnTo>
                    <a:lnTo>
                      <a:pt x="55397" y="915"/>
                    </a:lnTo>
                    <a:lnTo>
                      <a:pt x="54331" y="838"/>
                    </a:lnTo>
                    <a:lnTo>
                      <a:pt x="49530" y="4267"/>
                    </a:lnTo>
                    <a:lnTo>
                      <a:pt x="44806" y="6172"/>
                    </a:lnTo>
                    <a:lnTo>
                      <a:pt x="37338" y="6553"/>
                    </a:lnTo>
                    <a:lnTo>
                      <a:pt x="37338" y="8535"/>
                    </a:lnTo>
                    <a:lnTo>
                      <a:pt x="38252" y="13640"/>
                    </a:lnTo>
                    <a:lnTo>
                      <a:pt x="38100" y="15697"/>
                    </a:lnTo>
                    <a:lnTo>
                      <a:pt x="36652" y="18517"/>
                    </a:lnTo>
                    <a:lnTo>
                      <a:pt x="35890" y="23775"/>
                    </a:lnTo>
                    <a:lnTo>
                      <a:pt x="35281" y="24918"/>
                    </a:lnTo>
                    <a:lnTo>
                      <a:pt x="24536" y="26594"/>
                    </a:lnTo>
                    <a:lnTo>
                      <a:pt x="21869" y="26670"/>
                    </a:lnTo>
                    <a:lnTo>
                      <a:pt x="20574" y="25984"/>
                    </a:lnTo>
                    <a:lnTo>
                      <a:pt x="20345" y="25451"/>
                    </a:lnTo>
                    <a:lnTo>
                      <a:pt x="20650" y="24765"/>
                    </a:lnTo>
                    <a:lnTo>
                      <a:pt x="34214" y="18060"/>
                    </a:lnTo>
                    <a:lnTo>
                      <a:pt x="35738" y="16459"/>
                    </a:lnTo>
                    <a:lnTo>
                      <a:pt x="36500" y="14935"/>
                    </a:lnTo>
                    <a:lnTo>
                      <a:pt x="36119" y="10744"/>
                    </a:lnTo>
                    <a:lnTo>
                      <a:pt x="34214" y="6858"/>
                    </a:lnTo>
                    <a:lnTo>
                      <a:pt x="32385" y="4343"/>
                    </a:lnTo>
                    <a:lnTo>
                      <a:pt x="30785" y="3124"/>
                    </a:lnTo>
                    <a:lnTo>
                      <a:pt x="29185" y="2743"/>
                    </a:lnTo>
                    <a:lnTo>
                      <a:pt x="20726" y="4725"/>
                    </a:lnTo>
                    <a:lnTo>
                      <a:pt x="17145" y="1600"/>
                    </a:lnTo>
                    <a:lnTo>
                      <a:pt x="8001" y="915"/>
                    </a:lnTo>
                    <a:lnTo>
                      <a:pt x="4115" y="0"/>
                    </a:lnTo>
                    <a:lnTo>
                      <a:pt x="1905" y="0"/>
                    </a:lnTo>
                    <a:lnTo>
                      <a:pt x="1295" y="762"/>
                    </a:lnTo>
                    <a:lnTo>
                      <a:pt x="0" y="8077"/>
                    </a:lnTo>
                    <a:lnTo>
                      <a:pt x="0" y="12573"/>
                    </a:lnTo>
                    <a:lnTo>
                      <a:pt x="686" y="16916"/>
                    </a:lnTo>
                    <a:lnTo>
                      <a:pt x="1753" y="20041"/>
                    </a:lnTo>
                    <a:lnTo>
                      <a:pt x="7163" y="27889"/>
                    </a:lnTo>
                    <a:lnTo>
                      <a:pt x="7696" y="29108"/>
                    </a:lnTo>
                    <a:lnTo>
                      <a:pt x="7772" y="31318"/>
                    </a:lnTo>
                    <a:lnTo>
                      <a:pt x="9830" y="34214"/>
                    </a:lnTo>
                    <a:lnTo>
                      <a:pt x="16612" y="36728"/>
                    </a:lnTo>
                    <a:lnTo>
                      <a:pt x="25832" y="42443"/>
                    </a:lnTo>
                    <a:lnTo>
                      <a:pt x="26060" y="43129"/>
                    </a:lnTo>
                    <a:lnTo>
                      <a:pt x="24613" y="43053"/>
                    </a:lnTo>
                    <a:lnTo>
                      <a:pt x="21336" y="41986"/>
                    </a:lnTo>
                    <a:lnTo>
                      <a:pt x="17145" y="41377"/>
                    </a:lnTo>
                    <a:lnTo>
                      <a:pt x="15697" y="41529"/>
                    </a:lnTo>
                    <a:lnTo>
                      <a:pt x="13564" y="44501"/>
                    </a:lnTo>
                    <a:lnTo>
                      <a:pt x="16383" y="46939"/>
                    </a:lnTo>
                    <a:lnTo>
                      <a:pt x="22403" y="5059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6" name="Freeform: Shape 1915">
                <a:extLst>
                  <a:ext uri="{FF2B5EF4-FFF2-40B4-BE49-F238E27FC236}">
                    <a16:creationId xmlns:a16="http://schemas.microsoft.com/office/drawing/2014/main" id="{5C66F719-02B3-4523-860B-9516F1F1194E}"/>
                  </a:ext>
                </a:extLst>
              </p:cNvPr>
              <p:cNvSpPr/>
              <p:nvPr/>
            </p:nvSpPr>
            <p:spPr>
              <a:xfrm>
                <a:off x="198272" y="2220010"/>
                <a:ext cx="14020" cy="20116"/>
              </a:xfrm>
              <a:custGeom>
                <a:avLst/>
                <a:gdLst>
                  <a:gd name="connsiteX0" fmla="*/ 5715 w 14020"/>
                  <a:gd name="connsiteY0" fmla="*/ 18974 h 20116"/>
                  <a:gd name="connsiteX1" fmla="*/ 7315 w 14020"/>
                  <a:gd name="connsiteY1" fmla="*/ 19736 h 20116"/>
                  <a:gd name="connsiteX2" fmla="*/ 10287 w 14020"/>
                  <a:gd name="connsiteY2" fmla="*/ 20117 h 20116"/>
                  <a:gd name="connsiteX3" fmla="*/ 14021 w 14020"/>
                  <a:gd name="connsiteY3" fmla="*/ 19202 h 20116"/>
                  <a:gd name="connsiteX4" fmla="*/ 13868 w 14020"/>
                  <a:gd name="connsiteY4" fmla="*/ 16840 h 20116"/>
                  <a:gd name="connsiteX5" fmla="*/ 9830 w 14020"/>
                  <a:gd name="connsiteY5" fmla="*/ 9830 h 20116"/>
                  <a:gd name="connsiteX6" fmla="*/ 7315 w 14020"/>
                  <a:gd name="connsiteY6" fmla="*/ 2743 h 20116"/>
                  <a:gd name="connsiteX7" fmla="*/ 3124 w 14020"/>
                  <a:gd name="connsiteY7" fmla="*/ 76 h 20116"/>
                  <a:gd name="connsiteX8" fmla="*/ 1067 w 14020"/>
                  <a:gd name="connsiteY8" fmla="*/ 0 h 20116"/>
                  <a:gd name="connsiteX9" fmla="*/ 610 w 14020"/>
                  <a:gd name="connsiteY9" fmla="*/ 838 h 20116"/>
                  <a:gd name="connsiteX10" fmla="*/ 610 w 14020"/>
                  <a:gd name="connsiteY10" fmla="*/ 3353 h 20116"/>
                  <a:gd name="connsiteX11" fmla="*/ 1448 w 14020"/>
                  <a:gd name="connsiteY11" fmla="*/ 6782 h 20116"/>
                  <a:gd name="connsiteX12" fmla="*/ 0 w 14020"/>
                  <a:gd name="connsiteY12" fmla="*/ 9296 h 20116"/>
                  <a:gd name="connsiteX13" fmla="*/ 76 w 14020"/>
                  <a:gd name="connsiteY13" fmla="*/ 12726 h 20116"/>
                  <a:gd name="connsiteX14" fmla="*/ 2057 w 14020"/>
                  <a:gd name="connsiteY14" fmla="*/ 11506 h 20116"/>
                  <a:gd name="connsiteX15" fmla="*/ 4343 w 14020"/>
                  <a:gd name="connsiteY15" fmla="*/ 12192 h 20116"/>
                  <a:gd name="connsiteX16" fmla="*/ 6325 w 14020"/>
                  <a:gd name="connsiteY16" fmla="*/ 14326 h 20116"/>
                  <a:gd name="connsiteX17" fmla="*/ 5334 w 14020"/>
                  <a:gd name="connsiteY17" fmla="*/ 17831 h 2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020" h="20116">
                    <a:moveTo>
                      <a:pt x="5715" y="18974"/>
                    </a:moveTo>
                    <a:lnTo>
                      <a:pt x="7315" y="19736"/>
                    </a:lnTo>
                    <a:lnTo>
                      <a:pt x="10287" y="20117"/>
                    </a:lnTo>
                    <a:lnTo>
                      <a:pt x="14021" y="19202"/>
                    </a:lnTo>
                    <a:lnTo>
                      <a:pt x="13868" y="16840"/>
                    </a:lnTo>
                    <a:lnTo>
                      <a:pt x="9830" y="9830"/>
                    </a:lnTo>
                    <a:lnTo>
                      <a:pt x="7315" y="2743"/>
                    </a:lnTo>
                    <a:lnTo>
                      <a:pt x="3124" y="76"/>
                    </a:lnTo>
                    <a:lnTo>
                      <a:pt x="1067" y="0"/>
                    </a:lnTo>
                    <a:lnTo>
                      <a:pt x="610" y="838"/>
                    </a:lnTo>
                    <a:lnTo>
                      <a:pt x="610" y="3353"/>
                    </a:lnTo>
                    <a:lnTo>
                      <a:pt x="1448" y="6782"/>
                    </a:lnTo>
                    <a:lnTo>
                      <a:pt x="0" y="9296"/>
                    </a:lnTo>
                    <a:lnTo>
                      <a:pt x="76" y="12726"/>
                    </a:lnTo>
                    <a:lnTo>
                      <a:pt x="2057" y="11506"/>
                    </a:lnTo>
                    <a:lnTo>
                      <a:pt x="4343" y="12192"/>
                    </a:lnTo>
                    <a:lnTo>
                      <a:pt x="6325" y="14326"/>
                    </a:lnTo>
                    <a:lnTo>
                      <a:pt x="5334" y="1783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7" name="Freeform: Shape 1916">
                <a:extLst>
                  <a:ext uri="{FF2B5EF4-FFF2-40B4-BE49-F238E27FC236}">
                    <a16:creationId xmlns:a16="http://schemas.microsoft.com/office/drawing/2014/main" id="{5149D520-935F-4735-BB3E-A1216A07E6FB}"/>
                  </a:ext>
                </a:extLst>
              </p:cNvPr>
              <p:cNvSpPr/>
              <p:nvPr/>
            </p:nvSpPr>
            <p:spPr>
              <a:xfrm>
                <a:off x="188518" y="2182825"/>
                <a:ext cx="34137" cy="42443"/>
              </a:xfrm>
              <a:custGeom>
                <a:avLst/>
                <a:gdLst>
                  <a:gd name="connsiteX0" fmla="*/ 29566 w 34137"/>
                  <a:gd name="connsiteY0" fmla="*/ 37033 h 42443"/>
                  <a:gd name="connsiteX1" fmla="*/ 32233 w 34137"/>
                  <a:gd name="connsiteY1" fmla="*/ 31013 h 42443"/>
                  <a:gd name="connsiteX2" fmla="*/ 33604 w 34137"/>
                  <a:gd name="connsiteY2" fmla="*/ 25146 h 42443"/>
                  <a:gd name="connsiteX3" fmla="*/ 34138 w 34137"/>
                  <a:gd name="connsiteY3" fmla="*/ 20879 h 42443"/>
                  <a:gd name="connsiteX4" fmla="*/ 34061 w 34137"/>
                  <a:gd name="connsiteY4" fmla="*/ 15469 h 42443"/>
                  <a:gd name="connsiteX5" fmla="*/ 32842 w 34137"/>
                  <a:gd name="connsiteY5" fmla="*/ 12268 h 42443"/>
                  <a:gd name="connsiteX6" fmla="*/ 28118 w 34137"/>
                  <a:gd name="connsiteY6" fmla="*/ 5334 h 42443"/>
                  <a:gd name="connsiteX7" fmla="*/ 23622 w 34137"/>
                  <a:gd name="connsiteY7" fmla="*/ 381 h 42443"/>
                  <a:gd name="connsiteX8" fmla="*/ 22327 w 34137"/>
                  <a:gd name="connsiteY8" fmla="*/ 0 h 42443"/>
                  <a:gd name="connsiteX9" fmla="*/ 8534 w 34137"/>
                  <a:gd name="connsiteY9" fmla="*/ 6706 h 42443"/>
                  <a:gd name="connsiteX10" fmla="*/ 7696 w 34137"/>
                  <a:gd name="connsiteY10" fmla="*/ 19964 h 42443"/>
                  <a:gd name="connsiteX11" fmla="*/ 3353 w 34137"/>
                  <a:gd name="connsiteY11" fmla="*/ 24384 h 42443"/>
                  <a:gd name="connsiteX12" fmla="*/ 0 w 34137"/>
                  <a:gd name="connsiteY12" fmla="*/ 29032 h 42443"/>
                  <a:gd name="connsiteX13" fmla="*/ 152 w 34137"/>
                  <a:gd name="connsiteY13" fmla="*/ 32080 h 42443"/>
                  <a:gd name="connsiteX14" fmla="*/ 1295 w 34137"/>
                  <a:gd name="connsiteY14" fmla="*/ 39396 h 42443"/>
                  <a:gd name="connsiteX15" fmla="*/ 3200 w 34137"/>
                  <a:gd name="connsiteY15" fmla="*/ 42443 h 42443"/>
                  <a:gd name="connsiteX16" fmla="*/ 4724 w 34137"/>
                  <a:gd name="connsiteY16" fmla="*/ 39624 h 42443"/>
                  <a:gd name="connsiteX17" fmla="*/ 7925 w 34137"/>
                  <a:gd name="connsiteY17" fmla="*/ 35281 h 42443"/>
                  <a:gd name="connsiteX18" fmla="*/ 12573 w 34137"/>
                  <a:gd name="connsiteY18" fmla="*/ 33071 h 42443"/>
                  <a:gd name="connsiteX19" fmla="*/ 14402 w 34137"/>
                  <a:gd name="connsiteY19" fmla="*/ 31318 h 42443"/>
                  <a:gd name="connsiteX20" fmla="*/ 15469 w 34137"/>
                  <a:gd name="connsiteY20" fmla="*/ 29413 h 42443"/>
                  <a:gd name="connsiteX21" fmla="*/ 16383 w 34137"/>
                  <a:gd name="connsiteY21" fmla="*/ 31623 h 42443"/>
                  <a:gd name="connsiteX22" fmla="*/ 15316 w 34137"/>
                  <a:gd name="connsiteY22" fmla="*/ 34366 h 42443"/>
                  <a:gd name="connsiteX23" fmla="*/ 16459 w 34137"/>
                  <a:gd name="connsiteY23" fmla="*/ 36576 h 42443"/>
                  <a:gd name="connsiteX24" fmla="*/ 18593 w 34137"/>
                  <a:gd name="connsiteY24" fmla="*/ 37109 h 42443"/>
                  <a:gd name="connsiteX25" fmla="*/ 20498 w 34137"/>
                  <a:gd name="connsiteY25" fmla="*/ 36957 h 42443"/>
                  <a:gd name="connsiteX26" fmla="*/ 22631 w 34137"/>
                  <a:gd name="connsiteY26" fmla="*/ 39548 h 42443"/>
                  <a:gd name="connsiteX27" fmla="*/ 25451 w 34137"/>
                  <a:gd name="connsiteY27" fmla="*/ 40234 h 4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4137" h="42443">
                    <a:moveTo>
                      <a:pt x="29566" y="37033"/>
                    </a:moveTo>
                    <a:lnTo>
                      <a:pt x="32233" y="31013"/>
                    </a:lnTo>
                    <a:lnTo>
                      <a:pt x="33604" y="25146"/>
                    </a:lnTo>
                    <a:lnTo>
                      <a:pt x="34138" y="20879"/>
                    </a:lnTo>
                    <a:lnTo>
                      <a:pt x="34061" y="15469"/>
                    </a:lnTo>
                    <a:lnTo>
                      <a:pt x="32842" y="12268"/>
                    </a:lnTo>
                    <a:lnTo>
                      <a:pt x="28118" y="5334"/>
                    </a:lnTo>
                    <a:lnTo>
                      <a:pt x="23622" y="381"/>
                    </a:lnTo>
                    <a:lnTo>
                      <a:pt x="22327" y="0"/>
                    </a:lnTo>
                    <a:lnTo>
                      <a:pt x="8534" y="6706"/>
                    </a:lnTo>
                    <a:lnTo>
                      <a:pt x="7696" y="19964"/>
                    </a:lnTo>
                    <a:lnTo>
                      <a:pt x="3353" y="24384"/>
                    </a:lnTo>
                    <a:lnTo>
                      <a:pt x="0" y="29032"/>
                    </a:lnTo>
                    <a:lnTo>
                      <a:pt x="152" y="32080"/>
                    </a:lnTo>
                    <a:lnTo>
                      <a:pt x="1295" y="39396"/>
                    </a:lnTo>
                    <a:lnTo>
                      <a:pt x="3200" y="42443"/>
                    </a:lnTo>
                    <a:lnTo>
                      <a:pt x="4724" y="39624"/>
                    </a:lnTo>
                    <a:lnTo>
                      <a:pt x="7925" y="35281"/>
                    </a:lnTo>
                    <a:lnTo>
                      <a:pt x="12573" y="33071"/>
                    </a:lnTo>
                    <a:lnTo>
                      <a:pt x="14402" y="31318"/>
                    </a:lnTo>
                    <a:lnTo>
                      <a:pt x="15469" y="29413"/>
                    </a:lnTo>
                    <a:lnTo>
                      <a:pt x="16383" y="31623"/>
                    </a:lnTo>
                    <a:lnTo>
                      <a:pt x="15316" y="34366"/>
                    </a:lnTo>
                    <a:lnTo>
                      <a:pt x="16459" y="36576"/>
                    </a:lnTo>
                    <a:lnTo>
                      <a:pt x="18593" y="37109"/>
                    </a:lnTo>
                    <a:lnTo>
                      <a:pt x="20498" y="36957"/>
                    </a:lnTo>
                    <a:lnTo>
                      <a:pt x="22631" y="39548"/>
                    </a:lnTo>
                    <a:lnTo>
                      <a:pt x="25451" y="402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8" name="Freeform: Shape 1917">
                <a:extLst>
                  <a:ext uri="{FF2B5EF4-FFF2-40B4-BE49-F238E27FC236}">
                    <a16:creationId xmlns:a16="http://schemas.microsoft.com/office/drawing/2014/main" id="{0953A416-C524-4A51-A8D7-F850D95820E5}"/>
                  </a:ext>
                </a:extLst>
              </p:cNvPr>
              <p:cNvSpPr/>
              <p:nvPr/>
            </p:nvSpPr>
            <p:spPr>
              <a:xfrm>
                <a:off x="126187" y="2216734"/>
                <a:ext cx="32461" cy="34213"/>
              </a:xfrm>
              <a:custGeom>
                <a:avLst/>
                <a:gdLst>
                  <a:gd name="connsiteX0" fmla="*/ 14630 w 32461"/>
                  <a:gd name="connsiteY0" fmla="*/ 21564 h 34213"/>
                  <a:gd name="connsiteX1" fmla="*/ 17221 w 32461"/>
                  <a:gd name="connsiteY1" fmla="*/ 25146 h 34213"/>
                  <a:gd name="connsiteX2" fmla="*/ 21869 w 32461"/>
                  <a:gd name="connsiteY2" fmla="*/ 30023 h 34213"/>
                  <a:gd name="connsiteX3" fmla="*/ 25070 w 32461"/>
                  <a:gd name="connsiteY3" fmla="*/ 32842 h 34213"/>
                  <a:gd name="connsiteX4" fmla="*/ 29032 w 32461"/>
                  <a:gd name="connsiteY4" fmla="*/ 34214 h 34213"/>
                  <a:gd name="connsiteX5" fmla="*/ 30099 w 32461"/>
                  <a:gd name="connsiteY5" fmla="*/ 32004 h 34213"/>
                  <a:gd name="connsiteX6" fmla="*/ 31242 w 32461"/>
                  <a:gd name="connsiteY6" fmla="*/ 30404 h 34213"/>
                  <a:gd name="connsiteX7" fmla="*/ 31775 w 32461"/>
                  <a:gd name="connsiteY7" fmla="*/ 25908 h 34213"/>
                  <a:gd name="connsiteX8" fmla="*/ 32461 w 32461"/>
                  <a:gd name="connsiteY8" fmla="*/ 23089 h 34213"/>
                  <a:gd name="connsiteX9" fmla="*/ 31166 w 32461"/>
                  <a:gd name="connsiteY9" fmla="*/ 22327 h 34213"/>
                  <a:gd name="connsiteX10" fmla="*/ 29185 w 32461"/>
                  <a:gd name="connsiteY10" fmla="*/ 21717 h 34213"/>
                  <a:gd name="connsiteX11" fmla="*/ 26441 w 32461"/>
                  <a:gd name="connsiteY11" fmla="*/ 21336 h 34213"/>
                  <a:gd name="connsiteX12" fmla="*/ 24841 w 32461"/>
                  <a:gd name="connsiteY12" fmla="*/ 23241 h 34213"/>
                  <a:gd name="connsiteX13" fmla="*/ 23927 w 32461"/>
                  <a:gd name="connsiteY13" fmla="*/ 23774 h 34213"/>
                  <a:gd name="connsiteX14" fmla="*/ 22936 w 32461"/>
                  <a:gd name="connsiteY14" fmla="*/ 23012 h 34213"/>
                  <a:gd name="connsiteX15" fmla="*/ 19660 w 32461"/>
                  <a:gd name="connsiteY15" fmla="*/ 17221 h 34213"/>
                  <a:gd name="connsiteX16" fmla="*/ 18288 w 32461"/>
                  <a:gd name="connsiteY16" fmla="*/ 15621 h 34213"/>
                  <a:gd name="connsiteX17" fmla="*/ 17755 w 32461"/>
                  <a:gd name="connsiteY17" fmla="*/ 11506 h 34213"/>
                  <a:gd name="connsiteX18" fmla="*/ 15011 w 32461"/>
                  <a:gd name="connsiteY18" fmla="*/ 8534 h 34213"/>
                  <a:gd name="connsiteX19" fmla="*/ 13792 w 32461"/>
                  <a:gd name="connsiteY19" fmla="*/ 5944 h 34213"/>
                  <a:gd name="connsiteX20" fmla="*/ 6096 w 32461"/>
                  <a:gd name="connsiteY20" fmla="*/ 0 h 34213"/>
                  <a:gd name="connsiteX21" fmla="*/ 991 w 32461"/>
                  <a:gd name="connsiteY21" fmla="*/ 1143 h 34213"/>
                  <a:gd name="connsiteX22" fmla="*/ 0 w 32461"/>
                  <a:gd name="connsiteY22" fmla="*/ 3505 h 34213"/>
                  <a:gd name="connsiteX23" fmla="*/ 1448 w 32461"/>
                  <a:gd name="connsiteY23" fmla="*/ 6096 h 34213"/>
                  <a:gd name="connsiteX24" fmla="*/ 4953 w 32461"/>
                  <a:gd name="connsiteY24" fmla="*/ 7468 h 34213"/>
                  <a:gd name="connsiteX25" fmla="*/ 7849 w 32461"/>
                  <a:gd name="connsiteY25" fmla="*/ 8001 h 34213"/>
                  <a:gd name="connsiteX26" fmla="*/ 9677 w 32461"/>
                  <a:gd name="connsiteY26" fmla="*/ 12878 h 34213"/>
                  <a:gd name="connsiteX27" fmla="*/ 12802 w 32461"/>
                  <a:gd name="connsiteY27" fmla="*/ 18974 h 34213"/>
                  <a:gd name="connsiteX28" fmla="*/ 14478 w 32461"/>
                  <a:gd name="connsiteY28" fmla="*/ 20117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461" h="34213">
                    <a:moveTo>
                      <a:pt x="14630" y="21564"/>
                    </a:moveTo>
                    <a:lnTo>
                      <a:pt x="17221" y="25146"/>
                    </a:lnTo>
                    <a:lnTo>
                      <a:pt x="21869" y="30023"/>
                    </a:lnTo>
                    <a:lnTo>
                      <a:pt x="25070" y="32842"/>
                    </a:lnTo>
                    <a:lnTo>
                      <a:pt x="29032" y="34214"/>
                    </a:lnTo>
                    <a:lnTo>
                      <a:pt x="30099" y="32004"/>
                    </a:lnTo>
                    <a:lnTo>
                      <a:pt x="31242" y="30404"/>
                    </a:lnTo>
                    <a:lnTo>
                      <a:pt x="31775" y="25908"/>
                    </a:lnTo>
                    <a:lnTo>
                      <a:pt x="32461" y="23089"/>
                    </a:lnTo>
                    <a:lnTo>
                      <a:pt x="31166" y="22327"/>
                    </a:lnTo>
                    <a:lnTo>
                      <a:pt x="29185" y="21717"/>
                    </a:lnTo>
                    <a:lnTo>
                      <a:pt x="26441" y="21336"/>
                    </a:lnTo>
                    <a:lnTo>
                      <a:pt x="24841" y="23241"/>
                    </a:lnTo>
                    <a:lnTo>
                      <a:pt x="23927" y="23774"/>
                    </a:lnTo>
                    <a:lnTo>
                      <a:pt x="22936" y="23012"/>
                    </a:lnTo>
                    <a:lnTo>
                      <a:pt x="19660" y="17221"/>
                    </a:lnTo>
                    <a:lnTo>
                      <a:pt x="18288" y="15621"/>
                    </a:lnTo>
                    <a:lnTo>
                      <a:pt x="17755" y="11506"/>
                    </a:lnTo>
                    <a:lnTo>
                      <a:pt x="15011" y="8534"/>
                    </a:lnTo>
                    <a:lnTo>
                      <a:pt x="13792" y="5944"/>
                    </a:lnTo>
                    <a:lnTo>
                      <a:pt x="6096" y="0"/>
                    </a:lnTo>
                    <a:lnTo>
                      <a:pt x="991" y="1143"/>
                    </a:lnTo>
                    <a:lnTo>
                      <a:pt x="0" y="3505"/>
                    </a:lnTo>
                    <a:lnTo>
                      <a:pt x="1448" y="6096"/>
                    </a:lnTo>
                    <a:lnTo>
                      <a:pt x="4953" y="7468"/>
                    </a:lnTo>
                    <a:lnTo>
                      <a:pt x="7849" y="8001"/>
                    </a:lnTo>
                    <a:lnTo>
                      <a:pt x="9677" y="12878"/>
                    </a:lnTo>
                    <a:lnTo>
                      <a:pt x="12802" y="18974"/>
                    </a:lnTo>
                    <a:lnTo>
                      <a:pt x="14478" y="2011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9" name="Freeform: Shape 1918">
                <a:extLst>
                  <a:ext uri="{FF2B5EF4-FFF2-40B4-BE49-F238E27FC236}">
                    <a16:creationId xmlns:a16="http://schemas.microsoft.com/office/drawing/2014/main" id="{003587C2-95A5-415E-A3D6-D86FFE4982DB}"/>
                  </a:ext>
                </a:extLst>
              </p:cNvPr>
              <p:cNvSpPr/>
              <p:nvPr/>
            </p:nvSpPr>
            <p:spPr>
              <a:xfrm>
                <a:off x="105841" y="2122170"/>
                <a:ext cx="39852" cy="33680"/>
              </a:xfrm>
              <a:custGeom>
                <a:avLst/>
                <a:gdLst>
                  <a:gd name="connsiteX0" fmla="*/ 39700 w 39852"/>
                  <a:gd name="connsiteY0" fmla="*/ 10363 h 33680"/>
                  <a:gd name="connsiteX1" fmla="*/ 38100 w 39852"/>
                  <a:gd name="connsiteY1" fmla="*/ 7620 h 33680"/>
                  <a:gd name="connsiteX2" fmla="*/ 35204 w 39852"/>
                  <a:gd name="connsiteY2" fmla="*/ 5182 h 33680"/>
                  <a:gd name="connsiteX3" fmla="*/ 30328 w 39852"/>
                  <a:gd name="connsiteY3" fmla="*/ 3581 h 33680"/>
                  <a:gd name="connsiteX4" fmla="*/ 27737 w 39852"/>
                  <a:gd name="connsiteY4" fmla="*/ 3505 h 33680"/>
                  <a:gd name="connsiteX5" fmla="*/ 26289 w 39852"/>
                  <a:gd name="connsiteY5" fmla="*/ 5258 h 33680"/>
                  <a:gd name="connsiteX6" fmla="*/ 23774 w 39852"/>
                  <a:gd name="connsiteY6" fmla="*/ 3581 h 33680"/>
                  <a:gd name="connsiteX7" fmla="*/ 10516 w 39852"/>
                  <a:gd name="connsiteY7" fmla="*/ 305 h 33680"/>
                  <a:gd name="connsiteX8" fmla="*/ 4343 w 39852"/>
                  <a:gd name="connsiteY8" fmla="*/ 0 h 33680"/>
                  <a:gd name="connsiteX9" fmla="*/ 686 w 39852"/>
                  <a:gd name="connsiteY9" fmla="*/ 1372 h 33680"/>
                  <a:gd name="connsiteX10" fmla="*/ 0 w 39852"/>
                  <a:gd name="connsiteY10" fmla="*/ 3201 h 33680"/>
                  <a:gd name="connsiteX11" fmla="*/ 2362 w 39852"/>
                  <a:gd name="connsiteY11" fmla="*/ 5563 h 33680"/>
                  <a:gd name="connsiteX12" fmla="*/ 6020 w 39852"/>
                  <a:gd name="connsiteY12" fmla="*/ 7925 h 33680"/>
                  <a:gd name="connsiteX13" fmla="*/ 8611 w 39852"/>
                  <a:gd name="connsiteY13" fmla="*/ 10516 h 33680"/>
                  <a:gd name="connsiteX14" fmla="*/ 11582 w 39852"/>
                  <a:gd name="connsiteY14" fmla="*/ 14859 h 33680"/>
                  <a:gd name="connsiteX15" fmla="*/ 11278 w 39852"/>
                  <a:gd name="connsiteY15" fmla="*/ 19659 h 33680"/>
                  <a:gd name="connsiteX16" fmla="*/ 12421 w 39852"/>
                  <a:gd name="connsiteY16" fmla="*/ 25832 h 33680"/>
                  <a:gd name="connsiteX17" fmla="*/ 12802 w 39852"/>
                  <a:gd name="connsiteY17" fmla="*/ 30175 h 33680"/>
                  <a:gd name="connsiteX18" fmla="*/ 13487 w 39852"/>
                  <a:gd name="connsiteY18" fmla="*/ 32004 h 33680"/>
                  <a:gd name="connsiteX19" fmla="*/ 14554 w 39852"/>
                  <a:gd name="connsiteY19" fmla="*/ 33071 h 33680"/>
                  <a:gd name="connsiteX20" fmla="*/ 19202 w 39852"/>
                  <a:gd name="connsiteY20" fmla="*/ 33681 h 33680"/>
                  <a:gd name="connsiteX21" fmla="*/ 23089 w 39852"/>
                  <a:gd name="connsiteY21" fmla="*/ 32537 h 33680"/>
                  <a:gd name="connsiteX22" fmla="*/ 29718 w 39852"/>
                  <a:gd name="connsiteY22" fmla="*/ 32994 h 33680"/>
                  <a:gd name="connsiteX23" fmla="*/ 30937 w 39852"/>
                  <a:gd name="connsiteY23" fmla="*/ 32537 h 33680"/>
                  <a:gd name="connsiteX24" fmla="*/ 31775 w 39852"/>
                  <a:gd name="connsiteY24" fmla="*/ 31318 h 33680"/>
                  <a:gd name="connsiteX25" fmla="*/ 32309 w 39852"/>
                  <a:gd name="connsiteY25" fmla="*/ 29566 h 33680"/>
                  <a:gd name="connsiteX26" fmla="*/ 32309 w 39852"/>
                  <a:gd name="connsiteY26" fmla="*/ 27432 h 33680"/>
                  <a:gd name="connsiteX27" fmla="*/ 31852 w 39852"/>
                  <a:gd name="connsiteY27" fmla="*/ 25070 h 33680"/>
                  <a:gd name="connsiteX28" fmla="*/ 31013 w 39852"/>
                  <a:gd name="connsiteY28" fmla="*/ 23241 h 33680"/>
                  <a:gd name="connsiteX29" fmla="*/ 29108 w 39852"/>
                  <a:gd name="connsiteY29" fmla="*/ 20803 h 33680"/>
                  <a:gd name="connsiteX30" fmla="*/ 28651 w 39852"/>
                  <a:gd name="connsiteY30" fmla="*/ 18821 h 33680"/>
                  <a:gd name="connsiteX31" fmla="*/ 25984 w 39852"/>
                  <a:gd name="connsiteY31" fmla="*/ 15469 h 33680"/>
                  <a:gd name="connsiteX32" fmla="*/ 25070 w 39852"/>
                  <a:gd name="connsiteY32" fmla="*/ 13716 h 33680"/>
                  <a:gd name="connsiteX33" fmla="*/ 25222 w 39852"/>
                  <a:gd name="connsiteY33" fmla="*/ 13106 h 33680"/>
                  <a:gd name="connsiteX34" fmla="*/ 28499 w 39852"/>
                  <a:gd name="connsiteY34" fmla="*/ 14935 h 33680"/>
                  <a:gd name="connsiteX35" fmla="*/ 32766 w 39852"/>
                  <a:gd name="connsiteY35" fmla="*/ 21107 h 33680"/>
                  <a:gd name="connsiteX36" fmla="*/ 36576 w 39852"/>
                  <a:gd name="connsiteY36" fmla="*/ 24536 h 33680"/>
                  <a:gd name="connsiteX37" fmla="*/ 37795 w 39852"/>
                  <a:gd name="connsiteY37" fmla="*/ 24384 h 33680"/>
                  <a:gd name="connsiteX38" fmla="*/ 38862 w 39852"/>
                  <a:gd name="connsiteY38" fmla="*/ 23089 h 33680"/>
                  <a:gd name="connsiteX39" fmla="*/ 39548 w 39852"/>
                  <a:gd name="connsiteY39" fmla="*/ 21412 h 33680"/>
                  <a:gd name="connsiteX40" fmla="*/ 39700 w 39852"/>
                  <a:gd name="connsiteY40" fmla="*/ 19507 h 33680"/>
                  <a:gd name="connsiteX41" fmla="*/ 39395 w 39852"/>
                  <a:gd name="connsiteY41" fmla="*/ 15697 h 33680"/>
                  <a:gd name="connsiteX42" fmla="*/ 39853 w 39852"/>
                  <a:gd name="connsiteY42" fmla="*/ 11963 h 3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9852" h="33680">
                    <a:moveTo>
                      <a:pt x="39700" y="10363"/>
                    </a:moveTo>
                    <a:lnTo>
                      <a:pt x="38100" y="7620"/>
                    </a:lnTo>
                    <a:lnTo>
                      <a:pt x="35204" y="5182"/>
                    </a:lnTo>
                    <a:lnTo>
                      <a:pt x="30328" y="3581"/>
                    </a:lnTo>
                    <a:lnTo>
                      <a:pt x="27737" y="3505"/>
                    </a:lnTo>
                    <a:lnTo>
                      <a:pt x="26289" y="5258"/>
                    </a:lnTo>
                    <a:lnTo>
                      <a:pt x="23774" y="3581"/>
                    </a:lnTo>
                    <a:lnTo>
                      <a:pt x="10516" y="305"/>
                    </a:lnTo>
                    <a:lnTo>
                      <a:pt x="4343" y="0"/>
                    </a:lnTo>
                    <a:lnTo>
                      <a:pt x="686" y="1372"/>
                    </a:lnTo>
                    <a:lnTo>
                      <a:pt x="0" y="3201"/>
                    </a:lnTo>
                    <a:lnTo>
                      <a:pt x="2362" y="5563"/>
                    </a:lnTo>
                    <a:lnTo>
                      <a:pt x="6020" y="7925"/>
                    </a:lnTo>
                    <a:lnTo>
                      <a:pt x="8611" y="10516"/>
                    </a:lnTo>
                    <a:lnTo>
                      <a:pt x="11582" y="14859"/>
                    </a:lnTo>
                    <a:lnTo>
                      <a:pt x="11278" y="19659"/>
                    </a:lnTo>
                    <a:lnTo>
                      <a:pt x="12421" y="25832"/>
                    </a:lnTo>
                    <a:lnTo>
                      <a:pt x="12802" y="30175"/>
                    </a:lnTo>
                    <a:lnTo>
                      <a:pt x="13487" y="32004"/>
                    </a:lnTo>
                    <a:lnTo>
                      <a:pt x="14554" y="33071"/>
                    </a:lnTo>
                    <a:lnTo>
                      <a:pt x="19202" y="33681"/>
                    </a:lnTo>
                    <a:lnTo>
                      <a:pt x="23089" y="32537"/>
                    </a:lnTo>
                    <a:lnTo>
                      <a:pt x="29718" y="32994"/>
                    </a:lnTo>
                    <a:lnTo>
                      <a:pt x="30937" y="32537"/>
                    </a:lnTo>
                    <a:lnTo>
                      <a:pt x="31775" y="31318"/>
                    </a:lnTo>
                    <a:lnTo>
                      <a:pt x="32309" y="29566"/>
                    </a:lnTo>
                    <a:lnTo>
                      <a:pt x="32309" y="27432"/>
                    </a:lnTo>
                    <a:lnTo>
                      <a:pt x="31852" y="25070"/>
                    </a:lnTo>
                    <a:lnTo>
                      <a:pt x="31013" y="23241"/>
                    </a:lnTo>
                    <a:lnTo>
                      <a:pt x="29108" y="20803"/>
                    </a:lnTo>
                    <a:lnTo>
                      <a:pt x="28651" y="18821"/>
                    </a:lnTo>
                    <a:lnTo>
                      <a:pt x="25984" y="15469"/>
                    </a:lnTo>
                    <a:lnTo>
                      <a:pt x="25070" y="13716"/>
                    </a:lnTo>
                    <a:lnTo>
                      <a:pt x="25222" y="13106"/>
                    </a:lnTo>
                    <a:lnTo>
                      <a:pt x="28499" y="14935"/>
                    </a:lnTo>
                    <a:lnTo>
                      <a:pt x="32766" y="21107"/>
                    </a:lnTo>
                    <a:lnTo>
                      <a:pt x="36576" y="24536"/>
                    </a:lnTo>
                    <a:lnTo>
                      <a:pt x="37795" y="24384"/>
                    </a:lnTo>
                    <a:lnTo>
                      <a:pt x="38862" y="23089"/>
                    </a:lnTo>
                    <a:lnTo>
                      <a:pt x="39548" y="21412"/>
                    </a:lnTo>
                    <a:lnTo>
                      <a:pt x="39700" y="19507"/>
                    </a:lnTo>
                    <a:lnTo>
                      <a:pt x="39395" y="15697"/>
                    </a:lnTo>
                    <a:lnTo>
                      <a:pt x="39853" y="119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0" name="Freeform: Shape 1919">
                <a:extLst>
                  <a:ext uri="{FF2B5EF4-FFF2-40B4-BE49-F238E27FC236}">
                    <a16:creationId xmlns:a16="http://schemas.microsoft.com/office/drawing/2014/main" id="{FC9BD27B-6174-419E-8595-F976BAB5C17B}"/>
                  </a:ext>
                </a:extLst>
              </p:cNvPr>
              <p:cNvSpPr/>
              <p:nvPr/>
            </p:nvSpPr>
            <p:spPr>
              <a:xfrm>
                <a:off x="89839" y="2129637"/>
                <a:ext cx="25374" cy="46634"/>
              </a:xfrm>
              <a:custGeom>
                <a:avLst/>
                <a:gdLst>
                  <a:gd name="connsiteX0" fmla="*/ 23774 w 25374"/>
                  <a:gd name="connsiteY0" fmla="*/ 11125 h 46634"/>
                  <a:gd name="connsiteX1" fmla="*/ 21717 w 25374"/>
                  <a:gd name="connsiteY1" fmla="*/ 8306 h 46634"/>
                  <a:gd name="connsiteX2" fmla="*/ 18136 w 25374"/>
                  <a:gd name="connsiteY2" fmla="*/ 8610 h 46634"/>
                  <a:gd name="connsiteX3" fmla="*/ 15621 w 25374"/>
                  <a:gd name="connsiteY3" fmla="*/ 4800 h 46634"/>
                  <a:gd name="connsiteX4" fmla="*/ 15164 w 25374"/>
                  <a:gd name="connsiteY4" fmla="*/ 3505 h 46634"/>
                  <a:gd name="connsiteX5" fmla="*/ 13183 w 25374"/>
                  <a:gd name="connsiteY5" fmla="*/ 1905 h 46634"/>
                  <a:gd name="connsiteX6" fmla="*/ 9601 w 25374"/>
                  <a:gd name="connsiteY6" fmla="*/ 0 h 46634"/>
                  <a:gd name="connsiteX7" fmla="*/ 4572 w 25374"/>
                  <a:gd name="connsiteY7" fmla="*/ 762 h 46634"/>
                  <a:gd name="connsiteX8" fmla="*/ 686 w 25374"/>
                  <a:gd name="connsiteY8" fmla="*/ 5105 h 46634"/>
                  <a:gd name="connsiteX9" fmla="*/ 0 w 25374"/>
                  <a:gd name="connsiteY9" fmla="*/ 10058 h 46634"/>
                  <a:gd name="connsiteX10" fmla="*/ 229 w 25374"/>
                  <a:gd name="connsiteY10" fmla="*/ 11430 h 46634"/>
                  <a:gd name="connsiteX11" fmla="*/ 4420 w 25374"/>
                  <a:gd name="connsiteY11" fmla="*/ 17221 h 46634"/>
                  <a:gd name="connsiteX12" fmla="*/ 3962 w 25374"/>
                  <a:gd name="connsiteY12" fmla="*/ 19279 h 46634"/>
                  <a:gd name="connsiteX13" fmla="*/ 9373 w 25374"/>
                  <a:gd name="connsiteY13" fmla="*/ 22936 h 46634"/>
                  <a:gd name="connsiteX14" fmla="*/ 11887 w 25374"/>
                  <a:gd name="connsiteY14" fmla="*/ 26060 h 46634"/>
                  <a:gd name="connsiteX15" fmla="*/ 7620 w 25374"/>
                  <a:gd name="connsiteY15" fmla="*/ 28346 h 46634"/>
                  <a:gd name="connsiteX16" fmla="*/ 5715 w 25374"/>
                  <a:gd name="connsiteY16" fmla="*/ 39776 h 46634"/>
                  <a:gd name="connsiteX17" fmla="*/ 7849 w 25374"/>
                  <a:gd name="connsiteY17" fmla="*/ 46634 h 46634"/>
                  <a:gd name="connsiteX18" fmla="*/ 10439 w 25374"/>
                  <a:gd name="connsiteY18" fmla="*/ 46558 h 46634"/>
                  <a:gd name="connsiteX19" fmla="*/ 12573 w 25374"/>
                  <a:gd name="connsiteY19" fmla="*/ 43586 h 46634"/>
                  <a:gd name="connsiteX20" fmla="*/ 14249 w 25374"/>
                  <a:gd name="connsiteY20" fmla="*/ 44348 h 46634"/>
                  <a:gd name="connsiteX21" fmla="*/ 15392 w 25374"/>
                  <a:gd name="connsiteY21" fmla="*/ 45263 h 46634"/>
                  <a:gd name="connsiteX22" fmla="*/ 16307 w 25374"/>
                  <a:gd name="connsiteY22" fmla="*/ 44958 h 46634"/>
                  <a:gd name="connsiteX23" fmla="*/ 17145 w 25374"/>
                  <a:gd name="connsiteY23" fmla="*/ 43891 h 46634"/>
                  <a:gd name="connsiteX24" fmla="*/ 17602 w 25374"/>
                  <a:gd name="connsiteY24" fmla="*/ 40310 h 46634"/>
                  <a:gd name="connsiteX25" fmla="*/ 19660 w 25374"/>
                  <a:gd name="connsiteY25" fmla="*/ 34976 h 46634"/>
                  <a:gd name="connsiteX26" fmla="*/ 20193 w 25374"/>
                  <a:gd name="connsiteY26" fmla="*/ 29718 h 46634"/>
                  <a:gd name="connsiteX27" fmla="*/ 19660 w 25374"/>
                  <a:gd name="connsiteY27" fmla="*/ 24460 h 46634"/>
                  <a:gd name="connsiteX28" fmla="*/ 20803 w 25374"/>
                  <a:gd name="connsiteY28" fmla="*/ 19126 h 46634"/>
                  <a:gd name="connsiteX29" fmla="*/ 22631 w 25374"/>
                  <a:gd name="connsiteY29" fmla="*/ 17526 h 46634"/>
                  <a:gd name="connsiteX30" fmla="*/ 24232 w 25374"/>
                  <a:gd name="connsiteY30" fmla="*/ 18212 h 46634"/>
                  <a:gd name="connsiteX31" fmla="*/ 25375 w 25374"/>
                  <a:gd name="connsiteY31" fmla="*/ 15469 h 46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374" h="46634">
                    <a:moveTo>
                      <a:pt x="23774" y="11125"/>
                    </a:moveTo>
                    <a:lnTo>
                      <a:pt x="21717" y="8306"/>
                    </a:lnTo>
                    <a:lnTo>
                      <a:pt x="18136" y="8610"/>
                    </a:lnTo>
                    <a:lnTo>
                      <a:pt x="15621" y="4800"/>
                    </a:lnTo>
                    <a:lnTo>
                      <a:pt x="15164" y="3505"/>
                    </a:lnTo>
                    <a:lnTo>
                      <a:pt x="13183" y="1905"/>
                    </a:lnTo>
                    <a:lnTo>
                      <a:pt x="9601" y="0"/>
                    </a:lnTo>
                    <a:lnTo>
                      <a:pt x="4572" y="762"/>
                    </a:lnTo>
                    <a:lnTo>
                      <a:pt x="686" y="5105"/>
                    </a:lnTo>
                    <a:lnTo>
                      <a:pt x="0" y="10058"/>
                    </a:lnTo>
                    <a:lnTo>
                      <a:pt x="229" y="11430"/>
                    </a:lnTo>
                    <a:lnTo>
                      <a:pt x="4420" y="17221"/>
                    </a:lnTo>
                    <a:lnTo>
                      <a:pt x="3962" y="19279"/>
                    </a:lnTo>
                    <a:lnTo>
                      <a:pt x="9373" y="22936"/>
                    </a:lnTo>
                    <a:lnTo>
                      <a:pt x="11887" y="26060"/>
                    </a:lnTo>
                    <a:lnTo>
                      <a:pt x="7620" y="28346"/>
                    </a:lnTo>
                    <a:lnTo>
                      <a:pt x="5715" y="39776"/>
                    </a:lnTo>
                    <a:lnTo>
                      <a:pt x="7849" y="46634"/>
                    </a:lnTo>
                    <a:lnTo>
                      <a:pt x="10439" y="46558"/>
                    </a:lnTo>
                    <a:lnTo>
                      <a:pt x="12573" y="43586"/>
                    </a:lnTo>
                    <a:lnTo>
                      <a:pt x="14249" y="44348"/>
                    </a:lnTo>
                    <a:lnTo>
                      <a:pt x="15392" y="45263"/>
                    </a:lnTo>
                    <a:lnTo>
                      <a:pt x="16307" y="44958"/>
                    </a:lnTo>
                    <a:lnTo>
                      <a:pt x="17145" y="43891"/>
                    </a:lnTo>
                    <a:lnTo>
                      <a:pt x="17602" y="40310"/>
                    </a:lnTo>
                    <a:lnTo>
                      <a:pt x="19660" y="34976"/>
                    </a:lnTo>
                    <a:lnTo>
                      <a:pt x="20193" y="29718"/>
                    </a:lnTo>
                    <a:lnTo>
                      <a:pt x="19660" y="24460"/>
                    </a:lnTo>
                    <a:lnTo>
                      <a:pt x="20803" y="19126"/>
                    </a:lnTo>
                    <a:lnTo>
                      <a:pt x="22631" y="17526"/>
                    </a:lnTo>
                    <a:lnTo>
                      <a:pt x="24232" y="18212"/>
                    </a:lnTo>
                    <a:lnTo>
                      <a:pt x="25375" y="1546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1" name="Freeform: Shape 1920">
                <a:extLst>
                  <a:ext uri="{FF2B5EF4-FFF2-40B4-BE49-F238E27FC236}">
                    <a16:creationId xmlns:a16="http://schemas.microsoft.com/office/drawing/2014/main" id="{0617BFBA-DB81-4641-AE71-CA7B566B534C}"/>
                  </a:ext>
                </a:extLst>
              </p:cNvPr>
              <p:cNvSpPr/>
              <p:nvPr/>
            </p:nvSpPr>
            <p:spPr>
              <a:xfrm>
                <a:off x="115214" y="2204161"/>
                <a:ext cx="17678" cy="15544"/>
              </a:xfrm>
              <a:custGeom>
                <a:avLst/>
                <a:gdLst>
                  <a:gd name="connsiteX0" fmla="*/ 12040 w 17678"/>
                  <a:gd name="connsiteY0" fmla="*/ 6858 h 15544"/>
                  <a:gd name="connsiteX1" fmla="*/ 17678 w 17678"/>
                  <a:gd name="connsiteY1" fmla="*/ 3277 h 15544"/>
                  <a:gd name="connsiteX2" fmla="*/ 17602 w 17678"/>
                  <a:gd name="connsiteY2" fmla="*/ 2362 h 15544"/>
                  <a:gd name="connsiteX3" fmla="*/ 16764 w 17678"/>
                  <a:gd name="connsiteY3" fmla="*/ 838 h 15544"/>
                  <a:gd name="connsiteX4" fmla="*/ 15164 w 17678"/>
                  <a:gd name="connsiteY4" fmla="*/ 0 h 15544"/>
                  <a:gd name="connsiteX5" fmla="*/ 10897 w 17678"/>
                  <a:gd name="connsiteY5" fmla="*/ 1981 h 15544"/>
                  <a:gd name="connsiteX6" fmla="*/ 6629 w 17678"/>
                  <a:gd name="connsiteY6" fmla="*/ 1752 h 15544"/>
                  <a:gd name="connsiteX7" fmla="*/ 3962 w 17678"/>
                  <a:gd name="connsiteY7" fmla="*/ 1067 h 15544"/>
                  <a:gd name="connsiteX8" fmla="*/ 0 w 17678"/>
                  <a:gd name="connsiteY8" fmla="*/ 3353 h 15544"/>
                  <a:gd name="connsiteX9" fmla="*/ 3962 w 17678"/>
                  <a:gd name="connsiteY9" fmla="*/ 7849 h 15544"/>
                  <a:gd name="connsiteX10" fmla="*/ 3353 w 17678"/>
                  <a:gd name="connsiteY10" fmla="*/ 15545 h 15544"/>
                  <a:gd name="connsiteX11" fmla="*/ 7315 w 17678"/>
                  <a:gd name="connsiteY11" fmla="*/ 12954 h 15544"/>
                  <a:gd name="connsiteX12" fmla="*/ 9449 w 17678"/>
                  <a:gd name="connsiteY12" fmla="*/ 10592 h 15544"/>
                  <a:gd name="connsiteX13" fmla="*/ 10592 w 17678"/>
                  <a:gd name="connsiteY13" fmla="*/ 9830 h 15544"/>
                  <a:gd name="connsiteX14" fmla="*/ 11963 w 17678"/>
                  <a:gd name="connsiteY14" fmla="*/ 7620 h 15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78" h="15544">
                    <a:moveTo>
                      <a:pt x="12040" y="6858"/>
                    </a:moveTo>
                    <a:lnTo>
                      <a:pt x="17678" y="3277"/>
                    </a:lnTo>
                    <a:lnTo>
                      <a:pt x="17602" y="2362"/>
                    </a:lnTo>
                    <a:lnTo>
                      <a:pt x="16764" y="838"/>
                    </a:lnTo>
                    <a:lnTo>
                      <a:pt x="15164" y="0"/>
                    </a:lnTo>
                    <a:lnTo>
                      <a:pt x="10897" y="1981"/>
                    </a:lnTo>
                    <a:lnTo>
                      <a:pt x="6629" y="1752"/>
                    </a:lnTo>
                    <a:lnTo>
                      <a:pt x="3962" y="1067"/>
                    </a:lnTo>
                    <a:lnTo>
                      <a:pt x="0" y="3353"/>
                    </a:lnTo>
                    <a:lnTo>
                      <a:pt x="3962" y="7849"/>
                    </a:lnTo>
                    <a:lnTo>
                      <a:pt x="3353" y="15545"/>
                    </a:lnTo>
                    <a:lnTo>
                      <a:pt x="7315" y="12954"/>
                    </a:lnTo>
                    <a:lnTo>
                      <a:pt x="9449" y="10592"/>
                    </a:lnTo>
                    <a:lnTo>
                      <a:pt x="10592" y="9830"/>
                    </a:lnTo>
                    <a:lnTo>
                      <a:pt x="11963" y="76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2" name="Freeform: Shape 1921">
                <a:extLst>
                  <a:ext uri="{FF2B5EF4-FFF2-40B4-BE49-F238E27FC236}">
                    <a16:creationId xmlns:a16="http://schemas.microsoft.com/office/drawing/2014/main" id="{5E702BE9-4638-457E-ADD4-95125121591E}"/>
                  </a:ext>
                </a:extLst>
              </p:cNvPr>
              <p:cNvSpPr/>
              <p:nvPr/>
            </p:nvSpPr>
            <p:spPr>
              <a:xfrm>
                <a:off x="114528" y="2162022"/>
                <a:ext cx="68884" cy="87401"/>
              </a:xfrm>
              <a:custGeom>
                <a:avLst/>
                <a:gdLst>
                  <a:gd name="connsiteX0" fmla="*/ 8382 w 68884"/>
                  <a:gd name="connsiteY0" fmla="*/ 18440 h 87401"/>
                  <a:gd name="connsiteX1" fmla="*/ 14859 w 68884"/>
                  <a:gd name="connsiteY1" fmla="*/ 16459 h 87401"/>
                  <a:gd name="connsiteX2" fmla="*/ 18059 w 68884"/>
                  <a:gd name="connsiteY2" fmla="*/ 17374 h 87401"/>
                  <a:gd name="connsiteX3" fmla="*/ 19507 w 68884"/>
                  <a:gd name="connsiteY3" fmla="*/ 20726 h 87401"/>
                  <a:gd name="connsiteX4" fmla="*/ 19888 w 68884"/>
                  <a:gd name="connsiteY4" fmla="*/ 22631 h 87401"/>
                  <a:gd name="connsiteX5" fmla="*/ 17297 w 68884"/>
                  <a:gd name="connsiteY5" fmla="*/ 24536 h 87401"/>
                  <a:gd name="connsiteX6" fmla="*/ 16764 w 68884"/>
                  <a:gd name="connsiteY6" fmla="*/ 26746 h 87401"/>
                  <a:gd name="connsiteX7" fmla="*/ 13259 w 68884"/>
                  <a:gd name="connsiteY7" fmla="*/ 29261 h 87401"/>
                  <a:gd name="connsiteX8" fmla="*/ 11963 w 68884"/>
                  <a:gd name="connsiteY8" fmla="*/ 29337 h 87401"/>
                  <a:gd name="connsiteX9" fmla="*/ 8458 w 68884"/>
                  <a:gd name="connsiteY9" fmla="*/ 27508 h 87401"/>
                  <a:gd name="connsiteX10" fmla="*/ 6629 w 68884"/>
                  <a:gd name="connsiteY10" fmla="*/ 27203 h 87401"/>
                  <a:gd name="connsiteX11" fmla="*/ 3505 w 68884"/>
                  <a:gd name="connsiteY11" fmla="*/ 28956 h 87401"/>
                  <a:gd name="connsiteX12" fmla="*/ 2896 w 68884"/>
                  <a:gd name="connsiteY12" fmla="*/ 30023 h 87401"/>
                  <a:gd name="connsiteX13" fmla="*/ 4420 w 68884"/>
                  <a:gd name="connsiteY13" fmla="*/ 31928 h 87401"/>
                  <a:gd name="connsiteX14" fmla="*/ 7849 w 68884"/>
                  <a:gd name="connsiteY14" fmla="*/ 35052 h 87401"/>
                  <a:gd name="connsiteX15" fmla="*/ 9754 w 68884"/>
                  <a:gd name="connsiteY15" fmla="*/ 34823 h 87401"/>
                  <a:gd name="connsiteX16" fmla="*/ 15011 w 68884"/>
                  <a:gd name="connsiteY16" fmla="*/ 35128 h 87401"/>
                  <a:gd name="connsiteX17" fmla="*/ 15926 w 68884"/>
                  <a:gd name="connsiteY17" fmla="*/ 37262 h 87401"/>
                  <a:gd name="connsiteX18" fmla="*/ 17678 w 68884"/>
                  <a:gd name="connsiteY18" fmla="*/ 39548 h 87401"/>
                  <a:gd name="connsiteX19" fmla="*/ 19812 w 68884"/>
                  <a:gd name="connsiteY19" fmla="*/ 40234 h 87401"/>
                  <a:gd name="connsiteX20" fmla="*/ 25756 w 68884"/>
                  <a:gd name="connsiteY20" fmla="*/ 39243 h 87401"/>
                  <a:gd name="connsiteX21" fmla="*/ 27965 w 68884"/>
                  <a:gd name="connsiteY21" fmla="*/ 40538 h 87401"/>
                  <a:gd name="connsiteX22" fmla="*/ 26213 w 68884"/>
                  <a:gd name="connsiteY22" fmla="*/ 43434 h 87401"/>
                  <a:gd name="connsiteX23" fmla="*/ 26060 w 68884"/>
                  <a:gd name="connsiteY23" fmla="*/ 45110 h 87401"/>
                  <a:gd name="connsiteX24" fmla="*/ 30861 w 68884"/>
                  <a:gd name="connsiteY24" fmla="*/ 50978 h 87401"/>
                  <a:gd name="connsiteX25" fmla="*/ 30404 w 68884"/>
                  <a:gd name="connsiteY25" fmla="*/ 51968 h 87401"/>
                  <a:gd name="connsiteX26" fmla="*/ 28042 w 68884"/>
                  <a:gd name="connsiteY26" fmla="*/ 51892 h 87401"/>
                  <a:gd name="connsiteX27" fmla="*/ 25222 w 68884"/>
                  <a:gd name="connsiteY27" fmla="*/ 52883 h 87401"/>
                  <a:gd name="connsiteX28" fmla="*/ 24689 w 68884"/>
                  <a:gd name="connsiteY28" fmla="*/ 54559 h 87401"/>
                  <a:gd name="connsiteX29" fmla="*/ 26899 w 68884"/>
                  <a:gd name="connsiteY29" fmla="*/ 56007 h 87401"/>
                  <a:gd name="connsiteX30" fmla="*/ 32614 w 68884"/>
                  <a:gd name="connsiteY30" fmla="*/ 62027 h 87401"/>
                  <a:gd name="connsiteX31" fmla="*/ 37719 w 68884"/>
                  <a:gd name="connsiteY31" fmla="*/ 69494 h 87401"/>
                  <a:gd name="connsiteX32" fmla="*/ 40691 w 68884"/>
                  <a:gd name="connsiteY32" fmla="*/ 70485 h 87401"/>
                  <a:gd name="connsiteX33" fmla="*/ 41529 w 68884"/>
                  <a:gd name="connsiteY33" fmla="*/ 68123 h 87401"/>
                  <a:gd name="connsiteX34" fmla="*/ 40843 w 68884"/>
                  <a:gd name="connsiteY34" fmla="*/ 65151 h 87401"/>
                  <a:gd name="connsiteX35" fmla="*/ 42215 w 68884"/>
                  <a:gd name="connsiteY35" fmla="*/ 64237 h 87401"/>
                  <a:gd name="connsiteX36" fmla="*/ 43891 w 68884"/>
                  <a:gd name="connsiteY36" fmla="*/ 64846 h 87401"/>
                  <a:gd name="connsiteX37" fmla="*/ 43739 w 68884"/>
                  <a:gd name="connsiteY37" fmla="*/ 66218 h 87401"/>
                  <a:gd name="connsiteX38" fmla="*/ 45187 w 68884"/>
                  <a:gd name="connsiteY38" fmla="*/ 69342 h 87401"/>
                  <a:gd name="connsiteX39" fmla="*/ 45034 w 68884"/>
                  <a:gd name="connsiteY39" fmla="*/ 72314 h 87401"/>
                  <a:gd name="connsiteX40" fmla="*/ 46711 w 68884"/>
                  <a:gd name="connsiteY40" fmla="*/ 74600 h 87401"/>
                  <a:gd name="connsiteX41" fmla="*/ 49149 w 68884"/>
                  <a:gd name="connsiteY41" fmla="*/ 74752 h 87401"/>
                  <a:gd name="connsiteX42" fmla="*/ 49835 w 68884"/>
                  <a:gd name="connsiteY42" fmla="*/ 75438 h 87401"/>
                  <a:gd name="connsiteX43" fmla="*/ 53645 w 68884"/>
                  <a:gd name="connsiteY43" fmla="*/ 76276 h 87401"/>
                  <a:gd name="connsiteX44" fmla="*/ 54788 w 68884"/>
                  <a:gd name="connsiteY44" fmla="*/ 77038 h 87401"/>
                  <a:gd name="connsiteX45" fmla="*/ 57683 w 68884"/>
                  <a:gd name="connsiteY45" fmla="*/ 82677 h 87401"/>
                  <a:gd name="connsiteX46" fmla="*/ 60655 w 68884"/>
                  <a:gd name="connsiteY46" fmla="*/ 86258 h 87401"/>
                  <a:gd name="connsiteX47" fmla="*/ 62789 w 68884"/>
                  <a:gd name="connsiteY47" fmla="*/ 87401 h 87401"/>
                  <a:gd name="connsiteX48" fmla="*/ 65532 w 68884"/>
                  <a:gd name="connsiteY48" fmla="*/ 87401 h 87401"/>
                  <a:gd name="connsiteX49" fmla="*/ 67208 w 68884"/>
                  <a:gd name="connsiteY49" fmla="*/ 86715 h 87401"/>
                  <a:gd name="connsiteX50" fmla="*/ 68732 w 68884"/>
                  <a:gd name="connsiteY50" fmla="*/ 82525 h 87401"/>
                  <a:gd name="connsiteX51" fmla="*/ 68656 w 68884"/>
                  <a:gd name="connsiteY51" fmla="*/ 80924 h 87401"/>
                  <a:gd name="connsiteX52" fmla="*/ 68123 w 68884"/>
                  <a:gd name="connsiteY52" fmla="*/ 79095 h 87401"/>
                  <a:gd name="connsiteX53" fmla="*/ 68123 w 68884"/>
                  <a:gd name="connsiteY53" fmla="*/ 77343 h 87401"/>
                  <a:gd name="connsiteX54" fmla="*/ 68885 w 68884"/>
                  <a:gd name="connsiteY54" fmla="*/ 75285 h 87401"/>
                  <a:gd name="connsiteX55" fmla="*/ 68885 w 68884"/>
                  <a:gd name="connsiteY55" fmla="*/ 73762 h 87401"/>
                  <a:gd name="connsiteX56" fmla="*/ 67970 w 68884"/>
                  <a:gd name="connsiteY56" fmla="*/ 70256 h 87401"/>
                  <a:gd name="connsiteX57" fmla="*/ 68885 w 68884"/>
                  <a:gd name="connsiteY57" fmla="*/ 60960 h 87401"/>
                  <a:gd name="connsiteX58" fmla="*/ 67818 w 68884"/>
                  <a:gd name="connsiteY58" fmla="*/ 59817 h 87401"/>
                  <a:gd name="connsiteX59" fmla="*/ 61570 w 68884"/>
                  <a:gd name="connsiteY59" fmla="*/ 60427 h 87401"/>
                  <a:gd name="connsiteX60" fmla="*/ 60046 w 68884"/>
                  <a:gd name="connsiteY60" fmla="*/ 60122 h 87401"/>
                  <a:gd name="connsiteX61" fmla="*/ 59665 w 68884"/>
                  <a:gd name="connsiteY61" fmla="*/ 59436 h 87401"/>
                  <a:gd name="connsiteX62" fmla="*/ 60655 w 68884"/>
                  <a:gd name="connsiteY62" fmla="*/ 58445 h 87401"/>
                  <a:gd name="connsiteX63" fmla="*/ 61874 w 68884"/>
                  <a:gd name="connsiteY63" fmla="*/ 56083 h 87401"/>
                  <a:gd name="connsiteX64" fmla="*/ 61798 w 68884"/>
                  <a:gd name="connsiteY64" fmla="*/ 54788 h 87401"/>
                  <a:gd name="connsiteX65" fmla="*/ 59665 w 68884"/>
                  <a:gd name="connsiteY65" fmla="*/ 51587 h 87401"/>
                  <a:gd name="connsiteX66" fmla="*/ 57455 w 68884"/>
                  <a:gd name="connsiteY66" fmla="*/ 50749 h 87401"/>
                  <a:gd name="connsiteX67" fmla="*/ 51816 w 68884"/>
                  <a:gd name="connsiteY67" fmla="*/ 46253 h 87401"/>
                  <a:gd name="connsiteX68" fmla="*/ 45110 w 68884"/>
                  <a:gd name="connsiteY68" fmla="*/ 47244 h 87401"/>
                  <a:gd name="connsiteX69" fmla="*/ 43586 w 68884"/>
                  <a:gd name="connsiteY69" fmla="*/ 46787 h 87401"/>
                  <a:gd name="connsiteX70" fmla="*/ 45491 w 68884"/>
                  <a:gd name="connsiteY70" fmla="*/ 45187 h 87401"/>
                  <a:gd name="connsiteX71" fmla="*/ 46711 w 68884"/>
                  <a:gd name="connsiteY71" fmla="*/ 42977 h 87401"/>
                  <a:gd name="connsiteX72" fmla="*/ 47473 w 68884"/>
                  <a:gd name="connsiteY72" fmla="*/ 40462 h 87401"/>
                  <a:gd name="connsiteX73" fmla="*/ 48158 w 68884"/>
                  <a:gd name="connsiteY73" fmla="*/ 40310 h 87401"/>
                  <a:gd name="connsiteX74" fmla="*/ 56540 w 68884"/>
                  <a:gd name="connsiteY74" fmla="*/ 44958 h 87401"/>
                  <a:gd name="connsiteX75" fmla="*/ 60427 w 68884"/>
                  <a:gd name="connsiteY75" fmla="*/ 46482 h 87401"/>
                  <a:gd name="connsiteX76" fmla="*/ 61341 w 68884"/>
                  <a:gd name="connsiteY76" fmla="*/ 46406 h 87401"/>
                  <a:gd name="connsiteX77" fmla="*/ 59665 w 68884"/>
                  <a:gd name="connsiteY77" fmla="*/ 44348 h 87401"/>
                  <a:gd name="connsiteX78" fmla="*/ 56845 w 68884"/>
                  <a:gd name="connsiteY78" fmla="*/ 42215 h 87401"/>
                  <a:gd name="connsiteX79" fmla="*/ 51359 w 68884"/>
                  <a:gd name="connsiteY79" fmla="*/ 35280 h 87401"/>
                  <a:gd name="connsiteX80" fmla="*/ 48768 w 68884"/>
                  <a:gd name="connsiteY80" fmla="*/ 29261 h 87401"/>
                  <a:gd name="connsiteX81" fmla="*/ 47320 w 68884"/>
                  <a:gd name="connsiteY81" fmla="*/ 26899 h 87401"/>
                  <a:gd name="connsiteX82" fmla="*/ 44882 w 68884"/>
                  <a:gd name="connsiteY82" fmla="*/ 24079 h 87401"/>
                  <a:gd name="connsiteX83" fmla="*/ 38633 w 68884"/>
                  <a:gd name="connsiteY83" fmla="*/ 18669 h 87401"/>
                  <a:gd name="connsiteX84" fmla="*/ 25527 w 68884"/>
                  <a:gd name="connsiteY84" fmla="*/ 13487 h 87401"/>
                  <a:gd name="connsiteX85" fmla="*/ 25298 w 68884"/>
                  <a:gd name="connsiteY85" fmla="*/ 12954 h 87401"/>
                  <a:gd name="connsiteX86" fmla="*/ 26137 w 68884"/>
                  <a:gd name="connsiteY86" fmla="*/ 11430 h 87401"/>
                  <a:gd name="connsiteX87" fmla="*/ 26289 w 68884"/>
                  <a:gd name="connsiteY87" fmla="*/ 9906 h 87401"/>
                  <a:gd name="connsiteX88" fmla="*/ 26060 w 68884"/>
                  <a:gd name="connsiteY88" fmla="*/ 7849 h 87401"/>
                  <a:gd name="connsiteX89" fmla="*/ 25222 w 68884"/>
                  <a:gd name="connsiteY89" fmla="*/ 5639 h 87401"/>
                  <a:gd name="connsiteX90" fmla="*/ 23698 w 68884"/>
                  <a:gd name="connsiteY90" fmla="*/ 3277 h 87401"/>
                  <a:gd name="connsiteX91" fmla="*/ 21412 w 68884"/>
                  <a:gd name="connsiteY91" fmla="*/ 1067 h 87401"/>
                  <a:gd name="connsiteX92" fmla="*/ 14630 w 68884"/>
                  <a:gd name="connsiteY92" fmla="*/ 1143 h 87401"/>
                  <a:gd name="connsiteX93" fmla="*/ 7315 w 68884"/>
                  <a:gd name="connsiteY93" fmla="*/ 0 h 87401"/>
                  <a:gd name="connsiteX94" fmla="*/ 6020 w 68884"/>
                  <a:gd name="connsiteY94" fmla="*/ 1219 h 87401"/>
                  <a:gd name="connsiteX95" fmla="*/ 6248 w 68884"/>
                  <a:gd name="connsiteY95" fmla="*/ 6629 h 87401"/>
                  <a:gd name="connsiteX96" fmla="*/ 8153 w 68884"/>
                  <a:gd name="connsiteY96" fmla="*/ 8839 h 87401"/>
                  <a:gd name="connsiteX97" fmla="*/ 8687 w 68884"/>
                  <a:gd name="connsiteY97" fmla="*/ 10515 h 87401"/>
                  <a:gd name="connsiteX98" fmla="*/ 6020 w 68884"/>
                  <a:gd name="connsiteY98" fmla="*/ 13335 h 87401"/>
                  <a:gd name="connsiteX99" fmla="*/ 0 w 68884"/>
                  <a:gd name="connsiteY99" fmla="*/ 18440 h 87401"/>
                  <a:gd name="connsiteX100" fmla="*/ 457 w 68884"/>
                  <a:gd name="connsiteY100" fmla="*/ 20269 h 87401"/>
                  <a:gd name="connsiteX101" fmla="*/ 2743 w 68884"/>
                  <a:gd name="connsiteY101" fmla="*/ 21488 h 8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68884" h="87401">
                    <a:moveTo>
                      <a:pt x="8382" y="18440"/>
                    </a:moveTo>
                    <a:lnTo>
                      <a:pt x="14859" y="16459"/>
                    </a:lnTo>
                    <a:lnTo>
                      <a:pt x="18059" y="17374"/>
                    </a:lnTo>
                    <a:lnTo>
                      <a:pt x="19507" y="20726"/>
                    </a:lnTo>
                    <a:lnTo>
                      <a:pt x="19888" y="22631"/>
                    </a:lnTo>
                    <a:lnTo>
                      <a:pt x="17297" y="24536"/>
                    </a:lnTo>
                    <a:lnTo>
                      <a:pt x="16764" y="26746"/>
                    </a:lnTo>
                    <a:lnTo>
                      <a:pt x="13259" y="29261"/>
                    </a:lnTo>
                    <a:lnTo>
                      <a:pt x="11963" y="29337"/>
                    </a:lnTo>
                    <a:lnTo>
                      <a:pt x="8458" y="27508"/>
                    </a:lnTo>
                    <a:lnTo>
                      <a:pt x="6629" y="27203"/>
                    </a:lnTo>
                    <a:lnTo>
                      <a:pt x="3505" y="28956"/>
                    </a:lnTo>
                    <a:lnTo>
                      <a:pt x="2896" y="30023"/>
                    </a:lnTo>
                    <a:lnTo>
                      <a:pt x="4420" y="31928"/>
                    </a:lnTo>
                    <a:lnTo>
                      <a:pt x="7849" y="35052"/>
                    </a:lnTo>
                    <a:lnTo>
                      <a:pt x="9754" y="34823"/>
                    </a:lnTo>
                    <a:lnTo>
                      <a:pt x="15011" y="35128"/>
                    </a:lnTo>
                    <a:lnTo>
                      <a:pt x="15926" y="37262"/>
                    </a:lnTo>
                    <a:lnTo>
                      <a:pt x="17678" y="39548"/>
                    </a:lnTo>
                    <a:lnTo>
                      <a:pt x="19812" y="40234"/>
                    </a:lnTo>
                    <a:lnTo>
                      <a:pt x="25756" y="39243"/>
                    </a:lnTo>
                    <a:lnTo>
                      <a:pt x="27965" y="40538"/>
                    </a:lnTo>
                    <a:lnTo>
                      <a:pt x="26213" y="43434"/>
                    </a:lnTo>
                    <a:lnTo>
                      <a:pt x="26060" y="45110"/>
                    </a:lnTo>
                    <a:lnTo>
                      <a:pt x="30861" y="50978"/>
                    </a:lnTo>
                    <a:lnTo>
                      <a:pt x="30404" y="51968"/>
                    </a:lnTo>
                    <a:lnTo>
                      <a:pt x="28042" y="51892"/>
                    </a:lnTo>
                    <a:lnTo>
                      <a:pt x="25222" y="52883"/>
                    </a:lnTo>
                    <a:lnTo>
                      <a:pt x="24689" y="54559"/>
                    </a:lnTo>
                    <a:lnTo>
                      <a:pt x="26899" y="56007"/>
                    </a:lnTo>
                    <a:lnTo>
                      <a:pt x="32614" y="62027"/>
                    </a:lnTo>
                    <a:lnTo>
                      <a:pt x="37719" y="69494"/>
                    </a:lnTo>
                    <a:lnTo>
                      <a:pt x="40691" y="70485"/>
                    </a:lnTo>
                    <a:lnTo>
                      <a:pt x="41529" y="68123"/>
                    </a:lnTo>
                    <a:lnTo>
                      <a:pt x="40843" y="65151"/>
                    </a:lnTo>
                    <a:lnTo>
                      <a:pt x="42215" y="64237"/>
                    </a:lnTo>
                    <a:lnTo>
                      <a:pt x="43891" y="64846"/>
                    </a:lnTo>
                    <a:lnTo>
                      <a:pt x="43739" y="66218"/>
                    </a:lnTo>
                    <a:lnTo>
                      <a:pt x="45187" y="69342"/>
                    </a:lnTo>
                    <a:lnTo>
                      <a:pt x="45034" y="72314"/>
                    </a:lnTo>
                    <a:lnTo>
                      <a:pt x="46711" y="74600"/>
                    </a:lnTo>
                    <a:lnTo>
                      <a:pt x="49149" y="74752"/>
                    </a:lnTo>
                    <a:lnTo>
                      <a:pt x="49835" y="75438"/>
                    </a:lnTo>
                    <a:lnTo>
                      <a:pt x="53645" y="76276"/>
                    </a:lnTo>
                    <a:lnTo>
                      <a:pt x="54788" y="77038"/>
                    </a:lnTo>
                    <a:lnTo>
                      <a:pt x="57683" y="82677"/>
                    </a:lnTo>
                    <a:lnTo>
                      <a:pt x="60655" y="86258"/>
                    </a:lnTo>
                    <a:lnTo>
                      <a:pt x="62789" y="87401"/>
                    </a:lnTo>
                    <a:lnTo>
                      <a:pt x="65532" y="87401"/>
                    </a:lnTo>
                    <a:lnTo>
                      <a:pt x="67208" y="86715"/>
                    </a:lnTo>
                    <a:lnTo>
                      <a:pt x="68732" y="82525"/>
                    </a:lnTo>
                    <a:lnTo>
                      <a:pt x="68656" y="80924"/>
                    </a:lnTo>
                    <a:lnTo>
                      <a:pt x="68123" y="79095"/>
                    </a:lnTo>
                    <a:lnTo>
                      <a:pt x="68123" y="77343"/>
                    </a:lnTo>
                    <a:lnTo>
                      <a:pt x="68885" y="75285"/>
                    </a:lnTo>
                    <a:lnTo>
                      <a:pt x="68885" y="73762"/>
                    </a:lnTo>
                    <a:lnTo>
                      <a:pt x="67970" y="70256"/>
                    </a:lnTo>
                    <a:lnTo>
                      <a:pt x="68885" y="60960"/>
                    </a:lnTo>
                    <a:lnTo>
                      <a:pt x="67818" y="59817"/>
                    </a:lnTo>
                    <a:lnTo>
                      <a:pt x="61570" y="60427"/>
                    </a:lnTo>
                    <a:lnTo>
                      <a:pt x="60046" y="60122"/>
                    </a:lnTo>
                    <a:lnTo>
                      <a:pt x="59665" y="59436"/>
                    </a:lnTo>
                    <a:lnTo>
                      <a:pt x="60655" y="58445"/>
                    </a:lnTo>
                    <a:lnTo>
                      <a:pt x="61874" y="56083"/>
                    </a:lnTo>
                    <a:lnTo>
                      <a:pt x="61798" y="54788"/>
                    </a:lnTo>
                    <a:lnTo>
                      <a:pt x="59665" y="51587"/>
                    </a:lnTo>
                    <a:lnTo>
                      <a:pt x="57455" y="50749"/>
                    </a:lnTo>
                    <a:lnTo>
                      <a:pt x="51816" y="46253"/>
                    </a:lnTo>
                    <a:lnTo>
                      <a:pt x="45110" y="47244"/>
                    </a:lnTo>
                    <a:lnTo>
                      <a:pt x="43586" y="46787"/>
                    </a:lnTo>
                    <a:lnTo>
                      <a:pt x="45491" y="45187"/>
                    </a:lnTo>
                    <a:lnTo>
                      <a:pt x="46711" y="42977"/>
                    </a:lnTo>
                    <a:lnTo>
                      <a:pt x="47473" y="40462"/>
                    </a:lnTo>
                    <a:lnTo>
                      <a:pt x="48158" y="40310"/>
                    </a:lnTo>
                    <a:lnTo>
                      <a:pt x="56540" y="44958"/>
                    </a:lnTo>
                    <a:lnTo>
                      <a:pt x="60427" y="46482"/>
                    </a:lnTo>
                    <a:lnTo>
                      <a:pt x="61341" y="46406"/>
                    </a:lnTo>
                    <a:lnTo>
                      <a:pt x="59665" y="44348"/>
                    </a:lnTo>
                    <a:lnTo>
                      <a:pt x="56845" y="42215"/>
                    </a:lnTo>
                    <a:lnTo>
                      <a:pt x="51359" y="35280"/>
                    </a:lnTo>
                    <a:lnTo>
                      <a:pt x="48768" y="29261"/>
                    </a:lnTo>
                    <a:lnTo>
                      <a:pt x="47320" y="26899"/>
                    </a:lnTo>
                    <a:lnTo>
                      <a:pt x="44882" y="24079"/>
                    </a:lnTo>
                    <a:lnTo>
                      <a:pt x="38633" y="18669"/>
                    </a:lnTo>
                    <a:lnTo>
                      <a:pt x="25527" y="13487"/>
                    </a:lnTo>
                    <a:lnTo>
                      <a:pt x="25298" y="12954"/>
                    </a:lnTo>
                    <a:lnTo>
                      <a:pt x="26137" y="11430"/>
                    </a:lnTo>
                    <a:lnTo>
                      <a:pt x="26289" y="9906"/>
                    </a:lnTo>
                    <a:lnTo>
                      <a:pt x="26060" y="7849"/>
                    </a:lnTo>
                    <a:lnTo>
                      <a:pt x="25222" y="5639"/>
                    </a:lnTo>
                    <a:lnTo>
                      <a:pt x="23698" y="3277"/>
                    </a:lnTo>
                    <a:lnTo>
                      <a:pt x="21412" y="1067"/>
                    </a:lnTo>
                    <a:lnTo>
                      <a:pt x="14630" y="1143"/>
                    </a:lnTo>
                    <a:lnTo>
                      <a:pt x="7315" y="0"/>
                    </a:lnTo>
                    <a:lnTo>
                      <a:pt x="6020" y="1219"/>
                    </a:lnTo>
                    <a:lnTo>
                      <a:pt x="6248" y="6629"/>
                    </a:lnTo>
                    <a:lnTo>
                      <a:pt x="8153" y="8839"/>
                    </a:lnTo>
                    <a:lnTo>
                      <a:pt x="8687" y="10515"/>
                    </a:lnTo>
                    <a:lnTo>
                      <a:pt x="6020" y="13335"/>
                    </a:lnTo>
                    <a:lnTo>
                      <a:pt x="0" y="18440"/>
                    </a:lnTo>
                    <a:lnTo>
                      <a:pt x="457" y="20269"/>
                    </a:lnTo>
                    <a:lnTo>
                      <a:pt x="2743" y="2148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3" name="Freeform: Shape 1922">
                <a:extLst>
                  <a:ext uri="{FF2B5EF4-FFF2-40B4-BE49-F238E27FC236}">
                    <a16:creationId xmlns:a16="http://schemas.microsoft.com/office/drawing/2014/main" id="{E80D25AB-6530-4D15-BA19-D730E299E0BC}"/>
                  </a:ext>
                </a:extLst>
              </p:cNvPr>
              <p:cNvSpPr/>
              <p:nvPr/>
            </p:nvSpPr>
            <p:spPr>
              <a:xfrm>
                <a:off x="2861690" y="1519656"/>
                <a:ext cx="18440" cy="10439"/>
              </a:xfrm>
              <a:custGeom>
                <a:avLst/>
                <a:gdLst>
                  <a:gd name="connsiteX0" fmla="*/ 7391 w 18440"/>
                  <a:gd name="connsiteY0" fmla="*/ 8687 h 10439"/>
                  <a:gd name="connsiteX1" fmla="*/ 15011 w 18440"/>
                  <a:gd name="connsiteY1" fmla="*/ 3581 h 10439"/>
                  <a:gd name="connsiteX2" fmla="*/ 18441 w 18440"/>
                  <a:gd name="connsiteY2" fmla="*/ 762 h 10439"/>
                  <a:gd name="connsiteX3" fmla="*/ 17678 w 18440"/>
                  <a:gd name="connsiteY3" fmla="*/ 76 h 10439"/>
                  <a:gd name="connsiteX4" fmla="*/ 15621 w 18440"/>
                  <a:gd name="connsiteY4" fmla="*/ 0 h 10439"/>
                  <a:gd name="connsiteX5" fmla="*/ 9601 w 18440"/>
                  <a:gd name="connsiteY5" fmla="*/ 838 h 10439"/>
                  <a:gd name="connsiteX6" fmla="*/ 8077 w 18440"/>
                  <a:gd name="connsiteY6" fmla="*/ 2743 h 10439"/>
                  <a:gd name="connsiteX7" fmla="*/ 4420 w 18440"/>
                  <a:gd name="connsiteY7" fmla="*/ 5029 h 10439"/>
                  <a:gd name="connsiteX8" fmla="*/ 1829 w 18440"/>
                  <a:gd name="connsiteY8" fmla="*/ 7620 h 10439"/>
                  <a:gd name="connsiteX9" fmla="*/ 0 w 18440"/>
                  <a:gd name="connsiteY9" fmla="*/ 8230 h 10439"/>
                  <a:gd name="connsiteX10" fmla="*/ 2591 w 18440"/>
                  <a:gd name="connsiteY10" fmla="*/ 10439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40" h="10439">
                    <a:moveTo>
                      <a:pt x="7391" y="8687"/>
                    </a:moveTo>
                    <a:lnTo>
                      <a:pt x="15011" y="3581"/>
                    </a:lnTo>
                    <a:lnTo>
                      <a:pt x="18441" y="762"/>
                    </a:lnTo>
                    <a:lnTo>
                      <a:pt x="17678" y="76"/>
                    </a:lnTo>
                    <a:lnTo>
                      <a:pt x="15621" y="0"/>
                    </a:lnTo>
                    <a:lnTo>
                      <a:pt x="9601" y="838"/>
                    </a:lnTo>
                    <a:lnTo>
                      <a:pt x="8077" y="2743"/>
                    </a:lnTo>
                    <a:lnTo>
                      <a:pt x="4420" y="5029"/>
                    </a:lnTo>
                    <a:lnTo>
                      <a:pt x="1829" y="7620"/>
                    </a:lnTo>
                    <a:lnTo>
                      <a:pt x="0" y="8230"/>
                    </a:lnTo>
                    <a:lnTo>
                      <a:pt x="2591" y="104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4" name="Freeform: Shape 1923">
                <a:extLst>
                  <a:ext uri="{FF2B5EF4-FFF2-40B4-BE49-F238E27FC236}">
                    <a16:creationId xmlns:a16="http://schemas.microsoft.com/office/drawing/2014/main" id="{9623C5FA-7CF7-4F9E-B514-89C20D4B09DA}"/>
                  </a:ext>
                </a:extLst>
              </p:cNvPr>
              <p:cNvSpPr/>
              <p:nvPr/>
            </p:nvSpPr>
            <p:spPr>
              <a:xfrm>
                <a:off x="161315" y="2327376"/>
                <a:ext cx="55473" cy="55778"/>
              </a:xfrm>
              <a:custGeom>
                <a:avLst/>
                <a:gdLst>
                  <a:gd name="connsiteX0" fmla="*/ 54407 w 55473"/>
                  <a:gd name="connsiteY0" fmla="*/ 48692 h 55778"/>
                  <a:gd name="connsiteX1" fmla="*/ 49911 w 55473"/>
                  <a:gd name="connsiteY1" fmla="*/ 48692 h 55778"/>
                  <a:gd name="connsiteX2" fmla="*/ 47549 w 55473"/>
                  <a:gd name="connsiteY2" fmla="*/ 48082 h 55778"/>
                  <a:gd name="connsiteX3" fmla="*/ 47320 w 55473"/>
                  <a:gd name="connsiteY3" fmla="*/ 47396 h 55778"/>
                  <a:gd name="connsiteX4" fmla="*/ 49911 w 55473"/>
                  <a:gd name="connsiteY4" fmla="*/ 43586 h 55778"/>
                  <a:gd name="connsiteX5" fmla="*/ 49911 w 55473"/>
                  <a:gd name="connsiteY5" fmla="*/ 42291 h 55778"/>
                  <a:gd name="connsiteX6" fmla="*/ 49378 w 55473"/>
                  <a:gd name="connsiteY6" fmla="*/ 41834 h 55778"/>
                  <a:gd name="connsiteX7" fmla="*/ 45110 w 55473"/>
                  <a:gd name="connsiteY7" fmla="*/ 42291 h 55778"/>
                  <a:gd name="connsiteX8" fmla="*/ 43282 w 55473"/>
                  <a:gd name="connsiteY8" fmla="*/ 41986 h 55778"/>
                  <a:gd name="connsiteX9" fmla="*/ 42748 w 55473"/>
                  <a:gd name="connsiteY9" fmla="*/ 40386 h 55778"/>
                  <a:gd name="connsiteX10" fmla="*/ 37109 w 55473"/>
                  <a:gd name="connsiteY10" fmla="*/ 33909 h 55778"/>
                  <a:gd name="connsiteX11" fmla="*/ 37795 w 55473"/>
                  <a:gd name="connsiteY11" fmla="*/ 31547 h 55778"/>
                  <a:gd name="connsiteX12" fmla="*/ 42367 w 55473"/>
                  <a:gd name="connsiteY12" fmla="*/ 27508 h 55778"/>
                  <a:gd name="connsiteX13" fmla="*/ 36347 w 55473"/>
                  <a:gd name="connsiteY13" fmla="*/ 25298 h 55778"/>
                  <a:gd name="connsiteX14" fmla="*/ 31775 w 55473"/>
                  <a:gd name="connsiteY14" fmla="*/ 24689 h 55778"/>
                  <a:gd name="connsiteX15" fmla="*/ 28575 w 55473"/>
                  <a:gd name="connsiteY15" fmla="*/ 21488 h 55778"/>
                  <a:gd name="connsiteX16" fmla="*/ 24917 w 55473"/>
                  <a:gd name="connsiteY16" fmla="*/ 18974 h 55778"/>
                  <a:gd name="connsiteX17" fmla="*/ 22327 w 55473"/>
                  <a:gd name="connsiteY17" fmla="*/ 18288 h 55778"/>
                  <a:gd name="connsiteX18" fmla="*/ 24460 w 55473"/>
                  <a:gd name="connsiteY18" fmla="*/ 16764 h 55778"/>
                  <a:gd name="connsiteX19" fmla="*/ 25908 w 55473"/>
                  <a:gd name="connsiteY19" fmla="*/ 16459 h 55778"/>
                  <a:gd name="connsiteX20" fmla="*/ 29185 w 55473"/>
                  <a:gd name="connsiteY20" fmla="*/ 18059 h 55778"/>
                  <a:gd name="connsiteX21" fmla="*/ 35357 w 55473"/>
                  <a:gd name="connsiteY21" fmla="*/ 16078 h 55778"/>
                  <a:gd name="connsiteX22" fmla="*/ 35890 w 55473"/>
                  <a:gd name="connsiteY22" fmla="*/ 11049 h 55778"/>
                  <a:gd name="connsiteX23" fmla="*/ 34747 w 55473"/>
                  <a:gd name="connsiteY23" fmla="*/ 6706 h 55778"/>
                  <a:gd name="connsiteX24" fmla="*/ 30785 w 55473"/>
                  <a:gd name="connsiteY24" fmla="*/ 1905 h 55778"/>
                  <a:gd name="connsiteX25" fmla="*/ 26899 w 55473"/>
                  <a:gd name="connsiteY25" fmla="*/ 76 h 55778"/>
                  <a:gd name="connsiteX26" fmla="*/ 25375 w 55473"/>
                  <a:gd name="connsiteY26" fmla="*/ 0 h 55778"/>
                  <a:gd name="connsiteX27" fmla="*/ 21641 w 55473"/>
                  <a:gd name="connsiteY27" fmla="*/ 1524 h 55778"/>
                  <a:gd name="connsiteX28" fmla="*/ 19812 w 55473"/>
                  <a:gd name="connsiteY28" fmla="*/ 2743 h 55778"/>
                  <a:gd name="connsiteX29" fmla="*/ 15240 w 55473"/>
                  <a:gd name="connsiteY29" fmla="*/ 3734 h 55778"/>
                  <a:gd name="connsiteX30" fmla="*/ 7849 w 55473"/>
                  <a:gd name="connsiteY30" fmla="*/ 4953 h 55778"/>
                  <a:gd name="connsiteX31" fmla="*/ 914 w 55473"/>
                  <a:gd name="connsiteY31" fmla="*/ 4496 h 55778"/>
                  <a:gd name="connsiteX32" fmla="*/ 0 w 55473"/>
                  <a:gd name="connsiteY32" fmla="*/ 4877 h 55778"/>
                  <a:gd name="connsiteX33" fmla="*/ 1676 w 55473"/>
                  <a:gd name="connsiteY33" fmla="*/ 7544 h 55778"/>
                  <a:gd name="connsiteX34" fmla="*/ 3048 w 55473"/>
                  <a:gd name="connsiteY34" fmla="*/ 8306 h 55778"/>
                  <a:gd name="connsiteX35" fmla="*/ 15621 w 55473"/>
                  <a:gd name="connsiteY35" fmla="*/ 12116 h 55778"/>
                  <a:gd name="connsiteX36" fmla="*/ 15621 w 55473"/>
                  <a:gd name="connsiteY36" fmla="*/ 14249 h 55778"/>
                  <a:gd name="connsiteX37" fmla="*/ 12344 w 55473"/>
                  <a:gd name="connsiteY37" fmla="*/ 14783 h 55778"/>
                  <a:gd name="connsiteX38" fmla="*/ 11201 w 55473"/>
                  <a:gd name="connsiteY38" fmla="*/ 15469 h 55778"/>
                  <a:gd name="connsiteX39" fmla="*/ 11125 w 55473"/>
                  <a:gd name="connsiteY39" fmla="*/ 16916 h 55778"/>
                  <a:gd name="connsiteX40" fmla="*/ 11963 w 55473"/>
                  <a:gd name="connsiteY40" fmla="*/ 18974 h 55778"/>
                  <a:gd name="connsiteX41" fmla="*/ 14859 w 55473"/>
                  <a:gd name="connsiteY41" fmla="*/ 23317 h 55778"/>
                  <a:gd name="connsiteX42" fmla="*/ 17678 w 55473"/>
                  <a:gd name="connsiteY42" fmla="*/ 24841 h 55778"/>
                  <a:gd name="connsiteX43" fmla="*/ 28575 w 55473"/>
                  <a:gd name="connsiteY43" fmla="*/ 35814 h 55778"/>
                  <a:gd name="connsiteX44" fmla="*/ 35814 w 55473"/>
                  <a:gd name="connsiteY44" fmla="*/ 40843 h 55778"/>
                  <a:gd name="connsiteX45" fmla="*/ 38176 w 55473"/>
                  <a:gd name="connsiteY45" fmla="*/ 43129 h 55778"/>
                  <a:gd name="connsiteX46" fmla="*/ 40157 w 55473"/>
                  <a:gd name="connsiteY46" fmla="*/ 47168 h 55778"/>
                  <a:gd name="connsiteX47" fmla="*/ 43586 w 55473"/>
                  <a:gd name="connsiteY47" fmla="*/ 51435 h 55778"/>
                  <a:gd name="connsiteX48" fmla="*/ 51359 w 55473"/>
                  <a:gd name="connsiteY48" fmla="*/ 55778 h 55778"/>
                  <a:gd name="connsiteX49" fmla="*/ 55474 w 55473"/>
                  <a:gd name="connsiteY49" fmla="*/ 52426 h 5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5473" h="55778">
                    <a:moveTo>
                      <a:pt x="54407" y="48692"/>
                    </a:moveTo>
                    <a:lnTo>
                      <a:pt x="49911" y="48692"/>
                    </a:lnTo>
                    <a:lnTo>
                      <a:pt x="47549" y="48082"/>
                    </a:lnTo>
                    <a:lnTo>
                      <a:pt x="47320" y="47396"/>
                    </a:lnTo>
                    <a:lnTo>
                      <a:pt x="49911" y="43586"/>
                    </a:lnTo>
                    <a:lnTo>
                      <a:pt x="49911" y="42291"/>
                    </a:lnTo>
                    <a:lnTo>
                      <a:pt x="49378" y="41834"/>
                    </a:lnTo>
                    <a:lnTo>
                      <a:pt x="45110" y="42291"/>
                    </a:lnTo>
                    <a:lnTo>
                      <a:pt x="43282" y="41986"/>
                    </a:lnTo>
                    <a:lnTo>
                      <a:pt x="42748" y="40386"/>
                    </a:lnTo>
                    <a:lnTo>
                      <a:pt x="37109" y="33909"/>
                    </a:lnTo>
                    <a:lnTo>
                      <a:pt x="37795" y="31547"/>
                    </a:lnTo>
                    <a:lnTo>
                      <a:pt x="42367" y="27508"/>
                    </a:lnTo>
                    <a:lnTo>
                      <a:pt x="36347" y="25298"/>
                    </a:lnTo>
                    <a:lnTo>
                      <a:pt x="31775" y="24689"/>
                    </a:lnTo>
                    <a:lnTo>
                      <a:pt x="28575" y="21488"/>
                    </a:lnTo>
                    <a:lnTo>
                      <a:pt x="24917" y="18974"/>
                    </a:lnTo>
                    <a:lnTo>
                      <a:pt x="22327" y="18288"/>
                    </a:lnTo>
                    <a:lnTo>
                      <a:pt x="24460" y="16764"/>
                    </a:lnTo>
                    <a:lnTo>
                      <a:pt x="25908" y="16459"/>
                    </a:lnTo>
                    <a:lnTo>
                      <a:pt x="29185" y="18059"/>
                    </a:lnTo>
                    <a:lnTo>
                      <a:pt x="35357" y="16078"/>
                    </a:lnTo>
                    <a:lnTo>
                      <a:pt x="35890" y="11049"/>
                    </a:lnTo>
                    <a:lnTo>
                      <a:pt x="34747" y="6706"/>
                    </a:lnTo>
                    <a:lnTo>
                      <a:pt x="30785" y="1905"/>
                    </a:lnTo>
                    <a:lnTo>
                      <a:pt x="26899" y="76"/>
                    </a:lnTo>
                    <a:lnTo>
                      <a:pt x="25375" y="0"/>
                    </a:lnTo>
                    <a:lnTo>
                      <a:pt x="21641" y="1524"/>
                    </a:lnTo>
                    <a:lnTo>
                      <a:pt x="19812" y="2743"/>
                    </a:lnTo>
                    <a:lnTo>
                      <a:pt x="15240" y="3734"/>
                    </a:lnTo>
                    <a:lnTo>
                      <a:pt x="7849" y="4953"/>
                    </a:lnTo>
                    <a:lnTo>
                      <a:pt x="914" y="4496"/>
                    </a:lnTo>
                    <a:lnTo>
                      <a:pt x="0" y="4877"/>
                    </a:lnTo>
                    <a:lnTo>
                      <a:pt x="1676" y="7544"/>
                    </a:lnTo>
                    <a:lnTo>
                      <a:pt x="3048" y="8306"/>
                    </a:lnTo>
                    <a:lnTo>
                      <a:pt x="15621" y="12116"/>
                    </a:lnTo>
                    <a:lnTo>
                      <a:pt x="15621" y="14249"/>
                    </a:lnTo>
                    <a:lnTo>
                      <a:pt x="12344" y="14783"/>
                    </a:lnTo>
                    <a:lnTo>
                      <a:pt x="11201" y="15469"/>
                    </a:lnTo>
                    <a:lnTo>
                      <a:pt x="11125" y="16916"/>
                    </a:lnTo>
                    <a:lnTo>
                      <a:pt x="11963" y="18974"/>
                    </a:lnTo>
                    <a:lnTo>
                      <a:pt x="14859" y="23317"/>
                    </a:lnTo>
                    <a:lnTo>
                      <a:pt x="17678" y="24841"/>
                    </a:lnTo>
                    <a:lnTo>
                      <a:pt x="28575" y="35814"/>
                    </a:lnTo>
                    <a:lnTo>
                      <a:pt x="35814" y="40843"/>
                    </a:lnTo>
                    <a:lnTo>
                      <a:pt x="38176" y="43129"/>
                    </a:lnTo>
                    <a:lnTo>
                      <a:pt x="40157" y="47168"/>
                    </a:lnTo>
                    <a:lnTo>
                      <a:pt x="43586" y="51435"/>
                    </a:lnTo>
                    <a:lnTo>
                      <a:pt x="51359" y="55778"/>
                    </a:lnTo>
                    <a:lnTo>
                      <a:pt x="55474" y="5242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5" name="Freeform: Shape 1924">
                <a:extLst>
                  <a:ext uri="{FF2B5EF4-FFF2-40B4-BE49-F238E27FC236}">
                    <a16:creationId xmlns:a16="http://schemas.microsoft.com/office/drawing/2014/main" id="{6A96509E-FEFC-4354-AC62-44DF6FEA3327}"/>
                  </a:ext>
                </a:extLst>
              </p:cNvPr>
              <p:cNvSpPr/>
              <p:nvPr/>
            </p:nvSpPr>
            <p:spPr>
              <a:xfrm>
                <a:off x="1547850" y="438302"/>
                <a:ext cx="454609" cy="279730"/>
              </a:xfrm>
              <a:custGeom>
                <a:avLst/>
                <a:gdLst>
                  <a:gd name="connsiteX0" fmla="*/ 82372 w 454609"/>
                  <a:gd name="connsiteY0" fmla="*/ 117577 h 279730"/>
                  <a:gd name="connsiteX1" fmla="*/ 53416 w 454609"/>
                  <a:gd name="connsiteY1" fmla="*/ 117196 h 279730"/>
                  <a:gd name="connsiteX2" fmla="*/ 38329 w 454609"/>
                  <a:gd name="connsiteY2" fmla="*/ 116053 h 279730"/>
                  <a:gd name="connsiteX3" fmla="*/ 0 w 454609"/>
                  <a:gd name="connsiteY3" fmla="*/ 109957 h 279730"/>
                  <a:gd name="connsiteX4" fmla="*/ 5182 w 454609"/>
                  <a:gd name="connsiteY4" fmla="*/ 119710 h 279730"/>
                  <a:gd name="connsiteX5" fmla="*/ 6401 w 454609"/>
                  <a:gd name="connsiteY5" fmla="*/ 123825 h 279730"/>
                  <a:gd name="connsiteX6" fmla="*/ 7087 w 454609"/>
                  <a:gd name="connsiteY6" fmla="*/ 129159 h 279730"/>
                  <a:gd name="connsiteX7" fmla="*/ 11963 w 454609"/>
                  <a:gd name="connsiteY7" fmla="*/ 135179 h 279730"/>
                  <a:gd name="connsiteX8" fmla="*/ 29947 w 454609"/>
                  <a:gd name="connsiteY8" fmla="*/ 147599 h 279730"/>
                  <a:gd name="connsiteX9" fmla="*/ 35433 w 454609"/>
                  <a:gd name="connsiteY9" fmla="*/ 150266 h 279730"/>
                  <a:gd name="connsiteX10" fmla="*/ 40005 w 454609"/>
                  <a:gd name="connsiteY10" fmla="*/ 151486 h 279730"/>
                  <a:gd name="connsiteX11" fmla="*/ 47244 w 454609"/>
                  <a:gd name="connsiteY11" fmla="*/ 152095 h 279730"/>
                  <a:gd name="connsiteX12" fmla="*/ 57226 w 454609"/>
                  <a:gd name="connsiteY12" fmla="*/ 152095 h 279730"/>
                  <a:gd name="connsiteX13" fmla="*/ 69723 w 454609"/>
                  <a:gd name="connsiteY13" fmla="*/ 149962 h 279730"/>
                  <a:gd name="connsiteX14" fmla="*/ 84887 w 454609"/>
                  <a:gd name="connsiteY14" fmla="*/ 145771 h 279730"/>
                  <a:gd name="connsiteX15" fmla="*/ 91821 w 454609"/>
                  <a:gd name="connsiteY15" fmla="*/ 144856 h 279730"/>
                  <a:gd name="connsiteX16" fmla="*/ 89002 w 454609"/>
                  <a:gd name="connsiteY16" fmla="*/ 149200 h 279730"/>
                  <a:gd name="connsiteX17" fmla="*/ 87325 w 454609"/>
                  <a:gd name="connsiteY17" fmla="*/ 150876 h 279730"/>
                  <a:gd name="connsiteX18" fmla="*/ 56921 w 454609"/>
                  <a:gd name="connsiteY18" fmla="*/ 159410 h 279730"/>
                  <a:gd name="connsiteX19" fmla="*/ 46863 w 454609"/>
                  <a:gd name="connsiteY19" fmla="*/ 161011 h 279730"/>
                  <a:gd name="connsiteX20" fmla="*/ 42977 w 454609"/>
                  <a:gd name="connsiteY20" fmla="*/ 162992 h 279730"/>
                  <a:gd name="connsiteX21" fmla="*/ 40234 w 454609"/>
                  <a:gd name="connsiteY21" fmla="*/ 172364 h 279730"/>
                  <a:gd name="connsiteX22" fmla="*/ 43205 w 454609"/>
                  <a:gd name="connsiteY22" fmla="*/ 174803 h 279730"/>
                  <a:gd name="connsiteX23" fmla="*/ 56388 w 454609"/>
                  <a:gd name="connsiteY23" fmla="*/ 177851 h 279730"/>
                  <a:gd name="connsiteX24" fmla="*/ 64694 w 454609"/>
                  <a:gd name="connsiteY24" fmla="*/ 183413 h 279730"/>
                  <a:gd name="connsiteX25" fmla="*/ 66980 w 454609"/>
                  <a:gd name="connsiteY25" fmla="*/ 183109 h 279730"/>
                  <a:gd name="connsiteX26" fmla="*/ 74676 w 454609"/>
                  <a:gd name="connsiteY26" fmla="*/ 179527 h 279730"/>
                  <a:gd name="connsiteX27" fmla="*/ 91745 w 454609"/>
                  <a:gd name="connsiteY27" fmla="*/ 174727 h 279730"/>
                  <a:gd name="connsiteX28" fmla="*/ 96393 w 454609"/>
                  <a:gd name="connsiteY28" fmla="*/ 173888 h 279730"/>
                  <a:gd name="connsiteX29" fmla="*/ 103175 w 454609"/>
                  <a:gd name="connsiteY29" fmla="*/ 173812 h 279730"/>
                  <a:gd name="connsiteX30" fmla="*/ 108966 w 454609"/>
                  <a:gd name="connsiteY30" fmla="*/ 174269 h 279730"/>
                  <a:gd name="connsiteX31" fmla="*/ 109804 w 454609"/>
                  <a:gd name="connsiteY31" fmla="*/ 175184 h 279730"/>
                  <a:gd name="connsiteX32" fmla="*/ 105842 w 454609"/>
                  <a:gd name="connsiteY32" fmla="*/ 177622 h 279730"/>
                  <a:gd name="connsiteX33" fmla="*/ 103175 w 454609"/>
                  <a:gd name="connsiteY33" fmla="*/ 181280 h 279730"/>
                  <a:gd name="connsiteX34" fmla="*/ 103784 w 454609"/>
                  <a:gd name="connsiteY34" fmla="*/ 182270 h 279730"/>
                  <a:gd name="connsiteX35" fmla="*/ 105918 w 454609"/>
                  <a:gd name="connsiteY35" fmla="*/ 182956 h 279730"/>
                  <a:gd name="connsiteX36" fmla="*/ 110033 w 454609"/>
                  <a:gd name="connsiteY36" fmla="*/ 183337 h 279730"/>
                  <a:gd name="connsiteX37" fmla="*/ 124816 w 454609"/>
                  <a:gd name="connsiteY37" fmla="*/ 177927 h 279730"/>
                  <a:gd name="connsiteX38" fmla="*/ 131445 w 454609"/>
                  <a:gd name="connsiteY38" fmla="*/ 176708 h 279730"/>
                  <a:gd name="connsiteX39" fmla="*/ 145085 w 454609"/>
                  <a:gd name="connsiteY39" fmla="*/ 171450 h 279730"/>
                  <a:gd name="connsiteX40" fmla="*/ 153086 w 454609"/>
                  <a:gd name="connsiteY40" fmla="*/ 169621 h 279730"/>
                  <a:gd name="connsiteX41" fmla="*/ 159944 w 454609"/>
                  <a:gd name="connsiteY41" fmla="*/ 169621 h 279730"/>
                  <a:gd name="connsiteX42" fmla="*/ 166192 w 454609"/>
                  <a:gd name="connsiteY42" fmla="*/ 170536 h 279730"/>
                  <a:gd name="connsiteX43" fmla="*/ 175336 w 454609"/>
                  <a:gd name="connsiteY43" fmla="*/ 176251 h 279730"/>
                  <a:gd name="connsiteX44" fmla="*/ 196825 w 454609"/>
                  <a:gd name="connsiteY44" fmla="*/ 176936 h 279730"/>
                  <a:gd name="connsiteX45" fmla="*/ 212065 w 454609"/>
                  <a:gd name="connsiteY45" fmla="*/ 176251 h 279730"/>
                  <a:gd name="connsiteX46" fmla="*/ 210388 w 454609"/>
                  <a:gd name="connsiteY46" fmla="*/ 177317 h 279730"/>
                  <a:gd name="connsiteX47" fmla="*/ 190043 w 454609"/>
                  <a:gd name="connsiteY47" fmla="*/ 181051 h 279730"/>
                  <a:gd name="connsiteX48" fmla="*/ 163754 w 454609"/>
                  <a:gd name="connsiteY48" fmla="*/ 184023 h 279730"/>
                  <a:gd name="connsiteX49" fmla="*/ 158496 w 454609"/>
                  <a:gd name="connsiteY49" fmla="*/ 192329 h 279730"/>
                  <a:gd name="connsiteX50" fmla="*/ 152324 w 454609"/>
                  <a:gd name="connsiteY50" fmla="*/ 194843 h 279730"/>
                  <a:gd name="connsiteX51" fmla="*/ 143561 w 454609"/>
                  <a:gd name="connsiteY51" fmla="*/ 194920 h 279730"/>
                  <a:gd name="connsiteX52" fmla="*/ 134798 w 454609"/>
                  <a:gd name="connsiteY52" fmla="*/ 196291 h 279730"/>
                  <a:gd name="connsiteX53" fmla="*/ 109347 w 454609"/>
                  <a:gd name="connsiteY53" fmla="*/ 204978 h 279730"/>
                  <a:gd name="connsiteX54" fmla="*/ 101117 w 454609"/>
                  <a:gd name="connsiteY54" fmla="*/ 208712 h 279730"/>
                  <a:gd name="connsiteX55" fmla="*/ 100889 w 454609"/>
                  <a:gd name="connsiteY55" fmla="*/ 210464 h 279730"/>
                  <a:gd name="connsiteX56" fmla="*/ 101498 w 454609"/>
                  <a:gd name="connsiteY56" fmla="*/ 212369 h 279730"/>
                  <a:gd name="connsiteX57" fmla="*/ 102946 w 454609"/>
                  <a:gd name="connsiteY57" fmla="*/ 214198 h 279730"/>
                  <a:gd name="connsiteX58" fmla="*/ 111252 w 454609"/>
                  <a:gd name="connsiteY58" fmla="*/ 219075 h 279730"/>
                  <a:gd name="connsiteX59" fmla="*/ 133121 w 454609"/>
                  <a:gd name="connsiteY59" fmla="*/ 224485 h 279730"/>
                  <a:gd name="connsiteX60" fmla="*/ 139979 w 454609"/>
                  <a:gd name="connsiteY60" fmla="*/ 227228 h 279730"/>
                  <a:gd name="connsiteX61" fmla="*/ 138151 w 454609"/>
                  <a:gd name="connsiteY61" fmla="*/ 227762 h 279730"/>
                  <a:gd name="connsiteX62" fmla="*/ 124435 w 454609"/>
                  <a:gd name="connsiteY62" fmla="*/ 227076 h 279730"/>
                  <a:gd name="connsiteX63" fmla="*/ 121996 w 454609"/>
                  <a:gd name="connsiteY63" fmla="*/ 227914 h 279730"/>
                  <a:gd name="connsiteX64" fmla="*/ 121615 w 454609"/>
                  <a:gd name="connsiteY64" fmla="*/ 229286 h 279730"/>
                  <a:gd name="connsiteX65" fmla="*/ 124816 w 454609"/>
                  <a:gd name="connsiteY65" fmla="*/ 232943 h 279730"/>
                  <a:gd name="connsiteX66" fmla="*/ 131064 w 454609"/>
                  <a:gd name="connsiteY66" fmla="*/ 238430 h 279730"/>
                  <a:gd name="connsiteX67" fmla="*/ 135865 w 454609"/>
                  <a:gd name="connsiteY67" fmla="*/ 241325 h 279730"/>
                  <a:gd name="connsiteX68" fmla="*/ 141961 w 454609"/>
                  <a:gd name="connsiteY68" fmla="*/ 241935 h 279730"/>
                  <a:gd name="connsiteX69" fmla="*/ 147295 w 454609"/>
                  <a:gd name="connsiteY69" fmla="*/ 240944 h 279730"/>
                  <a:gd name="connsiteX70" fmla="*/ 157201 w 454609"/>
                  <a:gd name="connsiteY70" fmla="*/ 241630 h 279730"/>
                  <a:gd name="connsiteX71" fmla="*/ 187452 w 454609"/>
                  <a:gd name="connsiteY71" fmla="*/ 245212 h 279730"/>
                  <a:gd name="connsiteX72" fmla="*/ 190119 w 454609"/>
                  <a:gd name="connsiteY72" fmla="*/ 246888 h 279730"/>
                  <a:gd name="connsiteX73" fmla="*/ 173431 w 454609"/>
                  <a:gd name="connsiteY73" fmla="*/ 248717 h 279730"/>
                  <a:gd name="connsiteX74" fmla="*/ 156820 w 454609"/>
                  <a:gd name="connsiteY74" fmla="*/ 251536 h 279730"/>
                  <a:gd name="connsiteX75" fmla="*/ 152095 w 454609"/>
                  <a:gd name="connsiteY75" fmla="*/ 253822 h 279730"/>
                  <a:gd name="connsiteX76" fmla="*/ 153619 w 454609"/>
                  <a:gd name="connsiteY76" fmla="*/ 256337 h 279730"/>
                  <a:gd name="connsiteX77" fmla="*/ 158648 w 454609"/>
                  <a:gd name="connsiteY77" fmla="*/ 259766 h 279730"/>
                  <a:gd name="connsiteX78" fmla="*/ 171298 w 454609"/>
                  <a:gd name="connsiteY78" fmla="*/ 266090 h 279730"/>
                  <a:gd name="connsiteX79" fmla="*/ 188824 w 454609"/>
                  <a:gd name="connsiteY79" fmla="*/ 272491 h 279730"/>
                  <a:gd name="connsiteX80" fmla="*/ 207797 w 454609"/>
                  <a:gd name="connsiteY80" fmla="*/ 276530 h 279730"/>
                  <a:gd name="connsiteX81" fmla="*/ 226847 w 454609"/>
                  <a:gd name="connsiteY81" fmla="*/ 278968 h 279730"/>
                  <a:gd name="connsiteX82" fmla="*/ 238658 w 454609"/>
                  <a:gd name="connsiteY82" fmla="*/ 279730 h 279730"/>
                  <a:gd name="connsiteX83" fmla="*/ 247421 w 454609"/>
                  <a:gd name="connsiteY83" fmla="*/ 278587 h 279730"/>
                  <a:gd name="connsiteX84" fmla="*/ 249784 w 454609"/>
                  <a:gd name="connsiteY84" fmla="*/ 276835 h 279730"/>
                  <a:gd name="connsiteX85" fmla="*/ 248564 w 454609"/>
                  <a:gd name="connsiteY85" fmla="*/ 273939 h 279730"/>
                  <a:gd name="connsiteX86" fmla="*/ 246736 w 454609"/>
                  <a:gd name="connsiteY86" fmla="*/ 271653 h 279730"/>
                  <a:gd name="connsiteX87" fmla="*/ 244297 w 454609"/>
                  <a:gd name="connsiteY87" fmla="*/ 269824 h 279730"/>
                  <a:gd name="connsiteX88" fmla="*/ 237211 w 454609"/>
                  <a:gd name="connsiteY88" fmla="*/ 266548 h 279730"/>
                  <a:gd name="connsiteX89" fmla="*/ 238354 w 454609"/>
                  <a:gd name="connsiteY89" fmla="*/ 265405 h 279730"/>
                  <a:gd name="connsiteX90" fmla="*/ 244678 w 454609"/>
                  <a:gd name="connsiteY90" fmla="*/ 264566 h 279730"/>
                  <a:gd name="connsiteX91" fmla="*/ 250927 w 454609"/>
                  <a:gd name="connsiteY91" fmla="*/ 264871 h 279730"/>
                  <a:gd name="connsiteX92" fmla="*/ 257175 w 454609"/>
                  <a:gd name="connsiteY92" fmla="*/ 266090 h 279730"/>
                  <a:gd name="connsiteX93" fmla="*/ 261518 w 454609"/>
                  <a:gd name="connsiteY93" fmla="*/ 267919 h 279730"/>
                  <a:gd name="connsiteX94" fmla="*/ 263804 w 454609"/>
                  <a:gd name="connsiteY94" fmla="*/ 270358 h 279730"/>
                  <a:gd name="connsiteX95" fmla="*/ 267386 w 454609"/>
                  <a:gd name="connsiteY95" fmla="*/ 272415 h 279730"/>
                  <a:gd name="connsiteX96" fmla="*/ 275996 w 454609"/>
                  <a:gd name="connsiteY96" fmla="*/ 276073 h 279730"/>
                  <a:gd name="connsiteX97" fmla="*/ 278740 w 454609"/>
                  <a:gd name="connsiteY97" fmla="*/ 278282 h 279730"/>
                  <a:gd name="connsiteX98" fmla="*/ 280873 w 454609"/>
                  <a:gd name="connsiteY98" fmla="*/ 278892 h 279730"/>
                  <a:gd name="connsiteX99" fmla="*/ 282245 w 454609"/>
                  <a:gd name="connsiteY99" fmla="*/ 277901 h 279730"/>
                  <a:gd name="connsiteX100" fmla="*/ 281559 w 454609"/>
                  <a:gd name="connsiteY100" fmla="*/ 275234 h 279730"/>
                  <a:gd name="connsiteX101" fmla="*/ 277520 w 454609"/>
                  <a:gd name="connsiteY101" fmla="*/ 268986 h 279730"/>
                  <a:gd name="connsiteX102" fmla="*/ 271882 w 454609"/>
                  <a:gd name="connsiteY102" fmla="*/ 261290 h 279730"/>
                  <a:gd name="connsiteX103" fmla="*/ 262433 w 454609"/>
                  <a:gd name="connsiteY103" fmla="*/ 250774 h 279730"/>
                  <a:gd name="connsiteX104" fmla="*/ 259537 w 454609"/>
                  <a:gd name="connsiteY104" fmla="*/ 246355 h 279730"/>
                  <a:gd name="connsiteX105" fmla="*/ 260985 w 454609"/>
                  <a:gd name="connsiteY105" fmla="*/ 241478 h 279730"/>
                  <a:gd name="connsiteX106" fmla="*/ 262585 w 454609"/>
                  <a:gd name="connsiteY106" fmla="*/ 242011 h 279730"/>
                  <a:gd name="connsiteX107" fmla="*/ 265328 w 454609"/>
                  <a:gd name="connsiteY107" fmla="*/ 244297 h 279730"/>
                  <a:gd name="connsiteX108" fmla="*/ 275844 w 454609"/>
                  <a:gd name="connsiteY108" fmla="*/ 255575 h 279730"/>
                  <a:gd name="connsiteX109" fmla="*/ 283007 w 454609"/>
                  <a:gd name="connsiteY109" fmla="*/ 261290 h 279730"/>
                  <a:gd name="connsiteX110" fmla="*/ 297485 w 454609"/>
                  <a:gd name="connsiteY110" fmla="*/ 274777 h 279730"/>
                  <a:gd name="connsiteX111" fmla="*/ 302362 w 454609"/>
                  <a:gd name="connsiteY111" fmla="*/ 276835 h 279730"/>
                  <a:gd name="connsiteX112" fmla="*/ 308077 w 454609"/>
                  <a:gd name="connsiteY112" fmla="*/ 276682 h 279730"/>
                  <a:gd name="connsiteX113" fmla="*/ 309296 w 454609"/>
                  <a:gd name="connsiteY113" fmla="*/ 276149 h 279730"/>
                  <a:gd name="connsiteX114" fmla="*/ 311582 w 454609"/>
                  <a:gd name="connsiteY114" fmla="*/ 272034 h 279730"/>
                  <a:gd name="connsiteX115" fmla="*/ 314858 w 454609"/>
                  <a:gd name="connsiteY115" fmla="*/ 264414 h 279730"/>
                  <a:gd name="connsiteX116" fmla="*/ 316459 w 454609"/>
                  <a:gd name="connsiteY116" fmla="*/ 259537 h 279730"/>
                  <a:gd name="connsiteX117" fmla="*/ 315849 w 454609"/>
                  <a:gd name="connsiteY117" fmla="*/ 253670 h 279730"/>
                  <a:gd name="connsiteX118" fmla="*/ 312268 w 454609"/>
                  <a:gd name="connsiteY118" fmla="*/ 246507 h 279730"/>
                  <a:gd name="connsiteX119" fmla="*/ 311201 w 454609"/>
                  <a:gd name="connsiteY119" fmla="*/ 243383 h 279730"/>
                  <a:gd name="connsiteX120" fmla="*/ 312496 w 454609"/>
                  <a:gd name="connsiteY120" fmla="*/ 242392 h 279730"/>
                  <a:gd name="connsiteX121" fmla="*/ 317449 w 454609"/>
                  <a:gd name="connsiteY121" fmla="*/ 241859 h 279730"/>
                  <a:gd name="connsiteX122" fmla="*/ 328955 w 454609"/>
                  <a:gd name="connsiteY122" fmla="*/ 250774 h 279730"/>
                  <a:gd name="connsiteX123" fmla="*/ 334289 w 454609"/>
                  <a:gd name="connsiteY123" fmla="*/ 252374 h 279730"/>
                  <a:gd name="connsiteX124" fmla="*/ 338404 w 454609"/>
                  <a:gd name="connsiteY124" fmla="*/ 250927 h 279730"/>
                  <a:gd name="connsiteX125" fmla="*/ 340614 w 454609"/>
                  <a:gd name="connsiteY125" fmla="*/ 247345 h 279730"/>
                  <a:gd name="connsiteX126" fmla="*/ 340995 w 454609"/>
                  <a:gd name="connsiteY126" fmla="*/ 244983 h 279730"/>
                  <a:gd name="connsiteX127" fmla="*/ 340690 w 454609"/>
                  <a:gd name="connsiteY127" fmla="*/ 242468 h 279730"/>
                  <a:gd name="connsiteX128" fmla="*/ 339852 w 454609"/>
                  <a:gd name="connsiteY128" fmla="*/ 240716 h 279730"/>
                  <a:gd name="connsiteX129" fmla="*/ 338557 w 454609"/>
                  <a:gd name="connsiteY129" fmla="*/ 239801 h 279730"/>
                  <a:gd name="connsiteX130" fmla="*/ 331165 w 454609"/>
                  <a:gd name="connsiteY130" fmla="*/ 237592 h 279730"/>
                  <a:gd name="connsiteX131" fmla="*/ 330175 w 454609"/>
                  <a:gd name="connsiteY131" fmla="*/ 235991 h 279730"/>
                  <a:gd name="connsiteX132" fmla="*/ 332613 w 454609"/>
                  <a:gd name="connsiteY132" fmla="*/ 233934 h 279730"/>
                  <a:gd name="connsiteX133" fmla="*/ 333527 w 454609"/>
                  <a:gd name="connsiteY133" fmla="*/ 229743 h 279730"/>
                  <a:gd name="connsiteX134" fmla="*/ 332613 w 454609"/>
                  <a:gd name="connsiteY134" fmla="*/ 219456 h 279730"/>
                  <a:gd name="connsiteX135" fmla="*/ 333604 w 454609"/>
                  <a:gd name="connsiteY135" fmla="*/ 213817 h 279730"/>
                  <a:gd name="connsiteX136" fmla="*/ 335966 w 454609"/>
                  <a:gd name="connsiteY136" fmla="*/ 210464 h 279730"/>
                  <a:gd name="connsiteX137" fmla="*/ 338404 w 454609"/>
                  <a:gd name="connsiteY137" fmla="*/ 208559 h 279730"/>
                  <a:gd name="connsiteX138" fmla="*/ 344653 w 454609"/>
                  <a:gd name="connsiteY138" fmla="*/ 204902 h 279730"/>
                  <a:gd name="connsiteX139" fmla="*/ 346558 w 454609"/>
                  <a:gd name="connsiteY139" fmla="*/ 204292 h 279730"/>
                  <a:gd name="connsiteX140" fmla="*/ 347091 w 454609"/>
                  <a:gd name="connsiteY140" fmla="*/ 205054 h 279730"/>
                  <a:gd name="connsiteX141" fmla="*/ 342976 w 454609"/>
                  <a:gd name="connsiteY141" fmla="*/ 212369 h 279730"/>
                  <a:gd name="connsiteX142" fmla="*/ 341757 w 454609"/>
                  <a:gd name="connsiteY142" fmla="*/ 215417 h 279730"/>
                  <a:gd name="connsiteX143" fmla="*/ 341528 w 454609"/>
                  <a:gd name="connsiteY143" fmla="*/ 217246 h 279730"/>
                  <a:gd name="connsiteX144" fmla="*/ 341681 w 454609"/>
                  <a:gd name="connsiteY144" fmla="*/ 220751 h 279730"/>
                  <a:gd name="connsiteX145" fmla="*/ 342976 w 454609"/>
                  <a:gd name="connsiteY145" fmla="*/ 229286 h 279730"/>
                  <a:gd name="connsiteX146" fmla="*/ 345338 w 454609"/>
                  <a:gd name="connsiteY146" fmla="*/ 233020 h 279730"/>
                  <a:gd name="connsiteX147" fmla="*/ 354787 w 454609"/>
                  <a:gd name="connsiteY147" fmla="*/ 235610 h 279730"/>
                  <a:gd name="connsiteX148" fmla="*/ 360197 w 454609"/>
                  <a:gd name="connsiteY148" fmla="*/ 232029 h 279730"/>
                  <a:gd name="connsiteX149" fmla="*/ 369189 w 454609"/>
                  <a:gd name="connsiteY149" fmla="*/ 224028 h 279730"/>
                  <a:gd name="connsiteX150" fmla="*/ 375590 w 454609"/>
                  <a:gd name="connsiteY150" fmla="*/ 219532 h 279730"/>
                  <a:gd name="connsiteX151" fmla="*/ 378104 w 454609"/>
                  <a:gd name="connsiteY151" fmla="*/ 216789 h 279730"/>
                  <a:gd name="connsiteX152" fmla="*/ 380390 w 454609"/>
                  <a:gd name="connsiteY152" fmla="*/ 210312 h 279730"/>
                  <a:gd name="connsiteX153" fmla="*/ 382067 w 454609"/>
                  <a:gd name="connsiteY153" fmla="*/ 209626 h 279730"/>
                  <a:gd name="connsiteX154" fmla="*/ 389534 w 454609"/>
                  <a:gd name="connsiteY154" fmla="*/ 210236 h 279730"/>
                  <a:gd name="connsiteX155" fmla="*/ 393116 w 454609"/>
                  <a:gd name="connsiteY155" fmla="*/ 208864 h 279730"/>
                  <a:gd name="connsiteX156" fmla="*/ 400050 w 454609"/>
                  <a:gd name="connsiteY156" fmla="*/ 204902 h 279730"/>
                  <a:gd name="connsiteX157" fmla="*/ 413918 w 454609"/>
                  <a:gd name="connsiteY157" fmla="*/ 199644 h 279730"/>
                  <a:gd name="connsiteX158" fmla="*/ 445008 w 454609"/>
                  <a:gd name="connsiteY158" fmla="*/ 190424 h 279730"/>
                  <a:gd name="connsiteX159" fmla="*/ 449199 w 454609"/>
                  <a:gd name="connsiteY159" fmla="*/ 188214 h 279730"/>
                  <a:gd name="connsiteX160" fmla="*/ 454609 w 454609"/>
                  <a:gd name="connsiteY160" fmla="*/ 183871 h 279730"/>
                  <a:gd name="connsiteX161" fmla="*/ 453771 w 454609"/>
                  <a:gd name="connsiteY161" fmla="*/ 180137 h 279730"/>
                  <a:gd name="connsiteX162" fmla="*/ 449427 w 454609"/>
                  <a:gd name="connsiteY162" fmla="*/ 175031 h 279730"/>
                  <a:gd name="connsiteX163" fmla="*/ 436778 w 454609"/>
                  <a:gd name="connsiteY163" fmla="*/ 162687 h 279730"/>
                  <a:gd name="connsiteX164" fmla="*/ 431140 w 454609"/>
                  <a:gd name="connsiteY164" fmla="*/ 155677 h 279730"/>
                  <a:gd name="connsiteX165" fmla="*/ 429920 w 454609"/>
                  <a:gd name="connsiteY165" fmla="*/ 155372 h 279730"/>
                  <a:gd name="connsiteX166" fmla="*/ 427177 w 454609"/>
                  <a:gd name="connsiteY166" fmla="*/ 157124 h 279730"/>
                  <a:gd name="connsiteX167" fmla="*/ 425120 w 454609"/>
                  <a:gd name="connsiteY167" fmla="*/ 159029 h 279730"/>
                  <a:gd name="connsiteX168" fmla="*/ 419481 w 454609"/>
                  <a:gd name="connsiteY168" fmla="*/ 166497 h 279730"/>
                  <a:gd name="connsiteX169" fmla="*/ 417195 w 454609"/>
                  <a:gd name="connsiteY169" fmla="*/ 167107 h 279730"/>
                  <a:gd name="connsiteX170" fmla="*/ 414223 w 454609"/>
                  <a:gd name="connsiteY170" fmla="*/ 160858 h 279730"/>
                  <a:gd name="connsiteX171" fmla="*/ 410489 w 454609"/>
                  <a:gd name="connsiteY171" fmla="*/ 156210 h 279730"/>
                  <a:gd name="connsiteX172" fmla="*/ 408508 w 454609"/>
                  <a:gd name="connsiteY172" fmla="*/ 154762 h 279730"/>
                  <a:gd name="connsiteX173" fmla="*/ 404393 w 454609"/>
                  <a:gd name="connsiteY173" fmla="*/ 153619 h 279730"/>
                  <a:gd name="connsiteX174" fmla="*/ 392354 w 454609"/>
                  <a:gd name="connsiteY174" fmla="*/ 152705 h 279730"/>
                  <a:gd name="connsiteX175" fmla="*/ 384124 w 454609"/>
                  <a:gd name="connsiteY175" fmla="*/ 156896 h 279730"/>
                  <a:gd name="connsiteX176" fmla="*/ 381610 w 454609"/>
                  <a:gd name="connsiteY176" fmla="*/ 157429 h 279730"/>
                  <a:gd name="connsiteX177" fmla="*/ 369341 w 454609"/>
                  <a:gd name="connsiteY177" fmla="*/ 159182 h 279730"/>
                  <a:gd name="connsiteX178" fmla="*/ 367284 w 454609"/>
                  <a:gd name="connsiteY178" fmla="*/ 158420 h 279730"/>
                  <a:gd name="connsiteX179" fmla="*/ 370180 w 454609"/>
                  <a:gd name="connsiteY179" fmla="*/ 154076 h 279730"/>
                  <a:gd name="connsiteX180" fmla="*/ 373151 w 454609"/>
                  <a:gd name="connsiteY180" fmla="*/ 151257 h 279730"/>
                  <a:gd name="connsiteX181" fmla="*/ 376809 w 454609"/>
                  <a:gd name="connsiteY181" fmla="*/ 138836 h 279730"/>
                  <a:gd name="connsiteX182" fmla="*/ 379628 w 454609"/>
                  <a:gd name="connsiteY182" fmla="*/ 131140 h 279730"/>
                  <a:gd name="connsiteX183" fmla="*/ 375742 w 454609"/>
                  <a:gd name="connsiteY183" fmla="*/ 124739 h 279730"/>
                  <a:gd name="connsiteX184" fmla="*/ 370865 w 454609"/>
                  <a:gd name="connsiteY184" fmla="*/ 118110 h 279730"/>
                  <a:gd name="connsiteX185" fmla="*/ 365989 w 454609"/>
                  <a:gd name="connsiteY185" fmla="*/ 117805 h 279730"/>
                  <a:gd name="connsiteX186" fmla="*/ 353492 w 454609"/>
                  <a:gd name="connsiteY186" fmla="*/ 114910 h 279730"/>
                  <a:gd name="connsiteX187" fmla="*/ 345415 w 454609"/>
                  <a:gd name="connsiteY187" fmla="*/ 114148 h 279730"/>
                  <a:gd name="connsiteX188" fmla="*/ 342976 w 454609"/>
                  <a:gd name="connsiteY188" fmla="*/ 113309 h 279730"/>
                  <a:gd name="connsiteX189" fmla="*/ 345034 w 454609"/>
                  <a:gd name="connsiteY189" fmla="*/ 110109 h 279730"/>
                  <a:gd name="connsiteX190" fmla="*/ 354482 w 454609"/>
                  <a:gd name="connsiteY190" fmla="*/ 105385 h 279730"/>
                  <a:gd name="connsiteX191" fmla="*/ 354787 w 454609"/>
                  <a:gd name="connsiteY191" fmla="*/ 103632 h 279730"/>
                  <a:gd name="connsiteX192" fmla="*/ 354330 w 454609"/>
                  <a:gd name="connsiteY192" fmla="*/ 95326 h 279730"/>
                  <a:gd name="connsiteX193" fmla="*/ 353720 w 454609"/>
                  <a:gd name="connsiteY193" fmla="*/ 91211 h 279730"/>
                  <a:gd name="connsiteX194" fmla="*/ 352577 w 454609"/>
                  <a:gd name="connsiteY194" fmla="*/ 89078 h 279730"/>
                  <a:gd name="connsiteX195" fmla="*/ 341528 w 454609"/>
                  <a:gd name="connsiteY195" fmla="*/ 85268 h 279730"/>
                  <a:gd name="connsiteX196" fmla="*/ 335128 w 454609"/>
                  <a:gd name="connsiteY196" fmla="*/ 84049 h 279730"/>
                  <a:gd name="connsiteX197" fmla="*/ 323545 w 454609"/>
                  <a:gd name="connsiteY197" fmla="*/ 84125 h 279730"/>
                  <a:gd name="connsiteX198" fmla="*/ 319659 w 454609"/>
                  <a:gd name="connsiteY198" fmla="*/ 85039 h 279730"/>
                  <a:gd name="connsiteX199" fmla="*/ 315011 w 454609"/>
                  <a:gd name="connsiteY199" fmla="*/ 87782 h 279730"/>
                  <a:gd name="connsiteX200" fmla="*/ 314249 w 454609"/>
                  <a:gd name="connsiteY200" fmla="*/ 91211 h 279730"/>
                  <a:gd name="connsiteX201" fmla="*/ 314935 w 454609"/>
                  <a:gd name="connsiteY201" fmla="*/ 96393 h 279730"/>
                  <a:gd name="connsiteX202" fmla="*/ 316230 w 454609"/>
                  <a:gd name="connsiteY202" fmla="*/ 99441 h 279730"/>
                  <a:gd name="connsiteX203" fmla="*/ 325222 w 454609"/>
                  <a:gd name="connsiteY203" fmla="*/ 102032 h 279730"/>
                  <a:gd name="connsiteX204" fmla="*/ 330022 w 454609"/>
                  <a:gd name="connsiteY204" fmla="*/ 107213 h 279730"/>
                  <a:gd name="connsiteX205" fmla="*/ 332384 w 454609"/>
                  <a:gd name="connsiteY205" fmla="*/ 110871 h 279730"/>
                  <a:gd name="connsiteX206" fmla="*/ 332232 w 454609"/>
                  <a:gd name="connsiteY206" fmla="*/ 112090 h 279730"/>
                  <a:gd name="connsiteX207" fmla="*/ 327203 w 454609"/>
                  <a:gd name="connsiteY207" fmla="*/ 110109 h 279730"/>
                  <a:gd name="connsiteX208" fmla="*/ 319126 w 454609"/>
                  <a:gd name="connsiteY208" fmla="*/ 110338 h 279730"/>
                  <a:gd name="connsiteX209" fmla="*/ 306705 w 454609"/>
                  <a:gd name="connsiteY209" fmla="*/ 107290 h 279730"/>
                  <a:gd name="connsiteX210" fmla="*/ 300457 w 454609"/>
                  <a:gd name="connsiteY210" fmla="*/ 104394 h 279730"/>
                  <a:gd name="connsiteX211" fmla="*/ 293522 w 454609"/>
                  <a:gd name="connsiteY211" fmla="*/ 98755 h 279730"/>
                  <a:gd name="connsiteX212" fmla="*/ 292760 w 454609"/>
                  <a:gd name="connsiteY212" fmla="*/ 96393 h 279730"/>
                  <a:gd name="connsiteX213" fmla="*/ 295504 w 454609"/>
                  <a:gd name="connsiteY213" fmla="*/ 90145 h 279730"/>
                  <a:gd name="connsiteX214" fmla="*/ 295199 w 454609"/>
                  <a:gd name="connsiteY214" fmla="*/ 88544 h 279730"/>
                  <a:gd name="connsiteX215" fmla="*/ 293599 w 454609"/>
                  <a:gd name="connsiteY215" fmla="*/ 87173 h 279730"/>
                  <a:gd name="connsiteX216" fmla="*/ 293294 w 454609"/>
                  <a:gd name="connsiteY216" fmla="*/ 86030 h 279730"/>
                  <a:gd name="connsiteX217" fmla="*/ 296037 w 454609"/>
                  <a:gd name="connsiteY217" fmla="*/ 83058 h 279730"/>
                  <a:gd name="connsiteX218" fmla="*/ 295885 w 454609"/>
                  <a:gd name="connsiteY218" fmla="*/ 81534 h 279730"/>
                  <a:gd name="connsiteX219" fmla="*/ 294742 w 454609"/>
                  <a:gd name="connsiteY219" fmla="*/ 79553 h 279730"/>
                  <a:gd name="connsiteX220" fmla="*/ 292075 w 454609"/>
                  <a:gd name="connsiteY220" fmla="*/ 76810 h 279730"/>
                  <a:gd name="connsiteX221" fmla="*/ 288493 w 454609"/>
                  <a:gd name="connsiteY221" fmla="*/ 74905 h 279730"/>
                  <a:gd name="connsiteX222" fmla="*/ 280873 w 454609"/>
                  <a:gd name="connsiteY222" fmla="*/ 74295 h 279730"/>
                  <a:gd name="connsiteX223" fmla="*/ 275082 w 454609"/>
                  <a:gd name="connsiteY223" fmla="*/ 75057 h 279730"/>
                  <a:gd name="connsiteX224" fmla="*/ 270281 w 454609"/>
                  <a:gd name="connsiteY224" fmla="*/ 77648 h 279730"/>
                  <a:gd name="connsiteX225" fmla="*/ 267843 w 454609"/>
                  <a:gd name="connsiteY225" fmla="*/ 77876 h 279730"/>
                  <a:gd name="connsiteX226" fmla="*/ 254051 w 454609"/>
                  <a:gd name="connsiteY226" fmla="*/ 73457 h 279730"/>
                  <a:gd name="connsiteX227" fmla="*/ 241630 w 454609"/>
                  <a:gd name="connsiteY227" fmla="*/ 71018 h 279730"/>
                  <a:gd name="connsiteX228" fmla="*/ 237515 w 454609"/>
                  <a:gd name="connsiteY228" fmla="*/ 69418 h 279730"/>
                  <a:gd name="connsiteX229" fmla="*/ 237973 w 454609"/>
                  <a:gd name="connsiteY229" fmla="*/ 65151 h 279730"/>
                  <a:gd name="connsiteX230" fmla="*/ 237820 w 454609"/>
                  <a:gd name="connsiteY230" fmla="*/ 63932 h 279730"/>
                  <a:gd name="connsiteX231" fmla="*/ 235991 w 454609"/>
                  <a:gd name="connsiteY231" fmla="*/ 61036 h 279730"/>
                  <a:gd name="connsiteX232" fmla="*/ 221590 w 454609"/>
                  <a:gd name="connsiteY232" fmla="*/ 53035 h 279730"/>
                  <a:gd name="connsiteX233" fmla="*/ 213131 w 454609"/>
                  <a:gd name="connsiteY233" fmla="*/ 46482 h 279730"/>
                  <a:gd name="connsiteX234" fmla="*/ 194462 w 454609"/>
                  <a:gd name="connsiteY234" fmla="*/ 28575 h 279730"/>
                  <a:gd name="connsiteX235" fmla="*/ 189357 w 454609"/>
                  <a:gd name="connsiteY235" fmla="*/ 21031 h 279730"/>
                  <a:gd name="connsiteX236" fmla="*/ 185014 w 454609"/>
                  <a:gd name="connsiteY236" fmla="*/ 16231 h 279730"/>
                  <a:gd name="connsiteX237" fmla="*/ 176708 w 454609"/>
                  <a:gd name="connsiteY237" fmla="*/ 10973 h 279730"/>
                  <a:gd name="connsiteX238" fmla="*/ 168935 w 454609"/>
                  <a:gd name="connsiteY238" fmla="*/ 7849 h 279730"/>
                  <a:gd name="connsiteX239" fmla="*/ 144856 w 454609"/>
                  <a:gd name="connsiteY239" fmla="*/ 1676 h 279730"/>
                  <a:gd name="connsiteX240" fmla="*/ 133274 w 454609"/>
                  <a:gd name="connsiteY240" fmla="*/ 0 h 279730"/>
                  <a:gd name="connsiteX241" fmla="*/ 122758 w 454609"/>
                  <a:gd name="connsiteY241" fmla="*/ 1295 h 279730"/>
                  <a:gd name="connsiteX242" fmla="*/ 105156 w 454609"/>
                  <a:gd name="connsiteY242" fmla="*/ 1372 h 279730"/>
                  <a:gd name="connsiteX243" fmla="*/ 100508 w 454609"/>
                  <a:gd name="connsiteY243" fmla="*/ 2286 h 279730"/>
                  <a:gd name="connsiteX244" fmla="*/ 98908 w 454609"/>
                  <a:gd name="connsiteY244" fmla="*/ 3048 h 279730"/>
                  <a:gd name="connsiteX245" fmla="*/ 98450 w 454609"/>
                  <a:gd name="connsiteY245" fmla="*/ 4496 h 279730"/>
                  <a:gd name="connsiteX246" fmla="*/ 98450 w 454609"/>
                  <a:gd name="connsiteY246" fmla="*/ 6782 h 279730"/>
                  <a:gd name="connsiteX247" fmla="*/ 98984 w 454609"/>
                  <a:gd name="connsiteY247" fmla="*/ 9068 h 279730"/>
                  <a:gd name="connsiteX248" fmla="*/ 99898 w 454609"/>
                  <a:gd name="connsiteY248" fmla="*/ 11201 h 279730"/>
                  <a:gd name="connsiteX249" fmla="*/ 103175 w 454609"/>
                  <a:gd name="connsiteY249" fmla="*/ 12649 h 279730"/>
                  <a:gd name="connsiteX250" fmla="*/ 111557 w 454609"/>
                  <a:gd name="connsiteY250" fmla="*/ 13716 h 279730"/>
                  <a:gd name="connsiteX251" fmla="*/ 130454 w 454609"/>
                  <a:gd name="connsiteY251" fmla="*/ 14097 h 279730"/>
                  <a:gd name="connsiteX252" fmla="*/ 135103 w 454609"/>
                  <a:gd name="connsiteY252" fmla="*/ 16840 h 279730"/>
                  <a:gd name="connsiteX253" fmla="*/ 137084 w 454609"/>
                  <a:gd name="connsiteY253" fmla="*/ 18974 h 279730"/>
                  <a:gd name="connsiteX254" fmla="*/ 137008 w 454609"/>
                  <a:gd name="connsiteY254" fmla="*/ 21412 h 279730"/>
                  <a:gd name="connsiteX255" fmla="*/ 135026 w 454609"/>
                  <a:gd name="connsiteY255" fmla="*/ 24003 h 279730"/>
                  <a:gd name="connsiteX256" fmla="*/ 132817 w 454609"/>
                  <a:gd name="connsiteY256" fmla="*/ 25298 h 279730"/>
                  <a:gd name="connsiteX257" fmla="*/ 129007 w 454609"/>
                  <a:gd name="connsiteY257" fmla="*/ 25527 h 279730"/>
                  <a:gd name="connsiteX258" fmla="*/ 114148 w 454609"/>
                  <a:gd name="connsiteY258" fmla="*/ 23470 h 279730"/>
                  <a:gd name="connsiteX259" fmla="*/ 99060 w 454609"/>
                  <a:gd name="connsiteY259" fmla="*/ 27889 h 279730"/>
                  <a:gd name="connsiteX260" fmla="*/ 87325 w 454609"/>
                  <a:gd name="connsiteY260" fmla="*/ 30175 h 279730"/>
                  <a:gd name="connsiteX261" fmla="*/ 69418 w 454609"/>
                  <a:gd name="connsiteY261" fmla="*/ 28575 h 279730"/>
                  <a:gd name="connsiteX262" fmla="*/ 58217 w 454609"/>
                  <a:gd name="connsiteY262" fmla="*/ 32995 h 279730"/>
                  <a:gd name="connsiteX263" fmla="*/ 48920 w 454609"/>
                  <a:gd name="connsiteY263" fmla="*/ 45339 h 279730"/>
                  <a:gd name="connsiteX264" fmla="*/ 48692 w 454609"/>
                  <a:gd name="connsiteY264" fmla="*/ 47549 h 279730"/>
                  <a:gd name="connsiteX265" fmla="*/ 61112 w 454609"/>
                  <a:gd name="connsiteY265" fmla="*/ 50292 h 279730"/>
                  <a:gd name="connsiteX266" fmla="*/ 76886 w 454609"/>
                  <a:gd name="connsiteY266" fmla="*/ 55397 h 279730"/>
                  <a:gd name="connsiteX267" fmla="*/ 84353 w 454609"/>
                  <a:gd name="connsiteY267" fmla="*/ 65227 h 279730"/>
                  <a:gd name="connsiteX268" fmla="*/ 99593 w 454609"/>
                  <a:gd name="connsiteY268" fmla="*/ 67970 h 279730"/>
                  <a:gd name="connsiteX269" fmla="*/ 106299 w 454609"/>
                  <a:gd name="connsiteY269" fmla="*/ 70104 h 279730"/>
                  <a:gd name="connsiteX270" fmla="*/ 110185 w 454609"/>
                  <a:gd name="connsiteY270" fmla="*/ 72542 h 279730"/>
                  <a:gd name="connsiteX271" fmla="*/ 88621 w 454609"/>
                  <a:gd name="connsiteY271" fmla="*/ 72619 h 279730"/>
                  <a:gd name="connsiteX272" fmla="*/ 78943 w 454609"/>
                  <a:gd name="connsiteY272" fmla="*/ 71323 h 279730"/>
                  <a:gd name="connsiteX273" fmla="*/ 72847 w 454609"/>
                  <a:gd name="connsiteY273" fmla="*/ 71476 h 279730"/>
                  <a:gd name="connsiteX274" fmla="*/ 67666 w 454609"/>
                  <a:gd name="connsiteY274" fmla="*/ 64770 h 279730"/>
                  <a:gd name="connsiteX275" fmla="*/ 59893 w 454609"/>
                  <a:gd name="connsiteY275" fmla="*/ 61189 h 279730"/>
                  <a:gd name="connsiteX276" fmla="*/ 49073 w 454609"/>
                  <a:gd name="connsiteY276" fmla="*/ 60808 h 279730"/>
                  <a:gd name="connsiteX277" fmla="*/ 40996 w 454609"/>
                  <a:gd name="connsiteY277" fmla="*/ 57683 h 279730"/>
                  <a:gd name="connsiteX278" fmla="*/ 32766 w 454609"/>
                  <a:gd name="connsiteY278" fmla="*/ 58064 h 279730"/>
                  <a:gd name="connsiteX279" fmla="*/ 24765 w 454609"/>
                  <a:gd name="connsiteY279" fmla="*/ 60731 h 279730"/>
                  <a:gd name="connsiteX280" fmla="*/ 24003 w 454609"/>
                  <a:gd name="connsiteY280" fmla="*/ 73000 h 279730"/>
                  <a:gd name="connsiteX281" fmla="*/ 33757 w 454609"/>
                  <a:gd name="connsiteY281" fmla="*/ 80315 h 279730"/>
                  <a:gd name="connsiteX282" fmla="*/ 44882 w 454609"/>
                  <a:gd name="connsiteY282" fmla="*/ 86944 h 279730"/>
                  <a:gd name="connsiteX283" fmla="*/ 47396 w 454609"/>
                  <a:gd name="connsiteY283" fmla="*/ 89611 h 279730"/>
                  <a:gd name="connsiteX284" fmla="*/ 39700 w 454609"/>
                  <a:gd name="connsiteY284" fmla="*/ 89687 h 279730"/>
                  <a:gd name="connsiteX285" fmla="*/ 29489 w 454609"/>
                  <a:gd name="connsiteY285" fmla="*/ 88087 h 279730"/>
                  <a:gd name="connsiteX286" fmla="*/ 25527 w 454609"/>
                  <a:gd name="connsiteY286" fmla="*/ 88392 h 279730"/>
                  <a:gd name="connsiteX287" fmla="*/ 16993 w 454609"/>
                  <a:gd name="connsiteY287" fmla="*/ 90830 h 279730"/>
                  <a:gd name="connsiteX288" fmla="*/ 15011 w 454609"/>
                  <a:gd name="connsiteY288" fmla="*/ 92583 h 279730"/>
                  <a:gd name="connsiteX289" fmla="*/ 14630 w 454609"/>
                  <a:gd name="connsiteY289" fmla="*/ 94107 h 279730"/>
                  <a:gd name="connsiteX290" fmla="*/ 15621 w 454609"/>
                  <a:gd name="connsiteY290" fmla="*/ 96088 h 279730"/>
                  <a:gd name="connsiteX291" fmla="*/ 17983 w 454609"/>
                  <a:gd name="connsiteY291" fmla="*/ 98374 h 279730"/>
                  <a:gd name="connsiteX292" fmla="*/ 21565 w 454609"/>
                  <a:gd name="connsiteY292" fmla="*/ 100279 h 279730"/>
                  <a:gd name="connsiteX293" fmla="*/ 28956 w 454609"/>
                  <a:gd name="connsiteY293" fmla="*/ 102413 h 279730"/>
                  <a:gd name="connsiteX294" fmla="*/ 33604 w 454609"/>
                  <a:gd name="connsiteY294" fmla="*/ 103022 h 279730"/>
                  <a:gd name="connsiteX295" fmla="*/ 43586 w 454609"/>
                  <a:gd name="connsiteY295" fmla="*/ 101575 h 279730"/>
                  <a:gd name="connsiteX296" fmla="*/ 52959 w 454609"/>
                  <a:gd name="connsiteY296" fmla="*/ 110033 h 279730"/>
                  <a:gd name="connsiteX297" fmla="*/ 61189 w 454609"/>
                  <a:gd name="connsiteY297" fmla="*/ 110109 h 279730"/>
                  <a:gd name="connsiteX298" fmla="*/ 84582 w 454609"/>
                  <a:gd name="connsiteY298" fmla="*/ 104165 h 279730"/>
                  <a:gd name="connsiteX299" fmla="*/ 97231 w 454609"/>
                  <a:gd name="connsiteY299" fmla="*/ 104775 h 279730"/>
                  <a:gd name="connsiteX300" fmla="*/ 95631 w 454609"/>
                  <a:gd name="connsiteY300" fmla="*/ 105918 h 279730"/>
                  <a:gd name="connsiteX301" fmla="*/ 84811 w 454609"/>
                  <a:gd name="connsiteY301" fmla="*/ 109423 h 279730"/>
                  <a:gd name="connsiteX302" fmla="*/ 83896 w 454609"/>
                  <a:gd name="connsiteY302" fmla="*/ 110795 h 279730"/>
                  <a:gd name="connsiteX303" fmla="*/ 83668 w 454609"/>
                  <a:gd name="connsiteY303" fmla="*/ 112852 h 279730"/>
                  <a:gd name="connsiteX304" fmla="*/ 84201 w 454609"/>
                  <a:gd name="connsiteY304" fmla="*/ 115367 h 279730"/>
                  <a:gd name="connsiteX305" fmla="*/ 83744 w 454609"/>
                  <a:gd name="connsiteY305" fmla="*/ 116967 h 27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</a:cxnLst>
                <a:rect l="l" t="t" r="r" b="b"/>
                <a:pathLst>
                  <a:path w="454609" h="279730">
                    <a:moveTo>
                      <a:pt x="82372" y="117577"/>
                    </a:moveTo>
                    <a:lnTo>
                      <a:pt x="53416" y="117196"/>
                    </a:lnTo>
                    <a:lnTo>
                      <a:pt x="38329" y="116053"/>
                    </a:lnTo>
                    <a:lnTo>
                      <a:pt x="0" y="109957"/>
                    </a:lnTo>
                    <a:lnTo>
                      <a:pt x="5182" y="119710"/>
                    </a:lnTo>
                    <a:lnTo>
                      <a:pt x="6401" y="123825"/>
                    </a:lnTo>
                    <a:lnTo>
                      <a:pt x="7087" y="129159"/>
                    </a:lnTo>
                    <a:lnTo>
                      <a:pt x="11963" y="135179"/>
                    </a:lnTo>
                    <a:lnTo>
                      <a:pt x="29947" y="147599"/>
                    </a:lnTo>
                    <a:lnTo>
                      <a:pt x="35433" y="150266"/>
                    </a:lnTo>
                    <a:lnTo>
                      <a:pt x="40005" y="151486"/>
                    </a:lnTo>
                    <a:lnTo>
                      <a:pt x="47244" y="152095"/>
                    </a:lnTo>
                    <a:lnTo>
                      <a:pt x="57226" y="152095"/>
                    </a:lnTo>
                    <a:lnTo>
                      <a:pt x="69723" y="149962"/>
                    </a:lnTo>
                    <a:lnTo>
                      <a:pt x="84887" y="145771"/>
                    </a:lnTo>
                    <a:lnTo>
                      <a:pt x="91821" y="144856"/>
                    </a:lnTo>
                    <a:lnTo>
                      <a:pt x="89002" y="149200"/>
                    </a:lnTo>
                    <a:lnTo>
                      <a:pt x="87325" y="150876"/>
                    </a:lnTo>
                    <a:lnTo>
                      <a:pt x="56921" y="159410"/>
                    </a:lnTo>
                    <a:lnTo>
                      <a:pt x="46863" y="161011"/>
                    </a:lnTo>
                    <a:lnTo>
                      <a:pt x="42977" y="162992"/>
                    </a:lnTo>
                    <a:lnTo>
                      <a:pt x="40234" y="172364"/>
                    </a:lnTo>
                    <a:lnTo>
                      <a:pt x="43205" y="174803"/>
                    </a:lnTo>
                    <a:lnTo>
                      <a:pt x="56388" y="177851"/>
                    </a:lnTo>
                    <a:lnTo>
                      <a:pt x="64694" y="183413"/>
                    </a:lnTo>
                    <a:lnTo>
                      <a:pt x="66980" y="183109"/>
                    </a:lnTo>
                    <a:lnTo>
                      <a:pt x="74676" y="179527"/>
                    </a:lnTo>
                    <a:lnTo>
                      <a:pt x="91745" y="174727"/>
                    </a:lnTo>
                    <a:lnTo>
                      <a:pt x="96393" y="173888"/>
                    </a:lnTo>
                    <a:lnTo>
                      <a:pt x="103175" y="173812"/>
                    </a:lnTo>
                    <a:lnTo>
                      <a:pt x="108966" y="174269"/>
                    </a:lnTo>
                    <a:lnTo>
                      <a:pt x="109804" y="175184"/>
                    </a:lnTo>
                    <a:lnTo>
                      <a:pt x="105842" y="177622"/>
                    </a:lnTo>
                    <a:lnTo>
                      <a:pt x="103175" y="181280"/>
                    </a:lnTo>
                    <a:lnTo>
                      <a:pt x="103784" y="182270"/>
                    </a:lnTo>
                    <a:lnTo>
                      <a:pt x="105918" y="182956"/>
                    </a:lnTo>
                    <a:lnTo>
                      <a:pt x="110033" y="183337"/>
                    </a:lnTo>
                    <a:lnTo>
                      <a:pt x="124816" y="177927"/>
                    </a:lnTo>
                    <a:lnTo>
                      <a:pt x="131445" y="176708"/>
                    </a:lnTo>
                    <a:lnTo>
                      <a:pt x="145085" y="171450"/>
                    </a:lnTo>
                    <a:lnTo>
                      <a:pt x="153086" y="169621"/>
                    </a:lnTo>
                    <a:lnTo>
                      <a:pt x="159944" y="169621"/>
                    </a:lnTo>
                    <a:lnTo>
                      <a:pt x="166192" y="170536"/>
                    </a:lnTo>
                    <a:lnTo>
                      <a:pt x="175336" y="176251"/>
                    </a:lnTo>
                    <a:lnTo>
                      <a:pt x="196825" y="176936"/>
                    </a:lnTo>
                    <a:lnTo>
                      <a:pt x="212065" y="176251"/>
                    </a:lnTo>
                    <a:lnTo>
                      <a:pt x="210388" y="177317"/>
                    </a:lnTo>
                    <a:lnTo>
                      <a:pt x="190043" y="181051"/>
                    </a:lnTo>
                    <a:lnTo>
                      <a:pt x="163754" y="184023"/>
                    </a:lnTo>
                    <a:lnTo>
                      <a:pt x="158496" y="192329"/>
                    </a:lnTo>
                    <a:lnTo>
                      <a:pt x="152324" y="194843"/>
                    </a:lnTo>
                    <a:lnTo>
                      <a:pt x="143561" y="194920"/>
                    </a:lnTo>
                    <a:lnTo>
                      <a:pt x="134798" y="196291"/>
                    </a:lnTo>
                    <a:lnTo>
                      <a:pt x="109347" y="204978"/>
                    </a:lnTo>
                    <a:lnTo>
                      <a:pt x="101117" y="208712"/>
                    </a:lnTo>
                    <a:lnTo>
                      <a:pt x="100889" y="210464"/>
                    </a:lnTo>
                    <a:lnTo>
                      <a:pt x="101498" y="212369"/>
                    </a:lnTo>
                    <a:lnTo>
                      <a:pt x="102946" y="214198"/>
                    </a:lnTo>
                    <a:lnTo>
                      <a:pt x="111252" y="219075"/>
                    </a:lnTo>
                    <a:lnTo>
                      <a:pt x="133121" y="224485"/>
                    </a:lnTo>
                    <a:lnTo>
                      <a:pt x="139979" y="227228"/>
                    </a:lnTo>
                    <a:lnTo>
                      <a:pt x="138151" y="227762"/>
                    </a:lnTo>
                    <a:lnTo>
                      <a:pt x="124435" y="227076"/>
                    </a:lnTo>
                    <a:lnTo>
                      <a:pt x="121996" y="227914"/>
                    </a:lnTo>
                    <a:lnTo>
                      <a:pt x="121615" y="229286"/>
                    </a:lnTo>
                    <a:lnTo>
                      <a:pt x="124816" y="232943"/>
                    </a:lnTo>
                    <a:lnTo>
                      <a:pt x="131064" y="238430"/>
                    </a:lnTo>
                    <a:lnTo>
                      <a:pt x="135865" y="241325"/>
                    </a:lnTo>
                    <a:lnTo>
                      <a:pt x="141961" y="241935"/>
                    </a:lnTo>
                    <a:lnTo>
                      <a:pt x="147295" y="240944"/>
                    </a:lnTo>
                    <a:lnTo>
                      <a:pt x="157201" y="241630"/>
                    </a:lnTo>
                    <a:lnTo>
                      <a:pt x="187452" y="245212"/>
                    </a:lnTo>
                    <a:lnTo>
                      <a:pt x="190119" y="246888"/>
                    </a:lnTo>
                    <a:lnTo>
                      <a:pt x="173431" y="248717"/>
                    </a:lnTo>
                    <a:lnTo>
                      <a:pt x="156820" y="251536"/>
                    </a:lnTo>
                    <a:lnTo>
                      <a:pt x="152095" y="253822"/>
                    </a:lnTo>
                    <a:lnTo>
                      <a:pt x="153619" y="256337"/>
                    </a:lnTo>
                    <a:lnTo>
                      <a:pt x="158648" y="259766"/>
                    </a:lnTo>
                    <a:lnTo>
                      <a:pt x="171298" y="266090"/>
                    </a:lnTo>
                    <a:lnTo>
                      <a:pt x="188824" y="272491"/>
                    </a:lnTo>
                    <a:lnTo>
                      <a:pt x="207797" y="276530"/>
                    </a:lnTo>
                    <a:lnTo>
                      <a:pt x="226847" y="278968"/>
                    </a:lnTo>
                    <a:lnTo>
                      <a:pt x="238658" y="279730"/>
                    </a:lnTo>
                    <a:lnTo>
                      <a:pt x="247421" y="278587"/>
                    </a:lnTo>
                    <a:lnTo>
                      <a:pt x="249784" y="276835"/>
                    </a:lnTo>
                    <a:lnTo>
                      <a:pt x="248564" y="273939"/>
                    </a:lnTo>
                    <a:lnTo>
                      <a:pt x="246736" y="271653"/>
                    </a:lnTo>
                    <a:lnTo>
                      <a:pt x="244297" y="269824"/>
                    </a:lnTo>
                    <a:lnTo>
                      <a:pt x="237211" y="266548"/>
                    </a:lnTo>
                    <a:lnTo>
                      <a:pt x="238354" y="265405"/>
                    </a:lnTo>
                    <a:lnTo>
                      <a:pt x="244678" y="264566"/>
                    </a:lnTo>
                    <a:lnTo>
                      <a:pt x="250927" y="264871"/>
                    </a:lnTo>
                    <a:lnTo>
                      <a:pt x="257175" y="266090"/>
                    </a:lnTo>
                    <a:lnTo>
                      <a:pt x="261518" y="267919"/>
                    </a:lnTo>
                    <a:lnTo>
                      <a:pt x="263804" y="270358"/>
                    </a:lnTo>
                    <a:lnTo>
                      <a:pt x="267386" y="272415"/>
                    </a:lnTo>
                    <a:lnTo>
                      <a:pt x="275996" y="276073"/>
                    </a:lnTo>
                    <a:lnTo>
                      <a:pt x="278740" y="278282"/>
                    </a:lnTo>
                    <a:lnTo>
                      <a:pt x="280873" y="278892"/>
                    </a:lnTo>
                    <a:lnTo>
                      <a:pt x="282245" y="277901"/>
                    </a:lnTo>
                    <a:lnTo>
                      <a:pt x="281559" y="275234"/>
                    </a:lnTo>
                    <a:lnTo>
                      <a:pt x="277520" y="268986"/>
                    </a:lnTo>
                    <a:lnTo>
                      <a:pt x="271882" y="261290"/>
                    </a:lnTo>
                    <a:lnTo>
                      <a:pt x="262433" y="250774"/>
                    </a:lnTo>
                    <a:lnTo>
                      <a:pt x="259537" y="246355"/>
                    </a:lnTo>
                    <a:lnTo>
                      <a:pt x="260985" y="241478"/>
                    </a:lnTo>
                    <a:lnTo>
                      <a:pt x="262585" y="242011"/>
                    </a:lnTo>
                    <a:lnTo>
                      <a:pt x="265328" y="244297"/>
                    </a:lnTo>
                    <a:lnTo>
                      <a:pt x="275844" y="255575"/>
                    </a:lnTo>
                    <a:lnTo>
                      <a:pt x="283007" y="261290"/>
                    </a:lnTo>
                    <a:lnTo>
                      <a:pt x="297485" y="274777"/>
                    </a:lnTo>
                    <a:lnTo>
                      <a:pt x="302362" y="276835"/>
                    </a:lnTo>
                    <a:lnTo>
                      <a:pt x="308077" y="276682"/>
                    </a:lnTo>
                    <a:lnTo>
                      <a:pt x="309296" y="276149"/>
                    </a:lnTo>
                    <a:lnTo>
                      <a:pt x="311582" y="272034"/>
                    </a:lnTo>
                    <a:lnTo>
                      <a:pt x="314858" y="264414"/>
                    </a:lnTo>
                    <a:lnTo>
                      <a:pt x="316459" y="259537"/>
                    </a:lnTo>
                    <a:lnTo>
                      <a:pt x="315849" y="253670"/>
                    </a:lnTo>
                    <a:lnTo>
                      <a:pt x="312268" y="246507"/>
                    </a:lnTo>
                    <a:lnTo>
                      <a:pt x="311201" y="243383"/>
                    </a:lnTo>
                    <a:lnTo>
                      <a:pt x="312496" y="242392"/>
                    </a:lnTo>
                    <a:lnTo>
                      <a:pt x="317449" y="241859"/>
                    </a:lnTo>
                    <a:lnTo>
                      <a:pt x="328955" y="250774"/>
                    </a:lnTo>
                    <a:lnTo>
                      <a:pt x="334289" y="252374"/>
                    </a:lnTo>
                    <a:lnTo>
                      <a:pt x="338404" y="250927"/>
                    </a:lnTo>
                    <a:lnTo>
                      <a:pt x="340614" y="247345"/>
                    </a:lnTo>
                    <a:lnTo>
                      <a:pt x="340995" y="244983"/>
                    </a:lnTo>
                    <a:lnTo>
                      <a:pt x="340690" y="242468"/>
                    </a:lnTo>
                    <a:lnTo>
                      <a:pt x="339852" y="240716"/>
                    </a:lnTo>
                    <a:lnTo>
                      <a:pt x="338557" y="239801"/>
                    </a:lnTo>
                    <a:lnTo>
                      <a:pt x="331165" y="237592"/>
                    </a:lnTo>
                    <a:lnTo>
                      <a:pt x="330175" y="235991"/>
                    </a:lnTo>
                    <a:lnTo>
                      <a:pt x="332613" y="233934"/>
                    </a:lnTo>
                    <a:lnTo>
                      <a:pt x="333527" y="229743"/>
                    </a:lnTo>
                    <a:lnTo>
                      <a:pt x="332613" y="219456"/>
                    </a:lnTo>
                    <a:lnTo>
                      <a:pt x="333604" y="213817"/>
                    </a:lnTo>
                    <a:lnTo>
                      <a:pt x="335966" y="210464"/>
                    </a:lnTo>
                    <a:lnTo>
                      <a:pt x="338404" y="208559"/>
                    </a:lnTo>
                    <a:lnTo>
                      <a:pt x="344653" y="204902"/>
                    </a:lnTo>
                    <a:lnTo>
                      <a:pt x="346558" y="204292"/>
                    </a:lnTo>
                    <a:lnTo>
                      <a:pt x="347091" y="205054"/>
                    </a:lnTo>
                    <a:lnTo>
                      <a:pt x="342976" y="212369"/>
                    </a:lnTo>
                    <a:lnTo>
                      <a:pt x="341757" y="215417"/>
                    </a:lnTo>
                    <a:lnTo>
                      <a:pt x="341528" y="217246"/>
                    </a:lnTo>
                    <a:lnTo>
                      <a:pt x="341681" y="220751"/>
                    </a:lnTo>
                    <a:lnTo>
                      <a:pt x="342976" y="229286"/>
                    </a:lnTo>
                    <a:lnTo>
                      <a:pt x="345338" y="233020"/>
                    </a:lnTo>
                    <a:lnTo>
                      <a:pt x="354787" y="235610"/>
                    </a:lnTo>
                    <a:lnTo>
                      <a:pt x="360197" y="232029"/>
                    </a:lnTo>
                    <a:lnTo>
                      <a:pt x="369189" y="224028"/>
                    </a:lnTo>
                    <a:lnTo>
                      <a:pt x="375590" y="219532"/>
                    </a:lnTo>
                    <a:lnTo>
                      <a:pt x="378104" y="216789"/>
                    </a:lnTo>
                    <a:lnTo>
                      <a:pt x="380390" y="210312"/>
                    </a:lnTo>
                    <a:lnTo>
                      <a:pt x="382067" y="209626"/>
                    </a:lnTo>
                    <a:lnTo>
                      <a:pt x="389534" y="210236"/>
                    </a:lnTo>
                    <a:lnTo>
                      <a:pt x="393116" y="208864"/>
                    </a:lnTo>
                    <a:lnTo>
                      <a:pt x="400050" y="204902"/>
                    </a:lnTo>
                    <a:lnTo>
                      <a:pt x="413918" y="199644"/>
                    </a:lnTo>
                    <a:lnTo>
                      <a:pt x="445008" y="190424"/>
                    </a:lnTo>
                    <a:lnTo>
                      <a:pt x="449199" y="188214"/>
                    </a:lnTo>
                    <a:lnTo>
                      <a:pt x="454609" y="183871"/>
                    </a:lnTo>
                    <a:lnTo>
                      <a:pt x="453771" y="180137"/>
                    </a:lnTo>
                    <a:lnTo>
                      <a:pt x="449427" y="175031"/>
                    </a:lnTo>
                    <a:lnTo>
                      <a:pt x="436778" y="162687"/>
                    </a:lnTo>
                    <a:lnTo>
                      <a:pt x="431140" y="155677"/>
                    </a:lnTo>
                    <a:lnTo>
                      <a:pt x="429920" y="155372"/>
                    </a:lnTo>
                    <a:lnTo>
                      <a:pt x="427177" y="157124"/>
                    </a:lnTo>
                    <a:lnTo>
                      <a:pt x="425120" y="159029"/>
                    </a:lnTo>
                    <a:lnTo>
                      <a:pt x="419481" y="166497"/>
                    </a:lnTo>
                    <a:lnTo>
                      <a:pt x="417195" y="167107"/>
                    </a:lnTo>
                    <a:lnTo>
                      <a:pt x="414223" y="160858"/>
                    </a:lnTo>
                    <a:lnTo>
                      <a:pt x="410489" y="156210"/>
                    </a:lnTo>
                    <a:lnTo>
                      <a:pt x="408508" y="154762"/>
                    </a:lnTo>
                    <a:lnTo>
                      <a:pt x="404393" y="153619"/>
                    </a:lnTo>
                    <a:lnTo>
                      <a:pt x="392354" y="152705"/>
                    </a:lnTo>
                    <a:lnTo>
                      <a:pt x="384124" y="156896"/>
                    </a:lnTo>
                    <a:lnTo>
                      <a:pt x="381610" y="157429"/>
                    </a:lnTo>
                    <a:lnTo>
                      <a:pt x="369341" y="159182"/>
                    </a:lnTo>
                    <a:lnTo>
                      <a:pt x="367284" y="158420"/>
                    </a:lnTo>
                    <a:lnTo>
                      <a:pt x="370180" y="154076"/>
                    </a:lnTo>
                    <a:lnTo>
                      <a:pt x="373151" y="151257"/>
                    </a:lnTo>
                    <a:lnTo>
                      <a:pt x="376809" y="138836"/>
                    </a:lnTo>
                    <a:lnTo>
                      <a:pt x="379628" y="131140"/>
                    </a:lnTo>
                    <a:lnTo>
                      <a:pt x="375742" y="124739"/>
                    </a:lnTo>
                    <a:lnTo>
                      <a:pt x="370865" y="118110"/>
                    </a:lnTo>
                    <a:lnTo>
                      <a:pt x="365989" y="117805"/>
                    </a:lnTo>
                    <a:lnTo>
                      <a:pt x="353492" y="114910"/>
                    </a:lnTo>
                    <a:lnTo>
                      <a:pt x="345415" y="114148"/>
                    </a:lnTo>
                    <a:lnTo>
                      <a:pt x="342976" y="113309"/>
                    </a:lnTo>
                    <a:lnTo>
                      <a:pt x="345034" y="110109"/>
                    </a:lnTo>
                    <a:lnTo>
                      <a:pt x="354482" y="105385"/>
                    </a:lnTo>
                    <a:lnTo>
                      <a:pt x="354787" y="103632"/>
                    </a:lnTo>
                    <a:lnTo>
                      <a:pt x="354330" y="95326"/>
                    </a:lnTo>
                    <a:lnTo>
                      <a:pt x="353720" y="91211"/>
                    </a:lnTo>
                    <a:lnTo>
                      <a:pt x="352577" y="89078"/>
                    </a:lnTo>
                    <a:lnTo>
                      <a:pt x="341528" y="85268"/>
                    </a:lnTo>
                    <a:lnTo>
                      <a:pt x="335128" y="84049"/>
                    </a:lnTo>
                    <a:lnTo>
                      <a:pt x="323545" y="84125"/>
                    </a:lnTo>
                    <a:lnTo>
                      <a:pt x="319659" y="85039"/>
                    </a:lnTo>
                    <a:lnTo>
                      <a:pt x="315011" y="87782"/>
                    </a:lnTo>
                    <a:lnTo>
                      <a:pt x="314249" y="91211"/>
                    </a:lnTo>
                    <a:lnTo>
                      <a:pt x="314935" y="96393"/>
                    </a:lnTo>
                    <a:lnTo>
                      <a:pt x="316230" y="99441"/>
                    </a:lnTo>
                    <a:lnTo>
                      <a:pt x="325222" y="102032"/>
                    </a:lnTo>
                    <a:lnTo>
                      <a:pt x="330022" y="107213"/>
                    </a:lnTo>
                    <a:lnTo>
                      <a:pt x="332384" y="110871"/>
                    </a:lnTo>
                    <a:lnTo>
                      <a:pt x="332232" y="112090"/>
                    </a:lnTo>
                    <a:lnTo>
                      <a:pt x="327203" y="110109"/>
                    </a:lnTo>
                    <a:lnTo>
                      <a:pt x="319126" y="110338"/>
                    </a:lnTo>
                    <a:lnTo>
                      <a:pt x="306705" y="107290"/>
                    </a:lnTo>
                    <a:lnTo>
                      <a:pt x="300457" y="104394"/>
                    </a:lnTo>
                    <a:lnTo>
                      <a:pt x="293522" y="98755"/>
                    </a:lnTo>
                    <a:lnTo>
                      <a:pt x="292760" y="96393"/>
                    </a:lnTo>
                    <a:lnTo>
                      <a:pt x="295504" y="90145"/>
                    </a:lnTo>
                    <a:lnTo>
                      <a:pt x="295199" y="88544"/>
                    </a:lnTo>
                    <a:lnTo>
                      <a:pt x="293599" y="87173"/>
                    </a:lnTo>
                    <a:lnTo>
                      <a:pt x="293294" y="86030"/>
                    </a:lnTo>
                    <a:lnTo>
                      <a:pt x="296037" y="83058"/>
                    </a:lnTo>
                    <a:lnTo>
                      <a:pt x="295885" y="81534"/>
                    </a:lnTo>
                    <a:lnTo>
                      <a:pt x="294742" y="79553"/>
                    </a:lnTo>
                    <a:lnTo>
                      <a:pt x="292075" y="76810"/>
                    </a:lnTo>
                    <a:lnTo>
                      <a:pt x="288493" y="74905"/>
                    </a:lnTo>
                    <a:lnTo>
                      <a:pt x="280873" y="74295"/>
                    </a:lnTo>
                    <a:lnTo>
                      <a:pt x="275082" y="75057"/>
                    </a:lnTo>
                    <a:lnTo>
                      <a:pt x="270281" y="77648"/>
                    </a:lnTo>
                    <a:lnTo>
                      <a:pt x="267843" y="77876"/>
                    </a:lnTo>
                    <a:lnTo>
                      <a:pt x="254051" y="73457"/>
                    </a:lnTo>
                    <a:lnTo>
                      <a:pt x="241630" y="71018"/>
                    </a:lnTo>
                    <a:lnTo>
                      <a:pt x="237515" y="69418"/>
                    </a:lnTo>
                    <a:lnTo>
                      <a:pt x="237973" y="65151"/>
                    </a:lnTo>
                    <a:lnTo>
                      <a:pt x="237820" y="63932"/>
                    </a:lnTo>
                    <a:lnTo>
                      <a:pt x="235991" y="61036"/>
                    </a:lnTo>
                    <a:lnTo>
                      <a:pt x="221590" y="53035"/>
                    </a:lnTo>
                    <a:lnTo>
                      <a:pt x="213131" y="46482"/>
                    </a:lnTo>
                    <a:lnTo>
                      <a:pt x="194462" y="28575"/>
                    </a:lnTo>
                    <a:lnTo>
                      <a:pt x="189357" y="21031"/>
                    </a:lnTo>
                    <a:lnTo>
                      <a:pt x="185014" y="16231"/>
                    </a:lnTo>
                    <a:lnTo>
                      <a:pt x="176708" y="10973"/>
                    </a:lnTo>
                    <a:lnTo>
                      <a:pt x="168935" y="7849"/>
                    </a:lnTo>
                    <a:lnTo>
                      <a:pt x="144856" y="1676"/>
                    </a:lnTo>
                    <a:lnTo>
                      <a:pt x="133274" y="0"/>
                    </a:lnTo>
                    <a:lnTo>
                      <a:pt x="122758" y="1295"/>
                    </a:lnTo>
                    <a:lnTo>
                      <a:pt x="105156" y="1372"/>
                    </a:lnTo>
                    <a:lnTo>
                      <a:pt x="100508" y="2286"/>
                    </a:lnTo>
                    <a:lnTo>
                      <a:pt x="98908" y="3048"/>
                    </a:lnTo>
                    <a:lnTo>
                      <a:pt x="98450" y="4496"/>
                    </a:lnTo>
                    <a:lnTo>
                      <a:pt x="98450" y="6782"/>
                    </a:lnTo>
                    <a:lnTo>
                      <a:pt x="98984" y="9068"/>
                    </a:lnTo>
                    <a:lnTo>
                      <a:pt x="99898" y="11201"/>
                    </a:lnTo>
                    <a:lnTo>
                      <a:pt x="103175" y="12649"/>
                    </a:lnTo>
                    <a:lnTo>
                      <a:pt x="111557" y="13716"/>
                    </a:lnTo>
                    <a:lnTo>
                      <a:pt x="130454" y="14097"/>
                    </a:lnTo>
                    <a:lnTo>
                      <a:pt x="135103" y="16840"/>
                    </a:lnTo>
                    <a:lnTo>
                      <a:pt x="137084" y="18974"/>
                    </a:lnTo>
                    <a:lnTo>
                      <a:pt x="137008" y="21412"/>
                    </a:lnTo>
                    <a:lnTo>
                      <a:pt x="135026" y="24003"/>
                    </a:lnTo>
                    <a:lnTo>
                      <a:pt x="132817" y="25298"/>
                    </a:lnTo>
                    <a:lnTo>
                      <a:pt x="129007" y="25527"/>
                    </a:lnTo>
                    <a:lnTo>
                      <a:pt x="114148" y="23470"/>
                    </a:lnTo>
                    <a:lnTo>
                      <a:pt x="99060" y="27889"/>
                    </a:lnTo>
                    <a:lnTo>
                      <a:pt x="87325" y="30175"/>
                    </a:lnTo>
                    <a:lnTo>
                      <a:pt x="69418" y="28575"/>
                    </a:lnTo>
                    <a:lnTo>
                      <a:pt x="58217" y="32995"/>
                    </a:lnTo>
                    <a:lnTo>
                      <a:pt x="48920" y="45339"/>
                    </a:lnTo>
                    <a:lnTo>
                      <a:pt x="48692" y="47549"/>
                    </a:lnTo>
                    <a:lnTo>
                      <a:pt x="61112" y="50292"/>
                    </a:lnTo>
                    <a:lnTo>
                      <a:pt x="76886" y="55397"/>
                    </a:lnTo>
                    <a:lnTo>
                      <a:pt x="84353" y="65227"/>
                    </a:lnTo>
                    <a:lnTo>
                      <a:pt x="99593" y="67970"/>
                    </a:lnTo>
                    <a:lnTo>
                      <a:pt x="106299" y="70104"/>
                    </a:lnTo>
                    <a:lnTo>
                      <a:pt x="110185" y="72542"/>
                    </a:lnTo>
                    <a:lnTo>
                      <a:pt x="88621" y="72619"/>
                    </a:lnTo>
                    <a:lnTo>
                      <a:pt x="78943" y="71323"/>
                    </a:lnTo>
                    <a:lnTo>
                      <a:pt x="72847" y="71476"/>
                    </a:lnTo>
                    <a:lnTo>
                      <a:pt x="67666" y="64770"/>
                    </a:lnTo>
                    <a:lnTo>
                      <a:pt x="59893" y="61189"/>
                    </a:lnTo>
                    <a:lnTo>
                      <a:pt x="49073" y="60808"/>
                    </a:lnTo>
                    <a:lnTo>
                      <a:pt x="40996" y="57683"/>
                    </a:lnTo>
                    <a:lnTo>
                      <a:pt x="32766" y="58064"/>
                    </a:lnTo>
                    <a:lnTo>
                      <a:pt x="24765" y="60731"/>
                    </a:lnTo>
                    <a:lnTo>
                      <a:pt x="24003" y="73000"/>
                    </a:lnTo>
                    <a:lnTo>
                      <a:pt x="33757" y="80315"/>
                    </a:lnTo>
                    <a:lnTo>
                      <a:pt x="44882" y="86944"/>
                    </a:lnTo>
                    <a:lnTo>
                      <a:pt x="47396" y="89611"/>
                    </a:lnTo>
                    <a:lnTo>
                      <a:pt x="39700" y="89687"/>
                    </a:lnTo>
                    <a:lnTo>
                      <a:pt x="29489" y="88087"/>
                    </a:lnTo>
                    <a:lnTo>
                      <a:pt x="25527" y="88392"/>
                    </a:lnTo>
                    <a:lnTo>
                      <a:pt x="16993" y="90830"/>
                    </a:lnTo>
                    <a:lnTo>
                      <a:pt x="15011" y="92583"/>
                    </a:lnTo>
                    <a:lnTo>
                      <a:pt x="14630" y="94107"/>
                    </a:lnTo>
                    <a:lnTo>
                      <a:pt x="15621" y="96088"/>
                    </a:lnTo>
                    <a:lnTo>
                      <a:pt x="17983" y="98374"/>
                    </a:lnTo>
                    <a:lnTo>
                      <a:pt x="21565" y="100279"/>
                    </a:lnTo>
                    <a:lnTo>
                      <a:pt x="28956" y="102413"/>
                    </a:lnTo>
                    <a:lnTo>
                      <a:pt x="33604" y="103022"/>
                    </a:lnTo>
                    <a:lnTo>
                      <a:pt x="43586" y="101575"/>
                    </a:lnTo>
                    <a:lnTo>
                      <a:pt x="52959" y="110033"/>
                    </a:lnTo>
                    <a:lnTo>
                      <a:pt x="61189" y="110109"/>
                    </a:lnTo>
                    <a:lnTo>
                      <a:pt x="84582" y="104165"/>
                    </a:lnTo>
                    <a:lnTo>
                      <a:pt x="97231" y="104775"/>
                    </a:lnTo>
                    <a:lnTo>
                      <a:pt x="95631" y="105918"/>
                    </a:lnTo>
                    <a:lnTo>
                      <a:pt x="84811" y="109423"/>
                    </a:lnTo>
                    <a:lnTo>
                      <a:pt x="83896" y="110795"/>
                    </a:lnTo>
                    <a:lnTo>
                      <a:pt x="83668" y="112852"/>
                    </a:lnTo>
                    <a:lnTo>
                      <a:pt x="84201" y="115367"/>
                    </a:lnTo>
                    <a:lnTo>
                      <a:pt x="83744" y="1169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6" name="Freeform: Shape 1925">
                <a:extLst>
                  <a:ext uri="{FF2B5EF4-FFF2-40B4-BE49-F238E27FC236}">
                    <a16:creationId xmlns:a16="http://schemas.microsoft.com/office/drawing/2014/main" id="{69D4BC88-1F83-4151-BE15-88AB7A31822F}"/>
                  </a:ext>
                </a:extLst>
              </p:cNvPr>
              <p:cNvSpPr/>
              <p:nvPr/>
            </p:nvSpPr>
            <p:spPr>
              <a:xfrm>
                <a:off x="1487042" y="663016"/>
                <a:ext cx="133807" cy="83438"/>
              </a:xfrm>
              <a:custGeom>
                <a:avLst/>
                <a:gdLst>
                  <a:gd name="connsiteX0" fmla="*/ 9525 w 133807"/>
                  <a:gd name="connsiteY0" fmla="*/ 18440 h 83438"/>
                  <a:gd name="connsiteX1" fmla="*/ 10897 w 133807"/>
                  <a:gd name="connsiteY1" fmla="*/ 20803 h 83438"/>
                  <a:gd name="connsiteX2" fmla="*/ 991 w 133807"/>
                  <a:gd name="connsiteY2" fmla="*/ 24308 h 83438"/>
                  <a:gd name="connsiteX3" fmla="*/ 686 w 133807"/>
                  <a:gd name="connsiteY3" fmla="*/ 25908 h 83438"/>
                  <a:gd name="connsiteX4" fmla="*/ 914 w 133807"/>
                  <a:gd name="connsiteY4" fmla="*/ 27661 h 83438"/>
                  <a:gd name="connsiteX5" fmla="*/ 2515 w 133807"/>
                  <a:gd name="connsiteY5" fmla="*/ 30937 h 83438"/>
                  <a:gd name="connsiteX6" fmla="*/ 3353 w 133807"/>
                  <a:gd name="connsiteY6" fmla="*/ 31699 h 83438"/>
                  <a:gd name="connsiteX7" fmla="*/ 8763 w 133807"/>
                  <a:gd name="connsiteY7" fmla="*/ 33833 h 83438"/>
                  <a:gd name="connsiteX8" fmla="*/ 10516 w 133807"/>
                  <a:gd name="connsiteY8" fmla="*/ 35281 h 83438"/>
                  <a:gd name="connsiteX9" fmla="*/ 11278 w 133807"/>
                  <a:gd name="connsiteY9" fmla="*/ 40310 h 83438"/>
                  <a:gd name="connsiteX10" fmla="*/ 19355 w 133807"/>
                  <a:gd name="connsiteY10" fmla="*/ 45644 h 83438"/>
                  <a:gd name="connsiteX11" fmla="*/ 20193 w 133807"/>
                  <a:gd name="connsiteY11" fmla="*/ 48311 h 83438"/>
                  <a:gd name="connsiteX12" fmla="*/ 39472 w 133807"/>
                  <a:gd name="connsiteY12" fmla="*/ 50521 h 83438"/>
                  <a:gd name="connsiteX13" fmla="*/ 50902 w 133807"/>
                  <a:gd name="connsiteY13" fmla="*/ 54331 h 83438"/>
                  <a:gd name="connsiteX14" fmla="*/ 54102 w 133807"/>
                  <a:gd name="connsiteY14" fmla="*/ 54788 h 83438"/>
                  <a:gd name="connsiteX15" fmla="*/ 53569 w 133807"/>
                  <a:gd name="connsiteY15" fmla="*/ 55931 h 83438"/>
                  <a:gd name="connsiteX16" fmla="*/ 50368 w 133807"/>
                  <a:gd name="connsiteY16" fmla="*/ 57760 h 83438"/>
                  <a:gd name="connsiteX17" fmla="*/ 43206 w 133807"/>
                  <a:gd name="connsiteY17" fmla="*/ 58903 h 83438"/>
                  <a:gd name="connsiteX18" fmla="*/ 26441 w 133807"/>
                  <a:gd name="connsiteY18" fmla="*/ 59893 h 83438"/>
                  <a:gd name="connsiteX19" fmla="*/ 26822 w 133807"/>
                  <a:gd name="connsiteY19" fmla="*/ 61493 h 83438"/>
                  <a:gd name="connsiteX20" fmla="*/ 27889 w 133807"/>
                  <a:gd name="connsiteY20" fmla="*/ 63246 h 83438"/>
                  <a:gd name="connsiteX21" fmla="*/ 35433 w 133807"/>
                  <a:gd name="connsiteY21" fmla="*/ 68885 h 83438"/>
                  <a:gd name="connsiteX22" fmla="*/ 48311 w 133807"/>
                  <a:gd name="connsiteY22" fmla="*/ 72923 h 83438"/>
                  <a:gd name="connsiteX23" fmla="*/ 51206 w 133807"/>
                  <a:gd name="connsiteY23" fmla="*/ 75057 h 83438"/>
                  <a:gd name="connsiteX24" fmla="*/ 49911 w 133807"/>
                  <a:gd name="connsiteY24" fmla="*/ 77267 h 83438"/>
                  <a:gd name="connsiteX25" fmla="*/ 49454 w 133807"/>
                  <a:gd name="connsiteY25" fmla="*/ 79096 h 83438"/>
                  <a:gd name="connsiteX26" fmla="*/ 50368 w 133807"/>
                  <a:gd name="connsiteY26" fmla="*/ 81686 h 83438"/>
                  <a:gd name="connsiteX27" fmla="*/ 52349 w 133807"/>
                  <a:gd name="connsiteY27" fmla="*/ 83439 h 83438"/>
                  <a:gd name="connsiteX28" fmla="*/ 58369 w 133807"/>
                  <a:gd name="connsiteY28" fmla="*/ 82982 h 83438"/>
                  <a:gd name="connsiteX29" fmla="*/ 67361 w 133807"/>
                  <a:gd name="connsiteY29" fmla="*/ 79858 h 83438"/>
                  <a:gd name="connsiteX30" fmla="*/ 72238 w 133807"/>
                  <a:gd name="connsiteY30" fmla="*/ 78029 h 83438"/>
                  <a:gd name="connsiteX31" fmla="*/ 90297 w 133807"/>
                  <a:gd name="connsiteY31" fmla="*/ 76733 h 83438"/>
                  <a:gd name="connsiteX32" fmla="*/ 103480 w 133807"/>
                  <a:gd name="connsiteY32" fmla="*/ 73685 h 83438"/>
                  <a:gd name="connsiteX33" fmla="*/ 111938 w 133807"/>
                  <a:gd name="connsiteY33" fmla="*/ 70485 h 83438"/>
                  <a:gd name="connsiteX34" fmla="*/ 115138 w 133807"/>
                  <a:gd name="connsiteY34" fmla="*/ 69875 h 83438"/>
                  <a:gd name="connsiteX35" fmla="*/ 121768 w 133807"/>
                  <a:gd name="connsiteY35" fmla="*/ 70028 h 83438"/>
                  <a:gd name="connsiteX36" fmla="*/ 126111 w 133807"/>
                  <a:gd name="connsiteY36" fmla="*/ 68047 h 83438"/>
                  <a:gd name="connsiteX37" fmla="*/ 132055 w 133807"/>
                  <a:gd name="connsiteY37" fmla="*/ 61189 h 83438"/>
                  <a:gd name="connsiteX38" fmla="*/ 131978 w 133807"/>
                  <a:gd name="connsiteY38" fmla="*/ 58598 h 83438"/>
                  <a:gd name="connsiteX39" fmla="*/ 129921 w 133807"/>
                  <a:gd name="connsiteY39" fmla="*/ 56159 h 83438"/>
                  <a:gd name="connsiteX40" fmla="*/ 125501 w 133807"/>
                  <a:gd name="connsiteY40" fmla="*/ 52654 h 83438"/>
                  <a:gd name="connsiteX41" fmla="*/ 116738 w 133807"/>
                  <a:gd name="connsiteY41" fmla="*/ 48768 h 83438"/>
                  <a:gd name="connsiteX42" fmla="*/ 119101 w 133807"/>
                  <a:gd name="connsiteY42" fmla="*/ 45568 h 83438"/>
                  <a:gd name="connsiteX43" fmla="*/ 128931 w 133807"/>
                  <a:gd name="connsiteY43" fmla="*/ 41453 h 83438"/>
                  <a:gd name="connsiteX44" fmla="*/ 133807 w 133807"/>
                  <a:gd name="connsiteY44" fmla="*/ 38710 h 83438"/>
                  <a:gd name="connsiteX45" fmla="*/ 133807 w 133807"/>
                  <a:gd name="connsiteY45" fmla="*/ 37414 h 83438"/>
                  <a:gd name="connsiteX46" fmla="*/ 132817 w 133807"/>
                  <a:gd name="connsiteY46" fmla="*/ 34900 h 83438"/>
                  <a:gd name="connsiteX47" fmla="*/ 128245 w 133807"/>
                  <a:gd name="connsiteY47" fmla="*/ 31623 h 83438"/>
                  <a:gd name="connsiteX48" fmla="*/ 113462 w 133807"/>
                  <a:gd name="connsiteY48" fmla="*/ 25908 h 83438"/>
                  <a:gd name="connsiteX49" fmla="*/ 107747 w 133807"/>
                  <a:gd name="connsiteY49" fmla="*/ 24308 h 83438"/>
                  <a:gd name="connsiteX50" fmla="*/ 91973 w 133807"/>
                  <a:gd name="connsiteY50" fmla="*/ 25298 h 83438"/>
                  <a:gd name="connsiteX51" fmla="*/ 82753 w 133807"/>
                  <a:gd name="connsiteY51" fmla="*/ 23089 h 83438"/>
                  <a:gd name="connsiteX52" fmla="*/ 80772 w 133807"/>
                  <a:gd name="connsiteY52" fmla="*/ 21412 h 83438"/>
                  <a:gd name="connsiteX53" fmla="*/ 81306 w 133807"/>
                  <a:gd name="connsiteY53" fmla="*/ 19583 h 83438"/>
                  <a:gd name="connsiteX54" fmla="*/ 80467 w 133807"/>
                  <a:gd name="connsiteY54" fmla="*/ 17678 h 83438"/>
                  <a:gd name="connsiteX55" fmla="*/ 72314 w 133807"/>
                  <a:gd name="connsiteY55" fmla="*/ 11811 h 83438"/>
                  <a:gd name="connsiteX56" fmla="*/ 67971 w 133807"/>
                  <a:gd name="connsiteY56" fmla="*/ 9982 h 83438"/>
                  <a:gd name="connsiteX57" fmla="*/ 54483 w 133807"/>
                  <a:gd name="connsiteY57" fmla="*/ 7163 h 83438"/>
                  <a:gd name="connsiteX58" fmla="*/ 45415 w 133807"/>
                  <a:gd name="connsiteY58" fmla="*/ 4039 h 83438"/>
                  <a:gd name="connsiteX59" fmla="*/ 37109 w 133807"/>
                  <a:gd name="connsiteY59" fmla="*/ 1905 h 83438"/>
                  <a:gd name="connsiteX60" fmla="*/ 28880 w 133807"/>
                  <a:gd name="connsiteY60" fmla="*/ 762 h 83438"/>
                  <a:gd name="connsiteX61" fmla="*/ 11582 w 133807"/>
                  <a:gd name="connsiteY61" fmla="*/ 0 h 83438"/>
                  <a:gd name="connsiteX62" fmla="*/ 5029 w 133807"/>
                  <a:gd name="connsiteY62" fmla="*/ 76 h 83438"/>
                  <a:gd name="connsiteX63" fmla="*/ 381 w 133807"/>
                  <a:gd name="connsiteY63" fmla="*/ 2667 h 83438"/>
                  <a:gd name="connsiteX64" fmla="*/ 0 w 133807"/>
                  <a:gd name="connsiteY64" fmla="*/ 4572 h 83438"/>
                  <a:gd name="connsiteX65" fmla="*/ 1981 w 133807"/>
                  <a:gd name="connsiteY65" fmla="*/ 9525 h 8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33807" h="83438">
                    <a:moveTo>
                      <a:pt x="9525" y="18440"/>
                    </a:moveTo>
                    <a:lnTo>
                      <a:pt x="10897" y="20803"/>
                    </a:lnTo>
                    <a:lnTo>
                      <a:pt x="991" y="24308"/>
                    </a:lnTo>
                    <a:lnTo>
                      <a:pt x="686" y="25908"/>
                    </a:lnTo>
                    <a:lnTo>
                      <a:pt x="914" y="27661"/>
                    </a:lnTo>
                    <a:lnTo>
                      <a:pt x="2515" y="30937"/>
                    </a:lnTo>
                    <a:lnTo>
                      <a:pt x="3353" y="31699"/>
                    </a:lnTo>
                    <a:lnTo>
                      <a:pt x="8763" y="33833"/>
                    </a:lnTo>
                    <a:lnTo>
                      <a:pt x="10516" y="35281"/>
                    </a:lnTo>
                    <a:lnTo>
                      <a:pt x="11278" y="40310"/>
                    </a:lnTo>
                    <a:lnTo>
                      <a:pt x="19355" y="45644"/>
                    </a:lnTo>
                    <a:lnTo>
                      <a:pt x="20193" y="48311"/>
                    </a:lnTo>
                    <a:lnTo>
                      <a:pt x="39472" y="50521"/>
                    </a:lnTo>
                    <a:lnTo>
                      <a:pt x="50902" y="54331"/>
                    </a:lnTo>
                    <a:lnTo>
                      <a:pt x="54102" y="54788"/>
                    </a:lnTo>
                    <a:lnTo>
                      <a:pt x="53569" y="55931"/>
                    </a:lnTo>
                    <a:lnTo>
                      <a:pt x="50368" y="57760"/>
                    </a:lnTo>
                    <a:lnTo>
                      <a:pt x="43206" y="58903"/>
                    </a:lnTo>
                    <a:lnTo>
                      <a:pt x="26441" y="59893"/>
                    </a:lnTo>
                    <a:lnTo>
                      <a:pt x="26822" y="61493"/>
                    </a:lnTo>
                    <a:lnTo>
                      <a:pt x="27889" y="63246"/>
                    </a:lnTo>
                    <a:lnTo>
                      <a:pt x="35433" y="68885"/>
                    </a:lnTo>
                    <a:lnTo>
                      <a:pt x="48311" y="72923"/>
                    </a:lnTo>
                    <a:lnTo>
                      <a:pt x="51206" y="75057"/>
                    </a:lnTo>
                    <a:lnTo>
                      <a:pt x="49911" y="77267"/>
                    </a:lnTo>
                    <a:lnTo>
                      <a:pt x="49454" y="79096"/>
                    </a:lnTo>
                    <a:lnTo>
                      <a:pt x="50368" y="81686"/>
                    </a:lnTo>
                    <a:lnTo>
                      <a:pt x="52349" y="83439"/>
                    </a:lnTo>
                    <a:lnTo>
                      <a:pt x="58369" y="82982"/>
                    </a:lnTo>
                    <a:lnTo>
                      <a:pt x="67361" y="79858"/>
                    </a:lnTo>
                    <a:lnTo>
                      <a:pt x="72238" y="78029"/>
                    </a:lnTo>
                    <a:lnTo>
                      <a:pt x="90297" y="76733"/>
                    </a:lnTo>
                    <a:lnTo>
                      <a:pt x="103480" y="73685"/>
                    </a:lnTo>
                    <a:lnTo>
                      <a:pt x="111938" y="70485"/>
                    </a:lnTo>
                    <a:lnTo>
                      <a:pt x="115138" y="69875"/>
                    </a:lnTo>
                    <a:lnTo>
                      <a:pt x="121768" y="70028"/>
                    </a:lnTo>
                    <a:lnTo>
                      <a:pt x="126111" y="68047"/>
                    </a:lnTo>
                    <a:lnTo>
                      <a:pt x="132055" y="61189"/>
                    </a:lnTo>
                    <a:lnTo>
                      <a:pt x="131978" y="58598"/>
                    </a:lnTo>
                    <a:lnTo>
                      <a:pt x="129921" y="56159"/>
                    </a:lnTo>
                    <a:lnTo>
                      <a:pt x="125501" y="52654"/>
                    </a:lnTo>
                    <a:lnTo>
                      <a:pt x="116738" y="48768"/>
                    </a:lnTo>
                    <a:lnTo>
                      <a:pt x="119101" y="45568"/>
                    </a:lnTo>
                    <a:lnTo>
                      <a:pt x="128931" y="41453"/>
                    </a:lnTo>
                    <a:lnTo>
                      <a:pt x="133807" y="38710"/>
                    </a:lnTo>
                    <a:lnTo>
                      <a:pt x="133807" y="37414"/>
                    </a:lnTo>
                    <a:lnTo>
                      <a:pt x="132817" y="34900"/>
                    </a:lnTo>
                    <a:lnTo>
                      <a:pt x="128245" y="31623"/>
                    </a:lnTo>
                    <a:lnTo>
                      <a:pt x="113462" y="25908"/>
                    </a:lnTo>
                    <a:lnTo>
                      <a:pt x="107747" y="24308"/>
                    </a:lnTo>
                    <a:lnTo>
                      <a:pt x="91973" y="25298"/>
                    </a:lnTo>
                    <a:lnTo>
                      <a:pt x="82753" y="23089"/>
                    </a:lnTo>
                    <a:lnTo>
                      <a:pt x="80772" y="21412"/>
                    </a:lnTo>
                    <a:lnTo>
                      <a:pt x="81306" y="19583"/>
                    </a:lnTo>
                    <a:lnTo>
                      <a:pt x="80467" y="17678"/>
                    </a:lnTo>
                    <a:lnTo>
                      <a:pt x="72314" y="11811"/>
                    </a:lnTo>
                    <a:lnTo>
                      <a:pt x="67971" y="9982"/>
                    </a:lnTo>
                    <a:lnTo>
                      <a:pt x="54483" y="7163"/>
                    </a:lnTo>
                    <a:lnTo>
                      <a:pt x="45415" y="4039"/>
                    </a:lnTo>
                    <a:lnTo>
                      <a:pt x="37109" y="1905"/>
                    </a:lnTo>
                    <a:lnTo>
                      <a:pt x="28880" y="762"/>
                    </a:lnTo>
                    <a:lnTo>
                      <a:pt x="11582" y="0"/>
                    </a:lnTo>
                    <a:lnTo>
                      <a:pt x="5029" y="76"/>
                    </a:lnTo>
                    <a:lnTo>
                      <a:pt x="381" y="2667"/>
                    </a:lnTo>
                    <a:lnTo>
                      <a:pt x="0" y="4572"/>
                    </a:lnTo>
                    <a:lnTo>
                      <a:pt x="1981" y="95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7" name="Freeform: Shape 1926">
                <a:extLst>
                  <a:ext uri="{FF2B5EF4-FFF2-40B4-BE49-F238E27FC236}">
                    <a16:creationId xmlns:a16="http://schemas.microsoft.com/office/drawing/2014/main" id="{8510B3D6-8B22-4D09-B295-BC7D93412E2A}"/>
                  </a:ext>
                </a:extLst>
              </p:cNvPr>
              <p:cNvSpPr/>
              <p:nvPr/>
            </p:nvSpPr>
            <p:spPr>
              <a:xfrm>
                <a:off x="1417853" y="547496"/>
                <a:ext cx="52577" cy="36728"/>
              </a:xfrm>
              <a:custGeom>
                <a:avLst/>
                <a:gdLst>
                  <a:gd name="connsiteX0" fmla="*/ 2667 w 52577"/>
                  <a:gd name="connsiteY0" fmla="*/ 21565 h 36728"/>
                  <a:gd name="connsiteX1" fmla="*/ 4877 w 52577"/>
                  <a:gd name="connsiteY1" fmla="*/ 22784 h 36728"/>
                  <a:gd name="connsiteX2" fmla="*/ 10439 w 52577"/>
                  <a:gd name="connsiteY2" fmla="*/ 23165 h 36728"/>
                  <a:gd name="connsiteX3" fmla="*/ 23698 w 52577"/>
                  <a:gd name="connsiteY3" fmla="*/ 22555 h 36728"/>
                  <a:gd name="connsiteX4" fmla="*/ 30709 w 52577"/>
                  <a:gd name="connsiteY4" fmla="*/ 26670 h 36728"/>
                  <a:gd name="connsiteX5" fmla="*/ 31775 w 52577"/>
                  <a:gd name="connsiteY5" fmla="*/ 29870 h 36728"/>
                  <a:gd name="connsiteX6" fmla="*/ 31928 w 52577"/>
                  <a:gd name="connsiteY6" fmla="*/ 31471 h 36728"/>
                  <a:gd name="connsiteX7" fmla="*/ 35128 w 52577"/>
                  <a:gd name="connsiteY7" fmla="*/ 33452 h 36728"/>
                  <a:gd name="connsiteX8" fmla="*/ 45796 w 52577"/>
                  <a:gd name="connsiteY8" fmla="*/ 36728 h 36728"/>
                  <a:gd name="connsiteX9" fmla="*/ 48082 w 52577"/>
                  <a:gd name="connsiteY9" fmla="*/ 36576 h 36728"/>
                  <a:gd name="connsiteX10" fmla="*/ 49835 w 52577"/>
                  <a:gd name="connsiteY10" fmla="*/ 35585 h 36728"/>
                  <a:gd name="connsiteX11" fmla="*/ 51816 w 52577"/>
                  <a:gd name="connsiteY11" fmla="*/ 31394 h 36728"/>
                  <a:gd name="connsiteX12" fmla="*/ 52578 w 52577"/>
                  <a:gd name="connsiteY12" fmla="*/ 25679 h 36728"/>
                  <a:gd name="connsiteX13" fmla="*/ 51740 w 52577"/>
                  <a:gd name="connsiteY13" fmla="*/ 14326 h 36728"/>
                  <a:gd name="connsiteX14" fmla="*/ 50521 w 52577"/>
                  <a:gd name="connsiteY14" fmla="*/ 9373 h 36728"/>
                  <a:gd name="connsiteX15" fmla="*/ 47701 w 52577"/>
                  <a:gd name="connsiteY15" fmla="*/ 5486 h 36728"/>
                  <a:gd name="connsiteX16" fmla="*/ 42977 w 52577"/>
                  <a:gd name="connsiteY16" fmla="*/ 2896 h 36728"/>
                  <a:gd name="connsiteX17" fmla="*/ 37719 w 52577"/>
                  <a:gd name="connsiteY17" fmla="*/ 1753 h 36728"/>
                  <a:gd name="connsiteX18" fmla="*/ 27203 w 52577"/>
                  <a:gd name="connsiteY18" fmla="*/ 1600 h 36728"/>
                  <a:gd name="connsiteX19" fmla="*/ 15316 w 52577"/>
                  <a:gd name="connsiteY19" fmla="*/ 0 h 36728"/>
                  <a:gd name="connsiteX20" fmla="*/ 12573 w 52577"/>
                  <a:gd name="connsiteY20" fmla="*/ 381 h 36728"/>
                  <a:gd name="connsiteX21" fmla="*/ 2819 w 52577"/>
                  <a:gd name="connsiteY21" fmla="*/ 4496 h 36728"/>
                  <a:gd name="connsiteX22" fmla="*/ 1829 w 52577"/>
                  <a:gd name="connsiteY22" fmla="*/ 5563 h 36728"/>
                  <a:gd name="connsiteX23" fmla="*/ 229 w 52577"/>
                  <a:gd name="connsiteY23" fmla="*/ 9982 h 36728"/>
                  <a:gd name="connsiteX24" fmla="*/ 0 w 52577"/>
                  <a:gd name="connsiteY24" fmla="*/ 12573 h 36728"/>
                  <a:gd name="connsiteX25" fmla="*/ 1295 w 52577"/>
                  <a:gd name="connsiteY25" fmla="*/ 19736 h 3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577" h="36728">
                    <a:moveTo>
                      <a:pt x="2667" y="21565"/>
                    </a:moveTo>
                    <a:lnTo>
                      <a:pt x="4877" y="22784"/>
                    </a:lnTo>
                    <a:lnTo>
                      <a:pt x="10439" y="23165"/>
                    </a:lnTo>
                    <a:lnTo>
                      <a:pt x="23698" y="22555"/>
                    </a:lnTo>
                    <a:lnTo>
                      <a:pt x="30709" y="26670"/>
                    </a:lnTo>
                    <a:lnTo>
                      <a:pt x="31775" y="29870"/>
                    </a:lnTo>
                    <a:lnTo>
                      <a:pt x="31928" y="31471"/>
                    </a:lnTo>
                    <a:lnTo>
                      <a:pt x="35128" y="33452"/>
                    </a:lnTo>
                    <a:lnTo>
                      <a:pt x="45796" y="36728"/>
                    </a:lnTo>
                    <a:lnTo>
                      <a:pt x="48082" y="36576"/>
                    </a:lnTo>
                    <a:lnTo>
                      <a:pt x="49835" y="35585"/>
                    </a:lnTo>
                    <a:lnTo>
                      <a:pt x="51816" y="31394"/>
                    </a:lnTo>
                    <a:lnTo>
                      <a:pt x="52578" y="25679"/>
                    </a:lnTo>
                    <a:lnTo>
                      <a:pt x="51740" y="14326"/>
                    </a:lnTo>
                    <a:lnTo>
                      <a:pt x="50521" y="9373"/>
                    </a:lnTo>
                    <a:lnTo>
                      <a:pt x="47701" y="5486"/>
                    </a:lnTo>
                    <a:lnTo>
                      <a:pt x="42977" y="2896"/>
                    </a:lnTo>
                    <a:lnTo>
                      <a:pt x="37719" y="1753"/>
                    </a:lnTo>
                    <a:lnTo>
                      <a:pt x="27203" y="1600"/>
                    </a:lnTo>
                    <a:lnTo>
                      <a:pt x="15316" y="0"/>
                    </a:lnTo>
                    <a:lnTo>
                      <a:pt x="12573" y="381"/>
                    </a:lnTo>
                    <a:lnTo>
                      <a:pt x="2819" y="4496"/>
                    </a:lnTo>
                    <a:lnTo>
                      <a:pt x="1829" y="5563"/>
                    </a:lnTo>
                    <a:lnTo>
                      <a:pt x="229" y="9982"/>
                    </a:lnTo>
                    <a:lnTo>
                      <a:pt x="0" y="12573"/>
                    </a:lnTo>
                    <a:lnTo>
                      <a:pt x="1295" y="1973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8" name="Freeform: Shape 1927">
                <a:extLst>
                  <a:ext uri="{FF2B5EF4-FFF2-40B4-BE49-F238E27FC236}">
                    <a16:creationId xmlns:a16="http://schemas.microsoft.com/office/drawing/2014/main" id="{0C5CD8F3-2681-41FD-AA57-C4167818A99F}"/>
                  </a:ext>
                </a:extLst>
              </p:cNvPr>
              <p:cNvSpPr/>
              <p:nvPr/>
            </p:nvSpPr>
            <p:spPr>
              <a:xfrm>
                <a:off x="599541" y="896797"/>
                <a:ext cx="14020" cy="15392"/>
              </a:xfrm>
              <a:custGeom>
                <a:avLst/>
                <a:gdLst>
                  <a:gd name="connsiteX0" fmla="*/ 762 w 14020"/>
                  <a:gd name="connsiteY0" fmla="*/ 12497 h 15392"/>
                  <a:gd name="connsiteX1" fmla="*/ 0 w 14020"/>
                  <a:gd name="connsiteY1" fmla="*/ 14554 h 15392"/>
                  <a:gd name="connsiteX2" fmla="*/ 3353 w 14020"/>
                  <a:gd name="connsiteY2" fmla="*/ 15392 h 15392"/>
                  <a:gd name="connsiteX3" fmla="*/ 6325 w 14020"/>
                  <a:gd name="connsiteY3" fmla="*/ 15011 h 15392"/>
                  <a:gd name="connsiteX4" fmla="*/ 9068 w 14020"/>
                  <a:gd name="connsiteY4" fmla="*/ 13487 h 15392"/>
                  <a:gd name="connsiteX5" fmla="*/ 11049 w 14020"/>
                  <a:gd name="connsiteY5" fmla="*/ 11659 h 15392"/>
                  <a:gd name="connsiteX6" fmla="*/ 12344 w 14020"/>
                  <a:gd name="connsiteY6" fmla="*/ 9601 h 15392"/>
                  <a:gd name="connsiteX7" fmla="*/ 13335 w 14020"/>
                  <a:gd name="connsiteY7" fmla="*/ 7315 h 15392"/>
                  <a:gd name="connsiteX8" fmla="*/ 14021 w 14020"/>
                  <a:gd name="connsiteY8" fmla="*/ 2438 h 15392"/>
                  <a:gd name="connsiteX9" fmla="*/ 13640 w 14020"/>
                  <a:gd name="connsiteY9" fmla="*/ 762 h 15392"/>
                  <a:gd name="connsiteX10" fmla="*/ 12649 w 14020"/>
                  <a:gd name="connsiteY10" fmla="*/ 0 h 15392"/>
                  <a:gd name="connsiteX11" fmla="*/ 9601 w 14020"/>
                  <a:gd name="connsiteY11" fmla="*/ 762 h 15392"/>
                  <a:gd name="connsiteX12" fmla="*/ 7696 w 14020"/>
                  <a:gd name="connsiteY12" fmla="*/ 2667 h 15392"/>
                  <a:gd name="connsiteX13" fmla="*/ 8611 w 14020"/>
                  <a:gd name="connsiteY13" fmla="*/ 4191 h 15392"/>
                  <a:gd name="connsiteX14" fmla="*/ 8687 w 14020"/>
                  <a:gd name="connsiteY14" fmla="*/ 5486 h 15392"/>
                  <a:gd name="connsiteX15" fmla="*/ 8306 w 14020"/>
                  <a:gd name="connsiteY15" fmla="*/ 7010 h 1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020" h="15392">
                    <a:moveTo>
                      <a:pt x="762" y="12497"/>
                    </a:moveTo>
                    <a:lnTo>
                      <a:pt x="0" y="14554"/>
                    </a:lnTo>
                    <a:lnTo>
                      <a:pt x="3353" y="15392"/>
                    </a:lnTo>
                    <a:lnTo>
                      <a:pt x="6325" y="15011"/>
                    </a:lnTo>
                    <a:lnTo>
                      <a:pt x="9068" y="13487"/>
                    </a:lnTo>
                    <a:lnTo>
                      <a:pt x="11049" y="11659"/>
                    </a:lnTo>
                    <a:lnTo>
                      <a:pt x="12344" y="9601"/>
                    </a:lnTo>
                    <a:lnTo>
                      <a:pt x="13335" y="7315"/>
                    </a:lnTo>
                    <a:lnTo>
                      <a:pt x="14021" y="2438"/>
                    </a:lnTo>
                    <a:lnTo>
                      <a:pt x="13640" y="762"/>
                    </a:lnTo>
                    <a:lnTo>
                      <a:pt x="12649" y="0"/>
                    </a:lnTo>
                    <a:lnTo>
                      <a:pt x="9601" y="762"/>
                    </a:lnTo>
                    <a:lnTo>
                      <a:pt x="7696" y="2667"/>
                    </a:lnTo>
                    <a:lnTo>
                      <a:pt x="8611" y="4191"/>
                    </a:lnTo>
                    <a:lnTo>
                      <a:pt x="8687" y="5486"/>
                    </a:lnTo>
                    <a:lnTo>
                      <a:pt x="8306" y="70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9" name="Freeform: Shape 1928">
                <a:extLst>
                  <a:ext uri="{FF2B5EF4-FFF2-40B4-BE49-F238E27FC236}">
                    <a16:creationId xmlns:a16="http://schemas.microsoft.com/office/drawing/2014/main" id="{E3A9FF8E-9F99-48B0-B4D0-FC93A83D8CCF}"/>
                  </a:ext>
                </a:extLst>
              </p:cNvPr>
              <p:cNvSpPr/>
              <p:nvPr/>
            </p:nvSpPr>
            <p:spPr>
              <a:xfrm>
                <a:off x="1206474" y="616381"/>
                <a:ext cx="255041" cy="131140"/>
              </a:xfrm>
              <a:custGeom>
                <a:avLst/>
                <a:gdLst>
                  <a:gd name="connsiteX0" fmla="*/ 1753 w 255041"/>
                  <a:gd name="connsiteY0" fmla="*/ 27280 h 131140"/>
                  <a:gd name="connsiteX1" fmla="*/ 10516 w 255041"/>
                  <a:gd name="connsiteY1" fmla="*/ 27280 h 131140"/>
                  <a:gd name="connsiteX2" fmla="*/ 26289 w 255041"/>
                  <a:gd name="connsiteY2" fmla="*/ 25756 h 131140"/>
                  <a:gd name="connsiteX3" fmla="*/ 32309 w 255041"/>
                  <a:gd name="connsiteY3" fmla="*/ 27813 h 131140"/>
                  <a:gd name="connsiteX4" fmla="*/ 32766 w 255041"/>
                  <a:gd name="connsiteY4" fmla="*/ 30861 h 131140"/>
                  <a:gd name="connsiteX5" fmla="*/ 26594 w 255041"/>
                  <a:gd name="connsiteY5" fmla="*/ 39472 h 131140"/>
                  <a:gd name="connsiteX6" fmla="*/ 23698 w 255041"/>
                  <a:gd name="connsiteY6" fmla="*/ 42291 h 131140"/>
                  <a:gd name="connsiteX7" fmla="*/ 23622 w 255041"/>
                  <a:gd name="connsiteY7" fmla="*/ 44577 h 131140"/>
                  <a:gd name="connsiteX8" fmla="*/ 26518 w 255041"/>
                  <a:gd name="connsiteY8" fmla="*/ 46406 h 131140"/>
                  <a:gd name="connsiteX9" fmla="*/ 29566 w 255041"/>
                  <a:gd name="connsiteY9" fmla="*/ 46482 h 131140"/>
                  <a:gd name="connsiteX10" fmla="*/ 32690 w 255041"/>
                  <a:gd name="connsiteY10" fmla="*/ 44882 h 131140"/>
                  <a:gd name="connsiteX11" fmla="*/ 45949 w 255041"/>
                  <a:gd name="connsiteY11" fmla="*/ 33833 h 131140"/>
                  <a:gd name="connsiteX12" fmla="*/ 55397 w 255041"/>
                  <a:gd name="connsiteY12" fmla="*/ 30937 h 131140"/>
                  <a:gd name="connsiteX13" fmla="*/ 56845 w 255041"/>
                  <a:gd name="connsiteY13" fmla="*/ 31318 h 131140"/>
                  <a:gd name="connsiteX14" fmla="*/ 60960 w 255041"/>
                  <a:gd name="connsiteY14" fmla="*/ 34519 h 131140"/>
                  <a:gd name="connsiteX15" fmla="*/ 65608 w 255041"/>
                  <a:gd name="connsiteY15" fmla="*/ 36957 h 131140"/>
                  <a:gd name="connsiteX16" fmla="*/ 66065 w 255041"/>
                  <a:gd name="connsiteY16" fmla="*/ 38405 h 131140"/>
                  <a:gd name="connsiteX17" fmla="*/ 55245 w 255041"/>
                  <a:gd name="connsiteY17" fmla="*/ 45872 h 131140"/>
                  <a:gd name="connsiteX18" fmla="*/ 53721 w 255041"/>
                  <a:gd name="connsiteY18" fmla="*/ 47473 h 131140"/>
                  <a:gd name="connsiteX19" fmla="*/ 54102 w 255041"/>
                  <a:gd name="connsiteY19" fmla="*/ 48692 h 131140"/>
                  <a:gd name="connsiteX20" fmla="*/ 60960 w 255041"/>
                  <a:gd name="connsiteY20" fmla="*/ 50140 h 131140"/>
                  <a:gd name="connsiteX21" fmla="*/ 79934 w 255041"/>
                  <a:gd name="connsiteY21" fmla="*/ 49682 h 131140"/>
                  <a:gd name="connsiteX22" fmla="*/ 84125 w 255041"/>
                  <a:gd name="connsiteY22" fmla="*/ 51206 h 131140"/>
                  <a:gd name="connsiteX23" fmla="*/ 85573 w 255041"/>
                  <a:gd name="connsiteY23" fmla="*/ 52426 h 131140"/>
                  <a:gd name="connsiteX24" fmla="*/ 78181 w 255041"/>
                  <a:gd name="connsiteY24" fmla="*/ 56159 h 131140"/>
                  <a:gd name="connsiteX25" fmla="*/ 64008 w 255041"/>
                  <a:gd name="connsiteY25" fmla="*/ 58598 h 131140"/>
                  <a:gd name="connsiteX26" fmla="*/ 60427 w 255041"/>
                  <a:gd name="connsiteY26" fmla="*/ 61036 h 131140"/>
                  <a:gd name="connsiteX27" fmla="*/ 77191 w 255041"/>
                  <a:gd name="connsiteY27" fmla="*/ 62027 h 131140"/>
                  <a:gd name="connsiteX28" fmla="*/ 81305 w 255041"/>
                  <a:gd name="connsiteY28" fmla="*/ 64465 h 131140"/>
                  <a:gd name="connsiteX29" fmla="*/ 77953 w 255041"/>
                  <a:gd name="connsiteY29" fmla="*/ 69037 h 131140"/>
                  <a:gd name="connsiteX30" fmla="*/ 70333 w 255041"/>
                  <a:gd name="connsiteY30" fmla="*/ 70714 h 131140"/>
                  <a:gd name="connsiteX31" fmla="*/ 52959 w 255041"/>
                  <a:gd name="connsiteY31" fmla="*/ 69037 h 131140"/>
                  <a:gd name="connsiteX32" fmla="*/ 33071 w 255041"/>
                  <a:gd name="connsiteY32" fmla="*/ 65684 h 131140"/>
                  <a:gd name="connsiteX33" fmla="*/ 29489 w 255041"/>
                  <a:gd name="connsiteY33" fmla="*/ 66218 h 131140"/>
                  <a:gd name="connsiteX34" fmla="*/ 25984 w 255041"/>
                  <a:gd name="connsiteY34" fmla="*/ 67970 h 131140"/>
                  <a:gd name="connsiteX35" fmla="*/ 22631 w 255041"/>
                  <a:gd name="connsiteY35" fmla="*/ 70790 h 131140"/>
                  <a:gd name="connsiteX36" fmla="*/ 23012 w 255041"/>
                  <a:gd name="connsiteY36" fmla="*/ 75057 h 131140"/>
                  <a:gd name="connsiteX37" fmla="*/ 27127 w 255041"/>
                  <a:gd name="connsiteY37" fmla="*/ 80620 h 131140"/>
                  <a:gd name="connsiteX38" fmla="*/ 31699 w 255041"/>
                  <a:gd name="connsiteY38" fmla="*/ 84811 h 131140"/>
                  <a:gd name="connsiteX39" fmla="*/ 41377 w 255041"/>
                  <a:gd name="connsiteY39" fmla="*/ 89535 h 131140"/>
                  <a:gd name="connsiteX40" fmla="*/ 48692 w 255041"/>
                  <a:gd name="connsiteY40" fmla="*/ 91669 h 131140"/>
                  <a:gd name="connsiteX41" fmla="*/ 63322 w 255041"/>
                  <a:gd name="connsiteY41" fmla="*/ 92431 h 131140"/>
                  <a:gd name="connsiteX42" fmla="*/ 73762 w 255041"/>
                  <a:gd name="connsiteY42" fmla="*/ 87478 h 131140"/>
                  <a:gd name="connsiteX43" fmla="*/ 110414 w 255041"/>
                  <a:gd name="connsiteY43" fmla="*/ 83210 h 131140"/>
                  <a:gd name="connsiteX44" fmla="*/ 108356 w 255041"/>
                  <a:gd name="connsiteY44" fmla="*/ 86563 h 131140"/>
                  <a:gd name="connsiteX45" fmla="*/ 108814 w 255041"/>
                  <a:gd name="connsiteY45" fmla="*/ 88544 h 131140"/>
                  <a:gd name="connsiteX46" fmla="*/ 110719 w 255041"/>
                  <a:gd name="connsiteY46" fmla="*/ 91211 h 131140"/>
                  <a:gd name="connsiteX47" fmla="*/ 112852 w 255041"/>
                  <a:gd name="connsiteY47" fmla="*/ 92812 h 131140"/>
                  <a:gd name="connsiteX48" fmla="*/ 115214 w 255041"/>
                  <a:gd name="connsiteY48" fmla="*/ 93345 h 131140"/>
                  <a:gd name="connsiteX49" fmla="*/ 127711 w 255041"/>
                  <a:gd name="connsiteY49" fmla="*/ 91211 h 131140"/>
                  <a:gd name="connsiteX50" fmla="*/ 136550 w 255041"/>
                  <a:gd name="connsiteY50" fmla="*/ 90830 h 131140"/>
                  <a:gd name="connsiteX51" fmla="*/ 145390 w 255041"/>
                  <a:gd name="connsiteY51" fmla="*/ 92126 h 131140"/>
                  <a:gd name="connsiteX52" fmla="*/ 165964 w 255041"/>
                  <a:gd name="connsiteY52" fmla="*/ 97536 h 131140"/>
                  <a:gd name="connsiteX53" fmla="*/ 174650 w 255041"/>
                  <a:gd name="connsiteY53" fmla="*/ 97917 h 131140"/>
                  <a:gd name="connsiteX54" fmla="*/ 179146 w 255041"/>
                  <a:gd name="connsiteY54" fmla="*/ 103251 h 131140"/>
                  <a:gd name="connsiteX55" fmla="*/ 184252 w 255041"/>
                  <a:gd name="connsiteY55" fmla="*/ 106832 h 131140"/>
                  <a:gd name="connsiteX56" fmla="*/ 184937 w 255041"/>
                  <a:gd name="connsiteY56" fmla="*/ 108128 h 131140"/>
                  <a:gd name="connsiteX57" fmla="*/ 186157 w 255041"/>
                  <a:gd name="connsiteY57" fmla="*/ 114376 h 131140"/>
                  <a:gd name="connsiteX58" fmla="*/ 186919 w 255041"/>
                  <a:gd name="connsiteY58" fmla="*/ 115900 h 131140"/>
                  <a:gd name="connsiteX59" fmla="*/ 189890 w 255041"/>
                  <a:gd name="connsiteY59" fmla="*/ 119786 h 131140"/>
                  <a:gd name="connsiteX60" fmla="*/ 193548 w 255041"/>
                  <a:gd name="connsiteY60" fmla="*/ 122987 h 131140"/>
                  <a:gd name="connsiteX61" fmla="*/ 205588 w 255041"/>
                  <a:gd name="connsiteY61" fmla="*/ 127864 h 131140"/>
                  <a:gd name="connsiteX62" fmla="*/ 218008 w 255041"/>
                  <a:gd name="connsiteY62" fmla="*/ 131140 h 131140"/>
                  <a:gd name="connsiteX63" fmla="*/ 229438 w 255041"/>
                  <a:gd name="connsiteY63" fmla="*/ 128626 h 131140"/>
                  <a:gd name="connsiteX64" fmla="*/ 241783 w 255041"/>
                  <a:gd name="connsiteY64" fmla="*/ 127330 h 131140"/>
                  <a:gd name="connsiteX65" fmla="*/ 248564 w 255041"/>
                  <a:gd name="connsiteY65" fmla="*/ 125882 h 131140"/>
                  <a:gd name="connsiteX66" fmla="*/ 250012 w 255041"/>
                  <a:gd name="connsiteY66" fmla="*/ 124206 h 131140"/>
                  <a:gd name="connsiteX67" fmla="*/ 252679 w 255041"/>
                  <a:gd name="connsiteY67" fmla="*/ 116891 h 131140"/>
                  <a:gd name="connsiteX68" fmla="*/ 255041 w 255041"/>
                  <a:gd name="connsiteY68" fmla="*/ 114300 h 131140"/>
                  <a:gd name="connsiteX69" fmla="*/ 254813 w 255041"/>
                  <a:gd name="connsiteY69" fmla="*/ 112700 h 131140"/>
                  <a:gd name="connsiteX70" fmla="*/ 252984 w 255041"/>
                  <a:gd name="connsiteY70" fmla="*/ 108052 h 131140"/>
                  <a:gd name="connsiteX71" fmla="*/ 249936 w 255041"/>
                  <a:gd name="connsiteY71" fmla="*/ 104318 h 131140"/>
                  <a:gd name="connsiteX72" fmla="*/ 233248 w 255041"/>
                  <a:gd name="connsiteY72" fmla="*/ 90830 h 131140"/>
                  <a:gd name="connsiteX73" fmla="*/ 225857 w 255041"/>
                  <a:gd name="connsiteY73" fmla="*/ 88849 h 131140"/>
                  <a:gd name="connsiteX74" fmla="*/ 224866 w 255041"/>
                  <a:gd name="connsiteY74" fmla="*/ 87020 h 131140"/>
                  <a:gd name="connsiteX75" fmla="*/ 225247 w 255041"/>
                  <a:gd name="connsiteY75" fmla="*/ 83744 h 131140"/>
                  <a:gd name="connsiteX76" fmla="*/ 225019 w 255041"/>
                  <a:gd name="connsiteY76" fmla="*/ 81305 h 131140"/>
                  <a:gd name="connsiteX77" fmla="*/ 222199 w 255041"/>
                  <a:gd name="connsiteY77" fmla="*/ 77572 h 131140"/>
                  <a:gd name="connsiteX78" fmla="*/ 223342 w 255041"/>
                  <a:gd name="connsiteY78" fmla="*/ 76124 h 131140"/>
                  <a:gd name="connsiteX79" fmla="*/ 228676 w 255041"/>
                  <a:gd name="connsiteY79" fmla="*/ 72923 h 131140"/>
                  <a:gd name="connsiteX80" fmla="*/ 230581 w 255041"/>
                  <a:gd name="connsiteY80" fmla="*/ 68580 h 131140"/>
                  <a:gd name="connsiteX81" fmla="*/ 232486 w 255041"/>
                  <a:gd name="connsiteY81" fmla="*/ 67056 h 131140"/>
                  <a:gd name="connsiteX82" fmla="*/ 231419 w 255041"/>
                  <a:gd name="connsiteY82" fmla="*/ 65380 h 131140"/>
                  <a:gd name="connsiteX83" fmla="*/ 224714 w 255041"/>
                  <a:gd name="connsiteY83" fmla="*/ 62332 h 131140"/>
                  <a:gd name="connsiteX84" fmla="*/ 215722 w 255041"/>
                  <a:gd name="connsiteY84" fmla="*/ 53111 h 131140"/>
                  <a:gd name="connsiteX85" fmla="*/ 199415 w 255041"/>
                  <a:gd name="connsiteY85" fmla="*/ 45339 h 131140"/>
                  <a:gd name="connsiteX86" fmla="*/ 180746 w 255041"/>
                  <a:gd name="connsiteY86" fmla="*/ 48539 h 131140"/>
                  <a:gd name="connsiteX87" fmla="*/ 172517 w 255041"/>
                  <a:gd name="connsiteY87" fmla="*/ 46939 h 131140"/>
                  <a:gd name="connsiteX88" fmla="*/ 171755 w 255041"/>
                  <a:gd name="connsiteY88" fmla="*/ 45034 h 131140"/>
                  <a:gd name="connsiteX89" fmla="*/ 173050 w 255041"/>
                  <a:gd name="connsiteY89" fmla="*/ 42139 h 131140"/>
                  <a:gd name="connsiteX90" fmla="*/ 176174 w 255041"/>
                  <a:gd name="connsiteY90" fmla="*/ 37338 h 131140"/>
                  <a:gd name="connsiteX91" fmla="*/ 176098 w 255041"/>
                  <a:gd name="connsiteY91" fmla="*/ 35281 h 131140"/>
                  <a:gd name="connsiteX92" fmla="*/ 174117 w 255041"/>
                  <a:gd name="connsiteY92" fmla="*/ 33376 h 131140"/>
                  <a:gd name="connsiteX93" fmla="*/ 171907 w 255041"/>
                  <a:gd name="connsiteY93" fmla="*/ 32385 h 131140"/>
                  <a:gd name="connsiteX94" fmla="*/ 165887 w 255041"/>
                  <a:gd name="connsiteY94" fmla="*/ 31623 h 131140"/>
                  <a:gd name="connsiteX95" fmla="*/ 150266 w 255041"/>
                  <a:gd name="connsiteY95" fmla="*/ 23317 h 131140"/>
                  <a:gd name="connsiteX96" fmla="*/ 143713 w 255041"/>
                  <a:gd name="connsiteY96" fmla="*/ 22555 h 131140"/>
                  <a:gd name="connsiteX97" fmla="*/ 139751 w 255041"/>
                  <a:gd name="connsiteY97" fmla="*/ 23317 h 131140"/>
                  <a:gd name="connsiteX98" fmla="*/ 131445 w 255041"/>
                  <a:gd name="connsiteY98" fmla="*/ 26822 h 131140"/>
                  <a:gd name="connsiteX99" fmla="*/ 123520 w 255041"/>
                  <a:gd name="connsiteY99" fmla="*/ 29185 h 131140"/>
                  <a:gd name="connsiteX100" fmla="*/ 122987 w 255041"/>
                  <a:gd name="connsiteY100" fmla="*/ 33985 h 131140"/>
                  <a:gd name="connsiteX101" fmla="*/ 122301 w 255041"/>
                  <a:gd name="connsiteY101" fmla="*/ 35814 h 131140"/>
                  <a:gd name="connsiteX102" fmla="*/ 119558 w 255041"/>
                  <a:gd name="connsiteY102" fmla="*/ 38557 h 131140"/>
                  <a:gd name="connsiteX103" fmla="*/ 116434 w 255041"/>
                  <a:gd name="connsiteY103" fmla="*/ 40310 h 131140"/>
                  <a:gd name="connsiteX104" fmla="*/ 115748 w 255041"/>
                  <a:gd name="connsiteY104" fmla="*/ 38481 h 131140"/>
                  <a:gd name="connsiteX105" fmla="*/ 116281 w 255041"/>
                  <a:gd name="connsiteY105" fmla="*/ 36043 h 131140"/>
                  <a:gd name="connsiteX106" fmla="*/ 115672 w 255041"/>
                  <a:gd name="connsiteY106" fmla="*/ 34976 h 131140"/>
                  <a:gd name="connsiteX107" fmla="*/ 110414 w 255041"/>
                  <a:gd name="connsiteY107" fmla="*/ 32690 h 131140"/>
                  <a:gd name="connsiteX108" fmla="*/ 112319 w 255041"/>
                  <a:gd name="connsiteY108" fmla="*/ 30861 h 131140"/>
                  <a:gd name="connsiteX109" fmla="*/ 113614 w 255041"/>
                  <a:gd name="connsiteY109" fmla="*/ 27813 h 131140"/>
                  <a:gd name="connsiteX110" fmla="*/ 114071 w 255041"/>
                  <a:gd name="connsiteY110" fmla="*/ 25375 h 131140"/>
                  <a:gd name="connsiteX111" fmla="*/ 113995 w 255041"/>
                  <a:gd name="connsiteY111" fmla="*/ 23470 h 131140"/>
                  <a:gd name="connsiteX112" fmla="*/ 113462 w 255041"/>
                  <a:gd name="connsiteY112" fmla="*/ 22022 h 131140"/>
                  <a:gd name="connsiteX113" fmla="*/ 103327 w 255041"/>
                  <a:gd name="connsiteY113" fmla="*/ 10363 h 131140"/>
                  <a:gd name="connsiteX114" fmla="*/ 92583 w 255041"/>
                  <a:gd name="connsiteY114" fmla="*/ 4877 h 131140"/>
                  <a:gd name="connsiteX115" fmla="*/ 83515 w 255041"/>
                  <a:gd name="connsiteY115" fmla="*/ 3124 h 131140"/>
                  <a:gd name="connsiteX116" fmla="*/ 72619 w 255041"/>
                  <a:gd name="connsiteY116" fmla="*/ 0 h 131140"/>
                  <a:gd name="connsiteX117" fmla="*/ 62636 w 255041"/>
                  <a:gd name="connsiteY117" fmla="*/ 305 h 131140"/>
                  <a:gd name="connsiteX118" fmla="*/ 28423 w 255041"/>
                  <a:gd name="connsiteY118" fmla="*/ 3505 h 131140"/>
                  <a:gd name="connsiteX119" fmla="*/ 7468 w 255041"/>
                  <a:gd name="connsiteY119" fmla="*/ 2438 h 131140"/>
                  <a:gd name="connsiteX120" fmla="*/ 5563 w 255041"/>
                  <a:gd name="connsiteY120" fmla="*/ 4267 h 131140"/>
                  <a:gd name="connsiteX121" fmla="*/ 2591 w 255041"/>
                  <a:gd name="connsiteY121" fmla="*/ 9373 h 131140"/>
                  <a:gd name="connsiteX122" fmla="*/ 381 w 255041"/>
                  <a:gd name="connsiteY122" fmla="*/ 16078 h 131140"/>
                  <a:gd name="connsiteX123" fmla="*/ 0 w 255041"/>
                  <a:gd name="connsiteY123" fmla="*/ 20345 h 131140"/>
                  <a:gd name="connsiteX124" fmla="*/ 381 w 255041"/>
                  <a:gd name="connsiteY124" fmla="*/ 24917 h 13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55041" h="131140">
                    <a:moveTo>
                      <a:pt x="1753" y="27280"/>
                    </a:moveTo>
                    <a:lnTo>
                      <a:pt x="10516" y="27280"/>
                    </a:lnTo>
                    <a:lnTo>
                      <a:pt x="26289" y="25756"/>
                    </a:lnTo>
                    <a:lnTo>
                      <a:pt x="32309" y="27813"/>
                    </a:lnTo>
                    <a:lnTo>
                      <a:pt x="32766" y="30861"/>
                    </a:lnTo>
                    <a:lnTo>
                      <a:pt x="26594" y="39472"/>
                    </a:lnTo>
                    <a:lnTo>
                      <a:pt x="23698" y="42291"/>
                    </a:lnTo>
                    <a:lnTo>
                      <a:pt x="23622" y="44577"/>
                    </a:lnTo>
                    <a:lnTo>
                      <a:pt x="26518" y="46406"/>
                    </a:lnTo>
                    <a:lnTo>
                      <a:pt x="29566" y="46482"/>
                    </a:lnTo>
                    <a:lnTo>
                      <a:pt x="32690" y="44882"/>
                    </a:lnTo>
                    <a:lnTo>
                      <a:pt x="45949" y="33833"/>
                    </a:lnTo>
                    <a:lnTo>
                      <a:pt x="55397" y="30937"/>
                    </a:lnTo>
                    <a:lnTo>
                      <a:pt x="56845" y="31318"/>
                    </a:lnTo>
                    <a:lnTo>
                      <a:pt x="60960" y="34519"/>
                    </a:lnTo>
                    <a:lnTo>
                      <a:pt x="65608" y="36957"/>
                    </a:lnTo>
                    <a:lnTo>
                      <a:pt x="66065" y="38405"/>
                    </a:lnTo>
                    <a:lnTo>
                      <a:pt x="55245" y="45872"/>
                    </a:lnTo>
                    <a:lnTo>
                      <a:pt x="53721" y="47473"/>
                    </a:lnTo>
                    <a:lnTo>
                      <a:pt x="54102" y="48692"/>
                    </a:lnTo>
                    <a:lnTo>
                      <a:pt x="60960" y="50140"/>
                    </a:lnTo>
                    <a:lnTo>
                      <a:pt x="79934" y="49682"/>
                    </a:lnTo>
                    <a:lnTo>
                      <a:pt x="84125" y="51206"/>
                    </a:lnTo>
                    <a:lnTo>
                      <a:pt x="85573" y="52426"/>
                    </a:lnTo>
                    <a:lnTo>
                      <a:pt x="78181" y="56159"/>
                    </a:lnTo>
                    <a:lnTo>
                      <a:pt x="64008" y="58598"/>
                    </a:lnTo>
                    <a:lnTo>
                      <a:pt x="60427" y="61036"/>
                    </a:lnTo>
                    <a:lnTo>
                      <a:pt x="77191" y="62027"/>
                    </a:lnTo>
                    <a:lnTo>
                      <a:pt x="81305" y="64465"/>
                    </a:lnTo>
                    <a:lnTo>
                      <a:pt x="77953" y="69037"/>
                    </a:lnTo>
                    <a:lnTo>
                      <a:pt x="70333" y="70714"/>
                    </a:lnTo>
                    <a:lnTo>
                      <a:pt x="52959" y="69037"/>
                    </a:lnTo>
                    <a:lnTo>
                      <a:pt x="33071" y="65684"/>
                    </a:lnTo>
                    <a:lnTo>
                      <a:pt x="29489" y="66218"/>
                    </a:lnTo>
                    <a:lnTo>
                      <a:pt x="25984" y="67970"/>
                    </a:lnTo>
                    <a:lnTo>
                      <a:pt x="22631" y="70790"/>
                    </a:lnTo>
                    <a:lnTo>
                      <a:pt x="23012" y="75057"/>
                    </a:lnTo>
                    <a:lnTo>
                      <a:pt x="27127" y="80620"/>
                    </a:lnTo>
                    <a:lnTo>
                      <a:pt x="31699" y="84811"/>
                    </a:lnTo>
                    <a:lnTo>
                      <a:pt x="41377" y="89535"/>
                    </a:lnTo>
                    <a:lnTo>
                      <a:pt x="48692" y="91669"/>
                    </a:lnTo>
                    <a:lnTo>
                      <a:pt x="63322" y="92431"/>
                    </a:lnTo>
                    <a:lnTo>
                      <a:pt x="73762" y="87478"/>
                    </a:lnTo>
                    <a:lnTo>
                      <a:pt x="110414" y="83210"/>
                    </a:lnTo>
                    <a:lnTo>
                      <a:pt x="108356" y="86563"/>
                    </a:lnTo>
                    <a:lnTo>
                      <a:pt x="108814" y="88544"/>
                    </a:lnTo>
                    <a:lnTo>
                      <a:pt x="110719" y="91211"/>
                    </a:lnTo>
                    <a:lnTo>
                      <a:pt x="112852" y="92812"/>
                    </a:lnTo>
                    <a:lnTo>
                      <a:pt x="115214" y="93345"/>
                    </a:lnTo>
                    <a:lnTo>
                      <a:pt x="127711" y="91211"/>
                    </a:lnTo>
                    <a:lnTo>
                      <a:pt x="136550" y="90830"/>
                    </a:lnTo>
                    <a:lnTo>
                      <a:pt x="145390" y="92126"/>
                    </a:lnTo>
                    <a:lnTo>
                      <a:pt x="165964" y="97536"/>
                    </a:lnTo>
                    <a:lnTo>
                      <a:pt x="174650" y="97917"/>
                    </a:lnTo>
                    <a:lnTo>
                      <a:pt x="179146" y="103251"/>
                    </a:lnTo>
                    <a:lnTo>
                      <a:pt x="184252" y="106832"/>
                    </a:lnTo>
                    <a:lnTo>
                      <a:pt x="184937" y="108128"/>
                    </a:lnTo>
                    <a:lnTo>
                      <a:pt x="186157" y="114376"/>
                    </a:lnTo>
                    <a:lnTo>
                      <a:pt x="186919" y="115900"/>
                    </a:lnTo>
                    <a:lnTo>
                      <a:pt x="189890" y="119786"/>
                    </a:lnTo>
                    <a:lnTo>
                      <a:pt x="193548" y="122987"/>
                    </a:lnTo>
                    <a:lnTo>
                      <a:pt x="205588" y="127864"/>
                    </a:lnTo>
                    <a:lnTo>
                      <a:pt x="218008" y="131140"/>
                    </a:lnTo>
                    <a:lnTo>
                      <a:pt x="229438" y="128626"/>
                    </a:lnTo>
                    <a:lnTo>
                      <a:pt x="241783" y="127330"/>
                    </a:lnTo>
                    <a:lnTo>
                      <a:pt x="248564" y="125882"/>
                    </a:lnTo>
                    <a:lnTo>
                      <a:pt x="250012" y="124206"/>
                    </a:lnTo>
                    <a:lnTo>
                      <a:pt x="252679" y="116891"/>
                    </a:lnTo>
                    <a:lnTo>
                      <a:pt x="255041" y="114300"/>
                    </a:lnTo>
                    <a:lnTo>
                      <a:pt x="254813" y="112700"/>
                    </a:lnTo>
                    <a:lnTo>
                      <a:pt x="252984" y="108052"/>
                    </a:lnTo>
                    <a:lnTo>
                      <a:pt x="249936" y="104318"/>
                    </a:lnTo>
                    <a:lnTo>
                      <a:pt x="233248" y="90830"/>
                    </a:lnTo>
                    <a:lnTo>
                      <a:pt x="225857" y="88849"/>
                    </a:lnTo>
                    <a:lnTo>
                      <a:pt x="224866" y="87020"/>
                    </a:lnTo>
                    <a:lnTo>
                      <a:pt x="225247" y="83744"/>
                    </a:lnTo>
                    <a:lnTo>
                      <a:pt x="225019" y="81305"/>
                    </a:lnTo>
                    <a:lnTo>
                      <a:pt x="222199" y="77572"/>
                    </a:lnTo>
                    <a:lnTo>
                      <a:pt x="223342" y="76124"/>
                    </a:lnTo>
                    <a:lnTo>
                      <a:pt x="228676" y="72923"/>
                    </a:lnTo>
                    <a:lnTo>
                      <a:pt x="230581" y="68580"/>
                    </a:lnTo>
                    <a:lnTo>
                      <a:pt x="232486" y="67056"/>
                    </a:lnTo>
                    <a:lnTo>
                      <a:pt x="231419" y="65380"/>
                    </a:lnTo>
                    <a:lnTo>
                      <a:pt x="224714" y="62332"/>
                    </a:lnTo>
                    <a:lnTo>
                      <a:pt x="215722" y="53111"/>
                    </a:lnTo>
                    <a:lnTo>
                      <a:pt x="199415" y="45339"/>
                    </a:lnTo>
                    <a:lnTo>
                      <a:pt x="180746" y="48539"/>
                    </a:lnTo>
                    <a:lnTo>
                      <a:pt x="172517" y="46939"/>
                    </a:lnTo>
                    <a:lnTo>
                      <a:pt x="171755" y="45034"/>
                    </a:lnTo>
                    <a:lnTo>
                      <a:pt x="173050" y="42139"/>
                    </a:lnTo>
                    <a:lnTo>
                      <a:pt x="176174" y="37338"/>
                    </a:lnTo>
                    <a:lnTo>
                      <a:pt x="176098" y="35281"/>
                    </a:lnTo>
                    <a:lnTo>
                      <a:pt x="174117" y="33376"/>
                    </a:lnTo>
                    <a:lnTo>
                      <a:pt x="171907" y="32385"/>
                    </a:lnTo>
                    <a:lnTo>
                      <a:pt x="165887" y="31623"/>
                    </a:lnTo>
                    <a:lnTo>
                      <a:pt x="150266" y="23317"/>
                    </a:lnTo>
                    <a:lnTo>
                      <a:pt x="143713" y="22555"/>
                    </a:lnTo>
                    <a:lnTo>
                      <a:pt x="139751" y="23317"/>
                    </a:lnTo>
                    <a:lnTo>
                      <a:pt x="131445" y="26822"/>
                    </a:lnTo>
                    <a:lnTo>
                      <a:pt x="123520" y="29185"/>
                    </a:lnTo>
                    <a:lnTo>
                      <a:pt x="122987" y="33985"/>
                    </a:lnTo>
                    <a:lnTo>
                      <a:pt x="122301" y="35814"/>
                    </a:lnTo>
                    <a:lnTo>
                      <a:pt x="119558" y="38557"/>
                    </a:lnTo>
                    <a:lnTo>
                      <a:pt x="116434" y="40310"/>
                    </a:lnTo>
                    <a:lnTo>
                      <a:pt x="115748" y="38481"/>
                    </a:lnTo>
                    <a:lnTo>
                      <a:pt x="116281" y="36043"/>
                    </a:lnTo>
                    <a:lnTo>
                      <a:pt x="115672" y="34976"/>
                    </a:lnTo>
                    <a:lnTo>
                      <a:pt x="110414" y="32690"/>
                    </a:lnTo>
                    <a:lnTo>
                      <a:pt x="112319" y="30861"/>
                    </a:lnTo>
                    <a:lnTo>
                      <a:pt x="113614" y="27813"/>
                    </a:lnTo>
                    <a:lnTo>
                      <a:pt x="114071" y="25375"/>
                    </a:lnTo>
                    <a:lnTo>
                      <a:pt x="113995" y="23470"/>
                    </a:lnTo>
                    <a:lnTo>
                      <a:pt x="113462" y="22022"/>
                    </a:lnTo>
                    <a:lnTo>
                      <a:pt x="103327" y="10363"/>
                    </a:lnTo>
                    <a:lnTo>
                      <a:pt x="92583" y="4877"/>
                    </a:lnTo>
                    <a:lnTo>
                      <a:pt x="83515" y="3124"/>
                    </a:lnTo>
                    <a:lnTo>
                      <a:pt x="72619" y="0"/>
                    </a:lnTo>
                    <a:lnTo>
                      <a:pt x="62636" y="305"/>
                    </a:lnTo>
                    <a:lnTo>
                      <a:pt x="28423" y="3505"/>
                    </a:lnTo>
                    <a:lnTo>
                      <a:pt x="7468" y="2438"/>
                    </a:lnTo>
                    <a:lnTo>
                      <a:pt x="5563" y="4267"/>
                    </a:lnTo>
                    <a:lnTo>
                      <a:pt x="2591" y="9373"/>
                    </a:lnTo>
                    <a:lnTo>
                      <a:pt x="381" y="16078"/>
                    </a:lnTo>
                    <a:lnTo>
                      <a:pt x="0" y="20345"/>
                    </a:lnTo>
                    <a:lnTo>
                      <a:pt x="381" y="2491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0" name="Freeform: Shape 1929">
                <a:extLst>
                  <a:ext uri="{FF2B5EF4-FFF2-40B4-BE49-F238E27FC236}">
                    <a16:creationId xmlns:a16="http://schemas.microsoft.com/office/drawing/2014/main" id="{83187268-34EB-46DF-AFD9-FDB8E494CB33}"/>
                  </a:ext>
                </a:extLst>
              </p:cNvPr>
              <p:cNvSpPr/>
              <p:nvPr/>
            </p:nvSpPr>
            <p:spPr>
              <a:xfrm>
                <a:off x="2164537" y="1062837"/>
                <a:ext cx="184861" cy="74523"/>
              </a:xfrm>
              <a:custGeom>
                <a:avLst/>
                <a:gdLst>
                  <a:gd name="connsiteX0" fmla="*/ 175489 w 184861"/>
                  <a:gd name="connsiteY0" fmla="*/ 49301 h 74523"/>
                  <a:gd name="connsiteX1" fmla="*/ 170612 w 184861"/>
                  <a:gd name="connsiteY1" fmla="*/ 47701 h 74523"/>
                  <a:gd name="connsiteX2" fmla="*/ 166268 w 184861"/>
                  <a:gd name="connsiteY2" fmla="*/ 44958 h 74523"/>
                  <a:gd name="connsiteX3" fmla="*/ 164287 w 184861"/>
                  <a:gd name="connsiteY3" fmla="*/ 40157 h 74523"/>
                  <a:gd name="connsiteX4" fmla="*/ 162916 w 184861"/>
                  <a:gd name="connsiteY4" fmla="*/ 38024 h 74523"/>
                  <a:gd name="connsiteX5" fmla="*/ 158953 w 184861"/>
                  <a:gd name="connsiteY5" fmla="*/ 33909 h 74523"/>
                  <a:gd name="connsiteX6" fmla="*/ 149428 w 184861"/>
                  <a:gd name="connsiteY6" fmla="*/ 30480 h 74523"/>
                  <a:gd name="connsiteX7" fmla="*/ 147981 w 184861"/>
                  <a:gd name="connsiteY7" fmla="*/ 29261 h 74523"/>
                  <a:gd name="connsiteX8" fmla="*/ 144932 w 184861"/>
                  <a:gd name="connsiteY8" fmla="*/ 23546 h 74523"/>
                  <a:gd name="connsiteX9" fmla="*/ 141580 w 184861"/>
                  <a:gd name="connsiteY9" fmla="*/ 19888 h 74523"/>
                  <a:gd name="connsiteX10" fmla="*/ 134798 w 184861"/>
                  <a:gd name="connsiteY10" fmla="*/ 17145 h 74523"/>
                  <a:gd name="connsiteX11" fmla="*/ 108356 w 184861"/>
                  <a:gd name="connsiteY11" fmla="*/ 8915 h 74523"/>
                  <a:gd name="connsiteX12" fmla="*/ 99746 w 184861"/>
                  <a:gd name="connsiteY12" fmla="*/ 7544 h 74523"/>
                  <a:gd name="connsiteX13" fmla="*/ 57836 w 184861"/>
                  <a:gd name="connsiteY13" fmla="*/ 9373 h 74523"/>
                  <a:gd name="connsiteX14" fmla="*/ 51283 w 184861"/>
                  <a:gd name="connsiteY14" fmla="*/ 8382 h 74523"/>
                  <a:gd name="connsiteX15" fmla="*/ 37643 w 184861"/>
                  <a:gd name="connsiteY15" fmla="*/ 4877 h 74523"/>
                  <a:gd name="connsiteX16" fmla="*/ 28651 w 184861"/>
                  <a:gd name="connsiteY16" fmla="*/ 4496 h 74523"/>
                  <a:gd name="connsiteX17" fmla="*/ 17374 w 184861"/>
                  <a:gd name="connsiteY17" fmla="*/ 152 h 74523"/>
                  <a:gd name="connsiteX18" fmla="*/ 9220 w 184861"/>
                  <a:gd name="connsiteY18" fmla="*/ 0 h 74523"/>
                  <a:gd name="connsiteX19" fmla="*/ 3810 w 184861"/>
                  <a:gd name="connsiteY19" fmla="*/ 686 h 74523"/>
                  <a:gd name="connsiteX20" fmla="*/ 1448 w 184861"/>
                  <a:gd name="connsiteY20" fmla="*/ 1753 h 74523"/>
                  <a:gd name="connsiteX21" fmla="*/ 457 w 184861"/>
                  <a:gd name="connsiteY21" fmla="*/ 3429 h 74523"/>
                  <a:gd name="connsiteX22" fmla="*/ 0 w 184861"/>
                  <a:gd name="connsiteY22" fmla="*/ 7163 h 74523"/>
                  <a:gd name="connsiteX23" fmla="*/ 76 w 184861"/>
                  <a:gd name="connsiteY23" fmla="*/ 13030 h 74523"/>
                  <a:gd name="connsiteX24" fmla="*/ 1296 w 184861"/>
                  <a:gd name="connsiteY24" fmla="*/ 17297 h 74523"/>
                  <a:gd name="connsiteX25" fmla="*/ 4801 w 184861"/>
                  <a:gd name="connsiteY25" fmla="*/ 21107 h 74523"/>
                  <a:gd name="connsiteX26" fmla="*/ 3201 w 184861"/>
                  <a:gd name="connsiteY26" fmla="*/ 21184 h 74523"/>
                  <a:gd name="connsiteX27" fmla="*/ 2438 w 184861"/>
                  <a:gd name="connsiteY27" fmla="*/ 21946 h 74523"/>
                  <a:gd name="connsiteX28" fmla="*/ 1448 w 184861"/>
                  <a:gd name="connsiteY28" fmla="*/ 25146 h 74523"/>
                  <a:gd name="connsiteX29" fmla="*/ 1372 w 184861"/>
                  <a:gd name="connsiteY29" fmla="*/ 28651 h 74523"/>
                  <a:gd name="connsiteX30" fmla="*/ 3277 w 184861"/>
                  <a:gd name="connsiteY30" fmla="*/ 32080 h 74523"/>
                  <a:gd name="connsiteX31" fmla="*/ 5182 w 184861"/>
                  <a:gd name="connsiteY31" fmla="*/ 34214 h 74523"/>
                  <a:gd name="connsiteX32" fmla="*/ 9373 w 184861"/>
                  <a:gd name="connsiteY32" fmla="*/ 36805 h 74523"/>
                  <a:gd name="connsiteX33" fmla="*/ 22022 w 184861"/>
                  <a:gd name="connsiteY33" fmla="*/ 38633 h 74523"/>
                  <a:gd name="connsiteX34" fmla="*/ 26213 w 184861"/>
                  <a:gd name="connsiteY34" fmla="*/ 40157 h 74523"/>
                  <a:gd name="connsiteX35" fmla="*/ 27661 w 184861"/>
                  <a:gd name="connsiteY35" fmla="*/ 44806 h 74523"/>
                  <a:gd name="connsiteX36" fmla="*/ 28880 w 184861"/>
                  <a:gd name="connsiteY36" fmla="*/ 50978 h 74523"/>
                  <a:gd name="connsiteX37" fmla="*/ 31318 w 184861"/>
                  <a:gd name="connsiteY37" fmla="*/ 58369 h 74523"/>
                  <a:gd name="connsiteX38" fmla="*/ 34290 w 184861"/>
                  <a:gd name="connsiteY38" fmla="*/ 64541 h 74523"/>
                  <a:gd name="connsiteX39" fmla="*/ 35814 w 184861"/>
                  <a:gd name="connsiteY39" fmla="*/ 66675 h 74523"/>
                  <a:gd name="connsiteX40" fmla="*/ 40310 w 184861"/>
                  <a:gd name="connsiteY40" fmla="*/ 69342 h 74523"/>
                  <a:gd name="connsiteX41" fmla="*/ 52731 w 184861"/>
                  <a:gd name="connsiteY41" fmla="*/ 74524 h 74523"/>
                  <a:gd name="connsiteX42" fmla="*/ 59741 w 184861"/>
                  <a:gd name="connsiteY42" fmla="*/ 74371 h 74523"/>
                  <a:gd name="connsiteX43" fmla="*/ 66904 w 184861"/>
                  <a:gd name="connsiteY43" fmla="*/ 73381 h 74523"/>
                  <a:gd name="connsiteX44" fmla="*/ 89383 w 184861"/>
                  <a:gd name="connsiteY44" fmla="*/ 67056 h 74523"/>
                  <a:gd name="connsiteX45" fmla="*/ 98679 w 184861"/>
                  <a:gd name="connsiteY45" fmla="*/ 65303 h 74523"/>
                  <a:gd name="connsiteX46" fmla="*/ 117196 w 184861"/>
                  <a:gd name="connsiteY46" fmla="*/ 64237 h 74523"/>
                  <a:gd name="connsiteX47" fmla="*/ 149047 w 184861"/>
                  <a:gd name="connsiteY47" fmla="*/ 68047 h 74523"/>
                  <a:gd name="connsiteX48" fmla="*/ 172822 w 184861"/>
                  <a:gd name="connsiteY48" fmla="*/ 69799 h 74523"/>
                  <a:gd name="connsiteX49" fmla="*/ 181280 w 184861"/>
                  <a:gd name="connsiteY49" fmla="*/ 68123 h 74523"/>
                  <a:gd name="connsiteX50" fmla="*/ 184861 w 184861"/>
                  <a:gd name="connsiteY50" fmla="*/ 65380 h 74523"/>
                  <a:gd name="connsiteX51" fmla="*/ 183109 w 184861"/>
                  <a:gd name="connsiteY51" fmla="*/ 63094 h 74523"/>
                  <a:gd name="connsiteX52" fmla="*/ 178461 w 184861"/>
                  <a:gd name="connsiteY52" fmla="*/ 59665 h 74523"/>
                  <a:gd name="connsiteX53" fmla="*/ 176403 w 184861"/>
                  <a:gd name="connsiteY53" fmla="*/ 56845 h 74523"/>
                  <a:gd name="connsiteX54" fmla="*/ 177165 w 184861"/>
                  <a:gd name="connsiteY54" fmla="*/ 50749 h 7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4861" h="74523">
                    <a:moveTo>
                      <a:pt x="175489" y="49301"/>
                    </a:moveTo>
                    <a:lnTo>
                      <a:pt x="170612" y="47701"/>
                    </a:lnTo>
                    <a:lnTo>
                      <a:pt x="166268" y="44958"/>
                    </a:lnTo>
                    <a:lnTo>
                      <a:pt x="164287" y="40157"/>
                    </a:lnTo>
                    <a:lnTo>
                      <a:pt x="162916" y="38024"/>
                    </a:lnTo>
                    <a:lnTo>
                      <a:pt x="158953" y="33909"/>
                    </a:lnTo>
                    <a:lnTo>
                      <a:pt x="149428" y="30480"/>
                    </a:lnTo>
                    <a:lnTo>
                      <a:pt x="147981" y="29261"/>
                    </a:lnTo>
                    <a:lnTo>
                      <a:pt x="144932" y="23546"/>
                    </a:lnTo>
                    <a:lnTo>
                      <a:pt x="141580" y="19888"/>
                    </a:lnTo>
                    <a:lnTo>
                      <a:pt x="134798" y="17145"/>
                    </a:lnTo>
                    <a:lnTo>
                      <a:pt x="108356" y="8915"/>
                    </a:lnTo>
                    <a:lnTo>
                      <a:pt x="99746" y="7544"/>
                    </a:lnTo>
                    <a:lnTo>
                      <a:pt x="57836" y="9373"/>
                    </a:lnTo>
                    <a:lnTo>
                      <a:pt x="51283" y="8382"/>
                    </a:lnTo>
                    <a:lnTo>
                      <a:pt x="37643" y="4877"/>
                    </a:lnTo>
                    <a:lnTo>
                      <a:pt x="28651" y="4496"/>
                    </a:lnTo>
                    <a:lnTo>
                      <a:pt x="17374" y="152"/>
                    </a:lnTo>
                    <a:lnTo>
                      <a:pt x="9220" y="0"/>
                    </a:lnTo>
                    <a:lnTo>
                      <a:pt x="3810" y="686"/>
                    </a:lnTo>
                    <a:lnTo>
                      <a:pt x="1448" y="1753"/>
                    </a:lnTo>
                    <a:lnTo>
                      <a:pt x="457" y="3429"/>
                    </a:lnTo>
                    <a:lnTo>
                      <a:pt x="0" y="7163"/>
                    </a:lnTo>
                    <a:lnTo>
                      <a:pt x="76" y="13030"/>
                    </a:lnTo>
                    <a:lnTo>
                      <a:pt x="1296" y="17297"/>
                    </a:lnTo>
                    <a:lnTo>
                      <a:pt x="4801" y="21107"/>
                    </a:lnTo>
                    <a:lnTo>
                      <a:pt x="3201" y="21184"/>
                    </a:lnTo>
                    <a:lnTo>
                      <a:pt x="2438" y="21946"/>
                    </a:lnTo>
                    <a:lnTo>
                      <a:pt x="1448" y="25146"/>
                    </a:lnTo>
                    <a:lnTo>
                      <a:pt x="1372" y="28651"/>
                    </a:lnTo>
                    <a:lnTo>
                      <a:pt x="3277" y="32080"/>
                    </a:lnTo>
                    <a:lnTo>
                      <a:pt x="5182" y="34214"/>
                    </a:lnTo>
                    <a:lnTo>
                      <a:pt x="9373" y="36805"/>
                    </a:lnTo>
                    <a:lnTo>
                      <a:pt x="22022" y="38633"/>
                    </a:lnTo>
                    <a:lnTo>
                      <a:pt x="26213" y="40157"/>
                    </a:lnTo>
                    <a:lnTo>
                      <a:pt x="27661" y="44806"/>
                    </a:lnTo>
                    <a:lnTo>
                      <a:pt x="28880" y="50978"/>
                    </a:lnTo>
                    <a:lnTo>
                      <a:pt x="31318" y="58369"/>
                    </a:lnTo>
                    <a:lnTo>
                      <a:pt x="34290" y="64541"/>
                    </a:lnTo>
                    <a:lnTo>
                      <a:pt x="35814" y="66675"/>
                    </a:lnTo>
                    <a:lnTo>
                      <a:pt x="40310" y="69342"/>
                    </a:lnTo>
                    <a:lnTo>
                      <a:pt x="52731" y="74524"/>
                    </a:lnTo>
                    <a:lnTo>
                      <a:pt x="59741" y="74371"/>
                    </a:lnTo>
                    <a:lnTo>
                      <a:pt x="66904" y="73381"/>
                    </a:lnTo>
                    <a:lnTo>
                      <a:pt x="89383" y="67056"/>
                    </a:lnTo>
                    <a:lnTo>
                      <a:pt x="98679" y="65303"/>
                    </a:lnTo>
                    <a:lnTo>
                      <a:pt x="117196" y="64237"/>
                    </a:lnTo>
                    <a:lnTo>
                      <a:pt x="149047" y="68047"/>
                    </a:lnTo>
                    <a:lnTo>
                      <a:pt x="172822" y="69799"/>
                    </a:lnTo>
                    <a:lnTo>
                      <a:pt x="181280" y="68123"/>
                    </a:lnTo>
                    <a:lnTo>
                      <a:pt x="184861" y="65380"/>
                    </a:lnTo>
                    <a:lnTo>
                      <a:pt x="183109" y="63094"/>
                    </a:lnTo>
                    <a:lnTo>
                      <a:pt x="178461" y="59665"/>
                    </a:lnTo>
                    <a:lnTo>
                      <a:pt x="176403" y="56845"/>
                    </a:lnTo>
                    <a:lnTo>
                      <a:pt x="177165" y="507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1" name="Freeform: Shape 1930">
                <a:extLst>
                  <a:ext uri="{FF2B5EF4-FFF2-40B4-BE49-F238E27FC236}">
                    <a16:creationId xmlns:a16="http://schemas.microsoft.com/office/drawing/2014/main" id="{94A39598-C2BA-4EAE-B172-5A6A25212DCC}"/>
                  </a:ext>
                </a:extLst>
              </p:cNvPr>
              <p:cNvSpPr/>
              <p:nvPr/>
            </p:nvSpPr>
            <p:spPr>
              <a:xfrm>
                <a:off x="2209571" y="880338"/>
                <a:ext cx="33070" cy="25222"/>
              </a:xfrm>
              <a:custGeom>
                <a:avLst/>
                <a:gdLst>
                  <a:gd name="connsiteX0" fmla="*/ 26746 w 33070"/>
                  <a:gd name="connsiteY0" fmla="*/ 0 h 25222"/>
                  <a:gd name="connsiteX1" fmla="*/ 20117 w 33070"/>
                  <a:gd name="connsiteY1" fmla="*/ 4267 h 25222"/>
                  <a:gd name="connsiteX2" fmla="*/ 12268 w 33070"/>
                  <a:gd name="connsiteY2" fmla="*/ 10668 h 25222"/>
                  <a:gd name="connsiteX3" fmla="*/ 5715 w 33070"/>
                  <a:gd name="connsiteY3" fmla="*/ 14783 h 25222"/>
                  <a:gd name="connsiteX4" fmla="*/ 0 w 33070"/>
                  <a:gd name="connsiteY4" fmla="*/ 20726 h 25222"/>
                  <a:gd name="connsiteX5" fmla="*/ 2286 w 33070"/>
                  <a:gd name="connsiteY5" fmla="*/ 23851 h 25222"/>
                  <a:gd name="connsiteX6" fmla="*/ 5944 w 33070"/>
                  <a:gd name="connsiteY6" fmla="*/ 25222 h 25222"/>
                  <a:gd name="connsiteX7" fmla="*/ 13259 w 33070"/>
                  <a:gd name="connsiteY7" fmla="*/ 24765 h 25222"/>
                  <a:gd name="connsiteX8" fmla="*/ 22251 w 33070"/>
                  <a:gd name="connsiteY8" fmla="*/ 21793 h 25222"/>
                  <a:gd name="connsiteX9" fmla="*/ 25070 w 33070"/>
                  <a:gd name="connsiteY9" fmla="*/ 21946 h 25222"/>
                  <a:gd name="connsiteX10" fmla="*/ 24613 w 33070"/>
                  <a:gd name="connsiteY10" fmla="*/ 17374 h 25222"/>
                  <a:gd name="connsiteX11" fmla="*/ 24841 w 33070"/>
                  <a:gd name="connsiteY11" fmla="*/ 12725 h 25222"/>
                  <a:gd name="connsiteX12" fmla="*/ 29108 w 33070"/>
                  <a:gd name="connsiteY12" fmla="*/ 9525 h 25222"/>
                  <a:gd name="connsiteX13" fmla="*/ 33071 w 33070"/>
                  <a:gd name="connsiteY13" fmla="*/ 3200 h 25222"/>
                  <a:gd name="connsiteX14" fmla="*/ 29947 w 33070"/>
                  <a:gd name="connsiteY14" fmla="*/ 914 h 2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070" h="25222">
                    <a:moveTo>
                      <a:pt x="26746" y="0"/>
                    </a:moveTo>
                    <a:lnTo>
                      <a:pt x="20117" y="4267"/>
                    </a:lnTo>
                    <a:lnTo>
                      <a:pt x="12268" y="10668"/>
                    </a:lnTo>
                    <a:lnTo>
                      <a:pt x="5715" y="14783"/>
                    </a:lnTo>
                    <a:lnTo>
                      <a:pt x="0" y="20726"/>
                    </a:lnTo>
                    <a:lnTo>
                      <a:pt x="2286" y="23851"/>
                    </a:lnTo>
                    <a:lnTo>
                      <a:pt x="5944" y="25222"/>
                    </a:lnTo>
                    <a:lnTo>
                      <a:pt x="13259" y="24765"/>
                    </a:lnTo>
                    <a:lnTo>
                      <a:pt x="22251" y="21793"/>
                    </a:lnTo>
                    <a:lnTo>
                      <a:pt x="25070" y="21946"/>
                    </a:lnTo>
                    <a:lnTo>
                      <a:pt x="24613" y="17374"/>
                    </a:lnTo>
                    <a:lnTo>
                      <a:pt x="24841" y="12725"/>
                    </a:lnTo>
                    <a:lnTo>
                      <a:pt x="29108" y="9525"/>
                    </a:lnTo>
                    <a:lnTo>
                      <a:pt x="33071" y="3200"/>
                    </a:lnTo>
                    <a:lnTo>
                      <a:pt x="29947" y="91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2" name="Freeform: Shape 1931">
                <a:extLst>
                  <a:ext uri="{FF2B5EF4-FFF2-40B4-BE49-F238E27FC236}">
                    <a16:creationId xmlns:a16="http://schemas.microsoft.com/office/drawing/2014/main" id="{4918FFF2-95BD-49FE-9B11-50D6B13FDBA7}"/>
                  </a:ext>
                </a:extLst>
              </p:cNvPr>
              <p:cNvSpPr/>
              <p:nvPr/>
            </p:nvSpPr>
            <p:spPr>
              <a:xfrm>
                <a:off x="1764411" y="758951"/>
                <a:ext cx="57759" cy="36195"/>
              </a:xfrm>
              <a:custGeom>
                <a:avLst/>
                <a:gdLst>
                  <a:gd name="connsiteX0" fmla="*/ 57760 w 57759"/>
                  <a:gd name="connsiteY0" fmla="*/ 22631 h 36195"/>
                  <a:gd name="connsiteX1" fmla="*/ 56769 w 57759"/>
                  <a:gd name="connsiteY1" fmla="*/ 17374 h 36195"/>
                  <a:gd name="connsiteX2" fmla="*/ 52121 w 57759"/>
                  <a:gd name="connsiteY2" fmla="*/ 13335 h 36195"/>
                  <a:gd name="connsiteX3" fmla="*/ 39243 w 57759"/>
                  <a:gd name="connsiteY3" fmla="*/ 4877 h 36195"/>
                  <a:gd name="connsiteX4" fmla="*/ 29489 w 57759"/>
                  <a:gd name="connsiteY4" fmla="*/ 2134 h 36195"/>
                  <a:gd name="connsiteX5" fmla="*/ 19736 w 57759"/>
                  <a:gd name="connsiteY5" fmla="*/ 457 h 36195"/>
                  <a:gd name="connsiteX6" fmla="*/ 13259 w 57759"/>
                  <a:gd name="connsiteY6" fmla="*/ 0 h 36195"/>
                  <a:gd name="connsiteX7" fmla="*/ 6401 w 57759"/>
                  <a:gd name="connsiteY7" fmla="*/ 838 h 36195"/>
                  <a:gd name="connsiteX8" fmla="*/ 2896 w 57759"/>
                  <a:gd name="connsiteY8" fmla="*/ 2362 h 36195"/>
                  <a:gd name="connsiteX9" fmla="*/ 1372 w 57759"/>
                  <a:gd name="connsiteY9" fmla="*/ 3810 h 36195"/>
                  <a:gd name="connsiteX10" fmla="*/ 76 w 57759"/>
                  <a:gd name="connsiteY10" fmla="*/ 8001 h 36195"/>
                  <a:gd name="connsiteX11" fmla="*/ 0 w 57759"/>
                  <a:gd name="connsiteY11" fmla="*/ 14173 h 36195"/>
                  <a:gd name="connsiteX12" fmla="*/ 305 w 57759"/>
                  <a:gd name="connsiteY12" fmla="*/ 18669 h 36195"/>
                  <a:gd name="connsiteX13" fmla="*/ 1448 w 57759"/>
                  <a:gd name="connsiteY13" fmla="*/ 21869 h 36195"/>
                  <a:gd name="connsiteX14" fmla="*/ 7391 w 57759"/>
                  <a:gd name="connsiteY14" fmla="*/ 26518 h 36195"/>
                  <a:gd name="connsiteX15" fmla="*/ 37033 w 57759"/>
                  <a:gd name="connsiteY15" fmla="*/ 36043 h 36195"/>
                  <a:gd name="connsiteX16" fmla="*/ 42215 w 57759"/>
                  <a:gd name="connsiteY16" fmla="*/ 36195 h 36195"/>
                  <a:gd name="connsiteX17" fmla="*/ 52349 w 57759"/>
                  <a:gd name="connsiteY17" fmla="*/ 31547 h 36195"/>
                  <a:gd name="connsiteX18" fmla="*/ 55702 w 57759"/>
                  <a:gd name="connsiteY18" fmla="*/ 29566 h 36195"/>
                  <a:gd name="connsiteX19" fmla="*/ 57074 w 57759"/>
                  <a:gd name="connsiteY19" fmla="*/ 28118 h 36195"/>
                  <a:gd name="connsiteX20" fmla="*/ 57760 w 57759"/>
                  <a:gd name="connsiteY20" fmla="*/ 25756 h 3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759" h="36195">
                    <a:moveTo>
                      <a:pt x="57760" y="22631"/>
                    </a:moveTo>
                    <a:lnTo>
                      <a:pt x="56769" y="17374"/>
                    </a:lnTo>
                    <a:lnTo>
                      <a:pt x="52121" y="13335"/>
                    </a:lnTo>
                    <a:lnTo>
                      <a:pt x="39243" y="4877"/>
                    </a:lnTo>
                    <a:lnTo>
                      <a:pt x="29489" y="2134"/>
                    </a:lnTo>
                    <a:lnTo>
                      <a:pt x="19736" y="457"/>
                    </a:lnTo>
                    <a:lnTo>
                      <a:pt x="13259" y="0"/>
                    </a:lnTo>
                    <a:lnTo>
                      <a:pt x="6401" y="838"/>
                    </a:lnTo>
                    <a:lnTo>
                      <a:pt x="2896" y="2362"/>
                    </a:lnTo>
                    <a:lnTo>
                      <a:pt x="1372" y="3810"/>
                    </a:lnTo>
                    <a:lnTo>
                      <a:pt x="76" y="8001"/>
                    </a:lnTo>
                    <a:lnTo>
                      <a:pt x="0" y="14173"/>
                    </a:lnTo>
                    <a:lnTo>
                      <a:pt x="305" y="18669"/>
                    </a:lnTo>
                    <a:lnTo>
                      <a:pt x="1448" y="21869"/>
                    </a:lnTo>
                    <a:lnTo>
                      <a:pt x="7391" y="26518"/>
                    </a:lnTo>
                    <a:lnTo>
                      <a:pt x="37033" y="36043"/>
                    </a:lnTo>
                    <a:lnTo>
                      <a:pt x="42215" y="36195"/>
                    </a:lnTo>
                    <a:lnTo>
                      <a:pt x="52349" y="31547"/>
                    </a:lnTo>
                    <a:lnTo>
                      <a:pt x="55702" y="29566"/>
                    </a:lnTo>
                    <a:lnTo>
                      <a:pt x="57074" y="28118"/>
                    </a:lnTo>
                    <a:lnTo>
                      <a:pt x="57760" y="2575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3" name="Freeform: Shape 1932">
                <a:extLst>
                  <a:ext uri="{FF2B5EF4-FFF2-40B4-BE49-F238E27FC236}">
                    <a16:creationId xmlns:a16="http://schemas.microsoft.com/office/drawing/2014/main" id="{BE883DFA-C980-4BD3-B11A-AB6F8F6A4FD3}"/>
                  </a:ext>
                </a:extLst>
              </p:cNvPr>
              <p:cNvSpPr/>
              <p:nvPr/>
            </p:nvSpPr>
            <p:spPr>
              <a:xfrm>
                <a:off x="840257" y="723976"/>
                <a:ext cx="54711" cy="29565"/>
              </a:xfrm>
              <a:custGeom>
                <a:avLst/>
                <a:gdLst>
                  <a:gd name="connsiteX0" fmla="*/ 16307 w 54711"/>
                  <a:gd name="connsiteY0" fmla="*/ 25527 h 29565"/>
                  <a:gd name="connsiteX1" fmla="*/ 28804 w 54711"/>
                  <a:gd name="connsiteY1" fmla="*/ 29413 h 29565"/>
                  <a:gd name="connsiteX2" fmla="*/ 35814 w 54711"/>
                  <a:gd name="connsiteY2" fmla="*/ 29566 h 29565"/>
                  <a:gd name="connsiteX3" fmla="*/ 46406 w 54711"/>
                  <a:gd name="connsiteY3" fmla="*/ 26746 h 29565"/>
                  <a:gd name="connsiteX4" fmla="*/ 50521 w 54711"/>
                  <a:gd name="connsiteY4" fmla="*/ 24994 h 29565"/>
                  <a:gd name="connsiteX5" fmla="*/ 54635 w 54711"/>
                  <a:gd name="connsiteY5" fmla="*/ 21869 h 29565"/>
                  <a:gd name="connsiteX6" fmla="*/ 54712 w 54711"/>
                  <a:gd name="connsiteY6" fmla="*/ 20345 h 29565"/>
                  <a:gd name="connsiteX7" fmla="*/ 51664 w 54711"/>
                  <a:gd name="connsiteY7" fmla="*/ 17297 h 29565"/>
                  <a:gd name="connsiteX8" fmla="*/ 50673 w 54711"/>
                  <a:gd name="connsiteY8" fmla="*/ 15621 h 29565"/>
                  <a:gd name="connsiteX9" fmla="*/ 48920 w 54711"/>
                  <a:gd name="connsiteY9" fmla="*/ 14478 h 29565"/>
                  <a:gd name="connsiteX10" fmla="*/ 43891 w 54711"/>
                  <a:gd name="connsiteY10" fmla="*/ 13487 h 29565"/>
                  <a:gd name="connsiteX11" fmla="*/ 36500 w 54711"/>
                  <a:gd name="connsiteY11" fmla="*/ 8306 h 29565"/>
                  <a:gd name="connsiteX12" fmla="*/ 32842 w 54711"/>
                  <a:gd name="connsiteY12" fmla="*/ 6629 h 29565"/>
                  <a:gd name="connsiteX13" fmla="*/ 29032 w 54711"/>
                  <a:gd name="connsiteY13" fmla="*/ 6096 h 29565"/>
                  <a:gd name="connsiteX14" fmla="*/ 28118 w 54711"/>
                  <a:gd name="connsiteY14" fmla="*/ 3734 h 29565"/>
                  <a:gd name="connsiteX15" fmla="*/ 28423 w 54711"/>
                  <a:gd name="connsiteY15" fmla="*/ 1219 h 29565"/>
                  <a:gd name="connsiteX16" fmla="*/ 27051 w 54711"/>
                  <a:gd name="connsiteY16" fmla="*/ 0 h 29565"/>
                  <a:gd name="connsiteX17" fmla="*/ 16383 w 54711"/>
                  <a:gd name="connsiteY17" fmla="*/ 3124 h 29565"/>
                  <a:gd name="connsiteX18" fmla="*/ 11735 w 54711"/>
                  <a:gd name="connsiteY18" fmla="*/ 5182 h 29565"/>
                  <a:gd name="connsiteX19" fmla="*/ 9296 w 54711"/>
                  <a:gd name="connsiteY19" fmla="*/ 7087 h 29565"/>
                  <a:gd name="connsiteX20" fmla="*/ 5410 w 54711"/>
                  <a:gd name="connsiteY20" fmla="*/ 8382 h 29565"/>
                  <a:gd name="connsiteX21" fmla="*/ 0 w 54711"/>
                  <a:gd name="connsiteY21" fmla="*/ 9144 h 29565"/>
                  <a:gd name="connsiteX22" fmla="*/ 1905 w 54711"/>
                  <a:gd name="connsiteY22" fmla="*/ 13487 h 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711" h="29565">
                    <a:moveTo>
                      <a:pt x="16307" y="25527"/>
                    </a:moveTo>
                    <a:lnTo>
                      <a:pt x="28804" y="29413"/>
                    </a:lnTo>
                    <a:lnTo>
                      <a:pt x="35814" y="29566"/>
                    </a:lnTo>
                    <a:lnTo>
                      <a:pt x="46406" y="26746"/>
                    </a:lnTo>
                    <a:lnTo>
                      <a:pt x="50521" y="24994"/>
                    </a:lnTo>
                    <a:lnTo>
                      <a:pt x="54635" y="21869"/>
                    </a:lnTo>
                    <a:lnTo>
                      <a:pt x="54712" y="20345"/>
                    </a:lnTo>
                    <a:lnTo>
                      <a:pt x="51664" y="17297"/>
                    </a:lnTo>
                    <a:lnTo>
                      <a:pt x="50673" y="15621"/>
                    </a:lnTo>
                    <a:lnTo>
                      <a:pt x="48920" y="14478"/>
                    </a:lnTo>
                    <a:lnTo>
                      <a:pt x="43891" y="13487"/>
                    </a:lnTo>
                    <a:lnTo>
                      <a:pt x="36500" y="8306"/>
                    </a:lnTo>
                    <a:lnTo>
                      <a:pt x="32842" y="6629"/>
                    </a:lnTo>
                    <a:lnTo>
                      <a:pt x="29032" y="6096"/>
                    </a:lnTo>
                    <a:lnTo>
                      <a:pt x="28118" y="3734"/>
                    </a:lnTo>
                    <a:lnTo>
                      <a:pt x="28423" y="1219"/>
                    </a:lnTo>
                    <a:lnTo>
                      <a:pt x="27051" y="0"/>
                    </a:lnTo>
                    <a:lnTo>
                      <a:pt x="16383" y="3124"/>
                    </a:lnTo>
                    <a:lnTo>
                      <a:pt x="11735" y="5182"/>
                    </a:lnTo>
                    <a:lnTo>
                      <a:pt x="9296" y="7087"/>
                    </a:lnTo>
                    <a:lnTo>
                      <a:pt x="5410" y="8382"/>
                    </a:lnTo>
                    <a:lnTo>
                      <a:pt x="0" y="9144"/>
                    </a:lnTo>
                    <a:lnTo>
                      <a:pt x="1905" y="134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4" name="Freeform: Shape 1933">
                <a:extLst>
                  <a:ext uri="{FF2B5EF4-FFF2-40B4-BE49-F238E27FC236}">
                    <a16:creationId xmlns:a16="http://schemas.microsoft.com/office/drawing/2014/main" id="{90F399E7-50E1-45E1-BDA9-B8EAB0ED1B46}"/>
                  </a:ext>
                </a:extLst>
              </p:cNvPr>
              <p:cNvSpPr/>
              <p:nvPr/>
            </p:nvSpPr>
            <p:spPr>
              <a:xfrm>
                <a:off x="1187653" y="750722"/>
                <a:ext cx="62483" cy="51435"/>
              </a:xfrm>
              <a:custGeom>
                <a:avLst/>
                <a:gdLst>
                  <a:gd name="connsiteX0" fmla="*/ 8458 w 62483"/>
                  <a:gd name="connsiteY0" fmla="*/ 15697 h 51435"/>
                  <a:gd name="connsiteX1" fmla="*/ 12344 w 62483"/>
                  <a:gd name="connsiteY1" fmla="*/ 18821 h 51435"/>
                  <a:gd name="connsiteX2" fmla="*/ 14402 w 62483"/>
                  <a:gd name="connsiteY2" fmla="*/ 24003 h 51435"/>
                  <a:gd name="connsiteX3" fmla="*/ 19736 w 62483"/>
                  <a:gd name="connsiteY3" fmla="*/ 32918 h 51435"/>
                  <a:gd name="connsiteX4" fmla="*/ 26594 w 62483"/>
                  <a:gd name="connsiteY4" fmla="*/ 40919 h 51435"/>
                  <a:gd name="connsiteX5" fmla="*/ 32995 w 62483"/>
                  <a:gd name="connsiteY5" fmla="*/ 46787 h 51435"/>
                  <a:gd name="connsiteX6" fmla="*/ 40691 w 62483"/>
                  <a:gd name="connsiteY6" fmla="*/ 48158 h 51435"/>
                  <a:gd name="connsiteX7" fmla="*/ 52502 w 62483"/>
                  <a:gd name="connsiteY7" fmla="*/ 51435 h 51435"/>
                  <a:gd name="connsiteX8" fmla="*/ 58445 w 62483"/>
                  <a:gd name="connsiteY8" fmla="*/ 50063 h 51435"/>
                  <a:gd name="connsiteX9" fmla="*/ 60960 w 62483"/>
                  <a:gd name="connsiteY9" fmla="*/ 48387 h 51435"/>
                  <a:gd name="connsiteX10" fmla="*/ 62332 w 62483"/>
                  <a:gd name="connsiteY10" fmla="*/ 43586 h 51435"/>
                  <a:gd name="connsiteX11" fmla="*/ 62484 w 62483"/>
                  <a:gd name="connsiteY11" fmla="*/ 41300 h 51435"/>
                  <a:gd name="connsiteX12" fmla="*/ 60655 w 62483"/>
                  <a:gd name="connsiteY12" fmla="*/ 36500 h 51435"/>
                  <a:gd name="connsiteX13" fmla="*/ 59055 w 62483"/>
                  <a:gd name="connsiteY13" fmla="*/ 34061 h 51435"/>
                  <a:gd name="connsiteX14" fmla="*/ 50216 w 62483"/>
                  <a:gd name="connsiteY14" fmla="*/ 27965 h 51435"/>
                  <a:gd name="connsiteX15" fmla="*/ 43053 w 62483"/>
                  <a:gd name="connsiteY15" fmla="*/ 27508 h 51435"/>
                  <a:gd name="connsiteX16" fmla="*/ 41529 w 62483"/>
                  <a:gd name="connsiteY16" fmla="*/ 24994 h 51435"/>
                  <a:gd name="connsiteX17" fmla="*/ 40996 w 62483"/>
                  <a:gd name="connsiteY17" fmla="*/ 20269 h 51435"/>
                  <a:gd name="connsiteX18" fmla="*/ 38481 w 62483"/>
                  <a:gd name="connsiteY18" fmla="*/ 16916 h 51435"/>
                  <a:gd name="connsiteX19" fmla="*/ 30099 w 62483"/>
                  <a:gd name="connsiteY19" fmla="*/ 9220 h 51435"/>
                  <a:gd name="connsiteX20" fmla="*/ 23622 w 62483"/>
                  <a:gd name="connsiteY20" fmla="*/ 4420 h 51435"/>
                  <a:gd name="connsiteX21" fmla="*/ 18517 w 62483"/>
                  <a:gd name="connsiteY21" fmla="*/ 1524 h 51435"/>
                  <a:gd name="connsiteX22" fmla="*/ 7849 w 62483"/>
                  <a:gd name="connsiteY22" fmla="*/ 0 h 51435"/>
                  <a:gd name="connsiteX23" fmla="*/ 1143 w 62483"/>
                  <a:gd name="connsiteY23" fmla="*/ 1219 h 51435"/>
                  <a:gd name="connsiteX24" fmla="*/ 0 w 62483"/>
                  <a:gd name="connsiteY24" fmla="*/ 2362 h 51435"/>
                  <a:gd name="connsiteX25" fmla="*/ 7087 w 62483"/>
                  <a:gd name="connsiteY25" fmla="*/ 10516 h 5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483" h="51435">
                    <a:moveTo>
                      <a:pt x="8458" y="15697"/>
                    </a:moveTo>
                    <a:lnTo>
                      <a:pt x="12344" y="18821"/>
                    </a:lnTo>
                    <a:lnTo>
                      <a:pt x="14402" y="24003"/>
                    </a:lnTo>
                    <a:lnTo>
                      <a:pt x="19736" y="32918"/>
                    </a:lnTo>
                    <a:lnTo>
                      <a:pt x="26594" y="40919"/>
                    </a:lnTo>
                    <a:lnTo>
                      <a:pt x="32995" y="46787"/>
                    </a:lnTo>
                    <a:lnTo>
                      <a:pt x="40691" y="48158"/>
                    </a:lnTo>
                    <a:lnTo>
                      <a:pt x="52502" y="51435"/>
                    </a:lnTo>
                    <a:lnTo>
                      <a:pt x="58445" y="50063"/>
                    </a:lnTo>
                    <a:lnTo>
                      <a:pt x="60960" y="48387"/>
                    </a:lnTo>
                    <a:lnTo>
                      <a:pt x="62332" y="43586"/>
                    </a:lnTo>
                    <a:lnTo>
                      <a:pt x="62484" y="41300"/>
                    </a:lnTo>
                    <a:lnTo>
                      <a:pt x="60655" y="36500"/>
                    </a:lnTo>
                    <a:lnTo>
                      <a:pt x="59055" y="34061"/>
                    </a:lnTo>
                    <a:lnTo>
                      <a:pt x="50216" y="27965"/>
                    </a:lnTo>
                    <a:lnTo>
                      <a:pt x="43053" y="27508"/>
                    </a:lnTo>
                    <a:lnTo>
                      <a:pt x="41529" y="24994"/>
                    </a:lnTo>
                    <a:lnTo>
                      <a:pt x="40996" y="20269"/>
                    </a:lnTo>
                    <a:lnTo>
                      <a:pt x="38481" y="16916"/>
                    </a:lnTo>
                    <a:lnTo>
                      <a:pt x="30099" y="9220"/>
                    </a:lnTo>
                    <a:lnTo>
                      <a:pt x="23622" y="4420"/>
                    </a:lnTo>
                    <a:lnTo>
                      <a:pt x="18517" y="1524"/>
                    </a:lnTo>
                    <a:lnTo>
                      <a:pt x="7849" y="0"/>
                    </a:lnTo>
                    <a:lnTo>
                      <a:pt x="1143" y="1219"/>
                    </a:lnTo>
                    <a:lnTo>
                      <a:pt x="0" y="2362"/>
                    </a:lnTo>
                    <a:lnTo>
                      <a:pt x="7087" y="1051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5" name="Freeform: Shape 1934">
                <a:extLst>
                  <a:ext uri="{FF2B5EF4-FFF2-40B4-BE49-F238E27FC236}">
                    <a16:creationId xmlns:a16="http://schemas.microsoft.com/office/drawing/2014/main" id="{70C2DFE5-0D2E-42A5-B946-8C442C652AD0}"/>
                  </a:ext>
                </a:extLst>
              </p:cNvPr>
              <p:cNvSpPr/>
              <p:nvPr/>
            </p:nvSpPr>
            <p:spPr>
              <a:xfrm>
                <a:off x="535076" y="767715"/>
                <a:ext cx="288112" cy="137921"/>
              </a:xfrm>
              <a:custGeom>
                <a:avLst/>
                <a:gdLst>
                  <a:gd name="connsiteX0" fmla="*/ 10820 w 288112"/>
                  <a:gd name="connsiteY0" fmla="*/ 110947 h 137921"/>
                  <a:gd name="connsiteX1" fmla="*/ 12040 w 288112"/>
                  <a:gd name="connsiteY1" fmla="*/ 111404 h 137921"/>
                  <a:gd name="connsiteX2" fmla="*/ 12192 w 288112"/>
                  <a:gd name="connsiteY2" fmla="*/ 112090 h 137921"/>
                  <a:gd name="connsiteX3" fmla="*/ 11430 w 288112"/>
                  <a:gd name="connsiteY3" fmla="*/ 113081 h 137921"/>
                  <a:gd name="connsiteX4" fmla="*/ 11430 w 288112"/>
                  <a:gd name="connsiteY4" fmla="*/ 114605 h 137921"/>
                  <a:gd name="connsiteX5" fmla="*/ 13792 w 288112"/>
                  <a:gd name="connsiteY5" fmla="*/ 116434 h 137921"/>
                  <a:gd name="connsiteX6" fmla="*/ 13868 w 288112"/>
                  <a:gd name="connsiteY6" fmla="*/ 117805 h 137921"/>
                  <a:gd name="connsiteX7" fmla="*/ 11506 w 288112"/>
                  <a:gd name="connsiteY7" fmla="*/ 121082 h 137921"/>
                  <a:gd name="connsiteX8" fmla="*/ 9982 w 288112"/>
                  <a:gd name="connsiteY8" fmla="*/ 121691 h 137921"/>
                  <a:gd name="connsiteX9" fmla="*/ 10211 w 288112"/>
                  <a:gd name="connsiteY9" fmla="*/ 123444 h 137921"/>
                  <a:gd name="connsiteX10" fmla="*/ 12116 w 288112"/>
                  <a:gd name="connsiteY10" fmla="*/ 126263 h 137921"/>
                  <a:gd name="connsiteX11" fmla="*/ 14402 w 288112"/>
                  <a:gd name="connsiteY11" fmla="*/ 128016 h 137921"/>
                  <a:gd name="connsiteX12" fmla="*/ 19507 w 288112"/>
                  <a:gd name="connsiteY12" fmla="*/ 128549 h 137921"/>
                  <a:gd name="connsiteX13" fmla="*/ 23241 w 288112"/>
                  <a:gd name="connsiteY13" fmla="*/ 127330 h 137921"/>
                  <a:gd name="connsiteX14" fmla="*/ 32766 w 288112"/>
                  <a:gd name="connsiteY14" fmla="*/ 122758 h 137921"/>
                  <a:gd name="connsiteX15" fmla="*/ 38557 w 288112"/>
                  <a:gd name="connsiteY15" fmla="*/ 121387 h 137921"/>
                  <a:gd name="connsiteX16" fmla="*/ 46863 w 288112"/>
                  <a:gd name="connsiteY16" fmla="*/ 122606 h 137921"/>
                  <a:gd name="connsiteX17" fmla="*/ 57226 w 288112"/>
                  <a:gd name="connsiteY17" fmla="*/ 125654 h 137921"/>
                  <a:gd name="connsiteX18" fmla="*/ 61341 w 288112"/>
                  <a:gd name="connsiteY18" fmla="*/ 125959 h 137921"/>
                  <a:gd name="connsiteX19" fmla="*/ 65532 w 288112"/>
                  <a:gd name="connsiteY19" fmla="*/ 125425 h 137921"/>
                  <a:gd name="connsiteX20" fmla="*/ 73000 w 288112"/>
                  <a:gd name="connsiteY20" fmla="*/ 122606 h 137921"/>
                  <a:gd name="connsiteX21" fmla="*/ 77648 w 288112"/>
                  <a:gd name="connsiteY21" fmla="*/ 111252 h 137921"/>
                  <a:gd name="connsiteX22" fmla="*/ 79705 w 288112"/>
                  <a:gd name="connsiteY22" fmla="*/ 109728 h 137921"/>
                  <a:gd name="connsiteX23" fmla="*/ 81001 w 288112"/>
                  <a:gd name="connsiteY23" fmla="*/ 110033 h 137921"/>
                  <a:gd name="connsiteX24" fmla="*/ 82677 w 288112"/>
                  <a:gd name="connsiteY24" fmla="*/ 111023 h 137921"/>
                  <a:gd name="connsiteX25" fmla="*/ 84277 w 288112"/>
                  <a:gd name="connsiteY25" fmla="*/ 113614 h 137921"/>
                  <a:gd name="connsiteX26" fmla="*/ 87859 w 288112"/>
                  <a:gd name="connsiteY26" fmla="*/ 121463 h 137921"/>
                  <a:gd name="connsiteX27" fmla="*/ 90678 w 288112"/>
                  <a:gd name="connsiteY27" fmla="*/ 123520 h 137921"/>
                  <a:gd name="connsiteX28" fmla="*/ 92659 w 288112"/>
                  <a:gd name="connsiteY28" fmla="*/ 127406 h 137921"/>
                  <a:gd name="connsiteX29" fmla="*/ 94793 w 288112"/>
                  <a:gd name="connsiteY29" fmla="*/ 134341 h 137921"/>
                  <a:gd name="connsiteX30" fmla="*/ 96698 w 288112"/>
                  <a:gd name="connsiteY30" fmla="*/ 137846 h 137921"/>
                  <a:gd name="connsiteX31" fmla="*/ 98374 w 288112"/>
                  <a:gd name="connsiteY31" fmla="*/ 137922 h 137921"/>
                  <a:gd name="connsiteX32" fmla="*/ 106375 w 288112"/>
                  <a:gd name="connsiteY32" fmla="*/ 135788 h 137921"/>
                  <a:gd name="connsiteX33" fmla="*/ 115900 w 288112"/>
                  <a:gd name="connsiteY33" fmla="*/ 135255 h 137921"/>
                  <a:gd name="connsiteX34" fmla="*/ 122834 w 288112"/>
                  <a:gd name="connsiteY34" fmla="*/ 130835 h 137921"/>
                  <a:gd name="connsiteX35" fmla="*/ 125425 w 288112"/>
                  <a:gd name="connsiteY35" fmla="*/ 128397 h 137921"/>
                  <a:gd name="connsiteX36" fmla="*/ 127711 w 288112"/>
                  <a:gd name="connsiteY36" fmla="*/ 125349 h 137921"/>
                  <a:gd name="connsiteX37" fmla="*/ 130454 w 288112"/>
                  <a:gd name="connsiteY37" fmla="*/ 125578 h 137921"/>
                  <a:gd name="connsiteX38" fmla="*/ 130912 w 288112"/>
                  <a:gd name="connsiteY38" fmla="*/ 124358 h 137921"/>
                  <a:gd name="connsiteX39" fmla="*/ 130835 w 288112"/>
                  <a:gd name="connsiteY39" fmla="*/ 121768 h 137921"/>
                  <a:gd name="connsiteX40" fmla="*/ 129997 w 288112"/>
                  <a:gd name="connsiteY40" fmla="*/ 120091 h 137921"/>
                  <a:gd name="connsiteX41" fmla="*/ 123215 w 288112"/>
                  <a:gd name="connsiteY41" fmla="*/ 116281 h 137921"/>
                  <a:gd name="connsiteX42" fmla="*/ 122606 w 288112"/>
                  <a:gd name="connsiteY42" fmla="*/ 114910 h 137921"/>
                  <a:gd name="connsiteX43" fmla="*/ 126492 w 288112"/>
                  <a:gd name="connsiteY43" fmla="*/ 111785 h 137921"/>
                  <a:gd name="connsiteX44" fmla="*/ 126644 w 288112"/>
                  <a:gd name="connsiteY44" fmla="*/ 109195 h 137921"/>
                  <a:gd name="connsiteX45" fmla="*/ 126035 w 288112"/>
                  <a:gd name="connsiteY45" fmla="*/ 104927 h 137921"/>
                  <a:gd name="connsiteX46" fmla="*/ 126111 w 288112"/>
                  <a:gd name="connsiteY46" fmla="*/ 102032 h 137921"/>
                  <a:gd name="connsiteX47" fmla="*/ 128854 w 288112"/>
                  <a:gd name="connsiteY47" fmla="*/ 98374 h 137921"/>
                  <a:gd name="connsiteX48" fmla="*/ 130988 w 288112"/>
                  <a:gd name="connsiteY48" fmla="*/ 97307 h 137921"/>
                  <a:gd name="connsiteX49" fmla="*/ 132359 w 288112"/>
                  <a:gd name="connsiteY49" fmla="*/ 98831 h 137921"/>
                  <a:gd name="connsiteX50" fmla="*/ 133960 w 288112"/>
                  <a:gd name="connsiteY50" fmla="*/ 102413 h 137921"/>
                  <a:gd name="connsiteX51" fmla="*/ 137008 w 288112"/>
                  <a:gd name="connsiteY51" fmla="*/ 106680 h 137921"/>
                  <a:gd name="connsiteX52" fmla="*/ 141656 w 288112"/>
                  <a:gd name="connsiteY52" fmla="*/ 111557 h 137921"/>
                  <a:gd name="connsiteX53" fmla="*/ 144780 w 288112"/>
                  <a:gd name="connsiteY53" fmla="*/ 114224 h 137921"/>
                  <a:gd name="connsiteX54" fmla="*/ 148209 w 288112"/>
                  <a:gd name="connsiteY54" fmla="*/ 114376 h 137921"/>
                  <a:gd name="connsiteX55" fmla="*/ 151562 w 288112"/>
                  <a:gd name="connsiteY55" fmla="*/ 112776 h 137921"/>
                  <a:gd name="connsiteX56" fmla="*/ 153010 w 288112"/>
                  <a:gd name="connsiteY56" fmla="*/ 110947 h 137921"/>
                  <a:gd name="connsiteX57" fmla="*/ 157048 w 288112"/>
                  <a:gd name="connsiteY57" fmla="*/ 103784 h 137921"/>
                  <a:gd name="connsiteX58" fmla="*/ 158572 w 288112"/>
                  <a:gd name="connsiteY58" fmla="*/ 102260 h 137921"/>
                  <a:gd name="connsiteX59" fmla="*/ 165125 w 288112"/>
                  <a:gd name="connsiteY59" fmla="*/ 97688 h 137921"/>
                  <a:gd name="connsiteX60" fmla="*/ 165887 w 288112"/>
                  <a:gd name="connsiteY60" fmla="*/ 95250 h 137921"/>
                  <a:gd name="connsiteX61" fmla="*/ 165049 w 288112"/>
                  <a:gd name="connsiteY61" fmla="*/ 91135 h 137921"/>
                  <a:gd name="connsiteX62" fmla="*/ 159029 w 288112"/>
                  <a:gd name="connsiteY62" fmla="*/ 87478 h 137921"/>
                  <a:gd name="connsiteX63" fmla="*/ 158267 w 288112"/>
                  <a:gd name="connsiteY63" fmla="*/ 85725 h 137921"/>
                  <a:gd name="connsiteX64" fmla="*/ 159334 w 288112"/>
                  <a:gd name="connsiteY64" fmla="*/ 83515 h 137921"/>
                  <a:gd name="connsiteX65" fmla="*/ 161696 w 288112"/>
                  <a:gd name="connsiteY65" fmla="*/ 82525 h 137921"/>
                  <a:gd name="connsiteX66" fmla="*/ 167792 w 288112"/>
                  <a:gd name="connsiteY66" fmla="*/ 82525 h 137921"/>
                  <a:gd name="connsiteX67" fmla="*/ 171907 w 288112"/>
                  <a:gd name="connsiteY67" fmla="*/ 80772 h 137921"/>
                  <a:gd name="connsiteX68" fmla="*/ 173355 w 288112"/>
                  <a:gd name="connsiteY68" fmla="*/ 77572 h 137921"/>
                  <a:gd name="connsiteX69" fmla="*/ 174193 w 288112"/>
                  <a:gd name="connsiteY69" fmla="*/ 71628 h 137921"/>
                  <a:gd name="connsiteX70" fmla="*/ 175717 w 288112"/>
                  <a:gd name="connsiteY70" fmla="*/ 68504 h 137921"/>
                  <a:gd name="connsiteX71" fmla="*/ 178384 w 288112"/>
                  <a:gd name="connsiteY71" fmla="*/ 65684 h 137921"/>
                  <a:gd name="connsiteX72" fmla="*/ 182194 w 288112"/>
                  <a:gd name="connsiteY72" fmla="*/ 63779 h 137921"/>
                  <a:gd name="connsiteX73" fmla="*/ 187071 w 288112"/>
                  <a:gd name="connsiteY73" fmla="*/ 62789 h 137921"/>
                  <a:gd name="connsiteX74" fmla="*/ 194691 w 288112"/>
                  <a:gd name="connsiteY74" fmla="*/ 60198 h 137921"/>
                  <a:gd name="connsiteX75" fmla="*/ 197129 w 288112"/>
                  <a:gd name="connsiteY75" fmla="*/ 60274 h 137921"/>
                  <a:gd name="connsiteX76" fmla="*/ 198577 w 288112"/>
                  <a:gd name="connsiteY76" fmla="*/ 61874 h 137921"/>
                  <a:gd name="connsiteX77" fmla="*/ 197510 w 288112"/>
                  <a:gd name="connsiteY77" fmla="*/ 65837 h 137921"/>
                  <a:gd name="connsiteX78" fmla="*/ 193929 w 288112"/>
                  <a:gd name="connsiteY78" fmla="*/ 72390 h 137921"/>
                  <a:gd name="connsiteX79" fmla="*/ 191414 w 288112"/>
                  <a:gd name="connsiteY79" fmla="*/ 78638 h 137921"/>
                  <a:gd name="connsiteX80" fmla="*/ 189814 w 288112"/>
                  <a:gd name="connsiteY80" fmla="*/ 84811 h 137921"/>
                  <a:gd name="connsiteX81" fmla="*/ 189281 w 288112"/>
                  <a:gd name="connsiteY81" fmla="*/ 88849 h 137921"/>
                  <a:gd name="connsiteX82" fmla="*/ 190348 w 288112"/>
                  <a:gd name="connsiteY82" fmla="*/ 92050 h 137921"/>
                  <a:gd name="connsiteX83" fmla="*/ 196215 w 288112"/>
                  <a:gd name="connsiteY83" fmla="*/ 96926 h 137921"/>
                  <a:gd name="connsiteX84" fmla="*/ 200406 w 288112"/>
                  <a:gd name="connsiteY84" fmla="*/ 99136 h 137921"/>
                  <a:gd name="connsiteX85" fmla="*/ 209702 w 288112"/>
                  <a:gd name="connsiteY85" fmla="*/ 102641 h 137921"/>
                  <a:gd name="connsiteX86" fmla="*/ 215341 w 288112"/>
                  <a:gd name="connsiteY86" fmla="*/ 102641 h 137921"/>
                  <a:gd name="connsiteX87" fmla="*/ 219761 w 288112"/>
                  <a:gd name="connsiteY87" fmla="*/ 101956 h 137921"/>
                  <a:gd name="connsiteX88" fmla="*/ 222809 w 288112"/>
                  <a:gd name="connsiteY88" fmla="*/ 100584 h 137921"/>
                  <a:gd name="connsiteX89" fmla="*/ 224638 w 288112"/>
                  <a:gd name="connsiteY89" fmla="*/ 98755 h 137921"/>
                  <a:gd name="connsiteX90" fmla="*/ 227076 w 288112"/>
                  <a:gd name="connsiteY90" fmla="*/ 94640 h 137921"/>
                  <a:gd name="connsiteX91" fmla="*/ 227762 w 288112"/>
                  <a:gd name="connsiteY91" fmla="*/ 92278 h 137921"/>
                  <a:gd name="connsiteX92" fmla="*/ 228295 w 288112"/>
                  <a:gd name="connsiteY92" fmla="*/ 87020 h 137921"/>
                  <a:gd name="connsiteX93" fmla="*/ 228143 w 288112"/>
                  <a:gd name="connsiteY93" fmla="*/ 84887 h 137921"/>
                  <a:gd name="connsiteX94" fmla="*/ 228829 w 288112"/>
                  <a:gd name="connsiteY94" fmla="*/ 82067 h 137921"/>
                  <a:gd name="connsiteX95" fmla="*/ 249403 w 288112"/>
                  <a:gd name="connsiteY95" fmla="*/ 78410 h 137921"/>
                  <a:gd name="connsiteX96" fmla="*/ 259004 w 288112"/>
                  <a:gd name="connsiteY96" fmla="*/ 75743 h 137921"/>
                  <a:gd name="connsiteX97" fmla="*/ 264643 w 288112"/>
                  <a:gd name="connsiteY97" fmla="*/ 72314 h 137921"/>
                  <a:gd name="connsiteX98" fmla="*/ 268148 w 288112"/>
                  <a:gd name="connsiteY98" fmla="*/ 69647 h 137921"/>
                  <a:gd name="connsiteX99" fmla="*/ 269672 w 288112"/>
                  <a:gd name="connsiteY99" fmla="*/ 67666 h 137921"/>
                  <a:gd name="connsiteX100" fmla="*/ 269672 w 288112"/>
                  <a:gd name="connsiteY100" fmla="*/ 65684 h 137921"/>
                  <a:gd name="connsiteX101" fmla="*/ 266929 w 288112"/>
                  <a:gd name="connsiteY101" fmla="*/ 61798 h 137921"/>
                  <a:gd name="connsiteX102" fmla="*/ 258470 w 288112"/>
                  <a:gd name="connsiteY102" fmla="*/ 54635 h 137921"/>
                  <a:gd name="connsiteX103" fmla="*/ 257785 w 288112"/>
                  <a:gd name="connsiteY103" fmla="*/ 52426 h 137921"/>
                  <a:gd name="connsiteX104" fmla="*/ 260452 w 288112"/>
                  <a:gd name="connsiteY104" fmla="*/ 51283 h 137921"/>
                  <a:gd name="connsiteX105" fmla="*/ 263347 w 288112"/>
                  <a:gd name="connsiteY105" fmla="*/ 51054 h 137921"/>
                  <a:gd name="connsiteX106" fmla="*/ 270967 w 288112"/>
                  <a:gd name="connsiteY106" fmla="*/ 51816 h 137921"/>
                  <a:gd name="connsiteX107" fmla="*/ 274930 w 288112"/>
                  <a:gd name="connsiteY107" fmla="*/ 49378 h 137921"/>
                  <a:gd name="connsiteX108" fmla="*/ 273101 w 288112"/>
                  <a:gd name="connsiteY108" fmla="*/ 46939 h 137921"/>
                  <a:gd name="connsiteX109" fmla="*/ 264719 w 288112"/>
                  <a:gd name="connsiteY109" fmla="*/ 42062 h 137921"/>
                  <a:gd name="connsiteX110" fmla="*/ 256489 w 288112"/>
                  <a:gd name="connsiteY110" fmla="*/ 36271 h 137921"/>
                  <a:gd name="connsiteX111" fmla="*/ 254813 w 288112"/>
                  <a:gd name="connsiteY111" fmla="*/ 33376 h 137921"/>
                  <a:gd name="connsiteX112" fmla="*/ 259309 w 288112"/>
                  <a:gd name="connsiteY112" fmla="*/ 30099 h 137921"/>
                  <a:gd name="connsiteX113" fmla="*/ 282169 w 288112"/>
                  <a:gd name="connsiteY113" fmla="*/ 22936 h 137921"/>
                  <a:gd name="connsiteX114" fmla="*/ 286664 w 288112"/>
                  <a:gd name="connsiteY114" fmla="*/ 20803 h 137921"/>
                  <a:gd name="connsiteX115" fmla="*/ 288112 w 288112"/>
                  <a:gd name="connsiteY115" fmla="*/ 19431 h 137921"/>
                  <a:gd name="connsiteX116" fmla="*/ 287884 w 288112"/>
                  <a:gd name="connsiteY116" fmla="*/ 18212 h 137921"/>
                  <a:gd name="connsiteX117" fmla="*/ 284988 w 288112"/>
                  <a:gd name="connsiteY117" fmla="*/ 15011 h 137921"/>
                  <a:gd name="connsiteX118" fmla="*/ 267233 w 288112"/>
                  <a:gd name="connsiteY118" fmla="*/ 7087 h 137921"/>
                  <a:gd name="connsiteX119" fmla="*/ 259461 w 288112"/>
                  <a:gd name="connsiteY119" fmla="*/ 2591 h 137921"/>
                  <a:gd name="connsiteX120" fmla="*/ 253517 w 288112"/>
                  <a:gd name="connsiteY120" fmla="*/ 381 h 137921"/>
                  <a:gd name="connsiteX121" fmla="*/ 247726 w 288112"/>
                  <a:gd name="connsiteY121" fmla="*/ 0 h 137921"/>
                  <a:gd name="connsiteX122" fmla="*/ 235153 w 288112"/>
                  <a:gd name="connsiteY122" fmla="*/ 1524 h 137921"/>
                  <a:gd name="connsiteX123" fmla="*/ 230886 w 288112"/>
                  <a:gd name="connsiteY123" fmla="*/ 3581 h 137921"/>
                  <a:gd name="connsiteX124" fmla="*/ 227305 w 288112"/>
                  <a:gd name="connsiteY124" fmla="*/ 6782 h 137921"/>
                  <a:gd name="connsiteX125" fmla="*/ 227000 w 288112"/>
                  <a:gd name="connsiteY125" fmla="*/ 8077 h 137921"/>
                  <a:gd name="connsiteX126" fmla="*/ 227609 w 288112"/>
                  <a:gd name="connsiteY126" fmla="*/ 9449 h 137921"/>
                  <a:gd name="connsiteX127" fmla="*/ 237820 w 288112"/>
                  <a:gd name="connsiteY127" fmla="*/ 12192 h 137921"/>
                  <a:gd name="connsiteX128" fmla="*/ 240335 w 288112"/>
                  <a:gd name="connsiteY128" fmla="*/ 13716 h 137921"/>
                  <a:gd name="connsiteX129" fmla="*/ 236753 w 288112"/>
                  <a:gd name="connsiteY129" fmla="*/ 16383 h 137921"/>
                  <a:gd name="connsiteX130" fmla="*/ 234848 w 288112"/>
                  <a:gd name="connsiteY130" fmla="*/ 16916 h 137921"/>
                  <a:gd name="connsiteX131" fmla="*/ 226466 w 288112"/>
                  <a:gd name="connsiteY131" fmla="*/ 16231 h 137921"/>
                  <a:gd name="connsiteX132" fmla="*/ 223037 w 288112"/>
                  <a:gd name="connsiteY132" fmla="*/ 15240 h 137921"/>
                  <a:gd name="connsiteX133" fmla="*/ 220599 w 288112"/>
                  <a:gd name="connsiteY133" fmla="*/ 17602 h 137921"/>
                  <a:gd name="connsiteX134" fmla="*/ 218008 w 288112"/>
                  <a:gd name="connsiteY134" fmla="*/ 19126 h 137921"/>
                  <a:gd name="connsiteX135" fmla="*/ 212598 w 288112"/>
                  <a:gd name="connsiteY135" fmla="*/ 18745 h 137921"/>
                  <a:gd name="connsiteX136" fmla="*/ 189814 w 288112"/>
                  <a:gd name="connsiteY136" fmla="*/ 13564 h 137921"/>
                  <a:gd name="connsiteX137" fmla="*/ 158267 w 288112"/>
                  <a:gd name="connsiteY137" fmla="*/ 17526 h 137921"/>
                  <a:gd name="connsiteX138" fmla="*/ 147828 w 288112"/>
                  <a:gd name="connsiteY138" fmla="*/ 19812 h 137921"/>
                  <a:gd name="connsiteX139" fmla="*/ 138760 w 288112"/>
                  <a:gd name="connsiteY139" fmla="*/ 24994 h 137921"/>
                  <a:gd name="connsiteX140" fmla="*/ 132131 w 288112"/>
                  <a:gd name="connsiteY140" fmla="*/ 30175 h 137921"/>
                  <a:gd name="connsiteX141" fmla="*/ 119101 w 288112"/>
                  <a:gd name="connsiteY141" fmla="*/ 38481 h 137921"/>
                  <a:gd name="connsiteX142" fmla="*/ 104775 w 288112"/>
                  <a:gd name="connsiteY142" fmla="*/ 49987 h 137921"/>
                  <a:gd name="connsiteX143" fmla="*/ 100508 w 288112"/>
                  <a:gd name="connsiteY143" fmla="*/ 52197 h 137921"/>
                  <a:gd name="connsiteX144" fmla="*/ 98679 w 288112"/>
                  <a:gd name="connsiteY144" fmla="*/ 53569 h 137921"/>
                  <a:gd name="connsiteX145" fmla="*/ 95555 w 288112"/>
                  <a:gd name="connsiteY145" fmla="*/ 59284 h 137921"/>
                  <a:gd name="connsiteX146" fmla="*/ 93726 w 288112"/>
                  <a:gd name="connsiteY146" fmla="*/ 61112 h 137921"/>
                  <a:gd name="connsiteX147" fmla="*/ 73914 w 288112"/>
                  <a:gd name="connsiteY147" fmla="*/ 69266 h 137921"/>
                  <a:gd name="connsiteX148" fmla="*/ 69799 w 288112"/>
                  <a:gd name="connsiteY148" fmla="*/ 71704 h 137921"/>
                  <a:gd name="connsiteX149" fmla="*/ 65913 w 288112"/>
                  <a:gd name="connsiteY149" fmla="*/ 74828 h 137921"/>
                  <a:gd name="connsiteX150" fmla="*/ 52045 w 288112"/>
                  <a:gd name="connsiteY150" fmla="*/ 88316 h 137921"/>
                  <a:gd name="connsiteX151" fmla="*/ 49987 w 288112"/>
                  <a:gd name="connsiteY151" fmla="*/ 89230 h 137921"/>
                  <a:gd name="connsiteX152" fmla="*/ 20879 w 288112"/>
                  <a:gd name="connsiteY152" fmla="*/ 92431 h 137921"/>
                  <a:gd name="connsiteX153" fmla="*/ 18669 w 288112"/>
                  <a:gd name="connsiteY153" fmla="*/ 93345 h 137921"/>
                  <a:gd name="connsiteX154" fmla="*/ 14935 w 288112"/>
                  <a:gd name="connsiteY154" fmla="*/ 96241 h 137921"/>
                  <a:gd name="connsiteX155" fmla="*/ 5029 w 288112"/>
                  <a:gd name="connsiteY155" fmla="*/ 106223 h 137921"/>
                  <a:gd name="connsiteX156" fmla="*/ 991 w 288112"/>
                  <a:gd name="connsiteY156" fmla="*/ 111176 h 137921"/>
                  <a:gd name="connsiteX157" fmla="*/ 0 w 288112"/>
                  <a:gd name="connsiteY157" fmla="*/ 113538 h 137921"/>
                  <a:gd name="connsiteX158" fmla="*/ 8458 w 288112"/>
                  <a:gd name="connsiteY158" fmla="*/ 111328 h 13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288112" h="137921">
                    <a:moveTo>
                      <a:pt x="10820" y="110947"/>
                    </a:moveTo>
                    <a:lnTo>
                      <a:pt x="12040" y="111404"/>
                    </a:lnTo>
                    <a:lnTo>
                      <a:pt x="12192" y="112090"/>
                    </a:lnTo>
                    <a:lnTo>
                      <a:pt x="11430" y="113081"/>
                    </a:lnTo>
                    <a:lnTo>
                      <a:pt x="11430" y="114605"/>
                    </a:lnTo>
                    <a:lnTo>
                      <a:pt x="13792" y="116434"/>
                    </a:lnTo>
                    <a:lnTo>
                      <a:pt x="13868" y="117805"/>
                    </a:lnTo>
                    <a:lnTo>
                      <a:pt x="11506" y="121082"/>
                    </a:lnTo>
                    <a:lnTo>
                      <a:pt x="9982" y="121691"/>
                    </a:lnTo>
                    <a:lnTo>
                      <a:pt x="10211" y="123444"/>
                    </a:lnTo>
                    <a:lnTo>
                      <a:pt x="12116" y="126263"/>
                    </a:lnTo>
                    <a:lnTo>
                      <a:pt x="14402" y="128016"/>
                    </a:lnTo>
                    <a:lnTo>
                      <a:pt x="19507" y="128549"/>
                    </a:lnTo>
                    <a:lnTo>
                      <a:pt x="23241" y="127330"/>
                    </a:lnTo>
                    <a:lnTo>
                      <a:pt x="32766" y="122758"/>
                    </a:lnTo>
                    <a:lnTo>
                      <a:pt x="38557" y="121387"/>
                    </a:lnTo>
                    <a:lnTo>
                      <a:pt x="46863" y="122606"/>
                    </a:lnTo>
                    <a:lnTo>
                      <a:pt x="57226" y="125654"/>
                    </a:lnTo>
                    <a:lnTo>
                      <a:pt x="61341" y="125959"/>
                    </a:lnTo>
                    <a:lnTo>
                      <a:pt x="65532" y="125425"/>
                    </a:lnTo>
                    <a:lnTo>
                      <a:pt x="73000" y="122606"/>
                    </a:lnTo>
                    <a:lnTo>
                      <a:pt x="77648" y="111252"/>
                    </a:lnTo>
                    <a:lnTo>
                      <a:pt x="79705" y="109728"/>
                    </a:lnTo>
                    <a:lnTo>
                      <a:pt x="81001" y="110033"/>
                    </a:lnTo>
                    <a:lnTo>
                      <a:pt x="82677" y="111023"/>
                    </a:lnTo>
                    <a:lnTo>
                      <a:pt x="84277" y="113614"/>
                    </a:lnTo>
                    <a:lnTo>
                      <a:pt x="87859" y="121463"/>
                    </a:lnTo>
                    <a:lnTo>
                      <a:pt x="90678" y="123520"/>
                    </a:lnTo>
                    <a:lnTo>
                      <a:pt x="92659" y="127406"/>
                    </a:lnTo>
                    <a:lnTo>
                      <a:pt x="94793" y="134341"/>
                    </a:lnTo>
                    <a:lnTo>
                      <a:pt x="96698" y="137846"/>
                    </a:lnTo>
                    <a:lnTo>
                      <a:pt x="98374" y="137922"/>
                    </a:lnTo>
                    <a:lnTo>
                      <a:pt x="106375" y="135788"/>
                    </a:lnTo>
                    <a:lnTo>
                      <a:pt x="115900" y="135255"/>
                    </a:lnTo>
                    <a:lnTo>
                      <a:pt x="122834" y="130835"/>
                    </a:lnTo>
                    <a:lnTo>
                      <a:pt x="125425" y="128397"/>
                    </a:lnTo>
                    <a:lnTo>
                      <a:pt x="127711" y="125349"/>
                    </a:lnTo>
                    <a:lnTo>
                      <a:pt x="130454" y="125578"/>
                    </a:lnTo>
                    <a:lnTo>
                      <a:pt x="130912" y="124358"/>
                    </a:lnTo>
                    <a:lnTo>
                      <a:pt x="130835" y="121768"/>
                    </a:lnTo>
                    <a:lnTo>
                      <a:pt x="129997" y="120091"/>
                    </a:lnTo>
                    <a:lnTo>
                      <a:pt x="123215" y="116281"/>
                    </a:lnTo>
                    <a:lnTo>
                      <a:pt x="122606" y="114910"/>
                    </a:lnTo>
                    <a:lnTo>
                      <a:pt x="126492" y="111785"/>
                    </a:lnTo>
                    <a:lnTo>
                      <a:pt x="126644" y="109195"/>
                    </a:lnTo>
                    <a:lnTo>
                      <a:pt x="126035" y="104927"/>
                    </a:lnTo>
                    <a:lnTo>
                      <a:pt x="126111" y="102032"/>
                    </a:lnTo>
                    <a:lnTo>
                      <a:pt x="128854" y="98374"/>
                    </a:lnTo>
                    <a:lnTo>
                      <a:pt x="130988" y="97307"/>
                    </a:lnTo>
                    <a:lnTo>
                      <a:pt x="132359" y="98831"/>
                    </a:lnTo>
                    <a:lnTo>
                      <a:pt x="133960" y="102413"/>
                    </a:lnTo>
                    <a:lnTo>
                      <a:pt x="137008" y="106680"/>
                    </a:lnTo>
                    <a:lnTo>
                      <a:pt x="141656" y="111557"/>
                    </a:lnTo>
                    <a:lnTo>
                      <a:pt x="144780" y="114224"/>
                    </a:lnTo>
                    <a:lnTo>
                      <a:pt x="148209" y="114376"/>
                    </a:lnTo>
                    <a:lnTo>
                      <a:pt x="151562" y="112776"/>
                    </a:lnTo>
                    <a:lnTo>
                      <a:pt x="153010" y="110947"/>
                    </a:lnTo>
                    <a:lnTo>
                      <a:pt x="157048" y="103784"/>
                    </a:lnTo>
                    <a:lnTo>
                      <a:pt x="158572" y="102260"/>
                    </a:lnTo>
                    <a:lnTo>
                      <a:pt x="165125" y="97688"/>
                    </a:lnTo>
                    <a:lnTo>
                      <a:pt x="165887" y="95250"/>
                    </a:lnTo>
                    <a:lnTo>
                      <a:pt x="165049" y="91135"/>
                    </a:lnTo>
                    <a:lnTo>
                      <a:pt x="159029" y="87478"/>
                    </a:lnTo>
                    <a:lnTo>
                      <a:pt x="158267" y="85725"/>
                    </a:lnTo>
                    <a:lnTo>
                      <a:pt x="159334" y="83515"/>
                    </a:lnTo>
                    <a:lnTo>
                      <a:pt x="161696" y="82525"/>
                    </a:lnTo>
                    <a:lnTo>
                      <a:pt x="167792" y="82525"/>
                    </a:lnTo>
                    <a:lnTo>
                      <a:pt x="171907" y="80772"/>
                    </a:lnTo>
                    <a:lnTo>
                      <a:pt x="173355" y="77572"/>
                    </a:lnTo>
                    <a:lnTo>
                      <a:pt x="174193" y="71628"/>
                    </a:lnTo>
                    <a:lnTo>
                      <a:pt x="175717" y="68504"/>
                    </a:lnTo>
                    <a:lnTo>
                      <a:pt x="178384" y="65684"/>
                    </a:lnTo>
                    <a:lnTo>
                      <a:pt x="182194" y="63779"/>
                    </a:lnTo>
                    <a:lnTo>
                      <a:pt x="187071" y="62789"/>
                    </a:lnTo>
                    <a:lnTo>
                      <a:pt x="194691" y="60198"/>
                    </a:lnTo>
                    <a:lnTo>
                      <a:pt x="197129" y="60274"/>
                    </a:lnTo>
                    <a:lnTo>
                      <a:pt x="198577" y="61874"/>
                    </a:lnTo>
                    <a:lnTo>
                      <a:pt x="197510" y="65837"/>
                    </a:lnTo>
                    <a:lnTo>
                      <a:pt x="193929" y="72390"/>
                    </a:lnTo>
                    <a:lnTo>
                      <a:pt x="191414" y="78638"/>
                    </a:lnTo>
                    <a:lnTo>
                      <a:pt x="189814" y="84811"/>
                    </a:lnTo>
                    <a:lnTo>
                      <a:pt x="189281" y="88849"/>
                    </a:lnTo>
                    <a:lnTo>
                      <a:pt x="190348" y="92050"/>
                    </a:lnTo>
                    <a:lnTo>
                      <a:pt x="196215" y="96926"/>
                    </a:lnTo>
                    <a:lnTo>
                      <a:pt x="200406" y="99136"/>
                    </a:lnTo>
                    <a:lnTo>
                      <a:pt x="209702" y="102641"/>
                    </a:lnTo>
                    <a:lnTo>
                      <a:pt x="215341" y="102641"/>
                    </a:lnTo>
                    <a:lnTo>
                      <a:pt x="219761" y="101956"/>
                    </a:lnTo>
                    <a:lnTo>
                      <a:pt x="222809" y="100584"/>
                    </a:lnTo>
                    <a:lnTo>
                      <a:pt x="224638" y="98755"/>
                    </a:lnTo>
                    <a:lnTo>
                      <a:pt x="227076" y="94640"/>
                    </a:lnTo>
                    <a:lnTo>
                      <a:pt x="227762" y="92278"/>
                    </a:lnTo>
                    <a:lnTo>
                      <a:pt x="228295" y="87020"/>
                    </a:lnTo>
                    <a:lnTo>
                      <a:pt x="228143" y="84887"/>
                    </a:lnTo>
                    <a:lnTo>
                      <a:pt x="228829" y="82067"/>
                    </a:lnTo>
                    <a:lnTo>
                      <a:pt x="249403" y="78410"/>
                    </a:lnTo>
                    <a:lnTo>
                      <a:pt x="259004" y="75743"/>
                    </a:lnTo>
                    <a:lnTo>
                      <a:pt x="264643" y="72314"/>
                    </a:lnTo>
                    <a:lnTo>
                      <a:pt x="268148" y="69647"/>
                    </a:lnTo>
                    <a:lnTo>
                      <a:pt x="269672" y="67666"/>
                    </a:lnTo>
                    <a:lnTo>
                      <a:pt x="269672" y="65684"/>
                    </a:lnTo>
                    <a:lnTo>
                      <a:pt x="266929" y="61798"/>
                    </a:lnTo>
                    <a:lnTo>
                      <a:pt x="258470" y="54635"/>
                    </a:lnTo>
                    <a:lnTo>
                      <a:pt x="257785" y="52426"/>
                    </a:lnTo>
                    <a:lnTo>
                      <a:pt x="260452" y="51283"/>
                    </a:lnTo>
                    <a:lnTo>
                      <a:pt x="263347" y="51054"/>
                    </a:lnTo>
                    <a:lnTo>
                      <a:pt x="270967" y="51816"/>
                    </a:lnTo>
                    <a:lnTo>
                      <a:pt x="274930" y="49378"/>
                    </a:lnTo>
                    <a:lnTo>
                      <a:pt x="273101" y="46939"/>
                    </a:lnTo>
                    <a:lnTo>
                      <a:pt x="264719" y="42062"/>
                    </a:lnTo>
                    <a:lnTo>
                      <a:pt x="256489" y="36271"/>
                    </a:lnTo>
                    <a:lnTo>
                      <a:pt x="254813" y="33376"/>
                    </a:lnTo>
                    <a:lnTo>
                      <a:pt x="259309" y="30099"/>
                    </a:lnTo>
                    <a:lnTo>
                      <a:pt x="282169" y="22936"/>
                    </a:lnTo>
                    <a:lnTo>
                      <a:pt x="286664" y="20803"/>
                    </a:lnTo>
                    <a:lnTo>
                      <a:pt x="288112" y="19431"/>
                    </a:lnTo>
                    <a:lnTo>
                      <a:pt x="287884" y="18212"/>
                    </a:lnTo>
                    <a:lnTo>
                      <a:pt x="284988" y="15011"/>
                    </a:lnTo>
                    <a:lnTo>
                      <a:pt x="267233" y="7087"/>
                    </a:lnTo>
                    <a:lnTo>
                      <a:pt x="259461" y="2591"/>
                    </a:lnTo>
                    <a:lnTo>
                      <a:pt x="253517" y="381"/>
                    </a:lnTo>
                    <a:lnTo>
                      <a:pt x="247726" y="0"/>
                    </a:lnTo>
                    <a:lnTo>
                      <a:pt x="235153" y="1524"/>
                    </a:lnTo>
                    <a:lnTo>
                      <a:pt x="230886" y="3581"/>
                    </a:lnTo>
                    <a:lnTo>
                      <a:pt x="227305" y="6782"/>
                    </a:lnTo>
                    <a:lnTo>
                      <a:pt x="227000" y="8077"/>
                    </a:lnTo>
                    <a:lnTo>
                      <a:pt x="227609" y="9449"/>
                    </a:lnTo>
                    <a:lnTo>
                      <a:pt x="237820" y="12192"/>
                    </a:lnTo>
                    <a:lnTo>
                      <a:pt x="240335" y="13716"/>
                    </a:lnTo>
                    <a:lnTo>
                      <a:pt x="236753" y="16383"/>
                    </a:lnTo>
                    <a:lnTo>
                      <a:pt x="234848" y="16916"/>
                    </a:lnTo>
                    <a:lnTo>
                      <a:pt x="226466" y="16231"/>
                    </a:lnTo>
                    <a:lnTo>
                      <a:pt x="223037" y="15240"/>
                    </a:lnTo>
                    <a:lnTo>
                      <a:pt x="220599" y="17602"/>
                    </a:lnTo>
                    <a:lnTo>
                      <a:pt x="218008" y="19126"/>
                    </a:lnTo>
                    <a:lnTo>
                      <a:pt x="212598" y="18745"/>
                    </a:lnTo>
                    <a:lnTo>
                      <a:pt x="189814" y="13564"/>
                    </a:lnTo>
                    <a:lnTo>
                      <a:pt x="158267" y="17526"/>
                    </a:lnTo>
                    <a:lnTo>
                      <a:pt x="147828" y="19812"/>
                    </a:lnTo>
                    <a:lnTo>
                      <a:pt x="138760" y="24994"/>
                    </a:lnTo>
                    <a:lnTo>
                      <a:pt x="132131" y="30175"/>
                    </a:lnTo>
                    <a:lnTo>
                      <a:pt x="119101" y="38481"/>
                    </a:lnTo>
                    <a:lnTo>
                      <a:pt x="104775" y="49987"/>
                    </a:lnTo>
                    <a:lnTo>
                      <a:pt x="100508" y="52197"/>
                    </a:lnTo>
                    <a:lnTo>
                      <a:pt x="98679" y="53569"/>
                    </a:lnTo>
                    <a:lnTo>
                      <a:pt x="95555" y="59284"/>
                    </a:lnTo>
                    <a:lnTo>
                      <a:pt x="93726" y="61112"/>
                    </a:lnTo>
                    <a:lnTo>
                      <a:pt x="73914" y="69266"/>
                    </a:lnTo>
                    <a:lnTo>
                      <a:pt x="69799" y="71704"/>
                    </a:lnTo>
                    <a:lnTo>
                      <a:pt x="65913" y="74828"/>
                    </a:lnTo>
                    <a:lnTo>
                      <a:pt x="52045" y="88316"/>
                    </a:lnTo>
                    <a:lnTo>
                      <a:pt x="49987" y="89230"/>
                    </a:lnTo>
                    <a:lnTo>
                      <a:pt x="20879" y="92431"/>
                    </a:lnTo>
                    <a:lnTo>
                      <a:pt x="18669" y="93345"/>
                    </a:lnTo>
                    <a:lnTo>
                      <a:pt x="14935" y="96241"/>
                    </a:lnTo>
                    <a:lnTo>
                      <a:pt x="5029" y="106223"/>
                    </a:lnTo>
                    <a:lnTo>
                      <a:pt x="991" y="111176"/>
                    </a:lnTo>
                    <a:lnTo>
                      <a:pt x="0" y="113538"/>
                    </a:lnTo>
                    <a:lnTo>
                      <a:pt x="8458" y="1113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6" name="Freeform: Shape 1935">
                <a:extLst>
                  <a:ext uri="{FF2B5EF4-FFF2-40B4-BE49-F238E27FC236}">
                    <a16:creationId xmlns:a16="http://schemas.microsoft.com/office/drawing/2014/main" id="{486917EE-E992-45B7-928D-F2FB1C87AEEE}"/>
                  </a:ext>
                </a:extLst>
              </p:cNvPr>
              <p:cNvSpPr/>
              <p:nvPr/>
            </p:nvSpPr>
            <p:spPr>
              <a:xfrm>
                <a:off x="1943938" y="2721711"/>
                <a:ext cx="16001" cy="22631"/>
              </a:xfrm>
              <a:custGeom>
                <a:avLst/>
                <a:gdLst>
                  <a:gd name="connsiteX0" fmla="*/ 13640 w 16001"/>
                  <a:gd name="connsiteY0" fmla="*/ 0 h 22631"/>
                  <a:gd name="connsiteX1" fmla="*/ 12116 w 16001"/>
                  <a:gd name="connsiteY1" fmla="*/ 1143 h 22631"/>
                  <a:gd name="connsiteX2" fmla="*/ 10820 w 16001"/>
                  <a:gd name="connsiteY2" fmla="*/ 3734 h 22631"/>
                  <a:gd name="connsiteX3" fmla="*/ 9068 w 16001"/>
                  <a:gd name="connsiteY3" fmla="*/ 5410 h 22631"/>
                  <a:gd name="connsiteX4" fmla="*/ 7010 w 16001"/>
                  <a:gd name="connsiteY4" fmla="*/ 6172 h 22631"/>
                  <a:gd name="connsiteX5" fmla="*/ 5563 w 16001"/>
                  <a:gd name="connsiteY5" fmla="*/ 7849 h 22631"/>
                  <a:gd name="connsiteX6" fmla="*/ 4724 w 16001"/>
                  <a:gd name="connsiteY6" fmla="*/ 10516 h 22631"/>
                  <a:gd name="connsiteX7" fmla="*/ 3353 w 16001"/>
                  <a:gd name="connsiteY7" fmla="*/ 12954 h 22631"/>
                  <a:gd name="connsiteX8" fmla="*/ 305 w 16001"/>
                  <a:gd name="connsiteY8" fmla="*/ 16536 h 22631"/>
                  <a:gd name="connsiteX9" fmla="*/ 0 w 16001"/>
                  <a:gd name="connsiteY9" fmla="*/ 17602 h 22631"/>
                  <a:gd name="connsiteX10" fmla="*/ 152 w 16001"/>
                  <a:gd name="connsiteY10" fmla="*/ 18974 h 22631"/>
                  <a:gd name="connsiteX11" fmla="*/ 838 w 16001"/>
                  <a:gd name="connsiteY11" fmla="*/ 20803 h 22631"/>
                  <a:gd name="connsiteX12" fmla="*/ 1905 w 16001"/>
                  <a:gd name="connsiteY12" fmla="*/ 22022 h 22631"/>
                  <a:gd name="connsiteX13" fmla="*/ 3353 w 16001"/>
                  <a:gd name="connsiteY13" fmla="*/ 22631 h 22631"/>
                  <a:gd name="connsiteX14" fmla="*/ 4724 w 16001"/>
                  <a:gd name="connsiteY14" fmla="*/ 22251 h 22631"/>
                  <a:gd name="connsiteX15" fmla="*/ 8230 w 16001"/>
                  <a:gd name="connsiteY15" fmla="*/ 18136 h 22631"/>
                  <a:gd name="connsiteX16" fmla="*/ 8611 w 16001"/>
                  <a:gd name="connsiteY16" fmla="*/ 17145 h 22631"/>
                  <a:gd name="connsiteX17" fmla="*/ 8153 w 16001"/>
                  <a:gd name="connsiteY17" fmla="*/ 16764 h 22631"/>
                  <a:gd name="connsiteX18" fmla="*/ 8611 w 16001"/>
                  <a:gd name="connsiteY18" fmla="*/ 15164 h 22631"/>
                  <a:gd name="connsiteX19" fmla="*/ 10058 w 16001"/>
                  <a:gd name="connsiteY19" fmla="*/ 12497 h 22631"/>
                  <a:gd name="connsiteX20" fmla="*/ 11125 w 16001"/>
                  <a:gd name="connsiteY20" fmla="*/ 11125 h 22631"/>
                  <a:gd name="connsiteX21" fmla="*/ 11811 w 16001"/>
                  <a:gd name="connsiteY21" fmla="*/ 11278 h 22631"/>
                  <a:gd name="connsiteX22" fmla="*/ 12497 w 16001"/>
                  <a:gd name="connsiteY22" fmla="*/ 10668 h 22631"/>
                  <a:gd name="connsiteX23" fmla="*/ 13183 w 16001"/>
                  <a:gd name="connsiteY23" fmla="*/ 9525 h 22631"/>
                  <a:gd name="connsiteX24" fmla="*/ 13106 w 16001"/>
                  <a:gd name="connsiteY24" fmla="*/ 8458 h 22631"/>
                  <a:gd name="connsiteX25" fmla="*/ 12192 w 16001"/>
                  <a:gd name="connsiteY25" fmla="*/ 7468 h 22631"/>
                  <a:gd name="connsiteX26" fmla="*/ 12268 w 16001"/>
                  <a:gd name="connsiteY26" fmla="*/ 7087 h 22631"/>
                  <a:gd name="connsiteX27" fmla="*/ 13335 w 16001"/>
                  <a:gd name="connsiteY27" fmla="*/ 7239 h 22631"/>
                  <a:gd name="connsiteX28" fmla="*/ 13716 w 16001"/>
                  <a:gd name="connsiteY28" fmla="*/ 6248 h 22631"/>
                  <a:gd name="connsiteX29" fmla="*/ 13411 w 16001"/>
                  <a:gd name="connsiteY29" fmla="*/ 4039 h 22631"/>
                  <a:gd name="connsiteX30" fmla="*/ 13868 w 16001"/>
                  <a:gd name="connsiteY30" fmla="*/ 3124 h 22631"/>
                  <a:gd name="connsiteX31" fmla="*/ 15088 w 16001"/>
                  <a:gd name="connsiteY31" fmla="*/ 3581 h 22631"/>
                  <a:gd name="connsiteX32" fmla="*/ 15773 w 16001"/>
                  <a:gd name="connsiteY32" fmla="*/ 2972 h 22631"/>
                  <a:gd name="connsiteX33" fmla="*/ 16002 w 16001"/>
                  <a:gd name="connsiteY33" fmla="*/ 1296 h 22631"/>
                  <a:gd name="connsiteX34" fmla="*/ 15316 w 16001"/>
                  <a:gd name="connsiteY34" fmla="*/ 381 h 2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01" h="22631">
                    <a:moveTo>
                      <a:pt x="13640" y="0"/>
                    </a:moveTo>
                    <a:lnTo>
                      <a:pt x="12116" y="1143"/>
                    </a:lnTo>
                    <a:lnTo>
                      <a:pt x="10820" y="3734"/>
                    </a:lnTo>
                    <a:lnTo>
                      <a:pt x="9068" y="5410"/>
                    </a:lnTo>
                    <a:lnTo>
                      <a:pt x="7010" y="6172"/>
                    </a:lnTo>
                    <a:lnTo>
                      <a:pt x="5563" y="7849"/>
                    </a:lnTo>
                    <a:lnTo>
                      <a:pt x="4724" y="10516"/>
                    </a:lnTo>
                    <a:lnTo>
                      <a:pt x="3353" y="12954"/>
                    </a:lnTo>
                    <a:lnTo>
                      <a:pt x="305" y="16536"/>
                    </a:lnTo>
                    <a:lnTo>
                      <a:pt x="0" y="17602"/>
                    </a:lnTo>
                    <a:lnTo>
                      <a:pt x="152" y="18974"/>
                    </a:lnTo>
                    <a:lnTo>
                      <a:pt x="838" y="20803"/>
                    </a:lnTo>
                    <a:lnTo>
                      <a:pt x="1905" y="22022"/>
                    </a:lnTo>
                    <a:lnTo>
                      <a:pt x="3353" y="22631"/>
                    </a:lnTo>
                    <a:lnTo>
                      <a:pt x="4724" y="22251"/>
                    </a:lnTo>
                    <a:lnTo>
                      <a:pt x="8230" y="18136"/>
                    </a:lnTo>
                    <a:lnTo>
                      <a:pt x="8611" y="17145"/>
                    </a:lnTo>
                    <a:lnTo>
                      <a:pt x="8153" y="16764"/>
                    </a:lnTo>
                    <a:lnTo>
                      <a:pt x="8611" y="15164"/>
                    </a:lnTo>
                    <a:lnTo>
                      <a:pt x="10058" y="12497"/>
                    </a:lnTo>
                    <a:lnTo>
                      <a:pt x="11125" y="11125"/>
                    </a:lnTo>
                    <a:lnTo>
                      <a:pt x="11811" y="11278"/>
                    </a:lnTo>
                    <a:lnTo>
                      <a:pt x="12497" y="10668"/>
                    </a:lnTo>
                    <a:lnTo>
                      <a:pt x="13183" y="9525"/>
                    </a:lnTo>
                    <a:lnTo>
                      <a:pt x="13106" y="8458"/>
                    </a:lnTo>
                    <a:lnTo>
                      <a:pt x="12192" y="7468"/>
                    </a:lnTo>
                    <a:lnTo>
                      <a:pt x="12268" y="7087"/>
                    </a:lnTo>
                    <a:lnTo>
                      <a:pt x="13335" y="7239"/>
                    </a:lnTo>
                    <a:lnTo>
                      <a:pt x="13716" y="6248"/>
                    </a:lnTo>
                    <a:lnTo>
                      <a:pt x="13411" y="4039"/>
                    </a:lnTo>
                    <a:lnTo>
                      <a:pt x="13868" y="3124"/>
                    </a:lnTo>
                    <a:lnTo>
                      <a:pt x="15088" y="3581"/>
                    </a:lnTo>
                    <a:lnTo>
                      <a:pt x="15773" y="2972"/>
                    </a:lnTo>
                    <a:lnTo>
                      <a:pt x="16002" y="1296"/>
                    </a:lnTo>
                    <a:lnTo>
                      <a:pt x="15316" y="3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7" name="Freeform: Shape 1936">
                <a:extLst>
                  <a:ext uri="{FF2B5EF4-FFF2-40B4-BE49-F238E27FC236}">
                    <a16:creationId xmlns:a16="http://schemas.microsoft.com/office/drawing/2014/main" id="{10671137-BDB3-4148-805B-82AA50A443B4}"/>
                  </a:ext>
                </a:extLst>
              </p:cNvPr>
              <p:cNvSpPr/>
              <p:nvPr/>
            </p:nvSpPr>
            <p:spPr>
              <a:xfrm>
                <a:off x="847801" y="820673"/>
                <a:ext cx="52196" cy="14782"/>
              </a:xfrm>
              <a:custGeom>
                <a:avLst/>
                <a:gdLst>
                  <a:gd name="connsiteX0" fmla="*/ 36576 w 52196"/>
                  <a:gd name="connsiteY0" fmla="*/ 0 h 14782"/>
                  <a:gd name="connsiteX1" fmla="*/ 16078 w 52196"/>
                  <a:gd name="connsiteY1" fmla="*/ 1600 h 14782"/>
                  <a:gd name="connsiteX2" fmla="*/ 7239 w 52196"/>
                  <a:gd name="connsiteY2" fmla="*/ 3505 h 14782"/>
                  <a:gd name="connsiteX3" fmla="*/ 0 w 52196"/>
                  <a:gd name="connsiteY3" fmla="*/ 8077 h 14782"/>
                  <a:gd name="connsiteX4" fmla="*/ 1067 w 52196"/>
                  <a:gd name="connsiteY4" fmla="*/ 9677 h 14782"/>
                  <a:gd name="connsiteX5" fmla="*/ 3200 w 52196"/>
                  <a:gd name="connsiteY5" fmla="*/ 10973 h 14782"/>
                  <a:gd name="connsiteX6" fmla="*/ 43510 w 52196"/>
                  <a:gd name="connsiteY6" fmla="*/ 14783 h 14782"/>
                  <a:gd name="connsiteX7" fmla="*/ 49378 w 52196"/>
                  <a:gd name="connsiteY7" fmla="*/ 12192 h 14782"/>
                  <a:gd name="connsiteX8" fmla="*/ 52197 w 52196"/>
                  <a:gd name="connsiteY8" fmla="*/ 8992 h 14782"/>
                  <a:gd name="connsiteX9" fmla="*/ 51130 w 52196"/>
                  <a:gd name="connsiteY9" fmla="*/ 5639 h 14782"/>
                  <a:gd name="connsiteX10" fmla="*/ 48387 w 52196"/>
                  <a:gd name="connsiteY10" fmla="*/ 3810 h 14782"/>
                  <a:gd name="connsiteX11" fmla="*/ 43663 w 52196"/>
                  <a:gd name="connsiteY11" fmla="*/ 1753 h 1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196" h="14782">
                    <a:moveTo>
                      <a:pt x="36576" y="0"/>
                    </a:moveTo>
                    <a:lnTo>
                      <a:pt x="16078" y="1600"/>
                    </a:lnTo>
                    <a:lnTo>
                      <a:pt x="7239" y="3505"/>
                    </a:lnTo>
                    <a:lnTo>
                      <a:pt x="0" y="8077"/>
                    </a:lnTo>
                    <a:lnTo>
                      <a:pt x="1067" y="9677"/>
                    </a:lnTo>
                    <a:lnTo>
                      <a:pt x="3200" y="10973"/>
                    </a:lnTo>
                    <a:lnTo>
                      <a:pt x="43510" y="14783"/>
                    </a:lnTo>
                    <a:lnTo>
                      <a:pt x="49378" y="12192"/>
                    </a:lnTo>
                    <a:lnTo>
                      <a:pt x="52197" y="8992"/>
                    </a:lnTo>
                    <a:lnTo>
                      <a:pt x="51130" y="5639"/>
                    </a:lnTo>
                    <a:lnTo>
                      <a:pt x="48387" y="3810"/>
                    </a:lnTo>
                    <a:lnTo>
                      <a:pt x="43663" y="17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8" name="Freeform: Shape 1937">
                <a:extLst>
                  <a:ext uri="{FF2B5EF4-FFF2-40B4-BE49-F238E27FC236}">
                    <a16:creationId xmlns:a16="http://schemas.microsoft.com/office/drawing/2014/main" id="{E252365A-5BC7-4AF2-8EBD-08C55B32B94E}"/>
                  </a:ext>
                </a:extLst>
              </p:cNvPr>
              <p:cNvSpPr/>
              <p:nvPr/>
            </p:nvSpPr>
            <p:spPr>
              <a:xfrm>
                <a:off x="907541" y="667054"/>
                <a:ext cx="153390" cy="40538"/>
              </a:xfrm>
              <a:custGeom>
                <a:avLst/>
                <a:gdLst>
                  <a:gd name="connsiteX0" fmla="*/ 4648 w 153390"/>
                  <a:gd name="connsiteY0" fmla="*/ 39776 h 40538"/>
                  <a:gd name="connsiteX1" fmla="*/ 11354 w 153390"/>
                  <a:gd name="connsiteY1" fmla="*/ 39014 h 40538"/>
                  <a:gd name="connsiteX2" fmla="*/ 28499 w 153390"/>
                  <a:gd name="connsiteY2" fmla="*/ 34976 h 40538"/>
                  <a:gd name="connsiteX3" fmla="*/ 45034 w 153390"/>
                  <a:gd name="connsiteY3" fmla="*/ 32918 h 40538"/>
                  <a:gd name="connsiteX4" fmla="*/ 59436 w 153390"/>
                  <a:gd name="connsiteY4" fmla="*/ 39853 h 40538"/>
                  <a:gd name="connsiteX5" fmla="*/ 68809 w 153390"/>
                  <a:gd name="connsiteY5" fmla="*/ 40538 h 40538"/>
                  <a:gd name="connsiteX6" fmla="*/ 72009 w 153390"/>
                  <a:gd name="connsiteY6" fmla="*/ 39472 h 40538"/>
                  <a:gd name="connsiteX7" fmla="*/ 77191 w 153390"/>
                  <a:gd name="connsiteY7" fmla="*/ 35357 h 40538"/>
                  <a:gd name="connsiteX8" fmla="*/ 80010 w 153390"/>
                  <a:gd name="connsiteY8" fmla="*/ 32080 h 40538"/>
                  <a:gd name="connsiteX9" fmla="*/ 82296 w 153390"/>
                  <a:gd name="connsiteY9" fmla="*/ 31242 h 40538"/>
                  <a:gd name="connsiteX10" fmla="*/ 87859 w 153390"/>
                  <a:gd name="connsiteY10" fmla="*/ 32842 h 40538"/>
                  <a:gd name="connsiteX11" fmla="*/ 95098 w 153390"/>
                  <a:gd name="connsiteY11" fmla="*/ 36576 h 40538"/>
                  <a:gd name="connsiteX12" fmla="*/ 98374 w 153390"/>
                  <a:gd name="connsiteY12" fmla="*/ 37567 h 40538"/>
                  <a:gd name="connsiteX13" fmla="*/ 111404 w 153390"/>
                  <a:gd name="connsiteY13" fmla="*/ 38862 h 40538"/>
                  <a:gd name="connsiteX14" fmla="*/ 116281 w 153390"/>
                  <a:gd name="connsiteY14" fmla="*/ 38557 h 40538"/>
                  <a:gd name="connsiteX15" fmla="*/ 126797 w 153390"/>
                  <a:gd name="connsiteY15" fmla="*/ 36500 h 40538"/>
                  <a:gd name="connsiteX16" fmla="*/ 138913 w 153390"/>
                  <a:gd name="connsiteY16" fmla="*/ 38100 h 40538"/>
                  <a:gd name="connsiteX17" fmla="*/ 147676 w 153390"/>
                  <a:gd name="connsiteY17" fmla="*/ 37109 h 40538"/>
                  <a:gd name="connsiteX18" fmla="*/ 151257 w 153390"/>
                  <a:gd name="connsiteY18" fmla="*/ 35357 h 40538"/>
                  <a:gd name="connsiteX19" fmla="*/ 152781 w 153390"/>
                  <a:gd name="connsiteY19" fmla="*/ 32690 h 40538"/>
                  <a:gd name="connsiteX20" fmla="*/ 153391 w 153390"/>
                  <a:gd name="connsiteY20" fmla="*/ 29337 h 40538"/>
                  <a:gd name="connsiteX21" fmla="*/ 153086 w 153390"/>
                  <a:gd name="connsiteY21" fmla="*/ 25375 h 40538"/>
                  <a:gd name="connsiteX22" fmla="*/ 152324 w 153390"/>
                  <a:gd name="connsiteY22" fmla="*/ 22327 h 40538"/>
                  <a:gd name="connsiteX23" fmla="*/ 148285 w 153390"/>
                  <a:gd name="connsiteY23" fmla="*/ 16078 h 40538"/>
                  <a:gd name="connsiteX24" fmla="*/ 146914 w 153390"/>
                  <a:gd name="connsiteY24" fmla="*/ 14783 h 40538"/>
                  <a:gd name="connsiteX25" fmla="*/ 143866 w 153390"/>
                  <a:gd name="connsiteY25" fmla="*/ 13868 h 40538"/>
                  <a:gd name="connsiteX26" fmla="*/ 141580 w 153390"/>
                  <a:gd name="connsiteY26" fmla="*/ 13945 h 40538"/>
                  <a:gd name="connsiteX27" fmla="*/ 134798 w 153390"/>
                  <a:gd name="connsiteY27" fmla="*/ 9068 h 40538"/>
                  <a:gd name="connsiteX28" fmla="*/ 129921 w 153390"/>
                  <a:gd name="connsiteY28" fmla="*/ 6706 h 40538"/>
                  <a:gd name="connsiteX29" fmla="*/ 122149 w 153390"/>
                  <a:gd name="connsiteY29" fmla="*/ 4496 h 40538"/>
                  <a:gd name="connsiteX30" fmla="*/ 111785 w 153390"/>
                  <a:gd name="connsiteY30" fmla="*/ 76 h 40538"/>
                  <a:gd name="connsiteX31" fmla="*/ 103708 w 153390"/>
                  <a:gd name="connsiteY31" fmla="*/ 0 h 40538"/>
                  <a:gd name="connsiteX32" fmla="*/ 93650 w 153390"/>
                  <a:gd name="connsiteY32" fmla="*/ 1905 h 40538"/>
                  <a:gd name="connsiteX33" fmla="*/ 86106 w 153390"/>
                  <a:gd name="connsiteY33" fmla="*/ 4115 h 40538"/>
                  <a:gd name="connsiteX34" fmla="*/ 73381 w 153390"/>
                  <a:gd name="connsiteY34" fmla="*/ 9601 h 40538"/>
                  <a:gd name="connsiteX35" fmla="*/ 68732 w 153390"/>
                  <a:gd name="connsiteY35" fmla="*/ 13030 h 40538"/>
                  <a:gd name="connsiteX36" fmla="*/ 61417 w 153390"/>
                  <a:gd name="connsiteY36" fmla="*/ 15392 h 40538"/>
                  <a:gd name="connsiteX37" fmla="*/ 41834 w 153390"/>
                  <a:gd name="connsiteY37" fmla="*/ 17678 h 40538"/>
                  <a:gd name="connsiteX38" fmla="*/ 25298 w 153390"/>
                  <a:gd name="connsiteY38" fmla="*/ 21717 h 40538"/>
                  <a:gd name="connsiteX39" fmla="*/ 16916 w 153390"/>
                  <a:gd name="connsiteY39" fmla="*/ 24460 h 40538"/>
                  <a:gd name="connsiteX40" fmla="*/ 5563 w 153390"/>
                  <a:gd name="connsiteY40" fmla="*/ 29337 h 40538"/>
                  <a:gd name="connsiteX41" fmla="*/ 457 w 153390"/>
                  <a:gd name="connsiteY41" fmla="*/ 34061 h 40538"/>
                  <a:gd name="connsiteX42" fmla="*/ 0 w 153390"/>
                  <a:gd name="connsiteY42" fmla="*/ 35585 h 40538"/>
                  <a:gd name="connsiteX43" fmla="*/ 2743 w 153390"/>
                  <a:gd name="connsiteY43" fmla="*/ 38633 h 40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53390" h="40538">
                    <a:moveTo>
                      <a:pt x="4648" y="39776"/>
                    </a:moveTo>
                    <a:lnTo>
                      <a:pt x="11354" y="39014"/>
                    </a:lnTo>
                    <a:lnTo>
                      <a:pt x="28499" y="34976"/>
                    </a:lnTo>
                    <a:lnTo>
                      <a:pt x="45034" y="32918"/>
                    </a:lnTo>
                    <a:lnTo>
                      <a:pt x="59436" y="39853"/>
                    </a:lnTo>
                    <a:lnTo>
                      <a:pt x="68809" y="40538"/>
                    </a:lnTo>
                    <a:lnTo>
                      <a:pt x="72009" y="39472"/>
                    </a:lnTo>
                    <a:lnTo>
                      <a:pt x="77191" y="35357"/>
                    </a:lnTo>
                    <a:lnTo>
                      <a:pt x="80010" y="32080"/>
                    </a:lnTo>
                    <a:lnTo>
                      <a:pt x="82296" y="31242"/>
                    </a:lnTo>
                    <a:lnTo>
                      <a:pt x="87859" y="32842"/>
                    </a:lnTo>
                    <a:lnTo>
                      <a:pt x="95098" y="36576"/>
                    </a:lnTo>
                    <a:lnTo>
                      <a:pt x="98374" y="37567"/>
                    </a:lnTo>
                    <a:lnTo>
                      <a:pt x="111404" y="38862"/>
                    </a:lnTo>
                    <a:lnTo>
                      <a:pt x="116281" y="38557"/>
                    </a:lnTo>
                    <a:lnTo>
                      <a:pt x="126797" y="36500"/>
                    </a:lnTo>
                    <a:lnTo>
                      <a:pt x="138913" y="38100"/>
                    </a:lnTo>
                    <a:lnTo>
                      <a:pt x="147676" y="37109"/>
                    </a:lnTo>
                    <a:lnTo>
                      <a:pt x="151257" y="35357"/>
                    </a:lnTo>
                    <a:lnTo>
                      <a:pt x="152781" y="32690"/>
                    </a:lnTo>
                    <a:lnTo>
                      <a:pt x="153391" y="29337"/>
                    </a:lnTo>
                    <a:lnTo>
                      <a:pt x="153086" y="25375"/>
                    </a:lnTo>
                    <a:lnTo>
                      <a:pt x="152324" y="22327"/>
                    </a:lnTo>
                    <a:lnTo>
                      <a:pt x="148285" y="16078"/>
                    </a:lnTo>
                    <a:lnTo>
                      <a:pt x="146914" y="14783"/>
                    </a:lnTo>
                    <a:lnTo>
                      <a:pt x="143866" y="13868"/>
                    </a:lnTo>
                    <a:lnTo>
                      <a:pt x="141580" y="13945"/>
                    </a:lnTo>
                    <a:lnTo>
                      <a:pt x="134798" y="9068"/>
                    </a:lnTo>
                    <a:lnTo>
                      <a:pt x="129921" y="6706"/>
                    </a:lnTo>
                    <a:lnTo>
                      <a:pt x="122149" y="4496"/>
                    </a:lnTo>
                    <a:lnTo>
                      <a:pt x="111785" y="76"/>
                    </a:lnTo>
                    <a:lnTo>
                      <a:pt x="103708" y="0"/>
                    </a:lnTo>
                    <a:lnTo>
                      <a:pt x="93650" y="1905"/>
                    </a:lnTo>
                    <a:lnTo>
                      <a:pt x="86106" y="4115"/>
                    </a:lnTo>
                    <a:lnTo>
                      <a:pt x="73381" y="9601"/>
                    </a:lnTo>
                    <a:lnTo>
                      <a:pt x="68732" y="13030"/>
                    </a:lnTo>
                    <a:lnTo>
                      <a:pt x="61417" y="15392"/>
                    </a:lnTo>
                    <a:lnTo>
                      <a:pt x="41834" y="17678"/>
                    </a:lnTo>
                    <a:lnTo>
                      <a:pt x="25298" y="21717"/>
                    </a:lnTo>
                    <a:lnTo>
                      <a:pt x="16916" y="24460"/>
                    </a:lnTo>
                    <a:lnTo>
                      <a:pt x="5563" y="29337"/>
                    </a:lnTo>
                    <a:lnTo>
                      <a:pt x="457" y="34061"/>
                    </a:lnTo>
                    <a:lnTo>
                      <a:pt x="0" y="35585"/>
                    </a:lnTo>
                    <a:lnTo>
                      <a:pt x="2743" y="3863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9" name="Freeform: Shape 1938">
                <a:extLst>
                  <a:ext uri="{FF2B5EF4-FFF2-40B4-BE49-F238E27FC236}">
                    <a16:creationId xmlns:a16="http://schemas.microsoft.com/office/drawing/2014/main" id="{D4D75558-01A2-4831-8A0E-9E229D99B3EA}"/>
                  </a:ext>
                </a:extLst>
              </p:cNvPr>
              <p:cNvSpPr/>
              <p:nvPr/>
            </p:nvSpPr>
            <p:spPr>
              <a:xfrm>
                <a:off x="907923" y="721918"/>
                <a:ext cx="142036" cy="62407"/>
              </a:xfrm>
              <a:custGeom>
                <a:avLst/>
                <a:gdLst>
                  <a:gd name="connsiteX0" fmla="*/ 119482 w 142036"/>
                  <a:gd name="connsiteY0" fmla="*/ 16383 h 62407"/>
                  <a:gd name="connsiteX1" fmla="*/ 136093 w 142036"/>
                  <a:gd name="connsiteY1" fmla="*/ 12040 h 62407"/>
                  <a:gd name="connsiteX2" fmla="*/ 139675 w 142036"/>
                  <a:gd name="connsiteY2" fmla="*/ 8611 h 62407"/>
                  <a:gd name="connsiteX3" fmla="*/ 142037 w 142036"/>
                  <a:gd name="connsiteY3" fmla="*/ 3810 h 62407"/>
                  <a:gd name="connsiteX4" fmla="*/ 141884 w 142036"/>
                  <a:gd name="connsiteY4" fmla="*/ 2362 h 62407"/>
                  <a:gd name="connsiteX5" fmla="*/ 140589 w 142036"/>
                  <a:gd name="connsiteY5" fmla="*/ 1905 h 62407"/>
                  <a:gd name="connsiteX6" fmla="*/ 109499 w 142036"/>
                  <a:gd name="connsiteY6" fmla="*/ 0 h 62407"/>
                  <a:gd name="connsiteX7" fmla="*/ 99060 w 142036"/>
                  <a:gd name="connsiteY7" fmla="*/ 533 h 62407"/>
                  <a:gd name="connsiteX8" fmla="*/ 93421 w 142036"/>
                  <a:gd name="connsiteY8" fmla="*/ 1829 h 62407"/>
                  <a:gd name="connsiteX9" fmla="*/ 80467 w 142036"/>
                  <a:gd name="connsiteY9" fmla="*/ 1219 h 62407"/>
                  <a:gd name="connsiteX10" fmla="*/ 37948 w 142036"/>
                  <a:gd name="connsiteY10" fmla="*/ 7925 h 62407"/>
                  <a:gd name="connsiteX11" fmla="*/ 18593 w 142036"/>
                  <a:gd name="connsiteY11" fmla="*/ 13335 h 62407"/>
                  <a:gd name="connsiteX12" fmla="*/ 10135 w 142036"/>
                  <a:gd name="connsiteY12" fmla="*/ 15240 h 62407"/>
                  <a:gd name="connsiteX13" fmla="*/ 3734 w 142036"/>
                  <a:gd name="connsiteY13" fmla="*/ 15773 h 62407"/>
                  <a:gd name="connsiteX14" fmla="*/ 2667 w 142036"/>
                  <a:gd name="connsiteY14" fmla="*/ 16535 h 62407"/>
                  <a:gd name="connsiteX15" fmla="*/ 533 w 142036"/>
                  <a:gd name="connsiteY15" fmla="*/ 20117 h 62407"/>
                  <a:gd name="connsiteX16" fmla="*/ 0 w 142036"/>
                  <a:gd name="connsiteY16" fmla="*/ 22098 h 62407"/>
                  <a:gd name="connsiteX17" fmla="*/ 0 w 142036"/>
                  <a:gd name="connsiteY17" fmla="*/ 24003 h 62407"/>
                  <a:gd name="connsiteX18" fmla="*/ 457 w 142036"/>
                  <a:gd name="connsiteY18" fmla="*/ 26822 h 62407"/>
                  <a:gd name="connsiteX19" fmla="*/ 3658 w 142036"/>
                  <a:gd name="connsiteY19" fmla="*/ 31775 h 62407"/>
                  <a:gd name="connsiteX20" fmla="*/ 4496 w 142036"/>
                  <a:gd name="connsiteY20" fmla="*/ 35204 h 62407"/>
                  <a:gd name="connsiteX21" fmla="*/ 6325 w 142036"/>
                  <a:gd name="connsiteY21" fmla="*/ 38786 h 62407"/>
                  <a:gd name="connsiteX22" fmla="*/ 5639 w 142036"/>
                  <a:gd name="connsiteY22" fmla="*/ 40005 h 62407"/>
                  <a:gd name="connsiteX23" fmla="*/ 3658 w 142036"/>
                  <a:gd name="connsiteY23" fmla="*/ 41529 h 62407"/>
                  <a:gd name="connsiteX24" fmla="*/ 2896 w 142036"/>
                  <a:gd name="connsiteY24" fmla="*/ 43129 h 62407"/>
                  <a:gd name="connsiteX25" fmla="*/ 3353 w 142036"/>
                  <a:gd name="connsiteY25" fmla="*/ 44882 h 62407"/>
                  <a:gd name="connsiteX26" fmla="*/ 4572 w 142036"/>
                  <a:gd name="connsiteY26" fmla="*/ 47168 h 62407"/>
                  <a:gd name="connsiteX27" fmla="*/ 9220 w 142036"/>
                  <a:gd name="connsiteY27" fmla="*/ 48768 h 62407"/>
                  <a:gd name="connsiteX28" fmla="*/ 13868 w 142036"/>
                  <a:gd name="connsiteY28" fmla="*/ 51740 h 62407"/>
                  <a:gd name="connsiteX29" fmla="*/ 24765 w 142036"/>
                  <a:gd name="connsiteY29" fmla="*/ 54254 h 62407"/>
                  <a:gd name="connsiteX30" fmla="*/ 35281 w 142036"/>
                  <a:gd name="connsiteY30" fmla="*/ 60731 h 62407"/>
                  <a:gd name="connsiteX31" fmla="*/ 42901 w 142036"/>
                  <a:gd name="connsiteY31" fmla="*/ 62408 h 62407"/>
                  <a:gd name="connsiteX32" fmla="*/ 51587 w 142036"/>
                  <a:gd name="connsiteY32" fmla="*/ 62408 h 62407"/>
                  <a:gd name="connsiteX33" fmla="*/ 79705 w 142036"/>
                  <a:gd name="connsiteY33" fmla="*/ 55550 h 62407"/>
                  <a:gd name="connsiteX34" fmla="*/ 86182 w 142036"/>
                  <a:gd name="connsiteY34" fmla="*/ 55093 h 62407"/>
                  <a:gd name="connsiteX35" fmla="*/ 92583 w 142036"/>
                  <a:gd name="connsiteY35" fmla="*/ 55702 h 62407"/>
                  <a:gd name="connsiteX36" fmla="*/ 100813 w 142036"/>
                  <a:gd name="connsiteY36" fmla="*/ 54102 h 62407"/>
                  <a:gd name="connsiteX37" fmla="*/ 112852 w 142036"/>
                  <a:gd name="connsiteY37" fmla="*/ 50444 h 62407"/>
                  <a:gd name="connsiteX38" fmla="*/ 119558 w 142036"/>
                  <a:gd name="connsiteY38" fmla="*/ 47625 h 62407"/>
                  <a:gd name="connsiteX39" fmla="*/ 121844 w 142036"/>
                  <a:gd name="connsiteY39" fmla="*/ 43739 h 62407"/>
                  <a:gd name="connsiteX40" fmla="*/ 122758 w 142036"/>
                  <a:gd name="connsiteY40" fmla="*/ 39472 h 62407"/>
                  <a:gd name="connsiteX41" fmla="*/ 122682 w 142036"/>
                  <a:gd name="connsiteY41" fmla="*/ 32004 h 62407"/>
                  <a:gd name="connsiteX42" fmla="*/ 122225 w 142036"/>
                  <a:gd name="connsiteY42" fmla="*/ 29794 h 62407"/>
                  <a:gd name="connsiteX43" fmla="*/ 121310 w 142036"/>
                  <a:gd name="connsiteY43" fmla="*/ 28118 h 62407"/>
                  <a:gd name="connsiteX44" fmla="*/ 119939 w 142036"/>
                  <a:gd name="connsiteY44" fmla="*/ 26975 h 62407"/>
                  <a:gd name="connsiteX45" fmla="*/ 115900 w 142036"/>
                  <a:gd name="connsiteY45" fmla="*/ 26213 h 62407"/>
                  <a:gd name="connsiteX46" fmla="*/ 99365 w 142036"/>
                  <a:gd name="connsiteY46" fmla="*/ 26594 h 62407"/>
                  <a:gd name="connsiteX47" fmla="*/ 95783 w 142036"/>
                  <a:gd name="connsiteY47" fmla="*/ 24765 h 62407"/>
                  <a:gd name="connsiteX48" fmla="*/ 94031 w 142036"/>
                  <a:gd name="connsiteY48" fmla="*/ 23393 h 62407"/>
                  <a:gd name="connsiteX49" fmla="*/ 93726 w 142036"/>
                  <a:gd name="connsiteY49" fmla="*/ 22250 h 62407"/>
                  <a:gd name="connsiteX50" fmla="*/ 98146 w 142036"/>
                  <a:gd name="connsiteY50" fmla="*/ 20345 h 6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2036" h="62407">
                    <a:moveTo>
                      <a:pt x="119482" y="16383"/>
                    </a:moveTo>
                    <a:lnTo>
                      <a:pt x="136093" y="12040"/>
                    </a:lnTo>
                    <a:lnTo>
                      <a:pt x="139675" y="8611"/>
                    </a:lnTo>
                    <a:lnTo>
                      <a:pt x="142037" y="3810"/>
                    </a:lnTo>
                    <a:lnTo>
                      <a:pt x="141884" y="2362"/>
                    </a:lnTo>
                    <a:lnTo>
                      <a:pt x="140589" y="1905"/>
                    </a:lnTo>
                    <a:lnTo>
                      <a:pt x="109499" y="0"/>
                    </a:lnTo>
                    <a:lnTo>
                      <a:pt x="99060" y="533"/>
                    </a:lnTo>
                    <a:lnTo>
                      <a:pt x="93421" y="1829"/>
                    </a:lnTo>
                    <a:lnTo>
                      <a:pt x="80467" y="1219"/>
                    </a:lnTo>
                    <a:lnTo>
                      <a:pt x="37948" y="7925"/>
                    </a:lnTo>
                    <a:lnTo>
                      <a:pt x="18593" y="13335"/>
                    </a:lnTo>
                    <a:lnTo>
                      <a:pt x="10135" y="15240"/>
                    </a:lnTo>
                    <a:lnTo>
                      <a:pt x="3734" y="15773"/>
                    </a:lnTo>
                    <a:lnTo>
                      <a:pt x="2667" y="16535"/>
                    </a:lnTo>
                    <a:lnTo>
                      <a:pt x="533" y="20117"/>
                    </a:lnTo>
                    <a:lnTo>
                      <a:pt x="0" y="22098"/>
                    </a:lnTo>
                    <a:lnTo>
                      <a:pt x="0" y="24003"/>
                    </a:lnTo>
                    <a:lnTo>
                      <a:pt x="457" y="26822"/>
                    </a:lnTo>
                    <a:lnTo>
                      <a:pt x="3658" y="31775"/>
                    </a:lnTo>
                    <a:lnTo>
                      <a:pt x="4496" y="35204"/>
                    </a:lnTo>
                    <a:lnTo>
                      <a:pt x="6325" y="38786"/>
                    </a:lnTo>
                    <a:lnTo>
                      <a:pt x="5639" y="40005"/>
                    </a:lnTo>
                    <a:lnTo>
                      <a:pt x="3658" y="41529"/>
                    </a:lnTo>
                    <a:lnTo>
                      <a:pt x="2896" y="43129"/>
                    </a:lnTo>
                    <a:lnTo>
                      <a:pt x="3353" y="44882"/>
                    </a:lnTo>
                    <a:lnTo>
                      <a:pt x="4572" y="47168"/>
                    </a:lnTo>
                    <a:lnTo>
                      <a:pt x="9220" y="48768"/>
                    </a:lnTo>
                    <a:lnTo>
                      <a:pt x="13868" y="51740"/>
                    </a:lnTo>
                    <a:lnTo>
                      <a:pt x="24765" y="54254"/>
                    </a:lnTo>
                    <a:lnTo>
                      <a:pt x="35281" y="60731"/>
                    </a:lnTo>
                    <a:lnTo>
                      <a:pt x="42901" y="62408"/>
                    </a:lnTo>
                    <a:lnTo>
                      <a:pt x="51587" y="62408"/>
                    </a:lnTo>
                    <a:lnTo>
                      <a:pt x="79705" y="55550"/>
                    </a:lnTo>
                    <a:lnTo>
                      <a:pt x="86182" y="55093"/>
                    </a:lnTo>
                    <a:lnTo>
                      <a:pt x="92583" y="55702"/>
                    </a:lnTo>
                    <a:lnTo>
                      <a:pt x="100813" y="54102"/>
                    </a:lnTo>
                    <a:lnTo>
                      <a:pt x="112852" y="50444"/>
                    </a:lnTo>
                    <a:lnTo>
                      <a:pt x="119558" y="47625"/>
                    </a:lnTo>
                    <a:lnTo>
                      <a:pt x="121844" y="43739"/>
                    </a:lnTo>
                    <a:lnTo>
                      <a:pt x="122758" y="39472"/>
                    </a:lnTo>
                    <a:lnTo>
                      <a:pt x="122682" y="32004"/>
                    </a:lnTo>
                    <a:lnTo>
                      <a:pt x="122225" y="29794"/>
                    </a:lnTo>
                    <a:lnTo>
                      <a:pt x="121310" y="28118"/>
                    </a:lnTo>
                    <a:lnTo>
                      <a:pt x="119939" y="26975"/>
                    </a:lnTo>
                    <a:lnTo>
                      <a:pt x="115900" y="26213"/>
                    </a:lnTo>
                    <a:lnTo>
                      <a:pt x="99365" y="26594"/>
                    </a:lnTo>
                    <a:lnTo>
                      <a:pt x="95783" y="24765"/>
                    </a:lnTo>
                    <a:lnTo>
                      <a:pt x="94031" y="23393"/>
                    </a:lnTo>
                    <a:lnTo>
                      <a:pt x="93726" y="22250"/>
                    </a:lnTo>
                    <a:lnTo>
                      <a:pt x="98146" y="2034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0" name="Freeform: Shape 1939">
                <a:extLst>
                  <a:ext uri="{FF2B5EF4-FFF2-40B4-BE49-F238E27FC236}">
                    <a16:creationId xmlns:a16="http://schemas.microsoft.com/office/drawing/2014/main" id="{B9EB5F7D-40CF-442F-BB2D-D8078509A1E4}"/>
                  </a:ext>
                </a:extLst>
              </p:cNvPr>
              <p:cNvSpPr/>
              <p:nvPr/>
            </p:nvSpPr>
            <p:spPr>
              <a:xfrm>
                <a:off x="740663" y="826617"/>
                <a:ext cx="469620" cy="188518"/>
              </a:xfrm>
              <a:custGeom>
                <a:avLst/>
                <a:gdLst>
                  <a:gd name="connsiteX0" fmla="*/ 142494 w 469620"/>
                  <a:gd name="connsiteY0" fmla="*/ 47168 h 188518"/>
                  <a:gd name="connsiteX1" fmla="*/ 137236 w 469620"/>
                  <a:gd name="connsiteY1" fmla="*/ 41529 h 188518"/>
                  <a:gd name="connsiteX2" fmla="*/ 135560 w 469620"/>
                  <a:gd name="connsiteY2" fmla="*/ 39091 h 188518"/>
                  <a:gd name="connsiteX3" fmla="*/ 135103 w 469620"/>
                  <a:gd name="connsiteY3" fmla="*/ 37643 h 188518"/>
                  <a:gd name="connsiteX4" fmla="*/ 135026 w 469620"/>
                  <a:gd name="connsiteY4" fmla="*/ 33985 h 188518"/>
                  <a:gd name="connsiteX5" fmla="*/ 134036 w 469620"/>
                  <a:gd name="connsiteY5" fmla="*/ 31852 h 188518"/>
                  <a:gd name="connsiteX6" fmla="*/ 131978 w 469620"/>
                  <a:gd name="connsiteY6" fmla="*/ 29566 h 188518"/>
                  <a:gd name="connsiteX7" fmla="*/ 127864 w 469620"/>
                  <a:gd name="connsiteY7" fmla="*/ 27661 h 188518"/>
                  <a:gd name="connsiteX8" fmla="*/ 118796 w 469620"/>
                  <a:gd name="connsiteY8" fmla="*/ 25527 h 188518"/>
                  <a:gd name="connsiteX9" fmla="*/ 109728 w 469620"/>
                  <a:gd name="connsiteY9" fmla="*/ 25222 h 188518"/>
                  <a:gd name="connsiteX10" fmla="*/ 100813 w 469620"/>
                  <a:gd name="connsiteY10" fmla="*/ 25908 h 188518"/>
                  <a:gd name="connsiteX11" fmla="*/ 78181 w 469620"/>
                  <a:gd name="connsiteY11" fmla="*/ 30632 h 188518"/>
                  <a:gd name="connsiteX12" fmla="*/ 70561 w 469620"/>
                  <a:gd name="connsiteY12" fmla="*/ 36424 h 188518"/>
                  <a:gd name="connsiteX13" fmla="*/ 68732 w 469620"/>
                  <a:gd name="connsiteY13" fmla="*/ 39167 h 188518"/>
                  <a:gd name="connsiteX14" fmla="*/ 68504 w 469620"/>
                  <a:gd name="connsiteY14" fmla="*/ 41910 h 188518"/>
                  <a:gd name="connsiteX15" fmla="*/ 68885 w 469620"/>
                  <a:gd name="connsiteY15" fmla="*/ 43967 h 188518"/>
                  <a:gd name="connsiteX16" fmla="*/ 69799 w 469620"/>
                  <a:gd name="connsiteY16" fmla="*/ 45339 h 188518"/>
                  <a:gd name="connsiteX17" fmla="*/ 74981 w 469620"/>
                  <a:gd name="connsiteY17" fmla="*/ 46330 h 188518"/>
                  <a:gd name="connsiteX18" fmla="*/ 99822 w 469620"/>
                  <a:gd name="connsiteY18" fmla="*/ 48539 h 188518"/>
                  <a:gd name="connsiteX19" fmla="*/ 105385 w 469620"/>
                  <a:gd name="connsiteY19" fmla="*/ 49911 h 188518"/>
                  <a:gd name="connsiteX20" fmla="*/ 109347 w 469620"/>
                  <a:gd name="connsiteY20" fmla="*/ 51664 h 188518"/>
                  <a:gd name="connsiteX21" fmla="*/ 103099 w 469620"/>
                  <a:gd name="connsiteY21" fmla="*/ 52121 h 188518"/>
                  <a:gd name="connsiteX22" fmla="*/ 70942 w 469620"/>
                  <a:gd name="connsiteY22" fmla="*/ 50749 h 188518"/>
                  <a:gd name="connsiteX23" fmla="*/ 59665 w 469620"/>
                  <a:gd name="connsiteY23" fmla="*/ 49301 h 188518"/>
                  <a:gd name="connsiteX24" fmla="*/ 53797 w 469620"/>
                  <a:gd name="connsiteY24" fmla="*/ 49911 h 188518"/>
                  <a:gd name="connsiteX25" fmla="*/ 44425 w 469620"/>
                  <a:gd name="connsiteY25" fmla="*/ 53950 h 188518"/>
                  <a:gd name="connsiteX26" fmla="*/ 39091 w 469620"/>
                  <a:gd name="connsiteY26" fmla="*/ 57683 h 188518"/>
                  <a:gd name="connsiteX27" fmla="*/ 38329 w 469620"/>
                  <a:gd name="connsiteY27" fmla="*/ 59436 h 188518"/>
                  <a:gd name="connsiteX28" fmla="*/ 40691 w 469620"/>
                  <a:gd name="connsiteY28" fmla="*/ 63932 h 188518"/>
                  <a:gd name="connsiteX29" fmla="*/ 39472 w 469620"/>
                  <a:gd name="connsiteY29" fmla="*/ 65913 h 188518"/>
                  <a:gd name="connsiteX30" fmla="*/ 36195 w 469620"/>
                  <a:gd name="connsiteY30" fmla="*/ 68580 h 188518"/>
                  <a:gd name="connsiteX31" fmla="*/ 36652 w 469620"/>
                  <a:gd name="connsiteY31" fmla="*/ 70790 h 188518"/>
                  <a:gd name="connsiteX32" fmla="*/ 44729 w 469620"/>
                  <a:gd name="connsiteY32" fmla="*/ 73838 h 188518"/>
                  <a:gd name="connsiteX33" fmla="*/ 48844 w 469620"/>
                  <a:gd name="connsiteY33" fmla="*/ 74600 h 188518"/>
                  <a:gd name="connsiteX34" fmla="*/ 77419 w 469620"/>
                  <a:gd name="connsiteY34" fmla="*/ 73533 h 188518"/>
                  <a:gd name="connsiteX35" fmla="*/ 101041 w 469620"/>
                  <a:gd name="connsiteY35" fmla="*/ 73381 h 188518"/>
                  <a:gd name="connsiteX36" fmla="*/ 94031 w 469620"/>
                  <a:gd name="connsiteY36" fmla="*/ 75667 h 188518"/>
                  <a:gd name="connsiteX37" fmla="*/ 82220 w 469620"/>
                  <a:gd name="connsiteY37" fmla="*/ 77724 h 188518"/>
                  <a:gd name="connsiteX38" fmla="*/ 68199 w 469620"/>
                  <a:gd name="connsiteY38" fmla="*/ 77724 h 188518"/>
                  <a:gd name="connsiteX39" fmla="*/ 46863 w 469620"/>
                  <a:gd name="connsiteY39" fmla="*/ 80315 h 188518"/>
                  <a:gd name="connsiteX40" fmla="*/ 30861 w 469620"/>
                  <a:gd name="connsiteY40" fmla="*/ 83210 h 188518"/>
                  <a:gd name="connsiteX41" fmla="*/ 24232 w 469620"/>
                  <a:gd name="connsiteY41" fmla="*/ 85192 h 188518"/>
                  <a:gd name="connsiteX42" fmla="*/ 21717 w 469620"/>
                  <a:gd name="connsiteY42" fmla="*/ 87325 h 188518"/>
                  <a:gd name="connsiteX43" fmla="*/ 16916 w 469620"/>
                  <a:gd name="connsiteY43" fmla="*/ 93040 h 188518"/>
                  <a:gd name="connsiteX44" fmla="*/ 17907 w 469620"/>
                  <a:gd name="connsiteY44" fmla="*/ 95250 h 188518"/>
                  <a:gd name="connsiteX45" fmla="*/ 22250 w 469620"/>
                  <a:gd name="connsiteY45" fmla="*/ 96469 h 188518"/>
                  <a:gd name="connsiteX46" fmla="*/ 45491 w 469620"/>
                  <a:gd name="connsiteY46" fmla="*/ 97688 h 188518"/>
                  <a:gd name="connsiteX47" fmla="*/ 60655 w 469620"/>
                  <a:gd name="connsiteY47" fmla="*/ 96012 h 188518"/>
                  <a:gd name="connsiteX48" fmla="*/ 96012 w 469620"/>
                  <a:gd name="connsiteY48" fmla="*/ 88316 h 188518"/>
                  <a:gd name="connsiteX49" fmla="*/ 96164 w 469620"/>
                  <a:gd name="connsiteY49" fmla="*/ 89154 h 188518"/>
                  <a:gd name="connsiteX50" fmla="*/ 95250 w 469620"/>
                  <a:gd name="connsiteY50" fmla="*/ 90449 h 188518"/>
                  <a:gd name="connsiteX51" fmla="*/ 90983 w 469620"/>
                  <a:gd name="connsiteY51" fmla="*/ 93574 h 188518"/>
                  <a:gd name="connsiteX52" fmla="*/ 87706 w 469620"/>
                  <a:gd name="connsiteY52" fmla="*/ 95174 h 188518"/>
                  <a:gd name="connsiteX53" fmla="*/ 58979 w 469620"/>
                  <a:gd name="connsiteY53" fmla="*/ 104851 h 188518"/>
                  <a:gd name="connsiteX54" fmla="*/ 53721 w 469620"/>
                  <a:gd name="connsiteY54" fmla="*/ 105689 h 188518"/>
                  <a:gd name="connsiteX55" fmla="*/ 27432 w 469620"/>
                  <a:gd name="connsiteY55" fmla="*/ 105842 h 188518"/>
                  <a:gd name="connsiteX56" fmla="*/ 17221 w 469620"/>
                  <a:gd name="connsiteY56" fmla="*/ 106451 h 188518"/>
                  <a:gd name="connsiteX57" fmla="*/ 13259 w 469620"/>
                  <a:gd name="connsiteY57" fmla="*/ 107518 h 188518"/>
                  <a:gd name="connsiteX58" fmla="*/ 10211 w 469620"/>
                  <a:gd name="connsiteY58" fmla="*/ 108814 h 188518"/>
                  <a:gd name="connsiteX59" fmla="*/ 8230 w 469620"/>
                  <a:gd name="connsiteY59" fmla="*/ 110414 h 188518"/>
                  <a:gd name="connsiteX60" fmla="*/ 3353 w 469620"/>
                  <a:gd name="connsiteY60" fmla="*/ 115443 h 188518"/>
                  <a:gd name="connsiteX61" fmla="*/ 914 w 469620"/>
                  <a:gd name="connsiteY61" fmla="*/ 118796 h 188518"/>
                  <a:gd name="connsiteX62" fmla="*/ 76 w 469620"/>
                  <a:gd name="connsiteY62" fmla="*/ 120396 h 188518"/>
                  <a:gd name="connsiteX63" fmla="*/ 0 w 469620"/>
                  <a:gd name="connsiteY63" fmla="*/ 121996 h 188518"/>
                  <a:gd name="connsiteX64" fmla="*/ 1295 w 469620"/>
                  <a:gd name="connsiteY64" fmla="*/ 124968 h 188518"/>
                  <a:gd name="connsiteX65" fmla="*/ 3734 w 469620"/>
                  <a:gd name="connsiteY65" fmla="*/ 127254 h 188518"/>
                  <a:gd name="connsiteX66" fmla="*/ 23012 w 469620"/>
                  <a:gd name="connsiteY66" fmla="*/ 130912 h 188518"/>
                  <a:gd name="connsiteX67" fmla="*/ 29413 w 469620"/>
                  <a:gd name="connsiteY67" fmla="*/ 131293 h 188518"/>
                  <a:gd name="connsiteX68" fmla="*/ 43510 w 469620"/>
                  <a:gd name="connsiteY68" fmla="*/ 129769 h 188518"/>
                  <a:gd name="connsiteX69" fmla="*/ 56464 w 469620"/>
                  <a:gd name="connsiteY69" fmla="*/ 139751 h 188518"/>
                  <a:gd name="connsiteX70" fmla="*/ 72466 w 469620"/>
                  <a:gd name="connsiteY70" fmla="*/ 145390 h 188518"/>
                  <a:gd name="connsiteX71" fmla="*/ 74219 w 469620"/>
                  <a:gd name="connsiteY71" fmla="*/ 144932 h 188518"/>
                  <a:gd name="connsiteX72" fmla="*/ 77114 w 469620"/>
                  <a:gd name="connsiteY72" fmla="*/ 142265 h 188518"/>
                  <a:gd name="connsiteX73" fmla="*/ 78486 w 469620"/>
                  <a:gd name="connsiteY73" fmla="*/ 138684 h 188518"/>
                  <a:gd name="connsiteX74" fmla="*/ 79934 w 469620"/>
                  <a:gd name="connsiteY74" fmla="*/ 136779 h 188518"/>
                  <a:gd name="connsiteX75" fmla="*/ 82220 w 469620"/>
                  <a:gd name="connsiteY75" fmla="*/ 134950 h 188518"/>
                  <a:gd name="connsiteX76" fmla="*/ 84734 w 469620"/>
                  <a:gd name="connsiteY76" fmla="*/ 134112 h 188518"/>
                  <a:gd name="connsiteX77" fmla="*/ 87401 w 469620"/>
                  <a:gd name="connsiteY77" fmla="*/ 134264 h 188518"/>
                  <a:gd name="connsiteX78" fmla="*/ 89916 w 469620"/>
                  <a:gd name="connsiteY78" fmla="*/ 135179 h 188518"/>
                  <a:gd name="connsiteX79" fmla="*/ 94031 w 469620"/>
                  <a:gd name="connsiteY79" fmla="*/ 139217 h 188518"/>
                  <a:gd name="connsiteX80" fmla="*/ 95783 w 469620"/>
                  <a:gd name="connsiteY80" fmla="*/ 142265 h 188518"/>
                  <a:gd name="connsiteX81" fmla="*/ 97765 w 469620"/>
                  <a:gd name="connsiteY81" fmla="*/ 144094 h 188518"/>
                  <a:gd name="connsiteX82" fmla="*/ 99974 w 469620"/>
                  <a:gd name="connsiteY82" fmla="*/ 144780 h 188518"/>
                  <a:gd name="connsiteX83" fmla="*/ 106147 w 469620"/>
                  <a:gd name="connsiteY83" fmla="*/ 142951 h 188518"/>
                  <a:gd name="connsiteX84" fmla="*/ 121996 w 469620"/>
                  <a:gd name="connsiteY84" fmla="*/ 136246 h 188518"/>
                  <a:gd name="connsiteX85" fmla="*/ 125730 w 469620"/>
                  <a:gd name="connsiteY85" fmla="*/ 132131 h 188518"/>
                  <a:gd name="connsiteX86" fmla="*/ 125654 w 469620"/>
                  <a:gd name="connsiteY86" fmla="*/ 129769 h 188518"/>
                  <a:gd name="connsiteX87" fmla="*/ 119939 w 469620"/>
                  <a:gd name="connsiteY87" fmla="*/ 123063 h 188518"/>
                  <a:gd name="connsiteX88" fmla="*/ 119558 w 469620"/>
                  <a:gd name="connsiteY88" fmla="*/ 121768 h 188518"/>
                  <a:gd name="connsiteX89" fmla="*/ 120777 w 469620"/>
                  <a:gd name="connsiteY89" fmla="*/ 121006 h 188518"/>
                  <a:gd name="connsiteX90" fmla="*/ 122834 w 469620"/>
                  <a:gd name="connsiteY90" fmla="*/ 121310 h 188518"/>
                  <a:gd name="connsiteX91" fmla="*/ 128473 w 469620"/>
                  <a:gd name="connsiteY91" fmla="*/ 123749 h 188518"/>
                  <a:gd name="connsiteX92" fmla="*/ 132969 w 469620"/>
                  <a:gd name="connsiteY92" fmla="*/ 124511 h 188518"/>
                  <a:gd name="connsiteX93" fmla="*/ 134645 w 469620"/>
                  <a:gd name="connsiteY93" fmla="*/ 120548 h 188518"/>
                  <a:gd name="connsiteX94" fmla="*/ 136550 w 469620"/>
                  <a:gd name="connsiteY94" fmla="*/ 112700 h 188518"/>
                  <a:gd name="connsiteX95" fmla="*/ 137389 w 469620"/>
                  <a:gd name="connsiteY95" fmla="*/ 110795 h 188518"/>
                  <a:gd name="connsiteX96" fmla="*/ 138836 w 469620"/>
                  <a:gd name="connsiteY96" fmla="*/ 109423 h 188518"/>
                  <a:gd name="connsiteX97" fmla="*/ 140132 w 469620"/>
                  <a:gd name="connsiteY97" fmla="*/ 109804 h 188518"/>
                  <a:gd name="connsiteX98" fmla="*/ 142723 w 469620"/>
                  <a:gd name="connsiteY98" fmla="*/ 113005 h 188518"/>
                  <a:gd name="connsiteX99" fmla="*/ 144247 w 469620"/>
                  <a:gd name="connsiteY99" fmla="*/ 113995 h 188518"/>
                  <a:gd name="connsiteX100" fmla="*/ 155448 w 469620"/>
                  <a:gd name="connsiteY100" fmla="*/ 111176 h 188518"/>
                  <a:gd name="connsiteX101" fmla="*/ 160172 w 469620"/>
                  <a:gd name="connsiteY101" fmla="*/ 110871 h 188518"/>
                  <a:gd name="connsiteX102" fmla="*/ 158725 w 469620"/>
                  <a:gd name="connsiteY102" fmla="*/ 112319 h 188518"/>
                  <a:gd name="connsiteX103" fmla="*/ 148819 w 469620"/>
                  <a:gd name="connsiteY103" fmla="*/ 118186 h 188518"/>
                  <a:gd name="connsiteX104" fmla="*/ 146837 w 469620"/>
                  <a:gd name="connsiteY104" fmla="*/ 120091 h 188518"/>
                  <a:gd name="connsiteX105" fmla="*/ 145237 w 469620"/>
                  <a:gd name="connsiteY105" fmla="*/ 122987 h 188518"/>
                  <a:gd name="connsiteX106" fmla="*/ 143942 w 469620"/>
                  <a:gd name="connsiteY106" fmla="*/ 126721 h 188518"/>
                  <a:gd name="connsiteX107" fmla="*/ 144856 w 469620"/>
                  <a:gd name="connsiteY107" fmla="*/ 128473 h 188518"/>
                  <a:gd name="connsiteX108" fmla="*/ 145085 w 469620"/>
                  <a:gd name="connsiteY108" fmla="*/ 132969 h 188518"/>
                  <a:gd name="connsiteX109" fmla="*/ 145542 w 469620"/>
                  <a:gd name="connsiteY109" fmla="*/ 134341 h 188518"/>
                  <a:gd name="connsiteX110" fmla="*/ 147447 w 469620"/>
                  <a:gd name="connsiteY110" fmla="*/ 136550 h 188518"/>
                  <a:gd name="connsiteX111" fmla="*/ 150647 w 469620"/>
                  <a:gd name="connsiteY111" fmla="*/ 137693 h 188518"/>
                  <a:gd name="connsiteX112" fmla="*/ 165049 w 469620"/>
                  <a:gd name="connsiteY112" fmla="*/ 135788 h 188518"/>
                  <a:gd name="connsiteX113" fmla="*/ 180137 w 469620"/>
                  <a:gd name="connsiteY113" fmla="*/ 134722 h 188518"/>
                  <a:gd name="connsiteX114" fmla="*/ 183871 w 469620"/>
                  <a:gd name="connsiteY114" fmla="*/ 133655 h 188518"/>
                  <a:gd name="connsiteX115" fmla="*/ 186004 w 469620"/>
                  <a:gd name="connsiteY115" fmla="*/ 132283 h 188518"/>
                  <a:gd name="connsiteX116" fmla="*/ 189738 w 469620"/>
                  <a:gd name="connsiteY116" fmla="*/ 128549 h 188518"/>
                  <a:gd name="connsiteX117" fmla="*/ 191719 w 469620"/>
                  <a:gd name="connsiteY117" fmla="*/ 127254 h 188518"/>
                  <a:gd name="connsiteX118" fmla="*/ 193853 w 469620"/>
                  <a:gd name="connsiteY118" fmla="*/ 126644 h 188518"/>
                  <a:gd name="connsiteX119" fmla="*/ 198501 w 469620"/>
                  <a:gd name="connsiteY119" fmla="*/ 127559 h 188518"/>
                  <a:gd name="connsiteX120" fmla="*/ 207112 w 469620"/>
                  <a:gd name="connsiteY120" fmla="*/ 132664 h 188518"/>
                  <a:gd name="connsiteX121" fmla="*/ 208712 w 469620"/>
                  <a:gd name="connsiteY121" fmla="*/ 132740 h 188518"/>
                  <a:gd name="connsiteX122" fmla="*/ 216941 w 469620"/>
                  <a:gd name="connsiteY122" fmla="*/ 131978 h 188518"/>
                  <a:gd name="connsiteX123" fmla="*/ 225476 w 469620"/>
                  <a:gd name="connsiteY123" fmla="*/ 130226 h 188518"/>
                  <a:gd name="connsiteX124" fmla="*/ 231724 w 469620"/>
                  <a:gd name="connsiteY124" fmla="*/ 130073 h 188518"/>
                  <a:gd name="connsiteX125" fmla="*/ 237363 w 469620"/>
                  <a:gd name="connsiteY125" fmla="*/ 128245 h 188518"/>
                  <a:gd name="connsiteX126" fmla="*/ 248717 w 469620"/>
                  <a:gd name="connsiteY126" fmla="*/ 122911 h 188518"/>
                  <a:gd name="connsiteX127" fmla="*/ 252146 w 469620"/>
                  <a:gd name="connsiteY127" fmla="*/ 123215 h 188518"/>
                  <a:gd name="connsiteX128" fmla="*/ 254432 w 469620"/>
                  <a:gd name="connsiteY128" fmla="*/ 125501 h 188518"/>
                  <a:gd name="connsiteX129" fmla="*/ 252679 w 469620"/>
                  <a:gd name="connsiteY129" fmla="*/ 127940 h 188518"/>
                  <a:gd name="connsiteX130" fmla="*/ 245745 w 469620"/>
                  <a:gd name="connsiteY130" fmla="*/ 133121 h 188518"/>
                  <a:gd name="connsiteX131" fmla="*/ 236220 w 469620"/>
                  <a:gd name="connsiteY131" fmla="*/ 138684 h 188518"/>
                  <a:gd name="connsiteX132" fmla="*/ 229743 w 469620"/>
                  <a:gd name="connsiteY132" fmla="*/ 141427 h 188518"/>
                  <a:gd name="connsiteX133" fmla="*/ 225400 w 469620"/>
                  <a:gd name="connsiteY133" fmla="*/ 142494 h 188518"/>
                  <a:gd name="connsiteX134" fmla="*/ 218694 w 469620"/>
                  <a:gd name="connsiteY134" fmla="*/ 142951 h 188518"/>
                  <a:gd name="connsiteX135" fmla="*/ 209550 w 469620"/>
                  <a:gd name="connsiteY135" fmla="*/ 142189 h 188518"/>
                  <a:gd name="connsiteX136" fmla="*/ 191338 w 469620"/>
                  <a:gd name="connsiteY136" fmla="*/ 143408 h 188518"/>
                  <a:gd name="connsiteX137" fmla="*/ 184633 w 469620"/>
                  <a:gd name="connsiteY137" fmla="*/ 144856 h 188518"/>
                  <a:gd name="connsiteX138" fmla="*/ 165659 w 469620"/>
                  <a:gd name="connsiteY138" fmla="*/ 152552 h 188518"/>
                  <a:gd name="connsiteX139" fmla="*/ 144780 w 469620"/>
                  <a:gd name="connsiteY139" fmla="*/ 157353 h 188518"/>
                  <a:gd name="connsiteX140" fmla="*/ 134341 w 469620"/>
                  <a:gd name="connsiteY140" fmla="*/ 160858 h 188518"/>
                  <a:gd name="connsiteX141" fmla="*/ 127330 w 469620"/>
                  <a:gd name="connsiteY141" fmla="*/ 164744 h 188518"/>
                  <a:gd name="connsiteX142" fmla="*/ 124892 w 469620"/>
                  <a:gd name="connsiteY142" fmla="*/ 168097 h 188518"/>
                  <a:gd name="connsiteX143" fmla="*/ 129083 w 469620"/>
                  <a:gd name="connsiteY143" fmla="*/ 173203 h 188518"/>
                  <a:gd name="connsiteX144" fmla="*/ 132740 w 469620"/>
                  <a:gd name="connsiteY144" fmla="*/ 175489 h 188518"/>
                  <a:gd name="connsiteX145" fmla="*/ 145847 w 469620"/>
                  <a:gd name="connsiteY145" fmla="*/ 181966 h 188518"/>
                  <a:gd name="connsiteX146" fmla="*/ 152171 w 469620"/>
                  <a:gd name="connsiteY146" fmla="*/ 184709 h 188518"/>
                  <a:gd name="connsiteX147" fmla="*/ 158344 w 469620"/>
                  <a:gd name="connsiteY147" fmla="*/ 186385 h 188518"/>
                  <a:gd name="connsiteX148" fmla="*/ 177546 w 469620"/>
                  <a:gd name="connsiteY148" fmla="*/ 188519 h 188518"/>
                  <a:gd name="connsiteX149" fmla="*/ 196901 w 469620"/>
                  <a:gd name="connsiteY149" fmla="*/ 187376 h 188518"/>
                  <a:gd name="connsiteX150" fmla="*/ 227533 w 469620"/>
                  <a:gd name="connsiteY150" fmla="*/ 180975 h 188518"/>
                  <a:gd name="connsiteX151" fmla="*/ 244602 w 469620"/>
                  <a:gd name="connsiteY151" fmla="*/ 174650 h 188518"/>
                  <a:gd name="connsiteX152" fmla="*/ 258089 w 469620"/>
                  <a:gd name="connsiteY152" fmla="*/ 170536 h 188518"/>
                  <a:gd name="connsiteX153" fmla="*/ 265481 w 469620"/>
                  <a:gd name="connsiteY153" fmla="*/ 166878 h 188518"/>
                  <a:gd name="connsiteX154" fmla="*/ 270281 w 469620"/>
                  <a:gd name="connsiteY154" fmla="*/ 161925 h 188518"/>
                  <a:gd name="connsiteX155" fmla="*/ 273482 w 469620"/>
                  <a:gd name="connsiteY155" fmla="*/ 159791 h 188518"/>
                  <a:gd name="connsiteX156" fmla="*/ 279578 w 469620"/>
                  <a:gd name="connsiteY156" fmla="*/ 157201 h 188518"/>
                  <a:gd name="connsiteX157" fmla="*/ 287731 w 469620"/>
                  <a:gd name="connsiteY157" fmla="*/ 155219 h 188518"/>
                  <a:gd name="connsiteX158" fmla="*/ 313792 w 469620"/>
                  <a:gd name="connsiteY158" fmla="*/ 151943 h 188518"/>
                  <a:gd name="connsiteX159" fmla="*/ 333146 w 469620"/>
                  <a:gd name="connsiteY159" fmla="*/ 142189 h 188518"/>
                  <a:gd name="connsiteX160" fmla="*/ 339776 w 469620"/>
                  <a:gd name="connsiteY160" fmla="*/ 137998 h 188518"/>
                  <a:gd name="connsiteX161" fmla="*/ 346177 w 469620"/>
                  <a:gd name="connsiteY161" fmla="*/ 139827 h 188518"/>
                  <a:gd name="connsiteX162" fmla="*/ 347472 w 469620"/>
                  <a:gd name="connsiteY162" fmla="*/ 141199 h 188518"/>
                  <a:gd name="connsiteX163" fmla="*/ 346024 w 469620"/>
                  <a:gd name="connsiteY163" fmla="*/ 142418 h 188518"/>
                  <a:gd name="connsiteX164" fmla="*/ 342900 w 469620"/>
                  <a:gd name="connsiteY164" fmla="*/ 143561 h 188518"/>
                  <a:gd name="connsiteX165" fmla="*/ 348996 w 469620"/>
                  <a:gd name="connsiteY165" fmla="*/ 146075 h 188518"/>
                  <a:gd name="connsiteX166" fmla="*/ 353644 w 469620"/>
                  <a:gd name="connsiteY166" fmla="*/ 146990 h 188518"/>
                  <a:gd name="connsiteX167" fmla="*/ 358292 w 469620"/>
                  <a:gd name="connsiteY167" fmla="*/ 147371 h 188518"/>
                  <a:gd name="connsiteX168" fmla="*/ 363245 w 469620"/>
                  <a:gd name="connsiteY168" fmla="*/ 146609 h 188518"/>
                  <a:gd name="connsiteX169" fmla="*/ 371094 w 469620"/>
                  <a:gd name="connsiteY169" fmla="*/ 144018 h 188518"/>
                  <a:gd name="connsiteX170" fmla="*/ 379019 w 469620"/>
                  <a:gd name="connsiteY170" fmla="*/ 142951 h 188518"/>
                  <a:gd name="connsiteX171" fmla="*/ 392887 w 469620"/>
                  <a:gd name="connsiteY171" fmla="*/ 146609 h 188518"/>
                  <a:gd name="connsiteX172" fmla="*/ 404851 w 469620"/>
                  <a:gd name="connsiteY172" fmla="*/ 148514 h 188518"/>
                  <a:gd name="connsiteX173" fmla="*/ 408661 w 469620"/>
                  <a:gd name="connsiteY173" fmla="*/ 148514 h 188518"/>
                  <a:gd name="connsiteX174" fmla="*/ 412318 w 469620"/>
                  <a:gd name="connsiteY174" fmla="*/ 147523 h 188518"/>
                  <a:gd name="connsiteX175" fmla="*/ 426720 w 469620"/>
                  <a:gd name="connsiteY175" fmla="*/ 141808 h 188518"/>
                  <a:gd name="connsiteX176" fmla="*/ 445922 w 469620"/>
                  <a:gd name="connsiteY176" fmla="*/ 136093 h 188518"/>
                  <a:gd name="connsiteX177" fmla="*/ 450647 w 469620"/>
                  <a:gd name="connsiteY177" fmla="*/ 132817 h 188518"/>
                  <a:gd name="connsiteX178" fmla="*/ 454838 w 469620"/>
                  <a:gd name="connsiteY178" fmla="*/ 128245 h 188518"/>
                  <a:gd name="connsiteX179" fmla="*/ 461086 w 469620"/>
                  <a:gd name="connsiteY179" fmla="*/ 111176 h 188518"/>
                  <a:gd name="connsiteX180" fmla="*/ 462001 w 469620"/>
                  <a:gd name="connsiteY180" fmla="*/ 104242 h 188518"/>
                  <a:gd name="connsiteX181" fmla="*/ 468173 w 469620"/>
                  <a:gd name="connsiteY181" fmla="*/ 94031 h 188518"/>
                  <a:gd name="connsiteX182" fmla="*/ 469621 w 469620"/>
                  <a:gd name="connsiteY182" fmla="*/ 88621 h 188518"/>
                  <a:gd name="connsiteX183" fmla="*/ 469621 w 469620"/>
                  <a:gd name="connsiteY183" fmla="*/ 85192 h 188518"/>
                  <a:gd name="connsiteX184" fmla="*/ 466496 w 469620"/>
                  <a:gd name="connsiteY184" fmla="*/ 74676 h 188518"/>
                  <a:gd name="connsiteX185" fmla="*/ 464896 w 469620"/>
                  <a:gd name="connsiteY185" fmla="*/ 70790 h 188518"/>
                  <a:gd name="connsiteX186" fmla="*/ 463753 w 469620"/>
                  <a:gd name="connsiteY186" fmla="*/ 69571 h 188518"/>
                  <a:gd name="connsiteX187" fmla="*/ 460705 w 469620"/>
                  <a:gd name="connsiteY187" fmla="*/ 67818 h 188518"/>
                  <a:gd name="connsiteX188" fmla="*/ 453238 w 469620"/>
                  <a:gd name="connsiteY188" fmla="*/ 64541 h 188518"/>
                  <a:gd name="connsiteX189" fmla="*/ 434188 w 469620"/>
                  <a:gd name="connsiteY189" fmla="*/ 60503 h 188518"/>
                  <a:gd name="connsiteX190" fmla="*/ 429082 w 469620"/>
                  <a:gd name="connsiteY190" fmla="*/ 61036 h 188518"/>
                  <a:gd name="connsiteX191" fmla="*/ 423291 w 469620"/>
                  <a:gd name="connsiteY191" fmla="*/ 63398 h 188518"/>
                  <a:gd name="connsiteX192" fmla="*/ 418414 w 469620"/>
                  <a:gd name="connsiteY192" fmla="*/ 67208 h 188518"/>
                  <a:gd name="connsiteX193" fmla="*/ 416814 w 469620"/>
                  <a:gd name="connsiteY193" fmla="*/ 69037 h 188518"/>
                  <a:gd name="connsiteX194" fmla="*/ 416128 w 469620"/>
                  <a:gd name="connsiteY194" fmla="*/ 70714 h 188518"/>
                  <a:gd name="connsiteX195" fmla="*/ 417728 w 469620"/>
                  <a:gd name="connsiteY195" fmla="*/ 75286 h 188518"/>
                  <a:gd name="connsiteX196" fmla="*/ 420091 w 469620"/>
                  <a:gd name="connsiteY196" fmla="*/ 77724 h 188518"/>
                  <a:gd name="connsiteX197" fmla="*/ 422834 w 469620"/>
                  <a:gd name="connsiteY197" fmla="*/ 79477 h 188518"/>
                  <a:gd name="connsiteX198" fmla="*/ 422681 w 469620"/>
                  <a:gd name="connsiteY198" fmla="*/ 80162 h 188518"/>
                  <a:gd name="connsiteX199" fmla="*/ 414985 w 469620"/>
                  <a:gd name="connsiteY199" fmla="*/ 82296 h 188518"/>
                  <a:gd name="connsiteX200" fmla="*/ 414528 w 469620"/>
                  <a:gd name="connsiteY200" fmla="*/ 85496 h 188518"/>
                  <a:gd name="connsiteX201" fmla="*/ 414528 w 469620"/>
                  <a:gd name="connsiteY201" fmla="*/ 89611 h 188518"/>
                  <a:gd name="connsiteX202" fmla="*/ 414147 w 469620"/>
                  <a:gd name="connsiteY202" fmla="*/ 90373 h 188518"/>
                  <a:gd name="connsiteX203" fmla="*/ 411937 w 469620"/>
                  <a:gd name="connsiteY203" fmla="*/ 83058 h 188518"/>
                  <a:gd name="connsiteX204" fmla="*/ 408813 w 469620"/>
                  <a:gd name="connsiteY204" fmla="*/ 77343 h 188518"/>
                  <a:gd name="connsiteX205" fmla="*/ 407670 w 469620"/>
                  <a:gd name="connsiteY205" fmla="*/ 75971 h 188518"/>
                  <a:gd name="connsiteX206" fmla="*/ 405536 w 469620"/>
                  <a:gd name="connsiteY206" fmla="*/ 74828 h 188518"/>
                  <a:gd name="connsiteX207" fmla="*/ 402412 w 469620"/>
                  <a:gd name="connsiteY207" fmla="*/ 73762 h 188518"/>
                  <a:gd name="connsiteX208" fmla="*/ 394564 w 469620"/>
                  <a:gd name="connsiteY208" fmla="*/ 72619 h 188518"/>
                  <a:gd name="connsiteX209" fmla="*/ 389839 w 469620"/>
                  <a:gd name="connsiteY209" fmla="*/ 73000 h 188518"/>
                  <a:gd name="connsiteX210" fmla="*/ 383591 w 469620"/>
                  <a:gd name="connsiteY210" fmla="*/ 74828 h 188518"/>
                  <a:gd name="connsiteX211" fmla="*/ 375209 w 469620"/>
                  <a:gd name="connsiteY211" fmla="*/ 80772 h 188518"/>
                  <a:gd name="connsiteX212" fmla="*/ 373913 w 469620"/>
                  <a:gd name="connsiteY212" fmla="*/ 81229 h 188518"/>
                  <a:gd name="connsiteX213" fmla="*/ 371246 w 469620"/>
                  <a:gd name="connsiteY213" fmla="*/ 80543 h 188518"/>
                  <a:gd name="connsiteX214" fmla="*/ 373151 w 469620"/>
                  <a:gd name="connsiteY214" fmla="*/ 77876 h 188518"/>
                  <a:gd name="connsiteX215" fmla="*/ 381533 w 469620"/>
                  <a:gd name="connsiteY215" fmla="*/ 69952 h 188518"/>
                  <a:gd name="connsiteX216" fmla="*/ 382448 w 469620"/>
                  <a:gd name="connsiteY216" fmla="*/ 68732 h 188518"/>
                  <a:gd name="connsiteX217" fmla="*/ 382829 w 469620"/>
                  <a:gd name="connsiteY217" fmla="*/ 67285 h 188518"/>
                  <a:gd name="connsiteX218" fmla="*/ 382753 w 469620"/>
                  <a:gd name="connsiteY218" fmla="*/ 65608 h 188518"/>
                  <a:gd name="connsiteX219" fmla="*/ 380695 w 469620"/>
                  <a:gd name="connsiteY219" fmla="*/ 62484 h 188518"/>
                  <a:gd name="connsiteX220" fmla="*/ 377723 w 469620"/>
                  <a:gd name="connsiteY220" fmla="*/ 60731 h 188518"/>
                  <a:gd name="connsiteX221" fmla="*/ 371323 w 469620"/>
                  <a:gd name="connsiteY221" fmla="*/ 60122 h 188518"/>
                  <a:gd name="connsiteX222" fmla="*/ 365608 w 469620"/>
                  <a:gd name="connsiteY222" fmla="*/ 60960 h 188518"/>
                  <a:gd name="connsiteX223" fmla="*/ 360655 w 469620"/>
                  <a:gd name="connsiteY223" fmla="*/ 60731 h 188518"/>
                  <a:gd name="connsiteX224" fmla="*/ 357073 w 469620"/>
                  <a:gd name="connsiteY224" fmla="*/ 60046 h 188518"/>
                  <a:gd name="connsiteX225" fmla="*/ 356311 w 469620"/>
                  <a:gd name="connsiteY225" fmla="*/ 58522 h 188518"/>
                  <a:gd name="connsiteX226" fmla="*/ 357226 w 469620"/>
                  <a:gd name="connsiteY226" fmla="*/ 56083 h 188518"/>
                  <a:gd name="connsiteX227" fmla="*/ 360197 w 469620"/>
                  <a:gd name="connsiteY227" fmla="*/ 53111 h 188518"/>
                  <a:gd name="connsiteX228" fmla="*/ 365150 w 469620"/>
                  <a:gd name="connsiteY228" fmla="*/ 49454 h 188518"/>
                  <a:gd name="connsiteX229" fmla="*/ 367284 w 469620"/>
                  <a:gd name="connsiteY229" fmla="*/ 46863 h 188518"/>
                  <a:gd name="connsiteX230" fmla="*/ 364541 w 469620"/>
                  <a:gd name="connsiteY230" fmla="*/ 39167 h 188518"/>
                  <a:gd name="connsiteX231" fmla="*/ 358673 w 469620"/>
                  <a:gd name="connsiteY231" fmla="*/ 34290 h 188518"/>
                  <a:gd name="connsiteX232" fmla="*/ 352196 w 469620"/>
                  <a:gd name="connsiteY232" fmla="*/ 30556 h 188518"/>
                  <a:gd name="connsiteX233" fmla="*/ 351739 w 469620"/>
                  <a:gd name="connsiteY233" fmla="*/ 29870 h 188518"/>
                  <a:gd name="connsiteX234" fmla="*/ 351130 w 469620"/>
                  <a:gd name="connsiteY234" fmla="*/ 25451 h 188518"/>
                  <a:gd name="connsiteX235" fmla="*/ 350368 w 469620"/>
                  <a:gd name="connsiteY235" fmla="*/ 22784 h 188518"/>
                  <a:gd name="connsiteX236" fmla="*/ 347701 w 469620"/>
                  <a:gd name="connsiteY236" fmla="*/ 18745 h 188518"/>
                  <a:gd name="connsiteX237" fmla="*/ 347396 w 469620"/>
                  <a:gd name="connsiteY237" fmla="*/ 16993 h 188518"/>
                  <a:gd name="connsiteX238" fmla="*/ 348310 w 469620"/>
                  <a:gd name="connsiteY238" fmla="*/ 15316 h 188518"/>
                  <a:gd name="connsiteX239" fmla="*/ 352196 w 469620"/>
                  <a:gd name="connsiteY239" fmla="*/ 11278 h 188518"/>
                  <a:gd name="connsiteX240" fmla="*/ 353568 w 469620"/>
                  <a:gd name="connsiteY240" fmla="*/ 9068 h 188518"/>
                  <a:gd name="connsiteX241" fmla="*/ 353949 w 469620"/>
                  <a:gd name="connsiteY241" fmla="*/ 6706 h 188518"/>
                  <a:gd name="connsiteX242" fmla="*/ 352958 w 469620"/>
                  <a:gd name="connsiteY242" fmla="*/ 5334 h 188518"/>
                  <a:gd name="connsiteX243" fmla="*/ 350596 w 469620"/>
                  <a:gd name="connsiteY243" fmla="*/ 5029 h 188518"/>
                  <a:gd name="connsiteX244" fmla="*/ 339776 w 469620"/>
                  <a:gd name="connsiteY244" fmla="*/ 0 h 188518"/>
                  <a:gd name="connsiteX245" fmla="*/ 329489 w 469620"/>
                  <a:gd name="connsiteY245" fmla="*/ 686 h 188518"/>
                  <a:gd name="connsiteX246" fmla="*/ 324764 w 469620"/>
                  <a:gd name="connsiteY246" fmla="*/ 2286 h 188518"/>
                  <a:gd name="connsiteX247" fmla="*/ 320116 w 469620"/>
                  <a:gd name="connsiteY247" fmla="*/ 4877 h 188518"/>
                  <a:gd name="connsiteX248" fmla="*/ 313715 w 469620"/>
                  <a:gd name="connsiteY248" fmla="*/ 10363 h 188518"/>
                  <a:gd name="connsiteX249" fmla="*/ 299771 w 469620"/>
                  <a:gd name="connsiteY249" fmla="*/ 23927 h 188518"/>
                  <a:gd name="connsiteX250" fmla="*/ 295199 w 469620"/>
                  <a:gd name="connsiteY250" fmla="*/ 26899 h 188518"/>
                  <a:gd name="connsiteX251" fmla="*/ 284074 w 469620"/>
                  <a:gd name="connsiteY251" fmla="*/ 32309 h 188518"/>
                  <a:gd name="connsiteX252" fmla="*/ 282473 w 469620"/>
                  <a:gd name="connsiteY252" fmla="*/ 33833 h 188518"/>
                  <a:gd name="connsiteX253" fmla="*/ 282321 w 469620"/>
                  <a:gd name="connsiteY253" fmla="*/ 36043 h 188518"/>
                  <a:gd name="connsiteX254" fmla="*/ 283464 w 469620"/>
                  <a:gd name="connsiteY254" fmla="*/ 38938 h 188518"/>
                  <a:gd name="connsiteX255" fmla="*/ 284912 w 469620"/>
                  <a:gd name="connsiteY255" fmla="*/ 41072 h 188518"/>
                  <a:gd name="connsiteX256" fmla="*/ 286741 w 469620"/>
                  <a:gd name="connsiteY256" fmla="*/ 42443 h 188518"/>
                  <a:gd name="connsiteX257" fmla="*/ 298094 w 469620"/>
                  <a:gd name="connsiteY257" fmla="*/ 47701 h 188518"/>
                  <a:gd name="connsiteX258" fmla="*/ 305714 w 469620"/>
                  <a:gd name="connsiteY258" fmla="*/ 48539 h 188518"/>
                  <a:gd name="connsiteX259" fmla="*/ 314401 w 469620"/>
                  <a:gd name="connsiteY259" fmla="*/ 53873 h 188518"/>
                  <a:gd name="connsiteX260" fmla="*/ 316611 w 469620"/>
                  <a:gd name="connsiteY260" fmla="*/ 56617 h 188518"/>
                  <a:gd name="connsiteX261" fmla="*/ 317144 w 469620"/>
                  <a:gd name="connsiteY261" fmla="*/ 59588 h 188518"/>
                  <a:gd name="connsiteX262" fmla="*/ 316840 w 469620"/>
                  <a:gd name="connsiteY262" fmla="*/ 61874 h 188518"/>
                  <a:gd name="connsiteX263" fmla="*/ 315697 w 469620"/>
                  <a:gd name="connsiteY263" fmla="*/ 63551 h 188518"/>
                  <a:gd name="connsiteX264" fmla="*/ 299542 w 469620"/>
                  <a:gd name="connsiteY264" fmla="*/ 70866 h 188518"/>
                  <a:gd name="connsiteX265" fmla="*/ 302438 w 469620"/>
                  <a:gd name="connsiteY265" fmla="*/ 76048 h 188518"/>
                  <a:gd name="connsiteX266" fmla="*/ 335432 w 469620"/>
                  <a:gd name="connsiteY266" fmla="*/ 88849 h 188518"/>
                  <a:gd name="connsiteX267" fmla="*/ 336423 w 469620"/>
                  <a:gd name="connsiteY267" fmla="*/ 90754 h 188518"/>
                  <a:gd name="connsiteX268" fmla="*/ 337185 w 469620"/>
                  <a:gd name="connsiteY268" fmla="*/ 94717 h 188518"/>
                  <a:gd name="connsiteX269" fmla="*/ 336652 w 469620"/>
                  <a:gd name="connsiteY269" fmla="*/ 97536 h 188518"/>
                  <a:gd name="connsiteX270" fmla="*/ 335356 w 469620"/>
                  <a:gd name="connsiteY270" fmla="*/ 101117 h 188518"/>
                  <a:gd name="connsiteX271" fmla="*/ 333070 w 469620"/>
                  <a:gd name="connsiteY271" fmla="*/ 103175 h 188518"/>
                  <a:gd name="connsiteX272" fmla="*/ 329946 w 469620"/>
                  <a:gd name="connsiteY272" fmla="*/ 103861 h 188518"/>
                  <a:gd name="connsiteX273" fmla="*/ 276682 w 469620"/>
                  <a:gd name="connsiteY273" fmla="*/ 100051 h 188518"/>
                  <a:gd name="connsiteX274" fmla="*/ 266395 w 469620"/>
                  <a:gd name="connsiteY274" fmla="*/ 99746 h 188518"/>
                  <a:gd name="connsiteX275" fmla="*/ 260071 w 469620"/>
                  <a:gd name="connsiteY275" fmla="*/ 100736 h 188518"/>
                  <a:gd name="connsiteX276" fmla="*/ 253746 w 469620"/>
                  <a:gd name="connsiteY276" fmla="*/ 100584 h 188518"/>
                  <a:gd name="connsiteX277" fmla="*/ 249403 w 469620"/>
                  <a:gd name="connsiteY277" fmla="*/ 98908 h 188518"/>
                  <a:gd name="connsiteX278" fmla="*/ 245059 w 469620"/>
                  <a:gd name="connsiteY278" fmla="*/ 95631 h 188518"/>
                  <a:gd name="connsiteX279" fmla="*/ 241325 w 469620"/>
                  <a:gd name="connsiteY279" fmla="*/ 90602 h 188518"/>
                  <a:gd name="connsiteX280" fmla="*/ 238201 w 469620"/>
                  <a:gd name="connsiteY280" fmla="*/ 83896 h 188518"/>
                  <a:gd name="connsiteX281" fmla="*/ 235915 w 469620"/>
                  <a:gd name="connsiteY281" fmla="*/ 80086 h 188518"/>
                  <a:gd name="connsiteX282" fmla="*/ 234467 w 469620"/>
                  <a:gd name="connsiteY282" fmla="*/ 79248 h 188518"/>
                  <a:gd name="connsiteX283" fmla="*/ 228295 w 469620"/>
                  <a:gd name="connsiteY283" fmla="*/ 78410 h 188518"/>
                  <a:gd name="connsiteX284" fmla="*/ 221742 w 469620"/>
                  <a:gd name="connsiteY284" fmla="*/ 78943 h 188518"/>
                  <a:gd name="connsiteX285" fmla="*/ 214808 w 469620"/>
                  <a:gd name="connsiteY285" fmla="*/ 78257 h 188518"/>
                  <a:gd name="connsiteX286" fmla="*/ 213893 w 469620"/>
                  <a:gd name="connsiteY286" fmla="*/ 77191 h 188518"/>
                  <a:gd name="connsiteX287" fmla="*/ 215189 w 469620"/>
                  <a:gd name="connsiteY287" fmla="*/ 75743 h 188518"/>
                  <a:gd name="connsiteX288" fmla="*/ 222123 w 469620"/>
                  <a:gd name="connsiteY288" fmla="*/ 72238 h 188518"/>
                  <a:gd name="connsiteX289" fmla="*/ 222199 w 469620"/>
                  <a:gd name="connsiteY289" fmla="*/ 70028 h 188518"/>
                  <a:gd name="connsiteX290" fmla="*/ 204064 w 469620"/>
                  <a:gd name="connsiteY290" fmla="*/ 59588 h 188518"/>
                  <a:gd name="connsiteX291" fmla="*/ 189967 w 469620"/>
                  <a:gd name="connsiteY291" fmla="*/ 49301 h 188518"/>
                  <a:gd name="connsiteX292" fmla="*/ 179070 w 469620"/>
                  <a:gd name="connsiteY292" fmla="*/ 45949 h 188518"/>
                  <a:gd name="connsiteX293" fmla="*/ 171602 w 469620"/>
                  <a:gd name="connsiteY293" fmla="*/ 44882 h 188518"/>
                  <a:gd name="connsiteX294" fmla="*/ 164211 w 469620"/>
                  <a:gd name="connsiteY294" fmla="*/ 45644 h 188518"/>
                  <a:gd name="connsiteX295" fmla="*/ 146304 w 469620"/>
                  <a:gd name="connsiteY295" fmla="*/ 48920 h 18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</a:cxnLst>
                <a:rect l="l" t="t" r="r" b="b"/>
                <a:pathLst>
                  <a:path w="469620" h="188518">
                    <a:moveTo>
                      <a:pt x="142494" y="47168"/>
                    </a:moveTo>
                    <a:lnTo>
                      <a:pt x="137236" y="41529"/>
                    </a:lnTo>
                    <a:lnTo>
                      <a:pt x="135560" y="39091"/>
                    </a:lnTo>
                    <a:lnTo>
                      <a:pt x="135103" y="37643"/>
                    </a:lnTo>
                    <a:lnTo>
                      <a:pt x="135026" y="33985"/>
                    </a:lnTo>
                    <a:lnTo>
                      <a:pt x="134036" y="31852"/>
                    </a:lnTo>
                    <a:lnTo>
                      <a:pt x="131978" y="29566"/>
                    </a:lnTo>
                    <a:lnTo>
                      <a:pt x="127864" y="27661"/>
                    </a:lnTo>
                    <a:lnTo>
                      <a:pt x="118796" y="25527"/>
                    </a:lnTo>
                    <a:lnTo>
                      <a:pt x="109728" y="25222"/>
                    </a:lnTo>
                    <a:lnTo>
                      <a:pt x="100813" y="25908"/>
                    </a:lnTo>
                    <a:lnTo>
                      <a:pt x="78181" y="30632"/>
                    </a:lnTo>
                    <a:lnTo>
                      <a:pt x="70561" y="36424"/>
                    </a:lnTo>
                    <a:lnTo>
                      <a:pt x="68732" y="39167"/>
                    </a:lnTo>
                    <a:lnTo>
                      <a:pt x="68504" y="41910"/>
                    </a:lnTo>
                    <a:lnTo>
                      <a:pt x="68885" y="43967"/>
                    </a:lnTo>
                    <a:lnTo>
                      <a:pt x="69799" y="45339"/>
                    </a:lnTo>
                    <a:lnTo>
                      <a:pt x="74981" y="46330"/>
                    </a:lnTo>
                    <a:lnTo>
                      <a:pt x="99822" y="48539"/>
                    </a:lnTo>
                    <a:lnTo>
                      <a:pt x="105385" y="49911"/>
                    </a:lnTo>
                    <a:lnTo>
                      <a:pt x="109347" y="51664"/>
                    </a:lnTo>
                    <a:lnTo>
                      <a:pt x="103099" y="52121"/>
                    </a:lnTo>
                    <a:lnTo>
                      <a:pt x="70942" y="50749"/>
                    </a:lnTo>
                    <a:lnTo>
                      <a:pt x="59665" y="49301"/>
                    </a:lnTo>
                    <a:lnTo>
                      <a:pt x="53797" y="49911"/>
                    </a:lnTo>
                    <a:lnTo>
                      <a:pt x="44425" y="53950"/>
                    </a:lnTo>
                    <a:lnTo>
                      <a:pt x="39091" y="57683"/>
                    </a:lnTo>
                    <a:lnTo>
                      <a:pt x="38329" y="59436"/>
                    </a:lnTo>
                    <a:lnTo>
                      <a:pt x="40691" y="63932"/>
                    </a:lnTo>
                    <a:lnTo>
                      <a:pt x="39472" y="65913"/>
                    </a:lnTo>
                    <a:lnTo>
                      <a:pt x="36195" y="68580"/>
                    </a:lnTo>
                    <a:lnTo>
                      <a:pt x="36652" y="70790"/>
                    </a:lnTo>
                    <a:lnTo>
                      <a:pt x="44729" y="73838"/>
                    </a:lnTo>
                    <a:lnTo>
                      <a:pt x="48844" y="74600"/>
                    </a:lnTo>
                    <a:lnTo>
                      <a:pt x="77419" y="73533"/>
                    </a:lnTo>
                    <a:lnTo>
                      <a:pt x="101041" y="73381"/>
                    </a:lnTo>
                    <a:lnTo>
                      <a:pt x="94031" y="75667"/>
                    </a:lnTo>
                    <a:lnTo>
                      <a:pt x="82220" y="77724"/>
                    </a:lnTo>
                    <a:lnTo>
                      <a:pt x="68199" y="77724"/>
                    </a:lnTo>
                    <a:lnTo>
                      <a:pt x="46863" y="80315"/>
                    </a:lnTo>
                    <a:lnTo>
                      <a:pt x="30861" y="83210"/>
                    </a:lnTo>
                    <a:lnTo>
                      <a:pt x="24232" y="85192"/>
                    </a:lnTo>
                    <a:lnTo>
                      <a:pt x="21717" y="87325"/>
                    </a:lnTo>
                    <a:lnTo>
                      <a:pt x="16916" y="93040"/>
                    </a:lnTo>
                    <a:lnTo>
                      <a:pt x="17907" y="95250"/>
                    </a:lnTo>
                    <a:lnTo>
                      <a:pt x="22250" y="96469"/>
                    </a:lnTo>
                    <a:lnTo>
                      <a:pt x="45491" y="97688"/>
                    </a:lnTo>
                    <a:lnTo>
                      <a:pt x="60655" y="96012"/>
                    </a:lnTo>
                    <a:lnTo>
                      <a:pt x="96012" y="88316"/>
                    </a:lnTo>
                    <a:lnTo>
                      <a:pt x="96164" y="89154"/>
                    </a:lnTo>
                    <a:lnTo>
                      <a:pt x="95250" y="90449"/>
                    </a:lnTo>
                    <a:lnTo>
                      <a:pt x="90983" y="93574"/>
                    </a:lnTo>
                    <a:lnTo>
                      <a:pt x="87706" y="95174"/>
                    </a:lnTo>
                    <a:lnTo>
                      <a:pt x="58979" y="104851"/>
                    </a:lnTo>
                    <a:lnTo>
                      <a:pt x="53721" y="105689"/>
                    </a:lnTo>
                    <a:lnTo>
                      <a:pt x="27432" y="105842"/>
                    </a:lnTo>
                    <a:lnTo>
                      <a:pt x="17221" y="106451"/>
                    </a:lnTo>
                    <a:lnTo>
                      <a:pt x="13259" y="107518"/>
                    </a:lnTo>
                    <a:lnTo>
                      <a:pt x="10211" y="108814"/>
                    </a:lnTo>
                    <a:lnTo>
                      <a:pt x="8230" y="110414"/>
                    </a:lnTo>
                    <a:lnTo>
                      <a:pt x="3353" y="115443"/>
                    </a:lnTo>
                    <a:lnTo>
                      <a:pt x="914" y="118796"/>
                    </a:lnTo>
                    <a:lnTo>
                      <a:pt x="76" y="120396"/>
                    </a:lnTo>
                    <a:lnTo>
                      <a:pt x="0" y="121996"/>
                    </a:lnTo>
                    <a:lnTo>
                      <a:pt x="1295" y="124968"/>
                    </a:lnTo>
                    <a:lnTo>
                      <a:pt x="3734" y="127254"/>
                    </a:lnTo>
                    <a:lnTo>
                      <a:pt x="23012" y="130912"/>
                    </a:lnTo>
                    <a:lnTo>
                      <a:pt x="29413" y="131293"/>
                    </a:lnTo>
                    <a:lnTo>
                      <a:pt x="43510" y="129769"/>
                    </a:lnTo>
                    <a:lnTo>
                      <a:pt x="56464" y="139751"/>
                    </a:lnTo>
                    <a:lnTo>
                      <a:pt x="72466" y="145390"/>
                    </a:lnTo>
                    <a:lnTo>
                      <a:pt x="74219" y="144932"/>
                    </a:lnTo>
                    <a:lnTo>
                      <a:pt x="77114" y="142265"/>
                    </a:lnTo>
                    <a:lnTo>
                      <a:pt x="78486" y="138684"/>
                    </a:lnTo>
                    <a:lnTo>
                      <a:pt x="79934" y="136779"/>
                    </a:lnTo>
                    <a:lnTo>
                      <a:pt x="82220" y="134950"/>
                    </a:lnTo>
                    <a:lnTo>
                      <a:pt x="84734" y="134112"/>
                    </a:lnTo>
                    <a:lnTo>
                      <a:pt x="87401" y="134264"/>
                    </a:lnTo>
                    <a:lnTo>
                      <a:pt x="89916" y="135179"/>
                    </a:lnTo>
                    <a:lnTo>
                      <a:pt x="94031" y="139217"/>
                    </a:lnTo>
                    <a:lnTo>
                      <a:pt x="95783" y="142265"/>
                    </a:lnTo>
                    <a:lnTo>
                      <a:pt x="97765" y="144094"/>
                    </a:lnTo>
                    <a:lnTo>
                      <a:pt x="99974" y="144780"/>
                    </a:lnTo>
                    <a:lnTo>
                      <a:pt x="106147" y="142951"/>
                    </a:lnTo>
                    <a:lnTo>
                      <a:pt x="121996" y="136246"/>
                    </a:lnTo>
                    <a:lnTo>
                      <a:pt x="125730" y="132131"/>
                    </a:lnTo>
                    <a:lnTo>
                      <a:pt x="125654" y="129769"/>
                    </a:lnTo>
                    <a:lnTo>
                      <a:pt x="119939" y="123063"/>
                    </a:lnTo>
                    <a:lnTo>
                      <a:pt x="119558" y="121768"/>
                    </a:lnTo>
                    <a:lnTo>
                      <a:pt x="120777" y="121006"/>
                    </a:lnTo>
                    <a:lnTo>
                      <a:pt x="122834" y="121310"/>
                    </a:lnTo>
                    <a:lnTo>
                      <a:pt x="128473" y="123749"/>
                    </a:lnTo>
                    <a:lnTo>
                      <a:pt x="132969" y="124511"/>
                    </a:lnTo>
                    <a:lnTo>
                      <a:pt x="134645" y="120548"/>
                    </a:lnTo>
                    <a:lnTo>
                      <a:pt x="136550" y="112700"/>
                    </a:lnTo>
                    <a:lnTo>
                      <a:pt x="137389" y="110795"/>
                    </a:lnTo>
                    <a:lnTo>
                      <a:pt x="138836" y="109423"/>
                    </a:lnTo>
                    <a:lnTo>
                      <a:pt x="140132" y="109804"/>
                    </a:lnTo>
                    <a:lnTo>
                      <a:pt x="142723" y="113005"/>
                    </a:lnTo>
                    <a:lnTo>
                      <a:pt x="144247" y="113995"/>
                    </a:lnTo>
                    <a:lnTo>
                      <a:pt x="155448" y="111176"/>
                    </a:lnTo>
                    <a:lnTo>
                      <a:pt x="160172" y="110871"/>
                    </a:lnTo>
                    <a:lnTo>
                      <a:pt x="158725" y="112319"/>
                    </a:lnTo>
                    <a:lnTo>
                      <a:pt x="148819" y="118186"/>
                    </a:lnTo>
                    <a:lnTo>
                      <a:pt x="146837" y="120091"/>
                    </a:lnTo>
                    <a:lnTo>
                      <a:pt x="145237" y="122987"/>
                    </a:lnTo>
                    <a:lnTo>
                      <a:pt x="143942" y="126721"/>
                    </a:lnTo>
                    <a:lnTo>
                      <a:pt x="144856" y="128473"/>
                    </a:lnTo>
                    <a:lnTo>
                      <a:pt x="145085" y="132969"/>
                    </a:lnTo>
                    <a:lnTo>
                      <a:pt x="145542" y="134341"/>
                    </a:lnTo>
                    <a:lnTo>
                      <a:pt x="147447" y="136550"/>
                    </a:lnTo>
                    <a:lnTo>
                      <a:pt x="150647" y="137693"/>
                    </a:lnTo>
                    <a:lnTo>
                      <a:pt x="165049" y="135788"/>
                    </a:lnTo>
                    <a:lnTo>
                      <a:pt x="180137" y="134722"/>
                    </a:lnTo>
                    <a:lnTo>
                      <a:pt x="183871" y="133655"/>
                    </a:lnTo>
                    <a:lnTo>
                      <a:pt x="186004" y="132283"/>
                    </a:lnTo>
                    <a:lnTo>
                      <a:pt x="189738" y="128549"/>
                    </a:lnTo>
                    <a:lnTo>
                      <a:pt x="191719" y="127254"/>
                    </a:lnTo>
                    <a:lnTo>
                      <a:pt x="193853" y="126644"/>
                    </a:lnTo>
                    <a:lnTo>
                      <a:pt x="198501" y="127559"/>
                    </a:lnTo>
                    <a:lnTo>
                      <a:pt x="207112" y="132664"/>
                    </a:lnTo>
                    <a:lnTo>
                      <a:pt x="208712" y="132740"/>
                    </a:lnTo>
                    <a:lnTo>
                      <a:pt x="216941" y="131978"/>
                    </a:lnTo>
                    <a:lnTo>
                      <a:pt x="225476" y="130226"/>
                    </a:lnTo>
                    <a:lnTo>
                      <a:pt x="231724" y="130073"/>
                    </a:lnTo>
                    <a:lnTo>
                      <a:pt x="237363" y="128245"/>
                    </a:lnTo>
                    <a:lnTo>
                      <a:pt x="248717" y="122911"/>
                    </a:lnTo>
                    <a:lnTo>
                      <a:pt x="252146" y="123215"/>
                    </a:lnTo>
                    <a:lnTo>
                      <a:pt x="254432" y="125501"/>
                    </a:lnTo>
                    <a:lnTo>
                      <a:pt x="252679" y="127940"/>
                    </a:lnTo>
                    <a:lnTo>
                      <a:pt x="245745" y="133121"/>
                    </a:lnTo>
                    <a:lnTo>
                      <a:pt x="236220" y="138684"/>
                    </a:lnTo>
                    <a:lnTo>
                      <a:pt x="229743" y="141427"/>
                    </a:lnTo>
                    <a:lnTo>
                      <a:pt x="225400" y="142494"/>
                    </a:lnTo>
                    <a:lnTo>
                      <a:pt x="218694" y="142951"/>
                    </a:lnTo>
                    <a:lnTo>
                      <a:pt x="209550" y="142189"/>
                    </a:lnTo>
                    <a:lnTo>
                      <a:pt x="191338" y="143408"/>
                    </a:lnTo>
                    <a:lnTo>
                      <a:pt x="184633" y="144856"/>
                    </a:lnTo>
                    <a:lnTo>
                      <a:pt x="165659" y="152552"/>
                    </a:lnTo>
                    <a:lnTo>
                      <a:pt x="144780" y="157353"/>
                    </a:lnTo>
                    <a:lnTo>
                      <a:pt x="134341" y="160858"/>
                    </a:lnTo>
                    <a:lnTo>
                      <a:pt x="127330" y="164744"/>
                    </a:lnTo>
                    <a:lnTo>
                      <a:pt x="124892" y="168097"/>
                    </a:lnTo>
                    <a:lnTo>
                      <a:pt x="129083" y="173203"/>
                    </a:lnTo>
                    <a:lnTo>
                      <a:pt x="132740" y="175489"/>
                    </a:lnTo>
                    <a:lnTo>
                      <a:pt x="145847" y="181966"/>
                    </a:lnTo>
                    <a:lnTo>
                      <a:pt x="152171" y="184709"/>
                    </a:lnTo>
                    <a:lnTo>
                      <a:pt x="158344" y="186385"/>
                    </a:lnTo>
                    <a:lnTo>
                      <a:pt x="177546" y="188519"/>
                    </a:lnTo>
                    <a:lnTo>
                      <a:pt x="196901" y="187376"/>
                    </a:lnTo>
                    <a:lnTo>
                      <a:pt x="227533" y="180975"/>
                    </a:lnTo>
                    <a:lnTo>
                      <a:pt x="244602" y="174650"/>
                    </a:lnTo>
                    <a:lnTo>
                      <a:pt x="258089" y="170536"/>
                    </a:lnTo>
                    <a:lnTo>
                      <a:pt x="265481" y="166878"/>
                    </a:lnTo>
                    <a:lnTo>
                      <a:pt x="270281" y="161925"/>
                    </a:lnTo>
                    <a:lnTo>
                      <a:pt x="273482" y="159791"/>
                    </a:lnTo>
                    <a:lnTo>
                      <a:pt x="279578" y="157201"/>
                    </a:lnTo>
                    <a:lnTo>
                      <a:pt x="287731" y="155219"/>
                    </a:lnTo>
                    <a:lnTo>
                      <a:pt x="313792" y="151943"/>
                    </a:lnTo>
                    <a:lnTo>
                      <a:pt x="333146" y="142189"/>
                    </a:lnTo>
                    <a:lnTo>
                      <a:pt x="339776" y="137998"/>
                    </a:lnTo>
                    <a:lnTo>
                      <a:pt x="346177" y="139827"/>
                    </a:lnTo>
                    <a:lnTo>
                      <a:pt x="347472" y="141199"/>
                    </a:lnTo>
                    <a:lnTo>
                      <a:pt x="346024" y="142418"/>
                    </a:lnTo>
                    <a:lnTo>
                      <a:pt x="342900" y="143561"/>
                    </a:lnTo>
                    <a:lnTo>
                      <a:pt x="348996" y="146075"/>
                    </a:lnTo>
                    <a:lnTo>
                      <a:pt x="353644" y="146990"/>
                    </a:lnTo>
                    <a:lnTo>
                      <a:pt x="358292" y="147371"/>
                    </a:lnTo>
                    <a:lnTo>
                      <a:pt x="363245" y="146609"/>
                    </a:lnTo>
                    <a:lnTo>
                      <a:pt x="371094" y="144018"/>
                    </a:lnTo>
                    <a:lnTo>
                      <a:pt x="379019" y="142951"/>
                    </a:lnTo>
                    <a:lnTo>
                      <a:pt x="392887" y="146609"/>
                    </a:lnTo>
                    <a:lnTo>
                      <a:pt x="404851" y="148514"/>
                    </a:lnTo>
                    <a:lnTo>
                      <a:pt x="408661" y="148514"/>
                    </a:lnTo>
                    <a:lnTo>
                      <a:pt x="412318" y="147523"/>
                    </a:lnTo>
                    <a:lnTo>
                      <a:pt x="426720" y="141808"/>
                    </a:lnTo>
                    <a:lnTo>
                      <a:pt x="445922" y="136093"/>
                    </a:lnTo>
                    <a:lnTo>
                      <a:pt x="450647" y="132817"/>
                    </a:lnTo>
                    <a:lnTo>
                      <a:pt x="454838" y="128245"/>
                    </a:lnTo>
                    <a:lnTo>
                      <a:pt x="461086" y="111176"/>
                    </a:lnTo>
                    <a:lnTo>
                      <a:pt x="462001" y="104242"/>
                    </a:lnTo>
                    <a:lnTo>
                      <a:pt x="468173" y="94031"/>
                    </a:lnTo>
                    <a:lnTo>
                      <a:pt x="469621" y="88621"/>
                    </a:lnTo>
                    <a:lnTo>
                      <a:pt x="469621" y="85192"/>
                    </a:lnTo>
                    <a:lnTo>
                      <a:pt x="466496" y="74676"/>
                    </a:lnTo>
                    <a:lnTo>
                      <a:pt x="464896" y="70790"/>
                    </a:lnTo>
                    <a:lnTo>
                      <a:pt x="463753" y="69571"/>
                    </a:lnTo>
                    <a:lnTo>
                      <a:pt x="460705" y="67818"/>
                    </a:lnTo>
                    <a:lnTo>
                      <a:pt x="453238" y="64541"/>
                    </a:lnTo>
                    <a:lnTo>
                      <a:pt x="434188" y="60503"/>
                    </a:lnTo>
                    <a:lnTo>
                      <a:pt x="429082" y="61036"/>
                    </a:lnTo>
                    <a:lnTo>
                      <a:pt x="423291" y="63398"/>
                    </a:lnTo>
                    <a:lnTo>
                      <a:pt x="418414" y="67208"/>
                    </a:lnTo>
                    <a:lnTo>
                      <a:pt x="416814" y="69037"/>
                    </a:lnTo>
                    <a:lnTo>
                      <a:pt x="416128" y="70714"/>
                    </a:lnTo>
                    <a:lnTo>
                      <a:pt x="417728" y="75286"/>
                    </a:lnTo>
                    <a:lnTo>
                      <a:pt x="420091" y="77724"/>
                    </a:lnTo>
                    <a:lnTo>
                      <a:pt x="422834" y="79477"/>
                    </a:lnTo>
                    <a:lnTo>
                      <a:pt x="422681" y="80162"/>
                    </a:lnTo>
                    <a:lnTo>
                      <a:pt x="414985" y="82296"/>
                    </a:lnTo>
                    <a:lnTo>
                      <a:pt x="414528" y="85496"/>
                    </a:lnTo>
                    <a:lnTo>
                      <a:pt x="414528" y="89611"/>
                    </a:lnTo>
                    <a:lnTo>
                      <a:pt x="414147" y="90373"/>
                    </a:lnTo>
                    <a:lnTo>
                      <a:pt x="411937" y="83058"/>
                    </a:lnTo>
                    <a:lnTo>
                      <a:pt x="408813" y="77343"/>
                    </a:lnTo>
                    <a:lnTo>
                      <a:pt x="407670" y="75971"/>
                    </a:lnTo>
                    <a:lnTo>
                      <a:pt x="405536" y="74828"/>
                    </a:lnTo>
                    <a:lnTo>
                      <a:pt x="402412" y="73762"/>
                    </a:lnTo>
                    <a:lnTo>
                      <a:pt x="394564" y="72619"/>
                    </a:lnTo>
                    <a:lnTo>
                      <a:pt x="389839" y="73000"/>
                    </a:lnTo>
                    <a:lnTo>
                      <a:pt x="383591" y="74828"/>
                    </a:lnTo>
                    <a:lnTo>
                      <a:pt x="375209" y="80772"/>
                    </a:lnTo>
                    <a:lnTo>
                      <a:pt x="373913" y="81229"/>
                    </a:lnTo>
                    <a:lnTo>
                      <a:pt x="371246" y="80543"/>
                    </a:lnTo>
                    <a:lnTo>
                      <a:pt x="373151" y="77876"/>
                    </a:lnTo>
                    <a:lnTo>
                      <a:pt x="381533" y="69952"/>
                    </a:lnTo>
                    <a:lnTo>
                      <a:pt x="382448" y="68732"/>
                    </a:lnTo>
                    <a:lnTo>
                      <a:pt x="382829" y="67285"/>
                    </a:lnTo>
                    <a:lnTo>
                      <a:pt x="382753" y="65608"/>
                    </a:lnTo>
                    <a:lnTo>
                      <a:pt x="380695" y="62484"/>
                    </a:lnTo>
                    <a:lnTo>
                      <a:pt x="377723" y="60731"/>
                    </a:lnTo>
                    <a:lnTo>
                      <a:pt x="371323" y="60122"/>
                    </a:lnTo>
                    <a:lnTo>
                      <a:pt x="365608" y="60960"/>
                    </a:lnTo>
                    <a:lnTo>
                      <a:pt x="360655" y="60731"/>
                    </a:lnTo>
                    <a:lnTo>
                      <a:pt x="357073" y="60046"/>
                    </a:lnTo>
                    <a:lnTo>
                      <a:pt x="356311" y="58522"/>
                    </a:lnTo>
                    <a:lnTo>
                      <a:pt x="357226" y="56083"/>
                    </a:lnTo>
                    <a:lnTo>
                      <a:pt x="360197" y="53111"/>
                    </a:lnTo>
                    <a:lnTo>
                      <a:pt x="365150" y="49454"/>
                    </a:lnTo>
                    <a:lnTo>
                      <a:pt x="367284" y="46863"/>
                    </a:lnTo>
                    <a:lnTo>
                      <a:pt x="364541" y="39167"/>
                    </a:lnTo>
                    <a:lnTo>
                      <a:pt x="358673" y="34290"/>
                    </a:lnTo>
                    <a:lnTo>
                      <a:pt x="352196" y="30556"/>
                    </a:lnTo>
                    <a:lnTo>
                      <a:pt x="351739" y="29870"/>
                    </a:lnTo>
                    <a:lnTo>
                      <a:pt x="351130" y="25451"/>
                    </a:lnTo>
                    <a:lnTo>
                      <a:pt x="350368" y="22784"/>
                    </a:lnTo>
                    <a:lnTo>
                      <a:pt x="347701" y="18745"/>
                    </a:lnTo>
                    <a:lnTo>
                      <a:pt x="347396" y="16993"/>
                    </a:lnTo>
                    <a:lnTo>
                      <a:pt x="348310" y="15316"/>
                    </a:lnTo>
                    <a:lnTo>
                      <a:pt x="352196" y="11278"/>
                    </a:lnTo>
                    <a:lnTo>
                      <a:pt x="353568" y="9068"/>
                    </a:lnTo>
                    <a:lnTo>
                      <a:pt x="353949" y="6706"/>
                    </a:lnTo>
                    <a:lnTo>
                      <a:pt x="352958" y="5334"/>
                    </a:lnTo>
                    <a:lnTo>
                      <a:pt x="350596" y="5029"/>
                    </a:lnTo>
                    <a:lnTo>
                      <a:pt x="339776" y="0"/>
                    </a:lnTo>
                    <a:lnTo>
                      <a:pt x="329489" y="686"/>
                    </a:lnTo>
                    <a:lnTo>
                      <a:pt x="324764" y="2286"/>
                    </a:lnTo>
                    <a:lnTo>
                      <a:pt x="320116" y="4877"/>
                    </a:lnTo>
                    <a:lnTo>
                      <a:pt x="313715" y="10363"/>
                    </a:lnTo>
                    <a:lnTo>
                      <a:pt x="299771" y="23927"/>
                    </a:lnTo>
                    <a:lnTo>
                      <a:pt x="295199" y="26899"/>
                    </a:lnTo>
                    <a:lnTo>
                      <a:pt x="284074" y="32309"/>
                    </a:lnTo>
                    <a:lnTo>
                      <a:pt x="282473" y="33833"/>
                    </a:lnTo>
                    <a:lnTo>
                      <a:pt x="282321" y="36043"/>
                    </a:lnTo>
                    <a:lnTo>
                      <a:pt x="283464" y="38938"/>
                    </a:lnTo>
                    <a:lnTo>
                      <a:pt x="284912" y="41072"/>
                    </a:lnTo>
                    <a:lnTo>
                      <a:pt x="286741" y="42443"/>
                    </a:lnTo>
                    <a:lnTo>
                      <a:pt x="298094" y="47701"/>
                    </a:lnTo>
                    <a:lnTo>
                      <a:pt x="305714" y="48539"/>
                    </a:lnTo>
                    <a:lnTo>
                      <a:pt x="314401" y="53873"/>
                    </a:lnTo>
                    <a:lnTo>
                      <a:pt x="316611" y="56617"/>
                    </a:lnTo>
                    <a:lnTo>
                      <a:pt x="317144" y="59588"/>
                    </a:lnTo>
                    <a:lnTo>
                      <a:pt x="316840" y="61874"/>
                    </a:lnTo>
                    <a:lnTo>
                      <a:pt x="315697" y="63551"/>
                    </a:lnTo>
                    <a:lnTo>
                      <a:pt x="299542" y="70866"/>
                    </a:lnTo>
                    <a:lnTo>
                      <a:pt x="302438" y="76048"/>
                    </a:lnTo>
                    <a:lnTo>
                      <a:pt x="335432" y="88849"/>
                    </a:lnTo>
                    <a:lnTo>
                      <a:pt x="336423" y="90754"/>
                    </a:lnTo>
                    <a:lnTo>
                      <a:pt x="337185" y="94717"/>
                    </a:lnTo>
                    <a:lnTo>
                      <a:pt x="336652" y="97536"/>
                    </a:lnTo>
                    <a:lnTo>
                      <a:pt x="335356" y="101117"/>
                    </a:lnTo>
                    <a:lnTo>
                      <a:pt x="333070" y="103175"/>
                    </a:lnTo>
                    <a:lnTo>
                      <a:pt x="329946" y="103861"/>
                    </a:lnTo>
                    <a:lnTo>
                      <a:pt x="276682" y="100051"/>
                    </a:lnTo>
                    <a:lnTo>
                      <a:pt x="266395" y="99746"/>
                    </a:lnTo>
                    <a:lnTo>
                      <a:pt x="260071" y="100736"/>
                    </a:lnTo>
                    <a:lnTo>
                      <a:pt x="253746" y="100584"/>
                    </a:lnTo>
                    <a:lnTo>
                      <a:pt x="249403" y="98908"/>
                    </a:lnTo>
                    <a:lnTo>
                      <a:pt x="245059" y="95631"/>
                    </a:lnTo>
                    <a:lnTo>
                      <a:pt x="241325" y="90602"/>
                    </a:lnTo>
                    <a:lnTo>
                      <a:pt x="238201" y="83896"/>
                    </a:lnTo>
                    <a:lnTo>
                      <a:pt x="235915" y="80086"/>
                    </a:lnTo>
                    <a:lnTo>
                      <a:pt x="234467" y="79248"/>
                    </a:lnTo>
                    <a:lnTo>
                      <a:pt x="228295" y="78410"/>
                    </a:lnTo>
                    <a:lnTo>
                      <a:pt x="221742" y="78943"/>
                    </a:lnTo>
                    <a:lnTo>
                      <a:pt x="214808" y="78257"/>
                    </a:lnTo>
                    <a:lnTo>
                      <a:pt x="213893" y="77191"/>
                    </a:lnTo>
                    <a:lnTo>
                      <a:pt x="215189" y="75743"/>
                    </a:lnTo>
                    <a:lnTo>
                      <a:pt x="222123" y="72238"/>
                    </a:lnTo>
                    <a:lnTo>
                      <a:pt x="222199" y="70028"/>
                    </a:lnTo>
                    <a:lnTo>
                      <a:pt x="204064" y="59588"/>
                    </a:lnTo>
                    <a:lnTo>
                      <a:pt x="189967" y="49301"/>
                    </a:lnTo>
                    <a:lnTo>
                      <a:pt x="179070" y="45949"/>
                    </a:lnTo>
                    <a:lnTo>
                      <a:pt x="171602" y="44882"/>
                    </a:lnTo>
                    <a:lnTo>
                      <a:pt x="164211" y="45644"/>
                    </a:lnTo>
                    <a:lnTo>
                      <a:pt x="146304" y="489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1" name="Freeform: Shape 1940">
                <a:extLst>
                  <a:ext uri="{FF2B5EF4-FFF2-40B4-BE49-F238E27FC236}">
                    <a16:creationId xmlns:a16="http://schemas.microsoft.com/office/drawing/2014/main" id="{D78D0D77-F6D1-40BC-9284-380E6C36E046}"/>
                  </a:ext>
                </a:extLst>
              </p:cNvPr>
              <p:cNvSpPr/>
              <p:nvPr/>
            </p:nvSpPr>
            <p:spPr>
              <a:xfrm>
                <a:off x="946175" y="3598240"/>
                <a:ext cx="9296" cy="30632"/>
              </a:xfrm>
              <a:custGeom>
                <a:avLst/>
                <a:gdLst>
                  <a:gd name="connsiteX0" fmla="*/ 6553 w 9296"/>
                  <a:gd name="connsiteY0" fmla="*/ 25756 h 30632"/>
                  <a:gd name="connsiteX1" fmla="*/ 6401 w 9296"/>
                  <a:gd name="connsiteY1" fmla="*/ 22708 h 30632"/>
                  <a:gd name="connsiteX2" fmla="*/ 5105 w 9296"/>
                  <a:gd name="connsiteY2" fmla="*/ 19888 h 30632"/>
                  <a:gd name="connsiteX3" fmla="*/ 3962 w 9296"/>
                  <a:gd name="connsiteY3" fmla="*/ 18136 h 30632"/>
                  <a:gd name="connsiteX4" fmla="*/ 3810 w 9296"/>
                  <a:gd name="connsiteY4" fmla="*/ 16307 h 30632"/>
                  <a:gd name="connsiteX5" fmla="*/ 6401 w 9296"/>
                  <a:gd name="connsiteY5" fmla="*/ 2515 h 30632"/>
                  <a:gd name="connsiteX6" fmla="*/ 5258 w 9296"/>
                  <a:gd name="connsiteY6" fmla="*/ 0 h 30632"/>
                  <a:gd name="connsiteX7" fmla="*/ 2896 w 9296"/>
                  <a:gd name="connsiteY7" fmla="*/ 13640 h 30632"/>
                  <a:gd name="connsiteX8" fmla="*/ 0 w 9296"/>
                  <a:gd name="connsiteY8" fmla="*/ 20269 h 30632"/>
                  <a:gd name="connsiteX9" fmla="*/ 3353 w 9296"/>
                  <a:gd name="connsiteY9" fmla="*/ 21336 h 30632"/>
                  <a:gd name="connsiteX10" fmla="*/ 4648 w 9296"/>
                  <a:gd name="connsiteY10" fmla="*/ 22708 h 30632"/>
                  <a:gd name="connsiteX11" fmla="*/ 5182 w 9296"/>
                  <a:gd name="connsiteY11" fmla="*/ 25908 h 30632"/>
                  <a:gd name="connsiteX12" fmla="*/ 8458 w 9296"/>
                  <a:gd name="connsiteY12" fmla="*/ 30633 h 30632"/>
                  <a:gd name="connsiteX13" fmla="*/ 9296 w 9296"/>
                  <a:gd name="connsiteY13" fmla="*/ 30251 h 30632"/>
                  <a:gd name="connsiteX14" fmla="*/ 8839 w 9296"/>
                  <a:gd name="connsiteY14" fmla="*/ 28651 h 3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96" h="30632">
                    <a:moveTo>
                      <a:pt x="6553" y="25756"/>
                    </a:moveTo>
                    <a:lnTo>
                      <a:pt x="6401" y="22708"/>
                    </a:lnTo>
                    <a:lnTo>
                      <a:pt x="5105" y="19888"/>
                    </a:lnTo>
                    <a:lnTo>
                      <a:pt x="3962" y="18136"/>
                    </a:lnTo>
                    <a:lnTo>
                      <a:pt x="3810" y="16307"/>
                    </a:lnTo>
                    <a:lnTo>
                      <a:pt x="6401" y="2515"/>
                    </a:lnTo>
                    <a:lnTo>
                      <a:pt x="5258" y="0"/>
                    </a:lnTo>
                    <a:lnTo>
                      <a:pt x="2896" y="13640"/>
                    </a:lnTo>
                    <a:lnTo>
                      <a:pt x="0" y="20269"/>
                    </a:lnTo>
                    <a:lnTo>
                      <a:pt x="3353" y="21336"/>
                    </a:lnTo>
                    <a:lnTo>
                      <a:pt x="4648" y="22708"/>
                    </a:lnTo>
                    <a:lnTo>
                      <a:pt x="5182" y="25908"/>
                    </a:lnTo>
                    <a:lnTo>
                      <a:pt x="8458" y="30633"/>
                    </a:lnTo>
                    <a:lnTo>
                      <a:pt x="9296" y="30251"/>
                    </a:lnTo>
                    <a:lnTo>
                      <a:pt x="8839" y="2865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2" name="Freeform: Shape 1941">
                <a:extLst>
                  <a:ext uri="{FF2B5EF4-FFF2-40B4-BE49-F238E27FC236}">
                    <a16:creationId xmlns:a16="http://schemas.microsoft.com/office/drawing/2014/main" id="{B7B41EA0-DC21-43FF-A2FC-28B7CC40DB42}"/>
                  </a:ext>
                </a:extLst>
              </p:cNvPr>
              <p:cNvSpPr/>
              <p:nvPr/>
            </p:nvSpPr>
            <p:spPr>
              <a:xfrm>
                <a:off x="1788490" y="825322"/>
                <a:ext cx="33680" cy="27965"/>
              </a:xfrm>
              <a:custGeom>
                <a:avLst/>
                <a:gdLst>
                  <a:gd name="connsiteX0" fmla="*/ 30023 w 33680"/>
                  <a:gd name="connsiteY0" fmla="*/ 14249 h 27965"/>
                  <a:gd name="connsiteX1" fmla="*/ 33147 w 33680"/>
                  <a:gd name="connsiteY1" fmla="*/ 10897 h 27965"/>
                  <a:gd name="connsiteX2" fmla="*/ 33680 w 33680"/>
                  <a:gd name="connsiteY2" fmla="*/ 9373 h 27965"/>
                  <a:gd name="connsiteX3" fmla="*/ 33604 w 33680"/>
                  <a:gd name="connsiteY3" fmla="*/ 7696 h 27965"/>
                  <a:gd name="connsiteX4" fmla="*/ 32461 w 33680"/>
                  <a:gd name="connsiteY4" fmla="*/ 5944 h 27965"/>
                  <a:gd name="connsiteX5" fmla="*/ 30556 w 33680"/>
                  <a:gd name="connsiteY5" fmla="*/ 4420 h 27965"/>
                  <a:gd name="connsiteX6" fmla="*/ 23774 w 33680"/>
                  <a:gd name="connsiteY6" fmla="*/ 76 h 27965"/>
                  <a:gd name="connsiteX7" fmla="*/ 16535 w 33680"/>
                  <a:gd name="connsiteY7" fmla="*/ 0 h 27965"/>
                  <a:gd name="connsiteX8" fmla="*/ 5944 w 33680"/>
                  <a:gd name="connsiteY8" fmla="*/ 2134 h 27965"/>
                  <a:gd name="connsiteX9" fmla="*/ 1448 w 33680"/>
                  <a:gd name="connsiteY9" fmla="*/ 3962 h 27965"/>
                  <a:gd name="connsiteX10" fmla="*/ 0 w 33680"/>
                  <a:gd name="connsiteY10" fmla="*/ 6629 h 27965"/>
                  <a:gd name="connsiteX11" fmla="*/ 229 w 33680"/>
                  <a:gd name="connsiteY11" fmla="*/ 8230 h 27965"/>
                  <a:gd name="connsiteX12" fmla="*/ 4724 w 33680"/>
                  <a:gd name="connsiteY12" fmla="*/ 13945 h 27965"/>
                  <a:gd name="connsiteX13" fmla="*/ 10439 w 33680"/>
                  <a:gd name="connsiteY13" fmla="*/ 20650 h 27965"/>
                  <a:gd name="connsiteX14" fmla="*/ 15469 w 33680"/>
                  <a:gd name="connsiteY14" fmla="*/ 25070 h 27965"/>
                  <a:gd name="connsiteX15" fmla="*/ 19736 w 33680"/>
                  <a:gd name="connsiteY15" fmla="*/ 27356 h 27965"/>
                  <a:gd name="connsiteX16" fmla="*/ 22784 w 33680"/>
                  <a:gd name="connsiteY16" fmla="*/ 27965 h 27965"/>
                  <a:gd name="connsiteX17" fmla="*/ 24765 w 33680"/>
                  <a:gd name="connsiteY17" fmla="*/ 26899 h 27965"/>
                  <a:gd name="connsiteX18" fmla="*/ 30632 w 33680"/>
                  <a:gd name="connsiteY18" fmla="*/ 27432 h 27965"/>
                  <a:gd name="connsiteX19" fmla="*/ 32461 w 33680"/>
                  <a:gd name="connsiteY19" fmla="*/ 26365 h 27965"/>
                  <a:gd name="connsiteX20" fmla="*/ 32461 w 33680"/>
                  <a:gd name="connsiteY20" fmla="*/ 25298 h 27965"/>
                  <a:gd name="connsiteX21" fmla="*/ 30632 w 33680"/>
                  <a:gd name="connsiteY21" fmla="*/ 24232 h 27965"/>
                  <a:gd name="connsiteX22" fmla="*/ 29337 w 33680"/>
                  <a:gd name="connsiteY22" fmla="*/ 22098 h 27965"/>
                  <a:gd name="connsiteX23" fmla="*/ 28727 w 33680"/>
                  <a:gd name="connsiteY23" fmla="*/ 18821 h 27965"/>
                  <a:gd name="connsiteX24" fmla="*/ 28727 w 33680"/>
                  <a:gd name="connsiteY24" fmla="*/ 16535 h 2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680" h="27965">
                    <a:moveTo>
                      <a:pt x="30023" y="14249"/>
                    </a:moveTo>
                    <a:lnTo>
                      <a:pt x="33147" y="10897"/>
                    </a:lnTo>
                    <a:lnTo>
                      <a:pt x="33680" y="9373"/>
                    </a:lnTo>
                    <a:lnTo>
                      <a:pt x="33604" y="7696"/>
                    </a:lnTo>
                    <a:lnTo>
                      <a:pt x="32461" y="5944"/>
                    </a:lnTo>
                    <a:lnTo>
                      <a:pt x="30556" y="4420"/>
                    </a:lnTo>
                    <a:lnTo>
                      <a:pt x="23774" y="76"/>
                    </a:lnTo>
                    <a:lnTo>
                      <a:pt x="16535" y="0"/>
                    </a:lnTo>
                    <a:lnTo>
                      <a:pt x="5944" y="2134"/>
                    </a:lnTo>
                    <a:lnTo>
                      <a:pt x="1448" y="3962"/>
                    </a:lnTo>
                    <a:lnTo>
                      <a:pt x="0" y="6629"/>
                    </a:lnTo>
                    <a:lnTo>
                      <a:pt x="229" y="8230"/>
                    </a:lnTo>
                    <a:lnTo>
                      <a:pt x="4724" y="13945"/>
                    </a:lnTo>
                    <a:lnTo>
                      <a:pt x="10439" y="20650"/>
                    </a:lnTo>
                    <a:lnTo>
                      <a:pt x="15469" y="25070"/>
                    </a:lnTo>
                    <a:lnTo>
                      <a:pt x="19736" y="27356"/>
                    </a:lnTo>
                    <a:lnTo>
                      <a:pt x="22784" y="27965"/>
                    </a:lnTo>
                    <a:lnTo>
                      <a:pt x="24765" y="26899"/>
                    </a:lnTo>
                    <a:lnTo>
                      <a:pt x="30632" y="27432"/>
                    </a:lnTo>
                    <a:lnTo>
                      <a:pt x="32461" y="26365"/>
                    </a:lnTo>
                    <a:lnTo>
                      <a:pt x="32461" y="25298"/>
                    </a:lnTo>
                    <a:lnTo>
                      <a:pt x="30632" y="24232"/>
                    </a:lnTo>
                    <a:lnTo>
                      <a:pt x="29337" y="22098"/>
                    </a:lnTo>
                    <a:lnTo>
                      <a:pt x="28727" y="18821"/>
                    </a:lnTo>
                    <a:lnTo>
                      <a:pt x="28727" y="1653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3" name="Freeform: Shape 1942">
                <a:extLst>
                  <a:ext uri="{FF2B5EF4-FFF2-40B4-BE49-F238E27FC236}">
                    <a16:creationId xmlns:a16="http://schemas.microsoft.com/office/drawing/2014/main" id="{1B227F2E-4065-464D-A3B2-7EDF2084C1D5}"/>
                  </a:ext>
                </a:extLst>
              </p:cNvPr>
              <p:cNvSpPr/>
              <p:nvPr/>
            </p:nvSpPr>
            <p:spPr>
              <a:xfrm>
                <a:off x="702259" y="3274237"/>
                <a:ext cx="9296" cy="9144"/>
              </a:xfrm>
              <a:custGeom>
                <a:avLst/>
                <a:gdLst>
                  <a:gd name="connsiteX0" fmla="*/ 3200 w 9296"/>
                  <a:gd name="connsiteY0" fmla="*/ 3124 h 9144"/>
                  <a:gd name="connsiteX1" fmla="*/ 1295 w 9296"/>
                  <a:gd name="connsiteY1" fmla="*/ 0 h 9144"/>
                  <a:gd name="connsiteX2" fmla="*/ 0 w 9296"/>
                  <a:gd name="connsiteY2" fmla="*/ 914 h 9144"/>
                  <a:gd name="connsiteX3" fmla="*/ 2362 w 9296"/>
                  <a:gd name="connsiteY3" fmla="*/ 4191 h 9144"/>
                  <a:gd name="connsiteX4" fmla="*/ 4496 w 9296"/>
                  <a:gd name="connsiteY4" fmla="*/ 8306 h 9144"/>
                  <a:gd name="connsiteX5" fmla="*/ 7010 w 9296"/>
                  <a:gd name="connsiteY5" fmla="*/ 9144 h 9144"/>
                  <a:gd name="connsiteX6" fmla="*/ 9296 w 9296"/>
                  <a:gd name="connsiteY6" fmla="*/ 8763 h 9144"/>
                  <a:gd name="connsiteX7" fmla="*/ 8001 w 9296"/>
                  <a:gd name="connsiteY7" fmla="*/ 7849 h 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96" h="9144">
                    <a:moveTo>
                      <a:pt x="3200" y="3124"/>
                    </a:moveTo>
                    <a:lnTo>
                      <a:pt x="1295" y="0"/>
                    </a:lnTo>
                    <a:lnTo>
                      <a:pt x="0" y="914"/>
                    </a:lnTo>
                    <a:lnTo>
                      <a:pt x="2362" y="4191"/>
                    </a:lnTo>
                    <a:lnTo>
                      <a:pt x="4496" y="8306"/>
                    </a:lnTo>
                    <a:lnTo>
                      <a:pt x="7010" y="9144"/>
                    </a:lnTo>
                    <a:lnTo>
                      <a:pt x="9296" y="8763"/>
                    </a:lnTo>
                    <a:lnTo>
                      <a:pt x="8001" y="78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4" name="Freeform: Shape 1943">
                <a:extLst>
                  <a:ext uri="{FF2B5EF4-FFF2-40B4-BE49-F238E27FC236}">
                    <a16:creationId xmlns:a16="http://schemas.microsoft.com/office/drawing/2014/main" id="{A281F56B-D2AF-450E-AFC9-4B548FD06CB7}"/>
                  </a:ext>
                </a:extLst>
              </p:cNvPr>
              <p:cNvSpPr/>
              <p:nvPr/>
            </p:nvSpPr>
            <p:spPr>
              <a:xfrm>
                <a:off x="827760" y="3471062"/>
                <a:ext cx="7848" cy="13792"/>
              </a:xfrm>
              <a:custGeom>
                <a:avLst/>
                <a:gdLst>
                  <a:gd name="connsiteX0" fmla="*/ 4572 w 7848"/>
                  <a:gd name="connsiteY0" fmla="*/ 0 h 13792"/>
                  <a:gd name="connsiteX1" fmla="*/ 3048 w 7848"/>
                  <a:gd name="connsiteY1" fmla="*/ 1067 h 13792"/>
                  <a:gd name="connsiteX2" fmla="*/ 3505 w 7848"/>
                  <a:gd name="connsiteY2" fmla="*/ 6172 h 13792"/>
                  <a:gd name="connsiteX3" fmla="*/ 0 w 7848"/>
                  <a:gd name="connsiteY3" fmla="*/ 11049 h 13792"/>
                  <a:gd name="connsiteX4" fmla="*/ 6477 w 7848"/>
                  <a:gd name="connsiteY4" fmla="*/ 13792 h 13792"/>
                  <a:gd name="connsiteX5" fmla="*/ 7010 w 7848"/>
                  <a:gd name="connsiteY5" fmla="*/ 12497 h 13792"/>
                  <a:gd name="connsiteX6" fmla="*/ 7849 w 7848"/>
                  <a:gd name="connsiteY6" fmla="*/ 8230 h 13792"/>
                  <a:gd name="connsiteX7" fmla="*/ 6020 w 7848"/>
                  <a:gd name="connsiteY7" fmla="*/ 1753 h 1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" h="13792">
                    <a:moveTo>
                      <a:pt x="4572" y="0"/>
                    </a:moveTo>
                    <a:lnTo>
                      <a:pt x="3048" y="1067"/>
                    </a:lnTo>
                    <a:lnTo>
                      <a:pt x="3505" y="6172"/>
                    </a:lnTo>
                    <a:lnTo>
                      <a:pt x="0" y="11049"/>
                    </a:lnTo>
                    <a:lnTo>
                      <a:pt x="6477" y="13792"/>
                    </a:lnTo>
                    <a:lnTo>
                      <a:pt x="7010" y="12497"/>
                    </a:lnTo>
                    <a:lnTo>
                      <a:pt x="7849" y="8230"/>
                    </a:lnTo>
                    <a:lnTo>
                      <a:pt x="6020" y="17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5" name="Freeform: Shape 1944">
                <a:extLst>
                  <a:ext uri="{FF2B5EF4-FFF2-40B4-BE49-F238E27FC236}">
                    <a16:creationId xmlns:a16="http://schemas.microsoft.com/office/drawing/2014/main" id="{6E835BDE-7B0F-4056-9A3B-202BC38B2ED5}"/>
                  </a:ext>
                </a:extLst>
              </p:cNvPr>
              <p:cNvSpPr/>
              <p:nvPr/>
            </p:nvSpPr>
            <p:spPr>
              <a:xfrm>
                <a:off x="664083" y="3263569"/>
                <a:ext cx="5257" cy="2819"/>
              </a:xfrm>
              <a:custGeom>
                <a:avLst/>
                <a:gdLst>
                  <a:gd name="connsiteX0" fmla="*/ 3734 w 5257"/>
                  <a:gd name="connsiteY0" fmla="*/ 305 h 2819"/>
                  <a:gd name="connsiteX1" fmla="*/ 1905 w 5257"/>
                  <a:gd name="connsiteY1" fmla="*/ 0 h 2819"/>
                  <a:gd name="connsiteX2" fmla="*/ 0 w 5257"/>
                  <a:gd name="connsiteY2" fmla="*/ 152 h 2819"/>
                  <a:gd name="connsiteX3" fmla="*/ 1219 w 5257"/>
                  <a:gd name="connsiteY3" fmla="*/ 2438 h 2819"/>
                  <a:gd name="connsiteX4" fmla="*/ 3581 w 5257"/>
                  <a:gd name="connsiteY4" fmla="*/ 2819 h 2819"/>
                  <a:gd name="connsiteX5" fmla="*/ 5258 w 5257"/>
                  <a:gd name="connsiteY5" fmla="*/ 2743 h 2819"/>
                  <a:gd name="connsiteX6" fmla="*/ 5182 w 5257"/>
                  <a:gd name="connsiteY6" fmla="*/ 2057 h 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7" h="2819">
                    <a:moveTo>
                      <a:pt x="3734" y="305"/>
                    </a:moveTo>
                    <a:lnTo>
                      <a:pt x="1905" y="0"/>
                    </a:lnTo>
                    <a:lnTo>
                      <a:pt x="0" y="152"/>
                    </a:lnTo>
                    <a:lnTo>
                      <a:pt x="1219" y="2438"/>
                    </a:lnTo>
                    <a:lnTo>
                      <a:pt x="3581" y="2819"/>
                    </a:lnTo>
                    <a:lnTo>
                      <a:pt x="5258" y="2743"/>
                    </a:lnTo>
                    <a:lnTo>
                      <a:pt x="5182" y="20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6" name="Freeform: Shape 1945">
                <a:extLst>
                  <a:ext uri="{FF2B5EF4-FFF2-40B4-BE49-F238E27FC236}">
                    <a16:creationId xmlns:a16="http://schemas.microsoft.com/office/drawing/2014/main" id="{AAB87E5E-A4A8-4082-AE13-A0A08C8C4E09}"/>
                  </a:ext>
                </a:extLst>
              </p:cNvPr>
              <p:cNvSpPr/>
              <p:nvPr/>
            </p:nvSpPr>
            <p:spPr>
              <a:xfrm>
                <a:off x="703021" y="3255187"/>
                <a:ext cx="10591" cy="7086"/>
              </a:xfrm>
              <a:custGeom>
                <a:avLst/>
                <a:gdLst>
                  <a:gd name="connsiteX0" fmla="*/ 6934 w 10591"/>
                  <a:gd name="connsiteY0" fmla="*/ 2667 h 7086"/>
                  <a:gd name="connsiteX1" fmla="*/ 610 w 10591"/>
                  <a:gd name="connsiteY1" fmla="*/ 0 h 7086"/>
                  <a:gd name="connsiteX2" fmla="*/ 0 w 10591"/>
                  <a:gd name="connsiteY2" fmla="*/ 533 h 7086"/>
                  <a:gd name="connsiteX3" fmla="*/ 305 w 10591"/>
                  <a:gd name="connsiteY3" fmla="*/ 1676 h 7086"/>
                  <a:gd name="connsiteX4" fmla="*/ 457 w 10591"/>
                  <a:gd name="connsiteY4" fmla="*/ 1905 h 7086"/>
                  <a:gd name="connsiteX5" fmla="*/ 2438 w 10591"/>
                  <a:gd name="connsiteY5" fmla="*/ 2134 h 7086"/>
                  <a:gd name="connsiteX6" fmla="*/ 3048 w 10591"/>
                  <a:gd name="connsiteY6" fmla="*/ 2743 h 7086"/>
                  <a:gd name="connsiteX7" fmla="*/ 3886 w 10591"/>
                  <a:gd name="connsiteY7" fmla="*/ 5105 h 7086"/>
                  <a:gd name="connsiteX8" fmla="*/ 4801 w 10591"/>
                  <a:gd name="connsiteY8" fmla="*/ 6858 h 7086"/>
                  <a:gd name="connsiteX9" fmla="*/ 7772 w 10591"/>
                  <a:gd name="connsiteY9" fmla="*/ 6706 h 7086"/>
                  <a:gd name="connsiteX10" fmla="*/ 10592 w 10591"/>
                  <a:gd name="connsiteY10" fmla="*/ 7087 h 7086"/>
                  <a:gd name="connsiteX11" fmla="*/ 8611 w 10591"/>
                  <a:gd name="connsiteY11" fmla="*/ 3886 h 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91" h="7086">
                    <a:moveTo>
                      <a:pt x="6934" y="2667"/>
                    </a:moveTo>
                    <a:lnTo>
                      <a:pt x="610" y="0"/>
                    </a:lnTo>
                    <a:lnTo>
                      <a:pt x="0" y="533"/>
                    </a:lnTo>
                    <a:lnTo>
                      <a:pt x="305" y="1676"/>
                    </a:lnTo>
                    <a:lnTo>
                      <a:pt x="457" y="1905"/>
                    </a:lnTo>
                    <a:lnTo>
                      <a:pt x="2438" y="2134"/>
                    </a:lnTo>
                    <a:lnTo>
                      <a:pt x="3048" y="2743"/>
                    </a:lnTo>
                    <a:lnTo>
                      <a:pt x="3886" y="5105"/>
                    </a:lnTo>
                    <a:lnTo>
                      <a:pt x="4801" y="6858"/>
                    </a:lnTo>
                    <a:lnTo>
                      <a:pt x="7772" y="6706"/>
                    </a:lnTo>
                    <a:lnTo>
                      <a:pt x="10592" y="7087"/>
                    </a:lnTo>
                    <a:lnTo>
                      <a:pt x="8611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7" name="Freeform: Shape 1946">
                <a:extLst>
                  <a:ext uri="{FF2B5EF4-FFF2-40B4-BE49-F238E27FC236}">
                    <a16:creationId xmlns:a16="http://schemas.microsoft.com/office/drawing/2014/main" id="{DA47B7B7-B646-4056-A977-B0C180EC69E8}"/>
                  </a:ext>
                </a:extLst>
              </p:cNvPr>
              <p:cNvSpPr/>
              <p:nvPr/>
            </p:nvSpPr>
            <p:spPr>
              <a:xfrm>
                <a:off x="630478" y="3229508"/>
                <a:ext cx="5257" cy="2133"/>
              </a:xfrm>
              <a:custGeom>
                <a:avLst/>
                <a:gdLst>
                  <a:gd name="connsiteX0" fmla="*/ 2896 w 5257"/>
                  <a:gd name="connsiteY0" fmla="*/ 0 h 2133"/>
                  <a:gd name="connsiteX1" fmla="*/ 1143 w 5257"/>
                  <a:gd name="connsiteY1" fmla="*/ 686 h 2133"/>
                  <a:gd name="connsiteX2" fmla="*/ 0 w 5257"/>
                  <a:gd name="connsiteY2" fmla="*/ 1752 h 2133"/>
                  <a:gd name="connsiteX3" fmla="*/ 3200 w 5257"/>
                  <a:gd name="connsiteY3" fmla="*/ 2134 h 2133"/>
                  <a:gd name="connsiteX4" fmla="*/ 5258 w 5257"/>
                  <a:gd name="connsiteY4" fmla="*/ 2057 h 2133"/>
                  <a:gd name="connsiteX5" fmla="*/ 3429 w 5257"/>
                  <a:gd name="connsiteY5" fmla="*/ 457 h 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7" h="2133">
                    <a:moveTo>
                      <a:pt x="2896" y="0"/>
                    </a:moveTo>
                    <a:lnTo>
                      <a:pt x="1143" y="686"/>
                    </a:lnTo>
                    <a:lnTo>
                      <a:pt x="0" y="1752"/>
                    </a:lnTo>
                    <a:lnTo>
                      <a:pt x="3200" y="2134"/>
                    </a:lnTo>
                    <a:lnTo>
                      <a:pt x="5258" y="2057"/>
                    </a:lnTo>
                    <a:lnTo>
                      <a:pt x="3429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8" name="Freeform: Shape 1947">
                <a:extLst>
                  <a:ext uri="{FF2B5EF4-FFF2-40B4-BE49-F238E27FC236}">
                    <a16:creationId xmlns:a16="http://schemas.microsoft.com/office/drawing/2014/main" id="{940047D2-808B-41C8-BD81-F72F7E2D4F19}"/>
                  </a:ext>
                </a:extLst>
              </p:cNvPr>
              <p:cNvSpPr/>
              <p:nvPr/>
            </p:nvSpPr>
            <p:spPr>
              <a:xfrm>
                <a:off x="637870" y="3231489"/>
                <a:ext cx="10363" cy="5257"/>
              </a:xfrm>
              <a:custGeom>
                <a:avLst/>
                <a:gdLst>
                  <a:gd name="connsiteX0" fmla="*/ 6934 w 10363"/>
                  <a:gd name="connsiteY0" fmla="*/ 0 h 5257"/>
                  <a:gd name="connsiteX1" fmla="*/ 0 w 10363"/>
                  <a:gd name="connsiteY1" fmla="*/ 533 h 5257"/>
                  <a:gd name="connsiteX2" fmla="*/ 3277 w 10363"/>
                  <a:gd name="connsiteY2" fmla="*/ 4648 h 5257"/>
                  <a:gd name="connsiteX3" fmla="*/ 5334 w 10363"/>
                  <a:gd name="connsiteY3" fmla="*/ 5258 h 5257"/>
                  <a:gd name="connsiteX4" fmla="*/ 8077 w 10363"/>
                  <a:gd name="connsiteY4" fmla="*/ 4648 h 5257"/>
                  <a:gd name="connsiteX5" fmla="*/ 10363 w 10363"/>
                  <a:gd name="connsiteY5" fmla="*/ 2286 h 5257"/>
                  <a:gd name="connsiteX6" fmla="*/ 9982 w 10363"/>
                  <a:gd name="connsiteY6" fmla="*/ 1829 h 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63" h="5257">
                    <a:moveTo>
                      <a:pt x="6934" y="0"/>
                    </a:moveTo>
                    <a:lnTo>
                      <a:pt x="0" y="533"/>
                    </a:lnTo>
                    <a:lnTo>
                      <a:pt x="3277" y="4648"/>
                    </a:lnTo>
                    <a:lnTo>
                      <a:pt x="5334" y="5258"/>
                    </a:lnTo>
                    <a:lnTo>
                      <a:pt x="8077" y="4648"/>
                    </a:lnTo>
                    <a:lnTo>
                      <a:pt x="10363" y="2286"/>
                    </a:lnTo>
                    <a:lnTo>
                      <a:pt x="9982" y="18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9" name="Freeform: Shape 1948">
                <a:extLst>
                  <a:ext uri="{FF2B5EF4-FFF2-40B4-BE49-F238E27FC236}">
                    <a16:creationId xmlns:a16="http://schemas.microsoft.com/office/drawing/2014/main" id="{C99A0C62-277A-499C-9124-B7CCBC97374E}"/>
                  </a:ext>
                </a:extLst>
              </p:cNvPr>
              <p:cNvSpPr/>
              <p:nvPr/>
            </p:nvSpPr>
            <p:spPr>
              <a:xfrm>
                <a:off x="650748" y="3229203"/>
                <a:ext cx="14325" cy="4800"/>
              </a:xfrm>
              <a:custGeom>
                <a:avLst/>
                <a:gdLst>
                  <a:gd name="connsiteX0" fmla="*/ 14326 w 14325"/>
                  <a:gd name="connsiteY0" fmla="*/ 2210 h 4800"/>
                  <a:gd name="connsiteX1" fmla="*/ 13564 w 14325"/>
                  <a:gd name="connsiteY1" fmla="*/ 1143 h 4800"/>
                  <a:gd name="connsiteX2" fmla="*/ 9296 w 14325"/>
                  <a:gd name="connsiteY2" fmla="*/ 2210 h 4800"/>
                  <a:gd name="connsiteX3" fmla="*/ 1448 w 14325"/>
                  <a:gd name="connsiteY3" fmla="*/ 0 h 4800"/>
                  <a:gd name="connsiteX4" fmla="*/ 0 w 14325"/>
                  <a:gd name="connsiteY4" fmla="*/ 457 h 4800"/>
                  <a:gd name="connsiteX5" fmla="*/ 1067 w 14325"/>
                  <a:gd name="connsiteY5" fmla="*/ 2057 h 4800"/>
                  <a:gd name="connsiteX6" fmla="*/ 1295 w 14325"/>
                  <a:gd name="connsiteY6" fmla="*/ 3658 h 4800"/>
                  <a:gd name="connsiteX7" fmla="*/ 4267 w 14325"/>
                  <a:gd name="connsiteY7" fmla="*/ 4801 h 4800"/>
                  <a:gd name="connsiteX8" fmla="*/ 13868 w 14325"/>
                  <a:gd name="connsiteY8" fmla="*/ 3201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25" h="4800">
                    <a:moveTo>
                      <a:pt x="14326" y="2210"/>
                    </a:moveTo>
                    <a:lnTo>
                      <a:pt x="13564" y="1143"/>
                    </a:lnTo>
                    <a:lnTo>
                      <a:pt x="9296" y="2210"/>
                    </a:lnTo>
                    <a:lnTo>
                      <a:pt x="1448" y="0"/>
                    </a:lnTo>
                    <a:lnTo>
                      <a:pt x="0" y="457"/>
                    </a:lnTo>
                    <a:lnTo>
                      <a:pt x="1067" y="2057"/>
                    </a:lnTo>
                    <a:lnTo>
                      <a:pt x="1295" y="3658"/>
                    </a:lnTo>
                    <a:lnTo>
                      <a:pt x="4267" y="4801"/>
                    </a:lnTo>
                    <a:lnTo>
                      <a:pt x="13868" y="32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0" name="Freeform: Shape 1949">
                <a:extLst>
                  <a:ext uri="{FF2B5EF4-FFF2-40B4-BE49-F238E27FC236}">
                    <a16:creationId xmlns:a16="http://schemas.microsoft.com/office/drawing/2014/main" id="{015E0EE2-1DF9-4101-8340-B7B47757C020}"/>
                  </a:ext>
                </a:extLst>
              </p:cNvPr>
              <p:cNvSpPr/>
              <p:nvPr/>
            </p:nvSpPr>
            <p:spPr>
              <a:xfrm>
                <a:off x="2125065" y="2884322"/>
                <a:ext cx="2209" cy="4191"/>
              </a:xfrm>
              <a:custGeom>
                <a:avLst/>
                <a:gdLst>
                  <a:gd name="connsiteX0" fmla="*/ 1143 w 2209"/>
                  <a:gd name="connsiteY0" fmla="*/ 0 h 4191"/>
                  <a:gd name="connsiteX1" fmla="*/ 381 w 2209"/>
                  <a:gd name="connsiteY1" fmla="*/ 915 h 4191"/>
                  <a:gd name="connsiteX2" fmla="*/ 0 w 2209"/>
                  <a:gd name="connsiteY2" fmla="*/ 3201 h 4191"/>
                  <a:gd name="connsiteX3" fmla="*/ 0 w 2209"/>
                  <a:gd name="connsiteY3" fmla="*/ 4191 h 4191"/>
                  <a:gd name="connsiteX4" fmla="*/ 1752 w 2209"/>
                  <a:gd name="connsiteY4" fmla="*/ 3658 h 4191"/>
                  <a:gd name="connsiteX5" fmla="*/ 2210 w 2209"/>
                  <a:gd name="connsiteY5" fmla="*/ 2591 h 4191"/>
                  <a:gd name="connsiteX6" fmla="*/ 1600 w 2209"/>
                  <a:gd name="connsiteY6" fmla="*/ 533 h 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9" h="4191">
                    <a:moveTo>
                      <a:pt x="1143" y="0"/>
                    </a:moveTo>
                    <a:lnTo>
                      <a:pt x="381" y="915"/>
                    </a:lnTo>
                    <a:lnTo>
                      <a:pt x="0" y="3201"/>
                    </a:lnTo>
                    <a:lnTo>
                      <a:pt x="0" y="4191"/>
                    </a:lnTo>
                    <a:lnTo>
                      <a:pt x="1752" y="3658"/>
                    </a:lnTo>
                    <a:lnTo>
                      <a:pt x="2210" y="2591"/>
                    </a:lnTo>
                    <a:lnTo>
                      <a:pt x="1600" y="53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1" name="Freeform: Shape 1950">
                <a:extLst>
                  <a:ext uri="{FF2B5EF4-FFF2-40B4-BE49-F238E27FC236}">
                    <a16:creationId xmlns:a16="http://schemas.microsoft.com/office/drawing/2014/main" id="{702F7F9A-21A7-4D5B-9FEE-F9613BDD527A}"/>
                  </a:ext>
                </a:extLst>
              </p:cNvPr>
              <p:cNvSpPr/>
              <p:nvPr/>
            </p:nvSpPr>
            <p:spPr>
              <a:xfrm>
                <a:off x="2370962" y="2781985"/>
                <a:ext cx="1828" cy="1981"/>
              </a:xfrm>
              <a:custGeom>
                <a:avLst/>
                <a:gdLst>
                  <a:gd name="connsiteX0" fmla="*/ 1753 w 1828"/>
                  <a:gd name="connsiteY0" fmla="*/ 533 h 1981"/>
                  <a:gd name="connsiteX1" fmla="*/ 1829 w 1828"/>
                  <a:gd name="connsiteY1" fmla="*/ 0 h 1981"/>
                  <a:gd name="connsiteX2" fmla="*/ 686 w 1828"/>
                  <a:gd name="connsiteY2" fmla="*/ 229 h 1981"/>
                  <a:gd name="connsiteX3" fmla="*/ 76 w 1828"/>
                  <a:gd name="connsiteY3" fmla="*/ 914 h 1981"/>
                  <a:gd name="connsiteX4" fmla="*/ 0 w 1828"/>
                  <a:gd name="connsiteY4" fmla="*/ 1981 h 1981"/>
                  <a:gd name="connsiteX5" fmla="*/ 610 w 1828"/>
                  <a:gd name="connsiteY5" fmla="*/ 1829 h 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" h="1981">
                    <a:moveTo>
                      <a:pt x="1753" y="533"/>
                    </a:moveTo>
                    <a:lnTo>
                      <a:pt x="1829" y="0"/>
                    </a:lnTo>
                    <a:lnTo>
                      <a:pt x="686" y="229"/>
                    </a:lnTo>
                    <a:lnTo>
                      <a:pt x="76" y="914"/>
                    </a:lnTo>
                    <a:lnTo>
                      <a:pt x="0" y="1981"/>
                    </a:lnTo>
                    <a:lnTo>
                      <a:pt x="610" y="18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2" name="Freeform: Shape 1951">
                <a:extLst>
                  <a:ext uri="{FF2B5EF4-FFF2-40B4-BE49-F238E27FC236}">
                    <a16:creationId xmlns:a16="http://schemas.microsoft.com/office/drawing/2014/main" id="{CFDE14B3-C08F-476D-AABC-A417E3CFE6D0}"/>
                  </a:ext>
                </a:extLst>
              </p:cNvPr>
              <p:cNvSpPr/>
              <p:nvPr/>
            </p:nvSpPr>
            <p:spPr>
              <a:xfrm>
                <a:off x="2362733" y="2771394"/>
                <a:ext cx="10134" cy="6248"/>
              </a:xfrm>
              <a:custGeom>
                <a:avLst/>
                <a:gdLst>
                  <a:gd name="connsiteX0" fmla="*/ 686 w 10134"/>
                  <a:gd name="connsiteY0" fmla="*/ 5258 h 6248"/>
                  <a:gd name="connsiteX1" fmla="*/ 229 w 10134"/>
                  <a:gd name="connsiteY1" fmla="*/ 5944 h 6248"/>
                  <a:gd name="connsiteX2" fmla="*/ 838 w 10134"/>
                  <a:gd name="connsiteY2" fmla="*/ 6096 h 6248"/>
                  <a:gd name="connsiteX3" fmla="*/ 2591 w 10134"/>
                  <a:gd name="connsiteY3" fmla="*/ 6248 h 6248"/>
                  <a:gd name="connsiteX4" fmla="*/ 4877 w 10134"/>
                  <a:gd name="connsiteY4" fmla="*/ 4572 h 6248"/>
                  <a:gd name="connsiteX5" fmla="*/ 5334 w 10134"/>
                  <a:gd name="connsiteY5" fmla="*/ 3657 h 6248"/>
                  <a:gd name="connsiteX6" fmla="*/ 6248 w 10134"/>
                  <a:gd name="connsiteY6" fmla="*/ 2134 h 6248"/>
                  <a:gd name="connsiteX7" fmla="*/ 9754 w 10134"/>
                  <a:gd name="connsiteY7" fmla="*/ 990 h 6248"/>
                  <a:gd name="connsiteX8" fmla="*/ 10134 w 10134"/>
                  <a:gd name="connsiteY8" fmla="*/ 0 h 6248"/>
                  <a:gd name="connsiteX9" fmla="*/ 8153 w 10134"/>
                  <a:gd name="connsiteY9" fmla="*/ 305 h 6248"/>
                  <a:gd name="connsiteX10" fmla="*/ 6248 w 10134"/>
                  <a:gd name="connsiteY10" fmla="*/ 686 h 6248"/>
                  <a:gd name="connsiteX11" fmla="*/ 2362 w 10134"/>
                  <a:gd name="connsiteY11" fmla="*/ 1295 h 6248"/>
                  <a:gd name="connsiteX12" fmla="*/ 1524 w 10134"/>
                  <a:gd name="connsiteY12" fmla="*/ 2438 h 6248"/>
                  <a:gd name="connsiteX13" fmla="*/ 305 w 10134"/>
                  <a:gd name="connsiteY13" fmla="*/ 3505 h 6248"/>
                  <a:gd name="connsiteX14" fmla="*/ 0 w 10134"/>
                  <a:gd name="connsiteY14" fmla="*/ 4343 h 6248"/>
                  <a:gd name="connsiteX15" fmla="*/ 533 w 10134"/>
                  <a:gd name="connsiteY15" fmla="*/ 4724 h 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4" h="6248">
                    <a:moveTo>
                      <a:pt x="686" y="5258"/>
                    </a:moveTo>
                    <a:lnTo>
                      <a:pt x="229" y="5944"/>
                    </a:lnTo>
                    <a:lnTo>
                      <a:pt x="838" y="6096"/>
                    </a:lnTo>
                    <a:lnTo>
                      <a:pt x="2591" y="6248"/>
                    </a:lnTo>
                    <a:lnTo>
                      <a:pt x="4877" y="4572"/>
                    </a:lnTo>
                    <a:lnTo>
                      <a:pt x="5334" y="3657"/>
                    </a:lnTo>
                    <a:lnTo>
                      <a:pt x="6248" y="2134"/>
                    </a:lnTo>
                    <a:lnTo>
                      <a:pt x="9754" y="990"/>
                    </a:lnTo>
                    <a:lnTo>
                      <a:pt x="10134" y="0"/>
                    </a:lnTo>
                    <a:lnTo>
                      <a:pt x="8153" y="305"/>
                    </a:lnTo>
                    <a:lnTo>
                      <a:pt x="6248" y="686"/>
                    </a:lnTo>
                    <a:lnTo>
                      <a:pt x="2362" y="1295"/>
                    </a:lnTo>
                    <a:lnTo>
                      <a:pt x="1524" y="2438"/>
                    </a:lnTo>
                    <a:lnTo>
                      <a:pt x="305" y="3505"/>
                    </a:lnTo>
                    <a:lnTo>
                      <a:pt x="0" y="4343"/>
                    </a:lnTo>
                    <a:lnTo>
                      <a:pt x="533" y="47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3" name="Freeform: Shape 1952">
                <a:extLst>
                  <a:ext uri="{FF2B5EF4-FFF2-40B4-BE49-F238E27FC236}">
                    <a16:creationId xmlns:a16="http://schemas.microsoft.com/office/drawing/2014/main" id="{DFBF9927-F2DD-4664-BFFC-A72BCDCCFC87}"/>
                  </a:ext>
                </a:extLst>
              </p:cNvPr>
              <p:cNvSpPr/>
              <p:nvPr/>
            </p:nvSpPr>
            <p:spPr>
              <a:xfrm>
                <a:off x="2375839" y="2768879"/>
                <a:ext cx="2819" cy="1752"/>
              </a:xfrm>
              <a:custGeom>
                <a:avLst/>
                <a:gdLst>
                  <a:gd name="connsiteX0" fmla="*/ 1448 w 2819"/>
                  <a:gd name="connsiteY0" fmla="*/ 1372 h 1752"/>
                  <a:gd name="connsiteX1" fmla="*/ 2667 w 2819"/>
                  <a:gd name="connsiteY1" fmla="*/ 533 h 1752"/>
                  <a:gd name="connsiteX2" fmla="*/ 2819 w 2819"/>
                  <a:gd name="connsiteY2" fmla="*/ 0 h 1752"/>
                  <a:gd name="connsiteX3" fmla="*/ 1219 w 2819"/>
                  <a:gd name="connsiteY3" fmla="*/ 0 h 1752"/>
                  <a:gd name="connsiteX4" fmla="*/ 152 w 2819"/>
                  <a:gd name="connsiteY4" fmla="*/ 686 h 1752"/>
                  <a:gd name="connsiteX5" fmla="*/ 0 w 2819"/>
                  <a:gd name="connsiteY5" fmla="*/ 1219 h 1752"/>
                  <a:gd name="connsiteX6" fmla="*/ 305 w 2819"/>
                  <a:gd name="connsiteY6" fmla="*/ 1753 h 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9" h="1752">
                    <a:moveTo>
                      <a:pt x="1448" y="1372"/>
                    </a:moveTo>
                    <a:lnTo>
                      <a:pt x="2667" y="533"/>
                    </a:lnTo>
                    <a:lnTo>
                      <a:pt x="2819" y="0"/>
                    </a:lnTo>
                    <a:lnTo>
                      <a:pt x="1219" y="0"/>
                    </a:lnTo>
                    <a:lnTo>
                      <a:pt x="152" y="686"/>
                    </a:lnTo>
                    <a:lnTo>
                      <a:pt x="0" y="1219"/>
                    </a:lnTo>
                    <a:lnTo>
                      <a:pt x="305" y="17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4" name="Freeform: Shape 1953">
                <a:extLst>
                  <a:ext uri="{FF2B5EF4-FFF2-40B4-BE49-F238E27FC236}">
                    <a16:creationId xmlns:a16="http://schemas.microsoft.com/office/drawing/2014/main" id="{4322DC4B-9F0E-4415-BABF-99622E0D7784}"/>
                  </a:ext>
                </a:extLst>
              </p:cNvPr>
              <p:cNvSpPr/>
              <p:nvPr/>
            </p:nvSpPr>
            <p:spPr>
              <a:xfrm>
                <a:off x="957148" y="3628186"/>
                <a:ext cx="12191" cy="8381"/>
              </a:xfrm>
              <a:custGeom>
                <a:avLst/>
                <a:gdLst>
                  <a:gd name="connsiteX0" fmla="*/ 2819 w 12191"/>
                  <a:gd name="connsiteY0" fmla="*/ 0 h 8381"/>
                  <a:gd name="connsiteX1" fmla="*/ 0 w 12191"/>
                  <a:gd name="connsiteY1" fmla="*/ 762 h 8381"/>
                  <a:gd name="connsiteX2" fmla="*/ 11659 w 12191"/>
                  <a:gd name="connsiteY2" fmla="*/ 8382 h 8381"/>
                  <a:gd name="connsiteX3" fmla="*/ 12192 w 12191"/>
                  <a:gd name="connsiteY3" fmla="*/ 6401 h 8381"/>
                  <a:gd name="connsiteX4" fmla="*/ 6096 w 12191"/>
                  <a:gd name="connsiteY4" fmla="*/ 533 h 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1" h="8381">
                    <a:moveTo>
                      <a:pt x="2819" y="0"/>
                    </a:moveTo>
                    <a:lnTo>
                      <a:pt x="0" y="762"/>
                    </a:lnTo>
                    <a:lnTo>
                      <a:pt x="11659" y="8382"/>
                    </a:lnTo>
                    <a:lnTo>
                      <a:pt x="12192" y="6401"/>
                    </a:lnTo>
                    <a:lnTo>
                      <a:pt x="6096" y="53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5" name="Freeform: Shape 1954">
                <a:extLst>
                  <a:ext uri="{FF2B5EF4-FFF2-40B4-BE49-F238E27FC236}">
                    <a16:creationId xmlns:a16="http://schemas.microsoft.com/office/drawing/2014/main" id="{F3241322-FAEF-48F6-A3D2-08717CEB386E}"/>
                  </a:ext>
                </a:extLst>
              </p:cNvPr>
              <p:cNvSpPr/>
              <p:nvPr/>
            </p:nvSpPr>
            <p:spPr>
              <a:xfrm>
                <a:off x="2350541" y="2773984"/>
                <a:ext cx="6477" cy="3428"/>
              </a:xfrm>
              <a:custGeom>
                <a:avLst/>
                <a:gdLst>
                  <a:gd name="connsiteX0" fmla="*/ 2972 w 6477"/>
                  <a:gd name="connsiteY0" fmla="*/ 3429 h 3428"/>
                  <a:gd name="connsiteX1" fmla="*/ 4648 w 6477"/>
                  <a:gd name="connsiteY1" fmla="*/ 2819 h 3428"/>
                  <a:gd name="connsiteX2" fmla="*/ 6477 w 6477"/>
                  <a:gd name="connsiteY2" fmla="*/ 838 h 3428"/>
                  <a:gd name="connsiteX3" fmla="*/ 6401 w 6477"/>
                  <a:gd name="connsiteY3" fmla="*/ 0 h 3428"/>
                  <a:gd name="connsiteX4" fmla="*/ 1829 w 6477"/>
                  <a:gd name="connsiteY4" fmla="*/ 1219 h 3428"/>
                  <a:gd name="connsiteX5" fmla="*/ 381 w 6477"/>
                  <a:gd name="connsiteY5" fmla="*/ 2057 h 3428"/>
                  <a:gd name="connsiteX6" fmla="*/ 0 w 6477"/>
                  <a:gd name="connsiteY6" fmla="*/ 2743 h 3428"/>
                  <a:gd name="connsiteX7" fmla="*/ 838 w 6477"/>
                  <a:gd name="connsiteY7" fmla="*/ 3200 h 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" h="3428">
                    <a:moveTo>
                      <a:pt x="2972" y="3429"/>
                    </a:moveTo>
                    <a:lnTo>
                      <a:pt x="4648" y="2819"/>
                    </a:lnTo>
                    <a:lnTo>
                      <a:pt x="6477" y="838"/>
                    </a:lnTo>
                    <a:lnTo>
                      <a:pt x="6401" y="0"/>
                    </a:lnTo>
                    <a:lnTo>
                      <a:pt x="1829" y="1219"/>
                    </a:lnTo>
                    <a:lnTo>
                      <a:pt x="381" y="2057"/>
                    </a:lnTo>
                    <a:lnTo>
                      <a:pt x="0" y="2743"/>
                    </a:lnTo>
                    <a:lnTo>
                      <a:pt x="838" y="32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6" name="Freeform: Shape 1955">
                <a:extLst>
                  <a:ext uri="{FF2B5EF4-FFF2-40B4-BE49-F238E27FC236}">
                    <a16:creationId xmlns:a16="http://schemas.microsoft.com/office/drawing/2014/main" id="{3953CC35-1006-4461-B382-00BA56BB5CD3}"/>
                  </a:ext>
                </a:extLst>
              </p:cNvPr>
              <p:cNvSpPr/>
              <p:nvPr/>
            </p:nvSpPr>
            <p:spPr>
              <a:xfrm>
                <a:off x="1165402" y="3743172"/>
                <a:ext cx="5333" cy="7315"/>
              </a:xfrm>
              <a:custGeom>
                <a:avLst/>
                <a:gdLst>
                  <a:gd name="connsiteX0" fmla="*/ 1676 w 5333"/>
                  <a:gd name="connsiteY0" fmla="*/ 0 h 7315"/>
                  <a:gd name="connsiteX1" fmla="*/ 0 w 5333"/>
                  <a:gd name="connsiteY1" fmla="*/ 533 h 7315"/>
                  <a:gd name="connsiteX2" fmla="*/ 229 w 5333"/>
                  <a:gd name="connsiteY2" fmla="*/ 3962 h 7315"/>
                  <a:gd name="connsiteX3" fmla="*/ 1219 w 5333"/>
                  <a:gd name="connsiteY3" fmla="*/ 6020 h 7315"/>
                  <a:gd name="connsiteX4" fmla="*/ 4191 w 5333"/>
                  <a:gd name="connsiteY4" fmla="*/ 7315 h 7315"/>
                  <a:gd name="connsiteX5" fmla="*/ 5334 w 5333"/>
                  <a:gd name="connsiteY5" fmla="*/ 4039 h 7315"/>
                  <a:gd name="connsiteX6" fmla="*/ 4039 w 5333"/>
                  <a:gd name="connsiteY6" fmla="*/ 1372 h 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3" h="7315">
                    <a:moveTo>
                      <a:pt x="1676" y="0"/>
                    </a:moveTo>
                    <a:lnTo>
                      <a:pt x="0" y="533"/>
                    </a:lnTo>
                    <a:lnTo>
                      <a:pt x="229" y="3962"/>
                    </a:lnTo>
                    <a:lnTo>
                      <a:pt x="1219" y="6020"/>
                    </a:lnTo>
                    <a:lnTo>
                      <a:pt x="4191" y="7315"/>
                    </a:lnTo>
                    <a:lnTo>
                      <a:pt x="5334" y="4039"/>
                    </a:lnTo>
                    <a:lnTo>
                      <a:pt x="4039" y="13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7" name="Freeform: Shape 1956">
                <a:extLst>
                  <a:ext uri="{FF2B5EF4-FFF2-40B4-BE49-F238E27FC236}">
                    <a16:creationId xmlns:a16="http://schemas.microsoft.com/office/drawing/2014/main" id="{90D5B424-7D29-490D-905A-0F59CC04F626}"/>
                  </a:ext>
                </a:extLst>
              </p:cNvPr>
              <p:cNvSpPr/>
              <p:nvPr/>
            </p:nvSpPr>
            <p:spPr>
              <a:xfrm>
                <a:off x="2265730" y="2827096"/>
                <a:ext cx="4038" cy="3505"/>
              </a:xfrm>
              <a:custGeom>
                <a:avLst/>
                <a:gdLst>
                  <a:gd name="connsiteX0" fmla="*/ 3962 w 4038"/>
                  <a:gd name="connsiteY0" fmla="*/ 457 h 3505"/>
                  <a:gd name="connsiteX1" fmla="*/ 1219 w 4038"/>
                  <a:gd name="connsiteY1" fmla="*/ 0 h 3505"/>
                  <a:gd name="connsiteX2" fmla="*/ 152 w 4038"/>
                  <a:gd name="connsiteY2" fmla="*/ 533 h 3505"/>
                  <a:gd name="connsiteX3" fmla="*/ 0 w 4038"/>
                  <a:gd name="connsiteY3" fmla="*/ 1829 h 3505"/>
                  <a:gd name="connsiteX4" fmla="*/ 229 w 4038"/>
                  <a:gd name="connsiteY4" fmla="*/ 2819 h 3505"/>
                  <a:gd name="connsiteX5" fmla="*/ 1067 w 4038"/>
                  <a:gd name="connsiteY5" fmla="*/ 3353 h 3505"/>
                  <a:gd name="connsiteX6" fmla="*/ 2210 w 4038"/>
                  <a:gd name="connsiteY6" fmla="*/ 3505 h 3505"/>
                  <a:gd name="connsiteX7" fmla="*/ 3429 w 4038"/>
                  <a:gd name="connsiteY7" fmla="*/ 1905 h 3505"/>
                  <a:gd name="connsiteX8" fmla="*/ 4039 w 4038"/>
                  <a:gd name="connsiteY8" fmla="*/ 991 h 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8" h="3505">
                    <a:moveTo>
                      <a:pt x="3962" y="457"/>
                    </a:moveTo>
                    <a:lnTo>
                      <a:pt x="1219" y="0"/>
                    </a:lnTo>
                    <a:lnTo>
                      <a:pt x="152" y="533"/>
                    </a:lnTo>
                    <a:lnTo>
                      <a:pt x="0" y="1829"/>
                    </a:lnTo>
                    <a:lnTo>
                      <a:pt x="229" y="2819"/>
                    </a:lnTo>
                    <a:lnTo>
                      <a:pt x="1067" y="3353"/>
                    </a:lnTo>
                    <a:lnTo>
                      <a:pt x="2210" y="3505"/>
                    </a:lnTo>
                    <a:lnTo>
                      <a:pt x="3429" y="1905"/>
                    </a:lnTo>
                    <a:lnTo>
                      <a:pt x="4039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8" name="Freeform: Shape 1957">
                <a:extLst>
                  <a:ext uri="{FF2B5EF4-FFF2-40B4-BE49-F238E27FC236}">
                    <a16:creationId xmlns:a16="http://schemas.microsoft.com/office/drawing/2014/main" id="{EA504E22-2950-4BDE-A9D0-208EF8D3D646}"/>
                  </a:ext>
                </a:extLst>
              </p:cNvPr>
              <p:cNvSpPr/>
              <p:nvPr/>
            </p:nvSpPr>
            <p:spPr>
              <a:xfrm>
                <a:off x="504596" y="2537612"/>
                <a:ext cx="12268" cy="10820"/>
              </a:xfrm>
              <a:custGeom>
                <a:avLst/>
                <a:gdLst>
                  <a:gd name="connsiteX0" fmla="*/ 12268 w 12268"/>
                  <a:gd name="connsiteY0" fmla="*/ 10287 h 10820"/>
                  <a:gd name="connsiteX1" fmla="*/ 12116 w 12268"/>
                  <a:gd name="connsiteY1" fmla="*/ 9220 h 10820"/>
                  <a:gd name="connsiteX2" fmla="*/ 8077 w 12268"/>
                  <a:gd name="connsiteY2" fmla="*/ 6934 h 10820"/>
                  <a:gd name="connsiteX3" fmla="*/ 0 w 12268"/>
                  <a:gd name="connsiteY3" fmla="*/ 0 h 10820"/>
                  <a:gd name="connsiteX4" fmla="*/ 1753 w 12268"/>
                  <a:gd name="connsiteY4" fmla="*/ 2743 h 10820"/>
                  <a:gd name="connsiteX5" fmla="*/ 5791 w 12268"/>
                  <a:gd name="connsiteY5" fmla="*/ 7315 h 10820"/>
                  <a:gd name="connsiteX6" fmla="*/ 11811 w 12268"/>
                  <a:gd name="connsiteY6" fmla="*/ 10821 h 1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68" h="10820">
                    <a:moveTo>
                      <a:pt x="12268" y="10287"/>
                    </a:moveTo>
                    <a:lnTo>
                      <a:pt x="12116" y="9220"/>
                    </a:lnTo>
                    <a:lnTo>
                      <a:pt x="8077" y="6934"/>
                    </a:lnTo>
                    <a:lnTo>
                      <a:pt x="0" y="0"/>
                    </a:lnTo>
                    <a:lnTo>
                      <a:pt x="1753" y="2743"/>
                    </a:lnTo>
                    <a:lnTo>
                      <a:pt x="5791" y="7315"/>
                    </a:lnTo>
                    <a:lnTo>
                      <a:pt x="11811" y="1082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9" name="Freeform: Shape 1958">
                <a:extLst>
                  <a:ext uri="{FF2B5EF4-FFF2-40B4-BE49-F238E27FC236}">
                    <a16:creationId xmlns:a16="http://schemas.microsoft.com/office/drawing/2014/main" id="{5C7B6867-CD5D-411F-9D6F-A79538A54CCA}"/>
                  </a:ext>
                </a:extLst>
              </p:cNvPr>
              <p:cNvSpPr/>
              <p:nvPr/>
            </p:nvSpPr>
            <p:spPr>
              <a:xfrm>
                <a:off x="285978" y="2322271"/>
                <a:ext cx="6324" cy="11353"/>
              </a:xfrm>
              <a:custGeom>
                <a:avLst/>
                <a:gdLst>
                  <a:gd name="connsiteX0" fmla="*/ 6325 w 6324"/>
                  <a:gd name="connsiteY0" fmla="*/ 11049 h 11353"/>
                  <a:gd name="connsiteX1" fmla="*/ 5944 w 6324"/>
                  <a:gd name="connsiteY1" fmla="*/ 3657 h 11353"/>
                  <a:gd name="connsiteX2" fmla="*/ 5258 w 6324"/>
                  <a:gd name="connsiteY2" fmla="*/ 1905 h 11353"/>
                  <a:gd name="connsiteX3" fmla="*/ 3581 w 6324"/>
                  <a:gd name="connsiteY3" fmla="*/ 0 h 11353"/>
                  <a:gd name="connsiteX4" fmla="*/ 3048 w 6324"/>
                  <a:gd name="connsiteY4" fmla="*/ 686 h 11353"/>
                  <a:gd name="connsiteX5" fmla="*/ 3048 w 6324"/>
                  <a:gd name="connsiteY5" fmla="*/ 2286 h 11353"/>
                  <a:gd name="connsiteX6" fmla="*/ 610 w 6324"/>
                  <a:gd name="connsiteY6" fmla="*/ 6096 h 11353"/>
                  <a:gd name="connsiteX7" fmla="*/ 0 w 6324"/>
                  <a:gd name="connsiteY7" fmla="*/ 8077 h 11353"/>
                  <a:gd name="connsiteX8" fmla="*/ 305 w 6324"/>
                  <a:gd name="connsiteY8" fmla="*/ 9754 h 11353"/>
                  <a:gd name="connsiteX9" fmla="*/ 991 w 6324"/>
                  <a:gd name="connsiteY9" fmla="*/ 10820 h 11353"/>
                  <a:gd name="connsiteX10" fmla="*/ 2057 w 6324"/>
                  <a:gd name="connsiteY10" fmla="*/ 11354 h 11353"/>
                  <a:gd name="connsiteX11" fmla="*/ 6096 w 6324"/>
                  <a:gd name="connsiteY11" fmla="*/ 11354 h 1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24" h="11353">
                    <a:moveTo>
                      <a:pt x="6325" y="11049"/>
                    </a:moveTo>
                    <a:lnTo>
                      <a:pt x="5944" y="3657"/>
                    </a:lnTo>
                    <a:lnTo>
                      <a:pt x="5258" y="1905"/>
                    </a:lnTo>
                    <a:lnTo>
                      <a:pt x="3581" y="0"/>
                    </a:lnTo>
                    <a:lnTo>
                      <a:pt x="3048" y="686"/>
                    </a:lnTo>
                    <a:lnTo>
                      <a:pt x="3048" y="2286"/>
                    </a:lnTo>
                    <a:lnTo>
                      <a:pt x="610" y="6096"/>
                    </a:lnTo>
                    <a:lnTo>
                      <a:pt x="0" y="8077"/>
                    </a:lnTo>
                    <a:lnTo>
                      <a:pt x="305" y="9754"/>
                    </a:lnTo>
                    <a:lnTo>
                      <a:pt x="991" y="10820"/>
                    </a:lnTo>
                    <a:lnTo>
                      <a:pt x="2057" y="11354"/>
                    </a:lnTo>
                    <a:lnTo>
                      <a:pt x="6096" y="1135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0" name="Freeform: Shape 1959">
                <a:extLst>
                  <a:ext uri="{FF2B5EF4-FFF2-40B4-BE49-F238E27FC236}">
                    <a16:creationId xmlns:a16="http://schemas.microsoft.com/office/drawing/2014/main" id="{0EEAA943-C26F-4332-939D-0D90504152B0}"/>
                  </a:ext>
                </a:extLst>
              </p:cNvPr>
              <p:cNvSpPr/>
              <p:nvPr/>
            </p:nvSpPr>
            <p:spPr>
              <a:xfrm>
                <a:off x="320268" y="2350617"/>
                <a:ext cx="7696" cy="20497"/>
              </a:xfrm>
              <a:custGeom>
                <a:avLst/>
                <a:gdLst>
                  <a:gd name="connsiteX0" fmla="*/ 4724 w 7696"/>
                  <a:gd name="connsiteY0" fmla="*/ 16840 h 20497"/>
                  <a:gd name="connsiteX1" fmla="*/ 5791 w 7696"/>
                  <a:gd name="connsiteY1" fmla="*/ 12268 h 20497"/>
                  <a:gd name="connsiteX2" fmla="*/ 7696 w 7696"/>
                  <a:gd name="connsiteY2" fmla="*/ 2210 h 20497"/>
                  <a:gd name="connsiteX3" fmla="*/ 7696 w 7696"/>
                  <a:gd name="connsiteY3" fmla="*/ 0 h 20497"/>
                  <a:gd name="connsiteX4" fmla="*/ 3124 w 7696"/>
                  <a:gd name="connsiteY4" fmla="*/ 152 h 20497"/>
                  <a:gd name="connsiteX5" fmla="*/ 229 w 7696"/>
                  <a:gd name="connsiteY5" fmla="*/ 4572 h 20497"/>
                  <a:gd name="connsiteX6" fmla="*/ 381 w 7696"/>
                  <a:gd name="connsiteY6" fmla="*/ 11582 h 20497"/>
                  <a:gd name="connsiteX7" fmla="*/ 762 w 7696"/>
                  <a:gd name="connsiteY7" fmla="*/ 14554 h 20497"/>
                  <a:gd name="connsiteX8" fmla="*/ 1295 w 7696"/>
                  <a:gd name="connsiteY8" fmla="*/ 16078 h 20497"/>
                  <a:gd name="connsiteX9" fmla="*/ 991 w 7696"/>
                  <a:gd name="connsiteY9" fmla="*/ 17754 h 20497"/>
                  <a:gd name="connsiteX10" fmla="*/ 0 w 7696"/>
                  <a:gd name="connsiteY10" fmla="*/ 20498 h 20497"/>
                  <a:gd name="connsiteX11" fmla="*/ 2972 w 7696"/>
                  <a:gd name="connsiteY11" fmla="*/ 19888 h 20497"/>
                  <a:gd name="connsiteX12" fmla="*/ 3962 w 7696"/>
                  <a:gd name="connsiteY12" fmla="*/ 18517 h 20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96" h="20497">
                    <a:moveTo>
                      <a:pt x="4724" y="16840"/>
                    </a:moveTo>
                    <a:lnTo>
                      <a:pt x="5791" y="12268"/>
                    </a:lnTo>
                    <a:lnTo>
                      <a:pt x="7696" y="2210"/>
                    </a:lnTo>
                    <a:lnTo>
                      <a:pt x="7696" y="0"/>
                    </a:lnTo>
                    <a:lnTo>
                      <a:pt x="3124" y="152"/>
                    </a:lnTo>
                    <a:lnTo>
                      <a:pt x="229" y="4572"/>
                    </a:lnTo>
                    <a:lnTo>
                      <a:pt x="381" y="11582"/>
                    </a:lnTo>
                    <a:lnTo>
                      <a:pt x="762" y="14554"/>
                    </a:lnTo>
                    <a:lnTo>
                      <a:pt x="1295" y="16078"/>
                    </a:lnTo>
                    <a:lnTo>
                      <a:pt x="991" y="17754"/>
                    </a:lnTo>
                    <a:lnTo>
                      <a:pt x="0" y="20498"/>
                    </a:lnTo>
                    <a:lnTo>
                      <a:pt x="2972" y="19888"/>
                    </a:lnTo>
                    <a:lnTo>
                      <a:pt x="3962" y="1851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1" name="Freeform: Shape 1960">
                <a:extLst>
                  <a:ext uri="{FF2B5EF4-FFF2-40B4-BE49-F238E27FC236}">
                    <a16:creationId xmlns:a16="http://schemas.microsoft.com/office/drawing/2014/main" id="{2781DC16-A315-4F34-BB50-E9C9A2AC7B42}"/>
                  </a:ext>
                </a:extLst>
              </p:cNvPr>
              <p:cNvSpPr/>
              <p:nvPr/>
            </p:nvSpPr>
            <p:spPr>
              <a:xfrm>
                <a:off x="216712" y="2383307"/>
                <a:ext cx="4190" cy="9829"/>
              </a:xfrm>
              <a:custGeom>
                <a:avLst/>
                <a:gdLst>
                  <a:gd name="connsiteX0" fmla="*/ 457 w 4190"/>
                  <a:gd name="connsiteY0" fmla="*/ 762 h 9829"/>
                  <a:gd name="connsiteX1" fmla="*/ 0 w 4190"/>
                  <a:gd name="connsiteY1" fmla="*/ 2591 h 9829"/>
                  <a:gd name="connsiteX2" fmla="*/ 610 w 4190"/>
                  <a:gd name="connsiteY2" fmla="*/ 7087 h 9829"/>
                  <a:gd name="connsiteX3" fmla="*/ 1448 w 4190"/>
                  <a:gd name="connsiteY3" fmla="*/ 8763 h 9829"/>
                  <a:gd name="connsiteX4" fmla="*/ 2743 w 4190"/>
                  <a:gd name="connsiteY4" fmla="*/ 9830 h 9829"/>
                  <a:gd name="connsiteX5" fmla="*/ 3429 w 4190"/>
                  <a:gd name="connsiteY5" fmla="*/ 9678 h 9829"/>
                  <a:gd name="connsiteX6" fmla="*/ 4191 w 4190"/>
                  <a:gd name="connsiteY6" fmla="*/ 2896 h 9829"/>
                  <a:gd name="connsiteX7" fmla="*/ 762 w 4190"/>
                  <a:gd name="connsiteY7" fmla="*/ 0 h 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" h="9829">
                    <a:moveTo>
                      <a:pt x="457" y="762"/>
                    </a:moveTo>
                    <a:lnTo>
                      <a:pt x="0" y="2591"/>
                    </a:lnTo>
                    <a:lnTo>
                      <a:pt x="610" y="7087"/>
                    </a:lnTo>
                    <a:lnTo>
                      <a:pt x="1448" y="8763"/>
                    </a:lnTo>
                    <a:lnTo>
                      <a:pt x="2743" y="9830"/>
                    </a:lnTo>
                    <a:lnTo>
                      <a:pt x="3429" y="9678"/>
                    </a:lnTo>
                    <a:lnTo>
                      <a:pt x="4191" y="2896"/>
                    </a:lnTo>
                    <a:lnTo>
                      <a:pt x="76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2" name="Freeform: Shape 1961">
                <a:extLst>
                  <a:ext uri="{FF2B5EF4-FFF2-40B4-BE49-F238E27FC236}">
                    <a16:creationId xmlns:a16="http://schemas.microsoft.com/office/drawing/2014/main" id="{92D33477-11F9-44B8-8C10-D8424D97654D}"/>
                  </a:ext>
                </a:extLst>
              </p:cNvPr>
              <p:cNvSpPr/>
              <p:nvPr/>
            </p:nvSpPr>
            <p:spPr>
              <a:xfrm>
                <a:off x="278815" y="2329662"/>
                <a:ext cx="7848" cy="10591"/>
              </a:xfrm>
              <a:custGeom>
                <a:avLst/>
                <a:gdLst>
                  <a:gd name="connsiteX0" fmla="*/ 2515 w 7848"/>
                  <a:gd name="connsiteY0" fmla="*/ 686 h 10591"/>
                  <a:gd name="connsiteX1" fmla="*/ 1753 w 7848"/>
                  <a:gd name="connsiteY1" fmla="*/ 229 h 10591"/>
                  <a:gd name="connsiteX2" fmla="*/ 610 w 7848"/>
                  <a:gd name="connsiteY2" fmla="*/ 0 h 10591"/>
                  <a:gd name="connsiteX3" fmla="*/ 0 w 7848"/>
                  <a:gd name="connsiteY3" fmla="*/ 457 h 10591"/>
                  <a:gd name="connsiteX4" fmla="*/ 610 w 7848"/>
                  <a:gd name="connsiteY4" fmla="*/ 3048 h 10591"/>
                  <a:gd name="connsiteX5" fmla="*/ 1524 w 7848"/>
                  <a:gd name="connsiteY5" fmla="*/ 4648 h 10591"/>
                  <a:gd name="connsiteX6" fmla="*/ 4115 w 7848"/>
                  <a:gd name="connsiteY6" fmla="*/ 8534 h 10591"/>
                  <a:gd name="connsiteX7" fmla="*/ 5639 w 7848"/>
                  <a:gd name="connsiteY7" fmla="*/ 9906 h 10591"/>
                  <a:gd name="connsiteX8" fmla="*/ 7239 w 7848"/>
                  <a:gd name="connsiteY8" fmla="*/ 10592 h 10591"/>
                  <a:gd name="connsiteX9" fmla="*/ 7849 w 7848"/>
                  <a:gd name="connsiteY9" fmla="*/ 10211 h 10591"/>
                  <a:gd name="connsiteX10" fmla="*/ 6706 w 7848"/>
                  <a:gd name="connsiteY10" fmla="*/ 7010 h 1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48" h="10591">
                    <a:moveTo>
                      <a:pt x="2515" y="686"/>
                    </a:moveTo>
                    <a:lnTo>
                      <a:pt x="1753" y="229"/>
                    </a:lnTo>
                    <a:lnTo>
                      <a:pt x="610" y="0"/>
                    </a:lnTo>
                    <a:lnTo>
                      <a:pt x="0" y="457"/>
                    </a:lnTo>
                    <a:lnTo>
                      <a:pt x="610" y="3048"/>
                    </a:lnTo>
                    <a:lnTo>
                      <a:pt x="1524" y="4648"/>
                    </a:lnTo>
                    <a:lnTo>
                      <a:pt x="4115" y="8534"/>
                    </a:lnTo>
                    <a:lnTo>
                      <a:pt x="5639" y="9906"/>
                    </a:lnTo>
                    <a:lnTo>
                      <a:pt x="7239" y="10592"/>
                    </a:lnTo>
                    <a:lnTo>
                      <a:pt x="7849" y="10211"/>
                    </a:lnTo>
                    <a:lnTo>
                      <a:pt x="6706" y="70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3" name="Freeform: Shape 1962">
                <a:extLst>
                  <a:ext uri="{FF2B5EF4-FFF2-40B4-BE49-F238E27FC236}">
                    <a16:creationId xmlns:a16="http://schemas.microsoft.com/office/drawing/2014/main" id="{51D5FF1A-963D-4820-8BCA-C670A892C980}"/>
                  </a:ext>
                </a:extLst>
              </p:cNvPr>
              <p:cNvSpPr/>
              <p:nvPr/>
            </p:nvSpPr>
            <p:spPr>
              <a:xfrm>
                <a:off x="291693" y="2324862"/>
                <a:ext cx="26212" cy="51358"/>
              </a:xfrm>
              <a:custGeom>
                <a:avLst/>
                <a:gdLst>
                  <a:gd name="connsiteX0" fmla="*/ 21336 w 26212"/>
                  <a:gd name="connsiteY0" fmla="*/ 8687 h 51358"/>
                  <a:gd name="connsiteX1" fmla="*/ 17145 w 26212"/>
                  <a:gd name="connsiteY1" fmla="*/ 5258 h 51358"/>
                  <a:gd name="connsiteX2" fmla="*/ 12649 w 26212"/>
                  <a:gd name="connsiteY2" fmla="*/ 2667 h 51358"/>
                  <a:gd name="connsiteX3" fmla="*/ 8306 w 26212"/>
                  <a:gd name="connsiteY3" fmla="*/ 305 h 51358"/>
                  <a:gd name="connsiteX4" fmla="*/ 5867 w 26212"/>
                  <a:gd name="connsiteY4" fmla="*/ 0 h 51358"/>
                  <a:gd name="connsiteX5" fmla="*/ 4801 w 26212"/>
                  <a:gd name="connsiteY5" fmla="*/ 2057 h 51358"/>
                  <a:gd name="connsiteX6" fmla="*/ 3886 w 26212"/>
                  <a:gd name="connsiteY6" fmla="*/ 7315 h 51358"/>
                  <a:gd name="connsiteX7" fmla="*/ 2743 w 26212"/>
                  <a:gd name="connsiteY7" fmla="*/ 9906 h 51358"/>
                  <a:gd name="connsiteX8" fmla="*/ 229 w 26212"/>
                  <a:gd name="connsiteY8" fmla="*/ 13640 h 51358"/>
                  <a:gd name="connsiteX9" fmla="*/ 0 w 26212"/>
                  <a:gd name="connsiteY9" fmla="*/ 15087 h 51358"/>
                  <a:gd name="connsiteX10" fmla="*/ 305 w 26212"/>
                  <a:gd name="connsiteY10" fmla="*/ 16383 h 51358"/>
                  <a:gd name="connsiteX11" fmla="*/ 3429 w 26212"/>
                  <a:gd name="connsiteY11" fmla="*/ 20193 h 51358"/>
                  <a:gd name="connsiteX12" fmla="*/ 3810 w 26212"/>
                  <a:gd name="connsiteY12" fmla="*/ 23774 h 51358"/>
                  <a:gd name="connsiteX13" fmla="*/ 6248 w 26212"/>
                  <a:gd name="connsiteY13" fmla="*/ 27203 h 51358"/>
                  <a:gd name="connsiteX14" fmla="*/ 10973 w 26212"/>
                  <a:gd name="connsiteY14" fmla="*/ 31471 h 51358"/>
                  <a:gd name="connsiteX15" fmla="*/ 13716 w 26212"/>
                  <a:gd name="connsiteY15" fmla="*/ 31242 h 51358"/>
                  <a:gd name="connsiteX16" fmla="*/ 16078 w 26212"/>
                  <a:gd name="connsiteY16" fmla="*/ 27508 h 51358"/>
                  <a:gd name="connsiteX17" fmla="*/ 16916 w 26212"/>
                  <a:gd name="connsiteY17" fmla="*/ 26822 h 51358"/>
                  <a:gd name="connsiteX18" fmla="*/ 16154 w 26212"/>
                  <a:gd name="connsiteY18" fmla="*/ 35357 h 51358"/>
                  <a:gd name="connsiteX19" fmla="*/ 16840 w 26212"/>
                  <a:gd name="connsiteY19" fmla="*/ 37567 h 51358"/>
                  <a:gd name="connsiteX20" fmla="*/ 17374 w 26212"/>
                  <a:gd name="connsiteY20" fmla="*/ 42139 h 51358"/>
                  <a:gd name="connsiteX21" fmla="*/ 17526 w 26212"/>
                  <a:gd name="connsiteY21" fmla="*/ 47854 h 51358"/>
                  <a:gd name="connsiteX22" fmla="*/ 19583 w 26212"/>
                  <a:gd name="connsiteY22" fmla="*/ 51359 h 51358"/>
                  <a:gd name="connsiteX23" fmla="*/ 21717 w 26212"/>
                  <a:gd name="connsiteY23" fmla="*/ 48768 h 51358"/>
                  <a:gd name="connsiteX24" fmla="*/ 23470 w 26212"/>
                  <a:gd name="connsiteY24" fmla="*/ 42977 h 51358"/>
                  <a:gd name="connsiteX25" fmla="*/ 26060 w 26212"/>
                  <a:gd name="connsiteY25" fmla="*/ 39548 h 51358"/>
                  <a:gd name="connsiteX26" fmla="*/ 26213 w 26212"/>
                  <a:gd name="connsiteY26" fmla="*/ 34214 h 51358"/>
                  <a:gd name="connsiteX27" fmla="*/ 24460 w 26212"/>
                  <a:gd name="connsiteY27" fmla="*/ 17678 h 5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212" h="51358">
                    <a:moveTo>
                      <a:pt x="21336" y="8687"/>
                    </a:moveTo>
                    <a:lnTo>
                      <a:pt x="17145" y="5258"/>
                    </a:lnTo>
                    <a:lnTo>
                      <a:pt x="12649" y="2667"/>
                    </a:lnTo>
                    <a:lnTo>
                      <a:pt x="8306" y="305"/>
                    </a:lnTo>
                    <a:lnTo>
                      <a:pt x="5867" y="0"/>
                    </a:lnTo>
                    <a:lnTo>
                      <a:pt x="4801" y="2057"/>
                    </a:lnTo>
                    <a:lnTo>
                      <a:pt x="3886" y="7315"/>
                    </a:lnTo>
                    <a:lnTo>
                      <a:pt x="2743" y="9906"/>
                    </a:lnTo>
                    <a:lnTo>
                      <a:pt x="229" y="13640"/>
                    </a:lnTo>
                    <a:lnTo>
                      <a:pt x="0" y="15087"/>
                    </a:lnTo>
                    <a:lnTo>
                      <a:pt x="305" y="16383"/>
                    </a:lnTo>
                    <a:lnTo>
                      <a:pt x="3429" y="20193"/>
                    </a:lnTo>
                    <a:lnTo>
                      <a:pt x="3810" y="23774"/>
                    </a:lnTo>
                    <a:lnTo>
                      <a:pt x="6248" y="27203"/>
                    </a:lnTo>
                    <a:lnTo>
                      <a:pt x="10973" y="31471"/>
                    </a:lnTo>
                    <a:lnTo>
                      <a:pt x="13716" y="31242"/>
                    </a:lnTo>
                    <a:lnTo>
                      <a:pt x="16078" y="27508"/>
                    </a:lnTo>
                    <a:lnTo>
                      <a:pt x="16916" y="26822"/>
                    </a:lnTo>
                    <a:lnTo>
                      <a:pt x="16154" y="35357"/>
                    </a:lnTo>
                    <a:lnTo>
                      <a:pt x="16840" y="37567"/>
                    </a:lnTo>
                    <a:lnTo>
                      <a:pt x="17374" y="42139"/>
                    </a:lnTo>
                    <a:lnTo>
                      <a:pt x="17526" y="47854"/>
                    </a:lnTo>
                    <a:lnTo>
                      <a:pt x="19583" y="51359"/>
                    </a:lnTo>
                    <a:lnTo>
                      <a:pt x="21717" y="48768"/>
                    </a:lnTo>
                    <a:lnTo>
                      <a:pt x="23470" y="42977"/>
                    </a:lnTo>
                    <a:lnTo>
                      <a:pt x="26060" y="39548"/>
                    </a:lnTo>
                    <a:lnTo>
                      <a:pt x="26213" y="34214"/>
                    </a:lnTo>
                    <a:lnTo>
                      <a:pt x="24460" y="1767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4" name="Freeform: Shape 1963">
                <a:extLst>
                  <a:ext uri="{FF2B5EF4-FFF2-40B4-BE49-F238E27FC236}">
                    <a16:creationId xmlns:a16="http://schemas.microsoft.com/office/drawing/2014/main" id="{4D518343-6D84-466E-A62A-214582E40F9C}"/>
                  </a:ext>
                </a:extLst>
              </p:cNvPr>
              <p:cNvSpPr/>
              <p:nvPr/>
            </p:nvSpPr>
            <p:spPr>
              <a:xfrm>
                <a:off x="288416" y="2349245"/>
                <a:ext cx="12877" cy="17907"/>
              </a:xfrm>
              <a:custGeom>
                <a:avLst/>
                <a:gdLst>
                  <a:gd name="connsiteX0" fmla="*/ 10668 w 12877"/>
                  <a:gd name="connsiteY0" fmla="*/ 7696 h 17907"/>
                  <a:gd name="connsiteX1" fmla="*/ 3200 w 12877"/>
                  <a:gd name="connsiteY1" fmla="*/ 991 h 17907"/>
                  <a:gd name="connsiteX2" fmla="*/ 2057 w 12877"/>
                  <a:gd name="connsiteY2" fmla="*/ 381 h 17907"/>
                  <a:gd name="connsiteX3" fmla="*/ 838 w 12877"/>
                  <a:gd name="connsiteY3" fmla="*/ 0 h 17907"/>
                  <a:gd name="connsiteX4" fmla="*/ 152 w 12877"/>
                  <a:gd name="connsiteY4" fmla="*/ 533 h 17907"/>
                  <a:gd name="connsiteX5" fmla="*/ 0 w 12877"/>
                  <a:gd name="connsiteY5" fmla="*/ 1981 h 17907"/>
                  <a:gd name="connsiteX6" fmla="*/ 686 w 12877"/>
                  <a:gd name="connsiteY6" fmla="*/ 4572 h 17907"/>
                  <a:gd name="connsiteX7" fmla="*/ 4572 w 12877"/>
                  <a:gd name="connsiteY7" fmla="*/ 10668 h 17907"/>
                  <a:gd name="connsiteX8" fmla="*/ 6401 w 12877"/>
                  <a:gd name="connsiteY8" fmla="*/ 12268 h 17907"/>
                  <a:gd name="connsiteX9" fmla="*/ 11582 w 12877"/>
                  <a:gd name="connsiteY9" fmla="*/ 17907 h 17907"/>
                  <a:gd name="connsiteX10" fmla="*/ 12878 w 12877"/>
                  <a:gd name="connsiteY10" fmla="*/ 15621 h 17907"/>
                  <a:gd name="connsiteX11" fmla="*/ 12725 w 12877"/>
                  <a:gd name="connsiteY11" fmla="*/ 10897 h 17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77" h="17907">
                    <a:moveTo>
                      <a:pt x="10668" y="7696"/>
                    </a:moveTo>
                    <a:lnTo>
                      <a:pt x="3200" y="991"/>
                    </a:lnTo>
                    <a:lnTo>
                      <a:pt x="2057" y="381"/>
                    </a:lnTo>
                    <a:lnTo>
                      <a:pt x="838" y="0"/>
                    </a:lnTo>
                    <a:lnTo>
                      <a:pt x="152" y="533"/>
                    </a:lnTo>
                    <a:lnTo>
                      <a:pt x="0" y="1981"/>
                    </a:lnTo>
                    <a:lnTo>
                      <a:pt x="686" y="4572"/>
                    </a:lnTo>
                    <a:lnTo>
                      <a:pt x="4572" y="10668"/>
                    </a:lnTo>
                    <a:lnTo>
                      <a:pt x="6401" y="12268"/>
                    </a:lnTo>
                    <a:lnTo>
                      <a:pt x="11582" y="17907"/>
                    </a:lnTo>
                    <a:lnTo>
                      <a:pt x="12878" y="15621"/>
                    </a:lnTo>
                    <a:lnTo>
                      <a:pt x="12725" y="1089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5" name="Freeform: Shape 1964">
                <a:extLst>
                  <a:ext uri="{FF2B5EF4-FFF2-40B4-BE49-F238E27FC236}">
                    <a16:creationId xmlns:a16="http://schemas.microsoft.com/office/drawing/2014/main" id="{1C35414C-0D59-4BD9-8971-8438565A1973}"/>
                  </a:ext>
                </a:extLst>
              </p:cNvPr>
              <p:cNvSpPr/>
              <p:nvPr/>
            </p:nvSpPr>
            <p:spPr>
              <a:xfrm>
                <a:off x="239953" y="2306497"/>
                <a:ext cx="29565" cy="24384"/>
              </a:xfrm>
              <a:custGeom>
                <a:avLst/>
                <a:gdLst>
                  <a:gd name="connsiteX0" fmla="*/ 18745 w 29565"/>
                  <a:gd name="connsiteY0" fmla="*/ 7849 h 24384"/>
                  <a:gd name="connsiteX1" fmla="*/ 12573 w 29565"/>
                  <a:gd name="connsiteY1" fmla="*/ 4267 h 24384"/>
                  <a:gd name="connsiteX2" fmla="*/ 4801 w 29565"/>
                  <a:gd name="connsiteY2" fmla="*/ 533 h 24384"/>
                  <a:gd name="connsiteX3" fmla="*/ 2591 w 29565"/>
                  <a:gd name="connsiteY3" fmla="*/ 0 h 24384"/>
                  <a:gd name="connsiteX4" fmla="*/ 0 w 29565"/>
                  <a:gd name="connsiteY4" fmla="*/ 4572 h 24384"/>
                  <a:gd name="connsiteX5" fmla="*/ 4191 w 29565"/>
                  <a:gd name="connsiteY5" fmla="*/ 7315 h 24384"/>
                  <a:gd name="connsiteX6" fmla="*/ 8306 w 29565"/>
                  <a:gd name="connsiteY6" fmla="*/ 11735 h 24384"/>
                  <a:gd name="connsiteX7" fmla="*/ 14249 w 29565"/>
                  <a:gd name="connsiteY7" fmla="*/ 14935 h 24384"/>
                  <a:gd name="connsiteX8" fmla="*/ 22631 w 29565"/>
                  <a:gd name="connsiteY8" fmla="*/ 23774 h 24384"/>
                  <a:gd name="connsiteX9" fmla="*/ 25222 w 29565"/>
                  <a:gd name="connsiteY9" fmla="*/ 24384 h 24384"/>
                  <a:gd name="connsiteX10" fmla="*/ 25908 w 29565"/>
                  <a:gd name="connsiteY10" fmla="*/ 24155 h 24384"/>
                  <a:gd name="connsiteX11" fmla="*/ 29032 w 29565"/>
                  <a:gd name="connsiteY11" fmla="*/ 21641 h 24384"/>
                  <a:gd name="connsiteX12" fmla="*/ 29566 w 29565"/>
                  <a:gd name="connsiteY12" fmla="*/ 20193 h 24384"/>
                  <a:gd name="connsiteX13" fmla="*/ 22250 w 29565"/>
                  <a:gd name="connsiteY13" fmla="*/ 10134 h 2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65" h="24384">
                    <a:moveTo>
                      <a:pt x="18745" y="7849"/>
                    </a:moveTo>
                    <a:lnTo>
                      <a:pt x="12573" y="4267"/>
                    </a:lnTo>
                    <a:lnTo>
                      <a:pt x="4801" y="533"/>
                    </a:lnTo>
                    <a:lnTo>
                      <a:pt x="2591" y="0"/>
                    </a:lnTo>
                    <a:lnTo>
                      <a:pt x="0" y="4572"/>
                    </a:lnTo>
                    <a:lnTo>
                      <a:pt x="4191" y="7315"/>
                    </a:lnTo>
                    <a:lnTo>
                      <a:pt x="8306" y="11735"/>
                    </a:lnTo>
                    <a:lnTo>
                      <a:pt x="14249" y="14935"/>
                    </a:lnTo>
                    <a:lnTo>
                      <a:pt x="22631" y="23774"/>
                    </a:lnTo>
                    <a:lnTo>
                      <a:pt x="25222" y="24384"/>
                    </a:lnTo>
                    <a:lnTo>
                      <a:pt x="25908" y="24155"/>
                    </a:lnTo>
                    <a:lnTo>
                      <a:pt x="29032" y="21641"/>
                    </a:lnTo>
                    <a:lnTo>
                      <a:pt x="29566" y="20193"/>
                    </a:lnTo>
                    <a:lnTo>
                      <a:pt x="22250" y="101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6" name="Freeform: Shape 1965">
                <a:extLst>
                  <a:ext uri="{FF2B5EF4-FFF2-40B4-BE49-F238E27FC236}">
                    <a16:creationId xmlns:a16="http://schemas.microsoft.com/office/drawing/2014/main" id="{AB7CC5B4-C13D-44B6-9E2C-70D0DFCBACE6}"/>
                  </a:ext>
                </a:extLst>
              </p:cNvPr>
              <p:cNvSpPr/>
              <p:nvPr/>
            </p:nvSpPr>
            <p:spPr>
              <a:xfrm>
                <a:off x="222885" y="2253691"/>
                <a:ext cx="7924" cy="8229"/>
              </a:xfrm>
              <a:custGeom>
                <a:avLst/>
                <a:gdLst>
                  <a:gd name="connsiteX0" fmla="*/ 7087 w 7924"/>
                  <a:gd name="connsiteY0" fmla="*/ 686 h 8229"/>
                  <a:gd name="connsiteX1" fmla="*/ 1981 w 7924"/>
                  <a:gd name="connsiteY1" fmla="*/ 0 h 8229"/>
                  <a:gd name="connsiteX2" fmla="*/ 1448 w 7924"/>
                  <a:gd name="connsiteY2" fmla="*/ 914 h 8229"/>
                  <a:gd name="connsiteX3" fmla="*/ 229 w 7924"/>
                  <a:gd name="connsiteY3" fmla="*/ 4801 h 8229"/>
                  <a:gd name="connsiteX4" fmla="*/ 0 w 7924"/>
                  <a:gd name="connsiteY4" fmla="*/ 7087 h 8229"/>
                  <a:gd name="connsiteX5" fmla="*/ 305 w 7924"/>
                  <a:gd name="connsiteY5" fmla="*/ 8229 h 8229"/>
                  <a:gd name="connsiteX6" fmla="*/ 1219 w 7924"/>
                  <a:gd name="connsiteY6" fmla="*/ 8153 h 8229"/>
                  <a:gd name="connsiteX7" fmla="*/ 5944 w 7924"/>
                  <a:gd name="connsiteY7" fmla="*/ 4724 h 8229"/>
                  <a:gd name="connsiteX8" fmla="*/ 7620 w 7924"/>
                  <a:gd name="connsiteY8" fmla="*/ 2972 h 8229"/>
                  <a:gd name="connsiteX9" fmla="*/ 7925 w 7924"/>
                  <a:gd name="connsiteY9" fmla="*/ 1752 h 8229"/>
                  <a:gd name="connsiteX10" fmla="*/ 7772 w 7924"/>
                  <a:gd name="connsiteY10" fmla="*/ 991 h 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24" h="8229">
                    <a:moveTo>
                      <a:pt x="7087" y="686"/>
                    </a:moveTo>
                    <a:lnTo>
                      <a:pt x="1981" y="0"/>
                    </a:lnTo>
                    <a:lnTo>
                      <a:pt x="1448" y="914"/>
                    </a:lnTo>
                    <a:lnTo>
                      <a:pt x="229" y="4801"/>
                    </a:lnTo>
                    <a:lnTo>
                      <a:pt x="0" y="7087"/>
                    </a:lnTo>
                    <a:lnTo>
                      <a:pt x="305" y="8229"/>
                    </a:lnTo>
                    <a:lnTo>
                      <a:pt x="1219" y="8153"/>
                    </a:lnTo>
                    <a:lnTo>
                      <a:pt x="5944" y="4724"/>
                    </a:lnTo>
                    <a:lnTo>
                      <a:pt x="7620" y="2972"/>
                    </a:lnTo>
                    <a:lnTo>
                      <a:pt x="7925" y="1752"/>
                    </a:lnTo>
                    <a:lnTo>
                      <a:pt x="7772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7" name="Freeform: Shape 1966">
                <a:extLst>
                  <a:ext uri="{FF2B5EF4-FFF2-40B4-BE49-F238E27FC236}">
                    <a16:creationId xmlns:a16="http://schemas.microsoft.com/office/drawing/2014/main" id="{EE2F7FAE-C541-4B24-A3B8-2C623052B295}"/>
                  </a:ext>
                </a:extLst>
              </p:cNvPr>
              <p:cNvSpPr/>
              <p:nvPr/>
            </p:nvSpPr>
            <p:spPr>
              <a:xfrm>
                <a:off x="232638" y="2282418"/>
                <a:ext cx="18287" cy="12877"/>
              </a:xfrm>
              <a:custGeom>
                <a:avLst/>
                <a:gdLst>
                  <a:gd name="connsiteX0" fmla="*/ 11659 w 18287"/>
                  <a:gd name="connsiteY0" fmla="*/ 12344 h 12877"/>
                  <a:gd name="connsiteX1" fmla="*/ 12497 w 18287"/>
                  <a:gd name="connsiteY1" fmla="*/ 12878 h 12877"/>
                  <a:gd name="connsiteX2" fmla="*/ 14326 w 18287"/>
                  <a:gd name="connsiteY2" fmla="*/ 11735 h 12877"/>
                  <a:gd name="connsiteX3" fmla="*/ 17069 w 18287"/>
                  <a:gd name="connsiteY3" fmla="*/ 8763 h 12877"/>
                  <a:gd name="connsiteX4" fmla="*/ 18288 w 18287"/>
                  <a:gd name="connsiteY4" fmla="*/ 6858 h 12877"/>
                  <a:gd name="connsiteX5" fmla="*/ 15850 w 18287"/>
                  <a:gd name="connsiteY5" fmla="*/ 2819 h 12877"/>
                  <a:gd name="connsiteX6" fmla="*/ 15164 w 18287"/>
                  <a:gd name="connsiteY6" fmla="*/ 2210 h 12877"/>
                  <a:gd name="connsiteX7" fmla="*/ 11963 w 18287"/>
                  <a:gd name="connsiteY7" fmla="*/ 229 h 12877"/>
                  <a:gd name="connsiteX8" fmla="*/ 10058 w 18287"/>
                  <a:gd name="connsiteY8" fmla="*/ 0 h 12877"/>
                  <a:gd name="connsiteX9" fmla="*/ 8230 w 18287"/>
                  <a:gd name="connsiteY9" fmla="*/ 762 h 12877"/>
                  <a:gd name="connsiteX10" fmla="*/ 2286 w 18287"/>
                  <a:gd name="connsiteY10" fmla="*/ 5182 h 12877"/>
                  <a:gd name="connsiteX11" fmla="*/ 457 w 18287"/>
                  <a:gd name="connsiteY11" fmla="*/ 7239 h 12877"/>
                  <a:gd name="connsiteX12" fmla="*/ 0 w 18287"/>
                  <a:gd name="connsiteY12" fmla="*/ 8839 h 12877"/>
                  <a:gd name="connsiteX13" fmla="*/ 152 w 18287"/>
                  <a:gd name="connsiteY13" fmla="*/ 10363 h 12877"/>
                  <a:gd name="connsiteX14" fmla="*/ 914 w 18287"/>
                  <a:gd name="connsiteY14" fmla="*/ 11887 h 12877"/>
                  <a:gd name="connsiteX15" fmla="*/ 1676 w 18287"/>
                  <a:gd name="connsiteY15" fmla="*/ 12726 h 12877"/>
                  <a:gd name="connsiteX16" fmla="*/ 2438 w 18287"/>
                  <a:gd name="connsiteY16" fmla="*/ 12878 h 12877"/>
                  <a:gd name="connsiteX17" fmla="*/ 2743 w 18287"/>
                  <a:gd name="connsiteY17" fmla="*/ 12039 h 12877"/>
                  <a:gd name="connsiteX18" fmla="*/ 2362 w 18287"/>
                  <a:gd name="connsiteY18" fmla="*/ 10287 h 12877"/>
                  <a:gd name="connsiteX19" fmla="*/ 2515 w 18287"/>
                  <a:gd name="connsiteY19" fmla="*/ 8839 h 12877"/>
                  <a:gd name="connsiteX20" fmla="*/ 3200 w 18287"/>
                  <a:gd name="connsiteY20" fmla="*/ 7772 h 12877"/>
                  <a:gd name="connsiteX21" fmla="*/ 4572 w 18287"/>
                  <a:gd name="connsiteY21" fmla="*/ 7849 h 12877"/>
                  <a:gd name="connsiteX22" fmla="*/ 6553 w 18287"/>
                  <a:gd name="connsiteY22" fmla="*/ 8992 h 12877"/>
                  <a:gd name="connsiteX23" fmla="*/ 9220 w 18287"/>
                  <a:gd name="connsiteY23" fmla="*/ 11963 h 1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287" h="12877">
                    <a:moveTo>
                      <a:pt x="11659" y="12344"/>
                    </a:moveTo>
                    <a:lnTo>
                      <a:pt x="12497" y="12878"/>
                    </a:lnTo>
                    <a:lnTo>
                      <a:pt x="14326" y="11735"/>
                    </a:lnTo>
                    <a:lnTo>
                      <a:pt x="17069" y="8763"/>
                    </a:lnTo>
                    <a:lnTo>
                      <a:pt x="18288" y="6858"/>
                    </a:lnTo>
                    <a:lnTo>
                      <a:pt x="15850" y="2819"/>
                    </a:lnTo>
                    <a:lnTo>
                      <a:pt x="15164" y="2210"/>
                    </a:lnTo>
                    <a:lnTo>
                      <a:pt x="11963" y="229"/>
                    </a:lnTo>
                    <a:lnTo>
                      <a:pt x="10058" y="0"/>
                    </a:lnTo>
                    <a:lnTo>
                      <a:pt x="8230" y="762"/>
                    </a:lnTo>
                    <a:lnTo>
                      <a:pt x="2286" y="5182"/>
                    </a:lnTo>
                    <a:lnTo>
                      <a:pt x="457" y="7239"/>
                    </a:lnTo>
                    <a:lnTo>
                      <a:pt x="0" y="8839"/>
                    </a:lnTo>
                    <a:lnTo>
                      <a:pt x="152" y="10363"/>
                    </a:lnTo>
                    <a:lnTo>
                      <a:pt x="914" y="11887"/>
                    </a:lnTo>
                    <a:lnTo>
                      <a:pt x="1676" y="12726"/>
                    </a:lnTo>
                    <a:lnTo>
                      <a:pt x="2438" y="12878"/>
                    </a:lnTo>
                    <a:lnTo>
                      <a:pt x="2743" y="12039"/>
                    </a:lnTo>
                    <a:lnTo>
                      <a:pt x="2362" y="10287"/>
                    </a:lnTo>
                    <a:lnTo>
                      <a:pt x="2515" y="8839"/>
                    </a:lnTo>
                    <a:lnTo>
                      <a:pt x="3200" y="7772"/>
                    </a:lnTo>
                    <a:lnTo>
                      <a:pt x="4572" y="7849"/>
                    </a:lnTo>
                    <a:lnTo>
                      <a:pt x="6553" y="8992"/>
                    </a:lnTo>
                    <a:lnTo>
                      <a:pt x="9220" y="119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8" name="Freeform: Shape 1967">
                <a:extLst>
                  <a:ext uri="{FF2B5EF4-FFF2-40B4-BE49-F238E27FC236}">
                    <a16:creationId xmlns:a16="http://schemas.microsoft.com/office/drawing/2014/main" id="{1BFA996C-B82D-4870-986C-D49FAFC3206B}"/>
                  </a:ext>
                </a:extLst>
              </p:cNvPr>
              <p:cNvSpPr/>
              <p:nvPr/>
            </p:nvSpPr>
            <p:spPr>
              <a:xfrm>
                <a:off x="452856" y="2481605"/>
                <a:ext cx="4571" cy="9829"/>
              </a:xfrm>
              <a:custGeom>
                <a:avLst/>
                <a:gdLst>
                  <a:gd name="connsiteX0" fmla="*/ 0 w 4571"/>
                  <a:gd name="connsiteY0" fmla="*/ 4115 h 9829"/>
                  <a:gd name="connsiteX1" fmla="*/ 914 w 4571"/>
                  <a:gd name="connsiteY1" fmla="*/ 9830 h 9829"/>
                  <a:gd name="connsiteX2" fmla="*/ 1829 w 4571"/>
                  <a:gd name="connsiteY2" fmla="*/ 9372 h 9829"/>
                  <a:gd name="connsiteX3" fmla="*/ 4496 w 4571"/>
                  <a:gd name="connsiteY3" fmla="*/ 7315 h 9829"/>
                  <a:gd name="connsiteX4" fmla="*/ 4572 w 4571"/>
                  <a:gd name="connsiteY4" fmla="*/ 6629 h 9829"/>
                  <a:gd name="connsiteX5" fmla="*/ 4191 w 4571"/>
                  <a:gd name="connsiteY5" fmla="*/ 4267 h 9829"/>
                  <a:gd name="connsiteX6" fmla="*/ 3353 w 4571"/>
                  <a:gd name="connsiteY6" fmla="*/ 2514 h 9829"/>
                  <a:gd name="connsiteX7" fmla="*/ 1372 w 4571"/>
                  <a:gd name="connsiteY7" fmla="*/ 0 h 9829"/>
                  <a:gd name="connsiteX8" fmla="*/ 1448 w 4571"/>
                  <a:gd name="connsiteY8" fmla="*/ 1067 h 9829"/>
                  <a:gd name="connsiteX9" fmla="*/ 1143 w 4571"/>
                  <a:gd name="connsiteY9" fmla="*/ 2057 h 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1" h="9829">
                    <a:moveTo>
                      <a:pt x="0" y="4115"/>
                    </a:moveTo>
                    <a:lnTo>
                      <a:pt x="914" y="9830"/>
                    </a:lnTo>
                    <a:lnTo>
                      <a:pt x="1829" y="9372"/>
                    </a:lnTo>
                    <a:lnTo>
                      <a:pt x="4496" y="7315"/>
                    </a:lnTo>
                    <a:lnTo>
                      <a:pt x="4572" y="6629"/>
                    </a:lnTo>
                    <a:lnTo>
                      <a:pt x="4191" y="4267"/>
                    </a:lnTo>
                    <a:lnTo>
                      <a:pt x="3353" y="2514"/>
                    </a:lnTo>
                    <a:lnTo>
                      <a:pt x="1372" y="0"/>
                    </a:lnTo>
                    <a:lnTo>
                      <a:pt x="1448" y="1067"/>
                    </a:lnTo>
                    <a:lnTo>
                      <a:pt x="1143" y="20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9" name="Freeform: Shape 1968">
                <a:extLst>
                  <a:ext uri="{FF2B5EF4-FFF2-40B4-BE49-F238E27FC236}">
                    <a16:creationId xmlns:a16="http://schemas.microsoft.com/office/drawing/2014/main" id="{DE08E19D-E4EF-471E-B696-56125E633EDF}"/>
                  </a:ext>
                </a:extLst>
              </p:cNvPr>
              <p:cNvSpPr/>
              <p:nvPr/>
            </p:nvSpPr>
            <p:spPr>
              <a:xfrm>
                <a:off x="378180" y="2498902"/>
                <a:ext cx="12649" cy="13487"/>
              </a:xfrm>
              <a:custGeom>
                <a:avLst/>
                <a:gdLst>
                  <a:gd name="connsiteX0" fmla="*/ 11659 w 12649"/>
                  <a:gd name="connsiteY0" fmla="*/ 6324 h 13487"/>
                  <a:gd name="connsiteX1" fmla="*/ 9830 w 12649"/>
                  <a:gd name="connsiteY1" fmla="*/ 3200 h 13487"/>
                  <a:gd name="connsiteX2" fmla="*/ 8306 w 12649"/>
                  <a:gd name="connsiteY2" fmla="*/ 1448 h 13487"/>
                  <a:gd name="connsiteX3" fmla="*/ 4877 w 12649"/>
                  <a:gd name="connsiteY3" fmla="*/ 0 h 13487"/>
                  <a:gd name="connsiteX4" fmla="*/ 991 w 12649"/>
                  <a:gd name="connsiteY4" fmla="*/ 1753 h 13487"/>
                  <a:gd name="connsiteX5" fmla="*/ 2134 w 12649"/>
                  <a:gd name="connsiteY5" fmla="*/ 4419 h 13487"/>
                  <a:gd name="connsiteX6" fmla="*/ 1829 w 12649"/>
                  <a:gd name="connsiteY6" fmla="*/ 5410 h 13487"/>
                  <a:gd name="connsiteX7" fmla="*/ 457 w 12649"/>
                  <a:gd name="connsiteY7" fmla="*/ 6096 h 13487"/>
                  <a:gd name="connsiteX8" fmla="*/ 0 w 12649"/>
                  <a:gd name="connsiteY8" fmla="*/ 6782 h 13487"/>
                  <a:gd name="connsiteX9" fmla="*/ 533 w 12649"/>
                  <a:gd name="connsiteY9" fmla="*/ 7696 h 13487"/>
                  <a:gd name="connsiteX10" fmla="*/ 5334 w 12649"/>
                  <a:gd name="connsiteY10" fmla="*/ 11430 h 13487"/>
                  <a:gd name="connsiteX11" fmla="*/ 8077 w 12649"/>
                  <a:gd name="connsiteY11" fmla="*/ 12878 h 13487"/>
                  <a:gd name="connsiteX12" fmla="*/ 10516 w 12649"/>
                  <a:gd name="connsiteY12" fmla="*/ 13487 h 13487"/>
                  <a:gd name="connsiteX13" fmla="*/ 12040 w 12649"/>
                  <a:gd name="connsiteY13" fmla="*/ 13259 h 13487"/>
                  <a:gd name="connsiteX14" fmla="*/ 12649 w 12649"/>
                  <a:gd name="connsiteY14" fmla="*/ 12268 h 13487"/>
                  <a:gd name="connsiteX15" fmla="*/ 12573 w 12649"/>
                  <a:gd name="connsiteY15" fmla="*/ 9830 h 1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649" h="13487">
                    <a:moveTo>
                      <a:pt x="11659" y="6324"/>
                    </a:moveTo>
                    <a:lnTo>
                      <a:pt x="9830" y="3200"/>
                    </a:lnTo>
                    <a:lnTo>
                      <a:pt x="8306" y="1448"/>
                    </a:lnTo>
                    <a:lnTo>
                      <a:pt x="4877" y="0"/>
                    </a:lnTo>
                    <a:lnTo>
                      <a:pt x="991" y="1753"/>
                    </a:lnTo>
                    <a:lnTo>
                      <a:pt x="2134" y="4419"/>
                    </a:lnTo>
                    <a:lnTo>
                      <a:pt x="1829" y="5410"/>
                    </a:lnTo>
                    <a:lnTo>
                      <a:pt x="457" y="6096"/>
                    </a:lnTo>
                    <a:lnTo>
                      <a:pt x="0" y="6782"/>
                    </a:lnTo>
                    <a:lnTo>
                      <a:pt x="533" y="7696"/>
                    </a:lnTo>
                    <a:lnTo>
                      <a:pt x="5334" y="11430"/>
                    </a:lnTo>
                    <a:lnTo>
                      <a:pt x="8077" y="12878"/>
                    </a:lnTo>
                    <a:lnTo>
                      <a:pt x="10516" y="13487"/>
                    </a:lnTo>
                    <a:lnTo>
                      <a:pt x="12040" y="13259"/>
                    </a:lnTo>
                    <a:lnTo>
                      <a:pt x="12649" y="12268"/>
                    </a:lnTo>
                    <a:lnTo>
                      <a:pt x="12573" y="983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0" name="Freeform: Shape 1969">
                <a:extLst>
                  <a:ext uri="{FF2B5EF4-FFF2-40B4-BE49-F238E27FC236}">
                    <a16:creationId xmlns:a16="http://schemas.microsoft.com/office/drawing/2014/main" id="{9304DAB3-B00F-44F8-A2D8-B94F07371FA5}"/>
                  </a:ext>
                </a:extLst>
              </p:cNvPr>
              <p:cNvSpPr/>
              <p:nvPr/>
            </p:nvSpPr>
            <p:spPr>
              <a:xfrm>
                <a:off x="467410" y="2503779"/>
                <a:ext cx="19735" cy="13182"/>
              </a:xfrm>
              <a:custGeom>
                <a:avLst/>
                <a:gdLst>
                  <a:gd name="connsiteX0" fmla="*/ 5105 w 19735"/>
                  <a:gd name="connsiteY0" fmla="*/ 4420 h 13182"/>
                  <a:gd name="connsiteX1" fmla="*/ 6020 w 19735"/>
                  <a:gd name="connsiteY1" fmla="*/ 5334 h 13182"/>
                  <a:gd name="connsiteX2" fmla="*/ 7468 w 19735"/>
                  <a:gd name="connsiteY2" fmla="*/ 7011 h 13182"/>
                  <a:gd name="connsiteX3" fmla="*/ 11125 w 19735"/>
                  <a:gd name="connsiteY3" fmla="*/ 9296 h 13182"/>
                  <a:gd name="connsiteX4" fmla="*/ 19736 w 19735"/>
                  <a:gd name="connsiteY4" fmla="*/ 13183 h 13182"/>
                  <a:gd name="connsiteX5" fmla="*/ 19202 w 19735"/>
                  <a:gd name="connsiteY5" fmla="*/ 12116 h 13182"/>
                  <a:gd name="connsiteX6" fmla="*/ 13183 w 19735"/>
                  <a:gd name="connsiteY6" fmla="*/ 5334 h 13182"/>
                  <a:gd name="connsiteX7" fmla="*/ 8839 w 19735"/>
                  <a:gd name="connsiteY7" fmla="*/ 2286 h 13182"/>
                  <a:gd name="connsiteX8" fmla="*/ 3962 w 19735"/>
                  <a:gd name="connsiteY8" fmla="*/ 457 h 13182"/>
                  <a:gd name="connsiteX9" fmla="*/ 991 w 19735"/>
                  <a:gd name="connsiteY9" fmla="*/ 0 h 13182"/>
                  <a:gd name="connsiteX10" fmla="*/ 0 w 19735"/>
                  <a:gd name="connsiteY10" fmla="*/ 762 h 13182"/>
                  <a:gd name="connsiteX11" fmla="*/ 686 w 19735"/>
                  <a:gd name="connsiteY11" fmla="*/ 1905 h 1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35" h="13182">
                    <a:moveTo>
                      <a:pt x="5105" y="4420"/>
                    </a:moveTo>
                    <a:lnTo>
                      <a:pt x="6020" y="5334"/>
                    </a:lnTo>
                    <a:lnTo>
                      <a:pt x="7468" y="7011"/>
                    </a:lnTo>
                    <a:lnTo>
                      <a:pt x="11125" y="9296"/>
                    </a:lnTo>
                    <a:lnTo>
                      <a:pt x="19736" y="13183"/>
                    </a:lnTo>
                    <a:lnTo>
                      <a:pt x="19202" y="12116"/>
                    </a:lnTo>
                    <a:lnTo>
                      <a:pt x="13183" y="5334"/>
                    </a:lnTo>
                    <a:lnTo>
                      <a:pt x="8839" y="2286"/>
                    </a:lnTo>
                    <a:lnTo>
                      <a:pt x="3962" y="457"/>
                    </a:lnTo>
                    <a:lnTo>
                      <a:pt x="991" y="0"/>
                    </a:lnTo>
                    <a:lnTo>
                      <a:pt x="0" y="762"/>
                    </a:lnTo>
                    <a:lnTo>
                      <a:pt x="686" y="19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1" name="Freeform: Shape 1970">
                <a:extLst>
                  <a:ext uri="{FF2B5EF4-FFF2-40B4-BE49-F238E27FC236}">
                    <a16:creationId xmlns:a16="http://schemas.microsoft.com/office/drawing/2014/main" id="{41F17DA1-1770-45F6-9F04-638B3C4194B4}"/>
                  </a:ext>
                </a:extLst>
              </p:cNvPr>
              <p:cNvSpPr/>
              <p:nvPr/>
            </p:nvSpPr>
            <p:spPr>
              <a:xfrm>
                <a:off x="439978" y="2471470"/>
                <a:ext cx="10972" cy="18821"/>
              </a:xfrm>
              <a:custGeom>
                <a:avLst/>
                <a:gdLst>
                  <a:gd name="connsiteX0" fmla="*/ 6325 w 10972"/>
                  <a:gd name="connsiteY0" fmla="*/ 18821 h 18821"/>
                  <a:gd name="connsiteX1" fmla="*/ 6706 w 10972"/>
                  <a:gd name="connsiteY1" fmla="*/ 16154 h 18821"/>
                  <a:gd name="connsiteX2" fmla="*/ 9449 w 10972"/>
                  <a:gd name="connsiteY2" fmla="*/ 12802 h 18821"/>
                  <a:gd name="connsiteX3" fmla="*/ 10973 w 10972"/>
                  <a:gd name="connsiteY3" fmla="*/ 9982 h 18821"/>
                  <a:gd name="connsiteX4" fmla="*/ 10287 w 10972"/>
                  <a:gd name="connsiteY4" fmla="*/ 7544 h 18821"/>
                  <a:gd name="connsiteX5" fmla="*/ 8915 w 10972"/>
                  <a:gd name="connsiteY5" fmla="*/ 4953 h 18821"/>
                  <a:gd name="connsiteX6" fmla="*/ 8458 w 10972"/>
                  <a:gd name="connsiteY6" fmla="*/ 3962 h 18821"/>
                  <a:gd name="connsiteX7" fmla="*/ 6248 w 10972"/>
                  <a:gd name="connsiteY7" fmla="*/ 1448 h 18821"/>
                  <a:gd name="connsiteX8" fmla="*/ 3734 w 10972"/>
                  <a:gd name="connsiteY8" fmla="*/ 0 h 18821"/>
                  <a:gd name="connsiteX9" fmla="*/ 2210 w 10972"/>
                  <a:gd name="connsiteY9" fmla="*/ 229 h 18821"/>
                  <a:gd name="connsiteX10" fmla="*/ 457 w 10972"/>
                  <a:gd name="connsiteY10" fmla="*/ 3277 h 18821"/>
                  <a:gd name="connsiteX11" fmla="*/ 0 w 10972"/>
                  <a:gd name="connsiteY11" fmla="*/ 5334 h 18821"/>
                  <a:gd name="connsiteX12" fmla="*/ 3810 w 10972"/>
                  <a:gd name="connsiteY12" fmla="*/ 14478 h 1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72" h="18821">
                    <a:moveTo>
                      <a:pt x="6325" y="18821"/>
                    </a:moveTo>
                    <a:lnTo>
                      <a:pt x="6706" y="16154"/>
                    </a:lnTo>
                    <a:lnTo>
                      <a:pt x="9449" y="12802"/>
                    </a:lnTo>
                    <a:lnTo>
                      <a:pt x="10973" y="9982"/>
                    </a:lnTo>
                    <a:lnTo>
                      <a:pt x="10287" y="7544"/>
                    </a:lnTo>
                    <a:lnTo>
                      <a:pt x="8915" y="4953"/>
                    </a:lnTo>
                    <a:lnTo>
                      <a:pt x="8458" y="3962"/>
                    </a:lnTo>
                    <a:lnTo>
                      <a:pt x="6248" y="1448"/>
                    </a:lnTo>
                    <a:lnTo>
                      <a:pt x="3734" y="0"/>
                    </a:lnTo>
                    <a:lnTo>
                      <a:pt x="2210" y="229"/>
                    </a:lnTo>
                    <a:lnTo>
                      <a:pt x="457" y="3277"/>
                    </a:lnTo>
                    <a:lnTo>
                      <a:pt x="0" y="5334"/>
                    </a:lnTo>
                    <a:lnTo>
                      <a:pt x="3810" y="1447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2" name="Freeform: Shape 1971">
                <a:extLst>
                  <a:ext uri="{FF2B5EF4-FFF2-40B4-BE49-F238E27FC236}">
                    <a16:creationId xmlns:a16="http://schemas.microsoft.com/office/drawing/2014/main" id="{4852D0C0-63BC-4756-AB23-B1CD675EA1EC}"/>
                  </a:ext>
                </a:extLst>
              </p:cNvPr>
              <p:cNvSpPr/>
              <p:nvPr/>
            </p:nvSpPr>
            <p:spPr>
              <a:xfrm>
                <a:off x="508787" y="2545994"/>
                <a:ext cx="6781" cy="9753"/>
              </a:xfrm>
              <a:custGeom>
                <a:avLst/>
                <a:gdLst>
                  <a:gd name="connsiteX0" fmla="*/ 1067 w 6781"/>
                  <a:gd name="connsiteY0" fmla="*/ 153 h 9753"/>
                  <a:gd name="connsiteX1" fmla="*/ 0 w 6781"/>
                  <a:gd name="connsiteY1" fmla="*/ 0 h 9753"/>
                  <a:gd name="connsiteX2" fmla="*/ 2515 w 6781"/>
                  <a:gd name="connsiteY2" fmla="*/ 8611 h 9753"/>
                  <a:gd name="connsiteX3" fmla="*/ 3200 w 6781"/>
                  <a:gd name="connsiteY3" fmla="*/ 9525 h 9753"/>
                  <a:gd name="connsiteX4" fmla="*/ 4039 w 6781"/>
                  <a:gd name="connsiteY4" fmla="*/ 9754 h 9753"/>
                  <a:gd name="connsiteX5" fmla="*/ 5639 w 6781"/>
                  <a:gd name="connsiteY5" fmla="*/ 8458 h 9753"/>
                  <a:gd name="connsiteX6" fmla="*/ 6782 w 6781"/>
                  <a:gd name="connsiteY6" fmla="*/ 8382 h 9753"/>
                  <a:gd name="connsiteX7" fmla="*/ 6172 w 6781"/>
                  <a:gd name="connsiteY7" fmla="*/ 6553 h 9753"/>
                  <a:gd name="connsiteX8" fmla="*/ 3658 w 6781"/>
                  <a:gd name="connsiteY8" fmla="*/ 3963 h 9753"/>
                  <a:gd name="connsiteX9" fmla="*/ 4420 w 6781"/>
                  <a:gd name="connsiteY9" fmla="*/ 2896 h 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1" h="9753">
                    <a:moveTo>
                      <a:pt x="1067" y="153"/>
                    </a:moveTo>
                    <a:lnTo>
                      <a:pt x="0" y="0"/>
                    </a:lnTo>
                    <a:lnTo>
                      <a:pt x="2515" y="8611"/>
                    </a:lnTo>
                    <a:lnTo>
                      <a:pt x="3200" y="9525"/>
                    </a:lnTo>
                    <a:lnTo>
                      <a:pt x="4039" y="9754"/>
                    </a:lnTo>
                    <a:lnTo>
                      <a:pt x="5639" y="8458"/>
                    </a:lnTo>
                    <a:lnTo>
                      <a:pt x="6782" y="8382"/>
                    </a:lnTo>
                    <a:lnTo>
                      <a:pt x="6172" y="6553"/>
                    </a:lnTo>
                    <a:lnTo>
                      <a:pt x="3658" y="3963"/>
                    </a:lnTo>
                    <a:lnTo>
                      <a:pt x="4420" y="28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3" name="Freeform: Shape 1972">
                <a:extLst>
                  <a:ext uri="{FF2B5EF4-FFF2-40B4-BE49-F238E27FC236}">
                    <a16:creationId xmlns:a16="http://schemas.microsoft.com/office/drawing/2014/main" id="{E589242C-0DC9-4B52-907F-53764FC98D63}"/>
                  </a:ext>
                </a:extLst>
              </p:cNvPr>
              <p:cNvSpPr/>
              <p:nvPr/>
            </p:nvSpPr>
            <p:spPr>
              <a:xfrm>
                <a:off x="406069" y="2523439"/>
                <a:ext cx="6553" cy="5791"/>
              </a:xfrm>
              <a:custGeom>
                <a:avLst/>
                <a:gdLst>
                  <a:gd name="connsiteX0" fmla="*/ 4496 w 6553"/>
                  <a:gd name="connsiteY0" fmla="*/ 762 h 5791"/>
                  <a:gd name="connsiteX1" fmla="*/ 914 w 6553"/>
                  <a:gd name="connsiteY1" fmla="*/ 0 h 5791"/>
                  <a:gd name="connsiteX2" fmla="*/ 0 w 6553"/>
                  <a:gd name="connsiteY2" fmla="*/ 2057 h 5791"/>
                  <a:gd name="connsiteX3" fmla="*/ 76 w 6553"/>
                  <a:gd name="connsiteY3" fmla="*/ 4191 h 5791"/>
                  <a:gd name="connsiteX4" fmla="*/ 1753 w 6553"/>
                  <a:gd name="connsiteY4" fmla="*/ 5029 h 5791"/>
                  <a:gd name="connsiteX5" fmla="*/ 6553 w 6553"/>
                  <a:gd name="connsiteY5" fmla="*/ 5791 h 5791"/>
                  <a:gd name="connsiteX6" fmla="*/ 5410 w 6553"/>
                  <a:gd name="connsiteY6" fmla="*/ 1295 h 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3" h="5791">
                    <a:moveTo>
                      <a:pt x="4496" y="762"/>
                    </a:moveTo>
                    <a:lnTo>
                      <a:pt x="914" y="0"/>
                    </a:lnTo>
                    <a:lnTo>
                      <a:pt x="0" y="2057"/>
                    </a:lnTo>
                    <a:lnTo>
                      <a:pt x="76" y="4191"/>
                    </a:lnTo>
                    <a:lnTo>
                      <a:pt x="1753" y="5029"/>
                    </a:lnTo>
                    <a:lnTo>
                      <a:pt x="6553" y="5791"/>
                    </a:lnTo>
                    <a:lnTo>
                      <a:pt x="5410" y="129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4" name="Freeform: Shape 1973">
                <a:extLst>
                  <a:ext uri="{FF2B5EF4-FFF2-40B4-BE49-F238E27FC236}">
                    <a16:creationId xmlns:a16="http://schemas.microsoft.com/office/drawing/2014/main" id="{03D03C10-9730-440D-9DD3-E60ACAF5E172}"/>
                  </a:ext>
                </a:extLst>
              </p:cNvPr>
              <p:cNvSpPr/>
              <p:nvPr/>
            </p:nvSpPr>
            <p:spPr>
              <a:xfrm>
                <a:off x="331774" y="2406015"/>
                <a:ext cx="8991" cy="12801"/>
              </a:xfrm>
              <a:custGeom>
                <a:avLst/>
                <a:gdLst>
                  <a:gd name="connsiteX0" fmla="*/ 4039 w 8991"/>
                  <a:gd name="connsiteY0" fmla="*/ 11963 h 12801"/>
                  <a:gd name="connsiteX1" fmla="*/ 6477 w 8991"/>
                  <a:gd name="connsiteY1" fmla="*/ 12802 h 12801"/>
                  <a:gd name="connsiteX2" fmla="*/ 8077 w 8991"/>
                  <a:gd name="connsiteY2" fmla="*/ 12802 h 12801"/>
                  <a:gd name="connsiteX3" fmla="*/ 8687 w 8991"/>
                  <a:gd name="connsiteY3" fmla="*/ 11963 h 12801"/>
                  <a:gd name="connsiteX4" fmla="*/ 8992 w 8991"/>
                  <a:gd name="connsiteY4" fmla="*/ 10363 h 12801"/>
                  <a:gd name="connsiteX5" fmla="*/ 8992 w 8991"/>
                  <a:gd name="connsiteY5" fmla="*/ 6324 h 12801"/>
                  <a:gd name="connsiteX6" fmla="*/ 8382 w 8991"/>
                  <a:gd name="connsiteY6" fmla="*/ 5258 h 12801"/>
                  <a:gd name="connsiteX7" fmla="*/ 6325 w 8991"/>
                  <a:gd name="connsiteY7" fmla="*/ 1753 h 12801"/>
                  <a:gd name="connsiteX8" fmla="*/ 5867 w 8991"/>
                  <a:gd name="connsiteY8" fmla="*/ 229 h 12801"/>
                  <a:gd name="connsiteX9" fmla="*/ 4572 w 8991"/>
                  <a:gd name="connsiteY9" fmla="*/ 0 h 12801"/>
                  <a:gd name="connsiteX10" fmla="*/ 991 w 8991"/>
                  <a:gd name="connsiteY10" fmla="*/ 2134 h 12801"/>
                  <a:gd name="connsiteX11" fmla="*/ 305 w 8991"/>
                  <a:gd name="connsiteY11" fmla="*/ 3124 h 12801"/>
                  <a:gd name="connsiteX12" fmla="*/ 0 w 8991"/>
                  <a:gd name="connsiteY12" fmla="*/ 4191 h 12801"/>
                  <a:gd name="connsiteX13" fmla="*/ 2210 w 8991"/>
                  <a:gd name="connsiteY13" fmla="*/ 10058 h 1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91" h="12801">
                    <a:moveTo>
                      <a:pt x="4039" y="11963"/>
                    </a:moveTo>
                    <a:lnTo>
                      <a:pt x="6477" y="12802"/>
                    </a:lnTo>
                    <a:lnTo>
                      <a:pt x="8077" y="12802"/>
                    </a:lnTo>
                    <a:lnTo>
                      <a:pt x="8687" y="11963"/>
                    </a:lnTo>
                    <a:lnTo>
                      <a:pt x="8992" y="10363"/>
                    </a:lnTo>
                    <a:lnTo>
                      <a:pt x="8992" y="6324"/>
                    </a:lnTo>
                    <a:lnTo>
                      <a:pt x="8382" y="5258"/>
                    </a:lnTo>
                    <a:lnTo>
                      <a:pt x="6325" y="1753"/>
                    </a:lnTo>
                    <a:lnTo>
                      <a:pt x="5867" y="229"/>
                    </a:lnTo>
                    <a:lnTo>
                      <a:pt x="4572" y="0"/>
                    </a:lnTo>
                    <a:lnTo>
                      <a:pt x="991" y="2134"/>
                    </a:lnTo>
                    <a:lnTo>
                      <a:pt x="305" y="3124"/>
                    </a:lnTo>
                    <a:lnTo>
                      <a:pt x="0" y="4191"/>
                    </a:lnTo>
                    <a:lnTo>
                      <a:pt x="2210" y="100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5" name="Freeform: Shape 1974">
                <a:extLst>
                  <a:ext uri="{FF2B5EF4-FFF2-40B4-BE49-F238E27FC236}">
                    <a16:creationId xmlns:a16="http://schemas.microsoft.com/office/drawing/2014/main" id="{3700F464-C831-4EFA-9C8A-71C8EF4D8F05}"/>
                  </a:ext>
                </a:extLst>
              </p:cNvPr>
              <p:cNvSpPr/>
              <p:nvPr/>
            </p:nvSpPr>
            <p:spPr>
              <a:xfrm>
                <a:off x="324002" y="2449144"/>
                <a:ext cx="196367" cy="126568"/>
              </a:xfrm>
              <a:custGeom>
                <a:avLst/>
                <a:gdLst>
                  <a:gd name="connsiteX0" fmla="*/ 154000 w 196367"/>
                  <a:gd name="connsiteY0" fmla="*/ 117043 h 126568"/>
                  <a:gd name="connsiteX1" fmla="*/ 164135 w 196367"/>
                  <a:gd name="connsiteY1" fmla="*/ 121006 h 126568"/>
                  <a:gd name="connsiteX2" fmla="*/ 171831 w 196367"/>
                  <a:gd name="connsiteY2" fmla="*/ 123444 h 126568"/>
                  <a:gd name="connsiteX3" fmla="*/ 184328 w 196367"/>
                  <a:gd name="connsiteY3" fmla="*/ 126035 h 126568"/>
                  <a:gd name="connsiteX4" fmla="*/ 185090 w 196367"/>
                  <a:gd name="connsiteY4" fmla="*/ 126568 h 126568"/>
                  <a:gd name="connsiteX5" fmla="*/ 186538 w 196367"/>
                  <a:gd name="connsiteY5" fmla="*/ 125501 h 126568"/>
                  <a:gd name="connsiteX6" fmla="*/ 188519 w 196367"/>
                  <a:gd name="connsiteY6" fmla="*/ 122758 h 126568"/>
                  <a:gd name="connsiteX7" fmla="*/ 190043 w 196367"/>
                  <a:gd name="connsiteY7" fmla="*/ 121387 h 126568"/>
                  <a:gd name="connsiteX8" fmla="*/ 194386 w 196367"/>
                  <a:gd name="connsiteY8" fmla="*/ 122453 h 126568"/>
                  <a:gd name="connsiteX9" fmla="*/ 195301 w 196367"/>
                  <a:gd name="connsiteY9" fmla="*/ 122225 h 126568"/>
                  <a:gd name="connsiteX10" fmla="*/ 196367 w 196367"/>
                  <a:gd name="connsiteY10" fmla="*/ 120091 h 126568"/>
                  <a:gd name="connsiteX11" fmla="*/ 193167 w 196367"/>
                  <a:gd name="connsiteY11" fmla="*/ 112624 h 126568"/>
                  <a:gd name="connsiteX12" fmla="*/ 192253 w 196367"/>
                  <a:gd name="connsiteY12" fmla="*/ 109423 h 126568"/>
                  <a:gd name="connsiteX13" fmla="*/ 191262 w 196367"/>
                  <a:gd name="connsiteY13" fmla="*/ 108052 h 126568"/>
                  <a:gd name="connsiteX14" fmla="*/ 190195 w 196367"/>
                  <a:gd name="connsiteY14" fmla="*/ 108433 h 126568"/>
                  <a:gd name="connsiteX15" fmla="*/ 189586 w 196367"/>
                  <a:gd name="connsiteY15" fmla="*/ 109271 h 126568"/>
                  <a:gd name="connsiteX16" fmla="*/ 189052 w 196367"/>
                  <a:gd name="connsiteY16" fmla="*/ 112776 h 126568"/>
                  <a:gd name="connsiteX17" fmla="*/ 188062 w 196367"/>
                  <a:gd name="connsiteY17" fmla="*/ 113767 h 126568"/>
                  <a:gd name="connsiteX18" fmla="*/ 183032 w 196367"/>
                  <a:gd name="connsiteY18" fmla="*/ 101879 h 126568"/>
                  <a:gd name="connsiteX19" fmla="*/ 178232 w 196367"/>
                  <a:gd name="connsiteY19" fmla="*/ 95555 h 126568"/>
                  <a:gd name="connsiteX20" fmla="*/ 175565 w 196367"/>
                  <a:gd name="connsiteY20" fmla="*/ 89002 h 126568"/>
                  <a:gd name="connsiteX21" fmla="*/ 174269 w 196367"/>
                  <a:gd name="connsiteY21" fmla="*/ 87249 h 126568"/>
                  <a:gd name="connsiteX22" fmla="*/ 170993 w 196367"/>
                  <a:gd name="connsiteY22" fmla="*/ 84658 h 126568"/>
                  <a:gd name="connsiteX23" fmla="*/ 168783 w 196367"/>
                  <a:gd name="connsiteY23" fmla="*/ 81991 h 126568"/>
                  <a:gd name="connsiteX24" fmla="*/ 161392 w 196367"/>
                  <a:gd name="connsiteY24" fmla="*/ 78257 h 126568"/>
                  <a:gd name="connsiteX25" fmla="*/ 149352 w 196367"/>
                  <a:gd name="connsiteY25" fmla="*/ 74295 h 126568"/>
                  <a:gd name="connsiteX26" fmla="*/ 143637 w 196367"/>
                  <a:gd name="connsiteY26" fmla="*/ 71857 h 126568"/>
                  <a:gd name="connsiteX27" fmla="*/ 136398 w 196367"/>
                  <a:gd name="connsiteY27" fmla="*/ 66827 h 126568"/>
                  <a:gd name="connsiteX28" fmla="*/ 132512 w 196367"/>
                  <a:gd name="connsiteY28" fmla="*/ 61189 h 126568"/>
                  <a:gd name="connsiteX29" fmla="*/ 132436 w 196367"/>
                  <a:gd name="connsiteY29" fmla="*/ 59817 h 126568"/>
                  <a:gd name="connsiteX30" fmla="*/ 133502 w 196367"/>
                  <a:gd name="connsiteY30" fmla="*/ 59055 h 126568"/>
                  <a:gd name="connsiteX31" fmla="*/ 132359 w 196367"/>
                  <a:gd name="connsiteY31" fmla="*/ 56769 h 126568"/>
                  <a:gd name="connsiteX32" fmla="*/ 127254 w 196367"/>
                  <a:gd name="connsiteY32" fmla="*/ 50978 h 126568"/>
                  <a:gd name="connsiteX33" fmla="*/ 120777 w 196367"/>
                  <a:gd name="connsiteY33" fmla="*/ 42748 h 126568"/>
                  <a:gd name="connsiteX34" fmla="*/ 117653 w 196367"/>
                  <a:gd name="connsiteY34" fmla="*/ 38024 h 126568"/>
                  <a:gd name="connsiteX35" fmla="*/ 113538 w 196367"/>
                  <a:gd name="connsiteY35" fmla="*/ 30556 h 126568"/>
                  <a:gd name="connsiteX36" fmla="*/ 111176 w 196367"/>
                  <a:gd name="connsiteY36" fmla="*/ 27432 h 126568"/>
                  <a:gd name="connsiteX37" fmla="*/ 109118 w 196367"/>
                  <a:gd name="connsiteY37" fmla="*/ 26137 h 126568"/>
                  <a:gd name="connsiteX38" fmla="*/ 105994 w 196367"/>
                  <a:gd name="connsiteY38" fmla="*/ 25374 h 126568"/>
                  <a:gd name="connsiteX39" fmla="*/ 97307 w 196367"/>
                  <a:gd name="connsiteY39" fmla="*/ 24232 h 126568"/>
                  <a:gd name="connsiteX40" fmla="*/ 83134 w 196367"/>
                  <a:gd name="connsiteY40" fmla="*/ 20498 h 126568"/>
                  <a:gd name="connsiteX41" fmla="*/ 63932 w 196367"/>
                  <a:gd name="connsiteY41" fmla="*/ 17450 h 126568"/>
                  <a:gd name="connsiteX42" fmla="*/ 44653 w 196367"/>
                  <a:gd name="connsiteY42" fmla="*/ 11125 h 126568"/>
                  <a:gd name="connsiteX43" fmla="*/ 24689 w 196367"/>
                  <a:gd name="connsiteY43" fmla="*/ 1981 h 126568"/>
                  <a:gd name="connsiteX44" fmla="*/ 16764 w 196367"/>
                  <a:gd name="connsiteY44" fmla="*/ 0 h 126568"/>
                  <a:gd name="connsiteX45" fmla="*/ 9677 w 196367"/>
                  <a:gd name="connsiteY45" fmla="*/ 152 h 126568"/>
                  <a:gd name="connsiteX46" fmla="*/ 4191 w 196367"/>
                  <a:gd name="connsiteY46" fmla="*/ 1676 h 126568"/>
                  <a:gd name="connsiteX47" fmla="*/ 1905 w 196367"/>
                  <a:gd name="connsiteY47" fmla="*/ 3353 h 126568"/>
                  <a:gd name="connsiteX48" fmla="*/ 152 w 196367"/>
                  <a:gd name="connsiteY48" fmla="*/ 5867 h 126568"/>
                  <a:gd name="connsiteX49" fmla="*/ 0 w 196367"/>
                  <a:gd name="connsiteY49" fmla="*/ 8306 h 126568"/>
                  <a:gd name="connsiteX50" fmla="*/ 3200 w 196367"/>
                  <a:gd name="connsiteY50" fmla="*/ 12725 h 126568"/>
                  <a:gd name="connsiteX51" fmla="*/ 8306 w 196367"/>
                  <a:gd name="connsiteY51" fmla="*/ 17221 h 126568"/>
                  <a:gd name="connsiteX52" fmla="*/ 11278 w 196367"/>
                  <a:gd name="connsiteY52" fmla="*/ 18288 h 126568"/>
                  <a:gd name="connsiteX53" fmla="*/ 15011 w 196367"/>
                  <a:gd name="connsiteY53" fmla="*/ 18593 h 126568"/>
                  <a:gd name="connsiteX54" fmla="*/ 18821 w 196367"/>
                  <a:gd name="connsiteY54" fmla="*/ 18288 h 126568"/>
                  <a:gd name="connsiteX55" fmla="*/ 24003 w 196367"/>
                  <a:gd name="connsiteY55" fmla="*/ 16383 h 126568"/>
                  <a:gd name="connsiteX56" fmla="*/ 23241 w 196367"/>
                  <a:gd name="connsiteY56" fmla="*/ 14326 h 126568"/>
                  <a:gd name="connsiteX57" fmla="*/ 23165 w 196367"/>
                  <a:gd name="connsiteY57" fmla="*/ 12802 h 126568"/>
                  <a:gd name="connsiteX58" fmla="*/ 31928 w 196367"/>
                  <a:gd name="connsiteY58" fmla="*/ 13335 h 126568"/>
                  <a:gd name="connsiteX59" fmla="*/ 34290 w 196367"/>
                  <a:gd name="connsiteY59" fmla="*/ 14021 h 126568"/>
                  <a:gd name="connsiteX60" fmla="*/ 31775 w 196367"/>
                  <a:gd name="connsiteY60" fmla="*/ 16383 h 126568"/>
                  <a:gd name="connsiteX61" fmla="*/ 32004 w 196367"/>
                  <a:gd name="connsiteY61" fmla="*/ 18440 h 126568"/>
                  <a:gd name="connsiteX62" fmla="*/ 33376 w 196367"/>
                  <a:gd name="connsiteY62" fmla="*/ 21869 h 126568"/>
                  <a:gd name="connsiteX63" fmla="*/ 33452 w 196367"/>
                  <a:gd name="connsiteY63" fmla="*/ 23012 h 126568"/>
                  <a:gd name="connsiteX64" fmla="*/ 29870 w 196367"/>
                  <a:gd name="connsiteY64" fmla="*/ 19964 h 126568"/>
                  <a:gd name="connsiteX65" fmla="*/ 27432 w 196367"/>
                  <a:gd name="connsiteY65" fmla="*/ 19279 h 126568"/>
                  <a:gd name="connsiteX66" fmla="*/ 20117 w 196367"/>
                  <a:gd name="connsiteY66" fmla="*/ 19659 h 126568"/>
                  <a:gd name="connsiteX67" fmla="*/ 18440 w 196367"/>
                  <a:gd name="connsiteY67" fmla="*/ 20041 h 126568"/>
                  <a:gd name="connsiteX68" fmla="*/ 17221 w 196367"/>
                  <a:gd name="connsiteY68" fmla="*/ 21031 h 126568"/>
                  <a:gd name="connsiteX69" fmla="*/ 15011 w 196367"/>
                  <a:gd name="connsiteY69" fmla="*/ 25984 h 126568"/>
                  <a:gd name="connsiteX70" fmla="*/ 15621 w 196367"/>
                  <a:gd name="connsiteY70" fmla="*/ 26975 h 126568"/>
                  <a:gd name="connsiteX71" fmla="*/ 19355 w 196367"/>
                  <a:gd name="connsiteY71" fmla="*/ 27584 h 126568"/>
                  <a:gd name="connsiteX72" fmla="*/ 19812 w 196367"/>
                  <a:gd name="connsiteY72" fmla="*/ 28651 h 126568"/>
                  <a:gd name="connsiteX73" fmla="*/ 20193 w 196367"/>
                  <a:gd name="connsiteY73" fmla="*/ 32690 h 126568"/>
                  <a:gd name="connsiteX74" fmla="*/ 18440 w 196367"/>
                  <a:gd name="connsiteY74" fmla="*/ 35814 h 126568"/>
                  <a:gd name="connsiteX75" fmla="*/ 18821 w 196367"/>
                  <a:gd name="connsiteY75" fmla="*/ 36881 h 126568"/>
                  <a:gd name="connsiteX76" fmla="*/ 20650 w 196367"/>
                  <a:gd name="connsiteY76" fmla="*/ 37490 h 126568"/>
                  <a:gd name="connsiteX77" fmla="*/ 22479 w 196367"/>
                  <a:gd name="connsiteY77" fmla="*/ 37262 h 126568"/>
                  <a:gd name="connsiteX78" fmla="*/ 26137 w 196367"/>
                  <a:gd name="connsiteY78" fmla="*/ 35128 h 126568"/>
                  <a:gd name="connsiteX79" fmla="*/ 34214 w 196367"/>
                  <a:gd name="connsiteY79" fmla="*/ 35128 h 126568"/>
                  <a:gd name="connsiteX80" fmla="*/ 35662 w 196367"/>
                  <a:gd name="connsiteY80" fmla="*/ 36804 h 126568"/>
                  <a:gd name="connsiteX81" fmla="*/ 36881 w 196367"/>
                  <a:gd name="connsiteY81" fmla="*/ 39091 h 126568"/>
                  <a:gd name="connsiteX82" fmla="*/ 38786 w 196367"/>
                  <a:gd name="connsiteY82" fmla="*/ 40691 h 126568"/>
                  <a:gd name="connsiteX83" fmla="*/ 41072 w 196367"/>
                  <a:gd name="connsiteY83" fmla="*/ 39776 h 126568"/>
                  <a:gd name="connsiteX84" fmla="*/ 41758 w 196367"/>
                  <a:gd name="connsiteY84" fmla="*/ 38557 h 126568"/>
                  <a:gd name="connsiteX85" fmla="*/ 41910 w 196367"/>
                  <a:gd name="connsiteY85" fmla="*/ 36881 h 126568"/>
                  <a:gd name="connsiteX86" fmla="*/ 42672 w 196367"/>
                  <a:gd name="connsiteY86" fmla="*/ 36424 h 126568"/>
                  <a:gd name="connsiteX87" fmla="*/ 43967 w 196367"/>
                  <a:gd name="connsiteY87" fmla="*/ 37262 h 126568"/>
                  <a:gd name="connsiteX88" fmla="*/ 44882 w 196367"/>
                  <a:gd name="connsiteY88" fmla="*/ 38329 h 126568"/>
                  <a:gd name="connsiteX89" fmla="*/ 45339 w 196367"/>
                  <a:gd name="connsiteY89" fmla="*/ 39624 h 126568"/>
                  <a:gd name="connsiteX90" fmla="*/ 45339 w 196367"/>
                  <a:gd name="connsiteY90" fmla="*/ 40843 h 126568"/>
                  <a:gd name="connsiteX91" fmla="*/ 44272 w 196367"/>
                  <a:gd name="connsiteY91" fmla="*/ 43739 h 126568"/>
                  <a:gd name="connsiteX92" fmla="*/ 44729 w 196367"/>
                  <a:gd name="connsiteY92" fmla="*/ 45872 h 126568"/>
                  <a:gd name="connsiteX93" fmla="*/ 45949 w 196367"/>
                  <a:gd name="connsiteY93" fmla="*/ 47854 h 126568"/>
                  <a:gd name="connsiteX94" fmla="*/ 47930 w 196367"/>
                  <a:gd name="connsiteY94" fmla="*/ 49378 h 126568"/>
                  <a:gd name="connsiteX95" fmla="*/ 50444 w 196367"/>
                  <a:gd name="connsiteY95" fmla="*/ 49759 h 126568"/>
                  <a:gd name="connsiteX96" fmla="*/ 53188 w 196367"/>
                  <a:gd name="connsiteY96" fmla="*/ 49225 h 126568"/>
                  <a:gd name="connsiteX97" fmla="*/ 54331 w 196367"/>
                  <a:gd name="connsiteY97" fmla="*/ 48234 h 126568"/>
                  <a:gd name="connsiteX98" fmla="*/ 55169 w 196367"/>
                  <a:gd name="connsiteY98" fmla="*/ 46558 h 126568"/>
                  <a:gd name="connsiteX99" fmla="*/ 56083 w 196367"/>
                  <a:gd name="connsiteY99" fmla="*/ 46101 h 126568"/>
                  <a:gd name="connsiteX100" fmla="*/ 58141 w 196367"/>
                  <a:gd name="connsiteY100" fmla="*/ 47244 h 126568"/>
                  <a:gd name="connsiteX101" fmla="*/ 62179 w 196367"/>
                  <a:gd name="connsiteY101" fmla="*/ 48082 h 126568"/>
                  <a:gd name="connsiteX102" fmla="*/ 64541 w 196367"/>
                  <a:gd name="connsiteY102" fmla="*/ 49530 h 126568"/>
                  <a:gd name="connsiteX103" fmla="*/ 68123 w 196367"/>
                  <a:gd name="connsiteY103" fmla="*/ 55169 h 126568"/>
                  <a:gd name="connsiteX104" fmla="*/ 69418 w 196367"/>
                  <a:gd name="connsiteY104" fmla="*/ 56693 h 126568"/>
                  <a:gd name="connsiteX105" fmla="*/ 70714 w 196367"/>
                  <a:gd name="connsiteY105" fmla="*/ 57379 h 126568"/>
                  <a:gd name="connsiteX106" fmla="*/ 73152 w 196367"/>
                  <a:gd name="connsiteY106" fmla="*/ 57379 h 126568"/>
                  <a:gd name="connsiteX107" fmla="*/ 75438 w 196367"/>
                  <a:gd name="connsiteY107" fmla="*/ 59436 h 126568"/>
                  <a:gd name="connsiteX108" fmla="*/ 77572 w 196367"/>
                  <a:gd name="connsiteY108" fmla="*/ 60274 h 126568"/>
                  <a:gd name="connsiteX109" fmla="*/ 85877 w 196367"/>
                  <a:gd name="connsiteY109" fmla="*/ 59741 h 126568"/>
                  <a:gd name="connsiteX110" fmla="*/ 84963 w 196367"/>
                  <a:gd name="connsiteY110" fmla="*/ 60808 h 126568"/>
                  <a:gd name="connsiteX111" fmla="*/ 73914 w 196367"/>
                  <a:gd name="connsiteY111" fmla="*/ 62408 h 126568"/>
                  <a:gd name="connsiteX112" fmla="*/ 70104 w 196367"/>
                  <a:gd name="connsiteY112" fmla="*/ 63856 h 126568"/>
                  <a:gd name="connsiteX113" fmla="*/ 69494 w 196367"/>
                  <a:gd name="connsiteY113" fmla="*/ 64389 h 126568"/>
                  <a:gd name="connsiteX114" fmla="*/ 69190 w 196367"/>
                  <a:gd name="connsiteY114" fmla="*/ 66142 h 126568"/>
                  <a:gd name="connsiteX115" fmla="*/ 69799 w 196367"/>
                  <a:gd name="connsiteY115" fmla="*/ 72390 h 126568"/>
                  <a:gd name="connsiteX116" fmla="*/ 70942 w 196367"/>
                  <a:gd name="connsiteY116" fmla="*/ 73457 h 126568"/>
                  <a:gd name="connsiteX117" fmla="*/ 71704 w 196367"/>
                  <a:gd name="connsiteY117" fmla="*/ 73304 h 126568"/>
                  <a:gd name="connsiteX118" fmla="*/ 73838 w 196367"/>
                  <a:gd name="connsiteY118" fmla="*/ 70714 h 126568"/>
                  <a:gd name="connsiteX119" fmla="*/ 74828 w 196367"/>
                  <a:gd name="connsiteY119" fmla="*/ 70866 h 126568"/>
                  <a:gd name="connsiteX120" fmla="*/ 79248 w 196367"/>
                  <a:gd name="connsiteY120" fmla="*/ 74219 h 126568"/>
                  <a:gd name="connsiteX121" fmla="*/ 80239 w 196367"/>
                  <a:gd name="connsiteY121" fmla="*/ 73685 h 126568"/>
                  <a:gd name="connsiteX122" fmla="*/ 80620 w 196367"/>
                  <a:gd name="connsiteY122" fmla="*/ 71704 h 126568"/>
                  <a:gd name="connsiteX123" fmla="*/ 81686 w 196367"/>
                  <a:gd name="connsiteY123" fmla="*/ 71171 h 126568"/>
                  <a:gd name="connsiteX124" fmla="*/ 84506 w 196367"/>
                  <a:gd name="connsiteY124" fmla="*/ 72542 h 126568"/>
                  <a:gd name="connsiteX125" fmla="*/ 87173 w 196367"/>
                  <a:gd name="connsiteY125" fmla="*/ 72238 h 126568"/>
                  <a:gd name="connsiteX126" fmla="*/ 88163 w 196367"/>
                  <a:gd name="connsiteY126" fmla="*/ 72847 h 126568"/>
                  <a:gd name="connsiteX127" fmla="*/ 89230 w 196367"/>
                  <a:gd name="connsiteY127" fmla="*/ 74371 h 126568"/>
                  <a:gd name="connsiteX128" fmla="*/ 90297 w 196367"/>
                  <a:gd name="connsiteY128" fmla="*/ 74905 h 126568"/>
                  <a:gd name="connsiteX129" fmla="*/ 93574 w 196367"/>
                  <a:gd name="connsiteY129" fmla="*/ 73228 h 126568"/>
                  <a:gd name="connsiteX130" fmla="*/ 93497 w 196367"/>
                  <a:gd name="connsiteY130" fmla="*/ 74295 h 126568"/>
                  <a:gd name="connsiteX131" fmla="*/ 91669 w 196367"/>
                  <a:gd name="connsiteY131" fmla="*/ 78867 h 126568"/>
                  <a:gd name="connsiteX132" fmla="*/ 92964 w 196367"/>
                  <a:gd name="connsiteY132" fmla="*/ 80848 h 126568"/>
                  <a:gd name="connsiteX133" fmla="*/ 94259 w 196367"/>
                  <a:gd name="connsiteY133" fmla="*/ 80772 h 126568"/>
                  <a:gd name="connsiteX134" fmla="*/ 97460 w 196367"/>
                  <a:gd name="connsiteY134" fmla="*/ 79400 h 126568"/>
                  <a:gd name="connsiteX135" fmla="*/ 98984 w 196367"/>
                  <a:gd name="connsiteY135" fmla="*/ 80239 h 126568"/>
                  <a:gd name="connsiteX136" fmla="*/ 101575 w 196367"/>
                  <a:gd name="connsiteY136" fmla="*/ 83210 h 126568"/>
                  <a:gd name="connsiteX137" fmla="*/ 102946 w 196367"/>
                  <a:gd name="connsiteY137" fmla="*/ 83744 h 126568"/>
                  <a:gd name="connsiteX138" fmla="*/ 104470 w 196367"/>
                  <a:gd name="connsiteY138" fmla="*/ 83591 h 126568"/>
                  <a:gd name="connsiteX139" fmla="*/ 104851 w 196367"/>
                  <a:gd name="connsiteY139" fmla="*/ 83972 h 126568"/>
                  <a:gd name="connsiteX140" fmla="*/ 102641 w 196367"/>
                  <a:gd name="connsiteY140" fmla="*/ 86258 h 126568"/>
                  <a:gd name="connsiteX141" fmla="*/ 98374 w 196367"/>
                  <a:gd name="connsiteY141" fmla="*/ 87859 h 126568"/>
                  <a:gd name="connsiteX142" fmla="*/ 97765 w 196367"/>
                  <a:gd name="connsiteY142" fmla="*/ 88621 h 126568"/>
                  <a:gd name="connsiteX143" fmla="*/ 104242 w 196367"/>
                  <a:gd name="connsiteY143" fmla="*/ 91669 h 126568"/>
                  <a:gd name="connsiteX144" fmla="*/ 108814 w 196367"/>
                  <a:gd name="connsiteY144" fmla="*/ 95479 h 126568"/>
                  <a:gd name="connsiteX145" fmla="*/ 110871 w 196367"/>
                  <a:gd name="connsiteY145" fmla="*/ 96393 h 126568"/>
                  <a:gd name="connsiteX146" fmla="*/ 112014 w 196367"/>
                  <a:gd name="connsiteY146" fmla="*/ 96088 h 126568"/>
                  <a:gd name="connsiteX147" fmla="*/ 115824 w 196367"/>
                  <a:gd name="connsiteY147" fmla="*/ 93269 h 126568"/>
                  <a:gd name="connsiteX148" fmla="*/ 123292 w 196367"/>
                  <a:gd name="connsiteY148" fmla="*/ 93574 h 126568"/>
                  <a:gd name="connsiteX149" fmla="*/ 132664 w 196367"/>
                  <a:gd name="connsiteY149" fmla="*/ 92431 h 126568"/>
                  <a:gd name="connsiteX150" fmla="*/ 133502 w 196367"/>
                  <a:gd name="connsiteY150" fmla="*/ 91592 h 126568"/>
                  <a:gd name="connsiteX151" fmla="*/ 134950 w 196367"/>
                  <a:gd name="connsiteY151" fmla="*/ 89306 h 126568"/>
                  <a:gd name="connsiteX152" fmla="*/ 136093 w 196367"/>
                  <a:gd name="connsiteY152" fmla="*/ 86258 h 126568"/>
                  <a:gd name="connsiteX153" fmla="*/ 136779 w 196367"/>
                  <a:gd name="connsiteY153" fmla="*/ 82906 h 126568"/>
                  <a:gd name="connsiteX154" fmla="*/ 137084 w 196367"/>
                  <a:gd name="connsiteY154" fmla="*/ 82601 h 126568"/>
                  <a:gd name="connsiteX155" fmla="*/ 137541 w 196367"/>
                  <a:gd name="connsiteY155" fmla="*/ 86106 h 126568"/>
                  <a:gd name="connsiteX156" fmla="*/ 136931 w 196367"/>
                  <a:gd name="connsiteY156" fmla="*/ 89002 h 126568"/>
                  <a:gd name="connsiteX157" fmla="*/ 135636 w 196367"/>
                  <a:gd name="connsiteY157" fmla="*/ 91745 h 126568"/>
                  <a:gd name="connsiteX158" fmla="*/ 132359 w 196367"/>
                  <a:gd name="connsiteY158" fmla="*/ 95326 h 126568"/>
                  <a:gd name="connsiteX159" fmla="*/ 124587 w 196367"/>
                  <a:gd name="connsiteY159" fmla="*/ 101956 h 126568"/>
                  <a:gd name="connsiteX160" fmla="*/ 124435 w 196367"/>
                  <a:gd name="connsiteY160" fmla="*/ 102946 h 126568"/>
                  <a:gd name="connsiteX161" fmla="*/ 125120 w 196367"/>
                  <a:gd name="connsiteY161" fmla="*/ 105004 h 126568"/>
                  <a:gd name="connsiteX162" fmla="*/ 129159 w 196367"/>
                  <a:gd name="connsiteY162" fmla="*/ 107442 h 126568"/>
                  <a:gd name="connsiteX163" fmla="*/ 134950 w 196367"/>
                  <a:gd name="connsiteY163" fmla="*/ 110261 h 126568"/>
                  <a:gd name="connsiteX164" fmla="*/ 141884 w 196367"/>
                  <a:gd name="connsiteY164" fmla="*/ 113081 h 12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196367" h="126568">
                    <a:moveTo>
                      <a:pt x="154000" y="117043"/>
                    </a:moveTo>
                    <a:lnTo>
                      <a:pt x="164135" y="121006"/>
                    </a:lnTo>
                    <a:lnTo>
                      <a:pt x="171831" y="123444"/>
                    </a:lnTo>
                    <a:lnTo>
                      <a:pt x="184328" y="126035"/>
                    </a:lnTo>
                    <a:lnTo>
                      <a:pt x="185090" y="126568"/>
                    </a:lnTo>
                    <a:lnTo>
                      <a:pt x="186538" y="125501"/>
                    </a:lnTo>
                    <a:lnTo>
                      <a:pt x="188519" y="122758"/>
                    </a:lnTo>
                    <a:lnTo>
                      <a:pt x="190043" y="121387"/>
                    </a:lnTo>
                    <a:lnTo>
                      <a:pt x="194386" y="122453"/>
                    </a:lnTo>
                    <a:lnTo>
                      <a:pt x="195301" y="122225"/>
                    </a:lnTo>
                    <a:lnTo>
                      <a:pt x="196367" y="120091"/>
                    </a:lnTo>
                    <a:lnTo>
                      <a:pt x="193167" y="112624"/>
                    </a:lnTo>
                    <a:lnTo>
                      <a:pt x="192253" y="109423"/>
                    </a:lnTo>
                    <a:lnTo>
                      <a:pt x="191262" y="108052"/>
                    </a:lnTo>
                    <a:lnTo>
                      <a:pt x="190195" y="108433"/>
                    </a:lnTo>
                    <a:lnTo>
                      <a:pt x="189586" y="109271"/>
                    </a:lnTo>
                    <a:lnTo>
                      <a:pt x="189052" y="112776"/>
                    </a:lnTo>
                    <a:lnTo>
                      <a:pt x="188062" y="113767"/>
                    </a:lnTo>
                    <a:lnTo>
                      <a:pt x="183032" y="101879"/>
                    </a:lnTo>
                    <a:lnTo>
                      <a:pt x="178232" y="95555"/>
                    </a:lnTo>
                    <a:lnTo>
                      <a:pt x="175565" y="89002"/>
                    </a:lnTo>
                    <a:lnTo>
                      <a:pt x="174269" y="87249"/>
                    </a:lnTo>
                    <a:lnTo>
                      <a:pt x="170993" y="84658"/>
                    </a:lnTo>
                    <a:lnTo>
                      <a:pt x="168783" y="81991"/>
                    </a:lnTo>
                    <a:lnTo>
                      <a:pt x="161392" y="78257"/>
                    </a:lnTo>
                    <a:lnTo>
                      <a:pt x="149352" y="74295"/>
                    </a:lnTo>
                    <a:lnTo>
                      <a:pt x="143637" y="71857"/>
                    </a:lnTo>
                    <a:lnTo>
                      <a:pt x="136398" y="66827"/>
                    </a:lnTo>
                    <a:lnTo>
                      <a:pt x="132512" y="61189"/>
                    </a:lnTo>
                    <a:lnTo>
                      <a:pt x="132436" y="59817"/>
                    </a:lnTo>
                    <a:lnTo>
                      <a:pt x="133502" y="59055"/>
                    </a:lnTo>
                    <a:lnTo>
                      <a:pt x="132359" y="56769"/>
                    </a:lnTo>
                    <a:lnTo>
                      <a:pt x="127254" y="50978"/>
                    </a:lnTo>
                    <a:lnTo>
                      <a:pt x="120777" y="42748"/>
                    </a:lnTo>
                    <a:lnTo>
                      <a:pt x="117653" y="38024"/>
                    </a:lnTo>
                    <a:lnTo>
                      <a:pt x="113538" y="30556"/>
                    </a:lnTo>
                    <a:lnTo>
                      <a:pt x="111176" y="27432"/>
                    </a:lnTo>
                    <a:lnTo>
                      <a:pt x="109118" y="26137"/>
                    </a:lnTo>
                    <a:lnTo>
                      <a:pt x="105994" y="25374"/>
                    </a:lnTo>
                    <a:lnTo>
                      <a:pt x="97307" y="24232"/>
                    </a:lnTo>
                    <a:lnTo>
                      <a:pt x="83134" y="20498"/>
                    </a:lnTo>
                    <a:lnTo>
                      <a:pt x="63932" y="17450"/>
                    </a:lnTo>
                    <a:lnTo>
                      <a:pt x="44653" y="11125"/>
                    </a:lnTo>
                    <a:lnTo>
                      <a:pt x="24689" y="1981"/>
                    </a:lnTo>
                    <a:lnTo>
                      <a:pt x="16764" y="0"/>
                    </a:lnTo>
                    <a:lnTo>
                      <a:pt x="9677" y="152"/>
                    </a:lnTo>
                    <a:lnTo>
                      <a:pt x="4191" y="1676"/>
                    </a:lnTo>
                    <a:lnTo>
                      <a:pt x="1905" y="3353"/>
                    </a:lnTo>
                    <a:lnTo>
                      <a:pt x="152" y="5867"/>
                    </a:lnTo>
                    <a:lnTo>
                      <a:pt x="0" y="8306"/>
                    </a:lnTo>
                    <a:lnTo>
                      <a:pt x="3200" y="12725"/>
                    </a:lnTo>
                    <a:lnTo>
                      <a:pt x="8306" y="17221"/>
                    </a:lnTo>
                    <a:lnTo>
                      <a:pt x="11278" y="18288"/>
                    </a:lnTo>
                    <a:lnTo>
                      <a:pt x="15011" y="18593"/>
                    </a:lnTo>
                    <a:lnTo>
                      <a:pt x="18821" y="18288"/>
                    </a:lnTo>
                    <a:lnTo>
                      <a:pt x="24003" y="16383"/>
                    </a:lnTo>
                    <a:lnTo>
                      <a:pt x="23241" y="14326"/>
                    </a:lnTo>
                    <a:lnTo>
                      <a:pt x="23165" y="12802"/>
                    </a:lnTo>
                    <a:lnTo>
                      <a:pt x="31928" y="13335"/>
                    </a:lnTo>
                    <a:lnTo>
                      <a:pt x="34290" y="14021"/>
                    </a:lnTo>
                    <a:lnTo>
                      <a:pt x="31775" y="16383"/>
                    </a:lnTo>
                    <a:lnTo>
                      <a:pt x="32004" y="18440"/>
                    </a:lnTo>
                    <a:lnTo>
                      <a:pt x="33376" y="21869"/>
                    </a:lnTo>
                    <a:lnTo>
                      <a:pt x="33452" y="23012"/>
                    </a:lnTo>
                    <a:lnTo>
                      <a:pt x="29870" y="19964"/>
                    </a:lnTo>
                    <a:lnTo>
                      <a:pt x="27432" y="19279"/>
                    </a:lnTo>
                    <a:lnTo>
                      <a:pt x="20117" y="19659"/>
                    </a:lnTo>
                    <a:lnTo>
                      <a:pt x="18440" y="20041"/>
                    </a:lnTo>
                    <a:lnTo>
                      <a:pt x="17221" y="21031"/>
                    </a:lnTo>
                    <a:lnTo>
                      <a:pt x="15011" y="25984"/>
                    </a:lnTo>
                    <a:lnTo>
                      <a:pt x="15621" y="26975"/>
                    </a:lnTo>
                    <a:lnTo>
                      <a:pt x="19355" y="27584"/>
                    </a:lnTo>
                    <a:lnTo>
                      <a:pt x="19812" y="28651"/>
                    </a:lnTo>
                    <a:lnTo>
                      <a:pt x="20193" y="32690"/>
                    </a:lnTo>
                    <a:lnTo>
                      <a:pt x="18440" y="35814"/>
                    </a:lnTo>
                    <a:lnTo>
                      <a:pt x="18821" y="36881"/>
                    </a:lnTo>
                    <a:lnTo>
                      <a:pt x="20650" y="37490"/>
                    </a:lnTo>
                    <a:lnTo>
                      <a:pt x="22479" y="37262"/>
                    </a:lnTo>
                    <a:lnTo>
                      <a:pt x="26137" y="35128"/>
                    </a:lnTo>
                    <a:lnTo>
                      <a:pt x="34214" y="35128"/>
                    </a:lnTo>
                    <a:lnTo>
                      <a:pt x="35662" y="36804"/>
                    </a:lnTo>
                    <a:lnTo>
                      <a:pt x="36881" y="39091"/>
                    </a:lnTo>
                    <a:lnTo>
                      <a:pt x="38786" y="40691"/>
                    </a:lnTo>
                    <a:lnTo>
                      <a:pt x="41072" y="39776"/>
                    </a:lnTo>
                    <a:lnTo>
                      <a:pt x="41758" y="38557"/>
                    </a:lnTo>
                    <a:lnTo>
                      <a:pt x="41910" y="36881"/>
                    </a:lnTo>
                    <a:lnTo>
                      <a:pt x="42672" y="36424"/>
                    </a:lnTo>
                    <a:lnTo>
                      <a:pt x="43967" y="37262"/>
                    </a:lnTo>
                    <a:lnTo>
                      <a:pt x="44882" y="38329"/>
                    </a:lnTo>
                    <a:lnTo>
                      <a:pt x="45339" y="39624"/>
                    </a:lnTo>
                    <a:lnTo>
                      <a:pt x="45339" y="40843"/>
                    </a:lnTo>
                    <a:lnTo>
                      <a:pt x="44272" y="43739"/>
                    </a:lnTo>
                    <a:lnTo>
                      <a:pt x="44729" y="45872"/>
                    </a:lnTo>
                    <a:lnTo>
                      <a:pt x="45949" y="47854"/>
                    </a:lnTo>
                    <a:lnTo>
                      <a:pt x="47930" y="49378"/>
                    </a:lnTo>
                    <a:lnTo>
                      <a:pt x="50444" y="49759"/>
                    </a:lnTo>
                    <a:lnTo>
                      <a:pt x="53188" y="49225"/>
                    </a:lnTo>
                    <a:lnTo>
                      <a:pt x="54331" y="48234"/>
                    </a:lnTo>
                    <a:lnTo>
                      <a:pt x="55169" y="46558"/>
                    </a:lnTo>
                    <a:lnTo>
                      <a:pt x="56083" y="46101"/>
                    </a:lnTo>
                    <a:lnTo>
                      <a:pt x="58141" y="47244"/>
                    </a:lnTo>
                    <a:lnTo>
                      <a:pt x="62179" y="48082"/>
                    </a:lnTo>
                    <a:lnTo>
                      <a:pt x="64541" y="49530"/>
                    </a:lnTo>
                    <a:lnTo>
                      <a:pt x="68123" y="55169"/>
                    </a:lnTo>
                    <a:lnTo>
                      <a:pt x="69418" y="56693"/>
                    </a:lnTo>
                    <a:lnTo>
                      <a:pt x="70714" y="57379"/>
                    </a:lnTo>
                    <a:lnTo>
                      <a:pt x="73152" y="57379"/>
                    </a:lnTo>
                    <a:lnTo>
                      <a:pt x="75438" y="59436"/>
                    </a:lnTo>
                    <a:lnTo>
                      <a:pt x="77572" y="60274"/>
                    </a:lnTo>
                    <a:lnTo>
                      <a:pt x="85877" y="59741"/>
                    </a:lnTo>
                    <a:lnTo>
                      <a:pt x="84963" y="60808"/>
                    </a:lnTo>
                    <a:lnTo>
                      <a:pt x="73914" y="62408"/>
                    </a:lnTo>
                    <a:lnTo>
                      <a:pt x="70104" y="63856"/>
                    </a:lnTo>
                    <a:lnTo>
                      <a:pt x="69494" y="64389"/>
                    </a:lnTo>
                    <a:lnTo>
                      <a:pt x="69190" y="66142"/>
                    </a:lnTo>
                    <a:lnTo>
                      <a:pt x="69799" y="72390"/>
                    </a:lnTo>
                    <a:lnTo>
                      <a:pt x="70942" y="73457"/>
                    </a:lnTo>
                    <a:lnTo>
                      <a:pt x="71704" y="73304"/>
                    </a:lnTo>
                    <a:lnTo>
                      <a:pt x="73838" y="70714"/>
                    </a:lnTo>
                    <a:lnTo>
                      <a:pt x="74828" y="70866"/>
                    </a:lnTo>
                    <a:lnTo>
                      <a:pt x="79248" y="74219"/>
                    </a:lnTo>
                    <a:lnTo>
                      <a:pt x="80239" y="73685"/>
                    </a:lnTo>
                    <a:lnTo>
                      <a:pt x="80620" y="71704"/>
                    </a:lnTo>
                    <a:lnTo>
                      <a:pt x="81686" y="71171"/>
                    </a:lnTo>
                    <a:lnTo>
                      <a:pt x="84506" y="72542"/>
                    </a:lnTo>
                    <a:lnTo>
                      <a:pt x="87173" y="72238"/>
                    </a:lnTo>
                    <a:lnTo>
                      <a:pt x="88163" y="72847"/>
                    </a:lnTo>
                    <a:lnTo>
                      <a:pt x="89230" y="74371"/>
                    </a:lnTo>
                    <a:lnTo>
                      <a:pt x="90297" y="74905"/>
                    </a:lnTo>
                    <a:lnTo>
                      <a:pt x="93574" y="73228"/>
                    </a:lnTo>
                    <a:lnTo>
                      <a:pt x="93497" y="74295"/>
                    </a:lnTo>
                    <a:lnTo>
                      <a:pt x="91669" y="78867"/>
                    </a:lnTo>
                    <a:lnTo>
                      <a:pt x="92964" y="80848"/>
                    </a:lnTo>
                    <a:lnTo>
                      <a:pt x="94259" y="80772"/>
                    </a:lnTo>
                    <a:lnTo>
                      <a:pt x="97460" y="79400"/>
                    </a:lnTo>
                    <a:lnTo>
                      <a:pt x="98984" y="80239"/>
                    </a:lnTo>
                    <a:lnTo>
                      <a:pt x="101575" y="83210"/>
                    </a:lnTo>
                    <a:lnTo>
                      <a:pt x="102946" y="83744"/>
                    </a:lnTo>
                    <a:lnTo>
                      <a:pt x="104470" y="83591"/>
                    </a:lnTo>
                    <a:lnTo>
                      <a:pt x="104851" y="83972"/>
                    </a:lnTo>
                    <a:lnTo>
                      <a:pt x="102641" y="86258"/>
                    </a:lnTo>
                    <a:lnTo>
                      <a:pt x="98374" y="87859"/>
                    </a:lnTo>
                    <a:lnTo>
                      <a:pt x="97765" y="88621"/>
                    </a:lnTo>
                    <a:lnTo>
                      <a:pt x="104242" y="91669"/>
                    </a:lnTo>
                    <a:lnTo>
                      <a:pt x="108814" y="95479"/>
                    </a:lnTo>
                    <a:lnTo>
                      <a:pt x="110871" y="96393"/>
                    </a:lnTo>
                    <a:lnTo>
                      <a:pt x="112014" y="96088"/>
                    </a:lnTo>
                    <a:lnTo>
                      <a:pt x="115824" y="93269"/>
                    </a:lnTo>
                    <a:lnTo>
                      <a:pt x="123292" y="93574"/>
                    </a:lnTo>
                    <a:lnTo>
                      <a:pt x="132664" y="92431"/>
                    </a:lnTo>
                    <a:lnTo>
                      <a:pt x="133502" y="91592"/>
                    </a:lnTo>
                    <a:lnTo>
                      <a:pt x="134950" y="89306"/>
                    </a:lnTo>
                    <a:lnTo>
                      <a:pt x="136093" y="86258"/>
                    </a:lnTo>
                    <a:lnTo>
                      <a:pt x="136779" y="82906"/>
                    </a:lnTo>
                    <a:lnTo>
                      <a:pt x="137084" y="82601"/>
                    </a:lnTo>
                    <a:lnTo>
                      <a:pt x="137541" y="86106"/>
                    </a:lnTo>
                    <a:lnTo>
                      <a:pt x="136931" y="89002"/>
                    </a:lnTo>
                    <a:lnTo>
                      <a:pt x="135636" y="91745"/>
                    </a:lnTo>
                    <a:lnTo>
                      <a:pt x="132359" y="95326"/>
                    </a:lnTo>
                    <a:lnTo>
                      <a:pt x="124587" y="101956"/>
                    </a:lnTo>
                    <a:lnTo>
                      <a:pt x="124435" y="102946"/>
                    </a:lnTo>
                    <a:lnTo>
                      <a:pt x="125120" y="105004"/>
                    </a:lnTo>
                    <a:lnTo>
                      <a:pt x="129159" y="107442"/>
                    </a:lnTo>
                    <a:lnTo>
                      <a:pt x="134950" y="110261"/>
                    </a:lnTo>
                    <a:lnTo>
                      <a:pt x="141884" y="1130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6" name="Freeform: Shape 1975">
                <a:extLst>
                  <a:ext uri="{FF2B5EF4-FFF2-40B4-BE49-F238E27FC236}">
                    <a16:creationId xmlns:a16="http://schemas.microsoft.com/office/drawing/2014/main" id="{2626A6AD-40BB-4527-96B6-635F05088D2D}"/>
                  </a:ext>
                </a:extLst>
              </p:cNvPr>
              <p:cNvSpPr/>
              <p:nvPr/>
            </p:nvSpPr>
            <p:spPr>
              <a:xfrm>
                <a:off x="1314297" y="836828"/>
                <a:ext cx="211683" cy="133959"/>
              </a:xfrm>
              <a:custGeom>
                <a:avLst/>
                <a:gdLst>
                  <a:gd name="connsiteX0" fmla="*/ 146304 w 211683"/>
                  <a:gd name="connsiteY0" fmla="*/ 6325 h 133959"/>
                  <a:gd name="connsiteX1" fmla="*/ 148361 w 211683"/>
                  <a:gd name="connsiteY1" fmla="*/ 12573 h 133959"/>
                  <a:gd name="connsiteX2" fmla="*/ 151409 w 211683"/>
                  <a:gd name="connsiteY2" fmla="*/ 18212 h 133959"/>
                  <a:gd name="connsiteX3" fmla="*/ 140589 w 211683"/>
                  <a:gd name="connsiteY3" fmla="*/ 19126 h 133959"/>
                  <a:gd name="connsiteX4" fmla="*/ 134417 w 211683"/>
                  <a:gd name="connsiteY4" fmla="*/ 13792 h 133959"/>
                  <a:gd name="connsiteX5" fmla="*/ 121234 w 211683"/>
                  <a:gd name="connsiteY5" fmla="*/ 5563 h 133959"/>
                  <a:gd name="connsiteX6" fmla="*/ 115672 w 211683"/>
                  <a:gd name="connsiteY6" fmla="*/ 4953 h 133959"/>
                  <a:gd name="connsiteX7" fmla="*/ 105766 w 211683"/>
                  <a:gd name="connsiteY7" fmla="*/ 4724 h 133959"/>
                  <a:gd name="connsiteX8" fmla="*/ 93421 w 211683"/>
                  <a:gd name="connsiteY8" fmla="*/ 6401 h 133959"/>
                  <a:gd name="connsiteX9" fmla="*/ 86182 w 211683"/>
                  <a:gd name="connsiteY9" fmla="*/ 8687 h 133959"/>
                  <a:gd name="connsiteX10" fmla="*/ 76276 w 211683"/>
                  <a:gd name="connsiteY10" fmla="*/ 13564 h 133959"/>
                  <a:gd name="connsiteX11" fmla="*/ 73914 w 211683"/>
                  <a:gd name="connsiteY11" fmla="*/ 17374 h 133959"/>
                  <a:gd name="connsiteX12" fmla="*/ 74600 w 211683"/>
                  <a:gd name="connsiteY12" fmla="*/ 18898 h 133959"/>
                  <a:gd name="connsiteX13" fmla="*/ 76657 w 211683"/>
                  <a:gd name="connsiteY13" fmla="*/ 20498 h 133959"/>
                  <a:gd name="connsiteX14" fmla="*/ 83210 w 211683"/>
                  <a:gd name="connsiteY14" fmla="*/ 23698 h 133959"/>
                  <a:gd name="connsiteX15" fmla="*/ 101727 w 211683"/>
                  <a:gd name="connsiteY15" fmla="*/ 26670 h 133959"/>
                  <a:gd name="connsiteX16" fmla="*/ 105308 w 211683"/>
                  <a:gd name="connsiteY16" fmla="*/ 27965 h 133959"/>
                  <a:gd name="connsiteX17" fmla="*/ 109347 w 211683"/>
                  <a:gd name="connsiteY17" fmla="*/ 30328 h 133959"/>
                  <a:gd name="connsiteX18" fmla="*/ 109118 w 211683"/>
                  <a:gd name="connsiteY18" fmla="*/ 31394 h 133959"/>
                  <a:gd name="connsiteX19" fmla="*/ 106832 w 211683"/>
                  <a:gd name="connsiteY19" fmla="*/ 32080 h 133959"/>
                  <a:gd name="connsiteX20" fmla="*/ 94564 w 211683"/>
                  <a:gd name="connsiteY20" fmla="*/ 33680 h 133959"/>
                  <a:gd name="connsiteX21" fmla="*/ 92354 w 211683"/>
                  <a:gd name="connsiteY21" fmla="*/ 34823 h 133959"/>
                  <a:gd name="connsiteX22" fmla="*/ 92354 w 211683"/>
                  <a:gd name="connsiteY22" fmla="*/ 35890 h 133959"/>
                  <a:gd name="connsiteX23" fmla="*/ 101422 w 211683"/>
                  <a:gd name="connsiteY23" fmla="*/ 39472 h 133959"/>
                  <a:gd name="connsiteX24" fmla="*/ 108509 w 211683"/>
                  <a:gd name="connsiteY24" fmla="*/ 39624 h 133959"/>
                  <a:gd name="connsiteX25" fmla="*/ 115519 w 211683"/>
                  <a:gd name="connsiteY25" fmla="*/ 41834 h 133959"/>
                  <a:gd name="connsiteX26" fmla="*/ 126263 w 211683"/>
                  <a:gd name="connsiteY26" fmla="*/ 43510 h 133959"/>
                  <a:gd name="connsiteX27" fmla="*/ 116586 w 211683"/>
                  <a:gd name="connsiteY27" fmla="*/ 44577 h 133959"/>
                  <a:gd name="connsiteX28" fmla="*/ 108356 w 211683"/>
                  <a:gd name="connsiteY28" fmla="*/ 44044 h 133959"/>
                  <a:gd name="connsiteX29" fmla="*/ 105080 w 211683"/>
                  <a:gd name="connsiteY29" fmla="*/ 44501 h 133959"/>
                  <a:gd name="connsiteX30" fmla="*/ 104089 w 211683"/>
                  <a:gd name="connsiteY30" fmla="*/ 45796 h 133959"/>
                  <a:gd name="connsiteX31" fmla="*/ 106451 w 211683"/>
                  <a:gd name="connsiteY31" fmla="*/ 49835 h 133959"/>
                  <a:gd name="connsiteX32" fmla="*/ 109271 w 211683"/>
                  <a:gd name="connsiteY32" fmla="*/ 52730 h 133959"/>
                  <a:gd name="connsiteX33" fmla="*/ 120472 w 211683"/>
                  <a:gd name="connsiteY33" fmla="*/ 58217 h 133959"/>
                  <a:gd name="connsiteX34" fmla="*/ 120015 w 211683"/>
                  <a:gd name="connsiteY34" fmla="*/ 59665 h 133959"/>
                  <a:gd name="connsiteX35" fmla="*/ 117196 w 211683"/>
                  <a:gd name="connsiteY35" fmla="*/ 60731 h 133959"/>
                  <a:gd name="connsiteX36" fmla="*/ 113690 w 211683"/>
                  <a:gd name="connsiteY36" fmla="*/ 60960 h 133959"/>
                  <a:gd name="connsiteX37" fmla="*/ 107671 w 211683"/>
                  <a:gd name="connsiteY37" fmla="*/ 59817 h 133959"/>
                  <a:gd name="connsiteX38" fmla="*/ 104394 w 211683"/>
                  <a:gd name="connsiteY38" fmla="*/ 58141 h 133959"/>
                  <a:gd name="connsiteX39" fmla="*/ 99517 w 211683"/>
                  <a:gd name="connsiteY39" fmla="*/ 54483 h 133959"/>
                  <a:gd name="connsiteX40" fmla="*/ 73533 w 211683"/>
                  <a:gd name="connsiteY40" fmla="*/ 38710 h 133959"/>
                  <a:gd name="connsiteX41" fmla="*/ 67513 w 211683"/>
                  <a:gd name="connsiteY41" fmla="*/ 35662 h 133959"/>
                  <a:gd name="connsiteX42" fmla="*/ 66065 w 211683"/>
                  <a:gd name="connsiteY42" fmla="*/ 33604 h 133959"/>
                  <a:gd name="connsiteX43" fmla="*/ 66294 w 211683"/>
                  <a:gd name="connsiteY43" fmla="*/ 30709 h 133959"/>
                  <a:gd name="connsiteX44" fmla="*/ 64313 w 211683"/>
                  <a:gd name="connsiteY44" fmla="*/ 27813 h 133959"/>
                  <a:gd name="connsiteX45" fmla="*/ 56540 w 211683"/>
                  <a:gd name="connsiteY45" fmla="*/ 22555 h 133959"/>
                  <a:gd name="connsiteX46" fmla="*/ 53569 w 211683"/>
                  <a:gd name="connsiteY46" fmla="*/ 21412 h 133959"/>
                  <a:gd name="connsiteX47" fmla="*/ 43434 w 211683"/>
                  <a:gd name="connsiteY47" fmla="*/ 19355 h 133959"/>
                  <a:gd name="connsiteX48" fmla="*/ 39167 w 211683"/>
                  <a:gd name="connsiteY48" fmla="*/ 19355 h 133959"/>
                  <a:gd name="connsiteX49" fmla="*/ 36424 w 211683"/>
                  <a:gd name="connsiteY49" fmla="*/ 20345 h 133959"/>
                  <a:gd name="connsiteX50" fmla="*/ 32309 w 211683"/>
                  <a:gd name="connsiteY50" fmla="*/ 23470 h 133959"/>
                  <a:gd name="connsiteX51" fmla="*/ 26899 w 211683"/>
                  <a:gd name="connsiteY51" fmla="*/ 28880 h 133959"/>
                  <a:gd name="connsiteX52" fmla="*/ 25603 w 211683"/>
                  <a:gd name="connsiteY52" fmla="*/ 32537 h 133959"/>
                  <a:gd name="connsiteX53" fmla="*/ 31394 w 211683"/>
                  <a:gd name="connsiteY53" fmla="*/ 35890 h 133959"/>
                  <a:gd name="connsiteX54" fmla="*/ 34442 w 211683"/>
                  <a:gd name="connsiteY54" fmla="*/ 36500 h 133959"/>
                  <a:gd name="connsiteX55" fmla="*/ 48082 w 211683"/>
                  <a:gd name="connsiteY55" fmla="*/ 36424 h 133959"/>
                  <a:gd name="connsiteX56" fmla="*/ 49149 w 211683"/>
                  <a:gd name="connsiteY56" fmla="*/ 37871 h 133959"/>
                  <a:gd name="connsiteX57" fmla="*/ 39776 w 211683"/>
                  <a:gd name="connsiteY57" fmla="*/ 43205 h 133959"/>
                  <a:gd name="connsiteX58" fmla="*/ 36347 w 211683"/>
                  <a:gd name="connsiteY58" fmla="*/ 47092 h 133959"/>
                  <a:gd name="connsiteX59" fmla="*/ 35890 w 211683"/>
                  <a:gd name="connsiteY59" fmla="*/ 48463 h 133959"/>
                  <a:gd name="connsiteX60" fmla="*/ 37795 w 211683"/>
                  <a:gd name="connsiteY60" fmla="*/ 51816 h 133959"/>
                  <a:gd name="connsiteX61" fmla="*/ 41910 w 211683"/>
                  <a:gd name="connsiteY61" fmla="*/ 54407 h 133959"/>
                  <a:gd name="connsiteX62" fmla="*/ 52959 w 211683"/>
                  <a:gd name="connsiteY62" fmla="*/ 55702 h 133959"/>
                  <a:gd name="connsiteX63" fmla="*/ 49987 w 211683"/>
                  <a:gd name="connsiteY63" fmla="*/ 59512 h 133959"/>
                  <a:gd name="connsiteX64" fmla="*/ 50063 w 211683"/>
                  <a:gd name="connsiteY64" fmla="*/ 61493 h 133959"/>
                  <a:gd name="connsiteX65" fmla="*/ 51435 w 211683"/>
                  <a:gd name="connsiteY65" fmla="*/ 64313 h 133959"/>
                  <a:gd name="connsiteX66" fmla="*/ 53645 w 211683"/>
                  <a:gd name="connsiteY66" fmla="*/ 67132 h 133959"/>
                  <a:gd name="connsiteX67" fmla="*/ 58522 w 211683"/>
                  <a:gd name="connsiteY67" fmla="*/ 71628 h 133959"/>
                  <a:gd name="connsiteX68" fmla="*/ 59665 w 211683"/>
                  <a:gd name="connsiteY68" fmla="*/ 72009 h 133959"/>
                  <a:gd name="connsiteX69" fmla="*/ 69342 w 211683"/>
                  <a:gd name="connsiteY69" fmla="*/ 70561 h 133959"/>
                  <a:gd name="connsiteX70" fmla="*/ 70790 w 211683"/>
                  <a:gd name="connsiteY70" fmla="*/ 70866 h 133959"/>
                  <a:gd name="connsiteX71" fmla="*/ 65075 w 211683"/>
                  <a:gd name="connsiteY71" fmla="*/ 73609 h 133959"/>
                  <a:gd name="connsiteX72" fmla="*/ 59588 w 211683"/>
                  <a:gd name="connsiteY72" fmla="*/ 73990 h 133959"/>
                  <a:gd name="connsiteX73" fmla="*/ 53340 w 211683"/>
                  <a:gd name="connsiteY73" fmla="*/ 72161 h 133959"/>
                  <a:gd name="connsiteX74" fmla="*/ 46482 w 211683"/>
                  <a:gd name="connsiteY74" fmla="*/ 68199 h 133959"/>
                  <a:gd name="connsiteX75" fmla="*/ 33147 w 211683"/>
                  <a:gd name="connsiteY75" fmla="*/ 64160 h 133959"/>
                  <a:gd name="connsiteX76" fmla="*/ 25298 w 211683"/>
                  <a:gd name="connsiteY76" fmla="*/ 64846 h 133959"/>
                  <a:gd name="connsiteX77" fmla="*/ 20422 w 211683"/>
                  <a:gd name="connsiteY77" fmla="*/ 69723 h 133959"/>
                  <a:gd name="connsiteX78" fmla="*/ 21184 w 211683"/>
                  <a:gd name="connsiteY78" fmla="*/ 72466 h 133959"/>
                  <a:gd name="connsiteX79" fmla="*/ 15011 w 211683"/>
                  <a:gd name="connsiteY79" fmla="*/ 77572 h 133959"/>
                  <a:gd name="connsiteX80" fmla="*/ 2743 w 211683"/>
                  <a:gd name="connsiteY80" fmla="*/ 83363 h 133959"/>
                  <a:gd name="connsiteX81" fmla="*/ 0 w 211683"/>
                  <a:gd name="connsiteY81" fmla="*/ 86411 h 133959"/>
                  <a:gd name="connsiteX82" fmla="*/ 3810 w 211683"/>
                  <a:gd name="connsiteY82" fmla="*/ 90754 h 133959"/>
                  <a:gd name="connsiteX83" fmla="*/ 8153 w 211683"/>
                  <a:gd name="connsiteY83" fmla="*/ 93040 h 133959"/>
                  <a:gd name="connsiteX84" fmla="*/ 9982 w 211683"/>
                  <a:gd name="connsiteY84" fmla="*/ 93040 h 133959"/>
                  <a:gd name="connsiteX85" fmla="*/ 51816 w 211683"/>
                  <a:gd name="connsiteY85" fmla="*/ 85725 h 133959"/>
                  <a:gd name="connsiteX86" fmla="*/ 61646 w 211683"/>
                  <a:gd name="connsiteY86" fmla="*/ 87097 h 133959"/>
                  <a:gd name="connsiteX87" fmla="*/ 73533 w 211683"/>
                  <a:gd name="connsiteY87" fmla="*/ 84734 h 133959"/>
                  <a:gd name="connsiteX88" fmla="*/ 111709 w 211683"/>
                  <a:gd name="connsiteY88" fmla="*/ 80010 h 133959"/>
                  <a:gd name="connsiteX89" fmla="*/ 139675 w 211683"/>
                  <a:gd name="connsiteY89" fmla="*/ 78638 h 133959"/>
                  <a:gd name="connsiteX90" fmla="*/ 139065 w 211683"/>
                  <a:gd name="connsiteY90" fmla="*/ 81001 h 133959"/>
                  <a:gd name="connsiteX91" fmla="*/ 124282 w 211683"/>
                  <a:gd name="connsiteY91" fmla="*/ 82067 h 133959"/>
                  <a:gd name="connsiteX92" fmla="*/ 117881 w 211683"/>
                  <a:gd name="connsiteY92" fmla="*/ 83744 h 133959"/>
                  <a:gd name="connsiteX93" fmla="*/ 117348 w 211683"/>
                  <a:gd name="connsiteY93" fmla="*/ 85420 h 133959"/>
                  <a:gd name="connsiteX94" fmla="*/ 109804 w 211683"/>
                  <a:gd name="connsiteY94" fmla="*/ 88773 h 133959"/>
                  <a:gd name="connsiteX95" fmla="*/ 97612 w 211683"/>
                  <a:gd name="connsiteY95" fmla="*/ 97155 h 133959"/>
                  <a:gd name="connsiteX96" fmla="*/ 80848 w 211683"/>
                  <a:gd name="connsiteY96" fmla="*/ 101422 h 133959"/>
                  <a:gd name="connsiteX97" fmla="*/ 81153 w 211683"/>
                  <a:gd name="connsiteY97" fmla="*/ 102337 h 133959"/>
                  <a:gd name="connsiteX98" fmla="*/ 80086 w 211683"/>
                  <a:gd name="connsiteY98" fmla="*/ 106070 h 133959"/>
                  <a:gd name="connsiteX99" fmla="*/ 84582 w 211683"/>
                  <a:gd name="connsiteY99" fmla="*/ 107975 h 133959"/>
                  <a:gd name="connsiteX100" fmla="*/ 94336 w 211683"/>
                  <a:gd name="connsiteY100" fmla="*/ 110414 h 133959"/>
                  <a:gd name="connsiteX101" fmla="*/ 102794 w 211683"/>
                  <a:gd name="connsiteY101" fmla="*/ 113843 h 133959"/>
                  <a:gd name="connsiteX102" fmla="*/ 102565 w 211683"/>
                  <a:gd name="connsiteY102" fmla="*/ 114605 h 133959"/>
                  <a:gd name="connsiteX103" fmla="*/ 90602 w 211683"/>
                  <a:gd name="connsiteY103" fmla="*/ 115900 h 133959"/>
                  <a:gd name="connsiteX104" fmla="*/ 89687 w 211683"/>
                  <a:gd name="connsiteY104" fmla="*/ 118262 h 133959"/>
                  <a:gd name="connsiteX105" fmla="*/ 94640 w 211683"/>
                  <a:gd name="connsiteY105" fmla="*/ 127635 h 133959"/>
                  <a:gd name="connsiteX106" fmla="*/ 97079 w 211683"/>
                  <a:gd name="connsiteY106" fmla="*/ 130607 h 133959"/>
                  <a:gd name="connsiteX107" fmla="*/ 99365 w 211683"/>
                  <a:gd name="connsiteY107" fmla="*/ 132131 h 133959"/>
                  <a:gd name="connsiteX108" fmla="*/ 110490 w 211683"/>
                  <a:gd name="connsiteY108" fmla="*/ 132512 h 133959"/>
                  <a:gd name="connsiteX109" fmla="*/ 122911 w 211683"/>
                  <a:gd name="connsiteY109" fmla="*/ 133960 h 133959"/>
                  <a:gd name="connsiteX110" fmla="*/ 130912 w 211683"/>
                  <a:gd name="connsiteY110" fmla="*/ 129388 h 133959"/>
                  <a:gd name="connsiteX111" fmla="*/ 134569 w 211683"/>
                  <a:gd name="connsiteY111" fmla="*/ 128930 h 133959"/>
                  <a:gd name="connsiteX112" fmla="*/ 137693 w 211683"/>
                  <a:gd name="connsiteY112" fmla="*/ 130759 h 133959"/>
                  <a:gd name="connsiteX113" fmla="*/ 141122 w 211683"/>
                  <a:gd name="connsiteY113" fmla="*/ 131521 h 133959"/>
                  <a:gd name="connsiteX114" fmla="*/ 146837 w 211683"/>
                  <a:gd name="connsiteY114" fmla="*/ 131140 h 133959"/>
                  <a:gd name="connsiteX115" fmla="*/ 153619 w 211683"/>
                  <a:gd name="connsiteY115" fmla="*/ 131369 h 133959"/>
                  <a:gd name="connsiteX116" fmla="*/ 158725 w 211683"/>
                  <a:gd name="connsiteY116" fmla="*/ 132283 h 133959"/>
                  <a:gd name="connsiteX117" fmla="*/ 163906 w 211683"/>
                  <a:gd name="connsiteY117" fmla="*/ 132055 h 133959"/>
                  <a:gd name="connsiteX118" fmla="*/ 174574 w 211683"/>
                  <a:gd name="connsiteY118" fmla="*/ 130302 h 133959"/>
                  <a:gd name="connsiteX119" fmla="*/ 181280 w 211683"/>
                  <a:gd name="connsiteY119" fmla="*/ 130226 h 133959"/>
                  <a:gd name="connsiteX120" fmla="*/ 186309 w 211683"/>
                  <a:gd name="connsiteY120" fmla="*/ 129235 h 133959"/>
                  <a:gd name="connsiteX121" fmla="*/ 187757 w 211683"/>
                  <a:gd name="connsiteY121" fmla="*/ 128092 h 133959"/>
                  <a:gd name="connsiteX122" fmla="*/ 186309 w 211683"/>
                  <a:gd name="connsiteY122" fmla="*/ 124206 h 133959"/>
                  <a:gd name="connsiteX123" fmla="*/ 182956 w 211683"/>
                  <a:gd name="connsiteY123" fmla="*/ 121006 h 133959"/>
                  <a:gd name="connsiteX124" fmla="*/ 182423 w 211683"/>
                  <a:gd name="connsiteY124" fmla="*/ 119177 h 133959"/>
                  <a:gd name="connsiteX125" fmla="*/ 183337 w 211683"/>
                  <a:gd name="connsiteY125" fmla="*/ 117424 h 133959"/>
                  <a:gd name="connsiteX126" fmla="*/ 184252 w 211683"/>
                  <a:gd name="connsiteY126" fmla="*/ 117272 h 133959"/>
                  <a:gd name="connsiteX127" fmla="*/ 187071 w 211683"/>
                  <a:gd name="connsiteY127" fmla="*/ 120929 h 133959"/>
                  <a:gd name="connsiteX128" fmla="*/ 192100 w 211683"/>
                  <a:gd name="connsiteY128" fmla="*/ 123368 h 133959"/>
                  <a:gd name="connsiteX129" fmla="*/ 193700 w 211683"/>
                  <a:gd name="connsiteY129" fmla="*/ 123749 h 133959"/>
                  <a:gd name="connsiteX130" fmla="*/ 198577 w 211683"/>
                  <a:gd name="connsiteY130" fmla="*/ 122987 h 133959"/>
                  <a:gd name="connsiteX131" fmla="*/ 199111 w 211683"/>
                  <a:gd name="connsiteY131" fmla="*/ 121158 h 133959"/>
                  <a:gd name="connsiteX132" fmla="*/ 197434 w 211683"/>
                  <a:gd name="connsiteY132" fmla="*/ 118110 h 133959"/>
                  <a:gd name="connsiteX133" fmla="*/ 191643 w 211683"/>
                  <a:gd name="connsiteY133" fmla="*/ 112700 h 133959"/>
                  <a:gd name="connsiteX134" fmla="*/ 190652 w 211683"/>
                  <a:gd name="connsiteY134" fmla="*/ 100660 h 133959"/>
                  <a:gd name="connsiteX135" fmla="*/ 199415 w 211683"/>
                  <a:gd name="connsiteY135" fmla="*/ 93497 h 133959"/>
                  <a:gd name="connsiteX136" fmla="*/ 206654 w 211683"/>
                  <a:gd name="connsiteY136" fmla="*/ 97307 h 133959"/>
                  <a:gd name="connsiteX137" fmla="*/ 210617 w 211683"/>
                  <a:gd name="connsiteY137" fmla="*/ 100584 h 133959"/>
                  <a:gd name="connsiteX138" fmla="*/ 211684 w 211683"/>
                  <a:gd name="connsiteY138" fmla="*/ 100355 h 133959"/>
                  <a:gd name="connsiteX139" fmla="*/ 208864 w 211683"/>
                  <a:gd name="connsiteY139" fmla="*/ 90068 h 133959"/>
                  <a:gd name="connsiteX140" fmla="*/ 208940 w 211683"/>
                  <a:gd name="connsiteY140" fmla="*/ 80696 h 133959"/>
                  <a:gd name="connsiteX141" fmla="*/ 207721 w 211683"/>
                  <a:gd name="connsiteY141" fmla="*/ 79781 h 133959"/>
                  <a:gd name="connsiteX142" fmla="*/ 191262 w 211683"/>
                  <a:gd name="connsiteY142" fmla="*/ 75590 h 133959"/>
                  <a:gd name="connsiteX143" fmla="*/ 190195 w 211683"/>
                  <a:gd name="connsiteY143" fmla="*/ 73838 h 133959"/>
                  <a:gd name="connsiteX144" fmla="*/ 197815 w 211683"/>
                  <a:gd name="connsiteY144" fmla="*/ 70485 h 133959"/>
                  <a:gd name="connsiteX145" fmla="*/ 201397 w 211683"/>
                  <a:gd name="connsiteY145" fmla="*/ 66751 h 133959"/>
                  <a:gd name="connsiteX146" fmla="*/ 201397 w 211683"/>
                  <a:gd name="connsiteY146" fmla="*/ 64541 h 133959"/>
                  <a:gd name="connsiteX147" fmla="*/ 199492 w 211683"/>
                  <a:gd name="connsiteY147" fmla="*/ 59741 h 133959"/>
                  <a:gd name="connsiteX148" fmla="*/ 199492 w 211683"/>
                  <a:gd name="connsiteY148" fmla="*/ 56693 h 133959"/>
                  <a:gd name="connsiteX149" fmla="*/ 200939 w 211683"/>
                  <a:gd name="connsiteY149" fmla="*/ 50902 h 133959"/>
                  <a:gd name="connsiteX150" fmla="*/ 204140 w 211683"/>
                  <a:gd name="connsiteY150" fmla="*/ 46406 h 133959"/>
                  <a:gd name="connsiteX151" fmla="*/ 204368 w 211683"/>
                  <a:gd name="connsiteY151" fmla="*/ 44120 h 133959"/>
                  <a:gd name="connsiteX152" fmla="*/ 204140 w 211683"/>
                  <a:gd name="connsiteY152" fmla="*/ 40691 h 133959"/>
                  <a:gd name="connsiteX153" fmla="*/ 202463 w 211683"/>
                  <a:gd name="connsiteY153" fmla="*/ 37338 h 133959"/>
                  <a:gd name="connsiteX154" fmla="*/ 197358 w 211683"/>
                  <a:gd name="connsiteY154" fmla="*/ 31090 h 133959"/>
                  <a:gd name="connsiteX155" fmla="*/ 196063 w 211683"/>
                  <a:gd name="connsiteY155" fmla="*/ 28575 h 133959"/>
                  <a:gd name="connsiteX156" fmla="*/ 196139 w 211683"/>
                  <a:gd name="connsiteY156" fmla="*/ 26365 h 133959"/>
                  <a:gd name="connsiteX157" fmla="*/ 197510 w 211683"/>
                  <a:gd name="connsiteY157" fmla="*/ 24460 h 133959"/>
                  <a:gd name="connsiteX158" fmla="*/ 197968 w 211683"/>
                  <a:gd name="connsiteY158" fmla="*/ 21717 h 133959"/>
                  <a:gd name="connsiteX159" fmla="*/ 197587 w 211683"/>
                  <a:gd name="connsiteY159" fmla="*/ 18136 h 133959"/>
                  <a:gd name="connsiteX160" fmla="*/ 196596 w 211683"/>
                  <a:gd name="connsiteY160" fmla="*/ 15773 h 133959"/>
                  <a:gd name="connsiteX161" fmla="*/ 193396 w 211683"/>
                  <a:gd name="connsiteY161" fmla="*/ 13945 h 133959"/>
                  <a:gd name="connsiteX162" fmla="*/ 187223 w 211683"/>
                  <a:gd name="connsiteY162" fmla="*/ 12878 h 133959"/>
                  <a:gd name="connsiteX163" fmla="*/ 176784 w 211683"/>
                  <a:gd name="connsiteY163" fmla="*/ 9449 h 133959"/>
                  <a:gd name="connsiteX164" fmla="*/ 174727 w 211683"/>
                  <a:gd name="connsiteY164" fmla="*/ 7544 h 133959"/>
                  <a:gd name="connsiteX165" fmla="*/ 165506 w 211683"/>
                  <a:gd name="connsiteY165" fmla="*/ 2057 h 133959"/>
                  <a:gd name="connsiteX166" fmla="*/ 158420 w 211683"/>
                  <a:gd name="connsiteY166" fmla="*/ 0 h 133959"/>
                  <a:gd name="connsiteX167" fmla="*/ 149504 w 211683"/>
                  <a:gd name="connsiteY167" fmla="*/ 4039 h 13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211683" h="133959">
                    <a:moveTo>
                      <a:pt x="146304" y="6325"/>
                    </a:moveTo>
                    <a:lnTo>
                      <a:pt x="148361" y="12573"/>
                    </a:lnTo>
                    <a:lnTo>
                      <a:pt x="151409" y="18212"/>
                    </a:lnTo>
                    <a:lnTo>
                      <a:pt x="140589" y="19126"/>
                    </a:lnTo>
                    <a:lnTo>
                      <a:pt x="134417" y="13792"/>
                    </a:lnTo>
                    <a:lnTo>
                      <a:pt x="121234" y="5563"/>
                    </a:lnTo>
                    <a:lnTo>
                      <a:pt x="115672" y="4953"/>
                    </a:lnTo>
                    <a:lnTo>
                      <a:pt x="105766" y="4724"/>
                    </a:lnTo>
                    <a:lnTo>
                      <a:pt x="93421" y="6401"/>
                    </a:lnTo>
                    <a:lnTo>
                      <a:pt x="86182" y="8687"/>
                    </a:lnTo>
                    <a:lnTo>
                      <a:pt x="76276" y="13564"/>
                    </a:lnTo>
                    <a:lnTo>
                      <a:pt x="73914" y="17374"/>
                    </a:lnTo>
                    <a:lnTo>
                      <a:pt x="74600" y="18898"/>
                    </a:lnTo>
                    <a:lnTo>
                      <a:pt x="76657" y="20498"/>
                    </a:lnTo>
                    <a:lnTo>
                      <a:pt x="83210" y="23698"/>
                    </a:lnTo>
                    <a:lnTo>
                      <a:pt x="101727" y="26670"/>
                    </a:lnTo>
                    <a:lnTo>
                      <a:pt x="105308" y="27965"/>
                    </a:lnTo>
                    <a:lnTo>
                      <a:pt x="109347" y="30328"/>
                    </a:lnTo>
                    <a:lnTo>
                      <a:pt x="109118" y="31394"/>
                    </a:lnTo>
                    <a:lnTo>
                      <a:pt x="106832" y="32080"/>
                    </a:lnTo>
                    <a:lnTo>
                      <a:pt x="94564" y="33680"/>
                    </a:lnTo>
                    <a:lnTo>
                      <a:pt x="92354" y="34823"/>
                    </a:lnTo>
                    <a:lnTo>
                      <a:pt x="92354" y="35890"/>
                    </a:lnTo>
                    <a:lnTo>
                      <a:pt x="101422" y="39472"/>
                    </a:lnTo>
                    <a:lnTo>
                      <a:pt x="108509" y="39624"/>
                    </a:lnTo>
                    <a:lnTo>
                      <a:pt x="115519" y="41834"/>
                    </a:lnTo>
                    <a:lnTo>
                      <a:pt x="126263" y="43510"/>
                    </a:lnTo>
                    <a:lnTo>
                      <a:pt x="116586" y="44577"/>
                    </a:lnTo>
                    <a:lnTo>
                      <a:pt x="108356" y="44044"/>
                    </a:lnTo>
                    <a:lnTo>
                      <a:pt x="105080" y="44501"/>
                    </a:lnTo>
                    <a:lnTo>
                      <a:pt x="104089" y="45796"/>
                    </a:lnTo>
                    <a:lnTo>
                      <a:pt x="106451" y="49835"/>
                    </a:lnTo>
                    <a:lnTo>
                      <a:pt x="109271" y="52730"/>
                    </a:lnTo>
                    <a:lnTo>
                      <a:pt x="120472" y="58217"/>
                    </a:lnTo>
                    <a:lnTo>
                      <a:pt x="120015" y="59665"/>
                    </a:lnTo>
                    <a:lnTo>
                      <a:pt x="117196" y="60731"/>
                    </a:lnTo>
                    <a:lnTo>
                      <a:pt x="113690" y="60960"/>
                    </a:lnTo>
                    <a:lnTo>
                      <a:pt x="107671" y="59817"/>
                    </a:lnTo>
                    <a:lnTo>
                      <a:pt x="104394" y="58141"/>
                    </a:lnTo>
                    <a:lnTo>
                      <a:pt x="99517" y="54483"/>
                    </a:lnTo>
                    <a:lnTo>
                      <a:pt x="73533" y="38710"/>
                    </a:lnTo>
                    <a:lnTo>
                      <a:pt x="67513" y="35662"/>
                    </a:lnTo>
                    <a:lnTo>
                      <a:pt x="66065" y="33604"/>
                    </a:lnTo>
                    <a:lnTo>
                      <a:pt x="66294" y="30709"/>
                    </a:lnTo>
                    <a:lnTo>
                      <a:pt x="64313" y="27813"/>
                    </a:lnTo>
                    <a:lnTo>
                      <a:pt x="56540" y="22555"/>
                    </a:lnTo>
                    <a:lnTo>
                      <a:pt x="53569" y="21412"/>
                    </a:lnTo>
                    <a:lnTo>
                      <a:pt x="43434" y="19355"/>
                    </a:lnTo>
                    <a:lnTo>
                      <a:pt x="39167" y="19355"/>
                    </a:lnTo>
                    <a:lnTo>
                      <a:pt x="36424" y="20345"/>
                    </a:lnTo>
                    <a:lnTo>
                      <a:pt x="32309" y="23470"/>
                    </a:lnTo>
                    <a:lnTo>
                      <a:pt x="26899" y="28880"/>
                    </a:lnTo>
                    <a:lnTo>
                      <a:pt x="25603" y="32537"/>
                    </a:lnTo>
                    <a:lnTo>
                      <a:pt x="31394" y="35890"/>
                    </a:lnTo>
                    <a:lnTo>
                      <a:pt x="34442" y="36500"/>
                    </a:lnTo>
                    <a:lnTo>
                      <a:pt x="48082" y="36424"/>
                    </a:lnTo>
                    <a:lnTo>
                      <a:pt x="49149" y="37871"/>
                    </a:lnTo>
                    <a:lnTo>
                      <a:pt x="39776" y="43205"/>
                    </a:lnTo>
                    <a:lnTo>
                      <a:pt x="36347" y="47092"/>
                    </a:lnTo>
                    <a:lnTo>
                      <a:pt x="35890" y="48463"/>
                    </a:lnTo>
                    <a:lnTo>
                      <a:pt x="37795" y="51816"/>
                    </a:lnTo>
                    <a:lnTo>
                      <a:pt x="41910" y="54407"/>
                    </a:lnTo>
                    <a:lnTo>
                      <a:pt x="52959" y="55702"/>
                    </a:lnTo>
                    <a:lnTo>
                      <a:pt x="49987" y="59512"/>
                    </a:lnTo>
                    <a:lnTo>
                      <a:pt x="50063" y="61493"/>
                    </a:lnTo>
                    <a:lnTo>
                      <a:pt x="51435" y="64313"/>
                    </a:lnTo>
                    <a:lnTo>
                      <a:pt x="53645" y="67132"/>
                    </a:lnTo>
                    <a:lnTo>
                      <a:pt x="58522" y="71628"/>
                    </a:lnTo>
                    <a:lnTo>
                      <a:pt x="59665" y="72009"/>
                    </a:lnTo>
                    <a:lnTo>
                      <a:pt x="69342" y="70561"/>
                    </a:lnTo>
                    <a:lnTo>
                      <a:pt x="70790" y="70866"/>
                    </a:lnTo>
                    <a:lnTo>
                      <a:pt x="65075" y="73609"/>
                    </a:lnTo>
                    <a:lnTo>
                      <a:pt x="59588" y="73990"/>
                    </a:lnTo>
                    <a:lnTo>
                      <a:pt x="53340" y="72161"/>
                    </a:lnTo>
                    <a:lnTo>
                      <a:pt x="46482" y="68199"/>
                    </a:lnTo>
                    <a:lnTo>
                      <a:pt x="33147" y="64160"/>
                    </a:lnTo>
                    <a:lnTo>
                      <a:pt x="25298" y="64846"/>
                    </a:lnTo>
                    <a:lnTo>
                      <a:pt x="20422" y="69723"/>
                    </a:lnTo>
                    <a:lnTo>
                      <a:pt x="21184" y="72466"/>
                    </a:lnTo>
                    <a:lnTo>
                      <a:pt x="15011" y="77572"/>
                    </a:lnTo>
                    <a:lnTo>
                      <a:pt x="2743" y="83363"/>
                    </a:lnTo>
                    <a:lnTo>
                      <a:pt x="0" y="86411"/>
                    </a:lnTo>
                    <a:lnTo>
                      <a:pt x="3810" y="90754"/>
                    </a:lnTo>
                    <a:lnTo>
                      <a:pt x="8153" y="93040"/>
                    </a:lnTo>
                    <a:lnTo>
                      <a:pt x="9982" y="93040"/>
                    </a:lnTo>
                    <a:lnTo>
                      <a:pt x="51816" y="85725"/>
                    </a:lnTo>
                    <a:lnTo>
                      <a:pt x="61646" y="87097"/>
                    </a:lnTo>
                    <a:lnTo>
                      <a:pt x="73533" y="84734"/>
                    </a:lnTo>
                    <a:lnTo>
                      <a:pt x="111709" y="80010"/>
                    </a:lnTo>
                    <a:lnTo>
                      <a:pt x="139675" y="78638"/>
                    </a:lnTo>
                    <a:lnTo>
                      <a:pt x="139065" y="81001"/>
                    </a:lnTo>
                    <a:lnTo>
                      <a:pt x="124282" y="82067"/>
                    </a:lnTo>
                    <a:lnTo>
                      <a:pt x="117881" y="83744"/>
                    </a:lnTo>
                    <a:lnTo>
                      <a:pt x="117348" y="85420"/>
                    </a:lnTo>
                    <a:lnTo>
                      <a:pt x="109804" y="88773"/>
                    </a:lnTo>
                    <a:lnTo>
                      <a:pt x="97612" y="97155"/>
                    </a:lnTo>
                    <a:lnTo>
                      <a:pt x="80848" y="101422"/>
                    </a:lnTo>
                    <a:lnTo>
                      <a:pt x="81153" y="102337"/>
                    </a:lnTo>
                    <a:lnTo>
                      <a:pt x="80086" y="106070"/>
                    </a:lnTo>
                    <a:lnTo>
                      <a:pt x="84582" y="107975"/>
                    </a:lnTo>
                    <a:lnTo>
                      <a:pt x="94336" y="110414"/>
                    </a:lnTo>
                    <a:lnTo>
                      <a:pt x="102794" y="113843"/>
                    </a:lnTo>
                    <a:lnTo>
                      <a:pt x="102565" y="114605"/>
                    </a:lnTo>
                    <a:lnTo>
                      <a:pt x="90602" y="115900"/>
                    </a:lnTo>
                    <a:lnTo>
                      <a:pt x="89687" y="118262"/>
                    </a:lnTo>
                    <a:lnTo>
                      <a:pt x="94640" y="127635"/>
                    </a:lnTo>
                    <a:lnTo>
                      <a:pt x="97079" y="130607"/>
                    </a:lnTo>
                    <a:lnTo>
                      <a:pt x="99365" y="132131"/>
                    </a:lnTo>
                    <a:lnTo>
                      <a:pt x="110490" y="132512"/>
                    </a:lnTo>
                    <a:lnTo>
                      <a:pt x="122911" y="133960"/>
                    </a:lnTo>
                    <a:lnTo>
                      <a:pt x="130912" y="129388"/>
                    </a:lnTo>
                    <a:lnTo>
                      <a:pt x="134569" y="128930"/>
                    </a:lnTo>
                    <a:lnTo>
                      <a:pt x="137693" y="130759"/>
                    </a:lnTo>
                    <a:lnTo>
                      <a:pt x="141122" y="131521"/>
                    </a:lnTo>
                    <a:lnTo>
                      <a:pt x="146837" y="131140"/>
                    </a:lnTo>
                    <a:lnTo>
                      <a:pt x="153619" y="131369"/>
                    </a:lnTo>
                    <a:lnTo>
                      <a:pt x="158725" y="132283"/>
                    </a:lnTo>
                    <a:lnTo>
                      <a:pt x="163906" y="132055"/>
                    </a:lnTo>
                    <a:lnTo>
                      <a:pt x="174574" y="130302"/>
                    </a:lnTo>
                    <a:lnTo>
                      <a:pt x="181280" y="130226"/>
                    </a:lnTo>
                    <a:lnTo>
                      <a:pt x="186309" y="129235"/>
                    </a:lnTo>
                    <a:lnTo>
                      <a:pt x="187757" y="128092"/>
                    </a:lnTo>
                    <a:lnTo>
                      <a:pt x="186309" y="124206"/>
                    </a:lnTo>
                    <a:lnTo>
                      <a:pt x="182956" y="121006"/>
                    </a:lnTo>
                    <a:lnTo>
                      <a:pt x="182423" y="119177"/>
                    </a:lnTo>
                    <a:lnTo>
                      <a:pt x="183337" y="117424"/>
                    </a:lnTo>
                    <a:lnTo>
                      <a:pt x="184252" y="117272"/>
                    </a:lnTo>
                    <a:lnTo>
                      <a:pt x="187071" y="120929"/>
                    </a:lnTo>
                    <a:lnTo>
                      <a:pt x="192100" y="123368"/>
                    </a:lnTo>
                    <a:lnTo>
                      <a:pt x="193700" y="123749"/>
                    </a:lnTo>
                    <a:lnTo>
                      <a:pt x="198577" y="122987"/>
                    </a:lnTo>
                    <a:lnTo>
                      <a:pt x="199111" y="121158"/>
                    </a:lnTo>
                    <a:lnTo>
                      <a:pt x="197434" y="118110"/>
                    </a:lnTo>
                    <a:lnTo>
                      <a:pt x="191643" y="112700"/>
                    </a:lnTo>
                    <a:lnTo>
                      <a:pt x="190652" y="100660"/>
                    </a:lnTo>
                    <a:lnTo>
                      <a:pt x="199415" y="93497"/>
                    </a:lnTo>
                    <a:lnTo>
                      <a:pt x="206654" y="97307"/>
                    </a:lnTo>
                    <a:lnTo>
                      <a:pt x="210617" y="100584"/>
                    </a:lnTo>
                    <a:lnTo>
                      <a:pt x="211684" y="100355"/>
                    </a:lnTo>
                    <a:lnTo>
                      <a:pt x="208864" y="90068"/>
                    </a:lnTo>
                    <a:lnTo>
                      <a:pt x="208940" y="80696"/>
                    </a:lnTo>
                    <a:lnTo>
                      <a:pt x="207721" y="79781"/>
                    </a:lnTo>
                    <a:lnTo>
                      <a:pt x="191262" y="75590"/>
                    </a:lnTo>
                    <a:lnTo>
                      <a:pt x="190195" y="73838"/>
                    </a:lnTo>
                    <a:lnTo>
                      <a:pt x="197815" y="70485"/>
                    </a:lnTo>
                    <a:lnTo>
                      <a:pt x="201397" y="66751"/>
                    </a:lnTo>
                    <a:lnTo>
                      <a:pt x="201397" y="64541"/>
                    </a:lnTo>
                    <a:lnTo>
                      <a:pt x="199492" y="59741"/>
                    </a:lnTo>
                    <a:lnTo>
                      <a:pt x="199492" y="56693"/>
                    </a:lnTo>
                    <a:lnTo>
                      <a:pt x="200939" y="50902"/>
                    </a:lnTo>
                    <a:lnTo>
                      <a:pt x="204140" y="46406"/>
                    </a:lnTo>
                    <a:lnTo>
                      <a:pt x="204368" y="44120"/>
                    </a:lnTo>
                    <a:lnTo>
                      <a:pt x="204140" y="40691"/>
                    </a:lnTo>
                    <a:lnTo>
                      <a:pt x="202463" y="37338"/>
                    </a:lnTo>
                    <a:lnTo>
                      <a:pt x="197358" y="31090"/>
                    </a:lnTo>
                    <a:lnTo>
                      <a:pt x="196063" y="28575"/>
                    </a:lnTo>
                    <a:lnTo>
                      <a:pt x="196139" y="26365"/>
                    </a:lnTo>
                    <a:lnTo>
                      <a:pt x="197510" y="24460"/>
                    </a:lnTo>
                    <a:lnTo>
                      <a:pt x="197968" y="21717"/>
                    </a:lnTo>
                    <a:lnTo>
                      <a:pt x="197587" y="18136"/>
                    </a:lnTo>
                    <a:lnTo>
                      <a:pt x="196596" y="15773"/>
                    </a:lnTo>
                    <a:lnTo>
                      <a:pt x="193396" y="13945"/>
                    </a:lnTo>
                    <a:lnTo>
                      <a:pt x="187223" y="12878"/>
                    </a:lnTo>
                    <a:lnTo>
                      <a:pt x="176784" y="9449"/>
                    </a:lnTo>
                    <a:lnTo>
                      <a:pt x="174727" y="7544"/>
                    </a:lnTo>
                    <a:lnTo>
                      <a:pt x="165506" y="2057"/>
                    </a:lnTo>
                    <a:lnTo>
                      <a:pt x="158420" y="0"/>
                    </a:lnTo>
                    <a:lnTo>
                      <a:pt x="149504" y="40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7" name="Freeform: Shape 1976">
                <a:extLst>
                  <a:ext uri="{FF2B5EF4-FFF2-40B4-BE49-F238E27FC236}">
                    <a16:creationId xmlns:a16="http://schemas.microsoft.com/office/drawing/2014/main" id="{0D99CDA8-70EF-4E53-963C-EA0954CC43E9}"/>
                  </a:ext>
                </a:extLst>
              </p:cNvPr>
              <p:cNvSpPr/>
              <p:nvPr/>
            </p:nvSpPr>
            <p:spPr>
              <a:xfrm>
                <a:off x="2220925" y="1373809"/>
                <a:ext cx="45567" cy="37109"/>
              </a:xfrm>
              <a:custGeom>
                <a:avLst/>
                <a:gdLst>
                  <a:gd name="connsiteX0" fmla="*/ 18364 w 45567"/>
                  <a:gd name="connsiteY0" fmla="*/ 17983 h 37109"/>
                  <a:gd name="connsiteX1" fmla="*/ 10058 w 45567"/>
                  <a:gd name="connsiteY1" fmla="*/ 20346 h 37109"/>
                  <a:gd name="connsiteX2" fmla="*/ 6325 w 45567"/>
                  <a:gd name="connsiteY2" fmla="*/ 22936 h 37109"/>
                  <a:gd name="connsiteX3" fmla="*/ 3886 w 45567"/>
                  <a:gd name="connsiteY3" fmla="*/ 26822 h 37109"/>
                  <a:gd name="connsiteX4" fmla="*/ 1981 w 45567"/>
                  <a:gd name="connsiteY4" fmla="*/ 29261 h 37109"/>
                  <a:gd name="connsiteX5" fmla="*/ 533 w 45567"/>
                  <a:gd name="connsiteY5" fmla="*/ 30328 h 37109"/>
                  <a:gd name="connsiteX6" fmla="*/ 0 w 45567"/>
                  <a:gd name="connsiteY6" fmla="*/ 31471 h 37109"/>
                  <a:gd name="connsiteX7" fmla="*/ 610 w 45567"/>
                  <a:gd name="connsiteY7" fmla="*/ 33681 h 37109"/>
                  <a:gd name="connsiteX8" fmla="*/ 1753 w 45567"/>
                  <a:gd name="connsiteY8" fmla="*/ 35814 h 37109"/>
                  <a:gd name="connsiteX9" fmla="*/ 4877 w 45567"/>
                  <a:gd name="connsiteY9" fmla="*/ 37109 h 37109"/>
                  <a:gd name="connsiteX10" fmla="*/ 7544 w 45567"/>
                  <a:gd name="connsiteY10" fmla="*/ 36652 h 37109"/>
                  <a:gd name="connsiteX11" fmla="*/ 13640 w 45567"/>
                  <a:gd name="connsiteY11" fmla="*/ 34138 h 37109"/>
                  <a:gd name="connsiteX12" fmla="*/ 21412 w 45567"/>
                  <a:gd name="connsiteY12" fmla="*/ 31928 h 37109"/>
                  <a:gd name="connsiteX13" fmla="*/ 24308 w 45567"/>
                  <a:gd name="connsiteY13" fmla="*/ 29566 h 37109"/>
                  <a:gd name="connsiteX14" fmla="*/ 27127 w 45567"/>
                  <a:gd name="connsiteY14" fmla="*/ 25375 h 37109"/>
                  <a:gd name="connsiteX15" fmla="*/ 31394 w 45567"/>
                  <a:gd name="connsiteY15" fmla="*/ 20955 h 37109"/>
                  <a:gd name="connsiteX16" fmla="*/ 32766 w 45567"/>
                  <a:gd name="connsiteY16" fmla="*/ 19126 h 37109"/>
                  <a:gd name="connsiteX17" fmla="*/ 33071 w 45567"/>
                  <a:gd name="connsiteY17" fmla="*/ 17602 h 37109"/>
                  <a:gd name="connsiteX18" fmla="*/ 33833 w 45567"/>
                  <a:gd name="connsiteY18" fmla="*/ 16459 h 37109"/>
                  <a:gd name="connsiteX19" fmla="*/ 37491 w 45567"/>
                  <a:gd name="connsiteY19" fmla="*/ 12878 h 37109"/>
                  <a:gd name="connsiteX20" fmla="*/ 43358 w 45567"/>
                  <a:gd name="connsiteY20" fmla="*/ 8611 h 37109"/>
                  <a:gd name="connsiteX21" fmla="*/ 45568 w 45567"/>
                  <a:gd name="connsiteY21" fmla="*/ 5791 h 37109"/>
                  <a:gd name="connsiteX22" fmla="*/ 45415 w 45567"/>
                  <a:gd name="connsiteY22" fmla="*/ 5029 h 37109"/>
                  <a:gd name="connsiteX23" fmla="*/ 43891 w 45567"/>
                  <a:gd name="connsiteY23" fmla="*/ 1905 h 37109"/>
                  <a:gd name="connsiteX24" fmla="*/ 42824 w 45567"/>
                  <a:gd name="connsiteY24" fmla="*/ 686 h 37109"/>
                  <a:gd name="connsiteX25" fmla="*/ 41605 w 45567"/>
                  <a:gd name="connsiteY25" fmla="*/ 229 h 37109"/>
                  <a:gd name="connsiteX26" fmla="*/ 36728 w 45567"/>
                  <a:gd name="connsiteY26" fmla="*/ 0 h 37109"/>
                  <a:gd name="connsiteX27" fmla="*/ 31318 w 45567"/>
                  <a:gd name="connsiteY27" fmla="*/ 1219 h 37109"/>
                  <a:gd name="connsiteX28" fmla="*/ 29261 w 45567"/>
                  <a:gd name="connsiteY28" fmla="*/ 2591 h 37109"/>
                  <a:gd name="connsiteX29" fmla="*/ 27737 w 45567"/>
                  <a:gd name="connsiteY29" fmla="*/ 4343 h 37109"/>
                  <a:gd name="connsiteX30" fmla="*/ 27737 w 45567"/>
                  <a:gd name="connsiteY30" fmla="*/ 6096 h 37109"/>
                  <a:gd name="connsiteX31" fmla="*/ 29261 w 45567"/>
                  <a:gd name="connsiteY31" fmla="*/ 7696 h 37109"/>
                  <a:gd name="connsiteX32" fmla="*/ 28804 w 45567"/>
                  <a:gd name="connsiteY32" fmla="*/ 8611 h 37109"/>
                  <a:gd name="connsiteX33" fmla="*/ 24536 w 45567"/>
                  <a:gd name="connsiteY33" fmla="*/ 9296 h 37109"/>
                  <a:gd name="connsiteX34" fmla="*/ 23317 w 45567"/>
                  <a:gd name="connsiteY34" fmla="*/ 10439 h 37109"/>
                  <a:gd name="connsiteX35" fmla="*/ 19583 w 45567"/>
                  <a:gd name="connsiteY35" fmla="*/ 17145 h 3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5567" h="37109">
                    <a:moveTo>
                      <a:pt x="18364" y="17983"/>
                    </a:moveTo>
                    <a:lnTo>
                      <a:pt x="10058" y="20346"/>
                    </a:lnTo>
                    <a:lnTo>
                      <a:pt x="6325" y="22936"/>
                    </a:lnTo>
                    <a:lnTo>
                      <a:pt x="3886" y="26822"/>
                    </a:lnTo>
                    <a:lnTo>
                      <a:pt x="1981" y="29261"/>
                    </a:lnTo>
                    <a:lnTo>
                      <a:pt x="533" y="30328"/>
                    </a:lnTo>
                    <a:lnTo>
                      <a:pt x="0" y="31471"/>
                    </a:lnTo>
                    <a:lnTo>
                      <a:pt x="610" y="33681"/>
                    </a:lnTo>
                    <a:lnTo>
                      <a:pt x="1753" y="35814"/>
                    </a:lnTo>
                    <a:lnTo>
                      <a:pt x="4877" y="37109"/>
                    </a:lnTo>
                    <a:lnTo>
                      <a:pt x="7544" y="36652"/>
                    </a:lnTo>
                    <a:lnTo>
                      <a:pt x="13640" y="34138"/>
                    </a:lnTo>
                    <a:lnTo>
                      <a:pt x="21412" y="31928"/>
                    </a:lnTo>
                    <a:lnTo>
                      <a:pt x="24308" y="29566"/>
                    </a:lnTo>
                    <a:lnTo>
                      <a:pt x="27127" y="25375"/>
                    </a:lnTo>
                    <a:lnTo>
                      <a:pt x="31394" y="20955"/>
                    </a:lnTo>
                    <a:lnTo>
                      <a:pt x="32766" y="19126"/>
                    </a:lnTo>
                    <a:lnTo>
                      <a:pt x="33071" y="17602"/>
                    </a:lnTo>
                    <a:lnTo>
                      <a:pt x="33833" y="16459"/>
                    </a:lnTo>
                    <a:lnTo>
                      <a:pt x="37491" y="12878"/>
                    </a:lnTo>
                    <a:lnTo>
                      <a:pt x="43358" y="8611"/>
                    </a:lnTo>
                    <a:lnTo>
                      <a:pt x="45568" y="5791"/>
                    </a:lnTo>
                    <a:lnTo>
                      <a:pt x="45415" y="5029"/>
                    </a:lnTo>
                    <a:lnTo>
                      <a:pt x="43891" y="1905"/>
                    </a:lnTo>
                    <a:lnTo>
                      <a:pt x="42824" y="686"/>
                    </a:lnTo>
                    <a:lnTo>
                      <a:pt x="41605" y="229"/>
                    </a:lnTo>
                    <a:lnTo>
                      <a:pt x="36728" y="0"/>
                    </a:lnTo>
                    <a:lnTo>
                      <a:pt x="31318" y="1219"/>
                    </a:lnTo>
                    <a:lnTo>
                      <a:pt x="29261" y="2591"/>
                    </a:lnTo>
                    <a:lnTo>
                      <a:pt x="27737" y="4343"/>
                    </a:lnTo>
                    <a:lnTo>
                      <a:pt x="27737" y="6096"/>
                    </a:lnTo>
                    <a:lnTo>
                      <a:pt x="29261" y="7696"/>
                    </a:lnTo>
                    <a:lnTo>
                      <a:pt x="28804" y="8611"/>
                    </a:lnTo>
                    <a:lnTo>
                      <a:pt x="24536" y="9296"/>
                    </a:lnTo>
                    <a:lnTo>
                      <a:pt x="23317" y="10439"/>
                    </a:lnTo>
                    <a:lnTo>
                      <a:pt x="19583" y="1714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8" name="Freeform: Shape 1977">
                <a:extLst>
                  <a:ext uri="{FF2B5EF4-FFF2-40B4-BE49-F238E27FC236}">
                    <a16:creationId xmlns:a16="http://schemas.microsoft.com/office/drawing/2014/main" id="{7EE4A957-840B-444F-8A7A-194AA6627380}"/>
                  </a:ext>
                </a:extLst>
              </p:cNvPr>
              <p:cNvSpPr/>
              <p:nvPr/>
            </p:nvSpPr>
            <p:spPr>
              <a:xfrm>
                <a:off x="2213990" y="2136952"/>
                <a:ext cx="3962" cy="8458"/>
              </a:xfrm>
              <a:custGeom>
                <a:avLst/>
                <a:gdLst>
                  <a:gd name="connsiteX0" fmla="*/ 1219 w 3962"/>
                  <a:gd name="connsiteY0" fmla="*/ 8458 h 8458"/>
                  <a:gd name="connsiteX1" fmla="*/ 2591 w 3962"/>
                  <a:gd name="connsiteY1" fmla="*/ 7772 h 8458"/>
                  <a:gd name="connsiteX2" fmla="*/ 3429 w 3962"/>
                  <a:gd name="connsiteY2" fmla="*/ 7163 h 8458"/>
                  <a:gd name="connsiteX3" fmla="*/ 3886 w 3962"/>
                  <a:gd name="connsiteY3" fmla="*/ 6172 h 8458"/>
                  <a:gd name="connsiteX4" fmla="*/ 3963 w 3962"/>
                  <a:gd name="connsiteY4" fmla="*/ 4648 h 8458"/>
                  <a:gd name="connsiteX5" fmla="*/ 3581 w 3962"/>
                  <a:gd name="connsiteY5" fmla="*/ 3048 h 8458"/>
                  <a:gd name="connsiteX6" fmla="*/ 2820 w 3962"/>
                  <a:gd name="connsiteY6" fmla="*/ 1524 h 8458"/>
                  <a:gd name="connsiteX7" fmla="*/ 1219 w 3962"/>
                  <a:gd name="connsiteY7" fmla="*/ 0 h 8458"/>
                  <a:gd name="connsiteX8" fmla="*/ 533 w 3962"/>
                  <a:gd name="connsiteY8" fmla="*/ 152 h 8458"/>
                  <a:gd name="connsiteX9" fmla="*/ 0 w 3962"/>
                  <a:gd name="connsiteY9" fmla="*/ 991 h 8458"/>
                  <a:gd name="connsiteX10" fmla="*/ 76 w 3962"/>
                  <a:gd name="connsiteY10" fmla="*/ 1905 h 8458"/>
                  <a:gd name="connsiteX11" fmla="*/ 1296 w 3962"/>
                  <a:gd name="connsiteY11" fmla="*/ 3581 h 8458"/>
                  <a:gd name="connsiteX12" fmla="*/ 229 w 3962"/>
                  <a:gd name="connsiteY12" fmla="*/ 8458 h 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2" h="8458">
                    <a:moveTo>
                      <a:pt x="1219" y="8458"/>
                    </a:moveTo>
                    <a:lnTo>
                      <a:pt x="2591" y="7772"/>
                    </a:lnTo>
                    <a:lnTo>
                      <a:pt x="3429" y="7163"/>
                    </a:lnTo>
                    <a:lnTo>
                      <a:pt x="3886" y="6172"/>
                    </a:lnTo>
                    <a:lnTo>
                      <a:pt x="3963" y="4648"/>
                    </a:lnTo>
                    <a:lnTo>
                      <a:pt x="3581" y="3048"/>
                    </a:lnTo>
                    <a:lnTo>
                      <a:pt x="2820" y="1524"/>
                    </a:lnTo>
                    <a:lnTo>
                      <a:pt x="1219" y="0"/>
                    </a:lnTo>
                    <a:lnTo>
                      <a:pt x="533" y="152"/>
                    </a:lnTo>
                    <a:lnTo>
                      <a:pt x="0" y="991"/>
                    </a:lnTo>
                    <a:lnTo>
                      <a:pt x="76" y="1905"/>
                    </a:lnTo>
                    <a:lnTo>
                      <a:pt x="1296" y="3581"/>
                    </a:lnTo>
                    <a:lnTo>
                      <a:pt x="229" y="84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9" name="Freeform: Shape 1978">
                <a:extLst>
                  <a:ext uri="{FF2B5EF4-FFF2-40B4-BE49-F238E27FC236}">
                    <a16:creationId xmlns:a16="http://schemas.microsoft.com/office/drawing/2014/main" id="{9E93AA63-70BF-49AA-BD4F-E2238DE16163}"/>
                  </a:ext>
                </a:extLst>
              </p:cNvPr>
              <p:cNvSpPr/>
              <p:nvPr/>
            </p:nvSpPr>
            <p:spPr>
              <a:xfrm>
                <a:off x="2185339" y="1973503"/>
                <a:ext cx="6095" cy="5867"/>
              </a:xfrm>
              <a:custGeom>
                <a:avLst/>
                <a:gdLst>
                  <a:gd name="connsiteX0" fmla="*/ 1524 w 6095"/>
                  <a:gd name="connsiteY0" fmla="*/ 5715 h 5867"/>
                  <a:gd name="connsiteX1" fmla="*/ 3200 w 6095"/>
                  <a:gd name="connsiteY1" fmla="*/ 4496 h 5867"/>
                  <a:gd name="connsiteX2" fmla="*/ 5410 w 6095"/>
                  <a:gd name="connsiteY2" fmla="*/ 2286 h 5867"/>
                  <a:gd name="connsiteX3" fmla="*/ 6096 w 6095"/>
                  <a:gd name="connsiteY3" fmla="*/ 838 h 5867"/>
                  <a:gd name="connsiteX4" fmla="*/ 4419 w 6095"/>
                  <a:gd name="connsiteY4" fmla="*/ 0 h 5867"/>
                  <a:gd name="connsiteX5" fmla="*/ 2591 w 6095"/>
                  <a:gd name="connsiteY5" fmla="*/ 2515 h 5867"/>
                  <a:gd name="connsiteX6" fmla="*/ 914 w 6095"/>
                  <a:gd name="connsiteY6" fmla="*/ 2819 h 5867"/>
                  <a:gd name="connsiteX7" fmla="*/ 0 w 6095"/>
                  <a:gd name="connsiteY7" fmla="*/ 5182 h 5867"/>
                  <a:gd name="connsiteX8" fmla="*/ 229 w 6095"/>
                  <a:gd name="connsiteY8" fmla="*/ 5868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5" h="5867">
                    <a:moveTo>
                      <a:pt x="1524" y="5715"/>
                    </a:moveTo>
                    <a:lnTo>
                      <a:pt x="3200" y="4496"/>
                    </a:lnTo>
                    <a:lnTo>
                      <a:pt x="5410" y="2286"/>
                    </a:lnTo>
                    <a:lnTo>
                      <a:pt x="6096" y="838"/>
                    </a:lnTo>
                    <a:lnTo>
                      <a:pt x="4419" y="0"/>
                    </a:lnTo>
                    <a:lnTo>
                      <a:pt x="2591" y="2515"/>
                    </a:lnTo>
                    <a:lnTo>
                      <a:pt x="914" y="2819"/>
                    </a:lnTo>
                    <a:lnTo>
                      <a:pt x="0" y="5182"/>
                    </a:lnTo>
                    <a:lnTo>
                      <a:pt x="229" y="58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0" name="Freeform: Shape 1979">
                <a:extLst>
                  <a:ext uri="{FF2B5EF4-FFF2-40B4-BE49-F238E27FC236}">
                    <a16:creationId xmlns:a16="http://schemas.microsoft.com/office/drawing/2014/main" id="{94B8233E-3B5B-41C0-8E88-29BA4C558CF4}"/>
                  </a:ext>
                </a:extLst>
              </p:cNvPr>
              <p:cNvSpPr/>
              <p:nvPr/>
            </p:nvSpPr>
            <p:spPr>
              <a:xfrm>
                <a:off x="2204161" y="2092452"/>
                <a:ext cx="4800" cy="9143"/>
              </a:xfrm>
              <a:custGeom>
                <a:avLst/>
                <a:gdLst>
                  <a:gd name="connsiteX0" fmla="*/ 1752 w 4800"/>
                  <a:gd name="connsiteY0" fmla="*/ 8839 h 9143"/>
                  <a:gd name="connsiteX1" fmla="*/ 2438 w 4800"/>
                  <a:gd name="connsiteY1" fmla="*/ 5182 h 9143"/>
                  <a:gd name="connsiteX2" fmla="*/ 4115 w 4800"/>
                  <a:gd name="connsiteY2" fmla="*/ 5562 h 9143"/>
                  <a:gd name="connsiteX3" fmla="*/ 4724 w 4800"/>
                  <a:gd name="connsiteY3" fmla="*/ 5105 h 9143"/>
                  <a:gd name="connsiteX4" fmla="*/ 4801 w 4800"/>
                  <a:gd name="connsiteY4" fmla="*/ 2896 h 9143"/>
                  <a:gd name="connsiteX5" fmla="*/ 4343 w 4800"/>
                  <a:gd name="connsiteY5" fmla="*/ 152 h 9143"/>
                  <a:gd name="connsiteX6" fmla="*/ 3734 w 4800"/>
                  <a:gd name="connsiteY6" fmla="*/ 0 h 9143"/>
                  <a:gd name="connsiteX7" fmla="*/ 2743 w 4800"/>
                  <a:gd name="connsiteY7" fmla="*/ 457 h 9143"/>
                  <a:gd name="connsiteX8" fmla="*/ 1067 w 4800"/>
                  <a:gd name="connsiteY8" fmla="*/ 2667 h 9143"/>
                  <a:gd name="connsiteX9" fmla="*/ 686 w 4800"/>
                  <a:gd name="connsiteY9" fmla="*/ 3657 h 9143"/>
                  <a:gd name="connsiteX10" fmla="*/ 838 w 4800"/>
                  <a:gd name="connsiteY10" fmla="*/ 4953 h 9143"/>
                  <a:gd name="connsiteX11" fmla="*/ 0 w 4800"/>
                  <a:gd name="connsiteY11" fmla="*/ 6934 h 9143"/>
                  <a:gd name="connsiteX12" fmla="*/ 1143 w 4800"/>
                  <a:gd name="connsiteY12" fmla="*/ 9144 h 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0" h="9143">
                    <a:moveTo>
                      <a:pt x="1752" y="8839"/>
                    </a:moveTo>
                    <a:lnTo>
                      <a:pt x="2438" y="5182"/>
                    </a:lnTo>
                    <a:lnTo>
                      <a:pt x="4115" y="5562"/>
                    </a:lnTo>
                    <a:lnTo>
                      <a:pt x="4724" y="5105"/>
                    </a:lnTo>
                    <a:lnTo>
                      <a:pt x="4801" y="2896"/>
                    </a:lnTo>
                    <a:lnTo>
                      <a:pt x="4343" y="152"/>
                    </a:lnTo>
                    <a:lnTo>
                      <a:pt x="3734" y="0"/>
                    </a:lnTo>
                    <a:lnTo>
                      <a:pt x="2743" y="457"/>
                    </a:lnTo>
                    <a:lnTo>
                      <a:pt x="1067" y="2667"/>
                    </a:lnTo>
                    <a:lnTo>
                      <a:pt x="686" y="3657"/>
                    </a:lnTo>
                    <a:lnTo>
                      <a:pt x="838" y="4953"/>
                    </a:lnTo>
                    <a:lnTo>
                      <a:pt x="0" y="6934"/>
                    </a:lnTo>
                    <a:lnTo>
                      <a:pt x="1143" y="91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1" name="Freeform: Shape 1980">
                <a:extLst>
                  <a:ext uri="{FF2B5EF4-FFF2-40B4-BE49-F238E27FC236}">
                    <a16:creationId xmlns:a16="http://schemas.microsoft.com/office/drawing/2014/main" id="{B2901799-29C0-4FC2-B241-AFC9BC5BD6FA}"/>
                  </a:ext>
                </a:extLst>
              </p:cNvPr>
              <p:cNvSpPr/>
              <p:nvPr/>
            </p:nvSpPr>
            <p:spPr>
              <a:xfrm>
                <a:off x="2199970" y="2133371"/>
                <a:ext cx="4648" cy="5867"/>
              </a:xfrm>
              <a:custGeom>
                <a:avLst/>
                <a:gdLst>
                  <a:gd name="connsiteX0" fmla="*/ 1829 w 4648"/>
                  <a:gd name="connsiteY0" fmla="*/ 0 h 5867"/>
                  <a:gd name="connsiteX1" fmla="*/ 0 w 4648"/>
                  <a:gd name="connsiteY1" fmla="*/ 2057 h 5867"/>
                  <a:gd name="connsiteX2" fmla="*/ 76 w 4648"/>
                  <a:gd name="connsiteY2" fmla="*/ 4801 h 5867"/>
                  <a:gd name="connsiteX3" fmla="*/ 1981 w 4648"/>
                  <a:gd name="connsiteY3" fmla="*/ 5867 h 5867"/>
                  <a:gd name="connsiteX4" fmla="*/ 3048 w 4648"/>
                  <a:gd name="connsiteY4" fmla="*/ 4877 h 5867"/>
                  <a:gd name="connsiteX5" fmla="*/ 4267 w 4648"/>
                  <a:gd name="connsiteY5" fmla="*/ 2667 h 5867"/>
                  <a:gd name="connsiteX6" fmla="*/ 4648 w 4648"/>
                  <a:gd name="connsiteY6" fmla="*/ 1143 h 5867"/>
                  <a:gd name="connsiteX7" fmla="*/ 3353 w 4648"/>
                  <a:gd name="connsiteY7" fmla="*/ 76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8" h="5867">
                    <a:moveTo>
                      <a:pt x="1829" y="0"/>
                    </a:moveTo>
                    <a:lnTo>
                      <a:pt x="0" y="2057"/>
                    </a:lnTo>
                    <a:lnTo>
                      <a:pt x="76" y="4801"/>
                    </a:lnTo>
                    <a:lnTo>
                      <a:pt x="1981" y="5867"/>
                    </a:lnTo>
                    <a:lnTo>
                      <a:pt x="3048" y="4877"/>
                    </a:lnTo>
                    <a:lnTo>
                      <a:pt x="4267" y="2667"/>
                    </a:lnTo>
                    <a:lnTo>
                      <a:pt x="4648" y="1143"/>
                    </a:lnTo>
                    <a:lnTo>
                      <a:pt x="3353" y="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2" name="Freeform: Shape 1981">
                <a:extLst>
                  <a:ext uri="{FF2B5EF4-FFF2-40B4-BE49-F238E27FC236}">
                    <a16:creationId xmlns:a16="http://schemas.microsoft.com/office/drawing/2014/main" id="{81A109F9-7BB4-4261-8022-539AAB63D356}"/>
                  </a:ext>
                </a:extLst>
              </p:cNvPr>
              <p:cNvSpPr/>
              <p:nvPr/>
            </p:nvSpPr>
            <p:spPr>
              <a:xfrm>
                <a:off x="2242489" y="1349959"/>
                <a:ext cx="34061" cy="17678"/>
              </a:xfrm>
              <a:custGeom>
                <a:avLst/>
                <a:gdLst>
                  <a:gd name="connsiteX0" fmla="*/ 7239 w 34061"/>
                  <a:gd name="connsiteY0" fmla="*/ 16154 h 17678"/>
                  <a:gd name="connsiteX1" fmla="*/ 11506 w 34061"/>
                  <a:gd name="connsiteY1" fmla="*/ 16916 h 17678"/>
                  <a:gd name="connsiteX2" fmla="*/ 14707 w 34061"/>
                  <a:gd name="connsiteY2" fmla="*/ 16154 h 17678"/>
                  <a:gd name="connsiteX3" fmla="*/ 20955 w 34061"/>
                  <a:gd name="connsiteY3" fmla="*/ 12802 h 17678"/>
                  <a:gd name="connsiteX4" fmla="*/ 31318 w 34061"/>
                  <a:gd name="connsiteY4" fmla="*/ 8915 h 17678"/>
                  <a:gd name="connsiteX5" fmla="*/ 34061 w 34061"/>
                  <a:gd name="connsiteY5" fmla="*/ 6858 h 17678"/>
                  <a:gd name="connsiteX6" fmla="*/ 33757 w 34061"/>
                  <a:gd name="connsiteY6" fmla="*/ 5105 h 17678"/>
                  <a:gd name="connsiteX7" fmla="*/ 31775 w 34061"/>
                  <a:gd name="connsiteY7" fmla="*/ 1676 h 17678"/>
                  <a:gd name="connsiteX8" fmla="*/ 27279 w 34061"/>
                  <a:gd name="connsiteY8" fmla="*/ 76 h 17678"/>
                  <a:gd name="connsiteX9" fmla="*/ 25070 w 34061"/>
                  <a:gd name="connsiteY9" fmla="*/ 0 h 17678"/>
                  <a:gd name="connsiteX10" fmla="*/ 22707 w 34061"/>
                  <a:gd name="connsiteY10" fmla="*/ 1524 h 17678"/>
                  <a:gd name="connsiteX11" fmla="*/ 22555 w 34061"/>
                  <a:gd name="connsiteY11" fmla="*/ 3581 h 17678"/>
                  <a:gd name="connsiteX12" fmla="*/ 21412 w 34061"/>
                  <a:gd name="connsiteY12" fmla="*/ 4953 h 17678"/>
                  <a:gd name="connsiteX13" fmla="*/ 19583 w 34061"/>
                  <a:gd name="connsiteY13" fmla="*/ 4420 h 17678"/>
                  <a:gd name="connsiteX14" fmla="*/ 17297 w 34061"/>
                  <a:gd name="connsiteY14" fmla="*/ 6096 h 17678"/>
                  <a:gd name="connsiteX15" fmla="*/ 10516 w 34061"/>
                  <a:gd name="connsiteY15" fmla="*/ 6858 h 17678"/>
                  <a:gd name="connsiteX16" fmla="*/ 2286 w 34061"/>
                  <a:gd name="connsiteY16" fmla="*/ 14783 h 17678"/>
                  <a:gd name="connsiteX17" fmla="*/ 0 w 34061"/>
                  <a:gd name="connsiteY17" fmla="*/ 17526 h 17678"/>
                  <a:gd name="connsiteX18" fmla="*/ 2057 w 34061"/>
                  <a:gd name="connsiteY18" fmla="*/ 17678 h 1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061" h="17678">
                    <a:moveTo>
                      <a:pt x="7239" y="16154"/>
                    </a:moveTo>
                    <a:lnTo>
                      <a:pt x="11506" y="16916"/>
                    </a:lnTo>
                    <a:lnTo>
                      <a:pt x="14707" y="16154"/>
                    </a:lnTo>
                    <a:lnTo>
                      <a:pt x="20955" y="12802"/>
                    </a:lnTo>
                    <a:lnTo>
                      <a:pt x="31318" y="8915"/>
                    </a:lnTo>
                    <a:lnTo>
                      <a:pt x="34061" y="6858"/>
                    </a:lnTo>
                    <a:lnTo>
                      <a:pt x="33757" y="5105"/>
                    </a:lnTo>
                    <a:lnTo>
                      <a:pt x="31775" y="1676"/>
                    </a:lnTo>
                    <a:lnTo>
                      <a:pt x="27279" y="76"/>
                    </a:lnTo>
                    <a:lnTo>
                      <a:pt x="25070" y="0"/>
                    </a:lnTo>
                    <a:lnTo>
                      <a:pt x="22707" y="1524"/>
                    </a:lnTo>
                    <a:lnTo>
                      <a:pt x="22555" y="3581"/>
                    </a:lnTo>
                    <a:lnTo>
                      <a:pt x="21412" y="4953"/>
                    </a:lnTo>
                    <a:lnTo>
                      <a:pt x="19583" y="4420"/>
                    </a:lnTo>
                    <a:lnTo>
                      <a:pt x="17297" y="6096"/>
                    </a:lnTo>
                    <a:lnTo>
                      <a:pt x="10516" y="6858"/>
                    </a:lnTo>
                    <a:lnTo>
                      <a:pt x="2286" y="14783"/>
                    </a:lnTo>
                    <a:lnTo>
                      <a:pt x="0" y="17526"/>
                    </a:lnTo>
                    <a:lnTo>
                      <a:pt x="2057" y="1767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3" name="Freeform: Shape 1982">
                <a:extLst>
                  <a:ext uri="{FF2B5EF4-FFF2-40B4-BE49-F238E27FC236}">
                    <a16:creationId xmlns:a16="http://schemas.microsoft.com/office/drawing/2014/main" id="{CDFE5749-14C8-4688-868E-8630DB8690E7}"/>
                  </a:ext>
                </a:extLst>
              </p:cNvPr>
              <p:cNvSpPr/>
              <p:nvPr/>
            </p:nvSpPr>
            <p:spPr>
              <a:xfrm>
                <a:off x="2167127" y="1345158"/>
                <a:ext cx="55321" cy="20497"/>
              </a:xfrm>
              <a:custGeom>
                <a:avLst/>
                <a:gdLst>
                  <a:gd name="connsiteX0" fmla="*/ 52807 w 55321"/>
                  <a:gd name="connsiteY0" fmla="*/ 1524 h 20497"/>
                  <a:gd name="connsiteX1" fmla="*/ 46482 w 55321"/>
                  <a:gd name="connsiteY1" fmla="*/ 0 h 20497"/>
                  <a:gd name="connsiteX2" fmla="*/ 41758 w 55321"/>
                  <a:gd name="connsiteY2" fmla="*/ 991 h 20497"/>
                  <a:gd name="connsiteX3" fmla="*/ 35814 w 55321"/>
                  <a:gd name="connsiteY3" fmla="*/ 3734 h 20497"/>
                  <a:gd name="connsiteX4" fmla="*/ 31852 w 55321"/>
                  <a:gd name="connsiteY4" fmla="*/ 4877 h 20497"/>
                  <a:gd name="connsiteX5" fmla="*/ 28346 w 55321"/>
                  <a:gd name="connsiteY5" fmla="*/ 4420 h 20497"/>
                  <a:gd name="connsiteX6" fmla="*/ 25908 w 55321"/>
                  <a:gd name="connsiteY6" fmla="*/ 4953 h 20497"/>
                  <a:gd name="connsiteX7" fmla="*/ 24156 w 55321"/>
                  <a:gd name="connsiteY7" fmla="*/ 1905 h 20497"/>
                  <a:gd name="connsiteX8" fmla="*/ 22479 w 55321"/>
                  <a:gd name="connsiteY8" fmla="*/ 533 h 20497"/>
                  <a:gd name="connsiteX9" fmla="*/ 19355 w 55321"/>
                  <a:gd name="connsiteY9" fmla="*/ 1143 h 20497"/>
                  <a:gd name="connsiteX10" fmla="*/ 14326 w 55321"/>
                  <a:gd name="connsiteY10" fmla="*/ 838 h 20497"/>
                  <a:gd name="connsiteX11" fmla="*/ 13792 w 55321"/>
                  <a:gd name="connsiteY11" fmla="*/ 1829 h 20497"/>
                  <a:gd name="connsiteX12" fmla="*/ 13335 w 55321"/>
                  <a:gd name="connsiteY12" fmla="*/ 4496 h 20497"/>
                  <a:gd name="connsiteX13" fmla="*/ 12649 w 55321"/>
                  <a:gd name="connsiteY13" fmla="*/ 5029 h 20497"/>
                  <a:gd name="connsiteX14" fmla="*/ 5410 w 55321"/>
                  <a:gd name="connsiteY14" fmla="*/ 4039 h 20497"/>
                  <a:gd name="connsiteX15" fmla="*/ 2591 w 55321"/>
                  <a:gd name="connsiteY15" fmla="*/ 4801 h 20497"/>
                  <a:gd name="connsiteX16" fmla="*/ 610 w 55321"/>
                  <a:gd name="connsiteY16" fmla="*/ 6782 h 20497"/>
                  <a:gd name="connsiteX17" fmla="*/ 0 w 55321"/>
                  <a:gd name="connsiteY17" fmla="*/ 8230 h 20497"/>
                  <a:gd name="connsiteX18" fmla="*/ 610 w 55321"/>
                  <a:gd name="connsiteY18" fmla="*/ 9068 h 20497"/>
                  <a:gd name="connsiteX19" fmla="*/ 13411 w 55321"/>
                  <a:gd name="connsiteY19" fmla="*/ 10897 h 20497"/>
                  <a:gd name="connsiteX20" fmla="*/ 15316 w 55321"/>
                  <a:gd name="connsiteY20" fmla="*/ 12116 h 20497"/>
                  <a:gd name="connsiteX21" fmla="*/ 17983 w 55321"/>
                  <a:gd name="connsiteY21" fmla="*/ 15240 h 20497"/>
                  <a:gd name="connsiteX22" fmla="*/ 19126 w 55321"/>
                  <a:gd name="connsiteY22" fmla="*/ 15469 h 20497"/>
                  <a:gd name="connsiteX23" fmla="*/ 20346 w 55321"/>
                  <a:gd name="connsiteY23" fmla="*/ 14326 h 20497"/>
                  <a:gd name="connsiteX24" fmla="*/ 21260 w 55321"/>
                  <a:gd name="connsiteY24" fmla="*/ 14783 h 20497"/>
                  <a:gd name="connsiteX25" fmla="*/ 21946 w 55321"/>
                  <a:gd name="connsiteY25" fmla="*/ 16916 h 20497"/>
                  <a:gd name="connsiteX26" fmla="*/ 24460 w 55321"/>
                  <a:gd name="connsiteY26" fmla="*/ 18669 h 20497"/>
                  <a:gd name="connsiteX27" fmla="*/ 28956 w 55321"/>
                  <a:gd name="connsiteY27" fmla="*/ 20193 h 20497"/>
                  <a:gd name="connsiteX28" fmla="*/ 31623 w 55321"/>
                  <a:gd name="connsiteY28" fmla="*/ 20498 h 20497"/>
                  <a:gd name="connsiteX29" fmla="*/ 32538 w 55321"/>
                  <a:gd name="connsiteY29" fmla="*/ 19507 h 20497"/>
                  <a:gd name="connsiteX30" fmla="*/ 31852 w 55321"/>
                  <a:gd name="connsiteY30" fmla="*/ 17297 h 20497"/>
                  <a:gd name="connsiteX31" fmla="*/ 28880 w 55321"/>
                  <a:gd name="connsiteY31" fmla="*/ 11963 h 20497"/>
                  <a:gd name="connsiteX32" fmla="*/ 35357 w 55321"/>
                  <a:gd name="connsiteY32" fmla="*/ 13716 h 20497"/>
                  <a:gd name="connsiteX33" fmla="*/ 48082 w 55321"/>
                  <a:gd name="connsiteY33" fmla="*/ 12192 h 20497"/>
                  <a:gd name="connsiteX34" fmla="*/ 53873 w 55321"/>
                  <a:gd name="connsiteY34" fmla="*/ 8534 h 20497"/>
                  <a:gd name="connsiteX35" fmla="*/ 55321 w 55321"/>
                  <a:gd name="connsiteY35" fmla="*/ 6706 h 20497"/>
                  <a:gd name="connsiteX36" fmla="*/ 54407 w 55321"/>
                  <a:gd name="connsiteY36" fmla="*/ 5410 h 20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5321" h="20497">
                    <a:moveTo>
                      <a:pt x="52807" y="1524"/>
                    </a:moveTo>
                    <a:lnTo>
                      <a:pt x="46482" y="0"/>
                    </a:lnTo>
                    <a:lnTo>
                      <a:pt x="41758" y="991"/>
                    </a:lnTo>
                    <a:lnTo>
                      <a:pt x="35814" y="3734"/>
                    </a:lnTo>
                    <a:lnTo>
                      <a:pt x="31852" y="4877"/>
                    </a:lnTo>
                    <a:lnTo>
                      <a:pt x="28346" y="4420"/>
                    </a:lnTo>
                    <a:lnTo>
                      <a:pt x="25908" y="4953"/>
                    </a:lnTo>
                    <a:lnTo>
                      <a:pt x="24156" y="1905"/>
                    </a:lnTo>
                    <a:lnTo>
                      <a:pt x="22479" y="533"/>
                    </a:lnTo>
                    <a:lnTo>
                      <a:pt x="19355" y="1143"/>
                    </a:lnTo>
                    <a:lnTo>
                      <a:pt x="14326" y="838"/>
                    </a:lnTo>
                    <a:lnTo>
                      <a:pt x="13792" y="1829"/>
                    </a:lnTo>
                    <a:lnTo>
                      <a:pt x="13335" y="4496"/>
                    </a:lnTo>
                    <a:lnTo>
                      <a:pt x="12649" y="5029"/>
                    </a:lnTo>
                    <a:lnTo>
                      <a:pt x="5410" y="4039"/>
                    </a:lnTo>
                    <a:lnTo>
                      <a:pt x="2591" y="4801"/>
                    </a:lnTo>
                    <a:lnTo>
                      <a:pt x="610" y="6782"/>
                    </a:lnTo>
                    <a:lnTo>
                      <a:pt x="0" y="8230"/>
                    </a:lnTo>
                    <a:lnTo>
                      <a:pt x="610" y="9068"/>
                    </a:lnTo>
                    <a:lnTo>
                      <a:pt x="13411" y="10897"/>
                    </a:lnTo>
                    <a:lnTo>
                      <a:pt x="15316" y="12116"/>
                    </a:lnTo>
                    <a:lnTo>
                      <a:pt x="17983" y="15240"/>
                    </a:lnTo>
                    <a:lnTo>
                      <a:pt x="19126" y="15469"/>
                    </a:lnTo>
                    <a:lnTo>
                      <a:pt x="20346" y="14326"/>
                    </a:lnTo>
                    <a:lnTo>
                      <a:pt x="21260" y="14783"/>
                    </a:lnTo>
                    <a:lnTo>
                      <a:pt x="21946" y="16916"/>
                    </a:lnTo>
                    <a:lnTo>
                      <a:pt x="24460" y="18669"/>
                    </a:lnTo>
                    <a:lnTo>
                      <a:pt x="28956" y="20193"/>
                    </a:lnTo>
                    <a:lnTo>
                      <a:pt x="31623" y="20498"/>
                    </a:lnTo>
                    <a:lnTo>
                      <a:pt x="32538" y="19507"/>
                    </a:lnTo>
                    <a:lnTo>
                      <a:pt x="31852" y="17297"/>
                    </a:lnTo>
                    <a:lnTo>
                      <a:pt x="28880" y="11963"/>
                    </a:lnTo>
                    <a:lnTo>
                      <a:pt x="35357" y="13716"/>
                    </a:lnTo>
                    <a:lnTo>
                      <a:pt x="48082" y="12192"/>
                    </a:lnTo>
                    <a:lnTo>
                      <a:pt x="53873" y="8534"/>
                    </a:lnTo>
                    <a:lnTo>
                      <a:pt x="55321" y="6706"/>
                    </a:lnTo>
                    <a:lnTo>
                      <a:pt x="54407" y="54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4" name="Freeform: Shape 1983">
                <a:extLst>
                  <a:ext uri="{FF2B5EF4-FFF2-40B4-BE49-F238E27FC236}">
                    <a16:creationId xmlns:a16="http://schemas.microsoft.com/office/drawing/2014/main" id="{53E5D2E2-60E7-4515-BEF5-6C5DF939179F}"/>
                  </a:ext>
                </a:extLst>
              </p:cNvPr>
              <p:cNvSpPr/>
              <p:nvPr/>
            </p:nvSpPr>
            <p:spPr>
              <a:xfrm>
                <a:off x="2229840" y="1443304"/>
                <a:ext cx="13487" cy="11353"/>
              </a:xfrm>
              <a:custGeom>
                <a:avLst/>
                <a:gdLst>
                  <a:gd name="connsiteX0" fmla="*/ 8611 w 13487"/>
                  <a:gd name="connsiteY0" fmla="*/ 0 h 11353"/>
                  <a:gd name="connsiteX1" fmla="*/ 838 w 13487"/>
                  <a:gd name="connsiteY1" fmla="*/ 1143 h 11353"/>
                  <a:gd name="connsiteX2" fmla="*/ 0 w 13487"/>
                  <a:gd name="connsiteY2" fmla="*/ 5867 h 11353"/>
                  <a:gd name="connsiteX3" fmla="*/ 76 w 13487"/>
                  <a:gd name="connsiteY3" fmla="*/ 7849 h 11353"/>
                  <a:gd name="connsiteX4" fmla="*/ 4343 w 13487"/>
                  <a:gd name="connsiteY4" fmla="*/ 11354 h 11353"/>
                  <a:gd name="connsiteX5" fmla="*/ 7467 w 13487"/>
                  <a:gd name="connsiteY5" fmla="*/ 10668 h 11353"/>
                  <a:gd name="connsiteX6" fmla="*/ 13487 w 13487"/>
                  <a:gd name="connsiteY6" fmla="*/ 5639 h 11353"/>
                  <a:gd name="connsiteX7" fmla="*/ 11887 w 13487"/>
                  <a:gd name="connsiteY7" fmla="*/ 2819 h 1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87" h="11353">
                    <a:moveTo>
                      <a:pt x="8611" y="0"/>
                    </a:moveTo>
                    <a:lnTo>
                      <a:pt x="838" y="1143"/>
                    </a:lnTo>
                    <a:lnTo>
                      <a:pt x="0" y="5867"/>
                    </a:lnTo>
                    <a:lnTo>
                      <a:pt x="76" y="7849"/>
                    </a:lnTo>
                    <a:lnTo>
                      <a:pt x="4343" y="11354"/>
                    </a:lnTo>
                    <a:lnTo>
                      <a:pt x="7467" y="10668"/>
                    </a:lnTo>
                    <a:lnTo>
                      <a:pt x="13487" y="5639"/>
                    </a:lnTo>
                    <a:lnTo>
                      <a:pt x="11887" y="28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5" name="Freeform: Shape 1984">
                <a:extLst>
                  <a:ext uri="{FF2B5EF4-FFF2-40B4-BE49-F238E27FC236}">
                    <a16:creationId xmlns:a16="http://schemas.microsoft.com/office/drawing/2014/main" id="{1068DA4C-49CA-4C8B-BCF3-4DE56D9C33E3}"/>
                  </a:ext>
                </a:extLst>
              </p:cNvPr>
              <p:cNvSpPr/>
              <p:nvPr/>
            </p:nvSpPr>
            <p:spPr>
              <a:xfrm>
                <a:off x="2187016" y="1816607"/>
                <a:ext cx="39090" cy="48463"/>
              </a:xfrm>
              <a:custGeom>
                <a:avLst/>
                <a:gdLst>
                  <a:gd name="connsiteX0" fmla="*/ 10668 w 39090"/>
                  <a:gd name="connsiteY0" fmla="*/ 42139 h 48463"/>
                  <a:gd name="connsiteX1" fmla="*/ 14859 w 39090"/>
                  <a:gd name="connsiteY1" fmla="*/ 46406 h 48463"/>
                  <a:gd name="connsiteX2" fmla="*/ 17983 w 39090"/>
                  <a:gd name="connsiteY2" fmla="*/ 48463 h 48463"/>
                  <a:gd name="connsiteX3" fmla="*/ 20041 w 39090"/>
                  <a:gd name="connsiteY3" fmla="*/ 48387 h 48463"/>
                  <a:gd name="connsiteX4" fmla="*/ 21946 w 39090"/>
                  <a:gd name="connsiteY4" fmla="*/ 47396 h 48463"/>
                  <a:gd name="connsiteX5" fmla="*/ 23698 w 39090"/>
                  <a:gd name="connsiteY5" fmla="*/ 45568 h 48463"/>
                  <a:gd name="connsiteX6" fmla="*/ 25908 w 39090"/>
                  <a:gd name="connsiteY6" fmla="*/ 41681 h 48463"/>
                  <a:gd name="connsiteX7" fmla="*/ 28651 w 39090"/>
                  <a:gd name="connsiteY7" fmla="*/ 35890 h 48463"/>
                  <a:gd name="connsiteX8" fmla="*/ 31699 w 39090"/>
                  <a:gd name="connsiteY8" fmla="*/ 30861 h 48463"/>
                  <a:gd name="connsiteX9" fmla="*/ 35204 w 39090"/>
                  <a:gd name="connsiteY9" fmla="*/ 26441 h 48463"/>
                  <a:gd name="connsiteX10" fmla="*/ 37109 w 39090"/>
                  <a:gd name="connsiteY10" fmla="*/ 23012 h 48463"/>
                  <a:gd name="connsiteX11" fmla="*/ 37719 w 39090"/>
                  <a:gd name="connsiteY11" fmla="*/ 18441 h 48463"/>
                  <a:gd name="connsiteX12" fmla="*/ 39091 w 39090"/>
                  <a:gd name="connsiteY12" fmla="*/ 13487 h 48463"/>
                  <a:gd name="connsiteX13" fmla="*/ 38481 w 39090"/>
                  <a:gd name="connsiteY13" fmla="*/ 9830 h 48463"/>
                  <a:gd name="connsiteX14" fmla="*/ 36576 w 39090"/>
                  <a:gd name="connsiteY14" fmla="*/ 7087 h 48463"/>
                  <a:gd name="connsiteX15" fmla="*/ 31547 w 39090"/>
                  <a:gd name="connsiteY15" fmla="*/ 1753 h 48463"/>
                  <a:gd name="connsiteX16" fmla="*/ 28499 w 39090"/>
                  <a:gd name="connsiteY16" fmla="*/ 76 h 48463"/>
                  <a:gd name="connsiteX17" fmla="*/ 26441 w 39090"/>
                  <a:gd name="connsiteY17" fmla="*/ 0 h 48463"/>
                  <a:gd name="connsiteX18" fmla="*/ 24460 w 39090"/>
                  <a:gd name="connsiteY18" fmla="*/ 838 h 48463"/>
                  <a:gd name="connsiteX19" fmla="*/ 22022 w 39090"/>
                  <a:gd name="connsiteY19" fmla="*/ 1067 h 48463"/>
                  <a:gd name="connsiteX20" fmla="*/ 16002 w 39090"/>
                  <a:gd name="connsiteY20" fmla="*/ 533 h 48463"/>
                  <a:gd name="connsiteX21" fmla="*/ 13716 w 39090"/>
                  <a:gd name="connsiteY21" fmla="*/ 1219 h 48463"/>
                  <a:gd name="connsiteX22" fmla="*/ 10058 w 39090"/>
                  <a:gd name="connsiteY22" fmla="*/ 4191 h 48463"/>
                  <a:gd name="connsiteX23" fmla="*/ 3962 w 39090"/>
                  <a:gd name="connsiteY23" fmla="*/ 11963 h 48463"/>
                  <a:gd name="connsiteX24" fmla="*/ 1752 w 39090"/>
                  <a:gd name="connsiteY24" fmla="*/ 15469 h 48463"/>
                  <a:gd name="connsiteX25" fmla="*/ 762 w 39090"/>
                  <a:gd name="connsiteY25" fmla="*/ 18059 h 48463"/>
                  <a:gd name="connsiteX26" fmla="*/ 152 w 39090"/>
                  <a:gd name="connsiteY26" fmla="*/ 21336 h 48463"/>
                  <a:gd name="connsiteX27" fmla="*/ 0 w 39090"/>
                  <a:gd name="connsiteY27" fmla="*/ 25146 h 48463"/>
                  <a:gd name="connsiteX28" fmla="*/ 152 w 39090"/>
                  <a:gd name="connsiteY28" fmla="*/ 32918 h 48463"/>
                  <a:gd name="connsiteX29" fmla="*/ 533 w 39090"/>
                  <a:gd name="connsiteY29" fmla="*/ 35281 h 48463"/>
                  <a:gd name="connsiteX30" fmla="*/ 2896 w 39090"/>
                  <a:gd name="connsiteY30" fmla="*/ 37719 h 48463"/>
                  <a:gd name="connsiteX31" fmla="*/ 7315 w 39090"/>
                  <a:gd name="connsiteY31" fmla="*/ 39472 h 4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090" h="48463">
                    <a:moveTo>
                      <a:pt x="10668" y="42139"/>
                    </a:moveTo>
                    <a:lnTo>
                      <a:pt x="14859" y="46406"/>
                    </a:lnTo>
                    <a:lnTo>
                      <a:pt x="17983" y="48463"/>
                    </a:lnTo>
                    <a:lnTo>
                      <a:pt x="20041" y="48387"/>
                    </a:lnTo>
                    <a:lnTo>
                      <a:pt x="21946" y="47396"/>
                    </a:lnTo>
                    <a:lnTo>
                      <a:pt x="23698" y="45568"/>
                    </a:lnTo>
                    <a:lnTo>
                      <a:pt x="25908" y="41681"/>
                    </a:lnTo>
                    <a:lnTo>
                      <a:pt x="28651" y="35890"/>
                    </a:lnTo>
                    <a:lnTo>
                      <a:pt x="31699" y="30861"/>
                    </a:lnTo>
                    <a:lnTo>
                      <a:pt x="35204" y="26441"/>
                    </a:lnTo>
                    <a:lnTo>
                      <a:pt x="37109" y="23012"/>
                    </a:lnTo>
                    <a:lnTo>
                      <a:pt x="37719" y="18441"/>
                    </a:lnTo>
                    <a:lnTo>
                      <a:pt x="39091" y="13487"/>
                    </a:lnTo>
                    <a:lnTo>
                      <a:pt x="38481" y="9830"/>
                    </a:lnTo>
                    <a:lnTo>
                      <a:pt x="36576" y="7087"/>
                    </a:lnTo>
                    <a:lnTo>
                      <a:pt x="31547" y="1753"/>
                    </a:lnTo>
                    <a:lnTo>
                      <a:pt x="28499" y="76"/>
                    </a:lnTo>
                    <a:lnTo>
                      <a:pt x="26441" y="0"/>
                    </a:lnTo>
                    <a:lnTo>
                      <a:pt x="24460" y="838"/>
                    </a:lnTo>
                    <a:lnTo>
                      <a:pt x="22022" y="1067"/>
                    </a:lnTo>
                    <a:lnTo>
                      <a:pt x="16002" y="533"/>
                    </a:lnTo>
                    <a:lnTo>
                      <a:pt x="13716" y="1219"/>
                    </a:lnTo>
                    <a:lnTo>
                      <a:pt x="10058" y="4191"/>
                    </a:lnTo>
                    <a:lnTo>
                      <a:pt x="3962" y="11963"/>
                    </a:lnTo>
                    <a:lnTo>
                      <a:pt x="1752" y="15469"/>
                    </a:lnTo>
                    <a:lnTo>
                      <a:pt x="762" y="18059"/>
                    </a:lnTo>
                    <a:lnTo>
                      <a:pt x="152" y="21336"/>
                    </a:lnTo>
                    <a:lnTo>
                      <a:pt x="0" y="25146"/>
                    </a:lnTo>
                    <a:lnTo>
                      <a:pt x="152" y="32918"/>
                    </a:lnTo>
                    <a:lnTo>
                      <a:pt x="533" y="35281"/>
                    </a:lnTo>
                    <a:lnTo>
                      <a:pt x="2896" y="37719"/>
                    </a:lnTo>
                    <a:lnTo>
                      <a:pt x="7315" y="394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6" name="Freeform: Shape 1985">
                <a:extLst>
                  <a:ext uri="{FF2B5EF4-FFF2-40B4-BE49-F238E27FC236}">
                    <a16:creationId xmlns:a16="http://schemas.microsoft.com/office/drawing/2014/main" id="{C13819CD-794E-4439-9B49-B3CEB4E7E610}"/>
                  </a:ext>
                </a:extLst>
              </p:cNvPr>
              <p:cNvSpPr/>
              <p:nvPr/>
            </p:nvSpPr>
            <p:spPr>
              <a:xfrm>
                <a:off x="2254605" y="1751837"/>
                <a:ext cx="39090" cy="22707"/>
              </a:xfrm>
              <a:custGeom>
                <a:avLst/>
                <a:gdLst>
                  <a:gd name="connsiteX0" fmla="*/ 23012 w 39090"/>
                  <a:gd name="connsiteY0" fmla="*/ 22708 h 22707"/>
                  <a:gd name="connsiteX1" fmla="*/ 28880 w 39090"/>
                  <a:gd name="connsiteY1" fmla="*/ 21793 h 22707"/>
                  <a:gd name="connsiteX2" fmla="*/ 34061 w 39090"/>
                  <a:gd name="connsiteY2" fmla="*/ 19736 h 22707"/>
                  <a:gd name="connsiteX3" fmla="*/ 36576 w 39090"/>
                  <a:gd name="connsiteY3" fmla="*/ 18288 h 22707"/>
                  <a:gd name="connsiteX4" fmla="*/ 38862 w 39090"/>
                  <a:gd name="connsiteY4" fmla="*/ 15545 h 22707"/>
                  <a:gd name="connsiteX5" fmla="*/ 39091 w 39090"/>
                  <a:gd name="connsiteY5" fmla="*/ 13411 h 22707"/>
                  <a:gd name="connsiteX6" fmla="*/ 38709 w 39090"/>
                  <a:gd name="connsiteY6" fmla="*/ 12268 h 22707"/>
                  <a:gd name="connsiteX7" fmla="*/ 34214 w 39090"/>
                  <a:gd name="connsiteY7" fmla="*/ 5715 h 22707"/>
                  <a:gd name="connsiteX8" fmla="*/ 32232 w 39090"/>
                  <a:gd name="connsiteY8" fmla="*/ 3581 h 22707"/>
                  <a:gd name="connsiteX9" fmla="*/ 28804 w 39090"/>
                  <a:gd name="connsiteY9" fmla="*/ 3734 h 22707"/>
                  <a:gd name="connsiteX10" fmla="*/ 25527 w 39090"/>
                  <a:gd name="connsiteY10" fmla="*/ 1143 h 22707"/>
                  <a:gd name="connsiteX11" fmla="*/ 23317 w 39090"/>
                  <a:gd name="connsiteY11" fmla="*/ 686 h 22707"/>
                  <a:gd name="connsiteX12" fmla="*/ 11659 w 39090"/>
                  <a:gd name="connsiteY12" fmla="*/ 0 h 22707"/>
                  <a:gd name="connsiteX13" fmla="*/ 4648 w 39090"/>
                  <a:gd name="connsiteY13" fmla="*/ 1219 h 22707"/>
                  <a:gd name="connsiteX14" fmla="*/ 1067 w 39090"/>
                  <a:gd name="connsiteY14" fmla="*/ 2362 h 22707"/>
                  <a:gd name="connsiteX15" fmla="*/ 0 w 39090"/>
                  <a:gd name="connsiteY15" fmla="*/ 4039 h 22707"/>
                  <a:gd name="connsiteX16" fmla="*/ 2591 w 39090"/>
                  <a:gd name="connsiteY16" fmla="*/ 8001 h 22707"/>
                  <a:gd name="connsiteX17" fmla="*/ 10897 w 39090"/>
                  <a:gd name="connsiteY17" fmla="*/ 15164 h 22707"/>
                  <a:gd name="connsiteX18" fmla="*/ 19812 w 39090"/>
                  <a:gd name="connsiteY18" fmla="*/ 21260 h 2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90" h="22707">
                    <a:moveTo>
                      <a:pt x="23012" y="22708"/>
                    </a:moveTo>
                    <a:lnTo>
                      <a:pt x="28880" y="21793"/>
                    </a:lnTo>
                    <a:lnTo>
                      <a:pt x="34061" y="19736"/>
                    </a:lnTo>
                    <a:lnTo>
                      <a:pt x="36576" y="18288"/>
                    </a:lnTo>
                    <a:lnTo>
                      <a:pt x="38862" y="15545"/>
                    </a:lnTo>
                    <a:lnTo>
                      <a:pt x="39091" y="13411"/>
                    </a:lnTo>
                    <a:lnTo>
                      <a:pt x="38709" y="12268"/>
                    </a:lnTo>
                    <a:lnTo>
                      <a:pt x="34214" y="5715"/>
                    </a:lnTo>
                    <a:lnTo>
                      <a:pt x="32232" y="3581"/>
                    </a:lnTo>
                    <a:lnTo>
                      <a:pt x="28804" y="3734"/>
                    </a:lnTo>
                    <a:lnTo>
                      <a:pt x="25527" y="1143"/>
                    </a:lnTo>
                    <a:lnTo>
                      <a:pt x="23317" y="686"/>
                    </a:lnTo>
                    <a:lnTo>
                      <a:pt x="11659" y="0"/>
                    </a:lnTo>
                    <a:lnTo>
                      <a:pt x="4648" y="1219"/>
                    </a:lnTo>
                    <a:lnTo>
                      <a:pt x="1067" y="2362"/>
                    </a:lnTo>
                    <a:lnTo>
                      <a:pt x="0" y="4039"/>
                    </a:lnTo>
                    <a:lnTo>
                      <a:pt x="2591" y="8001"/>
                    </a:lnTo>
                    <a:lnTo>
                      <a:pt x="10897" y="15164"/>
                    </a:lnTo>
                    <a:lnTo>
                      <a:pt x="19812" y="2126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7" name="Freeform: Shape 1986">
                <a:extLst>
                  <a:ext uri="{FF2B5EF4-FFF2-40B4-BE49-F238E27FC236}">
                    <a16:creationId xmlns:a16="http://schemas.microsoft.com/office/drawing/2014/main" id="{B5982DD8-4CC6-46EA-8405-3667B765D0D8}"/>
                  </a:ext>
                </a:extLst>
              </p:cNvPr>
              <p:cNvSpPr/>
              <p:nvPr/>
            </p:nvSpPr>
            <p:spPr>
              <a:xfrm>
                <a:off x="2276703" y="1718462"/>
                <a:ext cx="15620" cy="5562"/>
              </a:xfrm>
              <a:custGeom>
                <a:avLst/>
                <a:gdLst>
                  <a:gd name="connsiteX0" fmla="*/ 9754 w 15620"/>
                  <a:gd name="connsiteY0" fmla="*/ 5563 h 5562"/>
                  <a:gd name="connsiteX1" fmla="*/ 12573 w 15620"/>
                  <a:gd name="connsiteY1" fmla="*/ 2743 h 5562"/>
                  <a:gd name="connsiteX2" fmla="*/ 15621 w 15620"/>
                  <a:gd name="connsiteY2" fmla="*/ 914 h 5562"/>
                  <a:gd name="connsiteX3" fmla="*/ 15392 w 15620"/>
                  <a:gd name="connsiteY3" fmla="*/ 381 h 5562"/>
                  <a:gd name="connsiteX4" fmla="*/ 13564 w 15620"/>
                  <a:gd name="connsiteY4" fmla="*/ 0 h 5562"/>
                  <a:gd name="connsiteX5" fmla="*/ 9906 w 15620"/>
                  <a:gd name="connsiteY5" fmla="*/ 76 h 5562"/>
                  <a:gd name="connsiteX6" fmla="*/ 1372 w 15620"/>
                  <a:gd name="connsiteY6" fmla="*/ 1372 h 5562"/>
                  <a:gd name="connsiteX7" fmla="*/ 0 w 15620"/>
                  <a:gd name="connsiteY7" fmla="*/ 2667 h 5562"/>
                  <a:gd name="connsiteX8" fmla="*/ 305 w 15620"/>
                  <a:gd name="connsiteY8" fmla="*/ 3734 h 5562"/>
                  <a:gd name="connsiteX9" fmla="*/ 1448 w 15620"/>
                  <a:gd name="connsiteY9" fmla="*/ 4572 h 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20" h="5562">
                    <a:moveTo>
                      <a:pt x="9754" y="5563"/>
                    </a:moveTo>
                    <a:lnTo>
                      <a:pt x="12573" y="2743"/>
                    </a:lnTo>
                    <a:lnTo>
                      <a:pt x="15621" y="914"/>
                    </a:lnTo>
                    <a:lnTo>
                      <a:pt x="15392" y="381"/>
                    </a:lnTo>
                    <a:lnTo>
                      <a:pt x="13564" y="0"/>
                    </a:lnTo>
                    <a:lnTo>
                      <a:pt x="9906" y="76"/>
                    </a:lnTo>
                    <a:lnTo>
                      <a:pt x="1372" y="1372"/>
                    </a:lnTo>
                    <a:lnTo>
                      <a:pt x="0" y="2667"/>
                    </a:lnTo>
                    <a:lnTo>
                      <a:pt x="305" y="3734"/>
                    </a:lnTo>
                    <a:lnTo>
                      <a:pt x="1448" y="45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8" name="Freeform: Shape 1987">
                <a:extLst>
                  <a:ext uri="{FF2B5EF4-FFF2-40B4-BE49-F238E27FC236}">
                    <a16:creationId xmlns:a16="http://schemas.microsoft.com/office/drawing/2014/main" id="{763343C5-BFE0-4674-B646-74586BD7BFC4}"/>
                  </a:ext>
                </a:extLst>
              </p:cNvPr>
              <p:cNvSpPr/>
              <p:nvPr/>
            </p:nvSpPr>
            <p:spPr>
              <a:xfrm>
                <a:off x="2191435" y="1964740"/>
                <a:ext cx="10363" cy="6477"/>
              </a:xfrm>
              <a:custGeom>
                <a:avLst/>
                <a:gdLst>
                  <a:gd name="connsiteX0" fmla="*/ 8382 w 10363"/>
                  <a:gd name="connsiteY0" fmla="*/ 3810 h 6477"/>
                  <a:gd name="connsiteX1" fmla="*/ 10363 w 10363"/>
                  <a:gd name="connsiteY1" fmla="*/ 1372 h 6477"/>
                  <a:gd name="connsiteX2" fmla="*/ 8153 w 10363"/>
                  <a:gd name="connsiteY2" fmla="*/ 0 h 6477"/>
                  <a:gd name="connsiteX3" fmla="*/ 4877 w 10363"/>
                  <a:gd name="connsiteY3" fmla="*/ 381 h 6477"/>
                  <a:gd name="connsiteX4" fmla="*/ 3201 w 10363"/>
                  <a:gd name="connsiteY4" fmla="*/ 1448 h 6477"/>
                  <a:gd name="connsiteX5" fmla="*/ 1676 w 10363"/>
                  <a:gd name="connsiteY5" fmla="*/ 3124 h 6477"/>
                  <a:gd name="connsiteX6" fmla="*/ 0 w 10363"/>
                  <a:gd name="connsiteY6" fmla="*/ 6477 h 6477"/>
                  <a:gd name="connsiteX7" fmla="*/ 3886 w 10363"/>
                  <a:gd name="connsiteY7" fmla="*/ 6096 h 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63" h="6477">
                    <a:moveTo>
                      <a:pt x="8382" y="3810"/>
                    </a:moveTo>
                    <a:lnTo>
                      <a:pt x="10363" y="1372"/>
                    </a:lnTo>
                    <a:lnTo>
                      <a:pt x="8153" y="0"/>
                    </a:lnTo>
                    <a:lnTo>
                      <a:pt x="4877" y="381"/>
                    </a:lnTo>
                    <a:lnTo>
                      <a:pt x="3201" y="1448"/>
                    </a:lnTo>
                    <a:lnTo>
                      <a:pt x="1676" y="3124"/>
                    </a:lnTo>
                    <a:lnTo>
                      <a:pt x="0" y="6477"/>
                    </a:lnTo>
                    <a:lnTo>
                      <a:pt x="3886" y="60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9" name="Freeform: Shape 1988">
                <a:extLst>
                  <a:ext uri="{FF2B5EF4-FFF2-40B4-BE49-F238E27FC236}">
                    <a16:creationId xmlns:a16="http://schemas.microsoft.com/office/drawing/2014/main" id="{B32A9F09-109C-48B9-BABB-251BB1746A9E}"/>
                  </a:ext>
                </a:extLst>
              </p:cNvPr>
              <p:cNvSpPr/>
              <p:nvPr/>
            </p:nvSpPr>
            <p:spPr>
              <a:xfrm>
                <a:off x="2302306" y="1444371"/>
                <a:ext cx="86943" cy="72313"/>
              </a:xfrm>
              <a:custGeom>
                <a:avLst/>
                <a:gdLst>
                  <a:gd name="connsiteX0" fmla="*/ 55778 w 86943"/>
                  <a:gd name="connsiteY0" fmla="*/ 0 h 72313"/>
                  <a:gd name="connsiteX1" fmla="*/ 51282 w 86943"/>
                  <a:gd name="connsiteY1" fmla="*/ 305 h 72313"/>
                  <a:gd name="connsiteX2" fmla="*/ 47168 w 86943"/>
                  <a:gd name="connsiteY2" fmla="*/ 1524 h 72313"/>
                  <a:gd name="connsiteX3" fmla="*/ 43891 w 86943"/>
                  <a:gd name="connsiteY3" fmla="*/ 1829 h 72313"/>
                  <a:gd name="connsiteX4" fmla="*/ 36500 w 86943"/>
                  <a:gd name="connsiteY4" fmla="*/ 1219 h 72313"/>
                  <a:gd name="connsiteX5" fmla="*/ 27508 w 86943"/>
                  <a:gd name="connsiteY5" fmla="*/ 3886 h 72313"/>
                  <a:gd name="connsiteX6" fmla="*/ 23927 w 86943"/>
                  <a:gd name="connsiteY6" fmla="*/ 5486 h 72313"/>
                  <a:gd name="connsiteX7" fmla="*/ 21945 w 86943"/>
                  <a:gd name="connsiteY7" fmla="*/ 7010 h 72313"/>
                  <a:gd name="connsiteX8" fmla="*/ 14021 w 86943"/>
                  <a:gd name="connsiteY8" fmla="*/ 16307 h 72313"/>
                  <a:gd name="connsiteX9" fmla="*/ 6934 w 86943"/>
                  <a:gd name="connsiteY9" fmla="*/ 25756 h 72313"/>
                  <a:gd name="connsiteX10" fmla="*/ 2972 w 86943"/>
                  <a:gd name="connsiteY10" fmla="*/ 32156 h 72313"/>
                  <a:gd name="connsiteX11" fmla="*/ 0 w 86943"/>
                  <a:gd name="connsiteY11" fmla="*/ 41605 h 72313"/>
                  <a:gd name="connsiteX12" fmla="*/ 76 w 86943"/>
                  <a:gd name="connsiteY12" fmla="*/ 42977 h 72313"/>
                  <a:gd name="connsiteX13" fmla="*/ 3124 w 86943"/>
                  <a:gd name="connsiteY13" fmla="*/ 54559 h 72313"/>
                  <a:gd name="connsiteX14" fmla="*/ 5715 w 86943"/>
                  <a:gd name="connsiteY14" fmla="*/ 61112 h 72313"/>
                  <a:gd name="connsiteX15" fmla="*/ 8915 w 86943"/>
                  <a:gd name="connsiteY15" fmla="*/ 66827 h 72313"/>
                  <a:gd name="connsiteX16" fmla="*/ 11659 w 86943"/>
                  <a:gd name="connsiteY16" fmla="*/ 70256 h 72313"/>
                  <a:gd name="connsiteX17" fmla="*/ 14021 w 86943"/>
                  <a:gd name="connsiteY17" fmla="*/ 71399 h 72313"/>
                  <a:gd name="connsiteX18" fmla="*/ 17297 w 86943"/>
                  <a:gd name="connsiteY18" fmla="*/ 72009 h 72313"/>
                  <a:gd name="connsiteX19" fmla="*/ 23698 w 86943"/>
                  <a:gd name="connsiteY19" fmla="*/ 72314 h 72313"/>
                  <a:gd name="connsiteX20" fmla="*/ 37719 w 86943"/>
                  <a:gd name="connsiteY20" fmla="*/ 70866 h 72313"/>
                  <a:gd name="connsiteX21" fmla="*/ 48692 w 86943"/>
                  <a:gd name="connsiteY21" fmla="*/ 70561 h 72313"/>
                  <a:gd name="connsiteX22" fmla="*/ 59131 w 86943"/>
                  <a:gd name="connsiteY22" fmla="*/ 69190 h 72313"/>
                  <a:gd name="connsiteX23" fmla="*/ 73838 w 86943"/>
                  <a:gd name="connsiteY23" fmla="*/ 63779 h 72313"/>
                  <a:gd name="connsiteX24" fmla="*/ 77190 w 86943"/>
                  <a:gd name="connsiteY24" fmla="*/ 61570 h 72313"/>
                  <a:gd name="connsiteX25" fmla="*/ 81534 w 86943"/>
                  <a:gd name="connsiteY25" fmla="*/ 57760 h 72313"/>
                  <a:gd name="connsiteX26" fmla="*/ 84430 w 86943"/>
                  <a:gd name="connsiteY26" fmla="*/ 52654 h 72313"/>
                  <a:gd name="connsiteX27" fmla="*/ 85877 w 86943"/>
                  <a:gd name="connsiteY27" fmla="*/ 46253 h 72313"/>
                  <a:gd name="connsiteX28" fmla="*/ 86030 w 86943"/>
                  <a:gd name="connsiteY28" fmla="*/ 38633 h 72313"/>
                  <a:gd name="connsiteX29" fmla="*/ 84430 w 86943"/>
                  <a:gd name="connsiteY29" fmla="*/ 24613 h 72313"/>
                  <a:gd name="connsiteX30" fmla="*/ 84582 w 86943"/>
                  <a:gd name="connsiteY30" fmla="*/ 23241 h 72313"/>
                  <a:gd name="connsiteX31" fmla="*/ 86563 w 86943"/>
                  <a:gd name="connsiteY31" fmla="*/ 19050 h 72313"/>
                  <a:gd name="connsiteX32" fmla="*/ 86944 w 86943"/>
                  <a:gd name="connsiteY32" fmla="*/ 17297 h 72313"/>
                  <a:gd name="connsiteX33" fmla="*/ 86868 w 86943"/>
                  <a:gd name="connsiteY33" fmla="*/ 12954 h 72313"/>
                  <a:gd name="connsiteX34" fmla="*/ 86335 w 86943"/>
                  <a:gd name="connsiteY34" fmla="*/ 10820 h 72313"/>
                  <a:gd name="connsiteX35" fmla="*/ 85344 w 86943"/>
                  <a:gd name="connsiteY35" fmla="*/ 8992 h 72313"/>
                  <a:gd name="connsiteX36" fmla="*/ 83363 w 86943"/>
                  <a:gd name="connsiteY36" fmla="*/ 6858 h 72313"/>
                  <a:gd name="connsiteX37" fmla="*/ 63170 w 86943"/>
                  <a:gd name="connsiteY37" fmla="*/ 991 h 7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6943" h="72313">
                    <a:moveTo>
                      <a:pt x="55778" y="0"/>
                    </a:moveTo>
                    <a:lnTo>
                      <a:pt x="51282" y="305"/>
                    </a:lnTo>
                    <a:lnTo>
                      <a:pt x="47168" y="1524"/>
                    </a:lnTo>
                    <a:lnTo>
                      <a:pt x="43891" y="1829"/>
                    </a:lnTo>
                    <a:lnTo>
                      <a:pt x="36500" y="1219"/>
                    </a:lnTo>
                    <a:lnTo>
                      <a:pt x="27508" y="3886"/>
                    </a:lnTo>
                    <a:lnTo>
                      <a:pt x="23927" y="5486"/>
                    </a:lnTo>
                    <a:lnTo>
                      <a:pt x="21945" y="7010"/>
                    </a:lnTo>
                    <a:lnTo>
                      <a:pt x="14021" y="16307"/>
                    </a:lnTo>
                    <a:lnTo>
                      <a:pt x="6934" y="25756"/>
                    </a:lnTo>
                    <a:lnTo>
                      <a:pt x="2972" y="32156"/>
                    </a:lnTo>
                    <a:lnTo>
                      <a:pt x="0" y="41605"/>
                    </a:lnTo>
                    <a:lnTo>
                      <a:pt x="76" y="42977"/>
                    </a:lnTo>
                    <a:lnTo>
                      <a:pt x="3124" y="54559"/>
                    </a:lnTo>
                    <a:lnTo>
                      <a:pt x="5715" y="61112"/>
                    </a:lnTo>
                    <a:lnTo>
                      <a:pt x="8915" y="66827"/>
                    </a:lnTo>
                    <a:lnTo>
                      <a:pt x="11659" y="70256"/>
                    </a:lnTo>
                    <a:lnTo>
                      <a:pt x="14021" y="71399"/>
                    </a:lnTo>
                    <a:lnTo>
                      <a:pt x="17297" y="72009"/>
                    </a:lnTo>
                    <a:lnTo>
                      <a:pt x="23698" y="72314"/>
                    </a:lnTo>
                    <a:lnTo>
                      <a:pt x="37719" y="70866"/>
                    </a:lnTo>
                    <a:lnTo>
                      <a:pt x="48692" y="70561"/>
                    </a:lnTo>
                    <a:lnTo>
                      <a:pt x="59131" y="69190"/>
                    </a:lnTo>
                    <a:lnTo>
                      <a:pt x="73838" y="63779"/>
                    </a:lnTo>
                    <a:lnTo>
                      <a:pt x="77190" y="61570"/>
                    </a:lnTo>
                    <a:lnTo>
                      <a:pt x="81534" y="57760"/>
                    </a:lnTo>
                    <a:lnTo>
                      <a:pt x="84430" y="52654"/>
                    </a:lnTo>
                    <a:lnTo>
                      <a:pt x="85877" y="46253"/>
                    </a:lnTo>
                    <a:lnTo>
                      <a:pt x="86030" y="38633"/>
                    </a:lnTo>
                    <a:lnTo>
                      <a:pt x="84430" y="24613"/>
                    </a:lnTo>
                    <a:lnTo>
                      <a:pt x="84582" y="23241"/>
                    </a:lnTo>
                    <a:lnTo>
                      <a:pt x="86563" y="19050"/>
                    </a:lnTo>
                    <a:lnTo>
                      <a:pt x="86944" y="17297"/>
                    </a:lnTo>
                    <a:lnTo>
                      <a:pt x="86868" y="12954"/>
                    </a:lnTo>
                    <a:lnTo>
                      <a:pt x="86335" y="10820"/>
                    </a:lnTo>
                    <a:lnTo>
                      <a:pt x="85344" y="8992"/>
                    </a:lnTo>
                    <a:lnTo>
                      <a:pt x="83363" y="6858"/>
                    </a:lnTo>
                    <a:lnTo>
                      <a:pt x="63170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0" name="Freeform: Shape 1989">
                <a:extLst>
                  <a:ext uri="{FF2B5EF4-FFF2-40B4-BE49-F238E27FC236}">
                    <a16:creationId xmlns:a16="http://schemas.microsoft.com/office/drawing/2014/main" id="{E1C93A60-D1C6-4780-858B-261D5A780658}"/>
                  </a:ext>
                </a:extLst>
              </p:cNvPr>
              <p:cNvSpPr/>
              <p:nvPr/>
            </p:nvSpPr>
            <p:spPr>
              <a:xfrm>
                <a:off x="2375992" y="1420444"/>
                <a:ext cx="23469" cy="23545"/>
              </a:xfrm>
              <a:custGeom>
                <a:avLst/>
                <a:gdLst>
                  <a:gd name="connsiteX0" fmla="*/ 22708 w 23469"/>
                  <a:gd name="connsiteY0" fmla="*/ 13487 h 23545"/>
                  <a:gd name="connsiteX1" fmla="*/ 20117 w 23469"/>
                  <a:gd name="connsiteY1" fmla="*/ 10135 h 23545"/>
                  <a:gd name="connsiteX2" fmla="*/ 16307 w 23469"/>
                  <a:gd name="connsiteY2" fmla="*/ 3277 h 23545"/>
                  <a:gd name="connsiteX3" fmla="*/ 12726 w 23469"/>
                  <a:gd name="connsiteY3" fmla="*/ 762 h 23545"/>
                  <a:gd name="connsiteX4" fmla="*/ 7925 w 23469"/>
                  <a:gd name="connsiteY4" fmla="*/ 0 h 23545"/>
                  <a:gd name="connsiteX5" fmla="*/ 4496 w 23469"/>
                  <a:gd name="connsiteY5" fmla="*/ 610 h 23545"/>
                  <a:gd name="connsiteX6" fmla="*/ 1296 w 23469"/>
                  <a:gd name="connsiteY6" fmla="*/ 4039 h 23545"/>
                  <a:gd name="connsiteX7" fmla="*/ 305 w 23469"/>
                  <a:gd name="connsiteY7" fmla="*/ 7163 h 23545"/>
                  <a:gd name="connsiteX8" fmla="*/ 0 w 23469"/>
                  <a:gd name="connsiteY8" fmla="*/ 9754 h 23545"/>
                  <a:gd name="connsiteX9" fmla="*/ 152 w 23469"/>
                  <a:gd name="connsiteY9" fmla="*/ 11430 h 23545"/>
                  <a:gd name="connsiteX10" fmla="*/ 3658 w 23469"/>
                  <a:gd name="connsiteY10" fmla="*/ 14783 h 23545"/>
                  <a:gd name="connsiteX11" fmla="*/ 12878 w 23469"/>
                  <a:gd name="connsiteY11" fmla="*/ 19431 h 23545"/>
                  <a:gd name="connsiteX12" fmla="*/ 17221 w 23469"/>
                  <a:gd name="connsiteY12" fmla="*/ 23546 h 23545"/>
                  <a:gd name="connsiteX13" fmla="*/ 20269 w 23469"/>
                  <a:gd name="connsiteY13" fmla="*/ 23165 h 23545"/>
                  <a:gd name="connsiteX14" fmla="*/ 21641 w 23469"/>
                  <a:gd name="connsiteY14" fmla="*/ 22022 h 23545"/>
                  <a:gd name="connsiteX15" fmla="*/ 22708 w 23469"/>
                  <a:gd name="connsiteY15" fmla="*/ 20117 h 23545"/>
                  <a:gd name="connsiteX16" fmla="*/ 22936 w 23469"/>
                  <a:gd name="connsiteY16" fmla="*/ 18898 h 23545"/>
                  <a:gd name="connsiteX17" fmla="*/ 22327 w 23469"/>
                  <a:gd name="connsiteY17" fmla="*/ 18136 h 23545"/>
                  <a:gd name="connsiteX18" fmla="*/ 22251 w 23469"/>
                  <a:gd name="connsiteY18" fmla="*/ 17069 h 23545"/>
                  <a:gd name="connsiteX19" fmla="*/ 23470 w 23469"/>
                  <a:gd name="connsiteY19" fmla="*/ 15926 h 2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469" h="23545">
                    <a:moveTo>
                      <a:pt x="22708" y="13487"/>
                    </a:moveTo>
                    <a:lnTo>
                      <a:pt x="20117" y="10135"/>
                    </a:lnTo>
                    <a:lnTo>
                      <a:pt x="16307" y="3277"/>
                    </a:lnTo>
                    <a:lnTo>
                      <a:pt x="12726" y="762"/>
                    </a:lnTo>
                    <a:lnTo>
                      <a:pt x="7925" y="0"/>
                    </a:lnTo>
                    <a:lnTo>
                      <a:pt x="4496" y="610"/>
                    </a:lnTo>
                    <a:lnTo>
                      <a:pt x="1296" y="4039"/>
                    </a:lnTo>
                    <a:lnTo>
                      <a:pt x="305" y="7163"/>
                    </a:lnTo>
                    <a:lnTo>
                      <a:pt x="0" y="9754"/>
                    </a:lnTo>
                    <a:lnTo>
                      <a:pt x="152" y="11430"/>
                    </a:lnTo>
                    <a:lnTo>
                      <a:pt x="3658" y="14783"/>
                    </a:lnTo>
                    <a:lnTo>
                      <a:pt x="12878" y="19431"/>
                    </a:lnTo>
                    <a:lnTo>
                      <a:pt x="17221" y="23546"/>
                    </a:lnTo>
                    <a:lnTo>
                      <a:pt x="20269" y="23165"/>
                    </a:lnTo>
                    <a:lnTo>
                      <a:pt x="21641" y="22022"/>
                    </a:lnTo>
                    <a:lnTo>
                      <a:pt x="22708" y="20117"/>
                    </a:lnTo>
                    <a:lnTo>
                      <a:pt x="22936" y="18898"/>
                    </a:lnTo>
                    <a:lnTo>
                      <a:pt x="22327" y="18136"/>
                    </a:lnTo>
                    <a:lnTo>
                      <a:pt x="22251" y="17069"/>
                    </a:lnTo>
                    <a:lnTo>
                      <a:pt x="23470" y="1592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1" name="Freeform: Shape 1990">
                <a:extLst>
                  <a:ext uri="{FF2B5EF4-FFF2-40B4-BE49-F238E27FC236}">
                    <a16:creationId xmlns:a16="http://schemas.microsoft.com/office/drawing/2014/main" id="{80ED8C5B-20FC-42A2-B041-68C4031ECC77}"/>
                  </a:ext>
                </a:extLst>
              </p:cNvPr>
              <p:cNvSpPr/>
              <p:nvPr/>
            </p:nvSpPr>
            <p:spPr>
              <a:xfrm>
                <a:off x="2239975" y="2156612"/>
                <a:ext cx="9982" cy="16687"/>
              </a:xfrm>
              <a:custGeom>
                <a:avLst/>
                <a:gdLst>
                  <a:gd name="connsiteX0" fmla="*/ 3353 w 9982"/>
                  <a:gd name="connsiteY0" fmla="*/ 15926 h 16687"/>
                  <a:gd name="connsiteX1" fmla="*/ 5868 w 9982"/>
                  <a:gd name="connsiteY1" fmla="*/ 14326 h 16687"/>
                  <a:gd name="connsiteX2" fmla="*/ 7849 w 9982"/>
                  <a:gd name="connsiteY2" fmla="*/ 12268 h 16687"/>
                  <a:gd name="connsiteX3" fmla="*/ 9373 w 9982"/>
                  <a:gd name="connsiteY3" fmla="*/ 9678 h 16687"/>
                  <a:gd name="connsiteX4" fmla="*/ 9982 w 9982"/>
                  <a:gd name="connsiteY4" fmla="*/ 6553 h 16687"/>
                  <a:gd name="connsiteX5" fmla="*/ 9525 w 9982"/>
                  <a:gd name="connsiteY5" fmla="*/ 0 h 16687"/>
                  <a:gd name="connsiteX6" fmla="*/ 7315 w 9982"/>
                  <a:gd name="connsiteY6" fmla="*/ 0 h 16687"/>
                  <a:gd name="connsiteX7" fmla="*/ 5868 w 9982"/>
                  <a:gd name="connsiteY7" fmla="*/ 991 h 16687"/>
                  <a:gd name="connsiteX8" fmla="*/ 4420 w 9982"/>
                  <a:gd name="connsiteY8" fmla="*/ 3048 h 16687"/>
                  <a:gd name="connsiteX9" fmla="*/ 3581 w 9982"/>
                  <a:gd name="connsiteY9" fmla="*/ 5410 h 16687"/>
                  <a:gd name="connsiteX10" fmla="*/ 3353 w 9982"/>
                  <a:gd name="connsiteY10" fmla="*/ 8077 h 16687"/>
                  <a:gd name="connsiteX11" fmla="*/ 2210 w 9982"/>
                  <a:gd name="connsiteY11" fmla="*/ 11201 h 16687"/>
                  <a:gd name="connsiteX12" fmla="*/ 305 w 9982"/>
                  <a:gd name="connsiteY12" fmla="*/ 14783 h 16687"/>
                  <a:gd name="connsiteX13" fmla="*/ 0 w 9982"/>
                  <a:gd name="connsiteY13" fmla="*/ 16612 h 16687"/>
                  <a:gd name="connsiteX14" fmla="*/ 1372 w 9982"/>
                  <a:gd name="connsiteY14" fmla="*/ 16688 h 1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82" h="16687">
                    <a:moveTo>
                      <a:pt x="3353" y="15926"/>
                    </a:moveTo>
                    <a:lnTo>
                      <a:pt x="5868" y="14326"/>
                    </a:lnTo>
                    <a:lnTo>
                      <a:pt x="7849" y="12268"/>
                    </a:lnTo>
                    <a:lnTo>
                      <a:pt x="9373" y="9678"/>
                    </a:lnTo>
                    <a:lnTo>
                      <a:pt x="9982" y="6553"/>
                    </a:lnTo>
                    <a:lnTo>
                      <a:pt x="9525" y="0"/>
                    </a:lnTo>
                    <a:lnTo>
                      <a:pt x="7315" y="0"/>
                    </a:lnTo>
                    <a:lnTo>
                      <a:pt x="5868" y="991"/>
                    </a:lnTo>
                    <a:lnTo>
                      <a:pt x="4420" y="3048"/>
                    </a:lnTo>
                    <a:lnTo>
                      <a:pt x="3581" y="5410"/>
                    </a:lnTo>
                    <a:lnTo>
                      <a:pt x="3353" y="8077"/>
                    </a:lnTo>
                    <a:lnTo>
                      <a:pt x="2210" y="11201"/>
                    </a:lnTo>
                    <a:lnTo>
                      <a:pt x="305" y="14783"/>
                    </a:lnTo>
                    <a:lnTo>
                      <a:pt x="0" y="16612"/>
                    </a:lnTo>
                    <a:lnTo>
                      <a:pt x="1372" y="1668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2" name="Freeform: Shape 1991">
                <a:extLst>
                  <a:ext uri="{FF2B5EF4-FFF2-40B4-BE49-F238E27FC236}">
                    <a16:creationId xmlns:a16="http://schemas.microsoft.com/office/drawing/2014/main" id="{18367B75-A013-4977-A8F4-7CF40ABCB233}"/>
                  </a:ext>
                </a:extLst>
              </p:cNvPr>
              <p:cNvSpPr/>
              <p:nvPr/>
            </p:nvSpPr>
            <p:spPr>
              <a:xfrm>
                <a:off x="2194407" y="2155088"/>
                <a:ext cx="19735" cy="14554"/>
              </a:xfrm>
              <a:custGeom>
                <a:avLst/>
                <a:gdLst>
                  <a:gd name="connsiteX0" fmla="*/ 4343 w 19735"/>
                  <a:gd name="connsiteY0" fmla="*/ 14097 h 14554"/>
                  <a:gd name="connsiteX1" fmla="*/ 15545 w 19735"/>
                  <a:gd name="connsiteY1" fmla="*/ 7620 h 14554"/>
                  <a:gd name="connsiteX2" fmla="*/ 17754 w 19735"/>
                  <a:gd name="connsiteY2" fmla="*/ 4343 h 14554"/>
                  <a:gd name="connsiteX3" fmla="*/ 19736 w 19735"/>
                  <a:gd name="connsiteY3" fmla="*/ 0 h 14554"/>
                  <a:gd name="connsiteX4" fmla="*/ 18745 w 19735"/>
                  <a:gd name="connsiteY4" fmla="*/ 457 h 14554"/>
                  <a:gd name="connsiteX5" fmla="*/ 15849 w 19735"/>
                  <a:gd name="connsiteY5" fmla="*/ 3429 h 14554"/>
                  <a:gd name="connsiteX6" fmla="*/ 13182 w 19735"/>
                  <a:gd name="connsiteY6" fmla="*/ 4877 h 14554"/>
                  <a:gd name="connsiteX7" fmla="*/ 10820 w 19735"/>
                  <a:gd name="connsiteY7" fmla="*/ 4877 h 14554"/>
                  <a:gd name="connsiteX8" fmla="*/ 9220 w 19735"/>
                  <a:gd name="connsiteY8" fmla="*/ 5410 h 14554"/>
                  <a:gd name="connsiteX9" fmla="*/ 8306 w 19735"/>
                  <a:gd name="connsiteY9" fmla="*/ 6401 h 14554"/>
                  <a:gd name="connsiteX10" fmla="*/ 3277 w 19735"/>
                  <a:gd name="connsiteY10" fmla="*/ 8077 h 14554"/>
                  <a:gd name="connsiteX11" fmla="*/ 1219 w 19735"/>
                  <a:gd name="connsiteY11" fmla="*/ 9754 h 14554"/>
                  <a:gd name="connsiteX12" fmla="*/ 0 w 19735"/>
                  <a:gd name="connsiteY12" fmla="*/ 13716 h 14554"/>
                  <a:gd name="connsiteX13" fmla="*/ 2362 w 19735"/>
                  <a:gd name="connsiteY13" fmla="*/ 14554 h 1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35" h="14554">
                    <a:moveTo>
                      <a:pt x="4343" y="14097"/>
                    </a:moveTo>
                    <a:lnTo>
                      <a:pt x="15545" y="7620"/>
                    </a:lnTo>
                    <a:lnTo>
                      <a:pt x="17754" y="4343"/>
                    </a:lnTo>
                    <a:lnTo>
                      <a:pt x="19736" y="0"/>
                    </a:lnTo>
                    <a:lnTo>
                      <a:pt x="18745" y="457"/>
                    </a:lnTo>
                    <a:lnTo>
                      <a:pt x="15849" y="3429"/>
                    </a:lnTo>
                    <a:lnTo>
                      <a:pt x="13182" y="4877"/>
                    </a:lnTo>
                    <a:lnTo>
                      <a:pt x="10820" y="4877"/>
                    </a:lnTo>
                    <a:lnTo>
                      <a:pt x="9220" y="5410"/>
                    </a:lnTo>
                    <a:lnTo>
                      <a:pt x="8306" y="6401"/>
                    </a:lnTo>
                    <a:lnTo>
                      <a:pt x="3277" y="8077"/>
                    </a:lnTo>
                    <a:lnTo>
                      <a:pt x="1219" y="9754"/>
                    </a:lnTo>
                    <a:lnTo>
                      <a:pt x="0" y="13716"/>
                    </a:lnTo>
                    <a:lnTo>
                      <a:pt x="2362" y="1455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3" name="Freeform: Shape 1992">
                <a:extLst>
                  <a:ext uri="{FF2B5EF4-FFF2-40B4-BE49-F238E27FC236}">
                    <a16:creationId xmlns:a16="http://schemas.microsoft.com/office/drawing/2014/main" id="{6F073DF6-7FC6-41E3-83B9-65286F3BD7BB}"/>
                  </a:ext>
                </a:extLst>
              </p:cNvPr>
              <p:cNvSpPr/>
              <p:nvPr/>
            </p:nvSpPr>
            <p:spPr>
              <a:xfrm>
                <a:off x="2195017" y="2320442"/>
                <a:ext cx="5257" cy="4724"/>
              </a:xfrm>
              <a:custGeom>
                <a:avLst/>
                <a:gdLst>
                  <a:gd name="connsiteX0" fmla="*/ 1296 w 5257"/>
                  <a:gd name="connsiteY0" fmla="*/ 3505 h 4724"/>
                  <a:gd name="connsiteX1" fmla="*/ 2667 w 5257"/>
                  <a:gd name="connsiteY1" fmla="*/ 4420 h 4724"/>
                  <a:gd name="connsiteX2" fmla="*/ 5182 w 5257"/>
                  <a:gd name="connsiteY2" fmla="*/ 4725 h 4724"/>
                  <a:gd name="connsiteX3" fmla="*/ 5258 w 5257"/>
                  <a:gd name="connsiteY3" fmla="*/ 3124 h 4724"/>
                  <a:gd name="connsiteX4" fmla="*/ 3810 w 5257"/>
                  <a:gd name="connsiteY4" fmla="*/ 686 h 4724"/>
                  <a:gd name="connsiteX5" fmla="*/ 914 w 5257"/>
                  <a:gd name="connsiteY5" fmla="*/ 0 h 4724"/>
                  <a:gd name="connsiteX6" fmla="*/ 0 w 5257"/>
                  <a:gd name="connsiteY6" fmla="*/ 1067 h 4724"/>
                  <a:gd name="connsiteX7" fmla="*/ 229 w 5257"/>
                  <a:gd name="connsiteY7" fmla="*/ 2134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57" h="4724">
                    <a:moveTo>
                      <a:pt x="1296" y="3505"/>
                    </a:moveTo>
                    <a:lnTo>
                      <a:pt x="2667" y="4420"/>
                    </a:lnTo>
                    <a:lnTo>
                      <a:pt x="5182" y="4725"/>
                    </a:lnTo>
                    <a:lnTo>
                      <a:pt x="5258" y="3124"/>
                    </a:lnTo>
                    <a:lnTo>
                      <a:pt x="3810" y="686"/>
                    </a:lnTo>
                    <a:lnTo>
                      <a:pt x="914" y="0"/>
                    </a:lnTo>
                    <a:lnTo>
                      <a:pt x="0" y="1067"/>
                    </a:lnTo>
                    <a:lnTo>
                      <a:pt x="229" y="21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4" name="Freeform: Shape 1993">
                <a:extLst>
                  <a:ext uri="{FF2B5EF4-FFF2-40B4-BE49-F238E27FC236}">
                    <a16:creationId xmlns:a16="http://schemas.microsoft.com/office/drawing/2014/main" id="{F18EF870-9B5F-4B15-80BC-E4858AF1C2A4}"/>
                  </a:ext>
                </a:extLst>
              </p:cNvPr>
              <p:cNvSpPr/>
              <p:nvPr/>
            </p:nvSpPr>
            <p:spPr>
              <a:xfrm>
                <a:off x="2249424" y="1910410"/>
                <a:ext cx="16611" cy="5943"/>
              </a:xfrm>
              <a:custGeom>
                <a:avLst/>
                <a:gdLst>
                  <a:gd name="connsiteX0" fmla="*/ 11506 w 16611"/>
                  <a:gd name="connsiteY0" fmla="*/ 3658 h 5943"/>
                  <a:gd name="connsiteX1" fmla="*/ 15164 w 16611"/>
                  <a:gd name="connsiteY1" fmla="*/ 2057 h 5943"/>
                  <a:gd name="connsiteX2" fmla="*/ 16612 w 16611"/>
                  <a:gd name="connsiteY2" fmla="*/ 0 h 5943"/>
                  <a:gd name="connsiteX3" fmla="*/ 10515 w 16611"/>
                  <a:gd name="connsiteY3" fmla="*/ 686 h 5943"/>
                  <a:gd name="connsiteX4" fmla="*/ 2286 w 16611"/>
                  <a:gd name="connsiteY4" fmla="*/ 2743 h 5943"/>
                  <a:gd name="connsiteX5" fmla="*/ 0 w 16611"/>
                  <a:gd name="connsiteY5" fmla="*/ 5105 h 5943"/>
                  <a:gd name="connsiteX6" fmla="*/ 76 w 16611"/>
                  <a:gd name="connsiteY6" fmla="*/ 5944 h 5943"/>
                  <a:gd name="connsiteX7" fmla="*/ 5334 w 16611"/>
                  <a:gd name="connsiteY7" fmla="*/ 5258 h 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11" h="5943">
                    <a:moveTo>
                      <a:pt x="11506" y="3658"/>
                    </a:moveTo>
                    <a:lnTo>
                      <a:pt x="15164" y="2057"/>
                    </a:lnTo>
                    <a:lnTo>
                      <a:pt x="16612" y="0"/>
                    </a:lnTo>
                    <a:lnTo>
                      <a:pt x="10515" y="686"/>
                    </a:lnTo>
                    <a:lnTo>
                      <a:pt x="2286" y="2743"/>
                    </a:lnTo>
                    <a:lnTo>
                      <a:pt x="0" y="5105"/>
                    </a:lnTo>
                    <a:lnTo>
                      <a:pt x="76" y="5944"/>
                    </a:lnTo>
                    <a:lnTo>
                      <a:pt x="5334" y="52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5" name="Freeform: Shape 1994">
                <a:extLst>
                  <a:ext uri="{FF2B5EF4-FFF2-40B4-BE49-F238E27FC236}">
                    <a16:creationId xmlns:a16="http://schemas.microsoft.com/office/drawing/2014/main" id="{30B13C8E-6100-4A6A-91B1-5C9F4EFCD076}"/>
                  </a:ext>
                </a:extLst>
              </p:cNvPr>
              <p:cNvSpPr/>
              <p:nvPr/>
            </p:nvSpPr>
            <p:spPr>
              <a:xfrm>
                <a:off x="2648712" y="1923821"/>
                <a:ext cx="21259" cy="20497"/>
              </a:xfrm>
              <a:custGeom>
                <a:avLst/>
                <a:gdLst>
                  <a:gd name="connsiteX0" fmla="*/ 15087 w 21259"/>
                  <a:gd name="connsiteY0" fmla="*/ 991 h 20497"/>
                  <a:gd name="connsiteX1" fmla="*/ 10820 w 21259"/>
                  <a:gd name="connsiteY1" fmla="*/ 0 h 20497"/>
                  <a:gd name="connsiteX2" fmla="*/ 8763 w 21259"/>
                  <a:gd name="connsiteY2" fmla="*/ 1524 h 20497"/>
                  <a:gd name="connsiteX3" fmla="*/ 5105 w 21259"/>
                  <a:gd name="connsiteY3" fmla="*/ 7696 h 20497"/>
                  <a:gd name="connsiteX4" fmla="*/ 1143 w 21259"/>
                  <a:gd name="connsiteY4" fmla="*/ 13183 h 20497"/>
                  <a:gd name="connsiteX5" fmla="*/ 0 w 21259"/>
                  <a:gd name="connsiteY5" fmla="*/ 15773 h 20497"/>
                  <a:gd name="connsiteX6" fmla="*/ 76 w 21259"/>
                  <a:gd name="connsiteY6" fmla="*/ 19279 h 20497"/>
                  <a:gd name="connsiteX7" fmla="*/ 1676 w 21259"/>
                  <a:gd name="connsiteY7" fmla="*/ 20498 h 20497"/>
                  <a:gd name="connsiteX8" fmla="*/ 5182 w 21259"/>
                  <a:gd name="connsiteY8" fmla="*/ 20041 h 20497"/>
                  <a:gd name="connsiteX9" fmla="*/ 13792 w 21259"/>
                  <a:gd name="connsiteY9" fmla="*/ 16383 h 20497"/>
                  <a:gd name="connsiteX10" fmla="*/ 17221 w 21259"/>
                  <a:gd name="connsiteY10" fmla="*/ 14326 h 20497"/>
                  <a:gd name="connsiteX11" fmla="*/ 20269 w 21259"/>
                  <a:gd name="connsiteY11" fmla="*/ 11354 h 20497"/>
                  <a:gd name="connsiteX12" fmla="*/ 21260 w 21259"/>
                  <a:gd name="connsiteY12" fmla="*/ 8001 h 20497"/>
                  <a:gd name="connsiteX13" fmla="*/ 20117 w 21259"/>
                  <a:gd name="connsiteY13" fmla="*/ 5715 h 20497"/>
                  <a:gd name="connsiteX14" fmla="*/ 17602 w 21259"/>
                  <a:gd name="connsiteY14" fmla="*/ 2819 h 20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59" h="20497">
                    <a:moveTo>
                      <a:pt x="15087" y="991"/>
                    </a:moveTo>
                    <a:lnTo>
                      <a:pt x="10820" y="0"/>
                    </a:lnTo>
                    <a:lnTo>
                      <a:pt x="8763" y="1524"/>
                    </a:lnTo>
                    <a:lnTo>
                      <a:pt x="5105" y="7696"/>
                    </a:lnTo>
                    <a:lnTo>
                      <a:pt x="1143" y="13183"/>
                    </a:lnTo>
                    <a:lnTo>
                      <a:pt x="0" y="15773"/>
                    </a:lnTo>
                    <a:lnTo>
                      <a:pt x="76" y="19279"/>
                    </a:lnTo>
                    <a:lnTo>
                      <a:pt x="1676" y="20498"/>
                    </a:lnTo>
                    <a:lnTo>
                      <a:pt x="5182" y="20041"/>
                    </a:lnTo>
                    <a:lnTo>
                      <a:pt x="13792" y="16383"/>
                    </a:lnTo>
                    <a:lnTo>
                      <a:pt x="17221" y="14326"/>
                    </a:lnTo>
                    <a:lnTo>
                      <a:pt x="20269" y="11354"/>
                    </a:lnTo>
                    <a:lnTo>
                      <a:pt x="21260" y="8001"/>
                    </a:lnTo>
                    <a:lnTo>
                      <a:pt x="20117" y="5715"/>
                    </a:lnTo>
                    <a:lnTo>
                      <a:pt x="17602" y="28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6" name="Freeform: Shape 1995">
                <a:extLst>
                  <a:ext uri="{FF2B5EF4-FFF2-40B4-BE49-F238E27FC236}">
                    <a16:creationId xmlns:a16="http://schemas.microsoft.com/office/drawing/2014/main" id="{CC2B8FE5-CFE3-43B3-B16F-5E7CB74441EA}"/>
                  </a:ext>
                </a:extLst>
              </p:cNvPr>
              <p:cNvSpPr/>
              <p:nvPr/>
            </p:nvSpPr>
            <p:spPr>
              <a:xfrm>
                <a:off x="2538145" y="1788795"/>
                <a:ext cx="36880" cy="19964"/>
              </a:xfrm>
              <a:custGeom>
                <a:avLst/>
                <a:gdLst>
                  <a:gd name="connsiteX0" fmla="*/ 30175 w 36880"/>
                  <a:gd name="connsiteY0" fmla="*/ 8687 h 19964"/>
                  <a:gd name="connsiteX1" fmla="*/ 21184 w 36880"/>
                  <a:gd name="connsiteY1" fmla="*/ 4267 h 19964"/>
                  <a:gd name="connsiteX2" fmla="*/ 14935 w 36880"/>
                  <a:gd name="connsiteY2" fmla="*/ 2286 h 19964"/>
                  <a:gd name="connsiteX3" fmla="*/ 8001 w 36880"/>
                  <a:gd name="connsiteY3" fmla="*/ 762 h 19964"/>
                  <a:gd name="connsiteX4" fmla="*/ 3277 w 36880"/>
                  <a:gd name="connsiteY4" fmla="*/ 0 h 19964"/>
                  <a:gd name="connsiteX5" fmla="*/ 0 w 36880"/>
                  <a:gd name="connsiteY5" fmla="*/ 229 h 19964"/>
                  <a:gd name="connsiteX6" fmla="*/ 3201 w 36880"/>
                  <a:gd name="connsiteY6" fmla="*/ 3734 h 19964"/>
                  <a:gd name="connsiteX7" fmla="*/ 9068 w 36880"/>
                  <a:gd name="connsiteY7" fmla="*/ 5410 h 19964"/>
                  <a:gd name="connsiteX8" fmla="*/ 14326 w 36880"/>
                  <a:gd name="connsiteY8" fmla="*/ 10439 h 19964"/>
                  <a:gd name="connsiteX9" fmla="*/ 14859 w 36880"/>
                  <a:gd name="connsiteY9" fmla="*/ 13792 h 19964"/>
                  <a:gd name="connsiteX10" fmla="*/ 17602 w 36880"/>
                  <a:gd name="connsiteY10" fmla="*/ 16840 h 19964"/>
                  <a:gd name="connsiteX11" fmla="*/ 20726 w 36880"/>
                  <a:gd name="connsiteY11" fmla="*/ 18212 h 19964"/>
                  <a:gd name="connsiteX12" fmla="*/ 26289 w 36880"/>
                  <a:gd name="connsiteY12" fmla="*/ 19507 h 19964"/>
                  <a:gd name="connsiteX13" fmla="*/ 31547 w 36880"/>
                  <a:gd name="connsiteY13" fmla="*/ 19964 h 19964"/>
                  <a:gd name="connsiteX14" fmla="*/ 34214 w 36880"/>
                  <a:gd name="connsiteY14" fmla="*/ 19736 h 19964"/>
                  <a:gd name="connsiteX15" fmla="*/ 36119 w 36880"/>
                  <a:gd name="connsiteY15" fmla="*/ 18974 h 19964"/>
                  <a:gd name="connsiteX16" fmla="*/ 36881 w 36880"/>
                  <a:gd name="connsiteY16" fmla="*/ 17983 h 19964"/>
                  <a:gd name="connsiteX17" fmla="*/ 35966 w 36880"/>
                  <a:gd name="connsiteY17" fmla="*/ 15697 h 19964"/>
                  <a:gd name="connsiteX18" fmla="*/ 33071 w 36880"/>
                  <a:gd name="connsiteY18" fmla="*/ 12725 h 1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880" h="19964">
                    <a:moveTo>
                      <a:pt x="30175" y="8687"/>
                    </a:moveTo>
                    <a:lnTo>
                      <a:pt x="21184" y="4267"/>
                    </a:lnTo>
                    <a:lnTo>
                      <a:pt x="14935" y="2286"/>
                    </a:lnTo>
                    <a:lnTo>
                      <a:pt x="8001" y="762"/>
                    </a:lnTo>
                    <a:lnTo>
                      <a:pt x="3277" y="0"/>
                    </a:lnTo>
                    <a:lnTo>
                      <a:pt x="0" y="229"/>
                    </a:lnTo>
                    <a:lnTo>
                      <a:pt x="3201" y="3734"/>
                    </a:lnTo>
                    <a:lnTo>
                      <a:pt x="9068" y="5410"/>
                    </a:lnTo>
                    <a:lnTo>
                      <a:pt x="14326" y="10439"/>
                    </a:lnTo>
                    <a:lnTo>
                      <a:pt x="14859" y="13792"/>
                    </a:lnTo>
                    <a:lnTo>
                      <a:pt x="17602" y="16840"/>
                    </a:lnTo>
                    <a:lnTo>
                      <a:pt x="20726" y="18212"/>
                    </a:lnTo>
                    <a:lnTo>
                      <a:pt x="26289" y="19507"/>
                    </a:lnTo>
                    <a:lnTo>
                      <a:pt x="31547" y="19964"/>
                    </a:lnTo>
                    <a:lnTo>
                      <a:pt x="34214" y="19736"/>
                    </a:lnTo>
                    <a:lnTo>
                      <a:pt x="36119" y="18974"/>
                    </a:lnTo>
                    <a:lnTo>
                      <a:pt x="36881" y="17983"/>
                    </a:lnTo>
                    <a:lnTo>
                      <a:pt x="35966" y="15697"/>
                    </a:lnTo>
                    <a:lnTo>
                      <a:pt x="33071" y="127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7" name="Freeform: Shape 1996">
                <a:extLst>
                  <a:ext uri="{FF2B5EF4-FFF2-40B4-BE49-F238E27FC236}">
                    <a16:creationId xmlns:a16="http://schemas.microsoft.com/office/drawing/2014/main" id="{C2E6FD59-2D47-4FD1-8262-47730E412674}"/>
                  </a:ext>
                </a:extLst>
              </p:cNvPr>
              <p:cNvSpPr/>
              <p:nvPr/>
            </p:nvSpPr>
            <p:spPr>
              <a:xfrm>
                <a:off x="2610535" y="2006345"/>
                <a:ext cx="7620" cy="10515"/>
              </a:xfrm>
              <a:custGeom>
                <a:avLst/>
                <a:gdLst>
                  <a:gd name="connsiteX0" fmla="*/ 0 w 7620"/>
                  <a:gd name="connsiteY0" fmla="*/ 10516 h 10515"/>
                  <a:gd name="connsiteX1" fmla="*/ 838 w 7620"/>
                  <a:gd name="connsiteY1" fmla="*/ 10440 h 10515"/>
                  <a:gd name="connsiteX2" fmla="*/ 1981 w 7620"/>
                  <a:gd name="connsiteY2" fmla="*/ 9601 h 10515"/>
                  <a:gd name="connsiteX3" fmla="*/ 5106 w 7620"/>
                  <a:gd name="connsiteY3" fmla="*/ 10135 h 10515"/>
                  <a:gd name="connsiteX4" fmla="*/ 7468 w 7620"/>
                  <a:gd name="connsiteY4" fmla="*/ 6020 h 10515"/>
                  <a:gd name="connsiteX5" fmla="*/ 7620 w 7620"/>
                  <a:gd name="connsiteY5" fmla="*/ 4648 h 10515"/>
                  <a:gd name="connsiteX6" fmla="*/ 6629 w 7620"/>
                  <a:gd name="connsiteY6" fmla="*/ 4191 h 10515"/>
                  <a:gd name="connsiteX7" fmla="*/ 6172 w 7620"/>
                  <a:gd name="connsiteY7" fmla="*/ 3048 h 10515"/>
                  <a:gd name="connsiteX8" fmla="*/ 6096 w 7620"/>
                  <a:gd name="connsiteY8" fmla="*/ 0 h 10515"/>
                  <a:gd name="connsiteX9" fmla="*/ 1905 w 7620"/>
                  <a:gd name="connsiteY9" fmla="*/ 76 h 10515"/>
                  <a:gd name="connsiteX10" fmla="*/ 838 w 7620"/>
                  <a:gd name="connsiteY10" fmla="*/ 1448 h 10515"/>
                  <a:gd name="connsiteX11" fmla="*/ 1600 w 7620"/>
                  <a:gd name="connsiteY11" fmla="*/ 4039 h 10515"/>
                  <a:gd name="connsiteX12" fmla="*/ 1372 w 7620"/>
                  <a:gd name="connsiteY12" fmla="*/ 6630 h 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20" h="10515">
                    <a:moveTo>
                      <a:pt x="0" y="10516"/>
                    </a:moveTo>
                    <a:lnTo>
                      <a:pt x="838" y="10440"/>
                    </a:lnTo>
                    <a:lnTo>
                      <a:pt x="1981" y="9601"/>
                    </a:lnTo>
                    <a:lnTo>
                      <a:pt x="5106" y="10135"/>
                    </a:lnTo>
                    <a:lnTo>
                      <a:pt x="7468" y="6020"/>
                    </a:lnTo>
                    <a:lnTo>
                      <a:pt x="7620" y="4648"/>
                    </a:lnTo>
                    <a:lnTo>
                      <a:pt x="6629" y="4191"/>
                    </a:lnTo>
                    <a:lnTo>
                      <a:pt x="6172" y="3048"/>
                    </a:lnTo>
                    <a:lnTo>
                      <a:pt x="6096" y="0"/>
                    </a:lnTo>
                    <a:lnTo>
                      <a:pt x="1905" y="76"/>
                    </a:lnTo>
                    <a:lnTo>
                      <a:pt x="838" y="1448"/>
                    </a:lnTo>
                    <a:lnTo>
                      <a:pt x="1600" y="4039"/>
                    </a:lnTo>
                    <a:lnTo>
                      <a:pt x="1372" y="663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8" name="Freeform: Shape 1997">
                <a:extLst>
                  <a:ext uri="{FF2B5EF4-FFF2-40B4-BE49-F238E27FC236}">
                    <a16:creationId xmlns:a16="http://schemas.microsoft.com/office/drawing/2014/main" id="{A3760593-D3E0-4396-8BB5-E71CE0CF34CC}"/>
                  </a:ext>
                </a:extLst>
              </p:cNvPr>
              <p:cNvSpPr/>
              <p:nvPr/>
            </p:nvSpPr>
            <p:spPr>
              <a:xfrm>
                <a:off x="2762478" y="1859737"/>
                <a:ext cx="29565" cy="19507"/>
              </a:xfrm>
              <a:custGeom>
                <a:avLst/>
                <a:gdLst>
                  <a:gd name="connsiteX0" fmla="*/ 0 w 29565"/>
                  <a:gd name="connsiteY0" fmla="*/ 2134 h 19507"/>
                  <a:gd name="connsiteX1" fmla="*/ 152 w 29565"/>
                  <a:gd name="connsiteY1" fmla="*/ 4420 h 19507"/>
                  <a:gd name="connsiteX2" fmla="*/ 1448 w 29565"/>
                  <a:gd name="connsiteY2" fmla="*/ 7239 h 19507"/>
                  <a:gd name="connsiteX3" fmla="*/ 13183 w 29565"/>
                  <a:gd name="connsiteY3" fmla="*/ 13640 h 19507"/>
                  <a:gd name="connsiteX4" fmla="*/ 14631 w 29565"/>
                  <a:gd name="connsiteY4" fmla="*/ 14859 h 19507"/>
                  <a:gd name="connsiteX5" fmla="*/ 18517 w 29565"/>
                  <a:gd name="connsiteY5" fmla="*/ 16154 h 19507"/>
                  <a:gd name="connsiteX6" fmla="*/ 21412 w 29565"/>
                  <a:gd name="connsiteY6" fmla="*/ 19279 h 19507"/>
                  <a:gd name="connsiteX7" fmla="*/ 22251 w 29565"/>
                  <a:gd name="connsiteY7" fmla="*/ 19507 h 19507"/>
                  <a:gd name="connsiteX8" fmla="*/ 23241 w 29565"/>
                  <a:gd name="connsiteY8" fmla="*/ 18745 h 19507"/>
                  <a:gd name="connsiteX9" fmla="*/ 24994 w 29565"/>
                  <a:gd name="connsiteY9" fmla="*/ 16002 h 19507"/>
                  <a:gd name="connsiteX10" fmla="*/ 27127 w 29565"/>
                  <a:gd name="connsiteY10" fmla="*/ 14554 h 19507"/>
                  <a:gd name="connsiteX11" fmla="*/ 28499 w 29565"/>
                  <a:gd name="connsiteY11" fmla="*/ 12573 h 19507"/>
                  <a:gd name="connsiteX12" fmla="*/ 28727 w 29565"/>
                  <a:gd name="connsiteY12" fmla="*/ 8611 h 19507"/>
                  <a:gd name="connsiteX13" fmla="*/ 29566 w 29565"/>
                  <a:gd name="connsiteY13" fmla="*/ 5410 h 19507"/>
                  <a:gd name="connsiteX14" fmla="*/ 26213 w 29565"/>
                  <a:gd name="connsiteY14" fmla="*/ 2819 h 19507"/>
                  <a:gd name="connsiteX15" fmla="*/ 24917 w 29565"/>
                  <a:gd name="connsiteY15" fmla="*/ 1372 h 19507"/>
                  <a:gd name="connsiteX16" fmla="*/ 18517 w 29565"/>
                  <a:gd name="connsiteY16" fmla="*/ 0 h 19507"/>
                  <a:gd name="connsiteX17" fmla="*/ 11735 w 29565"/>
                  <a:gd name="connsiteY17" fmla="*/ 0 h 19507"/>
                  <a:gd name="connsiteX18" fmla="*/ 3886 w 29565"/>
                  <a:gd name="connsiteY18" fmla="*/ 991 h 1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65" h="19507">
                    <a:moveTo>
                      <a:pt x="0" y="2134"/>
                    </a:moveTo>
                    <a:lnTo>
                      <a:pt x="152" y="4420"/>
                    </a:lnTo>
                    <a:lnTo>
                      <a:pt x="1448" y="7239"/>
                    </a:lnTo>
                    <a:lnTo>
                      <a:pt x="13183" y="13640"/>
                    </a:lnTo>
                    <a:lnTo>
                      <a:pt x="14631" y="14859"/>
                    </a:lnTo>
                    <a:lnTo>
                      <a:pt x="18517" y="16154"/>
                    </a:lnTo>
                    <a:lnTo>
                      <a:pt x="21412" y="19279"/>
                    </a:lnTo>
                    <a:lnTo>
                      <a:pt x="22251" y="19507"/>
                    </a:lnTo>
                    <a:lnTo>
                      <a:pt x="23241" y="18745"/>
                    </a:lnTo>
                    <a:lnTo>
                      <a:pt x="24994" y="16002"/>
                    </a:lnTo>
                    <a:lnTo>
                      <a:pt x="27127" y="14554"/>
                    </a:lnTo>
                    <a:lnTo>
                      <a:pt x="28499" y="12573"/>
                    </a:lnTo>
                    <a:lnTo>
                      <a:pt x="28727" y="8611"/>
                    </a:lnTo>
                    <a:lnTo>
                      <a:pt x="29566" y="5410"/>
                    </a:lnTo>
                    <a:lnTo>
                      <a:pt x="26213" y="2819"/>
                    </a:lnTo>
                    <a:lnTo>
                      <a:pt x="24917" y="1372"/>
                    </a:lnTo>
                    <a:lnTo>
                      <a:pt x="18517" y="0"/>
                    </a:lnTo>
                    <a:lnTo>
                      <a:pt x="11735" y="0"/>
                    </a:lnTo>
                    <a:lnTo>
                      <a:pt x="3886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9" name="Freeform: Shape 1998">
                <a:extLst>
                  <a:ext uri="{FF2B5EF4-FFF2-40B4-BE49-F238E27FC236}">
                    <a16:creationId xmlns:a16="http://schemas.microsoft.com/office/drawing/2014/main" id="{FFBA5AA4-2224-4D1A-A2CB-E5F73B180BC2}"/>
                  </a:ext>
                </a:extLst>
              </p:cNvPr>
              <p:cNvSpPr/>
              <p:nvPr/>
            </p:nvSpPr>
            <p:spPr>
              <a:xfrm>
                <a:off x="2785567" y="1928088"/>
                <a:ext cx="16611" cy="12496"/>
              </a:xfrm>
              <a:custGeom>
                <a:avLst/>
                <a:gdLst>
                  <a:gd name="connsiteX0" fmla="*/ 1067 w 16611"/>
                  <a:gd name="connsiteY0" fmla="*/ 6020 h 12496"/>
                  <a:gd name="connsiteX1" fmla="*/ 3810 w 16611"/>
                  <a:gd name="connsiteY1" fmla="*/ 8001 h 12496"/>
                  <a:gd name="connsiteX2" fmla="*/ 10744 w 16611"/>
                  <a:gd name="connsiteY2" fmla="*/ 11049 h 12496"/>
                  <a:gd name="connsiteX3" fmla="*/ 15316 w 16611"/>
                  <a:gd name="connsiteY3" fmla="*/ 12497 h 12496"/>
                  <a:gd name="connsiteX4" fmla="*/ 16612 w 16611"/>
                  <a:gd name="connsiteY4" fmla="*/ 8534 h 12496"/>
                  <a:gd name="connsiteX5" fmla="*/ 13030 w 16611"/>
                  <a:gd name="connsiteY5" fmla="*/ 4877 h 12496"/>
                  <a:gd name="connsiteX6" fmla="*/ 11811 w 16611"/>
                  <a:gd name="connsiteY6" fmla="*/ 4191 h 12496"/>
                  <a:gd name="connsiteX7" fmla="*/ 7391 w 16611"/>
                  <a:gd name="connsiteY7" fmla="*/ 0 h 12496"/>
                  <a:gd name="connsiteX8" fmla="*/ 2057 w 16611"/>
                  <a:gd name="connsiteY8" fmla="*/ 229 h 12496"/>
                  <a:gd name="connsiteX9" fmla="*/ 0 w 16611"/>
                  <a:gd name="connsiteY9" fmla="*/ 762 h 12496"/>
                  <a:gd name="connsiteX10" fmla="*/ 76 w 16611"/>
                  <a:gd name="connsiteY10" fmla="*/ 3810 h 1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11" h="12496">
                    <a:moveTo>
                      <a:pt x="1067" y="6020"/>
                    </a:moveTo>
                    <a:lnTo>
                      <a:pt x="3810" y="8001"/>
                    </a:lnTo>
                    <a:lnTo>
                      <a:pt x="10744" y="11049"/>
                    </a:lnTo>
                    <a:lnTo>
                      <a:pt x="15316" y="12497"/>
                    </a:lnTo>
                    <a:lnTo>
                      <a:pt x="16612" y="8534"/>
                    </a:lnTo>
                    <a:lnTo>
                      <a:pt x="13030" y="4877"/>
                    </a:lnTo>
                    <a:lnTo>
                      <a:pt x="11811" y="4191"/>
                    </a:lnTo>
                    <a:lnTo>
                      <a:pt x="7391" y="0"/>
                    </a:lnTo>
                    <a:lnTo>
                      <a:pt x="2057" y="229"/>
                    </a:lnTo>
                    <a:lnTo>
                      <a:pt x="0" y="762"/>
                    </a:lnTo>
                    <a:lnTo>
                      <a:pt x="76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0" name="Freeform: Shape 1999">
                <a:extLst>
                  <a:ext uri="{FF2B5EF4-FFF2-40B4-BE49-F238E27FC236}">
                    <a16:creationId xmlns:a16="http://schemas.microsoft.com/office/drawing/2014/main" id="{CD9D8F8C-D028-4DC3-8404-F6FCF0191920}"/>
                  </a:ext>
                </a:extLst>
              </p:cNvPr>
              <p:cNvSpPr/>
              <p:nvPr/>
            </p:nvSpPr>
            <p:spPr>
              <a:xfrm>
                <a:off x="2770098" y="1844497"/>
                <a:ext cx="15087" cy="12496"/>
              </a:xfrm>
              <a:custGeom>
                <a:avLst/>
                <a:gdLst>
                  <a:gd name="connsiteX0" fmla="*/ 9830 w 15087"/>
                  <a:gd name="connsiteY0" fmla="*/ 3734 h 12496"/>
                  <a:gd name="connsiteX1" fmla="*/ 8839 w 15087"/>
                  <a:gd name="connsiteY1" fmla="*/ 4343 h 12496"/>
                  <a:gd name="connsiteX2" fmla="*/ 7925 w 15087"/>
                  <a:gd name="connsiteY2" fmla="*/ 3810 h 12496"/>
                  <a:gd name="connsiteX3" fmla="*/ 6477 w 15087"/>
                  <a:gd name="connsiteY3" fmla="*/ 1067 h 12496"/>
                  <a:gd name="connsiteX4" fmla="*/ 4267 w 15087"/>
                  <a:gd name="connsiteY4" fmla="*/ 76 h 12496"/>
                  <a:gd name="connsiteX5" fmla="*/ 2362 w 15087"/>
                  <a:gd name="connsiteY5" fmla="*/ 0 h 12496"/>
                  <a:gd name="connsiteX6" fmla="*/ 991 w 15087"/>
                  <a:gd name="connsiteY6" fmla="*/ 914 h 12496"/>
                  <a:gd name="connsiteX7" fmla="*/ 0 w 15087"/>
                  <a:gd name="connsiteY7" fmla="*/ 2743 h 12496"/>
                  <a:gd name="connsiteX8" fmla="*/ 152 w 15087"/>
                  <a:gd name="connsiteY8" fmla="*/ 4724 h 12496"/>
                  <a:gd name="connsiteX9" fmla="*/ 2667 w 15087"/>
                  <a:gd name="connsiteY9" fmla="*/ 8611 h 12496"/>
                  <a:gd name="connsiteX10" fmla="*/ 11963 w 15087"/>
                  <a:gd name="connsiteY10" fmla="*/ 12497 h 12496"/>
                  <a:gd name="connsiteX11" fmla="*/ 13106 w 15087"/>
                  <a:gd name="connsiteY11" fmla="*/ 12421 h 12496"/>
                  <a:gd name="connsiteX12" fmla="*/ 15088 w 15087"/>
                  <a:gd name="connsiteY12" fmla="*/ 10744 h 12496"/>
                  <a:gd name="connsiteX13" fmla="*/ 15088 w 15087"/>
                  <a:gd name="connsiteY13" fmla="*/ 9677 h 12496"/>
                  <a:gd name="connsiteX14" fmla="*/ 14326 w 15087"/>
                  <a:gd name="connsiteY14" fmla="*/ 8611 h 12496"/>
                  <a:gd name="connsiteX15" fmla="*/ 12116 w 15087"/>
                  <a:gd name="connsiteY15" fmla="*/ 7087 h 12496"/>
                  <a:gd name="connsiteX16" fmla="*/ 11201 w 15087"/>
                  <a:gd name="connsiteY16" fmla="*/ 5944 h 12496"/>
                  <a:gd name="connsiteX17" fmla="*/ 10668 w 15087"/>
                  <a:gd name="connsiteY17" fmla="*/ 4267 h 1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087" h="12496">
                    <a:moveTo>
                      <a:pt x="9830" y="3734"/>
                    </a:moveTo>
                    <a:lnTo>
                      <a:pt x="8839" y="4343"/>
                    </a:lnTo>
                    <a:lnTo>
                      <a:pt x="7925" y="3810"/>
                    </a:lnTo>
                    <a:lnTo>
                      <a:pt x="6477" y="1067"/>
                    </a:lnTo>
                    <a:lnTo>
                      <a:pt x="4267" y="76"/>
                    </a:lnTo>
                    <a:lnTo>
                      <a:pt x="2362" y="0"/>
                    </a:lnTo>
                    <a:lnTo>
                      <a:pt x="991" y="914"/>
                    </a:lnTo>
                    <a:lnTo>
                      <a:pt x="0" y="2743"/>
                    </a:lnTo>
                    <a:lnTo>
                      <a:pt x="152" y="4724"/>
                    </a:lnTo>
                    <a:lnTo>
                      <a:pt x="2667" y="8611"/>
                    </a:lnTo>
                    <a:lnTo>
                      <a:pt x="11963" y="12497"/>
                    </a:lnTo>
                    <a:lnTo>
                      <a:pt x="13106" y="12421"/>
                    </a:lnTo>
                    <a:lnTo>
                      <a:pt x="15088" y="10744"/>
                    </a:lnTo>
                    <a:lnTo>
                      <a:pt x="15088" y="9677"/>
                    </a:lnTo>
                    <a:lnTo>
                      <a:pt x="14326" y="8611"/>
                    </a:lnTo>
                    <a:lnTo>
                      <a:pt x="12116" y="7087"/>
                    </a:lnTo>
                    <a:lnTo>
                      <a:pt x="11201" y="5944"/>
                    </a:lnTo>
                    <a:lnTo>
                      <a:pt x="10668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1" name="Freeform: Shape 2000">
                <a:extLst>
                  <a:ext uri="{FF2B5EF4-FFF2-40B4-BE49-F238E27FC236}">
                    <a16:creationId xmlns:a16="http://schemas.microsoft.com/office/drawing/2014/main" id="{A41EB7C3-51D2-4E9A-9C9D-5337386ADAA1}"/>
                  </a:ext>
                </a:extLst>
              </p:cNvPr>
              <p:cNvSpPr/>
              <p:nvPr/>
            </p:nvSpPr>
            <p:spPr>
              <a:xfrm>
                <a:off x="2895066" y="2094052"/>
                <a:ext cx="14477" cy="8991"/>
              </a:xfrm>
              <a:custGeom>
                <a:avLst/>
                <a:gdLst>
                  <a:gd name="connsiteX0" fmla="*/ 6325 w 14477"/>
                  <a:gd name="connsiteY0" fmla="*/ 0 h 8991"/>
                  <a:gd name="connsiteX1" fmla="*/ 4572 w 14477"/>
                  <a:gd name="connsiteY1" fmla="*/ 305 h 8991"/>
                  <a:gd name="connsiteX2" fmla="*/ 2819 w 14477"/>
                  <a:gd name="connsiteY2" fmla="*/ 1372 h 8991"/>
                  <a:gd name="connsiteX3" fmla="*/ 1067 w 14477"/>
                  <a:gd name="connsiteY3" fmla="*/ 686 h 8991"/>
                  <a:gd name="connsiteX4" fmla="*/ 153 w 14477"/>
                  <a:gd name="connsiteY4" fmla="*/ 1219 h 8991"/>
                  <a:gd name="connsiteX5" fmla="*/ 0 w 14477"/>
                  <a:gd name="connsiteY5" fmla="*/ 1676 h 8991"/>
                  <a:gd name="connsiteX6" fmla="*/ 1372 w 14477"/>
                  <a:gd name="connsiteY6" fmla="*/ 4648 h 8991"/>
                  <a:gd name="connsiteX7" fmla="*/ 8382 w 14477"/>
                  <a:gd name="connsiteY7" fmla="*/ 8687 h 8991"/>
                  <a:gd name="connsiteX8" fmla="*/ 14478 w 14477"/>
                  <a:gd name="connsiteY8" fmla="*/ 8992 h 8991"/>
                  <a:gd name="connsiteX9" fmla="*/ 13640 w 14477"/>
                  <a:gd name="connsiteY9" fmla="*/ 2972 h 8991"/>
                  <a:gd name="connsiteX10" fmla="*/ 10363 w 14477"/>
                  <a:gd name="connsiteY10" fmla="*/ 1372 h 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77" h="8991">
                    <a:moveTo>
                      <a:pt x="6325" y="0"/>
                    </a:moveTo>
                    <a:lnTo>
                      <a:pt x="4572" y="305"/>
                    </a:lnTo>
                    <a:lnTo>
                      <a:pt x="2819" y="1372"/>
                    </a:lnTo>
                    <a:lnTo>
                      <a:pt x="1067" y="686"/>
                    </a:lnTo>
                    <a:lnTo>
                      <a:pt x="153" y="1219"/>
                    </a:lnTo>
                    <a:lnTo>
                      <a:pt x="0" y="1676"/>
                    </a:lnTo>
                    <a:lnTo>
                      <a:pt x="1372" y="4648"/>
                    </a:lnTo>
                    <a:lnTo>
                      <a:pt x="8382" y="8687"/>
                    </a:lnTo>
                    <a:lnTo>
                      <a:pt x="14478" y="8992"/>
                    </a:lnTo>
                    <a:lnTo>
                      <a:pt x="13640" y="2972"/>
                    </a:lnTo>
                    <a:lnTo>
                      <a:pt x="10363" y="13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2" name="Freeform: Shape 2001">
                <a:extLst>
                  <a:ext uri="{FF2B5EF4-FFF2-40B4-BE49-F238E27FC236}">
                    <a16:creationId xmlns:a16="http://schemas.microsoft.com/office/drawing/2014/main" id="{6CF8FD3C-294F-4BBA-91EC-93DF82B1E20F}"/>
                  </a:ext>
                </a:extLst>
              </p:cNvPr>
              <p:cNvSpPr/>
              <p:nvPr/>
            </p:nvSpPr>
            <p:spPr>
              <a:xfrm>
                <a:off x="2780919" y="1807921"/>
                <a:ext cx="20878" cy="10439"/>
              </a:xfrm>
              <a:custGeom>
                <a:avLst/>
                <a:gdLst>
                  <a:gd name="connsiteX0" fmla="*/ 990 w 20878"/>
                  <a:gd name="connsiteY0" fmla="*/ 4420 h 10439"/>
                  <a:gd name="connsiteX1" fmla="*/ 0 w 20878"/>
                  <a:gd name="connsiteY1" fmla="*/ 6020 h 10439"/>
                  <a:gd name="connsiteX2" fmla="*/ 2134 w 20878"/>
                  <a:gd name="connsiteY2" fmla="*/ 8230 h 10439"/>
                  <a:gd name="connsiteX3" fmla="*/ 4572 w 20878"/>
                  <a:gd name="connsiteY3" fmla="*/ 9068 h 10439"/>
                  <a:gd name="connsiteX4" fmla="*/ 11582 w 20878"/>
                  <a:gd name="connsiteY4" fmla="*/ 10439 h 10439"/>
                  <a:gd name="connsiteX5" fmla="*/ 15849 w 20878"/>
                  <a:gd name="connsiteY5" fmla="*/ 9982 h 10439"/>
                  <a:gd name="connsiteX6" fmla="*/ 18517 w 20878"/>
                  <a:gd name="connsiteY6" fmla="*/ 8382 h 10439"/>
                  <a:gd name="connsiteX7" fmla="*/ 20879 w 20878"/>
                  <a:gd name="connsiteY7" fmla="*/ 4267 h 10439"/>
                  <a:gd name="connsiteX8" fmla="*/ 19050 w 20878"/>
                  <a:gd name="connsiteY8" fmla="*/ 1372 h 10439"/>
                  <a:gd name="connsiteX9" fmla="*/ 17069 w 20878"/>
                  <a:gd name="connsiteY9" fmla="*/ 381 h 10439"/>
                  <a:gd name="connsiteX10" fmla="*/ 12573 w 20878"/>
                  <a:gd name="connsiteY10" fmla="*/ 686 h 10439"/>
                  <a:gd name="connsiteX11" fmla="*/ 5105 w 20878"/>
                  <a:gd name="connsiteY11" fmla="*/ 0 h 10439"/>
                  <a:gd name="connsiteX12" fmla="*/ 4191 w 20878"/>
                  <a:gd name="connsiteY12" fmla="*/ 914 h 10439"/>
                  <a:gd name="connsiteX13" fmla="*/ 4115 w 20878"/>
                  <a:gd name="connsiteY13" fmla="*/ 1981 h 10439"/>
                  <a:gd name="connsiteX14" fmla="*/ 5029 w 20878"/>
                  <a:gd name="connsiteY14" fmla="*/ 3200 h 10439"/>
                  <a:gd name="connsiteX15" fmla="*/ 4419 w 20878"/>
                  <a:gd name="connsiteY15" fmla="*/ 3886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878" h="10439">
                    <a:moveTo>
                      <a:pt x="990" y="4420"/>
                    </a:moveTo>
                    <a:lnTo>
                      <a:pt x="0" y="6020"/>
                    </a:lnTo>
                    <a:lnTo>
                      <a:pt x="2134" y="8230"/>
                    </a:lnTo>
                    <a:lnTo>
                      <a:pt x="4572" y="9068"/>
                    </a:lnTo>
                    <a:lnTo>
                      <a:pt x="11582" y="10439"/>
                    </a:lnTo>
                    <a:lnTo>
                      <a:pt x="15849" y="9982"/>
                    </a:lnTo>
                    <a:lnTo>
                      <a:pt x="18517" y="8382"/>
                    </a:lnTo>
                    <a:lnTo>
                      <a:pt x="20879" y="4267"/>
                    </a:lnTo>
                    <a:lnTo>
                      <a:pt x="19050" y="1372"/>
                    </a:lnTo>
                    <a:lnTo>
                      <a:pt x="17069" y="381"/>
                    </a:lnTo>
                    <a:lnTo>
                      <a:pt x="12573" y="686"/>
                    </a:lnTo>
                    <a:lnTo>
                      <a:pt x="5105" y="0"/>
                    </a:lnTo>
                    <a:lnTo>
                      <a:pt x="4191" y="914"/>
                    </a:lnTo>
                    <a:lnTo>
                      <a:pt x="4115" y="1981"/>
                    </a:lnTo>
                    <a:lnTo>
                      <a:pt x="5029" y="3200"/>
                    </a:lnTo>
                    <a:lnTo>
                      <a:pt x="4419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3" name="Freeform: Shape 2002">
                <a:extLst>
                  <a:ext uri="{FF2B5EF4-FFF2-40B4-BE49-F238E27FC236}">
                    <a16:creationId xmlns:a16="http://schemas.microsoft.com/office/drawing/2014/main" id="{9F3332C1-DC2F-47EE-8881-A7D3D2E98895}"/>
                  </a:ext>
                </a:extLst>
              </p:cNvPr>
              <p:cNvSpPr/>
              <p:nvPr/>
            </p:nvSpPr>
            <p:spPr>
              <a:xfrm>
                <a:off x="2072411" y="1574596"/>
                <a:ext cx="11887" cy="8762"/>
              </a:xfrm>
              <a:custGeom>
                <a:avLst/>
                <a:gdLst>
                  <a:gd name="connsiteX0" fmla="*/ 914 w 11887"/>
                  <a:gd name="connsiteY0" fmla="*/ 3810 h 8762"/>
                  <a:gd name="connsiteX1" fmla="*/ 3429 w 11887"/>
                  <a:gd name="connsiteY1" fmla="*/ 6553 h 8762"/>
                  <a:gd name="connsiteX2" fmla="*/ 6858 w 11887"/>
                  <a:gd name="connsiteY2" fmla="*/ 8763 h 8762"/>
                  <a:gd name="connsiteX3" fmla="*/ 8763 w 11887"/>
                  <a:gd name="connsiteY3" fmla="*/ 8153 h 8762"/>
                  <a:gd name="connsiteX4" fmla="*/ 11887 w 11887"/>
                  <a:gd name="connsiteY4" fmla="*/ 5029 h 8762"/>
                  <a:gd name="connsiteX5" fmla="*/ 11201 w 11887"/>
                  <a:gd name="connsiteY5" fmla="*/ 4115 h 8762"/>
                  <a:gd name="connsiteX6" fmla="*/ 8306 w 11887"/>
                  <a:gd name="connsiteY6" fmla="*/ 4191 h 8762"/>
                  <a:gd name="connsiteX7" fmla="*/ 4419 w 11887"/>
                  <a:gd name="connsiteY7" fmla="*/ 3429 h 8762"/>
                  <a:gd name="connsiteX8" fmla="*/ 533 w 11887"/>
                  <a:gd name="connsiteY8" fmla="*/ 0 h 8762"/>
                  <a:gd name="connsiteX9" fmla="*/ 0 w 11887"/>
                  <a:gd name="connsiteY9" fmla="*/ 305 h 8762"/>
                  <a:gd name="connsiteX10" fmla="*/ 229 w 11887"/>
                  <a:gd name="connsiteY10" fmla="*/ 2134 h 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87" h="8762">
                    <a:moveTo>
                      <a:pt x="914" y="3810"/>
                    </a:moveTo>
                    <a:lnTo>
                      <a:pt x="3429" y="6553"/>
                    </a:lnTo>
                    <a:lnTo>
                      <a:pt x="6858" y="8763"/>
                    </a:lnTo>
                    <a:lnTo>
                      <a:pt x="8763" y="8153"/>
                    </a:lnTo>
                    <a:lnTo>
                      <a:pt x="11887" y="5029"/>
                    </a:lnTo>
                    <a:lnTo>
                      <a:pt x="11201" y="4115"/>
                    </a:lnTo>
                    <a:lnTo>
                      <a:pt x="8306" y="4191"/>
                    </a:lnTo>
                    <a:lnTo>
                      <a:pt x="4419" y="3429"/>
                    </a:lnTo>
                    <a:lnTo>
                      <a:pt x="533" y="0"/>
                    </a:lnTo>
                    <a:lnTo>
                      <a:pt x="0" y="305"/>
                    </a:lnTo>
                    <a:lnTo>
                      <a:pt x="229" y="21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4" name="Freeform: Shape 2003">
                <a:extLst>
                  <a:ext uri="{FF2B5EF4-FFF2-40B4-BE49-F238E27FC236}">
                    <a16:creationId xmlns:a16="http://schemas.microsoft.com/office/drawing/2014/main" id="{03C5F83F-3256-4E24-836E-34848F121D09}"/>
                  </a:ext>
                </a:extLst>
              </p:cNvPr>
              <p:cNvSpPr/>
              <p:nvPr/>
            </p:nvSpPr>
            <p:spPr>
              <a:xfrm>
                <a:off x="1919020" y="1601190"/>
                <a:ext cx="268757" cy="173050"/>
              </a:xfrm>
              <a:custGeom>
                <a:avLst/>
                <a:gdLst>
                  <a:gd name="connsiteX0" fmla="*/ 267157 w 268757"/>
                  <a:gd name="connsiteY0" fmla="*/ 134112 h 173050"/>
                  <a:gd name="connsiteX1" fmla="*/ 268757 w 268757"/>
                  <a:gd name="connsiteY1" fmla="*/ 131674 h 173050"/>
                  <a:gd name="connsiteX2" fmla="*/ 261442 w 268757"/>
                  <a:gd name="connsiteY2" fmla="*/ 127940 h 173050"/>
                  <a:gd name="connsiteX3" fmla="*/ 252984 w 268757"/>
                  <a:gd name="connsiteY3" fmla="*/ 125578 h 173050"/>
                  <a:gd name="connsiteX4" fmla="*/ 256413 w 268757"/>
                  <a:gd name="connsiteY4" fmla="*/ 125120 h 173050"/>
                  <a:gd name="connsiteX5" fmla="*/ 256794 w 268757"/>
                  <a:gd name="connsiteY5" fmla="*/ 123749 h 173050"/>
                  <a:gd name="connsiteX6" fmla="*/ 255270 w 268757"/>
                  <a:gd name="connsiteY6" fmla="*/ 121234 h 173050"/>
                  <a:gd name="connsiteX7" fmla="*/ 251917 w 268757"/>
                  <a:gd name="connsiteY7" fmla="*/ 118034 h 173050"/>
                  <a:gd name="connsiteX8" fmla="*/ 246736 w 268757"/>
                  <a:gd name="connsiteY8" fmla="*/ 113995 h 173050"/>
                  <a:gd name="connsiteX9" fmla="*/ 243154 w 268757"/>
                  <a:gd name="connsiteY9" fmla="*/ 113386 h 173050"/>
                  <a:gd name="connsiteX10" fmla="*/ 239878 w 268757"/>
                  <a:gd name="connsiteY10" fmla="*/ 117500 h 173050"/>
                  <a:gd name="connsiteX11" fmla="*/ 239192 w 268757"/>
                  <a:gd name="connsiteY11" fmla="*/ 117653 h 173050"/>
                  <a:gd name="connsiteX12" fmla="*/ 236068 w 268757"/>
                  <a:gd name="connsiteY12" fmla="*/ 117272 h 173050"/>
                  <a:gd name="connsiteX13" fmla="*/ 227076 w 268757"/>
                  <a:gd name="connsiteY13" fmla="*/ 114910 h 173050"/>
                  <a:gd name="connsiteX14" fmla="*/ 212369 w 268757"/>
                  <a:gd name="connsiteY14" fmla="*/ 118186 h 173050"/>
                  <a:gd name="connsiteX15" fmla="*/ 205740 w 268757"/>
                  <a:gd name="connsiteY15" fmla="*/ 118491 h 173050"/>
                  <a:gd name="connsiteX16" fmla="*/ 205131 w 268757"/>
                  <a:gd name="connsiteY16" fmla="*/ 117653 h 173050"/>
                  <a:gd name="connsiteX17" fmla="*/ 212141 w 268757"/>
                  <a:gd name="connsiteY17" fmla="*/ 112243 h 173050"/>
                  <a:gd name="connsiteX18" fmla="*/ 213741 w 268757"/>
                  <a:gd name="connsiteY18" fmla="*/ 110642 h 173050"/>
                  <a:gd name="connsiteX19" fmla="*/ 214198 w 268757"/>
                  <a:gd name="connsiteY19" fmla="*/ 109118 h 173050"/>
                  <a:gd name="connsiteX20" fmla="*/ 213893 w 268757"/>
                  <a:gd name="connsiteY20" fmla="*/ 106451 h 173050"/>
                  <a:gd name="connsiteX21" fmla="*/ 209626 w 268757"/>
                  <a:gd name="connsiteY21" fmla="*/ 93345 h 173050"/>
                  <a:gd name="connsiteX22" fmla="*/ 204140 w 268757"/>
                  <a:gd name="connsiteY22" fmla="*/ 85115 h 173050"/>
                  <a:gd name="connsiteX23" fmla="*/ 199416 w 268757"/>
                  <a:gd name="connsiteY23" fmla="*/ 79858 h 173050"/>
                  <a:gd name="connsiteX24" fmla="*/ 195148 w 268757"/>
                  <a:gd name="connsiteY24" fmla="*/ 76962 h 173050"/>
                  <a:gd name="connsiteX25" fmla="*/ 190805 w 268757"/>
                  <a:gd name="connsiteY25" fmla="*/ 75057 h 173050"/>
                  <a:gd name="connsiteX26" fmla="*/ 178613 w 268757"/>
                  <a:gd name="connsiteY26" fmla="*/ 72542 h 173050"/>
                  <a:gd name="connsiteX27" fmla="*/ 175489 w 268757"/>
                  <a:gd name="connsiteY27" fmla="*/ 71399 h 173050"/>
                  <a:gd name="connsiteX28" fmla="*/ 162916 w 268757"/>
                  <a:gd name="connsiteY28" fmla="*/ 63703 h 173050"/>
                  <a:gd name="connsiteX29" fmla="*/ 154762 w 268757"/>
                  <a:gd name="connsiteY29" fmla="*/ 60274 h 173050"/>
                  <a:gd name="connsiteX30" fmla="*/ 153924 w 268757"/>
                  <a:gd name="connsiteY30" fmla="*/ 59741 h 173050"/>
                  <a:gd name="connsiteX31" fmla="*/ 146837 w 268757"/>
                  <a:gd name="connsiteY31" fmla="*/ 51283 h 173050"/>
                  <a:gd name="connsiteX32" fmla="*/ 143561 w 268757"/>
                  <a:gd name="connsiteY32" fmla="*/ 49530 h 173050"/>
                  <a:gd name="connsiteX33" fmla="*/ 134569 w 268757"/>
                  <a:gd name="connsiteY33" fmla="*/ 47168 h 173050"/>
                  <a:gd name="connsiteX34" fmla="*/ 127711 w 268757"/>
                  <a:gd name="connsiteY34" fmla="*/ 46482 h 173050"/>
                  <a:gd name="connsiteX35" fmla="*/ 120548 w 268757"/>
                  <a:gd name="connsiteY35" fmla="*/ 44120 h 173050"/>
                  <a:gd name="connsiteX36" fmla="*/ 118643 w 268757"/>
                  <a:gd name="connsiteY36" fmla="*/ 42443 h 173050"/>
                  <a:gd name="connsiteX37" fmla="*/ 116815 w 268757"/>
                  <a:gd name="connsiteY37" fmla="*/ 37948 h 173050"/>
                  <a:gd name="connsiteX38" fmla="*/ 113462 w 268757"/>
                  <a:gd name="connsiteY38" fmla="*/ 34747 h 173050"/>
                  <a:gd name="connsiteX39" fmla="*/ 104394 w 268757"/>
                  <a:gd name="connsiteY39" fmla="*/ 29032 h 173050"/>
                  <a:gd name="connsiteX40" fmla="*/ 101803 w 268757"/>
                  <a:gd name="connsiteY40" fmla="*/ 28880 h 173050"/>
                  <a:gd name="connsiteX41" fmla="*/ 100051 w 268757"/>
                  <a:gd name="connsiteY41" fmla="*/ 29794 h 173050"/>
                  <a:gd name="connsiteX42" fmla="*/ 93955 w 268757"/>
                  <a:gd name="connsiteY42" fmla="*/ 38710 h 173050"/>
                  <a:gd name="connsiteX43" fmla="*/ 91211 w 268757"/>
                  <a:gd name="connsiteY43" fmla="*/ 41758 h 173050"/>
                  <a:gd name="connsiteX44" fmla="*/ 89535 w 268757"/>
                  <a:gd name="connsiteY44" fmla="*/ 42215 h 173050"/>
                  <a:gd name="connsiteX45" fmla="*/ 88163 w 268757"/>
                  <a:gd name="connsiteY45" fmla="*/ 41453 h 173050"/>
                  <a:gd name="connsiteX46" fmla="*/ 82906 w 268757"/>
                  <a:gd name="connsiteY46" fmla="*/ 30404 h 173050"/>
                  <a:gd name="connsiteX47" fmla="*/ 75743 w 268757"/>
                  <a:gd name="connsiteY47" fmla="*/ 25832 h 173050"/>
                  <a:gd name="connsiteX48" fmla="*/ 75667 w 268757"/>
                  <a:gd name="connsiteY48" fmla="*/ 24765 h 173050"/>
                  <a:gd name="connsiteX49" fmla="*/ 76352 w 268757"/>
                  <a:gd name="connsiteY49" fmla="*/ 23546 h 173050"/>
                  <a:gd name="connsiteX50" fmla="*/ 80010 w 268757"/>
                  <a:gd name="connsiteY50" fmla="*/ 20650 h 173050"/>
                  <a:gd name="connsiteX51" fmla="*/ 80924 w 268757"/>
                  <a:gd name="connsiteY51" fmla="*/ 18669 h 173050"/>
                  <a:gd name="connsiteX52" fmla="*/ 80010 w 268757"/>
                  <a:gd name="connsiteY52" fmla="*/ 14249 h 173050"/>
                  <a:gd name="connsiteX53" fmla="*/ 78257 w 268757"/>
                  <a:gd name="connsiteY53" fmla="*/ 10897 h 173050"/>
                  <a:gd name="connsiteX54" fmla="*/ 75743 w 268757"/>
                  <a:gd name="connsiteY54" fmla="*/ 7772 h 173050"/>
                  <a:gd name="connsiteX55" fmla="*/ 67894 w 268757"/>
                  <a:gd name="connsiteY55" fmla="*/ 4648 h 173050"/>
                  <a:gd name="connsiteX56" fmla="*/ 65837 w 268757"/>
                  <a:gd name="connsiteY56" fmla="*/ 1219 h 173050"/>
                  <a:gd name="connsiteX57" fmla="*/ 64770 w 268757"/>
                  <a:gd name="connsiteY57" fmla="*/ 229 h 173050"/>
                  <a:gd name="connsiteX58" fmla="*/ 63551 w 268757"/>
                  <a:gd name="connsiteY58" fmla="*/ 0 h 173050"/>
                  <a:gd name="connsiteX59" fmla="*/ 57988 w 268757"/>
                  <a:gd name="connsiteY59" fmla="*/ 2286 h 173050"/>
                  <a:gd name="connsiteX60" fmla="*/ 53569 w 268757"/>
                  <a:gd name="connsiteY60" fmla="*/ 5486 h 173050"/>
                  <a:gd name="connsiteX61" fmla="*/ 47777 w 268757"/>
                  <a:gd name="connsiteY61" fmla="*/ 13564 h 173050"/>
                  <a:gd name="connsiteX62" fmla="*/ 45644 w 268757"/>
                  <a:gd name="connsiteY62" fmla="*/ 17602 h 173050"/>
                  <a:gd name="connsiteX63" fmla="*/ 43434 w 268757"/>
                  <a:gd name="connsiteY63" fmla="*/ 24308 h 173050"/>
                  <a:gd name="connsiteX64" fmla="*/ 41910 w 268757"/>
                  <a:gd name="connsiteY64" fmla="*/ 31623 h 173050"/>
                  <a:gd name="connsiteX65" fmla="*/ 39014 w 268757"/>
                  <a:gd name="connsiteY65" fmla="*/ 57074 h 173050"/>
                  <a:gd name="connsiteX66" fmla="*/ 37491 w 268757"/>
                  <a:gd name="connsiteY66" fmla="*/ 64237 h 173050"/>
                  <a:gd name="connsiteX67" fmla="*/ 32995 w 268757"/>
                  <a:gd name="connsiteY67" fmla="*/ 78715 h 173050"/>
                  <a:gd name="connsiteX68" fmla="*/ 31776 w 268757"/>
                  <a:gd name="connsiteY68" fmla="*/ 84734 h 173050"/>
                  <a:gd name="connsiteX69" fmla="*/ 31776 w 268757"/>
                  <a:gd name="connsiteY69" fmla="*/ 88621 h 173050"/>
                  <a:gd name="connsiteX70" fmla="*/ 32537 w 268757"/>
                  <a:gd name="connsiteY70" fmla="*/ 96393 h 173050"/>
                  <a:gd name="connsiteX71" fmla="*/ 35662 w 268757"/>
                  <a:gd name="connsiteY71" fmla="*/ 104927 h 173050"/>
                  <a:gd name="connsiteX72" fmla="*/ 36576 w 268757"/>
                  <a:gd name="connsiteY72" fmla="*/ 108433 h 173050"/>
                  <a:gd name="connsiteX73" fmla="*/ 36576 w 268757"/>
                  <a:gd name="connsiteY73" fmla="*/ 111176 h 173050"/>
                  <a:gd name="connsiteX74" fmla="*/ 34366 w 268757"/>
                  <a:gd name="connsiteY74" fmla="*/ 113767 h 173050"/>
                  <a:gd name="connsiteX75" fmla="*/ 30023 w 268757"/>
                  <a:gd name="connsiteY75" fmla="*/ 116357 h 173050"/>
                  <a:gd name="connsiteX76" fmla="*/ 11963 w 268757"/>
                  <a:gd name="connsiteY76" fmla="*/ 124206 h 173050"/>
                  <a:gd name="connsiteX77" fmla="*/ 10211 w 268757"/>
                  <a:gd name="connsiteY77" fmla="*/ 125578 h 173050"/>
                  <a:gd name="connsiteX78" fmla="*/ 6325 w 268757"/>
                  <a:gd name="connsiteY78" fmla="*/ 129921 h 173050"/>
                  <a:gd name="connsiteX79" fmla="*/ 1600 w 268757"/>
                  <a:gd name="connsiteY79" fmla="*/ 136931 h 173050"/>
                  <a:gd name="connsiteX80" fmla="*/ 229 w 268757"/>
                  <a:gd name="connsiteY80" fmla="*/ 139598 h 173050"/>
                  <a:gd name="connsiteX81" fmla="*/ 0 w 268757"/>
                  <a:gd name="connsiteY81" fmla="*/ 141961 h 173050"/>
                  <a:gd name="connsiteX82" fmla="*/ 686 w 268757"/>
                  <a:gd name="connsiteY82" fmla="*/ 144247 h 173050"/>
                  <a:gd name="connsiteX83" fmla="*/ 1676 w 268757"/>
                  <a:gd name="connsiteY83" fmla="*/ 144856 h 173050"/>
                  <a:gd name="connsiteX84" fmla="*/ 5486 w 268757"/>
                  <a:gd name="connsiteY84" fmla="*/ 145694 h 173050"/>
                  <a:gd name="connsiteX85" fmla="*/ 10820 w 268757"/>
                  <a:gd name="connsiteY85" fmla="*/ 145847 h 173050"/>
                  <a:gd name="connsiteX86" fmla="*/ 13487 w 268757"/>
                  <a:gd name="connsiteY86" fmla="*/ 145466 h 173050"/>
                  <a:gd name="connsiteX87" fmla="*/ 24003 w 268757"/>
                  <a:gd name="connsiteY87" fmla="*/ 140132 h 173050"/>
                  <a:gd name="connsiteX88" fmla="*/ 34595 w 268757"/>
                  <a:gd name="connsiteY88" fmla="*/ 140513 h 173050"/>
                  <a:gd name="connsiteX89" fmla="*/ 53873 w 268757"/>
                  <a:gd name="connsiteY89" fmla="*/ 137465 h 173050"/>
                  <a:gd name="connsiteX90" fmla="*/ 55245 w 268757"/>
                  <a:gd name="connsiteY90" fmla="*/ 137846 h 173050"/>
                  <a:gd name="connsiteX91" fmla="*/ 56464 w 268757"/>
                  <a:gd name="connsiteY91" fmla="*/ 138836 h 173050"/>
                  <a:gd name="connsiteX92" fmla="*/ 57379 w 268757"/>
                  <a:gd name="connsiteY92" fmla="*/ 140437 h 173050"/>
                  <a:gd name="connsiteX93" fmla="*/ 63170 w 268757"/>
                  <a:gd name="connsiteY93" fmla="*/ 163906 h 173050"/>
                  <a:gd name="connsiteX94" fmla="*/ 65837 w 268757"/>
                  <a:gd name="connsiteY94" fmla="*/ 171907 h 173050"/>
                  <a:gd name="connsiteX95" fmla="*/ 69876 w 268757"/>
                  <a:gd name="connsiteY95" fmla="*/ 173050 h 173050"/>
                  <a:gd name="connsiteX96" fmla="*/ 75819 w 268757"/>
                  <a:gd name="connsiteY96" fmla="*/ 171831 h 173050"/>
                  <a:gd name="connsiteX97" fmla="*/ 86563 w 268757"/>
                  <a:gd name="connsiteY97" fmla="*/ 168326 h 173050"/>
                  <a:gd name="connsiteX98" fmla="*/ 93040 w 268757"/>
                  <a:gd name="connsiteY98" fmla="*/ 165354 h 173050"/>
                  <a:gd name="connsiteX99" fmla="*/ 99289 w 268757"/>
                  <a:gd name="connsiteY99" fmla="*/ 161620 h 173050"/>
                  <a:gd name="connsiteX100" fmla="*/ 102337 w 268757"/>
                  <a:gd name="connsiteY100" fmla="*/ 159106 h 173050"/>
                  <a:gd name="connsiteX101" fmla="*/ 104166 w 268757"/>
                  <a:gd name="connsiteY101" fmla="*/ 156667 h 173050"/>
                  <a:gd name="connsiteX102" fmla="*/ 108814 w 268757"/>
                  <a:gd name="connsiteY102" fmla="*/ 148285 h 173050"/>
                  <a:gd name="connsiteX103" fmla="*/ 111862 w 268757"/>
                  <a:gd name="connsiteY103" fmla="*/ 144856 h 173050"/>
                  <a:gd name="connsiteX104" fmla="*/ 113691 w 268757"/>
                  <a:gd name="connsiteY104" fmla="*/ 143942 h 173050"/>
                  <a:gd name="connsiteX105" fmla="*/ 118339 w 268757"/>
                  <a:gd name="connsiteY105" fmla="*/ 143104 h 173050"/>
                  <a:gd name="connsiteX106" fmla="*/ 122987 w 268757"/>
                  <a:gd name="connsiteY106" fmla="*/ 140284 h 173050"/>
                  <a:gd name="connsiteX107" fmla="*/ 134341 w 268757"/>
                  <a:gd name="connsiteY107" fmla="*/ 130912 h 173050"/>
                  <a:gd name="connsiteX108" fmla="*/ 136931 w 268757"/>
                  <a:gd name="connsiteY108" fmla="*/ 127330 h 173050"/>
                  <a:gd name="connsiteX109" fmla="*/ 137846 w 268757"/>
                  <a:gd name="connsiteY109" fmla="*/ 124587 h 173050"/>
                  <a:gd name="connsiteX110" fmla="*/ 138684 w 268757"/>
                  <a:gd name="connsiteY110" fmla="*/ 118720 h 173050"/>
                  <a:gd name="connsiteX111" fmla="*/ 139979 w 268757"/>
                  <a:gd name="connsiteY111" fmla="*/ 115976 h 173050"/>
                  <a:gd name="connsiteX112" fmla="*/ 143485 w 268757"/>
                  <a:gd name="connsiteY112" fmla="*/ 113462 h 173050"/>
                  <a:gd name="connsiteX113" fmla="*/ 150800 w 268757"/>
                  <a:gd name="connsiteY113" fmla="*/ 110719 h 173050"/>
                  <a:gd name="connsiteX114" fmla="*/ 155372 w 268757"/>
                  <a:gd name="connsiteY114" fmla="*/ 109880 h 173050"/>
                  <a:gd name="connsiteX115" fmla="*/ 160096 w 268757"/>
                  <a:gd name="connsiteY115" fmla="*/ 109804 h 173050"/>
                  <a:gd name="connsiteX116" fmla="*/ 162001 w 268757"/>
                  <a:gd name="connsiteY116" fmla="*/ 111709 h 173050"/>
                  <a:gd name="connsiteX117" fmla="*/ 161087 w 268757"/>
                  <a:gd name="connsiteY117" fmla="*/ 115748 h 173050"/>
                  <a:gd name="connsiteX118" fmla="*/ 161239 w 268757"/>
                  <a:gd name="connsiteY118" fmla="*/ 118110 h 173050"/>
                  <a:gd name="connsiteX119" fmla="*/ 165278 w 268757"/>
                  <a:gd name="connsiteY119" fmla="*/ 119482 h 173050"/>
                  <a:gd name="connsiteX120" fmla="*/ 179222 w 268757"/>
                  <a:gd name="connsiteY120" fmla="*/ 121920 h 173050"/>
                  <a:gd name="connsiteX121" fmla="*/ 183261 w 268757"/>
                  <a:gd name="connsiteY121" fmla="*/ 124054 h 173050"/>
                  <a:gd name="connsiteX122" fmla="*/ 185395 w 268757"/>
                  <a:gd name="connsiteY122" fmla="*/ 135636 h 173050"/>
                  <a:gd name="connsiteX123" fmla="*/ 186690 w 268757"/>
                  <a:gd name="connsiteY123" fmla="*/ 137465 h 173050"/>
                  <a:gd name="connsiteX124" fmla="*/ 195682 w 268757"/>
                  <a:gd name="connsiteY124" fmla="*/ 138379 h 173050"/>
                  <a:gd name="connsiteX125" fmla="*/ 202768 w 268757"/>
                  <a:gd name="connsiteY125" fmla="*/ 140056 h 173050"/>
                  <a:gd name="connsiteX126" fmla="*/ 225704 w 268757"/>
                  <a:gd name="connsiteY126" fmla="*/ 147752 h 173050"/>
                  <a:gd name="connsiteX127" fmla="*/ 233172 w 268757"/>
                  <a:gd name="connsiteY127" fmla="*/ 151028 h 173050"/>
                  <a:gd name="connsiteX128" fmla="*/ 238277 w 268757"/>
                  <a:gd name="connsiteY128" fmla="*/ 152400 h 173050"/>
                  <a:gd name="connsiteX129" fmla="*/ 239573 w 268757"/>
                  <a:gd name="connsiteY129" fmla="*/ 152324 h 173050"/>
                  <a:gd name="connsiteX130" fmla="*/ 241935 w 268757"/>
                  <a:gd name="connsiteY130" fmla="*/ 151181 h 173050"/>
                  <a:gd name="connsiteX131" fmla="*/ 251231 w 268757"/>
                  <a:gd name="connsiteY131" fmla="*/ 144170 h 173050"/>
                  <a:gd name="connsiteX132" fmla="*/ 259309 w 268757"/>
                  <a:gd name="connsiteY132" fmla="*/ 139446 h 1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68757" h="173050">
                    <a:moveTo>
                      <a:pt x="267157" y="134112"/>
                    </a:moveTo>
                    <a:lnTo>
                      <a:pt x="268757" y="131674"/>
                    </a:lnTo>
                    <a:lnTo>
                      <a:pt x="261442" y="127940"/>
                    </a:lnTo>
                    <a:lnTo>
                      <a:pt x="252984" y="125578"/>
                    </a:lnTo>
                    <a:lnTo>
                      <a:pt x="256413" y="125120"/>
                    </a:lnTo>
                    <a:lnTo>
                      <a:pt x="256794" y="123749"/>
                    </a:lnTo>
                    <a:lnTo>
                      <a:pt x="255270" y="121234"/>
                    </a:lnTo>
                    <a:lnTo>
                      <a:pt x="251917" y="118034"/>
                    </a:lnTo>
                    <a:lnTo>
                      <a:pt x="246736" y="113995"/>
                    </a:lnTo>
                    <a:lnTo>
                      <a:pt x="243154" y="113386"/>
                    </a:lnTo>
                    <a:lnTo>
                      <a:pt x="239878" y="117500"/>
                    </a:lnTo>
                    <a:lnTo>
                      <a:pt x="239192" y="117653"/>
                    </a:lnTo>
                    <a:lnTo>
                      <a:pt x="236068" y="117272"/>
                    </a:lnTo>
                    <a:lnTo>
                      <a:pt x="227076" y="114910"/>
                    </a:lnTo>
                    <a:lnTo>
                      <a:pt x="212369" y="118186"/>
                    </a:lnTo>
                    <a:lnTo>
                      <a:pt x="205740" y="118491"/>
                    </a:lnTo>
                    <a:lnTo>
                      <a:pt x="205131" y="117653"/>
                    </a:lnTo>
                    <a:lnTo>
                      <a:pt x="212141" y="112243"/>
                    </a:lnTo>
                    <a:lnTo>
                      <a:pt x="213741" y="110642"/>
                    </a:lnTo>
                    <a:lnTo>
                      <a:pt x="214198" y="109118"/>
                    </a:lnTo>
                    <a:lnTo>
                      <a:pt x="213893" y="106451"/>
                    </a:lnTo>
                    <a:lnTo>
                      <a:pt x="209626" y="93345"/>
                    </a:lnTo>
                    <a:lnTo>
                      <a:pt x="204140" y="85115"/>
                    </a:lnTo>
                    <a:lnTo>
                      <a:pt x="199416" y="79858"/>
                    </a:lnTo>
                    <a:lnTo>
                      <a:pt x="195148" y="76962"/>
                    </a:lnTo>
                    <a:lnTo>
                      <a:pt x="190805" y="75057"/>
                    </a:lnTo>
                    <a:lnTo>
                      <a:pt x="178613" y="72542"/>
                    </a:lnTo>
                    <a:lnTo>
                      <a:pt x="175489" y="71399"/>
                    </a:lnTo>
                    <a:lnTo>
                      <a:pt x="162916" y="63703"/>
                    </a:lnTo>
                    <a:lnTo>
                      <a:pt x="154762" y="60274"/>
                    </a:lnTo>
                    <a:lnTo>
                      <a:pt x="153924" y="59741"/>
                    </a:lnTo>
                    <a:lnTo>
                      <a:pt x="146837" y="51283"/>
                    </a:lnTo>
                    <a:lnTo>
                      <a:pt x="143561" y="49530"/>
                    </a:lnTo>
                    <a:lnTo>
                      <a:pt x="134569" y="47168"/>
                    </a:lnTo>
                    <a:lnTo>
                      <a:pt x="127711" y="46482"/>
                    </a:lnTo>
                    <a:lnTo>
                      <a:pt x="120548" y="44120"/>
                    </a:lnTo>
                    <a:lnTo>
                      <a:pt x="118643" y="42443"/>
                    </a:lnTo>
                    <a:lnTo>
                      <a:pt x="116815" y="37948"/>
                    </a:lnTo>
                    <a:lnTo>
                      <a:pt x="113462" y="34747"/>
                    </a:lnTo>
                    <a:lnTo>
                      <a:pt x="104394" y="29032"/>
                    </a:lnTo>
                    <a:lnTo>
                      <a:pt x="101803" y="28880"/>
                    </a:lnTo>
                    <a:lnTo>
                      <a:pt x="100051" y="29794"/>
                    </a:lnTo>
                    <a:lnTo>
                      <a:pt x="93955" y="38710"/>
                    </a:lnTo>
                    <a:lnTo>
                      <a:pt x="91211" y="41758"/>
                    </a:lnTo>
                    <a:lnTo>
                      <a:pt x="89535" y="42215"/>
                    </a:lnTo>
                    <a:lnTo>
                      <a:pt x="88163" y="41453"/>
                    </a:lnTo>
                    <a:lnTo>
                      <a:pt x="82906" y="30404"/>
                    </a:lnTo>
                    <a:lnTo>
                      <a:pt x="75743" y="25832"/>
                    </a:lnTo>
                    <a:lnTo>
                      <a:pt x="75667" y="24765"/>
                    </a:lnTo>
                    <a:lnTo>
                      <a:pt x="76352" y="23546"/>
                    </a:lnTo>
                    <a:lnTo>
                      <a:pt x="80010" y="20650"/>
                    </a:lnTo>
                    <a:lnTo>
                      <a:pt x="80924" y="18669"/>
                    </a:lnTo>
                    <a:lnTo>
                      <a:pt x="80010" y="14249"/>
                    </a:lnTo>
                    <a:lnTo>
                      <a:pt x="78257" y="10897"/>
                    </a:lnTo>
                    <a:lnTo>
                      <a:pt x="75743" y="7772"/>
                    </a:lnTo>
                    <a:lnTo>
                      <a:pt x="67894" y="4648"/>
                    </a:lnTo>
                    <a:lnTo>
                      <a:pt x="65837" y="1219"/>
                    </a:lnTo>
                    <a:lnTo>
                      <a:pt x="64770" y="229"/>
                    </a:lnTo>
                    <a:lnTo>
                      <a:pt x="63551" y="0"/>
                    </a:lnTo>
                    <a:lnTo>
                      <a:pt x="57988" y="2286"/>
                    </a:lnTo>
                    <a:lnTo>
                      <a:pt x="53569" y="5486"/>
                    </a:lnTo>
                    <a:lnTo>
                      <a:pt x="47777" y="13564"/>
                    </a:lnTo>
                    <a:lnTo>
                      <a:pt x="45644" y="17602"/>
                    </a:lnTo>
                    <a:lnTo>
                      <a:pt x="43434" y="24308"/>
                    </a:lnTo>
                    <a:lnTo>
                      <a:pt x="41910" y="31623"/>
                    </a:lnTo>
                    <a:lnTo>
                      <a:pt x="39014" y="57074"/>
                    </a:lnTo>
                    <a:lnTo>
                      <a:pt x="37491" y="64237"/>
                    </a:lnTo>
                    <a:lnTo>
                      <a:pt x="32995" y="78715"/>
                    </a:lnTo>
                    <a:lnTo>
                      <a:pt x="31776" y="84734"/>
                    </a:lnTo>
                    <a:lnTo>
                      <a:pt x="31776" y="88621"/>
                    </a:lnTo>
                    <a:lnTo>
                      <a:pt x="32537" y="96393"/>
                    </a:lnTo>
                    <a:lnTo>
                      <a:pt x="35662" y="104927"/>
                    </a:lnTo>
                    <a:lnTo>
                      <a:pt x="36576" y="108433"/>
                    </a:lnTo>
                    <a:lnTo>
                      <a:pt x="36576" y="111176"/>
                    </a:lnTo>
                    <a:lnTo>
                      <a:pt x="34366" y="113767"/>
                    </a:lnTo>
                    <a:lnTo>
                      <a:pt x="30023" y="116357"/>
                    </a:lnTo>
                    <a:lnTo>
                      <a:pt x="11963" y="124206"/>
                    </a:lnTo>
                    <a:lnTo>
                      <a:pt x="10211" y="125578"/>
                    </a:lnTo>
                    <a:lnTo>
                      <a:pt x="6325" y="129921"/>
                    </a:lnTo>
                    <a:lnTo>
                      <a:pt x="1600" y="136931"/>
                    </a:lnTo>
                    <a:lnTo>
                      <a:pt x="229" y="139598"/>
                    </a:lnTo>
                    <a:lnTo>
                      <a:pt x="0" y="141961"/>
                    </a:lnTo>
                    <a:lnTo>
                      <a:pt x="686" y="144247"/>
                    </a:lnTo>
                    <a:lnTo>
                      <a:pt x="1676" y="144856"/>
                    </a:lnTo>
                    <a:lnTo>
                      <a:pt x="5486" y="145694"/>
                    </a:lnTo>
                    <a:lnTo>
                      <a:pt x="10820" y="145847"/>
                    </a:lnTo>
                    <a:lnTo>
                      <a:pt x="13487" y="145466"/>
                    </a:lnTo>
                    <a:lnTo>
                      <a:pt x="24003" y="140132"/>
                    </a:lnTo>
                    <a:lnTo>
                      <a:pt x="34595" y="140513"/>
                    </a:lnTo>
                    <a:lnTo>
                      <a:pt x="53873" y="137465"/>
                    </a:lnTo>
                    <a:lnTo>
                      <a:pt x="55245" y="137846"/>
                    </a:lnTo>
                    <a:lnTo>
                      <a:pt x="56464" y="138836"/>
                    </a:lnTo>
                    <a:lnTo>
                      <a:pt x="57379" y="140437"/>
                    </a:lnTo>
                    <a:lnTo>
                      <a:pt x="63170" y="163906"/>
                    </a:lnTo>
                    <a:lnTo>
                      <a:pt x="65837" y="171907"/>
                    </a:lnTo>
                    <a:lnTo>
                      <a:pt x="69876" y="173050"/>
                    </a:lnTo>
                    <a:lnTo>
                      <a:pt x="75819" y="171831"/>
                    </a:lnTo>
                    <a:lnTo>
                      <a:pt x="86563" y="168326"/>
                    </a:lnTo>
                    <a:lnTo>
                      <a:pt x="93040" y="165354"/>
                    </a:lnTo>
                    <a:lnTo>
                      <a:pt x="99289" y="161620"/>
                    </a:lnTo>
                    <a:lnTo>
                      <a:pt x="102337" y="159106"/>
                    </a:lnTo>
                    <a:lnTo>
                      <a:pt x="104166" y="156667"/>
                    </a:lnTo>
                    <a:lnTo>
                      <a:pt x="108814" y="148285"/>
                    </a:lnTo>
                    <a:lnTo>
                      <a:pt x="111862" y="144856"/>
                    </a:lnTo>
                    <a:lnTo>
                      <a:pt x="113691" y="143942"/>
                    </a:lnTo>
                    <a:lnTo>
                      <a:pt x="118339" y="143104"/>
                    </a:lnTo>
                    <a:lnTo>
                      <a:pt x="122987" y="140284"/>
                    </a:lnTo>
                    <a:lnTo>
                      <a:pt x="134341" y="130912"/>
                    </a:lnTo>
                    <a:lnTo>
                      <a:pt x="136931" y="127330"/>
                    </a:lnTo>
                    <a:lnTo>
                      <a:pt x="137846" y="124587"/>
                    </a:lnTo>
                    <a:lnTo>
                      <a:pt x="138684" y="118720"/>
                    </a:lnTo>
                    <a:lnTo>
                      <a:pt x="139979" y="115976"/>
                    </a:lnTo>
                    <a:lnTo>
                      <a:pt x="143485" y="113462"/>
                    </a:lnTo>
                    <a:lnTo>
                      <a:pt x="150800" y="110719"/>
                    </a:lnTo>
                    <a:lnTo>
                      <a:pt x="155372" y="109880"/>
                    </a:lnTo>
                    <a:lnTo>
                      <a:pt x="160096" y="109804"/>
                    </a:lnTo>
                    <a:lnTo>
                      <a:pt x="162001" y="111709"/>
                    </a:lnTo>
                    <a:lnTo>
                      <a:pt x="161087" y="115748"/>
                    </a:lnTo>
                    <a:lnTo>
                      <a:pt x="161239" y="118110"/>
                    </a:lnTo>
                    <a:lnTo>
                      <a:pt x="165278" y="119482"/>
                    </a:lnTo>
                    <a:lnTo>
                      <a:pt x="179222" y="121920"/>
                    </a:lnTo>
                    <a:lnTo>
                      <a:pt x="183261" y="124054"/>
                    </a:lnTo>
                    <a:lnTo>
                      <a:pt x="185395" y="135636"/>
                    </a:lnTo>
                    <a:lnTo>
                      <a:pt x="186690" y="137465"/>
                    </a:lnTo>
                    <a:lnTo>
                      <a:pt x="195682" y="138379"/>
                    </a:lnTo>
                    <a:lnTo>
                      <a:pt x="202768" y="140056"/>
                    </a:lnTo>
                    <a:lnTo>
                      <a:pt x="225704" y="147752"/>
                    </a:lnTo>
                    <a:lnTo>
                      <a:pt x="233172" y="151028"/>
                    </a:lnTo>
                    <a:lnTo>
                      <a:pt x="238277" y="152400"/>
                    </a:lnTo>
                    <a:lnTo>
                      <a:pt x="239573" y="152324"/>
                    </a:lnTo>
                    <a:lnTo>
                      <a:pt x="241935" y="151181"/>
                    </a:lnTo>
                    <a:lnTo>
                      <a:pt x="251231" y="144170"/>
                    </a:lnTo>
                    <a:lnTo>
                      <a:pt x="259309" y="13944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5" name="Freeform: Shape 2004">
                <a:extLst>
                  <a:ext uri="{FF2B5EF4-FFF2-40B4-BE49-F238E27FC236}">
                    <a16:creationId xmlns:a16="http://schemas.microsoft.com/office/drawing/2014/main" id="{A798279F-84CD-4145-8ECD-6B8B65F8B81A}"/>
                  </a:ext>
                </a:extLst>
              </p:cNvPr>
              <p:cNvSpPr/>
              <p:nvPr/>
            </p:nvSpPr>
            <p:spPr>
              <a:xfrm>
                <a:off x="2406167" y="1797481"/>
                <a:ext cx="24688" cy="7391"/>
              </a:xfrm>
              <a:custGeom>
                <a:avLst/>
                <a:gdLst>
                  <a:gd name="connsiteX0" fmla="*/ 8992 w 24688"/>
                  <a:gd name="connsiteY0" fmla="*/ 2210 h 7391"/>
                  <a:gd name="connsiteX1" fmla="*/ 4801 w 24688"/>
                  <a:gd name="connsiteY1" fmla="*/ 381 h 7391"/>
                  <a:gd name="connsiteX2" fmla="*/ 2362 w 24688"/>
                  <a:gd name="connsiteY2" fmla="*/ 0 h 7391"/>
                  <a:gd name="connsiteX3" fmla="*/ 229 w 24688"/>
                  <a:gd name="connsiteY3" fmla="*/ 381 h 7391"/>
                  <a:gd name="connsiteX4" fmla="*/ 0 w 24688"/>
                  <a:gd name="connsiteY4" fmla="*/ 1219 h 7391"/>
                  <a:gd name="connsiteX5" fmla="*/ 4877 w 24688"/>
                  <a:gd name="connsiteY5" fmla="*/ 3886 h 7391"/>
                  <a:gd name="connsiteX6" fmla="*/ 14402 w 24688"/>
                  <a:gd name="connsiteY6" fmla="*/ 6629 h 7391"/>
                  <a:gd name="connsiteX7" fmla="*/ 22174 w 24688"/>
                  <a:gd name="connsiteY7" fmla="*/ 7391 h 7391"/>
                  <a:gd name="connsiteX8" fmla="*/ 24232 w 24688"/>
                  <a:gd name="connsiteY8" fmla="*/ 6858 h 7391"/>
                  <a:gd name="connsiteX9" fmla="*/ 24689 w 24688"/>
                  <a:gd name="connsiteY9" fmla="*/ 5791 h 7391"/>
                  <a:gd name="connsiteX10" fmla="*/ 23622 w 24688"/>
                  <a:gd name="connsiteY10" fmla="*/ 4191 h 7391"/>
                  <a:gd name="connsiteX11" fmla="*/ 20041 w 24688"/>
                  <a:gd name="connsiteY11" fmla="*/ 3200 h 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88" h="7391">
                    <a:moveTo>
                      <a:pt x="8992" y="2210"/>
                    </a:moveTo>
                    <a:lnTo>
                      <a:pt x="4801" y="381"/>
                    </a:lnTo>
                    <a:lnTo>
                      <a:pt x="2362" y="0"/>
                    </a:lnTo>
                    <a:lnTo>
                      <a:pt x="229" y="381"/>
                    </a:lnTo>
                    <a:lnTo>
                      <a:pt x="0" y="1219"/>
                    </a:lnTo>
                    <a:lnTo>
                      <a:pt x="4877" y="3886"/>
                    </a:lnTo>
                    <a:lnTo>
                      <a:pt x="14402" y="6629"/>
                    </a:lnTo>
                    <a:lnTo>
                      <a:pt x="22174" y="7391"/>
                    </a:lnTo>
                    <a:lnTo>
                      <a:pt x="24232" y="6858"/>
                    </a:lnTo>
                    <a:lnTo>
                      <a:pt x="24689" y="5791"/>
                    </a:lnTo>
                    <a:lnTo>
                      <a:pt x="23622" y="4191"/>
                    </a:lnTo>
                    <a:lnTo>
                      <a:pt x="20041" y="32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6" name="Freeform: Shape 2005">
                <a:extLst>
                  <a:ext uri="{FF2B5EF4-FFF2-40B4-BE49-F238E27FC236}">
                    <a16:creationId xmlns:a16="http://schemas.microsoft.com/office/drawing/2014/main" id="{AEC5AFED-3796-43FD-9A42-230C5BA57DCC}"/>
                  </a:ext>
                </a:extLst>
              </p:cNvPr>
              <p:cNvSpPr/>
              <p:nvPr/>
            </p:nvSpPr>
            <p:spPr>
              <a:xfrm>
                <a:off x="2024710" y="1587703"/>
                <a:ext cx="47853" cy="31775"/>
              </a:xfrm>
              <a:custGeom>
                <a:avLst/>
                <a:gdLst>
                  <a:gd name="connsiteX0" fmla="*/ 30023 w 47853"/>
                  <a:gd name="connsiteY0" fmla="*/ 15316 h 31775"/>
                  <a:gd name="connsiteX1" fmla="*/ 29718 w 47853"/>
                  <a:gd name="connsiteY1" fmla="*/ 13411 h 31775"/>
                  <a:gd name="connsiteX2" fmla="*/ 26441 w 47853"/>
                  <a:gd name="connsiteY2" fmla="*/ 10516 h 31775"/>
                  <a:gd name="connsiteX3" fmla="*/ 20041 w 47853"/>
                  <a:gd name="connsiteY3" fmla="*/ 6629 h 31775"/>
                  <a:gd name="connsiteX4" fmla="*/ 13411 w 47853"/>
                  <a:gd name="connsiteY4" fmla="*/ 3353 h 31775"/>
                  <a:gd name="connsiteX5" fmla="*/ 2362 w 47853"/>
                  <a:gd name="connsiteY5" fmla="*/ 0 h 31775"/>
                  <a:gd name="connsiteX6" fmla="*/ 457 w 47853"/>
                  <a:gd name="connsiteY6" fmla="*/ 1600 h 31775"/>
                  <a:gd name="connsiteX7" fmla="*/ 0 w 47853"/>
                  <a:gd name="connsiteY7" fmla="*/ 2743 h 31775"/>
                  <a:gd name="connsiteX8" fmla="*/ 686 w 47853"/>
                  <a:gd name="connsiteY8" fmla="*/ 4191 h 31775"/>
                  <a:gd name="connsiteX9" fmla="*/ 3810 w 47853"/>
                  <a:gd name="connsiteY9" fmla="*/ 7544 h 31775"/>
                  <a:gd name="connsiteX10" fmla="*/ 7620 w 47853"/>
                  <a:gd name="connsiteY10" fmla="*/ 8915 h 31775"/>
                  <a:gd name="connsiteX11" fmla="*/ 9525 w 47853"/>
                  <a:gd name="connsiteY11" fmla="*/ 10211 h 31775"/>
                  <a:gd name="connsiteX12" fmla="*/ 10668 w 47853"/>
                  <a:gd name="connsiteY12" fmla="*/ 12040 h 31775"/>
                  <a:gd name="connsiteX13" fmla="*/ 12573 w 47853"/>
                  <a:gd name="connsiteY13" fmla="*/ 13640 h 31775"/>
                  <a:gd name="connsiteX14" fmla="*/ 13106 w 47853"/>
                  <a:gd name="connsiteY14" fmla="*/ 16078 h 31775"/>
                  <a:gd name="connsiteX15" fmla="*/ 13564 w 47853"/>
                  <a:gd name="connsiteY15" fmla="*/ 22784 h 31775"/>
                  <a:gd name="connsiteX16" fmla="*/ 17831 w 47853"/>
                  <a:gd name="connsiteY16" fmla="*/ 24079 h 31775"/>
                  <a:gd name="connsiteX17" fmla="*/ 20498 w 47853"/>
                  <a:gd name="connsiteY17" fmla="*/ 23622 h 31775"/>
                  <a:gd name="connsiteX18" fmla="*/ 25375 w 47853"/>
                  <a:gd name="connsiteY18" fmla="*/ 21793 h 31775"/>
                  <a:gd name="connsiteX19" fmla="*/ 26441 w 47853"/>
                  <a:gd name="connsiteY19" fmla="*/ 22860 h 31775"/>
                  <a:gd name="connsiteX20" fmla="*/ 29718 w 47853"/>
                  <a:gd name="connsiteY20" fmla="*/ 23774 h 31775"/>
                  <a:gd name="connsiteX21" fmla="*/ 25984 w 47853"/>
                  <a:gd name="connsiteY21" fmla="*/ 26670 h 31775"/>
                  <a:gd name="connsiteX22" fmla="*/ 25527 w 47853"/>
                  <a:gd name="connsiteY22" fmla="*/ 28651 h 31775"/>
                  <a:gd name="connsiteX23" fmla="*/ 26365 w 47853"/>
                  <a:gd name="connsiteY23" fmla="*/ 29261 h 31775"/>
                  <a:gd name="connsiteX24" fmla="*/ 31699 w 47853"/>
                  <a:gd name="connsiteY24" fmla="*/ 29947 h 31775"/>
                  <a:gd name="connsiteX25" fmla="*/ 32461 w 47853"/>
                  <a:gd name="connsiteY25" fmla="*/ 29718 h 31775"/>
                  <a:gd name="connsiteX26" fmla="*/ 31928 w 47853"/>
                  <a:gd name="connsiteY26" fmla="*/ 28651 h 31775"/>
                  <a:gd name="connsiteX27" fmla="*/ 32233 w 47853"/>
                  <a:gd name="connsiteY27" fmla="*/ 27889 h 31775"/>
                  <a:gd name="connsiteX28" fmla="*/ 33376 w 47853"/>
                  <a:gd name="connsiteY28" fmla="*/ 27203 h 31775"/>
                  <a:gd name="connsiteX29" fmla="*/ 34290 w 47853"/>
                  <a:gd name="connsiteY29" fmla="*/ 27432 h 31775"/>
                  <a:gd name="connsiteX30" fmla="*/ 36043 w 47853"/>
                  <a:gd name="connsiteY30" fmla="*/ 29261 h 31775"/>
                  <a:gd name="connsiteX31" fmla="*/ 37719 w 47853"/>
                  <a:gd name="connsiteY31" fmla="*/ 30099 h 31775"/>
                  <a:gd name="connsiteX32" fmla="*/ 42063 w 47853"/>
                  <a:gd name="connsiteY32" fmla="*/ 31775 h 31775"/>
                  <a:gd name="connsiteX33" fmla="*/ 44044 w 47853"/>
                  <a:gd name="connsiteY33" fmla="*/ 31699 h 31775"/>
                  <a:gd name="connsiteX34" fmla="*/ 46711 w 47853"/>
                  <a:gd name="connsiteY34" fmla="*/ 29337 h 31775"/>
                  <a:gd name="connsiteX35" fmla="*/ 47778 w 47853"/>
                  <a:gd name="connsiteY35" fmla="*/ 27584 h 31775"/>
                  <a:gd name="connsiteX36" fmla="*/ 47854 w 47853"/>
                  <a:gd name="connsiteY36" fmla="*/ 26365 h 31775"/>
                  <a:gd name="connsiteX37" fmla="*/ 46711 w 47853"/>
                  <a:gd name="connsiteY37" fmla="*/ 25832 h 31775"/>
                  <a:gd name="connsiteX38" fmla="*/ 38710 w 47853"/>
                  <a:gd name="connsiteY38" fmla="*/ 25070 h 31775"/>
                  <a:gd name="connsiteX39" fmla="*/ 33757 w 47853"/>
                  <a:gd name="connsiteY39" fmla="*/ 23698 h 31775"/>
                  <a:gd name="connsiteX40" fmla="*/ 28728 w 47853"/>
                  <a:gd name="connsiteY40" fmla="*/ 21184 h 31775"/>
                  <a:gd name="connsiteX41" fmla="*/ 27203 w 47853"/>
                  <a:gd name="connsiteY41" fmla="*/ 19050 h 31775"/>
                  <a:gd name="connsiteX42" fmla="*/ 29185 w 47853"/>
                  <a:gd name="connsiteY42" fmla="*/ 17145 h 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7853" h="31775">
                    <a:moveTo>
                      <a:pt x="30023" y="15316"/>
                    </a:moveTo>
                    <a:lnTo>
                      <a:pt x="29718" y="13411"/>
                    </a:lnTo>
                    <a:lnTo>
                      <a:pt x="26441" y="10516"/>
                    </a:lnTo>
                    <a:lnTo>
                      <a:pt x="20041" y="6629"/>
                    </a:lnTo>
                    <a:lnTo>
                      <a:pt x="13411" y="3353"/>
                    </a:lnTo>
                    <a:lnTo>
                      <a:pt x="2362" y="0"/>
                    </a:lnTo>
                    <a:lnTo>
                      <a:pt x="457" y="1600"/>
                    </a:lnTo>
                    <a:lnTo>
                      <a:pt x="0" y="2743"/>
                    </a:lnTo>
                    <a:lnTo>
                      <a:pt x="686" y="4191"/>
                    </a:lnTo>
                    <a:lnTo>
                      <a:pt x="3810" y="7544"/>
                    </a:lnTo>
                    <a:lnTo>
                      <a:pt x="7620" y="8915"/>
                    </a:lnTo>
                    <a:lnTo>
                      <a:pt x="9525" y="10211"/>
                    </a:lnTo>
                    <a:lnTo>
                      <a:pt x="10668" y="12040"/>
                    </a:lnTo>
                    <a:lnTo>
                      <a:pt x="12573" y="13640"/>
                    </a:lnTo>
                    <a:lnTo>
                      <a:pt x="13106" y="16078"/>
                    </a:lnTo>
                    <a:lnTo>
                      <a:pt x="13564" y="22784"/>
                    </a:lnTo>
                    <a:lnTo>
                      <a:pt x="17831" y="24079"/>
                    </a:lnTo>
                    <a:lnTo>
                      <a:pt x="20498" y="23622"/>
                    </a:lnTo>
                    <a:lnTo>
                      <a:pt x="25375" y="21793"/>
                    </a:lnTo>
                    <a:lnTo>
                      <a:pt x="26441" y="22860"/>
                    </a:lnTo>
                    <a:lnTo>
                      <a:pt x="29718" y="23774"/>
                    </a:lnTo>
                    <a:lnTo>
                      <a:pt x="25984" y="26670"/>
                    </a:lnTo>
                    <a:lnTo>
                      <a:pt x="25527" y="28651"/>
                    </a:lnTo>
                    <a:lnTo>
                      <a:pt x="26365" y="29261"/>
                    </a:lnTo>
                    <a:lnTo>
                      <a:pt x="31699" y="29947"/>
                    </a:lnTo>
                    <a:lnTo>
                      <a:pt x="32461" y="29718"/>
                    </a:lnTo>
                    <a:lnTo>
                      <a:pt x="31928" y="28651"/>
                    </a:lnTo>
                    <a:lnTo>
                      <a:pt x="32233" y="27889"/>
                    </a:lnTo>
                    <a:lnTo>
                      <a:pt x="33376" y="27203"/>
                    </a:lnTo>
                    <a:lnTo>
                      <a:pt x="34290" y="27432"/>
                    </a:lnTo>
                    <a:lnTo>
                      <a:pt x="36043" y="29261"/>
                    </a:lnTo>
                    <a:lnTo>
                      <a:pt x="37719" y="30099"/>
                    </a:lnTo>
                    <a:lnTo>
                      <a:pt x="42063" y="31775"/>
                    </a:lnTo>
                    <a:lnTo>
                      <a:pt x="44044" y="31699"/>
                    </a:lnTo>
                    <a:lnTo>
                      <a:pt x="46711" y="29337"/>
                    </a:lnTo>
                    <a:lnTo>
                      <a:pt x="47778" y="27584"/>
                    </a:lnTo>
                    <a:lnTo>
                      <a:pt x="47854" y="26365"/>
                    </a:lnTo>
                    <a:lnTo>
                      <a:pt x="46711" y="25832"/>
                    </a:lnTo>
                    <a:lnTo>
                      <a:pt x="38710" y="25070"/>
                    </a:lnTo>
                    <a:lnTo>
                      <a:pt x="33757" y="23698"/>
                    </a:lnTo>
                    <a:lnTo>
                      <a:pt x="28728" y="21184"/>
                    </a:lnTo>
                    <a:lnTo>
                      <a:pt x="27203" y="19050"/>
                    </a:lnTo>
                    <a:lnTo>
                      <a:pt x="29185" y="1714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7" name="Freeform: Shape 2006">
                <a:extLst>
                  <a:ext uri="{FF2B5EF4-FFF2-40B4-BE49-F238E27FC236}">
                    <a16:creationId xmlns:a16="http://schemas.microsoft.com/office/drawing/2014/main" id="{150CFBC4-4972-4089-8D2B-0E5B450AFCE0}"/>
                  </a:ext>
                </a:extLst>
              </p:cNvPr>
              <p:cNvSpPr/>
              <p:nvPr/>
            </p:nvSpPr>
            <p:spPr>
              <a:xfrm>
                <a:off x="2046198" y="1782775"/>
                <a:ext cx="76200" cy="48844"/>
              </a:xfrm>
              <a:custGeom>
                <a:avLst/>
                <a:gdLst>
                  <a:gd name="connsiteX0" fmla="*/ 75514 w 76200"/>
                  <a:gd name="connsiteY0" fmla="*/ 9068 h 48844"/>
                  <a:gd name="connsiteX1" fmla="*/ 76200 w 76200"/>
                  <a:gd name="connsiteY1" fmla="*/ 5639 h 48844"/>
                  <a:gd name="connsiteX2" fmla="*/ 75667 w 76200"/>
                  <a:gd name="connsiteY2" fmla="*/ 3124 h 48844"/>
                  <a:gd name="connsiteX3" fmla="*/ 74143 w 76200"/>
                  <a:gd name="connsiteY3" fmla="*/ 1448 h 48844"/>
                  <a:gd name="connsiteX4" fmla="*/ 72314 w 76200"/>
                  <a:gd name="connsiteY4" fmla="*/ 457 h 48844"/>
                  <a:gd name="connsiteX5" fmla="*/ 69190 w 76200"/>
                  <a:gd name="connsiteY5" fmla="*/ 0 h 48844"/>
                  <a:gd name="connsiteX6" fmla="*/ 65075 w 76200"/>
                  <a:gd name="connsiteY6" fmla="*/ 0 h 48844"/>
                  <a:gd name="connsiteX7" fmla="*/ 56312 w 76200"/>
                  <a:gd name="connsiteY7" fmla="*/ 2514 h 48844"/>
                  <a:gd name="connsiteX8" fmla="*/ 46787 w 76200"/>
                  <a:gd name="connsiteY8" fmla="*/ 1981 h 48844"/>
                  <a:gd name="connsiteX9" fmla="*/ 36804 w 76200"/>
                  <a:gd name="connsiteY9" fmla="*/ 6248 h 48844"/>
                  <a:gd name="connsiteX10" fmla="*/ 34366 w 76200"/>
                  <a:gd name="connsiteY10" fmla="*/ 6324 h 48844"/>
                  <a:gd name="connsiteX11" fmla="*/ 31089 w 76200"/>
                  <a:gd name="connsiteY11" fmla="*/ 5639 h 48844"/>
                  <a:gd name="connsiteX12" fmla="*/ 24156 w 76200"/>
                  <a:gd name="connsiteY12" fmla="*/ 3429 h 48844"/>
                  <a:gd name="connsiteX13" fmla="*/ 20803 w 76200"/>
                  <a:gd name="connsiteY13" fmla="*/ 4419 h 48844"/>
                  <a:gd name="connsiteX14" fmla="*/ 6782 w 76200"/>
                  <a:gd name="connsiteY14" fmla="*/ 24536 h 48844"/>
                  <a:gd name="connsiteX15" fmla="*/ 609 w 76200"/>
                  <a:gd name="connsiteY15" fmla="*/ 30099 h 48844"/>
                  <a:gd name="connsiteX16" fmla="*/ 152 w 76200"/>
                  <a:gd name="connsiteY16" fmla="*/ 31394 h 48844"/>
                  <a:gd name="connsiteX17" fmla="*/ 0 w 76200"/>
                  <a:gd name="connsiteY17" fmla="*/ 33147 h 48844"/>
                  <a:gd name="connsiteX18" fmla="*/ 457 w 76200"/>
                  <a:gd name="connsiteY18" fmla="*/ 34442 h 48844"/>
                  <a:gd name="connsiteX19" fmla="*/ 5944 w 76200"/>
                  <a:gd name="connsiteY19" fmla="*/ 40386 h 48844"/>
                  <a:gd name="connsiteX20" fmla="*/ 7163 w 76200"/>
                  <a:gd name="connsiteY20" fmla="*/ 43129 h 48844"/>
                  <a:gd name="connsiteX21" fmla="*/ 7772 w 76200"/>
                  <a:gd name="connsiteY21" fmla="*/ 48082 h 48844"/>
                  <a:gd name="connsiteX22" fmla="*/ 8306 w 76200"/>
                  <a:gd name="connsiteY22" fmla="*/ 48844 h 48844"/>
                  <a:gd name="connsiteX23" fmla="*/ 20803 w 76200"/>
                  <a:gd name="connsiteY23" fmla="*/ 44272 h 48844"/>
                  <a:gd name="connsiteX24" fmla="*/ 25603 w 76200"/>
                  <a:gd name="connsiteY24" fmla="*/ 44577 h 48844"/>
                  <a:gd name="connsiteX25" fmla="*/ 30404 w 76200"/>
                  <a:gd name="connsiteY25" fmla="*/ 46329 h 48844"/>
                  <a:gd name="connsiteX26" fmla="*/ 32690 w 76200"/>
                  <a:gd name="connsiteY26" fmla="*/ 46482 h 48844"/>
                  <a:gd name="connsiteX27" fmla="*/ 34823 w 76200"/>
                  <a:gd name="connsiteY27" fmla="*/ 45949 h 48844"/>
                  <a:gd name="connsiteX28" fmla="*/ 52121 w 76200"/>
                  <a:gd name="connsiteY28" fmla="*/ 34442 h 48844"/>
                  <a:gd name="connsiteX29" fmla="*/ 55169 w 76200"/>
                  <a:gd name="connsiteY29" fmla="*/ 31852 h 48844"/>
                  <a:gd name="connsiteX30" fmla="*/ 59131 w 76200"/>
                  <a:gd name="connsiteY30" fmla="*/ 27508 h 48844"/>
                  <a:gd name="connsiteX31" fmla="*/ 69723 w 76200"/>
                  <a:gd name="connsiteY31" fmla="*/ 19583 h 48844"/>
                  <a:gd name="connsiteX32" fmla="*/ 73152 w 76200"/>
                  <a:gd name="connsiteY32" fmla="*/ 14859 h 48844"/>
                  <a:gd name="connsiteX33" fmla="*/ 74600 w 76200"/>
                  <a:gd name="connsiteY33" fmla="*/ 12116 h 4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200" h="48844">
                    <a:moveTo>
                      <a:pt x="75514" y="9068"/>
                    </a:moveTo>
                    <a:lnTo>
                      <a:pt x="76200" y="5639"/>
                    </a:lnTo>
                    <a:lnTo>
                      <a:pt x="75667" y="3124"/>
                    </a:lnTo>
                    <a:lnTo>
                      <a:pt x="74143" y="1448"/>
                    </a:lnTo>
                    <a:lnTo>
                      <a:pt x="72314" y="457"/>
                    </a:lnTo>
                    <a:lnTo>
                      <a:pt x="69190" y="0"/>
                    </a:lnTo>
                    <a:lnTo>
                      <a:pt x="65075" y="0"/>
                    </a:lnTo>
                    <a:lnTo>
                      <a:pt x="56312" y="2514"/>
                    </a:lnTo>
                    <a:lnTo>
                      <a:pt x="46787" y="1981"/>
                    </a:lnTo>
                    <a:lnTo>
                      <a:pt x="36804" y="6248"/>
                    </a:lnTo>
                    <a:lnTo>
                      <a:pt x="34366" y="6324"/>
                    </a:lnTo>
                    <a:lnTo>
                      <a:pt x="31089" y="5639"/>
                    </a:lnTo>
                    <a:lnTo>
                      <a:pt x="24156" y="3429"/>
                    </a:lnTo>
                    <a:lnTo>
                      <a:pt x="20803" y="4419"/>
                    </a:lnTo>
                    <a:lnTo>
                      <a:pt x="6782" y="24536"/>
                    </a:lnTo>
                    <a:lnTo>
                      <a:pt x="609" y="30099"/>
                    </a:lnTo>
                    <a:lnTo>
                      <a:pt x="152" y="31394"/>
                    </a:lnTo>
                    <a:lnTo>
                      <a:pt x="0" y="33147"/>
                    </a:lnTo>
                    <a:lnTo>
                      <a:pt x="457" y="34442"/>
                    </a:lnTo>
                    <a:lnTo>
                      <a:pt x="5944" y="40386"/>
                    </a:lnTo>
                    <a:lnTo>
                      <a:pt x="7163" y="43129"/>
                    </a:lnTo>
                    <a:lnTo>
                      <a:pt x="7772" y="48082"/>
                    </a:lnTo>
                    <a:lnTo>
                      <a:pt x="8306" y="48844"/>
                    </a:lnTo>
                    <a:lnTo>
                      <a:pt x="20803" y="44272"/>
                    </a:lnTo>
                    <a:lnTo>
                      <a:pt x="25603" y="44577"/>
                    </a:lnTo>
                    <a:lnTo>
                      <a:pt x="30404" y="46329"/>
                    </a:lnTo>
                    <a:lnTo>
                      <a:pt x="32690" y="46482"/>
                    </a:lnTo>
                    <a:lnTo>
                      <a:pt x="34823" y="45949"/>
                    </a:lnTo>
                    <a:lnTo>
                      <a:pt x="52121" y="34442"/>
                    </a:lnTo>
                    <a:lnTo>
                      <a:pt x="55169" y="31852"/>
                    </a:lnTo>
                    <a:lnTo>
                      <a:pt x="59131" y="27508"/>
                    </a:lnTo>
                    <a:lnTo>
                      <a:pt x="69723" y="19583"/>
                    </a:lnTo>
                    <a:lnTo>
                      <a:pt x="73152" y="14859"/>
                    </a:lnTo>
                    <a:lnTo>
                      <a:pt x="74600" y="1211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8" name="Freeform: Shape 2007">
                <a:extLst>
                  <a:ext uri="{FF2B5EF4-FFF2-40B4-BE49-F238E27FC236}">
                    <a16:creationId xmlns:a16="http://schemas.microsoft.com/office/drawing/2014/main" id="{DBBABDE0-36F1-4DBE-9777-BB8F8EA070A9}"/>
                  </a:ext>
                </a:extLst>
              </p:cNvPr>
              <p:cNvSpPr/>
              <p:nvPr/>
            </p:nvSpPr>
            <p:spPr>
              <a:xfrm>
                <a:off x="1997278" y="1594408"/>
                <a:ext cx="22250" cy="29184"/>
              </a:xfrm>
              <a:custGeom>
                <a:avLst/>
                <a:gdLst>
                  <a:gd name="connsiteX0" fmla="*/ 1524 w 22250"/>
                  <a:gd name="connsiteY0" fmla="*/ 12954 h 29184"/>
                  <a:gd name="connsiteX1" fmla="*/ 3048 w 22250"/>
                  <a:gd name="connsiteY1" fmla="*/ 17069 h 29184"/>
                  <a:gd name="connsiteX2" fmla="*/ 4039 w 22250"/>
                  <a:gd name="connsiteY2" fmla="*/ 18288 h 29184"/>
                  <a:gd name="connsiteX3" fmla="*/ 9525 w 22250"/>
                  <a:gd name="connsiteY3" fmla="*/ 21336 h 29184"/>
                  <a:gd name="connsiteX4" fmla="*/ 11887 w 22250"/>
                  <a:gd name="connsiteY4" fmla="*/ 23698 h 29184"/>
                  <a:gd name="connsiteX5" fmla="*/ 13411 w 22250"/>
                  <a:gd name="connsiteY5" fmla="*/ 26975 h 29184"/>
                  <a:gd name="connsiteX6" fmla="*/ 15240 w 22250"/>
                  <a:gd name="connsiteY6" fmla="*/ 28804 h 29184"/>
                  <a:gd name="connsiteX7" fmla="*/ 17374 w 22250"/>
                  <a:gd name="connsiteY7" fmla="*/ 29185 h 29184"/>
                  <a:gd name="connsiteX8" fmla="*/ 19431 w 22250"/>
                  <a:gd name="connsiteY8" fmla="*/ 28499 h 29184"/>
                  <a:gd name="connsiteX9" fmla="*/ 21260 w 22250"/>
                  <a:gd name="connsiteY9" fmla="*/ 26670 h 29184"/>
                  <a:gd name="connsiteX10" fmla="*/ 22251 w 22250"/>
                  <a:gd name="connsiteY10" fmla="*/ 24917 h 29184"/>
                  <a:gd name="connsiteX11" fmla="*/ 22174 w 22250"/>
                  <a:gd name="connsiteY11" fmla="*/ 23317 h 29184"/>
                  <a:gd name="connsiteX12" fmla="*/ 18745 w 22250"/>
                  <a:gd name="connsiteY12" fmla="*/ 14707 h 29184"/>
                  <a:gd name="connsiteX13" fmla="*/ 16231 w 22250"/>
                  <a:gd name="connsiteY13" fmla="*/ 10592 h 29184"/>
                  <a:gd name="connsiteX14" fmla="*/ 11887 w 22250"/>
                  <a:gd name="connsiteY14" fmla="*/ 5334 h 29184"/>
                  <a:gd name="connsiteX15" fmla="*/ 11125 w 22250"/>
                  <a:gd name="connsiteY15" fmla="*/ 3353 h 29184"/>
                  <a:gd name="connsiteX16" fmla="*/ 9906 w 22250"/>
                  <a:gd name="connsiteY16" fmla="*/ 1829 h 29184"/>
                  <a:gd name="connsiteX17" fmla="*/ 9220 w 22250"/>
                  <a:gd name="connsiteY17" fmla="*/ 1067 h 29184"/>
                  <a:gd name="connsiteX18" fmla="*/ 5639 w 22250"/>
                  <a:gd name="connsiteY18" fmla="*/ 0 h 29184"/>
                  <a:gd name="connsiteX19" fmla="*/ 991 w 22250"/>
                  <a:gd name="connsiteY19" fmla="*/ 610 h 29184"/>
                  <a:gd name="connsiteX20" fmla="*/ 0 w 22250"/>
                  <a:gd name="connsiteY20" fmla="*/ 3353 h 29184"/>
                  <a:gd name="connsiteX21" fmla="*/ 76 w 22250"/>
                  <a:gd name="connsiteY21" fmla="*/ 5182 h 29184"/>
                  <a:gd name="connsiteX22" fmla="*/ 1219 w 22250"/>
                  <a:gd name="connsiteY22" fmla="*/ 8915 h 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250" h="29184">
                    <a:moveTo>
                      <a:pt x="1524" y="12954"/>
                    </a:moveTo>
                    <a:lnTo>
                      <a:pt x="3048" y="17069"/>
                    </a:lnTo>
                    <a:lnTo>
                      <a:pt x="4039" y="18288"/>
                    </a:lnTo>
                    <a:lnTo>
                      <a:pt x="9525" y="21336"/>
                    </a:lnTo>
                    <a:lnTo>
                      <a:pt x="11887" y="23698"/>
                    </a:lnTo>
                    <a:lnTo>
                      <a:pt x="13411" y="26975"/>
                    </a:lnTo>
                    <a:lnTo>
                      <a:pt x="15240" y="28804"/>
                    </a:lnTo>
                    <a:lnTo>
                      <a:pt x="17374" y="29185"/>
                    </a:lnTo>
                    <a:lnTo>
                      <a:pt x="19431" y="28499"/>
                    </a:lnTo>
                    <a:lnTo>
                      <a:pt x="21260" y="26670"/>
                    </a:lnTo>
                    <a:lnTo>
                      <a:pt x="22251" y="24917"/>
                    </a:lnTo>
                    <a:lnTo>
                      <a:pt x="22174" y="23317"/>
                    </a:lnTo>
                    <a:lnTo>
                      <a:pt x="18745" y="14707"/>
                    </a:lnTo>
                    <a:lnTo>
                      <a:pt x="16231" y="10592"/>
                    </a:lnTo>
                    <a:lnTo>
                      <a:pt x="11887" y="5334"/>
                    </a:lnTo>
                    <a:lnTo>
                      <a:pt x="11125" y="3353"/>
                    </a:lnTo>
                    <a:lnTo>
                      <a:pt x="9906" y="1829"/>
                    </a:lnTo>
                    <a:lnTo>
                      <a:pt x="9220" y="1067"/>
                    </a:lnTo>
                    <a:lnTo>
                      <a:pt x="5639" y="0"/>
                    </a:lnTo>
                    <a:lnTo>
                      <a:pt x="991" y="610"/>
                    </a:lnTo>
                    <a:lnTo>
                      <a:pt x="0" y="3353"/>
                    </a:lnTo>
                    <a:lnTo>
                      <a:pt x="76" y="5182"/>
                    </a:lnTo>
                    <a:lnTo>
                      <a:pt x="1219" y="89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9" name="Freeform: Shape 2008">
                <a:extLst>
                  <a:ext uri="{FF2B5EF4-FFF2-40B4-BE49-F238E27FC236}">
                    <a16:creationId xmlns:a16="http://schemas.microsoft.com/office/drawing/2014/main" id="{568577B9-BC9A-4ACC-8A0A-595EC5864C88}"/>
                  </a:ext>
                </a:extLst>
              </p:cNvPr>
              <p:cNvSpPr/>
              <p:nvPr/>
            </p:nvSpPr>
            <p:spPr>
              <a:xfrm>
                <a:off x="2118817" y="2327757"/>
                <a:ext cx="51587" cy="25450"/>
              </a:xfrm>
              <a:custGeom>
                <a:avLst/>
                <a:gdLst>
                  <a:gd name="connsiteX0" fmla="*/ 7772 w 51587"/>
                  <a:gd name="connsiteY0" fmla="*/ 13868 h 25450"/>
                  <a:gd name="connsiteX1" fmla="*/ 26670 w 51587"/>
                  <a:gd name="connsiteY1" fmla="*/ 19355 h 25450"/>
                  <a:gd name="connsiteX2" fmla="*/ 36576 w 51587"/>
                  <a:gd name="connsiteY2" fmla="*/ 23089 h 25450"/>
                  <a:gd name="connsiteX3" fmla="*/ 39929 w 51587"/>
                  <a:gd name="connsiteY3" fmla="*/ 24079 h 25450"/>
                  <a:gd name="connsiteX4" fmla="*/ 47930 w 51587"/>
                  <a:gd name="connsiteY4" fmla="*/ 25451 h 25450"/>
                  <a:gd name="connsiteX5" fmla="*/ 50673 w 51587"/>
                  <a:gd name="connsiteY5" fmla="*/ 24765 h 25450"/>
                  <a:gd name="connsiteX6" fmla="*/ 51587 w 51587"/>
                  <a:gd name="connsiteY6" fmla="*/ 22707 h 25450"/>
                  <a:gd name="connsiteX7" fmla="*/ 51511 w 51587"/>
                  <a:gd name="connsiteY7" fmla="*/ 20422 h 25450"/>
                  <a:gd name="connsiteX8" fmla="*/ 49378 w 51587"/>
                  <a:gd name="connsiteY8" fmla="*/ 15697 h 25450"/>
                  <a:gd name="connsiteX9" fmla="*/ 44196 w 51587"/>
                  <a:gd name="connsiteY9" fmla="*/ 9754 h 25450"/>
                  <a:gd name="connsiteX10" fmla="*/ 35052 w 51587"/>
                  <a:gd name="connsiteY10" fmla="*/ 990 h 25450"/>
                  <a:gd name="connsiteX11" fmla="*/ 27280 w 51587"/>
                  <a:gd name="connsiteY11" fmla="*/ 0 h 25450"/>
                  <a:gd name="connsiteX12" fmla="*/ 7468 w 51587"/>
                  <a:gd name="connsiteY12" fmla="*/ 1981 h 25450"/>
                  <a:gd name="connsiteX13" fmla="*/ 5334 w 51587"/>
                  <a:gd name="connsiteY13" fmla="*/ 3048 h 25450"/>
                  <a:gd name="connsiteX14" fmla="*/ 3429 w 51587"/>
                  <a:gd name="connsiteY14" fmla="*/ 4800 h 25450"/>
                  <a:gd name="connsiteX15" fmla="*/ 0 w 51587"/>
                  <a:gd name="connsiteY15" fmla="*/ 9068 h 25450"/>
                  <a:gd name="connsiteX16" fmla="*/ 1372 w 51587"/>
                  <a:gd name="connsiteY16" fmla="*/ 11125 h 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587" h="25450">
                    <a:moveTo>
                      <a:pt x="7772" y="13868"/>
                    </a:moveTo>
                    <a:lnTo>
                      <a:pt x="26670" y="19355"/>
                    </a:lnTo>
                    <a:lnTo>
                      <a:pt x="36576" y="23089"/>
                    </a:lnTo>
                    <a:lnTo>
                      <a:pt x="39929" y="24079"/>
                    </a:lnTo>
                    <a:lnTo>
                      <a:pt x="47930" y="25451"/>
                    </a:lnTo>
                    <a:lnTo>
                      <a:pt x="50673" y="24765"/>
                    </a:lnTo>
                    <a:lnTo>
                      <a:pt x="51587" y="22707"/>
                    </a:lnTo>
                    <a:lnTo>
                      <a:pt x="51511" y="20422"/>
                    </a:lnTo>
                    <a:lnTo>
                      <a:pt x="49378" y="15697"/>
                    </a:lnTo>
                    <a:lnTo>
                      <a:pt x="44196" y="9754"/>
                    </a:lnTo>
                    <a:lnTo>
                      <a:pt x="35052" y="990"/>
                    </a:lnTo>
                    <a:lnTo>
                      <a:pt x="27280" y="0"/>
                    </a:lnTo>
                    <a:lnTo>
                      <a:pt x="7468" y="1981"/>
                    </a:lnTo>
                    <a:lnTo>
                      <a:pt x="5334" y="3048"/>
                    </a:lnTo>
                    <a:lnTo>
                      <a:pt x="3429" y="4800"/>
                    </a:lnTo>
                    <a:lnTo>
                      <a:pt x="0" y="9068"/>
                    </a:lnTo>
                    <a:lnTo>
                      <a:pt x="1372" y="111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0" name="Freeform: Shape 2009">
                <a:extLst>
                  <a:ext uri="{FF2B5EF4-FFF2-40B4-BE49-F238E27FC236}">
                    <a16:creationId xmlns:a16="http://schemas.microsoft.com/office/drawing/2014/main" id="{37A8A173-9890-4000-B8A0-F75FC8554083}"/>
                  </a:ext>
                </a:extLst>
              </p:cNvPr>
              <p:cNvSpPr/>
              <p:nvPr/>
            </p:nvSpPr>
            <p:spPr>
              <a:xfrm>
                <a:off x="2299944" y="1740179"/>
                <a:ext cx="27660" cy="18059"/>
              </a:xfrm>
              <a:custGeom>
                <a:avLst/>
                <a:gdLst>
                  <a:gd name="connsiteX0" fmla="*/ 8992 w 27660"/>
                  <a:gd name="connsiteY0" fmla="*/ 0 h 18059"/>
                  <a:gd name="connsiteX1" fmla="*/ 0 w 27660"/>
                  <a:gd name="connsiteY1" fmla="*/ 5715 h 18059"/>
                  <a:gd name="connsiteX2" fmla="*/ 11963 w 27660"/>
                  <a:gd name="connsiteY2" fmla="*/ 14097 h 18059"/>
                  <a:gd name="connsiteX3" fmla="*/ 17221 w 27660"/>
                  <a:gd name="connsiteY3" fmla="*/ 16688 h 18059"/>
                  <a:gd name="connsiteX4" fmla="*/ 22631 w 27660"/>
                  <a:gd name="connsiteY4" fmla="*/ 18059 h 18059"/>
                  <a:gd name="connsiteX5" fmla="*/ 26670 w 27660"/>
                  <a:gd name="connsiteY5" fmla="*/ 17450 h 18059"/>
                  <a:gd name="connsiteX6" fmla="*/ 27661 w 27660"/>
                  <a:gd name="connsiteY6" fmla="*/ 10820 h 18059"/>
                  <a:gd name="connsiteX7" fmla="*/ 23393 w 27660"/>
                  <a:gd name="connsiteY7" fmla="*/ 6553 h 1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60" h="18059">
                    <a:moveTo>
                      <a:pt x="8992" y="0"/>
                    </a:moveTo>
                    <a:lnTo>
                      <a:pt x="0" y="5715"/>
                    </a:lnTo>
                    <a:lnTo>
                      <a:pt x="11963" y="14097"/>
                    </a:lnTo>
                    <a:lnTo>
                      <a:pt x="17221" y="16688"/>
                    </a:lnTo>
                    <a:lnTo>
                      <a:pt x="22631" y="18059"/>
                    </a:lnTo>
                    <a:lnTo>
                      <a:pt x="26670" y="17450"/>
                    </a:lnTo>
                    <a:lnTo>
                      <a:pt x="27661" y="10820"/>
                    </a:lnTo>
                    <a:lnTo>
                      <a:pt x="23393" y="65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1" name="Freeform: Shape 2010">
                <a:extLst>
                  <a:ext uri="{FF2B5EF4-FFF2-40B4-BE49-F238E27FC236}">
                    <a16:creationId xmlns:a16="http://schemas.microsoft.com/office/drawing/2014/main" id="{CE8411DA-3D25-4149-B135-7871E53381FE}"/>
                  </a:ext>
                </a:extLst>
              </p:cNvPr>
              <p:cNvSpPr/>
              <p:nvPr/>
            </p:nvSpPr>
            <p:spPr>
              <a:xfrm>
                <a:off x="2197531" y="2147773"/>
                <a:ext cx="42748" cy="43053"/>
              </a:xfrm>
              <a:custGeom>
                <a:avLst/>
                <a:gdLst>
                  <a:gd name="connsiteX0" fmla="*/ 28499 w 42748"/>
                  <a:gd name="connsiteY0" fmla="*/ 36805 h 43053"/>
                  <a:gd name="connsiteX1" fmla="*/ 30251 w 42748"/>
                  <a:gd name="connsiteY1" fmla="*/ 39243 h 43053"/>
                  <a:gd name="connsiteX2" fmla="*/ 32309 w 42748"/>
                  <a:gd name="connsiteY2" fmla="*/ 38862 h 43053"/>
                  <a:gd name="connsiteX3" fmla="*/ 35814 w 42748"/>
                  <a:gd name="connsiteY3" fmla="*/ 28956 h 43053"/>
                  <a:gd name="connsiteX4" fmla="*/ 38405 w 42748"/>
                  <a:gd name="connsiteY4" fmla="*/ 23698 h 43053"/>
                  <a:gd name="connsiteX5" fmla="*/ 41605 w 42748"/>
                  <a:gd name="connsiteY5" fmla="*/ 18212 h 43053"/>
                  <a:gd name="connsiteX6" fmla="*/ 42748 w 42748"/>
                  <a:gd name="connsiteY6" fmla="*/ 15240 h 43053"/>
                  <a:gd name="connsiteX7" fmla="*/ 41757 w 42748"/>
                  <a:gd name="connsiteY7" fmla="*/ 14859 h 43053"/>
                  <a:gd name="connsiteX8" fmla="*/ 41300 w 42748"/>
                  <a:gd name="connsiteY8" fmla="*/ 13945 h 43053"/>
                  <a:gd name="connsiteX9" fmla="*/ 41377 w 42748"/>
                  <a:gd name="connsiteY9" fmla="*/ 12497 h 43053"/>
                  <a:gd name="connsiteX10" fmla="*/ 40538 w 42748"/>
                  <a:gd name="connsiteY10" fmla="*/ 9754 h 43053"/>
                  <a:gd name="connsiteX11" fmla="*/ 39319 w 42748"/>
                  <a:gd name="connsiteY11" fmla="*/ 8992 h 43053"/>
                  <a:gd name="connsiteX12" fmla="*/ 36119 w 42748"/>
                  <a:gd name="connsiteY12" fmla="*/ 8001 h 43053"/>
                  <a:gd name="connsiteX13" fmla="*/ 35204 w 42748"/>
                  <a:gd name="connsiteY13" fmla="*/ 6934 h 43053"/>
                  <a:gd name="connsiteX14" fmla="*/ 34290 w 42748"/>
                  <a:gd name="connsiteY14" fmla="*/ 4420 h 43053"/>
                  <a:gd name="connsiteX15" fmla="*/ 33071 w 42748"/>
                  <a:gd name="connsiteY15" fmla="*/ 3429 h 43053"/>
                  <a:gd name="connsiteX16" fmla="*/ 30937 w 42748"/>
                  <a:gd name="connsiteY16" fmla="*/ 2820 h 43053"/>
                  <a:gd name="connsiteX17" fmla="*/ 29565 w 42748"/>
                  <a:gd name="connsiteY17" fmla="*/ 1753 h 43053"/>
                  <a:gd name="connsiteX18" fmla="*/ 28956 w 42748"/>
                  <a:gd name="connsiteY18" fmla="*/ 305 h 43053"/>
                  <a:gd name="connsiteX19" fmla="*/ 28575 w 42748"/>
                  <a:gd name="connsiteY19" fmla="*/ 0 h 43053"/>
                  <a:gd name="connsiteX20" fmla="*/ 27279 w 42748"/>
                  <a:gd name="connsiteY20" fmla="*/ 7544 h 43053"/>
                  <a:gd name="connsiteX21" fmla="*/ 25908 w 42748"/>
                  <a:gd name="connsiteY21" fmla="*/ 12268 h 43053"/>
                  <a:gd name="connsiteX22" fmla="*/ 23850 w 42748"/>
                  <a:gd name="connsiteY22" fmla="*/ 17602 h 43053"/>
                  <a:gd name="connsiteX23" fmla="*/ 21336 w 42748"/>
                  <a:gd name="connsiteY23" fmla="*/ 21184 h 43053"/>
                  <a:gd name="connsiteX24" fmla="*/ 18288 w 42748"/>
                  <a:gd name="connsiteY24" fmla="*/ 22860 h 43053"/>
                  <a:gd name="connsiteX25" fmla="*/ 17602 w 42748"/>
                  <a:gd name="connsiteY25" fmla="*/ 22251 h 43053"/>
                  <a:gd name="connsiteX26" fmla="*/ 19279 w 42748"/>
                  <a:gd name="connsiteY26" fmla="*/ 19279 h 43053"/>
                  <a:gd name="connsiteX27" fmla="*/ 20650 w 42748"/>
                  <a:gd name="connsiteY27" fmla="*/ 15697 h 43053"/>
                  <a:gd name="connsiteX28" fmla="*/ 22327 w 42748"/>
                  <a:gd name="connsiteY28" fmla="*/ 8382 h 43053"/>
                  <a:gd name="connsiteX29" fmla="*/ 22250 w 42748"/>
                  <a:gd name="connsiteY29" fmla="*/ 4801 h 43053"/>
                  <a:gd name="connsiteX30" fmla="*/ 21793 w 42748"/>
                  <a:gd name="connsiteY30" fmla="*/ 3505 h 43053"/>
                  <a:gd name="connsiteX31" fmla="*/ 21336 w 42748"/>
                  <a:gd name="connsiteY31" fmla="*/ 3353 h 43053"/>
                  <a:gd name="connsiteX32" fmla="*/ 20955 w 42748"/>
                  <a:gd name="connsiteY32" fmla="*/ 4267 h 43053"/>
                  <a:gd name="connsiteX33" fmla="*/ 20955 w 42748"/>
                  <a:gd name="connsiteY33" fmla="*/ 7620 h 43053"/>
                  <a:gd name="connsiteX34" fmla="*/ 20422 w 42748"/>
                  <a:gd name="connsiteY34" fmla="*/ 10744 h 43053"/>
                  <a:gd name="connsiteX35" fmla="*/ 19126 w 42748"/>
                  <a:gd name="connsiteY35" fmla="*/ 14935 h 43053"/>
                  <a:gd name="connsiteX36" fmla="*/ 16002 w 42748"/>
                  <a:gd name="connsiteY36" fmla="*/ 19355 h 43053"/>
                  <a:gd name="connsiteX37" fmla="*/ 8458 w 42748"/>
                  <a:gd name="connsiteY37" fmla="*/ 26441 h 43053"/>
                  <a:gd name="connsiteX38" fmla="*/ 305 w 42748"/>
                  <a:gd name="connsiteY38" fmla="*/ 36271 h 43053"/>
                  <a:gd name="connsiteX39" fmla="*/ 0 w 42748"/>
                  <a:gd name="connsiteY39" fmla="*/ 37491 h 43053"/>
                  <a:gd name="connsiteX40" fmla="*/ 838 w 42748"/>
                  <a:gd name="connsiteY40" fmla="*/ 38481 h 43053"/>
                  <a:gd name="connsiteX41" fmla="*/ 4039 w 42748"/>
                  <a:gd name="connsiteY41" fmla="*/ 39624 h 43053"/>
                  <a:gd name="connsiteX42" fmla="*/ 8839 w 42748"/>
                  <a:gd name="connsiteY42" fmla="*/ 35814 h 43053"/>
                  <a:gd name="connsiteX43" fmla="*/ 17221 w 42748"/>
                  <a:gd name="connsiteY43" fmla="*/ 26061 h 43053"/>
                  <a:gd name="connsiteX44" fmla="*/ 17983 w 42748"/>
                  <a:gd name="connsiteY44" fmla="*/ 25680 h 43053"/>
                  <a:gd name="connsiteX45" fmla="*/ 19964 w 42748"/>
                  <a:gd name="connsiteY45" fmla="*/ 26365 h 43053"/>
                  <a:gd name="connsiteX46" fmla="*/ 19812 w 42748"/>
                  <a:gd name="connsiteY46" fmla="*/ 27585 h 43053"/>
                  <a:gd name="connsiteX47" fmla="*/ 9449 w 42748"/>
                  <a:gd name="connsiteY47" fmla="*/ 43053 h 43053"/>
                  <a:gd name="connsiteX48" fmla="*/ 15621 w 42748"/>
                  <a:gd name="connsiteY48" fmla="*/ 39396 h 43053"/>
                  <a:gd name="connsiteX49" fmla="*/ 18669 w 42748"/>
                  <a:gd name="connsiteY49" fmla="*/ 39624 h 43053"/>
                  <a:gd name="connsiteX50" fmla="*/ 19888 w 42748"/>
                  <a:gd name="connsiteY50" fmla="*/ 39396 h 43053"/>
                  <a:gd name="connsiteX51" fmla="*/ 21488 w 42748"/>
                  <a:gd name="connsiteY51" fmla="*/ 38253 h 43053"/>
                  <a:gd name="connsiteX52" fmla="*/ 23317 w 42748"/>
                  <a:gd name="connsiteY52" fmla="*/ 36195 h 43053"/>
                  <a:gd name="connsiteX53" fmla="*/ 30480 w 42748"/>
                  <a:gd name="connsiteY53" fmla="*/ 23089 h 43053"/>
                  <a:gd name="connsiteX54" fmla="*/ 32080 w 42748"/>
                  <a:gd name="connsiteY54" fmla="*/ 21108 h 43053"/>
                  <a:gd name="connsiteX55" fmla="*/ 33604 w 42748"/>
                  <a:gd name="connsiteY55" fmla="*/ 22860 h 43053"/>
                  <a:gd name="connsiteX56" fmla="*/ 33833 w 42748"/>
                  <a:gd name="connsiteY56" fmla="*/ 23927 h 43053"/>
                  <a:gd name="connsiteX57" fmla="*/ 33604 w 42748"/>
                  <a:gd name="connsiteY57" fmla="*/ 25222 h 4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2748" h="43053">
                    <a:moveTo>
                      <a:pt x="28499" y="36805"/>
                    </a:moveTo>
                    <a:lnTo>
                      <a:pt x="30251" y="39243"/>
                    </a:lnTo>
                    <a:lnTo>
                      <a:pt x="32309" y="38862"/>
                    </a:lnTo>
                    <a:lnTo>
                      <a:pt x="35814" y="28956"/>
                    </a:lnTo>
                    <a:lnTo>
                      <a:pt x="38405" y="23698"/>
                    </a:lnTo>
                    <a:lnTo>
                      <a:pt x="41605" y="18212"/>
                    </a:lnTo>
                    <a:lnTo>
                      <a:pt x="42748" y="15240"/>
                    </a:lnTo>
                    <a:lnTo>
                      <a:pt x="41757" y="14859"/>
                    </a:lnTo>
                    <a:lnTo>
                      <a:pt x="41300" y="13945"/>
                    </a:lnTo>
                    <a:lnTo>
                      <a:pt x="41377" y="12497"/>
                    </a:lnTo>
                    <a:lnTo>
                      <a:pt x="40538" y="9754"/>
                    </a:lnTo>
                    <a:lnTo>
                      <a:pt x="39319" y="8992"/>
                    </a:lnTo>
                    <a:lnTo>
                      <a:pt x="36119" y="8001"/>
                    </a:lnTo>
                    <a:lnTo>
                      <a:pt x="35204" y="6934"/>
                    </a:lnTo>
                    <a:lnTo>
                      <a:pt x="34290" y="4420"/>
                    </a:lnTo>
                    <a:lnTo>
                      <a:pt x="33071" y="3429"/>
                    </a:lnTo>
                    <a:lnTo>
                      <a:pt x="30937" y="2820"/>
                    </a:lnTo>
                    <a:lnTo>
                      <a:pt x="29565" y="1753"/>
                    </a:lnTo>
                    <a:lnTo>
                      <a:pt x="28956" y="305"/>
                    </a:lnTo>
                    <a:lnTo>
                      <a:pt x="28575" y="0"/>
                    </a:lnTo>
                    <a:lnTo>
                      <a:pt x="27279" y="7544"/>
                    </a:lnTo>
                    <a:lnTo>
                      <a:pt x="25908" y="12268"/>
                    </a:lnTo>
                    <a:lnTo>
                      <a:pt x="23850" y="17602"/>
                    </a:lnTo>
                    <a:lnTo>
                      <a:pt x="21336" y="21184"/>
                    </a:lnTo>
                    <a:lnTo>
                      <a:pt x="18288" y="22860"/>
                    </a:lnTo>
                    <a:lnTo>
                      <a:pt x="17602" y="22251"/>
                    </a:lnTo>
                    <a:lnTo>
                      <a:pt x="19279" y="19279"/>
                    </a:lnTo>
                    <a:lnTo>
                      <a:pt x="20650" y="15697"/>
                    </a:lnTo>
                    <a:lnTo>
                      <a:pt x="22327" y="8382"/>
                    </a:lnTo>
                    <a:lnTo>
                      <a:pt x="22250" y="4801"/>
                    </a:lnTo>
                    <a:lnTo>
                      <a:pt x="21793" y="3505"/>
                    </a:lnTo>
                    <a:lnTo>
                      <a:pt x="21336" y="3353"/>
                    </a:lnTo>
                    <a:lnTo>
                      <a:pt x="20955" y="4267"/>
                    </a:lnTo>
                    <a:lnTo>
                      <a:pt x="20955" y="7620"/>
                    </a:lnTo>
                    <a:lnTo>
                      <a:pt x="20422" y="10744"/>
                    </a:lnTo>
                    <a:lnTo>
                      <a:pt x="19126" y="14935"/>
                    </a:lnTo>
                    <a:lnTo>
                      <a:pt x="16002" y="19355"/>
                    </a:lnTo>
                    <a:lnTo>
                      <a:pt x="8458" y="26441"/>
                    </a:lnTo>
                    <a:lnTo>
                      <a:pt x="305" y="36271"/>
                    </a:lnTo>
                    <a:lnTo>
                      <a:pt x="0" y="37491"/>
                    </a:lnTo>
                    <a:lnTo>
                      <a:pt x="838" y="38481"/>
                    </a:lnTo>
                    <a:lnTo>
                      <a:pt x="4039" y="39624"/>
                    </a:lnTo>
                    <a:lnTo>
                      <a:pt x="8839" y="35814"/>
                    </a:lnTo>
                    <a:lnTo>
                      <a:pt x="17221" y="26061"/>
                    </a:lnTo>
                    <a:lnTo>
                      <a:pt x="17983" y="25680"/>
                    </a:lnTo>
                    <a:lnTo>
                      <a:pt x="19964" y="26365"/>
                    </a:lnTo>
                    <a:lnTo>
                      <a:pt x="19812" y="27585"/>
                    </a:lnTo>
                    <a:lnTo>
                      <a:pt x="9449" y="43053"/>
                    </a:lnTo>
                    <a:lnTo>
                      <a:pt x="15621" y="39396"/>
                    </a:lnTo>
                    <a:lnTo>
                      <a:pt x="18669" y="39624"/>
                    </a:lnTo>
                    <a:lnTo>
                      <a:pt x="19888" y="39396"/>
                    </a:lnTo>
                    <a:lnTo>
                      <a:pt x="21488" y="38253"/>
                    </a:lnTo>
                    <a:lnTo>
                      <a:pt x="23317" y="36195"/>
                    </a:lnTo>
                    <a:lnTo>
                      <a:pt x="30480" y="23089"/>
                    </a:lnTo>
                    <a:lnTo>
                      <a:pt x="32080" y="21108"/>
                    </a:lnTo>
                    <a:lnTo>
                      <a:pt x="33604" y="22860"/>
                    </a:lnTo>
                    <a:lnTo>
                      <a:pt x="33833" y="23927"/>
                    </a:lnTo>
                    <a:lnTo>
                      <a:pt x="33604" y="2522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2" name="Freeform: Shape 2011">
                <a:extLst>
                  <a:ext uri="{FF2B5EF4-FFF2-40B4-BE49-F238E27FC236}">
                    <a16:creationId xmlns:a16="http://schemas.microsoft.com/office/drawing/2014/main" id="{D7A3CF9C-8645-44D2-A9C2-6FBDE7449E1D}"/>
                  </a:ext>
                </a:extLst>
              </p:cNvPr>
              <p:cNvSpPr/>
              <p:nvPr/>
            </p:nvSpPr>
            <p:spPr>
              <a:xfrm>
                <a:off x="1535201" y="1105662"/>
                <a:ext cx="19354" cy="19202"/>
              </a:xfrm>
              <a:custGeom>
                <a:avLst/>
                <a:gdLst>
                  <a:gd name="connsiteX0" fmla="*/ 13716 w 19354"/>
                  <a:gd name="connsiteY0" fmla="*/ 4572 h 19202"/>
                  <a:gd name="connsiteX1" fmla="*/ 12802 w 19354"/>
                  <a:gd name="connsiteY1" fmla="*/ 3810 h 19202"/>
                  <a:gd name="connsiteX2" fmla="*/ 11811 w 19354"/>
                  <a:gd name="connsiteY2" fmla="*/ 1676 h 19202"/>
                  <a:gd name="connsiteX3" fmla="*/ 9144 w 19354"/>
                  <a:gd name="connsiteY3" fmla="*/ 0 h 19202"/>
                  <a:gd name="connsiteX4" fmla="*/ 3277 w 19354"/>
                  <a:gd name="connsiteY4" fmla="*/ 2286 h 19202"/>
                  <a:gd name="connsiteX5" fmla="*/ 1143 w 19354"/>
                  <a:gd name="connsiteY5" fmla="*/ 4267 h 19202"/>
                  <a:gd name="connsiteX6" fmla="*/ 381 w 19354"/>
                  <a:gd name="connsiteY6" fmla="*/ 6629 h 19202"/>
                  <a:gd name="connsiteX7" fmla="*/ 0 w 19354"/>
                  <a:gd name="connsiteY7" fmla="*/ 9296 h 19202"/>
                  <a:gd name="connsiteX8" fmla="*/ 229 w 19354"/>
                  <a:gd name="connsiteY8" fmla="*/ 14097 h 19202"/>
                  <a:gd name="connsiteX9" fmla="*/ 6020 w 19354"/>
                  <a:gd name="connsiteY9" fmla="*/ 19202 h 19202"/>
                  <a:gd name="connsiteX10" fmla="*/ 12268 w 19354"/>
                  <a:gd name="connsiteY10" fmla="*/ 18517 h 19202"/>
                  <a:gd name="connsiteX11" fmla="*/ 15088 w 19354"/>
                  <a:gd name="connsiteY11" fmla="*/ 17678 h 19202"/>
                  <a:gd name="connsiteX12" fmla="*/ 16612 w 19354"/>
                  <a:gd name="connsiteY12" fmla="*/ 16688 h 19202"/>
                  <a:gd name="connsiteX13" fmla="*/ 17907 w 19354"/>
                  <a:gd name="connsiteY13" fmla="*/ 14402 h 19202"/>
                  <a:gd name="connsiteX14" fmla="*/ 19202 w 19354"/>
                  <a:gd name="connsiteY14" fmla="*/ 10820 h 19202"/>
                  <a:gd name="connsiteX15" fmla="*/ 19355 w 19354"/>
                  <a:gd name="connsiteY15" fmla="*/ 8458 h 19202"/>
                  <a:gd name="connsiteX16" fmla="*/ 17526 w 19354"/>
                  <a:gd name="connsiteY16" fmla="*/ 6401 h 1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54" h="19202">
                    <a:moveTo>
                      <a:pt x="13716" y="4572"/>
                    </a:moveTo>
                    <a:lnTo>
                      <a:pt x="12802" y="3810"/>
                    </a:lnTo>
                    <a:lnTo>
                      <a:pt x="11811" y="1676"/>
                    </a:lnTo>
                    <a:lnTo>
                      <a:pt x="9144" y="0"/>
                    </a:lnTo>
                    <a:lnTo>
                      <a:pt x="3277" y="2286"/>
                    </a:lnTo>
                    <a:lnTo>
                      <a:pt x="1143" y="4267"/>
                    </a:lnTo>
                    <a:lnTo>
                      <a:pt x="381" y="6629"/>
                    </a:lnTo>
                    <a:lnTo>
                      <a:pt x="0" y="9296"/>
                    </a:lnTo>
                    <a:lnTo>
                      <a:pt x="229" y="14097"/>
                    </a:lnTo>
                    <a:lnTo>
                      <a:pt x="6020" y="19202"/>
                    </a:lnTo>
                    <a:lnTo>
                      <a:pt x="12268" y="18517"/>
                    </a:lnTo>
                    <a:lnTo>
                      <a:pt x="15088" y="17678"/>
                    </a:lnTo>
                    <a:lnTo>
                      <a:pt x="16612" y="16688"/>
                    </a:lnTo>
                    <a:lnTo>
                      <a:pt x="17907" y="14402"/>
                    </a:lnTo>
                    <a:lnTo>
                      <a:pt x="19202" y="10820"/>
                    </a:lnTo>
                    <a:lnTo>
                      <a:pt x="19355" y="8458"/>
                    </a:lnTo>
                    <a:lnTo>
                      <a:pt x="17526" y="64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3" name="Freeform: Shape 2012">
                <a:extLst>
                  <a:ext uri="{FF2B5EF4-FFF2-40B4-BE49-F238E27FC236}">
                    <a16:creationId xmlns:a16="http://schemas.microsoft.com/office/drawing/2014/main" id="{36CBF6F9-F789-4B9C-BBF4-03833AF2188E}"/>
                  </a:ext>
                </a:extLst>
              </p:cNvPr>
              <p:cNvSpPr/>
              <p:nvPr/>
            </p:nvSpPr>
            <p:spPr>
              <a:xfrm>
                <a:off x="1153439" y="1062837"/>
                <a:ext cx="92887" cy="62941"/>
              </a:xfrm>
              <a:custGeom>
                <a:avLst/>
                <a:gdLst>
                  <a:gd name="connsiteX0" fmla="*/ 63170 w 92887"/>
                  <a:gd name="connsiteY0" fmla="*/ 0 h 62941"/>
                  <a:gd name="connsiteX1" fmla="*/ 55626 w 92887"/>
                  <a:gd name="connsiteY1" fmla="*/ 76 h 62941"/>
                  <a:gd name="connsiteX2" fmla="*/ 22708 w 92887"/>
                  <a:gd name="connsiteY2" fmla="*/ 3581 h 62941"/>
                  <a:gd name="connsiteX3" fmla="*/ 12954 w 92887"/>
                  <a:gd name="connsiteY3" fmla="*/ 5334 h 62941"/>
                  <a:gd name="connsiteX4" fmla="*/ 9830 w 92887"/>
                  <a:gd name="connsiteY4" fmla="*/ 7239 h 62941"/>
                  <a:gd name="connsiteX5" fmla="*/ 4572 w 92887"/>
                  <a:gd name="connsiteY5" fmla="*/ 12497 h 62941"/>
                  <a:gd name="connsiteX6" fmla="*/ 0 w 92887"/>
                  <a:gd name="connsiteY6" fmla="*/ 19050 h 62941"/>
                  <a:gd name="connsiteX7" fmla="*/ 1067 w 92887"/>
                  <a:gd name="connsiteY7" fmla="*/ 21336 h 62941"/>
                  <a:gd name="connsiteX8" fmla="*/ 7696 w 92887"/>
                  <a:gd name="connsiteY8" fmla="*/ 22936 h 62941"/>
                  <a:gd name="connsiteX9" fmla="*/ 16383 w 92887"/>
                  <a:gd name="connsiteY9" fmla="*/ 26213 h 62941"/>
                  <a:gd name="connsiteX10" fmla="*/ 29794 w 92887"/>
                  <a:gd name="connsiteY10" fmla="*/ 34366 h 62941"/>
                  <a:gd name="connsiteX11" fmla="*/ 32385 w 92887"/>
                  <a:gd name="connsiteY11" fmla="*/ 37719 h 62941"/>
                  <a:gd name="connsiteX12" fmla="*/ 33985 w 92887"/>
                  <a:gd name="connsiteY12" fmla="*/ 42291 h 62941"/>
                  <a:gd name="connsiteX13" fmla="*/ 44501 w 92887"/>
                  <a:gd name="connsiteY13" fmla="*/ 49835 h 62941"/>
                  <a:gd name="connsiteX14" fmla="*/ 53340 w 92887"/>
                  <a:gd name="connsiteY14" fmla="*/ 57455 h 62941"/>
                  <a:gd name="connsiteX15" fmla="*/ 58750 w 92887"/>
                  <a:gd name="connsiteY15" fmla="*/ 61189 h 62941"/>
                  <a:gd name="connsiteX16" fmla="*/ 62408 w 92887"/>
                  <a:gd name="connsiteY16" fmla="*/ 62941 h 62941"/>
                  <a:gd name="connsiteX17" fmla="*/ 64313 w 92887"/>
                  <a:gd name="connsiteY17" fmla="*/ 62560 h 62941"/>
                  <a:gd name="connsiteX18" fmla="*/ 67742 w 92887"/>
                  <a:gd name="connsiteY18" fmla="*/ 60503 h 62941"/>
                  <a:gd name="connsiteX19" fmla="*/ 72619 w 92887"/>
                  <a:gd name="connsiteY19" fmla="*/ 56921 h 62941"/>
                  <a:gd name="connsiteX20" fmla="*/ 75438 w 92887"/>
                  <a:gd name="connsiteY20" fmla="*/ 53950 h 62941"/>
                  <a:gd name="connsiteX21" fmla="*/ 76733 w 92887"/>
                  <a:gd name="connsiteY21" fmla="*/ 50140 h 62941"/>
                  <a:gd name="connsiteX22" fmla="*/ 83591 w 92887"/>
                  <a:gd name="connsiteY22" fmla="*/ 44348 h 62941"/>
                  <a:gd name="connsiteX23" fmla="*/ 90145 w 92887"/>
                  <a:gd name="connsiteY23" fmla="*/ 33833 h 62941"/>
                  <a:gd name="connsiteX24" fmla="*/ 91669 w 92887"/>
                  <a:gd name="connsiteY24" fmla="*/ 30632 h 62941"/>
                  <a:gd name="connsiteX25" fmla="*/ 92888 w 92887"/>
                  <a:gd name="connsiteY25" fmla="*/ 22403 h 62941"/>
                  <a:gd name="connsiteX26" fmla="*/ 92735 w 92887"/>
                  <a:gd name="connsiteY26" fmla="*/ 16840 h 62941"/>
                  <a:gd name="connsiteX27" fmla="*/ 91516 w 92887"/>
                  <a:gd name="connsiteY27" fmla="*/ 14021 h 62941"/>
                  <a:gd name="connsiteX28" fmla="*/ 89154 w 92887"/>
                  <a:gd name="connsiteY28" fmla="*/ 11354 h 62941"/>
                  <a:gd name="connsiteX29" fmla="*/ 86411 w 92887"/>
                  <a:gd name="connsiteY29" fmla="*/ 9754 h 62941"/>
                  <a:gd name="connsiteX30" fmla="*/ 81915 w 92887"/>
                  <a:gd name="connsiteY30" fmla="*/ 8915 h 62941"/>
                  <a:gd name="connsiteX31" fmla="*/ 71095 w 92887"/>
                  <a:gd name="connsiteY31" fmla="*/ 1676 h 6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2887" h="62941">
                    <a:moveTo>
                      <a:pt x="63170" y="0"/>
                    </a:moveTo>
                    <a:lnTo>
                      <a:pt x="55626" y="76"/>
                    </a:lnTo>
                    <a:lnTo>
                      <a:pt x="22708" y="3581"/>
                    </a:lnTo>
                    <a:lnTo>
                      <a:pt x="12954" y="5334"/>
                    </a:lnTo>
                    <a:lnTo>
                      <a:pt x="9830" y="7239"/>
                    </a:lnTo>
                    <a:lnTo>
                      <a:pt x="4572" y="12497"/>
                    </a:lnTo>
                    <a:lnTo>
                      <a:pt x="0" y="19050"/>
                    </a:lnTo>
                    <a:lnTo>
                      <a:pt x="1067" y="21336"/>
                    </a:lnTo>
                    <a:lnTo>
                      <a:pt x="7696" y="22936"/>
                    </a:lnTo>
                    <a:lnTo>
                      <a:pt x="16383" y="26213"/>
                    </a:lnTo>
                    <a:lnTo>
                      <a:pt x="29794" y="34366"/>
                    </a:lnTo>
                    <a:lnTo>
                      <a:pt x="32385" y="37719"/>
                    </a:lnTo>
                    <a:lnTo>
                      <a:pt x="33985" y="42291"/>
                    </a:lnTo>
                    <a:lnTo>
                      <a:pt x="44501" y="49835"/>
                    </a:lnTo>
                    <a:lnTo>
                      <a:pt x="53340" y="57455"/>
                    </a:lnTo>
                    <a:lnTo>
                      <a:pt x="58750" y="61189"/>
                    </a:lnTo>
                    <a:lnTo>
                      <a:pt x="62408" y="62941"/>
                    </a:lnTo>
                    <a:lnTo>
                      <a:pt x="64313" y="62560"/>
                    </a:lnTo>
                    <a:lnTo>
                      <a:pt x="67742" y="60503"/>
                    </a:lnTo>
                    <a:lnTo>
                      <a:pt x="72619" y="56921"/>
                    </a:lnTo>
                    <a:lnTo>
                      <a:pt x="75438" y="53950"/>
                    </a:lnTo>
                    <a:lnTo>
                      <a:pt x="76733" y="50140"/>
                    </a:lnTo>
                    <a:lnTo>
                      <a:pt x="83591" y="44348"/>
                    </a:lnTo>
                    <a:lnTo>
                      <a:pt x="90145" y="33833"/>
                    </a:lnTo>
                    <a:lnTo>
                      <a:pt x="91669" y="30632"/>
                    </a:lnTo>
                    <a:lnTo>
                      <a:pt x="92888" y="22403"/>
                    </a:lnTo>
                    <a:lnTo>
                      <a:pt x="92735" y="16840"/>
                    </a:lnTo>
                    <a:lnTo>
                      <a:pt x="91516" y="14021"/>
                    </a:lnTo>
                    <a:lnTo>
                      <a:pt x="89154" y="11354"/>
                    </a:lnTo>
                    <a:lnTo>
                      <a:pt x="86411" y="9754"/>
                    </a:lnTo>
                    <a:lnTo>
                      <a:pt x="81915" y="8915"/>
                    </a:lnTo>
                    <a:lnTo>
                      <a:pt x="71095" y="16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4" name="Freeform: Shape 2013">
                <a:extLst>
                  <a:ext uri="{FF2B5EF4-FFF2-40B4-BE49-F238E27FC236}">
                    <a16:creationId xmlns:a16="http://schemas.microsoft.com/office/drawing/2014/main" id="{9430F20D-C2B6-42FB-8C50-4B1C6EA3CDCB}"/>
                  </a:ext>
                </a:extLst>
              </p:cNvPr>
              <p:cNvSpPr/>
              <p:nvPr/>
            </p:nvSpPr>
            <p:spPr>
              <a:xfrm>
                <a:off x="1360246" y="832103"/>
                <a:ext cx="52044" cy="14173"/>
              </a:xfrm>
              <a:custGeom>
                <a:avLst/>
                <a:gdLst>
                  <a:gd name="connsiteX0" fmla="*/ 0 w 52044"/>
                  <a:gd name="connsiteY0" fmla="*/ 11811 h 14173"/>
                  <a:gd name="connsiteX1" fmla="*/ 305 w 52044"/>
                  <a:gd name="connsiteY1" fmla="*/ 13259 h 14173"/>
                  <a:gd name="connsiteX2" fmla="*/ 4953 w 52044"/>
                  <a:gd name="connsiteY2" fmla="*/ 14173 h 14173"/>
                  <a:gd name="connsiteX3" fmla="*/ 15011 w 52044"/>
                  <a:gd name="connsiteY3" fmla="*/ 13868 h 14173"/>
                  <a:gd name="connsiteX4" fmla="*/ 33528 w 52044"/>
                  <a:gd name="connsiteY4" fmla="*/ 8306 h 14173"/>
                  <a:gd name="connsiteX5" fmla="*/ 52045 w 52044"/>
                  <a:gd name="connsiteY5" fmla="*/ 1448 h 14173"/>
                  <a:gd name="connsiteX6" fmla="*/ 44425 w 52044"/>
                  <a:gd name="connsiteY6" fmla="*/ 152 h 14173"/>
                  <a:gd name="connsiteX7" fmla="*/ 38405 w 52044"/>
                  <a:gd name="connsiteY7" fmla="*/ 0 h 14173"/>
                  <a:gd name="connsiteX8" fmla="*/ 28118 w 52044"/>
                  <a:gd name="connsiteY8" fmla="*/ 762 h 14173"/>
                  <a:gd name="connsiteX9" fmla="*/ 25222 w 52044"/>
                  <a:gd name="connsiteY9" fmla="*/ 1448 h 14173"/>
                  <a:gd name="connsiteX10" fmla="*/ 17374 w 52044"/>
                  <a:gd name="connsiteY10" fmla="*/ 7010 h 14173"/>
                  <a:gd name="connsiteX11" fmla="*/ 4039 w 52044"/>
                  <a:gd name="connsiteY11" fmla="*/ 9982 h 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044" h="14173">
                    <a:moveTo>
                      <a:pt x="0" y="11811"/>
                    </a:moveTo>
                    <a:lnTo>
                      <a:pt x="305" y="13259"/>
                    </a:lnTo>
                    <a:lnTo>
                      <a:pt x="4953" y="14173"/>
                    </a:lnTo>
                    <a:lnTo>
                      <a:pt x="15011" y="13868"/>
                    </a:lnTo>
                    <a:lnTo>
                      <a:pt x="33528" y="8306"/>
                    </a:lnTo>
                    <a:lnTo>
                      <a:pt x="52045" y="1448"/>
                    </a:lnTo>
                    <a:lnTo>
                      <a:pt x="44425" y="152"/>
                    </a:lnTo>
                    <a:lnTo>
                      <a:pt x="38405" y="0"/>
                    </a:lnTo>
                    <a:lnTo>
                      <a:pt x="28118" y="762"/>
                    </a:lnTo>
                    <a:lnTo>
                      <a:pt x="25222" y="1448"/>
                    </a:lnTo>
                    <a:lnTo>
                      <a:pt x="17374" y="7010"/>
                    </a:lnTo>
                    <a:lnTo>
                      <a:pt x="4039" y="99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5" name="Freeform: Shape 2014">
                <a:extLst>
                  <a:ext uri="{FF2B5EF4-FFF2-40B4-BE49-F238E27FC236}">
                    <a16:creationId xmlns:a16="http://schemas.microsoft.com/office/drawing/2014/main" id="{A4B4DA9B-D728-411E-86BF-E39BC8225435}"/>
                  </a:ext>
                </a:extLst>
              </p:cNvPr>
              <p:cNvSpPr/>
              <p:nvPr/>
            </p:nvSpPr>
            <p:spPr>
              <a:xfrm>
                <a:off x="1295857" y="707898"/>
                <a:ext cx="18821" cy="12039"/>
              </a:xfrm>
              <a:custGeom>
                <a:avLst/>
                <a:gdLst>
                  <a:gd name="connsiteX0" fmla="*/ 14783 w 18821"/>
                  <a:gd name="connsiteY0" fmla="*/ 0 h 12039"/>
                  <a:gd name="connsiteX1" fmla="*/ 11659 w 18821"/>
                  <a:gd name="connsiteY1" fmla="*/ 305 h 12039"/>
                  <a:gd name="connsiteX2" fmla="*/ 6325 w 18821"/>
                  <a:gd name="connsiteY2" fmla="*/ 2134 h 12039"/>
                  <a:gd name="connsiteX3" fmla="*/ 533 w 18821"/>
                  <a:gd name="connsiteY3" fmla="*/ 7315 h 12039"/>
                  <a:gd name="connsiteX4" fmla="*/ 0 w 18821"/>
                  <a:gd name="connsiteY4" fmla="*/ 8839 h 12039"/>
                  <a:gd name="connsiteX5" fmla="*/ 152 w 18821"/>
                  <a:gd name="connsiteY5" fmla="*/ 10058 h 12039"/>
                  <a:gd name="connsiteX6" fmla="*/ 838 w 18821"/>
                  <a:gd name="connsiteY6" fmla="*/ 11125 h 12039"/>
                  <a:gd name="connsiteX7" fmla="*/ 6020 w 18821"/>
                  <a:gd name="connsiteY7" fmla="*/ 12040 h 12039"/>
                  <a:gd name="connsiteX8" fmla="*/ 10439 w 18821"/>
                  <a:gd name="connsiteY8" fmla="*/ 10363 h 12039"/>
                  <a:gd name="connsiteX9" fmla="*/ 18821 w 18821"/>
                  <a:gd name="connsiteY9" fmla="*/ 4420 h 12039"/>
                  <a:gd name="connsiteX10" fmla="*/ 17374 w 18821"/>
                  <a:gd name="connsiteY10" fmla="*/ 1753 h 1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21" h="12039">
                    <a:moveTo>
                      <a:pt x="14783" y="0"/>
                    </a:moveTo>
                    <a:lnTo>
                      <a:pt x="11659" y="305"/>
                    </a:lnTo>
                    <a:lnTo>
                      <a:pt x="6325" y="2134"/>
                    </a:lnTo>
                    <a:lnTo>
                      <a:pt x="533" y="7315"/>
                    </a:lnTo>
                    <a:lnTo>
                      <a:pt x="0" y="8839"/>
                    </a:lnTo>
                    <a:lnTo>
                      <a:pt x="152" y="10058"/>
                    </a:lnTo>
                    <a:lnTo>
                      <a:pt x="838" y="11125"/>
                    </a:lnTo>
                    <a:lnTo>
                      <a:pt x="6020" y="12040"/>
                    </a:lnTo>
                    <a:lnTo>
                      <a:pt x="10439" y="10363"/>
                    </a:lnTo>
                    <a:lnTo>
                      <a:pt x="18821" y="4420"/>
                    </a:lnTo>
                    <a:lnTo>
                      <a:pt x="17374" y="17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6" name="Freeform: Shape 2015">
                <a:extLst>
                  <a:ext uri="{FF2B5EF4-FFF2-40B4-BE49-F238E27FC236}">
                    <a16:creationId xmlns:a16="http://schemas.microsoft.com/office/drawing/2014/main" id="{76549D69-E2E3-4C8D-9E02-61A9FAEBD0BE}"/>
                  </a:ext>
                </a:extLst>
              </p:cNvPr>
              <p:cNvSpPr/>
              <p:nvPr/>
            </p:nvSpPr>
            <p:spPr>
              <a:xfrm>
                <a:off x="1233297" y="936421"/>
                <a:ext cx="48310" cy="30784"/>
              </a:xfrm>
              <a:custGeom>
                <a:avLst/>
                <a:gdLst>
                  <a:gd name="connsiteX0" fmla="*/ 7696 w 48310"/>
                  <a:gd name="connsiteY0" fmla="*/ 8458 h 30784"/>
                  <a:gd name="connsiteX1" fmla="*/ 3353 w 48310"/>
                  <a:gd name="connsiteY1" fmla="*/ 16916 h 30784"/>
                  <a:gd name="connsiteX2" fmla="*/ 1600 w 48310"/>
                  <a:gd name="connsiteY2" fmla="*/ 19812 h 30784"/>
                  <a:gd name="connsiteX3" fmla="*/ 229 w 48310"/>
                  <a:gd name="connsiteY3" fmla="*/ 20803 h 30784"/>
                  <a:gd name="connsiteX4" fmla="*/ 0 w 48310"/>
                  <a:gd name="connsiteY4" fmla="*/ 21793 h 30784"/>
                  <a:gd name="connsiteX5" fmla="*/ 2362 w 48310"/>
                  <a:gd name="connsiteY5" fmla="*/ 23927 h 30784"/>
                  <a:gd name="connsiteX6" fmla="*/ 9830 w 48310"/>
                  <a:gd name="connsiteY6" fmla="*/ 28423 h 30784"/>
                  <a:gd name="connsiteX7" fmla="*/ 22479 w 48310"/>
                  <a:gd name="connsiteY7" fmla="*/ 30785 h 30784"/>
                  <a:gd name="connsiteX8" fmla="*/ 29794 w 48310"/>
                  <a:gd name="connsiteY8" fmla="*/ 30328 h 30784"/>
                  <a:gd name="connsiteX9" fmla="*/ 41605 w 48310"/>
                  <a:gd name="connsiteY9" fmla="*/ 27051 h 30784"/>
                  <a:gd name="connsiteX10" fmla="*/ 45644 w 48310"/>
                  <a:gd name="connsiteY10" fmla="*/ 24308 h 30784"/>
                  <a:gd name="connsiteX11" fmla="*/ 47473 w 48310"/>
                  <a:gd name="connsiteY11" fmla="*/ 22479 h 30784"/>
                  <a:gd name="connsiteX12" fmla="*/ 48311 w 48310"/>
                  <a:gd name="connsiteY12" fmla="*/ 20650 h 30784"/>
                  <a:gd name="connsiteX13" fmla="*/ 48234 w 48310"/>
                  <a:gd name="connsiteY13" fmla="*/ 18821 h 30784"/>
                  <a:gd name="connsiteX14" fmla="*/ 47320 w 48310"/>
                  <a:gd name="connsiteY14" fmla="*/ 16916 h 30784"/>
                  <a:gd name="connsiteX15" fmla="*/ 44196 w 48310"/>
                  <a:gd name="connsiteY15" fmla="*/ 13716 h 30784"/>
                  <a:gd name="connsiteX16" fmla="*/ 43815 w 48310"/>
                  <a:gd name="connsiteY16" fmla="*/ 10897 h 30784"/>
                  <a:gd name="connsiteX17" fmla="*/ 42062 w 48310"/>
                  <a:gd name="connsiteY17" fmla="*/ 6477 h 30784"/>
                  <a:gd name="connsiteX18" fmla="*/ 40157 w 48310"/>
                  <a:gd name="connsiteY18" fmla="*/ 4572 h 30784"/>
                  <a:gd name="connsiteX19" fmla="*/ 37643 w 48310"/>
                  <a:gd name="connsiteY19" fmla="*/ 2972 h 30784"/>
                  <a:gd name="connsiteX20" fmla="*/ 31547 w 48310"/>
                  <a:gd name="connsiteY20" fmla="*/ 381 h 30784"/>
                  <a:gd name="connsiteX21" fmla="*/ 21031 w 48310"/>
                  <a:gd name="connsiteY21" fmla="*/ 0 h 30784"/>
                  <a:gd name="connsiteX22" fmla="*/ 16078 w 48310"/>
                  <a:gd name="connsiteY22" fmla="*/ 1295 h 30784"/>
                  <a:gd name="connsiteX23" fmla="*/ 9296 w 48310"/>
                  <a:gd name="connsiteY23" fmla="*/ 6172 h 3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310" h="30784">
                    <a:moveTo>
                      <a:pt x="7696" y="8458"/>
                    </a:moveTo>
                    <a:lnTo>
                      <a:pt x="3353" y="16916"/>
                    </a:lnTo>
                    <a:lnTo>
                      <a:pt x="1600" y="19812"/>
                    </a:lnTo>
                    <a:lnTo>
                      <a:pt x="229" y="20803"/>
                    </a:lnTo>
                    <a:lnTo>
                      <a:pt x="0" y="21793"/>
                    </a:lnTo>
                    <a:lnTo>
                      <a:pt x="2362" y="23927"/>
                    </a:lnTo>
                    <a:lnTo>
                      <a:pt x="9830" y="28423"/>
                    </a:lnTo>
                    <a:lnTo>
                      <a:pt x="22479" y="30785"/>
                    </a:lnTo>
                    <a:lnTo>
                      <a:pt x="29794" y="30328"/>
                    </a:lnTo>
                    <a:lnTo>
                      <a:pt x="41605" y="27051"/>
                    </a:lnTo>
                    <a:lnTo>
                      <a:pt x="45644" y="24308"/>
                    </a:lnTo>
                    <a:lnTo>
                      <a:pt x="47473" y="22479"/>
                    </a:lnTo>
                    <a:lnTo>
                      <a:pt x="48311" y="20650"/>
                    </a:lnTo>
                    <a:lnTo>
                      <a:pt x="48234" y="18821"/>
                    </a:lnTo>
                    <a:lnTo>
                      <a:pt x="47320" y="16916"/>
                    </a:lnTo>
                    <a:lnTo>
                      <a:pt x="44196" y="13716"/>
                    </a:lnTo>
                    <a:lnTo>
                      <a:pt x="43815" y="10897"/>
                    </a:lnTo>
                    <a:lnTo>
                      <a:pt x="42062" y="6477"/>
                    </a:lnTo>
                    <a:lnTo>
                      <a:pt x="40157" y="4572"/>
                    </a:lnTo>
                    <a:lnTo>
                      <a:pt x="37643" y="2972"/>
                    </a:lnTo>
                    <a:lnTo>
                      <a:pt x="31547" y="381"/>
                    </a:lnTo>
                    <a:lnTo>
                      <a:pt x="21031" y="0"/>
                    </a:lnTo>
                    <a:lnTo>
                      <a:pt x="16078" y="1295"/>
                    </a:lnTo>
                    <a:lnTo>
                      <a:pt x="9296" y="61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7" name="Freeform: Shape 2016">
                <a:extLst>
                  <a:ext uri="{FF2B5EF4-FFF2-40B4-BE49-F238E27FC236}">
                    <a16:creationId xmlns:a16="http://schemas.microsoft.com/office/drawing/2014/main" id="{4F43A81C-B7A0-4ECC-8938-A01A1E9C8CEE}"/>
                  </a:ext>
                </a:extLst>
              </p:cNvPr>
              <p:cNvSpPr/>
              <p:nvPr/>
            </p:nvSpPr>
            <p:spPr>
              <a:xfrm>
                <a:off x="2299487" y="1370380"/>
                <a:ext cx="27508" cy="20802"/>
              </a:xfrm>
              <a:custGeom>
                <a:avLst/>
                <a:gdLst>
                  <a:gd name="connsiteX0" fmla="*/ 24536 w 27508"/>
                  <a:gd name="connsiteY0" fmla="*/ 2438 h 20802"/>
                  <a:gd name="connsiteX1" fmla="*/ 14935 w 27508"/>
                  <a:gd name="connsiteY1" fmla="*/ 1905 h 20802"/>
                  <a:gd name="connsiteX2" fmla="*/ 10440 w 27508"/>
                  <a:gd name="connsiteY2" fmla="*/ 152 h 20802"/>
                  <a:gd name="connsiteX3" fmla="*/ 7391 w 27508"/>
                  <a:gd name="connsiteY3" fmla="*/ 0 h 20802"/>
                  <a:gd name="connsiteX4" fmla="*/ 2286 w 27508"/>
                  <a:gd name="connsiteY4" fmla="*/ 1600 h 20802"/>
                  <a:gd name="connsiteX5" fmla="*/ 1448 w 27508"/>
                  <a:gd name="connsiteY5" fmla="*/ 2438 h 20802"/>
                  <a:gd name="connsiteX6" fmla="*/ 1067 w 27508"/>
                  <a:gd name="connsiteY6" fmla="*/ 4115 h 20802"/>
                  <a:gd name="connsiteX7" fmla="*/ 762 w 27508"/>
                  <a:gd name="connsiteY7" fmla="*/ 8687 h 20802"/>
                  <a:gd name="connsiteX8" fmla="*/ 0 w 27508"/>
                  <a:gd name="connsiteY8" fmla="*/ 11201 h 20802"/>
                  <a:gd name="connsiteX9" fmla="*/ 2210 w 27508"/>
                  <a:gd name="connsiteY9" fmla="*/ 16612 h 20802"/>
                  <a:gd name="connsiteX10" fmla="*/ 3963 w 27508"/>
                  <a:gd name="connsiteY10" fmla="*/ 18821 h 20802"/>
                  <a:gd name="connsiteX11" fmla="*/ 6325 w 27508"/>
                  <a:gd name="connsiteY11" fmla="*/ 20422 h 20802"/>
                  <a:gd name="connsiteX12" fmla="*/ 9982 w 27508"/>
                  <a:gd name="connsiteY12" fmla="*/ 20803 h 20802"/>
                  <a:gd name="connsiteX13" fmla="*/ 14859 w 27508"/>
                  <a:gd name="connsiteY13" fmla="*/ 20041 h 20802"/>
                  <a:gd name="connsiteX14" fmla="*/ 18060 w 27508"/>
                  <a:gd name="connsiteY14" fmla="*/ 17907 h 20802"/>
                  <a:gd name="connsiteX15" fmla="*/ 19660 w 27508"/>
                  <a:gd name="connsiteY15" fmla="*/ 14554 h 20802"/>
                  <a:gd name="connsiteX16" fmla="*/ 22022 w 27508"/>
                  <a:gd name="connsiteY16" fmla="*/ 11735 h 20802"/>
                  <a:gd name="connsiteX17" fmla="*/ 26746 w 27508"/>
                  <a:gd name="connsiteY17" fmla="*/ 7620 h 20802"/>
                  <a:gd name="connsiteX18" fmla="*/ 27432 w 27508"/>
                  <a:gd name="connsiteY18" fmla="*/ 6172 h 20802"/>
                  <a:gd name="connsiteX19" fmla="*/ 27508 w 27508"/>
                  <a:gd name="connsiteY19" fmla="*/ 5029 h 20802"/>
                  <a:gd name="connsiteX20" fmla="*/ 26899 w 27508"/>
                  <a:gd name="connsiteY20" fmla="*/ 4039 h 2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508" h="20802">
                    <a:moveTo>
                      <a:pt x="24536" y="2438"/>
                    </a:moveTo>
                    <a:lnTo>
                      <a:pt x="14935" y="1905"/>
                    </a:lnTo>
                    <a:lnTo>
                      <a:pt x="10440" y="152"/>
                    </a:lnTo>
                    <a:lnTo>
                      <a:pt x="7391" y="0"/>
                    </a:lnTo>
                    <a:lnTo>
                      <a:pt x="2286" y="1600"/>
                    </a:lnTo>
                    <a:lnTo>
                      <a:pt x="1448" y="2438"/>
                    </a:lnTo>
                    <a:lnTo>
                      <a:pt x="1067" y="4115"/>
                    </a:lnTo>
                    <a:lnTo>
                      <a:pt x="762" y="8687"/>
                    </a:lnTo>
                    <a:lnTo>
                      <a:pt x="0" y="11201"/>
                    </a:lnTo>
                    <a:lnTo>
                      <a:pt x="2210" y="16612"/>
                    </a:lnTo>
                    <a:lnTo>
                      <a:pt x="3963" y="18821"/>
                    </a:lnTo>
                    <a:lnTo>
                      <a:pt x="6325" y="20422"/>
                    </a:lnTo>
                    <a:lnTo>
                      <a:pt x="9982" y="20803"/>
                    </a:lnTo>
                    <a:lnTo>
                      <a:pt x="14859" y="20041"/>
                    </a:lnTo>
                    <a:lnTo>
                      <a:pt x="18060" y="17907"/>
                    </a:lnTo>
                    <a:lnTo>
                      <a:pt x="19660" y="14554"/>
                    </a:lnTo>
                    <a:lnTo>
                      <a:pt x="22022" y="11735"/>
                    </a:lnTo>
                    <a:lnTo>
                      <a:pt x="26746" y="7620"/>
                    </a:lnTo>
                    <a:lnTo>
                      <a:pt x="27432" y="6172"/>
                    </a:lnTo>
                    <a:lnTo>
                      <a:pt x="27508" y="5029"/>
                    </a:lnTo>
                    <a:lnTo>
                      <a:pt x="26899" y="40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8" name="Freeform: Shape 2017">
                <a:extLst>
                  <a:ext uri="{FF2B5EF4-FFF2-40B4-BE49-F238E27FC236}">
                    <a16:creationId xmlns:a16="http://schemas.microsoft.com/office/drawing/2014/main" id="{2C120CA9-D4DD-4706-AB50-CB445CFD98BF}"/>
                  </a:ext>
                </a:extLst>
              </p:cNvPr>
              <p:cNvSpPr/>
              <p:nvPr/>
            </p:nvSpPr>
            <p:spPr>
              <a:xfrm>
                <a:off x="1326794" y="738758"/>
                <a:ext cx="57150" cy="17449"/>
              </a:xfrm>
              <a:custGeom>
                <a:avLst/>
                <a:gdLst>
                  <a:gd name="connsiteX0" fmla="*/ 55397 w 57150"/>
                  <a:gd name="connsiteY0" fmla="*/ 10058 h 17449"/>
                  <a:gd name="connsiteX1" fmla="*/ 52197 w 57150"/>
                  <a:gd name="connsiteY1" fmla="*/ 7163 h 17449"/>
                  <a:gd name="connsiteX2" fmla="*/ 49682 w 57150"/>
                  <a:gd name="connsiteY2" fmla="*/ 5715 h 17449"/>
                  <a:gd name="connsiteX3" fmla="*/ 44729 w 57150"/>
                  <a:gd name="connsiteY3" fmla="*/ 3734 h 17449"/>
                  <a:gd name="connsiteX4" fmla="*/ 32385 w 57150"/>
                  <a:gd name="connsiteY4" fmla="*/ 610 h 17449"/>
                  <a:gd name="connsiteX5" fmla="*/ 21641 w 57150"/>
                  <a:gd name="connsiteY5" fmla="*/ 0 h 17449"/>
                  <a:gd name="connsiteX6" fmla="*/ 8230 w 57150"/>
                  <a:gd name="connsiteY6" fmla="*/ 838 h 17449"/>
                  <a:gd name="connsiteX7" fmla="*/ 1067 w 57150"/>
                  <a:gd name="connsiteY7" fmla="*/ 1600 h 17449"/>
                  <a:gd name="connsiteX8" fmla="*/ 152 w 57150"/>
                  <a:gd name="connsiteY8" fmla="*/ 2134 h 17449"/>
                  <a:gd name="connsiteX9" fmla="*/ 0 w 57150"/>
                  <a:gd name="connsiteY9" fmla="*/ 5182 h 17449"/>
                  <a:gd name="connsiteX10" fmla="*/ 686 w 57150"/>
                  <a:gd name="connsiteY10" fmla="*/ 10668 h 17449"/>
                  <a:gd name="connsiteX11" fmla="*/ 3810 w 57150"/>
                  <a:gd name="connsiteY11" fmla="*/ 14173 h 17449"/>
                  <a:gd name="connsiteX12" fmla="*/ 15316 w 57150"/>
                  <a:gd name="connsiteY12" fmla="*/ 17069 h 17449"/>
                  <a:gd name="connsiteX13" fmla="*/ 24994 w 57150"/>
                  <a:gd name="connsiteY13" fmla="*/ 17450 h 17449"/>
                  <a:gd name="connsiteX14" fmla="*/ 30328 w 57150"/>
                  <a:gd name="connsiteY14" fmla="*/ 16688 h 17449"/>
                  <a:gd name="connsiteX15" fmla="*/ 34519 w 57150"/>
                  <a:gd name="connsiteY15" fmla="*/ 14935 h 17449"/>
                  <a:gd name="connsiteX16" fmla="*/ 41758 w 57150"/>
                  <a:gd name="connsiteY16" fmla="*/ 14097 h 17449"/>
                  <a:gd name="connsiteX17" fmla="*/ 57150 w 57150"/>
                  <a:gd name="connsiteY17" fmla="*/ 13564 h 17449"/>
                  <a:gd name="connsiteX18" fmla="*/ 56388 w 57150"/>
                  <a:gd name="connsiteY18" fmla="*/ 11278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50" h="17449">
                    <a:moveTo>
                      <a:pt x="55397" y="10058"/>
                    </a:moveTo>
                    <a:lnTo>
                      <a:pt x="52197" y="7163"/>
                    </a:lnTo>
                    <a:lnTo>
                      <a:pt x="49682" y="5715"/>
                    </a:lnTo>
                    <a:lnTo>
                      <a:pt x="44729" y="3734"/>
                    </a:lnTo>
                    <a:lnTo>
                      <a:pt x="32385" y="610"/>
                    </a:lnTo>
                    <a:lnTo>
                      <a:pt x="21641" y="0"/>
                    </a:lnTo>
                    <a:lnTo>
                      <a:pt x="8230" y="838"/>
                    </a:lnTo>
                    <a:lnTo>
                      <a:pt x="1067" y="1600"/>
                    </a:lnTo>
                    <a:lnTo>
                      <a:pt x="152" y="2134"/>
                    </a:lnTo>
                    <a:lnTo>
                      <a:pt x="0" y="5182"/>
                    </a:lnTo>
                    <a:lnTo>
                      <a:pt x="686" y="10668"/>
                    </a:lnTo>
                    <a:lnTo>
                      <a:pt x="3810" y="14173"/>
                    </a:lnTo>
                    <a:lnTo>
                      <a:pt x="15316" y="17069"/>
                    </a:lnTo>
                    <a:lnTo>
                      <a:pt x="24994" y="17450"/>
                    </a:lnTo>
                    <a:lnTo>
                      <a:pt x="30328" y="16688"/>
                    </a:lnTo>
                    <a:lnTo>
                      <a:pt x="34519" y="14935"/>
                    </a:lnTo>
                    <a:lnTo>
                      <a:pt x="41758" y="14097"/>
                    </a:lnTo>
                    <a:lnTo>
                      <a:pt x="57150" y="13564"/>
                    </a:lnTo>
                    <a:lnTo>
                      <a:pt x="56388" y="1127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9" name="Freeform: Shape 2018">
                <a:extLst>
                  <a:ext uri="{FF2B5EF4-FFF2-40B4-BE49-F238E27FC236}">
                    <a16:creationId xmlns:a16="http://schemas.microsoft.com/office/drawing/2014/main" id="{A36D9244-CDC0-4266-9271-625EACDCD7F6}"/>
                  </a:ext>
                </a:extLst>
              </p:cNvPr>
              <p:cNvSpPr/>
              <p:nvPr/>
            </p:nvSpPr>
            <p:spPr>
              <a:xfrm>
                <a:off x="1054607" y="1460220"/>
                <a:ext cx="6781" cy="7238"/>
              </a:xfrm>
              <a:custGeom>
                <a:avLst/>
                <a:gdLst>
                  <a:gd name="connsiteX0" fmla="*/ 0 w 6781"/>
                  <a:gd name="connsiteY0" fmla="*/ 3353 h 7238"/>
                  <a:gd name="connsiteX1" fmla="*/ 5334 w 6781"/>
                  <a:gd name="connsiteY1" fmla="*/ 7239 h 7238"/>
                  <a:gd name="connsiteX2" fmla="*/ 6782 w 6781"/>
                  <a:gd name="connsiteY2" fmla="*/ 7010 h 7238"/>
                  <a:gd name="connsiteX3" fmla="*/ 6782 w 6781"/>
                  <a:gd name="connsiteY3" fmla="*/ 5563 h 7238"/>
                  <a:gd name="connsiteX4" fmla="*/ 6096 w 6781"/>
                  <a:gd name="connsiteY4" fmla="*/ 3429 h 7238"/>
                  <a:gd name="connsiteX5" fmla="*/ 1143 w 6781"/>
                  <a:gd name="connsiteY5" fmla="*/ 0 h 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1" h="7238">
                    <a:moveTo>
                      <a:pt x="0" y="3353"/>
                    </a:moveTo>
                    <a:lnTo>
                      <a:pt x="5334" y="7239"/>
                    </a:lnTo>
                    <a:lnTo>
                      <a:pt x="6782" y="7010"/>
                    </a:lnTo>
                    <a:lnTo>
                      <a:pt x="6782" y="5563"/>
                    </a:lnTo>
                    <a:lnTo>
                      <a:pt x="6096" y="3429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0" name="Freeform: Shape 2019">
                <a:extLst>
                  <a:ext uri="{FF2B5EF4-FFF2-40B4-BE49-F238E27FC236}">
                    <a16:creationId xmlns:a16="http://schemas.microsoft.com/office/drawing/2014/main" id="{C5AFD12F-DFCD-4B30-AFF2-67904E0604CE}"/>
                  </a:ext>
                </a:extLst>
              </p:cNvPr>
              <p:cNvSpPr/>
              <p:nvPr/>
            </p:nvSpPr>
            <p:spPr>
              <a:xfrm>
                <a:off x="1244346" y="839038"/>
                <a:ext cx="60807" cy="27051"/>
              </a:xfrm>
              <a:custGeom>
                <a:avLst/>
                <a:gdLst>
                  <a:gd name="connsiteX0" fmla="*/ 24917 w 60807"/>
                  <a:gd name="connsiteY0" fmla="*/ 2134 h 27051"/>
                  <a:gd name="connsiteX1" fmla="*/ 23622 w 60807"/>
                  <a:gd name="connsiteY1" fmla="*/ 686 h 27051"/>
                  <a:gd name="connsiteX2" fmla="*/ 20498 w 60807"/>
                  <a:gd name="connsiteY2" fmla="*/ 0 h 27051"/>
                  <a:gd name="connsiteX3" fmla="*/ 15392 w 60807"/>
                  <a:gd name="connsiteY3" fmla="*/ 0 h 27051"/>
                  <a:gd name="connsiteX4" fmla="*/ 3962 w 60807"/>
                  <a:gd name="connsiteY4" fmla="*/ 2819 h 27051"/>
                  <a:gd name="connsiteX5" fmla="*/ 686 w 60807"/>
                  <a:gd name="connsiteY5" fmla="*/ 4724 h 27051"/>
                  <a:gd name="connsiteX6" fmla="*/ 0 w 60807"/>
                  <a:gd name="connsiteY6" fmla="*/ 6706 h 27051"/>
                  <a:gd name="connsiteX7" fmla="*/ 1067 w 60807"/>
                  <a:gd name="connsiteY7" fmla="*/ 10058 h 27051"/>
                  <a:gd name="connsiteX8" fmla="*/ 3734 w 60807"/>
                  <a:gd name="connsiteY8" fmla="*/ 14935 h 27051"/>
                  <a:gd name="connsiteX9" fmla="*/ 7544 w 60807"/>
                  <a:gd name="connsiteY9" fmla="*/ 24003 h 27051"/>
                  <a:gd name="connsiteX10" fmla="*/ 9525 w 60807"/>
                  <a:gd name="connsiteY10" fmla="*/ 26365 h 27051"/>
                  <a:gd name="connsiteX11" fmla="*/ 12878 w 60807"/>
                  <a:gd name="connsiteY11" fmla="*/ 27051 h 27051"/>
                  <a:gd name="connsiteX12" fmla="*/ 43815 w 60807"/>
                  <a:gd name="connsiteY12" fmla="*/ 26822 h 27051"/>
                  <a:gd name="connsiteX13" fmla="*/ 50063 w 60807"/>
                  <a:gd name="connsiteY13" fmla="*/ 25375 h 27051"/>
                  <a:gd name="connsiteX14" fmla="*/ 54407 w 60807"/>
                  <a:gd name="connsiteY14" fmla="*/ 23546 h 27051"/>
                  <a:gd name="connsiteX15" fmla="*/ 58903 w 60807"/>
                  <a:gd name="connsiteY15" fmla="*/ 20803 h 27051"/>
                  <a:gd name="connsiteX16" fmla="*/ 60808 w 60807"/>
                  <a:gd name="connsiteY16" fmla="*/ 18669 h 27051"/>
                  <a:gd name="connsiteX17" fmla="*/ 60122 w 60807"/>
                  <a:gd name="connsiteY17" fmla="*/ 17221 h 27051"/>
                  <a:gd name="connsiteX18" fmla="*/ 54788 w 60807"/>
                  <a:gd name="connsiteY18" fmla="*/ 15011 h 27051"/>
                  <a:gd name="connsiteX19" fmla="*/ 39472 w 60807"/>
                  <a:gd name="connsiteY19" fmla="*/ 10135 h 27051"/>
                  <a:gd name="connsiteX20" fmla="*/ 38329 w 60807"/>
                  <a:gd name="connsiteY20" fmla="*/ 8153 h 27051"/>
                  <a:gd name="connsiteX21" fmla="*/ 34138 w 60807"/>
                  <a:gd name="connsiteY21" fmla="*/ 5182 h 27051"/>
                  <a:gd name="connsiteX22" fmla="*/ 30328 w 60807"/>
                  <a:gd name="connsiteY22" fmla="*/ 5486 h 27051"/>
                  <a:gd name="connsiteX23" fmla="*/ 24384 w 60807"/>
                  <a:gd name="connsiteY23" fmla="*/ 7087 h 27051"/>
                  <a:gd name="connsiteX24" fmla="*/ 22479 w 60807"/>
                  <a:gd name="connsiteY24" fmla="*/ 6629 h 27051"/>
                  <a:gd name="connsiteX25" fmla="*/ 24536 w 60807"/>
                  <a:gd name="connsiteY25" fmla="*/ 4191 h 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0807" h="27051">
                    <a:moveTo>
                      <a:pt x="24917" y="2134"/>
                    </a:moveTo>
                    <a:lnTo>
                      <a:pt x="23622" y="686"/>
                    </a:lnTo>
                    <a:lnTo>
                      <a:pt x="20498" y="0"/>
                    </a:lnTo>
                    <a:lnTo>
                      <a:pt x="15392" y="0"/>
                    </a:lnTo>
                    <a:lnTo>
                      <a:pt x="3962" y="2819"/>
                    </a:lnTo>
                    <a:lnTo>
                      <a:pt x="686" y="4724"/>
                    </a:lnTo>
                    <a:lnTo>
                      <a:pt x="0" y="6706"/>
                    </a:lnTo>
                    <a:lnTo>
                      <a:pt x="1067" y="10058"/>
                    </a:lnTo>
                    <a:lnTo>
                      <a:pt x="3734" y="14935"/>
                    </a:lnTo>
                    <a:lnTo>
                      <a:pt x="7544" y="24003"/>
                    </a:lnTo>
                    <a:lnTo>
                      <a:pt x="9525" y="26365"/>
                    </a:lnTo>
                    <a:lnTo>
                      <a:pt x="12878" y="27051"/>
                    </a:lnTo>
                    <a:lnTo>
                      <a:pt x="43815" y="26822"/>
                    </a:lnTo>
                    <a:lnTo>
                      <a:pt x="50063" y="25375"/>
                    </a:lnTo>
                    <a:lnTo>
                      <a:pt x="54407" y="23546"/>
                    </a:lnTo>
                    <a:lnTo>
                      <a:pt x="58903" y="20803"/>
                    </a:lnTo>
                    <a:lnTo>
                      <a:pt x="60808" y="18669"/>
                    </a:lnTo>
                    <a:lnTo>
                      <a:pt x="60122" y="17221"/>
                    </a:lnTo>
                    <a:lnTo>
                      <a:pt x="54788" y="15011"/>
                    </a:lnTo>
                    <a:lnTo>
                      <a:pt x="39472" y="10135"/>
                    </a:lnTo>
                    <a:lnTo>
                      <a:pt x="38329" y="8153"/>
                    </a:lnTo>
                    <a:lnTo>
                      <a:pt x="34138" y="5182"/>
                    </a:lnTo>
                    <a:lnTo>
                      <a:pt x="30328" y="5486"/>
                    </a:lnTo>
                    <a:lnTo>
                      <a:pt x="24384" y="7087"/>
                    </a:lnTo>
                    <a:lnTo>
                      <a:pt x="22479" y="6629"/>
                    </a:lnTo>
                    <a:lnTo>
                      <a:pt x="24536" y="41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1" name="Freeform: Shape 2020">
                <a:extLst>
                  <a:ext uri="{FF2B5EF4-FFF2-40B4-BE49-F238E27FC236}">
                    <a16:creationId xmlns:a16="http://schemas.microsoft.com/office/drawing/2014/main" id="{BA6B3FD4-810B-4C2C-88CF-D059ED0EECA7}"/>
                  </a:ext>
                </a:extLst>
              </p:cNvPr>
              <p:cNvSpPr/>
              <p:nvPr/>
            </p:nvSpPr>
            <p:spPr>
              <a:xfrm>
                <a:off x="1554556" y="920800"/>
                <a:ext cx="121539" cy="76504"/>
              </a:xfrm>
              <a:custGeom>
                <a:avLst/>
                <a:gdLst>
                  <a:gd name="connsiteX0" fmla="*/ 9906 w 121539"/>
                  <a:gd name="connsiteY0" fmla="*/ 50140 h 76504"/>
                  <a:gd name="connsiteX1" fmla="*/ 10897 w 121539"/>
                  <a:gd name="connsiteY1" fmla="*/ 52807 h 76504"/>
                  <a:gd name="connsiteX2" fmla="*/ 11811 w 121539"/>
                  <a:gd name="connsiteY2" fmla="*/ 54331 h 76504"/>
                  <a:gd name="connsiteX3" fmla="*/ 12725 w 121539"/>
                  <a:gd name="connsiteY3" fmla="*/ 54864 h 76504"/>
                  <a:gd name="connsiteX4" fmla="*/ 16154 w 121539"/>
                  <a:gd name="connsiteY4" fmla="*/ 52578 h 76504"/>
                  <a:gd name="connsiteX5" fmla="*/ 19583 w 121539"/>
                  <a:gd name="connsiteY5" fmla="*/ 53950 h 76504"/>
                  <a:gd name="connsiteX6" fmla="*/ 28423 w 121539"/>
                  <a:gd name="connsiteY6" fmla="*/ 61798 h 76504"/>
                  <a:gd name="connsiteX7" fmla="*/ 44501 w 121539"/>
                  <a:gd name="connsiteY7" fmla="*/ 64313 h 76504"/>
                  <a:gd name="connsiteX8" fmla="*/ 50825 w 121539"/>
                  <a:gd name="connsiteY8" fmla="*/ 64541 h 76504"/>
                  <a:gd name="connsiteX9" fmla="*/ 63551 w 121539"/>
                  <a:gd name="connsiteY9" fmla="*/ 71704 h 76504"/>
                  <a:gd name="connsiteX10" fmla="*/ 69571 w 121539"/>
                  <a:gd name="connsiteY10" fmla="*/ 74752 h 76504"/>
                  <a:gd name="connsiteX11" fmla="*/ 73685 w 121539"/>
                  <a:gd name="connsiteY11" fmla="*/ 76124 h 76504"/>
                  <a:gd name="connsiteX12" fmla="*/ 80010 w 121539"/>
                  <a:gd name="connsiteY12" fmla="*/ 76505 h 76504"/>
                  <a:gd name="connsiteX13" fmla="*/ 92735 w 121539"/>
                  <a:gd name="connsiteY13" fmla="*/ 75743 h 76504"/>
                  <a:gd name="connsiteX14" fmla="*/ 101346 w 121539"/>
                  <a:gd name="connsiteY14" fmla="*/ 75971 h 76504"/>
                  <a:gd name="connsiteX15" fmla="*/ 115214 w 121539"/>
                  <a:gd name="connsiteY15" fmla="*/ 74676 h 76504"/>
                  <a:gd name="connsiteX16" fmla="*/ 117272 w 121539"/>
                  <a:gd name="connsiteY16" fmla="*/ 74066 h 76504"/>
                  <a:gd name="connsiteX17" fmla="*/ 118262 w 121539"/>
                  <a:gd name="connsiteY17" fmla="*/ 72390 h 76504"/>
                  <a:gd name="connsiteX18" fmla="*/ 118262 w 121539"/>
                  <a:gd name="connsiteY18" fmla="*/ 69647 h 76504"/>
                  <a:gd name="connsiteX19" fmla="*/ 118720 w 121539"/>
                  <a:gd name="connsiteY19" fmla="*/ 67970 h 76504"/>
                  <a:gd name="connsiteX20" fmla="*/ 119710 w 121539"/>
                  <a:gd name="connsiteY20" fmla="*/ 67437 h 76504"/>
                  <a:gd name="connsiteX21" fmla="*/ 120472 w 121539"/>
                  <a:gd name="connsiteY21" fmla="*/ 66218 h 76504"/>
                  <a:gd name="connsiteX22" fmla="*/ 121539 w 121539"/>
                  <a:gd name="connsiteY22" fmla="*/ 59741 h 76504"/>
                  <a:gd name="connsiteX23" fmla="*/ 121387 w 121539"/>
                  <a:gd name="connsiteY23" fmla="*/ 54788 h 76504"/>
                  <a:gd name="connsiteX24" fmla="*/ 120929 w 121539"/>
                  <a:gd name="connsiteY24" fmla="*/ 52426 h 76504"/>
                  <a:gd name="connsiteX25" fmla="*/ 118415 w 121539"/>
                  <a:gd name="connsiteY25" fmla="*/ 46634 h 76504"/>
                  <a:gd name="connsiteX26" fmla="*/ 118110 w 121539"/>
                  <a:gd name="connsiteY26" fmla="*/ 44806 h 76504"/>
                  <a:gd name="connsiteX27" fmla="*/ 118872 w 121539"/>
                  <a:gd name="connsiteY27" fmla="*/ 41072 h 76504"/>
                  <a:gd name="connsiteX28" fmla="*/ 120167 w 121539"/>
                  <a:gd name="connsiteY28" fmla="*/ 38252 h 76504"/>
                  <a:gd name="connsiteX29" fmla="*/ 116586 w 121539"/>
                  <a:gd name="connsiteY29" fmla="*/ 31090 h 76504"/>
                  <a:gd name="connsiteX30" fmla="*/ 113690 w 121539"/>
                  <a:gd name="connsiteY30" fmla="*/ 27661 h 76504"/>
                  <a:gd name="connsiteX31" fmla="*/ 110338 w 121539"/>
                  <a:gd name="connsiteY31" fmla="*/ 21869 h 76504"/>
                  <a:gd name="connsiteX32" fmla="*/ 104242 w 121539"/>
                  <a:gd name="connsiteY32" fmla="*/ 16154 h 76504"/>
                  <a:gd name="connsiteX33" fmla="*/ 90754 w 121539"/>
                  <a:gd name="connsiteY33" fmla="*/ 6706 h 76504"/>
                  <a:gd name="connsiteX34" fmla="*/ 84201 w 121539"/>
                  <a:gd name="connsiteY34" fmla="*/ 2896 h 76504"/>
                  <a:gd name="connsiteX35" fmla="*/ 75590 w 121539"/>
                  <a:gd name="connsiteY35" fmla="*/ 610 h 76504"/>
                  <a:gd name="connsiteX36" fmla="*/ 66675 w 121539"/>
                  <a:gd name="connsiteY36" fmla="*/ 0 h 76504"/>
                  <a:gd name="connsiteX37" fmla="*/ 60046 w 121539"/>
                  <a:gd name="connsiteY37" fmla="*/ 686 h 76504"/>
                  <a:gd name="connsiteX38" fmla="*/ 35966 w 121539"/>
                  <a:gd name="connsiteY38" fmla="*/ 7925 h 76504"/>
                  <a:gd name="connsiteX39" fmla="*/ 28880 w 121539"/>
                  <a:gd name="connsiteY39" fmla="*/ 12573 h 76504"/>
                  <a:gd name="connsiteX40" fmla="*/ 24994 w 121539"/>
                  <a:gd name="connsiteY40" fmla="*/ 14554 h 76504"/>
                  <a:gd name="connsiteX41" fmla="*/ 18364 w 121539"/>
                  <a:gd name="connsiteY41" fmla="*/ 21107 h 76504"/>
                  <a:gd name="connsiteX42" fmla="*/ 18593 w 121539"/>
                  <a:gd name="connsiteY42" fmla="*/ 25603 h 76504"/>
                  <a:gd name="connsiteX43" fmla="*/ 16231 w 121539"/>
                  <a:gd name="connsiteY43" fmla="*/ 30251 h 76504"/>
                  <a:gd name="connsiteX44" fmla="*/ 11887 w 121539"/>
                  <a:gd name="connsiteY44" fmla="*/ 31928 h 76504"/>
                  <a:gd name="connsiteX45" fmla="*/ 8382 w 121539"/>
                  <a:gd name="connsiteY45" fmla="*/ 32537 h 76504"/>
                  <a:gd name="connsiteX46" fmla="*/ 1295 w 121539"/>
                  <a:gd name="connsiteY46" fmla="*/ 41224 h 76504"/>
                  <a:gd name="connsiteX47" fmla="*/ 76 w 121539"/>
                  <a:gd name="connsiteY47" fmla="*/ 44348 h 76504"/>
                  <a:gd name="connsiteX48" fmla="*/ 0 w 121539"/>
                  <a:gd name="connsiteY48" fmla="*/ 46330 h 76504"/>
                  <a:gd name="connsiteX49" fmla="*/ 305 w 121539"/>
                  <a:gd name="connsiteY49" fmla="*/ 48616 h 76504"/>
                  <a:gd name="connsiteX50" fmla="*/ 1524 w 121539"/>
                  <a:gd name="connsiteY50" fmla="*/ 49530 h 76504"/>
                  <a:gd name="connsiteX51" fmla="*/ 8230 w 121539"/>
                  <a:gd name="connsiteY51" fmla="*/ 48844 h 7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21539" h="76504">
                    <a:moveTo>
                      <a:pt x="9906" y="50140"/>
                    </a:moveTo>
                    <a:lnTo>
                      <a:pt x="10897" y="52807"/>
                    </a:lnTo>
                    <a:lnTo>
                      <a:pt x="11811" y="54331"/>
                    </a:lnTo>
                    <a:lnTo>
                      <a:pt x="12725" y="54864"/>
                    </a:lnTo>
                    <a:lnTo>
                      <a:pt x="16154" y="52578"/>
                    </a:lnTo>
                    <a:lnTo>
                      <a:pt x="19583" y="53950"/>
                    </a:lnTo>
                    <a:lnTo>
                      <a:pt x="28423" y="61798"/>
                    </a:lnTo>
                    <a:lnTo>
                      <a:pt x="44501" y="64313"/>
                    </a:lnTo>
                    <a:lnTo>
                      <a:pt x="50825" y="64541"/>
                    </a:lnTo>
                    <a:lnTo>
                      <a:pt x="63551" y="71704"/>
                    </a:lnTo>
                    <a:lnTo>
                      <a:pt x="69571" y="74752"/>
                    </a:lnTo>
                    <a:lnTo>
                      <a:pt x="73685" y="76124"/>
                    </a:lnTo>
                    <a:lnTo>
                      <a:pt x="80010" y="76505"/>
                    </a:lnTo>
                    <a:lnTo>
                      <a:pt x="92735" y="75743"/>
                    </a:lnTo>
                    <a:lnTo>
                      <a:pt x="101346" y="75971"/>
                    </a:lnTo>
                    <a:lnTo>
                      <a:pt x="115214" y="74676"/>
                    </a:lnTo>
                    <a:lnTo>
                      <a:pt x="117272" y="74066"/>
                    </a:lnTo>
                    <a:lnTo>
                      <a:pt x="118262" y="72390"/>
                    </a:lnTo>
                    <a:lnTo>
                      <a:pt x="118262" y="69647"/>
                    </a:lnTo>
                    <a:lnTo>
                      <a:pt x="118720" y="67970"/>
                    </a:lnTo>
                    <a:lnTo>
                      <a:pt x="119710" y="67437"/>
                    </a:lnTo>
                    <a:lnTo>
                      <a:pt x="120472" y="66218"/>
                    </a:lnTo>
                    <a:lnTo>
                      <a:pt x="121539" y="59741"/>
                    </a:lnTo>
                    <a:lnTo>
                      <a:pt x="121387" y="54788"/>
                    </a:lnTo>
                    <a:lnTo>
                      <a:pt x="120929" y="52426"/>
                    </a:lnTo>
                    <a:lnTo>
                      <a:pt x="118415" y="46634"/>
                    </a:lnTo>
                    <a:lnTo>
                      <a:pt x="118110" y="44806"/>
                    </a:lnTo>
                    <a:lnTo>
                      <a:pt x="118872" y="41072"/>
                    </a:lnTo>
                    <a:lnTo>
                      <a:pt x="120167" y="38252"/>
                    </a:lnTo>
                    <a:lnTo>
                      <a:pt x="116586" y="31090"/>
                    </a:lnTo>
                    <a:lnTo>
                      <a:pt x="113690" y="27661"/>
                    </a:lnTo>
                    <a:lnTo>
                      <a:pt x="110338" y="21869"/>
                    </a:lnTo>
                    <a:lnTo>
                      <a:pt x="104242" y="16154"/>
                    </a:lnTo>
                    <a:lnTo>
                      <a:pt x="90754" y="6706"/>
                    </a:lnTo>
                    <a:lnTo>
                      <a:pt x="84201" y="2896"/>
                    </a:lnTo>
                    <a:lnTo>
                      <a:pt x="75590" y="610"/>
                    </a:lnTo>
                    <a:lnTo>
                      <a:pt x="66675" y="0"/>
                    </a:lnTo>
                    <a:lnTo>
                      <a:pt x="60046" y="686"/>
                    </a:lnTo>
                    <a:lnTo>
                      <a:pt x="35966" y="7925"/>
                    </a:lnTo>
                    <a:lnTo>
                      <a:pt x="28880" y="12573"/>
                    </a:lnTo>
                    <a:lnTo>
                      <a:pt x="24994" y="14554"/>
                    </a:lnTo>
                    <a:lnTo>
                      <a:pt x="18364" y="21107"/>
                    </a:lnTo>
                    <a:lnTo>
                      <a:pt x="18593" y="25603"/>
                    </a:lnTo>
                    <a:lnTo>
                      <a:pt x="16231" y="30251"/>
                    </a:lnTo>
                    <a:lnTo>
                      <a:pt x="11887" y="31928"/>
                    </a:lnTo>
                    <a:lnTo>
                      <a:pt x="8382" y="32537"/>
                    </a:lnTo>
                    <a:lnTo>
                      <a:pt x="1295" y="41224"/>
                    </a:lnTo>
                    <a:lnTo>
                      <a:pt x="76" y="44348"/>
                    </a:lnTo>
                    <a:lnTo>
                      <a:pt x="0" y="46330"/>
                    </a:lnTo>
                    <a:lnTo>
                      <a:pt x="305" y="48616"/>
                    </a:lnTo>
                    <a:lnTo>
                      <a:pt x="1524" y="49530"/>
                    </a:lnTo>
                    <a:lnTo>
                      <a:pt x="8230" y="488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2" name="Freeform: Shape 2021">
                <a:extLst>
                  <a:ext uri="{FF2B5EF4-FFF2-40B4-BE49-F238E27FC236}">
                    <a16:creationId xmlns:a16="http://schemas.microsoft.com/office/drawing/2014/main" id="{8104610F-2DC1-46DF-8636-8D46C0423A95}"/>
                  </a:ext>
                </a:extLst>
              </p:cNvPr>
              <p:cNvSpPr/>
              <p:nvPr/>
            </p:nvSpPr>
            <p:spPr>
              <a:xfrm>
                <a:off x="1620392" y="892149"/>
                <a:ext cx="23393" cy="19430"/>
              </a:xfrm>
              <a:custGeom>
                <a:avLst/>
                <a:gdLst>
                  <a:gd name="connsiteX0" fmla="*/ 2591 w 23393"/>
                  <a:gd name="connsiteY0" fmla="*/ 10820 h 19430"/>
                  <a:gd name="connsiteX1" fmla="*/ 3277 w 23393"/>
                  <a:gd name="connsiteY1" fmla="*/ 13792 h 19430"/>
                  <a:gd name="connsiteX2" fmla="*/ 4343 w 23393"/>
                  <a:gd name="connsiteY2" fmla="*/ 16078 h 19430"/>
                  <a:gd name="connsiteX3" fmla="*/ 5791 w 23393"/>
                  <a:gd name="connsiteY3" fmla="*/ 17755 h 19430"/>
                  <a:gd name="connsiteX4" fmla="*/ 10668 w 23393"/>
                  <a:gd name="connsiteY4" fmla="*/ 19431 h 19430"/>
                  <a:gd name="connsiteX5" fmla="*/ 14478 w 23393"/>
                  <a:gd name="connsiteY5" fmla="*/ 19355 h 19430"/>
                  <a:gd name="connsiteX6" fmla="*/ 22098 w 23393"/>
                  <a:gd name="connsiteY6" fmla="*/ 18059 h 19430"/>
                  <a:gd name="connsiteX7" fmla="*/ 23089 w 23393"/>
                  <a:gd name="connsiteY7" fmla="*/ 17297 h 19430"/>
                  <a:gd name="connsiteX8" fmla="*/ 23393 w 23393"/>
                  <a:gd name="connsiteY8" fmla="*/ 16307 h 19430"/>
                  <a:gd name="connsiteX9" fmla="*/ 22022 w 23393"/>
                  <a:gd name="connsiteY9" fmla="*/ 13411 h 19430"/>
                  <a:gd name="connsiteX10" fmla="*/ 18821 w 23393"/>
                  <a:gd name="connsiteY10" fmla="*/ 8763 h 19430"/>
                  <a:gd name="connsiteX11" fmla="*/ 17678 w 23393"/>
                  <a:gd name="connsiteY11" fmla="*/ 6248 h 19430"/>
                  <a:gd name="connsiteX12" fmla="*/ 16612 w 23393"/>
                  <a:gd name="connsiteY12" fmla="*/ 1981 h 19430"/>
                  <a:gd name="connsiteX13" fmla="*/ 15545 w 23393"/>
                  <a:gd name="connsiteY13" fmla="*/ 305 h 19430"/>
                  <a:gd name="connsiteX14" fmla="*/ 14021 w 23393"/>
                  <a:gd name="connsiteY14" fmla="*/ 0 h 19430"/>
                  <a:gd name="connsiteX15" fmla="*/ 6020 w 23393"/>
                  <a:gd name="connsiteY15" fmla="*/ 3124 h 19430"/>
                  <a:gd name="connsiteX16" fmla="*/ 2362 w 23393"/>
                  <a:gd name="connsiteY16" fmla="*/ 3277 h 19430"/>
                  <a:gd name="connsiteX17" fmla="*/ 762 w 23393"/>
                  <a:gd name="connsiteY17" fmla="*/ 3962 h 19430"/>
                  <a:gd name="connsiteX18" fmla="*/ 0 w 23393"/>
                  <a:gd name="connsiteY18" fmla="*/ 5182 h 19430"/>
                  <a:gd name="connsiteX19" fmla="*/ 229 w 23393"/>
                  <a:gd name="connsiteY19" fmla="*/ 6629 h 19430"/>
                  <a:gd name="connsiteX20" fmla="*/ 1524 w 23393"/>
                  <a:gd name="connsiteY20" fmla="*/ 8458 h 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393" h="19430">
                    <a:moveTo>
                      <a:pt x="2591" y="10820"/>
                    </a:moveTo>
                    <a:lnTo>
                      <a:pt x="3277" y="13792"/>
                    </a:lnTo>
                    <a:lnTo>
                      <a:pt x="4343" y="16078"/>
                    </a:lnTo>
                    <a:lnTo>
                      <a:pt x="5791" y="17755"/>
                    </a:lnTo>
                    <a:lnTo>
                      <a:pt x="10668" y="19431"/>
                    </a:lnTo>
                    <a:lnTo>
                      <a:pt x="14478" y="19355"/>
                    </a:lnTo>
                    <a:lnTo>
                      <a:pt x="22098" y="18059"/>
                    </a:lnTo>
                    <a:lnTo>
                      <a:pt x="23089" y="17297"/>
                    </a:lnTo>
                    <a:lnTo>
                      <a:pt x="23393" y="16307"/>
                    </a:lnTo>
                    <a:lnTo>
                      <a:pt x="22022" y="13411"/>
                    </a:lnTo>
                    <a:lnTo>
                      <a:pt x="18821" y="8763"/>
                    </a:lnTo>
                    <a:lnTo>
                      <a:pt x="17678" y="6248"/>
                    </a:lnTo>
                    <a:lnTo>
                      <a:pt x="16612" y="1981"/>
                    </a:lnTo>
                    <a:lnTo>
                      <a:pt x="15545" y="305"/>
                    </a:lnTo>
                    <a:lnTo>
                      <a:pt x="14021" y="0"/>
                    </a:lnTo>
                    <a:lnTo>
                      <a:pt x="6020" y="3124"/>
                    </a:lnTo>
                    <a:lnTo>
                      <a:pt x="2362" y="3277"/>
                    </a:lnTo>
                    <a:lnTo>
                      <a:pt x="762" y="3962"/>
                    </a:lnTo>
                    <a:lnTo>
                      <a:pt x="0" y="5182"/>
                    </a:lnTo>
                    <a:lnTo>
                      <a:pt x="229" y="6629"/>
                    </a:lnTo>
                    <a:lnTo>
                      <a:pt x="1524" y="84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3" name="Freeform: Shape 2022">
                <a:extLst>
                  <a:ext uri="{FF2B5EF4-FFF2-40B4-BE49-F238E27FC236}">
                    <a16:creationId xmlns:a16="http://schemas.microsoft.com/office/drawing/2014/main" id="{C536D3AE-267D-4A93-A992-2243DA2984F2}"/>
                  </a:ext>
                </a:extLst>
              </p:cNvPr>
              <p:cNvSpPr/>
              <p:nvPr/>
            </p:nvSpPr>
            <p:spPr>
              <a:xfrm>
                <a:off x="1583588" y="997305"/>
                <a:ext cx="22326" cy="10363"/>
              </a:xfrm>
              <a:custGeom>
                <a:avLst/>
                <a:gdLst>
                  <a:gd name="connsiteX0" fmla="*/ 2819 w 22326"/>
                  <a:gd name="connsiteY0" fmla="*/ 6553 h 10363"/>
                  <a:gd name="connsiteX1" fmla="*/ 15849 w 22326"/>
                  <a:gd name="connsiteY1" fmla="*/ 9982 h 10363"/>
                  <a:gd name="connsiteX2" fmla="*/ 19279 w 22326"/>
                  <a:gd name="connsiteY2" fmla="*/ 10363 h 10363"/>
                  <a:gd name="connsiteX3" fmla="*/ 21031 w 22326"/>
                  <a:gd name="connsiteY3" fmla="*/ 9982 h 10363"/>
                  <a:gd name="connsiteX4" fmla="*/ 22327 w 22326"/>
                  <a:gd name="connsiteY4" fmla="*/ 8992 h 10363"/>
                  <a:gd name="connsiteX5" fmla="*/ 22174 w 22326"/>
                  <a:gd name="connsiteY5" fmla="*/ 7391 h 10363"/>
                  <a:gd name="connsiteX6" fmla="*/ 19279 w 22326"/>
                  <a:gd name="connsiteY6" fmla="*/ 3886 h 10363"/>
                  <a:gd name="connsiteX7" fmla="*/ 13183 w 22326"/>
                  <a:gd name="connsiteY7" fmla="*/ 0 h 10363"/>
                  <a:gd name="connsiteX8" fmla="*/ 7315 w 22326"/>
                  <a:gd name="connsiteY8" fmla="*/ 0 h 10363"/>
                  <a:gd name="connsiteX9" fmla="*/ 4039 w 22326"/>
                  <a:gd name="connsiteY9" fmla="*/ 1600 h 10363"/>
                  <a:gd name="connsiteX10" fmla="*/ 2896 w 22326"/>
                  <a:gd name="connsiteY10" fmla="*/ 2896 h 10363"/>
                  <a:gd name="connsiteX11" fmla="*/ 0 w 22326"/>
                  <a:gd name="connsiteY11" fmla="*/ 4115 h 10363"/>
                  <a:gd name="connsiteX12" fmla="*/ 609 w 22326"/>
                  <a:gd name="connsiteY12" fmla="*/ 5182 h 1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26" h="10363">
                    <a:moveTo>
                      <a:pt x="2819" y="6553"/>
                    </a:moveTo>
                    <a:lnTo>
                      <a:pt x="15849" y="9982"/>
                    </a:lnTo>
                    <a:lnTo>
                      <a:pt x="19279" y="10363"/>
                    </a:lnTo>
                    <a:lnTo>
                      <a:pt x="21031" y="9982"/>
                    </a:lnTo>
                    <a:lnTo>
                      <a:pt x="22327" y="8992"/>
                    </a:lnTo>
                    <a:lnTo>
                      <a:pt x="22174" y="7391"/>
                    </a:lnTo>
                    <a:lnTo>
                      <a:pt x="19279" y="3886"/>
                    </a:lnTo>
                    <a:lnTo>
                      <a:pt x="13183" y="0"/>
                    </a:lnTo>
                    <a:lnTo>
                      <a:pt x="7315" y="0"/>
                    </a:lnTo>
                    <a:lnTo>
                      <a:pt x="4039" y="1600"/>
                    </a:lnTo>
                    <a:lnTo>
                      <a:pt x="2896" y="2896"/>
                    </a:lnTo>
                    <a:lnTo>
                      <a:pt x="0" y="4115"/>
                    </a:lnTo>
                    <a:lnTo>
                      <a:pt x="609" y="51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4" name="Freeform: Shape 2023">
                <a:extLst>
                  <a:ext uri="{FF2B5EF4-FFF2-40B4-BE49-F238E27FC236}">
                    <a16:creationId xmlns:a16="http://schemas.microsoft.com/office/drawing/2014/main" id="{4F8921B2-70CD-46F4-BCB6-483D3F15FCF8}"/>
                  </a:ext>
                </a:extLst>
              </p:cNvPr>
              <p:cNvSpPr/>
              <p:nvPr/>
            </p:nvSpPr>
            <p:spPr>
              <a:xfrm>
                <a:off x="1066800" y="1467840"/>
                <a:ext cx="11582" cy="6781"/>
              </a:xfrm>
              <a:custGeom>
                <a:avLst/>
                <a:gdLst>
                  <a:gd name="connsiteX0" fmla="*/ 5029 w 11582"/>
                  <a:gd name="connsiteY0" fmla="*/ 686 h 6781"/>
                  <a:gd name="connsiteX1" fmla="*/ 686 w 11582"/>
                  <a:gd name="connsiteY1" fmla="*/ 0 h 6781"/>
                  <a:gd name="connsiteX2" fmla="*/ 0 w 11582"/>
                  <a:gd name="connsiteY2" fmla="*/ 457 h 6781"/>
                  <a:gd name="connsiteX3" fmla="*/ 838 w 11582"/>
                  <a:gd name="connsiteY3" fmla="*/ 1981 h 6781"/>
                  <a:gd name="connsiteX4" fmla="*/ 3429 w 11582"/>
                  <a:gd name="connsiteY4" fmla="*/ 3810 h 6781"/>
                  <a:gd name="connsiteX5" fmla="*/ 10211 w 11582"/>
                  <a:gd name="connsiteY5" fmla="*/ 6782 h 6781"/>
                  <a:gd name="connsiteX6" fmla="*/ 11278 w 11582"/>
                  <a:gd name="connsiteY6" fmla="*/ 6477 h 6781"/>
                  <a:gd name="connsiteX7" fmla="*/ 11582 w 11582"/>
                  <a:gd name="connsiteY7" fmla="*/ 5486 h 6781"/>
                  <a:gd name="connsiteX8" fmla="*/ 10668 w 11582"/>
                  <a:gd name="connsiteY8" fmla="*/ 2819 h 6781"/>
                  <a:gd name="connsiteX9" fmla="*/ 8306 w 11582"/>
                  <a:gd name="connsiteY9" fmla="*/ 152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2" h="6781">
                    <a:moveTo>
                      <a:pt x="5029" y="686"/>
                    </a:moveTo>
                    <a:lnTo>
                      <a:pt x="686" y="0"/>
                    </a:lnTo>
                    <a:lnTo>
                      <a:pt x="0" y="457"/>
                    </a:lnTo>
                    <a:lnTo>
                      <a:pt x="838" y="1981"/>
                    </a:lnTo>
                    <a:lnTo>
                      <a:pt x="3429" y="3810"/>
                    </a:lnTo>
                    <a:lnTo>
                      <a:pt x="10211" y="6782"/>
                    </a:lnTo>
                    <a:lnTo>
                      <a:pt x="11278" y="6477"/>
                    </a:lnTo>
                    <a:lnTo>
                      <a:pt x="11582" y="5486"/>
                    </a:lnTo>
                    <a:lnTo>
                      <a:pt x="10668" y="2819"/>
                    </a:lnTo>
                    <a:lnTo>
                      <a:pt x="8306" y="1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5" name="Freeform: Shape 2024">
                <a:extLst>
                  <a:ext uri="{FF2B5EF4-FFF2-40B4-BE49-F238E27FC236}">
                    <a16:creationId xmlns:a16="http://schemas.microsoft.com/office/drawing/2014/main" id="{47BC1167-88C3-4170-B005-469276FED5EA}"/>
                  </a:ext>
                </a:extLst>
              </p:cNvPr>
              <p:cNvSpPr/>
              <p:nvPr/>
            </p:nvSpPr>
            <p:spPr>
              <a:xfrm>
                <a:off x="1542973" y="806881"/>
                <a:ext cx="678103" cy="203072"/>
              </a:xfrm>
              <a:custGeom>
                <a:avLst/>
                <a:gdLst>
                  <a:gd name="connsiteX0" fmla="*/ 273329 w 678103"/>
                  <a:gd name="connsiteY0" fmla="*/ 197129 h 203072"/>
                  <a:gd name="connsiteX1" fmla="*/ 284455 w 678103"/>
                  <a:gd name="connsiteY1" fmla="*/ 196672 h 203072"/>
                  <a:gd name="connsiteX2" fmla="*/ 288646 w 678103"/>
                  <a:gd name="connsiteY2" fmla="*/ 195682 h 203072"/>
                  <a:gd name="connsiteX3" fmla="*/ 295961 w 678103"/>
                  <a:gd name="connsiteY3" fmla="*/ 192557 h 203072"/>
                  <a:gd name="connsiteX4" fmla="*/ 298475 w 678103"/>
                  <a:gd name="connsiteY4" fmla="*/ 190424 h 203072"/>
                  <a:gd name="connsiteX5" fmla="*/ 298780 w 678103"/>
                  <a:gd name="connsiteY5" fmla="*/ 188138 h 203072"/>
                  <a:gd name="connsiteX6" fmla="*/ 298475 w 678103"/>
                  <a:gd name="connsiteY6" fmla="*/ 185776 h 203072"/>
                  <a:gd name="connsiteX7" fmla="*/ 297561 w 678103"/>
                  <a:gd name="connsiteY7" fmla="*/ 183185 h 203072"/>
                  <a:gd name="connsiteX8" fmla="*/ 298704 w 678103"/>
                  <a:gd name="connsiteY8" fmla="*/ 182194 h 203072"/>
                  <a:gd name="connsiteX9" fmla="*/ 301600 w 678103"/>
                  <a:gd name="connsiteY9" fmla="*/ 182804 h 203072"/>
                  <a:gd name="connsiteX10" fmla="*/ 303809 w 678103"/>
                  <a:gd name="connsiteY10" fmla="*/ 182042 h 203072"/>
                  <a:gd name="connsiteX11" fmla="*/ 305333 w 678103"/>
                  <a:gd name="connsiteY11" fmla="*/ 179984 h 203072"/>
                  <a:gd name="connsiteX12" fmla="*/ 306857 w 678103"/>
                  <a:gd name="connsiteY12" fmla="*/ 178918 h 203072"/>
                  <a:gd name="connsiteX13" fmla="*/ 308381 w 678103"/>
                  <a:gd name="connsiteY13" fmla="*/ 178841 h 203072"/>
                  <a:gd name="connsiteX14" fmla="*/ 309677 w 678103"/>
                  <a:gd name="connsiteY14" fmla="*/ 180746 h 203072"/>
                  <a:gd name="connsiteX15" fmla="*/ 310667 w 678103"/>
                  <a:gd name="connsiteY15" fmla="*/ 184785 h 203072"/>
                  <a:gd name="connsiteX16" fmla="*/ 311887 w 678103"/>
                  <a:gd name="connsiteY16" fmla="*/ 186385 h 203072"/>
                  <a:gd name="connsiteX17" fmla="*/ 314706 w 678103"/>
                  <a:gd name="connsiteY17" fmla="*/ 184480 h 203072"/>
                  <a:gd name="connsiteX18" fmla="*/ 318440 w 678103"/>
                  <a:gd name="connsiteY18" fmla="*/ 177851 h 203072"/>
                  <a:gd name="connsiteX19" fmla="*/ 324155 w 678103"/>
                  <a:gd name="connsiteY19" fmla="*/ 175565 h 203072"/>
                  <a:gd name="connsiteX20" fmla="*/ 325907 w 678103"/>
                  <a:gd name="connsiteY20" fmla="*/ 175793 h 203072"/>
                  <a:gd name="connsiteX21" fmla="*/ 328117 w 678103"/>
                  <a:gd name="connsiteY21" fmla="*/ 177698 h 203072"/>
                  <a:gd name="connsiteX22" fmla="*/ 331699 w 678103"/>
                  <a:gd name="connsiteY22" fmla="*/ 179146 h 203072"/>
                  <a:gd name="connsiteX23" fmla="*/ 330327 w 678103"/>
                  <a:gd name="connsiteY23" fmla="*/ 182270 h 203072"/>
                  <a:gd name="connsiteX24" fmla="*/ 326365 w 678103"/>
                  <a:gd name="connsiteY24" fmla="*/ 188138 h 203072"/>
                  <a:gd name="connsiteX25" fmla="*/ 324002 w 678103"/>
                  <a:gd name="connsiteY25" fmla="*/ 192557 h 203072"/>
                  <a:gd name="connsiteX26" fmla="*/ 323240 w 678103"/>
                  <a:gd name="connsiteY26" fmla="*/ 195529 h 203072"/>
                  <a:gd name="connsiteX27" fmla="*/ 323317 w 678103"/>
                  <a:gd name="connsiteY27" fmla="*/ 197739 h 203072"/>
                  <a:gd name="connsiteX28" fmla="*/ 325450 w 678103"/>
                  <a:gd name="connsiteY28" fmla="*/ 200101 h 203072"/>
                  <a:gd name="connsiteX29" fmla="*/ 328422 w 678103"/>
                  <a:gd name="connsiteY29" fmla="*/ 201244 h 203072"/>
                  <a:gd name="connsiteX30" fmla="*/ 344576 w 678103"/>
                  <a:gd name="connsiteY30" fmla="*/ 201625 h 203072"/>
                  <a:gd name="connsiteX31" fmla="*/ 360655 w 678103"/>
                  <a:gd name="connsiteY31" fmla="*/ 203073 h 203072"/>
                  <a:gd name="connsiteX32" fmla="*/ 369494 w 678103"/>
                  <a:gd name="connsiteY32" fmla="*/ 200711 h 203072"/>
                  <a:gd name="connsiteX33" fmla="*/ 383819 w 678103"/>
                  <a:gd name="connsiteY33" fmla="*/ 202311 h 203072"/>
                  <a:gd name="connsiteX34" fmla="*/ 392506 w 678103"/>
                  <a:gd name="connsiteY34" fmla="*/ 202463 h 203072"/>
                  <a:gd name="connsiteX35" fmla="*/ 396545 w 678103"/>
                  <a:gd name="connsiteY35" fmla="*/ 201701 h 203072"/>
                  <a:gd name="connsiteX36" fmla="*/ 394030 w 678103"/>
                  <a:gd name="connsiteY36" fmla="*/ 196520 h 203072"/>
                  <a:gd name="connsiteX37" fmla="*/ 397002 w 678103"/>
                  <a:gd name="connsiteY37" fmla="*/ 196672 h 203072"/>
                  <a:gd name="connsiteX38" fmla="*/ 409194 w 678103"/>
                  <a:gd name="connsiteY38" fmla="*/ 199796 h 203072"/>
                  <a:gd name="connsiteX39" fmla="*/ 414223 w 678103"/>
                  <a:gd name="connsiteY39" fmla="*/ 198120 h 203072"/>
                  <a:gd name="connsiteX40" fmla="*/ 418109 w 678103"/>
                  <a:gd name="connsiteY40" fmla="*/ 197815 h 203072"/>
                  <a:gd name="connsiteX41" fmla="*/ 424053 w 678103"/>
                  <a:gd name="connsiteY41" fmla="*/ 200939 h 203072"/>
                  <a:gd name="connsiteX42" fmla="*/ 429768 w 678103"/>
                  <a:gd name="connsiteY42" fmla="*/ 200939 h 203072"/>
                  <a:gd name="connsiteX43" fmla="*/ 440055 w 678103"/>
                  <a:gd name="connsiteY43" fmla="*/ 198196 h 203072"/>
                  <a:gd name="connsiteX44" fmla="*/ 441274 w 678103"/>
                  <a:gd name="connsiteY44" fmla="*/ 197434 h 203072"/>
                  <a:gd name="connsiteX45" fmla="*/ 442188 w 678103"/>
                  <a:gd name="connsiteY45" fmla="*/ 195758 h 203072"/>
                  <a:gd name="connsiteX46" fmla="*/ 442722 w 678103"/>
                  <a:gd name="connsiteY46" fmla="*/ 193243 h 203072"/>
                  <a:gd name="connsiteX47" fmla="*/ 443941 w 678103"/>
                  <a:gd name="connsiteY47" fmla="*/ 193167 h 203072"/>
                  <a:gd name="connsiteX48" fmla="*/ 447980 w 678103"/>
                  <a:gd name="connsiteY48" fmla="*/ 197587 h 203072"/>
                  <a:gd name="connsiteX49" fmla="*/ 452780 w 678103"/>
                  <a:gd name="connsiteY49" fmla="*/ 199415 h 203072"/>
                  <a:gd name="connsiteX50" fmla="*/ 455981 w 678103"/>
                  <a:gd name="connsiteY50" fmla="*/ 199492 h 203072"/>
                  <a:gd name="connsiteX51" fmla="*/ 457733 w 678103"/>
                  <a:gd name="connsiteY51" fmla="*/ 198730 h 203072"/>
                  <a:gd name="connsiteX52" fmla="*/ 458724 w 678103"/>
                  <a:gd name="connsiteY52" fmla="*/ 192710 h 203072"/>
                  <a:gd name="connsiteX53" fmla="*/ 460629 w 678103"/>
                  <a:gd name="connsiteY53" fmla="*/ 192938 h 203072"/>
                  <a:gd name="connsiteX54" fmla="*/ 464363 w 678103"/>
                  <a:gd name="connsiteY54" fmla="*/ 195682 h 203072"/>
                  <a:gd name="connsiteX55" fmla="*/ 468173 w 678103"/>
                  <a:gd name="connsiteY55" fmla="*/ 197663 h 203072"/>
                  <a:gd name="connsiteX56" fmla="*/ 474040 w 678103"/>
                  <a:gd name="connsiteY56" fmla="*/ 199339 h 203072"/>
                  <a:gd name="connsiteX57" fmla="*/ 483413 w 678103"/>
                  <a:gd name="connsiteY57" fmla="*/ 200254 h 203072"/>
                  <a:gd name="connsiteX58" fmla="*/ 490347 w 678103"/>
                  <a:gd name="connsiteY58" fmla="*/ 199644 h 203072"/>
                  <a:gd name="connsiteX59" fmla="*/ 504977 w 678103"/>
                  <a:gd name="connsiteY59" fmla="*/ 195986 h 203072"/>
                  <a:gd name="connsiteX60" fmla="*/ 514502 w 678103"/>
                  <a:gd name="connsiteY60" fmla="*/ 195834 h 203072"/>
                  <a:gd name="connsiteX61" fmla="*/ 518008 w 678103"/>
                  <a:gd name="connsiteY61" fmla="*/ 194310 h 203072"/>
                  <a:gd name="connsiteX62" fmla="*/ 522656 w 678103"/>
                  <a:gd name="connsiteY62" fmla="*/ 189052 h 203072"/>
                  <a:gd name="connsiteX63" fmla="*/ 523342 w 678103"/>
                  <a:gd name="connsiteY63" fmla="*/ 187909 h 203072"/>
                  <a:gd name="connsiteX64" fmla="*/ 525399 w 678103"/>
                  <a:gd name="connsiteY64" fmla="*/ 180670 h 203072"/>
                  <a:gd name="connsiteX65" fmla="*/ 524485 w 678103"/>
                  <a:gd name="connsiteY65" fmla="*/ 177851 h 203072"/>
                  <a:gd name="connsiteX66" fmla="*/ 519760 w 678103"/>
                  <a:gd name="connsiteY66" fmla="*/ 175412 h 203072"/>
                  <a:gd name="connsiteX67" fmla="*/ 518922 w 678103"/>
                  <a:gd name="connsiteY67" fmla="*/ 174346 h 203072"/>
                  <a:gd name="connsiteX68" fmla="*/ 517550 w 678103"/>
                  <a:gd name="connsiteY68" fmla="*/ 170917 h 203072"/>
                  <a:gd name="connsiteX69" fmla="*/ 518388 w 678103"/>
                  <a:gd name="connsiteY69" fmla="*/ 170231 h 203072"/>
                  <a:gd name="connsiteX70" fmla="*/ 522884 w 678103"/>
                  <a:gd name="connsiteY70" fmla="*/ 171526 h 203072"/>
                  <a:gd name="connsiteX71" fmla="*/ 530047 w 678103"/>
                  <a:gd name="connsiteY71" fmla="*/ 175870 h 203072"/>
                  <a:gd name="connsiteX72" fmla="*/ 532486 w 678103"/>
                  <a:gd name="connsiteY72" fmla="*/ 176708 h 203072"/>
                  <a:gd name="connsiteX73" fmla="*/ 534619 w 678103"/>
                  <a:gd name="connsiteY73" fmla="*/ 176784 h 203072"/>
                  <a:gd name="connsiteX74" fmla="*/ 535229 w 678103"/>
                  <a:gd name="connsiteY74" fmla="*/ 178918 h 203072"/>
                  <a:gd name="connsiteX75" fmla="*/ 534314 w 678103"/>
                  <a:gd name="connsiteY75" fmla="*/ 183185 h 203072"/>
                  <a:gd name="connsiteX76" fmla="*/ 534162 w 678103"/>
                  <a:gd name="connsiteY76" fmla="*/ 186157 h 203072"/>
                  <a:gd name="connsiteX77" fmla="*/ 536372 w 678103"/>
                  <a:gd name="connsiteY77" fmla="*/ 190957 h 203072"/>
                  <a:gd name="connsiteX78" fmla="*/ 539496 w 678103"/>
                  <a:gd name="connsiteY78" fmla="*/ 194539 h 203072"/>
                  <a:gd name="connsiteX79" fmla="*/ 541325 w 678103"/>
                  <a:gd name="connsiteY79" fmla="*/ 195834 h 203072"/>
                  <a:gd name="connsiteX80" fmla="*/ 548869 w 678103"/>
                  <a:gd name="connsiteY80" fmla="*/ 198577 h 203072"/>
                  <a:gd name="connsiteX81" fmla="*/ 552374 w 678103"/>
                  <a:gd name="connsiteY81" fmla="*/ 198958 h 203072"/>
                  <a:gd name="connsiteX82" fmla="*/ 561289 w 678103"/>
                  <a:gd name="connsiteY82" fmla="*/ 198196 h 203072"/>
                  <a:gd name="connsiteX83" fmla="*/ 574700 w 678103"/>
                  <a:gd name="connsiteY83" fmla="*/ 202235 h 203072"/>
                  <a:gd name="connsiteX84" fmla="*/ 579730 w 678103"/>
                  <a:gd name="connsiteY84" fmla="*/ 202921 h 203072"/>
                  <a:gd name="connsiteX85" fmla="*/ 584835 w 678103"/>
                  <a:gd name="connsiteY85" fmla="*/ 202616 h 203072"/>
                  <a:gd name="connsiteX86" fmla="*/ 592607 w 678103"/>
                  <a:gd name="connsiteY86" fmla="*/ 200635 h 203072"/>
                  <a:gd name="connsiteX87" fmla="*/ 602971 w 678103"/>
                  <a:gd name="connsiteY87" fmla="*/ 196825 h 203072"/>
                  <a:gd name="connsiteX88" fmla="*/ 607390 w 678103"/>
                  <a:gd name="connsiteY88" fmla="*/ 195758 h 203072"/>
                  <a:gd name="connsiteX89" fmla="*/ 644119 w 678103"/>
                  <a:gd name="connsiteY89" fmla="*/ 194615 h 203072"/>
                  <a:gd name="connsiteX90" fmla="*/ 644728 w 678103"/>
                  <a:gd name="connsiteY90" fmla="*/ 194386 h 203072"/>
                  <a:gd name="connsiteX91" fmla="*/ 646328 w 678103"/>
                  <a:gd name="connsiteY91" fmla="*/ 188900 h 203072"/>
                  <a:gd name="connsiteX92" fmla="*/ 646786 w 678103"/>
                  <a:gd name="connsiteY92" fmla="*/ 185395 h 203072"/>
                  <a:gd name="connsiteX93" fmla="*/ 646633 w 678103"/>
                  <a:gd name="connsiteY93" fmla="*/ 181889 h 203072"/>
                  <a:gd name="connsiteX94" fmla="*/ 647471 w 678103"/>
                  <a:gd name="connsiteY94" fmla="*/ 179527 h 203072"/>
                  <a:gd name="connsiteX95" fmla="*/ 649148 w 678103"/>
                  <a:gd name="connsiteY95" fmla="*/ 178384 h 203072"/>
                  <a:gd name="connsiteX96" fmla="*/ 647548 w 678103"/>
                  <a:gd name="connsiteY96" fmla="*/ 175870 h 203072"/>
                  <a:gd name="connsiteX97" fmla="*/ 642747 w 678103"/>
                  <a:gd name="connsiteY97" fmla="*/ 172212 h 203072"/>
                  <a:gd name="connsiteX98" fmla="*/ 641452 w 678103"/>
                  <a:gd name="connsiteY98" fmla="*/ 170155 h 203072"/>
                  <a:gd name="connsiteX99" fmla="*/ 643661 w 678103"/>
                  <a:gd name="connsiteY99" fmla="*/ 169697 h 203072"/>
                  <a:gd name="connsiteX100" fmla="*/ 647090 w 678103"/>
                  <a:gd name="connsiteY100" fmla="*/ 170764 h 203072"/>
                  <a:gd name="connsiteX101" fmla="*/ 657073 w 678103"/>
                  <a:gd name="connsiteY101" fmla="*/ 175412 h 203072"/>
                  <a:gd name="connsiteX102" fmla="*/ 673989 w 678103"/>
                  <a:gd name="connsiteY102" fmla="*/ 171907 h 203072"/>
                  <a:gd name="connsiteX103" fmla="*/ 678104 w 678103"/>
                  <a:gd name="connsiteY103" fmla="*/ 169012 h 203072"/>
                  <a:gd name="connsiteX104" fmla="*/ 675818 w 678103"/>
                  <a:gd name="connsiteY104" fmla="*/ 165887 h 203072"/>
                  <a:gd name="connsiteX105" fmla="*/ 673303 w 678103"/>
                  <a:gd name="connsiteY105" fmla="*/ 163449 h 203072"/>
                  <a:gd name="connsiteX106" fmla="*/ 667893 w 678103"/>
                  <a:gd name="connsiteY106" fmla="*/ 161087 h 203072"/>
                  <a:gd name="connsiteX107" fmla="*/ 665226 w 678103"/>
                  <a:gd name="connsiteY107" fmla="*/ 161087 h 203072"/>
                  <a:gd name="connsiteX108" fmla="*/ 653491 w 678103"/>
                  <a:gd name="connsiteY108" fmla="*/ 163373 h 203072"/>
                  <a:gd name="connsiteX109" fmla="*/ 649681 w 678103"/>
                  <a:gd name="connsiteY109" fmla="*/ 163601 h 203072"/>
                  <a:gd name="connsiteX110" fmla="*/ 644804 w 678103"/>
                  <a:gd name="connsiteY110" fmla="*/ 162535 h 203072"/>
                  <a:gd name="connsiteX111" fmla="*/ 640080 w 678103"/>
                  <a:gd name="connsiteY111" fmla="*/ 160096 h 203072"/>
                  <a:gd name="connsiteX112" fmla="*/ 641071 w 678103"/>
                  <a:gd name="connsiteY112" fmla="*/ 158725 h 203072"/>
                  <a:gd name="connsiteX113" fmla="*/ 655777 w 678103"/>
                  <a:gd name="connsiteY113" fmla="*/ 153543 h 203072"/>
                  <a:gd name="connsiteX114" fmla="*/ 669036 w 678103"/>
                  <a:gd name="connsiteY114" fmla="*/ 147371 h 203072"/>
                  <a:gd name="connsiteX115" fmla="*/ 673913 w 678103"/>
                  <a:gd name="connsiteY115" fmla="*/ 142646 h 203072"/>
                  <a:gd name="connsiteX116" fmla="*/ 673989 w 678103"/>
                  <a:gd name="connsiteY116" fmla="*/ 139979 h 203072"/>
                  <a:gd name="connsiteX117" fmla="*/ 670941 w 678103"/>
                  <a:gd name="connsiteY117" fmla="*/ 133045 h 203072"/>
                  <a:gd name="connsiteX118" fmla="*/ 668122 w 678103"/>
                  <a:gd name="connsiteY118" fmla="*/ 128016 h 203072"/>
                  <a:gd name="connsiteX119" fmla="*/ 665074 w 678103"/>
                  <a:gd name="connsiteY119" fmla="*/ 127102 h 203072"/>
                  <a:gd name="connsiteX120" fmla="*/ 651053 w 678103"/>
                  <a:gd name="connsiteY120" fmla="*/ 126644 h 203072"/>
                  <a:gd name="connsiteX121" fmla="*/ 644804 w 678103"/>
                  <a:gd name="connsiteY121" fmla="*/ 125730 h 203072"/>
                  <a:gd name="connsiteX122" fmla="*/ 643814 w 678103"/>
                  <a:gd name="connsiteY122" fmla="*/ 124816 h 203072"/>
                  <a:gd name="connsiteX123" fmla="*/ 649986 w 678103"/>
                  <a:gd name="connsiteY123" fmla="*/ 120777 h 203072"/>
                  <a:gd name="connsiteX124" fmla="*/ 650291 w 678103"/>
                  <a:gd name="connsiteY124" fmla="*/ 119253 h 203072"/>
                  <a:gd name="connsiteX125" fmla="*/ 648767 w 678103"/>
                  <a:gd name="connsiteY125" fmla="*/ 117729 h 203072"/>
                  <a:gd name="connsiteX126" fmla="*/ 642442 w 678103"/>
                  <a:gd name="connsiteY126" fmla="*/ 114071 h 203072"/>
                  <a:gd name="connsiteX127" fmla="*/ 634441 w 678103"/>
                  <a:gd name="connsiteY127" fmla="*/ 113005 h 203072"/>
                  <a:gd name="connsiteX128" fmla="*/ 616077 w 678103"/>
                  <a:gd name="connsiteY128" fmla="*/ 112928 h 203072"/>
                  <a:gd name="connsiteX129" fmla="*/ 611276 w 678103"/>
                  <a:gd name="connsiteY129" fmla="*/ 111785 h 203072"/>
                  <a:gd name="connsiteX130" fmla="*/ 609448 w 678103"/>
                  <a:gd name="connsiteY130" fmla="*/ 110871 h 203072"/>
                  <a:gd name="connsiteX131" fmla="*/ 608686 w 678103"/>
                  <a:gd name="connsiteY131" fmla="*/ 109728 h 203072"/>
                  <a:gd name="connsiteX132" fmla="*/ 610286 w 678103"/>
                  <a:gd name="connsiteY132" fmla="*/ 105689 h 203072"/>
                  <a:gd name="connsiteX133" fmla="*/ 605714 w 678103"/>
                  <a:gd name="connsiteY133" fmla="*/ 104089 h 203072"/>
                  <a:gd name="connsiteX134" fmla="*/ 591083 w 678103"/>
                  <a:gd name="connsiteY134" fmla="*/ 101041 h 203072"/>
                  <a:gd name="connsiteX135" fmla="*/ 571424 w 678103"/>
                  <a:gd name="connsiteY135" fmla="*/ 98298 h 203072"/>
                  <a:gd name="connsiteX136" fmla="*/ 563651 w 678103"/>
                  <a:gd name="connsiteY136" fmla="*/ 98069 h 203072"/>
                  <a:gd name="connsiteX137" fmla="*/ 555879 w 678103"/>
                  <a:gd name="connsiteY137" fmla="*/ 99289 h 203072"/>
                  <a:gd name="connsiteX138" fmla="*/ 535000 w 678103"/>
                  <a:gd name="connsiteY138" fmla="*/ 104089 h 203072"/>
                  <a:gd name="connsiteX139" fmla="*/ 529438 w 678103"/>
                  <a:gd name="connsiteY139" fmla="*/ 104546 h 203072"/>
                  <a:gd name="connsiteX140" fmla="*/ 509778 w 678103"/>
                  <a:gd name="connsiteY140" fmla="*/ 99670 h 203072"/>
                  <a:gd name="connsiteX141" fmla="*/ 502539 w 678103"/>
                  <a:gd name="connsiteY141" fmla="*/ 99212 h 203072"/>
                  <a:gd name="connsiteX142" fmla="*/ 499338 w 678103"/>
                  <a:gd name="connsiteY142" fmla="*/ 102260 h 203072"/>
                  <a:gd name="connsiteX143" fmla="*/ 494919 w 678103"/>
                  <a:gd name="connsiteY143" fmla="*/ 103632 h 203072"/>
                  <a:gd name="connsiteX144" fmla="*/ 476402 w 678103"/>
                  <a:gd name="connsiteY144" fmla="*/ 112166 h 203072"/>
                  <a:gd name="connsiteX145" fmla="*/ 470763 w 678103"/>
                  <a:gd name="connsiteY145" fmla="*/ 112014 h 203072"/>
                  <a:gd name="connsiteX146" fmla="*/ 461620 w 678103"/>
                  <a:gd name="connsiteY146" fmla="*/ 112776 h 203072"/>
                  <a:gd name="connsiteX147" fmla="*/ 446684 w 678103"/>
                  <a:gd name="connsiteY147" fmla="*/ 118415 h 203072"/>
                  <a:gd name="connsiteX148" fmla="*/ 438607 w 678103"/>
                  <a:gd name="connsiteY148" fmla="*/ 117881 h 203072"/>
                  <a:gd name="connsiteX149" fmla="*/ 423443 w 678103"/>
                  <a:gd name="connsiteY149" fmla="*/ 121844 h 203072"/>
                  <a:gd name="connsiteX150" fmla="*/ 419710 w 678103"/>
                  <a:gd name="connsiteY150" fmla="*/ 123901 h 203072"/>
                  <a:gd name="connsiteX151" fmla="*/ 426034 w 678103"/>
                  <a:gd name="connsiteY151" fmla="*/ 128549 h 203072"/>
                  <a:gd name="connsiteX152" fmla="*/ 424282 w 678103"/>
                  <a:gd name="connsiteY152" fmla="*/ 132207 h 203072"/>
                  <a:gd name="connsiteX153" fmla="*/ 413156 w 678103"/>
                  <a:gd name="connsiteY153" fmla="*/ 131369 h 203072"/>
                  <a:gd name="connsiteX154" fmla="*/ 405460 w 678103"/>
                  <a:gd name="connsiteY154" fmla="*/ 129007 h 203072"/>
                  <a:gd name="connsiteX155" fmla="*/ 401269 w 678103"/>
                  <a:gd name="connsiteY155" fmla="*/ 126949 h 203072"/>
                  <a:gd name="connsiteX156" fmla="*/ 390830 w 678103"/>
                  <a:gd name="connsiteY156" fmla="*/ 124739 h 203072"/>
                  <a:gd name="connsiteX157" fmla="*/ 373685 w 678103"/>
                  <a:gd name="connsiteY157" fmla="*/ 114910 h 203072"/>
                  <a:gd name="connsiteX158" fmla="*/ 369494 w 678103"/>
                  <a:gd name="connsiteY158" fmla="*/ 116967 h 203072"/>
                  <a:gd name="connsiteX159" fmla="*/ 362712 w 678103"/>
                  <a:gd name="connsiteY159" fmla="*/ 125273 h 203072"/>
                  <a:gd name="connsiteX160" fmla="*/ 361417 w 678103"/>
                  <a:gd name="connsiteY160" fmla="*/ 124587 h 203072"/>
                  <a:gd name="connsiteX161" fmla="*/ 358673 w 678103"/>
                  <a:gd name="connsiteY161" fmla="*/ 120396 h 203072"/>
                  <a:gd name="connsiteX162" fmla="*/ 355321 w 678103"/>
                  <a:gd name="connsiteY162" fmla="*/ 118186 h 203072"/>
                  <a:gd name="connsiteX163" fmla="*/ 337033 w 678103"/>
                  <a:gd name="connsiteY163" fmla="*/ 123139 h 203072"/>
                  <a:gd name="connsiteX164" fmla="*/ 322783 w 678103"/>
                  <a:gd name="connsiteY164" fmla="*/ 112776 h 203072"/>
                  <a:gd name="connsiteX165" fmla="*/ 319888 w 678103"/>
                  <a:gd name="connsiteY165" fmla="*/ 111785 h 203072"/>
                  <a:gd name="connsiteX166" fmla="*/ 317144 w 678103"/>
                  <a:gd name="connsiteY166" fmla="*/ 111709 h 203072"/>
                  <a:gd name="connsiteX167" fmla="*/ 314477 w 678103"/>
                  <a:gd name="connsiteY167" fmla="*/ 112624 h 203072"/>
                  <a:gd name="connsiteX168" fmla="*/ 311810 w 678103"/>
                  <a:gd name="connsiteY168" fmla="*/ 114376 h 203072"/>
                  <a:gd name="connsiteX169" fmla="*/ 311353 w 678103"/>
                  <a:gd name="connsiteY169" fmla="*/ 117196 h 203072"/>
                  <a:gd name="connsiteX170" fmla="*/ 313030 w 678103"/>
                  <a:gd name="connsiteY170" fmla="*/ 121082 h 203072"/>
                  <a:gd name="connsiteX171" fmla="*/ 313715 w 678103"/>
                  <a:gd name="connsiteY171" fmla="*/ 123901 h 203072"/>
                  <a:gd name="connsiteX172" fmla="*/ 312344 w 678103"/>
                  <a:gd name="connsiteY172" fmla="*/ 126949 h 203072"/>
                  <a:gd name="connsiteX173" fmla="*/ 311201 w 678103"/>
                  <a:gd name="connsiteY173" fmla="*/ 127787 h 203072"/>
                  <a:gd name="connsiteX174" fmla="*/ 309296 w 678103"/>
                  <a:gd name="connsiteY174" fmla="*/ 127635 h 203072"/>
                  <a:gd name="connsiteX175" fmla="*/ 295275 w 678103"/>
                  <a:gd name="connsiteY175" fmla="*/ 119101 h 203072"/>
                  <a:gd name="connsiteX176" fmla="*/ 293065 w 678103"/>
                  <a:gd name="connsiteY176" fmla="*/ 118415 h 203072"/>
                  <a:gd name="connsiteX177" fmla="*/ 281026 w 678103"/>
                  <a:gd name="connsiteY177" fmla="*/ 119024 h 203072"/>
                  <a:gd name="connsiteX178" fmla="*/ 281864 w 678103"/>
                  <a:gd name="connsiteY178" fmla="*/ 117577 h 203072"/>
                  <a:gd name="connsiteX179" fmla="*/ 292075 w 678103"/>
                  <a:gd name="connsiteY179" fmla="*/ 112700 h 203072"/>
                  <a:gd name="connsiteX180" fmla="*/ 296113 w 678103"/>
                  <a:gd name="connsiteY180" fmla="*/ 108585 h 203072"/>
                  <a:gd name="connsiteX181" fmla="*/ 298171 w 678103"/>
                  <a:gd name="connsiteY181" fmla="*/ 105613 h 203072"/>
                  <a:gd name="connsiteX182" fmla="*/ 298171 w 678103"/>
                  <a:gd name="connsiteY182" fmla="*/ 103632 h 203072"/>
                  <a:gd name="connsiteX183" fmla="*/ 295351 w 678103"/>
                  <a:gd name="connsiteY183" fmla="*/ 101041 h 203072"/>
                  <a:gd name="connsiteX184" fmla="*/ 286283 w 678103"/>
                  <a:gd name="connsiteY184" fmla="*/ 96241 h 203072"/>
                  <a:gd name="connsiteX185" fmla="*/ 280873 w 678103"/>
                  <a:gd name="connsiteY185" fmla="*/ 97231 h 203072"/>
                  <a:gd name="connsiteX186" fmla="*/ 279121 w 678103"/>
                  <a:gd name="connsiteY186" fmla="*/ 96469 h 203072"/>
                  <a:gd name="connsiteX187" fmla="*/ 275311 w 678103"/>
                  <a:gd name="connsiteY187" fmla="*/ 90907 h 203072"/>
                  <a:gd name="connsiteX188" fmla="*/ 270739 w 678103"/>
                  <a:gd name="connsiteY188" fmla="*/ 87630 h 203072"/>
                  <a:gd name="connsiteX189" fmla="*/ 266090 w 678103"/>
                  <a:gd name="connsiteY189" fmla="*/ 87249 h 203072"/>
                  <a:gd name="connsiteX190" fmla="*/ 260528 w 678103"/>
                  <a:gd name="connsiteY190" fmla="*/ 82601 h 203072"/>
                  <a:gd name="connsiteX191" fmla="*/ 257632 w 678103"/>
                  <a:gd name="connsiteY191" fmla="*/ 80772 h 203072"/>
                  <a:gd name="connsiteX192" fmla="*/ 239725 w 678103"/>
                  <a:gd name="connsiteY192" fmla="*/ 79019 h 203072"/>
                  <a:gd name="connsiteX193" fmla="*/ 236220 w 678103"/>
                  <a:gd name="connsiteY193" fmla="*/ 76657 h 203072"/>
                  <a:gd name="connsiteX194" fmla="*/ 227838 w 678103"/>
                  <a:gd name="connsiteY194" fmla="*/ 73838 h 203072"/>
                  <a:gd name="connsiteX195" fmla="*/ 217780 w 678103"/>
                  <a:gd name="connsiteY195" fmla="*/ 72390 h 203072"/>
                  <a:gd name="connsiteX196" fmla="*/ 212750 w 678103"/>
                  <a:gd name="connsiteY196" fmla="*/ 67589 h 203072"/>
                  <a:gd name="connsiteX197" fmla="*/ 218465 w 678103"/>
                  <a:gd name="connsiteY197" fmla="*/ 66827 h 203072"/>
                  <a:gd name="connsiteX198" fmla="*/ 235229 w 678103"/>
                  <a:gd name="connsiteY198" fmla="*/ 70333 h 203072"/>
                  <a:gd name="connsiteX199" fmla="*/ 255270 w 678103"/>
                  <a:gd name="connsiteY199" fmla="*/ 72542 h 203072"/>
                  <a:gd name="connsiteX200" fmla="*/ 290322 w 678103"/>
                  <a:gd name="connsiteY200" fmla="*/ 70104 h 203072"/>
                  <a:gd name="connsiteX201" fmla="*/ 294742 w 678103"/>
                  <a:gd name="connsiteY201" fmla="*/ 67818 h 203072"/>
                  <a:gd name="connsiteX202" fmla="*/ 296951 w 678103"/>
                  <a:gd name="connsiteY202" fmla="*/ 66142 h 203072"/>
                  <a:gd name="connsiteX203" fmla="*/ 297561 w 678103"/>
                  <a:gd name="connsiteY203" fmla="*/ 64618 h 203072"/>
                  <a:gd name="connsiteX204" fmla="*/ 295046 w 678103"/>
                  <a:gd name="connsiteY204" fmla="*/ 61189 h 203072"/>
                  <a:gd name="connsiteX205" fmla="*/ 234239 w 678103"/>
                  <a:gd name="connsiteY205" fmla="*/ 50368 h 203072"/>
                  <a:gd name="connsiteX206" fmla="*/ 215646 w 678103"/>
                  <a:gd name="connsiteY206" fmla="*/ 49682 h 203072"/>
                  <a:gd name="connsiteX207" fmla="*/ 212522 w 678103"/>
                  <a:gd name="connsiteY207" fmla="*/ 48920 h 203072"/>
                  <a:gd name="connsiteX208" fmla="*/ 211379 w 678103"/>
                  <a:gd name="connsiteY208" fmla="*/ 45568 h 203072"/>
                  <a:gd name="connsiteX209" fmla="*/ 213131 w 678103"/>
                  <a:gd name="connsiteY209" fmla="*/ 44653 h 203072"/>
                  <a:gd name="connsiteX210" fmla="*/ 215570 w 678103"/>
                  <a:gd name="connsiteY210" fmla="*/ 44577 h 203072"/>
                  <a:gd name="connsiteX211" fmla="*/ 218389 w 678103"/>
                  <a:gd name="connsiteY211" fmla="*/ 45339 h 203072"/>
                  <a:gd name="connsiteX212" fmla="*/ 233858 w 678103"/>
                  <a:gd name="connsiteY212" fmla="*/ 46711 h 203072"/>
                  <a:gd name="connsiteX213" fmla="*/ 243230 w 678103"/>
                  <a:gd name="connsiteY213" fmla="*/ 48235 h 203072"/>
                  <a:gd name="connsiteX214" fmla="*/ 246278 w 678103"/>
                  <a:gd name="connsiteY214" fmla="*/ 45720 h 203072"/>
                  <a:gd name="connsiteX215" fmla="*/ 245821 w 678103"/>
                  <a:gd name="connsiteY215" fmla="*/ 44196 h 203072"/>
                  <a:gd name="connsiteX216" fmla="*/ 243916 w 678103"/>
                  <a:gd name="connsiteY216" fmla="*/ 41986 h 203072"/>
                  <a:gd name="connsiteX217" fmla="*/ 238735 w 678103"/>
                  <a:gd name="connsiteY217" fmla="*/ 38938 h 203072"/>
                  <a:gd name="connsiteX218" fmla="*/ 223799 w 678103"/>
                  <a:gd name="connsiteY218" fmla="*/ 32461 h 203072"/>
                  <a:gd name="connsiteX219" fmla="*/ 216789 w 678103"/>
                  <a:gd name="connsiteY219" fmla="*/ 30937 h 203072"/>
                  <a:gd name="connsiteX220" fmla="*/ 207340 w 678103"/>
                  <a:gd name="connsiteY220" fmla="*/ 30632 h 203072"/>
                  <a:gd name="connsiteX221" fmla="*/ 197968 w 678103"/>
                  <a:gd name="connsiteY221" fmla="*/ 31394 h 203072"/>
                  <a:gd name="connsiteX222" fmla="*/ 178308 w 678103"/>
                  <a:gd name="connsiteY222" fmla="*/ 36195 h 203072"/>
                  <a:gd name="connsiteX223" fmla="*/ 162077 w 678103"/>
                  <a:gd name="connsiteY223" fmla="*/ 37186 h 203072"/>
                  <a:gd name="connsiteX224" fmla="*/ 151257 w 678103"/>
                  <a:gd name="connsiteY224" fmla="*/ 35814 h 203072"/>
                  <a:gd name="connsiteX225" fmla="*/ 134722 w 678103"/>
                  <a:gd name="connsiteY225" fmla="*/ 47473 h 203072"/>
                  <a:gd name="connsiteX226" fmla="*/ 130302 w 678103"/>
                  <a:gd name="connsiteY226" fmla="*/ 49530 h 203072"/>
                  <a:gd name="connsiteX227" fmla="*/ 132283 w 678103"/>
                  <a:gd name="connsiteY227" fmla="*/ 46025 h 203072"/>
                  <a:gd name="connsiteX228" fmla="*/ 134493 w 678103"/>
                  <a:gd name="connsiteY228" fmla="*/ 43282 h 203072"/>
                  <a:gd name="connsiteX229" fmla="*/ 138760 w 678103"/>
                  <a:gd name="connsiteY229" fmla="*/ 39548 h 203072"/>
                  <a:gd name="connsiteX230" fmla="*/ 140818 w 678103"/>
                  <a:gd name="connsiteY230" fmla="*/ 35281 h 203072"/>
                  <a:gd name="connsiteX231" fmla="*/ 143332 w 678103"/>
                  <a:gd name="connsiteY231" fmla="*/ 31928 h 203072"/>
                  <a:gd name="connsiteX232" fmla="*/ 143713 w 678103"/>
                  <a:gd name="connsiteY232" fmla="*/ 30556 h 203072"/>
                  <a:gd name="connsiteX233" fmla="*/ 143713 w 678103"/>
                  <a:gd name="connsiteY233" fmla="*/ 28804 h 203072"/>
                  <a:gd name="connsiteX234" fmla="*/ 142875 w 678103"/>
                  <a:gd name="connsiteY234" fmla="*/ 25070 h 203072"/>
                  <a:gd name="connsiteX235" fmla="*/ 142189 w 678103"/>
                  <a:gd name="connsiteY235" fmla="*/ 23774 h 203072"/>
                  <a:gd name="connsiteX236" fmla="*/ 140360 w 678103"/>
                  <a:gd name="connsiteY236" fmla="*/ 22708 h 203072"/>
                  <a:gd name="connsiteX237" fmla="*/ 134798 w 678103"/>
                  <a:gd name="connsiteY237" fmla="*/ 20422 h 203072"/>
                  <a:gd name="connsiteX238" fmla="*/ 127483 w 678103"/>
                  <a:gd name="connsiteY238" fmla="*/ 15469 h 203072"/>
                  <a:gd name="connsiteX239" fmla="*/ 119634 w 678103"/>
                  <a:gd name="connsiteY239" fmla="*/ 12192 h 203072"/>
                  <a:gd name="connsiteX240" fmla="*/ 114300 w 678103"/>
                  <a:gd name="connsiteY240" fmla="*/ 12040 h 203072"/>
                  <a:gd name="connsiteX241" fmla="*/ 108128 w 678103"/>
                  <a:gd name="connsiteY241" fmla="*/ 13106 h 203072"/>
                  <a:gd name="connsiteX242" fmla="*/ 100889 w 678103"/>
                  <a:gd name="connsiteY242" fmla="*/ 12344 h 203072"/>
                  <a:gd name="connsiteX243" fmla="*/ 88392 w 678103"/>
                  <a:gd name="connsiteY243" fmla="*/ 8687 h 203072"/>
                  <a:gd name="connsiteX244" fmla="*/ 68656 w 678103"/>
                  <a:gd name="connsiteY244" fmla="*/ 3962 h 203072"/>
                  <a:gd name="connsiteX245" fmla="*/ 48768 w 678103"/>
                  <a:gd name="connsiteY245" fmla="*/ 152 h 203072"/>
                  <a:gd name="connsiteX246" fmla="*/ 40615 w 678103"/>
                  <a:gd name="connsiteY246" fmla="*/ 0 h 203072"/>
                  <a:gd name="connsiteX247" fmla="*/ 32385 w 678103"/>
                  <a:gd name="connsiteY247" fmla="*/ 1295 h 203072"/>
                  <a:gd name="connsiteX248" fmla="*/ 20193 w 678103"/>
                  <a:gd name="connsiteY248" fmla="*/ 4953 h 203072"/>
                  <a:gd name="connsiteX249" fmla="*/ 13487 w 678103"/>
                  <a:gd name="connsiteY249" fmla="*/ 6325 h 203072"/>
                  <a:gd name="connsiteX250" fmla="*/ 8230 w 678103"/>
                  <a:gd name="connsiteY250" fmla="*/ 6553 h 203072"/>
                  <a:gd name="connsiteX251" fmla="*/ 5410 w 678103"/>
                  <a:gd name="connsiteY251" fmla="*/ 7620 h 203072"/>
                  <a:gd name="connsiteX252" fmla="*/ 4953 w 678103"/>
                  <a:gd name="connsiteY252" fmla="*/ 9525 h 203072"/>
                  <a:gd name="connsiteX253" fmla="*/ 3277 w 678103"/>
                  <a:gd name="connsiteY253" fmla="*/ 12268 h 203072"/>
                  <a:gd name="connsiteX254" fmla="*/ 4953 w 678103"/>
                  <a:gd name="connsiteY254" fmla="*/ 14249 h 203072"/>
                  <a:gd name="connsiteX255" fmla="*/ 9144 w 678103"/>
                  <a:gd name="connsiteY255" fmla="*/ 16993 h 203072"/>
                  <a:gd name="connsiteX256" fmla="*/ 17983 w 678103"/>
                  <a:gd name="connsiteY256" fmla="*/ 20574 h 203072"/>
                  <a:gd name="connsiteX257" fmla="*/ 19202 w 678103"/>
                  <a:gd name="connsiteY257" fmla="*/ 21641 h 203072"/>
                  <a:gd name="connsiteX258" fmla="*/ 17297 w 678103"/>
                  <a:gd name="connsiteY258" fmla="*/ 23470 h 203072"/>
                  <a:gd name="connsiteX259" fmla="*/ 11887 w 678103"/>
                  <a:gd name="connsiteY259" fmla="*/ 24384 h 203072"/>
                  <a:gd name="connsiteX260" fmla="*/ 8458 w 678103"/>
                  <a:gd name="connsiteY260" fmla="*/ 24155 h 203072"/>
                  <a:gd name="connsiteX261" fmla="*/ 762 w 678103"/>
                  <a:gd name="connsiteY261" fmla="*/ 21184 h 203072"/>
                  <a:gd name="connsiteX262" fmla="*/ 0 w 678103"/>
                  <a:gd name="connsiteY262" fmla="*/ 23546 h 203072"/>
                  <a:gd name="connsiteX263" fmla="*/ 0 w 678103"/>
                  <a:gd name="connsiteY263" fmla="*/ 25070 h 203072"/>
                  <a:gd name="connsiteX264" fmla="*/ 686 w 678103"/>
                  <a:gd name="connsiteY264" fmla="*/ 26365 h 203072"/>
                  <a:gd name="connsiteX265" fmla="*/ 2057 w 678103"/>
                  <a:gd name="connsiteY265" fmla="*/ 27280 h 203072"/>
                  <a:gd name="connsiteX266" fmla="*/ 9982 w 678103"/>
                  <a:gd name="connsiteY266" fmla="*/ 29185 h 203072"/>
                  <a:gd name="connsiteX267" fmla="*/ 35890 w 678103"/>
                  <a:gd name="connsiteY267" fmla="*/ 39853 h 203072"/>
                  <a:gd name="connsiteX268" fmla="*/ 39700 w 678103"/>
                  <a:gd name="connsiteY268" fmla="*/ 40157 h 203072"/>
                  <a:gd name="connsiteX269" fmla="*/ 48311 w 678103"/>
                  <a:gd name="connsiteY269" fmla="*/ 38633 h 203072"/>
                  <a:gd name="connsiteX270" fmla="*/ 46634 w 678103"/>
                  <a:gd name="connsiteY270" fmla="*/ 40310 h 203072"/>
                  <a:gd name="connsiteX271" fmla="*/ 42977 w 678103"/>
                  <a:gd name="connsiteY271" fmla="*/ 42443 h 203072"/>
                  <a:gd name="connsiteX272" fmla="*/ 34290 w 678103"/>
                  <a:gd name="connsiteY272" fmla="*/ 44348 h 203072"/>
                  <a:gd name="connsiteX273" fmla="*/ 33223 w 678103"/>
                  <a:gd name="connsiteY273" fmla="*/ 46482 h 203072"/>
                  <a:gd name="connsiteX274" fmla="*/ 36347 w 678103"/>
                  <a:gd name="connsiteY274" fmla="*/ 49682 h 203072"/>
                  <a:gd name="connsiteX275" fmla="*/ 40996 w 678103"/>
                  <a:gd name="connsiteY275" fmla="*/ 52045 h 203072"/>
                  <a:gd name="connsiteX276" fmla="*/ 56236 w 678103"/>
                  <a:gd name="connsiteY276" fmla="*/ 56312 h 203072"/>
                  <a:gd name="connsiteX277" fmla="*/ 62941 w 678103"/>
                  <a:gd name="connsiteY277" fmla="*/ 64084 h 203072"/>
                  <a:gd name="connsiteX278" fmla="*/ 73685 w 678103"/>
                  <a:gd name="connsiteY278" fmla="*/ 64618 h 203072"/>
                  <a:gd name="connsiteX279" fmla="*/ 83744 w 678103"/>
                  <a:gd name="connsiteY279" fmla="*/ 61874 h 203072"/>
                  <a:gd name="connsiteX280" fmla="*/ 89611 w 678103"/>
                  <a:gd name="connsiteY280" fmla="*/ 61493 h 203072"/>
                  <a:gd name="connsiteX281" fmla="*/ 97460 w 678103"/>
                  <a:gd name="connsiteY281" fmla="*/ 62713 h 203072"/>
                  <a:gd name="connsiteX282" fmla="*/ 118034 w 678103"/>
                  <a:gd name="connsiteY282" fmla="*/ 63703 h 203072"/>
                  <a:gd name="connsiteX283" fmla="*/ 125273 w 678103"/>
                  <a:gd name="connsiteY283" fmla="*/ 63475 h 203072"/>
                  <a:gd name="connsiteX284" fmla="*/ 126111 w 678103"/>
                  <a:gd name="connsiteY284" fmla="*/ 62179 h 203072"/>
                  <a:gd name="connsiteX285" fmla="*/ 129388 w 678103"/>
                  <a:gd name="connsiteY285" fmla="*/ 60427 h 203072"/>
                  <a:gd name="connsiteX286" fmla="*/ 139141 w 678103"/>
                  <a:gd name="connsiteY286" fmla="*/ 56540 h 203072"/>
                  <a:gd name="connsiteX287" fmla="*/ 143637 w 678103"/>
                  <a:gd name="connsiteY287" fmla="*/ 56083 h 203072"/>
                  <a:gd name="connsiteX288" fmla="*/ 147523 w 678103"/>
                  <a:gd name="connsiteY288" fmla="*/ 56998 h 203072"/>
                  <a:gd name="connsiteX289" fmla="*/ 155600 w 678103"/>
                  <a:gd name="connsiteY289" fmla="*/ 68123 h 203072"/>
                  <a:gd name="connsiteX290" fmla="*/ 162382 w 678103"/>
                  <a:gd name="connsiteY290" fmla="*/ 75971 h 203072"/>
                  <a:gd name="connsiteX291" fmla="*/ 171450 w 678103"/>
                  <a:gd name="connsiteY291" fmla="*/ 86030 h 203072"/>
                  <a:gd name="connsiteX292" fmla="*/ 177927 w 678103"/>
                  <a:gd name="connsiteY292" fmla="*/ 91669 h 203072"/>
                  <a:gd name="connsiteX293" fmla="*/ 182651 w 678103"/>
                  <a:gd name="connsiteY293" fmla="*/ 97079 h 203072"/>
                  <a:gd name="connsiteX294" fmla="*/ 184328 w 678103"/>
                  <a:gd name="connsiteY294" fmla="*/ 100965 h 203072"/>
                  <a:gd name="connsiteX295" fmla="*/ 186004 w 678103"/>
                  <a:gd name="connsiteY295" fmla="*/ 106375 h 203072"/>
                  <a:gd name="connsiteX296" fmla="*/ 187147 w 678103"/>
                  <a:gd name="connsiteY296" fmla="*/ 111785 h 203072"/>
                  <a:gd name="connsiteX297" fmla="*/ 186690 w 678103"/>
                  <a:gd name="connsiteY297" fmla="*/ 113614 h 203072"/>
                  <a:gd name="connsiteX298" fmla="*/ 185547 w 678103"/>
                  <a:gd name="connsiteY298" fmla="*/ 115519 h 203072"/>
                  <a:gd name="connsiteX299" fmla="*/ 177013 w 678103"/>
                  <a:gd name="connsiteY299" fmla="*/ 125730 h 203072"/>
                  <a:gd name="connsiteX300" fmla="*/ 173888 w 678103"/>
                  <a:gd name="connsiteY300" fmla="*/ 131369 h 203072"/>
                  <a:gd name="connsiteX301" fmla="*/ 173279 w 678103"/>
                  <a:gd name="connsiteY301" fmla="*/ 133198 h 203072"/>
                  <a:gd name="connsiteX302" fmla="*/ 173279 w 678103"/>
                  <a:gd name="connsiteY302" fmla="*/ 136017 h 203072"/>
                  <a:gd name="connsiteX303" fmla="*/ 173965 w 678103"/>
                  <a:gd name="connsiteY303" fmla="*/ 139827 h 203072"/>
                  <a:gd name="connsiteX304" fmla="*/ 174727 w 678103"/>
                  <a:gd name="connsiteY304" fmla="*/ 142418 h 203072"/>
                  <a:gd name="connsiteX305" fmla="*/ 176327 w 678103"/>
                  <a:gd name="connsiteY305" fmla="*/ 145009 h 203072"/>
                  <a:gd name="connsiteX306" fmla="*/ 181813 w 678103"/>
                  <a:gd name="connsiteY306" fmla="*/ 148742 h 203072"/>
                  <a:gd name="connsiteX307" fmla="*/ 186842 w 678103"/>
                  <a:gd name="connsiteY307" fmla="*/ 153162 h 203072"/>
                  <a:gd name="connsiteX308" fmla="*/ 187452 w 678103"/>
                  <a:gd name="connsiteY308" fmla="*/ 154915 h 203072"/>
                  <a:gd name="connsiteX309" fmla="*/ 183413 w 678103"/>
                  <a:gd name="connsiteY309" fmla="*/ 157124 h 203072"/>
                  <a:gd name="connsiteX310" fmla="*/ 183032 w 678103"/>
                  <a:gd name="connsiteY310" fmla="*/ 158801 h 203072"/>
                  <a:gd name="connsiteX311" fmla="*/ 185852 w 678103"/>
                  <a:gd name="connsiteY311" fmla="*/ 166649 h 203072"/>
                  <a:gd name="connsiteX312" fmla="*/ 191262 w 678103"/>
                  <a:gd name="connsiteY312" fmla="*/ 178537 h 203072"/>
                  <a:gd name="connsiteX313" fmla="*/ 194843 w 678103"/>
                  <a:gd name="connsiteY313" fmla="*/ 182347 h 203072"/>
                  <a:gd name="connsiteX314" fmla="*/ 202768 w 678103"/>
                  <a:gd name="connsiteY314" fmla="*/ 185699 h 203072"/>
                  <a:gd name="connsiteX315" fmla="*/ 207264 w 678103"/>
                  <a:gd name="connsiteY315" fmla="*/ 189052 h 203072"/>
                  <a:gd name="connsiteX316" fmla="*/ 208864 w 678103"/>
                  <a:gd name="connsiteY316" fmla="*/ 189357 h 203072"/>
                  <a:gd name="connsiteX317" fmla="*/ 215417 w 678103"/>
                  <a:gd name="connsiteY317" fmla="*/ 188138 h 203072"/>
                  <a:gd name="connsiteX318" fmla="*/ 222047 w 678103"/>
                  <a:gd name="connsiteY318" fmla="*/ 189814 h 203072"/>
                  <a:gd name="connsiteX319" fmla="*/ 223342 w 678103"/>
                  <a:gd name="connsiteY319" fmla="*/ 189433 h 203072"/>
                  <a:gd name="connsiteX320" fmla="*/ 222199 w 678103"/>
                  <a:gd name="connsiteY320" fmla="*/ 184861 h 203072"/>
                  <a:gd name="connsiteX321" fmla="*/ 223571 w 678103"/>
                  <a:gd name="connsiteY321" fmla="*/ 182880 h 203072"/>
                  <a:gd name="connsiteX322" fmla="*/ 233248 w 678103"/>
                  <a:gd name="connsiteY322" fmla="*/ 176632 h 203072"/>
                  <a:gd name="connsiteX323" fmla="*/ 233324 w 678103"/>
                  <a:gd name="connsiteY323" fmla="*/ 177927 h 203072"/>
                  <a:gd name="connsiteX324" fmla="*/ 230200 w 678103"/>
                  <a:gd name="connsiteY324" fmla="*/ 182194 h 203072"/>
                  <a:gd name="connsiteX325" fmla="*/ 229895 w 678103"/>
                  <a:gd name="connsiteY325" fmla="*/ 184480 h 203072"/>
                  <a:gd name="connsiteX326" fmla="*/ 236982 w 678103"/>
                  <a:gd name="connsiteY326" fmla="*/ 185928 h 203072"/>
                  <a:gd name="connsiteX327" fmla="*/ 245897 w 678103"/>
                  <a:gd name="connsiteY327" fmla="*/ 192253 h 203072"/>
                  <a:gd name="connsiteX328" fmla="*/ 253365 w 678103"/>
                  <a:gd name="connsiteY328" fmla="*/ 192481 h 203072"/>
                  <a:gd name="connsiteX329" fmla="*/ 266700 w 678103"/>
                  <a:gd name="connsiteY329" fmla="*/ 196215 h 20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</a:cxnLst>
                <a:rect l="l" t="t" r="r" b="b"/>
                <a:pathLst>
                  <a:path w="678103" h="203072">
                    <a:moveTo>
                      <a:pt x="273329" y="197129"/>
                    </a:moveTo>
                    <a:lnTo>
                      <a:pt x="284455" y="196672"/>
                    </a:lnTo>
                    <a:lnTo>
                      <a:pt x="288646" y="195682"/>
                    </a:lnTo>
                    <a:lnTo>
                      <a:pt x="295961" y="192557"/>
                    </a:lnTo>
                    <a:lnTo>
                      <a:pt x="298475" y="190424"/>
                    </a:lnTo>
                    <a:lnTo>
                      <a:pt x="298780" y="188138"/>
                    </a:lnTo>
                    <a:lnTo>
                      <a:pt x="298475" y="185776"/>
                    </a:lnTo>
                    <a:lnTo>
                      <a:pt x="297561" y="183185"/>
                    </a:lnTo>
                    <a:lnTo>
                      <a:pt x="298704" y="182194"/>
                    </a:lnTo>
                    <a:lnTo>
                      <a:pt x="301600" y="182804"/>
                    </a:lnTo>
                    <a:lnTo>
                      <a:pt x="303809" y="182042"/>
                    </a:lnTo>
                    <a:lnTo>
                      <a:pt x="305333" y="179984"/>
                    </a:lnTo>
                    <a:lnTo>
                      <a:pt x="306857" y="178918"/>
                    </a:lnTo>
                    <a:lnTo>
                      <a:pt x="308381" y="178841"/>
                    </a:lnTo>
                    <a:lnTo>
                      <a:pt x="309677" y="180746"/>
                    </a:lnTo>
                    <a:lnTo>
                      <a:pt x="310667" y="184785"/>
                    </a:lnTo>
                    <a:lnTo>
                      <a:pt x="311887" y="186385"/>
                    </a:lnTo>
                    <a:lnTo>
                      <a:pt x="314706" y="184480"/>
                    </a:lnTo>
                    <a:lnTo>
                      <a:pt x="318440" y="177851"/>
                    </a:lnTo>
                    <a:lnTo>
                      <a:pt x="324155" y="175565"/>
                    </a:lnTo>
                    <a:lnTo>
                      <a:pt x="325907" y="175793"/>
                    </a:lnTo>
                    <a:lnTo>
                      <a:pt x="328117" y="177698"/>
                    </a:lnTo>
                    <a:lnTo>
                      <a:pt x="331699" y="179146"/>
                    </a:lnTo>
                    <a:lnTo>
                      <a:pt x="330327" y="182270"/>
                    </a:lnTo>
                    <a:lnTo>
                      <a:pt x="326365" y="188138"/>
                    </a:lnTo>
                    <a:lnTo>
                      <a:pt x="324002" y="192557"/>
                    </a:lnTo>
                    <a:lnTo>
                      <a:pt x="323240" y="195529"/>
                    </a:lnTo>
                    <a:lnTo>
                      <a:pt x="323317" y="197739"/>
                    </a:lnTo>
                    <a:lnTo>
                      <a:pt x="325450" y="200101"/>
                    </a:lnTo>
                    <a:lnTo>
                      <a:pt x="328422" y="201244"/>
                    </a:lnTo>
                    <a:lnTo>
                      <a:pt x="344576" y="201625"/>
                    </a:lnTo>
                    <a:lnTo>
                      <a:pt x="360655" y="203073"/>
                    </a:lnTo>
                    <a:lnTo>
                      <a:pt x="369494" y="200711"/>
                    </a:lnTo>
                    <a:lnTo>
                      <a:pt x="383819" y="202311"/>
                    </a:lnTo>
                    <a:lnTo>
                      <a:pt x="392506" y="202463"/>
                    </a:lnTo>
                    <a:lnTo>
                      <a:pt x="396545" y="201701"/>
                    </a:lnTo>
                    <a:lnTo>
                      <a:pt x="394030" y="196520"/>
                    </a:lnTo>
                    <a:lnTo>
                      <a:pt x="397002" y="196672"/>
                    </a:lnTo>
                    <a:lnTo>
                      <a:pt x="409194" y="199796"/>
                    </a:lnTo>
                    <a:lnTo>
                      <a:pt x="414223" y="198120"/>
                    </a:lnTo>
                    <a:lnTo>
                      <a:pt x="418109" y="197815"/>
                    </a:lnTo>
                    <a:lnTo>
                      <a:pt x="424053" y="200939"/>
                    </a:lnTo>
                    <a:lnTo>
                      <a:pt x="429768" y="200939"/>
                    </a:lnTo>
                    <a:lnTo>
                      <a:pt x="440055" y="198196"/>
                    </a:lnTo>
                    <a:lnTo>
                      <a:pt x="441274" y="197434"/>
                    </a:lnTo>
                    <a:lnTo>
                      <a:pt x="442188" y="195758"/>
                    </a:lnTo>
                    <a:lnTo>
                      <a:pt x="442722" y="193243"/>
                    </a:lnTo>
                    <a:lnTo>
                      <a:pt x="443941" y="193167"/>
                    </a:lnTo>
                    <a:lnTo>
                      <a:pt x="447980" y="197587"/>
                    </a:lnTo>
                    <a:lnTo>
                      <a:pt x="452780" y="199415"/>
                    </a:lnTo>
                    <a:lnTo>
                      <a:pt x="455981" y="199492"/>
                    </a:lnTo>
                    <a:lnTo>
                      <a:pt x="457733" y="198730"/>
                    </a:lnTo>
                    <a:lnTo>
                      <a:pt x="458724" y="192710"/>
                    </a:lnTo>
                    <a:lnTo>
                      <a:pt x="460629" y="192938"/>
                    </a:lnTo>
                    <a:lnTo>
                      <a:pt x="464363" y="195682"/>
                    </a:lnTo>
                    <a:lnTo>
                      <a:pt x="468173" y="197663"/>
                    </a:lnTo>
                    <a:lnTo>
                      <a:pt x="474040" y="199339"/>
                    </a:lnTo>
                    <a:lnTo>
                      <a:pt x="483413" y="200254"/>
                    </a:lnTo>
                    <a:lnTo>
                      <a:pt x="490347" y="199644"/>
                    </a:lnTo>
                    <a:lnTo>
                      <a:pt x="504977" y="195986"/>
                    </a:lnTo>
                    <a:lnTo>
                      <a:pt x="514502" y="195834"/>
                    </a:lnTo>
                    <a:lnTo>
                      <a:pt x="518008" y="194310"/>
                    </a:lnTo>
                    <a:lnTo>
                      <a:pt x="522656" y="189052"/>
                    </a:lnTo>
                    <a:lnTo>
                      <a:pt x="523342" y="187909"/>
                    </a:lnTo>
                    <a:lnTo>
                      <a:pt x="525399" y="180670"/>
                    </a:lnTo>
                    <a:lnTo>
                      <a:pt x="524485" y="177851"/>
                    </a:lnTo>
                    <a:lnTo>
                      <a:pt x="519760" y="175412"/>
                    </a:lnTo>
                    <a:lnTo>
                      <a:pt x="518922" y="174346"/>
                    </a:lnTo>
                    <a:lnTo>
                      <a:pt x="517550" y="170917"/>
                    </a:lnTo>
                    <a:lnTo>
                      <a:pt x="518388" y="170231"/>
                    </a:lnTo>
                    <a:lnTo>
                      <a:pt x="522884" y="171526"/>
                    </a:lnTo>
                    <a:lnTo>
                      <a:pt x="530047" y="175870"/>
                    </a:lnTo>
                    <a:lnTo>
                      <a:pt x="532486" y="176708"/>
                    </a:lnTo>
                    <a:lnTo>
                      <a:pt x="534619" y="176784"/>
                    </a:lnTo>
                    <a:lnTo>
                      <a:pt x="535229" y="178918"/>
                    </a:lnTo>
                    <a:lnTo>
                      <a:pt x="534314" y="183185"/>
                    </a:lnTo>
                    <a:lnTo>
                      <a:pt x="534162" y="186157"/>
                    </a:lnTo>
                    <a:lnTo>
                      <a:pt x="536372" y="190957"/>
                    </a:lnTo>
                    <a:lnTo>
                      <a:pt x="539496" y="194539"/>
                    </a:lnTo>
                    <a:lnTo>
                      <a:pt x="541325" y="195834"/>
                    </a:lnTo>
                    <a:lnTo>
                      <a:pt x="548869" y="198577"/>
                    </a:lnTo>
                    <a:lnTo>
                      <a:pt x="552374" y="198958"/>
                    </a:lnTo>
                    <a:lnTo>
                      <a:pt x="561289" y="198196"/>
                    </a:lnTo>
                    <a:lnTo>
                      <a:pt x="574700" y="202235"/>
                    </a:lnTo>
                    <a:lnTo>
                      <a:pt x="579730" y="202921"/>
                    </a:lnTo>
                    <a:lnTo>
                      <a:pt x="584835" y="202616"/>
                    </a:lnTo>
                    <a:lnTo>
                      <a:pt x="592607" y="200635"/>
                    </a:lnTo>
                    <a:lnTo>
                      <a:pt x="602971" y="196825"/>
                    </a:lnTo>
                    <a:lnTo>
                      <a:pt x="607390" y="195758"/>
                    </a:lnTo>
                    <a:lnTo>
                      <a:pt x="644119" y="194615"/>
                    </a:lnTo>
                    <a:lnTo>
                      <a:pt x="644728" y="194386"/>
                    </a:lnTo>
                    <a:lnTo>
                      <a:pt x="646328" y="188900"/>
                    </a:lnTo>
                    <a:lnTo>
                      <a:pt x="646786" y="185395"/>
                    </a:lnTo>
                    <a:lnTo>
                      <a:pt x="646633" y="181889"/>
                    </a:lnTo>
                    <a:lnTo>
                      <a:pt x="647471" y="179527"/>
                    </a:lnTo>
                    <a:lnTo>
                      <a:pt x="649148" y="178384"/>
                    </a:lnTo>
                    <a:lnTo>
                      <a:pt x="647548" y="175870"/>
                    </a:lnTo>
                    <a:lnTo>
                      <a:pt x="642747" y="172212"/>
                    </a:lnTo>
                    <a:lnTo>
                      <a:pt x="641452" y="170155"/>
                    </a:lnTo>
                    <a:lnTo>
                      <a:pt x="643661" y="169697"/>
                    </a:lnTo>
                    <a:lnTo>
                      <a:pt x="647090" y="170764"/>
                    </a:lnTo>
                    <a:lnTo>
                      <a:pt x="657073" y="175412"/>
                    </a:lnTo>
                    <a:lnTo>
                      <a:pt x="673989" y="171907"/>
                    </a:lnTo>
                    <a:lnTo>
                      <a:pt x="678104" y="169012"/>
                    </a:lnTo>
                    <a:lnTo>
                      <a:pt x="675818" y="165887"/>
                    </a:lnTo>
                    <a:lnTo>
                      <a:pt x="673303" y="163449"/>
                    </a:lnTo>
                    <a:lnTo>
                      <a:pt x="667893" y="161087"/>
                    </a:lnTo>
                    <a:lnTo>
                      <a:pt x="665226" y="161087"/>
                    </a:lnTo>
                    <a:lnTo>
                      <a:pt x="653491" y="163373"/>
                    </a:lnTo>
                    <a:lnTo>
                      <a:pt x="649681" y="163601"/>
                    </a:lnTo>
                    <a:lnTo>
                      <a:pt x="644804" y="162535"/>
                    </a:lnTo>
                    <a:lnTo>
                      <a:pt x="640080" y="160096"/>
                    </a:lnTo>
                    <a:lnTo>
                      <a:pt x="641071" y="158725"/>
                    </a:lnTo>
                    <a:lnTo>
                      <a:pt x="655777" y="153543"/>
                    </a:lnTo>
                    <a:lnTo>
                      <a:pt x="669036" y="147371"/>
                    </a:lnTo>
                    <a:lnTo>
                      <a:pt x="673913" y="142646"/>
                    </a:lnTo>
                    <a:lnTo>
                      <a:pt x="673989" y="139979"/>
                    </a:lnTo>
                    <a:lnTo>
                      <a:pt x="670941" y="133045"/>
                    </a:lnTo>
                    <a:lnTo>
                      <a:pt x="668122" y="128016"/>
                    </a:lnTo>
                    <a:lnTo>
                      <a:pt x="665074" y="127102"/>
                    </a:lnTo>
                    <a:lnTo>
                      <a:pt x="651053" y="126644"/>
                    </a:lnTo>
                    <a:lnTo>
                      <a:pt x="644804" y="125730"/>
                    </a:lnTo>
                    <a:lnTo>
                      <a:pt x="643814" y="124816"/>
                    </a:lnTo>
                    <a:lnTo>
                      <a:pt x="649986" y="120777"/>
                    </a:lnTo>
                    <a:lnTo>
                      <a:pt x="650291" y="119253"/>
                    </a:lnTo>
                    <a:lnTo>
                      <a:pt x="648767" y="117729"/>
                    </a:lnTo>
                    <a:lnTo>
                      <a:pt x="642442" y="114071"/>
                    </a:lnTo>
                    <a:lnTo>
                      <a:pt x="634441" y="113005"/>
                    </a:lnTo>
                    <a:lnTo>
                      <a:pt x="616077" y="112928"/>
                    </a:lnTo>
                    <a:lnTo>
                      <a:pt x="611276" y="111785"/>
                    </a:lnTo>
                    <a:lnTo>
                      <a:pt x="609448" y="110871"/>
                    </a:lnTo>
                    <a:lnTo>
                      <a:pt x="608686" y="109728"/>
                    </a:lnTo>
                    <a:lnTo>
                      <a:pt x="610286" y="105689"/>
                    </a:lnTo>
                    <a:lnTo>
                      <a:pt x="605714" y="104089"/>
                    </a:lnTo>
                    <a:lnTo>
                      <a:pt x="591083" y="101041"/>
                    </a:lnTo>
                    <a:lnTo>
                      <a:pt x="571424" y="98298"/>
                    </a:lnTo>
                    <a:lnTo>
                      <a:pt x="563651" y="98069"/>
                    </a:lnTo>
                    <a:lnTo>
                      <a:pt x="555879" y="99289"/>
                    </a:lnTo>
                    <a:lnTo>
                      <a:pt x="535000" y="104089"/>
                    </a:lnTo>
                    <a:lnTo>
                      <a:pt x="529438" y="104546"/>
                    </a:lnTo>
                    <a:lnTo>
                      <a:pt x="509778" y="99670"/>
                    </a:lnTo>
                    <a:lnTo>
                      <a:pt x="502539" y="99212"/>
                    </a:lnTo>
                    <a:lnTo>
                      <a:pt x="499338" y="102260"/>
                    </a:lnTo>
                    <a:lnTo>
                      <a:pt x="494919" y="103632"/>
                    </a:lnTo>
                    <a:lnTo>
                      <a:pt x="476402" y="112166"/>
                    </a:lnTo>
                    <a:lnTo>
                      <a:pt x="470763" y="112014"/>
                    </a:lnTo>
                    <a:lnTo>
                      <a:pt x="461620" y="112776"/>
                    </a:lnTo>
                    <a:lnTo>
                      <a:pt x="446684" y="118415"/>
                    </a:lnTo>
                    <a:lnTo>
                      <a:pt x="438607" y="117881"/>
                    </a:lnTo>
                    <a:lnTo>
                      <a:pt x="423443" y="121844"/>
                    </a:lnTo>
                    <a:lnTo>
                      <a:pt x="419710" y="123901"/>
                    </a:lnTo>
                    <a:lnTo>
                      <a:pt x="426034" y="128549"/>
                    </a:lnTo>
                    <a:lnTo>
                      <a:pt x="424282" y="132207"/>
                    </a:lnTo>
                    <a:lnTo>
                      <a:pt x="413156" y="131369"/>
                    </a:lnTo>
                    <a:lnTo>
                      <a:pt x="405460" y="129007"/>
                    </a:lnTo>
                    <a:lnTo>
                      <a:pt x="401269" y="126949"/>
                    </a:lnTo>
                    <a:lnTo>
                      <a:pt x="390830" y="124739"/>
                    </a:lnTo>
                    <a:lnTo>
                      <a:pt x="373685" y="114910"/>
                    </a:lnTo>
                    <a:lnTo>
                      <a:pt x="369494" y="116967"/>
                    </a:lnTo>
                    <a:lnTo>
                      <a:pt x="362712" y="125273"/>
                    </a:lnTo>
                    <a:lnTo>
                      <a:pt x="361417" y="124587"/>
                    </a:lnTo>
                    <a:lnTo>
                      <a:pt x="358673" y="120396"/>
                    </a:lnTo>
                    <a:lnTo>
                      <a:pt x="355321" y="118186"/>
                    </a:lnTo>
                    <a:lnTo>
                      <a:pt x="337033" y="123139"/>
                    </a:lnTo>
                    <a:lnTo>
                      <a:pt x="322783" y="112776"/>
                    </a:lnTo>
                    <a:lnTo>
                      <a:pt x="319888" y="111785"/>
                    </a:lnTo>
                    <a:lnTo>
                      <a:pt x="317144" y="111709"/>
                    </a:lnTo>
                    <a:lnTo>
                      <a:pt x="314477" y="112624"/>
                    </a:lnTo>
                    <a:lnTo>
                      <a:pt x="311810" y="114376"/>
                    </a:lnTo>
                    <a:lnTo>
                      <a:pt x="311353" y="117196"/>
                    </a:lnTo>
                    <a:lnTo>
                      <a:pt x="313030" y="121082"/>
                    </a:lnTo>
                    <a:lnTo>
                      <a:pt x="313715" y="123901"/>
                    </a:lnTo>
                    <a:lnTo>
                      <a:pt x="312344" y="126949"/>
                    </a:lnTo>
                    <a:lnTo>
                      <a:pt x="311201" y="127787"/>
                    </a:lnTo>
                    <a:lnTo>
                      <a:pt x="309296" y="127635"/>
                    </a:lnTo>
                    <a:lnTo>
                      <a:pt x="295275" y="119101"/>
                    </a:lnTo>
                    <a:lnTo>
                      <a:pt x="293065" y="118415"/>
                    </a:lnTo>
                    <a:lnTo>
                      <a:pt x="281026" y="119024"/>
                    </a:lnTo>
                    <a:lnTo>
                      <a:pt x="281864" y="117577"/>
                    </a:lnTo>
                    <a:lnTo>
                      <a:pt x="292075" y="112700"/>
                    </a:lnTo>
                    <a:lnTo>
                      <a:pt x="296113" y="108585"/>
                    </a:lnTo>
                    <a:lnTo>
                      <a:pt x="298171" y="105613"/>
                    </a:lnTo>
                    <a:lnTo>
                      <a:pt x="298171" y="103632"/>
                    </a:lnTo>
                    <a:lnTo>
                      <a:pt x="295351" y="101041"/>
                    </a:lnTo>
                    <a:lnTo>
                      <a:pt x="286283" y="96241"/>
                    </a:lnTo>
                    <a:lnTo>
                      <a:pt x="280873" y="97231"/>
                    </a:lnTo>
                    <a:lnTo>
                      <a:pt x="279121" y="96469"/>
                    </a:lnTo>
                    <a:lnTo>
                      <a:pt x="275311" y="90907"/>
                    </a:lnTo>
                    <a:lnTo>
                      <a:pt x="270739" y="87630"/>
                    </a:lnTo>
                    <a:lnTo>
                      <a:pt x="266090" y="87249"/>
                    </a:lnTo>
                    <a:lnTo>
                      <a:pt x="260528" y="82601"/>
                    </a:lnTo>
                    <a:lnTo>
                      <a:pt x="257632" y="80772"/>
                    </a:lnTo>
                    <a:lnTo>
                      <a:pt x="239725" y="79019"/>
                    </a:lnTo>
                    <a:lnTo>
                      <a:pt x="236220" y="76657"/>
                    </a:lnTo>
                    <a:lnTo>
                      <a:pt x="227838" y="73838"/>
                    </a:lnTo>
                    <a:lnTo>
                      <a:pt x="217780" y="72390"/>
                    </a:lnTo>
                    <a:lnTo>
                      <a:pt x="212750" y="67589"/>
                    </a:lnTo>
                    <a:lnTo>
                      <a:pt x="218465" y="66827"/>
                    </a:lnTo>
                    <a:lnTo>
                      <a:pt x="235229" y="70333"/>
                    </a:lnTo>
                    <a:lnTo>
                      <a:pt x="255270" y="72542"/>
                    </a:lnTo>
                    <a:lnTo>
                      <a:pt x="290322" y="70104"/>
                    </a:lnTo>
                    <a:lnTo>
                      <a:pt x="294742" y="67818"/>
                    </a:lnTo>
                    <a:lnTo>
                      <a:pt x="296951" y="66142"/>
                    </a:lnTo>
                    <a:lnTo>
                      <a:pt x="297561" y="64618"/>
                    </a:lnTo>
                    <a:lnTo>
                      <a:pt x="295046" y="61189"/>
                    </a:lnTo>
                    <a:lnTo>
                      <a:pt x="234239" y="50368"/>
                    </a:lnTo>
                    <a:lnTo>
                      <a:pt x="215646" y="49682"/>
                    </a:lnTo>
                    <a:lnTo>
                      <a:pt x="212522" y="48920"/>
                    </a:lnTo>
                    <a:lnTo>
                      <a:pt x="211379" y="45568"/>
                    </a:lnTo>
                    <a:lnTo>
                      <a:pt x="213131" y="44653"/>
                    </a:lnTo>
                    <a:lnTo>
                      <a:pt x="215570" y="44577"/>
                    </a:lnTo>
                    <a:lnTo>
                      <a:pt x="218389" y="45339"/>
                    </a:lnTo>
                    <a:lnTo>
                      <a:pt x="233858" y="46711"/>
                    </a:lnTo>
                    <a:lnTo>
                      <a:pt x="243230" y="48235"/>
                    </a:lnTo>
                    <a:lnTo>
                      <a:pt x="246278" y="45720"/>
                    </a:lnTo>
                    <a:lnTo>
                      <a:pt x="245821" y="44196"/>
                    </a:lnTo>
                    <a:lnTo>
                      <a:pt x="243916" y="41986"/>
                    </a:lnTo>
                    <a:lnTo>
                      <a:pt x="238735" y="38938"/>
                    </a:lnTo>
                    <a:lnTo>
                      <a:pt x="223799" y="32461"/>
                    </a:lnTo>
                    <a:lnTo>
                      <a:pt x="216789" y="30937"/>
                    </a:lnTo>
                    <a:lnTo>
                      <a:pt x="207340" y="30632"/>
                    </a:lnTo>
                    <a:lnTo>
                      <a:pt x="197968" y="31394"/>
                    </a:lnTo>
                    <a:lnTo>
                      <a:pt x="178308" y="36195"/>
                    </a:lnTo>
                    <a:lnTo>
                      <a:pt x="162077" y="37186"/>
                    </a:lnTo>
                    <a:lnTo>
                      <a:pt x="151257" y="35814"/>
                    </a:lnTo>
                    <a:lnTo>
                      <a:pt x="134722" y="47473"/>
                    </a:lnTo>
                    <a:lnTo>
                      <a:pt x="130302" y="49530"/>
                    </a:lnTo>
                    <a:lnTo>
                      <a:pt x="132283" y="46025"/>
                    </a:lnTo>
                    <a:lnTo>
                      <a:pt x="134493" y="43282"/>
                    </a:lnTo>
                    <a:lnTo>
                      <a:pt x="138760" y="39548"/>
                    </a:lnTo>
                    <a:lnTo>
                      <a:pt x="140818" y="35281"/>
                    </a:lnTo>
                    <a:lnTo>
                      <a:pt x="143332" y="31928"/>
                    </a:lnTo>
                    <a:lnTo>
                      <a:pt x="143713" y="30556"/>
                    </a:lnTo>
                    <a:lnTo>
                      <a:pt x="143713" y="28804"/>
                    </a:lnTo>
                    <a:lnTo>
                      <a:pt x="142875" y="25070"/>
                    </a:lnTo>
                    <a:lnTo>
                      <a:pt x="142189" y="23774"/>
                    </a:lnTo>
                    <a:lnTo>
                      <a:pt x="140360" y="22708"/>
                    </a:lnTo>
                    <a:lnTo>
                      <a:pt x="134798" y="20422"/>
                    </a:lnTo>
                    <a:lnTo>
                      <a:pt x="127483" y="15469"/>
                    </a:lnTo>
                    <a:lnTo>
                      <a:pt x="119634" y="12192"/>
                    </a:lnTo>
                    <a:lnTo>
                      <a:pt x="114300" y="12040"/>
                    </a:lnTo>
                    <a:lnTo>
                      <a:pt x="108128" y="13106"/>
                    </a:lnTo>
                    <a:lnTo>
                      <a:pt x="100889" y="12344"/>
                    </a:lnTo>
                    <a:lnTo>
                      <a:pt x="88392" y="8687"/>
                    </a:lnTo>
                    <a:lnTo>
                      <a:pt x="68656" y="3962"/>
                    </a:lnTo>
                    <a:lnTo>
                      <a:pt x="48768" y="152"/>
                    </a:lnTo>
                    <a:lnTo>
                      <a:pt x="40615" y="0"/>
                    </a:lnTo>
                    <a:lnTo>
                      <a:pt x="32385" y="1295"/>
                    </a:lnTo>
                    <a:lnTo>
                      <a:pt x="20193" y="4953"/>
                    </a:lnTo>
                    <a:lnTo>
                      <a:pt x="13487" y="6325"/>
                    </a:lnTo>
                    <a:lnTo>
                      <a:pt x="8230" y="6553"/>
                    </a:lnTo>
                    <a:lnTo>
                      <a:pt x="5410" y="7620"/>
                    </a:lnTo>
                    <a:lnTo>
                      <a:pt x="4953" y="9525"/>
                    </a:lnTo>
                    <a:lnTo>
                      <a:pt x="3277" y="12268"/>
                    </a:lnTo>
                    <a:lnTo>
                      <a:pt x="4953" y="14249"/>
                    </a:lnTo>
                    <a:lnTo>
                      <a:pt x="9144" y="16993"/>
                    </a:lnTo>
                    <a:lnTo>
                      <a:pt x="17983" y="20574"/>
                    </a:lnTo>
                    <a:lnTo>
                      <a:pt x="19202" y="21641"/>
                    </a:lnTo>
                    <a:lnTo>
                      <a:pt x="17297" y="23470"/>
                    </a:lnTo>
                    <a:lnTo>
                      <a:pt x="11887" y="24384"/>
                    </a:lnTo>
                    <a:lnTo>
                      <a:pt x="8458" y="24155"/>
                    </a:lnTo>
                    <a:lnTo>
                      <a:pt x="762" y="21184"/>
                    </a:lnTo>
                    <a:lnTo>
                      <a:pt x="0" y="23546"/>
                    </a:lnTo>
                    <a:lnTo>
                      <a:pt x="0" y="25070"/>
                    </a:lnTo>
                    <a:lnTo>
                      <a:pt x="686" y="26365"/>
                    </a:lnTo>
                    <a:lnTo>
                      <a:pt x="2057" y="27280"/>
                    </a:lnTo>
                    <a:lnTo>
                      <a:pt x="9982" y="29185"/>
                    </a:lnTo>
                    <a:lnTo>
                      <a:pt x="35890" y="39853"/>
                    </a:lnTo>
                    <a:lnTo>
                      <a:pt x="39700" y="40157"/>
                    </a:lnTo>
                    <a:lnTo>
                      <a:pt x="48311" y="38633"/>
                    </a:lnTo>
                    <a:lnTo>
                      <a:pt x="46634" y="40310"/>
                    </a:lnTo>
                    <a:lnTo>
                      <a:pt x="42977" y="42443"/>
                    </a:lnTo>
                    <a:lnTo>
                      <a:pt x="34290" y="44348"/>
                    </a:lnTo>
                    <a:lnTo>
                      <a:pt x="33223" y="46482"/>
                    </a:lnTo>
                    <a:lnTo>
                      <a:pt x="36347" y="49682"/>
                    </a:lnTo>
                    <a:lnTo>
                      <a:pt x="40996" y="52045"/>
                    </a:lnTo>
                    <a:lnTo>
                      <a:pt x="56236" y="56312"/>
                    </a:lnTo>
                    <a:lnTo>
                      <a:pt x="62941" y="64084"/>
                    </a:lnTo>
                    <a:lnTo>
                      <a:pt x="73685" y="64618"/>
                    </a:lnTo>
                    <a:lnTo>
                      <a:pt x="83744" y="61874"/>
                    </a:lnTo>
                    <a:lnTo>
                      <a:pt x="89611" y="61493"/>
                    </a:lnTo>
                    <a:lnTo>
                      <a:pt x="97460" y="62713"/>
                    </a:lnTo>
                    <a:lnTo>
                      <a:pt x="118034" y="63703"/>
                    </a:lnTo>
                    <a:lnTo>
                      <a:pt x="125273" y="63475"/>
                    </a:lnTo>
                    <a:lnTo>
                      <a:pt x="126111" y="62179"/>
                    </a:lnTo>
                    <a:lnTo>
                      <a:pt x="129388" y="60427"/>
                    </a:lnTo>
                    <a:lnTo>
                      <a:pt x="139141" y="56540"/>
                    </a:lnTo>
                    <a:lnTo>
                      <a:pt x="143637" y="56083"/>
                    </a:lnTo>
                    <a:lnTo>
                      <a:pt x="147523" y="56998"/>
                    </a:lnTo>
                    <a:lnTo>
                      <a:pt x="155600" y="68123"/>
                    </a:lnTo>
                    <a:lnTo>
                      <a:pt x="162382" y="75971"/>
                    </a:lnTo>
                    <a:lnTo>
                      <a:pt x="171450" y="86030"/>
                    </a:lnTo>
                    <a:lnTo>
                      <a:pt x="177927" y="91669"/>
                    </a:lnTo>
                    <a:lnTo>
                      <a:pt x="182651" y="97079"/>
                    </a:lnTo>
                    <a:lnTo>
                      <a:pt x="184328" y="100965"/>
                    </a:lnTo>
                    <a:lnTo>
                      <a:pt x="186004" y="106375"/>
                    </a:lnTo>
                    <a:lnTo>
                      <a:pt x="187147" y="111785"/>
                    </a:lnTo>
                    <a:lnTo>
                      <a:pt x="186690" y="113614"/>
                    </a:lnTo>
                    <a:lnTo>
                      <a:pt x="185547" y="115519"/>
                    </a:lnTo>
                    <a:lnTo>
                      <a:pt x="177013" y="125730"/>
                    </a:lnTo>
                    <a:lnTo>
                      <a:pt x="173888" y="131369"/>
                    </a:lnTo>
                    <a:lnTo>
                      <a:pt x="173279" y="133198"/>
                    </a:lnTo>
                    <a:lnTo>
                      <a:pt x="173279" y="136017"/>
                    </a:lnTo>
                    <a:lnTo>
                      <a:pt x="173965" y="139827"/>
                    </a:lnTo>
                    <a:lnTo>
                      <a:pt x="174727" y="142418"/>
                    </a:lnTo>
                    <a:lnTo>
                      <a:pt x="176327" y="145009"/>
                    </a:lnTo>
                    <a:lnTo>
                      <a:pt x="181813" y="148742"/>
                    </a:lnTo>
                    <a:lnTo>
                      <a:pt x="186842" y="153162"/>
                    </a:lnTo>
                    <a:lnTo>
                      <a:pt x="187452" y="154915"/>
                    </a:lnTo>
                    <a:lnTo>
                      <a:pt x="183413" y="157124"/>
                    </a:lnTo>
                    <a:lnTo>
                      <a:pt x="183032" y="158801"/>
                    </a:lnTo>
                    <a:lnTo>
                      <a:pt x="185852" y="166649"/>
                    </a:lnTo>
                    <a:lnTo>
                      <a:pt x="191262" y="178537"/>
                    </a:lnTo>
                    <a:lnTo>
                      <a:pt x="194843" y="182347"/>
                    </a:lnTo>
                    <a:lnTo>
                      <a:pt x="202768" y="185699"/>
                    </a:lnTo>
                    <a:lnTo>
                      <a:pt x="207264" y="189052"/>
                    </a:lnTo>
                    <a:lnTo>
                      <a:pt x="208864" y="189357"/>
                    </a:lnTo>
                    <a:lnTo>
                      <a:pt x="215417" y="188138"/>
                    </a:lnTo>
                    <a:lnTo>
                      <a:pt x="222047" y="189814"/>
                    </a:lnTo>
                    <a:lnTo>
                      <a:pt x="223342" y="189433"/>
                    </a:lnTo>
                    <a:lnTo>
                      <a:pt x="222199" y="184861"/>
                    </a:lnTo>
                    <a:lnTo>
                      <a:pt x="223571" y="182880"/>
                    </a:lnTo>
                    <a:lnTo>
                      <a:pt x="233248" y="176632"/>
                    </a:lnTo>
                    <a:lnTo>
                      <a:pt x="233324" y="177927"/>
                    </a:lnTo>
                    <a:lnTo>
                      <a:pt x="230200" y="182194"/>
                    </a:lnTo>
                    <a:lnTo>
                      <a:pt x="229895" y="184480"/>
                    </a:lnTo>
                    <a:lnTo>
                      <a:pt x="236982" y="185928"/>
                    </a:lnTo>
                    <a:lnTo>
                      <a:pt x="245897" y="192253"/>
                    </a:lnTo>
                    <a:lnTo>
                      <a:pt x="253365" y="192481"/>
                    </a:lnTo>
                    <a:lnTo>
                      <a:pt x="266700" y="1962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6" name="Freeform: Shape 2025">
                <a:extLst>
                  <a:ext uri="{FF2B5EF4-FFF2-40B4-BE49-F238E27FC236}">
                    <a16:creationId xmlns:a16="http://schemas.microsoft.com/office/drawing/2014/main" id="{58521274-5EBD-49ED-9BB2-A31131AF8638}"/>
                  </a:ext>
                </a:extLst>
              </p:cNvPr>
              <p:cNvSpPr/>
              <p:nvPr/>
            </p:nvSpPr>
            <p:spPr>
              <a:xfrm>
                <a:off x="1509979" y="998143"/>
                <a:ext cx="17754" cy="12191"/>
              </a:xfrm>
              <a:custGeom>
                <a:avLst/>
                <a:gdLst>
                  <a:gd name="connsiteX0" fmla="*/ 15240 w 17754"/>
                  <a:gd name="connsiteY0" fmla="*/ 7620 h 12191"/>
                  <a:gd name="connsiteX1" fmla="*/ 17297 w 17754"/>
                  <a:gd name="connsiteY1" fmla="*/ 5029 h 12191"/>
                  <a:gd name="connsiteX2" fmla="*/ 17755 w 17754"/>
                  <a:gd name="connsiteY2" fmla="*/ 3810 h 12191"/>
                  <a:gd name="connsiteX3" fmla="*/ 16688 w 17754"/>
                  <a:gd name="connsiteY3" fmla="*/ 2134 h 12191"/>
                  <a:gd name="connsiteX4" fmla="*/ 12878 w 17754"/>
                  <a:gd name="connsiteY4" fmla="*/ 0 h 12191"/>
                  <a:gd name="connsiteX5" fmla="*/ 9068 w 17754"/>
                  <a:gd name="connsiteY5" fmla="*/ 1829 h 12191"/>
                  <a:gd name="connsiteX6" fmla="*/ 0 w 17754"/>
                  <a:gd name="connsiteY6" fmla="*/ 8763 h 12191"/>
                  <a:gd name="connsiteX7" fmla="*/ 1067 w 17754"/>
                  <a:gd name="connsiteY7" fmla="*/ 10439 h 12191"/>
                  <a:gd name="connsiteX8" fmla="*/ 3581 w 17754"/>
                  <a:gd name="connsiteY8" fmla="*/ 12192 h 1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54" h="12191">
                    <a:moveTo>
                      <a:pt x="15240" y="7620"/>
                    </a:moveTo>
                    <a:lnTo>
                      <a:pt x="17297" y="5029"/>
                    </a:lnTo>
                    <a:lnTo>
                      <a:pt x="17755" y="3810"/>
                    </a:lnTo>
                    <a:lnTo>
                      <a:pt x="16688" y="2134"/>
                    </a:lnTo>
                    <a:lnTo>
                      <a:pt x="12878" y="0"/>
                    </a:lnTo>
                    <a:lnTo>
                      <a:pt x="9068" y="1829"/>
                    </a:lnTo>
                    <a:lnTo>
                      <a:pt x="0" y="8763"/>
                    </a:lnTo>
                    <a:lnTo>
                      <a:pt x="1067" y="10439"/>
                    </a:lnTo>
                    <a:lnTo>
                      <a:pt x="3581" y="121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7" name="Freeform: Shape 2026">
                <a:extLst>
                  <a:ext uri="{FF2B5EF4-FFF2-40B4-BE49-F238E27FC236}">
                    <a16:creationId xmlns:a16="http://schemas.microsoft.com/office/drawing/2014/main" id="{45F2915F-C6C6-45E6-93AA-F9FA756CEBD6}"/>
                  </a:ext>
                </a:extLst>
              </p:cNvPr>
              <p:cNvSpPr/>
              <p:nvPr/>
            </p:nvSpPr>
            <p:spPr>
              <a:xfrm>
                <a:off x="1567052" y="747598"/>
                <a:ext cx="121996" cy="27889"/>
              </a:xfrm>
              <a:custGeom>
                <a:avLst/>
                <a:gdLst>
                  <a:gd name="connsiteX0" fmla="*/ 11201 w 121996"/>
                  <a:gd name="connsiteY0" fmla="*/ 25298 h 27889"/>
                  <a:gd name="connsiteX1" fmla="*/ 72390 w 121996"/>
                  <a:gd name="connsiteY1" fmla="*/ 26060 h 27889"/>
                  <a:gd name="connsiteX2" fmla="*/ 94564 w 121996"/>
                  <a:gd name="connsiteY2" fmla="*/ 27889 h 27889"/>
                  <a:gd name="connsiteX3" fmla="*/ 98298 w 121996"/>
                  <a:gd name="connsiteY3" fmla="*/ 26899 h 27889"/>
                  <a:gd name="connsiteX4" fmla="*/ 105918 w 121996"/>
                  <a:gd name="connsiteY4" fmla="*/ 26746 h 27889"/>
                  <a:gd name="connsiteX5" fmla="*/ 106832 w 121996"/>
                  <a:gd name="connsiteY5" fmla="*/ 26060 h 27889"/>
                  <a:gd name="connsiteX6" fmla="*/ 113843 w 121996"/>
                  <a:gd name="connsiteY6" fmla="*/ 13411 h 27889"/>
                  <a:gd name="connsiteX7" fmla="*/ 121996 w 121996"/>
                  <a:gd name="connsiteY7" fmla="*/ 10897 h 27889"/>
                  <a:gd name="connsiteX8" fmla="*/ 118796 w 121996"/>
                  <a:gd name="connsiteY8" fmla="*/ 6782 h 27889"/>
                  <a:gd name="connsiteX9" fmla="*/ 115291 w 121996"/>
                  <a:gd name="connsiteY9" fmla="*/ 4343 h 27889"/>
                  <a:gd name="connsiteX10" fmla="*/ 108737 w 121996"/>
                  <a:gd name="connsiteY10" fmla="*/ 2286 h 27889"/>
                  <a:gd name="connsiteX11" fmla="*/ 104394 w 121996"/>
                  <a:gd name="connsiteY11" fmla="*/ 1829 h 27889"/>
                  <a:gd name="connsiteX12" fmla="*/ 87706 w 121996"/>
                  <a:gd name="connsiteY12" fmla="*/ 2667 h 27889"/>
                  <a:gd name="connsiteX13" fmla="*/ 62408 w 121996"/>
                  <a:gd name="connsiteY13" fmla="*/ 1295 h 27889"/>
                  <a:gd name="connsiteX14" fmla="*/ 51054 w 121996"/>
                  <a:gd name="connsiteY14" fmla="*/ 1524 h 27889"/>
                  <a:gd name="connsiteX15" fmla="*/ 40462 w 121996"/>
                  <a:gd name="connsiteY15" fmla="*/ 3200 h 27889"/>
                  <a:gd name="connsiteX16" fmla="*/ 30709 w 121996"/>
                  <a:gd name="connsiteY16" fmla="*/ 0 h 27889"/>
                  <a:gd name="connsiteX17" fmla="*/ 22936 w 121996"/>
                  <a:gd name="connsiteY17" fmla="*/ 838 h 27889"/>
                  <a:gd name="connsiteX18" fmla="*/ 5182 w 121996"/>
                  <a:gd name="connsiteY18" fmla="*/ 6401 h 27889"/>
                  <a:gd name="connsiteX19" fmla="*/ 3201 w 121996"/>
                  <a:gd name="connsiteY19" fmla="*/ 7544 h 27889"/>
                  <a:gd name="connsiteX20" fmla="*/ 1448 w 121996"/>
                  <a:gd name="connsiteY20" fmla="*/ 9830 h 27889"/>
                  <a:gd name="connsiteX21" fmla="*/ 0 w 121996"/>
                  <a:gd name="connsiteY21" fmla="*/ 13335 h 27889"/>
                  <a:gd name="connsiteX22" fmla="*/ 533 w 121996"/>
                  <a:gd name="connsiteY22" fmla="*/ 16231 h 27889"/>
                  <a:gd name="connsiteX23" fmla="*/ 8534 w 121996"/>
                  <a:gd name="connsiteY23" fmla="*/ 23698 h 2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996" h="27889">
                    <a:moveTo>
                      <a:pt x="11201" y="25298"/>
                    </a:moveTo>
                    <a:lnTo>
                      <a:pt x="72390" y="26060"/>
                    </a:lnTo>
                    <a:lnTo>
                      <a:pt x="94564" y="27889"/>
                    </a:lnTo>
                    <a:lnTo>
                      <a:pt x="98298" y="26899"/>
                    </a:lnTo>
                    <a:lnTo>
                      <a:pt x="105918" y="26746"/>
                    </a:lnTo>
                    <a:lnTo>
                      <a:pt x="106832" y="26060"/>
                    </a:lnTo>
                    <a:lnTo>
                      <a:pt x="113843" y="13411"/>
                    </a:lnTo>
                    <a:lnTo>
                      <a:pt x="121996" y="10897"/>
                    </a:lnTo>
                    <a:lnTo>
                      <a:pt x="118796" y="6782"/>
                    </a:lnTo>
                    <a:lnTo>
                      <a:pt x="115291" y="4343"/>
                    </a:lnTo>
                    <a:lnTo>
                      <a:pt x="108737" y="2286"/>
                    </a:lnTo>
                    <a:lnTo>
                      <a:pt x="104394" y="1829"/>
                    </a:lnTo>
                    <a:lnTo>
                      <a:pt x="87706" y="2667"/>
                    </a:lnTo>
                    <a:lnTo>
                      <a:pt x="62408" y="1295"/>
                    </a:lnTo>
                    <a:lnTo>
                      <a:pt x="51054" y="1524"/>
                    </a:lnTo>
                    <a:lnTo>
                      <a:pt x="40462" y="3200"/>
                    </a:lnTo>
                    <a:lnTo>
                      <a:pt x="30709" y="0"/>
                    </a:lnTo>
                    <a:lnTo>
                      <a:pt x="22936" y="838"/>
                    </a:lnTo>
                    <a:lnTo>
                      <a:pt x="5182" y="6401"/>
                    </a:lnTo>
                    <a:lnTo>
                      <a:pt x="3201" y="7544"/>
                    </a:lnTo>
                    <a:lnTo>
                      <a:pt x="1448" y="9830"/>
                    </a:lnTo>
                    <a:lnTo>
                      <a:pt x="0" y="13335"/>
                    </a:lnTo>
                    <a:lnTo>
                      <a:pt x="533" y="16231"/>
                    </a:lnTo>
                    <a:lnTo>
                      <a:pt x="8534" y="2369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8" name="Freeform: Shape 2027">
                <a:extLst>
                  <a:ext uri="{FF2B5EF4-FFF2-40B4-BE49-F238E27FC236}">
                    <a16:creationId xmlns:a16="http://schemas.microsoft.com/office/drawing/2014/main" id="{9B0B5189-2483-4495-A545-391453F2D669}"/>
                  </a:ext>
                </a:extLst>
              </p:cNvPr>
              <p:cNvSpPr/>
              <p:nvPr/>
            </p:nvSpPr>
            <p:spPr>
              <a:xfrm>
                <a:off x="1445361" y="1036853"/>
                <a:ext cx="68122" cy="22631"/>
              </a:xfrm>
              <a:custGeom>
                <a:avLst/>
                <a:gdLst>
                  <a:gd name="connsiteX0" fmla="*/ 52578 w 68122"/>
                  <a:gd name="connsiteY0" fmla="*/ 686 h 22631"/>
                  <a:gd name="connsiteX1" fmla="*/ 32233 w 68122"/>
                  <a:gd name="connsiteY1" fmla="*/ 6020 h 22631"/>
                  <a:gd name="connsiteX2" fmla="*/ 23165 w 68122"/>
                  <a:gd name="connsiteY2" fmla="*/ 7010 h 22631"/>
                  <a:gd name="connsiteX3" fmla="*/ 19812 w 68122"/>
                  <a:gd name="connsiteY3" fmla="*/ 8077 h 22631"/>
                  <a:gd name="connsiteX4" fmla="*/ 17450 w 68122"/>
                  <a:gd name="connsiteY4" fmla="*/ 9449 h 22631"/>
                  <a:gd name="connsiteX5" fmla="*/ 15926 w 68122"/>
                  <a:gd name="connsiteY5" fmla="*/ 11201 h 22631"/>
                  <a:gd name="connsiteX6" fmla="*/ 12421 w 68122"/>
                  <a:gd name="connsiteY6" fmla="*/ 12421 h 22631"/>
                  <a:gd name="connsiteX7" fmla="*/ 2743 w 68122"/>
                  <a:gd name="connsiteY7" fmla="*/ 14097 h 22631"/>
                  <a:gd name="connsiteX8" fmla="*/ 457 w 68122"/>
                  <a:gd name="connsiteY8" fmla="*/ 15240 h 22631"/>
                  <a:gd name="connsiteX9" fmla="*/ 0 w 68122"/>
                  <a:gd name="connsiteY9" fmla="*/ 16383 h 22631"/>
                  <a:gd name="connsiteX10" fmla="*/ 1219 w 68122"/>
                  <a:gd name="connsiteY10" fmla="*/ 17602 h 22631"/>
                  <a:gd name="connsiteX11" fmla="*/ 4572 w 68122"/>
                  <a:gd name="connsiteY11" fmla="*/ 18898 h 22631"/>
                  <a:gd name="connsiteX12" fmla="*/ 17145 w 68122"/>
                  <a:gd name="connsiteY12" fmla="*/ 22631 h 22631"/>
                  <a:gd name="connsiteX13" fmla="*/ 23241 w 68122"/>
                  <a:gd name="connsiteY13" fmla="*/ 22250 h 22631"/>
                  <a:gd name="connsiteX14" fmla="*/ 25375 w 68122"/>
                  <a:gd name="connsiteY14" fmla="*/ 21412 h 22631"/>
                  <a:gd name="connsiteX15" fmla="*/ 28118 w 68122"/>
                  <a:gd name="connsiteY15" fmla="*/ 19355 h 22631"/>
                  <a:gd name="connsiteX16" fmla="*/ 33299 w 68122"/>
                  <a:gd name="connsiteY16" fmla="*/ 19964 h 22631"/>
                  <a:gd name="connsiteX17" fmla="*/ 44425 w 68122"/>
                  <a:gd name="connsiteY17" fmla="*/ 18440 h 22631"/>
                  <a:gd name="connsiteX18" fmla="*/ 49225 w 68122"/>
                  <a:gd name="connsiteY18" fmla="*/ 16916 h 22631"/>
                  <a:gd name="connsiteX19" fmla="*/ 60274 w 68122"/>
                  <a:gd name="connsiteY19" fmla="*/ 10973 h 22631"/>
                  <a:gd name="connsiteX20" fmla="*/ 64389 w 68122"/>
                  <a:gd name="connsiteY20" fmla="*/ 8153 h 22631"/>
                  <a:gd name="connsiteX21" fmla="*/ 67589 w 68122"/>
                  <a:gd name="connsiteY21" fmla="*/ 4572 h 22631"/>
                  <a:gd name="connsiteX22" fmla="*/ 68123 w 68122"/>
                  <a:gd name="connsiteY22" fmla="*/ 3200 h 22631"/>
                  <a:gd name="connsiteX23" fmla="*/ 67818 w 68122"/>
                  <a:gd name="connsiteY23" fmla="*/ 1829 h 22631"/>
                  <a:gd name="connsiteX24" fmla="*/ 66599 w 68122"/>
                  <a:gd name="connsiteY24" fmla="*/ 457 h 22631"/>
                  <a:gd name="connsiteX25" fmla="*/ 62636 w 68122"/>
                  <a:gd name="connsiteY25" fmla="*/ 0 h 2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122" h="22631">
                    <a:moveTo>
                      <a:pt x="52578" y="686"/>
                    </a:moveTo>
                    <a:lnTo>
                      <a:pt x="32233" y="6020"/>
                    </a:lnTo>
                    <a:lnTo>
                      <a:pt x="23165" y="7010"/>
                    </a:lnTo>
                    <a:lnTo>
                      <a:pt x="19812" y="8077"/>
                    </a:lnTo>
                    <a:lnTo>
                      <a:pt x="17450" y="9449"/>
                    </a:lnTo>
                    <a:lnTo>
                      <a:pt x="15926" y="11201"/>
                    </a:lnTo>
                    <a:lnTo>
                      <a:pt x="12421" y="12421"/>
                    </a:lnTo>
                    <a:lnTo>
                      <a:pt x="2743" y="14097"/>
                    </a:lnTo>
                    <a:lnTo>
                      <a:pt x="457" y="15240"/>
                    </a:lnTo>
                    <a:lnTo>
                      <a:pt x="0" y="16383"/>
                    </a:lnTo>
                    <a:lnTo>
                      <a:pt x="1219" y="17602"/>
                    </a:lnTo>
                    <a:lnTo>
                      <a:pt x="4572" y="18898"/>
                    </a:lnTo>
                    <a:lnTo>
                      <a:pt x="17145" y="22631"/>
                    </a:lnTo>
                    <a:lnTo>
                      <a:pt x="23241" y="22250"/>
                    </a:lnTo>
                    <a:lnTo>
                      <a:pt x="25375" y="21412"/>
                    </a:lnTo>
                    <a:lnTo>
                      <a:pt x="28118" y="19355"/>
                    </a:lnTo>
                    <a:lnTo>
                      <a:pt x="33299" y="19964"/>
                    </a:lnTo>
                    <a:lnTo>
                      <a:pt x="44425" y="18440"/>
                    </a:lnTo>
                    <a:lnTo>
                      <a:pt x="49225" y="16916"/>
                    </a:lnTo>
                    <a:lnTo>
                      <a:pt x="60274" y="10973"/>
                    </a:lnTo>
                    <a:lnTo>
                      <a:pt x="64389" y="8153"/>
                    </a:lnTo>
                    <a:lnTo>
                      <a:pt x="67589" y="4572"/>
                    </a:lnTo>
                    <a:lnTo>
                      <a:pt x="68123" y="3200"/>
                    </a:lnTo>
                    <a:lnTo>
                      <a:pt x="67818" y="1829"/>
                    </a:lnTo>
                    <a:lnTo>
                      <a:pt x="66599" y="457"/>
                    </a:lnTo>
                    <a:lnTo>
                      <a:pt x="62636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9" name="Freeform: Shape 2028">
                <a:extLst>
                  <a:ext uri="{FF2B5EF4-FFF2-40B4-BE49-F238E27FC236}">
                    <a16:creationId xmlns:a16="http://schemas.microsoft.com/office/drawing/2014/main" id="{D3FE92F5-DF88-43C6-A54E-69834C88B8FF}"/>
                  </a:ext>
                </a:extLst>
              </p:cNvPr>
              <p:cNvSpPr/>
              <p:nvPr/>
            </p:nvSpPr>
            <p:spPr>
              <a:xfrm>
                <a:off x="1538249" y="918895"/>
                <a:ext cx="41071" cy="22174"/>
              </a:xfrm>
              <a:custGeom>
                <a:avLst/>
                <a:gdLst>
                  <a:gd name="connsiteX0" fmla="*/ 26137 w 41071"/>
                  <a:gd name="connsiteY0" fmla="*/ 11582 h 22174"/>
                  <a:gd name="connsiteX1" fmla="*/ 30328 w 41071"/>
                  <a:gd name="connsiteY1" fmla="*/ 14021 h 22174"/>
                  <a:gd name="connsiteX2" fmla="*/ 33452 w 41071"/>
                  <a:gd name="connsiteY2" fmla="*/ 13868 h 22174"/>
                  <a:gd name="connsiteX3" fmla="*/ 36500 w 41071"/>
                  <a:gd name="connsiteY3" fmla="*/ 11278 h 22174"/>
                  <a:gd name="connsiteX4" fmla="*/ 40767 w 41071"/>
                  <a:gd name="connsiteY4" fmla="*/ 8839 h 22174"/>
                  <a:gd name="connsiteX5" fmla="*/ 41072 w 41071"/>
                  <a:gd name="connsiteY5" fmla="*/ 7849 h 22174"/>
                  <a:gd name="connsiteX6" fmla="*/ 37948 w 41071"/>
                  <a:gd name="connsiteY6" fmla="*/ 5410 h 22174"/>
                  <a:gd name="connsiteX7" fmla="*/ 33909 w 41071"/>
                  <a:gd name="connsiteY7" fmla="*/ 3200 h 22174"/>
                  <a:gd name="connsiteX8" fmla="*/ 25222 w 41071"/>
                  <a:gd name="connsiteY8" fmla="*/ 0 h 22174"/>
                  <a:gd name="connsiteX9" fmla="*/ 24155 w 41071"/>
                  <a:gd name="connsiteY9" fmla="*/ 610 h 22174"/>
                  <a:gd name="connsiteX10" fmla="*/ 23317 w 41071"/>
                  <a:gd name="connsiteY10" fmla="*/ 1905 h 22174"/>
                  <a:gd name="connsiteX11" fmla="*/ 22936 w 41071"/>
                  <a:gd name="connsiteY11" fmla="*/ 3810 h 22174"/>
                  <a:gd name="connsiteX12" fmla="*/ 19279 w 41071"/>
                  <a:gd name="connsiteY12" fmla="*/ 5563 h 22174"/>
                  <a:gd name="connsiteX13" fmla="*/ 6325 w 41071"/>
                  <a:gd name="connsiteY13" fmla="*/ 9068 h 22174"/>
                  <a:gd name="connsiteX14" fmla="*/ 1448 w 41071"/>
                  <a:gd name="connsiteY14" fmla="*/ 11278 h 22174"/>
                  <a:gd name="connsiteX15" fmla="*/ 0 w 41071"/>
                  <a:gd name="connsiteY15" fmla="*/ 14554 h 22174"/>
                  <a:gd name="connsiteX16" fmla="*/ 1905 w 41071"/>
                  <a:gd name="connsiteY16" fmla="*/ 18821 h 22174"/>
                  <a:gd name="connsiteX17" fmla="*/ 4039 w 41071"/>
                  <a:gd name="connsiteY17" fmla="*/ 21412 h 22174"/>
                  <a:gd name="connsiteX18" fmla="*/ 6325 w 41071"/>
                  <a:gd name="connsiteY18" fmla="*/ 22174 h 22174"/>
                  <a:gd name="connsiteX19" fmla="*/ 11506 w 41071"/>
                  <a:gd name="connsiteY19" fmla="*/ 21336 h 22174"/>
                  <a:gd name="connsiteX20" fmla="*/ 13183 w 41071"/>
                  <a:gd name="connsiteY20" fmla="*/ 20269 h 22174"/>
                  <a:gd name="connsiteX21" fmla="*/ 15392 w 41071"/>
                  <a:gd name="connsiteY21" fmla="*/ 17374 h 22174"/>
                  <a:gd name="connsiteX22" fmla="*/ 21641 w 41071"/>
                  <a:gd name="connsiteY22" fmla="*/ 12497 h 2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71" h="22174">
                    <a:moveTo>
                      <a:pt x="26137" y="11582"/>
                    </a:moveTo>
                    <a:lnTo>
                      <a:pt x="30328" y="14021"/>
                    </a:lnTo>
                    <a:lnTo>
                      <a:pt x="33452" y="13868"/>
                    </a:lnTo>
                    <a:lnTo>
                      <a:pt x="36500" y="11278"/>
                    </a:lnTo>
                    <a:lnTo>
                      <a:pt x="40767" y="8839"/>
                    </a:lnTo>
                    <a:lnTo>
                      <a:pt x="41072" y="7849"/>
                    </a:lnTo>
                    <a:lnTo>
                      <a:pt x="37948" y="5410"/>
                    </a:lnTo>
                    <a:lnTo>
                      <a:pt x="33909" y="3200"/>
                    </a:lnTo>
                    <a:lnTo>
                      <a:pt x="25222" y="0"/>
                    </a:lnTo>
                    <a:lnTo>
                      <a:pt x="24155" y="610"/>
                    </a:lnTo>
                    <a:lnTo>
                      <a:pt x="23317" y="1905"/>
                    </a:lnTo>
                    <a:lnTo>
                      <a:pt x="22936" y="3810"/>
                    </a:lnTo>
                    <a:lnTo>
                      <a:pt x="19279" y="5563"/>
                    </a:lnTo>
                    <a:lnTo>
                      <a:pt x="6325" y="9068"/>
                    </a:lnTo>
                    <a:lnTo>
                      <a:pt x="1448" y="11278"/>
                    </a:lnTo>
                    <a:lnTo>
                      <a:pt x="0" y="14554"/>
                    </a:lnTo>
                    <a:lnTo>
                      <a:pt x="1905" y="18821"/>
                    </a:lnTo>
                    <a:lnTo>
                      <a:pt x="4039" y="21412"/>
                    </a:lnTo>
                    <a:lnTo>
                      <a:pt x="6325" y="22174"/>
                    </a:lnTo>
                    <a:lnTo>
                      <a:pt x="11506" y="21336"/>
                    </a:lnTo>
                    <a:lnTo>
                      <a:pt x="13183" y="20269"/>
                    </a:lnTo>
                    <a:lnTo>
                      <a:pt x="15392" y="17374"/>
                    </a:lnTo>
                    <a:lnTo>
                      <a:pt x="21641" y="1249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0" name="Freeform: Shape 2029">
                <a:extLst>
                  <a:ext uri="{FF2B5EF4-FFF2-40B4-BE49-F238E27FC236}">
                    <a16:creationId xmlns:a16="http://schemas.microsoft.com/office/drawing/2014/main" id="{72004437-9D43-44D7-AC8F-3FE6D293AF05}"/>
                  </a:ext>
                </a:extLst>
              </p:cNvPr>
              <p:cNvSpPr/>
              <p:nvPr/>
            </p:nvSpPr>
            <p:spPr>
              <a:xfrm>
                <a:off x="1251966" y="867232"/>
                <a:ext cx="92963" cy="43205"/>
              </a:xfrm>
              <a:custGeom>
                <a:avLst/>
                <a:gdLst>
                  <a:gd name="connsiteX0" fmla="*/ 72466 w 92963"/>
                  <a:gd name="connsiteY0" fmla="*/ 9144 h 43205"/>
                  <a:gd name="connsiteX1" fmla="*/ 70637 w 92963"/>
                  <a:gd name="connsiteY1" fmla="*/ 2438 h 43205"/>
                  <a:gd name="connsiteX2" fmla="*/ 64999 w 92963"/>
                  <a:gd name="connsiteY2" fmla="*/ 381 h 43205"/>
                  <a:gd name="connsiteX3" fmla="*/ 50673 w 92963"/>
                  <a:gd name="connsiteY3" fmla="*/ 0 h 43205"/>
                  <a:gd name="connsiteX4" fmla="*/ 32385 w 92963"/>
                  <a:gd name="connsiteY4" fmla="*/ 4267 h 43205"/>
                  <a:gd name="connsiteX5" fmla="*/ 15316 w 92963"/>
                  <a:gd name="connsiteY5" fmla="*/ 7087 h 43205"/>
                  <a:gd name="connsiteX6" fmla="*/ 2134 w 92963"/>
                  <a:gd name="connsiteY6" fmla="*/ 10287 h 43205"/>
                  <a:gd name="connsiteX7" fmla="*/ 0 w 92963"/>
                  <a:gd name="connsiteY7" fmla="*/ 16078 h 43205"/>
                  <a:gd name="connsiteX8" fmla="*/ 6325 w 92963"/>
                  <a:gd name="connsiteY8" fmla="*/ 20955 h 43205"/>
                  <a:gd name="connsiteX9" fmla="*/ 16307 w 92963"/>
                  <a:gd name="connsiteY9" fmla="*/ 20955 h 43205"/>
                  <a:gd name="connsiteX10" fmla="*/ 23470 w 92963"/>
                  <a:gd name="connsiteY10" fmla="*/ 21717 h 43205"/>
                  <a:gd name="connsiteX11" fmla="*/ 16307 w 92963"/>
                  <a:gd name="connsiteY11" fmla="*/ 29870 h 43205"/>
                  <a:gd name="connsiteX12" fmla="*/ 24689 w 92963"/>
                  <a:gd name="connsiteY12" fmla="*/ 33071 h 43205"/>
                  <a:gd name="connsiteX13" fmla="*/ 46711 w 92963"/>
                  <a:gd name="connsiteY13" fmla="*/ 27889 h 43205"/>
                  <a:gd name="connsiteX14" fmla="*/ 52883 w 92963"/>
                  <a:gd name="connsiteY14" fmla="*/ 31013 h 43205"/>
                  <a:gd name="connsiteX15" fmla="*/ 45034 w 92963"/>
                  <a:gd name="connsiteY15" fmla="*/ 38557 h 43205"/>
                  <a:gd name="connsiteX16" fmla="*/ 42291 w 92963"/>
                  <a:gd name="connsiteY16" fmla="*/ 43129 h 43205"/>
                  <a:gd name="connsiteX17" fmla="*/ 56693 w 92963"/>
                  <a:gd name="connsiteY17" fmla="*/ 43205 h 43205"/>
                  <a:gd name="connsiteX18" fmla="*/ 70790 w 92963"/>
                  <a:gd name="connsiteY18" fmla="*/ 41910 h 43205"/>
                  <a:gd name="connsiteX19" fmla="*/ 73457 w 92963"/>
                  <a:gd name="connsiteY19" fmla="*/ 39700 h 43205"/>
                  <a:gd name="connsiteX20" fmla="*/ 76886 w 92963"/>
                  <a:gd name="connsiteY20" fmla="*/ 34900 h 43205"/>
                  <a:gd name="connsiteX21" fmla="*/ 80924 w 92963"/>
                  <a:gd name="connsiteY21" fmla="*/ 32842 h 43205"/>
                  <a:gd name="connsiteX22" fmla="*/ 91440 w 92963"/>
                  <a:gd name="connsiteY22" fmla="*/ 30328 h 43205"/>
                  <a:gd name="connsiteX23" fmla="*/ 92964 w 92963"/>
                  <a:gd name="connsiteY23" fmla="*/ 29413 h 43205"/>
                  <a:gd name="connsiteX24" fmla="*/ 92583 w 92963"/>
                  <a:gd name="connsiteY24" fmla="*/ 28270 h 43205"/>
                  <a:gd name="connsiteX25" fmla="*/ 84430 w 92963"/>
                  <a:gd name="connsiteY25" fmla="*/ 23470 h 43205"/>
                  <a:gd name="connsiteX26" fmla="*/ 76733 w 92963"/>
                  <a:gd name="connsiteY26" fmla="*/ 17831 h 43205"/>
                  <a:gd name="connsiteX27" fmla="*/ 74295 w 92963"/>
                  <a:gd name="connsiteY27" fmla="*/ 17145 h 4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2963" h="43205">
                    <a:moveTo>
                      <a:pt x="72466" y="9144"/>
                    </a:moveTo>
                    <a:lnTo>
                      <a:pt x="70637" y="2438"/>
                    </a:lnTo>
                    <a:lnTo>
                      <a:pt x="64999" y="381"/>
                    </a:lnTo>
                    <a:lnTo>
                      <a:pt x="50673" y="0"/>
                    </a:lnTo>
                    <a:lnTo>
                      <a:pt x="32385" y="4267"/>
                    </a:lnTo>
                    <a:lnTo>
                      <a:pt x="15316" y="7087"/>
                    </a:lnTo>
                    <a:lnTo>
                      <a:pt x="2134" y="10287"/>
                    </a:lnTo>
                    <a:lnTo>
                      <a:pt x="0" y="16078"/>
                    </a:lnTo>
                    <a:lnTo>
                      <a:pt x="6325" y="20955"/>
                    </a:lnTo>
                    <a:lnTo>
                      <a:pt x="16307" y="20955"/>
                    </a:lnTo>
                    <a:lnTo>
                      <a:pt x="23470" y="21717"/>
                    </a:lnTo>
                    <a:lnTo>
                      <a:pt x="16307" y="29870"/>
                    </a:lnTo>
                    <a:lnTo>
                      <a:pt x="24689" y="33071"/>
                    </a:lnTo>
                    <a:lnTo>
                      <a:pt x="46711" y="27889"/>
                    </a:lnTo>
                    <a:lnTo>
                      <a:pt x="52883" y="31013"/>
                    </a:lnTo>
                    <a:lnTo>
                      <a:pt x="45034" y="38557"/>
                    </a:lnTo>
                    <a:lnTo>
                      <a:pt x="42291" y="43129"/>
                    </a:lnTo>
                    <a:lnTo>
                      <a:pt x="56693" y="43205"/>
                    </a:lnTo>
                    <a:lnTo>
                      <a:pt x="70790" y="41910"/>
                    </a:lnTo>
                    <a:lnTo>
                      <a:pt x="73457" y="39700"/>
                    </a:lnTo>
                    <a:lnTo>
                      <a:pt x="76886" y="34900"/>
                    </a:lnTo>
                    <a:lnTo>
                      <a:pt x="80924" y="32842"/>
                    </a:lnTo>
                    <a:lnTo>
                      <a:pt x="91440" y="30328"/>
                    </a:lnTo>
                    <a:lnTo>
                      <a:pt x="92964" y="29413"/>
                    </a:lnTo>
                    <a:lnTo>
                      <a:pt x="92583" y="28270"/>
                    </a:lnTo>
                    <a:lnTo>
                      <a:pt x="84430" y="23470"/>
                    </a:lnTo>
                    <a:lnTo>
                      <a:pt x="76733" y="17831"/>
                    </a:lnTo>
                    <a:lnTo>
                      <a:pt x="74295" y="1714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1" name="Freeform: Shape 2030">
                <a:extLst>
                  <a:ext uri="{FF2B5EF4-FFF2-40B4-BE49-F238E27FC236}">
                    <a16:creationId xmlns:a16="http://schemas.microsoft.com/office/drawing/2014/main" id="{77FAF4B9-6600-41D4-B273-2A52452EC8E6}"/>
                  </a:ext>
                </a:extLst>
              </p:cNvPr>
              <p:cNvSpPr/>
              <p:nvPr/>
            </p:nvSpPr>
            <p:spPr>
              <a:xfrm>
                <a:off x="1591437" y="1031976"/>
                <a:ext cx="205130" cy="159943"/>
              </a:xfrm>
              <a:custGeom>
                <a:avLst/>
                <a:gdLst>
                  <a:gd name="connsiteX0" fmla="*/ 170459 w 205130"/>
                  <a:gd name="connsiteY0" fmla="*/ 65227 h 159943"/>
                  <a:gd name="connsiteX1" fmla="*/ 177470 w 205130"/>
                  <a:gd name="connsiteY1" fmla="*/ 56921 h 159943"/>
                  <a:gd name="connsiteX2" fmla="*/ 180061 w 205130"/>
                  <a:gd name="connsiteY2" fmla="*/ 53111 h 159943"/>
                  <a:gd name="connsiteX3" fmla="*/ 181051 w 205130"/>
                  <a:gd name="connsiteY3" fmla="*/ 50521 h 159943"/>
                  <a:gd name="connsiteX4" fmla="*/ 182651 w 205130"/>
                  <a:gd name="connsiteY4" fmla="*/ 48692 h 159943"/>
                  <a:gd name="connsiteX5" fmla="*/ 189205 w 205130"/>
                  <a:gd name="connsiteY5" fmla="*/ 44729 h 159943"/>
                  <a:gd name="connsiteX6" fmla="*/ 196977 w 205130"/>
                  <a:gd name="connsiteY6" fmla="*/ 36881 h 159943"/>
                  <a:gd name="connsiteX7" fmla="*/ 200787 w 205130"/>
                  <a:gd name="connsiteY7" fmla="*/ 31852 h 159943"/>
                  <a:gd name="connsiteX8" fmla="*/ 204064 w 205130"/>
                  <a:gd name="connsiteY8" fmla="*/ 26518 h 159943"/>
                  <a:gd name="connsiteX9" fmla="*/ 205130 w 205130"/>
                  <a:gd name="connsiteY9" fmla="*/ 23317 h 159943"/>
                  <a:gd name="connsiteX10" fmla="*/ 201168 w 205130"/>
                  <a:gd name="connsiteY10" fmla="*/ 20269 h 159943"/>
                  <a:gd name="connsiteX11" fmla="*/ 194539 w 205130"/>
                  <a:gd name="connsiteY11" fmla="*/ 17069 h 159943"/>
                  <a:gd name="connsiteX12" fmla="*/ 176708 w 205130"/>
                  <a:gd name="connsiteY12" fmla="*/ 12802 h 159943"/>
                  <a:gd name="connsiteX13" fmla="*/ 155677 w 205130"/>
                  <a:gd name="connsiteY13" fmla="*/ 11354 h 159943"/>
                  <a:gd name="connsiteX14" fmla="*/ 146228 w 205130"/>
                  <a:gd name="connsiteY14" fmla="*/ 12497 h 159943"/>
                  <a:gd name="connsiteX15" fmla="*/ 132740 w 205130"/>
                  <a:gd name="connsiteY15" fmla="*/ 15545 h 159943"/>
                  <a:gd name="connsiteX16" fmla="*/ 129159 w 205130"/>
                  <a:gd name="connsiteY16" fmla="*/ 14021 h 159943"/>
                  <a:gd name="connsiteX17" fmla="*/ 122225 w 205130"/>
                  <a:gd name="connsiteY17" fmla="*/ 8763 h 159943"/>
                  <a:gd name="connsiteX18" fmla="*/ 118643 w 205130"/>
                  <a:gd name="connsiteY18" fmla="*/ 7239 h 159943"/>
                  <a:gd name="connsiteX19" fmla="*/ 111176 w 205130"/>
                  <a:gd name="connsiteY19" fmla="*/ 4877 h 159943"/>
                  <a:gd name="connsiteX20" fmla="*/ 96012 w 205130"/>
                  <a:gd name="connsiteY20" fmla="*/ 1372 h 159943"/>
                  <a:gd name="connsiteX21" fmla="*/ 86716 w 205130"/>
                  <a:gd name="connsiteY21" fmla="*/ 0 h 159943"/>
                  <a:gd name="connsiteX22" fmla="*/ 81305 w 205130"/>
                  <a:gd name="connsiteY22" fmla="*/ 914 h 159943"/>
                  <a:gd name="connsiteX23" fmla="*/ 72161 w 205130"/>
                  <a:gd name="connsiteY23" fmla="*/ 4572 h 159943"/>
                  <a:gd name="connsiteX24" fmla="*/ 66218 w 205130"/>
                  <a:gd name="connsiteY24" fmla="*/ 3581 h 159943"/>
                  <a:gd name="connsiteX25" fmla="*/ 45187 w 205130"/>
                  <a:gd name="connsiteY25" fmla="*/ 4953 h 159943"/>
                  <a:gd name="connsiteX26" fmla="*/ 35585 w 205130"/>
                  <a:gd name="connsiteY26" fmla="*/ 7011 h 159943"/>
                  <a:gd name="connsiteX27" fmla="*/ 26137 w 205130"/>
                  <a:gd name="connsiteY27" fmla="*/ 10363 h 159943"/>
                  <a:gd name="connsiteX28" fmla="*/ 23546 w 205130"/>
                  <a:gd name="connsiteY28" fmla="*/ 11659 h 159943"/>
                  <a:gd name="connsiteX29" fmla="*/ 20422 w 205130"/>
                  <a:gd name="connsiteY29" fmla="*/ 14554 h 159943"/>
                  <a:gd name="connsiteX30" fmla="*/ 19507 w 205130"/>
                  <a:gd name="connsiteY30" fmla="*/ 16383 h 159943"/>
                  <a:gd name="connsiteX31" fmla="*/ 19202 w 205130"/>
                  <a:gd name="connsiteY31" fmla="*/ 18517 h 159943"/>
                  <a:gd name="connsiteX32" fmla="*/ 19355 w 205130"/>
                  <a:gd name="connsiteY32" fmla="*/ 20422 h 159943"/>
                  <a:gd name="connsiteX33" fmla="*/ 19888 w 205130"/>
                  <a:gd name="connsiteY33" fmla="*/ 22327 h 159943"/>
                  <a:gd name="connsiteX34" fmla="*/ 22784 w 205130"/>
                  <a:gd name="connsiteY34" fmla="*/ 28042 h 159943"/>
                  <a:gd name="connsiteX35" fmla="*/ 29108 w 205130"/>
                  <a:gd name="connsiteY35" fmla="*/ 34671 h 159943"/>
                  <a:gd name="connsiteX36" fmla="*/ 32994 w 205130"/>
                  <a:gd name="connsiteY36" fmla="*/ 36881 h 159943"/>
                  <a:gd name="connsiteX37" fmla="*/ 37109 w 205130"/>
                  <a:gd name="connsiteY37" fmla="*/ 37948 h 159943"/>
                  <a:gd name="connsiteX38" fmla="*/ 36804 w 205130"/>
                  <a:gd name="connsiteY38" fmla="*/ 38557 h 159943"/>
                  <a:gd name="connsiteX39" fmla="*/ 32156 w 205130"/>
                  <a:gd name="connsiteY39" fmla="*/ 38633 h 159943"/>
                  <a:gd name="connsiteX40" fmla="*/ 25222 w 205130"/>
                  <a:gd name="connsiteY40" fmla="*/ 36957 h 159943"/>
                  <a:gd name="connsiteX41" fmla="*/ 10134 w 205130"/>
                  <a:gd name="connsiteY41" fmla="*/ 31776 h 159943"/>
                  <a:gd name="connsiteX42" fmla="*/ 7772 w 205130"/>
                  <a:gd name="connsiteY42" fmla="*/ 32004 h 159943"/>
                  <a:gd name="connsiteX43" fmla="*/ 2972 w 205130"/>
                  <a:gd name="connsiteY43" fmla="*/ 33757 h 159943"/>
                  <a:gd name="connsiteX44" fmla="*/ 533 w 205130"/>
                  <a:gd name="connsiteY44" fmla="*/ 36195 h 159943"/>
                  <a:gd name="connsiteX45" fmla="*/ 76 w 205130"/>
                  <a:gd name="connsiteY45" fmla="*/ 38024 h 159943"/>
                  <a:gd name="connsiteX46" fmla="*/ 0 w 205130"/>
                  <a:gd name="connsiteY46" fmla="*/ 40462 h 159943"/>
                  <a:gd name="connsiteX47" fmla="*/ 152 w 205130"/>
                  <a:gd name="connsiteY47" fmla="*/ 46482 h 159943"/>
                  <a:gd name="connsiteX48" fmla="*/ 1676 w 205130"/>
                  <a:gd name="connsiteY48" fmla="*/ 63475 h 159943"/>
                  <a:gd name="connsiteX49" fmla="*/ 2210 w 205130"/>
                  <a:gd name="connsiteY49" fmla="*/ 74752 h 159943"/>
                  <a:gd name="connsiteX50" fmla="*/ 2134 w 205130"/>
                  <a:gd name="connsiteY50" fmla="*/ 79096 h 159943"/>
                  <a:gd name="connsiteX51" fmla="*/ 1372 w 205130"/>
                  <a:gd name="connsiteY51" fmla="*/ 87630 h 159943"/>
                  <a:gd name="connsiteX52" fmla="*/ 1295 w 205130"/>
                  <a:gd name="connsiteY52" fmla="*/ 91821 h 159943"/>
                  <a:gd name="connsiteX53" fmla="*/ 1753 w 205130"/>
                  <a:gd name="connsiteY53" fmla="*/ 96012 h 159943"/>
                  <a:gd name="connsiteX54" fmla="*/ 2591 w 205130"/>
                  <a:gd name="connsiteY54" fmla="*/ 99898 h 159943"/>
                  <a:gd name="connsiteX55" fmla="*/ 3886 w 205130"/>
                  <a:gd name="connsiteY55" fmla="*/ 103480 h 159943"/>
                  <a:gd name="connsiteX56" fmla="*/ 15316 w 205130"/>
                  <a:gd name="connsiteY56" fmla="*/ 123825 h 159943"/>
                  <a:gd name="connsiteX57" fmla="*/ 17602 w 205130"/>
                  <a:gd name="connsiteY57" fmla="*/ 135179 h 159943"/>
                  <a:gd name="connsiteX58" fmla="*/ 18669 w 205130"/>
                  <a:gd name="connsiteY58" fmla="*/ 147066 h 159943"/>
                  <a:gd name="connsiteX59" fmla="*/ 17602 w 205130"/>
                  <a:gd name="connsiteY59" fmla="*/ 158039 h 159943"/>
                  <a:gd name="connsiteX60" fmla="*/ 24765 w 205130"/>
                  <a:gd name="connsiteY60" fmla="*/ 159029 h 159943"/>
                  <a:gd name="connsiteX61" fmla="*/ 40157 w 205130"/>
                  <a:gd name="connsiteY61" fmla="*/ 156972 h 159943"/>
                  <a:gd name="connsiteX62" fmla="*/ 44577 w 205130"/>
                  <a:gd name="connsiteY62" fmla="*/ 156820 h 159943"/>
                  <a:gd name="connsiteX63" fmla="*/ 58293 w 205130"/>
                  <a:gd name="connsiteY63" fmla="*/ 159944 h 159943"/>
                  <a:gd name="connsiteX64" fmla="*/ 62408 w 205130"/>
                  <a:gd name="connsiteY64" fmla="*/ 157886 h 159943"/>
                  <a:gd name="connsiteX65" fmla="*/ 64922 w 205130"/>
                  <a:gd name="connsiteY65" fmla="*/ 150647 h 159943"/>
                  <a:gd name="connsiteX66" fmla="*/ 68885 w 205130"/>
                  <a:gd name="connsiteY66" fmla="*/ 141808 h 159943"/>
                  <a:gd name="connsiteX67" fmla="*/ 81077 w 205130"/>
                  <a:gd name="connsiteY67" fmla="*/ 129616 h 159943"/>
                  <a:gd name="connsiteX68" fmla="*/ 81610 w 205130"/>
                  <a:gd name="connsiteY68" fmla="*/ 128549 h 159943"/>
                  <a:gd name="connsiteX69" fmla="*/ 81915 w 205130"/>
                  <a:gd name="connsiteY69" fmla="*/ 123977 h 159943"/>
                  <a:gd name="connsiteX70" fmla="*/ 81382 w 205130"/>
                  <a:gd name="connsiteY70" fmla="*/ 121691 h 159943"/>
                  <a:gd name="connsiteX71" fmla="*/ 80467 w 205130"/>
                  <a:gd name="connsiteY71" fmla="*/ 119710 h 159943"/>
                  <a:gd name="connsiteX72" fmla="*/ 72771 w 205130"/>
                  <a:gd name="connsiteY72" fmla="*/ 111709 h 159943"/>
                  <a:gd name="connsiteX73" fmla="*/ 66980 w 205130"/>
                  <a:gd name="connsiteY73" fmla="*/ 109195 h 159943"/>
                  <a:gd name="connsiteX74" fmla="*/ 57988 w 205130"/>
                  <a:gd name="connsiteY74" fmla="*/ 106832 h 159943"/>
                  <a:gd name="connsiteX75" fmla="*/ 55626 w 205130"/>
                  <a:gd name="connsiteY75" fmla="*/ 105308 h 159943"/>
                  <a:gd name="connsiteX76" fmla="*/ 80162 w 205130"/>
                  <a:gd name="connsiteY76" fmla="*/ 102108 h 159943"/>
                  <a:gd name="connsiteX77" fmla="*/ 89459 w 205130"/>
                  <a:gd name="connsiteY77" fmla="*/ 102032 h 159943"/>
                  <a:gd name="connsiteX78" fmla="*/ 126187 w 205130"/>
                  <a:gd name="connsiteY78" fmla="*/ 108052 h 159943"/>
                  <a:gd name="connsiteX79" fmla="*/ 132283 w 205130"/>
                  <a:gd name="connsiteY79" fmla="*/ 107518 h 159943"/>
                  <a:gd name="connsiteX80" fmla="*/ 136779 w 205130"/>
                  <a:gd name="connsiteY80" fmla="*/ 105537 h 159943"/>
                  <a:gd name="connsiteX81" fmla="*/ 145009 w 205130"/>
                  <a:gd name="connsiteY81" fmla="*/ 98527 h 159943"/>
                  <a:gd name="connsiteX82" fmla="*/ 149581 w 205130"/>
                  <a:gd name="connsiteY82" fmla="*/ 93726 h 159943"/>
                  <a:gd name="connsiteX83" fmla="*/ 156058 w 205130"/>
                  <a:gd name="connsiteY83" fmla="*/ 85649 h 159943"/>
                  <a:gd name="connsiteX84" fmla="*/ 162306 w 205130"/>
                  <a:gd name="connsiteY84" fmla="*/ 76886 h 159943"/>
                  <a:gd name="connsiteX85" fmla="*/ 163601 w 205130"/>
                  <a:gd name="connsiteY85" fmla="*/ 73228 h 159943"/>
                  <a:gd name="connsiteX86" fmla="*/ 162077 w 205130"/>
                  <a:gd name="connsiteY86" fmla="*/ 71781 h 159943"/>
                  <a:gd name="connsiteX87" fmla="*/ 158648 w 205130"/>
                  <a:gd name="connsiteY87" fmla="*/ 70180 h 159943"/>
                  <a:gd name="connsiteX88" fmla="*/ 168554 w 205130"/>
                  <a:gd name="connsiteY88" fmla="*/ 66599 h 15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5130" h="159943">
                    <a:moveTo>
                      <a:pt x="170459" y="65227"/>
                    </a:moveTo>
                    <a:lnTo>
                      <a:pt x="177470" y="56921"/>
                    </a:lnTo>
                    <a:lnTo>
                      <a:pt x="180061" y="53111"/>
                    </a:lnTo>
                    <a:lnTo>
                      <a:pt x="181051" y="50521"/>
                    </a:lnTo>
                    <a:lnTo>
                      <a:pt x="182651" y="48692"/>
                    </a:lnTo>
                    <a:lnTo>
                      <a:pt x="189205" y="44729"/>
                    </a:lnTo>
                    <a:lnTo>
                      <a:pt x="196977" y="36881"/>
                    </a:lnTo>
                    <a:lnTo>
                      <a:pt x="200787" y="31852"/>
                    </a:lnTo>
                    <a:lnTo>
                      <a:pt x="204064" y="26518"/>
                    </a:lnTo>
                    <a:lnTo>
                      <a:pt x="205130" y="23317"/>
                    </a:lnTo>
                    <a:lnTo>
                      <a:pt x="201168" y="20269"/>
                    </a:lnTo>
                    <a:lnTo>
                      <a:pt x="194539" y="17069"/>
                    </a:lnTo>
                    <a:lnTo>
                      <a:pt x="176708" y="12802"/>
                    </a:lnTo>
                    <a:lnTo>
                      <a:pt x="155677" y="11354"/>
                    </a:lnTo>
                    <a:lnTo>
                      <a:pt x="146228" y="12497"/>
                    </a:lnTo>
                    <a:lnTo>
                      <a:pt x="132740" y="15545"/>
                    </a:lnTo>
                    <a:lnTo>
                      <a:pt x="129159" y="14021"/>
                    </a:lnTo>
                    <a:lnTo>
                      <a:pt x="122225" y="8763"/>
                    </a:lnTo>
                    <a:lnTo>
                      <a:pt x="118643" y="7239"/>
                    </a:lnTo>
                    <a:lnTo>
                      <a:pt x="111176" y="4877"/>
                    </a:lnTo>
                    <a:lnTo>
                      <a:pt x="96012" y="1372"/>
                    </a:lnTo>
                    <a:lnTo>
                      <a:pt x="86716" y="0"/>
                    </a:lnTo>
                    <a:lnTo>
                      <a:pt x="81305" y="914"/>
                    </a:lnTo>
                    <a:lnTo>
                      <a:pt x="72161" y="4572"/>
                    </a:lnTo>
                    <a:lnTo>
                      <a:pt x="66218" y="3581"/>
                    </a:lnTo>
                    <a:lnTo>
                      <a:pt x="45187" y="4953"/>
                    </a:lnTo>
                    <a:lnTo>
                      <a:pt x="35585" y="7011"/>
                    </a:lnTo>
                    <a:lnTo>
                      <a:pt x="26137" y="10363"/>
                    </a:lnTo>
                    <a:lnTo>
                      <a:pt x="23546" y="11659"/>
                    </a:lnTo>
                    <a:lnTo>
                      <a:pt x="20422" y="14554"/>
                    </a:lnTo>
                    <a:lnTo>
                      <a:pt x="19507" y="16383"/>
                    </a:lnTo>
                    <a:lnTo>
                      <a:pt x="19202" y="18517"/>
                    </a:lnTo>
                    <a:lnTo>
                      <a:pt x="19355" y="20422"/>
                    </a:lnTo>
                    <a:lnTo>
                      <a:pt x="19888" y="22327"/>
                    </a:lnTo>
                    <a:lnTo>
                      <a:pt x="22784" y="28042"/>
                    </a:lnTo>
                    <a:lnTo>
                      <a:pt x="29108" y="34671"/>
                    </a:lnTo>
                    <a:lnTo>
                      <a:pt x="32994" y="36881"/>
                    </a:lnTo>
                    <a:lnTo>
                      <a:pt x="37109" y="37948"/>
                    </a:lnTo>
                    <a:lnTo>
                      <a:pt x="36804" y="38557"/>
                    </a:lnTo>
                    <a:lnTo>
                      <a:pt x="32156" y="38633"/>
                    </a:lnTo>
                    <a:lnTo>
                      <a:pt x="25222" y="36957"/>
                    </a:lnTo>
                    <a:lnTo>
                      <a:pt x="10134" y="31776"/>
                    </a:lnTo>
                    <a:lnTo>
                      <a:pt x="7772" y="32004"/>
                    </a:lnTo>
                    <a:lnTo>
                      <a:pt x="2972" y="33757"/>
                    </a:lnTo>
                    <a:lnTo>
                      <a:pt x="533" y="36195"/>
                    </a:lnTo>
                    <a:lnTo>
                      <a:pt x="76" y="38024"/>
                    </a:lnTo>
                    <a:lnTo>
                      <a:pt x="0" y="40462"/>
                    </a:lnTo>
                    <a:lnTo>
                      <a:pt x="152" y="46482"/>
                    </a:lnTo>
                    <a:lnTo>
                      <a:pt x="1676" y="63475"/>
                    </a:lnTo>
                    <a:lnTo>
                      <a:pt x="2210" y="74752"/>
                    </a:lnTo>
                    <a:lnTo>
                      <a:pt x="2134" y="79096"/>
                    </a:lnTo>
                    <a:lnTo>
                      <a:pt x="1372" y="87630"/>
                    </a:lnTo>
                    <a:lnTo>
                      <a:pt x="1295" y="91821"/>
                    </a:lnTo>
                    <a:lnTo>
                      <a:pt x="1753" y="96012"/>
                    </a:lnTo>
                    <a:lnTo>
                      <a:pt x="2591" y="99898"/>
                    </a:lnTo>
                    <a:lnTo>
                      <a:pt x="3886" y="103480"/>
                    </a:lnTo>
                    <a:lnTo>
                      <a:pt x="15316" y="123825"/>
                    </a:lnTo>
                    <a:lnTo>
                      <a:pt x="17602" y="135179"/>
                    </a:lnTo>
                    <a:lnTo>
                      <a:pt x="18669" y="147066"/>
                    </a:lnTo>
                    <a:lnTo>
                      <a:pt x="17602" y="158039"/>
                    </a:lnTo>
                    <a:lnTo>
                      <a:pt x="24765" y="159029"/>
                    </a:lnTo>
                    <a:lnTo>
                      <a:pt x="40157" y="156972"/>
                    </a:lnTo>
                    <a:lnTo>
                      <a:pt x="44577" y="156820"/>
                    </a:lnTo>
                    <a:lnTo>
                      <a:pt x="58293" y="159944"/>
                    </a:lnTo>
                    <a:lnTo>
                      <a:pt x="62408" y="157886"/>
                    </a:lnTo>
                    <a:lnTo>
                      <a:pt x="64922" y="150647"/>
                    </a:lnTo>
                    <a:lnTo>
                      <a:pt x="68885" y="141808"/>
                    </a:lnTo>
                    <a:lnTo>
                      <a:pt x="81077" y="129616"/>
                    </a:lnTo>
                    <a:lnTo>
                      <a:pt x="81610" y="128549"/>
                    </a:lnTo>
                    <a:lnTo>
                      <a:pt x="81915" y="123977"/>
                    </a:lnTo>
                    <a:lnTo>
                      <a:pt x="81382" y="121691"/>
                    </a:lnTo>
                    <a:lnTo>
                      <a:pt x="80467" y="119710"/>
                    </a:lnTo>
                    <a:lnTo>
                      <a:pt x="72771" y="111709"/>
                    </a:lnTo>
                    <a:lnTo>
                      <a:pt x="66980" y="109195"/>
                    </a:lnTo>
                    <a:lnTo>
                      <a:pt x="57988" y="106832"/>
                    </a:lnTo>
                    <a:lnTo>
                      <a:pt x="55626" y="105308"/>
                    </a:lnTo>
                    <a:lnTo>
                      <a:pt x="80162" y="102108"/>
                    </a:lnTo>
                    <a:lnTo>
                      <a:pt x="89459" y="102032"/>
                    </a:lnTo>
                    <a:lnTo>
                      <a:pt x="126187" y="108052"/>
                    </a:lnTo>
                    <a:lnTo>
                      <a:pt x="132283" y="107518"/>
                    </a:lnTo>
                    <a:lnTo>
                      <a:pt x="136779" y="105537"/>
                    </a:lnTo>
                    <a:lnTo>
                      <a:pt x="145009" y="98527"/>
                    </a:lnTo>
                    <a:lnTo>
                      <a:pt x="149581" y="93726"/>
                    </a:lnTo>
                    <a:lnTo>
                      <a:pt x="156058" y="85649"/>
                    </a:lnTo>
                    <a:lnTo>
                      <a:pt x="162306" y="76886"/>
                    </a:lnTo>
                    <a:lnTo>
                      <a:pt x="163601" y="73228"/>
                    </a:lnTo>
                    <a:lnTo>
                      <a:pt x="162077" y="71781"/>
                    </a:lnTo>
                    <a:lnTo>
                      <a:pt x="158648" y="70180"/>
                    </a:lnTo>
                    <a:lnTo>
                      <a:pt x="168554" y="6659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2" name="Freeform: Shape 2031">
                <a:extLst>
                  <a:ext uri="{FF2B5EF4-FFF2-40B4-BE49-F238E27FC236}">
                    <a16:creationId xmlns:a16="http://schemas.microsoft.com/office/drawing/2014/main" id="{074217C1-DFED-42F5-8B94-B3F040E5356B}"/>
                  </a:ext>
                </a:extLst>
              </p:cNvPr>
              <p:cNvSpPr/>
              <p:nvPr/>
            </p:nvSpPr>
            <p:spPr>
              <a:xfrm>
                <a:off x="1780412" y="1374800"/>
                <a:ext cx="11049" cy="11201"/>
              </a:xfrm>
              <a:custGeom>
                <a:avLst/>
                <a:gdLst>
                  <a:gd name="connsiteX0" fmla="*/ 8992 w 11049"/>
                  <a:gd name="connsiteY0" fmla="*/ 3353 h 11201"/>
                  <a:gd name="connsiteX1" fmla="*/ 6629 w 11049"/>
                  <a:gd name="connsiteY1" fmla="*/ 457 h 11201"/>
                  <a:gd name="connsiteX2" fmla="*/ 4191 w 11049"/>
                  <a:gd name="connsiteY2" fmla="*/ 0 h 11201"/>
                  <a:gd name="connsiteX3" fmla="*/ 1143 w 11049"/>
                  <a:gd name="connsiteY3" fmla="*/ 1143 h 11201"/>
                  <a:gd name="connsiteX4" fmla="*/ 229 w 11049"/>
                  <a:gd name="connsiteY4" fmla="*/ 2591 h 11201"/>
                  <a:gd name="connsiteX5" fmla="*/ 0 w 11049"/>
                  <a:gd name="connsiteY5" fmla="*/ 5563 h 11201"/>
                  <a:gd name="connsiteX6" fmla="*/ 3353 w 11049"/>
                  <a:gd name="connsiteY6" fmla="*/ 5867 h 11201"/>
                  <a:gd name="connsiteX7" fmla="*/ 4039 w 11049"/>
                  <a:gd name="connsiteY7" fmla="*/ 7772 h 11201"/>
                  <a:gd name="connsiteX8" fmla="*/ 5639 w 11049"/>
                  <a:gd name="connsiteY8" fmla="*/ 8382 h 11201"/>
                  <a:gd name="connsiteX9" fmla="*/ 7620 w 11049"/>
                  <a:gd name="connsiteY9" fmla="*/ 11201 h 11201"/>
                  <a:gd name="connsiteX10" fmla="*/ 10821 w 11049"/>
                  <a:gd name="connsiteY10" fmla="*/ 10363 h 11201"/>
                  <a:gd name="connsiteX11" fmla="*/ 11049 w 11049"/>
                  <a:gd name="connsiteY11" fmla="*/ 8687 h 11201"/>
                  <a:gd name="connsiteX12" fmla="*/ 10135 w 11049"/>
                  <a:gd name="connsiteY12" fmla="*/ 5715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" h="11201">
                    <a:moveTo>
                      <a:pt x="8992" y="3353"/>
                    </a:moveTo>
                    <a:lnTo>
                      <a:pt x="6629" y="457"/>
                    </a:lnTo>
                    <a:lnTo>
                      <a:pt x="4191" y="0"/>
                    </a:lnTo>
                    <a:lnTo>
                      <a:pt x="1143" y="1143"/>
                    </a:lnTo>
                    <a:lnTo>
                      <a:pt x="229" y="2591"/>
                    </a:lnTo>
                    <a:lnTo>
                      <a:pt x="0" y="5563"/>
                    </a:lnTo>
                    <a:lnTo>
                      <a:pt x="3353" y="5867"/>
                    </a:lnTo>
                    <a:lnTo>
                      <a:pt x="4039" y="7772"/>
                    </a:lnTo>
                    <a:lnTo>
                      <a:pt x="5639" y="8382"/>
                    </a:lnTo>
                    <a:lnTo>
                      <a:pt x="7620" y="11201"/>
                    </a:lnTo>
                    <a:lnTo>
                      <a:pt x="10821" y="10363"/>
                    </a:lnTo>
                    <a:lnTo>
                      <a:pt x="11049" y="8687"/>
                    </a:lnTo>
                    <a:lnTo>
                      <a:pt x="10135" y="57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3" name="Freeform: Shape 2032">
                <a:extLst>
                  <a:ext uri="{FF2B5EF4-FFF2-40B4-BE49-F238E27FC236}">
                    <a16:creationId xmlns:a16="http://schemas.microsoft.com/office/drawing/2014/main" id="{D50E3AF3-9D63-4923-B679-59BB9F507E22}"/>
                  </a:ext>
                </a:extLst>
              </p:cNvPr>
              <p:cNvSpPr/>
              <p:nvPr/>
            </p:nvSpPr>
            <p:spPr>
              <a:xfrm>
                <a:off x="1791233" y="1370609"/>
                <a:ext cx="12191" cy="12496"/>
              </a:xfrm>
              <a:custGeom>
                <a:avLst/>
                <a:gdLst>
                  <a:gd name="connsiteX0" fmla="*/ 4953 w 12191"/>
                  <a:gd name="connsiteY0" fmla="*/ 11811 h 12496"/>
                  <a:gd name="connsiteX1" fmla="*/ 6324 w 12191"/>
                  <a:gd name="connsiteY1" fmla="*/ 12497 h 12496"/>
                  <a:gd name="connsiteX2" fmla="*/ 7620 w 12191"/>
                  <a:gd name="connsiteY2" fmla="*/ 12116 h 12496"/>
                  <a:gd name="connsiteX3" fmla="*/ 8763 w 12191"/>
                  <a:gd name="connsiteY3" fmla="*/ 11049 h 12496"/>
                  <a:gd name="connsiteX4" fmla="*/ 12192 w 12191"/>
                  <a:gd name="connsiteY4" fmla="*/ 5410 h 12496"/>
                  <a:gd name="connsiteX5" fmla="*/ 11354 w 12191"/>
                  <a:gd name="connsiteY5" fmla="*/ 1143 h 12496"/>
                  <a:gd name="connsiteX6" fmla="*/ 10211 w 12191"/>
                  <a:gd name="connsiteY6" fmla="*/ 0 h 12496"/>
                  <a:gd name="connsiteX7" fmla="*/ 9296 w 12191"/>
                  <a:gd name="connsiteY7" fmla="*/ 1219 h 12496"/>
                  <a:gd name="connsiteX8" fmla="*/ 6629 w 12191"/>
                  <a:gd name="connsiteY8" fmla="*/ 533 h 12496"/>
                  <a:gd name="connsiteX9" fmla="*/ 4419 w 12191"/>
                  <a:gd name="connsiteY9" fmla="*/ 1372 h 12496"/>
                  <a:gd name="connsiteX10" fmla="*/ 1448 w 12191"/>
                  <a:gd name="connsiteY10" fmla="*/ 3124 h 12496"/>
                  <a:gd name="connsiteX11" fmla="*/ 0 w 12191"/>
                  <a:gd name="connsiteY11" fmla="*/ 4496 h 12496"/>
                  <a:gd name="connsiteX12" fmla="*/ 1067 w 12191"/>
                  <a:gd name="connsiteY12" fmla="*/ 7315 h 1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91" h="12496">
                    <a:moveTo>
                      <a:pt x="4953" y="11811"/>
                    </a:moveTo>
                    <a:lnTo>
                      <a:pt x="6324" y="12497"/>
                    </a:lnTo>
                    <a:lnTo>
                      <a:pt x="7620" y="12116"/>
                    </a:lnTo>
                    <a:lnTo>
                      <a:pt x="8763" y="11049"/>
                    </a:lnTo>
                    <a:lnTo>
                      <a:pt x="12192" y="5410"/>
                    </a:lnTo>
                    <a:lnTo>
                      <a:pt x="11354" y="1143"/>
                    </a:lnTo>
                    <a:lnTo>
                      <a:pt x="10211" y="0"/>
                    </a:lnTo>
                    <a:lnTo>
                      <a:pt x="9296" y="1219"/>
                    </a:lnTo>
                    <a:lnTo>
                      <a:pt x="6629" y="533"/>
                    </a:lnTo>
                    <a:lnTo>
                      <a:pt x="4419" y="1372"/>
                    </a:lnTo>
                    <a:lnTo>
                      <a:pt x="1448" y="3124"/>
                    </a:lnTo>
                    <a:lnTo>
                      <a:pt x="0" y="4496"/>
                    </a:lnTo>
                    <a:lnTo>
                      <a:pt x="1067" y="73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4" name="Freeform: Shape 2033">
                <a:extLst>
                  <a:ext uri="{FF2B5EF4-FFF2-40B4-BE49-F238E27FC236}">
                    <a16:creationId xmlns:a16="http://schemas.microsoft.com/office/drawing/2014/main" id="{E618D4F8-C9BF-455A-A82D-7F3D73B0443D}"/>
                  </a:ext>
                </a:extLst>
              </p:cNvPr>
              <p:cNvSpPr/>
              <p:nvPr/>
            </p:nvSpPr>
            <p:spPr>
              <a:xfrm>
                <a:off x="1317574" y="1049502"/>
                <a:ext cx="243154" cy="192023"/>
              </a:xfrm>
              <a:custGeom>
                <a:avLst/>
                <a:gdLst>
                  <a:gd name="connsiteX0" fmla="*/ 235458 w 243154"/>
                  <a:gd name="connsiteY0" fmla="*/ 117805 h 192023"/>
                  <a:gd name="connsiteX1" fmla="*/ 240030 w 243154"/>
                  <a:gd name="connsiteY1" fmla="*/ 114148 h 192023"/>
                  <a:gd name="connsiteX2" fmla="*/ 241935 w 243154"/>
                  <a:gd name="connsiteY2" fmla="*/ 111176 h 192023"/>
                  <a:gd name="connsiteX3" fmla="*/ 243154 w 243154"/>
                  <a:gd name="connsiteY3" fmla="*/ 107366 h 192023"/>
                  <a:gd name="connsiteX4" fmla="*/ 242926 w 243154"/>
                  <a:gd name="connsiteY4" fmla="*/ 102641 h 192023"/>
                  <a:gd name="connsiteX5" fmla="*/ 241249 w 243154"/>
                  <a:gd name="connsiteY5" fmla="*/ 97003 h 192023"/>
                  <a:gd name="connsiteX6" fmla="*/ 239192 w 243154"/>
                  <a:gd name="connsiteY6" fmla="*/ 91973 h 192023"/>
                  <a:gd name="connsiteX7" fmla="*/ 237287 w 243154"/>
                  <a:gd name="connsiteY7" fmla="*/ 91135 h 192023"/>
                  <a:gd name="connsiteX8" fmla="*/ 234163 w 243154"/>
                  <a:gd name="connsiteY8" fmla="*/ 90983 h 192023"/>
                  <a:gd name="connsiteX9" fmla="*/ 226543 w 243154"/>
                  <a:gd name="connsiteY9" fmla="*/ 92888 h 192023"/>
                  <a:gd name="connsiteX10" fmla="*/ 219456 w 243154"/>
                  <a:gd name="connsiteY10" fmla="*/ 96469 h 192023"/>
                  <a:gd name="connsiteX11" fmla="*/ 216484 w 243154"/>
                  <a:gd name="connsiteY11" fmla="*/ 97155 h 192023"/>
                  <a:gd name="connsiteX12" fmla="*/ 215265 w 243154"/>
                  <a:gd name="connsiteY12" fmla="*/ 96088 h 192023"/>
                  <a:gd name="connsiteX13" fmla="*/ 215951 w 243154"/>
                  <a:gd name="connsiteY13" fmla="*/ 93878 h 192023"/>
                  <a:gd name="connsiteX14" fmla="*/ 218618 w 243154"/>
                  <a:gd name="connsiteY14" fmla="*/ 90602 h 192023"/>
                  <a:gd name="connsiteX15" fmla="*/ 218237 w 243154"/>
                  <a:gd name="connsiteY15" fmla="*/ 87325 h 192023"/>
                  <a:gd name="connsiteX16" fmla="*/ 212217 w 243154"/>
                  <a:gd name="connsiteY16" fmla="*/ 81915 h 192023"/>
                  <a:gd name="connsiteX17" fmla="*/ 206807 w 243154"/>
                  <a:gd name="connsiteY17" fmla="*/ 79858 h 192023"/>
                  <a:gd name="connsiteX18" fmla="*/ 207035 w 243154"/>
                  <a:gd name="connsiteY18" fmla="*/ 78943 h 192023"/>
                  <a:gd name="connsiteX19" fmla="*/ 209474 w 243154"/>
                  <a:gd name="connsiteY19" fmla="*/ 77495 h 192023"/>
                  <a:gd name="connsiteX20" fmla="*/ 210007 w 243154"/>
                  <a:gd name="connsiteY20" fmla="*/ 75971 h 192023"/>
                  <a:gd name="connsiteX21" fmla="*/ 208712 w 243154"/>
                  <a:gd name="connsiteY21" fmla="*/ 74524 h 192023"/>
                  <a:gd name="connsiteX22" fmla="*/ 202997 w 243154"/>
                  <a:gd name="connsiteY22" fmla="*/ 70561 h 192023"/>
                  <a:gd name="connsiteX23" fmla="*/ 196825 w 243154"/>
                  <a:gd name="connsiteY23" fmla="*/ 67970 h 192023"/>
                  <a:gd name="connsiteX24" fmla="*/ 193319 w 243154"/>
                  <a:gd name="connsiteY24" fmla="*/ 67361 h 192023"/>
                  <a:gd name="connsiteX25" fmla="*/ 185014 w 243154"/>
                  <a:gd name="connsiteY25" fmla="*/ 67361 h 192023"/>
                  <a:gd name="connsiteX26" fmla="*/ 180365 w 243154"/>
                  <a:gd name="connsiteY26" fmla="*/ 68504 h 192023"/>
                  <a:gd name="connsiteX27" fmla="*/ 175717 w 243154"/>
                  <a:gd name="connsiteY27" fmla="*/ 70561 h 192023"/>
                  <a:gd name="connsiteX28" fmla="*/ 168478 w 243154"/>
                  <a:gd name="connsiteY28" fmla="*/ 74828 h 192023"/>
                  <a:gd name="connsiteX29" fmla="*/ 166345 w 243154"/>
                  <a:gd name="connsiteY29" fmla="*/ 74295 h 192023"/>
                  <a:gd name="connsiteX30" fmla="*/ 165964 w 243154"/>
                  <a:gd name="connsiteY30" fmla="*/ 73076 h 192023"/>
                  <a:gd name="connsiteX31" fmla="*/ 165735 w 243154"/>
                  <a:gd name="connsiteY31" fmla="*/ 69952 h 192023"/>
                  <a:gd name="connsiteX32" fmla="*/ 166497 w 243154"/>
                  <a:gd name="connsiteY32" fmla="*/ 68351 h 192023"/>
                  <a:gd name="connsiteX33" fmla="*/ 168097 w 243154"/>
                  <a:gd name="connsiteY33" fmla="*/ 66751 h 192023"/>
                  <a:gd name="connsiteX34" fmla="*/ 175870 w 243154"/>
                  <a:gd name="connsiteY34" fmla="*/ 61493 h 192023"/>
                  <a:gd name="connsiteX35" fmla="*/ 190576 w 243154"/>
                  <a:gd name="connsiteY35" fmla="*/ 49073 h 192023"/>
                  <a:gd name="connsiteX36" fmla="*/ 202692 w 243154"/>
                  <a:gd name="connsiteY36" fmla="*/ 45034 h 192023"/>
                  <a:gd name="connsiteX37" fmla="*/ 210922 w 243154"/>
                  <a:gd name="connsiteY37" fmla="*/ 41529 h 192023"/>
                  <a:gd name="connsiteX38" fmla="*/ 212522 w 243154"/>
                  <a:gd name="connsiteY38" fmla="*/ 39014 h 192023"/>
                  <a:gd name="connsiteX39" fmla="*/ 210312 w 243154"/>
                  <a:gd name="connsiteY39" fmla="*/ 36271 h 192023"/>
                  <a:gd name="connsiteX40" fmla="*/ 207874 w 243154"/>
                  <a:gd name="connsiteY40" fmla="*/ 34595 h 192023"/>
                  <a:gd name="connsiteX41" fmla="*/ 203225 w 243154"/>
                  <a:gd name="connsiteY41" fmla="*/ 34061 h 192023"/>
                  <a:gd name="connsiteX42" fmla="*/ 200787 w 243154"/>
                  <a:gd name="connsiteY42" fmla="*/ 35128 h 192023"/>
                  <a:gd name="connsiteX43" fmla="*/ 198730 w 243154"/>
                  <a:gd name="connsiteY43" fmla="*/ 35281 h 192023"/>
                  <a:gd name="connsiteX44" fmla="*/ 197663 w 243154"/>
                  <a:gd name="connsiteY44" fmla="*/ 34519 h 192023"/>
                  <a:gd name="connsiteX45" fmla="*/ 197206 w 243154"/>
                  <a:gd name="connsiteY45" fmla="*/ 32995 h 192023"/>
                  <a:gd name="connsiteX46" fmla="*/ 198349 w 243154"/>
                  <a:gd name="connsiteY46" fmla="*/ 30480 h 192023"/>
                  <a:gd name="connsiteX47" fmla="*/ 202463 w 243154"/>
                  <a:gd name="connsiteY47" fmla="*/ 31166 h 192023"/>
                  <a:gd name="connsiteX48" fmla="*/ 206121 w 243154"/>
                  <a:gd name="connsiteY48" fmla="*/ 28423 h 192023"/>
                  <a:gd name="connsiteX49" fmla="*/ 210388 w 243154"/>
                  <a:gd name="connsiteY49" fmla="*/ 27965 h 192023"/>
                  <a:gd name="connsiteX50" fmla="*/ 215341 w 243154"/>
                  <a:gd name="connsiteY50" fmla="*/ 26365 h 192023"/>
                  <a:gd name="connsiteX51" fmla="*/ 217780 w 243154"/>
                  <a:gd name="connsiteY51" fmla="*/ 24689 h 192023"/>
                  <a:gd name="connsiteX52" fmla="*/ 221361 w 243154"/>
                  <a:gd name="connsiteY52" fmla="*/ 20803 h 192023"/>
                  <a:gd name="connsiteX53" fmla="*/ 221590 w 243154"/>
                  <a:gd name="connsiteY53" fmla="*/ 20193 h 192023"/>
                  <a:gd name="connsiteX54" fmla="*/ 220980 w 243154"/>
                  <a:gd name="connsiteY54" fmla="*/ 17831 h 192023"/>
                  <a:gd name="connsiteX55" fmla="*/ 217094 w 243154"/>
                  <a:gd name="connsiteY55" fmla="*/ 11582 h 192023"/>
                  <a:gd name="connsiteX56" fmla="*/ 214808 w 243154"/>
                  <a:gd name="connsiteY56" fmla="*/ 8992 h 192023"/>
                  <a:gd name="connsiteX57" fmla="*/ 212750 w 243154"/>
                  <a:gd name="connsiteY57" fmla="*/ 7620 h 192023"/>
                  <a:gd name="connsiteX58" fmla="*/ 208788 w 243154"/>
                  <a:gd name="connsiteY58" fmla="*/ 6248 h 192023"/>
                  <a:gd name="connsiteX59" fmla="*/ 198882 w 243154"/>
                  <a:gd name="connsiteY59" fmla="*/ 4343 h 192023"/>
                  <a:gd name="connsiteX60" fmla="*/ 195453 w 243154"/>
                  <a:gd name="connsiteY60" fmla="*/ 4343 h 192023"/>
                  <a:gd name="connsiteX61" fmla="*/ 189205 w 243154"/>
                  <a:gd name="connsiteY61" fmla="*/ 4953 h 192023"/>
                  <a:gd name="connsiteX62" fmla="*/ 185471 w 243154"/>
                  <a:gd name="connsiteY62" fmla="*/ 5944 h 192023"/>
                  <a:gd name="connsiteX63" fmla="*/ 176784 w 243154"/>
                  <a:gd name="connsiteY63" fmla="*/ 9525 h 192023"/>
                  <a:gd name="connsiteX64" fmla="*/ 162535 w 243154"/>
                  <a:gd name="connsiteY64" fmla="*/ 11506 h 192023"/>
                  <a:gd name="connsiteX65" fmla="*/ 152248 w 243154"/>
                  <a:gd name="connsiteY65" fmla="*/ 13792 h 192023"/>
                  <a:gd name="connsiteX66" fmla="*/ 142418 w 243154"/>
                  <a:gd name="connsiteY66" fmla="*/ 14630 h 192023"/>
                  <a:gd name="connsiteX67" fmla="*/ 137770 w 243154"/>
                  <a:gd name="connsiteY67" fmla="*/ 16002 h 192023"/>
                  <a:gd name="connsiteX68" fmla="*/ 105080 w 243154"/>
                  <a:gd name="connsiteY68" fmla="*/ 0 h 192023"/>
                  <a:gd name="connsiteX69" fmla="*/ 99822 w 243154"/>
                  <a:gd name="connsiteY69" fmla="*/ 1219 h 192023"/>
                  <a:gd name="connsiteX70" fmla="*/ 96393 w 243154"/>
                  <a:gd name="connsiteY70" fmla="*/ 4191 h 192023"/>
                  <a:gd name="connsiteX71" fmla="*/ 96469 w 243154"/>
                  <a:gd name="connsiteY71" fmla="*/ 5486 h 192023"/>
                  <a:gd name="connsiteX72" fmla="*/ 99212 w 243154"/>
                  <a:gd name="connsiteY72" fmla="*/ 7620 h 192023"/>
                  <a:gd name="connsiteX73" fmla="*/ 103632 w 243154"/>
                  <a:gd name="connsiteY73" fmla="*/ 7620 h 192023"/>
                  <a:gd name="connsiteX74" fmla="*/ 107518 w 243154"/>
                  <a:gd name="connsiteY74" fmla="*/ 6629 h 192023"/>
                  <a:gd name="connsiteX75" fmla="*/ 108585 w 243154"/>
                  <a:gd name="connsiteY75" fmla="*/ 7391 h 192023"/>
                  <a:gd name="connsiteX76" fmla="*/ 105537 w 243154"/>
                  <a:gd name="connsiteY76" fmla="*/ 11278 h 192023"/>
                  <a:gd name="connsiteX77" fmla="*/ 98146 w 243154"/>
                  <a:gd name="connsiteY77" fmla="*/ 10744 h 192023"/>
                  <a:gd name="connsiteX78" fmla="*/ 86411 w 243154"/>
                  <a:gd name="connsiteY78" fmla="*/ 7620 h 192023"/>
                  <a:gd name="connsiteX79" fmla="*/ 69723 w 243154"/>
                  <a:gd name="connsiteY79" fmla="*/ 10439 h 192023"/>
                  <a:gd name="connsiteX80" fmla="*/ 67818 w 243154"/>
                  <a:gd name="connsiteY80" fmla="*/ 11506 h 192023"/>
                  <a:gd name="connsiteX81" fmla="*/ 66980 w 243154"/>
                  <a:gd name="connsiteY81" fmla="*/ 13487 h 192023"/>
                  <a:gd name="connsiteX82" fmla="*/ 67132 w 243154"/>
                  <a:gd name="connsiteY82" fmla="*/ 16307 h 192023"/>
                  <a:gd name="connsiteX83" fmla="*/ 68275 w 243154"/>
                  <a:gd name="connsiteY83" fmla="*/ 18974 h 192023"/>
                  <a:gd name="connsiteX84" fmla="*/ 70333 w 243154"/>
                  <a:gd name="connsiteY84" fmla="*/ 21488 h 192023"/>
                  <a:gd name="connsiteX85" fmla="*/ 74828 w 243154"/>
                  <a:gd name="connsiteY85" fmla="*/ 24841 h 192023"/>
                  <a:gd name="connsiteX86" fmla="*/ 79629 w 243154"/>
                  <a:gd name="connsiteY86" fmla="*/ 26213 h 192023"/>
                  <a:gd name="connsiteX87" fmla="*/ 81610 w 243154"/>
                  <a:gd name="connsiteY87" fmla="*/ 27584 h 192023"/>
                  <a:gd name="connsiteX88" fmla="*/ 84353 w 243154"/>
                  <a:gd name="connsiteY88" fmla="*/ 32461 h 192023"/>
                  <a:gd name="connsiteX89" fmla="*/ 85420 w 243154"/>
                  <a:gd name="connsiteY89" fmla="*/ 35738 h 192023"/>
                  <a:gd name="connsiteX90" fmla="*/ 84963 w 243154"/>
                  <a:gd name="connsiteY90" fmla="*/ 36957 h 192023"/>
                  <a:gd name="connsiteX91" fmla="*/ 78943 w 243154"/>
                  <a:gd name="connsiteY91" fmla="*/ 33604 h 192023"/>
                  <a:gd name="connsiteX92" fmla="*/ 72085 w 243154"/>
                  <a:gd name="connsiteY92" fmla="*/ 27889 h 192023"/>
                  <a:gd name="connsiteX93" fmla="*/ 67361 w 243154"/>
                  <a:gd name="connsiteY93" fmla="*/ 25756 h 192023"/>
                  <a:gd name="connsiteX94" fmla="*/ 61951 w 243154"/>
                  <a:gd name="connsiteY94" fmla="*/ 26060 h 192023"/>
                  <a:gd name="connsiteX95" fmla="*/ 53873 w 243154"/>
                  <a:gd name="connsiteY95" fmla="*/ 27813 h 192023"/>
                  <a:gd name="connsiteX96" fmla="*/ 48463 w 243154"/>
                  <a:gd name="connsiteY96" fmla="*/ 30709 h 192023"/>
                  <a:gd name="connsiteX97" fmla="*/ 46330 w 243154"/>
                  <a:gd name="connsiteY97" fmla="*/ 32766 h 192023"/>
                  <a:gd name="connsiteX98" fmla="*/ 46177 w 243154"/>
                  <a:gd name="connsiteY98" fmla="*/ 34214 h 192023"/>
                  <a:gd name="connsiteX99" fmla="*/ 47777 w 243154"/>
                  <a:gd name="connsiteY99" fmla="*/ 37186 h 192023"/>
                  <a:gd name="connsiteX100" fmla="*/ 48920 w 243154"/>
                  <a:gd name="connsiteY100" fmla="*/ 38329 h 192023"/>
                  <a:gd name="connsiteX101" fmla="*/ 70714 w 243154"/>
                  <a:gd name="connsiteY101" fmla="*/ 49759 h 192023"/>
                  <a:gd name="connsiteX102" fmla="*/ 75895 w 243154"/>
                  <a:gd name="connsiteY102" fmla="*/ 49530 h 192023"/>
                  <a:gd name="connsiteX103" fmla="*/ 82448 w 243154"/>
                  <a:gd name="connsiteY103" fmla="*/ 48006 h 192023"/>
                  <a:gd name="connsiteX104" fmla="*/ 85877 w 243154"/>
                  <a:gd name="connsiteY104" fmla="*/ 46787 h 192023"/>
                  <a:gd name="connsiteX105" fmla="*/ 90983 w 243154"/>
                  <a:gd name="connsiteY105" fmla="*/ 43586 h 192023"/>
                  <a:gd name="connsiteX106" fmla="*/ 95174 w 243154"/>
                  <a:gd name="connsiteY106" fmla="*/ 44958 h 192023"/>
                  <a:gd name="connsiteX107" fmla="*/ 104927 w 243154"/>
                  <a:gd name="connsiteY107" fmla="*/ 52426 h 192023"/>
                  <a:gd name="connsiteX108" fmla="*/ 111938 w 243154"/>
                  <a:gd name="connsiteY108" fmla="*/ 54331 h 192023"/>
                  <a:gd name="connsiteX109" fmla="*/ 106451 w 243154"/>
                  <a:gd name="connsiteY109" fmla="*/ 55245 h 192023"/>
                  <a:gd name="connsiteX110" fmla="*/ 102565 w 243154"/>
                  <a:gd name="connsiteY110" fmla="*/ 54483 h 192023"/>
                  <a:gd name="connsiteX111" fmla="*/ 96393 w 243154"/>
                  <a:gd name="connsiteY111" fmla="*/ 51359 h 192023"/>
                  <a:gd name="connsiteX112" fmla="*/ 91973 w 243154"/>
                  <a:gd name="connsiteY112" fmla="*/ 50521 h 192023"/>
                  <a:gd name="connsiteX113" fmla="*/ 88163 w 243154"/>
                  <a:gd name="connsiteY113" fmla="*/ 51359 h 192023"/>
                  <a:gd name="connsiteX114" fmla="*/ 86182 w 243154"/>
                  <a:gd name="connsiteY114" fmla="*/ 52807 h 192023"/>
                  <a:gd name="connsiteX115" fmla="*/ 84353 w 243154"/>
                  <a:gd name="connsiteY115" fmla="*/ 55474 h 192023"/>
                  <a:gd name="connsiteX116" fmla="*/ 83820 w 243154"/>
                  <a:gd name="connsiteY116" fmla="*/ 57988 h 192023"/>
                  <a:gd name="connsiteX117" fmla="*/ 84582 w 243154"/>
                  <a:gd name="connsiteY117" fmla="*/ 59893 h 192023"/>
                  <a:gd name="connsiteX118" fmla="*/ 87859 w 243154"/>
                  <a:gd name="connsiteY118" fmla="*/ 61189 h 192023"/>
                  <a:gd name="connsiteX119" fmla="*/ 92202 w 243154"/>
                  <a:gd name="connsiteY119" fmla="*/ 60579 h 192023"/>
                  <a:gd name="connsiteX120" fmla="*/ 94183 w 243154"/>
                  <a:gd name="connsiteY120" fmla="*/ 61189 h 192023"/>
                  <a:gd name="connsiteX121" fmla="*/ 96012 w 243154"/>
                  <a:gd name="connsiteY121" fmla="*/ 63017 h 192023"/>
                  <a:gd name="connsiteX122" fmla="*/ 97993 w 243154"/>
                  <a:gd name="connsiteY122" fmla="*/ 65913 h 192023"/>
                  <a:gd name="connsiteX123" fmla="*/ 101422 w 243154"/>
                  <a:gd name="connsiteY123" fmla="*/ 72695 h 192023"/>
                  <a:gd name="connsiteX124" fmla="*/ 101575 w 243154"/>
                  <a:gd name="connsiteY124" fmla="*/ 73990 h 192023"/>
                  <a:gd name="connsiteX125" fmla="*/ 100203 w 243154"/>
                  <a:gd name="connsiteY125" fmla="*/ 76886 h 192023"/>
                  <a:gd name="connsiteX126" fmla="*/ 97841 w 243154"/>
                  <a:gd name="connsiteY126" fmla="*/ 78029 h 192023"/>
                  <a:gd name="connsiteX127" fmla="*/ 96317 w 243154"/>
                  <a:gd name="connsiteY127" fmla="*/ 77419 h 192023"/>
                  <a:gd name="connsiteX128" fmla="*/ 90907 w 243154"/>
                  <a:gd name="connsiteY128" fmla="*/ 71628 h 192023"/>
                  <a:gd name="connsiteX129" fmla="*/ 89840 w 243154"/>
                  <a:gd name="connsiteY129" fmla="*/ 71704 h 192023"/>
                  <a:gd name="connsiteX130" fmla="*/ 88011 w 243154"/>
                  <a:gd name="connsiteY130" fmla="*/ 84125 h 192023"/>
                  <a:gd name="connsiteX131" fmla="*/ 87020 w 243154"/>
                  <a:gd name="connsiteY131" fmla="*/ 86182 h 192023"/>
                  <a:gd name="connsiteX132" fmla="*/ 86335 w 243154"/>
                  <a:gd name="connsiteY132" fmla="*/ 86563 h 192023"/>
                  <a:gd name="connsiteX133" fmla="*/ 70485 w 243154"/>
                  <a:gd name="connsiteY133" fmla="*/ 90068 h 192023"/>
                  <a:gd name="connsiteX134" fmla="*/ 63017 w 243154"/>
                  <a:gd name="connsiteY134" fmla="*/ 90983 h 192023"/>
                  <a:gd name="connsiteX135" fmla="*/ 55855 w 243154"/>
                  <a:gd name="connsiteY135" fmla="*/ 90373 h 192023"/>
                  <a:gd name="connsiteX136" fmla="*/ 52807 w 243154"/>
                  <a:gd name="connsiteY136" fmla="*/ 88544 h 192023"/>
                  <a:gd name="connsiteX137" fmla="*/ 49606 w 243154"/>
                  <a:gd name="connsiteY137" fmla="*/ 83058 h 192023"/>
                  <a:gd name="connsiteX138" fmla="*/ 45339 w 243154"/>
                  <a:gd name="connsiteY138" fmla="*/ 78562 h 192023"/>
                  <a:gd name="connsiteX139" fmla="*/ 42443 w 243154"/>
                  <a:gd name="connsiteY139" fmla="*/ 76657 h 192023"/>
                  <a:gd name="connsiteX140" fmla="*/ 37186 w 243154"/>
                  <a:gd name="connsiteY140" fmla="*/ 74219 h 192023"/>
                  <a:gd name="connsiteX141" fmla="*/ 35433 w 243154"/>
                  <a:gd name="connsiteY141" fmla="*/ 72009 h 192023"/>
                  <a:gd name="connsiteX142" fmla="*/ 34061 w 243154"/>
                  <a:gd name="connsiteY142" fmla="*/ 68656 h 192023"/>
                  <a:gd name="connsiteX143" fmla="*/ 30632 w 243154"/>
                  <a:gd name="connsiteY143" fmla="*/ 65837 h 192023"/>
                  <a:gd name="connsiteX144" fmla="*/ 26899 w 243154"/>
                  <a:gd name="connsiteY144" fmla="*/ 64846 h 192023"/>
                  <a:gd name="connsiteX145" fmla="*/ 19736 w 243154"/>
                  <a:gd name="connsiteY145" fmla="*/ 64313 h 192023"/>
                  <a:gd name="connsiteX146" fmla="*/ 14630 w 243154"/>
                  <a:gd name="connsiteY146" fmla="*/ 65303 h 192023"/>
                  <a:gd name="connsiteX147" fmla="*/ 8153 w 243154"/>
                  <a:gd name="connsiteY147" fmla="*/ 69571 h 192023"/>
                  <a:gd name="connsiteX148" fmla="*/ 6325 w 243154"/>
                  <a:gd name="connsiteY148" fmla="*/ 71628 h 192023"/>
                  <a:gd name="connsiteX149" fmla="*/ 3277 w 243154"/>
                  <a:gd name="connsiteY149" fmla="*/ 76505 h 192023"/>
                  <a:gd name="connsiteX150" fmla="*/ 991 w 243154"/>
                  <a:gd name="connsiteY150" fmla="*/ 81458 h 192023"/>
                  <a:gd name="connsiteX151" fmla="*/ 0 w 243154"/>
                  <a:gd name="connsiteY151" fmla="*/ 85877 h 192023"/>
                  <a:gd name="connsiteX152" fmla="*/ 229 w 243154"/>
                  <a:gd name="connsiteY152" fmla="*/ 87249 h 192023"/>
                  <a:gd name="connsiteX153" fmla="*/ 2210 w 243154"/>
                  <a:gd name="connsiteY153" fmla="*/ 90526 h 192023"/>
                  <a:gd name="connsiteX154" fmla="*/ 12040 w 243154"/>
                  <a:gd name="connsiteY154" fmla="*/ 99593 h 192023"/>
                  <a:gd name="connsiteX155" fmla="*/ 28651 w 243154"/>
                  <a:gd name="connsiteY155" fmla="*/ 107442 h 192023"/>
                  <a:gd name="connsiteX156" fmla="*/ 31166 w 243154"/>
                  <a:gd name="connsiteY156" fmla="*/ 111404 h 192023"/>
                  <a:gd name="connsiteX157" fmla="*/ 34138 w 243154"/>
                  <a:gd name="connsiteY157" fmla="*/ 113005 h 192023"/>
                  <a:gd name="connsiteX158" fmla="*/ 35281 w 243154"/>
                  <a:gd name="connsiteY158" fmla="*/ 114757 h 192023"/>
                  <a:gd name="connsiteX159" fmla="*/ 36424 w 243154"/>
                  <a:gd name="connsiteY159" fmla="*/ 117958 h 192023"/>
                  <a:gd name="connsiteX160" fmla="*/ 38329 w 243154"/>
                  <a:gd name="connsiteY160" fmla="*/ 119786 h 192023"/>
                  <a:gd name="connsiteX161" fmla="*/ 47092 w 243154"/>
                  <a:gd name="connsiteY161" fmla="*/ 122453 h 192023"/>
                  <a:gd name="connsiteX162" fmla="*/ 54026 w 243154"/>
                  <a:gd name="connsiteY162" fmla="*/ 119939 h 192023"/>
                  <a:gd name="connsiteX163" fmla="*/ 56693 w 243154"/>
                  <a:gd name="connsiteY163" fmla="*/ 119329 h 192023"/>
                  <a:gd name="connsiteX164" fmla="*/ 58369 w 243154"/>
                  <a:gd name="connsiteY164" fmla="*/ 119634 h 192023"/>
                  <a:gd name="connsiteX165" fmla="*/ 62789 w 243154"/>
                  <a:gd name="connsiteY165" fmla="*/ 122377 h 192023"/>
                  <a:gd name="connsiteX166" fmla="*/ 65380 w 243154"/>
                  <a:gd name="connsiteY166" fmla="*/ 126035 h 192023"/>
                  <a:gd name="connsiteX167" fmla="*/ 67056 w 243154"/>
                  <a:gd name="connsiteY167" fmla="*/ 127330 h 192023"/>
                  <a:gd name="connsiteX168" fmla="*/ 74143 w 243154"/>
                  <a:gd name="connsiteY168" fmla="*/ 128092 h 192023"/>
                  <a:gd name="connsiteX169" fmla="*/ 77800 w 243154"/>
                  <a:gd name="connsiteY169" fmla="*/ 129083 h 192023"/>
                  <a:gd name="connsiteX170" fmla="*/ 82144 w 243154"/>
                  <a:gd name="connsiteY170" fmla="*/ 131521 h 192023"/>
                  <a:gd name="connsiteX171" fmla="*/ 92583 w 243154"/>
                  <a:gd name="connsiteY171" fmla="*/ 142113 h 192023"/>
                  <a:gd name="connsiteX172" fmla="*/ 100355 w 243154"/>
                  <a:gd name="connsiteY172" fmla="*/ 148742 h 192023"/>
                  <a:gd name="connsiteX173" fmla="*/ 115443 w 243154"/>
                  <a:gd name="connsiteY173" fmla="*/ 159791 h 192023"/>
                  <a:gd name="connsiteX174" fmla="*/ 121387 w 243154"/>
                  <a:gd name="connsiteY174" fmla="*/ 167335 h 192023"/>
                  <a:gd name="connsiteX175" fmla="*/ 128245 w 243154"/>
                  <a:gd name="connsiteY175" fmla="*/ 174041 h 192023"/>
                  <a:gd name="connsiteX176" fmla="*/ 133198 w 243154"/>
                  <a:gd name="connsiteY176" fmla="*/ 183413 h 192023"/>
                  <a:gd name="connsiteX177" fmla="*/ 135255 w 243154"/>
                  <a:gd name="connsiteY177" fmla="*/ 186080 h 192023"/>
                  <a:gd name="connsiteX178" fmla="*/ 137465 w 243154"/>
                  <a:gd name="connsiteY178" fmla="*/ 187452 h 192023"/>
                  <a:gd name="connsiteX179" fmla="*/ 144475 w 243154"/>
                  <a:gd name="connsiteY179" fmla="*/ 187300 h 192023"/>
                  <a:gd name="connsiteX180" fmla="*/ 147828 w 243154"/>
                  <a:gd name="connsiteY180" fmla="*/ 188519 h 192023"/>
                  <a:gd name="connsiteX181" fmla="*/ 152324 w 243154"/>
                  <a:gd name="connsiteY181" fmla="*/ 191262 h 192023"/>
                  <a:gd name="connsiteX182" fmla="*/ 156972 w 243154"/>
                  <a:gd name="connsiteY182" fmla="*/ 192024 h 192023"/>
                  <a:gd name="connsiteX183" fmla="*/ 161925 w 243154"/>
                  <a:gd name="connsiteY183" fmla="*/ 190957 h 192023"/>
                  <a:gd name="connsiteX184" fmla="*/ 166726 w 243154"/>
                  <a:gd name="connsiteY184" fmla="*/ 188747 h 192023"/>
                  <a:gd name="connsiteX185" fmla="*/ 174955 w 243154"/>
                  <a:gd name="connsiteY185" fmla="*/ 182270 h 192023"/>
                  <a:gd name="connsiteX186" fmla="*/ 175336 w 243154"/>
                  <a:gd name="connsiteY186" fmla="*/ 180670 h 192023"/>
                  <a:gd name="connsiteX187" fmla="*/ 175108 w 243154"/>
                  <a:gd name="connsiteY187" fmla="*/ 178689 h 192023"/>
                  <a:gd name="connsiteX188" fmla="*/ 173736 w 243154"/>
                  <a:gd name="connsiteY188" fmla="*/ 173888 h 192023"/>
                  <a:gd name="connsiteX189" fmla="*/ 166345 w 243154"/>
                  <a:gd name="connsiteY189" fmla="*/ 162687 h 192023"/>
                  <a:gd name="connsiteX190" fmla="*/ 164897 w 243154"/>
                  <a:gd name="connsiteY190" fmla="*/ 158648 h 192023"/>
                  <a:gd name="connsiteX191" fmla="*/ 167564 w 243154"/>
                  <a:gd name="connsiteY191" fmla="*/ 154991 h 192023"/>
                  <a:gd name="connsiteX192" fmla="*/ 170155 w 243154"/>
                  <a:gd name="connsiteY192" fmla="*/ 153010 h 192023"/>
                  <a:gd name="connsiteX193" fmla="*/ 170840 w 243154"/>
                  <a:gd name="connsiteY193" fmla="*/ 153314 h 192023"/>
                  <a:gd name="connsiteX194" fmla="*/ 170917 w 243154"/>
                  <a:gd name="connsiteY194" fmla="*/ 154534 h 192023"/>
                  <a:gd name="connsiteX195" fmla="*/ 170536 w 243154"/>
                  <a:gd name="connsiteY195" fmla="*/ 156515 h 192023"/>
                  <a:gd name="connsiteX196" fmla="*/ 170764 w 243154"/>
                  <a:gd name="connsiteY196" fmla="*/ 159258 h 192023"/>
                  <a:gd name="connsiteX197" fmla="*/ 171679 w 243154"/>
                  <a:gd name="connsiteY197" fmla="*/ 162763 h 192023"/>
                  <a:gd name="connsiteX198" fmla="*/ 173279 w 243154"/>
                  <a:gd name="connsiteY198" fmla="*/ 165125 h 192023"/>
                  <a:gd name="connsiteX199" fmla="*/ 175641 w 243154"/>
                  <a:gd name="connsiteY199" fmla="*/ 166497 h 192023"/>
                  <a:gd name="connsiteX200" fmla="*/ 198882 w 243154"/>
                  <a:gd name="connsiteY200" fmla="*/ 168859 h 192023"/>
                  <a:gd name="connsiteX201" fmla="*/ 203530 w 243154"/>
                  <a:gd name="connsiteY201" fmla="*/ 168554 h 192023"/>
                  <a:gd name="connsiteX202" fmla="*/ 212827 w 243154"/>
                  <a:gd name="connsiteY202" fmla="*/ 165735 h 192023"/>
                  <a:gd name="connsiteX203" fmla="*/ 216941 w 243154"/>
                  <a:gd name="connsiteY203" fmla="*/ 163068 h 192023"/>
                  <a:gd name="connsiteX204" fmla="*/ 220523 w 243154"/>
                  <a:gd name="connsiteY204" fmla="*/ 159563 h 192023"/>
                  <a:gd name="connsiteX205" fmla="*/ 223495 w 243154"/>
                  <a:gd name="connsiteY205" fmla="*/ 157353 h 192023"/>
                  <a:gd name="connsiteX206" fmla="*/ 236449 w 243154"/>
                  <a:gd name="connsiteY206" fmla="*/ 154305 h 192023"/>
                  <a:gd name="connsiteX207" fmla="*/ 235991 w 243154"/>
                  <a:gd name="connsiteY207" fmla="*/ 144780 h 192023"/>
                  <a:gd name="connsiteX208" fmla="*/ 232410 w 243154"/>
                  <a:gd name="connsiteY208" fmla="*/ 140665 h 192023"/>
                  <a:gd name="connsiteX209" fmla="*/ 230810 w 243154"/>
                  <a:gd name="connsiteY209" fmla="*/ 140208 h 192023"/>
                  <a:gd name="connsiteX210" fmla="*/ 230505 w 243154"/>
                  <a:gd name="connsiteY210" fmla="*/ 139141 h 192023"/>
                  <a:gd name="connsiteX211" fmla="*/ 236220 w 243154"/>
                  <a:gd name="connsiteY211" fmla="*/ 131978 h 192023"/>
                  <a:gd name="connsiteX212" fmla="*/ 236906 w 243154"/>
                  <a:gd name="connsiteY212" fmla="*/ 130073 h 192023"/>
                  <a:gd name="connsiteX213" fmla="*/ 237211 w 243154"/>
                  <a:gd name="connsiteY213" fmla="*/ 127787 h 192023"/>
                  <a:gd name="connsiteX214" fmla="*/ 236296 w 243154"/>
                  <a:gd name="connsiteY214" fmla="*/ 125425 h 192023"/>
                  <a:gd name="connsiteX215" fmla="*/ 234315 w 243154"/>
                  <a:gd name="connsiteY215" fmla="*/ 122911 h 192023"/>
                  <a:gd name="connsiteX216" fmla="*/ 229362 w 243154"/>
                  <a:gd name="connsiteY216" fmla="*/ 119863 h 192023"/>
                  <a:gd name="connsiteX217" fmla="*/ 229133 w 243154"/>
                  <a:gd name="connsiteY217" fmla="*/ 119253 h 192023"/>
                  <a:gd name="connsiteX218" fmla="*/ 231267 w 243154"/>
                  <a:gd name="connsiteY218" fmla="*/ 119253 h 19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43154" h="192023">
                    <a:moveTo>
                      <a:pt x="235458" y="117805"/>
                    </a:moveTo>
                    <a:lnTo>
                      <a:pt x="240030" y="114148"/>
                    </a:lnTo>
                    <a:lnTo>
                      <a:pt x="241935" y="111176"/>
                    </a:lnTo>
                    <a:lnTo>
                      <a:pt x="243154" y="107366"/>
                    </a:lnTo>
                    <a:lnTo>
                      <a:pt x="242926" y="102641"/>
                    </a:lnTo>
                    <a:lnTo>
                      <a:pt x="241249" y="97003"/>
                    </a:lnTo>
                    <a:lnTo>
                      <a:pt x="239192" y="91973"/>
                    </a:lnTo>
                    <a:lnTo>
                      <a:pt x="237287" y="91135"/>
                    </a:lnTo>
                    <a:lnTo>
                      <a:pt x="234163" y="90983"/>
                    </a:lnTo>
                    <a:lnTo>
                      <a:pt x="226543" y="92888"/>
                    </a:lnTo>
                    <a:lnTo>
                      <a:pt x="219456" y="96469"/>
                    </a:lnTo>
                    <a:lnTo>
                      <a:pt x="216484" y="97155"/>
                    </a:lnTo>
                    <a:lnTo>
                      <a:pt x="215265" y="96088"/>
                    </a:lnTo>
                    <a:lnTo>
                      <a:pt x="215951" y="93878"/>
                    </a:lnTo>
                    <a:lnTo>
                      <a:pt x="218618" y="90602"/>
                    </a:lnTo>
                    <a:lnTo>
                      <a:pt x="218237" y="87325"/>
                    </a:lnTo>
                    <a:lnTo>
                      <a:pt x="212217" y="81915"/>
                    </a:lnTo>
                    <a:lnTo>
                      <a:pt x="206807" y="79858"/>
                    </a:lnTo>
                    <a:lnTo>
                      <a:pt x="207035" y="78943"/>
                    </a:lnTo>
                    <a:lnTo>
                      <a:pt x="209474" y="77495"/>
                    </a:lnTo>
                    <a:lnTo>
                      <a:pt x="210007" y="75971"/>
                    </a:lnTo>
                    <a:lnTo>
                      <a:pt x="208712" y="74524"/>
                    </a:lnTo>
                    <a:lnTo>
                      <a:pt x="202997" y="70561"/>
                    </a:lnTo>
                    <a:lnTo>
                      <a:pt x="196825" y="67970"/>
                    </a:lnTo>
                    <a:lnTo>
                      <a:pt x="193319" y="67361"/>
                    </a:lnTo>
                    <a:lnTo>
                      <a:pt x="185014" y="67361"/>
                    </a:lnTo>
                    <a:lnTo>
                      <a:pt x="180365" y="68504"/>
                    </a:lnTo>
                    <a:lnTo>
                      <a:pt x="175717" y="70561"/>
                    </a:lnTo>
                    <a:lnTo>
                      <a:pt x="168478" y="74828"/>
                    </a:lnTo>
                    <a:lnTo>
                      <a:pt x="166345" y="74295"/>
                    </a:lnTo>
                    <a:lnTo>
                      <a:pt x="165964" y="73076"/>
                    </a:lnTo>
                    <a:lnTo>
                      <a:pt x="165735" y="69952"/>
                    </a:lnTo>
                    <a:lnTo>
                      <a:pt x="166497" y="68351"/>
                    </a:lnTo>
                    <a:lnTo>
                      <a:pt x="168097" y="66751"/>
                    </a:lnTo>
                    <a:lnTo>
                      <a:pt x="175870" y="61493"/>
                    </a:lnTo>
                    <a:lnTo>
                      <a:pt x="190576" y="49073"/>
                    </a:lnTo>
                    <a:lnTo>
                      <a:pt x="202692" y="45034"/>
                    </a:lnTo>
                    <a:lnTo>
                      <a:pt x="210922" y="41529"/>
                    </a:lnTo>
                    <a:lnTo>
                      <a:pt x="212522" y="39014"/>
                    </a:lnTo>
                    <a:lnTo>
                      <a:pt x="210312" y="36271"/>
                    </a:lnTo>
                    <a:lnTo>
                      <a:pt x="207874" y="34595"/>
                    </a:lnTo>
                    <a:lnTo>
                      <a:pt x="203225" y="34061"/>
                    </a:lnTo>
                    <a:lnTo>
                      <a:pt x="200787" y="35128"/>
                    </a:lnTo>
                    <a:lnTo>
                      <a:pt x="198730" y="35281"/>
                    </a:lnTo>
                    <a:lnTo>
                      <a:pt x="197663" y="34519"/>
                    </a:lnTo>
                    <a:lnTo>
                      <a:pt x="197206" y="32995"/>
                    </a:lnTo>
                    <a:lnTo>
                      <a:pt x="198349" y="30480"/>
                    </a:lnTo>
                    <a:lnTo>
                      <a:pt x="202463" y="31166"/>
                    </a:lnTo>
                    <a:lnTo>
                      <a:pt x="206121" y="28423"/>
                    </a:lnTo>
                    <a:lnTo>
                      <a:pt x="210388" y="27965"/>
                    </a:lnTo>
                    <a:lnTo>
                      <a:pt x="215341" y="26365"/>
                    </a:lnTo>
                    <a:lnTo>
                      <a:pt x="217780" y="24689"/>
                    </a:lnTo>
                    <a:lnTo>
                      <a:pt x="221361" y="20803"/>
                    </a:lnTo>
                    <a:lnTo>
                      <a:pt x="221590" y="20193"/>
                    </a:lnTo>
                    <a:lnTo>
                      <a:pt x="220980" y="17831"/>
                    </a:lnTo>
                    <a:lnTo>
                      <a:pt x="217094" y="11582"/>
                    </a:lnTo>
                    <a:lnTo>
                      <a:pt x="214808" y="8992"/>
                    </a:lnTo>
                    <a:lnTo>
                      <a:pt x="212750" y="7620"/>
                    </a:lnTo>
                    <a:lnTo>
                      <a:pt x="208788" y="6248"/>
                    </a:lnTo>
                    <a:lnTo>
                      <a:pt x="198882" y="4343"/>
                    </a:lnTo>
                    <a:lnTo>
                      <a:pt x="195453" y="4343"/>
                    </a:lnTo>
                    <a:lnTo>
                      <a:pt x="189205" y="4953"/>
                    </a:lnTo>
                    <a:lnTo>
                      <a:pt x="185471" y="5944"/>
                    </a:lnTo>
                    <a:lnTo>
                      <a:pt x="176784" y="9525"/>
                    </a:lnTo>
                    <a:lnTo>
                      <a:pt x="162535" y="11506"/>
                    </a:lnTo>
                    <a:lnTo>
                      <a:pt x="152248" y="13792"/>
                    </a:lnTo>
                    <a:lnTo>
                      <a:pt x="142418" y="14630"/>
                    </a:lnTo>
                    <a:lnTo>
                      <a:pt x="137770" y="16002"/>
                    </a:lnTo>
                    <a:lnTo>
                      <a:pt x="105080" y="0"/>
                    </a:lnTo>
                    <a:lnTo>
                      <a:pt x="99822" y="1219"/>
                    </a:lnTo>
                    <a:lnTo>
                      <a:pt x="96393" y="4191"/>
                    </a:lnTo>
                    <a:lnTo>
                      <a:pt x="96469" y="5486"/>
                    </a:lnTo>
                    <a:lnTo>
                      <a:pt x="99212" y="7620"/>
                    </a:lnTo>
                    <a:lnTo>
                      <a:pt x="103632" y="7620"/>
                    </a:lnTo>
                    <a:lnTo>
                      <a:pt x="107518" y="6629"/>
                    </a:lnTo>
                    <a:lnTo>
                      <a:pt x="108585" y="7391"/>
                    </a:lnTo>
                    <a:lnTo>
                      <a:pt x="105537" y="11278"/>
                    </a:lnTo>
                    <a:lnTo>
                      <a:pt x="98146" y="10744"/>
                    </a:lnTo>
                    <a:lnTo>
                      <a:pt x="86411" y="7620"/>
                    </a:lnTo>
                    <a:lnTo>
                      <a:pt x="69723" y="10439"/>
                    </a:lnTo>
                    <a:lnTo>
                      <a:pt x="67818" y="11506"/>
                    </a:lnTo>
                    <a:lnTo>
                      <a:pt x="66980" y="13487"/>
                    </a:lnTo>
                    <a:lnTo>
                      <a:pt x="67132" y="16307"/>
                    </a:lnTo>
                    <a:lnTo>
                      <a:pt x="68275" y="18974"/>
                    </a:lnTo>
                    <a:lnTo>
                      <a:pt x="70333" y="21488"/>
                    </a:lnTo>
                    <a:lnTo>
                      <a:pt x="74828" y="24841"/>
                    </a:lnTo>
                    <a:lnTo>
                      <a:pt x="79629" y="26213"/>
                    </a:lnTo>
                    <a:lnTo>
                      <a:pt x="81610" y="27584"/>
                    </a:lnTo>
                    <a:lnTo>
                      <a:pt x="84353" y="32461"/>
                    </a:lnTo>
                    <a:lnTo>
                      <a:pt x="85420" y="35738"/>
                    </a:lnTo>
                    <a:lnTo>
                      <a:pt x="84963" y="36957"/>
                    </a:lnTo>
                    <a:lnTo>
                      <a:pt x="78943" y="33604"/>
                    </a:lnTo>
                    <a:lnTo>
                      <a:pt x="72085" y="27889"/>
                    </a:lnTo>
                    <a:lnTo>
                      <a:pt x="67361" y="25756"/>
                    </a:lnTo>
                    <a:lnTo>
                      <a:pt x="61951" y="26060"/>
                    </a:lnTo>
                    <a:lnTo>
                      <a:pt x="53873" y="27813"/>
                    </a:lnTo>
                    <a:lnTo>
                      <a:pt x="48463" y="30709"/>
                    </a:lnTo>
                    <a:lnTo>
                      <a:pt x="46330" y="32766"/>
                    </a:lnTo>
                    <a:lnTo>
                      <a:pt x="46177" y="34214"/>
                    </a:lnTo>
                    <a:lnTo>
                      <a:pt x="47777" y="37186"/>
                    </a:lnTo>
                    <a:lnTo>
                      <a:pt x="48920" y="38329"/>
                    </a:lnTo>
                    <a:lnTo>
                      <a:pt x="70714" y="49759"/>
                    </a:lnTo>
                    <a:lnTo>
                      <a:pt x="75895" y="49530"/>
                    </a:lnTo>
                    <a:lnTo>
                      <a:pt x="82448" y="48006"/>
                    </a:lnTo>
                    <a:lnTo>
                      <a:pt x="85877" y="46787"/>
                    </a:lnTo>
                    <a:lnTo>
                      <a:pt x="90983" y="43586"/>
                    </a:lnTo>
                    <a:lnTo>
                      <a:pt x="95174" y="44958"/>
                    </a:lnTo>
                    <a:lnTo>
                      <a:pt x="104927" y="52426"/>
                    </a:lnTo>
                    <a:lnTo>
                      <a:pt x="111938" y="54331"/>
                    </a:lnTo>
                    <a:lnTo>
                      <a:pt x="106451" y="55245"/>
                    </a:lnTo>
                    <a:lnTo>
                      <a:pt x="102565" y="54483"/>
                    </a:lnTo>
                    <a:lnTo>
                      <a:pt x="96393" y="51359"/>
                    </a:lnTo>
                    <a:lnTo>
                      <a:pt x="91973" y="50521"/>
                    </a:lnTo>
                    <a:lnTo>
                      <a:pt x="88163" y="51359"/>
                    </a:lnTo>
                    <a:lnTo>
                      <a:pt x="86182" y="52807"/>
                    </a:lnTo>
                    <a:lnTo>
                      <a:pt x="84353" y="55474"/>
                    </a:lnTo>
                    <a:lnTo>
                      <a:pt x="83820" y="57988"/>
                    </a:lnTo>
                    <a:lnTo>
                      <a:pt x="84582" y="59893"/>
                    </a:lnTo>
                    <a:lnTo>
                      <a:pt x="87859" y="61189"/>
                    </a:lnTo>
                    <a:lnTo>
                      <a:pt x="92202" y="60579"/>
                    </a:lnTo>
                    <a:lnTo>
                      <a:pt x="94183" y="61189"/>
                    </a:lnTo>
                    <a:lnTo>
                      <a:pt x="96012" y="63017"/>
                    </a:lnTo>
                    <a:lnTo>
                      <a:pt x="97993" y="65913"/>
                    </a:lnTo>
                    <a:lnTo>
                      <a:pt x="101422" y="72695"/>
                    </a:lnTo>
                    <a:lnTo>
                      <a:pt x="101575" y="73990"/>
                    </a:lnTo>
                    <a:lnTo>
                      <a:pt x="100203" y="76886"/>
                    </a:lnTo>
                    <a:lnTo>
                      <a:pt x="97841" y="78029"/>
                    </a:lnTo>
                    <a:lnTo>
                      <a:pt x="96317" y="77419"/>
                    </a:lnTo>
                    <a:lnTo>
                      <a:pt x="90907" y="71628"/>
                    </a:lnTo>
                    <a:lnTo>
                      <a:pt x="89840" y="71704"/>
                    </a:lnTo>
                    <a:lnTo>
                      <a:pt x="88011" y="84125"/>
                    </a:lnTo>
                    <a:lnTo>
                      <a:pt x="87020" y="86182"/>
                    </a:lnTo>
                    <a:lnTo>
                      <a:pt x="86335" y="86563"/>
                    </a:lnTo>
                    <a:lnTo>
                      <a:pt x="70485" y="90068"/>
                    </a:lnTo>
                    <a:lnTo>
                      <a:pt x="63017" y="90983"/>
                    </a:lnTo>
                    <a:lnTo>
                      <a:pt x="55855" y="90373"/>
                    </a:lnTo>
                    <a:lnTo>
                      <a:pt x="52807" y="88544"/>
                    </a:lnTo>
                    <a:lnTo>
                      <a:pt x="49606" y="83058"/>
                    </a:lnTo>
                    <a:lnTo>
                      <a:pt x="45339" y="78562"/>
                    </a:lnTo>
                    <a:lnTo>
                      <a:pt x="42443" y="76657"/>
                    </a:lnTo>
                    <a:lnTo>
                      <a:pt x="37186" y="74219"/>
                    </a:lnTo>
                    <a:lnTo>
                      <a:pt x="35433" y="72009"/>
                    </a:lnTo>
                    <a:lnTo>
                      <a:pt x="34061" y="68656"/>
                    </a:lnTo>
                    <a:lnTo>
                      <a:pt x="30632" y="65837"/>
                    </a:lnTo>
                    <a:lnTo>
                      <a:pt x="26899" y="64846"/>
                    </a:lnTo>
                    <a:lnTo>
                      <a:pt x="19736" y="64313"/>
                    </a:lnTo>
                    <a:lnTo>
                      <a:pt x="14630" y="65303"/>
                    </a:lnTo>
                    <a:lnTo>
                      <a:pt x="8153" y="69571"/>
                    </a:lnTo>
                    <a:lnTo>
                      <a:pt x="6325" y="71628"/>
                    </a:lnTo>
                    <a:lnTo>
                      <a:pt x="3277" y="76505"/>
                    </a:lnTo>
                    <a:lnTo>
                      <a:pt x="991" y="81458"/>
                    </a:lnTo>
                    <a:lnTo>
                      <a:pt x="0" y="85877"/>
                    </a:lnTo>
                    <a:lnTo>
                      <a:pt x="229" y="87249"/>
                    </a:lnTo>
                    <a:lnTo>
                      <a:pt x="2210" y="90526"/>
                    </a:lnTo>
                    <a:lnTo>
                      <a:pt x="12040" y="99593"/>
                    </a:lnTo>
                    <a:lnTo>
                      <a:pt x="28651" y="107442"/>
                    </a:lnTo>
                    <a:lnTo>
                      <a:pt x="31166" y="111404"/>
                    </a:lnTo>
                    <a:lnTo>
                      <a:pt x="34138" y="113005"/>
                    </a:lnTo>
                    <a:lnTo>
                      <a:pt x="35281" y="114757"/>
                    </a:lnTo>
                    <a:lnTo>
                      <a:pt x="36424" y="117958"/>
                    </a:lnTo>
                    <a:lnTo>
                      <a:pt x="38329" y="119786"/>
                    </a:lnTo>
                    <a:lnTo>
                      <a:pt x="47092" y="122453"/>
                    </a:lnTo>
                    <a:lnTo>
                      <a:pt x="54026" y="119939"/>
                    </a:lnTo>
                    <a:lnTo>
                      <a:pt x="56693" y="119329"/>
                    </a:lnTo>
                    <a:lnTo>
                      <a:pt x="58369" y="119634"/>
                    </a:lnTo>
                    <a:lnTo>
                      <a:pt x="62789" y="122377"/>
                    </a:lnTo>
                    <a:lnTo>
                      <a:pt x="65380" y="126035"/>
                    </a:lnTo>
                    <a:lnTo>
                      <a:pt x="67056" y="127330"/>
                    </a:lnTo>
                    <a:lnTo>
                      <a:pt x="74143" y="128092"/>
                    </a:lnTo>
                    <a:lnTo>
                      <a:pt x="77800" y="129083"/>
                    </a:lnTo>
                    <a:lnTo>
                      <a:pt x="82144" y="131521"/>
                    </a:lnTo>
                    <a:lnTo>
                      <a:pt x="92583" y="142113"/>
                    </a:lnTo>
                    <a:lnTo>
                      <a:pt x="100355" y="148742"/>
                    </a:lnTo>
                    <a:lnTo>
                      <a:pt x="115443" y="159791"/>
                    </a:lnTo>
                    <a:lnTo>
                      <a:pt x="121387" y="167335"/>
                    </a:lnTo>
                    <a:lnTo>
                      <a:pt x="128245" y="174041"/>
                    </a:lnTo>
                    <a:lnTo>
                      <a:pt x="133198" y="183413"/>
                    </a:lnTo>
                    <a:lnTo>
                      <a:pt x="135255" y="186080"/>
                    </a:lnTo>
                    <a:lnTo>
                      <a:pt x="137465" y="187452"/>
                    </a:lnTo>
                    <a:lnTo>
                      <a:pt x="144475" y="187300"/>
                    </a:lnTo>
                    <a:lnTo>
                      <a:pt x="147828" y="188519"/>
                    </a:lnTo>
                    <a:lnTo>
                      <a:pt x="152324" y="191262"/>
                    </a:lnTo>
                    <a:lnTo>
                      <a:pt x="156972" y="192024"/>
                    </a:lnTo>
                    <a:lnTo>
                      <a:pt x="161925" y="190957"/>
                    </a:lnTo>
                    <a:lnTo>
                      <a:pt x="166726" y="188747"/>
                    </a:lnTo>
                    <a:lnTo>
                      <a:pt x="174955" y="182270"/>
                    </a:lnTo>
                    <a:lnTo>
                      <a:pt x="175336" y="180670"/>
                    </a:lnTo>
                    <a:lnTo>
                      <a:pt x="175108" y="178689"/>
                    </a:lnTo>
                    <a:lnTo>
                      <a:pt x="173736" y="173888"/>
                    </a:lnTo>
                    <a:lnTo>
                      <a:pt x="166345" y="162687"/>
                    </a:lnTo>
                    <a:lnTo>
                      <a:pt x="164897" y="158648"/>
                    </a:lnTo>
                    <a:lnTo>
                      <a:pt x="167564" y="154991"/>
                    </a:lnTo>
                    <a:lnTo>
                      <a:pt x="170155" y="153010"/>
                    </a:lnTo>
                    <a:lnTo>
                      <a:pt x="170840" y="153314"/>
                    </a:lnTo>
                    <a:lnTo>
                      <a:pt x="170917" y="154534"/>
                    </a:lnTo>
                    <a:lnTo>
                      <a:pt x="170536" y="156515"/>
                    </a:lnTo>
                    <a:lnTo>
                      <a:pt x="170764" y="159258"/>
                    </a:lnTo>
                    <a:lnTo>
                      <a:pt x="171679" y="162763"/>
                    </a:lnTo>
                    <a:lnTo>
                      <a:pt x="173279" y="165125"/>
                    </a:lnTo>
                    <a:lnTo>
                      <a:pt x="175641" y="166497"/>
                    </a:lnTo>
                    <a:lnTo>
                      <a:pt x="198882" y="168859"/>
                    </a:lnTo>
                    <a:lnTo>
                      <a:pt x="203530" y="168554"/>
                    </a:lnTo>
                    <a:lnTo>
                      <a:pt x="212827" y="165735"/>
                    </a:lnTo>
                    <a:lnTo>
                      <a:pt x="216941" y="163068"/>
                    </a:lnTo>
                    <a:lnTo>
                      <a:pt x="220523" y="159563"/>
                    </a:lnTo>
                    <a:lnTo>
                      <a:pt x="223495" y="157353"/>
                    </a:lnTo>
                    <a:lnTo>
                      <a:pt x="236449" y="154305"/>
                    </a:lnTo>
                    <a:lnTo>
                      <a:pt x="235991" y="144780"/>
                    </a:lnTo>
                    <a:lnTo>
                      <a:pt x="232410" y="140665"/>
                    </a:lnTo>
                    <a:lnTo>
                      <a:pt x="230810" y="140208"/>
                    </a:lnTo>
                    <a:lnTo>
                      <a:pt x="230505" y="139141"/>
                    </a:lnTo>
                    <a:lnTo>
                      <a:pt x="236220" y="131978"/>
                    </a:lnTo>
                    <a:lnTo>
                      <a:pt x="236906" y="130073"/>
                    </a:lnTo>
                    <a:lnTo>
                      <a:pt x="237211" y="127787"/>
                    </a:lnTo>
                    <a:lnTo>
                      <a:pt x="236296" y="125425"/>
                    </a:lnTo>
                    <a:lnTo>
                      <a:pt x="234315" y="122911"/>
                    </a:lnTo>
                    <a:lnTo>
                      <a:pt x="229362" y="119863"/>
                    </a:lnTo>
                    <a:lnTo>
                      <a:pt x="229133" y="119253"/>
                    </a:lnTo>
                    <a:lnTo>
                      <a:pt x="231267" y="1192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5" name="Freeform: Shape 2034">
                <a:extLst>
                  <a:ext uri="{FF2B5EF4-FFF2-40B4-BE49-F238E27FC236}">
                    <a16:creationId xmlns:a16="http://schemas.microsoft.com/office/drawing/2014/main" id="{C9B054C3-BFFB-4DD8-ADF7-19271EA60DB0}"/>
                  </a:ext>
                </a:extLst>
              </p:cNvPr>
              <p:cNvSpPr/>
              <p:nvPr/>
            </p:nvSpPr>
            <p:spPr>
              <a:xfrm>
                <a:off x="1928088" y="1446428"/>
                <a:ext cx="22402" cy="37642"/>
              </a:xfrm>
              <a:custGeom>
                <a:avLst/>
                <a:gdLst>
                  <a:gd name="connsiteX0" fmla="*/ 2057 w 22402"/>
                  <a:gd name="connsiteY0" fmla="*/ 26670 h 37642"/>
                  <a:gd name="connsiteX1" fmla="*/ 2057 w 22402"/>
                  <a:gd name="connsiteY1" fmla="*/ 28956 h 37642"/>
                  <a:gd name="connsiteX2" fmla="*/ 2667 w 22402"/>
                  <a:gd name="connsiteY2" fmla="*/ 31013 h 37642"/>
                  <a:gd name="connsiteX3" fmla="*/ 3886 w 22402"/>
                  <a:gd name="connsiteY3" fmla="*/ 32690 h 37642"/>
                  <a:gd name="connsiteX4" fmla="*/ 9830 w 22402"/>
                  <a:gd name="connsiteY4" fmla="*/ 36652 h 37642"/>
                  <a:gd name="connsiteX5" fmla="*/ 12497 w 22402"/>
                  <a:gd name="connsiteY5" fmla="*/ 37643 h 37642"/>
                  <a:gd name="connsiteX6" fmla="*/ 14173 w 22402"/>
                  <a:gd name="connsiteY6" fmla="*/ 37567 h 37642"/>
                  <a:gd name="connsiteX7" fmla="*/ 16078 w 22402"/>
                  <a:gd name="connsiteY7" fmla="*/ 36500 h 37642"/>
                  <a:gd name="connsiteX8" fmla="*/ 18288 w 22402"/>
                  <a:gd name="connsiteY8" fmla="*/ 34442 h 37642"/>
                  <a:gd name="connsiteX9" fmla="*/ 19964 w 22402"/>
                  <a:gd name="connsiteY9" fmla="*/ 32309 h 37642"/>
                  <a:gd name="connsiteX10" fmla="*/ 21869 w 22402"/>
                  <a:gd name="connsiteY10" fmla="*/ 27584 h 37642"/>
                  <a:gd name="connsiteX11" fmla="*/ 22403 w 22402"/>
                  <a:gd name="connsiteY11" fmla="*/ 24994 h 37642"/>
                  <a:gd name="connsiteX12" fmla="*/ 22098 w 22402"/>
                  <a:gd name="connsiteY12" fmla="*/ 20955 h 37642"/>
                  <a:gd name="connsiteX13" fmla="*/ 20955 w 22402"/>
                  <a:gd name="connsiteY13" fmla="*/ 15316 h 37642"/>
                  <a:gd name="connsiteX14" fmla="*/ 20574 w 22402"/>
                  <a:gd name="connsiteY14" fmla="*/ 11049 h 37642"/>
                  <a:gd name="connsiteX15" fmla="*/ 20955 w 22402"/>
                  <a:gd name="connsiteY15" fmla="*/ 8153 h 37642"/>
                  <a:gd name="connsiteX16" fmla="*/ 19736 w 22402"/>
                  <a:gd name="connsiteY16" fmla="*/ 5334 h 37642"/>
                  <a:gd name="connsiteX17" fmla="*/ 15164 w 22402"/>
                  <a:gd name="connsiteY17" fmla="*/ 1219 h 37642"/>
                  <a:gd name="connsiteX18" fmla="*/ 10058 w 22402"/>
                  <a:gd name="connsiteY18" fmla="*/ 0 h 37642"/>
                  <a:gd name="connsiteX19" fmla="*/ 4877 w 22402"/>
                  <a:gd name="connsiteY19" fmla="*/ 5029 h 37642"/>
                  <a:gd name="connsiteX20" fmla="*/ 2972 w 22402"/>
                  <a:gd name="connsiteY20" fmla="*/ 7696 h 37642"/>
                  <a:gd name="connsiteX21" fmla="*/ 2438 w 22402"/>
                  <a:gd name="connsiteY21" fmla="*/ 9449 h 37642"/>
                  <a:gd name="connsiteX22" fmla="*/ 457 w 22402"/>
                  <a:gd name="connsiteY22" fmla="*/ 12421 h 37642"/>
                  <a:gd name="connsiteX23" fmla="*/ 0 w 22402"/>
                  <a:gd name="connsiteY23" fmla="*/ 13640 h 37642"/>
                  <a:gd name="connsiteX24" fmla="*/ 914 w 22402"/>
                  <a:gd name="connsiteY24" fmla="*/ 15773 h 37642"/>
                  <a:gd name="connsiteX25" fmla="*/ 4420 w 22402"/>
                  <a:gd name="connsiteY25" fmla="*/ 19583 h 37642"/>
                  <a:gd name="connsiteX26" fmla="*/ 2591 w 22402"/>
                  <a:gd name="connsiteY26" fmla="*/ 24308 h 3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402" h="37642">
                    <a:moveTo>
                      <a:pt x="2057" y="26670"/>
                    </a:moveTo>
                    <a:lnTo>
                      <a:pt x="2057" y="28956"/>
                    </a:lnTo>
                    <a:lnTo>
                      <a:pt x="2667" y="31013"/>
                    </a:lnTo>
                    <a:lnTo>
                      <a:pt x="3886" y="32690"/>
                    </a:lnTo>
                    <a:lnTo>
                      <a:pt x="9830" y="36652"/>
                    </a:lnTo>
                    <a:lnTo>
                      <a:pt x="12497" y="37643"/>
                    </a:lnTo>
                    <a:lnTo>
                      <a:pt x="14173" y="37567"/>
                    </a:lnTo>
                    <a:lnTo>
                      <a:pt x="16078" y="36500"/>
                    </a:lnTo>
                    <a:lnTo>
                      <a:pt x="18288" y="34442"/>
                    </a:lnTo>
                    <a:lnTo>
                      <a:pt x="19964" y="32309"/>
                    </a:lnTo>
                    <a:lnTo>
                      <a:pt x="21869" y="27584"/>
                    </a:lnTo>
                    <a:lnTo>
                      <a:pt x="22403" y="24994"/>
                    </a:lnTo>
                    <a:lnTo>
                      <a:pt x="22098" y="20955"/>
                    </a:lnTo>
                    <a:lnTo>
                      <a:pt x="20955" y="15316"/>
                    </a:lnTo>
                    <a:lnTo>
                      <a:pt x="20574" y="11049"/>
                    </a:lnTo>
                    <a:lnTo>
                      <a:pt x="20955" y="8153"/>
                    </a:lnTo>
                    <a:lnTo>
                      <a:pt x="19736" y="5334"/>
                    </a:lnTo>
                    <a:lnTo>
                      <a:pt x="15164" y="1219"/>
                    </a:lnTo>
                    <a:lnTo>
                      <a:pt x="10058" y="0"/>
                    </a:lnTo>
                    <a:lnTo>
                      <a:pt x="4877" y="5029"/>
                    </a:lnTo>
                    <a:lnTo>
                      <a:pt x="2972" y="7696"/>
                    </a:lnTo>
                    <a:lnTo>
                      <a:pt x="2438" y="9449"/>
                    </a:lnTo>
                    <a:lnTo>
                      <a:pt x="457" y="12421"/>
                    </a:lnTo>
                    <a:lnTo>
                      <a:pt x="0" y="13640"/>
                    </a:lnTo>
                    <a:lnTo>
                      <a:pt x="914" y="15773"/>
                    </a:lnTo>
                    <a:lnTo>
                      <a:pt x="4420" y="19583"/>
                    </a:lnTo>
                    <a:lnTo>
                      <a:pt x="2591" y="2430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6" name="Freeform: Shape 2035">
                <a:extLst>
                  <a:ext uri="{FF2B5EF4-FFF2-40B4-BE49-F238E27FC236}">
                    <a16:creationId xmlns:a16="http://schemas.microsoft.com/office/drawing/2014/main" id="{F2D11448-1B46-432F-97F5-291A5EF8A00B}"/>
                  </a:ext>
                </a:extLst>
              </p:cNvPr>
              <p:cNvSpPr/>
              <p:nvPr/>
            </p:nvSpPr>
            <p:spPr>
              <a:xfrm>
                <a:off x="2401366" y="1460525"/>
                <a:ext cx="52349" cy="20421"/>
              </a:xfrm>
              <a:custGeom>
                <a:avLst/>
                <a:gdLst>
                  <a:gd name="connsiteX0" fmla="*/ 6782 w 52349"/>
                  <a:gd name="connsiteY0" fmla="*/ 17450 h 20421"/>
                  <a:gd name="connsiteX1" fmla="*/ 10439 w 52349"/>
                  <a:gd name="connsiteY1" fmla="*/ 18974 h 20421"/>
                  <a:gd name="connsiteX2" fmla="*/ 14554 w 52349"/>
                  <a:gd name="connsiteY2" fmla="*/ 19964 h 20421"/>
                  <a:gd name="connsiteX3" fmla="*/ 24765 w 52349"/>
                  <a:gd name="connsiteY3" fmla="*/ 20422 h 20421"/>
                  <a:gd name="connsiteX4" fmla="*/ 43662 w 52349"/>
                  <a:gd name="connsiteY4" fmla="*/ 20345 h 20421"/>
                  <a:gd name="connsiteX5" fmla="*/ 52044 w 52349"/>
                  <a:gd name="connsiteY5" fmla="*/ 19736 h 20421"/>
                  <a:gd name="connsiteX6" fmla="*/ 52349 w 52349"/>
                  <a:gd name="connsiteY6" fmla="*/ 17297 h 20421"/>
                  <a:gd name="connsiteX7" fmla="*/ 52273 w 52349"/>
                  <a:gd name="connsiteY7" fmla="*/ 14097 h 20421"/>
                  <a:gd name="connsiteX8" fmla="*/ 50978 w 52349"/>
                  <a:gd name="connsiteY8" fmla="*/ 8077 h 20421"/>
                  <a:gd name="connsiteX9" fmla="*/ 49987 w 52349"/>
                  <a:gd name="connsiteY9" fmla="*/ 6782 h 20421"/>
                  <a:gd name="connsiteX10" fmla="*/ 48692 w 52349"/>
                  <a:gd name="connsiteY10" fmla="*/ 6096 h 20421"/>
                  <a:gd name="connsiteX11" fmla="*/ 45187 w 52349"/>
                  <a:gd name="connsiteY11" fmla="*/ 5105 h 20421"/>
                  <a:gd name="connsiteX12" fmla="*/ 33680 w 52349"/>
                  <a:gd name="connsiteY12" fmla="*/ 4724 h 20421"/>
                  <a:gd name="connsiteX13" fmla="*/ 24765 w 52349"/>
                  <a:gd name="connsiteY13" fmla="*/ 2134 h 20421"/>
                  <a:gd name="connsiteX14" fmla="*/ 14325 w 52349"/>
                  <a:gd name="connsiteY14" fmla="*/ 0 h 20421"/>
                  <a:gd name="connsiteX15" fmla="*/ 1676 w 52349"/>
                  <a:gd name="connsiteY15" fmla="*/ 1753 h 20421"/>
                  <a:gd name="connsiteX16" fmla="*/ 686 w 52349"/>
                  <a:gd name="connsiteY16" fmla="*/ 2896 h 20421"/>
                  <a:gd name="connsiteX17" fmla="*/ 0 w 52349"/>
                  <a:gd name="connsiteY17" fmla="*/ 4877 h 20421"/>
                  <a:gd name="connsiteX18" fmla="*/ 152 w 52349"/>
                  <a:gd name="connsiteY18" fmla="*/ 7163 h 20421"/>
                  <a:gd name="connsiteX19" fmla="*/ 2743 w 52349"/>
                  <a:gd name="connsiteY19" fmla="*/ 12344 h 2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349" h="20421">
                    <a:moveTo>
                      <a:pt x="6782" y="17450"/>
                    </a:moveTo>
                    <a:lnTo>
                      <a:pt x="10439" y="18974"/>
                    </a:lnTo>
                    <a:lnTo>
                      <a:pt x="14554" y="19964"/>
                    </a:lnTo>
                    <a:lnTo>
                      <a:pt x="24765" y="20422"/>
                    </a:lnTo>
                    <a:lnTo>
                      <a:pt x="43662" y="20345"/>
                    </a:lnTo>
                    <a:lnTo>
                      <a:pt x="52044" y="19736"/>
                    </a:lnTo>
                    <a:lnTo>
                      <a:pt x="52349" y="17297"/>
                    </a:lnTo>
                    <a:lnTo>
                      <a:pt x="52273" y="14097"/>
                    </a:lnTo>
                    <a:lnTo>
                      <a:pt x="50978" y="8077"/>
                    </a:lnTo>
                    <a:lnTo>
                      <a:pt x="49987" y="6782"/>
                    </a:lnTo>
                    <a:lnTo>
                      <a:pt x="48692" y="6096"/>
                    </a:lnTo>
                    <a:lnTo>
                      <a:pt x="45187" y="5105"/>
                    </a:lnTo>
                    <a:lnTo>
                      <a:pt x="33680" y="4724"/>
                    </a:lnTo>
                    <a:lnTo>
                      <a:pt x="24765" y="2134"/>
                    </a:lnTo>
                    <a:lnTo>
                      <a:pt x="14325" y="0"/>
                    </a:lnTo>
                    <a:lnTo>
                      <a:pt x="1676" y="1753"/>
                    </a:lnTo>
                    <a:lnTo>
                      <a:pt x="686" y="2896"/>
                    </a:lnTo>
                    <a:lnTo>
                      <a:pt x="0" y="4877"/>
                    </a:lnTo>
                    <a:lnTo>
                      <a:pt x="152" y="7163"/>
                    </a:lnTo>
                    <a:lnTo>
                      <a:pt x="2743" y="123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7" name="Freeform: Shape 2036">
                <a:extLst>
                  <a:ext uri="{FF2B5EF4-FFF2-40B4-BE49-F238E27FC236}">
                    <a16:creationId xmlns:a16="http://schemas.microsoft.com/office/drawing/2014/main" id="{91D18E74-E21E-42E8-91A1-BBC6BC328B66}"/>
                  </a:ext>
                </a:extLst>
              </p:cNvPr>
              <p:cNvSpPr/>
              <p:nvPr/>
            </p:nvSpPr>
            <p:spPr>
              <a:xfrm>
                <a:off x="1577949" y="1357731"/>
                <a:ext cx="23774" cy="19735"/>
              </a:xfrm>
              <a:custGeom>
                <a:avLst/>
                <a:gdLst>
                  <a:gd name="connsiteX0" fmla="*/ 11659 w 23774"/>
                  <a:gd name="connsiteY0" fmla="*/ 16078 h 19735"/>
                  <a:gd name="connsiteX1" fmla="*/ 10287 w 23774"/>
                  <a:gd name="connsiteY1" fmla="*/ 18898 h 19735"/>
                  <a:gd name="connsiteX2" fmla="*/ 12040 w 23774"/>
                  <a:gd name="connsiteY2" fmla="*/ 19736 h 19735"/>
                  <a:gd name="connsiteX3" fmla="*/ 16154 w 23774"/>
                  <a:gd name="connsiteY3" fmla="*/ 19736 h 19735"/>
                  <a:gd name="connsiteX4" fmla="*/ 19355 w 23774"/>
                  <a:gd name="connsiteY4" fmla="*/ 18745 h 19735"/>
                  <a:gd name="connsiteX5" fmla="*/ 21641 w 23774"/>
                  <a:gd name="connsiteY5" fmla="*/ 16764 h 19735"/>
                  <a:gd name="connsiteX6" fmla="*/ 23089 w 23774"/>
                  <a:gd name="connsiteY6" fmla="*/ 14021 h 19735"/>
                  <a:gd name="connsiteX7" fmla="*/ 23774 w 23774"/>
                  <a:gd name="connsiteY7" fmla="*/ 10287 h 19735"/>
                  <a:gd name="connsiteX8" fmla="*/ 23774 w 23774"/>
                  <a:gd name="connsiteY8" fmla="*/ 8077 h 19735"/>
                  <a:gd name="connsiteX9" fmla="*/ 18669 w 23774"/>
                  <a:gd name="connsiteY9" fmla="*/ 3581 h 19735"/>
                  <a:gd name="connsiteX10" fmla="*/ 15240 w 23774"/>
                  <a:gd name="connsiteY10" fmla="*/ 1676 h 19735"/>
                  <a:gd name="connsiteX11" fmla="*/ 11201 w 23774"/>
                  <a:gd name="connsiteY11" fmla="*/ 76 h 19735"/>
                  <a:gd name="connsiteX12" fmla="*/ 7696 w 23774"/>
                  <a:gd name="connsiteY12" fmla="*/ 0 h 19735"/>
                  <a:gd name="connsiteX13" fmla="*/ 4648 w 23774"/>
                  <a:gd name="connsiteY13" fmla="*/ 1372 h 19735"/>
                  <a:gd name="connsiteX14" fmla="*/ 2286 w 23774"/>
                  <a:gd name="connsiteY14" fmla="*/ 4039 h 19735"/>
                  <a:gd name="connsiteX15" fmla="*/ 610 w 23774"/>
                  <a:gd name="connsiteY15" fmla="*/ 7925 h 19735"/>
                  <a:gd name="connsiteX16" fmla="*/ 0 w 23774"/>
                  <a:gd name="connsiteY16" fmla="*/ 10592 h 19735"/>
                  <a:gd name="connsiteX17" fmla="*/ 686 w 23774"/>
                  <a:gd name="connsiteY17" fmla="*/ 13106 h 19735"/>
                  <a:gd name="connsiteX18" fmla="*/ 381 w 23774"/>
                  <a:gd name="connsiteY18" fmla="*/ 15926 h 19735"/>
                  <a:gd name="connsiteX19" fmla="*/ 1524 w 23774"/>
                  <a:gd name="connsiteY19" fmla="*/ 17602 h 19735"/>
                  <a:gd name="connsiteX20" fmla="*/ 3962 w 23774"/>
                  <a:gd name="connsiteY20" fmla="*/ 18593 h 19735"/>
                  <a:gd name="connsiteX21" fmla="*/ 5334 w 23774"/>
                  <a:gd name="connsiteY21" fmla="*/ 16536 h 19735"/>
                  <a:gd name="connsiteX22" fmla="*/ 7087 w 23774"/>
                  <a:gd name="connsiteY22" fmla="*/ 12116 h 19735"/>
                  <a:gd name="connsiteX23" fmla="*/ 7620 w 23774"/>
                  <a:gd name="connsiteY23" fmla="*/ 8611 h 19735"/>
                  <a:gd name="connsiteX24" fmla="*/ 6858 w 23774"/>
                  <a:gd name="connsiteY24" fmla="*/ 5791 h 19735"/>
                  <a:gd name="connsiteX25" fmla="*/ 7315 w 23774"/>
                  <a:gd name="connsiteY25" fmla="*/ 4420 h 19735"/>
                  <a:gd name="connsiteX26" fmla="*/ 8992 w 23774"/>
                  <a:gd name="connsiteY26" fmla="*/ 4496 h 19735"/>
                  <a:gd name="connsiteX27" fmla="*/ 11278 w 23774"/>
                  <a:gd name="connsiteY27" fmla="*/ 5944 h 19735"/>
                  <a:gd name="connsiteX28" fmla="*/ 12116 w 23774"/>
                  <a:gd name="connsiteY28" fmla="*/ 8534 h 19735"/>
                  <a:gd name="connsiteX29" fmla="*/ 12802 w 23774"/>
                  <a:gd name="connsiteY29" fmla="*/ 12726 h 19735"/>
                  <a:gd name="connsiteX30" fmla="*/ 12649 w 23774"/>
                  <a:gd name="connsiteY30" fmla="*/ 15164 h 1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774" h="19735">
                    <a:moveTo>
                      <a:pt x="11659" y="16078"/>
                    </a:moveTo>
                    <a:lnTo>
                      <a:pt x="10287" y="18898"/>
                    </a:lnTo>
                    <a:lnTo>
                      <a:pt x="12040" y="19736"/>
                    </a:lnTo>
                    <a:lnTo>
                      <a:pt x="16154" y="19736"/>
                    </a:lnTo>
                    <a:lnTo>
                      <a:pt x="19355" y="18745"/>
                    </a:lnTo>
                    <a:lnTo>
                      <a:pt x="21641" y="16764"/>
                    </a:lnTo>
                    <a:lnTo>
                      <a:pt x="23089" y="14021"/>
                    </a:lnTo>
                    <a:lnTo>
                      <a:pt x="23774" y="10287"/>
                    </a:lnTo>
                    <a:lnTo>
                      <a:pt x="23774" y="8077"/>
                    </a:lnTo>
                    <a:lnTo>
                      <a:pt x="18669" y="3581"/>
                    </a:lnTo>
                    <a:lnTo>
                      <a:pt x="15240" y="1676"/>
                    </a:lnTo>
                    <a:lnTo>
                      <a:pt x="11201" y="76"/>
                    </a:lnTo>
                    <a:lnTo>
                      <a:pt x="7696" y="0"/>
                    </a:lnTo>
                    <a:lnTo>
                      <a:pt x="4648" y="1372"/>
                    </a:lnTo>
                    <a:lnTo>
                      <a:pt x="2286" y="4039"/>
                    </a:lnTo>
                    <a:lnTo>
                      <a:pt x="610" y="7925"/>
                    </a:lnTo>
                    <a:lnTo>
                      <a:pt x="0" y="10592"/>
                    </a:lnTo>
                    <a:lnTo>
                      <a:pt x="686" y="13106"/>
                    </a:lnTo>
                    <a:lnTo>
                      <a:pt x="381" y="15926"/>
                    </a:lnTo>
                    <a:lnTo>
                      <a:pt x="1524" y="17602"/>
                    </a:lnTo>
                    <a:lnTo>
                      <a:pt x="3962" y="18593"/>
                    </a:lnTo>
                    <a:lnTo>
                      <a:pt x="5334" y="16536"/>
                    </a:lnTo>
                    <a:lnTo>
                      <a:pt x="7087" y="12116"/>
                    </a:lnTo>
                    <a:lnTo>
                      <a:pt x="7620" y="8611"/>
                    </a:lnTo>
                    <a:lnTo>
                      <a:pt x="6858" y="5791"/>
                    </a:lnTo>
                    <a:lnTo>
                      <a:pt x="7315" y="4420"/>
                    </a:lnTo>
                    <a:lnTo>
                      <a:pt x="8992" y="4496"/>
                    </a:lnTo>
                    <a:lnTo>
                      <a:pt x="11278" y="5944"/>
                    </a:lnTo>
                    <a:lnTo>
                      <a:pt x="12116" y="8534"/>
                    </a:lnTo>
                    <a:lnTo>
                      <a:pt x="12802" y="12726"/>
                    </a:lnTo>
                    <a:lnTo>
                      <a:pt x="12649" y="1516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8" name="Freeform: Shape 2037">
                <a:extLst>
                  <a:ext uri="{FF2B5EF4-FFF2-40B4-BE49-F238E27FC236}">
                    <a16:creationId xmlns:a16="http://schemas.microsoft.com/office/drawing/2014/main" id="{F2AD1C92-A0EA-407F-9700-A874EAAF6F2F}"/>
                  </a:ext>
                </a:extLst>
              </p:cNvPr>
              <p:cNvSpPr/>
              <p:nvPr/>
            </p:nvSpPr>
            <p:spPr>
              <a:xfrm>
                <a:off x="1914067" y="1322070"/>
                <a:ext cx="31318" cy="11734"/>
              </a:xfrm>
              <a:custGeom>
                <a:avLst/>
                <a:gdLst>
                  <a:gd name="connsiteX0" fmla="*/ 22784 w 31318"/>
                  <a:gd name="connsiteY0" fmla="*/ 11735 h 11734"/>
                  <a:gd name="connsiteX1" fmla="*/ 29642 w 31318"/>
                  <a:gd name="connsiteY1" fmla="*/ 10363 h 11734"/>
                  <a:gd name="connsiteX2" fmla="*/ 31318 w 31318"/>
                  <a:gd name="connsiteY2" fmla="*/ 8915 h 11734"/>
                  <a:gd name="connsiteX3" fmla="*/ 30709 w 31318"/>
                  <a:gd name="connsiteY3" fmla="*/ 6782 h 11734"/>
                  <a:gd name="connsiteX4" fmla="*/ 29413 w 31318"/>
                  <a:gd name="connsiteY4" fmla="*/ 4801 h 11734"/>
                  <a:gd name="connsiteX5" fmla="*/ 27508 w 31318"/>
                  <a:gd name="connsiteY5" fmla="*/ 2819 h 11734"/>
                  <a:gd name="connsiteX6" fmla="*/ 24460 w 31318"/>
                  <a:gd name="connsiteY6" fmla="*/ 2210 h 11734"/>
                  <a:gd name="connsiteX7" fmla="*/ 20345 w 31318"/>
                  <a:gd name="connsiteY7" fmla="*/ 2819 h 11734"/>
                  <a:gd name="connsiteX8" fmla="*/ 15850 w 31318"/>
                  <a:gd name="connsiteY8" fmla="*/ 2286 h 11734"/>
                  <a:gd name="connsiteX9" fmla="*/ 8306 w 31318"/>
                  <a:gd name="connsiteY9" fmla="*/ 0 h 11734"/>
                  <a:gd name="connsiteX10" fmla="*/ 6020 w 31318"/>
                  <a:gd name="connsiteY10" fmla="*/ 1295 h 11734"/>
                  <a:gd name="connsiteX11" fmla="*/ 0 w 31318"/>
                  <a:gd name="connsiteY11" fmla="*/ 3048 h 11734"/>
                  <a:gd name="connsiteX12" fmla="*/ 0 w 31318"/>
                  <a:gd name="connsiteY12" fmla="*/ 4572 h 11734"/>
                  <a:gd name="connsiteX13" fmla="*/ 2286 w 31318"/>
                  <a:gd name="connsiteY13" fmla="*/ 7087 h 11734"/>
                  <a:gd name="connsiteX14" fmla="*/ 5105 w 31318"/>
                  <a:gd name="connsiteY14" fmla="*/ 8763 h 11734"/>
                  <a:gd name="connsiteX15" fmla="*/ 10820 w 31318"/>
                  <a:gd name="connsiteY15" fmla="*/ 10058 h 11734"/>
                  <a:gd name="connsiteX16" fmla="*/ 13106 w 31318"/>
                  <a:gd name="connsiteY16" fmla="*/ 9296 h 11734"/>
                  <a:gd name="connsiteX17" fmla="*/ 18136 w 31318"/>
                  <a:gd name="connsiteY17" fmla="*/ 11049 h 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318" h="11734">
                    <a:moveTo>
                      <a:pt x="22784" y="11735"/>
                    </a:moveTo>
                    <a:lnTo>
                      <a:pt x="29642" y="10363"/>
                    </a:lnTo>
                    <a:lnTo>
                      <a:pt x="31318" y="8915"/>
                    </a:lnTo>
                    <a:lnTo>
                      <a:pt x="30709" y="6782"/>
                    </a:lnTo>
                    <a:lnTo>
                      <a:pt x="29413" y="4801"/>
                    </a:lnTo>
                    <a:lnTo>
                      <a:pt x="27508" y="2819"/>
                    </a:lnTo>
                    <a:lnTo>
                      <a:pt x="24460" y="2210"/>
                    </a:lnTo>
                    <a:lnTo>
                      <a:pt x="20345" y="2819"/>
                    </a:lnTo>
                    <a:lnTo>
                      <a:pt x="15850" y="2286"/>
                    </a:lnTo>
                    <a:lnTo>
                      <a:pt x="8306" y="0"/>
                    </a:lnTo>
                    <a:lnTo>
                      <a:pt x="6020" y="1295"/>
                    </a:lnTo>
                    <a:lnTo>
                      <a:pt x="0" y="3048"/>
                    </a:lnTo>
                    <a:lnTo>
                      <a:pt x="0" y="4572"/>
                    </a:lnTo>
                    <a:lnTo>
                      <a:pt x="2286" y="7087"/>
                    </a:lnTo>
                    <a:lnTo>
                      <a:pt x="5105" y="8763"/>
                    </a:lnTo>
                    <a:lnTo>
                      <a:pt x="10820" y="10058"/>
                    </a:lnTo>
                    <a:lnTo>
                      <a:pt x="13106" y="9296"/>
                    </a:lnTo>
                    <a:lnTo>
                      <a:pt x="18136" y="110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9" name="Freeform: Shape 2038">
                <a:extLst>
                  <a:ext uri="{FF2B5EF4-FFF2-40B4-BE49-F238E27FC236}">
                    <a16:creationId xmlns:a16="http://schemas.microsoft.com/office/drawing/2014/main" id="{025BF61C-A206-4E94-8A69-8D176A6AB09D}"/>
                  </a:ext>
                </a:extLst>
              </p:cNvPr>
              <p:cNvSpPr/>
              <p:nvPr/>
            </p:nvSpPr>
            <p:spPr>
              <a:xfrm>
                <a:off x="1396441" y="1285798"/>
                <a:ext cx="15621" cy="12725"/>
              </a:xfrm>
              <a:custGeom>
                <a:avLst/>
                <a:gdLst>
                  <a:gd name="connsiteX0" fmla="*/ 15621 w 15621"/>
                  <a:gd name="connsiteY0" fmla="*/ 5258 h 12725"/>
                  <a:gd name="connsiteX1" fmla="*/ 9525 w 15621"/>
                  <a:gd name="connsiteY1" fmla="*/ 1448 h 12725"/>
                  <a:gd name="connsiteX2" fmla="*/ 5486 w 15621"/>
                  <a:gd name="connsiteY2" fmla="*/ 152 h 12725"/>
                  <a:gd name="connsiteX3" fmla="*/ 1676 w 15621"/>
                  <a:gd name="connsiteY3" fmla="*/ 0 h 12725"/>
                  <a:gd name="connsiteX4" fmla="*/ 0 w 15621"/>
                  <a:gd name="connsiteY4" fmla="*/ 1676 h 12725"/>
                  <a:gd name="connsiteX5" fmla="*/ 457 w 15621"/>
                  <a:gd name="connsiteY5" fmla="*/ 5182 h 12725"/>
                  <a:gd name="connsiteX6" fmla="*/ 1219 w 15621"/>
                  <a:gd name="connsiteY6" fmla="*/ 7468 h 12725"/>
                  <a:gd name="connsiteX7" fmla="*/ 2286 w 15621"/>
                  <a:gd name="connsiteY7" fmla="*/ 8611 h 12725"/>
                  <a:gd name="connsiteX8" fmla="*/ 5486 w 15621"/>
                  <a:gd name="connsiteY8" fmla="*/ 10135 h 12725"/>
                  <a:gd name="connsiteX9" fmla="*/ 13868 w 15621"/>
                  <a:gd name="connsiteY9" fmla="*/ 12725 h 12725"/>
                  <a:gd name="connsiteX10" fmla="*/ 14326 w 15621"/>
                  <a:gd name="connsiteY10" fmla="*/ 12116 h 12725"/>
                  <a:gd name="connsiteX11" fmla="*/ 14478 w 15621"/>
                  <a:gd name="connsiteY11" fmla="*/ 11278 h 12725"/>
                  <a:gd name="connsiteX12" fmla="*/ 13792 w 15621"/>
                  <a:gd name="connsiteY12" fmla="*/ 8915 h 12725"/>
                  <a:gd name="connsiteX13" fmla="*/ 13868 w 15621"/>
                  <a:gd name="connsiteY13" fmla="*/ 6401 h 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21" h="12725">
                    <a:moveTo>
                      <a:pt x="15621" y="5258"/>
                    </a:moveTo>
                    <a:lnTo>
                      <a:pt x="9525" y="1448"/>
                    </a:lnTo>
                    <a:lnTo>
                      <a:pt x="5486" y="152"/>
                    </a:lnTo>
                    <a:lnTo>
                      <a:pt x="1676" y="0"/>
                    </a:lnTo>
                    <a:lnTo>
                      <a:pt x="0" y="1676"/>
                    </a:lnTo>
                    <a:lnTo>
                      <a:pt x="457" y="5182"/>
                    </a:lnTo>
                    <a:lnTo>
                      <a:pt x="1219" y="7468"/>
                    </a:lnTo>
                    <a:lnTo>
                      <a:pt x="2286" y="8611"/>
                    </a:lnTo>
                    <a:lnTo>
                      <a:pt x="5486" y="10135"/>
                    </a:lnTo>
                    <a:lnTo>
                      <a:pt x="13868" y="12725"/>
                    </a:lnTo>
                    <a:lnTo>
                      <a:pt x="14326" y="12116"/>
                    </a:lnTo>
                    <a:lnTo>
                      <a:pt x="14478" y="11278"/>
                    </a:lnTo>
                    <a:lnTo>
                      <a:pt x="13792" y="8915"/>
                    </a:lnTo>
                    <a:lnTo>
                      <a:pt x="13868" y="64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0" name="Freeform: Shape 2039">
                <a:extLst>
                  <a:ext uri="{FF2B5EF4-FFF2-40B4-BE49-F238E27FC236}">
                    <a16:creationId xmlns:a16="http://schemas.microsoft.com/office/drawing/2014/main" id="{7D93868D-A7C3-447D-AA60-6264967D122D}"/>
                  </a:ext>
                </a:extLst>
              </p:cNvPr>
              <p:cNvSpPr/>
              <p:nvPr/>
            </p:nvSpPr>
            <p:spPr>
              <a:xfrm>
                <a:off x="1370152" y="1361160"/>
                <a:ext cx="13792" cy="12725"/>
              </a:xfrm>
              <a:custGeom>
                <a:avLst/>
                <a:gdLst>
                  <a:gd name="connsiteX0" fmla="*/ 3962 w 13792"/>
                  <a:gd name="connsiteY0" fmla="*/ 12725 h 12725"/>
                  <a:gd name="connsiteX1" fmla="*/ 7163 w 13792"/>
                  <a:gd name="connsiteY1" fmla="*/ 12116 h 12725"/>
                  <a:gd name="connsiteX2" fmla="*/ 8915 w 13792"/>
                  <a:gd name="connsiteY2" fmla="*/ 10897 h 12725"/>
                  <a:gd name="connsiteX3" fmla="*/ 10439 w 13792"/>
                  <a:gd name="connsiteY3" fmla="*/ 8992 h 12725"/>
                  <a:gd name="connsiteX4" fmla="*/ 11887 w 13792"/>
                  <a:gd name="connsiteY4" fmla="*/ 8077 h 12725"/>
                  <a:gd name="connsiteX5" fmla="*/ 13792 w 13792"/>
                  <a:gd name="connsiteY5" fmla="*/ 7696 h 12725"/>
                  <a:gd name="connsiteX6" fmla="*/ 12649 w 13792"/>
                  <a:gd name="connsiteY6" fmla="*/ 5410 h 12725"/>
                  <a:gd name="connsiteX7" fmla="*/ 9982 w 13792"/>
                  <a:gd name="connsiteY7" fmla="*/ 2362 h 12725"/>
                  <a:gd name="connsiteX8" fmla="*/ 4343 w 13792"/>
                  <a:gd name="connsiteY8" fmla="*/ 152 h 12725"/>
                  <a:gd name="connsiteX9" fmla="*/ 1753 w 13792"/>
                  <a:gd name="connsiteY9" fmla="*/ 0 h 12725"/>
                  <a:gd name="connsiteX10" fmla="*/ 229 w 13792"/>
                  <a:gd name="connsiteY10" fmla="*/ 1067 h 12725"/>
                  <a:gd name="connsiteX11" fmla="*/ 0 w 13792"/>
                  <a:gd name="connsiteY11" fmla="*/ 2438 h 12725"/>
                  <a:gd name="connsiteX12" fmla="*/ 1067 w 13792"/>
                  <a:gd name="connsiteY12" fmla="*/ 3962 h 12725"/>
                  <a:gd name="connsiteX13" fmla="*/ 4953 w 13792"/>
                  <a:gd name="connsiteY13" fmla="*/ 5639 h 12725"/>
                  <a:gd name="connsiteX14" fmla="*/ 5791 w 13792"/>
                  <a:gd name="connsiteY14" fmla="*/ 6477 h 12725"/>
                  <a:gd name="connsiteX15" fmla="*/ 5410 w 13792"/>
                  <a:gd name="connsiteY15" fmla="*/ 7620 h 12725"/>
                  <a:gd name="connsiteX16" fmla="*/ 2591 w 13792"/>
                  <a:gd name="connsiteY16" fmla="*/ 9144 h 12725"/>
                  <a:gd name="connsiteX17" fmla="*/ 3429 w 13792"/>
                  <a:gd name="connsiteY17" fmla="*/ 9754 h 12725"/>
                  <a:gd name="connsiteX18" fmla="*/ 3658 w 13792"/>
                  <a:gd name="connsiteY18" fmla="*/ 10744 h 12725"/>
                  <a:gd name="connsiteX19" fmla="*/ 3429 w 13792"/>
                  <a:gd name="connsiteY19" fmla="*/ 12573 h 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792" h="12725">
                    <a:moveTo>
                      <a:pt x="3962" y="12725"/>
                    </a:moveTo>
                    <a:lnTo>
                      <a:pt x="7163" y="12116"/>
                    </a:lnTo>
                    <a:lnTo>
                      <a:pt x="8915" y="10897"/>
                    </a:lnTo>
                    <a:lnTo>
                      <a:pt x="10439" y="8992"/>
                    </a:lnTo>
                    <a:lnTo>
                      <a:pt x="11887" y="8077"/>
                    </a:lnTo>
                    <a:lnTo>
                      <a:pt x="13792" y="7696"/>
                    </a:lnTo>
                    <a:lnTo>
                      <a:pt x="12649" y="5410"/>
                    </a:lnTo>
                    <a:lnTo>
                      <a:pt x="9982" y="2362"/>
                    </a:lnTo>
                    <a:lnTo>
                      <a:pt x="4343" y="152"/>
                    </a:lnTo>
                    <a:lnTo>
                      <a:pt x="1753" y="0"/>
                    </a:lnTo>
                    <a:lnTo>
                      <a:pt x="229" y="1067"/>
                    </a:lnTo>
                    <a:lnTo>
                      <a:pt x="0" y="2438"/>
                    </a:lnTo>
                    <a:lnTo>
                      <a:pt x="1067" y="3962"/>
                    </a:lnTo>
                    <a:lnTo>
                      <a:pt x="4953" y="5639"/>
                    </a:lnTo>
                    <a:lnTo>
                      <a:pt x="5791" y="6477"/>
                    </a:lnTo>
                    <a:lnTo>
                      <a:pt x="5410" y="7620"/>
                    </a:lnTo>
                    <a:lnTo>
                      <a:pt x="2591" y="9144"/>
                    </a:lnTo>
                    <a:lnTo>
                      <a:pt x="3429" y="9754"/>
                    </a:lnTo>
                    <a:lnTo>
                      <a:pt x="3658" y="10744"/>
                    </a:lnTo>
                    <a:lnTo>
                      <a:pt x="3429" y="1257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1" name="Freeform: Shape 2040">
                <a:extLst>
                  <a:ext uri="{FF2B5EF4-FFF2-40B4-BE49-F238E27FC236}">
                    <a16:creationId xmlns:a16="http://schemas.microsoft.com/office/drawing/2014/main" id="{74F85ADF-CF49-499E-856D-D025717A494F}"/>
                  </a:ext>
                </a:extLst>
              </p:cNvPr>
              <p:cNvSpPr/>
              <p:nvPr/>
            </p:nvSpPr>
            <p:spPr>
              <a:xfrm>
                <a:off x="1439646" y="1341577"/>
                <a:ext cx="166497" cy="94564"/>
              </a:xfrm>
              <a:custGeom>
                <a:avLst/>
                <a:gdLst>
                  <a:gd name="connsiteX0" fmla="*/ 130988 w 166497"/>
                  <a:gd name="connsiteY0" fmla="*/ 41072 h 94564"/>
                  <a:gd name="connsiteX1" fmla="*/ 126492 w 166497"/>
                  <a:gd name="connsiteY1" fmla="*/ 35281 h 94564"/>
                  <a:gd name="connsiteX2" fmla="*/ 111176 w 166497"/>
                  <a:gd name="connsiteY2" fmla="*/ 26670 h 94564"/>
                  <a:gd name="connsiteX3" fmla="*/ 104242 w 166497"/>
                  <a:gd name="connsiteY3" fmla="*/ 24003 h 94564"/>
                  <a:gd name="connsiteX4" fmla="*/ 99822 w 166497"/>
                  <a:gd name="connsiteY4" fmla="*/ 21031 h 94564"/>
                  <a:gd name="connsiteX5" fmla="*/ 95631 w 166497"/>
                  <a:gd name="connsiteY5" fmla="*/ 16916 h 94564"/>
                  <a:gd name="connsiteX6" fmla="*/ 90221 w 166497"/>
                  <a:gd name="connsiteY6" fmla="*/ 12878 h 94564"/>
                  <a:gd name="connsiteX7" fmla="*/ 88621 w 166497"/>
                  <a:gd name="connsiteY7" fmla="*/ 12497 h 94564"/>
                  <a:gd name="connsiteX8" fmla="*/ 87478 w 166497"/>
                  <a:gd name="connsiteY8" fmla="*/ 12878 h 94564"/>
                  <a:gd name="connsiteX9" fmla="*/ 85801 w 166497"/>
                  <a:gd name="connsiteY9" fmla="*/ 15088 h 94564"/>
                  <a:gd name="connsiteX10" fmla="*/ 83515 w 166497"/>
                  <a:gd name="connsiteY10" fmla="*/ 15773 h 94564"/>
                  <a:gd name="connsiteX11" fmla="*/ 82372 w 166497"/>
                  <a:gd name="connsiteY11" fmla="*/ 15011 h 94564"/>
                  <a:gd name="connsiteX12" fmla="*/ 81153 w 166497"/>
                  <a:gd name="connsiteY12" fmla="*/ 13335 h 94564"/>
                  <a:gd name="connsiteX13" fmla="*/ 81534 w 166497"/>
                  <a:gd name="connsiteY13" fmla="*/ 12268 h 94564"/>
                  <a:gd name="connsiteX14" fmla="*/ 84430 w 166497"/>
                  <a:gd name="connsiteY14" fmla="*/ 11049 h 94564"/>
                  <a:gd name="connsiteX15" fmla="*/ 84506 w 166497"/>
                  <a:gd name="connsiteY15" fmla="*/ 10287 h 94564"/>
                  <a:gd name="connsiteX16" fmla="*/ 83439 w 166497"/>
                  <a:gd name="connsiteY16" fmla="*/ 8458 h 94564"/>
                  <a:gd name="connsiteX17" fmla="*/ 75971 w 166497"/>
                  <a:gd name="connsiteY17" fmla="*/ 4115 h 94564"/>
                  <a:gd name="connsiteX18" fmla="*/ 72542 w 166497"/>
                  <a:gd name="connsiteY18" fmla="*/ 1448 h 94564"/>
                  <a:gd name="connsiteX19" fmla="*/ 68732 w 166497"/>
                  <a:gd name="connsiteY19" fmla="*/ 0 h 94564"/>
                  <a:gd name="connsiteX20" fmla="*/ 64922 w 166497"/>
                  <a:gd name="connsiteY20" fmla="*/ 305 h 94564"/>
                  <a:gd name="connsiteX21" fmla="*/ 57455 w 166497"/>
                  <a:gd name="connsiteY21" fmla="*/ 1981 h 94564"/>
                  <a:gd name="connsiteX22" fmla="*/ 52883 w 166497"/>
                  <a:gd name="connsiteY22" fmla="*/ 4496 h 94564"/>
                  <a:gd name="connsiteX23" fmla="*/ 51359 w 166497"/>
                  <a:gd name="connsiteY23" fmla="*/ 5639 h 94564"/>
                  <a:gd name="connsiteX24" fmla="*/ 50216 w 166497"/>
                  <a:gd name="connsiteY24" fmla="*/ 7391 h 94564"/>
                  <a:gd name="connsiteX25" fmla="*/ 48921 w 166497"/>
                  <a:gd name="connsiteY25" fmla="*/ 11659 h 94564"/>
                  <a:gd name="connsiteX26" fmla="*/ 48768 w 166497"/>
                  <a:gd name="connsiteY26" fmla="*/ 13183 h 94564"/>
                  <a:gd name="connsiteX27" fmla="*/ 49378 w 166497"/>
                  <a:gd name="connsiteY27" fmla="*/ 15926 h 94564"/>
                  <a:gd name="connsiteX28" fmla="*/ 54331 w 166497"/>
                  <a:gd name="connsiteY28" fmla="*/ 23927 h 94564"/>
                  <a:gd name="connsiteX29" fmla="*/ 59055 w 166497"/>
                  <a:gd name="connsiteY29" fmla="*/ 27661 h 94564"/>
                  <a:gd name="connsiteX30" fmla="*/ 54559 w 166497"/>
                  <a:gd name="connsiteY30" fmla="*/ 26822 h 94564"/>
                  <a:gd name="connsiteX31" fmla="*/ 51968 w 166497"/>
                  <a:gd name="connsiteY31" fmla="*/ 25756 h 94564"/>
                  <a:gd name="connsiteX32" fmla="*/ 45491 w 166497"/>
                  <a:gd name="connsiteY32" fmla="*/ 20269 h 94564"/>
                  <a:gd name="connsiteX33" fmla="*/ 42215 w 166497"/>
                  <a:gd name="connsiteY33" fmla="*/ 19355 h 94564"/>
                  <a:gd name="connsiteX34" fmla="*/ 39472 w 166497"/>
                  <a:gd name="connsiteY34" fmla="*/ 19736 h 94564"/>
                  <a:gd name="connsiteX35" fmla="*/ 39396 w 166497"/>
                  <a:gd name="connsiteY35" fmla="*/ 21641 h 94564"/>
                  <a:gd name="connsiteX36" fmla="*/ 39853 w 166497"/>
                  <a:gd name="connsiteY36" fmla="*/ 22860 h 94564"/>
                  <a:gd name="connsiteX37" fmla="*/ 41453 w 166497"/>
                  <a:gd name="connsiteY37" fmla="*/ 24765 h 94564"/>
                  <a:gd name="connsiteX38" fmla="*/ 43206 w 166497"/>
                  <a:gd name="connsiteY38" fmla="*/ 26060 h 94564"/>
                  <a:gd name="connsiteX39" fmla="*/ 39853 w 166497"/>
                  <a:gd name="connsiteY39" fmla="*/ 26213 h 94564"/>
                  <a:gd name="connsiteX40" fmla="*/ 38938 w 166497"/>
                  <a:gd name="connsiteY40" fmla="*/ 27356 h 94564"/>
                  <a:gd name="connsiteX41" fmla="*/ 39853 w 166497"/>
                  <a:gd name="connsiteY41" fmla="*/ 29718 h 94564"/>
                  <a:gd name="connsiteX42" fmla="*/ 42520 w 166497"/>
                  <a:gd name="connsiteY42" fmla="*/ 33223 h 94564"/>
                  <a:gd name="connsiteX43" fmla="*/ 43129 w 166497"/>
                  <a:gd name="connsiteY43" fmla="*/ 34595 h 94564"/>
                  <a:gd name="connsiteX44" fmla="*/ 42901 w 166497"/>
                  <a:gd name="connsiteY44" fmla="*/ 35890 h 94564"/>
                  <a:gd name="connsiteX45" fmla="*/ 41148 w 166497"/>
                  <a:gd name="connsiteY45" fmla="*/ 37719 h 94564"/>
                  <a:gd name="connsiteX46" fmla="*/ 32537 w 166497"/>
                  <a:gd name="connsiteY46" fmla="*/ 43739 h 94564"/>
                  <a:gd name="connsiteX47" fmla="*/ 25222 w 166497"/>
                  <a:gd name="connsiteY47" fmla="*/ 47244 h 94564"/>
                  <a:gd name="connsiteX48" fmla="*/ 18517 w 166497"/>
                  <a:gd name="connsiteY48" fmla="*/ 48463 h 94564"/>
                  <a:gd name="connsiteX49" fmla="*/ 4191 w 166497"/>
                  <a:gd name="connsiteY49" fmla="*/ 49682 h 94564"/>
                  <a:gd name="connsiteX50" fmla="*/ 1981 w 166497"/>
                  <a:gd name="connsiteY50" fmla="*/ 51816 h 94564"/>
                  <a:gd name="connsiteX51" fmla="*/ 229 w 166497"/>
                  <a:gd name="connsiteY51" fmla="*/ 54864 h 94564"/>
                  <a:gd name="connsiteX52" fmla="*/ 0 w 166497"/>
                  <a:gd name="connsiteY52" fmla="*/ 56236 h 94564"/>
                  <a:gd name="connsiteX53" fmla="*/ 2667 w 166497"/>
                  <a:gd name="connsiteY53" fmla="*/ 61265 h 94564"/>
                  <a:gd name="connsiteX54" fmla="*/ 4801 w 166497"/>
                  <a:gd name="connsiteY54" fmla="*/ 64008 h 94564"/>
                  <a:gd name="connsiteX55" fmla="*/ 9525 w 166497"/>
                  <a:gd name="connsiteY55" fmla="*/ 66827 h 94564"/>
                  <a:gd name="connsiteX56" fmla="*/ 12040 w 166497"/>
                  <a:gd name="connsiteY56" fmla="*/ 67666 h 94564"/>
                  <a:gd name="connsiteX57" fmla="*/ 18288 w 166497"/>
                  <a:gd name="connsiteY57" fmla="*/ 67666 h 94564"/>
                  <a:gd name="connsiteX58" fmla="*/ 18974 w 166497"/>
                  <a:gd name="connsiteY58" fmla="*/ 66827 h 94564"/>
                  <a:gd name="connsiteX59" fmla="*/ 18212 w 166497"/>
                  <a:gd name="connsiteY59" fmla="*/ 65303 h 94564"/>
                  <a:gd name="connsiteX60" fmla="*/ 19660 w 166497"/>
                  <a:gd name="connsiteY60" fmla="*/ 64008 h 94564"/>
                  <a:gd name="connsiteX61" fmla="*/ 23241 w 166497"/>
                  <a:gd name="connsiteY61" fmla="*/ 63017 h 94564"/>
                  <a:gd name="connsiteX62" fmla="*/ 25527 w 166497"/>
                  <a:gd name="connsiteY62" fmla="*/ 63017 h 94564"/>
                  <a:gd name="connsiteX63" fmla="*/ 26594 w 166497"/>
                  <a:gd name="connsiteY63" fmla="*/ 64160 h 94564"/>
                  <a:gd name="connsiteX64" fmla="*/ 27127 w 166497"/>
                  <a:gd name="connsiteY64" fmla="*/ 65608 h 94564"/>
                  <a:gd name="connsiteX65" fmla="*/ 27280 w 166497"/>
                  <a:gd name="connsiteY65" fmla="*/ 67589 h 94564"/>
                  <a:gd name="connsiteX66" fmla="*/ 28423 w 166497"/>
                  <a:gd name="connsiteY66" fmla="*/ 69342 h 94564"/>
                  <a:gd name="connsiteX67" fmla="*/ 30556 w 166497"/>
                  <a:gd name="connsiteY67" fmla="*/ 70790 h 94564"/>
                  <a:gd name="connsiteX68" fmla="*/ 33376 w 166497"/>
                  <a:gd name="connsiteY68" fmla="*/ 71780 h 94564"/>
                  <a:gd name="connsiteX69" fmla="*/ 39700 w 166497"/>
                  <a:gd name="connsiteY69" fmla="*/ 72009 h 94564"/>
                  <a:gd name="connsiteX70" fmla="*/ 43891 w 166497"/>
                  <a:gd name="connsiteY70" fmla="*/ 70714 h 94564"/>
                  <a:gd name="connsiteX71" fmla="*/ 46025 w 166497"/>
                  <a:gd name="connsiteY71" fmla="*/ 69113 h 94564"/>
                  <a:gd name="connsiteX72" fmla="*/ 48158 w 166497"/>
                  <a:gd name="connsiteY72" fmla="*/ 69113 h 94564"/>
                  <a:gd name="connsiteX73" fmla="*/ 49149 w 166497"/>
                  <a:gd name="connsiteY73" fmla="*/ 69875 h 94564"/>
                  <a:gd name="connsiteX74" fmla="*/ 49759 w 166497"/>
                  <a:gd name="connsiteY74" fmla="*/ 71476 h 94564"/>
                  <a:gd name="connsiteX75" fmla="*/ 50063 w 166497"/>
                  <a:gd name="connsiteY75" fmla="*/ 73838 h 94564"/>
                  <a:gd name="connsiteX76" fmla="*/ 50597 w 166497"/>
                  <a:gd name="connsiteY76" fmla="*/ 75286 h 94564"/>
                  <a:gd name="connsiteX77" fmla="*/ 51511 w 166497"/>
                  <a:gd name="connsiteY77" fmla="*/ 75971 h 94564"/>
                  <a:gd name="connsiteX78" fmla="*/ 65075 w 166497"/>
                  <a:gd name="connsiteY78" fmla="*/ 80467 h 94564"/>
                  <a:gd name="connsiteX79" fmla="*/ 72085 w 166497"/>
                  <a:gd name="connsiteY79" fmla="*/ 83591 h 94564"/>
                  <a:gd name="connsiteX80" fmla="*/ 81077 w 166497"/>
                  <a:gd name="connsiteY80" fmla="*/ 89078 h 94564"/>
                  <a:gd name="connsiteX81" fmla="*/ 89154 w 166497"/>
                  <a:gd name="connsiteY81" fmla="*/ 90145 h 94564"/>
                  <a:gd name="connsiteX82" fmla="*/ 99060 w 166497"/>
                  <a:gd name="connsiteY82" fmla="*/ 89383 h 94564"/>
                  <a:gd name="connsiteX83" fmla="*/ 114910 w 166497"/>
                  <a:gd name="connsiteY83" fmla="*/ 94564 h 94564"/>
                  <a:gd name="connsiteX84" fmla="*/ 122530 w 166497"/>
                  <a:gd name="connsiteY84" fmla="*/ 93878 h 94564"/>
                  <a:gd name="connsiteX85" fmla="*/ 127787 w 166497"/>
                  <a:gd name="connsiteY85" fmla="*/ 91440 h 94564"/>
                  <a:gd name="connsiteX86" fmla="*/ 137160 w 166497"/>
                  <a:gd name="connsiteY86" fmla="*/ 84811 h 94564"/>
                  <a:gd name="connsiteX87" fmla="*/ 142189 w 166497"/>
                  <a:gd name="connsiteY87" fmla="*/ 83515 h 94564"/>
                  <a:gd name="connsiteX88" fmla="*/ 145771 w 166497"/>
                  <a:gd name="connsiteY88" fmla="*/ 79553 h 94564"/>
                  <a:gd name="connsiteX89" fmla="*/ 150266 w 166497"/>
                  <a:gd name="connsiteY89" fmla="*/ 76200 h 94564"/>
                  <a:gd name="connsiteX90" fmla="*/ 153086 w 166497"/>
                  <a:gd name="connsiteY90" fmla="*/ 75590 h 94564"/>
                  <a:gd name="connsiteX91" fmla="*/ 158801 w 166497"/>
                  <a:gd name="connsiteY91" fmla="*/ 75438 h 94564"/>
                  <a:gd name="connsiteX92" fmla="*/ 162992 w 166497"/>
                  <a:gd name="connsiteY92" fmla="*/ 73381 h 94564"/>
                  <a:gd name="connsiteX93" fmla="*/ 165430 w 166497"/>
                  <a:gd name="connsiteY93" fmla="*/ 71628 h 94564"/>
                  <a:gd name="connsiteX94" fmla="*/ 166497 w 166497"/>
                  <a:gd name="connsiteY94" fmla="*/ 70180 h 94564"/>
                  <a:gd name="connsiteX95" fmla="*/ 164516 w 166497"/>
                  <a:gd name="connsiteY95" fmla="*/ 66980 h 94564"/>
                  <a:gd name="connsiteX96" fmla="*/ 162382 w 166497"/>
                  <a:gd name="connsiteY96" fmla="*/ 65761 h 94564"/>
                  <a:gd name="connsiteX97" fmla="*/ 159944 w 166497"/>
                  <a:gd name="connsiteY97" fmla="*/ 66523 h 94564"/>
                  <a:gd name="connsiteX98" fmla="*/ 154153 w 166497"/>
                  <a:gd name="connsiteY98" fmla="*/ 69571 h 94564"/>
                  <a:gd name="connsiteX99" fmla="*/ 147752 w 166497"/>
                  <a:gd name="connsiteY99" fmla="*/ 65380 h 94564"/>
                  <a:gd name="connsiteX100" fmla="*/ 143713 w 166497"/>
                  <a:gd name="connsiteY100" fmla="*/ 61646 h 94564"/>
                  <a:gd name="connsiteX101" fmla="*/ 140056 w 166497"/>
                  <a:gd name="connsiteY101" fmla="*/ 56921 h 94564"/>
                  <a:gd name="connsiteX102" fmla="*/ 135788 w 166497"/>
                  <a:gd name="connsiteY102" fmla="*/ 50063 h 9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66497" h="94564">
                    <a:moveTo>
                      <a:pt x="130988" y="41072"/>
                    </a:moveTo>
                    <a:lnTo>
                      <a:pt x="126492" y="35281"/>
                    </a:lnTo>
                    <a:lnTo>
                      <a:pt x="111176" y="26670"/>
                    </a:lnTo>
                    <a:lnTo>
                      <a:pt x="104242" y="24003"/>
                    </a:lnTo>
                    <a:lnTo>
                      <a:pt x="99822" y="21031"/>
                    </a:lnTo>
                    <a:lnTo>
                      <a:pt x="95631" y="16916"/>
                    </a:lnTo>
                    <a:lnTo>
                      <a:pt x="90221" y="12878"/>
                    </a:lnTo>
                    <a:lnTo>
                      <a:pt x="88621" y="12497"/>
                    </a:lnTo>
                    <a:lnTo>
                      <a:pt x="87478" y="12878"/>
                    </a:lnTo>
                    <a:lnTo>
                      <a:pt x="85801" y="15088"/>
                    </a:lnTo>
                    <a:lnTo>
                      <a:pt x="83515" y="15773"/>
                    </a:lnTo>
                    <a:lnTo>
                      <a:pt x="82372" y="15011"/>
                    </a:lnTo>
                    <a:lnTo>
                      <a:pt x="81153" y="13335"/>
                    </a:lnTo>
                    <a:lnTo>
                      <a:pt x="81534" y="12268"/>
                    </a:lnTo>
                    <a:lnTo>
                      <a:pt x="84430" y="11049"/>
                    </a:lnTo>
                    <a:lnTo>
                      <a:pt x="84506" y="10287"/>
                    </a:lnTo>
                    <a:lnTo>
                      <a:pt x="83439" y="8458"/>
                    </a:lnTo>
                    <a:lnTo>
                      <a:pt x="75971" y="4115"/>
                    </a:lnTo>
                    <a:lnTo>
                      <a:pt x="72542" y="1448"/>
                    </a:lnTo>
                    <a:lnTo>
                      <a:pt x="68732" y="0"/>
                    </a:lnTo>
                    <a:lnTo>
                      <a:pt x="64922" y="305"/>
                    </a:lnTo>
                    <a:lnTo>
                      <a:pt x="57455" y="1981"/>
                    </a:lnTo>
                    <a:lnTo>
                      <a:pt x="52883" y="4496"/>
                    </a:lnTo>
                    <a:lnTo>
                      <a:pt x="51359" y="5639"/>
                    </a:lnTo>
                    <a:lnTo>
                      <a:pt x="50216" y="7391"/>
                    </a:lnTo>
                    <a:lnTo>
                      <a:pt x="48921" y="11659"/>
                    </a:lnTo>
                    <a:lnTo>
                      <a:pt x="48768" y="13183"/>
                    </a:lnTo>
                    <a:lnTo>
                      <a:pt x="49378" y="15926"/>
                    </a:lnTo>
                    <a:lnTo>
                      <a:pt x="54331" y="23927"/>
                    </a:lnTo>
                    <a:lnTo>
                      <a:pt x="59055" y="27661"/>
                    </a:lnTo>
                    <a:lnTo>
                      <a:pt x="54559" y="26822"/>
                    </a:lnTo>
                    <a:lnTo>
                      <a:pt x="51968" y="25756"/>
                    </a:lnTo>
                    <a:lnTo>
                      <a:pt x="45491" y="20269"/>
                    </a:lnTo>
                    <a:lnTo>
                      <a:pt x="42215" y="19355"/>
                    </a:lnTo>
                    <a:lnTo>
                      <a:pt x="39472" y="19736"/>
                    </a:lnTo>
                    <a:lnTo>
                      <a:pt x="39396" y="21641"/>
                    </a:lnTo>
                    <a:lnTo>
                      <a:pt x="39853" y="22860"/>
                    </a:lnTo>
                    <a:lnTo>
                      <a:pt x="41453" y="24765"/>
                    </a:lnTo>
                    <a:lnTo>
                      <a:pt x="43206" y="26060"/>
                    </a:lnTo>
                    <a:lnTo>
                      <a:pt x="39853" y="26213"/>
                    </a:lnTo>
                    <a:lnTo>
                      <a:pt x="38938" y="27356"/>
                    </a:lnTo>
                    <a:lnTo>
                      <a:pt x="39853" y="29718"/>
                    </a:lnTo>
                    <a:lnTo>
                      <a:pt x="42520" y="33223"/>
                    </a:lnTo>
                    <a:lnTo>
                      <a:pt x="43129" y="34595"/>
                    </a:lnTo>
                    <a:lnTo>
                      <a:pt x="42901" y="35890"/>
                    </a:lnTo>
                    <a:lnTo>
                      <a:pt x="41148" y="37719"/>
                    </a:lnTo>
                    <a:lnTo>
                      <a:pt x="32537" y="43739"/>
                    </a:lnTo>
                    <a:lnTo>
                      <a:pt x="25222" y="47244"/>
                    </a:lnTo>
                    <a:lnTo>
                      <a:pt x="18517" y="48463"/>
                    </a:lnTo>
                    <a:lnTo>
                      <a:pt x="4191" y="49682"/>
                    </a:lnTo>
                    <a:lnTo>
                      <a:pt x="1981" y="51816"/>
                    </a:lnTo>
                    <a:lnTo>
                      <a:pt x="229" y="54864"/>
                    </a:lnTo>
                    <a:lnTo>
                      <a:pt x="0" y="56236"/>
                    </a:lnTo>
                    <a:lnTo>
                      <a:pt x="2667" y="61265"/>
                    </a:lnTo>
                    <a:lnTo>
                      <a:pt x="4801" y="64008"/>
                    </a:lnTo>
                    <a:lnTo>
                      <a:pt x="9525" y="66827"/>
                    </a:lnTo>
                    <a:lnTo>
                      <a:pt x="12040" y="67666"/>
                    </a:lnTo>
                    <a:lnTo>
                      <a:pt x="18288" y="67666"/>
                    </a:lnTo>
                    <a:lnTo>
                      <a:pt x="18974" y="66827"/>
                    </a:lnTo>
                    <a:lnTo>
                      <a:pt x="18212" y="65303"/>
                    </a:lnTo>
                    <a:lnTo>
                      <a:pt x="19660" y="64008"/>
                    </a:lnTo>
                    <a:lnTo>
                      <a:pt x="23241" y="63017"/>
                    </a:lnTo>
                    <a:lnTo>
                      <a:pt x="25527" y="63017"/>
                    </a:lnTo>
                    <a:lnTo>
                      <a:pt x="26594" y="64160"/>
                    </a:lnTo>
                    <a:lnTo>
                      <a:pt x="27127" y="65608"/>
                    </a:lnTo>
                    <a:lnTo>
                      <a:pt x="27280" y="67589"/>
                    </a:lnTo>
                    <a:lnTo>
                      <a:pt x="28423" y="69342"/>
                    </a:lnTo>
                    <a:lnTo>
                      <a:pt x="30556" y="70790"/>
                    </a:lnTo>
                    <a:lnTo>
                      <a:pt x="33376" y="71780"/>
                    </a:lnTo>
                    <a:lnTo>
                      <a:pt x="39700" y="72009"/>
                    </a:lnTo>
                    <a:lnTo>
                      <a:pt x="43891" y="70714"/>
                    </a:lnTo>
                    <a:lnTo>
                      <a:pt x="46025" y="69113"/>
                    </a:lnTo>
                    <a:lnTo>
                      <a:pt x="48158" y="69113"/>
                    </a:lnTo>
                    <a:lnTo>
                      <a:pt x="49149" y="69875"/>
                    </a:lnTo>
                    <a:lnTo>
                      <a:pt x="49759" y="71476"/>
                    </a:lnTo>
                    <a:lnTo>
                      <a:pt x="50063" y="73838"/>
                    </a:lnTo>
                    <a:lnTo>
                      <a:pt x="50597" y="75286"/>
                    </a:lnTo>
                    <a:lnTo>
                      <a:pt x="51511" y="75971"/>
                    </a:lnTo>
                    <a:lnTo>
                      <a:pt x="65075" y="80467"/>
                    </a:lnTo>
                    <a:lnTo>
                      <a:pt x="72085" y="83591"/>
                    </a:lnTo>
                    <a:lnTo>
                      <a:pt x="81077" y="89078"/>
                    </a:lnTo>
                    <a:lnTo>
                      <a:pt x="89154" y="90145"/>
                    </a:lnTo>
                    <a:lnTo>
                      <a:pt x="99060" y="89383"/>
                    </a:lnTo>
                    <a:lnTo>
                      <a:pt x="114910" y="94564"/>
                    </a:lnTo>
                    <a:lnTo>
                      <a:pt x="122530" y="93878"/>
                    </a:lnTo>
                    <a:lnTo>
                      <a:pt x="127787" y="91440"/>
                    </a:lnTo>
                    <a:lnTo>
                      <a:pt x="137160" y="84811"/>
                    </a:lnTo>
                    <a:lnTo>
                      <a:pt x="142189" y="83515"/>
                    </a:lnTo>
                    <a:lnTo>
                      <a:pt x="145771" y="79553"/>
                    </a:lnTo>
                    <a:lnTo>
                      <a:pt x="150266" y="76200"/>
                    </a:lnTo>
                    <a:lnTo>
                      <a:pt x="153086" y="75590"/>
                    </a:lnTo>
                    <a:lnTo>
                      <a:pt x="158801" y="75438"/>
                    </a:lnTo>
                    <a:lnTo>
                      <a:pt x="162992" y="73381"/>
                    </a:lnTo>
                    <a:lnTo>
                      <a:pt x="165430" y="71628"/>
                    </a:lnTo>
                    <a:lnTo>
                      <a:pt x="166497" y="70180"/>
                    </a:lnTo>
                    <a:lnTo>
                      <a:pt x="164516" y="66980"/>
                    </a:lnTo>
                    <a:lnTo>
                      <a:pt x="162382" y="65761"/>
                    </a:lnTo>
                    <a:lnTo>
                      <a:pt x="159944" y="66523"/>
                    </a:lnTo>
                    <a:lnTo>
                      <a:pt x="154153" y="69571"/>
                    </a:lnTo>
                    <a:lnTo>
                      <a:pt x="147752" y="65380"/>
                    </a:lnTo>
                    <a:lnTo>
                      <a:pt x="143713" y="61646"/>
                    </a:lnTo>
                    <a:lnTo>
                      <a:pt x="140056" y="56921"/>
                    </a:lnTo>
                    <a:lnTo>
                      <a:pt x="135788" y="500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2" name="Freeform: Shape 2041">
                <a:extLst>
                  <a:ext uri="{FF2B5EF4-FFF2-40B4-BE49-F238E27FC236}">
                    <a16:creationId xmlns:a16="http://schemas.microsoft.com/office/drawing/2014/main" id="{D9479187-62A3-4D61-97E5-26EFD3C80419}"/>
                  </a:ext>
                </a:extLst>
              </p:cNvPr>
              <p:cNvSpPr/>
              <p:nvPr/>
            </p:nvSpPr>
            <p:spPr>
              <a:xfrm>
                <a:off x="1333271" y="1411833"/>
                <a:ext cx="22707" cy="16078"/>
              </a:xfrm>
              <a:custGeom>
                <a:avLst/>
                <a:gdLst>
                  <a:gd name="connsiteX0" fmla="*/ 18593 w 22707"/>
                  <a:gd name="connsiteY0" fmla="*/ 1753 h 16078"/>
                  <a:gd name="connsiteX1" fmla="*/ 11430 w 22707"/>
                  <a:gd name="connsiteY1" fmla="*/ 0 h 16078"/>
                  <a:gd name="connsiteX2" fmla="*/ 9068 w 22707"/>
                  <a:gd name="connsiteY2" fmla="*/ 3429 h 16078"/>
                  <a:gd name="connsiteX3" fmla="*/ 6020 w 22707"/>
                  <a:gd name="connsiteY3" fmla="*/ 5639 h 16078"/>
                  <a:gd name="connsiteX4" fmla="*/ 1448 w 22707"/>
                  <a:gd name="connsiteY4" fmla="*/ 7849 h 16078"/>
                  <a:gd name="connsiteX5" fmla="*/ 0 w 22707"/>
                  <a:gd name="connsiteY5" fmla="*/ 9601 h 16078"/>
                  <a:gd name="connsiteX6" fmla="*/ 1676 w 22707"/>
                  <a:gd name="connsiteY6" fmla="*/ 10744 h 16078"/>
                  <a:gd name="connsiteX7" fmla="*/ 14097 w 22707"/>
                  <a:gd name="connsiteY7" fmla="*/ 14859 h 16078"/>
                  <a:gd name="connsiteX8" fmla="*/ 16307 w 22707"/>
                  <a:gd name="connsiteY8" fmla="*/ 16078 h 16078"/>
                  <a:gd name="connsiteX9" fmla="*/ 17907 w 22707"/>
                  <a:gd name="connsiteY9" fmla="*/ 15926 h 16078"/>
                  <a:gd name="connsiteX10" fmla="*/ 19964 w 22707"/>
                  <a:gd name="connsiteY10" fmla="*/ 12573 h 16078"/>
                  <a:gd name="connsiteX11" fmla="*/ 22327 w 22707"/>
                  <a:gd name="connsiteY11" fmla="*/ 11582 h 16078"/>
                  <a:gd name="connsiteX12" fmla="*/ 22708 w 22707"/>
                  <a:gd name="connsiteY12" fmla="*/ 6782 h 16078"/>
                  <a:gd name="connsiteX13" fmla="*/ 22327 w 22707"/>
                  <a:gd name="connsiteY13" fmla="*/ 4801 h 16078"/>
                  <a:gd name="connsiteX14" fmla="*/ 21260 w 22707"/>
                  <a:gd name="connsiteY14" fmla="*/ 3353 h 1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07" h="16078">
                    <a:moveTo>
                      <a:pt x="18593" y="1753"/>
                    </a:moveTo>
                    <a:lnTo>
                      <a:pt x="11430" y="0"/>
                    </a:lnTo>
                    <a:lnTo>
                      <a:pt x="9068" y="3429"/>
                    </a:lnTo>
                    <a:lnTo>
                      <a:pt x="6020" y="5639"/>
                    </a:lnTo>
                    <a:lnTo>
                      <a:pt x="1448" y="7849"/>
                    </a:lnTo>
                    <a:lnTo>
                      <a:pt x="0" y="9601"/>
                    </a:lnTo>
                    <a:lnTo>
                      <a:pt x="1676" y="10744"/>
                    </a:lnTo>
                    <a:lnTo>
                      <a:pt x="14097" y="14859"/>
                    </a:lnTo>
                    <a:lnTo>
                      <a:pt x="16307" y="16078"/>
                    </a:lnTo>
                    <a:lnTo>
                      <a:pt x="17907" y="15926"/>
                    </a:lnTo>
                    <a:lnTo>
                      <a:pt x="19964" y="12573"/>
                    </a:lnTo>
                    <a:lnTo>
                      <a:pt x="22327" y="11582"/>
                    </a:lnTo>
                    <a:lnTo>
                      <a:pt x="22708" y="6782"/>
                    </a:lnTo>
                    <a:lnTo>
                      <a:pt x="22327" y="4801"/>
                    </a:lnTo>
                    <a:lnTo>
                      <a:pt x="21260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3" name="Freeform: Shape 2042">
                <a:extLst>
                  <a:ext uri="{FF2B5EF4-FFF2-40B4-BE49-F238E27FC236}">
                    <a16:creationId xmlns:a16="http://schemas.microsoft.com/office/drawing/2014/main" id="{846B6DCF-5C1B-48EB-B641-65CD96647540}"/>
                  </a:ext>
                </a:extLst>
              </p:cNvPr>
              <p:cNvSpPr/>
              <p:nvPr/>
            </p:nvSpPr>
            <p:spPr>
              <a:xfrm>
                <a:off x="686638" y="1092098"/>
                <a:ext cx="700963" cy="342976"/>
              </a:xfrm>
              <a:custGeom>
                <a:avLst/>
                <a:gdLst>
                  <a:gd name="connsiteX0" fmla="*/ 699821 w 700963"/>
                  <a:gd name="connsiteY0" fmla="*/ 259537 h 342976"/>
                  <a:gd name="connsiteX1" fmla="*/ 700964 w 700963"/>
                  <a:gd name="connsiteY1" fmla="*/ 252984 h 342976"/>
                  <a:gd name="connsiteX2" fmla="*/ 700888 w 700963"/>
                  <a:gd name="connsiteY2" fmla="*/ 249022 h 342976"/>
                  <a:gd name="connsiteX3" fmla="*/ 698373 w 700963"/>
                  <a:gd name="connsiteY3" fmla="*/ 238049 h 342976"/>
                  <a:gd name="connsiteX4" fmla="*/ 695706 w 700963"/>
                  <a:gd name="connsiteY4" fmla="*/ 232410 h 342976"/>
                  <a:gd name="connsiteX5" fmla="*/ 693801 w 700963"/>
                  <a:gd name="connsiteY5" fmla="*/ 230734 h 342976"/>
                  <a:gd name="connsiteX6" fmla="*/ 691591 w 700963"/>
                  <a:gd name="connsiteY6" fmla="*/ 229895 h 342976"/>
                  <a:gd name="connsiteX7" fmla="*/ 688086 w 700963"/>
                  <a:gd name="connsiteY7" fmla="*/ 229667 h 342976"/>
                  <a:gd name="connsiteX8" fmla="*/ 675589 w 700963"/>
                  <a:gd name="connsiteY8" fmla="*/ 230810 h 342976"/>
                  <a:gd name="connsiteX9" fmla="*/ 673379 w 700963"/>
                  <a:gd name="connsiteY9" fmla="*/ 228219 h 342976"/>
                  <a:gd name="connsiteX10" fmla="*/ 673075 w 700963"/>
                  <a:gd name="connsiteY10" fmla="*/ 222961 h 342976"/>
                  <a:gd name="connsiteX11" fmla="*/ 672541 w 700963"/>
                  <a:gd name="connsiteY11" fmla="*/ 221742 h 342976"/>
                  <a:gd name="connsiteX12" fmla="*/ 671170 w 700963"/>
                  <a:gd name="connsiteY12" fmla="*/ 220904 h 342976"/>
                  <a:gd name="connsiteX13" fmla="*/ 668960 w 700963"/>
                  <a:gd name="connsiteY13" fmla="*/ 220294 h 342976"/>
                  <a:gd name="connsiteX14" fmla="*/ 661035 w 700963"/>
                  <a:gd name="connsiteY14" fmla="*/ 221132 h 342976"/>
                  <a:gd name="connsiteX15" fmla="*/ 658978 w 700963"/>
                  <a:gd name="connsiteY15" fmla="*/ 220447 h 342976"/>
                  <a:gd name="connsiteX16" fmla="*/ 644271 w 700963"/>
                  <a:gd name="connsiteY16" fmla="*/ 211607 h 342976"/>
                  <a:gd name="connsiteX17" fmla="*/ 635737 w 700963"/>
                  <a:gd name="connsiteY17" fmla="*/ 207721 h 342976"/>
                  <a:gd name="connsiteX18" fmla="*/ 629488 w 700963"/>
                  <a:gd name="connsiteY18" fmla="*/ 204064 h 342976"/>
                  <a:gd name="connsiteX19" fmla="*/ 617906 w 700963"/>
                  <a:gd name="connsiteY19" fmla="*/ 194767 h 342976"/>
                  <a:gd name="connsiteX20" fmla="*/ 616382 w 700963"/>
                  <a:gd name="connsiteY20" fmla="*/ 195148 h 342976"/>
                  <a:gd name="connsiteX21" fmla="*/ 616610 w 700963"/>
                  <a:gd name="connsiteY21" fmla="*/ 197282 h 342976"/>
                  <a:gd name="connsiteX22" fmla="*/ 619811 w 700963"/>
                  <a:gd name="connsiteY22" fmla="*/ 202692 h 342976"/>
                  <a:gd name="connsiteX23" fmla="*/ 619658 w 700963"/>
                  <a:gd name="connsiteY23" fmla="*/ 203759 h 342976"/>
                  <a:gd name="connsiteX24" fmla="*/ 618973 w 700963"/>
                  <a:gd name="connsiteY24" fmla="*/ 204445 h 342976"/>
                  <a:gd name="connsiteX25" fmla="*/ 616839 w 700963"/>
                  <a:gd name="connsiteY25" fmla="*/ 204978 h 342976"/>
                  <a:gd name="connsiteX26" fmla="*/ 615772 w 700963"/>
                  <a:gd name="connsiteY26" fmla="*/ 204826 h 342976"/>
                  <a:gd name="connsiteX27" fmla="*/ 612191 w 700963"/>
                  <a:gd name="connsiteY27" fmla="*/ 202235 h 342976"/>
                  <a:gd name="connsiteX28" fmla="*/ 608381 w 700963"/>
                  <a:gd name="connsiteY28" fmla="*/ 200482 h 342976"/>
                  <a:gd name="connsiteX29" fmla="*/ 597179 w 700963"/>
                  <a:gd name="connsiteY29" fmla="*/ 196444 h 342976"/>
                  <a:gd name="connsiteX30" fmla="*/ 586740 w 700963"/>
                  <a:gd name="connsiteY30" fmla="*/ 189281 h 342976"/>
                  <a:gd name="connsiteX31" fmla="*/ 582854 w 700963"/>
                  <a:gd name="connsiteY31" fmla="*/ 187300 h 342976"/>
                  <a:gd name="connsiteX32" fmla="*/ 574624 w 700963"/>
                  <a:gd name="connsiteY32" fmla="*/ 175793 h 342976"/>
                  <a:gd name="connsiteX33" fmla="*/ 561137 w 700963"/>
                  <a:gd name="connsiteY33" fmla="*/ 166192 h 342976"/>
                  <a:gd name="connsiteX34" fmla="*/ 559003 w 700963"/>
                  <a:gd name="connsiteY34" fmla="*/ 163373 h 342976"/>
                  <a:gd name="connsiteX35" fmla="*/ 559232 w 700963"/>
                  <a:gd name="connsiteY35" fmla="*/ 161392 h 342976"/>
                  <a:gd name="connsiteX36" fmla="*/ 562204 w 700963"/>
                  <a:gd name="connsiteY36" fmla="*/ 153314 h 342976"/>
                  <a:gd name="connsiteX37" fmla="*/ 564109 w 700963"/>
                  <a:gd name="connsiteY37" fmla="*/ 149581 h 342976"/>
                  <a:gd name="connsiteX38" fmla="*/ 566166 w 700963"/>
                  <a:gd name="connsiteY38" fmla="*/ 146990 h 342976"/>
                  <a:gd name="connsiteX39" fmla="*/ 567309 w 700963"/>
                  <a:gd name="connsiteY39" fmla="*/ 143789 h 342976"/>
                  <a:gd name="connsiteX40" fmla="*/ 567538 w 700963"/>
                  <a:gd name="connsiteY40" fmla="*/ 140132 h 342976"/>
                  <a:gd name="connsiteX41" fmla="*/ 567309 w 700963"/>
                  <a:gd name="connsiteY41" fmla="*/ 137465 h 342976"/>
                  <a:gd name="connsiteX42" fmla="*/ 566623 w 700963"/>
                  <a:gd name="connsiteY42" fmla="*/ 135788 h 342976"/>
                  <a:gd name="connsiteX43" fmla="*/ 566090 w 700963"/>
                  <a:gd name="connsiteY43" fmla="*/ 129997 h 342976"/>
                  <a:gd name="connsiteX44" fmla="*/ 560984 w 700963"/>
                  <a:gd name="connsiteY44" fmla="*/ 121310 h 342976"/>
                  <a:gd name="connsiteX45" fmla="*/ 551383 w 700963"/>
                  <a:gd name="connsiteY45" fmla="*/ 109347 h 342976"/>
                  <a:gd name="connsiteX46" fmla="*/ 549707 w 700963"/>
                  <a:gd name="connsiteY46" fmla="*/ 106756 h 342976"/>
                  <a:gd name="connsiteX47" fmla="*/ 547040 w 700963"/>
                  <a:gd name="connsiteY47" fmla="*/ 101270 h 342976"/>
                  <a:gd name="connsiteX48" fmla="*/ 533248 w 700963"/>
                  <a:gd name="connsiteY48" fmla="*/ 69952 h 342976"/>
                  <a:gd name="connsiteX49" fmla="*/ 532790 w 700963"/>
                  <a:gd name="connsiteY49" fmla="*/ 66446 h 342976"/>
                  <a:gd name="connsiteX50" fmla="*/ 530809 w 700963"/>
                  <a:gd name="connsiteY50" fmla="*/ 59436 h 342976"/>
                  <a:gd name="connsiteX51" fmla="*/ 529819 w 700963"/>
                  <a:gd name="connsiteY51" fmla="*/ 54026 h 342976"/>
                  <a:gd name="connsiteX52" fmla="*/ 528599 w 700963"/>
                  <a:gd name="connsiteY52" fmla="*/ 51511 h 342976"/>
                  <a:gd name="connsiteX53" fmla="*/ 526390 w 700963"/>
                  <a:gd name="connsiteY53" fmla="*/ 48692 h 342976"/>
                  <a:gd name="connsiteX54" fmla="*/ 525628 w 700963"/>
                  <a:gd name="connsiteY54" fmla="*/ 46329 h 342976"/>
                  <a:gd name="connsiteX55" fmla="*/ 526390 w 700963"/>
                  <a:gd name="connsiteY55" fmla="*/ 44577 h 342976"/>
                  <a:gd name="connsiteX56" fmla="*/ 526237 w 700963"/>
                  <a:gd name="connsiteY56" fmla="*/ 42901 h 342976"/>
                  <a:gd name="connsiteX57" fmla="*/ 523113 w 700963"/>
                  <a:gd name="connsiteY57" fmla="*/ 38481 h 342976"/>
                  <a:gd name="connsiteX58" fmla="*/ 518084 w 700963"/>
                  <a:gd name="connsiteY58" fmla="*/ 32690 h 342976"/>
                  <a:gd name="connsiteX59" fmla="*/ 510845 w 700963"/>
                  <a:gd name="connsiteY59" fmla="*/ 26670 h 342976"/>
                  <a:gd name="connsiteX60" fmla="*/ 500405 w 700963"/>
                  <a:gd name="connsiteY60" fmla="*/ 22174 h 342976"/>
                  <a:gd name="connsiteX61" fmla="*/ 484861 w 700963"/>
                  <a:gd name="connsiteY61" fmla="*/ 13030 h 342976"/>
                  <a:gd name="connsiteX62" fmla="*/ 471449 w 700963"/>
                  <a:gd name="connsiteY62" fmla="*/ 7849 h 342976"/>
                  <a:gd name="connsiteX63" fmla="*/ 466725 w 700963"/>
                  <a:gd name="connsiteY63" fmla="*/ 7163 h 342976"/>
                  <a:gd name="connsiteX64" fmla="*/ 463525 w 700963"/>
                  <a:gd name="connsiteY64" fmla="*/ 9373 h 342976"/>
                  <a:gd name="connsiteX65" fmla="*/ 461924 w 700963"/>
                  <a:gd name="connsiteY65" fmla="*/ 12954 h 342976"/>
                  <a:gd name="connsiteX66" fmla="*/ 460400 w 700963"/>
                  <a:gd name="connsiteY66" fmla="*/ 13335 h 342976"/>
                  <a:gd name="connsiteX67" fmla="*/ 445541 w 700963"/>
                  <a:gd name="connsiteY67" fmla="*/ 6248 h 342976"/>
                  <a:gd name="connsiteX68" fmla="*/ 436931 w 700963"/>
                  <a:gd name="connsiteY68" fmla="*/ 3200 h 342976"/>
                  <a:gd name="connsiteX69" fmla="*/ 424967 w 700963"/>
                  <a:gd name="connsiteY69" fmla="*/ 1753 h 342976"/>
                  <a:gd name="connsiteX70" fmla="*/ 422605 w 700963"/>
                  <a:gd name="connsiteY70" fmla="*/ 5105 h 342976"/>
                  <a:gd name="connsiteX71" fmla="*/ 423062 w 700963"/>
                  <a:gd name="connsiteY71" fmla="*/ 6706 h 342976"/>
                  <a:gd name="connsiteX72" fmla="*/ 426568 w 700963"/>
                  <a:gd name="connsiteY72" fmla="*/ 10287 h 342976"/>
                  <a:gd name="connsiteX73" fmla="*/ 428549 w 700963"/>
                  <a:gd name="connsiteY73" fmla="*/ 11430 h 342976"/>
                  <a:gd name="connsiteX74" fmla="*/ 426872 w 700963"/>
                  <a:gd name="connsiteY74" fmla="*/ 12192 h 342976"/>
                  <a:gd name="connsiteX75" fmla="*/ 421462 w 700963"/>
                  <a:gd name="connsiteY75" fmla="*/ 12573 h 342976"/>
                  <a:gd name="connsiteX76" fmla="*/ 418109 w 700963"/>
                  <a:gd name="connsiteY76" fmla="*/ 13944 h 342976"/>
                  <a:gd name="connsiteX77" fmla="*/ 416814 w 700963"/>
                  <a:gd name="connsiteY77" fmla="*/ 16383 h 342976"/>
                  <a:gd name="connsiteX78" fmla="*/ 416814 w 700963"/>
                  <a:gd name="connsiteY78" fmla="*/ 19659 h 342976"/>
                  <a:gd name="connsiteX79" fmla="*/ 426187 w 700963"/>
                  <a:gd name="connsiteY79" fmla="*/ 52730 h 342976"/>
                  <a:gd name="connsiteX80" fmla="*/ 428625 w 700963"/>
                  <a:gd name="connsiteY80" fmla="*/ 57455 h 342976"/>
                  <a:gd name="connsiteX81" fmla="*/ 429006 w 700963"/>
                  <a:gd name="connsiteY81" fmla="*/ 59741 h 342976"/>
                  <a:gd name="connsiteX82" fmla="*/ 428701 w 700963"/>
                  <a:gd name="connsiteY82" fmla="*/ 62332 h 342976"/>
                  <a:gd name="connsiteX83" fmla="*/ 429539 w 700963"/>
                  <a:gd name="connsiteY83" fmla="*/ 64465 h 342976"/>
                  <a:gd name="connsiteX84" fmla="*/ 431673 w 700963"/>
                  <a:gd name="connsiteY84" fmla="*/ 66142 h 342976"/>
                  <a:gd name="connsiteX85" fmla="*/ 432892 w 700963"/>
                  <a:gd name="connsiteY85" fmla="*/ 67970 h 342976"/>
                  <a:gd name="connsiteX86" fmla="*/ 433426 w 700963"/>
                  <a:gd name="connsiteY86" fmla="*/ 74905 h 342976"/>
                  <a:gd name="connsiteX87" fmla="*/ 434035 w 700963"/>
                  <a:gd name="connsiteY87" fmla="*/ 78105 h 342976"/>
                  <a:gd name="connsiteX88" fmla="*/ 437845 w 700963"/>
                  <a:gd name="connsiteY88" fmla="*/ 89154 h 342976"/>
                  <a:gd name="connsiteX89" fmla="*/ 443789 w 700963"/>
                  <a:gd name="connsiteY89" fmla="*/ 97993 h 342976"/>
                  <a:gd name="connsiteX90" fmla="*/ 452933 w 700963"/>
                  <a:gd name="connsiteY90" fmla="*/ 107366 h 342976"/>
                  <a:gd name="connsiteX91" fmla="*/ 450190 w 700963"/>
                  <a:gd name="connsiteY91" fmla="*/ 107975 h 342976"/>
                  <a:gd name="connsiteX92" fmla="*/ 450037 w 700963"/>
                  <a:gd name="connsiteY92" fmla="*/ 108737 h 342976"/>
                  <a:gd name="connsiteX93" fmla="*/ 450494 w 700963"/>
                  <a:gd name="connsiteY93" fmla="*/ 109957 h 342976"/>
                  <a:gd name="connsiteX94" fmla="*/ 452018 w 700963"/>
                  <a:gd name="connsiteY94" fmla="*/ 111633 h 342976"/>
                  <a:gd name="connsiteX95" fmla="*/ 451333 w 700963"/>
                  <a:gd name="connsiteY95" fmla="*/ 112776 h 342976"/>
                  <a:gd name="connsiteX96" fmla="*/ 438150 w 700963"/>
                  <a:gd name="connsiteY96" fmla="*/ 120091 h 342976"/>
                  <a:gd name="connsiteX97" fmla="*/ 435407 w 700963"/>
                  <a:gd name="connsiteY97" fmla="*/ 123901 h 342976"/>
                  <a:gd name="connsiteX98" fmla="*/ 434416 w 700963"/>
                  <a:gd name="connsiteY98" fmla="*/ 126263 h 342976"/>
                  <a:gd name="connsiteX99" fmla="*/ 433273 w 700963"/>
                  <a:gd name="connsiteY99" fmla="*/ 126492 h 342976"/>
                  <a:gd name="connsiteX100" fmla="*/ 428930 w 700963"/>
                  <a:gd name="connsiteY100" fmla="*/ 125654 h 342976"/>
                  <a:gd name="connsiteX101" fmla="*/ 425272 w 700963"/>
                  <a:gd name="connsiteY101" fmla="*/ 122834 h 342976"/>
                  <a:gd name="connsiteX102" fmla="*/ 420395 w 700963"/>
                  <a:gd name="connsiteY102" fmla="*/ 120929 h 342976"/>
                  <a:gd name="connsiteX103" fmla="*/ 418719 w 700963"/>
                  <a:gd name="connsiteY103" fmla="*/ 119558 h 342976"/>
                  <a:gd name="connsiteX104" fmla="*/ 417881 w 700963"/>
                  <a:gd name="connsiteY104" fmla="*/ 117577 h 342976"/>
                  <a:gd name="connsiteX105" fmla="*/ 415366 w 700963"/>
                  <a:gd name="connsiteY105" fmla="*/ 106985 h 342976"/>
                  <a:gd name="connsiteX106" fmla="*/ 407822 w 700963"/>
                  <a:gd name="connsiteY106" fmla="*/ 89916 h 342976"/>
                  <a:gd name="connsiteX107" fmla="*/ 404089 w 700963"/>
                  <a:gd name="connsiteY107" fmla="*/ 77038 h 342976"/>
                  <a:gd name="connsiteX108" fmla="*/ 401726 w 700963"/>
                  <a:gd name="connsiteY108" fmla="*/ 70180 h 342976"/>
                  <a:gd name="connsiteX109" fmla="*/ 398983 w 700963"/>
                  <a:gd name="connsiteY109" fmla="*/ 63856 h 342976"/>
                  <a:gd name="connsiteX110" fmla="*/ 396773 w 700963"/>
                  <a:gd name="connsiteY110" fmla="*/ 60122 h 342976"/>
                  <a:gd name="connsiteX111" fmla="*/ 395097 w 700963"/>
                  <a:gd name="connsiteY111" fmla="*/ 58903 h 342976"/>
                  <a:gd name="connsiteX112" fmla="*/ 389230 w 700963"/>
                  <a:gd name="connsiteY112" fmla="*/ 57836 h 342976"/>
                  <a:gd name="connsiteX113" fmla="*/ 387477 w 700963"/>
                  <a:gd name="connsiteY113" fmla="*/ 56845 h 342976"/>
                  <a:gd name="connsiteX114" fmla="*/ 387858 w 700963"/>
                  <a:gd name="connsiteY114" fmla="*/ 53873 h 342976"/>
                  <a:gd name="connsiteX115" fmla="*/ 388544 w 700963"/>
                  <a:gd name="connsiteY115" fmla="*/ 52654 h 342976"/>
                  <a:gd name="connsiteX116" fmla="*/ 387782 w 700963"/>
                  <a:gd name="connsiteY116" fmla="*/ 51435 h 342976"/>
                  <a:gd name="connsiteX117" fmla="*/ 385648 w 700963"/>
                  <a:gd name="connsiteY117" fmla="*/ 50292 h 342976"/>
                  <a:gd name="connsiteX118" fmla="*/ 382600 w 700963"/>
                  <a:gd name="connsiteY118" fmla="*/ 47396 h 342976"/>
                  <a:gd name="connsiteX119" fmla="*/ 373456 w 700963"/>
                  <a:gd name="connsiteY119" fmla="*/ 43815 h 342976"/>
                  <a:gd name="connsiteX120" fmla="*/ 369113 w 700963"/>
                  <a:gd name="connsiteY120" fmla="*/ 41453 h 342976"/>
                  <a:gd name="connsiteX121" fmla="*/ 363626 w 700963"/>
                  <a:gd name="connsiteY121" fmla="*/ 36500 h 342976"/>
                  <a:gd name="connsiteX122" fmla="*/ 348234 w 700963"/>
                  <a:gd name="connsiteY122" fmla="*/ 28575 h 342976"/>
                  <a:gd name="connsiteX123" fmla="*/ 344881 w 700963"/>
                  <a:gd name="connsiteY123" fmla="*/ 27965 h 342976"/>
                  <a:gd name="connsiteX124" fmla="*/ 328803 w 700963"/>
                  <a:gd name="connsiteY124" fmla="*/ 27508 h 342976"/>
                  <a:gd name="connsiteX125" fmla="*/ 322936 w 700963"/>
                  <a:gd name="connsiteY125" fmla="*/ 26822 h 342976"/>
                  <a:gd name="connsiteX126" fmla="*/ 321793 w 700963"/>
                  <a:gd name="connsiteY126" fmla="*/ 31471 h 342976"/>
                  <a:gd name="connsiteX127" fmla="*/ 327127 w 700963"/>
                  <a:gd name="connsiteY127" fmla="*/ 37567 h 342976"/>
                  <a:gd name="connsiteX128" fmla="*/ 337718 w 700963"/>
                  <a:gd name="connsiteY128" fmla="*/ 42596 h 342976"/>
                  <a:gd name="connsiteX129" fmla="*/ 340919 w 700963"/>
                  <a:gd name="connsiteY129" fmla="*/ 45034 h 342976"/>
                  <a:gd name="connsiteX130" fmla="*/ 340462 w 700963"/>
                  <a:gd name="connsiteY130" fmla="*/ 50673 h 342976"/>
                  <a:gd name="connsiteX131" fmla="*/ 340614 w 700963"/>
                  <a:gd name="connsiteY131" fmla="*/ 52121 h 342976"/>
                  <a:gd name="connsiteX132" fmla="*/ 331546 w 700963"/>
                  <a:gd name="connsiteY132" fmla="*/ 54178 h 342976"/>
                  <a:gd name="connsiteX133" fmla="*/ 328651 w 700963"/>
                  <a:gd name="connsiteY133" fmla="*/ 56617 h 342976"/>
                  <a:gd name="connsiteX134" fmla="*/ 318287 w 700963"/>
                  <a:gd name="connsiteY134" fmla="*/ 61417 h 342976"/>
                  <a:gd name="connsiteX135" fmla="*/ 311353 w 700963"/>
                  <a:gd name="connsiteY135" fmla="*/ 68732 h 342976"/>
                  <a:gd name="connsiteX136" fmla="*/ 304343 w 700963"/>
                  <a:gd name="connsiteY136" fmla="*/ 73533 h 342976"/>
                  <a:gd name="connsiteX137" fmla="*/ 302666 w 700963"/>
                  <a:gd name="connsiteY137" fmla="*/ 74219 h 342976"/>
                  <a:gd name="connsiteX138" fmla="*/ 299390 w 700963"/>
                  <a:gd name="connsiteY138" fmla="*/ 73685 h 342976"/>
                  <a:gd name="connsiteX139" fmla="*/ 298780 w 700963"/>
                  <a:gd name="connsiteY139" fmla="*/ 72695 h 342976"/>
                  <a:gd name="connsiteX140" fmla="*/ 298628 w 700963"/>
                  <a:gd name="connsiteY140" fmla="*/ 70942 h 342976"/>
                  <a:gd name="connsiteX141" fmla="*/ 299085 w 700963"/>
                  <a:gd name="connsiteY141" fmla="*/ 69266 h 342976"/>
                  <a:gd name="connsiteX142" fmla="*/ 299999 w 700963"/>
                  <a:gd name="connsiteY142" fmla="*/ 67513 h 342976"/>
                  <a:gd name="connsiteX143" fmla="*/ 299542 w 700963"/>
                  <a:gd name="connsiteY143" fmla="*/ 66827 h 342976"/>
                  <a:gd name="connsiteX144" fmla="*/ 297713 w 700963"/>
                  <a:gd name="connsiteY144" fmla="*/ 67132 h 342976"/>
                  <a:gd name="connsiteX145" fmla="*/ 292456 w 700963"/>
                  <a:gd name="connsiteY145" fmla="*/ 70485 h 342976"/>
                  <a:gd name="connsiteX146" fmla="*/ 288722 w 700963"/>
                  <a:gd name="connsiteY146" fmla="*/ 74600 h 342976"/>
                  <a:gd name="connsiteX147" fmla="*/ 283616 w 700963"/>
                  <a:gd name="connsiteY147" fmla="*/ 78257 h 342976"/>
                  <a:gd name="connsiteX148" fmla="*/ 280264 w 700963"/>
                  <a:gd name="connsiteY148" fmla="*/ 75743 h 342976"/>
                  <a:gd name="connsiteX149" fmla="*/ 275082 w 700963"/>
                  <a:gd name="connsiteY149" fmla="*/ 74219 h 342976"/>
                  <a:gd name="connsiteX150" fmla="*/ 278130 w 700963"/>
                  <a:gd name="connsiteY150" fmla="*/ 72085 h 342976"/>
                  <a:gd name="connsiteX151" fmla="*/ 286131 w 700963"/>
                  <a:gd name="connsiteY151" fmla="*/ 68504 h 342976"/>
                  <a:gd name="connsiteX152" fmla="*/ 296037 w 700963"/>
                  <a:gd name="connsiteY152" fmla="*/ 58598 h 342976"/>
                  <a:gd name="connsiteX153" fmla="*/ 300076 w 700963"/>
                  <a:gd name="connsiteY153" fmla="*/ 51587 h 342976"/>
                  <a:gd name="connsiteX154" fmla="*/ 299314 w 700963"/>
                  <a:gd name="connsiteY154" fmla="*/ 48311 h 342976"/>
                  <a:gd name="connsiteX155" fmla="*/ 292151 w 700963"/>
                  <a:gd name="connsiteY155" fmla="*/ 44501 h 342976"/>
                  <a:gd name="connsiteX156" fmla="*/ 269215 w 700963"/>
                  <a:gd name="connsiteY156" fmla="*/ 35585 h 342976"/>
                  <a:gd name="connsiteX157" fmla="*/ 253441 w 700963"/>
                  <a:gd name="connsiteY157" fmla="*/ 32080 h 342976"/>
                  <a:gd name="connsiteX158" fmla="*/ 241859 w 700963"/>
                  <a:gd name="connsiteY158" fmla="*/ 28423 h 342976"/>
                  <a:gd name="connsiteX159" fmla="*/ 229438 w 700963"/>
                  <a:gd name="connsiteY159" fmla="*/ 27737 h 342976"/>
                  <a:gd name="connsiteX160" fmla="*/ 224180 w 700963"/>
                  <a:gd name="connsiteY160" fmla="*/ 28804 h 342976"/>
                  <a:gd name="connsiteX161" fmla="*/ 220904 w 700963"/>
                  <a:gd name="connsiteY161" fmla="*/ 31089 h 342976"/>
                  <a:gd name="connsiteX162" fmla="*/ 214808 w 700963"/>
                  <a:gd name="connsiteY162" fmla="*/ 37414 h 342976"/>
                  <a:gd name="connsiteX163" fmla="*/ 213208 w 700963"/>
                  <a:gd name="connsiteY163" fmla="*/ 40462 h 342976"/>
                  <a:gd name="connsiteX164" fmla="*/ 213055 w 700963"/>
                  <a:gd name="connsiteY164" fmla="*/ 45415 h 342976"/>
                  <a:gd name="connsiteX165" fmla="*/ 213436 w 700963"/>
                  <a:gd name="connsiteY165" fmla="*/ 47701 h 342976"/>
                  <a:gd name="connsiteX166" fmla="*/ 212903 w 700963"/>
                  <a:gd name="connsiteY166" fmla="*/ 49682 h 342976"/>
                  <a:gd name="connsiteX167" fmla="*/ 209855 w 700963"/>
                  <a:gd name="connsiteY167" fmla="*/ 52807 h 342976"/>
                  <a:gd name="connsiteX168" fmla="*/ 208178 w 700963"/>
                  <a:gd name="connsiteY168" fmla="*/ 53188 h 342976"/>
                  <a:gd name="connsiteX169" fmla="*/ 205435 w 700963"/>
                  <a:gd name="connsiteY169" fmla="*/ 51283 h 342976"/>
                  <a:gd name="connsiteX170" fmla="*/ 195148 w 700963"/>
                  <a:gd name="connsiteY170" fmla="*/ 52883 h 342976"/>
                  <a:gd name="connsiteX171" fmla="*/ 186766 w 700963"/>
                  <a:gd name="connsiteY171" fmla="*/ 54864 h 342976"/>
                  <a:gd name="connsiteX172" fmla="*/ 180213 w 700963"/>
                  <a:gd name="connsiteY172" fmla="*/ 57302 h 342976"/>
                  <a:gd name="connsiteX173" fmla="*/ 175793 w 700963"/>
                  <a:gd name="connsiteY173" fmla="*/ 57988 h 342976"/>
                  <a:gd name="connsiteX174" fmla="*/ 173279 w 700963"/>
                  <a:gd name="connsiteY174" fmla="*/ 57074 h 342976"/>
                  <a:gd name="connsiteX175" fmla="*/ 174193 w 700963"/>
                  <a:gd name="connsiteY175" fmla="*/ 54712 h 342976"/>
                  <a:gd name="connsiteX176" fmla="*/ 182651 w 700963"/>
                  <a:gd name="connsiteY176" fmla="*/ 46482 h 342976"/>
                  <a:gd name="connsiteX177" fmla="*/ 186614 w 700963"/>
                  <a:gd name="connsiteY177" fmla="*/ 41681 h 342976"/>
                  <a:gd name="connsiteX178" fmla="*/ 189281 w 700963"/>
                  <a:gd name="connsiteY178" fmla="*/ 37567 h 342976"/>
                  <a:gd name="connsiteX179" fmla="*/ 190576 w 700963"/>
                  <a:gd name="connsiteY179" fmla="*/ 34214 h 342976"/>
                  <a:gd name="connsiteX180" fmla="*/ 191414 w 700963"/>
                  <a:gd name="connsiteY180" fmla="*/ 30480 h 342976"/>
                  <a:gd name="connsiteX181" fmla="*/ 191719 w 700963"/>
                  <a:gd name="connsiteY181" fmla="*/ 26365 h 342976"/>
                  <a:gd name="connsiteX182" fmla="*/ 191491 w 700963"/>
                  <a:gd name="connsiteY182" fmla="*/ 22174 h 342976"/>
                  <a:gd name="connsiteX183" fmla="*/ 189814 w 700963"/>
                  <a:gd name="connsiteY183" fmla="*/ 14173 h 342976"/>
                  <a:gd name="connsiteX184" fmla="*/ 188595 w 700963"/>
                  <a:gd name="connsiteY184" fmla="*/ 10439 h 342976"/>
                  <a:gd name="connsiteX185" fmla="*/ 187147 w 700963"/>
                  <a:gd name="connsiteY185" fmla="*/ 7620 h 342976"/>
                  <a:gd name="connsiteX186" fmla="*/ 185547 w 700963"/>
                  <a:gd name="connsiteY186" fmla="*/ 5563 h 342976"/>
                  <a:gd name="connsiteX187" fmla="*/ 181813 w 700963"/>
                  <a:gd name="connsiteY187" fmla="*/ 3124 h 342976"/>
                  <a:gd name="connsiteX188" fmla="*/ 168783 w 700963"/>
                  <a:gd name="connsiteY188" fmla="*/ 0 h 342976"/>
                  <a:gd name="connsiteX189" fmla="*/ 133350 w 700963"/>
                  <a:gd name="connsiteY189" fmla="*/ 11735 h 342976"/>
                  <a:gd name="connsiteX190" fmla="*/ 93802 w 700963"/>
                  <a:gd name="connsiteY190" fmla="*/ 23393 h 342976"/>
                  <a:gd name="connsiteX191" fmla="*/ 78334 w 700963"/>
                  <a:gd name="connsiteY191" fmla="*/ 30404 h 342976"/>
                  <a:gd name="connsiteX192" fmla="*/ 67285 w 700963"/>
                  <a:gd name="connsiteY192" fmla="*/ 33680 h 342976"/>
                  <a:gd name="connsiteX193" fmla="*/ 55855 w 700963"/>
                  <a:gd name="connsiteY193" fmla="*/ 39776 h 342976"/>
                  <a:gd name="connsiteX194" fmla="*/ 33299 w 700963"/>
                  <a:gd name="connsiteY194" fmla="*/ 54178 h 342976"/>
                  <a:gd name="connsiteX195" fmla="*/ 24003 w 700963"/>
                  <a:gd name="connsiteY195" fmla="*/ 61417 h 342976"/>
                  <a:gd name="connsiteX196" fmla="*/ 20803 w 700963"/>
                  <a:gd name="connsiteY196" fmla="*/ 65837 h 342976"/>
                  <a:gd name="connsiteX197" fmla="*/ 19888 w 700963"/>
                  <a:gd name="connsiteY197" fmla="*/ 69037 h 342976"/>
                  <a:gd name="connsiteX198" fmla="*/ 21107 w 700963"/>
                  <a:gd name="connsiteY198" fmla="*/ 71095 h 342976"/>
                  <a:gd name="connsiteX199" fmla="*/ 23317 w 700963"/>
                  <a:gd name="connsiteY199" fmla="*/ 73304 h 342976"/>
                  <a:gd name="connsiteX200" fmla="*/ 28956 w 700963"/>
                  <a:gd name="connsiteY200" fmla="*/ 77495 h 342976"/>
                  <a:gd name="connsiteX201" fmla="*/ 30480 w 700963"/>
                  <a:gd name="connsiteY201" fmla="*/ 79248 h 342976"/>
                  <a:gd name="connsiteX202" fmla="*/ 30251 w 700963"/>
                  <a:gd name="connsiteY202" fmla="*/ 80924 h 342976"/>
                  <a:gd name="connsiteX203" fmla="*/ 24232 w 700963"/>
                  <a:gd name="connsiteY203" fmla="*/ 85115 h 342976"/>
                  <a:gd name="connsiteX204" fmla="*/ 15621 w 700963"/>
                  <a:gd name="connsiteY204" fmla="*/ 87782 h 342976"/>
                  <a:gd name="connsiteX205" fmla="*/ 1905 w 700963"/>
                  <a:gd name="connsiteY205" fmla="*/ 100889 h 342976"/>
                  <a:gd name="connsiteX206" fmla="*/ 1295 w 700963"/>
                  <a:gd name="connsiteY206" fmla="*/ 101803 h 342976"/>
                  <a:gd name="connsiteX207" fmla="*/ 381 w 700963"/>
                  <a:gd name="connsiteY207" fmla="*/ 106070 h 342976"/>
                  <a:gd name="connsiteX208" fmla="*/ 0 w 700963"/>
                  <a:gd name="connsiteY208" fmla="*/ 113919 h 342976"/>
                  <a:gd name="connsiteX209" fmla="*/ 229 w 700963"/>
                  <a:gd name="connsiteY209" fmla="*/ 116662 h 342976"/>
                  <a:gd name="connsiteX210" fmla="*/ 1600 w 700963"/>
                  <a:gd name="connsiteY210" fmla="*/ 119024 h 342976"/>
                  <a:gd name="connsiteX211" fmla="*/ 4801 w 700963"/>
                  <a:gd name="connsiteY211" fmla="*/ 122225 h 342976"/>
                  <a:gd name="connsiteX212" fmla="*/ 15926 w 700963"/>
                  <a:gd name="connsiteY212" fmla="*/ 124892 h 342976"/>
                  <a:gd name="connsiteX213" fmla="*/ 24079 w 700963"/>
                  <a:gd name="connsiteY213" fmla="*/ 125501 h 342976"/>
                  <a:gd name="connsiteX214" fmla="*/ 42824 w 700963"/>
                  <a:gd name="connsiteY214" fmla="*/ 124054 h 342976"/>
                  <a:gd name="connsiteX215" fmla="*/ 48463 w 700963"/>
                  <a:gd name="connsiteY215" fmla="*/ 124130 h 342976"/>
                  <a:gd name="connsiteX216" fmla="*/ 43205 w 700963"/>
                  <a:gd name="connsiteY216" fmla="*/ 131140 h 342976"/>
                  <a:gd name="connsiteX217" fmla="*/ 32766 w 700963"/>
                  <a:gd name="connsiteY217" fmla="*/ 133655 h 342976"/>
                  <a:gd name="connsiteX218" fmla="*/ 29718 w 700963"/>
                  <a:gd name="connsiteY218" fmla="*/ 137770 h 342976"/>
                  <a:gd name="connsiteX219" fmla="*/ 29870 w 700963"/>
                  <a:gd name="connsiteY219" fmla="*/ 139065 h 342976"/>
                  <a:gd name="connsiteX220" fmla="*/ 31166 w 700963"/>
                  <a:gd name="connsiteY220" fmla="*/ 139979 h 342976"/>
                  <a:gd name="connsiteX221" fmla="*/ 40996 w 700963"/>
                  <a:gd name="connsiteY221" fmla="*/ 143104 h 342976"/>
                  <a:gd name="connsiteX222" fmla="*/ 49225 w 700963"/>
                  <a:gd name="connsiteY222" fmla="*/ 143180 h 342976"/>
                  <a:gd name="connsiteX223" fmla="*/ 64160 w 700963"/>
                  <a:gd name="connsiteY223" fmla="*/ 140056 h 342976"/>
                  <a:gd name="connsiteX224" fmla="*/ 85725 w 700963"/>
                  <a:gd name="connsiteY224" fmla="*/ 139446 h 342976"/>
                  <a:gd name="connsiteX225" fmla="*/ 131978 w 700963"/>
                  <a:gd name="connsiteY225" fmla="*/ 132207 h 342976"/>
                  <a:gd name="connsiteX226" fmla="*/ 141656 w 700963"/>
                  <a:gd name="connsiteY226" fmla="*/ 134645 h 342976"/>
                  <a:gd name="connsiteX227" fmla="*/ 143027 w 700963"/>
                  <a:gd name="connsiteY227" fmla="*/ 135941 h 342976"/>
                  <a:gd name="connsiteX228" fmla="*/ 141503 w 700963"/>
                  <a:gd name="connsiteY228" fmla="*/ 137389 h 342976"/>
                  <a:gd name="connsiteX229" fmla="*/ 136474 w 700963"/>
                  <a:gd name="connsiteY229" fmla="*/ 137922 h 342976"/>
                  <a:gd name="connsiteX230" fmla="*/ 126340 w 700963"/>
                  <a:gd name="connsiteY230" fmla="*/ 136474 h 342976"/>
                  <a:gd name="connsiteX231" fmla="*/ 116738 w 700963"/>
                  <a:gd name="connsiteY231" fmla="*/ 137617 h 342976"/>
                  <a:gd name="connsiteX232" fmla="*/ 114300 w 700963"/>
                  <a:gd name="connsiteY232" fmla="*/ 138684 h 342976"/>
                  <a:gd name="connsiteX233" fmla="*/ 114224 w 700963"/>
                  <a:gd name="connsiteY233" fmla="*/ 140894 h 342976"/>
                  <a:gd name="connsiteX234" fmla="*/ 119024 w 700963"/>
                  <a:gd name="connsiteY234" fmla="*/ 142494 h 342976"/>
                  <a:gd name="connsiteX235" fmla="*/ 120167 w 700963"/>
                  <a:gd name="connsiteY235" fmla="*/ 143789 h 342976"/>
                  <a:gd name="connsiteX236" fmla="*/ 114376 w 700963"/>
                  <a:gd name="connsiteY236" fmla="*/ 145237 h 342976"/>
                  <a:gd name="connsiteX237" fmla="*/ 107137 w 700963"/>
                  <a:gd name="connsiteY237" fmla="*/ 145390 h 342976"/>
                  <a:gd name="connsiteX238" fmla="*/ 99670 w 700963"/>
                  <a:gd name="connsiteY238" fmla="*/ 146914 h 342976"/>
                  <a:gd name="connsiteX239" fmla="*/ 84430 w 700963"/>
                  <a:gd name="connsiteY239" fmla="*/ 151257 h 342976"/>
                  <a:gd name="connsiteX240" fmla="*/ 65075 w 700963"/>
                  <a:gd name="connsiteY240" fmla="*/ 155829 h 342976"/>
                  <a:gd name="connsiteX241" fmla="*/ 45720 w 700963"/>
                  <a:gd name="connsiteY241" fmla="*/ 159563 h 342976"/>
                  <a:gd name="connsiteX242" fmla="*/ 41072 w 700963"/>
                  <a:gd name="connsiteY242" fmla="*/ 161239 h 342976"/>
                  <a:gd name="connsiteX243" fmla="*/ 28042 w 700963"/>
                  <a:gd name="connsiteY243" fmla="*/ 168250 h 342976"/>
                  <a:gd name="connsiteX244" fmla="*/ 24841 w 700963"/>
                  <a:gd name="connsiteY244" fmla="*/ 170688 h 342976"/>
                  <a:gd name="connsiteX245" fmla="*/ 23851 w 700963"/>
                  <a:gd name="connsiteY245" fmla="*/ 172974 h 342976"/>
                  <a:gd name="connsiteX246" fmla="*/ 28270 w 700963"/>
                  <a:gd name="connsiteY246" fmla="*/ 178537 h 342976"/>
                  <a:gd name="connsiteX247" fmla="*/ 54483 w 700963"/>
                  <a:gd name="connsiteY247" fmla="*/ 196520 h 342976"/>
                  <a:gd name="connsiteX248" fmla="*/ 77572 w 700963"/>
                  <a:gd name="connsiteY248" fmla="*/ 198349 h 342976"/>
                  <a:gd name="connsiteX249" fmla="*/ 103327 w 700963"/>
                  <a:gd name="connsiteY249" fmla="*/ 196977 h 342976"/>
                  <a:gd name="connsiteX250" fmla="*/ 107213 w 700963"/>
                  <a:gd name="connsiteY250" fmla="*/ 197434 h 342976"/>
                  <a:gd name="connsiteX251" fmla="*/ 112700 w 700963"/>
                  <a:gd name="connsiteY251" fmla="*/ 199263 h 342976"/>
                  <a:gd name="connsiteX252" fmla="*/ 116357 w 700963"/>
                  <a:gd name="connsiteY252" fmla="*/ 199568 h 342976"/>
                  <a:gd name="connsiteX253" fmla="*/ 142723 w 700963"/>
                  <a:gd name="connsiteY253" fmla="*/ 198501 h 342976"/>
                  <a:gd name="connsiteX254" fmla="*/ 160934 w 700963"/>
                  <a:gd name="connsiteY254" fmla="*/ 197129 h 342976"/>
                  <a:gd name="connsiteX255" fmla="*/ 170536 w 700963"/>
                  <a:gd name="connsiteY255" fmla="*/ 195682 h 342976"/>
                  <a:gd name="connsiteX256" fmla="*/ 180670 w 700963"/>
                  <a:gd name="connsiteY256" fmla="*/ 193396 h 342976"/>
                  <a:gd name="connsiteX257" fmla="*/ 184480 w 700963"/>
                  <a:gd name="connsiteY257" fmla="*/ 193472 h 342976"/>
                  <a:gd name="connsiteX258" fmla="*/ 194843 w 700963"/>
                  <a:gd name="connsiteY258" fmla="*/ 191948 h 342976"/>
                  <a:gd name="connsiteX259" fmla="*/ 202921 w 700963"/>
                  <a:gd name="connsiteY259" fmla="*/ 192329 h 342976"/>
                  <a:gd name="connsiteX260" fmla="*/ 216865 w 700963"/>
                  <a:gd name="connsiteY260" fmla="*/ 194996 h 342976"/>
                  <a:gd name="connsiteX261" fmla="*/ 226619 w 700963"/>
                  <a:gd name="connsiteY261" fmla="*/ 197510 h 342976"/>
                  <a:gd name="connsiteX262" fmla="*/ 266624 w 700963"/>
                  <a:gd name="connsiteY262" fmla="*/ 209245 h 342976"/>
                  <a:gd name="connsiteX263" fmla="*/ 281635 w 700963"/>
                  <a:gd name="connsiteY263" fmla="*/ 215798 h 342976"/>
                  <a:gd name="connsiteX264" fmla="*/ 285293 w 700963"/>
                  <a:gd name="connsiteY264" fmla="*/ 218770 h 342976"/>
                  <a:gd name="connsiteX265" fmla="*/ 282473 w 700963"/>
                  <a:gd name="connsiteY265" fmla="*/ 220370 h 342976"/>
                  <a:gd name="connsiteX266" fmla="*/ 279425 w 700963"/>
                  <a:gd name="connsiteY266" fmla="*/ 221285 h 342976"/>
                  <a:gd name="connsiteX267" fmla="*/ 263652 w 700963"/>
                  <a:gd name="connsiteY267" fmla="*/ 221056 h 342976"/>
                  <a:gd name="connsiteX268" fmla="*/ 260680 w 700963"/>
                  <a:gd name="connsiteY268" fmla="*/ 222504 h 342976"/>
                  <a:gd name="connsiteX269" fmla="*/ 250774 w 700963"/>
                  <a:gd name="connsiteY269" fmla="*/ 224333 h 342976"/>
                  <a:gd name="connsiteX270" fmla="*/ 246355 w 700963"/>
                  <a:gd name="connsiteY270" fmla="*/ 224561 h 342976"/>
                  <a:gd name="connsiteX271" fmla="*/ 224104 w 700963"/>
                  <a:gd name="connsiteY271" fmla="*/ 221894 h 342976"/>
                  <a:gd name="connsiteX272" fmla="*/ 206502 w 700963"/>
                  <a:gd name="connsiteY272" fmla="*/ 221513 h 342976"/>
                  <a:gd name="connsiteX273" fmla="*/ 196748 w 700963"/>
                  <a:gd name="connsiteY273" fmla="*/ 220675 h 342976"/>
                  <a:gd name="connsiteX274" fmla="*/ 186995 w 700963"/>
                  <a:gd name="connsiteY274" fmla="*/ 218846 h 342976"/>
                  <a:gd name="connsiteX275" fmla="*/ 170536 w 700963"/>
                  <a:gd name="connsiteY275" fmla="*/ 218542 h 342976"/>
                  <a:gd name="connsiteX276" fmla="*/ 134264 w 700963"/>
                  <a:gd name="connsiteY276" fmla="*/ 222352 h 342976"/>
                  <a:gd name="connsiteX277" fmla="*/ 94564 w 700963"/>
                  <a:gd name="connsiteY277" fmla="*/ 227990 h 342976"/>
                  <a:gd name="connsiteX278" fmla="*/ 72009 w 700963"/>
                  <a:gd name="connsiteY278" fmla="*/ 233172 h 342976"/>
                  <a:gd name="connsiteX279" fmla="*/ 70942 w 700963"/>
                  <a:gd name="connsiteY279" fmla="*/ 233705 h 342976"/>
                  <a:gd name="connsiteX280" fmla="*/ 69647 w 700963"/>
                  <a:gd name="connsiteY280" fmla="*/ 236372 h 342976"/>
                  <a:gd name="connsiteX281" fmla="*/ 70104 w 700963"/>
                  <a:gd name="connsiteY281" fmla="*/ 240640 h 342976"/>
                  <a:gd name="connsiteX282" fmla="*/ 71476 w 700963"/>
                  <a:gd name="connsiteY282" fmla="*/ 247726 h 342976"/>
                  <a:gd name="connsiteX283" fmla="*/ 72542 w 700963"/>
                  <a:gd name="connsiteY283" fmla="*/ 251993 h 342976"/>
                  <a:gd name="connsiteX284" fmla="*/ 73228 w 700963"/>
                  <a:gd name="connsiteY284" fmla="*/ 253441 h 342976"/>
                  <a:gd name="connsiteX285" fmla="*/ 77572 w 700963"/>
                  <a:gd name="connsiteY285" fmla="*/ 259232 h 342976"/>
                  <a:gd name="connsiteX286" fmla="*/ 88392 w 700963"/>
                  <a:gd name="connsiteY286" fmla="*/ 268986 h 342976"/>
                  <a:gd name="connsiteX287" fmla="*/ 92354 w 700963"/>
                  <a:gd name="connsiteY287" fmla="*/ 273406 h 342976"/>
                  <a:gd name="connsiteX288" fmla="*/ 93955 w 700963"/>
                  <a:gd name="connsiteY288" fmla="*/ 276682 h 342976"/>
                  <a:gd name="connsiteX289" fmla="*/ 95174 w 700963"/>
                  <a:gd name="connsiteY289" fmla="*/ 278663 h 342976"/>
                  <a:gd name="connsiteX290" fmla="*/ 96088 w 700963"/>
                  <a:gd name="connsiteY290" fmla="*/ 279349 h 342976"/>
                  <a:gd name="connsiteX291" fmla="*/ 112090 w 700963"/>
                  <a:gd name="connsiteY291" fmla="*/ 285217 h 342976"/>
                  <a:gd name="connsiteX292" fmla="*/ 121387 w 700963"/>
                  <a:gd name="connsiteY292" fmla="*/ 287503 h 342976"/>
                  <a:gd name="connsiteX293" fmla="*/ 130835 w 700963"/>
                  <a:gd name="connsiteY293" fmla="*/ 288874 h 342976"/>
                  <a:gd name="connsiteX294" fmla="*/ 148590 w 700963"/>
                  <a:gd name="connsiteY294" fmla="*/ 290170 h 342976"/>
                  <a:gd name="connsiteX295" fmla="*/ 166421 w 700963"/>
                  <a:gd name="connsiteY295" fmla="*/ 289560 h 342976"/>
                  <a:gd name="connsiteX296" fmla="*/ 180975 w 700963"/>
                  <a:gd name="connsiteY296" fmla="*/ 289865 h 342976"/>
                  <a:gd name="connsiteX297" fmla="*/ 190652 w 700963"/>
                  <a:gd name="connsiteY297" fmla="*/ 291008 h 342976"/>
                  <a:gd name="connsiteX298" fmla="*/ 205359 w 700963"/>
                  <a:gd name="connsiteY298" fmla="*/ 294818 h 342976"/>
                  <a:gd name="connsiteX299" fmla="*/ 205892 w 700963"/>
                  <a:gd name="connsiteY299" fmla="*/ 295732 h 342976"/>
                  <a:gd name="connsiteX300" fmla="*/ 208712 w 700963"/>
                  <a:gd name="connsiteY300" fmla="*/ 305943 h 342976"/>
                  <a:gd name="connsiteX301" fmla="*/ 209321 w 700963"/>
                  <a:gd name="connsiteY301" fmla="*/ 310667 h 342976"/>
                  <a:gd name="connsiteX302" fmla="*/ 208331 w 700963"/>
                  <a:gd name="connsiteY302" fmla="*/ 318821 h 342976"/>
                  <a:gd name="connsiteX303" fmla="*/ 210769 w 700963"/>
                  <a:gd name="connsiteY303" fmla="*/ 323545 h 342976"/>
                  <a:gd name="connsiteX304" fmla="*/ 219151 w 700963"/>
                  <a:gd name="connsiteY304" fmla="*/ 334899 h 342976"/>
                  <a:gd name="connsiteX305" fmla="*/ 223266 w 700963"/>
                  <a:gd name="connsiteY305" fmla="*/ 339090 h 342976"/>
                  <a:gd name="connsiteX306" fmla="*/ 227305 w 700963"/>
                  <a:gd name="connsiteY306" fmla="*/ 341833 h 342976"/>
                  <a:gd name="connsiteX307" fmla="*/ 231496 w 700963"/>
                  <a:gd name="connsiteY307" fmla="*/ 342671 h 342976"/>
                  <a:gd name="connsiteX308" fmla="*/ 237515 w 700963"/>
                  <a:gd name="connsiteY308" fmla="*/ 342976 h 342976"/>
                  <a:gd name="connsiteX309" fmla="*/ 245212 w 700963"/>
                  <a:gd name="connsiteY309" fmla="*/ 342443 h 342976"/>
                  <a:gd name="connsiteX310" fmla="*/ 259232 w 700963"/>
                  <a:gd name="connsiteY310" fmla="*/ 340309 h 342976"/>
                  <a:gd name="connsiteX311" fmla="*/ 289712 w 700963"/>
                  <a:gd name="connsiteY311" fmla="*/ 339242 h 342976"/>
                  <a:gd name="connsiteX312" fmla="*/ 297713 w 700963"/>
                  <a:gd name="connsiteY312" fmla="*/ 338633 h 342976"/>
                  <a:gd name="connsiteX313" fmla="*/ 304800 w 700963"/>
                  <a:gd name="connsiteY313" fmla="*/ 335509 h 342976"/>
                  <a:gd name="connsiteX314" fmla="*/ 311429 w 700963"/>
                  <a:gd name="connsiteY314" fmla="*/ 335128 h 342976"/>
                  <a:gd name="connsiteX315" fmla="*/ 315697 w 700963"/>
                  <a:gd name="connsiteY315" fmla="*/ 336194 h 342976"/>
                  <a:gd name="connsiteX316" fmla="*/ 330403 w 700963"/>
                  <a:gd name="connsiteY316" fmla="*/ 334137 h 342976"/>
                  <a:gd name="connsiteX317" fmla="*/ 350139 w 700963"/>
                  <a:gd name="connsiteY317" fmla="*/ 332765 h 342976"/>
                  <a:gd name="connsiteX318" fmla="*/ 369037 w 700963"/>
                  <a:gd name="connsiteY318" fmla="*/ 329641 h 342976"/>
                  <a:gd name="connsiteX319" fmla="*/ 389382 w 700963"/>
                  <a:gd name="connsiteY319" fmla="*/ 324079 h 342976"/>
                  <a:gd name="connsiteX320" fmla="*/ 397764 w 700963"/>
                  <a:gd name="connsiteY320" fmla="*/ 319583 h 342976"/>
                  <a:gd name="connsiteX321" fmla="*/ 404622 w 700963"/>
                  <a:gd name="connsiteY321" fmla="*/ 314858 h 342976"/>
                  <a:gd name="connsiteX322" fmla="*/ 411937 w 700963"/>
                  <a:gd name="connsiteY322" fmla="*/ 312344 h 342976"/>
                  <a:gd name="connsiteX323" fmla="*/ 431292 w 700963"/>
                  <a:gd name="connsiteY323" fmla="*/ 311048 h 342976"/>
                  <a:gd name="connsiteX324" fmla="*/ 447751 w 700963"/>
                  <a:gd name="connsiteY324" fmla="*/ 307848 h 342976"/>
                  <a:gd name="connsiteX325" fmla="*/ 451104 w 700963"/>
                  <a:gd name="connsiteY325" fmla="*/ 305867 h 342976"/>
                  <a:gd name="connsiteX326" fmla="*/ 460096 w 700963"/>
                  <a:gd name="connsiteY326" fmla="*/ 297713 h 342976"/>
                  <a:gd name="connsiteX327" fmla="*/ 463525 w 700963"/>
                  <a:gd name="connsiteY327" fmla="*/ 295808 h 342976"/>
                  <a:gd name="connsiteX328" fmla="*/ 470383 w 700963"/>
                  <a:gd name="connsiteY328" fmla="*/ 284531 h 342976"/>
                  <a:gd name="connsiteX329" fmla="*/ 474116 w 700963"/>
                  <a:gd name="connsiteY329" fmla="*/ 280492 h 342976"/>
                  <a:gd name="connsiteX330" fmla="*/ 478003 w 700963"/>
                  <a:gd name="connsiteY330" fmla="*/ 278282 h 342976"/>
                  <a:gd name="connsiteX331" fmla="*/ 482651 w 700963"/>
                  <a:gd name="connsiteY331" fmla="*/ 278054 h 342976"/>
                  <a:gd name="connsiteX332" fmla="*/ 487299 w 700963"/>
                  <a:gd name="connsiteY332" fmla="*/ 280035 h 342976"/>
                  <a:gd name="connsiteX333" fmla="*/ 489509 w 700963"/>
                  <a:gd name="connsiteY333" fmla="*/ 282245 h 342976"/>
                  <a:gd name="connsiteX334" fmla="*/ 490195 w 700963"/>
                  <a:gd name="connsiteY334" fmla="*/ 285064 h 342976"/>
                  <a:gd name="connsiteX335" fmla="*/ 489737 w 700963"/>
                  <a:gd name="connsiteY335" fmla="*/ 289027 h 342976"/>
                  <a:gd name="connsiteX336" fmla="*/ 489890 w 700963"/>
                  <a:gd name="connsiteY336" fmla="*/ 291008 h 342976"/>
                  <a:gd name="connsiteX337" fmla="*/ 490347 w 700963"/>
                  <a:gd name="connsiteY337" fmla="*/ 292837 h 342976"/>
                  <a:gd name="connsiteX338" fmla="*/ 493090 w 700963"/>
                  <a:gd name="connsiteY338" fmla="*/ 294894 h 342976"/>
                  <a:gd name="connsiteX339" fmla="*/ 498119 w 700963"/>
                  <a:gd name="connsiteY339" fmla="*/ 297104 h 342976"/>
                  <a:gd name="connsiteX340" fmla="*/ 503225 w 700963"/>
                  <a:gd name="connsiteY340" fmla="*/ 298018 h 342976"/>
                  <a:gd name="connsiteX341" fmla="*/ 511150 w 700963"/>
                  <a:gd name="connsiteY341" fmla="*/ 297637 h 342976"/>
                  <a:gd name="connsiteX342" fmla="*/ 521665 w 700963"/>
                  <a:gd name="connsiteY342" fmla="*/ 299009 h 342976"/>
                  <a:gd name="connsiteX343" fmla="*/ 532181 w 700963"/>
                  <a:gd name="connsiteY343" fmla="*/ 301676 h 342976"/>
                  <a:gd name="connsiteX344" fmla="*/ 541553 w 700963"/>
                  <a:gd name="connsiteY344" fmla="*/ 302514 h 342976"/>
                  <a:gd name="connsiteX345" fmla="*/ 541782 w 700963"/>
                  <a:gd name="connsiteY345" fmla="*/ 303428 h 342976"/>
                  <a:gd name="connsiteX346" fmla="*/ 541477 w 700963"/>
                  <a:gd name="connsiteY346" fmla="*/ 304419 h 342976"/>
                  <a:gd name="connsiteX347" fmla="*/ 536600 w 700963"/>
                  <a:gd name="connsiteY347" fmla="*/ 309448 h 342976"/>
                  <a:gd name="connsiteX348" fmla="*/ 535762 w 700963"/>
                  <a:gd name="connsiteY348" fmla="*/ 310972 h 342976"/>
                  <a:gd name="connsiteX349" fmla="*/ 538201 w 700963"/>
                  <a:gd name="connsiteY349" fmla="*/ 313334 h 342976"/>
                  <a:gd name="connsiteX350" fmla="*/ 558927 w 700963"/>
                  <a:gd name="connsiteY350" fmla="*/ 316535 h 342976"/>
                  <a:gd name="connsiteX351" fmla="*/ 563270 w 700963"/>
                  <a:gd name="connsiteY351" fmla="*/ 313868 h 342976"/>
                  <a:gd name="connsiteX352" fmla="*/ 567385 w 700963"/>
                  <a:gd name="connsiteY352" fmla="*/ 312801 h 342976"/>
                  <a:gd name="connsiteX353" fmla="*/ 578434 w 700963"/>
                  <a:gd name="connsiteY353" fmla="*/ 316992 h 342976"/>
                  <a:gd name="connsiteX354" fmla="*/ 588035 w 700963"/>
                  <a:gd name="connsiteY354" fmla="*/ 318211 h 342976"/>
                  <a:gd name="connsiteX355" fmla="*/ 601675 w 700963"/>
                  <a:gd name="connsiteY355" fmla="*/ 320802 h 342976"/>
                  <a:gd name="connsiteX356" fmla="*/ 613562 w 700963"/>
                  <a:gd name="connsiteY356" fmla="*/ 319507 h 342976"/>
                  <a:gd name="connsiteX357" fmla="*/ 623926 w 700963"/>
                  <a:gd name="connsiteY357" fmla="*/ 319811 h 342976"/>
                  <a:gd name="connsiteX358" fmla="*/ 626212 w 700963"/>
                  <a:gd name="connsiteY358" fmla="*/ 319202 h 342976"/>
                  <a:gd name="connsiteX359" fmla="*/ 630022 w 700963"/>
                  <a:gd name="connsiteY359" fmla="*/ 317068 h 342976"/>
                  <a:gd name="connsiteX360" fmla="*/ 639699 w 700963"/>
                  <a:gd name="connsiteY360" fmla="*/ 315468 h 342976"/>
                  <a:gd name="connsiteX361" fmla="*/ 644652 w 700963"/>
                  <a:gd name="connsiteY361" fmla="*/ 313182 h 342976"/>
                  <a:gd name="connsiteX362" fmla="*/ 659359 w 700963"/>
                  <a:gd name="connsiteY362" fmla="*/ 308762 h 342976"/>
                  <a:gd name="connsiteX363" fmla="*/ 664159 w 700963"/>
                  <a:gd name="connsiteY363" fmla="*/ 306324 h 342976"/>
                  <a:gd name="connsiteX364" fmla="*/ 666826 w 700963"/>
                  <a:gd name="connsiteY364" fmla="*/ 299085 h 342976"/>
                  <a:gd name="connsiteX365" fmla="*/ 666750 w 700963"/>
                  <a:gd name="connsiteY365" fmla="*/ 295732 h 342976"/>
                  <a:gd name="connsiteX366" fmla="*/ 665455 w 700963"/>
                  <a:gd name="connsiteY366" fmla="*/ 293370 h 342976"/>
                  <a:gd name="connsiteX367" fmla="*/ 663550 w 700963"/>
                  <a:gd name="connsiteY367" fmla="*/ 291846 h 342976"/>
                  <a:gd name="connsiteX368" fmla="*/ 662483 w 700963"/>
                  <a:gd name="connsiteY368" fmla="*/ 291389 h 342976"/>
                  <a:gd name="connsiteX369" fmla="*/ 658825 w 700963"/>
                  <a:gd name="connsiteY369" fmla="*/ 292075 h 342976"/>
                  <a:gd name="connsiteX370" fmla="*/ 656844 w 700963"/>
                  <a:gd name="connsiteY370" fmla="*/ 290627 h 342976"/>
                  <a:gd name="connsiteX371" fmla="*/ 656158 w 700963"/>
                  <a:gd name="connsiteY371" fmla="*/ 289027 h 342976"/>
                  <a:gd name="connsiteX372" fmla="*/ 655853 w 700963"/>
                  <a:gd name="connsiteY372" fmla="*/ 287198 h 342976"/>
                  <a:gd name="connsiteX373" fmla="*/ 656006 w 700963"/>
                  <a:gd name="connsiteY373" fmla="*/ 285217 h 342976"/>
                  <a:gd name="connsiteX374" fmla="*/ 656539 w 700963"/>
                  <a:gd name="connsiteY374" fmla="*/ 283693 h 342976"/>
                  <a:gd name="connsiteX375" fmla="*/ 659511 w 700963"/>
                  <a:gd name="connsiteY375" fmla="*/ 280492 h 342976"/>
                  <a:gd name="connsiteX376" fmla="*/ 659435 w 700963"/>
                  <a:gd name="connsiteY376" fmla="*/ 279273 h 342976"/>
                  <a:gd name="connsiteX377" fmla="*/ 656844 w 700963"/>
                  <a:gd name="connsiteY377" fmla="*/ 276530 h 342976"/>
                  <a:gd name="connsiteX378" fmla="*/ 652729 w 700963"/>
                  <a:gd name="connsiteY378" fmla="*/ 275006 h 342976"/>
                  <a:gd name="connsiteX379" fmla="*/ 641299 w 700963"/>
                  <a:gd name="connsiteY379" fmla="*/ 275844 h 342976"/>
                  <a:gd name="connsiteX380" fmla="*/ 637413 w 700963"/>
                  <a:gd name="connsiteY380" fmla="*/ 278663 h 342976"/>
                  <a:gd name="connsiteX381" fmla="*/ 628421 w 700963"/>
                  <a:gd name="connsiteY381" fmla="*/ 282473 h 342976"/>
                  <a:gd name="connsiteX382" fmla="*/ 624307 w 700963"/>
                  <a:gd name="connsiteY382" fmla="*/ 284912 h 342976"/>
                  <a:gd name="connsiteX383" fmla="*/ 616382 w 700963"/>
                  <a:gd name="connsiteY383" fmla="*/ 293675 h 342976"/>
                  <a:gd name="connsiteX384" fmla="*/ 615163 w 700963"/>
                  <a:gd name="connsiteY384" fmla="*/ 294208 h 342976"/>
                  <a:gd name="connsiteX385" fmla="*/ 615467 w 700963"/>
                  <a:gd name="connsiteY385" fmla="*/ 292075 h 342976"/>
                  <a:gd name="connsiteX386" fmla="*/ 618287 w 700963"/>
                  <a:gd name="connsiteY386" fmla="*/ 283159 h 342976"/>
                  <a:gd name="connsiteX387" fmla="*/ 618592 w 700963"/>
                  <a:gd name="connsiteY387" fmla="*/ 278740 h 342976"/>
                  <a:gd name="connsiteX388" fmla="*/ 617982 w 700963"/>
                  <a:gd name="connsiteY388" fmla="*/ 276073 h 342976"/>
                  <a:gd name="connsiteX389" fmla="*/ 617372 w 700963"/>
                  <a:gd name="connsiteY389" fmla="*/ 275234 h 342976"/>
                  <a:gd name="connsiteX390" fmla="*/ 615848 w 700963"/>
                  <a:gd name="connsiteY390" fmla="*/ 275311 h 342976"/>
                  <a:gd name="connsiteX391" fmla="*/ 614324 w 700963"/>
                  <a:gd name="connsiteY391" fmla="*/ 274396 h 342976"/>
                  <a:gd name="connsiteX392" fmla="*/ 608457 w 700963"/>
                  <a:gd name="connsiteY392" fmla="*/ 269519 h 342976"/>
                  <a:gd name="connsiteX393" fmla="*/ 603656 w 700963"/>
                  <a:gd name="connsiteY393" fmla="*/ 266624 h 342976"/>
                  <a:gd name="connsiteX394" fmla="*/ 601828 w 700963"/>
                  <a:gd name="connsiteY394" fmla="*/ 264338 h 342976"/>
                  <a:gd name="connsiteX395" fmla="*/ 603047 w 700963"/>
                  <a:gd name="connsiteY395" fmla="*/ 262814 h 342976"/>
                  <a:gd name="connsiteX396" fmla="*/ 605866 w 700963"/>
                  <a:gd name="connsiteY396" fmla="*/ 261595 h 342976"/>
                  <a:gd name="connsiteX397" fmla="*/ 608076 w 700963"/>
                  <a:gd name="connsiteY397" fmla="*/ 262357 h 342976"/>
                  <a:gd name="connsiteX398" fmla="*/ 617525 w 700963"/>
                  <a:gd name="connsiteY398" fmla="*/ 267767 h 342976"/>
                  <a:gd name="connsiteX399" fmla="*/ 622935 w 700963"/>
                  <a:gd name="connsiteY399" fmla="*/ 269824 h 342976"/>
                  <a:gd name="connsiteX400" fmla="*/ 629793 w 700963"/>
                  <a:gd name="connsiteY400" fmla="*/ 270967 h 342976"/>
                  <a:gd name="connsiteX401" fmla="*/ 634517 w 700963"/>
                  <a:gd name="connsiteY401" fmla="*/ 270662 h 342976"/>
                  <a:gd name="connsiteX402" fmla="*/ 636803 w 700963"/>
                  <a:gd name="connsiteY402" fmla="*/ 269215 h 342976"/>
                  <a:gd name="connsiteX403" fmla="*/ 637642 w 700963"/>
                  <a:gd name="connsiteY403" fmla="*/ 267919 h 342976"/>
                  <a:gd name="connsiteX404" fmla="*/ 637870 w 700963"/>
                  <a:gd name="connsiteY404" fmla="*/ 265938 h 342976"/>
                  <a:gd name="connsiteX405" fmla="*/ 637489 w 700963"/>
                  <a:gd name="connsiteY405" fmla="*/ 263347 h 342976"/>
                  <a:gd name="connsiteX406" fmla="*/ 636651 w 700963"/>
                  <a:gd name="connsiteY406" fmla="*/ 261061 h 342976"/>
                  <a:gd name="connsiteX407" fmla="*/ 635508 w 700963"/>
                  <a:gd name="connsiteY407" fmla="*/ 259385 h 342976"/>
                  <a:gd name="connsiteX408" fmla="*/ 638251 w 700963"/>
                  <a:gd name="connsiteY408" fmla="*/ 256642 h 342976"/>
                  <a:gd name="connsiteX409" fmla="*/ 645109 w 700963"/>
                  <a:gd name="connsiteY409" fmla="*/ 252832 h 342976"/>
                  <a:gd name="connsiteX410" fmla="*/ 649529 w 700963"/>
                  <a:gd name="connsiteY410" fmla="*/ 250850 h 342976"/>
                  <a:gd name="connsiteX411" fmla="*/ 651586 w 700963"/>
                  <a:gd name="connsiteY411" fmla="*/ 250622 h 342976"/>
                  <a:gd name="connsiteX412" fmla="*/ 654787 w 700963"/>
                  <a:gd name="connsiteY412" fmla="*/ 252070 h 342976"/>
                  <a:gd name="connsiteX413" fmla="*/ 664007 w 700963"/>
                  <a:gd name="connsiteY413" fmla="*/ 257937 h 342976"/>
                  <a:gd name="connsiteX414" fmla="*/ 668884 w 700963"/>
                  <a:gd name="connsiteY414" fmla="*/ 260299 h 342976"/>
                  <a:gd name="connsiteX415" fmla="*/ 672236 w 700963"/>
                  <a:gd name="connsiteY415" fmla="*/ 260680 h 342976"/>
                  <a:gd name="connsiteX416" fmla="*/ 673989 w 700963"/>
                  <a:gd name="connsiteY416" fmla="*/ 259156 h 342976"/>
                  <a:gd name="connsiteX417" fmla="*/ 675437 w 700963"/>
                  <a:gd name="connsiteY417" fmla="*/ 256794 h 342976"/>
                  <a:gd name="connsiteX418" fmla="*/ 677647 w 700963"/>
                  <a:gd name="connsiteY418" fmla="*/ 251460 h 342976"/>
                  <a:gd name="connsiteX419" fmla="*/ 678561 w 700963"/>
                  <a:gd name="connsiteY419" fmla="*/ 250317 h 342976"/>
                  <a:gd name="connsiteX420" fmla="*/ 679628 w 700963"/>
                  <a:gd name="connsiteY420" fmla="*/ 251384 h 342976"/>
                  <a:gd name="connsiteX421" fmla="*/ 681838 w 700963"/>
                  <a:gd name="connsiteY421" fmla="*/ 257251 h 342976"/>
                  <a:gd name="connsiteX422" fmla="*/ 684276 w 700963"/>
                  <a:gd name="connsiteY422" fmla="*/ 259842 h 342976"/>
                  <a:gd name="connsiteX423" fmla="*/ 688924 w 700963"/>
                  <a:gd name="connsiteY423" fmla="*/ 261976 h 342976"/>
                  <a:gd name="connsiteX424" fmla="*/ 695630 w 700963"/>
                  <a:gd name="connsiteY424" fmla="*/ 262738 h 342976"/>
                  <a:gd name="connsiteX425" fmla="*/ 698068 w 700963"/>
                  <a:gd name="connsiteY425" fmla="*/ 261976 h 34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</a:cxnLst>
                <a:rect l="l" t="t" r="r" b="b"/>
                <a:pathLst>
                  <a:path w="700963" h="342976">
                    <a:moveTo>
                      <a:pt x="699821" y="259537"/>
                    </a:moveTo>
                    <a:lnTo>
                      <a:pt x="700964" y="252984"/>
                    </a:lnTo>
                    <a:lnTo>
                      <a:pt x="700888" y="249022"/>
                    </a:lnTo>
                    <a:lnTo>
                      <a:pt x="698373" y="238049"/>
                    </a:lnTo>
                    <a:lnTo>
                      <a:pt x="695706" y="232410"/>
                    </a:lnTo>
                    <a:lnTo>
                      <a:pt x="693801" y="230734"/>
                    </a:lnTo>
                    <a:lnTo>
                      <a:pt x="691591" y="229895"/>
                    </a:lnTo>
                    <a:lnTo>
                      <a:pt x="688086" y="229667"/>
                    </a:lnTo>
                    <a:lnTo>
                      <a:pt x="675589" y="230810"/>
                    </a:lnTo>
                    <a:lnTo>
                      <a:pt x="673379" y="228219"/>
                    </a:lnTo>
                    <a:lnTo>
                      <a:pt x="673075" y="222961"/>
                    </a:lnTo>
                    <a:lnTo>
                      <a:pt x="672541" y="221742"/>
                    </a:lnTo>
                    <a:lnTo>
                      <a:pt x="671170" y="220904"/>
                    </a:lnTo>
                    <a:lnTo>
                      <a:pt x="668960" y="220294"/>
                    </a:lnTo>
                    <a:lnTo>
                      <a:pt x="661035" y="221132"/>
                    </a:lnTo>
                    <a:lnTo>
                      <a:pt x="658978" y="220447"/>
                    </a:lnTo>
                    <a:lnTo>
                      <a:pt x="644271" y="211607"/>
                    </a:lnTo>
                    <a:lnTo>
                      <a:pt x="635737" y="207721"/>
                    </a:lnTo>
                    <a:lnTo>
                      <a:pt x="629488" y="204064"/>
                    </a:lnTo>
                    <a:lnTo>
                      <a:pt x="617906" y="194767"/>
                    </a:lnTo>
                    <a:lnTo>
                      <a:pt x="616382" y="195148"/>
                    </a:lnTo>
                    <a:lnTo>
                      <a:pt x="616610" y="197282"/>
                    </a:lnTo>
                    <a:lnTo>
                      <a:pt x="619811" y="202692"/>
                    </a:lnTo>
                    <a:lnTo>
                      <a:pt x="619658" y="203759"/>
                    </a:lnTo>
                    <a:lnTo>
                      <a:pt x="618973" y="204445"/>
                    </a:lnTo>
                    <a:lnTo>
                      <a:pt x="616839" y="204978"/>
                    </a:lnTo>
                    <a:lnTo>
                      <a:pt x="615772" y="204826"/>
                    </a:lnTo>
                    <a:lnTo>
                      <a:pt x="612191" y="202235"/>
                    </a:lnTo>
                    <a:lnTo>
                      <a:pt x="608381" y="200482"/>
                    </a:lnTo>
                    <a:lnTo>
                      <a:pt x="597179" y="196444"/>
                    </a:lnTo>
                    <a:lnTo>
                      <a:pt x="586740" y="189281"/>
                    </a:lnTo>
                    <a:lnTo>
                      <a:pt x="582854" y="187300"/>
                    </a:lnTo>
                    <a:lnTo>
                      <a:pt x="574624" y="175793"/>
                    </a:lnTo>
                    <a:lnTo>
                      <a:pt x="561137" y="166192"/>
                    </a:lnTo>
                    <a:lnTo>
                      <a:pt x="559003" y="163373"/>
                    </a:lnTo>
                    <a:lnTo>
                      <a:pt x="559232" y="161392"/>
                    </a:lnTo>
                    <a:lnTo>
                      <a:pt x="562204" y="153314"/>
                    </a:lnTo>
                    <a:lnTo>
                      <a:pt x="564109" y="149581"/>
                    </a:lnTo>
                    <a:lnTo>
                      <a:pt x="566166" y="146990"/>
                    </a:lnTo>
                    <a:lnTo>
                      <a:pt x="567309" y="143789"/>
                    </a:lnTo>
                    <a:lnTo>
                      <a:pt x="567538" y="140132"/>
                    </a:lnTo>
                    <a:lnTo>
                      <a:pt x="567309" y="137465"/>
                    </a:lnTo>
                    <a:lnTo>
                      <a:pt x="566623" y="135788"/>
                    </a:lnTo>
                    <a:lnTo>
                      <a:pt x="566090" y="129997"/>
                    </a:lnTo>
                    <a:lnTo>
                      <a:pt x="560984" y="121310"/>
                    </a:lnTo>
                    <a:lnTo>
                      <a:pt x="551383" y="109347"/>
                    </a:lnTo>
                    <a:lnTo>
                      <a:pt x="549707" y="106756"/>
                    </a:lnTo>
                    <a:lnTo>
                      <a:pt x="547040" y="101270"/>
                    </a:lnTo>
                    <a:lnTo>
                      <a:pt x="533248" y="69952"/>
                    </a:lnTo>
                    <a:lnTo>
                      <a:pt x="532790" y="66446"/>
                    </a:lnTo>
                    <a:lnTo>
                      <a:pt x="530809" y="59436"/>
                    </a:lnTo>
                    <a:lnTo>
                      <a:pt x="529819" y="54026"/>
                    </a:lnTo>
                    <a:lnTo>
                      <a:pt x="528599" y="51511"/>
                    </a:lnTo>
                    <a:lnTo>
                      <a:pt x="526390" y="48692"/>
                    </a:lnTo>
                    <a:lnTo>
                      <a:pt x="525628" y="46329"/>
                    </a:lnTo>
                    <a:lnTo>
                      <a:pt x="526390" y="44577"/>
                    </a:lnTo>
                    <a:lnTo>
                      <a:pt x="526237" y="42901"/>
                    </a:lnTo>
                    <a:lnTo>
                      <a:pt x="523113" y="38481"/>
                    </a:lnTo>
                    <a:lnTo>
                      <a:pt x="518084" y="32690"/>
                    </a:lnTo>
                    <a:lnTo>
                      <a:pt x="510845" y="26670"/>
                    </a:lnTo>
                    <a:lnTo>
                      <a:pt x="500405" y="22174"/>
                    </a:lnTo>
                    <a:lnTo>
                      <a:pt x="484861" y="13030"/>
                    </a:lnTo>
                    <a:lnTo>
                      <a:pt x="471449" y="7849"/>
                    </a:lnTo>
                    <a:lnTo>
                      <a:pt x="466725" y="7163"/>
                    </a:lnTo>
                    <a:lnTo>
                      <a:pt x="463525" y="9373"/>
                    </a:lnTo>
                    <a:lnTo>
                      <a:pt x="461924" y="12954"/>
                    </a:lnTo>
                    <a:lnTo>
                      <a:pt x="460400" y="13335"/>
                    </a:lnTo>
                    <a:lnTo>
                      <a:pt x="445541" y="6248"/>
                    </a:lnTo>
                    <a:lnTo>
                      <a:pt x="436931" y="3200"/>
                    </a:lnTo>
                    <a:lnTo>
                      <a:pt x="424967" y="1753"/>
                    </a:lnTo>
                    <a:lnTo>
                      <a:pt x="422605" y="5105"/>
                    </a:lnTo>
                    <a:lnTo>
                      <a:pt x="423062" y="6706"/>
                    </a:lnTo>
                    <a:lnTo>
                      <a:pt x="426568" y="10287"/>
                    </a:lnTo>
                    <a:lnTo>
                      <a:pt x="428549" y="11430"/>
                    </a:lnTo>
                    <a:lnTo>
                      <a:pt x="426872" y="12192"/>
                    </a:lnTo>
                    <a:lnTo>
                      <a:pt x="421462" y="12573"/>
                    </a:lnTo>
                    <a:lnTo>
                      <a:pt x="418109" y="13944"/>
                    </a:lnTo>
                    <a:lnTo>
                      <a:pt x="416814" y="16383"/>
                    </a:lnTo>
                    <a:lnTo>
                      <a:pt x="416814" y="19659"/>
                    </a:lnTo>
                    <a:lnTo>
                      <a:pt x="426187" y="52730"/>
                    </a:lnTo>
                    <a:lnTo>
                      <a:pt x="428625" y="57455"/>
                    </a:lnTo>
                    <a:lnTo>
                      <a:pt x="429006" y="59741"/>
                    </a:lnTo>
                    <a:lnTo>
                      <a:pt x="428701" y="62332"/>
                    </a:lnTo>
                    <a:lnTo>
                      <a:pt x="429539" y="64465"/>
                    </a:lnTo>
                    <a:lnTo>
                      <a:pt x="431673" y="66142"/>
                    </a:lnTo>
                    <a:lnTo>
                      <a:pt x="432892" y="67970"/>
                    </a:lnTo>
                    <a:lnTo>
                      <a:pt x="433426" y="74905"/>
                    </a:lnTo>
                    <a:lnTo>
                      <a:pt x="434035" y="78105"/>
                    </a:lnTo>
                    <a:lnTo>
                      <a:pt x="437845" y="89154"/>
                    </a:lnTo>
                    <a:lnTo>
                      <a:pt x="443789" y="97993"/>
                    </a:lnTo>
                    <a:lnTo>
                      <a:pt x="452933" y="107366"/>
                    </a:lnTo>
                    <a:lnTo>
                      <a:pt x="450190" y="107975"/>
                    </a:lnTo>
                    <a:lnTo>
                      <a:pt x="450037" y="108737"/>
                    </a:lnTo>
                    <a:lnTo>
                      <a:pt x="450494" y="109957"/>
                    </a:lnTo>
                    <a:lnTo>
                      <a:pt x="452018" y="111633"/>
                    </a:lnTo>
                    <a:lnTo>
                      <a:pt x="451333" y="112776"/>
                    </a:lnTo>
                    <a:lnTo>
                      <a:pt x="438150" y="120091"/>
                    </a:lnTo>
                    <a:lnTo>
                      <a:pt x="435407" y="123901"/>
                    </a:lnTo>
                    <a:lnTo>
                      <a:pt x="434416" y="126263"/>
                    </a:lnTo>
                    <a:lnTo>
                      <a:pt x="433273" y="126492"/>
                    </a:lnTo>
                    <a:lnTo>
                      <a:pt x="428930" y="125654"/>
                    </a:lnTo>
                    <a:lnTo>
                      <a:pt x="425272" y="122834"/>
                    </a:lnTo>
                    <a:lnTo>
                      <a:pt x="420395" y="120929"/>
                    </a:lnTo>
                    <a:lnTo>
                      <a:pt x="418719" y="119558"/>
                    </a:lnTo>
                    <a:lnTo>
                      <a:pt x="417881" y="117577"/>
                    </a:lnTo>
                    <a:lnTo>
                      <a:pt x="415366" y="106985"/>
                    </a:lnTo>
                    <a:lnTo>
                      <a:pt x="407822" y="89916"/>
                    </a:lnTo>
                    <a:lnTo>
                      <a:pt x="404089" y="77038"/>
                    </a:lnTo>
                    <a:lnTo>
                      <a:pt x="401726" y="70180"/>
                    </a:lnTo>
                    <a:lnTo>
                      <a:pt x="398983" y="63856"/>
                    </a:lnTo>
                    <a:lnTo>
                      <a:pt x="396773" y="60122"/>
                    </a:lnTo>
                    <a:lnTo>
                      <a:pt x="395097" y="58903"/>
                    </a:lnTo>
                    <a:lnTo>
                      <a:pt x="389230" y="57836"/>
                    </a:lnTo>
                    <a:lnTo>
                      <a:pt x="387477" y="56845"/>
                    </a:lnTo>
                    <a:lnTo>
                      <a:pt x="387858" y="53873"/>
                    </a:lnTo>
                    <a:lnTo>
                      <a:pt x="388544" y="52654"/>
                    </a:lnTo>
                    <a:lnTo>
                      <a:pt x="387782" y="51435"/>
                    </a:lnTo>
                    <a:lnTo>
                      <a:pt x="385648" y="50292"/>
                    </a:lnTo>
                    <a:lnTo>
                      <a:pt x="382600" y="47396"/>
                    </a:lnTo>
                    <a:lnTo>
                      <a:pt x="373456" y="43815"/>
                    </a:lnTo>
                    <a:lnTo>
                      <a:pt x="369113" y="41453"/>
                    </a:lnTo>
                    <a:lnTo>
                      <a:pt x="363626" y="36500"/>
                    </a:lnTo>
                    <a:lnTo>
                      <a:pt x="348234" y="28575"/>
                    </a:lnTo>
                    <a:lnTo>
                      <a:pt x="344881" y="27965"/>
                    </a:lnTo>
                    <a:lnTo>
                      <a:pt x="328803" y="27508"/>
                    </a:lnTo>
                    <a:lnTo>
                      <a:pt x="322936" y="26822"/>
                    </a:lnTo>
                    <a:lnTo>
                      <a:pt x="321793" y="31471"/>
                    </a:lnTo>
                    <a:lnTo>
                      <a:pt x="327127" y="37567"/>
                    </a:lnTo>
                    <a:lnTo>
                      <a:pt x="337718" y="42596"/>
                    </a:lnTo>
                    <a:lnTo>
                      <a:pt x="340919" y="45034"/>
                    </a:lnTo>
                    <a:lnTo>
                      <a:pt x="340462" y="50673"/>
                    </a:lnTo>
                    <a:lnTo>
                      <a:pt x="340614" y="52121"/>
                    </a:lnTo>
                    <a:lnTo>
                      <a:pt x="331546" y="54178"/>
                    </a:lnTo>
                    <a:lnTo>
                      <a:pt x="328651" y="56617"/>
                    </a:lnTo>
                    <a:lnTo>
                      <a:pt x="318287" y="61417"/>
                    </a:lnTo>
                    <a:lnTo>
                      <a:pt x="311353" y="68732"/>
                    </a:lnTo>
                    <a:lnTo>
                      <a:pt x="304343" y="73533"/>
                    </a:lnTo>
                    <a:lnTo>
                      <a:pt x="302666" y="74219"/>
                    </a:lnTo>
                    <a:lnTo>
                      <a:pt x="299390" y="73685"/>
                    </a:lnTo>
                    <a:lnTo>
                      <a:pt x="298780" y="72695"/>
                    </a:lnTo>
                    <a:lnTo>
                      <a:pt x="298628" y="70942"/>
                    </a:lnTo>
                    <a:lnTo>
                      <a:pt x="299085" y="69266"/>
                    </a:lnTo>
                    <a:lnTo>
                      <a:pt x="299999" y="67513"/>
                    </a:lnTo>
                    <a:lnTo>
                      <a:pt x="299542" y="66827"/>
                    </a:lnTo>
                    <a:lnTo>
                      <a:pt x="297713" y="67132"/>
                    </a:lnTo>
                    <a:lnTo>
                      <a:pt x="292456" y="70485"/>
                    </a:lnTo>
                    <a:lnTo>
                      <a:pt x="288722" y="74600"/>
                    </a:lnTo>
                    <a:lnTo>
                      <a:pt x="283616" y="78257"/>
                    </a:lnTo>
                    <a:lnTo>
                      <a:pt x="280264" y="75743"/>
                    </a:lnTo>
                    <a:lnTo>
                      <a:pt x="275082" y="74219"/>
                    </a:lnTo>
                    <a:lnTo>
                      <a:pt x="278130" y="72085"/>
                    </a:lnTo>
                    <a:lnTo>
                      <a:pt x="286131" y="68504"/>
                    </a:lnTo>
                    <a:lnTo>
                      <a:pt x="296037" y="58598"/>
                    </a:lnTo>
                    <a:lnTo>
                      <a:pt x="300076" y="51587"/>
                    </a:lnTo>
                    <a:lnTo>
                      <a:pt x="299314" y="48311"/>
                    </a:lnTo>
                    <a:lnTo>
                      <a:pt x="292151" y="44501"/>
                    </a:lnTo>
                    <a:lnTo>
                      <a:pt x="269215" y="35585"/>
                    </a:lnTo>
                    <a:lnTo>
                      <a:pt x="253441" y="32080"/>
                    </a:lnTo>
                    <a:lnTo>
                      <a:pt x="241859" y="28423"/>
                    </a:lnTo>
                    <a:lnTo>
                      <a:pt x="229438" y="27737"/>
                    </a:lnTo>
                    <a:lnTo>
                      <a:pt x="224180" y="28804"/>
                    </a:lnTo>
                    <a:lnTo>
                      <a:pt x="220904" y="31089"/>
                    </a:lnTo>
                    <a:lnTo>
                      <a:pt x="214808" y="37414"/>
                    </a:lnTo>
                    <a:lnTo>
                      <a:pt x="213208" y="40462"/>
                    </a:lnTo>
                    <a:lnTo>
                      <a:pt x="213055" y="45415"/>
                    </a:lnTo>
                    <a:lnTo>
                      <a:pt x="213436" y="47701"/>
                    </a:lnTo>
                    <a:lnTo>
                      <a:pt x="212903" y="49682"/>
                    </a:lnTo>
                    <a:lnTo>
                      <a:pt x="209855" y="52807"/>
                    </a:lnTo>
                    <a:lnTo>
                      <a:pt x="208178" y="53188"/>
                    </a:lnTo>
                    <a:lnTo>
                      <a:pt x="205435" y="51283"/>
                    </a:lnTo>
                    <a:lnTo>
                      <a:pt x="195148" y="52883"/>
                    </a:lnTo>
                    <a:lnTo>
                      <a:pt x="186766" y="54864"/>
                    </a:lnTo>
                    <a:lnTo>
                      <a:pt x="180213" y="57302"/>
                    </a:lnTo>
                    <a:lnTo>
                      <a:pt x="175793" y="57988"/>
                    </a:lnTo>
                    <a:lnTo>
                      <a:pt x="173279" y="57074"/>
                    </a:lnTo>
                    <a:lnTo>
                      <a:pt x="174193" y="54712"/>
                    </a:lnTo>
                    <a:lnTo>
                      <a:pt x="182651" y="46482"/>
                    </a:lnTo>
                    <a:lnTo>
                      <a:pt x="186614" y="41681"/>
                    </a:lnTo>
                    <a:lnTo>
                      <a:pt x="189281" y="37567"/>
                    </a:lnTo>
                    <a:lnTo>
                      <a:pt x="190576" y="34214"/>
                    </a:lnTo>
                    <a:lnTo>
                      <a:pt x="191414" y="30480"/>
                    </a:lnTo>
                    <a:lnTo>
                      <a:pt x="191719" y="26365"/>
                    </a:lnTo>
                    <a:lnTo>
                      <a:pt x="191491" y="22174"/>
                    </a:lnTo>
                    <a:lnTo>
                      <a:pt x="189814" y="14173"/>
                    </a:lnTo>
                    <a:lnTo>
                      <a:pt x="188595" y="10439"/>
                    </a:lnTo>
                    <a:lnTo>
                      <a:pt x="187147" y="7620"/>
                    </a:lnTo>
                    <a:lnTo>
                      <a:pt x="185547" y="5563"/>
                    </a:lnTo>
                    <a:lnTo>
                      <a:pt x="181813" y="3124"/>
                    </a:lnTo>
                    <a:lnTo>
                      <a:pt x="168783" y="0"/>
                    </a:lnTo>
                    <a:lnTo>
                      <a:pt x="133350" y="11735"/>
                    </a:lnTo>
                    <a:lnTo>
                      <a:pt x="93802" y="23393"/>
                    </a:lnTo>
                    <a:lnTo>
                      <a:pt x="78334" y="30404"/>
                    </a:lnTo>
                    <a:lnTo>
                      <a:pt x="67285" y="33680"/>
                    </a:lnTo>
                    <a:lnTo>
                      <a:pt x="55855" y="39776"/>
                    </a:lnTo>
                    <a:lnTo>
                      <a:pt x="33299" y="54178"/>
                    </a:lnTo>
                    <a:lnTo>
                      <a:pt x="24003" y="61417"/>
                    </a:lnTo>
                    <a:lnTo>
                      <a:pt x="20803" y="65837"/>
                    </a:lnTo>
                    <a:lnTo>
                      <a:pt x="19888" y="69037"/>
                    </a:lnTo>
                    <a:lnTo>
                      <a:pt x="21107" y="71095"/>
                    </a:lnTo>
                    <a:lnTo>
                      <a:pt x="23317" y="73304"/>
                    </a:lnTo>
                    <a:lnTo>
                      <a:pt x="28956" y="77495"/>
                    </a:lnTo>
                    <a:lnTo>
                      <a:pt x="30480" y="79248"/>
                    </a:lnTo>
                    <a:lnTo>
                      <a:pt x="30251" y="80924"/>
                    </a:lnTo>
                    <a:lnTo>
                      <a:pt x="24232" y="85115"/>
                    </a:lnTo>
                    <a:lnTo>
                      <a:pt x="15621" y="87782"/>
                    </a:lnTo>
                    <a:lnTo>
                      <a:pt x="1905" y="100889"/>
                    </a:lnTo>
                    <a:lnTo>
                      <a:pt x="1295" y="101803"/>
                    </a:lnTo>
                    <a:lnTo>
                      <a:pt x="381" y="106070"/>
                    </a:lnTo>
                    <a:lnTo>
                      <a:pt x="0" y="113919"/>
                    </a:lnTo>
                    <a:lnTo>
                      <a:pt x="229" y="116662"/>
                    </a:lnTo>
                    <a:lnTo>
                      <a:pt x="1600" y="119024"/>
                    </a:lnTo>
                    <a:lnTo>
                      <a:pt x="4801" y="122225"/>
                    </a:lnTo>
                    <a:lnTo>
                      <a:pt x="15926" y="124892"/>
                    </a:lnTo>
                    <a:lnTo>
                      <a:pt x="24079" y="125501"/>
                    </a:lnTo>
                    <a:lnTo>
                      <a:pt x="42824" y="124054"/>
                    </a:lnTo>
                    <a:lnTo>
                      <a:pt x="48463" y="124130"/>
                    </a:lnTo>
                    <a:lnTo>
                      <a:pt x="43205" y="131140"/>
                    </a:lnTo>
                    <a:lnTo>
                      <a:pt x="32766" y="133655"/>
                    </a:lnTo>
                    <a:lnTo>
                      <a:pt x="29718" y="137770"/>
                    </a:lnTo>
                    <a:lnTo>
                      <a:pt x="29870" y="139065"/>
                    </a:lnTo>
                    <a:lnTo>
                      <a:pt x="31166" y="139979"/>
                    </a:lnTo>
                    <a:lnTo>
                      <a:pt x="40996" y="143104"/>
                    </a:lnTo>
                    <a:lnTo>
                      <a:pt x="49225" y="143180"/>
                    </a:lnTo>
                    <a:lnTo>
                      <a:pt x="64160" y="140056"/>
                    </a:lnTo>
                    <a:lnTo>
                      <a:pt x="85725" y="139446"/>
                    </a:lnTo>
                    <a:lnTo>
                      <a:pt x="131978" y="132207"/>
                    </a:lnTo>
                    <a:lnTo>
                      <a:pt x="141656" y="134645"/>
                    </a:lnTo>
                    <a:lnTo>
                      <a:pt x="143027" y="135941"/>
                    </a:lnTo>
                    <a:lnTo>
                      <a:pt x="141503" y="137389"/>
                    </a:lnTo>
                    <a:lnTo>
                      <a:pt x="136474" y="137922"/>
                    </a:lnTo>
                    <a:lnTo>
                      <a:pt x="126340" y="136474"/>
                    </a:lnTo>
                    <a:lnTo>
                      <a:pt x="116738" y="137617"/>
                    </a:lnTo>
                    <a:lnTo>
                      <a:pt x="114300" y="138684"/>
                    </a:lnTo>
                    <a:lnTo>
                      <a:pt x="114224" y="140894"/>
                    </a:lnTo>
                    <a:lnTo>
                      <a:pt x="119024" y="142494"/>
                    </a:lnTo>
                    <a:lnTo>
                      <a:pt x="120167" y="143789"/>
                    </a:lnTo>
                    <a:lnTo>
                      <a:pt x="114376" y="145237"/>
                    </a:lnTo>
                    <a:lnTo>
                      <a:pt x="107137" y="145390"/>
                    </a:lnTo>
                    <a:lnTo>
                      <a:pt x="99670" y="146914"/>
                    </a:lnTo>
                    <a:lnTo>
                      <a:pt x="84430" y="151257"/>
                    </a:lnTo>
                    <a:lnTo>
                      <a:pt x="65075" y="155829"/>
                    </a:lnTo>
                    <a:lnTo>
                      <a:pt x="45720" y="159563"/>
                    </a:lnTo>
                    <a:lnTo>
                      <a:pt x="41072" y="161239"/>
                    </a:lnTo>
                    <a:lnTo>
                      <a:pt x="28042" y="168250"/>
                    </a:lnTo>
                    <a:lnTo>
                      <a:pt x="24841" y="170688"/>
                    </a:lnTo>
                    <a:lnTo>
                      <a:pt x="23851" y="172974"/>
                    </a:lnTo>
                    <a:lnTo>
                      <a:pt x="28270" y="178537"/>
                    </a:lnTo>
                    <a:lnTo>
                      <a:pt x="54483" y="196520"/>
                    </a:lnTo>
                    <a:lnTo>
                      <a:pt x="77572" y="198349"/>
                    </a:lnTo>
                    <a:lnTo>
                      <a:pt x="103327" y="196977"/>
                    </a:lnTo>
                    <a:lnTo>
                      <a:pt x="107213" y="197434"/>
                    </a:lnTo>
                    <a:lnTo>
                      <a:pt x="112700" y="199263"/>
                    </a:lnTo>
                    <a:lnTo>
                      <a:pt x="116357" y="199568"/>
                    </a:lnTo>
                    <a:lnTo>
                      <a:pt x="142723" y="198501"/>
                    </a:lnTo>
                    <a:lnTo>
                      <a:pt x="160934" y="197129"/>
                    </a:lnTo>
                    <a:lnTo>
                      <a:pt x="170536" y="195682"/>
                    </a:lnTo>
                    <a:lnTo>
                      <a:pt x="180670" y="193396"/>
                    </a:lnTo>
                    <a:lnTo>
                      <a:pt x="184480" y="193472"/>
                    </a:lnTo>
                    <a:lnTo>
                      <a:pt x="194843" y="191948"/>
                    </a:lnTo>
                    <a:lnTo>
                      <a:pt x="202921" y="192329"/>
                    </a:lnTo>
                    <a:lnTo>
                      <a:pt x="216865" y="194996"/>
                    </a:lnTo>
                    <a:lnTo>
                      <a:pt x="226619" y="197510"/>
                    </a:lnTo>
                    <a:lnTo>
                      <a:pt x="266624" y="209245"/>
                    </a:lnTo>
                    <a:lnTo>
                      <a:pt x="281635" y="215798"/>
                    </a:lnTo>
                    <a:lnTo>
                      <a:pt x="285293" y="218770"/>
                    </a:lnTo>
                    <a:lnTo>
                      <a:pt x="282473" y="220370"/>
                    </a:lnTo>
                    <a:lnTo>
                      <a:pt x="279425" y="221285"/>
                    </a:lnTo>
                    <a:lnTo>
                      <a:pt x="263652" y="221056"/>
                    </a:lnTo>
                    <a:lnTo>
                      <a:pt x="260680" y="222504"/>
                    </a:lnTo>
                    <a:lnTo>
                      <a:pt x="250774" y="224333"/>
                    </a:lnTo>
                    <a:lnTo>
                      <a:pt x="246355" y="224561"/>
                    </a:lnTo>
                    <a:lnTo>
                      <a:pt x="224104" y="221894"/>
                    </a:lnTo>
                    <a:lnTo>
                      <a:pt x="206502" y="221513"/>
                    </a:lnTo>
                    <a:lnTo>
                      <a:pt x="196748" y="220675"/>
                    </a:lnTo>
                    <a:lnTo>
                      <a:pt x="186995" y="218846"/>
                    </a:lnTo>
                    <a:lnTo>
                      <a:pt x="170536" y="218542"/>
                    </a:lnTo>
                    <a:lnTo>
                      <a:pt x="134264" y="222352"/>
                    </a:lnTo>
                    <a:lnTo>
                      <a:pt x="94564" y="227990"/>
                    </a:lnTo>
                    <a:lnTo>
                      <a:pt x="72009" y="233172"/>
                    </a:lnTo>
                    <a:lnTo>
                      <a:pt x="70942" y="233705"/>
                    </a:lnTo>
                    <a:lnTo>
                      <a:pt x="69647" y="236372"/>
                    </a:lnTo>
                    <a:lnTo>
                      <a:pt x="70104" y="240640"/>
                    </a:lnTo>
                    <a:lnTo>
                      <a:pt x="71476" y="247726"/>
                    </a:lnTo>
                    <a:lnTo>
                      <a:pt x="72542" y="251993"/>
                    </a:lnTo>
                    <a:lnTo>
                      <a:pt x="73228" y="253441"/>
                    </a:lnTo>
                    <a:lnTo>
                      <a:pt x="77572" y="259232"/>
                    </a:lnTo>
                    <a:lnTo>
                      <a:pt x="88392" y="268986"/>
                    </a:lnTo>
                    <a:lnTo>
                      <a:pt x="92354" y="273406"/>
                    </a:lnTo>
                    <a:lnTo>
                      <a:pt x="93955" y="276682"/>
                    </a:lnTo>
                    <a:lnTo>
                      <a:pt x="95174" y="278663"/>
                    </a:lnTo>
                    <a:lnTo>
                      <a:pt x="96088" y="279349"/>
                    </a:lnTo>
                    <a:lnTo>
                      <a:pt x="112090" y="285217"/>
                    </a:lnTo>
                    <a:lnTo>
                      <a:pt x="121387" y="287503"/>
                    </a:lnTo>
                    <a:lnTo>
                      <a:pt x="130835" y="288874"/>
                    </a:lnTo>
                    <a:lnTo>
                      <a:pt x="148590" y="290170"/>
                    </a:lnTo>
                    <a:lnTo>
                      <a:pt x="166421" y="289560"/>
                    </a:lnTo>
                    <a:lnTo>
                      <a:pt x="180975" y="289865"/>
                    </a:lnTo>
                    <a:lnTo>
                      <a:pt x="190652" y="291008"/>
                    </a:lnTo>
                    <a:lnTo>
                      <a:pt x="205359" y="294818"/>
                    </a:lnTo>
                    <a:lnTo>
                      <a:pt x="205892" y="295732"/>
                    </a:lnTo>
                    <a:lnTo>
                      <a:pt x="208712" y="305943"/>
                    </a:lnTo>
                    <a:lnTo>
                      <a:pt x="209321" y="310667"/>
                    </a:lnTo>
                    <a:lnTo>
                      <a:pt x="208331" y="318821"/>
                    </a:lnTo>
                    <a:lnTo>
                      <a:pt x="210769" y="323545"/>
                    </a:lnTo>
                    <a:lnTo>
                      <a:pt x="219151" y="334899"/>
                    </a:lnTo>
                    <a:lnTo>
                      <a:pt x="223266" y="339090"/>
                    </a:lnTo>
                    <a:lnTo>
                      <a:pt x="227305" y="341833"/>
                    </a:lnTo>
                    <a:lnTo>
                      <a:pt x="231496" y="342671"/>
                    </a:lnTo>
                    <a:lnTo>
                      <a:pt x="237515" y="342976"/>
                    </a:lnTo>
                    <a:lnTo>
                      <a:pt x="245212" y="342443"/>
                    </a:lnTo>
                    <a:lnTo>
                      <a:pt x="259232" y="340309"/>
                    </a:lnTo>
                    <a:lnTo>
                      <a:pt x="289712" y="339242"/>
                    </a:lnTo>
                    <a:lnTo>
                      <a:pt x="297713" y="338633"/>
                    </a:lnTo>
                    <a:lnTo>
                      <a:pt x="304800" y="335509"/>
                    </a:lnTo>
                    <a:lnTo>
                      <a:pt x="311429" y="335128"/>
                    </a:lnTo>
                    <a:lnTo>
                      <a:pt x="315697" y="336194"/>
                    </a:lnTo>
                    <a:lnTo>
                      <a:pt x="330403" y="334137"/>
                    </a:lnTo>
                    <a:lnTo>
                      <a:pt x="350139" y="332765"/>
                    </a:lnTo>
                    <a:lnTo>
                      <a:pt x="369037" y="329641"/>
                    </a:lnTo>
                    <a:lnTo>
                      <a:pt x="389382" y="324079"/>
                    </a:lnTo>
                    <a:lnTo>
                      <a:pt x="397764" y="319583"/>
                    </a:lnTo>
                    <a:lnTo>
                      <a:pt x="404622" y="314858"/>
                    </a:lnTo>
                    <a:lnTo>
                      <a:pt x="411937" y="312344"/>
                    </a:lnTo>
                    <a:lnTo>
                      <a:pt x="431292" y="311048"/>
                    </a:lnTo>
                    <a:lnTo>
                      <a:pt x="447751" y="307848"/>
                    </a:lnTo>
                    <a:lnTo>
                      <a:pt x="451104" y="305867"/>
                    </a:lnTo>
                    <a:lnTo>
                      <a:pt x="460096" y="297713"/>
                    </a:lnTo>
                    <a:lnTo>
                      <a:pt x="463525" y="295808"/>
                    </a:lnTo>
                    <a:lnTo>
                      <a:pt x="470383" y="284531"/>
                    </a:lnTo>
                    <a:lnTo>
                      <a:pt x="474116" y="280492"/>
                    </a:lnTo>
                    <a:lnTo>
                      <a:pt x="478003" y="278282"/>
                    </a:lnTo>
                    <a:lnTo>
                      <a:pt x="482651" y="278054"/>
                    </a:lnTo>
                    <a:lnTo>
                      <a:pt x="487299" y="280035"/>
                    </a:lnTo>
                    <a:lnTo>
                      <a:pt x="489509" y="282245"/>
                    </a:lnTo>
                    <a:lnTo>
                      <a:pt x="490195" y="285064"/>
                    </a:lnTo>
                    <a:lnTo>
                      <a:pt x="489737" y="289027"/>
                    </a:lnTo>
                    <a:lnTo>
                      <a:pt x="489890" y="291008"/>
                    </a:lnTo>
                    <a:lnTo>
                      <a:pt x="490347" y="292837"/>
                    </a:lnTo>
                    <a:lnTo>
                      <a:pt x="493090" y="294894"/>
                    </a:lnTo>
                    <a:lnTo>
                      <a:pt x="498119" y="297104"/>
                    </a:lnTo>
                    <a:lnTo>
                      <a:pt x="503225" y="298018"/>
                    </a:lnTo>
                    <a:lnTo>
                      <a:pt x="511150" y="297637"/>
                    </a:lnTo>
                    <a:lnTo>
                      <a:pt x="521665" y="299009"/>
                    </a:lnTo>
                    <a:lnTo>
                      <a:pt x="532181" y="301676"/>
                    </a:lnTo>
                    <a:lnTo>
                      <a:pt x="541553" y="302514"/>
                    </a:lnTo>
                    <a:lnTo>
                      <a:pt x="541782" y="303428"/>
                    </a:lnTo>
                    <a:lnTo>
                      <a:pt x="541477" y="304419"/>
                    </a:lnTo>
                    <a:lnTo>
                      <a:pt x="536600" y="309448"/>
                    </a:lnTo>
                    <a:lnTo>
                      <a:pt x="535762" y="310972"/>
                    </a:lnTo>
                    <a:lnTo>
                      <a:pt x="538201" y="313334"/>
                    </a:lnTo>
                    <a:lnTo>
                      <a:pt x="558927" y="316535"/>
                    </a:lnTo>
                    <a:lnTo>
                      <a:pt x="563270" y="313868"/>
                    </a:lnTo>
                    <a:lnTo>
                      <a:pt x="567385" y="312801"/>
                    </a:lnTo>
                    <a:lnTo>
                      <a:pt x="578434" y="316992"/>
                    </a:lnTo>
                    <a:lnTo>
                      <a:pt x="588035" y="318211"/>
                    </a:lnTo>
                    <a:lnTo>
                      <a:pt x="601675" y="320802"/>
                    </a:lnTo>
                    <a:lnTo>
                      <a:pt x="613562" y="319507"/>
                    </a:lnTo>
                    <a:lnTo>
                      <a:pt x="623926" y="319811"/>
                    </a:lnTo>
                    <a:lnTo>
                      <a:pt x="626212" y="319202"/>
                    </a:lnTo>
                    <a:lnTo>
                      <a:pt x="630022" y="317068"/>
                    </a:lnTo>
                    <a:lnTo>
                      <a:pt x="639699" y="315468"/>
                    </a:lnTo>
                    <a:lnTo>
                      <a:pt x="644652" y="313182"/>
                    </a:lnTo>
                    <a:lnTo>
                      <a:pt x="659359" y="308762"/>
                    </a:lnTo>
                    <a:lnTo>
                      <a:pt x="664159" y="306324"/>
                    </a:lnTo>
                    <a:lnTo>
                      <a:pt x="666826" y="299085"/>
                    </a:lnTo>
                    <a:lnTo>
                      <a:pt x="666750" y="295732"/>
                    </a:lnTo>
                    <a:lnTo>
                      <a:pt x="665455" y="293370"/>
                    </a:lnTo>
                    <a:lnTo>
                      <a:pt x="663550" y="291846"/>
                    </a:lnTo>
                    <a:lnTo>
                      <a:pt x="662483" y="291389"/>
                    </a:lnTo>
                    <a:lnTo>
                      <a:pt x="658825" y="292075"/>
                    </a:lnTo>
                    <a:lnTo>
                      <a:pt x="656844" y="290627"/>
                    </a:lnTo>
                    <a:lnTo>
                      <a:pt x="656158" y="289027"/>
                    </a:lnTo>
                    <a:lnTo>
                      <a:pt x="655853" y="287198"/>
                    </a:lnTo>
                    <a:lnTo>
                      <a:pt x="656006" y="285217"/>
                    </a:lnTo>
                    <a:lnTo>
                      <a:pt x="656539" y="283693"/>
                    </a:lnTo>
                    <a:lnTo>
                      <a:pt x="659511" y="280492"/>
                    </a:lnTo>
                    <a:lnTo>
                      <a:pt x="659435" y="279273"/>
                    </a:lnTo>
                    <a:lnTo>
                      <a:pt x="656844" y="276530"/>
                    </a:lnTo>
                    <a:lnTo>
                      <a:pt x="652729" y="275006"/>
                    </a:lnTo>
                    <a:lnTo>
                      <a:pt x="641299" y="275844"/>
                    </a:lnTo>
                    <a:lnTo>
                      <a:pt x="637413" y="278663"/>
                    </a:lnTo>
                    <a:lnTo>
                      <a:pt x="628421" y="282473"/>
                    </a:lnTo>
                    <a:lnTo>
                      <a:pt x="624307" y="284912"/>
                    </a:lnTo>
                    <a:lnTo>
                      <a:pt x="616382" y="293675"/>
                    </a:lnTo>
                    <a:lnTo>
                      <a:pt x="615163" y="294208"/>
                    </a:lnTo>
                    <a:lnTo>
                      <a:pt x="615467" y="292075"/>
                    </a:lnTo>
                    <a:lnTo>
                      <a:pt x="618287" y="283159"/>
                    </a:lnTo>
                    <a:lnTo>
                      <a:pt x="618592" y="278740"/>
                    </a:lnTo>
                    <a:lnTo>
                      <a:pt x="617982" y="276073"/>
                    </a:lnTo>
                    <a:lnTo>
                      <a:pt x="617372" y="275234"/>
                    </a:lnTo>
                    <a:lnTo>
                      <a:pt x="615848" y="275311"/>
                    </a:lnTo>
                    <a:lnTo>
                      <a:pt x="614324" y="274396"/>
                    </a:lnTo>
                    <a:lnTo>
                      <a:pt x="608457" y="269519"/>
                    </a:lnTo>
                    <a:lnTo>
                      <a:pt x="603656" y="266624"/>
                    </a:lnTo>
                    <a:lnTo>
                      <a:pt x="601828" y="264338"/>
                    </a:lnTo>
                    <a:lnTo>
                      <a:pt x="603047" y="262814"/>
                    </a:lnTo>
                    <a:lnTo>
                      <a:pt x="605866" y="261595"/>
                    </a:lnTo>
                    <a:lnTo>
                      <a:pt x="608076" y="262357"/>
                    </a:lnTo>
                    <a:lnTo>
                      <a:pt x="617525" y="267767"/>
                    </a:lnTo>
                    <a:lnTo>
                      <a:pt x="622935" y="269824"/>
                    </a:lnTo>
                    <a:lnTo>
                      <a:pt x="629793" y="270967"/>
                    </a:lnTo>
                    <a:lnTo>
                      <a:pt x="634517" y="270662"/>
                    </a:lnTo>
                    <a:lnTo>
                      <a:pt x="636803" y="269215"/>
                    </a:lnTo>
                    <a:lnTo>
                      <a:pt x="637642" y="267919"/>
                    </a:lnTo>
                    <a:lnTo>
                      <a:pt x="637870" y="265938"/>
                    </a:lnTo>
                    <a:lnTo>
                      <a:pt x="637489" y="263347"/>
                    </a:lnTo>
                    <a:lnTo>
                      <a:pt x="636651" y="261061"/>
                    </a:lnTo>
                    <a:lnTo>
                      <a:pt x="635508" y="259385"/>
                    </a:lnTo>
                    <a:lnTo>
                      <a:pt x="638251" y="256642"/>
                    </a:lnTo>
                    <a:lnTo>
                      <a:pt x="645109" y="252832"/>
                    </a:lnTo>
                    <a:lnTo>
                      <a:pt x="649529" y="250850"/>
                    </a:lnTo>
                    <a:lnTo>
                      <a:pt x="651586" y="250622"/>
                    </a:lnTo>
                    <a:lnTo>
                      <a:pt x="654787" y="252070"/>
                    </a:lnTo>
                    <a:lnTo>
                      <a:pt x="664007" y="257937"/>
                    </a:lnTo>
                    <a:lnTo>
                      <a:pt x="668884" y="260299"/>
                    </a:lnTo>
                    <a:lnTo>
                      <a:pt x="672236" y="260680"/>
                    </a:lnTo>
                    <a:lnTo>
                      <a:pt x="673989" y="259156"/>
                    </a:lnTo>
                    <a:lnTo>
                      <a:pt x="675437" y="256794"/>
                    </a:lnTo>
                    <a:lnTo>
                      <a:pt x="677647" y="251460"/>
                    </a:lnTo>
                    <a:lnTo>
                      <a:pt x="678561" y="250317"/>
                    </a:lnTo>
                    <a:lnTo>
                      <a:pt x="679628" y="251384"/>
                    </a:lnTo>
                    <a:lnTo>
                      <a:pt x="681838" y="257251"/>
                    </a:lnTo>
                    <a:lnTo>
                      <a:pt x="684276" y="259842"/>
                    </a:lnTo>
                    <a:lnTo>
                      <a:pt x="688924" y="261976"/>
                    </a:lnTo>
                    <a:lnTo>
                      <a:pt x="695630" y="262738"/>
                    </a:lnTo>
                    <a:lnTo>
                      <a:pt x="698068" y="2619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4" name="Freeform: Shape 2043">
                <a:extLst>
                  <a:ext uri="{FF2B5EF4-FFF2-40B4-BE49-F238E27FC236}">
                    <a16:creationId xmlns:a16="http://schemas.microsoft.com/office/drawing/2014/main" id="{0697F481-34ED-4A8D-948F-313DF762B1C8}"/>
                  </a:ext>
                </a:extLst>
              </p:cNvPr>
              <p:cNvSpPr/>
              <p:nvPr/>
            </p:nvSpPr>
            <p:spPr>
              <a:xfrm>
                <a:off x="1226972" y="1428064"/>
                <a:ext cx="23698" cy="11963"/>
              </a:xfrm>
              <a:custGeom>
                <a:avLst/>
                <a:gdLst>
                  <a:gd name="connsiteX0" fmla="*/ 17374 w 23698"/>
                  <a:gd name="connsiteY0" fmla="*/ 1372 h 11963"/>
                  <a:gd name="connsiteX1" fmla="*/ 13564 w 23698"/>
                  <a:gd name="connsiteY1" fmla="*/ 381 h 11963"/>
                  <a:gd name="connsiteX2" fmla="*/ 5563 w 23698"/>
                  <a:gd name="connsiteY2" fmla="*/ 0 h 11963"/>
                  <a:gd name="connsiteX3" fmla="*/ 2210 w 23698"/>
                  <a:gd name="connsiteY3" fmla="*/ 533 h 11963"/>
                  <a:gd name="connsiteX4" fmla="*/ 0 w 23698"/>
                  <a:gd name="connsiteY4" fmla="*/ 1524 h 11963"/>
                  <a:gd name="connsiteX5" fmla="*/ 381 w 23698"/>
                  <a:gd name="connsiteY5" fmla="*/ 3353 h 11963"/>
                  <a:gd name="connsiteX6" fmla="*/ 3353 w 23698"/>
                  <a:gd name="connsiteY6" fmla="*/ 6020 h 11963"/>
                  <a:gd name="connsiteX7" fmla="*/ 7772 w 23698"/>
                  <a:gd name="connsiteY7" fmla="*/ 8534 h 11963"/>
                  <a:gd name="connsiteX8" fmla="*/ 13640 w 23698"/>
                  <a:gd name="connsiteY8" fmla="*/ 10897 h 11963"/>
                  <a:gd name="connsiteX9" fmla="*/ 17602 w 23698"/>
                  <a:gd name="connsiteY9" fmla="*/ 11963 h 11963"/>
                  <a:gd name="connsiteX10" fmla="*/ 19812 w 23698"/>
                  <a:gd name="connsiteY10" fmla="*/ 11735 h 11963"/>
                  <a:gd name="connsiteX11" fmla="*/ 23012 w 23698"/>
                  <a:gd name="connsiteY11" fmla="*/ 10058 h 11963"/>
                  <a:gd name="connsiteX12" fmla="*/ 23698 w 23698"/>
                  <a:gd name="connsiteY12" fmla="*/ 8839 h 11963"/>
                  <a:gd name="connsiteX13" fmla="*/ 23546 w 23698"/>
                  <a:gd name="connsiteY13" fmla="*/ 7391 h 11963"/>
                  <a:gd name="connsiteX14" fmla="*/ 22479 w 23698"/>
                  <a:gd name="connsiteY14" fmla="*/ 5258 h 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698" h="11963">
                    <a:moveTo>
                      <a:pt x="17374" y="1372"/>
                    </a:moveTo>
                    <a:lnTo>
                      <a:pt x="13564" y="381"/>
                    </a:lnTo>
                    <a:lnTo>
                      <a:pt x="5563" y="0"/>
                    </a:lnTo>
                    <a:lnTo>
                      <a:pt x="2210" y="533"/>
                    </a:lnTo>
                    <a:lnTo>
                      <a:pt x="0" y="1524"/>
                    </a:lnTo>
                    <a:lnTo>
                      <a:pt x="381" y="3353"/>
                    </a:lnTo>
                    <a:lnTo>
                      <a:pt x="3353" y="6020"/>
                    </a:lnTo>
                    <a:lnTo>
                      <a:pt x="7772" y="8534"/>
                    </a:lnTo>
                    <a:lnTo>
                      <a:pt x="13640" y="10897"/>
                    </a:lnTo>
                    <a:lnTo>
                      <a:pt x="17602" y="11963"/>
                    </a:lnTo>
                    <a:lnTo>
                      <a:pt x="19812" y="11735"/>
                    </a:lnTo>
                    <a:lnTo>
                      <a:pt x="23012" y="10058"/>
                    </a:lnTo>
                    <a:lnTo>
                      <a:pt x="23698" y="8839"/>
                    </a:lnTo>
                    <a:lnTo>
                      <a:pt x="23546" y="7391"/>
                    </a:lnTo>
                    <a:lnTo>
                      <a:pt x="22479" y="52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5" name="Freeform: Shape 2044">
                <a:extLst>
                  <a:ext uri="{FF2B5EF4-FFF2-40B4-BE49-F238E27FC236}">
                    <a16:creationId xmlns:a16="http://schemas.microsoft.com/office/drawing/2014/main" id="{973F89DE-0F29-4B46-A079-9C8025172DA6}"/>
                  </a:ext>
                </a:extLst>
              </p:cNvPr>
              <p:cNvSpPr/>
              <p:nvPr/>
            </p:nvSpPr>
            <p:spPr>
              <a:xfrm>
                <a:off x="1398498" y="1397736"/>
                <a:ext cx="17373" cy="20878"/>
              </a:xfrm>
              <a:custGeom>
                <a:avLst/>
                <a:gdLst>
                  <a:gd name="connsiteX0" fmla="*/ 1143 w 17373"/>
                  <a:gd name="connsiteY0" fmla="*/ 17983 h 20878"/>
                  <a:gd name="connsiteX1" fmla="*/ 2057 w 17373"/>
                  <a:gd name="connsiteY1" fmla="*/ 18059 h 20878"/>
                  <a:gd name="connsiteX2" fmla="*/ 4039 w 17373"/>
                  <a:gd name="connsiteY2" fmla="*/ 16383 h 20878"/>
                  <a:gd name="connsiteX3" fmla="*/ 4953 w 17373"/>
                  <a:gd name="connsiteY3" fmla="*/ 16231 h 20878"/>
                  <a:gd name="connsiteX4" fmla="*/ 5639 w 17373"/>
                  <a:gd name="connsiteY4" fmla="*/ 16688 h 20878"/>
                  <a:gd name="connsiteX5" fmla="*/ 7087 w 17373"/>
                  <a:gd name="connsiteY5" fmla="*/ 19279 h 20878"/>
                  <a:gd name="connsiteX6" fmla="*/ 8839 w 17373"/>
                  <a:gd name="connsiteY6" fmla="*/ 20879 h 20878"/>
                  <a:gd name="connsiteX7" fmla="*/ 10058 w 17373"/>
                  <a:gd name="connsiteY7" fmla="*/ 20574 h 20878"/>
                  <a:gd name="connsiteX8" fmla="*/ 13106 w 17373"/>
                  <a:gd name="connsiteY8" fmla="*/ 18059 h 20878"/>
                  <a:gd name="connsiteX9" fmla="*/ 14630 w 17373"/>
                  <a:gd name="connsiteY9" fmla="*/ 17450 h 20878"/>
                  <a:gd name="connsiteX10" fmla="*/ 15773 w 17373"/>
                  <a:gd name="connsiteY10" fmla="*/ 15316 h 20878"/>
                  <a:gd name="connsiteX11" fmla="*/ 17374 w 17373"/>
                  <a:gd name="connsiteY11" fmla="*/ 8763 h 20878"/>
                  <a:gd name="connsiteX12" fmla="*/ 16231 w 17373"/>
                  <a:gd name="connsiteY12" fmla="*/ 7315 h 20878"/>
                  <a:gd name="connsiteX13" fmla="*/ 13106 w 17373"/>
                  <a:gd name="connsiteY13" fmla="*/ 5182 h 20878"/>
                  <a:gd name="connsiteX14" fmla="*/ 11430 w 17373"/>
                  <a:gd name="connsiteY14" fmla="*/ 2515 h 20878"/>
                  <a:gd name="connsiteX15" fmla="*/ 8153 w 17373"/>
                  <a:gd name="connsiteY15" fmla="*/ 457 h 20878"/>
                  <a:gd name="connsiteX16" fmla="*/ 4039 w 17373"/>
                  <a:gd name="connsiteY16" fmla="*/ 0 h 20878"/>
                  <a:gd name="connsiteX17" fmla="*/ 2286 w 17373"/>
                  <a:gd name="connsiteY17" fmla="*/ 533 h 20878"/>
                  <a:gd name="connsiteX18" fmla="*/ 991 w 17373"/>
                  <a:gd name="connsiteY18" fmla="*/ 1753 h 20878"/>
                  <a:gd name="connsiteX19" fmla="*/ 533 w 17373"/>
                  <a:gd name="connsiteY19" fmla="*/ 2972 h 20878"/>
                  <a:gd name="connsiteX20" fmla="*/ 1067 w 17373"/>
                  <a:gd name="connsiteY20" fmla="*/ 4420 h 20878"/>
                  <a:gd name="connsiteX21" fmla="*/ 991 w 17373"/>
                  <a:gd name="connsiteY21" fmla="*/ 6248 h 20878"/>
                  <a:gd name="connsiteX22" fmla="*/ 76 w 17373"/>
                  <a:gd name="connsiteY22" fmla="*/ 11354 h 20878"/>
                  <a:gd name="connsiteX23" fmla="*/ 0 w 17373"/>
                  <a:gd name="connsiteY23" fmla="*/ 14707 h 20878"/>
                  <a:gd name="connsiteX24" fmla="*/ 381 w 17373"/>
                  <a:gd name="connsiteY24" fmla="*/ 16916 h 2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373" h="20878">
                    <a:moveTo>
                      <a:pt x="1143" y="17983"/>
                    </a:moveTo>
                    <a:lnTo>
                      <a:pt x="2057" y="18059"/>
                    </a:lnTo>
                    <a:lnTo>
                      <a:pt x="4039" y="16383"/>
                    </a:lnTo>
                    <a:lnTo>
                      <a:pt x="4953" y="16231"/>
                    </a:lnTo>
                    <a:lnTo>
                      <a:pt x="5639" y="16688"/>
                    </a:lnTo>
                    <a:lnTo>
                      <a:pt x="7087" y="19279"/>
                    </a:lnTo>
                    <a:lnTo>
                      <a:pt x="8839" y="20879"/>
                    </a:lnTo>
                    <a:lnTo>
                      <a:pt x="10058" y="20574"/>
                    </a:lnTo>
                    <a:lnTo>
                      <a:pt x="13106" y="18059"/>
                    </a:lnTo>
                    <a:lnTo>
                      <a:pt x="14630" y="17450"/>
                    </a:lnTo>
                    <a:lnTo>
                      <a:pt x="15773" y="15316"/>
                    </a:lnTo>
                    <a:lnTo>
                      <a:pt x="17374" y="8763"/>
                    </a:lnTo>
                    <a:lnTo>
                      <a:pt x="16231" y="7315"/>
                    </a:lnTo>
                    <a:lnTo>
                      <a:pt x="13106" y="5182"/>
                    </a:lnTo>
                    <a:lnTo>
                      <a:pt x="11430" y="2515"/>
                    </a:lnTo>
                    <a:lnTo>
                      <a:pt x="8153" y="457"/>
                    </a:lnTo>
                    <a:lnTo>
                      <a:pt x="4039" y="0"/>
                    </a:lnTo>
                    <a:lnTo>
                      <a:pt x="2286" y="533"/>
                    </a:lnTo>
                    <a:lnTo>
                      <a:pt x="991" y="1753"/>
                    </a:lnTo>
                    <a:lnTo>
                      <a:pt x="533" y="2972"/>
                    </a:lnTo>
                    <a:lnTo>
                      <a:pt x="1067" y="4420"/>
                    </a:lnTo>
                    <a:lnTo>
                      <a:pt x="991" y="6248"/>
                    </a:lnTo>
                    <a:lnTo>
                      <a:pt x="76" y="11354"/>
                    </a:lnTo>
                    <a:lnTo>
                      <a:pt x="0" y="14707"/>
                    </a:lnTo>
                    <a:lnTo>
                      <a:pt x="381" y="1691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6" name="Freeform: Shape 2045">
                <a:extLst>
                  <a:ext uri="{FF2B5EF4-FFF2-40B4-BE49-F238E27FC236}">
                    <a16:creationId xmlns:a16="http://schemas.microsoft.com/office/drawing/2014/main" id="{92C269DF-8296-41DC-851A-09B58F9062AB}"/>
                  </a:ext>
                </a:extLst>
              </p:cNvPr>
              <p:cNvSpPr/>
              <p:nvPr/>
            </p:nvSpPr>
            <p:spPr>
              <a:xfrm>
                <a:off x="1413128" y="1391335"/>
                <a:ext cx="9829" cy="11811"/>
              </a:xfrm>
              <a:custGeom>
                <a:avLst/>
                <a:gdLst>
                  <a:gd name="connsiteX0" fmla="*/ 8915 w 9829"/>
                  <a:gd name="connsiteY0" fmla="*/ 11811 h 11811"/>
                  <a:gd name="connsiteX1" fmla="*/ 9830 w 9829"/>
                  <a:gd name="connsiteY1" fmla="*/ 7849 h 11811"/>
                  <a:gd name="connsiteX2" fmla="*/ 9373 w 9829"/>
                  <a:gd name="connsiteY2" fmla="*/ 5563 h 11811"/>
                  <a:gd name="connsiteX3" fmla="*/ 8230 w 9829"/>
                  <a:gd name="connsiteY3" fmla="*/ 2896 h 11811"/>
                  <a:gd name="connsiteX4" fmla="*/ 6782 w 9829"/>
                  <a:gd name="connsiteY4" fmla="*/ 1219 h 11811"/>
                  <a:gd name="connsiteX5" fmla="*/ 3658 w 9829"/>
                  <a:gd name="connsiteY5" fmla="*/ 0 h 11811"/>
                  <a:gd name="connsiteX6" fmla="*/ 2362 w 9829"/>
                  <a:gd name="connsiteY6" fmla="*/ 1067 h 11811"/>
                  <a:gd name="connsiteX7" fmla="*/ 457 w 9829"/>
                  <a:gd name="connsiteY7" fmla="*/ 3962 h 11811"/>
                  <a:gd name="connsiteX8" fmla="*/ 0 w 9829"/>
                  <a:gd name="connsiteY8" fmla="*/ 5182 h 11811"/>
                  <a:gd name="connsiteX9" fmla="*/ 229 w 9829"/>
                  <a:gd name="connsiteY9" fmla="*/ 6020 h 11811"/>
                  <a:gd name="connsiteX10" fmla="*/ 2057 w 9829"/>
                  <a:gd name="connsiteY10" fmla="*/ 9296 h 11811"/>
                  <a:gd name="connsiteX11" fmla="*/ 4191 w 9829"/>
                  <a:gd name="connsiteY11" fmla="*/ 10744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9" h="11811">
                    <a:moveTo>
                      <a:pt x="8915" y="11811"/>
                    </a:moveTo>
                    <a:lnTo>
                      <a:pt x="9830" y="7849"/>
                    </a:lnTo>
                    <a:lnTo>
                      <a:pt x="9373" y="5563"/>
                    </a:lnTo>
                    <a:lnTo>
                      <a:pt x="8230" y="2896"/>
                    </a:lnTo>
                    <a:lnTo>
                      <a:pt x="6782" y="1219"/>
                    </a:lnTo>
                    <a:lnTo>
                      <a:pt x="3658" y="0"/>
                    </a:lnTo>
                    <a:lnTo>
                      <a:pt x="2362" y="1067"/>
                    </a:lnTo>
                    <a:lnTo>
                      <a:pt x="457" y="3962"/>
                    </a:lnTo>
                    <a:lnTo>
                      <a:pt x="0" y="5182"/>
                    </a:lnTo>
                    <a:lnTo>
                      <a:pt x="229" y="6020"/>
                    </a:lnTo>
                    <a:lnTo>
                      <a:pt x="2057" y="9296"/>
                    </a:lnTo>
                    <a:lnTo>
                      <a:pt x="4191" y="107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7" name="Freeform: Shape 2046">
                <a:extLst>
                  <a:ext uri="{FF2B5EF4-FFF2-40B4-BE49-F238E27FC236}">
                    <a16:creationId xmlns:a16="http://schemas.microsoft.com/office/drawing/2014/main" id="{33DD1684-C7E0-45CD-99C7-D9110DE746A3}"/>
                  </a:ext>
                </a:extLst>
              </p:cNvPr>
              <p:cNvSpPr/>
              <p:nvPr/>
            </p:nvSpPr>
            <p:spPr>
              <a:xfrm>
                <a:off x="11130076" y="2005584"/>
                <a:ext cx="10057" cy="8610"/>
              </a:xfrm>
              <a:custGeom>
                <a:avLst/>
                <a:gdLst>
                  <a:gd name="connsiteX0" fmla="*/ 4648 w 10057"/>
                  <a:gd name="connsiteY0" fmla="*/ 8001 h 8610"/>
                  <a:gd name="connsiteX1" fmla="*/ 10058 w 10057"/>
                  <a:gd name="connsiteY1" fmla="*/ 3657 h 8610"/>
                  <a:gd name="connsiteX2" fmla="*/ 9372 w 10057"/>
                  <a:gd name="connsiteY2" fmla="*/ 2134 h 8610"/>
                  <a:gd name="connsiteX3" fmla="*/ 7620 w 10057"/>
                  <a:gd name="connsiteY3" fmla="*/ 0 h 8610"/>
                  <a:gd name="connsiteX4" fmla="*/ 4724 w 10057"/>
                  <a:gd name="connsiteY4" fmla="*/ 3505 h 8610"/>
                  <a:gd name="connsiteX5" fmla="*/ 0 w 10057"/>
                  <a:gd name="connsiteY5" fmla="*/ 5944 h 8610"/>
                  <a:gd name="connsiteX6" fmla="*/ 76 w 10057"/>
                  <a:gd name="connsiteY6" fmla="*/ 7087 h 8610"/>
                  <a:gd name="connsiteX7" fmla="*/ 1600 w 10057"/>
                  <a:gd name="connsiteY7" fmla="*/ 8610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7" h="8610">
                    <a:moveTo>
                      <a:pt x="4648" y="8001"/>
                    </a:moveTo>
                    <a:lnTo>
                      <a:pt x="10058" y="3657"/>
                    </a:lnTo>
                    <a:lnTo>
                      <a:pt x="9372" y="2134"/>
                    </a:lnTo>
                    <a:lnTo>
                      <a:pt x="7620" y="0"/>
                    </a:lnTo>
                    <a:lnTo>
                      <a:pt x="4724" y="3505"/>
                    </a:lnTo>
                    <a:lnTo>
                      <a:pt x="0" y="5944"/>
                    </a:lnTo>
                    <a:lnTo>
                      <a:pt x="76" y="7087"/>
                    </a:lnTo>
                    <a:lnTo>
                      <a:pt x="1600" y="86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8" name="Freeform: Shape 2047">
                <a:extLst>
                  <a:ext uri="{FF2B5EF4-FFF2-40B4-BE49-F238E27FC236}">
                    <a16:creationId xmlns:a16="http://schemas.microsoft.com/office/drawing/2014/main" id="{C5B02DB6-B745-466A-8436-7D7849DBB59B}"/>
                  </a:ext>
                </a:extLst>
              </p:cNvPr>
              <p:cNvSpPr/>
              <p:nvPr/>
            </p:nvSpPr>
            <p:spPr>
              <a:xfrm>
                <a:off x="11391367" y="4913375"/>
                <a:ext cx="7771" cy="11887"/>
              </a:xfrm>
              <a:custGeom>
                <a:avLst/>
                <a:gdLst>
                  <a:gd name="connsiteX0" fmla="*/ 6629 w 7771"/>
                  <a:gd name="connsiteY0" fmla="*/ 5182 h 11887"/>
                  <a:gd name="connsiteX1" fmla="*/ 7772 w 7771"/>
                  <a:gd name="connsiteY1" fmla="*/ 2134 h 11887"/>
                  <a:gd name="connsiteX2" fmla="*/ 6477 w 7771"/>
                  <a:gd name="connsiteY2" fmla="*/ 0 h 11887"/>
                  <a:gd name="connsiteX3" fmla="*/ 5181 w 7771"/>
                  <a:gd name="connsiteY3" fmla="*/ 533 h 11887"/>
                  <a:gd name="connsiteX4" fmla="*/ 914 w 7771"/>
                  <a:gd name="connsiteY4" fmla="*/ 3886 h 11887"/>
                  <a:gd name="connsiteX5" fmla="*/ 0 w 7771"/>
                  <a:gd name="connsiteY5" fmla="*/ 5639 h 11887"/>
                  <a:gd name="connsiteX6" fmla="*/ 4724 w 7771"/>
                  <a:gd name="connsiteY6" fmla="*/ 10897 h 11887"/>
                  <a:gd name="connsiteX7" fmla="*/ 6857 w 7771"/>
                  <a:gd name="connsiteY7" fmla="*/ 11887 h 11887"/>
                  <a:gd name="connsiteX8" fmla="*/ 6857 w 7771"/>
                  <a:gd name="connsiteY8" fmla="*/ 11354 h 11887"/>
                  <a:gd name="connsiteX9" fmla="*/ 4648 w 7771"/>
                  <a:gd name="connsiteY9" fmla="*/ 8915 h 11887"/>
                  <a:gd name="connsiteX10" fmla="*/ 5257 w 7771"/>
                  <a:gd name="connsiteY10" fmla="*/ 6020 h 11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71" h="11887">
                    <a:moveTo>
                      <a:pt x="6629" y="5182"/>
                    </a:moveTo>
                    <a:lnTo>
                      <a:pt x="7772" y="2134"/>
                    </a:lnTo>
                    <a:lnTo>
                      <a:pt x="6477" y="0"/>
                    </a:lnTo>
                    <a:lnTo>
                      <a:pt x="5181" y="533"/>
                    </a:lnTo>
                    <a:lnTo>
                      <a:pt x="914" y="3886"/>
                    </a:lnTo>
                    <a:lnTo>
                      <a:pt x="0" y="5639"/>
                    </a:lnTo>
                    <a:lnTo>
                      <a:pt x="4724" y="10897"/>
                    </a:lnTo>
                    <a:lnTo>
                      <a:pt x="6857" y="11887"/>
                    </a:lnTo>
                    <a:lnTo>
                      <a:pt x="6857" y="11354"/>
                    </a:lnTo>
                    <a:lnTo>
                      <a:pt x="4648" y="8915"/>
                    </a:lnTo>
                    <a:lnTo>
                      <a:pt x="5257" y="60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9" name="Freeform: Shape 2048">
                <a:extLst>
                  <a:ext uri="{FF2B5EF4-FFF2-40B4-BE49-F238E27FC236}">
                    <a16:creationId xmlns:a16="http://schemas.microsoft.com/office/drawing/2014/main" id="{26A6D5FE-1AE1-4B28-BD3A-8550A3407C89}"/>
                  </a:ext>
                </a:extLst>
              </p:cNvPr>
              <p:cNvSpPr/>
              <p:nvPr/>
            </p:nvSpPr>
            <p:spPr>
              <a:xfrm>
                <a:off x="11776633" y="5203850"/>
                <a:ext cx="26517" cy="27508"/>
              </a:xfrm>
              <a:custGeom>
                <a:avLst/>
                <a:gdLst>
                  <a:gd name="connsiteX0" fmla="*/ 3963 w 26517"/>
                  <a:gd name="connsiteY0" fmla="*/ 0 h 27508"/>
                  <a:gd name="connsiteX1" fmla="*/ 1829 w 26517"/>
                  <a:gd name="connsiteY1" fmla="*/ 381 h 27508"/>
                  <a:gd name="connsiteX2" fmla="*/ 1219 w 26517"/>
                  <a:gd name="connsiteY2" fmla="*/ 2058 h 27508"/>
                  <a:gd name="connsiteX3" fmla="*/ 0 w 26517"/>
                  <a:gd name="connsiteY3" fmla="*/ 8077 h 27508"/>
                  <a:gd name="connsiteX4" fmla="*/ 2591 w 26517"/>
                  <a:gd name="connsiteY4" fmla="*/ 10973 h 27508"/>
                  <a:gd name="connsiteX5" fmla="*/ 3657 w 26517"/>
                  <a:gd name="connsiteY5" fmla="*/ 10744 h 27508"/>
                  <a:gd name="connsiteX6" fmla="*/ 6324 w 26517"/>
                  <a:gd name="connsiteY6" fmla="*/ 9449 h 27508"/>
                  <a:gd name="connsiteX7" fmla="*/ 7620 w 26517"/>
                  <a:gd name="connsiteY7" fmla="*/ 10973 h 27508"/>
                  <a:gd name="connsiteX8" fmla="*/ 8839 w 26517"/>
                  <a:gd name="connsiteY8" fmla="*/ 14554 h 27508"/>
                  <a:gd name="connsiteX9" fmla="*/ 9678 w 26517"/>
                  <a:gd name="connsiteY9" fmla="*/ 20650 h 27508"/>
                  <a:gd name="connsiteX10" fmla="*/ 11430 w 26517"/>
                  <a:gd name="connsiteY10" fmla="*/ 24689 h 27508"/>
                  <a:gd name="connsiteX11" fmla="*/ 10973 w 26517"/>
                  <a:gd name="connsiteY11" fmla="*/ 25146 h 27508"/>
                  <a:gd name="connsiteX12" fmla="*/ 11583 w 26517"/>
                  <a:gd name="connsiteY12" fmla="*/ 26746 h 27508"/>
                  <a:gd name="connsiteX13" fmla="*/ 14478 w 26517"/>
                  <a:gd name="connsiteY13" fmla="*/ 27509 h 27508"/>
                  <a:gd name="connsiteX14" fmla="*/ 17831 w 26517"/>
                  <a:gd name="connsiteY14" fmla="*/ 24537 h 27508"/>
                  <a:gd name="connsiteX15" fmla="*/ 23546 w 26517"/>
                  <a:gd name="connsiteY15" fmla="*/ 25222 h 27508"/>
                  <a:gd name="connsiteX16" fmla="*/ 26517 w 26517"/>
                  <a:gd name="connsiteY16" fmla="*/ 22555 h 27508"/>
                  <a:gd name="connsiteX17" fmla="*/ 24765 w 26517"/>
                  <a:gd name="connsiteY17" fmla="*/ 20422 h 27508"/>
                  <a:gd name="connsiteX18" fmla="*/ 24156 w 26517"/>
                  <a:gd name="connsiteY18" fmla="*/ 18288 h 27508"/>
                  <a:gd name="connsiteX19" fmla="*/ 21793 w 26517"/>
                  <a:gd name="connsiteY19" fmla="*/ 17221 h 27508"/>
                  <a:gd name="connsiteX20" fmla="*/ 20498 w 26517"/>
                  <a:gd name="connsiteY20" fmla="*/ 15088 h 27508"/>
                  <a:gd name="connsiteX21" fmla="*/ 18974 w 26517"/>
                  <a:gd name="connsiteY21" fmla="*/ 15240 h 27508"/>
                  <a:gd name="connsiteX22" fmla="*/ 13411 w 26517"/>
                  <a:gd name="connsiteY22" fmla="*/ 11430 h 27508"/>
                  <a:gd name="connsiteX23" fmla="*/ 12802 w 26517"/>
                  <a:gd name="connsiteY23" fmla="*/ 9525 h 27508"/>
                  <a:gd name="connsiteX24" fmla="*/ 11888 w 26517"/>
                  <a:gd name="connsiteY24" fmla="*/ 9525 h 27508"/>
                  <a:gd name="connsiteX25" fmla="*/ 10059 w 26517"/>
                  <a:gd name="connsiteY25" fmla="*/ 8611 h 27508"/>
                  <a:gd name="connsiteX26" fmla="*/ 7087 w 26517"/>
                  <a:gd name="connsiteY26" fmla="*/ 1600 h 27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6517" h="27508">
                    <a:moveTo>
                      <a:pt x="3963" y="0"/>
                    </a:moveTo>
                    <a:lnTo>
                      <a:pt x="1829" y="381"/>
                    </a:lnTo>
                    <a:lnTo>
                      <a:pt x="1219" y="2058"/>
                    </a:lnTo>
                    <a:lnTo>
                      <a:pt x="0" y="8077"/>
                    </a:lnTo>
                    <a:lnTo>
                      <a:pt x="2591" y="10973"/>
                    </a:lnTo>
                    <a:lnTo>
                      <a:pt x="3657" y="10744"/>
                    </a:lnTo>
                    <a:lnTo>
                      <a:pt x="6324" y="9449"/>
                    </a:lnTo>
                    <a:lnTo>
                      <a:pt x="7620" y="10973"/>
                    </a:lnTo>
                    <a:lnTo>
                      <a:pt x="8839" y="14554"/>
                    </a:lnTo>
                    <a:lnTo>
                      <a:pt x="9678" y="20650"/>
                    </a:lnTo>
                    <a:lnTo>
                      <a:pt x="11430" y="24689"/>
                    </a:lnTo>
                    <a:lnTo>
                      <a:pt x="10973" y="25146"/>
                    </a:lnTo>
                    <a:lnTo>
                      <a:pt x="11583" y="26746"/>
                    </a:lnTo>
                    <a:lnTo>
                      <a:pt x="14478" y="27509"/>
                    </a:lnTo>
                    <a:lnTo>
                      <a:pt x="17831" y="24537"/>
                    </a:lnTo>
                    <a:lnTo>
                      <a:pt x="23546" y="25222"/>
                    </a:lnTo>
                    <a:lnTo>
                      <a:pt x="26517" y="22555"/>
                    </a:lnTo>
                    <a:lnTo>
                      <a:pt x="24765" y="20422"/>
                    </a:lnTo>
                    <a:lnTo>
                      <a:pt x="24156" y="18288"/>
                    </a:lnTo>
                    <a:lnTo>
                      <a:pt x="21793" y="17221"/>
                    </a:lnTo>
                    <a:lnTo>
                      <a:pt x="20498" y="15088"/>
                    </a:lnTo>
                    <a:lnTo>
                      <a:pt x="18974" y="15240"/>
                    </a:lnTo>
                    <a:lnTo>
                      <a:pt x="13411" y="11430"/>
                    </a:lnTo>
                    <a:lnTo>
                      <a:pt x="12802" y="9525"/>
                    </a:lnTo>
                    <a:lnTo>
                      <a:pt x="11888" y="9525"/>
                    </a:lnTo>
                    <a:lnTo>
                      <a:pt x="10059" y="8611"/>
                    </a:lnTo>
                    <a:lnTo>
                      <a:pt x="7087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0" name="Freeform: Shape 2049">
                <a:extLst>
                  <a:ext uri="{FF2B5EF4-FFF2-40B4-BE49-F238E27FC236}">
                    <a16:creationId xmlns:a16="http://schemas.microsoft.com/office/drawing/2014/main" id="{4923DC91-D288-4BE3-A627-53AFB3A6D97A}"/>
                  </a:ext>
                </a:extLst>
              </p:cNvPr>
              <p:cNvSpPr/>
              <p:nvPr/>
            </p:nvSpPr>
            <p:spPr>
              <a:xfrm>
                <a:off x="11814277" y="5187543"/>
                <a:ext cx="5638" cy="20040"/>
              </a:xfrm>
              <a:custGeom>
                <a:avLst/>
                <a:gdLst>
                  <a:gd name="connsiteX0" fmla="*/ 0 w 5638"/>
                  <a:gd name="connsiteY0" fmla="*/ 8610 h 20040"/>
                  <a:gd name="connsiteX1" fmla="*/ 2133 w 5638"/>
                  <a:gd name="connsiteY1" fmla="*/ 18211 h 20040"/>
                  <a:gd name="connsiteX2" fmla="*/ 2819 w 5638"/>
                  <a:gd name="connsiteY2" fmla="*/ 20040 h 20040"/>
                  <a:gd name="connsiteX3" fmla="*/ 3429 w 5638"/>
                  <a:gd name="connsiteY3" fmla="*/ 20040 h 20040"/>
                  <a:gd name="connsiteX4" fmla="*/ 5181 w 5638"/>
                  <a:gd name="connsiteY4" fmla="*/ 19431 h 20040"/>
                  <a:gd name="connsiteX5" fmla="*/ 5639 w 5638"/>
                  <a:gd name="connsiteY5" fmla="*/ 16992 h 20040"/>
                  <a:gd name="connsiteX6" fmla="*/ 2362 w 5638"/>
                  <a:gd name="connsiteY6" fmla="*/ 1829 h 20040"/>
                  <a:gd name="connsiteX7" fmla="*/ 1371 w 5638"/>
                  <a:gd name="connsiteY7" fmla="*/ 0 h 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8" h="20040">
                    <a:moveTo>
                      <a:pt x="0" y="8610"/>
                    </a:moveTo>
                    <a:lnTo>
                      <a:pt x="2133" y="18211"/>
                    </a:lnTo>
                    <a:lnTo>
                      <a:pt x="2819" y="20040"/>
                    </a:lnTo>
                    <a:lnTo>
                      <a:pt x="3429" y="20040"/>
                    </a:lnTo>
                    <a:lnTo>
                      <a:pt x="5181" y="19431"/>
                    </a:lnTo>
                    <a:lnTo>
                      <a:pt x="5639" y="16992"/>
                    </a:lnTo>
                    <a:lnTo>
                      <a:pt x="2362" y="1829"/>
                    </a:lnTo>
                    <a:lnTo>
                      <a:pt x="137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1" name="Freeform: Shape 2050">
                <a:extLst>
                  <a:ext uri="{FF2B5EF4-FFF2-40B4-BE49-F238E27FC236}">
                    <a16:creationId xmlns:a16="http://schemas.microsoft.com/office/drawing/2014/main" id="{A96E4B10-24BE-417A-AC85-CAAE6EEEE40E}"/>
                  </a:ext>
                </a:extLst>
              </p:cNvPr>
              <p:cNvSpPr/>
              <p:nvPr/>
            </p:nvSpPr>
            <p:spPr>
              <a:xfrm>
                <a:off x="11815571" y="5269534"/>
                <a:ext cx="16612" cy="10515"/>
              </a:xfrm>
              <a:custGeom>
                <a:avLst/>
                <a:gdLst>
                  <a:gd name="connsiteX0" fmla="*/ 9372 w 16612"/>
                  <a:gd name="connsiteY0" fmla="*/ 10516 h 10515"/>
                  <a:gd name="connsiteX1" fmla="*/ 14249 w 16612"/>
                  <a:gd name="connsiteY1" fmla="*/ 10135 h 10515"/>
                  <a:gd name="connsiteX2" fmla="*/ 16612 w 16612"/>
                  <a:gd name="connsiteY2" fmla="*/ 6096 h 10515"/>
                  <a:gd name="connsiteX3" fmla="*/ 15011 w 16612"/>
                  <a:gd name="connsiteY3" fmla="*/ 5639 h 10515"/>
                  <a:gd name="connsiteX4" fmla="*/ 11201 w 16612"/>
                  <a:gd name="connsiteY4" fmla="*/ 0 h 10515"/>
                  <a:gd name="connsiteX5" fmla="*/ 7163 w 16612"/>
                  <a:gd name="connsiteY5" fmla="*/ 457 h 10515"/>
                  <a:gd name="connsiteX6" fmla="*/ 6325 w 16612"/>
                  <a:gd name="connsiteY6" fmla="*/ 76 h 10515"/>
                  <a:gd name="connsiteX7" fmla="*/ 5411 w 16612"/>
                  <a:gd name="connsiteY7" fmla="*/ 153 h 10515"/>
                  <a:gd name="connsiteX8" fmla="*/ 4496 w 16612"/>
                  <a:gd name="connsiteY8" fmla="*/ 457 h 10515"/>
                  <a:gd name="connsiteX9" fmla="*/ 1372 w 16612"/>
                  <a:gd name="connsiteY9" fmla="*/ 4115 h 10515"/>
                  <a:gd name="connsiteX10" fmla="*/ 0 w 16612"/>
                  <a:gd name="connsiteY10" fmla="*/ 6706 h 10515"/>
                  <a:gd name="connsiteX11" fmla="*/ 991 w 16612"/>
                  <a:gd name="connsiteY11" fmla="*/ 6934 h 10515"/>
                  <a:gd name="connsiteX12" fmla="*/ 2896 w 16612"/>
                  <a:gd name="connsiteY12" fmla="*/ 6172 h 10515"/>
                  <a:gd name="connsiteX13" fmla="*/ 4648 w 16612"/>
                  <a:gd name="connsiteY13" fmla="*/ 6554 h 10515"/>
                  <a:gd name="connsiteX14" fmla="*/ 5791 w 16612"/>
                  <a:gd name="connsiteY14" fmla="*/ 8077 h 10515"/>
                  <a:gd name="connsiteX15" fmla="*/ 3657 w 16612"/>
                  <a:gd name="connsiteY15" fmla="*/ 9449 h 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12" h="10515">
                    <a:moveTo>
                      <a:pt x="9372" y="10516"/>
                    </a:moveTo>
                    <a:lnTo>
                      <a:pt x="14249" y="10135"/>
                    </a:lnTo>
                    <a:lnTo>
                      <a:pt x="16612" y="6096"/>
                    </a:lnTo>
                    <a:lnTo>
                      <a:pt x="15011" y="5639"/>
                    </a:lnTo>
                    <a:lnTo>
                      <a:pt x="11201" y="0"/>
                    </a:lnTo>
                    <a:lnTo>
                      <a:pt x="7163" y="457"/>
                    </a:lnTo>
                    <a:lnTo>
                      <a:pt x="6325" y="76"/>
                    </a:lnTo>
                    <a:lnTo>
                      <a:pt x="5411" y="153"/>
                    </a:lnTo>
                    <a:lnTo>
                      <a:pt x="4496" y="457"/>
                    </a:lnTo>
                    <a:lnTo>
                      <a:pt x="1372" y="4115"/>
                    </a:lnTo>
                    <a:lnTo>
                      <a:pt x="0" y="6706"/>
                    </a:lnTo>
                    <a:lnTo>
                      <a:pt x="991" y="6934"/>
                    </a:lnTo>
                    <a:lnTo>
                      <a:pt x="2896" y="6172"/>
                    </a:lnTo>
                    <a:lnTo>
                      <a:pt x="4648" y="6554"/>
                    </a:lnTo>
                    <a:lnTo>
                      <a:pt x="5791" y="8077"/>
                    </a:lnTo>
                    <a:lnTo>
                      <a:pt x="3657" y="94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2" name="Freeform: Shape 2051">
                <a:extLst>
                  <a:ext uri="{FF2B5EF4-FFF2-40B4-BE49-F238E27FC236}">
                    <a16:creationId xmlns:a16="http://schemas.microsoft.com/office/drawing/2014/main" id="{7B160764-795F-46DA-8769-7020626469A1}"/>
                  </a:ext>
                </a:extLst>
              </p:cNvPr>
              <p:cNvSpPr/>
              <p:nvPr/>
            </p:nvSpPr>
            <p:spPr>
              <a:xfrm>
                <a:off x="11752630" y="6472123"/>
                <a:ext cx="8306" cy="5486"/>
              </a:xfrm>
              <a:custGeom>
                <a:avLst/>
                <a:gdLst>
                  <a:gd name="connsiteX0" fmla="*/ 0 w 8306"/>
                  <a:gd name="connsiteY0" fmla="*/ 4039 h 5486"/>
                  <a:gd name="connsiteX1" fmla="*/ 1067 w 8306"/>
                  <a:gd name="connsiteY1" fmla="*/ 4496 h 5486"/>
                  <a:gd name="connsiteX2" fmla="*/ 2286 w 8306"/>
                  <a:gd name="connsiteY2" fmla="*/ 4115 h 5486"/>
                  <a:gd name="connsiteX3" fmla="*/ 4268 w 8306"/>
                  <a:gd name="connsiteY3" fmla="*/ 5258 h 5486"/>
                  <a:gd name="connsiteX4" fmla="*/ 6249 w 8306"/>
                  <a:gd name="connsiteY4" fmla="*/ 5487 h 5486"/>
                  <a:gd name="connsiteX5" fmla="*/ 7620 w 8306"/>
                  <a:gd name="connsiteY5" fmla="*/ 5410 h 5486"/>
                  <a:gd name="connsiteX6" fmla="*/ 8078 w 8306"/>
                  <a:gd name="connsiteY6" fmla="*/ 4267 h 5486"/>
                  <a:gd name="connsiteX7" fmla="*/ 8306 w 8306"/>
                  <a:gd name="connsiteY7" fmla="*/ 1981 h 5486"/>
                  <a:gd name="connsiteX8" fmla="*/ 7696 w 8306"/>
                  <a:gd name="connsiteY8" fmla="*/ 1143 h 5486"/>
                  <a:gd name="connsiteX9" fmla="*/ 5944 w 8306"/>
                  <a:gd name="connsiteY9" fmla="*/ 0 h 5486"/>
                  <a:gd name="connsiteX10" fmla="*/ 1296 w 8306"/>
                  <a:gd name="connsiteY10" fmla="*/ 1448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06" h="5486">
                    <a:moveTo>
                      <a:pt x="0" y="4039"/>
                    </a:moveTo>
                    <a:lnTo>
                      <a:pt x="1067" y="4496"/>
                    </a:lnTo>
                    <a:lnTo>
                      <a:pt x="2286" y="4115"/>
                    </a:lnTo>
                    <a:lnTo>
                      <a:pt x="4268" y="5258"/>
                    </a:lnTo>
                    <a:lnTo>
                      <a:pt x="6249" y="5487"/>
                    </a:lnTo>
                    <a:lnTo>
                      <a:pt x="7620" y="5410"/>
                    </a:lnTo>
                    <a:lnTo>
                      <a:pt x="8078" y="4267"/>
                    </a:lnTo>
                    <a:lnTo>
                      <a:pt x="8306" y="1981"/>
                    </a:lnTo>
                    <a:lnTo>
                      <a:pt x="7696" y="1143"/>
                    </a:lnTo>
                    <a:lnTo>
                      <a:pt x="5944" y="0"/>
                    </a:lnTo>
                    <a:lnTo>
                      <a:pt x="1296" y="14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3" name="Freeform: Shape 2052">
                <a:extLst>
                  <a:ext uri="{FF2B5EF4-FFF2-40B4-BE49-F238E27FC236}">
                    <a16:creationId xmlns:a16="http://schemas.microsoft.com/office/drawing/2014/main" id="{23544B97-52E7-4AA5-8DA9-35A4690AF67F}"/>
                  </a:ext>
                </a:extLst>
              </p:cNvPr>
              <p:cNvSpPr/>
              <p:nvPr/>
            </p:nvSpPr>
            <p:spPr>
              <a:xfrm>
                <a:off x="11786387" y="5135803"/>
                <a:ext cx="7543" cy="6629"/>
              </a:xfrm>
              <a:custGeom>
                <a:avLst/>
                <a:gdLst>
                  <a:gd name="connsiteX0" fmla="*/ 1371 w 7543"/>
                  <a:gd name="connsiteY0" fmla="*/ 1067 h 6629"/>
                  <a:gd name="connsiteX1" fmla="*/ 229 w 7543"/>
                  <a:gd name="connsiteY1" fmla="*/ 2134 h 6629"/>
                  <a:gd name="connsiteX2" fmla="*/ 0 w 7543"/>
                  <a:gd name="connsiteY2" fmla="*/ 5487 h 6629"/>
                  <a:gd name="connsiteX3" fmla="*/ 991 w 7543"/>
                  <a:gd name="connsiteY3" fmla="*/ 6020 h 6629"/>
                  <a:gd name="connsiteX4" fmla="*/ 5410 w 7543"/>
                  <a:gd name="connsiteY4" fmla="*/ 6629 h 6629"/>
                  <a:gd name="connsiteX5" fmla="*/ 7010 w 7543"/>
                  <a:gd name="connsiteY5" fmla="*/ 4648 h 6629"/>
                  <a:gd name="connsiteX6" fmla="*/ 7544 w 7543"/>
                  <a:gd name="connsiteY6" fmla="*/ 1600 h 6629"/>
                  <a:gd name="connsiteX7" fmla="*/ 3963 w 7543"/>
                  <a:gd name="connsiteY7" fmla="*/ 0 h 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3" h="6629">
                    <a:moveTo>
                      <a:pt x="1371" y="1067"/>
                    </a:moveTo>
                    <a:lnTo>
                      <a:pt x="229" y="2134"/>
                    </a:lnTo>
                    <a:lnTo>
                      <a:pt x="0" y="5487"/>
                    </a:lnTo>
                    <a:lnTo>
                      <a:pt x="991" y="6020"/>
                    </a:lnTo>
                    <a:lnTo>
                      <a:pt x="5410" y="6629"/>
                    </a:lnTo>
                    <a:lnTo>
                      <a:pt x="7010" y="4648"/>
                    </a:lnTo>
                    <a:lnTo>
                      <a:pt x="7544" y="1600"/>
                    </a:lnTo>
                    <a:lnTo>
                      <a:pt x="396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4" name="Freeform: Shape 2053">
                <a:extLst>
                  <a:ext uri="{FF2B5EF4-FFF2-40B4-BE49-F238E27FC236}">
                    <a16:creationId xmlns:a16="http://schemas.microsoft.com/office/drawing/2014/main" id="{7B2E3176-03EB-4758-A203-C11FC18E2DB3}"/>
                  </a:ext>
                </a:extLst>
              </p:cNvPr>
              <p:cNvSpPr/>
              <p:nvPr/>
            </p:nvSpPr>
            <p:spPr>
              <a:xfrm>
                <a:off x="11760937" y="5035524"/>
                <a:ext cx="7009" cy="4267"/>
              </a:xfrm>
              <a:custGeom>
                <a:avLst/>
                <a:gdLst>
                  <a:gd name="connsiteX0" fmla="*/ 7010 w 7009"/>
                  <a:gd name="connsiteY0" fmla="*/ 3657 h 4267"/>
                  <a:gd name="connsiteX1" fmla="*/ 4952 w 7009"/>
                  <a:gd name="connsiteY1" fmla="*/ 2286 h 4267"/>
                  <a:gd name="connsiteX2" fmla="*/ 4190 w 7009"/>
                  <a:gd name="connsiteY2" fmla="*/ 305 h 4267"/>
                  <a:gd name="connsiteX3" fmla="*/ 1676 w 7009"/>
                  <a:gd name="connsiteY3" fmla="*/ 0 h 4267"/>
                  <a:gd name="connsiteX4" fmla="*/ 0 w 7009"/>
                  <a:gd name="connsiteY4" fmla="*/ 762 h 4267"/>
                  <a:gd name="connsiteX5" fmla="*/ 2285 w 7009"/>
                  <a:gd name="connsiteY5" fmla="*/ 4115 h 4267"/>
                  <a:gd name="connsiteX6" fmla="*/ 3581 w 7009"/>
                  <a:gd name="connsiteY6" fmla="*/ 4267 h 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9" h="4267">
                    <a:moveTo>
                      <a:pt x="7010" y="3657"/>
                    </a:moveTo>
                    <a:lnTo>
                      <a:pt x="4952" y="2286"/>
                    </a:lnTo>
                    <a:lnTo>
                      <a:pt x="4190" y="305"/>
                    </a:lnTo>
                    <a:lnTo>
                      <a:pt x="1676" y="0"/>
                    </a:lnTo>
                    <a:lnTo>
                      <a:pt x="0" y="762"/>
                    </a:lnTo>
                    <a:lnTo>
                      <a:pt x="2285" y="4115"/>
                    </a:lnTo>
                    <a:lnTo>
                      <a:pt x="3581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5" name="Freeform: Shape 2054">
                <a:extLst>
                  <a:ext uri="{FF2B5EF4-FFF2-40B4-BE49-F238E27FC236}">
                    <a16:creationId xmlns:a16="http://schemas.microsoft.com/office/drawing/2014/main" id="{5B3DA06A-AC93-4076-9543-00F2FD781BC2}"/>
                  </a:ext>
                </a:extLst>
              </p:cNvPr>
              <p:cNvSpPr/>
              <p:nvPr/>
            </p:nvSpPr>
            <p:spPr>
              <a:xfrm>
                <a:off x="11785929" y="5118887"/>
                <a:ext cx="6248" cy="8077"/>
              </a:xfrm>
              <a:custGeom>
                <a:avLst/>
                <a:gdLst>
                  <a:gd name="connsiteX0" fmla="*/ 3430 w 6248"/>
                  <a:gd name="connsiteY0" fmla="*/ 0 h 8077"/>
                  <a:gd name="connsiteX1" fmla="*/ 610 w 6248"/>
                  <a:gd name="connsiteY1" fmla="*/ 1524 h 8077"/>
                  <a:gd name="connsiteX2" fmla="*/ 0 w 6248"/>
                  <a:gd name="connsiteY2" fmla="*/ 3124 h 8077"/>
                  <a:gd name="connsiteX3" fmla="*/ 2286 w 6248"/>
                  <a:gd name="connsiteY3" fmla="*/ 7772 h 8077"/>
                  <a:gd name="connsiteX4" fmla="*/ 3201 w 6248"/>
                  <a:gd name="connsiteY4" fmla="*/ 8077 h 8077"/>
                  <a:gd name="connsiteX5" fmla="*/ 3734 w 6248"/>
                  <a:gd name="connsiteY5" fmla="*/ 7772 h 8077"/>
                  <a:gd name="connsiteX6" fmla="*/ 4115 w 6248"/>
                  <a:gd name="connsiteY6" fmla="*/ 6858 h 8077"/>
                  <a:gd name="connsiteX7" fmla="*/ 5868 w 6248"/>
                  <a:gd name="connsiteY7" fmla="*/ 6401 h 8077"/>
                  <a:gd name="connsiteX8" fmla="*/ 6249 w 6248"/>
                  <a:gd name="connsiteY8" fmla="*/ 5334 h 8077"/>
                  <a:gd name="connsiteX9" fmla="*/ 6249 w 6248"/>
                  <a:gd name="connsiteY9" fmla="*/ 4115 h 8077"/>
                  <a:gd name="connsiteX10" fmla="*/ 6020 w 6248"/>
                  <a:gd name="connsiteY10" fmla="*/ 2591 h 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48" h="8077">
                    <a:moveTo>
                      <a:pt x="3430" y="0"/>
                    </a:moveTo>
                    <a:lnTo>
                      <a:pt x="610" y="1524"/>
                    </a:lnTo>
                    <a:lnTo>
                      <a:pt x="0" y="3124"/>
                    </a:lnTo>
                    <a:lnTo>
                      <a:pt x="2286" y="7772"/>
                    </a:lnTo>
                    <a:lnTo>
                      <a:pt x="3201" y="8077"/>
                    </a:lnTo>
                    <a:lnTo>
                      <a:pt x="3734" y="7772"/>
                    </a:lnTo>
                    <a:lnTo>
                      <a:pt x="4115" y="6858"/>
                    </a:lnTo>
                    <a:lnTo>
                      <a:pt x="5868" y="6401"/>
                    </a:lnTo>
                    <a:lnTo>
                      <a:pt x="6249" y="5334"/>
                    </a:lnTo>
                    <a:lnTo>
                      <a:pt x="6249" y="4115"/>
                    </a:lnTo>
                    <a:lnTo>
                      <a:pt x="6020" y="25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6" name="Freeform: Shape 2055">
                <a:extLst>
                  <a:ext uri="{FF2B5EF4-FFF2-40B4-BE49-F238E27FC236}">
                    <a16:creationId xmlns:a16="http://schemas.microsoft.com/office/drawing/2014/main" id="{AE313EC4-195B-4CCD-93F0-AAA33942ED3D}"/>
                  </a:ext>
                </a:extLst>
              </p:cNvPr>
              <p:cNvSpPr/>
              <p:nvPr/>
            </p:nvSpPr>
            <p:spPr>
              <a:xfrm>
                <a:off x="11806732" y="5211927"/>
                <a:ext cx="14325" cy="10439"/>
              </a:xfrm>
              <a:custGeom>
                <a:avLst/>
                <a:gdLst>
                  <a:gd name="connsiteX0" fmla="*/ 2210 w 14325"/>
                  <a:gd name="connsiteY0" fmla="*/ 4496 h 10439"/>
                  <a:gd name="connsiteX1" fmla="*/ 0 w 14325"/>
                  <a:gd name="connsiteY1" fmla="*/ 5791 h 10439"/>
                  <a:gd name="connsiteX2" fmla="*/ 1067 w 14325"/>
                  <a:gd name="connsiteY2" fmla="*/ 7544 h 10439"/>
                  <a:gd name="connsiteX3" fmla="*/ 3582 w 14325"/>
                  <a:gd name="connsiteY3" fmla="*/ 9220 h 10439"/>
                  <a:gd name="connsiteX4" fmla="*/ 9830 w 14325"/>
                  <a:gd name="connsiteY4" fmla="*/ 10439 h 10439"/>
                  <a:gd name="connsiteX5" fmla="*/ 14250 w 14325"/>
                  <a:gd name="connsiteY5" fmla="*/ 10058 h 10439"/>
                  <a:gd name="connsiteX6" fmla="*/ 14326 w 14325"/>
                  <a:gd name="connsiteY6" fmla="*/ 8534 h 10439"/>
                  <a:gd name="connsiteX7" fmla="*/ 13411 w 14325"/>
                  <a:gd name="connsiteY7" fmla="*/ 7239 h 10439"/>
                  <a:gd name="connsiteX8" fmla="*/ 11888 w 14325"/>
                  <a:gd name="connsiteY8" fmla="*/ 5944 h 10439"/>
                  <a:gd name="connsiteX9" fmla="*/ 10440 w 14325"/>
                  <a:gd name="connsiteY9" fmla="*/ 1524 h 10439"/>
                  <a:gd name="connsiteX10" fmla="*/ 9068 w 14325"/>
                  <a:gd name="connsiteY10" fmla="*/ 0 h 10439"/>
                  <a:gd name="connsiteX11" fmla="*/ 5258 w 14325"/>
                  <a:gd name="connsiteY11" fmla="*/ 3886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25" h="10439">
                    <a:moveTo>
                      <a:pt x="2210" y="4496"/>
                    </a:moveTo>
                    <a:lnTo>
                      <a:pt x="0" y="5791"/>
                    </a:lnTo>
                    <a:lnTo>
                      <a:pt x="1067" y="7544"/>
                    </a:lnTo>
                    <a:lnTo>
                      <a:pt x="3582" y="9220"/>
                    </a:lnTo>
                    <a:lnTo>
                      <a:pt x="9830" y="10439"/>
                    </a:lnTo>
                    <a:lnTo>
                      <a:pt x="14250" y="10058"/>
                    </a:lnTo>
                    <a:lnTo>
                      <a:pt x="14326" y="8534"/>
                    </a:lnTo>
                    <a:lnTo>
                      <a:pt x="13411" y="7239"/>
                    </a:lnTo>
                    <a:lnTo>
                      <a:pt x="11888" y="5944"/>
                    </a:lnTo>
                    <a:lnTo>
                      <a:pt x="10440" y="1524"/>
                    </a:lnTo>
                    <a:lnTo>
                      <a:pt x="9068" y="0"/>
                    </a:lnTo>
                    <a:lnTo>
                      <a:pt x="5258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7" name="Freeform: Shape 2056">
                <a:extLst>
                  <a:ext uri="{FF2B5EF4-FFF2-40B4-BE49-F238E27FC236}">
                    <a16:creationId xmlns:a16="http://schemas.microsoft.com/office/drawing/2014/main" id="{7D34B926-90A3-448D-AA36-C6AAF61FD508}"/>
                  </a:ext>
                </a:extLst>
              </p:cNvPr>
              <p:cNvSpPr/>
              <p:nvPr/>
            </p:nvSpPr>
            <p:spPr>
              <a:xfrm>
                <a:off x="11774423" y="5193868"/>
                <a:ext cx="5334" cy="5029"/>
              </a:xfrm>
              <a:custGeom>
                <a:avLst/>
                <a:gdLst>
                  <a:gd name="connsiteX0" fmla="*/ 0 w 5334"/>
                  <a:gd name="connsiteY0" fmla="*/ 2515 h 5029"/>
                  <a:gd name="connsiteX1" fmla="*/ 4115 w 5334"/>
                  <a:gd name="connsiteY1" fmla="*/ 5029 h 5029"/>
                  <a:gd name="connsiteX2" fmla="*/ 4801 w 5334"/>
                  <a:gd name="connsiteY2" fmla="*/ 3963 h 5029"/>
                  <a:gd name="connsiteX3" fmla="*/ 5335 w 5334"/>
                  <a:gd name="connsiteY3" fmla="*/ 914 h 5029"/>
                  <a:gd name="connsiteX4" fmla="*/ 914 w 5334"/>
                  <a:gd name="connsiteY4" fmla="*/ 0 h 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" h="5029">
                    <a:moveTo>
                      <a:pt x="0" y="2515"/>
                    </a:moveTo>
                    <a:lnTo>
                      <a:pt x="4115" y="5029"/>
                    </a:lnTo>
                    <a:lnTo>
                      <a:pt x="4801" y="3963"/>
                    </a:lnTo>
                    <a:lnTo>
                      <a:pt x="5335" y="914"/>
                    </a:lnTo>
                    <a:lnTo>
                      <a:pt x="91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8" name="Freeform: Shape 2057">
                <a:extLst>
                  <a:ext uri="{FF2B5EF4-FFF2-40B4-BE49-F238E27FC236}">
                    <a16:creationId xmlns:a16="http://schemas.microsoft.com/office/drawing/2014/main" id="{17EC2D6D-BDD6-4EFC-9537-AC8FB25B50DB}"/>
                  </a:ext>
                </a:extLst>
              </p:cNvPr>
              <p:cNvSpPr/>
              <p:nvPr/>
            </p:nvSpPr>
            <p:spPr>
              <a:xfrm>
                <a:off x="11751106" y="5383758"/>
                <a:ext cx="6858" cy="11810"/>
              </a:xfrm>
              <a:custGeom>
                <a:avLst/>
                <a:gdLst>
                  <a:gd name="connsiteX0" fmla="*/ 2058 w 6858"/>
                  <a:gd name="connsiteY0" fmla="*/ 11430 h 11810"/>
                  <a:gd name="connsiteX1" fmla="*/ 3657 w 6858"/>
                  <a:gd name="connsiteY1" fmla="*/ 9982 h 11810"/>
                  <a:gd name="connsiteX2" fmla="*/ 5029 w 6858"/>
                  <a:gd name="connsiteY2" fmla="*/ 7315 h 11810"/>
                  <a:gd name="connsiteX3" fmla="*/ 4190 w 6858"/>
                  <a:gd name="connsiteY3" fmla="*/ 6858 h 11810"/>
                  <a:gd name="connsiteX4" fmla="*/ 4190 w 6858"/>
                  <a:gd name="connsiteY4" fmla="*/ 4496 h 11810"/>
                  <a:gd name="connsiteX5" fmla="*/ 4801 w 6858"/>
                  <a:gd name="connsiteY5" fmla="*/ 2591 h 11810"/>
                  <a:gd name="connsiteX6" fmla="*/ 6858 w 6858"/>
                  <a:gd name="connsiteY6" fmla="*/ 1447 h 11810"/>
                  <a:gd name="connsiteX7" fmla="*/ 5106 w 6858"/>
                  <a:gd name="connsiteY7" fmla="*/ 152 h 11810"/>
                  <a:gd name="connsiteX8" fmla="*/ 3429 w 6858"/>
                  <a:gd name="connsiteY8" fmla="*/ 0 h 11810"/>
                  <a:gd name="connsiteX9" fmla="*/ 3505 w 6858"/>
                  <a:gd name="connsiteY9" fmla="*/ 1524 h 11810"/>
                  <a:gd name="connsiteX10" fmla="*/ 2591 w 6858"/>
                  <a:gd name="connsiteY10" fmla="*/ 5867 h 11810"/>
                  <a:gd name="connsiteX11" fmla="*/ 2438 w 6858"/>
                  <a:gd name="connsiteY11" fmla="*/ 8077 h 11810"/>
                  <a:gd name="connsiteX12" fmla="*/ 0 w 6858"/>
                  <a:gd name="connsiteY12" fmla="*/ 11811 h 1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58" h="11810">
                    <a:moveTo>
                      <a:pt x="2058" y="11430"/>
                    </a:moveTo>
                    <a:lnTo>
                      <a:pt x="3657" y="9982"/>
                    </a:lnTo>
                    <a:lnTo>
                      <a:pt x="5029" y="7315"/>
                    </a:lnTo>
                    <a:lnTo>
                      <a:pt x="4190" y="6858"/>
                    </a:lnTo>
                    <a:lnTo>
                      <a:pt x="4190" y="4496"/>
                    </a:lnTo>
                    <a:lnTo>
                      <a:pt x="4801" y="2591"/>
                    </a:lnTo>
                    <a:lnTo>
                      <a:pt x="6858" y="1447"/>
                    </a:lnTo>
                    <a:lnTo>
                      <a:pt x="5106" y="152"/>
                    </a:lnTo>
                    <a:lnTo>
                      <a:pt x="3429" y="0"/>
                    </a:lnTo>
                    <a:lnTo>
                      <a:pt x="3505" y="1524"/>
                    </a:lnTo>
                    <a:lnTo>
                      <a:pt x="2591" y="5867"/>
                    </a:lnTo>
                    <a:lnTo>
                      <a:pt x="2438" y="8077"/>
                    </a:lnTo>
                    <a:lnTo>
                      <a:pt x="0" y="118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9" name="Freeform: Shape 2058">
                <a:extLst>
                  <a:ext uri="{FF2B5EF4-FFF2-40B4-BE49-F238E27FC236}">
                    <a16:creationId xmlns:a16="http://schemas.microsoft.com/office/drawing/2014/main" id="{6A15238A-3260-49B1-A892-38485785C85F}"/>
                  </a:ext>
                </a:extLst>
              </p:cNvPr>
              <p:cNvSpPr/>
              <p:nvPr/>
            </p:nvSpPr>
            <p:spPr>
              <a:xfrm>
                <a:off x="11766575" y="6451396"/>
                <a:ext cx="5028" cy="5715"/>
              </a:xfrm>
              <a:custGeom>
                <a:avLst/>
                <a:gdLst>
                  <a:gd name="connsiteX0" fmla="*/ 2667 w 5028"/>
                  <a:gd name="connsiteY0" fmla="*/ 0 h 5715"/>
                  <a:gd name="connsiteX1" fmla="*/ 0 w 5028"/>
                  <a:gd name="connsiteY1" fmla="*/ 2896 h 5715"/>
                  <a:gd name="connsiteX2" fmla="*/ 1524 w 5028"/>
                  <a:gd name="connsiteY2" fmla="*/ 4648 h 5715"/>
                  <a:gd name="connsiteX3" fmla="*/ 5029 w 5028"/>
                  <a:gd name="connsiteY3" fmla="*/ 5715 h 5715"/>
                  <a:gd name="connsiteX4" fmla="*/ 3352 w 5028"/>
                  <a:gd name="connsiteY4" fmla="*/ 0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8" h="5715">
                    <a:moveTo>
                      <a:pt x="2667" y="0"/>
                    </a:moveTo>
                    <a:lnTo>
                      <a:pt x="0" y="2896"/>
                    </a:lnTo>
                    <a:lnTo>
                      <a:pt x="1524" y="4648"/>
                    </a:lnTo>
                    <a:lnTo>
                      <a:pt x="5029" y="5715"/>
                    </a:lnTo>
                    <a:lnTo>
                      <a:pt x="335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id="{9456AF88-21B7-4100-A726-F6C86BEC3401}"/>
                  </a:ext>
                </a:extLst>
              </p:cNvPr>
              <p:cNvSpPr/>
              <p:nvPr/>
            </p:nvSpPr>
            <p:spPr>
              <a:xfrm>
                <a:off x="11787073" y="5469255"/>
                <a:ext cx="4724" cy="4800"/>
              </a:xfrm>
              <a:custGeom>
                <a:avLst/>
                <a:gdLst>
                  <a:gd name="connsiteX0" fmla="*/ 1981 w 4724"/>
                  <a:gd name="connsiteY0" fmla="*/ 4496 h 4800"/>
                  <a:gd name="connsiteX1" fmla="*/ 3505 w 4724"/>
                  <a:gd name="connsiteY1" fmla="*/ 4801 h 4800"/>
                  <a:gd name="connsiteX2" fmla="*/ 4724 w 4724"/>
                  <a:gd name="connsiteY2" fmla="*/ 3277 h 4800"/>
                  <a:gd name="connsiteX3" fmla="*/ 4191 w 4724"/>
                  <a:gd name="connsiteY3" fmla="*/ 1524 h 4800"/>
                  <a:gd name="connsiteX4" fmla="*/ 838 w 4724"/>
                  <a:gd name="connsiteY4" fmla="*/ 0 h 4800"/>
                  <a:gd name="connsiteX5" fmla="*/ 0 w 4724"/>
                  <a:gd name="connsiteY5" fmla="*/ 3124 h 4800"/>
                  <a:gd name="connsiteX6" fmla="*/ 914 w 4724"/>
                  <a:gd name="connsiteY6" fmla="*/ 3963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24" h="4800">
                    <a:moveTo>
                      <a:pt x="1981" y="4496"/>
                    </a:moveTo>
                    <a:lnTo>
                      <a:pt x="3505" y="4801"/>
                    </a:lnTo>
                    <a:lnTo>
                      <a:pt x="4724" y="3277"/>
                    </a:lnTo>
                    <a:lnTo>
                      <a:pt x="4191" y="1524"/>
                    </a:lnTo>
                    <a:lnTo>
                      <a:pt x="838" y="0"/>
                    </a:lnTo>
                    <a:lnTo>
                      <a:pt x="0" y="3124"/>
                    </a:lnTo>
                    <a:lnTo>
                      <a:pt x="914" y="39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id="{CDE8154F-C920-4522-90D3-F565566630C2}"/>
                  </a:ext>
                </a:extLst>
              </p:cNvPr>
              <p:cNvSpPr/>
              <p:nvPr/>
            </p:nvSpPr>
            <p:spPr>
              <a:xfrm>
                <a:off x="11796903" y="5180533"/>
                <a:ext cx="12724" cy="7848"/>
              </a:xfrm>
              <a:custGeom>
                <a:avLst/>
                <a:gdLst>
                  <a:gd name="connsiteX0" fmla="*/ 0 w 12724"/>
                  <a:gd name="connsiteY0" fmla="*/ 6629 h 7848"/>
                  <a:gd name="connsiteX1" fmla="*/ 1752 w 12724"/>
                  <a:gd name="connsiteY1" fmla="*/ 7620 h 7848"/>
                  <a:gd name="connsiteX2" fmla="*/ 6553 w 12724"/>
                  <a:gd name="connsiteY2" fmla="*/ 7849 h 7848"/>
                  <a:gd name="connsiteX3" fmla="*/ 9144 w 12724"/>
                  <a:gd name="connsiteY3" fmla="*/ 6020 h 7848"/>
                  <a:gd name="connsiteX4" fmla="*/ 12725 w 12724"/>
                  <a:gd name="connsiteY4" fmla="*/ 0 h 7848"/>
                  <a:gd name="connsiteX5" fmla="*/ 5868 w 12724"/>
                  <a:gd name="connsiteY5" fmla="*/ 1143 h 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24" h="7848">
                    <a:moveTo>
                      <a:pt x="0" y="6629"/>
                    </a:moveTo>
                    <a:lnTo>
                      <a:pt x="1752" y="7620"/>
                    </a:lnTo>
                    <a:lnTo>
                      <a:pt x="6553" y="7849"/>
                    </a:lnTo>
                    <a:lnTo>
                      <a:pt x="9144" y="6020"/>
                    </a:lnTo>
                    <a:lnTo>
                      <a:pt x="12725" y="0"/>
                    </a:lnTo>
                    <a:lnTo>
                      <a:pt x="5868" y="11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id="{4DDBCB9D-AC9B-4F3E-8061-3E84761EA1D0}"/>
                  </a:ext>
                </a:extLst>
              </p:cNvPr>
              <p:cNvSpPr/>
              <p:nvPr/>
            </p:nvSpPr>
            <p:spPr>
              <a:xfrm>
                <a:off x="11802313" y="5420791"/>
                <a:ext cx="12573" cy="12268"/>
              </a:xfrm>
              <a:custGeom>
                <a:avLst/>
                <a:gdLst>
                  <a:gd name="connsiteX0" fmla="*/ 4877 w 12573"/>
                  <a:gd name="connsiteY0" fmla="*/ 10744 h 12268"/>
                  <a:gd name="connsiteX1" fmla="*/ 5868 w 12573"/>
                  <a:gd name="connsiteY1" fmla="*/ 12192 h 12268"/>
                  <a:gd name="connsiteX2" fmla="*/ 7391 w 12573"/>
                  <a:gd name="connsiteY2" fmla="*/ 12268 h 12268"/>
                  <a:gd name="connsiteX3" fmla="*/ 11888 w 12573"/>
                  <a:gd name="connsiteY3" fmla="*/ 11201 h 12268"/>
                  <a:gd name="connsiteX4" fmla="*/ 12573 w 12573"/>
                  <a:gd name="connsiteY4" fmla="*/ 4267 h 12268"/>
                  <a:gd name="connsiteX5" fmla="*/ 9449 w 12573"/>
                  <a:gd name="connsiteY5" fmla="*/ 4419 h 12268"/>
                  <a:gd name="connsiteX6" fmla="*/ 7620 w 12573"/>
                  <a:gd name="connsiteY6" fmla="*/ 3734 h 12268"/>
                  <a:gd name="connsiteX7" fmla="*/ 6934 w 12573"/>
                  <a:gd name="connsiteY7" fmla="*/ 2819 h 12268"/>
                  <a:gd name="connsiteX8" fmla="*/ 6629 w 12573"/>
                  <a:gd name="connsiteY8" fmla="*/ 1295 h 12268"/>
                  <a:gd name="connsiteX9" fmla="*/ 6706 w 12573"/>
                  <a:gd name="connsiteY9" fmla="*/ 0 h 12268"/>
                  <a:gd name="connsiteX10" fmla="*/ 4268 w 12573"/>
                  <a:gd name="connsiteY10" fmla="*/ 1372 h 12268"/>
                  <a:gd name="connsiteX11" fmla="*/ 0 w 12573"/>
                  <a:gd name="connsiteY11" fmla="*/ 2210 h 12268"/>
                  <a:gd name="connsiteX12" fmla="*/ 2514 w 12573"/>
                  <a:gd name="connsiteY12" fmla="*/ 7467 h 12268"/>
                  <a:gd name="connsiteX13" fmla="*/ 2363 w 12573"/>
                  <a:gd name="connsiteY13" fmla="*/ 9830 h 1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73" h="12268">
                    <a:moveTo>
                      <a:pt x="4877" y="10744"/>
                    </a:moveTo>
                    <a:lnTo>
                      <a:pt x="5868" y="12192"/>
                    </a:lnTo>
                    <a:lnTo>
                      <a:pt x="7391" y="12268"/>
                    </a:lnTo>
                    <a:lnTo>
                      <a:pt x="11888" y="11201"/>
                    </a:lnTo>
                    <a:lnTo>
                      <a:pt x="12573" y="4267"/>
                    </a:lnTo>
                    <a:lnTo>
                      <a:pt x="9449" y="4419"/>
                    </a:lnTo>
                    <a:lnTo>
                      <a:pt x="7620" y="3734"/>
                    </a:lnTo>
                    <a:lnTo>
                      <a:pt x="6934" y="2819"/>
                    </a:lnTo>
                    <a:lnTo>
                      <a:pt x="6629" y="1295"/>
                    </a:lnTo>
                    <a:lnTo>
                      <a:pt x="6706" y="0"/>
                    </a:lnTo>
                    <a:lnTo>
                      <a:pt x="4268" y="1372"/>
                    </a:lnTo>
                    <a:lnTo>
                      <a:pt x="0" y="2210"/>
                    </a:lnTo>
                    <a:lnTo>
                      <a:pt x="2514" y="7467"/>
                    </a:lnTo>
                    <a:lnTo>
                      <a:pt x="2363" y="983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id="{3D26EA3A-4AEB-475A-A1D1-9B07DDF5D737}"/>
                  </a:ext>
                </a:extLst>
              </p:cNvPr>
              <p:cNvSpPr/>
              <p:nvPr/>
            </p:nvSpPr>
            <p:spPr>
              <a:xfrm>
                <a:off x="11814352" y="5232120"/>
                <a:ext cx="13640" cy="9525"/>
              </a:xfrm>
              <a:custGeom>
                <a:avLst/>
                <a:gdLst>
                  <a:gd name="connsiteX0" fmla="*/ 9297 w 13640"/>
                  <a:gd name="connsiteY0" fmla="*/ 6477 h 9525"/>
                  <a:gd name="connsiteX1" fmla="*/ 6630 w 13640"/>
                  <a:gd name="connsiteY1" fmla="*/ 3505 h 9525"/>
                  <a:gd name="connsiteX2" fmla="*/ 5411 w 13640"/>
                  <a:gd name="connsiteY2" fmla="*/ 3048 h 9525"/>
                  <a:gd name="connsiteX3" fmla="*/ 4191 w 13640"/>
                  <a:gd name="connsiteY3" fmla="*/ 1829 h 9525"/>
                  <a:gd name="connsiteX4" fmla="*/ 2896 w 13640"/>
                  <a:gd name="connsiteY4" fmla="*/ 0 h 9525"/>
                  <a:gd name="connsiteX5" fmla="*/ 2210 w 13640"/>
                  <a:gd name="connsiteY5" fmla="*/ 228 h 9525"/>
                  <a:gd name="connsiteX6" fmla="*/ 381 w 13640"/>
                  <a:gd name="connsiteY6" fmla="*/ 1676 h 9525"/>
                  <a:gd name="connsiteX7" fmla="*/ 0 w 13640"/>
                  <a:gd name="connsiteY7" fmla="*/ 3810 h 9525"/>
                  <a:gd name="connsiteX8" fmla="*/ 915 w 13640"/>
                  <a:gd name="connsiteY8" fmla="*/ 6782 h 9525"/>
                  <a:gd name="connsiteX9" fmla="*/ 2134 w 13640"/>
                  <a:gd name="connsiteY9" fmla="*/ 8306 h 9525"/>
                  <a:gd name="connsiteX10" fmla="*/ 3353 w 13640"/>
                  <a:gd name="connsiteY10" fmla="*/ 8382 h 9525"/>
                  <a:gd name="connsiteX11" fmla="*/ 7620 w 13640"/>
                  <a:gd name="connsiteY11" fmla="*/ 7696 h 9525"/>
                  <a:gd name="connsiteX12" fmla="*/ 13031 w 13640"/>
                  <a:gd name="connsiteY12" fmla="*/ 9525 h 9525"/>
                  <a:gd name="connsiteX13" fmla="*/ 13640 w 13640"/>
                  <a:gd name="connsiteY13" fmla="*/ 7848 h 9525"/>
                  <a:gd name="connsiteX14" fmla="*/ 12497 w 13640"/>
                  <a:gd name="connsiteY14" fmla="*/ 72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0" h="9525">
                    <a:moveTo>
                      <a:pt x="9297" y="6477"/>
                    </a:moveTo>
                    <a:lnTo>
                      <a:pt x="6630" y="3505"/>
                    </a:lnTo>
                    <a:lnTo>
                      <a:pt x="5411" y="3048"/>
                    </a:lnTo>
                    <a:lnTo>
                      <a:pt x="4191" y="1829"/>
                    </a:lnTo>
                    <a:lnTo>
                      <a:pt x="2896" y="0"/>
                    </a:lnTo>
                    <a:lnTo>
                      <a:pt x="2210" y="228"/>
                    </a:lnTo>
                    <a:lnTo>
                      <a:pt x="381" y="1676"/>
                    </a:lnTo>
                    <a:lnTo>
                      <a:pt x="0" y="3810"/>
                    </a:lnTo>
                    <a:lnTo>
                      <a:pt x="915" y="6782"/>
                    </a:lnTo>
                    <a:lnTo>
                      <a:pt x="2134" y="8306"/>
                    </a:lnTo>
                    <a:lnTo>
                      <a:pt x="3353" y="8382"/>
                    </a:lnTo>
                    <a:lnTo>
                      <a:pt x="7620" y="7696"/>
                    </a:lnTo>
                    <a:lnTo>
                      <a:pt x="13031" y="9525"/>
                    </a:lnTo>
                    <a:lnTo>
                      <a:pt x="13640" y="7848"/>
                    </a:lnTo>
                    <a:lnTo>
                      <a:pt x="12497" y="72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4" name="Freeform: Shape 2063">
                <a:extLst>
                  <a:ext uri="{FF2B5EF4-FFF2-40B4-BE49-F238E27FC236}">
                    <a16:creationId xmlns:a16="http://schemas.microsoft.com/office/drawing/2014/main" id="{69F9E19D-B2D5-495C-9E47-06F8A91B342F}"/>
                  </a:ext>
                </a:extLst>
              </p:cNvPr>
              <p:cNvSpPr/>
              <p:nvPr/>
            </p:nvSpPr>
            <p:spPr>
              <a:xfrm>
                <a:off x="11771985" y="5394121"/>
                <a:ext cx="15392" cy="19888"/>
              </a:xfrm>
              <a:custGeom>
                <a:avLst/>
                <a:gdLst>
                  <a:gd name="connsiteX0" fmla="*/ 0 w 15392"/>
                  <a:gd name="connsiteY0" fmla="*/ 10058 h 19888"/>
                  <a:gd name="connsiteX1" fmla="*/ 1524 w 15392"/>
                  <a:gd name="connsiteY1" fmla="*/ 12954 h 19888"/>
                  <a:gd name="connsiteX2" fmla="*/ 3963 w 15392"/>
                  <a:gd name="connsiteY2" fmla="*/ 15545 h 19888"/>
                  <a:gd name="connsiteX3" fmla="*/ 9296 w 15392"/>
                  <a:gd name="connsiteY3" fmla="*/ 16992 h 19888"/>
                  <a:gd name="connsiteX4" fmla="*/ 12192 w 15392"/>
                  <a:gd name="connsiteY4" fmla="*/ 19888 h 19888"/>
                  <a:gd name="connsiteX5" fmla="*/ 14326 w 15392"/>
                  <a:gd name="connsiteY5" fmla="*/ 19583 h 19888"/>
                  <a:gd name="connsiteX6" fmla="*/ 15393 w 15392"/>
                  <a:gd name="connsiteY6" fmla="*/ 16612 h 19888"/>
                  <a:gd name="connsiteX7" fmla="*/ 15393 w 15392"/>
                  <a:gd name="connsiteY7" fmla="*/ 15316 h 19888"/>
                  <a:gd name="connsiteX8" fmla="*/ 12726 w 15392"/>
                  <a:gd name="connsiteY8" fmla="*/ 10820 h 19888"/>
                  <a:gd name="connsiteX9" fmla="*/ 10134 w 15392"/>
                  <a:gd name="connsiteY9" fmla="*/ 8763 h 19888"/>
                  <a:gd name="connsiteX10" fmla="*/ 10287 w 15392"/>
                  <a:gd name="connsiteY10" fmla="*/ 2362 h 19888"/>
                  <a:gd name="connsiteX11" fmla="*/ 9144 w 15392"/>
                  <a:gd name="connsiteY11" fmla="*/ 1143 h 19888"/>
                  <a:gd name="connsiteX12" fmla="*/ 6706 w 15392"/>
                  <a:gd name="connsiteY12" fmla="*/ 0 h 19888"/>
                  <a:gd name="connsiteX13" fmla="*/ 914 w 15392"/>
                  <a:gd name="connsiteY13" fmla="*/ 1905 h 19888"/>
                  <a:gd name="connsiteX14" fmla="*/ 457 w 15392"/>
                  <a:gd name="connsiteY14" fmla="*/ 3505 h 19888"/>
                  <a:gd name="connsiteX15" fmla="*/ 4039 w 15392"/>
                  <a:gd name="connsiteY15" fmla="*/ 3734 h 19888"/>
                  <a:gd name="connsiteX16" fmla="*/ 6096 w 15392"/>
                  <a:gd name="connsiteY16" fmla="*/ 5258 h 19888"/>
                  <a:gd name="connsiteX17" fmla="*/ 3124 w 15392"/>
                  <a:gd name="connsiteY17" fmla="*/ 9296 h 1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92" h="19888">
                    <a:moveTo>
                      <a:pt x="0" y="10058"/>
                    </a:moveTo>
                    <a:lnTo>
                      <a:pt x="1524" y="12954"/>
                    </a:lnTo>
                    <a:lnTo>
                      <a:pt x="3963" y="15545"/>
                    </a:lnTo>
                    <a:lnTo>
                      <a:pt x="9296" y="16992"/>
                    </a:lnTo>
                    <a:lnTo>
                      <a:pt x="12192" y="19888"/>
                    </a:lnTo>
                    <a:lnTo>
                      <a:pt x="14326" y="19583"/>
                    </a:lnTo>
                    <a:lnTo>
                      <a:pt x="15393" y="16612"/>
                    </a:lnTo>
                    <a:lnTo>
                      <a:pt x="15393" y="15316"/>
                    </a:lnTo>
                    <a:lnTo>
                      <a:pt x="12726" y="10820"/>
                    </a:lnTo>
                    <a:lnTo>
                      <a:pt x="10134" y="8763"/>
                    </a:lnTo>
                    <a:lnTo>
                      <a:pt x="10287" y="2362"/>
                    </a:lnTo>
                    <a:lnTo>
                      <a:pt x="9144" y="1143"/>
                    </a:lnTo>
                    <a:lnTo>
                      <a:pt x="6706" y="0"/>
                    </a:lnTo>
                    <a:lnTo>
                      <a:pt x="914" y="1905"/>
                    </a:lnTo>
                    <a:lnTo>
                      <a:pt x="457" y="3505"/>
                    </a:lnTo>
                    <a:lnTo>
                      <a:pt x="4039" y="3734"/>
                    </a:lnTo>
                    <a:lnTo>
                      <a:pt x="6096" y="5258"/>
                    </a:lnTo>
                    <a:lnTo>
                      <a:pt x="3124" y="92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5" name="Freeform: Shape 2064">
                <a:extLst>
                  <a:ext uri="{FF2B5EF4-FFF2-40B4-BE49-F238E27FC236}">
                    <a16:creationId xmlns:a16="http://schemas.microsoft.com/office/drawing/2014/main" id="{D92C3106-BA24-42EC-AEEA-0CB5E52BFEAB}"/>
                  </a:ext>
                </a:extLst>
              </p:cNvPr>
              <p:cNvSpPr/>
              <p:nvPr/>
            </p:nvSpPr>
            <p:spPr>
              <a:xfrm>
                <a:off x="11752402" y="5155158"/>
                <a:ext cx="26136" cy="39242"/>
              </a:xfrm>
              <a:custGeom>
                <a:avLst/>
                <a:gdLst>
                  <a:gd name="connsiteX0" fmla="*/ 5257 w 26136"/>
                  <a:gd name="connsiteY0" fmla="*/ 3886 h 39242"/>
                  <a:gd name="connsiteX1" fmla="*/ 3124 w 26136"/>
                  <a:gd name="connsiteY1" fmla="*/ 0 h 39242"/>
                  <a:gd name="connsiteX2" fmla="*/ 1524 w 26136"/>
                  <a:gd name="connsiteY2" fmla="*/ 228 h 39242"/>
                  <a:gd name="connsiteX3" fmla="*/ 0 w 26136"/>
                  <a:gd name="connsiteY3" fmla="*/ 4800 h 39242"/>
                  <a:gd name="connsiteX4" fmla="*/ 0 w 26136"/>
                  <a:gd name="connsiteY4" fmla="*/ 8382 h 39242"/>
                  <a:gd name="connsiteX5" fmla="*/ 4724 w 26136"/>
                  <a:gd name="connsiteY5" fmla="*/ 22555 h 39242"/>
                  <a:gd name="connsiteX6" fmla="*/ 4038 w 26136"/>
                  <a:gd name="connsiteY6" fmla="*/ 30175 h 39242"/>
                  <a:gd name="connsiteX7" fmla="*/ 6629 w 26136"/>
                  <a:gd name="connsiteY7" fmla="*/ 34518 h 39242"/>
                  <a:gd name="connsiteX8" fmla="*/ 8991 w 26136"/>
                  <a:gd name="connsiteY8" fmla="*/ 36500 h 39242"/>
                  <a:gd name="connsiteX9" fmla="*/ 8991 w 26136"/>
                  <a:gd name="connsiteY9" fmla="*/ 39090 h 39242"/>
                  <a:gd name="connsiteX10" fmla="*/ 11582 w 26136"/>
                  <a:gd name="connsiteY10" fmla="*/ 39243 h 39242"/>
                  <a:gd name="connsiteX11" fmla="*/ 15849 w 26136"/>
                  <a:gd name="connsiteY11" fmla="*/ 36957 h 39242"/>
                  <a:gd name="connsiteX12" fmla="*/ 21945 w 26136"/>
                  <a:gd name="connsiteY12" fmla="*/ 37109 h 39242"/>
                  <a:gd name="connsiteX13" fmla="*/ 26060 w 26136"/>
                  <a:gd name="connsiteY13" fmla="*/ 33375 h 39242"/>
                  <a:gd name="connsiteX14" fmla="*/ 26136 w 26136"/>
                  <a:gd name="connsiteY14" fmla="*/ 31699 h 39242"/>
                  <a:gd name="connsiteX15" fmla="*/ 25374 w 26136"/>
                  <a:gd name="connsiteY15" fmla="*/ 29565 h 39242"/>
                  <a:gd name="connsiteX16" fmla="*/ 23393 w 26136"/>
                  <a:gd name="connsiteY16" fmla="*/ 19583 h 39242"/>
                  <a:gd name="connsiteX17" fmla="*/ 22479 w 26136"/>
                  <a:gd name="connsiteY17" fmla="*/ 19202 h 39242"/>
                  <a:gd name="connsiteX18" fmla="*/ 20955 w 26136"/>
                  <a:gd name="connsiteY18" fmla="*/ 17069 h 39242"/>
                  <a:gd name="connsiteX19" fmla="*/ 20421 w 26136"/>
                  <a:gd name="connsiteY19" fmla="*/ 13259 h 39242"/>
                  <a:gd name="connsiteX20" fmla="*/ 21259 w 26136"/>
                  <a:gd name="connsiteY20" fmla="*/ 11735 h 39242"/>
                  <a:gd name="connsiteX21" fmla="*/ 19354 w 26136"/>
                  <a:gd name="connsiteY21" fmla="*/ 11201 h 39242"/>
                  <a:gd name="connsiteX22" fmla="*/ 17831 w 26136"/>
                  <a:gd name="connsiteY22" fmla="*/ 11963 h 39242"/>
                  <a:gd name="connsiteX23" fmla="*/ 17069 w 26136"/>
                  <a:gd name="connsiteY23" fmla="*/ 16687 h 39242"/>
                  <a:gd name="connsiteX24" fmla="*/ 15392 w 26136"/>
                  <a:gd name="connsiteY24" fmla="*/ 19736 h 39242"/>
                  <a:gd name="connsiteX25" fmla="*/ 13868 w 26136"/>
                  <a:gd name="connsiteY25" fmla="*/ 20422 h 39242"/>
                  <a:gd name="connsiteX26" fmla="*/ 10972 w 26136"/>
                  <a:gd name="connsiteY26" fmla="*/ 20497 h 39242"/>
                  <a:gd name="connsiteX27" fmla="*/ 8458 w 26136"/>
                  <a:gd name="connsiteY27" fmla="*/ 7467 h 3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136" h="39242">
                    <a:moveTo>
                      <a:pt x="5257" y="3886"/>
                    </a:moveTo>
                    <a:lnTo>
                      <a:pt x="3124" y="0"/>
                    </a:lnTo>
                    <a:lnTo>
                      <a:pt x="1524" y="228"/>
                    </a:lnTo>
                    <a:lnTo>
                      <a:pt x="0" y="4800"/>
                    </a:lnTo>
                    <a:lnTo>
                      <a:pt x="0" y="8382"/>
                    </a:lnTo>
                    <a:lnTo>
                      <a:pt x="4724" y="22555"/>
                    </a:lnTo>
                    <a:lnTo>
                      <a:pt x="4038" y="30175"/>
                    </a:lnTo>
                    <a:lnTo>
                      <a:pt x="6629" y="34518"/>
                    </a:lnTo>
                    <a:lnTo>
                      <a:pt x="8991" y="36500"/>
                    </a:lnTo>
                    <a:lnTo>
                      <a:pt x="8991" y="39090"/>
                    </a:lnTo>
                    <a:lnTo>
                      <a:pt x="11582" y="39243"/>
                    </a:lnTo>
                    <a:lnTo>
                      <a:pt x="15849" y="36957"/>
                    </a:lnTo>
                    <a:lnTo>
                      <a:pt x="21945" y="37109"/>
                    </a:lnTo>
                    <a:lnTo>
                      <a:pt x="26060" y="33375"/>
                    </a:lnTo>
                    <a:lnTo>
                      <a:pt x="26136" y="31699"/>
                    </a:lnTo>
                    <a:lnTo>
                      <a:pt x="25374" y="29565"/>
                    </a:lnTo>
                    <a:lnTo>
                      <a:pt x="23393" y="19583"/>
                    </a:lnTo>
                    <a:lnTo>
                      <a:pt x="22479" y="19202"/>
                    </a:lnTo>
                    <a:lnTo>
                      <a:pt x="20955" y="17069"/>
                    </a:lnTo>
                    <a:lnTo>
                      <a:pt x="20421" y="13259"/>
                    </a:lnTo>
                    <a:lnTo>
                      <a:pt x="21259" y="11735"/>
                    </a:lnTo>
                    <a:lnTo>
                      <a:pt x="19354" y="11201"/>
                    </a:lnTo>
                    <a:lnTo>
                      <a:pt x="17831" y="11963"/>
                    </a:lnTo>
                    <a:lnTo>
                      <a:pt x="17069" y="16687"/>
                    </a:lnTo>
                    <a:lnTo>
                      <a:pt x="15392" y="19736"/>
                    </a:lnTo>
                    <a:lnTo>
                      <a:pt x="13868" y="20422"/>
                    </a:lnTo>
                    <a:lnTo>
                      <a:pt x="10972" y="20497"/>
                    </a:lnTo>
                    <a:lnTo>
                      <a:pt x="8458" y="74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6" name="Freeform: Shape 2065">
                <a:extLst>
                  <a:ext uri="{FF2B5EF4-FFF2-40B4-BE49-F238E27FC236}">
                    <a16:creationId xmlns:a16="http://schemas.microsoft.com/office/drawing/2014/main" id="{DB1EE792-D671-4CD9-A0B3-6C5913624B4B}"/>
                  </a:ext>
                </a:extLst>
              </p:cNvPr>
              <p:cNvSpPr/>
              <p:nvPr/>
            </p:nvSpPr>
            <p:spPr>
              <a:xfrm>
                <a:off x="11427942" y="4923358"/>
                <a:ext cx="3810" cy="5715"/>
              </a:xfrm>
              <a:custGeom>
                <a:avLst/>
                <a:gdLst>
                  <a:gd name="connsiteX0" fmla="*/ 2134 w 3810"/>
                  <a:gd name="connsiteY0" fmla="*/ 0 h 5715"/>
                  <a:gd name="connsiteX1" fmla="*/ 0 w 3810"/>
                  <a:gd name="connsiteY1" fmla="*/ 4191 h 5715"/>
                  <a:gd name="connsiteX2" fmla="*/ 914 w 3810"/>
                  <a:gd name="connsiteY2" fmla="*/ 5715 h 5715"/>
                  <a:gd name="connsiteX3" fmla="*/ 1752 w 3810"/>
                  <a:gd name="connsiteY3" fmla="*/ 5563 h 5715"/>
                  <a:gd name="connsiteX4" fmla="*/ 3810 w 3810"/>
                  <a:gd name="connsiteY4" fmla="*/ 4648 h 5715"/>
                  <a:gd name="connsiteX5" fmla="*/ 3124 w 3810"/>
                  <a:gd name="connsiteY5" fmla="*/ 3353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" h="5715">
                    <a:moveTo>
                      <a:pt x="2134" y="0"/>
                    </a:moveTo>
                    <a:lnTo>
                      <a:pt x="0" y="4191"/>
                    </a:lnTo>
                    <a:lnTo>
                      <a:pt x="914" y="5715"/>
                    </a:lnTo>
                    <a:lnTo>
                      <a:pt x="1752" y="5563"/>
                    </a:lnTo>
                    <a:lnTo>
                      <a:pt x="3810" y="4648"/>
                    </a:lnTo>
                    <a:lnTo>
                      <a:pt x="3124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7" name="Freeform: Shape 2066">
                <a:extLst>
                  <a:ext uri="{FF2B5EF4-FFF2-40B4-BE49-F238E27FC236}">
                    <a16:creationId xmlns:a16="http://schemas.microsoft.com/office/drawing/2014/main" id="{5638D09C-E18A-403C-A259-88E2500D9A3C}"/>
                  </a:ext>
                </a:extLst>
              </p:cNvPr>
              <p:cNvSpPr/>
              <p:nvPr/>
            </p:nvSpPr>
            <p:spPr>
              <a:xfrm>
                <a:off x="10097109" y="4198239"/>
                <a:ext cx="30099" cy="21716"/>
              </a:xfrm>
              <a:custGeom>
                <a:avLst/>
                <a:gdLst>
                  <a:gd name="connsiteX0" fmla="*/ 10744 w 30099"/>
                  <a:gd name="connsiteY0" fmla="*/ 3810 h 21716"/>
                  <a:gd name="connsiteX1" fmla="*/ 9449 w 30099"/>
                  <a:gd name="connsiteY1" fmla="*/ 6172 h 21716"/>
                  <a:gd name="connsiteX2" fmla="*/ 3582 w 30099"/>
                  <a:gd name="connsiteY2" fmla="*/ 9296 h 21716"/>
                  <a:gd name="connsiteX3" fmla="*/ 1829 w 30099"/>
                  <a:gd name="connsiteY3" fmla="*/ 10897 h 21716"/>
                  <a:gd name="connsiteX4" fmla="*/ 0 w 30099"/>
                  <a:gd name="connsiteY4" fmla="*/ 13259 h 21716"/>
                  <a:gd name="connsiteX5" fmla="*/ 458 w 30099"/>
                  <a:gd name="connsiteY5" fmla="*/ 15468 h 21716"/>
                  <a:gd name="connsiteX6" fmla="*/ 2134 w 30099"/>
                  <a:gd name="connsiteY6" fmla="*/ 18821 h 21716"/>
                  <a:gd name="connsiteX7" fmla="*/ 4573 w 30099"/>
                  <a:gd name="connsiteY7" fmla="*/ 20802 h 21716"/>
                  <a:gd name="connsiteX8" fmla="*/ 11811 w 30099"/>
                  <a:gd name="connsiteY8" fmla="*/ 21717 h 21716"/>
                  <a:gd name="connsiteX9" fmla="*/ 21031 w 30099"/>
                  <a:gd name="connsiteY9" fmla="*/ 20498 h 21716"/>
                  <a:gd name="connsiteX10" fmla="*/ 22708 w 30099"/>
                  <a:gd name="connsiteY10" fmla="*/ 19583 h 21716"/>
                  <a:gd name="connsiteX11" fmla="*/ 25603 w 30099"/>
                  <a:gd name="connsiteY11" fmla="*/ 16002 h 21716"/>
                  <a:gd name="connsiteX12" fmla="*/ 26746 w 30099"/>
                  <a:gd name="connsiteY12" fmla="*/ 15773 h 21716"/>
                  <a:gd name="connsiteX13" fmla="*/ 29718 w 30099"/>
                  <a:gd name="connsiteY13" fmla="*/ 15850 h 21716"/>
                  <a:gd name="connsiteX14" fmla="*/ 30100 w 30099"/>
                  <a:gd name="connsiteY14" fmla="*/ 14478 h 21716"/>
                  <a:gd name="connsiteX15" fmla="*/ 29642 w 30099"/>
                  <a:gd name="connsiteY15" fmla="*/ 12802 h 21716"/>
                  <a:gd name="connsiteX16" fmla="*/ 28575 w 30099"/>
                  <a:gd name="connsiteY16" fmla="*/ 10897 h 21716"/>
                  <a:gd name="connsiteX17" fmla="*/ 29413 w 30099"/>
                  <a:gd name="connsiteY17" fmla="*/ 5182 h 21716"/>
                  <a:gd name="connsiteX18" fmla="*/ 25984 w 30099"/>
                  <a:gd name="connsiteY18" fmla="*/ 3657 h 21716"/>
                  <a:gd name="connsiteX19" fmla="*/ 22860 w 30099"/>
                  <a:gd name="connsiteY19" fmla="*/ 1295 h 21716"/>
                  <a:gd name="connsiteX20" fmla="*/ 21565 w 30099"/>
                  <a:gd name="connsiteY20" fmla="*/ 1143 h 21716"/>
                  <a:gd name="connsiteX21" fmla="*/ 20727 w 30099"/>
                  <a:gd name="connsiteY21" fmla="*/ 762 h 21716"/>
                  <a:gd name="connsiteX22" fmla="*/ 20117 w 30099"/>
                  <a:gd name="connsiteY22" fmla="*/ 0 h 21716"/>
                  <a:gd name="connsiteX23" fmla="*/ 13793 w 30099"/>
                  <a:gd name="connsiteY23" fmla="*/ 991 h 2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099" h="21716">
                    <a:moveTo>
                      <a:pt x="10744" y="3810"/>
                    </a:moveTo>
                    <a:lnTo>
                      <a:pt x="9449" y="6172"/>
                    </a:lnTo>
                    <a:lnTo>
                      <a:pt x="3582" y="9296"/>
                    </a:lnTo>
                    <a:lnTo>
                      <a:pt x="1829" y="10897"/>
                    </a:lnTo>
                    <a:lnTo>
                      <a:pt x="0" y="13259"/>
                    </a:lnTo>
                    <a:lnTo>
                      <a:pt x="458" y="15468"/>
                    </a:lnTo>
                    <a:lnTo>
                      <a:pt x="2134" y="18821"/>
                    </a:lnTo>
                    <a:lnTo>
                      <a:pt x="4573" y="20802"/>
                    </a:lnTo>
                    <a:lnTo>
                      <a:pt x="11811" y="21717"/>
                    </a:lnTo>
                    <a:lnTo>
                      <a:pt x="21031" y="20498"/>
                    </a:lnTo>
                    <a:lnTo>
                      <a:pt x="22708" y="19583"/>
                    </a:lnTo>
                    <a:lnTo>
                      <a:pt x="25603" y="16002"/>
                    </a:lnTo>
                    <a:lnTo>
                      <a:pt x="26746" y="15773"/>
                    </a:lnTo>
                    <a:lnTo>
                      <a:pt x="29718" y="15850"/>
                    </a:lnTo>
                    <a:lnTo>
                      <a:pt x="30100" y="14478"/>
                    </a:lnTo>
                    <a:lnTo>
                      <a:pt x="29642" y="12802"/>
                    </a:lnTo>
                    <a:lnTo>
                      <a:pt x="28575" y="10897"/>
                    </a:lnTo>
                    <a:lnTo>
                      <a:pt x="29413" y="5182"/>
                    </a:lnTo>
                    <a:lnTo>
                      <a:pt x="25984" y="3657"/>
                    </a:lnTo>
                    <a:lnTo>
                      <a:pt x="22860" y="1295"/>
                    </a:lnTo>
                    <a:lnTo>
                      <a:pt x="21565" y="1143"/>
                    </a:lnTo>
                    <a:lnTo>
                      <a:pt x="20727" y="762"/>
                    </a:lnTo>
                    <a:lnTo>
                      <a:pt x="20117" y="0"/>
                    </a:lnTo>
                    <a:lnTo>
                      <a:pt x="13793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8" name="Freeform: Shape 2067">
                <a:extLst>
                  <a:ext uri="{FF2B5EF4-FFF2-40B4-BE49-F238E27FC236}">
                    <a16:creationId xmlns:a16="http://schemas.microsoft.com/office/drawing/2014/main" id="{8E6E0F6D-36B4-4667-BC50-8EB8E9CA26C4}"/>
                  </a:ext>
                </a:extLst>
              </p:cNvPr>
              <p:cNvSpPr/>
              <p:nvPr/>
            </p:nvSpPr>
            <p:spPr>
              <a:xfrm>
                <a:off x="11462079" y="4935550"/>
                <a:ext cx="7696" cy="5105"/>
              </a:xfrm>
              <a:custGeom>
                <a:avLst/>
                <a:gdLst>
                  <a:gd name="connsiteX0" fmla="*/ 5411 w 7696"/>
                  <a:gd name="connsiteY0" fmla="*/ 1143 h 5105"/>
                  <a:gd name="connsiteX1" fmla="*/ 4573 w 7696"/>
                  <a:gd name="connsiteY1" fmla="*/ 305 h 5105"/>
                  <a:gd name="connsiteX2" fmla="*/ 3657 w 7696"/>
                  <a:gd name="connsiteY2" fmla="*/ 0 h 5105"/>
                  <a:gd name="connsiteX3" fmla="*/ 1601 w 7696"/>
                  <a:gd name="connsiteY3" fmla="*/ 1219 h 5105"/>
                  <a:gd name="connsiteX4" fmla="*/ 0 w 7696"/>
                  <a:gd name="connsiteY4" fmla="*/ 3124 h 5105"/>
                  <a:gd name="connsiteX5" fmla="*/ 1372 w 7696"/>
                  <a:gd name="connsiteY5" fmla="*/ 4496 h 5105"/>
                  <a:gd name="connsiteX6" fmla="*/ 3582 w 7696"/>
                  <a:gd name="connsiteY6" fmla="*/ 4648 h 5105"/>
                  <a:gd name="connsiteX7" fmla="*/ 5411 w 7696"/>
                  <a:gd name="connsiteY7" fmla="*/ 5105 h 5105"/>
                  <a:gd name="connsiteX8" fmla="*/ 5944 w 7696"/>
                  <a:gd name="connsiteY8" fmla="*/ 5029 h 5105"/>
                  <a:gd name="connsiteX9" fmla="*/ 7696 w 7696"/>
                  <a:gd name="connsiteY9" fmla="*/ 3886 h 5105"/>
                  <a:gd name="connsiteX10" fmla="*/ 7467 w 7696"/>
                  <a:gd name="connsiteY10" fmla="*/ 1372 h 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96" h="5105">
                    <a:moveTo>
                      <a:pt x="5411" y="1143"/>
                    </a:moveTo>
                    <a:lnTo>
                      <a:pt x="4573" y="305"/>
                    </a:lnTo>
                    <a:lnTo>
                      <a:pt x="3657" y="0"/>
                    </a:lnTo>
                    <a:lnTo>
                      <a:pt x="1601" y="1219"/>
                    </a:lnTo>
                    <a:lnTo>
                      <a:pt x="0" y="3124"/>
                    </a:lnTo>
                    <a:lnTo>
                      <a:pt x="1372" y="4496"/>
                    </a:lnTo>
                    <a:lnTo>
                      <a:pt x="3582" y="4648"/>
                    </a:lnTo>
                    <a:lnTo>
                      <a:pt x="5411" y="5105"/>
                    </a:lnTo>
                    <a:lnTo>
                      <a:pt x="5944" y="5029"/>
                    </a:lnTo>
                    <a:lnTo>
                      <a:pt x="7696" y="3886"/>
                    </a:lnTo>
                    <a:lnTo>
                      <a:pt x="7467" y="13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9" name="Freeform: Shape 2068">
                <a:extLst>
                  <a:ext uri="{FF2B5EF4-FFF2-40B4-BE49-F238E27FC236}">
                    <a16:creationId xmlns:a16="http://schemas.microsoft.com/office/drawing/2014/main" id="{1AE31D7D-40AA-44F6-9E3E-98DEF9A1C715}"/>
                  </a:ext>
                </a:extLst>
              </p:cNvPr>
              <p:cNvSpPr/>
              <p:nvPr/>
            </p:nvSpPr>
            <p:spPr>
              <a:xfrm>
                <a:off x="11496675" y="5331942"/>
                <a:ext cx="1828" cy="8686"/>
              </a:xfrm>
              <a:custGeom>
                <a:avLst/>
                <a:gdLst>
                  <a:gd name="connsiteX0" fmla="*/ 0 w 1828"/>
                  <a:gd name="connsiteY0" fmla="*/ 2362 h 8686"/>
                  <a:gd name="connsiteX1" fmla="*/ 305 w 1828"/>
                  <a:gd name="connsiteY1" fmla="*/ 8687 h 8686"/>
                  <a:gd name="connsiteX2" fmla="*/ 914 w 1828"/>
                  <a:gd name="connsiteY2" fmla="*/ 7849 h 8686"/>
                  <a:gd name="connsiteX3" fmla="*/ 1829 w 1828"/>
                  <a:gd name="connsiteY3" fmla="*/ 4953 h 8686"/>
                  <a:gd name="connsiteX4" fmla="*/ 1219 w 1828"/>
                  <a:gd name="connsiteY4" fmla="*/ 0 h 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" h="8686">
                    <a:moveTo>
                      <a:pt x="0" y="2362"/>
                    </a:moveTo>
                    <a:lnTo>
                      <a:pt x="305" y="8687"/>
                    </a:lnTo>
                    <a:lnTo>
                      <a:pt x="914" y="7849"/>
                    </a:lnTo>
                    <a:lnTo>
                      <a:pt x="1829" y="4953"/>
                    </a:lnTo>
                    <a:lnTo>
                      <a:pt x="121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0" name="Freeform: Shape 2069">
                <a:extLst>
                  <a:ext uri="{FF2B5EF4-FFF2-40B4-BE49-F238E27FC236}">
                    <a16:creationId xmlns:a16="http://schemas.microsoft.com/office/drawing/2014/main" id="{077F6B34-57F8-4DAB-9DF1-EAB01A378FCE}"/>
                  </a:ext>
                </a:extLst>
              </p:cNvPr>
              <p:cNvSpPr/>
              <p:nvPr/>
            </p:nvSpPr>
            <p:spPr>
              <a:xfrm>
                <a:off x="11723827" y="5000167"/>
                <a:ext cx="14477" cy="7391"/>
              </a:xfrm>
              <a:custGeom>
                <a:avLst/>
                <a:gdLst>
                  <a:gd name="connsiteX0" fmla="*/ 13030 w 14477"/>
                  <a:gd name="connsiteY0" fmla="*/ 686 h 7391"/>
                  <a:gd name="connsiteX1" fmla="*/ 9067 w 14477"/>
                  <a:gd name="connsiteY1" fmla="*/ 0 h 7391"/>
                  <a:gd name="connsiteX2" fmla="*/ 4648 w 14477"/>
                  <a:gd name="connsiteY2" fmla="*/ 533 h 7391"/>
                  <a:gd name="connsiteX3" fmla="*/ 2743 w 14477"/>
                  <a:gd name="connsiteY3" fmla="*/ 1600 h 7391"/>
                  <a:gd name="connsiteX4" fmla="*/ 1829 w 14477"/>
                  <a:gd name="connsiteY4" fmla="*/ 3886 h 7391"/>
                  <a:gd name="connsiteX5" fmla="*/ 0 w 14477"/>
                  <a:gd name="connsiteY5" fmla="*/ 3657 h 7391"/>
                  <a:gd name="connsiteX6" fmla="*/ 75 w 14477"/>
                  <a:gd name="connsiteY6" fmla="*/ 4801 h 7391"/>
                  <a:gd name="connsiteX7" fmla="*/ 1142 w 14477"/>
                  <a:gd name="connsiteY7" fmla="*/ 7087 h 7391"/>
                  <a:gd name="connsiteX8" fmla="*/ 2591 w 14477"/>
                  <a:gd name="connsiteY8" fmla="*/ 7010 h 7391"/>
                  <a:gd name="connsiteX9" fmla="*/ 4496 w 14477"/>
                  <a:gd name="connsiteY9" fmla="*/ 7391 h 7391"/>
                  <a:gd name="connsiteX10" fmla="*/ 6934 w 14477"/>
                  <a:gd name="connsiteY10" fmla="*/ 4572 h 7391"/>
                  <a:gd name="connsiteX11" fmla="*/ 9220 w 14477"/>
                  <a:gd name="connsiteY11" fmla="*/ 4267 h 7391"/>
                  <a:gd name="connsiteX12" fmla="*/ 10211 w 14477"/>
                  <a:gd name="connsiteY12" fmla="*/ 4420 h 7391"/>
                  <a:gd name="connsiteX13" fmla="*/ 13335 w 14477"/>
                  <a:gd name="connsiteY13" fmla="*/ 3734 h 7391"/>
                  <a:gd name="connsiteX14" fmla="*/ 13182 w 14477"/>
                  <a:gd name="connsiteY14" fmla="*/ 3277 h 7391"/>
                  <a:gd name="connsiteX15" fmla="*/ 14477 w 14477"/>
                  <a:gd name="connsiteY15" fmla="*/ 1219 h 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77" h="7391">
                    <a:moveTo>
                      <a:pt x="13030" y="686"/>
                    </a:moveTo>
                    <a:lnTo>
                      <a:pt x="9067" y="0"/>
                    </a:lnTo>
                    <a:lnTo>
                      <a:pt x="4648" y="533"/>
                    </a:lnTo>
                    <a:lnTo>
                      <a:pt x="2743" y="1600"/>
                    </a:lnTo>
                    <a:lnTo>
                      <a:pt x="1829" y="3886"/>
                    </a:lnTo>
                    <a:lnTo>
                      <a:pt x="0" y="3657"/>
                    </a:lnTo>
                    <a:lnTo>
                      <a:pt x="75" y="4801"/>
                    </a:lnTo>
                    <a:lnTo>
                      <a:pt x="1142" y="7087"/>
                    </a:lnTo>
                    <a:lnTo>
                      <a:pt x="2591" y="7010"/>
                    </a:lnTo>
                    <a:lnTo>
                      <a:pt x="4496" y="7391"/>
                    </a:lnTo>
                    <a:lnTo>
                      <a:pt x="6934" y="4572"/>
                    </a:lnTo>
                    <a:lnTo>
                      <a:pt x="9220" y="4267"/>
                    </a:lnTo>
                    <a:lnTo>
                      <a:pt x="10211" y="4420"/>
                    </a:lnTo>
                    <a:lnTo>
                      <a:pt x="13335" y="3734"/>
                    </a:lnTo>
                    <a:lnTo>
                      <a:pt x="13182" y="3277"/>
                    </a:lnTo>
                    <a:lnTo>
                      <a:pt x="14477" y="12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1" name="Freeform: Shape 2070">
                <a:extLst>
                  <a:ext uri="{FF2B5EF4-FFF2-40B4-BE49-F238E27FC236}">
                    <a16:creationId xmlns:a16="http://schemas.microsoft.com/office/drawing/2014/main" id="{A212A690-D510-4ECB-A5E3-4DAF2D769D63}"/>
                  </a:ext>
                </a:extLst>
              </p:cNvPr>
              <p:cNvSpPr/>
              <p:nvPr/>
            </p:nvSpPr>
            <p:spPr>
              <a:xfrm>
                <a:off x="11400739" y="4924120"/>
                <a:ext cx="7467" cy="3733"/>
              </a:xfrm>
              <a:custGeom>
                <a:avLst/>
                <a:gdLst>
                  <a:gd name="connsiteX0" fmla="*/ 4877 w 7467"/>
                  <a:gd name="connsiteY0" fmla="*/ 228 h 3733"/>
                  <a:gd name="connsiteX1" fmla="*/ 2819 w 7467"/>
                  <a:gd name="connsiteY1" fmla="*/ 0 h 3733"/>
                  <a:gd name="connsiteX2" fmla="*/ 0 w 7467"/>
                  <a:gd name="connsiteY2" fmla="*/ 305 h 3733"/>
                  <a:gd name="connsiteX3" fmla="*/ 153 w 7467"/>
                  <a:gd name="connsiteY3" fmla="*/ 1219 h 3733"/>
                  <a:gd name="connsiteX4" fmla="*/ 5105 w 7467"/>
                  <a:gd name="connsiteY4" fmla="*/ 3277 h 3733"/>
                  <a:gd name="connsiteX5" fmla="*/ 7391 w 7467"/>
                  <a:gd name="connsiteY5" fmla="*/ 3734 h 3733"/>
                  <a:gd name="connsiteX6" fmla="*/ 7467 w 7467"/>
                  <a:gd name="connsiteY6" fmla="*/ 2362 h 3733"/>
                  <a:gd name="connsiteX7" fmla="*/ 6553 w 7467"/>
                  <a:gd name="connsiteY7" fmla="*/ 1448 h 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7" h="3733">
                    <a:moveTo>
                      <a:pt x="4877" y="228"/>
                    </a:moveTo>
                    <a:lnTo>
                      <a:pt x="2819" y="0"/>
                    </a:lnTo>
                    <a:lnTo>
                      <a:pt x="0" y="305"/>
                    </a:lnTo>
                    <a:lnTo>
                      <a:pt x="153" y="1219"/>
                    </a:lnTo>
                    <a:lnTo>
                      <a:pt x="5105" y="3277"/>
                    </a:lnTo>
                    <a:lnTo>
                      <a:pt x="7391" y="3734"/>
                    </a:lnTo>
                    <a:lnTo>
                      <a:pt x="7467" y="2362"/>
                    </a:lnTo>
                    <a:lnTo>
                      <a:pt x="6553" y="14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2" name="Freeform: Shape 2071">
                <a:extLst>
                  <a:ext uri="{FF2B5EF4-FFF2-40B4-BE49-F238E27FC236}">
                    <a16:creationId xmlns:a16="http://schemas.microsoft.com/office/drawing/2014/main" id="{92F751AF-CC64-48D9-B87C-C112BC4448C8}"/>
                  </a:ext>
                </a:extLst>
              </p:cNvPr>
              <p:cNvSpPr/>
              <p:nvPr/>
            </p:nvSpPr>
            <p:spPr>
              <a:xfrm>
                <a:off x="11391594" y="4895850"/>
                <a:ext cx="26442" cy="24917"/>
              </a:xfrm>
              <a:custGeom>
                <a:avLst/>
                <a:gdLst>
                  <a:gd name="connsiteX0" fmla="*/ 26442 w 26442"/>
                  <a:gd name="connsiteY0" fmla="*/ 20879 h 24917"/>
                  <a:gd name="connsiteX1" fmla="*/ 23623 w 26442"/>
                  <a:gd name="connsiteY1" fmla="*/ 13868 h 24917"/>
                  <a:gd name="connsiteX2" fmla="*/ 21184 w 26442"/>
                  <a:gd name="connsiteY2" fmla="*/ 10668 h 24917"/>
                  <a:gd name="connsiteX3" fmla="*/ 16765 w 26442"/>
                  <a:gd name="connsiteY3" fmla="*/ 9678 h 24917"/>
                  <a:gd name="connsiteX4" fmla="*/ 15316 w 26442"/>
                  <a:gd name="connsiteY4" fmla="*/ 7696 h 24917"/>
                  <a:gd name="connsiteX5" fmla="*/ 14783 w 26442"/>
                  <a:gd name="connsiteY5" fmla="*/ 1524 h 24917"/>
                  <a:gd name="connsiteX6" fmla="*/ 10592 w 26442"/>
                  <a:gd name="connsiteY6" fmla="*/ 0 h 24917"/>
                  <a:gd name="connsiteX7" fmla="*/ 8383 w 26442"/>
                  <a:gd name="connsiteY7" fmla="*/ 686 h 24917"/>
                  <a:gd name="connsiteX8" fmla="*/ 4724 w 26442"/>
                  <a:gd name="connsiteY8" fmla="*/ 5029 h 24917"/>
                  <a:gd name="connsiteX9" fmla="*/ 4039 w 26442"/>
                  <a:gd name="connsiteY9" fmla="*/ 7467 h 24917"/>
                  <a:gd name="connsiteX10" fmla="*/ 381 w 26442"/>
                  <a:gd name="connsiteY10" fmla="*/ 9525 h 24917"/>
                  <a:gd name="connsiteX11" fmla="*/ 0 w 26442"/>
                  <a:gd name="connsiteY11" fmla="*/ 11430 h 24917"/>
                  <a:gd name="connsiteX12" fmla="*/ 610 w 26442"/>
                  <a:gd name="connsiteY12" fmla="*/ 13488 h 24917"/>
                  <a:gd name="connsiteX13" fmla="*/ 3277 w 26442"/>
                  <a:gd name="connsiteY13" fmla="*/ 14173 h 24917"/>
                  <a:gd name="connsiteX14" fmla="*/ 5182 w 26442"/>
                  <a:gd name="connsiteY14" fmla="*/ 11963 h 24917"/>
                  <a:gd name="connsiteX15" fmla="*/ 11126 w 26442"/>
                  <a:gd name="connsiteY15" fmla="*/ 11277 h 24917"/>
                  <a:gd name="connsiteX16" fmla="*/ 13182 w 26442"/>
                  <a:gd name="connsiteY16" fmla="*/ 11735 h 24917"/>
                  <a:gd name="connsiteX17" fmla="*/ 13411 w 26442"/>
                  <a:gd name="connsiteY17" fmla="*/ 14326 h 24917"/>
                  <a:gd name="connsiteX18" fmla="*/ 14326 w 26442"/>
                  <a:gd name="connsiteY18" fmla="*/ 18517 h 24917"/>
                  <a:gd name="connsiteX19" fmla="*/ 16992 w 26442"/>
                  <a:gd name="connsiteY19" fmla="*/ 20574 h 24917"/>
                  <a:gd name="connsiteX20" fmla="*/ 20575 w 26442"/>
                  <a:gd name="connsiteY20" fmla="*/ 21565 h 24917"/>
                  <a:gd name="connsiteX21" fmla="*/ 23318 w 26442"/>
                  <a:gd name="connsiteY21" fmla="*/ 24918 h 24917"/>
                  <a:gd name="connsiteX22" fmla="*/ 23927 w 26442"/>
                  <a:gd name="connsiteY22" fmla="*/ 23470 h 24917"/>
                  <a:gd name="connsiteX23" fmla="*/ 25908 w 26442"/>
                  <a:gd name="connsiteY23" fmla="*/ 23317 h 2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442" h="24917">
                    <a:moveTo>
                      <a:pt x="26442" y="20879"/>
                    </a:moveTo>
                    <a:lnTo>
                      <a:pt x="23623" y="13868"/>
                    </a:lnTo>
                    <a:lnTo>
                      <a:pt x="21184" y="10668"/>
                    </a:lnTo>
                    <a:lnTo>
                      <a:pt x="16765" y="9678"/>
                    </a:lnTo>
                    <a:lnTo>
                      <a:pt x="15316" y="7696"/>
                    </a:lnTo>
                    <a:lnTo>
                      <a:pt x="14783" y="1524"/>
                    </a:lnTo>
                    <a:lnTo>
                      <a:pt x="10592" y="0"/>
                    </a:lnTo>
                    <a:lnTo>
                      <a:pt x="8383" y="686"/>
                    </a:lnTo>
                    <a:lnTo>
                      <a:pt x="4724" y="5029"/>
                    </a:lnTo>
                    <a:lnTo>
                      <a:pt x="4039" y="7467"/>
                    </a:lnTo>
                    <a:lnTo>
                      <a:pt x="381" y="9525"/>
                    </a:lnTo>
                    <a:lnTo>
                      <a:pt x="0" y="11430"/>
                    </a:lnTo>
                    <a:lnTo>
                      <a:pt x="610" y="13488"/>
                    </a:lnTo>
                    <a:lnTo>
                      <a:pt x="3277" y="14173"/>
                    </a:lnTo>
                    <a:lnTo>
                      <a:pt x="5182" y="11963"/>
                    </a:lnTo>
                    <a:lnTo>
                      <a:pt x="11126" y="11277"/>
                    </a:lnTo>
                    <a:lnTo>
                      <a:pt x="13182" y="11735"/>
                    </a:lnTo>
                    <a:lnTo>
                      <a:pt x="13411" y="14326"/>
                    </a:lnTo>
                    <a:lnTo>
                      <a:pt x="14326" y="18517"/>
                    </a:lnTo>
                    <a:lnTo>
                      <a:pt x="16992" y="20574"/>
                    </a:lnTo>
                    <a:lnTo>
                      <a:pt x="20575" y="21565"/>
                    </a:lnTo>
                    <a:lnTo>
                      <a:pt x="23318" y="24918"/>
                    </a:lnTo>
                    <a:lnTo>
                      <a:pt x="23927" y="23470"/>
                    </a:lnTo>
                    <a:lnTo>
                      <a:pt x="25908" y="2331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3" name="Freeform: Shape 2072">
                <a:extLst>
                  <a:ext uri="{FF2B5EF4-FFF2-40B4-BE49-F238E27FC236}">
                    <a16:creationId xmlns:a16="http://schemas.microsoft.com/office/drawing/2014/main" id="{088E7244-A56C-439A-837F-50B0EE3BB821}"/>
                  </a:ext>
                </a:extLst>
              </p:cNvPr>
              <p:cNvSpPr/>
              <p:nvPr/>
            </p:nvSpPr>
            <p:spPr>
              <a:xfrm>
                <a:off x="11417274" y="4916805"/>
                <a:ext cx="9753" cy="9829"/>
              </a:xfrm>
              <a:custGeom>
                <a:avLst/>
                <a:gdLst>
                  <a:gd name="connsiteX0" fmla="*/ 8763 w 9753"/>
                  <a:gd name="connsiteY0" fmla="*/ 1067 h 9829"/>
                  <a:gd name="connsiteX1" fmla="*/ 4573 w 9753"/>
                  <a:gd name="connsiteY1" fmla="*/ 0 h 9829"/>
                  <a:gd name="connsiteX2" fmla="*/ 3353 w 9753"/>
                  <a:gd name="connsiteY2" fmla="*/ 1372 h 9829"/>
                  <a:gd name="connsiteX3" fmla="*/ 2286 w 9753"/>
                  <a:gd name="connsiteY3" fmla="*/ 1981 h 9829"/>
                  <a:gd name="connsiteX4" fmla="*/ 1143 w 9753"/>
                  <a:gd name="connsiteY4" fmla="*/ 2210 h 9829"/>
                  <a:gd name="connsiteX5" fmla="*/ 763 w 9753"/>
                  <a:gd name="connsiteY5" fmla="*/ 3048 h 9829"/>
                  <a:gd name="connsiteX6" fmla="*/ 0 w 9753"/>
                  <a:gd name="connsiteY6" fmla="*/ 6172 h 9829"/>
                  <a:gd name="connsiteX7" fmla="*/ 2210 w 9753"/>
                  <a:gd name="connsiteY7" fmla="*/ 8839 h 9829"/>
                  <a:gd name="connsiteX8" fmla="*/ 5029 w 9753"/>
                  <a:gd name="connsiteY8" fmla="*/ 9830 h 9829"/>
                  <a:gd name="connsiteX9" fmla="*/ 8839 w 9753"/>
                  <a:gd name="connsiteY9" fmla="*/ 6782 h 9829"/>
                  <a:gd name="connsiteX10" fmla="*/ 8687 w 9753"/>
                  <a:gd name="connsiteY10" fmla="*/ 5334 h 9829"/>
                  <a:gd name="connsiteX11" fmla="*/ 8154 w 9753"/>
                  <a:gd name="connsiteY11" fmla="*/ 4420 h 9829"/>
                  <a:gd name="connsiteX12" fmla="*/ 7316 w 9753"/>
                  <a:gd name="connsiteY12" fmla="*/ 3810 h 9829"/>
                  <a:gd name="connsiteX13" fmla="*/ 9754 w 9753"/>
                  <a:gd name="connsiteY13" fmla="*/ 1905 h 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753" h="9829">
                    <a:moveTo>
                      <a:pt x="8763" y="1067"/>
                    </a:moveTo>
                    <a:lnTo>
                      <a:pt x="4573" y="0"/>
                    </a:lnTo>
                    <a:lnTo>
                      <a:pt x="3353" y="1372"/>
                    </a:lnTo>
                    <a:lnTo>
                      <a:pt x="2286" y="1981"/>
                    </a:lnTo>
                    <a:lnTo>
                      <a:pt x="1143" y="2210"/>
                    </a:lnTo>
                    <a:lnTo>
                      <a:pt x="763" y="3048"/>
                    </a:lnTo>
                    <a:lnTo>
                      <a:pt x="0" y="6172"/>
                    </a:lnTo>
                    <a:lnTo>
                      <a:pt x="2210" y="8839"/>
                    </a:lnTo>
                    <a:lnTo>
                      <a:pt x="5029" y="9830"/>
                    </a:lnTo>
                    <a:lnTo>
                      <a:pt x="8839" y="6782"/>
                    </a:lnTo>
                    <a:lnTo>
                      <a:pt x="8687" y="5334"/>
                    </a:lnTo>
                    <a:lnTo>
                      <a:pt x="8154" y="4420"/>
                    </a:lnTo>
                    <a:lnTo>
                      <a:pt x="7316" y="3810"/>
                    </a:lnTo>
                    <a:lnTo>
                      <a:pt x="9754" y="19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4" name="Freeform: Shape 2073">
                <a:extLst>
                  <a:ext uri="{FF2B5EF4-FFF2-40B4-BE49-F238E27FC236}">
                    <a16:creationId xmlns:a16="http://schemas.microsoft.com/office/drawing/2014/main" id="{31379942-9172-4402-AEF9-630E3D5458D6}"/>
                  </a:ext>
                </a:extLst>
              </p:cNvPr>
              <p:cNvSpPr/>
              <p:nvPr/>
            </p:nvSpPr>
            <p:spPr>
              <a:xfrm>
                <a:off x="11481511" y="4911851"/>
                <a:ext cx="5867" cy="5410"/>
              </a:xfrm>
              <a:custGeom>
                <a:avLst/>
                <a:gdLst>
                  <a:gd name="connsiteX0" fmla="*/ 5868 w 5867"/>
                  <a:gd name="connsiteY0" fmla="*/ 4953 h 5410"/>
                  <a:gd name="connsiteX1" fmla="*/ 4191 w 5867"/>
                  <a:gd name="connsiteY1" fmla="*/ 2744 h 5410"/>
                  <a:gd name="connsiteX2" fmla="*/ 4039 w 5867"/>
                  <a:gd name="connsiteY2" fmla="*/ 1296 h 5410"/>
                  <a:gd name="connsiteX3" fmla="*/ 2210 w 5867"/>
                  <a:gd name="connsiteY3" fmla="*/ 0 h 5410"/>
                  <a:gd name="connsiteX4" fmla="*/ 609 w 5867"/>
                  <a:gd name="connsiteY4" fmla="*/ 762 h 5410"/>
                  <a:gd name="connsiteX5" fmla="*/ 0 w 5867"/>
                  <a:gd name="connsiteY5" fmla="*/ 2744 h 5410"/>
                  <a:gd name="connsiteX6" fmla="*/ 1219 w 5867"/>
                  <a:gd name="connsiteY6" fmla="*/ 4039 h 5410"/>
                  <a:gd name="connsiteX7" fmla="*/ 3963 w 5867"/>
                  <a:gd name="connsiteY7" fmla="*/ 5410 h 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67" h="5410">
                    <a:moveTo>
                      <a:pt x="5868" y="4953"/>
                    </a:moveTo>
                    <a:lnTo>
                      <a:pt x="4191" y="2744"/>
                    </a:lnTo>
                    <a:lnTo>
                      <a:pt x="4039" y="1296"/>
                    </a:lnTo>
                    <a:lnTo>
                      <a:pt x="2210" y="0"/>
                    </a:lnTo>
                    <a:lnTo>
                      <a:pt x="609" y="762"/>
                    </a:lnTo>
                    <a:lnTo>
                      <a:pt x="0" y="2744"/>
                    </a:lnTo>
                    <a:lnTo>
                      <a:pt x="1219" y="4039"/>
                    </a:lnTo>
                    <a:lnTo>
                      <a:pt x="3963" y="54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5" name="Freeform: Shape 2074">
                <a:extLst>
                  <a:ext uri="{FF2B5EF4-FFF2-40B4-BE49-F238E27FC236}">
                    <a16:creationId xmlns:a16="http://schemas.microsoft.com/office/drawing/2014/main" id="{711D9524-2A49-4D2A-9106-6220FDA7EAA6}"/>
                  </a:ext>
                </a:extLst>
              </p:cNvPr>
              <p:cNvSpPr/>
              <p:nvPr/>
            </p:nvSpPr>
            <p:spPr>
              <a:xfrm>
                <a:off x="11552301" y="4949494"/>
                <a:ext cx="7543" cy="16154"/>
              </a:xfrm>
              <a:custGeom>
                <a:avLst/>
                <a:gdLst>
                  <a:gd name="connsiteX0" fmla="*/ 1752 w 7543"/>
                  <a:gd name="connsiteY0" fmla="*/ 12649 h 16154"/>
                  <a:gd name="connsiteX1" fmla="*/ 3047 w 7543"/>
                  <a:gd name="connsiteY1" fmla="*/ 14174 h 16154"/>
                  <a:gd name="connsiteX2" fmla="*/ 4419 w 7543"/>
                  <a:gd name="connsiteY2" fmla="*/ 13030 h 16154"/>
                  <a:gd name="connsiteX3" fmla="*/ 7391 w 7543"/>
                  <a:gd name="connsiteY3" fmla="*/ 16154 h 16154"/>
                  <a:gd name="connsiteX4" fmla="*/ 7544 w 7543"/>
                  <a:gd name="connsiteY4" fmla="*/ 14707 h 16154"/>
                  <a:gd name="connsiteX5" fmla="*/ 7162 w 7543"/>
                  <a:gd name="connsiteY5" fmla="*/ 10516 h 16154"/>
                  <a:gd name="connsiteX6" fmla="*/ 1676 w 7543"/>
                  <a:gd name="connsiteY6" fmla="*/ 610 h 16154"/>
                  <a:gd name="connsiteX7" fmla="*/ 0 w 7543"/>
                  <a:gd name="connsiteY7" fmla="*/ 0 h 16154"/>
                  <a:gd name="connsiteX8" fmla="*/ 1447 w 7543"/>
                  <a:gd name="connsiteY8" fmla="*/ 3658 h 16154"/>
                  <a:gd name="connsiteX9" fmla="*/ 2057 w 7543"/>
                  <a:gd name="connsiteY9" fmla="*/ 6248 h 16154"/>
                  <a:gd name="connsiteX10" fmla="*/ 1829 w 7543"/>
                  <a:gd name="connsiteY10" fmla="*/ 9525 h 1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43" h="16154">
                    <a:moveTo>
                      <a:pt x="1752" y="12649"/>
                    </a:moveTo>
                    <a:lnTo>
                      <a:pt x="3047" y="14174"/>
                    </a:lnTo>
                    <a:lnTo>
                      <a:pt x="4419" y="13030"/>
                    </a:lnTo>
                    <a:lnTo>
                      <a:pt x="7391" y="16154"/>
                    </a:lnTo>
                    <a:lnTo>
                      <a:pt x="7544" y="14707"/>
                    </a:lnTo>
                    <a:lnTo>
                      <a:pt x="7162" y="10516"/>
                    </a:lnTo>
                    <a:lnTo>
                      <a:pt x="1676" y="610"/>
                    </a:lnTo>
                    <a:lnTo>
                      <a:pt x="0" y="0"/>
                    </a:lnTo>
                    <a:lnTo>
                      <a:pt x="1447" y="3658"/>
                    </a:lnTo>
                    <a:lnTo>
                      <a:pt x="2057" y="6248"/>
                    </a:lnTo>
                    <a:lnTo>
                      <a:pt x="1829" y="95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6" name="Freeform: Shape 2075">
                <a:extLst>
                  <a:ext uri="{FF2B5EF4-FFF2-40B4-BE49-F238E27FC236}">
                    <a16:creationId xmlns:a16="http://schemas.microsoft.com/office/drawing/2014/main" id="{0B25F186-C3CB-4C60-B6BB-5A330E944D05}"/>
                  </a:ext>
                </a:extLst>
              </p:cNvPr>
              <p:cNvSpPr/>
              <p:nvPr/>
            </p:nvSpPr>
            <p:spPr>
              <a:xfrm>
                <a:off x="11498656" y="5031638"/>
                <a:ext cx="23088" cy="14020"/>
              </a:xfrm>
              <a:custGeom>
                <a:avLst/>
                <a:gdLst>
                  <a:gd name="connsiteX0" fmla="*/ 18212 w 23088"/>
                  <a:gd name="connsiteY0" fmla="*/ 8763 h 14020"/>
                  <a:gd name="connsiteX1" fmla="*/ 3810 w 23088"/>
                  <a:gd name="connsiteY1" fmla="*/ 838 h 14020"/>
                  <a:gd name="connsiteX2" fmla="*/ 762 w 23088"/>
                  <a:gd name="connsiteY2" fmla="*/ 0 h 14020"/>
                  <a:gd name="connsiteX3" fmla="*/ 305 w 23088"/>
                  <a:gd name="connsiteY3" fmla="*/ 914 h 14020"/>
                  <a:gd name="connsiteX4" fmla="*/ 0 w 23088"/>
                  <a:gd name="connsiteY4" fmla="*/ 2591 h 14020"/>
                  <a:gd name="connsiteX5" fmla="*/ 914 w 23088"/>
                  <a:gd name="connsiteY5" fmla="*/ 4191 h 14020"/>
                  <a:gd name="connsiteX6" fmla="*/ 4191 w 23088"/>
                  <a:gd name="connsiteY6" fmla="*/ 4801 h 14020"/>
                  <a:gd name="connsiteX7" fmla="*/ 4648 w 23088"/>
                  <a:gd name="connsiteY7" fmla="*/ 5410 h 14020"/>
                  <a:gd name="connsiteX8" fmla="*/ 6553 w 23088"/>
                  <a:gd name="connsiteY8" fmla="*/ 6706 h 14020"/>
                  <a:gd name="connsiteX9" fmla="*/ 11277 w 23088"/>
                  <a:gd name="connsiteY9" fmla="*/ 7467 h 14020"/>
                  <a:gd name="connsiteX10" fmla="*/ 14554 w 23088"/>
                  <a:gd name="connsiteY10" fmla="*/ 9372 h 14020"/>
                  <a:gd name="connsiteX11" fmla="*/ 16078 w 23088"/>
                  <a:gd name="connsiteY11" fmla="*/ 12344 h 14020"/>
                  <a:gd name="connsiteX12" fmla="*/ 17983 w 23088"/>
                  <a:gd name="connsiteY12" fmla="*/ 13335 h 14020"/>
                  <a:gd name="connsiteX13" fmla="*/ 20421 w 23088"/>
                  <a:gd name="connsiteY13" fmla="*/ 14021 h 14020"/>
                  <a:gd name="connsiteX14" fmla="*/ 23089 w 23088"/>
                  <a:gd name="connsiteY14" fmla="*/ 12725 h 14020"/>
                  <a:gd name="connsiteX15" fmla="*/ 21641 w 23088"/>
                  <a:gd name="connsiteY15" fmla="*/ 11125 h 1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88" h="14020">
                    <a:moveTo>
                      <a:pt x="18212" y="8763"/>
                    </a:moveTo>
                    <a:lnTo>
                      <a:pt x="3810" y="838"/>
                    </a:lnTo>
                    <a:lnTo>
                      <a:pt x="762" y="0"/>
                    </a:lnTo>
                    <a:lnTo>
                      <a:pt x="305" y="914"/>
                    </a:lnTo>
                    <a:lnTo>
                      <a:pt x="0" y="2591"/>
                    </a:lnTo>
                    <a:lnTo>
                      <a:pt x="914" y="4191"/>
                    </a:lnTo>
                    <a:lnTo>
                      <a:pt x="4191" y="4801"/>
                    </a:lnTo>
                    <a:lnTo>
                      <a:pt x="4648" y="5410"/>
                    </a:lnTo>
                    <a:lnTo>
                      <a:pt x="6553" y="6706"/>
                    </a:lnTo>
                    <a:lnTo>
                      <a:pt x="11277" y="7467"/>
                    </a:lnTo>
                    <a:lnTo>
                      <a:pt x="14554" y="9372"/>
                    </a:lnTo>
                    <a:lnTo>
                      <a:pt x="16078" y="12344"/>
                    </a:lnTo>
                    <a:lnTo>
                      <a:pt x="17983" y="13335"/>
                    </a:lnTo>
                    <a:lnTo>
                      <a:pt x="20421" y="14021"/>
                    </a:lnTo>
                    <a:lnTo>
                      <a:pt x="23089" y="12725"/>
                    </a:lnTo>
                    <a:lnTo>
                      <a:pt x="21641" y="111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7" name="Freeform: Shape 2076">
                <a:extLst>
                  <a:ext uri="{FF2B5EF4-FFF2-40B4-BE49-F238E27FC236}">
                    <a16:creationId xmlns:a16="http://schemas.microsoft.com/office/drawing/2014/main" id="{DCFAB859-2010-4D48-81F3-BBE83B085FBE}"/>
                  </a:ext>
                </a:extLst>
              </p:cNvPr>
              <p:cNvSpPr/>
              <p:nvPr/>
            </p:nvSpPr>
            <p:spPr>
              <a:xfrm>
                <a:off x="11549253" y="4982489"/>
                <a:ext cx="42138" cy="24307"/>
              </a:xfrm>
              <a:custGeom>
                <a:avLst/>
                <a:gdLst>
                  <a:gd name="connsiteX0" fmla="*/ 38862 w 42138"/>
                  <a:gd name="connsiteY0" fmla="*/ 19583 h 24307"/>
                  <a:gd name="connsiteX1" fmla="*/ 33756 w 42138"/>
                  <a:gd name="connsiteY1" fmla="*/ 11659 h 24307"/>
                  <a:gd name="connsiteX2" fmla="*/ 31775 w 42138"/>
                  <a:gd name="connsiteY2" fmla="*/ 9601 h 24307"/>
                  <a:gd name="connsiteX3" fmla="*/ 28575 w 42138"/>
                  <a:gd name="connsiteY3" fmla="*/ 10516 h 24307"/>
                  <a:gd name="connsiteX4" fmla="*/ 24384 w 42138"/>
                  <a:gd name="connsiteY4" fmla="*/ 8992 h 24307"/>
                  <a:gd name="connsiteX5" fmla="*/ 21564 w 42138"/>
                  <a:gd name="connsiteY5" fmla="*/ 9372 h 24307"/>
                  <a:gd name="connsiteX6" fmla="*/ 16687 w 42138"/>
                  <a:gd name="connsiteY6" fmla="*/ 7087 h 24307"/>
                  <a:gd name="connsiteX7" fmla="*/ 16002 w 42138"/>
                  <a:gd name="connsiteY7" fmla="*/ 6477 h 24307"/>
                  <a:gd name="connsiteX8" fmla="*/ 14326 w 42138"/>
                  <a:gd name="connsiteY8" fmla="*/ 5715 h 24307"/>
                  <a:gd name="connsiteX9" fmla="*/ 7391 w 42138"/>
                  <a:gd name="connsiteY9" fmla="*/ 1295 h 24307"/>
                  <a:gd name="connsiteX10" fmla="*/ 3734 w 42138"/>
                  <a:gd name="connsiteY10" fmla="*/ 0 h 24307"/>
                  <a:gd name="connsiteX11" fmla="*/ 762 w 42138"/>
                  <a:gd name="connsiteY11" fmla="*/ 0 h 24307"/>
                  <a:gd name="connsiteX12" fmla="*/ 0 w 42138"/>
                  <a:gd name="connsiteY12" fmla="*/ 2972 h 24307"/>
                  <a:gd name="connsiteX13" fmla="*/ 304 w 42138"/>
                  <a:gd name="connsiteY13" fmla="*/ 4724 h 24307"/>
                  <a:gd name="connsiteX14" fmla="*/ 4343 w 42138"/>
                  <a:gd name="connsiteY14" fmla="*/ 4877 h 24307"/>
                  <a:gd name="connsiteX15" fmla="*/ 7849 w 42138"/>
                  <a:gd name="connsiteY15" fmla="*/ 6020 h 24307"/>
                  <a:gd name="connsiteX16" fmla="*/ 8306 w 42138"/>
                  <a:gd name="connsiteY16" fmla="*/ 9678 h 24307"/>
                  <a:gd name="connsiteX17" fmla="*/ 9829 w 42138"/>
                  <a:gd name="connsiteY17" fmla="*/ 11049 h 24307"/>
                  <a:gd name="connsiteX18" fmla="*/ 9754 w 42138"/>
                  <a:gd name="connsiteY18" fmla="*/ 13945 h 24307"/>
                  <a:gd name="connsiteX19" fmla="*/ 19430 w 42138"/>
                  <a:gd name="connsiteY19" fmla="*/ 19812 h 24307"/>
                  <a:gd name="connsiteX20" fmla="*/ 24079 w 42138"/>
                  <a:gd name="connsiteY20" fmla="*/ 21641 h 24307"/>
                  <a:gd name="connsiteX21" fmla="*/ 29337 w 42138"/>
                  <a:gd name="connsiteY21" fmla="*/ 22479 h 24307"/>
                  <a:gd name="connsiteX22" fmla="*/ 32461 w 42138"/>
                  <a:gd name="connsiteY22" fmla="*/ 24003 h 24307"/>
                  <a:gd name="connsiteX23" fmla="*/ 35509 w 42138"/>
                  <a:gd name="connsiteY23" fmla="*/ 23393 h 24307"/>
                  <a:gd name="connsiteX24" fmla="*/ 39395 w 42138"/>
                  <a:gd name="connsiteY24" fmla="*/ 24308 h 24307"/>
                  <a:gd name="connsiteX25" fmla="*/ 42139 w 42138"/>
                  <a:gd name="connsiteY25" fmla="*/ 24003 h 24307"/>
                  <a:gd name="connsiteX26" fmla="*/ 38862 w 42138"/>
                  <a:gd name="connsiteY26" fmla="*/ 22174 h 2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138" h="24307">
                    <a:moveTo>
                      <a:pt x="38862" y="19583"/>
                    </a:moveTo>
                    <a:lnTo>
                      <a:pt x="33756" y="11659"/>
                    </a:lnTo>
                    <a:lnTo>
                      <a:pt x="31775" y="9601"/>
                    </a:lnTo>
                    <a:lnTo>
                      <a:pt x="28575" y="10516"/>
                    </a:lnTo>
                    <a:lnTo>
                      <a:pt x="24384" y="8992"/>
                    </a:lnTo>
                    <a:lnTo>
                      <a:pt x="21564" y="9372"/>
                    </a:lnTo>
                    <a:lnTo>
                      <a:pt x="16687" y="7087"/>
                    </a:lnTo>
                    <a:lnTo>
                      <a:pt x="16002" y="6477"/>
                    </a:lnTo>
                    <a:lnTo>
                      <a:pt x="14326" y="5715"/>
                    </a:lnTo>
                    <a:lnTo>
                      <a:pt x="7391" y="1295"/>
                    </a:lnTo>
                    <a:lnTo>
                      <a:pt x="3734" y="0"/>
                    </a:lnTo>
                    <a:lnTo>
                      <a:pt x="762" y="0"/>
                    </a:lnTo>
                    <a:lnTo>
                      <a:pt x="0" y="2972"/>
                    </a:lnTo>
                    <a:lnTo>
                      <a:pt x="304" y="4724"/>
                    </a:lnTo>
                    <a:lnTo>
                      <a:pt x="4343" y="4877"/>
                    </a:lnTo>
                    <a:lnTo>
                      <a:pt x="7849" y="6020"/>
                    </a:lnTo>
                    <a:lnTo>
                      <a:pt x="8306" y="9678"/>
                    </a:lnTo>
                    <a:lnTo>
                      <a:pt x="9829" y="11049"/>
                    </a:lnTo>
                    <a:lnTo>
                      <a:pt x="9754" y="13945"/>
                    </a:lnTo>
                    <a:lnTo>
                      <a:pt x="19430" y="19812"/>
                    </a:lnTo>
                    <a:lnTo>
                      <a:pt x="24079" y="21641"/>
                    </a:lnTo>
                    <a:lnTo>
                      <a:pt x="29337" y="22479"/>
                    </a:lnTo>
                    <a:lnTo>
                      <a:pt x="32461" y="24003"/>
                    </a:lnTo>
                    <a:lnTo>
                      <a:pt x="35509" y="23393"/>
                    </a:lnTo>
                    <a:lnTo>
                      <a:pt x="39395" y="24308"/>
                    </a:lnTo>
                    <a:lnTo>
                      <a:pt x="42139" y="24003"/>
                    </a:lnTo>
                    <a:lnTo>
                      <a:pt x="38862" y="2217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8" name="Freeform: Shape 2077">
                <a:extLst>
                  <a:ext uri="{FF2B5EF4-FFF2-40B4-BE49-F238E27FC236}">
                    <a16:creationId xmlns:a16="http://schemas.microsoft.com/office/drawing/2014/main" id="{4D4EF74E-0043-498D-BB9C-3F822361557E}"/>
                  </a:ext>
                </a:extLst>
              </p:cNvPr>
              <p:cNvSpPr/>
              <p:nvPr/>
            </p:nvSpPr>
            <p:spPr>
              <a:xfrm>
                <a:off x="11655933" y="5372861"/>
                <a:ext cx="114985" cy="89687"/>
              </a:xfrm>
              <a:custGeom>
                <a:avLst/>
                <a:gdLst>
                  <a:gd name="connsiteX0" fmla="*/ 98146 w 114985"/>
                  <a:gd name="connsiteY0" fmla="*/ 85268 h 89687"/>
                  <a:gd name="connsiteX1" fmla="*/ 106070 w 114985"/>
                  <a:gd name="connsiteY1" fmla="*/ 89688 h 89687"/>
                  <a:gd name="connsiteX2" fmla="*/ 108432 w 114985"/>
                  <a:gd name="connsiteY2" fmla="*/ 88849 h 89687"/>
                  <a:gd name="connsiteX3" fmla="*/ 110947 w 114985"/>
                  <a:gd name="connsiteY3" fmla="*/ 88773 h 89687"/>
                  <a:gd name="connsiteX4" fmla="*/ 113690 w 114985"/>
                  <a:gd name="connsiteY4" fmla="*/ 87554 h 89687"/>
                  <a:gd name="connsiteX5" fmla="*/ 114986 w 114985"/>
                  <a:gd name="connsiteY5" fmla="*/ 85039 h 89687"/>
                  <a:gd name="connsiteX6" fmla="*/ 112548 w 114985"/>
                  <a:gd name="connsiteY6" fmla="*/ 78181 h 89687"/>
                  <a:gd name="connsiteX7" fmla="*/ 107823 w 114985"/>
                  <a:gd name="connsiteY7" fmla="*/ 75209 h 89687"/>
                  <a:gd name="connsiteX8" fmla="*/ 102717 w 114985"/>
                  <a:gd name="connsiteY8" fmla="*/ 72695 h 89687"/>
                  <a:gd name="connsiteX9" fmla="*/ 98831 w 114985"/>
                  <a:gd name="connsiteY9" fmla="*/ 69419 h 89687"/>
                  <a:gd name="connsiteX10" fmla="*/ 95174 w 114985"/>
                  <a:gd name="connsiteY10" fmla="*/ 65837 h 89687"/>
                  <a:gd name="connsiteX11" fmla="*/ 87783 w 114985"/>
                  <a:gd name="connsiteY11" fmla="*/ 59969 h 89687"/>
                  <a:gd name="connsiteX12" fmla="*/ 78258 w 114985"/>
                  <a:gd name="connsiteY12" fmla="*/ 53797 h 89687"/>
                  <a:gd name="connsiteX13" fmla="*/ 74066 w 114985"/>
                  <a:gd name="connsiteY13" fmla="*/ 52121 h 89687"/>
                  <a:gd name="connsiteX14" fmla="*/ 71552 w 114985"/>
                  <a:gd name="connsiteY14" fmla="*/ 49987 h 89687"/>
                  <a:gd name="connsiteX15" fmla="*/ 69189 w 114985"/>
                  <a:gd name="connsiteY15" fmla="*/ 48997 h 89687"/>
                  <a:gd name="connsiteX16" fmla="*/ 67361 w 114985"/>
                  <a:gd name="connsiteY16" fmla="*/ 46863 h 89687"/>
                  <a:gd name="connsiteX17" fmla="*/ 62941 w 114985"/>
                  <a:gd name="connsiteY17" fmla="*/ 45111 h 89687"/>
                  <a:gd name="connsiteX18" fmla="*/ 59893 w 114985"/>
                  <a:gd name="connsiteY18" fmla="*/ 41605 h 89687"/>
                  <a:gd name="connsiteX19" fmla="*/ 54635 w 114985"/>
                  <a:gd name="connsiteY19" fmla="*/ 37643 h 89687"/>
                  <a:gd name="connsiteX20" fmla="*/ 53569 w 114985"/>
                  <a:gd name="connsiteY20" fmla="*/ 36119 h 89687"/>
                  <a:gd name="connsiteX21" fmla="*/ 53264 w 114985"/>
                  <a:gd name="connsiteY21" fmla="*/ 33604 h 89687"/>
                  <a:gd name="connsiteX22" fmla="*/ 52044 w 114985"/>
                  <a:gd name="connsiteY22" fmla="*/ 31852 h 89687"/>
                  <a:gd name="connsiteX23" fmla="*/ 49225 w 114985"/>
                  <a:gd name="connsiteY23" fmla="*/ 29871 h 89687"/>
                  <a:gd name="connsiteX24" fmla="*/ 47091 w 114985"/>
                  <a:gd name="connsiteY24" fmla="*/ 27051 h 89687"/>
                  <a:gd name="connsiteX25" fmla="*/ 44729 w 114985"/>
                  <a:gd name="connsiteY25" fmla="*/ 25146 h 89687"/>
                  <a:gd name="connsiteX26" fmla="*/ 41605 w 114985"/>
                  <a:gd name="connsiteY26" fmla="*/ 24156 h 89687"/>
                  <a:gd name="connsiteX27" fmla="*/ 36348 w 114985"/>
                  <a:gd name="connsiteY27" fmla="*/ 21565 h 89687"/>
                  <a:gd name="connsiteX28" fmla="*/ 21335 w 114985"/>
                  <a:gd name="connsiteY28" fmla="*/ 9601 h 89687"/>
                  <a:gd name="connsiteX29" fmla="*/ 15393 w 114985"/>
                  <a:gd name="connsiteY29" fmla="*/ 5639 h 89687"/>
                  <a:gd name="connsiteX30" fmla="*/ 10744 w 114985"/>
                  <a:gd name="connsiteY30" fmla="*/ 6706 h 89687"/>
                  <a:gd name="connsiteX31" fmla="*/ 6401 w 114985"/>
                  <a:gd name="connsiteY31" fmla="*/ 4267 h 89687"/>
                  <a:gd name="connsiteX32" fmla="*/ 838 w 114985"/>
                  <a:gd name="connsiteY32" fmla="*/ 0 h 89687"/>
                  <a:gd name="connsiteX33" fmla="*/ 76 w 114985"/>
                  <a:gd name="connsiteY33" fmla="*/ 1296 h 89687"/>
                  <a:gd name="connsiteX34" fmla="*/ 0 w 114985"/>
                  <a:gd name="connsiteY34" fmla="*/ 3734 h 89687"/>
                  <a:gd name="connsiteX35" fmla="*/ 1067 w 114985"/>
                  <a:gd name="connsiteY35" fmla="*/ 5487 h 89687"/>
                  <a:gd name="connsiteX36" fmla="*/ 3276 w 114985"/>
                  <a:gd name="connsiteY36" fmla="*/ 6554 h 89687"/>
                  <a:gd name="connsiteX37" fmla="*/ 4648 w 114985"/>
                  <a:gd name="connsiteY37" fmla="*/ 8306 h 89687"/>
                  <a:gd name="connsiteX38" fmla="*/ 4419 w 114985"/>
                  <a:gd name="connsiteY38" fmla="*/ 10973 h 89687"/>
                  <a:gd name="connsiteX39" fmla="*/ 5105 w 114985"/>
                  <a:gd name="connsiteY39" fmla="*/ 13564 h 89687"/>
                  <a:gd name="connsiteX40" fmla="*/ 10668 w 114985"/>
                  <a:gd name="connsiteY40" fmla="*/ 19660 h 89687"/>
                  <a:gd name="connsiteX41" fmla="*/ 13030 w 114985"/>
                  <a:gd name="connsiteY41" fmla="*/ 23927 h 89687"/>
                  <a:gd name="connsiteX42" fmla="*/ 16154 w 114985"/>
                  <a:gd name="connsiteY42" fmla="*/ 27584 h 89687"/>
                  <a:gd name="connsiteX43" fmla="*/ 20193 w 114985"/>
                  <a:gd name="connsiteY43" fmla="*/ 30633 h 89687"/>
                  <a:gd name="connsiteX44" fmla="*/ 23927 w 114985"/>
                  <a:gd name="connsiteY44" fmla="*/ 34062 h 89687"/>
                  <a:gd name="connsiteX45" fmla="*/ 31699 w 114985"/>
                  <a:gd name="connsiteY45" fmla="*/ 42443 h 89687"/>
                  <a:gd name="connsiteX46" fmla="*/ 34519 w 114985"/>
                  <a:gd name="connsiteY46" fmla="*/ 46025 h 89687"/>
                  <a:gd name="connsiteX47" fmla="*/ 37642 w 114985"/>
                  <a:gd name="connsiteY47" fmla="*/ 47473 h 89687"/>
                  <a:gd name="connsiteX48" fmla="*/ 46711 w 114985"/>
                  <a:gd name="connsiteY48" fmla="*/ 55474 h 89687"/>
                  <a:gd name="connsiteX49" fmla="*/ 50063 w 114985"/>
                  <a:gd name="connsiteY49" fmla="*/ 57683 h 89687"/>
                  <a:gd name="connsiteX50" fmla="*/ 53873 w 114985"/>
                  <a:gd name="connsiteY50" fmla="*/ 59055 h 89687"/>
                  <a:gd name="connsiteX51" fmla="*/ 61340 w 114985"/>
                  <a:gd name="connsiteY51" fmla="*/ 63475 h 89687"/>
                  <a:gd name="connsiteX52" fmla="*/ 66141 w 114985"/>
                  <a:gd name="connsiteY52" fmla="*/ 65609 h 89687"/>
                  <a:gd name="connsiteX53" fmla="*/ 69189 w 114985"/>
                  <a:gd name="connsiteY53" fmla="*/ 68656 h 89687"/>
                  <a:gd name="connsiteX54" fmla="*/ 73457 w 114985"/>
                  <a:gd name="connsiteY54" fmla="*/ 70866 h 89687"/>
                  <a:gd name="connsiteX55" fmla="*/ 79781 w 114985"/>
                  <a:gd name="connsiteY55" fmla="*/ 72847 h 89687"/>
                  <a:gd name="connsiteX56" fmla="*/ 80848 w 114985"/>
                  <a:gd name="connsiteY56" fmla="*/ 74143 h 89687"/>
                  <a:gd name="connsiteX57" fmla="*/ 81610 w 114985"/>
                  <a:gd name="connsiteY57" fmla="*/ 76353 h 89687"/>
                  <a:gd name="connsiteX58" fmla="*/ 82906 w 114985"/>
                  <a:gd name="connsiteY58" fmla="*/ 78181 h 89687"/>
                  <a:gd name="connsiteX59" fmla="*/ 87325 w 114985"/>
                  <a:gd name="connsiteY59" fmla="*/ 80772 h 89687"/>
                  <a:gd name="connsiteX60" fmla="*/ 92202 w 114985"/>
                  <a:gd name="connsiteY60" fmla="*/ 82448 h 89687"/>
                  <a:gd name="connsiteX61" fmla="*/ 92964 w 114985"/>
                  <a:gd name="connsiteY61" fmla="*/ 83896 h 89687"/>
                  <a:gd name="connsiteX62" fmla="*/ 94183 w 114985"/>
                  <a:gd name="connsiteY62" fmla="*/ 84887 h 89687"/>
                  <a:gd name="connsiteX63" fmla="*/ 96317 w 114985"/>
                  <a:gd name="connsiteY63" fmla="*/ 84582 h 8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14985" h="89687">
                    <a:moveTo>
                      <a:pt x="98146" y="85268"/>
                    </a:moveTo>
                    <a:lnTo>
                      <a:pt x="106070" y="89688"/>
                    </a:lnTo>
                    <a:lnTo>
                      <a:pt x="108432" y="88849"/>
                    </a:lnTo>
                    <a:lnTo>
                      <a:pt x="110947" y="88773"/>
                    </a:lnTo>
                    <a:lnTo>
                      <a:pt x="113690" y="87554"/>
                    </a:lnTo>
                    <a:lnTo>
                      <a:pt x="114986" y="85039"/>
                    </a:lnTo>
                    <a:lnTo>
                      <a:pt x="112548" y="78181"/>
                    </a:lnTo>
                    <a:lnTo>
                      <a:pt x="107823" y="75209"/>
                    </a:lnTo>
                    <a:lnTo>
                      <a:pt x="102717" y="72695"/>
                    </a:lnTo>
                    <a:lnTo>
                      <a:pt x="98831" y="69419"/>
                    </a:lnTo>
                    <a:lnTo>
                      <a:pt x="95174" y="65837"/>
                    </a:lnTo>
                    <a:lnTo>
                      <a:pt x="87783" y="59969"/>
                    </a:lnTo>
                    <a:lnTo>
                      <a:pt x="78258" y="53797"/>
                    </a:lnTo>
                    <a:lnTo>
                      <a:pt x="74066" y="52121"/>
                    </a:lnTo>
                    <a:lnTo>
                      <a:pt x="71552" y="49987"/>
                    </a:lnTo>
                    <a:lnTo>
                      <a:pt x="69189" y="48997"/>
                    </a:lnTo>
                    <a:lnTo>
                      <a:pt x="67361" y="46863"/>
                    </a:lnTo>
                    <a:lnTo>
                      <a:pt x="62941" y="45111"/>
                    </a:lnTo>
                    <a:lnTo>
                      <a:pt x="59893" y="41605"/>
                    </a:lnTo>
                    <a:lnTo>
                      <a:pt x="54635" y="37643"/>
                    </a:lnTo>
                    <a:lnTo>
                      <a:pt x="53569" y="36119"/>
                    </a:lnTo>
                    <a:lnTo>
                      <a:pt x="53264" y="33604"/>
                    </a:lnTo>
                    <a:lnTo>
                      <a:pt x="52044" y="31852"/>
                    </a:lnTo>
                    <a:lnTo>
                      <a:pt x="49225" y="29871"/>
                    </a:lnTo>
                    <a:lnTo>
                      <a:pt x="47091" y="27051"/>
                    </a:lnTo>
                    <a:lnTo>
                      <a:pt x="44729" y="25146"/>
                    </a:lnTo>
                    <a:lnTo>
                      <a:pt x="41605" y="24156"/>
                    </a:lnTo>
                    <a:lnTo>
                      <a:pt x="36348" y="21565"/>
                    </a:lnTo>
                    <a:lnTo>
                      <a:pt x="21335" y="9601"/>
                    </a:lnTo>
                    <a:lnTo>
                      <a:pt x="15393" y="5639"/>
                    </a:lnTo>
                    <a:lnTo>
                      <a:pt x="10744" y="6706"/>
                    </a:lnTo>
                    <a:lnTo>
                      <a:pt x="6401" y="4267"/>
                    </a:lnTo>
                    <a:lnTo>
                      <a:pt x="838" y="0"/>
                    </a:lnTo>
                    <a:lnTo>
                      <a:pt x="76" y="1296"/>
                    </a:lnTo>
                    <a:lnTo>
                      <a:pt x="0" y="3734"/>
                    </a:lnTo>
                    <a:lnTo>
                      <a:pt x="1067" y="5487"/>
                    </a:lnTo>
                    <a:lnTo>
                      <a:pt x="3276" y="6554"/>
                    </a:lnTo>
                    <a:lnTo>
                      <a:pt x="4648" y="8306"/>
                    </a:lnTo>
                    <a:lnTo>
                      <a:pt x="4419" y="10973"/>
                    </a:lnTo>
                    <a:lnTo>
                      <a:pt x="5105" y="13564"/>
                    </a:lnTo>
                    <a:lnTo>
                      <a:pt x="10668" y="19660"/>
                    </a:lnTo>
                    <a:lnTo>
                      <a:pt x="13030" y="23927"/>
                    </a:lnTo>
                    <a:lnTo>
                      <a:pt x="16154" y="27584"/>
                    </a:lnTo>
                    <a:lnTo>
                      <a:pt x="20193" y="30633"/>
                    </a:lnTo>
                    <a:lnTo>
                      <a:pt x="23927" y="34062"/>
                    </a:lnTo>
                    <a:lnTo>
                      <a:pt x="31699" y="42443"/>
                    </a:lnTo>
                    <a:lnTo>
                      <a:pt x="34519" y="46025"/>
                    </a:lnTo>
                    <a:lnTo>
                      <a:pt x="37642" y="47473"/>
                    </a:lnTo>
                    <a:lnTo>
                      <a:pt x="46711" y="55474"/>
                    </a:lnTo>
                    <a:lnTo>
                      <a:pt x="50063" y="57683"/>
                    </a:lnTo>
                    <a:lnTo>
                      <a:pt x="53873" y="59055"/>
                    </a:lnTo>
                    <a:lnTo>
                      <a:pt x="61340" y="63475"/>
                    </a:lnTo>
                    <a:lnTo>
                      <a:pt x="66141" y="65609"/>
                    </a:lnTo>
                    <a:lnTo>
                      <a:pt x="69189" y="68656"/>
                    </a:lnTo>
                    <a:lnTo>
                      <a:pt x="73457" y="70866"/>
                    </a:lnTo>
                    <a:lnTo>
                      <a:pt x="79781" y="72847"/>
                    </a:lnTo>
                    <a:lnTo>
                      <a:pt x="80848" y="74143"/>
                    </a:lnTo>
                    <a:lnTo>
                      <a:pt x="81610" y="76353"/>
                    </a:lnTo>
                    <a:lnTo>
                      <a:pt x="82906" y="78181"/>
                    </a:lnTo>
                    <a:lnTo>
                      <a:pt x="87325" y="80772"/>
                    </a:lnTo>
                    <a:lnTo>
                      <a:pt x="92202" y="82448"/>
                    </a:lnTo>
                    <a:lnTo>
                      <a:pt x="92964" y="83896"/>
                    </a:lnTo>
                    <a:lnTo>
                      <a:pt x="94183" y="84887"/>
                    </a:lnTo>
                    <a:lnTo>
                      <a:pt x="96317" y="845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9" name="Freeform: Shape 2078">
                <a:extLst>
                  <a:ext uri="{FF2B5EF4-FFF2-40B4-BE49-F238E27FC236}">
                    <a16:creationId xmlns:a16="http://schemas.microsoft.com/office/drawing/2014/main" id="{6E1B506C-5CC1-41DD-9CE9-E6A7AA66E532}"/>
                  </a:ext>
                </a:extLst>
              </p:cNvPr>
              <p:cNvSpPr/>
              <p:nvPr/>
            </p:nvSpPr>
            <p:spPr>
              <a:xfrm>
                <a:off x="11632235" y="2001774"/>
                <a:ext cx="47852" cy="40462"/>
              </a:xfrm>
              <a:custGeom>
                <a:avLst/>
                <a:gdLst>
                  <a:gd name="connsiteX0" fmla="*/ 46100 w 47852"/>
                  <a:gd name="connsiteY0" fmla="*/ 19355 h 40462"/>
                  <a:gd name="connsiteX1" fmla="*/ 47853 w 47852"/>
                  <a:gd name="connsiteY1" fmla="*/ 14478 h 40462"/>
                  <a:gd name="connsiteX2" fmla="*/ 46558 w 47852"/>
                  <a:gd name="connsiteY2" fmla="*/ 6477 h 40462"/>
                  <a:gd name="connsiteX3" fmla="*/ 44424 w 47852"/>
                  <a:gd name="connsiteY3" fmla="*/ 305 h 40462"/>
                  <a:gd name="connsiteX4" fmla="*/ 42290 w 47852"/>
                  <a:gd name="connsiteY4" fmla="*/ 0 h 40462"/>
                  <a:gd name="connsiteX5" fmla="*/ 30099 w 47852"/>
                  <a:gd name="connsiteY5" fmla="*/ 7467 h 40462"/>
                  <a:gd name="connsiteX6" fmla="*/ 12954 w 47852"/>
                  <a:gd name="connsiteY6" fmla="*/ 12039 h 40462"/>
                  <a:gd name="connsiteX7" fmla="*/ 13182 w 47852"/>
                  <a:gd name="connsiteY7" fmla="*/ 14402 h 40462"/>
                  <a:gd name="connsiteX8" fmla="*/ 13868 w 47852"/>
                  <a:gd name="connsiteY8" fmla="*/ 16840 h 40462"/>
                  <a:gd name="connsiteX9" fmla="*/ 11658 w 47852"/>
                  <a:gd name="connsiteY9" fmla="*/ 24232 h 40462"/>
                  <a:gd name="connsiteX10" fmla="*/ 5791 w 47852"/>
                  <a:gd name="connsiteY10" fmla="*/ 33071 h 40462"/>
                  <a:gd name="connsiteX11" fmla="*/ 0 w 47852"/>
                  <a:gd name="connsiteY11" fmla="*/ 36576 h 40462"/>
                  <a:gd name="connsiteX12" fmla="*/ 228 w 47852"/>
                  <a:gd name="connsiteY12" fmla="*/ 38405 h 40462"/>
                  <a:gd name="connsiteX13" fmla="*/ 838 w 47852"/>
                  <a:gd name="connsiteY13" fmla="*/ 39624 h 40462"/>
                  <a:gd name="connsiteX14" fmla="*/ 1752 w 47852"/>
                  <a:gd name="connsiteY14" fmla="*/ 40462 h 40462"/>
                  <a:gd name="connsiteX15" fmla="*/ 8077 w 47852"/>
                  <a:gd name="connsiteY15" fmla="*/ 35204 h 40462"/>
                  <a:gd name="connsiteX16" fmla="*/ 20650 w 47852"/>
                  <a:gd name="connsiteY16" fmla="*/ 27279 h 40462"/>
                  <a:gd name="connsiteX17" fmla="*/ 33071 w 47852"/>
                  <a:gd name="connsiteY17" fmla="*/ 21945 h 4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852" h="40462">
                    <a:moveTo>
                      <a:pt x="46100" y="19355"/>
                    </a:moveTo>
                    <a:lnTo>
                      <a:pt x="47853" y="14478"/>
                    </a:lnTo>
                    <a:lnTo>
                      <a:pt x="46558" y="6477"/>
                    </a:lnTo>
                    <a:lnTo>
                      <a:pt x="44424" y="305"/>
                    </a:lnTo>
                    <a:lnTo>
                      <a:pt x="42290" y="0"/>
                    </a:lnTo>
                    <a:lnTo>
                      <a:pt x="30099" y="7467"/>
                    </a:lnTo>
                    <a:lnTo>
                      <a:pt x="12954" y="12039"/>
                    </a:lnTo>
                    <a:lnTo>
                      <a:pt x="13182" y="14402"/>
                    </a:lnTo>
                    <a:lnTo>
                      <a:pt x="13868" y="16840"/>
                    </a:lnTo>
                    <a:lnTo>
                      <a:pt x="11658" y="24232"/>
                    </a:lnTo>
                    <a:lnTo>
                      <a:pt x="5791" y="33071"/>
                    </a:lnTo>
                    <a:lnTo>
                      <a:pt x="0" y="36576"/>
                    </a:lnTo>
                    <a:lnTo>
                      <a:pt x="228" y="38405"/>
                    </a:lnTo>
                    <a:lnTo>
                      <a:pt x="838" y="39624"/>
                    </a:lnTo>
                    <a:lnTo>
                      <a:pt x="1752" y="40462"/>
                    </a:lnTo>
                    <a:lnTo>
                      <a:pt x="8077" y="35204"/>
                    </a:lnTo>
                    <a:lnTo>
                      <a:pt x="20650" y="27279"/>
                    </a:lnTo>
                    <a:lnTo>
                      <a:pt x="33071" y="2194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0" name="Freeform: Shape 2079">
                <a:extLst>
                  <a:ext uri="{FF2B5EF4-FFF2-40B4-BE49-F238E27FC236}">
                    <a16:creationId xmlns:a16="http://schemas.microsoft.com/office/drawing/2014/main" id="{164D9B78-8B4E-474F-A217-C4EBF9FBA638}"/>
                  </a:ext>
                </a:extLst>
              </p:cNvPr>
              <p:cNvSpPr/>
              <p:nvPr/>
            </p:nvSpPr>
            <p:spPr>
              <a:xfrm>
                <a:off x="11484254" y="4946218"/>
                <a:ext cx="46939" cy="25527"/>
              </a:xfrm>
              <a:custGeom>
                <a:avLst/>
                <a:gdLst>
                  <a:gd name="connsiteX0" fmla="*/ 44273 w 46939"/>
                  <a:gd name="connsiteY0" fmla="*/ 17221 h 25527"/>
                  <a:gd name="connsiteX1" fmla="*/ 41605 w 46939"/>
                  <a:gd name="connsiteY1" fmla="*/ 16383 h 25527"/>
                  <a:gd name="connsiteX2" fmla="*/ 39472 w 46939"/>
                  <a:gd name="connsiteY2" fmla="*/ 12421 h 25527"/>
                  <a:gd name="connsiteX3" fmla="*/ 35509 w 46939"/>
                  <a:gd name="connsiteY3" fmla="*/ 10363 h 25527"/>
                  <a:gd name="connsiteX4" fmla="*/ 28880 w 46939"/>
                  <a:gd name="connsiteY4" fmla="*/ 5944 h 25527"/>
                  <a:gd name="connsiteX5" fmla="*/ 17678 w 46939"/>
                  <a:gd name="connsiteY5" fmla="*/ 5791 h 25527"/>
                  <a:gd name="connsiteX6" fmla="*/ 14021 w 46939"/>
                  <a:gd name="connsiteY6" fmla="*/ 6325 h 25527"/>
                  <a:gd name="connsiteX7" fmla="*/ 5486 w 46939"/>
                  <a:gd name="connsiteY7" fmla="*/ 76 h 25527"/>
                  <a:gd name="connsiteX8" fmla="*/ 3048 w 46939"/>
                  <a:gd name="connsiteY8" fmla="*/ 0 h 25527"/>
                  <a:gd name="connsiteX9" fmla="*/ 686 w 46939"/>
                  <a:gd name="connsiteY9" fmla="*/ 1677 h 25527"/>
                  <a:gd name="connsiteX10" fmla="*/ 0 w 46939"/>
                  <a:gd name="connsiteY10" fmla="*/ 3277 h 25527"/>
                  <a:gd name="connsiteX11" fmla="*/ 153 w 46939"/>
                  <a:gd name="connsiteY11" fmla="*/ 7773 h 25527"/>
                  <a:gd name="connsiteX12" fmla="*/ 533 w 46939"/>
                  <a:gd name="connsiteY12" fmla="*/ 10211 h 25527"/>
                  <a:gd name="connsiteX13" fmla="*/ 2819 w 46939"/>
                  <a:gd name="connsiteY13" fmla="*/ 14249 h 25527"/>
                  <a:gd name="connsiteX14" fmla="*/ 5715 w 46939"/>
                  <a:gd name="connsiteY14" fmla="*/ 17678 h 25527"/>
                  <a:gd name="connsiteX15" fmla="*/ 7544 w 46939"/>
                  <a:gd name="connsiteY15" fmla="*/ 19126 h 25527"/>
                  <a:gd name="connsiteX16" fmla="*/ 9525 w 46939"/>
                  <a:gd name="connsiteY16" fmla="*/ 20269 h 25527"/>
                  <a:gd name="connsiteX17" fmla="*/ 15316 w 46939"/>
                  <a:gd name="connsiteY17" fmla="*/ 21031 h 25527"/>
                  <a:gd name="connsiteX18" fmla="*/ 27584 w 46939"/>
                  <a:gd name="connsiteY18" fmla="*/ 21412 h 25527"/>
                  <a:gd name="connsiteX19" fmla="*/ 33833 w 46939"/>
                  <a:gd name="connsiteY19" fmla="*/ 24232 h 25527"/>
                  <a:gd name="connsiteX20" fmla="*/ 40310 w 46939"/>
                  <a:gd name="connsiteY20" fmla="*/ 25527 h 25527"/>
                  <a:gd name="connsiteX21" fmla="*/ 42824 w 46939"/>
                  <a:gd name="connsiteY21" fmla="*/ 24994 h 25527"/>
                  <a:gd name="connsiteX22" fmla="*/ 46253 w 46939"/>
                  <a:gd name="connsiteY22" fmla="*/ 23546 h 25527"/>
                  <a:gd name="connsiteX23" fmla="*/ 46939 w 46939"/>
                  <a:gd name="connsiteY23" fmla="*/ 23013 h 25527"/>
                  <a:gd name="connsiteX24" fmla="*/ 46025 w 46939"/>
                  <a:gd name="connsiteY24" fmla="*/ 19279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6939" h="25527">
                    <a:moveTo>
                      <a:pt x="44273" y="17221"/>
                    </a:moveTo>
                    <a:lnTo>
                      <a:pt x="41605" y="16383"/>
                    </a:lnTo>
                    <a:lnTo>
                      <a:pt x="39472" y="12421"/>
                    </a:lnTo>
                    <a:lnTo>
                      <a:pt x="35509" y="10363"/>
                    </a:lnTo>
                    <a:lnTo>
                      <a:pt x="28880" y="5944"/>
                    </a:lnTo>
                    <a:lnTo>
                      <a:pt x="17678" y="5791"/>
                    </a:lnTo>
                    <a:lnTo>
                      <a:pt x="14021" y="6325"/>
                    </a:lnTo>
                    <a:lnTo>
                      <a:pt x="5486" y="76"/>
                    </a:lnTo>
                    <a:lnTo>
                      <a:pt x="3048" y="0"/>
                    </a:lnTo>
                    <a:lnTo>
                      <a:pt x="686" y="1677"/>
                    </a:lnTo>
                    <a:lnTo>
                      <a:pt x="0" y="3277"/>
                    </a:lnTo>
                    <a:lnTo>
                      <a:pt x="153" y="7773"/>
                    </a:lnTo>
                    <a:lnTo>
                      <a:pt x="533" y="10211"/>
                    </a:lnTo>
                    <a:lnTo>
                      <a:pt x="2819" y="14249"/>
                    </a:lnTo>
                    <a:lnTo>
                      <a:pt x="5715" y="17678"/>
                    </a:lnTo>
                    <a:lnTo>
                      <a:pt x="7544" y="19126"/>
                    </a:lnTo>
                    <a:lnTo>
                      <a:pt x="9525" y="20269"/>
                    </a:lnTo>
                    <a:lnTo>
                      <a:pt x="15316" y="21031"/>
                    </a:lnTo>
                    <a:lnTo>
                      <a:pt x="27584" y="21412"/>
                    </a:lnTo>
                    <a:lnTo>
                      <a:pt x="33833" y="24232"/>
                    </a:lnTo>
                    <a:lnTo>
                      <a:pt x="40310" y="25527"/>
                    </a:lnTo>
                    <a:lnTo>
                      <a:pt x="42824" y="24994"/>
                    </a:lnTo>
                    <a:lnTo>
                      <a:pt x="46253" y="23546"/>
                    </a:lnTo>
                    <a:lnTo>
                      <a:pt x="46939" y="23013"/>
                    </a:lnTo>
                    <a:lnTo>
                      <a:pt x="46025" y="1927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1" name="Freeform: Shape 2080">
                <a:extLst>
                  <a:ext uri="{FF2B5EF4-FFF2-40B4-BE49-F238E27FC236}">
                    <a16:creationId xmlns:a16="http://schemas.microsoft.com/office/drawing/2014/main" id="{04D1BAB9-8742-4ADB-8B76-81A50A79476A}"/>
                  </a:ext>
                </a:extLst>
              </p:cNvPr>
              <p:cNvSpPr/>
              <p:nvPr/>
            </p:nvSpPr>
            <p:spPr>
              <a:xfrm>
                <a:off x="11522354" y="4909261"/>
                <a:ext cx="30480" cy="50215"/>
              </a:xfrm>
              <a:custGeom>
                <a:avLst/>
                <a:gdLst>
                  <a:gd name="connsiteX0" fmla="*/ 30099 w 30480"/>
                  <a:gd name="connsiteY0" fmla="*/ 50216 h 50215"/>
                  <a:gd name="connsiteX1" fmla="*/ 30480 w 30480"/>
                  <a:gd name="connsiteY1" fmla="*/ 48768 h 50215"/>
                  <a:gd name="connsiteX2" fmla="*/ 30099 w 30480"/>
                  <a:gd name="connsiteY2" fmla="*/ 45491 h 50215"/>
                  <a:gd name="connsiteX3" fmla="*/ 25832 w 30480"/>
                  <a:gd name="connsiteY3" fmla="*/ 38786 h 50215"/>
                  <a:gd name="connsiteX4" fmla="*/ 25756 w 30480"/>
                  <a:gd name="connsiteY4" fmla="*/ 33985 h 50215"/>
                  <a:gd name="connsiteX5" fmla="*/ 23927 w 30480"/>
                  <a:gd name="connsiteY5" fmla="*/ 31623 h 50215"/>
                  <a:gd name="connsiteX6" fmla="*/ 23774 w 30480"/>
                  <a:gd name="connsiteY6" fmla="*/ 30099 h 50215"/>
                  <a:gd name="connsiteX7" fmla="*/ 22022 w 30480"/>
                  <a:gd name="connsiteY7" fmla="*/ 24993 h 50215"/>
                  <a:gd name="connsiteX8" fmla="*/ 17526 w 30480"/>
                  <a:gd name="connsiteY8" fmla="*/ 20955 h 50215"/>
                  <a:gd name="connsiteX9" fmla="*/ 14859 w 30480"/>
                  <a:gd name="connsiteY9" fmla="*/ 20269 h 50215"/>
                  <a:gd name="connsiteX10" fmla="*/ 13640 w 30480"/>
                  <a:gd name="connsiteY10" fmla="*/ 18745 h 50215"/>
                  <a:gd name="connsiteX11" fmla="*/ 14097 w 30480"/>
                  <a:gd name="connsiteY11" fmla="*/ 14859 h 50215"/>
                  <a:gd name="connsiteX12" fmla="*/ 15393 w 30480"/>
                  <a:gd name="connsiteY12" fmla="*/ 13563 h 50215"/>
                  <a:gd name="connsiteX13" fmla="*/ 15773 w 30480"/>
                  <a:gd name="connsiteY13" fmla="*/ 11506 h 50215"/>
                  <a:gd name="connsiteX14" fmla="*/ 6173 w 30480"/>
                  <a:gd name="connsiteY14" fmla="*/ 0 h 50215"/>
                  <a:gd name="connsiteX15" fmla="*/ 4268 w 30480"/>
                  <a:gd name="connsiteY15" fmla="*/ 153 h 50215"/>
                  <a:gd name="connsiteX16" fmla="*/ 3657 w 30480"/>
                  <a:gd name="connsiteY16" fmla="*/ 914 h 50215"/>
                  <a:gd name="connsiteX17" fmla="*/ 2210 w 30480"/>
                  <a:gd name="connsiteY17" fmla="*/ 991 h 50215"/>
                  <a:gd name="connsiteX18" fmla="*/ 229 w 30480"/>
                  <a:gd name="connsiteY18" fmla="*/ 533 h 50215"/>
                  <a:gd name="connsiteX19" fmla="*/ 0 w 30480"/>
                  <a:gd name="connsiteY19" fmla="*/ 2286 h 50215"/>
                  <a:gd name="connsiteX20" fmla="*/ 4724 w 30480"/>
                  <a:gd name="connsiteY20" fmla="*/ 8763 h 50215"/>
                  <a:gd name="connsiteX21" fmla="*/ 2743 w 30480"/>
                  <a:gd name="connsiteY21" fmla="*/ 11887 h 50215"/>
                  <a:gd name="connsiteX22" fmla="*/ 7011 w 30480"/>
                  <a:gd name="connsiteY22" fmla="*/ 25146 h 50215"/>
                  <a:gd name="connsiteX23" fmla="*/ 10897 w 30480"/>
                  <a:gd name="connsiteY23" fmla="*/ 32613 h 50215"/>
                  <a:gd name="connsiteX24" fmla="*/ 16764 w 30480"/>
                  <a:gd name="connsiteY24" fmla="*/ 37033 h 50215"/>
                  <a:gd name="connsiteX25" fmla="*/ 17450 w 30480"/>
                  <a:gd name="connsiteY25" fmla="*/ 38481 h 50215"/>
                  <a:gd name="connsiteX26" fmla="*/ 23241 w 30480"/>
                  <a:gd name="connsiteY26" fmla="*/ 41757 h 50215"/>
                  <a:gd name="connsiteX27" fmla="*/ 28346 w 30480"/>
                  <a:gd name="connsiteY27" fmla="*/ 49377 h 50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480" h="50215">
                    <a:moveTo>
                      <a:pt x="30099" y="50216"/>
                    </a:moveTo>
                    <a:lnTo>
                      <a:pt x="30480" y="48768"/>
                    </a:lnTo>
                    <a:lnTo>
                      <a:pt x="30099" y="45491"/>
                    </a:lnTo>
                    <a:lnTo>
                      <a:pt x="25832" y="38786"/>
                    </a:lnTo>
                    <a:lnTo>
                      <a:pt x="25756" y="33985"/>
                    </a:lnTo>
                    <a:lnTo>
                      <a:pt x="23927" y="31623"/>
                    </a:lnTo>
                    <a:lnTo>
                      <a:pt x="23774" y="30099"/>
                    </a:lnTo>
                    <a:lnTo>
                      <a:pt x="22022" y="24993"/>
                    </a:lnTo>
                    <a:lnTo>
                      <a:pt x="17526" y="20955"/>
                    </a:lnTo>
                    <a:lnTo>
                      <a:pt x="14859" y="20269"/>
                    </a:lnTo>
                    <a:lnTo>
                      <a:pt x="13640" y="18745"/>
                    </a:lnTo>
                    <a:lnTo>
                      <a:pt x="14097" y="14859"/>
                    </a:lnTo>
                    <a:lnTo>
                      <a:pt x="15393" y="13563"/>
                    </a:lnTo>
                    <a:lnTo>
                      <a:pt x="15773" y="11506"/>
                    </a:lnTo>
                    <a:lnTo>
                      <a:pt x="6173" y="0"/>
                    </a:lnTo>
                    <a:lnTo>
                      <a:pt x="4268" y="153"/>
                    </a:lnTo>
                    <a:lnTo>
                      <a:pt x="3657" y="914"/>
                    </a:lnTo>
                    <a:lnTo>
                      <a:pt x="2210" y="991"/>
                    </a:lnTo>
                    <a:lnTo>
                      <a:pt x="229" y="533"/>
                    </a:lnTo>
                    <a:lnTo>
                      <a:pt x="0" y="2286"/>
                    </a:lnTo>
                    <a:lnTo>
                      <a:pt x="4724" y="8763"/>
                    </a:lnTo>
                    <a:lnTo>
                      <a:pt x="2743" y="11887"/>
                    </a:lnTo>
                    <a:lnTo>
                      <a:pt x="7011" y="25146"/>
                    </a:lnTo>
                    <a:lnTo>
                      <a:pt x="10897" y="32613"/>
                    </a:lnTo>
                    <a:lnTo>
                      <a:pt x="16764" y="37033"/>
                    </a:lnTo>
                    <a:lnTo>
                      <a:pt x="17450" y="38481"/>
                    </a:lnTo>
                    <a:lnTo>
                      <a:pt x="23241" y="41757"/>
                    </a:lnTo>
                    <a:lnTo>
                      <a:pt x="28346" y="493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2" name="Freeform: Shape 2081">
                <a:extLst>
                  <a:ext uri="{FF2B5EF4-FFF2-40B4-BE49-F238E27FC236}">
                    <a16:creationId xmlns:a16="http://schemas.microsoft.com/office/drawing/2014/main" id="{E6826E0B-7F2D-4FCD-9CE2-F9CD037F29E0}"/>
                  </a:ext>
                </a:extLst>
              </p:cNvPr>
              <p:cNvSpPr/>
              <p:nvPr/>
            </p:nvSpPr>
            <p:spPr>
              <a:xfrm>
                <a:off x="11503228" y="4935626"/>
                <a:ext cx="11963" cy="7162"/>
              </a:xfrm>
              <a:custGeom>
                <a:avLst/>
                <a:gdLst>
                  <a:gd name="connsiteX0" fmla="*/ 6020 w 11963"/>
                  <a:gd name="connsiteY0" fmla="*/ 4953 h 7162"/>
                  <a:gd name="connsiteX1" fmla="*/ 6553 w 11963"/>
                  <a:gd name="connsiteY1" fmla="*/ 6477 h 7162"/>
                  <a:gd name="connsiteX2" fmla="*/ 6934 w 11963"/>
                  <a:gd name="connsiteY2" fmla="*/ 6706 h 7162"/>
                  <a:gd name="connsiteX3" fmla="*/ 7849 w 11963"/>
                  <a:gd name="connsiteY3" fmla="*/ 6401 h 7162"/>
                  <a:gd name="connsiteX4" fmla="*/ 10592 w 11963"/>
                  <a:gd name="connsiteY4" fmla="*/ 7163 h 7162"/>
                  <a:gd name="connsiteX5" fmla="*/ 11964 w 11963"/>
                  <a:gd name="connsiteY5" fmla="*/ 5563 h 7162"/>
                  <a:gd name="connsiteX6" fmla="*/ 8611 w 11963"/>
                  <a:gd name="connsiteY6" fmla="*/ 2515 h 7162"/>
                  <a:gd name="connsiteX7" fmla="*/ 6020 w 11963"/>
                  <a:gd name="connsiteY7" fmla="*/ 458 h 7162"/>
                  <a:gd name="connsiteX8" fmla="*/ 4953 w 11963"/>
                  <a:gd name="connsiteY8" fmla="*/ 533 h 7162"/>
                  <a:gd name="connsiteX9" fmla="*/ 2743 w 11963"/>
                  <a:gd name="connsiteY9" fmla="*/ 0 h 7162"/>
                  <a:gd name="connsiteX10" fmla="*/ 0 w 11963"/>
                  <a:gd name="connsiteY10" fmla="*/ 1524 h 7162"/>
                  <a:gd name="connsiteX11" fmla="*/ 305 w 11963"/>
                  <a:gd name="connsiteY11" fmla="*/ 3277 h 7162"/>
                  <a:gd name="connsiteX12" fmla="*/ 2972 w 11963"/>
                  <a:gd name="connsiteY12" fmla="*/ 3429 h 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63" h="7162">
                    <a:moveTo>
                      <a:pt x="6020" y="4953"/>
                    </a:moveTo>
                    <a:lnTo>
                      <a:pt x="6553" y="6477"/>
                    </a:lnTo>
                    <a:lnTo>
                      <a:pt x="6934" y="6706"/>
                    </a:lnTo>
                    <a:lnTo>
                      <a:pt x="7849" y="6401"/>
                    </a:lnTo>
                    <a:lnTo>
                      <a:pt x="10592" y="7163"/>
                    </a:lnTo>
                    <a:lnTo>
                      <a:pt x="11964" y="5563"/>
                    </a:lnTo>
                    <a:lnTo>
                      <a:pt x="8611" y="2515"/>
                    </a:lnTo>
                    <a:lnTo>
                      <a:pt x="6020" y="458"/>
                    </a:lnTo>
                    <a:lnTo>
                      <a:pt x="4953" y="533"/>
                    </a:lnTo>
                    <a:lnTo>
                      <a:pt x="2743" y="0"/>
                    </a:lnTo>
                    <a:lnTo>
                      <a:pt x="0" y="1524"/>
                    </a:lnTo>
                    <a:lnTo>
                      <a:pt x="305" y="3277"/>
                    </a:lnTo>
                    <a:lnTo>
                      <a:pt x="2972" y="34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3" name="Freeform: Shape 2082">
                <a:extLst>
                  <a:ext uri="{FF2B5EF4-FFF2-40B4-BE49-F238E27FC236}">
                    <a16:creationId xmlns:a16="http://schemas.microsoft.com/office/drawing/2014/main" id="{BB827ABE-0803-443F-AB2F-662BA00B4147}"/>
                  </a:ext>
                </a:extLst>
              </p:cNvPr>
              <p:cNvSpPr/>
              <p:nvPr/>
            </p:nvSpPr>
            <p:spPr>
              <a:xfrm>
                <a:off x="11813514" y="5168874"/>
                <a:ext cx="3353" cy="15849"/>
              </a:xfrm>
              <a:custGeom>
                <a:avLst/>
                <a:gdLst>
                  <a:gd name="connsiteX0" fmla="*/ 1296 w 3353"/>
                  <a:gd name="connsiteY0" fmla="*/ 0 h 15849"/>
                  <a:gd name="connsiteX1" fmla="*/ 458 w 3353"/>
                  <a:gd name="connsiteY1" fmla="*/ 76 h 15849"/>
                  <a:gd name="connsiteX2" fmla="*/ 0 w 3353"/>
                  <a:gd name="connsiteY2" fmla="*/ 1219 h 15849"/>
                  <a:gd name="connsiteX3" fmla="*/ 991 w 3353"/>
                  <a:gd name="connsiteY3" fmla="*/ 13030 h 15849"/>
                  <a:gd name="connsiteX4" fmla="*/ 2591 w 3353"/>
                  <a:gd name="connsiteY4" fmla="*/ 15849 h 15849"/>
                  <a:gd name="connsiteX5" fmla="*/ 3353 w 3353"/>
                  <a:gd name="connsiteY5" fmla="*/ 13487 h 15849"/>
                  <a:gd name="connsiteX6" fmla="*/ 3201 w 3353"/>
                  <a:gd name="connsiteY6" fmla="*/ 8229 h 1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3" h="15849">
                    <a:moveTo>
                      <a:pt x="1296" y="0"/>
                    </a:moveTo>
                    <a:lnTo>
                      <a:pt x="458" y="76"/>
                    </a:lnTo>
                    <a:lnTo>
                      <a:pt x="0" y="1219"/>
                    </a:lnTo>
                    <a:lnTo>
                      <a:pt x="991" y="13030"/>
                    </a:lnTo>
                    <a:lnTo>
                      <a:pt x="2591" y="15849"/>
                    </a:lnTo>
                    <a:lnTo>
                      <a:pt x="3353" y="13487"/>
                    </a:lnTo>
                    <a:lnTo>
                      <a:pt x="3201" y="82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4" name="Freeform: Shape 2083">
                <a:extLst>
                  <a:ext uri="{FF2B5EF4-FFF2-40B4-BE49-F238E27FC236}">
                    <a16:creationId xmlns:a16="http://schemas.microsoft.com/office/drawing/2014/main" id="{D5613501-DA41-4D1A-A3B9-AA4886E30949}"/>
                  </a:ext>
                </a:extLst>
              </p:cNvPr>
              <p:cNvSpPr/>
              <p:nvPr/>
            </p:nvSpPr>
            <p:spPr>
              <a:xfrm>
                <a:off x="7236028" y="2732227"/>
                <a:ext cx="7315" cy="12115"/>
              </a:xfrm>
              <a:custGeom>
                <a:avLst/>
                <a:gdLst>
                  <a:gd name="connsiteX0" fmla="*/ 1677 w 7315"/>
                  <a:gd name="connsiteY0" fmla="*/ 6325 h 12115"/>
                  <a:gd name="connsiteX1" fmla="*/ 1981 w 7315"/>
                  <a:gd name="connsiteY1" fmla="*/ 3429 h 12115"/>
                  <a:gd name="connsiteX2" fmla="*/ 4724 w 7315"/>
                  <a:gd name="connsiteY2" fmla="*/ 1143 h 12115"/>
                  <a:gd name="connsiteX3" fmla="*/ 4496 w 7315"/>
                  <a:gd name="connsiteY3" fmla="*/ 0 h 12115"/>
                  <a:gd name="connsiteX4" fmla="*/ 2515 w 7315"/>
                  <a:gd name="connsiteY4" fmla="*/ 762 h 12115"/>
                  <a:gd name="connsiteX5" fmla="*/ 1067 w 7315"/>
                  <a:gd name="connsiteY5" fmla="*/ 1753 h 12115"/>
                  <a:gd name="connsiteX6" fmla="*/ 0 w 7315"/>
                  <a:gd name="connsiteY6" fmla="*/ 6858 h 12115"/>
                  <a:gd name="connsiteX7" fmla="*/ 3886 w 7315"/>
                  <a:gd name="connsiteY7" fmla="*/ 11887 h 12115"/>
                  <a:gd name="connsiteX8" fmla="*/ 5944 w 7315"/>
                  <a:gd name="connsiteY8" fmla="*/ 12116 h 12115"/>
                  <a:gd name="connsiteX9" fmla="*/ 7315 w 7315"/>
                  <a:gd name="connsiteY9" fmla="*/ 10744 h 12115"/>
                  <a:gd name="connsiteX10" fmla="*/ 3963 w 7315"/>
                  <a:gd name="connsiteY10" fmla="*/ 9525 h 1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15" h="12115">
                    <a:moveTo>
                      <a:pt x="1677" y="6325"/>
                    </a:moveTo>
                    <a:lnTo>
                      <a:pt x="1981" y="3429"/>
                    </a:lnTo>
                    <a:lnTo>
                      <a:pt x="4724" y="1143"/>
                    </a:lnTo>
                    <a:lnTo>
                      <a:pt x="4496" y="0"/>
                    </a:lnTo>
                    <a:lnTo>
                      <a:pt x="2515" y="762"/>
                    </a:lnTo>
                    <a:lnTo>
                      <a:pt x="1067" y="1753"/>
                    </a:lnTo>
                    <a:lnTo>
                      <a:pt x="0" y="6858"/>
                    </a:lnTo>
                    <a:lnTo>
                      <a:pt x="3886" y="11887"/>
                    </a:lnTo>
                    <a:lnTo>
                      <a:pt x="5944" y="12116"/>
                    </a:lnTo>
                    <a:lnTo>
                      <a:pt x="7315" y="10744"/>
                    </a:lnTo>
                    <a:lnTo>
                      <a:pt x="3963" y="95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5" name="Freeform: Shape 2084">
                <a:extLst>
                  <a:ext uri="{FF2B5EF4-FFF2-40B4-BE49-F238E27FC236}">
                    <a16:creationId xmlns:a16="http://schemas.microsoft.com/office/drawing/2014/main" id="{03B6870A-EDF2-4CDF-B7A5-5D0F2A14CD96}"/>
                  </a:ext>
                </a:extLst>
              </p:cNvPr>
              <p:cNvSpPr/>
              <p:nvPr/>
            </p:nvSpPr>
            <p:spPr>
              <a:xfrm>
                <a:off x="7353223" y="3008375"/>
                <a:ext cx="3505" cy="15240"/>
              </a:xfrm>
              <a:custGeom>
                <a:avLst/>
                <a:gdLst>
                  <a:gd name="connsiteX0" fmla="*/ 3124 w 3505"/>
                  <a:gd name="connsiteY0" fmla="*/ 15240 h 15240"/>
                  <a:gd name="connsiteX1" fmla="*/ 3505 w 3505"/>
                  <a:gd name="connsiteY1" fmla="*/ 13183 h 15240"/>
                  <a:gd name="connsiteX2" fmla="*/ 1372 w 3505"/>
                  <a:gd name="connsiteY2" fmla="*/ 2667 h 15240"/>
                  <a:gd name="connsiteX3" fmla="*/ 2819 w 3505"/>
                  <a:gd name="connsiteY3" fmla="*/ 153 h 15240"/>
                  <a:gd name="connsiteX4" fmla="*/ 1295 w 3505"/>
                  <a:gd name="connsiteY4" fmla="*/ 0 h 15240"/>
                  <a:gd name="connsiteX5" fmla="*/ 0 w 3505"/>
                  <a:gd name="connsiteY5" fmla="*/ 1981 h 15240"/>
                  <a:gd name="connsiteX6" fmla="*/ 1067 w 3505"/>
                  <a:gd name="connsiteY6" fmla="*/ 8992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5" h="15240">
                    <a:moveTo>
                      <a:pt x="3124" y="15240"/>
                    </a:moveTo>
                    <a:lnTo>
                      <a:pt x="3505" y="13183"/>
                    </a:lnTo>
                    <a:lnTo>
                      <a:pt x="1372" y="2667"/>
                    </a:lnTo>
                    <a:lnTo>
                      <a:pt x="2819" y="153"/>
                    </a:lnTo>
                    <a:lnTo>
                      <a:pt x="1295" y="0"/>
                    </a:lnTo>
                    <a:lnTo>
                      <a:pt x="0" y="1981"/>
                    </a:lnTo>
                    <a:lnTo>
                      <a:pt x="1067" y="89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6" name="Freeform: Shape 2085">
                <a:extLst>
                  <a:ext uri="{FF2B5EF4-FFF2-40B4-BE49-F238E27FC236}">
                    <a16:creationId xmlns:a16="http://schemas.microsoft.com/office/drawing/2014/main" id="{3DA5E45D-A58C-41CE-B25B-BCF5874F7449}"/>
                  </a:ext>
                </a:extLst>
              </p:cNvPr>
              <p:cNvSpPr/>
              <p:nvPr/>
            </p:nvSpPr>
            <p:spPr>
              <a:xfrm>
                <a:off x="4618786" y="752703"/>
                <a:ext cx="7573213" cy="5227624"/>
              </a:xfrm>
              <a:custGeom>
                <a:avLst/>
                <a:gdLst>
                  <a:gd name="connsiteX0" fmla="*/ 7524979 w 7573213"/>
                  <a:gd name="connsiteY0" fmla="*/ 903884 h 5227624"/>
                  <a:gd name="connsiteX1" fmla="*/ 7534885 w 7573213"/>
                  <a:gd name="connsiteY1" fmla="*/ 901141 h 5227624"/>
                  <a:gd name="connsiteX2" fmla="*/ 7546467 w 7573213"/>
                  <a:gd name="connsiteY2" fmla="*/ 905332 h 5227624"/>
                  <a:gd name="connsiteX3" fmla="*/ 7549286 w 7573213"/>
                  <a:gd name="connsiteY3" fmla="*/ 909142 h 5227624"/>
                  <a:gd name="connsiteX4" fmla="*/ 7552563 w 7573213"/>
                  <a:gd name="connsiteY4" fmla="*/ 910514 h 5227624"/>
                  <a:gd name="connsiteX5" fmla="*/ 7562088 w 7573213"/>
                  <a:gd name="connsiteY5" fmla="*/ 920039 h 5227624"/>
                  <a:gd name="connsiteX6" fmla="*/ 7568489 w 7573213"/>
                  <a:gd name="connsiteY6" fmla="*/ 923849 h 5227624"/>
                  <a:gd name="connsiteX7" fmla="*/ 7573213 w 7573213"/>
                  <a:gd name="connsiteY7" fmla="*/ 924458 h 5227624"/>
                  <a:gd name="connsiteX8" fmla="*/ 7573213 w 7573213"/>
                  <a:gd name="connsiteY8" fmla="*/ 612953 h 5227624"/>
                  <a:gd name="connsiteX9" fmla="*/ 7554773 w 7573213"/>
                  <a:gd name="connsiteY9" fmla="*/ 606019 h 5227624"/>
                  <a:gd name="connsiteX10" fmla="*/ 7536561 w 7573213"/>
                  <a:gd name="connsiteY10" fmla="*/ 603656 h 5227624"/>
                  <a:gd name="connsiteX11" fmla="*/ 7516673 w 7573213"/>
                  <a:gd name="connsiteY11" fmla="*/ 595274 h 5227624"/>
                  <a:gd name="connsiteX12" fmla="*/ 7504938 w 7573213"/>
                  <a:gd name="connsiteY12" fmla="*/ 589026 h 5227624"/>
                  <a:gd name="connsiteX13" fmla="*/ 7497699 w 7573213"/>
                  <a:gd name="connsiteY13" fmla="*/ 586664 h 5227624"/>
                  <a:gd name="connsiteX14" fmla="*/ 7491146 w 7573213"/>
                  <a:gd name="connsiteY14" fmla="*/ 586054 h 5227624"/>
                  <a:gd name="connsiteX15" fmla="*/ 7473468 w 7573213"/>
                  <a:gd name="connsiteY15" fmla="*/ 589026 h 5227624"/>
                  <a:gd name="connsiteX16" fmla="*/ 7453656 w 7573213"/>
                  <a:gd name="connsiteY16" fmla="*/ 589331 h 5227624"/>
                  <a:gd name="connsiteX17" fmla="*/ 7435596 w 7573213"/>
                  <a:gd name="connsiteY17" fmla="*/ 587578 h 5227624"/>
                  <a:gd name="connsiteX18" fmla="*/ 7421195 w 7573213"/>
                  <a:gd name="connsiteY18" fmla="*/ 588112 h 5227624"/>
                  <a:gd name="connsiteX19" fmla="*/ 7412888 w 7573213"/>
                  <a:gd name="connsiteY19" fmla="*/ 586892 h 5227624"/>
                  <a:gd name="connsiteX20" fmla="*/ 7401458 w 7573213"/>
                  <a:gd name="connsiteY20" fmla="*/ 583082 h 5227624"/>
                  <a:gd name="connsiteX21" fmla="*/ 7398182 w 7573213"/>
                  <a:gd name="connsiteY21" fmla="*/ 584683 h 5227624"/>
                  <a:gd name="connsiteX22" fmla="*/ 7395210 w 7573213"/>
                  <a:gd name="connsiteY22" fmla="*/ 591541 h 5227624"/>
                  <a:gd name="connsiteX23" fmla="*/ 7386676 w 7573213"/>
                  <a:gd name="connsiteY23" fmla="*/ 588721 h 5227624"/>
                  <a:gd name="connsiteX24" fmla="*/ 7379436 w 7573213"/>
                  <a:gd name="connsiteY24" fmla="*/ 584911 h 5227624"/>
                  <a:gd name="connsiteX25" fmla="*/ 7367397 w 7573213"/>
                  <a:gd name="connsiteY25" fmla="*/ 581635 h 5227624"/>
                  <a:gd name="connsiteX26" fmla="*/ 7344613 w 7573213"/>
                  <a:gd name="connsiteY26" fmla="*/ 579425 h 5227624"/>
                  <a:gd name="connsiteX27" fmla="*/ 7316496 w 7573213"/>
                  <a:gd name="connsiteY27" fmla="*/ 574243 h 5227624"/>
                  <a:gd name="connsiteX28" fmla="*/ 7301865 w 7573213"/>
                  <a:gd name="connsiteY28" fmla="*/ 572872 h 5227624"/>
                  <a:gd name="connsiteX29" fmla="*/ 7287082 w 7573213"/>
                  <a:gd name="connsiteY29" fmla="*/ 572033 h 5227624"/>
                  <a:gd name="connsiteX30" fmla="*/ 7288607 w 7573213"/>
                  <a:gd name="connsiteY30" fmla="*/ 583692 h 5227624"/>
                  <a:gd name="connsiteX31" fmla="*/ 7287692 w 7573213"/>
                  <a:gd name="connsiteY31" fmla="*/ 589255 h 5227624"/>
                  <a:gd name="connsiteX32" fmla="*/ 7282130 w 7573213"/>
                  <a:gd name="connsiteY32" fmla="*/ 596494 h 5227624"/>
                  <a:gd name="connsiteX33" fmla="*/ 7276033 w 7573213"/>
                  <a:gd name="connsiteY33" fmla="*/ 601142 h 5227624"/>
                  <a:gd name="connsiteX34" fmla="*/ 7274433 w 7573213"/>
                  <a:gd name="connsiteY34" fmla="*/ 604952 h 5227624"/>
                  <a:gd name="connsiteX35" fmla="*/ 7290816 w 7573213"/>
                  <a:gd name="connsiteY35" fmla="*/ 607924 h 5227624"/>
                  <a:gd name="connsiteX36" fmla="*/ 7295921 w 7573213"/>
                  <a:gd name="connsiteY36" fmla="*/ 621182 h 5227624"/>
                  <a:gd name="connsiteX37" fmla="*/ 7302475 w 7573213"/>
                  <a:gd name="connsiteY37" fmla="*/ 629564 h 5227624"/>
                  <a:gd name="connsiteX38" fmla="*/ 7306895 w 7573213"/>
                  <a:gd name="connsiteY38" fmla="*/ 638251 h 5227624"/>
                  <a:gd name="connsiteX39" fmla="*/ 7306818 w 7573213"/>
                  <a:gd name="connsiteY39" fmla="*/ 644347 h 5227624"/>
                  <a:gd name="connsiteX40" fmla="*/ 7289063 w 7573213"/>
                  <a:gd name="connsiteY40" fmla="*/ 659130 h 5227624"/>
                  <a:gd name="connsiteX41" fmla="*/ 7270776 w 7573213"/>
                  <a:gd name="connsiteY41" fmla="*/ 660883 h 5227624"/>
                  <a:gd name="connsiteX42" fmla="*/ 7253097 w 7573213"/>
                  <a:gd name="connsiteY42" fmla="*/ 661721 h 5227624"/>
                  <a:gd name="connsiteX43" fmla="*/ 7245553 w 7573213"/>
                  <a:gd name="connsiteY43" fmla="*/ 652805 h 5227624"/>
                  <a:gd name="connsiteX44" fmla="*/ 7241515 w 7573213"/>
                  <a:gd name="connsiteY44" fmla="*/ 641985 h 5227624"/>
                  <a:gd name="connsiteX45" fmla="*/ 7227341 w 7573213"/>
                  <a:gd name="connsiteY45" fmla="*/ 636346 h 5227624"/>
                  <a:gd name="connsiteX46" fmla="*/ 7213473 w 7573213"/>
                  <a:gd name="connsiteY46" fmla="*/ 632003 h 5227624"/>
                  <a:gd name="connsiteX47" fmla="*/ 7207072 w 7573213"/>
                  <a:gd name="connsiteY47" fmla="*/ 631241 h 5227624"/>
                  <a:gd name="connsiteX48" fmla="*/ 7202500 w 7573213"/>
                  <a:gd name="connsiteY48" fmla="*/ 629031 h 5227624"/>
                  <a:gd name="connsiteX49" fmla="*/ 7199605 w 7573213"/>
                  <a:gd name="connsiteY49" fmla="*/ 617144 h 5227624"/>
                  <a:gd name="connsiteX50" fmla="*/ 7196556 w 7573213"/>
                  <a:gd name="connsiteY50" fmla="*/ 608305 h 5227624"/>
                  <a:gd name="connsiteX51" fmla="*/ 7192595 w 7573213"/>
                  <a:gd name="connsiteY51" fmla="*/ 605028 h 5227624"/>
                  <a:gd name="connsiteX52" fmla="*/ 7188785 w 7573213"/>
                  <a:gd name="connsiteY52" fmla="*/ 599999 h 5227624"/>
                  <a:gd name="connsiteX53" fmla="*/ 7185126 w 7573213"/>
                  <a:gd name="connsiteY53" fmla="*/ 598018 h 5227624"/>
                  <a:gd name="connsiteX54" fmla="*/ 7176288 w 7573213"/>
                  <a:gd name="connsiteY54" fmla="*/ 597256 h 5227624"/>
                  <a:gd name="connsiteX55" fmla="*/ 7154799 w 7573213"/>
                  <a:gd name="connsiteY55" fmla="*/ 609829 h 5227624"/>
                  <a:gd name="connsiteX56" fmla="*/ 7147484 w 7573213"/>
                  <a:gd name="connsiteY56" fmla="*/ 613639 h 5227624"/>
                  <a:gd name="connsiteX57" fmla="*/ 7144970 w 7573213"/>
                  <a:gd name="connsiteY57" fmla="*/ 613639 h 5227624"/>
                  <a:gd name="connsiteX58" fmla="*/ 7112432 w 7573213"/>
                  <a:gd name="connsiteY58" fmla="*/ 610438 h 5227624"/>
                  <a:gd name="connsiteX59" fmla="*/ 7103898 w 7573213"/>
                  <a:gd name="connsiteY59" fmla="*/ 607847 h 5227624"/>
                  <a:gd name="connsiteX60" fmla="*/ 7055586 w 7573213"/>
                  <a:gd name="connsiteY60" fmla="*/ 606171 h 5227624"/>
                  <a:gd name="connsiteX61" fmla="*/ 7041871 w 7573213"/>
                  <a:gd name="connsiteY61" fmla="*/ 598627 h 5227624"/>
                  <a:gd name="connsiteX62" fmla="*/ 7033565 w 7573213"/>
                  <a:gd name="connsiteY62" fmla="*/ 597560 h 5227624"/>
                  <a:gd name="connsiteX63" fmla="*/ 7024268 w 7573213"/>
                  <a:gd name="connsiteY63" fmla="*/ 599846 h 5227624"/>
                  <a:gd name="connsiteX64" fmla="*/ 7016192 w 7573213"/>
                  <a:gd name="connsiteY64" fmla="*/ 600456 h 5227624"/>
                  <a:gd name="connsiteX65" fmla="*/ 7004762 w 7573213"/>
                  <a:gd name="connsiteY65" fmla="*/ 598932 h 5227624"/>
                  <a:gd name="connsiteX66" fmla="*/ 6994779 w 7573213"/>
                  <a:gd name="connsiteY66" fmla="*/ 601142 h 5227624"/>
                  <a:gd name="connsiteX67" fmla="*/ 6972757 w 7573213"/>
                  <a:gd name="connsiteY67" fmla="*/ 603428 h 5227624"/>
                  <a:gd name="connsiteX68" fmla="*/ 6964604 w 7573213"/>
                  <a:gd name="connsiteY68" fmla="*/ 606019 h 5227624"/>
                  <a:gd name="connsiteX69" fmla="*/ 6956070 w 7573213"/>
                  <a:gd name="connsiteY69" fmla="*/ 610514 h 5227624"/>
                  <a:gd name="connsiteX70" fmla="*/ 6940220 w 7573213"/>
                  <a:gd name="connsiteY70" fmla="*/ 621792 h 5227624"/>
                  <a:gd name="connsiteX71" fmla="*/ 6938010 w 7573213"/>
                  <a:gd name="connsiteY71" fmla="*/ 627126 h 5227624"/>
                  <a:gd name="connsiteX72" fmla="*/ 6938010 w 7573213"/>
                  <a:gd name="connsiteY72" fmla="*/ 633832 h 5227624"/>
                  <a:gd name="connsiteX73" fmla="*/ 6941363 w 7573213"/>
                  <a:gd name="connsiteY73" fmla="*/ 643052 h 5227624"/>
                  <a:gd name="connsiteX74" fmla="*/ 6941363 w 7573213"/>
                  <a:gd name="connsiteY74" fmla="*/ 653720 h 5227624"/>
                  <a:gd name="connsiteX75" fmla="*/ 6938620 w 7573213"/>
                  <a:gd name="connsiteY75" fmla="*/ 657454 h 5227624"/>
                  <a:gd name="connsiteX76" fmla="*/ 6933515 w 7573213"/>
                  <a:gd name="connsiteY76" fmla="*/ 659282 h 5227624"/>
                  <a:gd name="connsiteX77" fmla="*/ 6928333 w 7573213"/>
                  <a:gd name="connsiteY77" fmla="*/ 670560 h 5227624"/>
                  <a:gd name="connsiteX78" fmla="*/ 6923456 w 7573213"/>
                  <a:gd name="connsiteY78" fmla="*/ 676656 h 5227624"/>
                  <a:gd name="connsiteX79" fmla="*/ 6913855 w 7573213"/>
                  <a:gd name="connsiteY79" fmla="*/ 678256 h 5227624"/>
                  <a:gd name="connsiteX80" fmla="*/ 6919265 w 7573213"/>
                  <a:gd name="connsiteY80" fmla="*/ 673684 h 5227624"/>
                  <a:gd name="connsiteX81" fmla="*/ 6924370 w 7573213"/>
                  <a:gd name="connsiteY81" fmla="*/ 670560 h 5227624"/>
                  <a:gd name="connsiteX82" fmla="*/ 6932600 w 7573213"/>
                  <a:gd name="connsiteY82" fmla="*/ 653720 h 5227624"/>
                  <a:gd name="connsiteX83" fmla="*/ 6931457 w 7573213"/>
                  <a:gd name="connsiteY83" fmla="*/ 648538 h 5227624"/>
                  <a:gd name="connsiteX84" fmla="*/ 6924828 w 7573213"/>
                  <a:gd name="connsiteY84" fmla="*/ 644804 h 5227624"/>
                  <a:gd name="connsiteX85" fmla="*/ 6920789 w 7573213"/>
                  <a:gd name="connsiteY85" fmla="*/ 640766 h 5227624"/>
                  <a:gd name="connsiteX86" fmla="*/ 6918731 w 7573213"/>
                  <a:gd name="connsiteY86" fmla="*/ 624764 h 5227624"/>
                  <a:gd name="connsiteX87" fmla="*/ 6916674 w 7573213"/>
                  <a:gd name="connsiteY87" fmla="*/ 616382 h 5227624"/>
                  <a:gd name="connsiteX88" fmla="*/ 6915912 w 7573213"/>
                  <a:gd name="connsiteY88" fmla="*/ 606323 h 5227624"/>
                  <a:gd name="connsiteX89" fmla="*/ 6909283 w 7573213"/>
                  <a:gd name="connsiteY89" fmla="*/ 603047 h 5227624"/>
                  <a:gd name="connsiteX90" fmla="*/ 6885280 w 7573213"/>
                  <a:gd name="connsiteY90" fmla="*/ 597941 h 5227624"/>
                  <a:gd name="connsiteX91" fmla="*/ 6874155 w 7573213"/>
                  <a:gd name="connsiteY91" fmla="*/ 594131 h 5227624"/>
                  <a:gd name="connsiteX92" fmla="*/ 6870192 w 7573213"/>
                  <a:gd name="connsiteY92" fmla="*/ 588340 h 5227624"/>
                  <a:gd name="connsiteX93" fmla="*/ 6874460 w 7573213"/>
                  <a:gd name="connsiteY93" fmla="*/ 580111 h 5227624"/>
                  <a:gd name="connsiteX94" fmla="*/ 6874155 w 7573213"/>
                  <a:gd name="connsiteY94" fmla="*/ 573862 h 5227624"/>
                  <a:gd name="connsiteX95" fmla="*/ 6876365 w 7573213"/>
                  <a:gd name="connsiteY95" fmla="*/ 568528 h 5227624"/>
                  <a:gd name="connsiteX96" fmla="*/ 6880022 w 7573213"/>
                  <a:gd name="connsiteY96" fmla="*/ 564185 h 5227624"/>
                  <a:gd name="connsiteX97" fmla="*/ 6880860 w 7573213"/>
                  <a:gd name="connsiteY97" fmla="*/ 558089 h 5227624"/>
                  <a:gd name="connsiteX98" fmla="*/ 6879032 w 7573213"/>
                  <a:gd name="connsiteY98" fmla="*/ 550240 h 5227624"/>
                  <a:gd name="connsiteX99" fmla="*/ 6877203 w 7573213"/>
                  <a:gd name="connsiteY99" fmla="*/ 544525 h 5227624"/>
                  <a:gd name="connsiteX100" fmla="*/ 6873088 w 7573213"/>
                  <a:gd name="connsiteY100" fmla="*/ 537667 h 5227624"/>
                  <a:gd name="connsiteX101" fmla="*/ 6870116 w 7573213"/>
                  <a:gd name="connsiteY101" fmla="*/ 534543 h 5227624"/>
                  <a:gd name="connsiteX102" fmla="*/ 6855486 w 7573213"/>
                  <a:gd name="connsiteY102" fmla="*/ 524713 h 5227624"/>
                  <a:gd name="connsiteX103" fmla="*/ 6830340 w 7573213"/>
                  <a:gd name="connsiteY103" fmla="*/ 514655 h 5227624"/>
                  <a:gd name="connsiteX104" fmla="*/ 6804584 w 7573213"/>
                  <a:gd name="connsiteY104" fmla="*/ 507340 h 5227624"/>
                  <a:gd name="connsiteX105" fmla="*/ 6781724 w 7573213"/>
                  <a:gd name="connsiteY105" fmla="*/ 504901 h 5227624"/>
                  <a:gd name="connsiteX106" fmla="*/ 6752158 w 7573213"/>
                  <a:gd name="connsiteY106" fmla="*/ 503530 h 5227624"/>
                  <a:gd name="connsiteX107" fmla="*/ 6721602 w 7573213"/>
                  <a:gd name="connsiteY107" fmla="*/ 503377 h 5227624"/>
                  <a:gd name="connsiteX108" fmla="*/ 6709943 w 7573213"/>
                  <a:gd name="connsiteY108" fmla="*/ 507340 h 5227624"/>
                  <a:gd name="connsiteX109" fmla="*/ 6687998 w 7573213"/>
                  <a:gd name="connsiteY109" fmla="*/ 507721 h 5227624"/>
                  <a:gd name="connsiteX110" fmla="*/ 6664147 w 7573213"/>
                  <a:gd name="connsiteY110" fmla="*/ 511912 h 5227624"/>
                  <a:gd name="connsiteX111" fmla="*/ 6640145 w 7573213"/>
                  <a:gd name="connsiteY111" fmla="*/ 518465 h 5227624"/>
                  <a:gd name="connsiteX112" fmla="*/ 6627190 w 7573213"/>
                  <a:gd name="connsiteY112" fmla="*/ 518617 h 5227624"/>
                  <a:gd name="connsiteX113" fmla="*/ 6601511 w 7573213"/>
                  <a:gd name="connsiteY113" fmla="*/ 521589 h 5227624"/>
                  <a:gd name="connsiteX114" fmla="*/ 6590386 w 7573213"/>
                  <a:gd name="connsiteY114" fmla="*/ 521665 h 5227624"/>
                  <a:gd name="connsiteX115" fmla="*/ 6561430 w 7573213"/>
                  <a:gd name="connsiteY115" fmla="*/ 511302 h 5227624"/>
                  <a:gd name="connsiteX116" fmla="*/ 6570574 w 7573213"/>
                  <a:gd name="connsiteY116" fmla="*/ 509930 h 5227624"/>
                  <a:gd name="connsiteX117" fmla="*/ 6574232 w 7573213"/>
                  <a:gd name="connsiteY117" fmla="*/ 508483 h 5227624"/>
                  <a:gd name="connsiteX118" fmla="*/ 6561277 w 7573213"/>
                  <a:gd name="connsiteY118" fmla="*/ 494767 h 5227624"/>
                  <a:gd name="connsiteX119" fmla="*/ 6554420 w 7573213"/>
                  <a:gd name="connsiteY119" fmla="*/ 489890 h 5227624"/>
                  <a:gd name="connsiteX120" fmla="*/ 6537426 w 7573213"/>
                  <a:gd name="connsiteY120" fmla="*/ 483794 h 5227624"/>
                  <a:gd name="connsiteX121" fmla="*/ 6530569 w 7573213"/>
                  <a:gd name="connsiteY121" fmla="*/ 483337 h 5227624"/>
                  <a:gd name="connsiteX122" fmla="*/ 6524930 w 7573213"/>
                  <a:gd name="connsiteY122" fmla="*/ 484556 h 5227624"/>
                  <a:gd name="connsiteX123" fmla="*/ 6502527 w 7573213"/>
                  <a:gd name="connsiteY123" fmla="*/ 491338 h 5227624"/>
                  <a:gd name="connsiteX124" fmla="*/ 6496888 w 7573213"/>
                  <a:gd name="connsiteY124" fmla="*/ 494157 h 5227624"/>
                  <a:gd name="connsiteX125" fmla="*/ 6508013 w 7573213"/>
                  <a:gd name="connsiteY125" fmla="*/ 486232 h 5227624"/>
                  <a:gd name="connsiteX126" fmla="*/ 6513424 w 7573213"/>
                  <a:gd name="connsiteY126" fmla="*/ 482956 h 5227624"/>
                  <a:gd name="connsiteX127" fmla="*/ 6518910 w 7573213"/>
                  <a:gd name="connsiteY127" fmla="*/ 478003 h 5227624"/>
                  <a:gd name="connsiteX128" fmla="*/ 6517691 w 7573213"/>
                  <a:gd name="connsiteY128" fmla="*/ 474955 h 5227624"/>
                  <a:gd name="connsiteX129" fmla="*/ 6516320 w 7573213"/>
                  <a:gd name="connsiteY129" fmla="*/ 473431 h 5227624"/>
                  <a:gd name="connsiteX130" fmla="*/ 6495441 w 7573213"/>
                  <a:gd name="connsiteY130" fmla="*/ 474116 h 5227624"/>
                  <a:gd name="connsiteX131" fmla="*/ 6494145 w 7573213"/>
                  <a:gd name="connsiteY131" fmla="*/ 473354 h 5227624"/>
                  <a:gd name="connsiteX132" fmla="*/ 6489726 w 7573213"/>
                  <a:gd name="connsiteY132" fmla="*/ 469163 h 5227624"/>
                  <a:gd name="connsiteX133" fmla="*/ 6487516 w 7573213"/>
                  <a:gd name="connsiteY133" fmla="*/ 467639 h 5227624"/>
                  <a:gd name="connsiteX134" fmla="*/ 6473647 w 7573213"/>
                  <a:gd name="connsiteY134" fmla="*/ 463220 h 5227624"/>
                  <a:gd name="connsiteX135" fmla="*/ 6463513 w 7573213"/>
                  <a:gd name="connsiteY135" fmla="*/ 461467 h 5227624"/>
                  <a:gd name="connsiteX136" fmla="*/ 6453073 w 7573213"/>
                  <a:gd name="connsiteY136" fmla="*/ 461315 h 5227624"/>
                  <a:gd name="connsiteX137" fmla="*/ 6451321 w 7573213"/>
                  <a:gd name="connsiteY137" fmla="*/ 459638 h 5227624"/>
                  <a:gd name="connsiteX138" fmla="*/ 6452616 w 7573213"/>
                  <a:gd name="connsiteY138" fmla="*/ 457505 h 5227624"/>
                  <a:gd name="connsiteX139" fmla="*/ 6452997 w 7573213"/>
                  <a:gd name="connsiteY139" fmla="*/ 456209 h 5227624"/>
                  <a:gd name="connsiteX140" fmla="*/ 6456274 w 7573213"/>
                  <a:gd name="connsiteY140" fmla="*/ 453847 h 5227624"/>
                  <a:gd name="connsiteX141" fmla="*/ 6465189 w 7573213"/>
                  <a:gd name="connsiteY141" fmla="*/ 451714 h 5227624"/>
                  <a:gd name="connsiteX142" fmla="*/ 6488507 w 7573213"/>
                  <a:gd name="connsiteY142" fmla="*/ 450494 h 5227624"/>
                  <a:gd name="connsiteX143" fmla="*/ 6493764 w 7573213"/>
                  <a:gd name="connsiteY143" fmla="*/ 446684 h 5227624"/>
                  <a:gd name="connsiteX144" fmla="*/ 6493002 w 7573213"/>
                  <a:gd name="connsiteY144" fmla="*/ 442798 h 5227624"/>
                  <a:gd name="connsiteX145" fmla="*/ 6491706 w 7573213"/>
                  <a:gd name="connsiteY145" fmla="*/ 439826 h 5227624"/>
                  <a:gd name="connsiteX146" fmla="*/ 6484011 w 7573213"/>
                  <a:gd name="connsiteY146" fmla="*/ 432664 h 5227624"/>
                  <a:gd name="connsiteX147" fmla="*/ 6473800 w 7573213"/>
                  <a:gd name="connsiteY147" fmla="*/ 427482 h 5227624"/>
                  <a:gd name="connsiteX148" fmla="*/ 6452997 w 7573213"/>
                  <a:gd name="connsiteY148" fmla="*/ 421081 h 5227624"/>
                  <a:gd name="connsiteX149" fmla="*/ 6431128 w 7573213"/>
                  <a:gd name="connsiteY149" fmla="*/ 416814 h 5227624"/>
                  <a:gd name="connsiteX150" fmla="*/ 6393637 w 7573213"/>
                  <a:gd name="connsiteY150" fmla="*/ 414757 h 5227624"/>
                  <a:gd name="connsiteX151" fmla="*/ 6386931 w 7573213"/>
                  <a:gd name="connsiteY151" fmla="*/ 415671 h 5227624"/>
                  <a:gd name="connsiteX152" fmla="*/ 6381750 w 7573213"/>
                  <a:gd name="connsiteY152" fmla="*/ 418262 h 5227624"/>
                  <a:gd name="connsiteX153" fmla="*/ 6372758 w 7573213"/>
                  <a:gd name="connsiteY153" fmla="*/ 425044 h 5227624"/>
                  <a:gd name="connsiteX154" fmla="*/ 6352337 w 7573213"/>
                  <a:gd name="connsiteY154" fmla="*/ 444856 h 5227624"/>
                  <a:gd name="connsiteX155" fmla="*/ 6340907 w 7573213"/>
                  <a:gd name="connsiteY155" fmla="*/ 452933 h 5227624"/>
                  <a:gd name="connsiteX156" fmla="*/ 6330468 w 7573213"/>
                  <a:gd name="connsiteY156" fmla="*/ 457352 h 5227624"/>
                  <a:gd name="connsiteX157" fmla="*/ 6306617 w 7573213"/>
                  <a:gd name="connsiteY157" fmla="*/ 460934 h 5227624"/>
                  <a:gd name="connsiteX158" fmla="*/ 6302273 w 7573213"/>
                  <a:gd name="connsiteY158" fmla="*/ 460172 h 5227624"/>
                  <a:gd name="connsiteX159" fmla="*/ 6298921 w 7573213"/>
                  <a:gd name="connsiteY159" fmla="*/ 456819 h 5227624"/>
                  <a:gd name="connsiteX160" fmla="*/ 6299988 w 7573213"/>
                  <a:gd name="connsiteY160" fmla="*/ 454000 h 5227624"/>
                  <a:gd name="connsiteX161" fmla="*/ 6302121 w 7573213"/>
                  <a:gd name="connsiteY161" fmla="*/ 451333 h 5227624"/>
                  <a:gd name="connsiteX162" fmla="*/ 6302273 w 7573213"/>
                  <a:gd name="connsiteY162" fmla="*/ 449656 h 5227624"/>
                  <a:gd name="connsiteX163" fmla="*/ 6301131 w 7573213"/>
                  <a:gd name="connsiteY163" fmla="*/ 446303 h 5227624"/>
                  <a:gd name="connsiteX164" fmla="*/ 6301817 w 7573213"/>
                  <a:gd name="connsiteY164" fmla="*/ 444551 h 5227624"/>
                  <a:gd name="connsiteX165" fmla="*/ 6304178 w 7573213"/>
                  <a:gd name="connsiteY165" fmla="*/ 444475 h 5227624"/>
                  <a:gd name="connsiteX166" fmla="*/ 6309817 w 7573213"/>
                  <a:gd name="connsiteY166" fmla="*/ 446761 h 5227624"/>
                  <a:gd name="connsiteX167" fmla="*/ 6315075 w 7573213"/>
                  <a:gd name="connsiteY167" fmla="*/ 447065 h 5227624"/>
                  <a:gd name="connsiteX168" fmla="*/ 6328639 w 7573213"/>
                  <a:gd name="connsiteY168" fmla="*/ 443408 h 5227624"/>
                  <a:gd name="connsiteX169" fmla="*/ 6328639 w 7573213"/>
                  <a:gd name="connsiteY169" fmla="*/ 437769 h 5227624"/>
                  <a:gd name="connsiteX170" fmla="*/ 6324981 w 7573213"/>
                  <a:gd name="connsiteY170" fmla="*/ 434416 h 5227624"/>
                  <a:gd name="connsiteX171" fmla="*/ 6326886 w 7573213"/>
                  <a:gd name="connsiteY171" fmla="*/ 426491 h 5227624"/>
                  <a:gd name="connsiteX172" fmla="*/ 6326886 w 7573213"/>
                  <a:gd name="connsiteY172" fmla="*/ 424434 h 5227624"/>
                  <a:gd name="connsiteX173" fmla="*/ 6328715 w 7573213"/>
                  <a:gd name="connsiteY173" fmla="*/ 423062 h 5227624"/>
                  <a:gd name="connsiteX174" fmla="*/ 6330315 w 7573213"/>
                  <a:gd name="connsiteY174" fmla="*/ 423291 h 5227624"/>
                  <a:gd name="connsiteX175" fmla="*/ 6340069 w 7573213"/>
                  <a:gd name="connsiteY175" fmla="*/ 429006 h 5227624"/>
                  <a:gd name="connsiteX176" fmla="*/ 6343421 w 7573213"/>
                  <a:gd name="connsiteY176" fmla="*/ 428701 h 5227624"/>
                  <a:gd name="connsiteX177" fmla="*/ 6347003 w 7573213"/>
                  <a:gd name="connsiteY177" fmla="*/ 429387 h 5227624"/>
                  <a:gd name="connsiteX178" fmla="*/ 6338316 w 7573213"/>
                  <a:gd name="connsiteY178" fmla="*/ 443179 h 5227624"/>
                  <a:gd name="connsiteX179" fmla="*/ 6342431 w 7573213"/>
                  <a:gd name="connsiteY179" fmla="*/ 443179 h 5227624"/>
                  <a:gd name="connsiteX180" fmla="*/ 6353632 w 7573213"/>
                  <a:gd name="connsiteY180" fmla="*/ 436702 h 5227624"/>
                  <a:gd name="connsiteX181" fmla="*/ 6361328 w 7573213"/>
                  <a:gd name="connsiteY181" fmla="*/ 430378 h 5227624"/>
                  <a:gd name="connsiteX182" fmla="*/ 6369330 w 7573213"/>
                  <a:gd name="connsiteY182" fmla="*/ 422224 h 5227624"/>
                  <a:gd name="connsiteX183" fmla="*/ 6370320 w 7573213"/>
                  <a:gd name="connsiteY183" fmla="*/ 418033 h 5227624"/>
                  <a:gd name="connsiteX184" fmla="*/ 6361100 w 7573213"/>
                  <a:gd name="connsiteY184" fmla="*/ 417500 h 5227624"/>
                  <a:gd name="connsiteX185" fmla="*/ 6300826 w 7573213"/>
                  <a:gd name="connsiteY185" fmla="*/ 420548 h 5227624"/>
                  <a:gd name="connsiteX186" fmla="*/ 6278804 w 7573213"/>
                  <a:gd name="connsiteY186" fmla="*/ 426720 h 5227624"/>
                  <a:gd name="connsiteX187" fmla="*/ 6271946 w 7573213"/>
                  <a:gd name="connsiteY187" fmla="*/ 425425 h 5227624"/>
                  <a:gd name="connsiteX188" fmla="*/ 6267069 w 7573213"/>
                  <a:gd name="connsiteY188" fmla="*/ 420624 h 5227624"/>
                  <a:gd name="connsiteX189" fmla="*/ 6274536 w 7573213"/>
                  <a:gd name="connsiteY189" fmla="*/ 420167 h 5227624"/>
                  <a:gd name="connsiteX190" fmla="*/ 6283376 w 7573213"/>
                  <a:gd name="connsiteY190" fmla="*/ 417271 h 5227624"/>
                  <a:gd name="connsiteX191" fmla="*/ 6290615 w 7573213"/>
                  <a:gd name="connsiteY191" fmla="*/ 411709 h 5227624"/>
                  <a:gd name="connsiteX192" fmla="*/ 6295340 w 7573213"/>
                  <a:gd name="connsiteY192" fmla="*/ 410718 h 5227624"/>
                  <a:gd name="connsiteX193" fmla="*/ 6307532 w 7573213"/>
                  <a:gd name="connsiteY193" fmla="*/ 411023 h 5227624"/>
                  <a:gd name="connsiteX194" fmla="*/ 6317361 w 7573213"/>
                  <a:gd name="connsiteY194" fmla="*/ 413233 h 5227624"/>
                  <a:gd name="connsiteX195" fmla="*/ 6347155 w 7573213"/>
                  <a:gd name="connsiteY195" fmla="*/ 414071 h 5227624"/>
                  <a:gd name="connsiteX196" fmla="*/ 6347841 w 7573213"/>
                  <a:gd name="connsiteY196" fmla="*/ 407441 h 5227624"/>
                  <a:gd name="connsiteX197" fmla="*/ 6341288 w 7573213"/>
                  <a:gd name="connsiteY197" fmla="*/ 405308 h 5227624"/>
                  <a:gd name="connsiteX198" fmla="*/ 6327038 w 7573213"/>
                  <a:gd name="connsiteY198" fmla="*/ 403403 h 5227624"/>
                  <a:gd name="connsiteX199" fmla="*/ 6318123 w 7573213"/>
                  <a:gd name="connsiteY199" fmla="*/ 400202 h 5227624"/>
                  <a:gd name="connsiteX200" fmla="*/ 6306998 w 7573213"/>
                  <a:gd name="connsiteY200" fmla="*/ 398145 h 5227624"/>
                  <a:gd name="connsiteX201" fmla="*/ 6282614 w 7573213"/>
                  <a:gd name="connsiteY201" fmla="*/ 395249 h 5227624"/>
                  <a:gd name="connsiteX202" fmla="*/ 6272327 w 7573213"/>
                  <a:gd name="connsiteY202" fmla="*/ 392887 h 5227624"/>
                  <a:gd name="connsiteX203" fmla="*/ 6248171 w 7573213"/>
                  <a:gd name="connsiteY203" fmla="*/ 390677 h 5227624"/>
                  <a:gd name="connsiteX204" fmla="*/ 6241771 w 7573213"/>
                  <a:gd name="connsiteY204" fmla="*/ 388849 h 5227624"/>
                  <a:gd name="connsiteX205" fmla="*/ 6185383 w 7573213"/>
                  <a:gd name="connsiteY205" fmla="*/ 387172 h 5227624"/>
                  <a:gd name="connsiteX206" fmla="*/ 6164351 w 7573213"/>
                  <a:gd name="connsiteY206" fmla="*/ 382219 h 5227624"/>
                  <a:gd name="connsiteX207" fmla="*/ 6156275 w 7573213"/>
                  <a:gd name="connsiteY207" fmla="*/ 377190 h 5227624"/>
                  <a:gd name="connsiteX208" fmla="*/ 6136843 w 7573213"/>
                  <a:gd name="connsiteY208" fmla="*/ 374752 h 5227624"/>
                  <a:gd name="connsiteX209" fmla="*/ 6132957 w 7573213"/>
                  <a:gd name="connsiteY209" fmla="*/ 374828 h 5227624"/>
                  <a:gd name="connsiteX210" fmla="*/ 6131738 w 7573213"/>
                  <a:gd name="connsiteY210" fmla="*/ 376199 h 5227624"/>
                  <a:gd name="connsiteX211" fmla="*/ 6130823 w 7573213"/>
                  <a:gd name="connsiteY211" fmla="*/ 378257 h 5227624"/>
                  <a:gd name="connsiteX212" fmla="*/ 6143244 w 7573213"/>
                  <a:gd name="connsiteY212" fmla="*/ 387477 h 5227624"/>
                  <a:gd name="connsiteX213" fmla="*/ 6143625 w 7573213"/>
                  <a:gd name="connsiteY213" fmla="*/ 393802 h 5227624"/>
                  <a:gd name="connsiteX214" fmla="*/ 6147359 w 7573213"/>
                  <a:gd name="connsiteY214" fmla="*/ 396926 h 5227624"/>
                  <a:gd name="connsiteX215" fmla="*/ 6132881 w 7573213"/>
                  <a:gd name="connsiteY215" fmla="*/ 401879 h 5227624"/>
                  <a:gd name="connsiteX216" fmla="*/ 6122975 w 7573213"/>
                  <a:gd name="connsiteY216" fmla="*/ 403708 h 5227624"/>
                  <a:gd name="connsiteX217" fmla="*/ 6090056 w 7573213"/>
                  <a:gd name="connsiteY217" fmla="*/ 403479 h 5227624"/>
                  <a:gd name="connsiteX218" fmla="*/ 6085103 w 7573213"/>
                  <a:gd name="connsiteY218" fmla="*/ 405613 h 5227624"/>
                  <a:gd name="connsiteX219" fmla="*/ 6072226 w 7573213"/>
                  <a:gd name="connsiteY219" fmla="*/ 415519 h 5227624"/>
                  <a:gd name="connsiteX220" fmla="*/ 6072378 w 7573213"/>
                  <a:gd name="connsiteY220" fmla="*/ 420243 h 5227624"/>
                  <a:gd name="connsiteX221" fmla="*/ 6073597 w 7573213"/>
                  <a:gd name="connsiteY221" fmla="*/ 427482 h 5227624"/>
                  <a:gd name="connsiteX222" fmla="*/ 6083427 w 7573213"/>
                  <a:gd name="connsiteY222" fmla="*/ 427482 h 5227624"/>
                  <a:gd name="connsiteX223" fmla="*/ 6086323 w 7573213"/>
                  <a:gd name="connsiteY223" fmla="*/ 424358 h 5227624"/>
                  <a:gd name="connsiteX224" fmla="*/ 6090666 w 7573213"/>
                  <a:gd name="connsiteY224" fmla="*/ 423062 h 5227624"/>
                  <a:gd name="connsiteX225" fmla="*/ 6110706 w 7573213"/>
                  <a:gd name="connsiteY225" fmla="*/ 424205 h 5227624"/>
                  <a:gd name="connsiteX226" fmla="*/ 6112840 w 7573213"/>
                  <a:gd name="connsiteY226" fmla="*/ 425501 h 5227624"/>
                  <a:gd name="connsiteX227" fmla="*/ 6106058 w 7573213"/>
                  <a:gd name="connsiteY227" fmla="*/ 427634 h 5227624"/>
                  <a:gd name="connsiteX228" fmla="*/ 6099581 w 7573213"/>
                  <a:gd name="connsiteY228" fmla="*/ 428549 h 5227624"/>
                  <a:gd name="connsiteX229" fmla="*/ 6091581 w 7573213"/>
                  <a:gd name="connsiteY229" fmla="*/ 439369 h 5227624"/>
                  <a:gd name="connsiteX230" fmla="*/ 6080684 w 7573213"/>
                  <a:gd name="connsiteY230" fmla="*/ 442722 h 5227624"/>
                  <a:gd name="connsiteX231" fmla="*/ 6088228 w 7573213"/>
                  <a:gd name="connsiteY231" fmla="*/ 444475 h 5227624"/>
                  <a:gd name="connsiteX232" fmla="*/ 6094781 w 7573213"/>
                  <a:gd name="connsiteY232" fmla="*/ 447446 h 5227624"/>
                  <a:gd name="connsiteX233" fmla="*/ 6093714 w 7573213"/>
                  <a:gd name="connsiteY233" fmla="*/ 460629 h 5227624"/>
                  <a:gd name="connsiteX234" fmla="*/ 6103163 w 7573213"/>
                  <a:gd name="connsiteY234" fmla="*/ 470764 h 5227624"/>
                  <a:gd name="connsiteX235" fmla="*/ 6104916 w 7573213"/>
                  <a:gd name="connsiteY235" fmla="*/ 475412 h 5227624"/>
                  <a:gd name="connsiteX236" fmla="*/ 6091276 w 7573213"/>
                  <a:gd name="connsiteY236" fmla="*/ 475640 h 5227624"/>
                  <a:gd name="connsiteX237" fmla="*/ 6079160 w 7573213"/>
                  <a:gd name="connsiteY237" fmla="*/ 478765 h 5227624"/>
                  <a:gd name="connsiteX238" fmla="*/ 6074893 w 7573213"/>
                  <a:gd name="connsiteY238" fmla="*/ 478765 h 5227624"/>
                  <a:gd name="connsiteX239" fmla="*/ 6066968 w 7573213"/>
                  <a:gd name="connsiteY239" fmla="*/ 470916 h 5227624"/>
                  <a:gd name="connsiteX240" fmla="*/ 6058205 w 7573213"/>
                  <a:gd name="connsiteY240" fmla="*/ 465734 h 5227624"/>
                  <a:gd name="connsiteX241" fmla="*/ 6053938 w 7573213"/>
                  <a:gd name="connsiteY241" fmla="*/ 465277 h 5227624"/>
                  <a:gd name="connsiteX242" fmla="*/ 6048375 w 7573213"/>
                  <a:gd name="connsiteY242" fmla="*/ 470459 h 5227624"/>
                  <a:gd name="connsiteX243" fmla="*/ 6040298 w 7573213"/>
                  <a:gd name="connsiteY243" fmla="*/ 467563 h 5227624"/>
                  <a:gd name="connsiteX244" fmla="*/ 6037098 w 7573213"/>
                  <a:gd name="connsiteY244" fmla="*/ 468020 h 5227624"/>
                  <a:gd name="connsiteX245" fmla="*/ 6032601 w 7573213"/>
                  <a:gd name="connsiteY245" fmla="*/ 470154 h 5227624"/>
                  <a:gd name="connsiteX246" fmla="*/ 6029858 w 7573213"/>
                  <a:gd name="connsiteY246" fmla="*/ 473050 h 5227624"/>
                  <a:gd name="connsiteX247" fmla="*/ 6027801 w 7573213"/>
                  <a:gd name="connsiteY247" fmla="*/ 477469 h 5227624"/>
                  <a:gd name="connsiteX248" fmla="*/ 6025210 w 7573213"/>
                  <a:gd name="connsiteY248" fmla="*/ 479831 h 5227624"/>
                  <a:gd name="connsiteX249" fmla="*/ 6024830 w 7573213"/>
                  <a:gd name="connsiteY249" fmla="*/ 483032 h 5227624"/>
                  <a:gd name="connsiteX250" fmla="*/ 6028868 w 7573213"/>
                  <a:gd name="connsiteY250" fmla="*/ 484480 h 5227624"/>
                  <a:gd name="connsiteX251" fmla="*/ 6031763 w 7573213"/>
                  <a:gd name="connsiteY251" fmla="*/ 484861 h 5227624"/>
                  <a:gd name="connsiteX252" fmla="*/ 6040221 w 7573213"/>
                  <a:gd name="connsiteY252" fmla="*/ 487223 h 5227624"/>
                  <a:gd name="connsiteX253" fmla="*/ 6031535 w 7573213"/>
                  <a:gd name="connsiteY253" fmla="*/ 488442 h 5227624"/>
                  <a:gd name="connsiteX254" fmla="*/ 6029249 w 7573213"/>
                  <a:gd name="connsiteY254" fmla="*/ 490042 h 5227624"/>
                  <a:gd name="connsiteX255" fmla="*/ 6028487 w 7573213"/>
                  <a:gd name="connsiteY255" fmla="*/ 491795 h 5227624"/>
                  <a:gd name="connsiteX256" fmla="*/ 6021934 w 7573213"/>
                  <a:gd name="connsiteY256" fmla="*/ 494157 h 5227624"/>
                  <a:gd name="connsiteX257" fmla="*/ 6024220 w 7573213"/>
                  <a:gd name="connsiteY257" fmla="*/ 496443 h 5227624"/>
                  <a:gd name="connsiteX258" fmla="*/ 6026963 w 7573213"/>
                  <a:gd name="connsiteY258" fmla="*/ 498272 h 5227624"/>
                  <a:gd name="connsiteX259" fmla="*/ 6027649 w 7573213"/>
                  <a:gd name="connsiteY259" fmla="*/ 500101 h 5227624"/>
                  <a:gd name="connsiteX260" fmla="*/ 6025668 w 7573213"/>
                  <a:gd name="connsiteY260" fmla="*/ 500710 h 5227624"/>
                  <a:gd name="connsiteX261" fmla="*/ 6020181 w 7573213"/>
                  <a:gd name="connsiteY261" fmla="*/ 498577 h 5227624"/>
                  <a:gd name="connsiteX262" fmla="*/ 6014466 w 7573213"/>
                  <a:gd name="connsiteY262" fmla="*/ 495452 h 5227624"/>
                  <a:gd name="connsiteX263" fmla="*/ 6005398 w 7573213"/>
                  <a:gd name="connsiteY263" fmla="*/ 489052 h 5227624"/>
                  <a:gd name="connsiteX264" fmla="*/ 6001436 w 7573213"/>
                  <a:gd name="connsiteY264" fmla="*/ 484784 h 5227624"/>
                  <a:gd name="connsiteX265" fmla="*/ 5993740 w 7573213"/>
                  <a:gd name="connsiteY265" fmla="*/ 480822 h 5227624"/>
                  <a:gd name="connsiteX266" fmla="*/ 5966231 w 7573213"/>
                  <a:gd name="connsiteY266" fmla="*/ 469849 h 5227624"/>
                  <a:gd name="connsiteX267" fmla="*/ 5954040 w 7573213"/>
                  <a:gd name="connsiteY267" fmla="*/ 466344 h 5227624"/>
                  <a:gd name="connsiteX268" fmla="*/ 5946038 w 7573213"/>
                  <a:gd name="connsiteY268" fmla="*/ 465582 h 5227624"/>
                  <a:gd name="connsiteX269" fmla="*/ 5933390 w 7573213"/>
                  <a:gd name="connsiteY269" fmla="*/ 467030 h 5227624"/>
                  <a:gd name="connsiteX270" fmla="*/ 5925693 w 7573213"/>
                  <a:gd name="connsiteY270" fmla="*/ 471754 h 5227624"/>
                  <a:gd name="connsiteX271" fmla="*/ 5912586 w 7573213"/>
                  <a:gd name="connsiteY271" fmla="*/ 473812 h 5227624"/>
                  <a:gd name="connsiteX272" fmla="*/ 5904510 w 7573213"/>
                  <a:gd name="connsiteY272" fmla="*/ 477622 h 5227624"/>
                  <a:gd name="connsiteX273" fmla="*/ 5900242 w 7573213"/>
                  <a:gd name="connsiteY273" fmla="*/ 482879 h 5227624"/>
                  <a:gd name="connsiteX274" fmla="*/ 5876925 w 7573213"/>
                  <a:gd name="connsiteY274" fmla="*/ 483413 h 5227624"/>
                  <a:gd name="connsiteX275" fmla="*/ 5860923 w 7573213"/>
                  <a:gd name="connsiteY275" fmla="*/ 479527 h 5227624"/>
                  <a:gd name="connsiteX276" fmla="*/ 5850712 w 7573213"/>
                  <a:gd name="connsiteY276" fmla="*/ 475488 h 5227624"/>
                  <a:gd name="connsiteX277" fmla="*/ 5839282 w 7573213"/>
                  <a:gd name="connsiteY277" fmla="*/ 467335 h 5227624"/>
                  <a:gd name="connsiteX278" fmla="*/ 5828005 w 7573213"/>
                  <a:gd name="connsiteY278" fmla="*/ 456743 h 5227624"/>
                  <a:gd name="connsiteX279" fmla="*/ 5826557 w 7573213"/>
                  <a:gd name="connsiteY279" fmla="*/ 455828 h 5227624"/>
                  <a:gd name="connsiteX280" fmla="*/ 5825261 w 7573213"/>
                  <a:gd name="connsiteY280" fmla="*/ 453619 h 5227624"/>
                  <a:gd name="connsiteX281" fmla="*/ 5823204 w 7573213"/>
                  <a:gd name="connsiteY281" fmla="*/ 448437 h 5227624"/>
                  <a:gd name="connsiteX282" fmla="*/ 5820842 w 7573213"/>
                  <a:gd name="connsiteY282" fmla="*/ 444551 h 5227624"/>
                  <a:gd name="connsiteX283" fmla="*/ 5817261 w 7573213"/>
                  <a:gd name="connsiteY283" fmla="*/ 446684 h 5227624"/>
                  <a:gd name="connsiteX284" fmla="*/ 5808116 w 7573213"/>
                  <a:gd name="connsiteY284" fmla="*/ 458800 h 5227624"/>
                  <a:gd name="connsiteX285" fmla="*/ 5804306 w 7573213"/>
                  <a:gd name="connsiteY285" fmla="*/ 464744 h 5227624"/>
                  <a:gd name="connsiteX286" fmla="*/ 5799277 w 7573213"/>
                  <a:gd name="connsiteY286" fmla="*/ 476021 h 5227624"/>
                  <a:gd name="connsiteX287" fmla="*/ 5795620 w 7573213"/>
                  <a:gd name="connsiteY287" fmla="*/ 485470 h 5227624"/>
                  <a:gd name="connsiteX288" fmla="*/ 5795087 w 7573213"/>
                  <a:gd name="connsiteY288" fmla="*/ 489433 h 5227624"/>
                  <a:gd name="connsiteX289" fmla="*/ 5796839 w 7573213"/>
                  <a:gd name="connsiteY289" fmla="*/ 492938 h 5227624"/>
                  <a:gd name="connsiteX290" fmla="*/ 5791886 w 7573213"/>
                  <a:gd name="connsiteY290" fmla="*/ 495833 h 5227624"/>
                  <a:gd name="connsiteX291" fmla="*/ 5786552 w 7573213"/>
                  <a:gd name="connsiteY291" fmla="*/ 502996 h 5227624"/>
                  <a:gd name="connsiteX292" fmla="*/ 5778475 w 7573213"/>
                  <a:gd name="connsiteY292" fmla="*/ 517017 h 5227624"/>
                  <a:gd name="connsiteX293" fmla="*/ 5773446 w 7573213"/>
                  <a:gd name="connsiteY293" fmla="*/ 522122 h 5227624"/>
                  <a:gd name="connsiteX294" fmla="*/ 5767121 w 7573213"/>
                  <a:gd name="connsiteY294" fmla="*/ 526466 h 5227624"/>
                  <a:gd name="connsiteX295" fmla="*/ 5762854 w 7573213"/>
                  <a:gd name="connsiteY295" fmla="*/ 528142 h 5227624"/>
                  <a:gd name="connsiteX296" fmla="*/ 5757520 w 7573213"/>
                  <a:gd name="connsiteY296" fmla="*/ 527837 h 5227624"/>
                  <a:gd name="connsiteX297" fmla="*/ 5752719 w 7573213"/>
                  <a:gd name="connsiteY297" fmla="*/ 523799 h 5227624"/>
                  <a:gd name="connsiteX298" fmla="*/ 5750205 w 7573213"/>
                  <a:gd name="connsiteY298" fmla="*/ 514579 h 5227624"/>
                  <a:gd name="connsiteX299" fmla="*/ 5747309 w 7573213"/>
                  <a:gd name="connsiteY299" fmla="*/ 512750 h 5227624"/>
                  <a:gd name="connsiteX300" fmla="*/ 5743880 w 7573213"/>
                  <a:gd name="connsiteY300" fmla="*/ 517931 h 5227624"/>
                  <a:gd name="connsiteX301" fmla="*/ 5738775 w 7573213"/>
                  <a:gd name="connsiteY301" fmla="*/ 517627 h 5227624"/>
                  <a:gd name="connsiteX302" fmla="*/ 5728868 w 7573213"/>
                  <a:gd name="connsiteY302" fmla="*/ 513817 h 5227624"/>
                  <a:gd name="connsiteX303" fmla="*/ 5718963 w 7573213"/>
                  <a:gd name="connsiteY303" fmla="*/ 505511 h 5227624"/>
                  <a:gd name="connsiteX304" fmla="*/ 5708751 w 7573213"/>
                  <a:gd name="connsiteY304" fmla="*/ 501701 h 5227624"/>
                  <a:gd name="connsiteX305" fmla="*/ 5694274 w 7573213"/>
                  <a:gd name="connsiteY305" fmla="*/ 481584 h 5227624"/>
                  <a:gd name="connsiteX306" fmla="*/ 5687949 w 7573213"/>
                  <a:gd name="connsiteY306" fmla="*/ 474269 h 5227624"/>
                  <a:gd name="connsiteX307" fmla="*/ 5684368 w 7573213"/>
                  <a:gd name="connsiteY307" fmla="*/ 468249 h 5227624"/>
                  <a:gd name="connsiteX308" fmla="*/ 5676215 w 7573213"/>
                  <a:gd name="connsiteY308" fmla="*/ 467639 h 5227624"/>
                  <a:gd name="connsiteX309" fmla="*/ 5673090 w 7573213"/>
                  <a:gd name="connsiteY309" fmla="*/ 463220 h 5227624"/>
                  <a:gd name="connsiteX310" fmla="*/ 5677205 w 7573213"/>
                  <a:gd name="connsiteY310" fmla="*/ 460096 h 5227624"/>
                  <a:gd name="connsiteX311" fmla="*/ 5688254 w 7573213"/>
                  <a:gd name="connsiteY311" fmla="*/ 457505 h 5227624"/>
                  <a:gd name="connsiteX312" fmla="*/ 5697017 w 7573213"/>
                  <a:gd name="connsiteY312" fmla="*/ 457886 h 5227624"/>
                  <a:gd name="connsiteX313" fmla="*/ 5690540 w 7573213"/>
                  <a:gd name="connsiteY313" fmla="*/ 449961 h 5227624"/>
                  <a:gd name="connsiteX314" fmla="*/ 5687340 w 7573213"/>
                  <a:gd name="connsiteY314" fmla="*/ 445160 h 5227624"/>
                  <a:gd name="connsiteX315" fmla="*/ 5683911 w 7573213"/>
                  <a:gd name="connsiteY315" fmla="*/ 442570 h 5227624"/>
                  <a:gd name="connsiteX316" fmla="*/ 5685206 w 7573213"/>
                  <a:gd name="connsiteY316" fmla="*/ 447904 h 5227624"/>
                  <a:gd name="connsiteX317" fmla="*/ 5683758 w 7573213"/>
                  <a:gd name="connsiteY317" fmla="*/ 451790 h 5227624"/>
                  <a:gd name="connsiteX318" fmla="*/ 5680787 w 7573213"/>
                  <a:gd name="connsiteY318" fmla="*/ 454762 h 5227624"/>
                  <a:gd name="connsiteX319" fmla="*/ 5675757 w 7573213"/>
                  <a:gd name="connsiteY319" fmla="*/ 456743 h 5227624"/>
                  <a:gd name="connsiteX320" fmla="*/ 5654345 w 7573213"/>
                  <a:gd name="connsiteY320" fmla="*/ 432892 h 5227624"/>
                  <a:gd name="connsiteX321" fmla="*/ 5641467 w 7573213"/>
                  <a:gd name="connsiteY321" fmla="*/ 421310 h 5227624"/>
                  <a:gd name="connsiteX322" fmla="*/ 5634305 w 7573213"/>
                  <a:gd name="connsiteY322" fmla="*/ 417043 h 5227624"/>
                  <a:gd name="connsiteX323" fmla="*/ 5629808 w 7573213"/>
                  <a:gd name="connsiteY323" fmla="*/ 409499 h 5227624"/>
                  <a:gd name="connsiteX324" fmla="*/ 5632856 w 7573213"/>
                  <a:gd name="connsiteY324" fmla="*/ 407975 h 5227624"/>
                  <a:gd name="connsiteX325" fmla="*/ 5648020 w 7573213"/>
                  <a:gd name="connsiteY325" fmla="*/ 416966 h 5227624"/>
                  <a:gd name="connsiteX326" fmla="*/ 5658841 w 7573213"/>
                  <a:gd name="connsiteY326" fmla="*/ 421615 h 5227624"/>
                  <a:gd name="connsiteX327" fmla="*/ 5676671 w 7573213"/>
                  <a:gd name="connsiteY327" fmla="*/ 433502 h 5227624"/>
                  <a:gd name="connsiteX328" fmla="*/ 5690159 w 7573213"/>
                  <a:gd name="connsiteY328" fmla="*/ 432664 h 5227624"/>
                  <a:gd name="connsiteX329" fmla="*/ 5695112 w 7573213"/>
                  <a:gd name="connsiteY329" fmla="*/ 427330 h 5227624"/>
                  <a:gd name="connsiteX330" fmla="*/ 5695188 w 7573213"/>
                  <a:gd name="connsiteY330" fmla="*/ 416585 h 5227624"/>
                  <a:gd name="connsiteX331" fmla="*/ 5690159 w 7573213"/>
                  <a:gd name="connsiteY331" fmla="*/ 407746 h 5227624"/>
                  <a:gd name="connsiteX332" fmla="*/ 5683758 w 7573213"/>
                  <a:gd name="connsiteY332" fmla="*/ 404241 h 5227624"/>
                  <a:gd name="connsiteX333" fmla="*/ 5661737 w 7573213"/>
                  <a:gd name="connsiteY333" fmla="*/ 403555 h 5227624"/>
                  <a:gd name="connsiteX334" fmla="*/ 5656631 w 7573213"/>
                  <a:gd name="connsiteY334" fmla="*/ 400660 h 5227624"/>
                  <a:gd name="connsiteX335" fmla="*/ 5660136 w 7573213"/>
                  <a:gd name="connsiteY335" fmla="*/ 399821 h 5227624"/>
                  <a:gd name="connsiteX336" fmla="*/ 5665013 w 7573213"/>
                  <a:gd name="connsiteY336" fmla="*/ 399593 h 5227624"/>
                  <a:gd name="connsiteX337" fmla="*/ 5672023 w 7573213"/>
                  <a:gd name="connsiteY337" fmla="*/ 397002 h 5227624"/>
                  <a:gd name="connsiteX338" fmla="*/ 5683758 w 7573213"/>
                  <a:gd name="connsiteY338" fmla="*/ 390373 h 5227624"/>
                  <a:gd name="connsiteX339" fmla="*/ 5688940 w 7573213"/>
                  <a:gd name="connsiteY339" fmla="*/ 388315 h 5227624"/>
                  <a:gd name="connsiteX340" fmla="*/ 5688101 w 7573213"/>
                  <a:gd name="connsiteY340" fmla="*/ 383210 h 5227624"/>
                  <a:gd name="connsiteX341" fmla="*/ 5679872 w 7573213"/>
                  <a:gd name="connsiteY341" fmla="*/ 376123 h 5227624"/>
                  <a:gd name="connsiteX342" fmla="*/ 5666613 w 7573213"/>
                  <a:gd name="connsiteY342" fmla="*/ 375133 h 5227624"/>
                  <a:gd name="connsiteX343" fmla="*/ 5663642 w 7573213"/>
                  <a:gd name="connsiteY343" fmla="*/ 374447 h 5227624"/>
                  <a:gd name="connsiteX344" fmla="*/ 5668899 w 7573213"/>
                  <a:gd name="connsiteY344" fmla="*/ 370942 h 5227624"/>
                  <a:gd name="connsiteX345" fmla="*/ 5673547 w 7573213"/>
                  <a:gd name="connsiteY345" fmla="*/ 368808 h 5227624"/>
                  <a:gd name="connsiteX346" fmla="*/ 5681320 w 7573213"/>
                  <a:gd name="connsiteY346" fmla="*/ 363474 h 5227624"/>
                  <a:gd name="connsiteX347" fmla="*/ 5683148 w 7573213"/>
                  <a:gd name="connsiteY347" fmla="*/ 358597 h 5227624"/>
                  <a:gd name="connsiteX348" fmla="*/ 5681472 w 7573213"/>
                  <a:gd name="connsiteY348" fmla="*/ 358902 h 5227624"/>
                  <a:gd name="connsiteX349" fmla="*/ 5675833 w 7573213"/>
                  <a:gd name="connsiteY349" fmla="*/ 358673 h 5227624"/>
                  <a:gd name="connsiteX350" fmla="*/ 5674233 w 7573213"/>
                  <a:gd name="connsiteY350" fmla="*/ 356616 h 5227624"/>
                  <a:gd name="connsiteX351" fmla="*/ 5674919 w 7573213"/>
                  <a:gd name="connsiteY351" fmla="*/ 352882 h 5227624"/>
                  <a:gd name="connsiteX352" fmla="*/ 5668746 w 7573213"/>
                  <a:gd name="connsiteY352" fmla="*/ 349682 h 5227624"/>
                  <a:gd name="connsiteX353" fmla="*/ 5663184 w 7573213"/>
                  <a:gd name="connsiteY353" fmla="*/ 347548 h 5227624"/>
                  <a:gd name="connsiteX354" fmla="*/ 5650459 w 7573213"/>
                  <a:gd name="connsiteY354" fmla="*/ 347167 h 5227624"/>
                  <a:gd name="connsiteX355" fmla="*/ 5650687 w 7573213"/>
                  <a:gd name="connsiteY355" fmla="*/ 344729 h 5227624"/>
                  <a:gd name="connsiteX356" fmla="*/ 5651373 w 7573213"/>
                  <a:gd name="connsiteY356" fmla="*/ 342519 h 5227624"/>
                  <a:gd name="connsiteX357" fmla="*/ 5645963 w 7573213"/>
                  <a:gd name="connsiteY357" fmla="*/ 340919 h 5227624"/>
                  <a:gd name="connsiteX358" fmla="*/ 5641467 w 7573213"/>
                  <a:gd name="connsiteY358" fmla="*/ 338023 h 5227624"/>
                  <a:gd name="connsiteX359" fmla="*/ 5640324 w 7573213"/>
                  <a:gd name="connsiteY359" fmla="*/ 335509 h 5227624"/>
                  <a:gd name="connsiteX360" fmla="*/ 5638724 w 7573213"/>
                  <a:gd name="connsiteY360" fmla="*/ 333985 h 5227624"/>
                  <a:gd name="connsiteX361" fmla="*/ 5630418 w 7573213"/>
                  <a:gd name="connsiteY361" fmla="*/ 331318 h 5227624"/>
                  <a:gd name="connsiteX362" fmla="*/ 5602910 w 7573213"/>
                  <a:gd name="connsiteY362" fmla="*/ 326441 h 5227624"/>
                  <a:gd name="connsiteX363" fmla="*/ 5599938 w 7573213"/>
                  <a:gd name="connsiteY363" fmla="*/ 327889 h 5227624"/>
                  <a:gd name="connsiteX364" fmla="*/ 5595442 w 7573213"/>
                  <a:gd name="connsiteY364" fmla="*/ 334823 h 5227624"/>
                  <a:gd name="connsiteX365" fmla="*/ 5584317 w 7573213"/>
                  <a:gd name="connsiteY365" fmla="*/ 342138 h 5227624"/>
                  <a:gd name="connsiteX366" fmla="*/ 5575935 w 7573213"/>
                  <a:gd name="connsiteY366" fmla="*/ 338176 h 5227624"/>
                  <a:gd name="connsiteX367" fmla="*/ 5574259 w 7573213"/>
                  <a:gd name="connsiteY367" fmla="*/ 337795 h 5227624"/>
                  <a:gd name="connsiteX368" fmla="*/ 5572963 w 7573213"/>
                  <a:gd name="connsiteY368" fmla="*/ 335890 h 5227624"/>
                  <a:gd name="connsiteX369" fmla="*/ 5574868 w 7573213"/>
                  <a:gd name="connsiteY369" fmla="*/ 332689 h 5227624"/>
                  <a:gd name="connsiteX370" fmla="*/ 5576316 w 7573213"/>
                  <a:gd name="connsiteY370" fmla="*/ 329565 h 5227624"/>
                  <a:gd name="connsiteX371" fmla="*/ 5574411 w 7573213"/>
                  <a:gd name="connsiteY371" fmla="*/ 327279 h 5227624"/>
                  <a:gd name="connsiteX372" fmla="*/ 5572811 w 7573213"/>
                  <a:gd name="connsiteY372" fmla="*/ 326365 h 5227624"/>
                  <a:gd name="connsiteX373" fmla="*/ 5567096 w 7573213"/>
                  <a:gd name="connsiteY373" fmla="*/ 328651 h 5227624"/>
                  <a:gd name="connsiteX374" fmla="*/ 5558561 w 7573213"/>
                  <a:gd name="connsiteY374" fmla="*/ 330098 h 5227624"/>
                  <a:gd name="connsiteX375" fmla="*/ 5554980 w 7573213"/>
                  <a:gd name="connsiteY375" fmla="*/ 332308 h 5227624"/>
                  <a:gd name="connsiteX376" fmla="*/ 5547360 w 7573213"/>
                  <a:gd name="connsiteY376" fmla="*/ 333832 h 5227624"/>
                  <a:gd name="connsiteX377" fmla="*/ 5548122 w 7573213"/>
                  <a:gd name="connsiteY377" fmla="*/ 328422 h 5227624"/>
                  <a:gd name="connsiteX378" fmla="*/ 5516271 w 7573213"/>
                  <a:gd name="connsiteY378" fmla="*/ 314249 h 5227624"/>
                  <a:gd name="connsiteX379" fmla="*/ 5506441 w 7573213"/>
                  <a:gd name="connsiteY379" fmla="*/ 311277 h 5227624"/>
                  <a:gd name="connsiteX380" fmla="*/ 5500421 w 7573213"/>
                  <a:gd name="connsiteY380" fmla="*/ 311048 h 5227624"/>
                  <a:gd name="connsiteX381" fmla="*/ 5486171 w 7573213"/>
                  <a:gd name="connsiteY381" fmla="*/ 314173 h 5227624"/>
                  <a:gd name="connsiteX382" fmla="*/ 5482819 w 7573213"/>
                  <a:gd name="connsiteY382" fmla="*/ 315925 h 5227624"/>
                  <a:gd name="connsiteX383" fmla="*/ 5477561 w 7573213"/>
                  <a:gd name="connsiteY383" fmla="*/ 320573 h 5227624"/>
                  <a:gd name="connsiteX384" fmla="*/ 5465674 w 7573213"/>
                  <a:gd name="connsiteY384" fmla="*/ 317602 h 5227624"/>
                  <a:gd name="connsiteX385" fmla="*/ 5462778 w 7573213"/>
                  <a:gd name="connsiteY385" fmla="*/ 319811 h 5227624"/>
                  <a:gd name="connsiteX386" fmla="*/ 5458511 w 7573213"/>
                  <a:gd name="connsiteY386" fmla="*/ 327508 h 5227624"/>
                  <a:gd name="connsiteX387" fmla="*/ 5459196 w 7573213"/>
                  <a:gd name="connsiteY387" fmla="*/ 335128 h 5227624"/>
                  <a:gd name="connsiteX388" fmla="*/ 5460416 w 7573213"/>
                  <a:gd name="connsiteY388" fmla="*/ 337185 h 5227624"/>
                  <a:gd name="connsiteX389" fmla="*/ 5461559 w 7573213"/>
                  <a:gd name="connsiteY389" fmla="*/ 341300 h 5227624"/>
                  <a:gd name="connsiteX390" fmla="*/ 5466055 w 7573213"/>
                  <a:gd name="connsiteY390" fmla="*/ 347624 h 5227624"/>
                  <a:gd name="connsiteX391" fmla="*/ 5470779 w 7573213"/>
                  <a:gd name="connsiteY391" fmla="*/ 352577 h 5227624"/>
                  <a:gd name="connsiteX392" fmla="*/ 5468874 w 7573213"/>
                  <a:gd name="connsiteY392" fmla="*/ 353797 h 5227624"/>
                  <a:gd name="connsiteX393" fmla="*/ 5466893 w 7573213"/>
                  <a:gd name="connsiteY393" fmla="*/ 354101 h 5227624"/>
                  <a:gd name="connsiteX394" fmla="*/ 5464531 w 7573213"/>
                  <a:gd name="connsiteY394" fmla="*/ 356235 h 5227624"/>
                  <a:gd name="connsiteX395" fmla="*/ 5462321 w 7573213"/>
                  <a:gd name="connsiteY395" fmla="*/ 360502 h 5227624"/>
                  <a:gd name="connsiteX396" fmla="*/ 5458358 w 7573213"/>
                  <a:gd name="connsiteY396" fmla="*/ 366674 h 5227624"/>
                  <a:gd name="connsiteX397" fmla="*/ 5452872 w 7573213"/>
                  <a:gd name="connsiteY397" fmla="*/ 370103 h 5227624"/>
                  <a:gd name="connsiteX398" fmla="*/ 5446624 w 7573213"/>
                  <a:gd name="connsiteY398" fmla="*/ 369418 h 5227624"/>
                  <a:gd name="connsiteX399" fmla="*/ 5431765 w 7573213"/>
                  <a:gd name="connsiteY399" fmla="*/ 364769 h 5227624"/>
                  <a:gd name="connsiteX400" fmla="*/ 5428336 w 7573213"/>
                  <a:gd name="connsiteY400" fmla="*/ 365608 h 5227624"/>
                  <a:gd name="connsiteX401" fmla="*/ 5427345 w 7573213"/>
                  <a:gd name="connsiteY401" fmla="*/ 368960 h 5227624"/>
                  <a:gd name="connsiteX402" fmla="*/ 5436185 w 7573213"/>
                  <a:gd name="connsiteY402" fmla="*/ 371856 h 5227624"/>
                  <a:gd name="connsiteX403" fmla="*/ 5437023 w 7573213"/>
                  <a:gd name="connsiteY403" fmla="*/ 373685 h 5227624"/>
                  <a:gd name="connsiteX404" fmla="*/ 5434736 w 7573213"/>
                  <a:gd name="connsiteY404" fmla="*/ 374828 h 5227624"/>
                  <a:gd name="connsiteX405" fmla="*/ 5428793 w 7573213"/>
                  <a:gd name="connsiteY405" fmla="*/ 375742 h 5227624"/>
                  <a:gd name="connsiteX406" fmla="*/ 5417973 w 7573213"/>
                  <a:gd name="connsiteY406" fmla="*/ 375590 h 5227624"/>
                  <a:gd name="connsiteX407" fmla="*/ 5409057 w 7573213"/>
                  <a:gd name="connsiteY407" fmla="*/ 374294 h 5227624"/>
                  <a:gd name="connsiteX408" fmla="*/ 5403495 w 7573213"/>
                  <a:gd name="connsiteY408" fmla="*/ 369722 h 5227624"/>
                  <a:gd name="connsiteX409" fmla="*/ 5398161 w 7573213"/>
                  <a:gd name="connsiteY409" fmla="*/ 369037 h 5227624"/>
                  <a:gd name="connsiteX410" fmla="*/ 5382845 w 7573213"/>
                  <a:gd name="connsiteY410" fmla="*/ 368960 h 5227624"/>
                  <a:gd name="connsiteX411" fmla="*/ 5369052 w 7573213"/>
                  <a:gd name="connsiteY411" fmla="*/ 371475 h 5227624"/>
                  <a:gd name="connsiteX412" fmla="*/ 5353583 w 7573213"/>
                  <a:gd name="connsiteY412" fmla="*/ 368198 h 5227624"/>
                  <a:gd name="connsiteX413" fmla="*/ 5327371 w 7573213"/>
                  <a:gd name="connsiteY413" fmla="*/ 368884 h 5227624"/>
                  <a:gd name="connsiteX414" fmla="*/ 5320742 w 7573213"/>
                  <a:gd name="connsiteY414" fmla="*/ 368351 h 5227624"/>
                  <a:gd name="connsiteX415" fmla="*/ 5308168 w 7573213"/>
                  <a:gd name="connsiteY415" fmla="*/ 362102 h 5227624"/>
                  <a:gd name="connsiteX416" fmla="*/ 5290109 w 7573213"/>
                  <a:gd name="connsiteY416" fmla="*/ 358216 h 5227624"/>
                  <a:gd name="connsiteX417" fmla="*/ 5269535 w 7573213"/>
                  <a:gd name="connsiteY417" fmla="*/ 348691 h 5227624"/>
                  <a:gd name="connsiteX418" fmla="*/ 5267478 w 7573213"/>
                  <a:gd name="connsiteY418" fmla="*/ 339776 h 5227624"/>
                  <a:gd name="connsiteX419" fmla="*/ 5270601 w 7573213"/>
                  <a:gd name="connsiteY419" fmla="*/ 332613 h 5227624"/>
                  <a:gd name="connsiteX420" fmla="*/ 5282108 w 7573213"/>
                  <a:gd name="connsiteY420" fmla="*/ 332613 h 5227624"/>
                  <a:gd name="connsiteX421" fmla="*/ 5289195 w 7573213"/>
                  <a:gd name="connsiteY421" fmla="*/ 331394 h 5227624"/>
                  <a:gd name="connsiteX422" fmla="*/ 5288204 w 7573213"/>
                  <a:gd name="connsiteY422" fmla="*/ 328574 h 5227624"/>
                  <a:gd name="connsiteX423" fmla="*/ 5286680 w 7573213"/>
                  <a:gd name="connsiteY423" fmla="*/ 327203 h 5227624"/>
                  <a:gd name="connsiteX424" fmla="*/ 5270297 w 7573213"/>
                  <a:gd name="connsiteY424" fmla="*/ 323317 h 5227624"/>
                  <a:gd name="connsiteX425" fmla="*/ 5226101 w 7573213"/>
                  <a:gd name="connsiteY425" fmla="*/ 322631 h 5227624"/>
                  <a:gd name="connsiteX426" fmla="*/ 5194554 w 7573213"/>
                  <a:gd name="connsiteY426" fmla="*/ 316916 h 5227624"/>
                  <a:gd name="connsiteX427" fmla="*/ 5149672 w 7573213"/>
                  <a:gd name="connsiteY427" fmla="*/ 314935 h 5227624"/>
                  <a:gd name="connsiteX428" fmla="*/ 5129480 w 7573213"/>
                  <a:gd name="connsiteY428" fmla="*/ 322021 h 5227624"/>
                  <a:gd name="connsiteX429" fmla="*/ 5100142 w 7573213"/>
                  <a:gd name="connsiteY429" fmla="*/ 323698 h 5227624"/>
                  <a:gd name="connsiteX430" fmla="*/ 5092294 w 7573213"/>
                  <a:gd name="connsiteY430" fmla="*/ 327508 h 5227624"/>
                  <a:gd name="connsiteX431" fmla="*/ 5078883 w 7573213"/>
                  <a:gd name="connsiteY431" fmla="*/ 329641 h 5227624"/>
                  <a:gd name="connsiteX432" fmla="*/ 5080026 w 7573213"/>
                  <a:gd name="connsiteY432" fmla="*/ 334899 h 5227624"/>
                  <a:gd name="connsiteX433" fmla="*/ 5086655 w 7573213"/>
                  <a:gd name="connsiteY433" fmla="*/ 338938 h 5227624"/>
                  <a:gd name="connsiteX434" fmla="*/ 5089931 w 7573213"/>
                  <a:gd name="connsiteY434" fmla="*/ 339776 h 5227624"/>
                  <a:gd name="connsiteX435" fmla="*/ 5093436 w 7573213"/>
                  <a:gd name="connsiteY435" fmla="*/ 341376 h 5227624"/>
                  <a:gd name="connsiteX436" fmla="*/ 5091227 w 7573213"/>
                  <a:gd name="connsiteY436" fmla="*/ 342824 h 5227624"/>
                  <a:gd name="connsiteX437" fmla="*/ 5088788 w 7573213"/>
                  <a:gd name="connsiteY437" fmla="*/ 343433 h 5227624"/>
                  <a:gd name="connsiteX438" fmla="*/ 5083911 w 7573213"/>
                  <a:gd name="connsiteY438" fmla="*/ 346710 h 5227624"/>
                  <a:gd name="connsiteX439" fmla="*/ 5080712 w 7573213"/>
                  <a:gd name="connsiteY439" fmla="*/ 349682 h 5227624"/>
                  <a:gd name="connsiteX440" fmla="*/ 5081626 w 7573213"/>
                  <a:gd name="connsiteY440" fmla="*/ 356387 h 5227624"/>
                  <a:gd name="connsiteX441" fmla="*/ 5080178 w 7573213"/>
                  <a:gd name="connsiteY441" fmla="*/ 362788 h 5227624"/>
                  <a:gd name="connsiteX442" fmla="*/ 5075301 w 7573213"/>
                  <a:gd name="connsiteY442" fmla="*/ 371780 h 5227624"/>
                  <a:gd name="connsiteX443" fmla="*/ 5071187 w 7573213"/>
                  <a:gd name="connsiteY443" fmla="*/ 375742 h 5227624"/>
                  <a:gd name="connsiteX444" fmla="*/ 5067453 w 7573213"/>
                  <a:gd name="connsiteY444" fmla="*/ 381000 h 5227624"/>
                  <a:gd name="connsiteX445" fmla="*/ 5070653 w 7573213"/>
                  <a:gd name="connsiteY445" fmla="*/ 385877 h 5227624"/>
                  <a:gd name="connsiteX446" fmla="*/ 5074311 w 7573213"/>
                  <a:gd name="connsiteY446" fmla="*/ 387934 h 5227624"/>
                  <a:gd name="connsiteX447" fmla="*/ 5083531 w 7573213"/>
                  <a:gd name="connsiteY447" fmla="*/ 390373 h 5227624"/>
                  <a:gd name="connsiteX448" fmla="*/ 5086655 w 7573213"/>
                  <a:gd name="connsiteY448" fmla="*/ 392049 h 5227624"/>
                  <a:gd name="connsiteX449" fmla="*/ 5084826 w 7573213"/>
                  <a:gd name="connsiteY449" fmla="*/ 393497 h 5227624"/>
                  <a:gd name="connsiteX450" fmla="*/ 5071187 w 7573213"/>
                  <a:gd name="connsiteY450" fmla="*/ 391820 h 5227624"/>
                  <a:gd name="connsiteX451" fmla="*/ 5066310 w 7573213"/>
                  <a:gd name="connsiteY451" fmla="*/ 386563 h 5227624"/>
                  <a:gd name="connsiteX452" fmla="*/ 5065243 w 7573213"/>
                  <a:gd name="connsiteY452" fmla="*/ 383667 h 5227624"/>
                  <a:gd name="connsiteX453" fmla="*/ 5064023 w 7573213"/>
                  <a:gd name="connsiteY453" fmla="*/ 379171 h 5227624"/>
                  <a:gd name="connsiteX454" fmla="*/ 5068671 w 7573213"/>
                  <a:gd name="connsiteY454" fmla="*/ 374294 h 5227624"/>
                  <a:gd name="connsiteX455" fmla="*/ 5073396 w 7573213"/>
                  <a:gd name="connsiteY455" fmla="*/ 371094 h 5227624"/>
                  <a:gd name="connsiteX456" fmla="*/ 5077511 w 7573213"/>
                  <a:gd name="connsiteY456" fmla="*/ 363322 h 5227624"/>
                  <a:gd name="connsiteX457" fmla="*/ 5077968 w 7573213"/>
                  <a:gd name="connsiteY457" fmla="*/ 356159 h 5227624"/>
                  <a:gd name="connsiteX458" fmla="*/ 5078121 w 7573213"/>
                  <a:gd name="connsiteY458" fmla="*/ 341376 h 5227624"/>
                  <a:gd name="connsiteX459" fmla="*/ 5069815 w 7573213"/>
                  <a:gd name="connsiteY459" fmla="*/ 338023 h 5227624"/>
                  <a:gd name="connsiteX460" fmla="*/ 5065166 w 7573213"/>
                  <a:gd name="connsiteY460" fmla="*/ 332994 h 5227624"/>
                  <a:gd name="connsiteX461" fmla="*/ 5073244 w 7573213"/>
                  <a:gd name="connsiteY461" fmla="*/ 323850 h 5227624"/>
                  <a:gd name="connsiteX462" fmla="*/ 5075225 w 7573213"/>
                  <a:gd name="connsiteY462" fmla="*/ 319049 h 5227624"/>
                  <a:gd name="connsiteX463" fmla="*/ 5071796 w 7573213"/>
                  <a:gd name="connsiteY463" fmla="*/ 314554 h 5227624"/>
                  <a:gd name="connsiteX464" fmla="*/ 5066081 w 7573213"/>
                  <a:gd name="connsiteY464" fmla="*/ 304876 h 5227624"/>
                  <a:gd name="connsiteX465" fmla="*/ 5060366 w 7573213"/>
                  <a:gd name="connsiteY465" fmla="*/ 299161 h 5227624"/>
                  <a:gd name="connsiteX466" fmla="*/ 5056556 w 7573213"/>
                  <a:gd name="connsiteY466" fmla="*/ 296799 h 5227624"/>
                  <a:gd name="connsiteX467" fmla="*/ 5052746 w 7573213"/>
                  <a:gd name="connsiteY467" fmla="*/ 295580 h 5227624"/>
                  <a:gd name="connsiteX468" fmla="*/ 5056785 w 7573213"/>
                  <a:gd name="connsiteY468" fmla="*/ 305029 h 5227624"/>
                  <a:gd name="connsiteX469" fmla="*/ 5053508 w 7573213"/>
                  <a:gd name="connsiteY469" fmla="*/ 309829 h 5227624"/>
                  <a:gd name="connsiteX470" fmla="*/ 5051146 w 7573213"/>
                  <a:gd name="connsiteY470" fmla="*/ 311734 h 5227624"/>
                  <a:gd name="connsiteX471" fmla="*/ 5035830 w 7573213"/>
                  <a:gd name="connsiteY471" fmla="*/ 314325 h 5227624"/>
                  <a:gd name="connsiteX472" fmla="*/ 5026076 w 7573213"/>
                  <a:gd name="connsiteY472" fmla="*/ 314477 h 5227624"/>
                  <a:gd name="connsiteX473" fmla="*/ 5012741 w 7573213"/>
                  <a:gd name="connsiteY473" fmla="*/ 311734 h 5227624"/>
                  <a:gd name="connsiteX474" fmla="*/ 4997120 w 7573213"/>
                  <a:gd name="connsiteY474" fmla="*/ 305562 h 5227624"/>
                  <a:gd name="connsiteX475" fmla="*/ 4993158 w 7573213"/>
                  <a:gd name="connsiteY475" fmla="*/ 301371 h 5227624"/>
                  <a:gd name="connsiteX476" fmla="*/ 4990415 w 7573213"/>
                  <a:gd name="connsiteY476" fmla="*/ 295046 h 5227624"/>
                  <a:gd name="connsiteX477" fmla="*/ 4999406 w 7573213"/>
                  <a:gd name="connsiteY477" fmla="*/ 292379 h 5227624"/>
                  <a:gd name="connsiteX478" fmla="*/ 5002911 w 7573213"/>
                  <a:gd name="connsiteY478" fmla="*/ 290551 h 5227624"/>
                  <a:gd name="connsiteX479" fmla="*/ 4994834 w 7573213"/>
                  <a:gd name="connsiteY479" fmla="*/ 289179 h 5227624"/>
                  <a:gd name="connsiteX480" fmla="*/ 4986681 w 7573213"/>
                  <a:gd name="connsiteY480" fmla="*/ 288722 h 5227624"/>
                  <a:gd name="connsiteX481" fmla="*/ 4983709 w 7573213"/>
                  <a:gd name="connsiteY481" fmla="*/ 297256 h 5227624"/>
                  <a:gd name="connsiteX482" fmla="*/ 4978451 w 7573213"/>
                  <a:gd name="connsiteY482" fmla="*/ 296647 h 5227624"/>
                  <a:gd name="connsiteX483" fmla="*/ 4953000 w 7573213"/>
                  <a:gd name="connsiteY483" fmla="*/ 291389 h 5227624"/>
                  <a:gd name="connsiteX484" fmla="*/ 4946066 w 7573213"/>
                  <a:gd name="connsiteY484" fmla="*/ 293141 h 5227624"/>
                  <a:gd name="connsiteX485" fmla="*/ 4937760 w 7573213"/>
                  <a:gd name="connsiteY485" fmla="*/ 297942 h 5227624"/>
                  <a:gd name="connsiteX486" fmla="*/ 4934027 w 7573213"/>
                  <a:gd name="connsiteY486" fmla="*/ 301600 h 5227624"/>
                  <a:gd name="connsiteX487" fmla="*/ 4929911 w 7573213"/>
                  <a:gd name="connsiteY487" fmla="*/ 307619 h 5227624"/>
                  <a:gd name="connsiteX488" fmla="*/ 4931511 w 7573213"/>
                  <a:gd name="connsiteY488" fmla="*/ 311887 h 5227624"/>
                  <a:gd name="connsiteX489" fmla="*/ 4933265 w 7573213"/>
                  <a:gd name="connsiteY489" fmla="*/ 313411 h 5227624"/>
                  <a:gd name="connsiteX490" fmla="*/ 4946371 w 7573213"/>
                  <a:gd name="connsiteY490" fmla="*/ 314477 h 5227624"/>
                  <a:gd name="connsiteX491" fmla="*/ 4957877 w 7573213"/>
                  <a:gd name="connsiteY491" fmla="*/ 313182 h 5227624"/>
                  <a:gd name="connsiteX492" fmla="*/ 4970831 w 7573213"/>
                  <a:gd name="connsiteY492" fmla="*/ 309143 h 5227624"/>
                  <a:gd name="connsiteX493" fmla="*/ 4973803 w 7573213"/>
                  <a:gd name="connsiteY493" fmla="*/ 310667 h 5227624"/>
                  <a:gd name="connsiteX494" fmla="*/ 4976470 w 7573213"/>
                  <a:gd name="connsiteY494" fmla="*/ 312877 h 5227624"/>
                  <a:gd name="connsiteX495" fmla="*/ 4972812 w 7573213"/>
                  <a:gd name="connsiteY495" fmla="*/ 315925 h 5227624"/>
                  <a:gd name="connsiteX496" fmla="*/ 4959401 w 7573213"/>
                  <a:gd name="connsiteY496" fmla="*/ 320421 h 5227624"/>
                  <a:gd name="connsiteX497" fmla="*/ 4937226 w 7573213"/>
                  <a:gd name="connsiteY497" fmla="*/ 332003 h 5227624"/>
                  <a:gd name="connsiteX498" fmla="*/ 4928692 w 7573213"/>
                  <a:gd name="connsiteY498" fmla="*/ 333375 h 5227624"/>
                  <a:gd name="connsiteX499" fmla="*/ 4916882 w 7573213"/>
                  <a:gd name="connsiteY499" fmla="*/ 330937 h 5227624"/>
                  <a:gd name="connsiteX500" fmla="*/ 4910481 w 7573213"/>
                  <a:gd name="connsiteY500" fmla="*/ 337414 h 5227624"/>
                  <a:gd name="connsiteX501" fmla="*/ 4907509 w 7573213"/>
                  <a:gd name="connsiteY501" fmla="*/ 339014 h 5227624"/>
                  <a:gd name="connsiteX502" fmla="*/ 4887621 w 7573213"/>
                  <a:gd name="connsiteY502" fmla="*/ 343357 h 5227624"/>
                  <a:gd name="connsiteX503" fmla="*/ 4878934 w 7573213"/>
                  <a:gd name="connsiteY503" fmla="*/ 343967 h 5227624"/>
                  <a:gd name="connsiteX504" fmla="*/ 4876343 w 7573213"/>
                  <a:gd name="connsiteY504" fmla="*/ 347243 h 5227624"/>
                  <a:gd name="connsiteX505" fmla="*/ 4871162 w 7573213"/>
                  <a:gd name="connsiteY505" fmla="*/ 347853 h 5227624"/>
                  <a:gd name="connsiteX506" fmla="*/ 4865370 w 7573213"/>
                  <a:gd name="connsiteY506" fmla="*/ 349529 h 5227624"/>
                  <a:gd name="connsiteX507" fmla="*/ 4855616 w 7573213"/>
                  <a:gd name="connsiteY507" fmla="*/ 354101 h 5227624"/>
                  <a:gd name="connsiteX508" fmla="*/ 4840834 w 7573213"/>
                  <a:gd name="connsiteY508" fmla="*/ 354863 h 5227624"/>
                  <a:gd name="connsiteX509" fmla="*/ 4830775 w 7573213"/>
                  <a:gd name="connsiteY509" fmla="*/ 353797 h 5227624"/>
                  <a:gd name="connsiteX510" fmla="*/ 4806315 w 7573213"/>
                  <a:gd name="connsiteY510" fmla="*/ 356616 h 5227624"/>
                  <a:gd name="connsiteX511" fmla="*/ 4799991 w 7573213"/>
                  <a:gd name="connsiteY511" fmla="*/ 358978 h 5227624"/>
                  <a:gd name="connsiteX512" fmla="*/ 4795952 w 7573213"/>
                  <a:gd name="connsiteY512" fmla="*/ 362407 h 5227624"/>
                  <a:gd name="connsiteX513" fmla="*/ 4793971 w 7573213"/>
                  <a:gd name="connsiteY513" fmla="*/ 366674 h 5227624"/>
                  <a:gd name="connsiteX514" fmla="*/ 4790390 w 7573213"/>
                  <a:gd name="connsiteY514" fmla="*/ 370484 h 5227624"/>
                  <a:gd name="connsiteX515" fmla="*/ 4776445 w 7573213"/>
                  <a:gd name="connsiteY515" fmla="*/ 378790 h 5227624"/>
                  <a:gd name="connsiteX516" fmla="*/ 4764634 w 7573213"/>
                  <a:gd name="connsiteY516" fmla="*/ 382143 h 5227624"/>
                  <a:gd name="connsiteX517" fmla="*/ 4754651 w 7573213"/>
                  <a:gd name="connsiteY517" fmla="*/ 383134 h 5227624"/>
                  <a:gd name="connsiteX518" fmla="*/ 4764253 w 7573213"/>
                  <a:gd name="connsiteY518" fmla="*/ 378409 h 5227624"/>
                  <a:gd name="connsiteX519" fmla="*/ 4775301 w 7573213"/>
                  <a:gd name="connsiteY519" fmla="*/ 369799 h 5227624"/>
                  <a:gd name="connsiteX520" fmla="*/ 4795114 w 7573213"/>
                  <a:gd name="connsiteY520" fmla="*/ 344195 h 5227624"/>
                  <a:gd name="connsiteX521" fmla="*/ 4814164 w 7573213"/>
                  <a:gd name="connsiteY521" fmla="*/ 342519 h 5227624"/>
                  <a:gd name="connsiteX522" fmla="*/ 4818583 w 7573213"/>
                  <a:gd name="connsiteY522" fmla="*/ 339090 h 5227624"/>
                  <a:gd name="connsiteX523" fmla="*/ 4833062 w 7573213"/>
                  <a:gd name="connsiteY523" fmla="*/ 323393 h 5227624"/>
                  <a:gd name="connsiteX524" fmla="*/ 4837100 w 7573213"/>
                  <a:gd name="connsiteY524" fmla="*/ 320954 h 5227624"/>
                  <a:gd name="connsiteX525" fmla="*/ 4856226 w 7573213"/>
                  <a:gd name="connsiteY525" fmla="*/ 320726 h 5227624"/>
                  <a:gd name="connsiteX526" fmla="*/ 4873067 w 7573213"/>
                  <a:gd name="connsiteY526" fmla="*/ 315544 h 5227624"/>
                  <a:gd name="connsiteX527" fmla="*/ 4906975 w 7573213"/>
                  <a:gd name="connsiteY527" fmla="*/ 290322 h 5227624"/>
                  <a:gd name="connsiteX528" fmla="*/ 4923891 w 7573213"/>
                  <a:gd name="connsiteY528" fmla="*/ 286055 h 5227624"/>
                  <a:gd name="connsiteX529" fmla="*/ 4935474 w 7573213"/>
                  <a:gd name="connsiteY529" fmla="*/ 280035 h 5227624"/>
                  <a:gd name="connsiteX530" fmla="*/ 4937531 w 7573213"/>
                  <a:gd name="connsiteY530" fmla="*/ 276987 h 5227624"/>
                  <a:gd name="connsiteX531" fmla="*/ 4939436 w 7573213"/>
                  <a:gd name="connsiteY531" fmla="*/ 273101 h 5227624"/>
                  <a:gd name="connsiteX532" fmla="*/ 4937684 w 7573213"/>
                  <a:gd name="connsiteY532" fmla="*/ 270662 h 5227624"/>
                  <a:gd name="connsiteX533" fmla="*/ 4936617 w 7573213"/>
                  <a:gd name="connsiteY533" fmla="*/ 268453 h 5227624"/>
                  <a:gd name="connsiteX534" fmla="*/ 4951552 w 7573213"/>
                  <a:gd name="connsiteY534" fmla="*/ 264185 h 5227624"/>
                  <a:gd name="connsiteX535" fmla="*/ 4957267 w 7573213"/>
                  <a:gd name="connsiteY535" fmla="*/ 257632 h 5227624"/>
                  <a:gd name="connsiteX536" fmla="*/ 4977384 w 7573213"/>
                  <a:gd name="connsiteY536" fmla="*/ 251384 h 5227624"/>
                  <a:gd name="connsiteX537" fmla="*/ 4993158 w 7573213"/>
                  <a:gd name="connsiteY537" fmla="*/ 243002 h 5227624"/>
                  <a:gd name="connsiteX538" fmla="*/ 5015256 w 7573213"/>
                  <a:gd name="connsiteY538" fmla="*/ 236753 h 5227624"/>
                  <a:gd name="connsiteX539" fmla="*/ 5027752 w 7573213"/>
                  <a:gd name="connsiteY539" fmla="*/ 228143 h 5227624"/>
                  <a:gd name="connsiteX540" fmla="*/ 5056175 w 7573213"/>
                  <a:gd name="connsiteY540" fmla="*/ 215722 h 5227624"/>
                  <a:gd name="connsiteX541" fmla="*/ 5082845 w 7573213"/>
                  <a:gd name="connsiteY541" fmla="*/ 194310 h 5227624"/>
                  <a:gd name="connsiteX542" fmla="*/ 5087265 w 7573213"/>
                  <a:gd name="connsiteY542" fmla="*/ 182118 h 5227624"/>
                  <a:gd name="connsiteX543" fmla="*/ 5080712 w 7573213"/>
                  <a:gd name="connsiteY543" fmla="*/ 178079 h 5227624"/>
                  <a:gd name="connsiteX544" fmla="*/ 5072863 w 7573213"/>
                  <a:gd name="connsiteY544" fmla="*/ 175565 h 5227624"/>
                  <a:gd name="connsiteX545" fmla="*/ 5068520 w 7573213"/>
                  <a:gd name="connsiteY545" fmla="*/ 169621 h 5227624"/>
                  <a:gd name="connsiteX546" fmla="*/ 5065395 w 7573213"/>
                  <a:gd name="connsiteY546" fmla="*/ 168859 h 5227624"/>
                  <a:gd name="connsiteX547" fmla="*/ 5057394 w 7573213"/>
                  <a:gd name="connsiteY547" fmla="*/ 172669 h 5227624"/>
                  <a:gd name="connsiteX548" fmla="*/ 5048631 w 7573213"/>
                  <a:gd name="connsiteY548" fmla="*/ 159715 h 5227624"/>
                  <a:gd name="connsiteX549" fmla="*/ 5037887 w 7573213"/>
                  <a:gd name="connsiteY549" fmla="*/ 152476 h 5227624"/>
                  <a:gd name="connsiteX550" fmla="*/ 5038420 w 7573213"/>
                  <a:gd name="connsiteY550" fmla="*/ 151486 h 5227624"/>
                  <a:gd name="connsiteX551" fmla="*/ 5039563 w 7573213"/>
                  <a:gd name="connsiteY551" fmla="*/ 150952 h 5227624"/>
                  <a:gd name="connsiteX552" fmla="*/ 5044745 w 7573213"/>
                  <a:gd name="connsiteY552" fmla="*/ 152095 h 5227624"/>
                  <a:gd name="connsiteX553" fmla="*/ 5064023 w 7573213"/>
                  <a:gd name="connsiteY553" fmla="*/ 162763 h 5227624"/>
                  <a:gd name="connsiteX554" fmla="*/ 5074311 w 7573213"/>
                  <a:gd name="connsiteY554" fmla="*/ 164440 h 5227624"/>
                  <a:gd name="connsiteX555" fmla="*/ 5077282 w 7573213"/>
                  <a:gd name="connsiteY555" fmla="*/ 166040 h 5227624"/>
                  <a:gd name="connsiteX556" fmla="*/ 5079111 w 7573213"/>
                  <a:gd name="connsiteY556" fmla="*/ 168783 h 5227624"/>
                  <a:gd name="connsiteX557" fmla="*/ 5077968 w 7573213"/>
                  <a:gd name="connsiteY557" fmla="*/ 173279 h 5227624"/>
                  <a:gd name="connsiteX558" fmla="*/ 5081092 w 7573213"/>
                  <a:gd name="connsiteY558" fmla="*/ 172898 h 5227624"/>
                  <a:gd name="connsiteX559" fmla="*/ 5083073 w 7573213"/>
                  <a:gd name="connsiteY559" fmla="*/ 171069 h 5227624"/>
                  <a:gd name="connsiteX560" fmla="*/ 5088103 w 7573213"/>
                  <a:gd name="connsiteY560" fmla="*/ 162306 h 5227624"/>
                  <a:gd name="connsiteX561" fmla="*/ 5092903 w 7573213"/>
                  <a:gd name="connsiteY561" fmla="*/ 150495 h 5227624"/>
                  <a:gd name="connsiteX562" fmla="*/ 5092370 w 7573213"/>
                  <a:gd name="connsiteY562" fmla="*/ 145390 h 5227624"/>
                  <a:gd name="connsiteX563" fmla="*/ 5080940 w 7573213"/>
                  <a:gd name="connsiteY563" fmla="*/ 147676 h 5227624"/>
                  <a:gd name="connsiteX564" fmla="*/ 5075682 w 7573213"/>
                  <a:gd name="connsiteY564" fmla="*/ 130378 h 5227624"/>
                  <a:gd name="connsiteX565" fmla="*/ 5073320 w 7573213"/>
                  <a:gd name="connsiteY565" fmla="*/ 125044 h 5227624"/>
                  <a:gd name="connsiteX566" fmla="*/ 5069662 w 7573213"/>
                  <a:gd name="connsiteY566" fmla="*/ 119329 h 5227624"/>
                  <a:gd name="connsiteX567" fmla="*/ 5062423 w 7573213"/>
                  <a:gd name="connsiteY567" fmla="*/ 118796 h 5227624"/>
                  <a:gd name="connsiteX568" fmla="*/ 5058613 w 7573213"/>
                  <a:gd name="connsiteY568" fmla="*/ 120244 h 5227624"/>
                  <a:gd name="connsiteX569" fmla="*/ 5061662 w 7573213"/>
                  <a:gd name="connsiteY569" fmla="*/ 122225 h 5227624"/>
                  <a:gd name="connsiteX570" fmla="*/ 5064938 w 7573213"/>
                  <a:gd name="connsiteY570" fmla="*/ 125425 h 5227624"/>
                  <a:gd name="connsiteX571" fmla="*/ 5062728 w 7573213"/>
                  <a:gd name="connsiteY571" fmla="*/ 128702 h 5227624"/>
                  <a:gd name="connsiteX572" fmla="*/ 5060900 w 7573213"/>
                  <a:gd name="connsiteY572" fmla="*/ 130150 h 5227624"/>
                  <a:gd name="connsiteX573" fmla="*/ 5052060 w 7573213"/>
                  <a:gd name="connsiteY573" fmla="*/ 134569 h 5227624"/>
                  <a:gd name="connsiteX574" fmla="*/ 5045811 w 7573213"/>
                  <a:gd name="connsiteY574" fmla="*/ 134950 h 5227624"/>
                  <a:gd name="connsiteX575" fmla="*/ 5048327 w 7573213"/>
                  <a:gd name="connsiteY575" fmla="*/ 133121 h 5227624"/>
                  <a:gd name="connsiteX576" fmla="*/ 5051298 w 7573213"/>
                  <a:gd name="connsiteY576" fmla="*/ 128930 h 5227624"/>
                  <a:gd name="connsiteX577" fmla="*/ 5049088 w 7573213"/>
                  <a:gd name="connsiteY577" fmla="*/ 124435 h 5227624"/>
                  <a:gd name="connsiteX578" fmla="*/ 5046878 w 7573213"/>
                  <a:gd name="connsiteY578" fmla="*/ 121920 h 5227624"/>
                  <a:gd name="connsiteX579" fmla="*/ 5044364 w 7573213"/>
                  <a:gd name="connsiteY579" fmla="*/ 108890 h 5227624"/>
                  <a:gd name="connsiteX580" fmla="*/ 5036363 w 7573213"/>
                  <a:gd name="connsiteY580" fmla="*/ 106909 h 5227624"/>
                  <a:gd name="connsiteX581" fmla="*/ 5031867 w 7573213"/>
                  <a:gd name="connsiteY581" fmla="*/ 104775 h 5227624"/>
                  <a:gd name="connsiteX582" fmla="*/ 5025847 w 7573213"/>
                  <a:gd name="connsiteY582" fmla="*/ 105613 h 5227624"/>
                  <a:gd name="connsiteX583" fmla="*/ 5018151 w 7573213"/>
                  <a:gd name="connsiteY583" fmla="*/ 109042 h 5227624"/>
                  <a:gd name="connsiteX584" fmla="*/ 5020971 w 7573213"/>
                  <a:gd name="connsiteY584" fmla="*/ 105918 h 5227624"/>
                  <a:gd name="connsiteX585" fmla="*/ 5023942 w 7573213"/>
                  <a:gd name="connsiteY585" fmla="*/ 101117 h 5227624"/>
                  <a:gd name="connsiteX586" fmla="*/ 5017999 w 7573213"/>
                  <a:gd name="connsiteY586" fmla="*/ 95326 h 5227624"/>
                  <a:gd name="connsiteX587" fmla="*/ 5012055 w 7573213"/>
                  <a:gd name="connsiteY587" fmla="*/ 91288 h 5227624"/>
                  <a:gd name="connsiteX588" fmla="*/ 5004892 w 7573213"/>
                  <a:gd name="connsiteY588" fmla="*/ 89840 h 5227624"/>
                  <a:gd name="connsiteX589" fmla="*/ 4996815 w 7573213"/>
                  <a:gd name="connsiteY589" fmla="*/ 84658 h 5227624"/>
                  <a:gd name="connsiteX590" fmla="*/ 4985995 w 7573213"/>
                  <a:gd name="connsiteY590" fmla="*/ 81763 h 5227624"/>
                  <a:gd name="connsiteX591" fmla="*/ 4961077 w 7573213"/>
                  <a:gd name="connsiteY591" fmla="*/ 78943 h 5227624"/>
                  <a:gd name="connsiteX592" fmla="*/ 4942027 w 7573213"/>
                  <a:gd name="connsiteY592" fmla="*/ 82677 h 5227624"/>
                  <a:gd name="connsiteX593" fmla="*/ 4918405 w 7573213"/>
                  <a:gd name="connsiteY593" fmla="*/ 79629 h 5227624"/>
                  <a:gd name="connsiteX594" fmla="*/ 4890059 w 7573213"/>
                  <a:gd name="connsiteY594" fmla="*/ 81991 h 5227624"/>
                  <a:gd name="connsiteX595" fmla="*/ 4879010 w 7573213"/>
                  <a:gd name="connsiteY595" fmla="*/ 82067 h 5227624"/>
                  <a:gd name="connsiteX596" fmla="*/ 4872305 w 7573213"/>
                  <a:gd name="connsiteY596" fmla="*/ 80543 h 5227624"/>
                  <a:gd name="connsiteX597" fmla="*/ 4866361 w 7573213"/>
                  <a:gd name="connsiteY597" fmla="*/ 82144 h 5227624"/>
                  <a:gd name="connsiteX598" fmla="*/ 4863389 w 7573213"/>
                  <a:gd name="connsiteY598" fmla="*/ 86792 h 5227624"/>
                  <a:gd name="connsiteX599" fmla="*/ 4861560 w 7573213"/>
                  <a:gd name="connsiteY599" fmla="*/ 94031 h 5227624"/>
                  <a:gd name="connsiteX600" fmla="*/ 4854550 w 7573213"/>
                  <a:gd name="connsiteY600" fmla="*/ 97841 h 5227624"/>
                  <a:gd name="connsiteX601" fmla="*/ 4850740 w 7573213"/>
                  <a:gd name="connsiteY601" fmla="*/ 98755 h 5227624"/>
                  <a:gd name="connsiteX602" fmla="*/ 4832680 w 7573213"/>
                  <a:gd name="connsiteY602" fmla="*/ 97688 h 5227624"/>
                  <a:gd name="connsiteX603" fmla="*/ 4819803 w 7573213"/>
                  <a:gd name="connsiteY603" fmla="*/ 101194 h 5227624"/>
                  <a:gd name="connsiteX604" fmla="*/ 4814240 w 7573213"/>
                  <a:gd name="connsiteY604" fmla="*/ 98450 h 5227624"/>
                  <a:gd name="connsiteX605" fmla="*/ 4803801 w 7573213"/>
                  <a:gd name="connsiteY605" fmla="*/ 98603 h 5227624"/>
                  <a:gd name="connsiteX606" fmla="*/ 4802734 w 7573213"/>
                  <a:gd name="connsiteY606" fmla="*/ 92431 h 5227624"/>
                  <a:gd name="connsiteX607" fmla="*/ 4808982 w 7573213"/>
                  <a:gd name="connsiteY607" fmla="*/ 92735 h 5227624"/>
                  <a:gd name="connsiteX608" fmla="*/ 4812563 w 7573213"/>
                  <a:gd name="connsiteY608" fmla="*/ 93726 h 5227624"/>
                  <a:gd name="connsiteX609" fmla="*/ 4824222 w 7573213"/>
                  <a:gd name="connsiteY609" fmla="*/ 81153 h 5227624"/>
                  <a:gd name="connsiteX610" fmla="*/ 4833900 w 7573213"/>
                  <a:gd name="connsiteY610" fmla="*/ 73838 h 5227624"/>
                  <a:gd name="connsiteX611" fmla="*/ 4843196 w 7573213"/>
                  <a:gd name="connsiteY611" fmla="*/ 65456 h 5227624"/>
                  <a:gd name="connsiteX612" fmla="*/ 4837405 w 7573213"/>
                  <a:gd name="connsiteY612" fmla="*/ 60198 h 5227624"/>
                  <a:gd name="connsiteX613" fmla="*/ 4824298 w 7573213"/>
                  <a:gd name="connsiteY613" fmla="*/ 56693 h 5227624"/>
                  <a:gd name="connsiteX614" fmla="*/ 4818202 w 7573213"/>
                  <a:gd name="connsiteY614" fmla="*/ 56921 h 5227624"/>
                  <a:gd name="connsiteX615" fmla="*/ 4815155 w 7573213"/>
                  <a:gd name="connsiteY615" fmla="*/ 58369 h 5227624"/>
                  <a:gd name="connsiteX616" fmla="*/ 4800905 w 7573213"/>
                  <a:gd name="connsiteY616" fmla="*/ 55626 h 5227624"/>
                  <a:gd name="connsiteX617" fmla="*/ 4793437 w 7573213"/>
                  <a:gd name="connsiteY617" fmla="*/ 55855 h 5227624"/>
                  <a:gd name="connsiteX618" fmla="*/ 4780865 w 7573213"/>
                  <a:gd name="connsiteY618" fmla="*/ 59741 h 5227624"/>
                  <a:gd name="connsiteX619" fmla="*/ 4776597 w 7573213"/>
                  <a:gd name="connsiteY619" fmla="*/ 59360 h 5227624"/>
                  <a:gd name="connsiteX620" fmla="*/ 4774083 w 7573213"/>
                  <a:gd name="connsiteY620" fmla="*/ 51359 h 5227624"/>
                  <a:gd name="connsiteX621" fmla="*/ 4761510 w 7573213"/>
                  <a:gd name="connsiteY621" fmla="*/ 52045 h 5227624"/>
                  <a:gd name="connsiteX622" fmla="*/ 4718151 w 7573213"/>
                  <a:gd name="connsiteY622" fmla="*/ 51283 h 5227624"/>
                  <a:gd name="connsiteX623" fmla="*/ 4722800 w 7573213"/>
                  <a:gd name="connsiteY623" fmla="*/ 48768 h 5227624"/>
                  <a:gd name="connsiteX624" fmla="*/ 4745660 w 7573213"/>
                  <a:gd name="connsiteY624" fmla="*/ 45415 h 5227624"/>
                  <a:gd name="connsiteX625" fmla="*/ 4763948 w 7573213"/>
                  <a:gd name="connsiteY625" fmla="*/ 40234 h 5227624"/>
                  <a:gd name="connsiteX626" fmla="*/ 4777511 w 7573213"/>
                  <a:gd name="connsiteY626" fmla="*/ 30937 h 5227624"/>
                  <a:gd name="connsiteX627" fmla="*/ 4790085 w 7573213"/>
                  <a:gd name="connsiteY627" fmla="*/ 27813 h 5227624"/>
                  <a:gd name="connsiteX628" fmla="*/ 4787189 w 7573213"/>
                  <a:gd name="connsiteY628" fmla="*/ 23165 h 5227624"/>
                  <a:gd name="connsiteX629" fmla="*/ 4783684 w 7573213"/>
                  <a:gd name="connsiteY629" fmla="*/ 19812 h 5227624"/>
                  <a:gd name="connsiteX630" fmla="*/ 4776597 w 7573213"/>
                  <a:gd name="connsiteY630" fmla="*/ 16840 h 5227624"/>
                  <a:gd name="connsiteX631" fmla="*/ 4761052 w 7573213"/>
                  <a:gd name="connsiteY631" fmla="*/ 14859 h 5227624"/>
                  <a:gd name="connsiteX632" fmla="*/ 4747717 w 7573213"/>
                  <a:gd name="connsiteY632" fmla="*/ 11125 h 5227624"/>
                  <a:gd name="connsiteX633" fmla="*/ 4741850 w 7573213"/>
                  <a:gd name="connsiteY633" fmla="*/ 6401 h 5227624"/>
                  <a:gd name="connsiteX634" fmla="*/ 4717466 w 7573213"/>
                  <a:gd name="connsiteY634" fmla="*/ 0 h 5227624"/>
                  <a:gd name="connsiteX635" fmla="*/ 4710836 w 7573213"/>
                  <a:gd name="connsiteY635" fmla="*/ 0 h 5227624"/>
                  <a:gd name="connsiteX636" fmla="*/ 4693235 w 7573213"/>
                  <a:gd name="connsiteY636" fmla="*/ 8077 h 5227624"/>
                  <a:gd name="connsiteX637" fmla="*/ 4684395 w 7573213"/>
                  <a:gd name="connsiteY637" fmla="*/ 7315 h 5227624"/>
                  <a:gd name="connsiteX638" fmla="*/ 4676623 w 7573213"/>
                  <a:gd name="connsiteY638" fmla="*/ 8534 h 5227624"/>
                  <a:gd name="connsiteX639" fmla="*/ 4656430 w 7573213"/>
                  <a:gd name="connsiteY639" fmla="*/ 18212 h 5227624"/>
                  <a:gd name="connsiteX640" fmla="*/ 4614063 w 7573213"/>
                  <a:gd name="connsiteY640" fmla="*/ 43434 h 5227624"/>
                  <a:gd name="connsiteX641" fmla="*/ 4605376 w 7573213"/>
                  <a:gd name="connsiteY641" fmla="*/ 51283 h 5227624"/>
                  <a:gd name="connsiteX642" fmla="*/ 4601261 w 7573213"/>
                  <a:gd name="connsiteY642" fmla="*/ 57226 h 5227624"/>
                  <a:gd name="connsiteX643" fmla="*/ 4593641 w 7573213"/>
                  <a:gd name="connsiteY643" fmla="*/ 60274 h 5227624"/>
                  <a:gd name="connsiteX644" fmla="*/ 4590365 w 7573213"/>
                  <a:gd name="connsiteY644" fmla="*/ 67513 h 5227624"/>
                  <a:gd name="connsiteX645" fmla="*/ 4590898 w 7573213"/>
                  <a:gd name="connsiteY645" fmla="*/ 73762 h 5227624"/>
                  <a:gd name="connsiteX646" fmla="*/ 4594326 w 7573213"/>
                  <a:gd name="connsiteY646" fmla="*/ 77114 h 5227624"/>
                  <a:gd name="connsiteX647" fmla="*/ 4597832 w 7573213"/>
                  <a:gd name="connsiteY647" fmla="*/ 83287 h 5227624"/>
                  <a:gd name="connsiteX648" fmla="*/ 4594251 w 7573213"/>
                  <a:gd name="connsiteY648" fmla="*/ 90449 h 5227624"/>
                  <a:gd name="connsiteX649" fmla="*/ 4591279 w 7573213"/>
                  <a:gd name="connsiteY649" fmla="*/ 95098 h 5227624"/>
                  <a:gd name="connsiteX650" fmla="*/ 4594098 w 7573213"/>
                  <a:gd name="connsiteY650" fmla="*/ 97155 h 5227624"/>
                  <a:gd name="connsiteX651" fmla="*/ 4602251 w 7573213"/>
                  <a:gd name="connsiteY651" fmla="*/ 96774 h 5227624"/>
                  <a:gd name="connsiteX652" fmla="*/ 4620540 w 7573213"/>
                  <a:gd name="connsiteY652" fmla="*/ 100736 h 5227624"/>
                  <a:gd name="connsiteX653" fmla="*/ 4617186 w 7573213"/>
                  <a:gd name="connsiteY653" fmla="*/ 104470 h 5227624"/>
                  <a:gd name="connsiteX654" fmla="*/ 4606061 w 7573213"/>
                  <a:gd name="connsiteY654" fmla="*/ 101270 h 5227624"/>
                  <a:gd name="connsiteX655" fmla="*/ 4596384 w 7573213"/>
                  <a:gd name="connsiteY655" fmla="*/ 101422 h 5227624"/>
                  <a:gd name="connsiteX656" fmla="*/ 4587926 w 7573213"/>
                  <a:gd name="connsiteY656" fmla="*/ 97536 h 5227624"/>
                  <a:gd name="connsiteX657" fmla="*/ 4567733 w 7573213"/>
                  <a:gd name="connsiteY657" fmla="*/ 101270 h 5227624"/>
                  <a:gd name="connsiteX658" fmla="*/ 4552798 w 7573213"/>
                  <a:gd name="connsiteY658" fmla="*/ 100355 h 5227624"/>
                  <a:gd name="connsiteX659" fmla="*/ 4538853 w 7573213"/>
                  <a:gd name="connsiteY659" fmla="*/ 101879 h 5227624"/>
                  <a:gd name="connsiteX660" fmla="*/ 4511421 w 7573213"/>
                  <a:gd name="connsiteY660" fmla="*/ 98831 h 5227624"/>
                  <a:gd name="connsiteX661" fmla="*/ 4508983 w 7573213"/>
                  <a:gd name="connsiteY661" fmla="*/ 101117 h 5227624"/>
                  <a:gd name="connsiteX662" fmla="*/ 4515307 w 7573213"/>
                  <a:gd name="connsiteY662" fmla="*/ 105080 h 5227624"/>
                  <a:gd name="connsiteX663" fmla="*/ 4520184 w 7573213"/>
                  <a:gd name="connsiteY663" fmla="*/ 108814 h 5227624"/>
                  <a:gd name="connsiteX664" fmla="*/ 4534357 w 7573213"/>
                  <a:gd name="connsiteY664" fmla="*/ 117500 h 5227624"/>
                  <a:gd name="connsiteX665" fmla="*/ 4540377 w 7573213"/>
                  <a:gd name="connsiteY665" fmla="*/ 120167 h 5227624"/>
                  <a:gd name="connsiteX666" fmla="*/ 4548531 w 7573213"/>
                  <a:gd name="connsiteY666" fmla="*/ 128473 h 5227624"/>
                  <a:gd name="connsiteX667" fmla="*/ 4549521 w 7573213"/>
                  <a:gd name="connsiteY667" fmla="*/ 144628 h 5227624"/>
                  <a:gd name="connsiteX668" fmla="*/ 4545101 w 7573213"/>
                  <a:gd name="connsiteY668" fmla="*/ 148590 h 5227624"/>
                  <a:gd name="connsiteX669" fmla="*/ 4540072 w 7573213"/>
                  <a:gd name="connsiteY669" fmla="*/ 154000 h 5227624"/>
                  <a:gd name="connsiteX670" fmla="*/ 4537481 w 7573213"/>
                  <a:gd name="connsiteY670" fmla="*/ 154991 h 5227624"/>
                  <a:gd name="connsiteX671" fmla="*/ 4533671 w 7573213"/>
                  <a:gd name="connsiteY671" fmla="*/ 154610 h 5227624"/>
                  <a:gd name="connsiteX672" fmla="*/ 4539844 w 7573213"/>
                  <a:gd name="connsiteY672" fmla="*/ 150800 h 5227624"/>
                  <a:gd name="connsiteX673" fmla="*/ 4543196 w 7573213"/>
                  <a:gd name="connsiteY673" fmla="*/ 142570 h 5227624"/>
                  <a:gd name="connsiteX674" fmla="*/ 4546321 w 7573213"/>
                  <a:gd name="connsiteY674" fmla="*/ 136931 h 5227624"/>
                  <a:gd name="connsiteX675" fmla="*/ 4542206 w 7573213"/>
                  <a:gd name="connsiteY675" fmla="*/ 133045 h 5227624"/>
                  <a:gd name="connsiteX676" fmla="*/ 4540301 w 7573213"/>
                  <a:gd name="connsiteY676" fmla="*/ 132664 h 5227624"/>
                  <a:gd name="connsiteX677" fmla="*/ 4538320 w 7573213"/>
                  <a:gd name="connsiteY677" fmla="*/ 130531 h 5227624"/>
                  <a:gd name="connsiteX678" fmla="*/ 4523766 w 7573213"/>
                  <a:gd name="connsiteY678" fmla="*/ 125197 h 5227624"/>
                  <a:gd name="connsiteX679" fmla="*/ 4515917 w 7573213"/>
                  <a:gd name="connsiteY679" fmla="*/ 122834 h 5227624"/>
                  <a:gd name="connsiteX680" fmla="*/ 4507611 w 7573213"/>
                  <a:gd name="connsiteY680" fmla="*/ 121463 h 5227624"/>
                  <a:gd name="connsiteX681" fmla="*/ 4503420 w 7573213"/>
                  <a:gd name="connsiteY681" fmla="*/ 120015 h 5227624"/>
                  <a:gd name="connsiteX682" fmla="*/ 4491000 w 7573213"/>
                  <a:gd name="connsiteY682" fmla="*/ 124968 h 5227624"/>
                  <a:gd name="connsiteX683" fmla="*/ 4485285 w 7573213"/>
                  <a:gd name="connsiteY683" fmla="*/ 126035 h 5227624"/>
                  <a:gd name="connsiteX684" fmla="*/ 4478503 w 7573213"/>
                  <a:gd name="connsiteY684" fmla="*/ 128626 h 5227624"/>
                  <a:gd name="connsiteX685" fmla="*/ 4474616 w 7573213"/>
                  <a:gd name="connsiteY685" fmla="*/ 132207 h 5227624"/>
                  <a:gd name="connsiteX686" fmla="*/ 4464939 w 7573213"/>
                  <a:gd name="connsiteY686" fmla="*/ 133045 h 5227624"/>
                  <a:gd name="connsiteX687" fmla="*/ 4463720 w 7573213"/>
                  <a:gd name="connsiteY687" fmla="*/ 136855 h 5227624"/>
                  <a:gd name="connsiteX688" fmla="*/ 4458310 w 7573213"/>
                  <a:gd name="connsiteY688" fmla="*/ 140741 h 5227624"/>
                  <a:gd name="connsiteX689" fmla="*/ 4452595 w 7573213"/>
                  <a:gd name="connsiteY689" fmla="*/ 136550 h 5227624"/>
                  <a:gd name="connsiteX690" fmla="*/ 4446956 w 7573213"/>
                  <a:gd name="connsiteY690" fmla="*/ 137693 h 5227624"/>
                  <a:gd name="connsiteX691" fmla="*/ 4434306 w 7573213"/>
                  <a:gd name="connsiteY691" fmla="*/ 144628 h 5227624"/>
                  <a:gd name="connsiteX692" fmla="*/ 4419524 w 7573213"/>
                  <a:gd name="connsiteY692" fmla="*/ 147752 h 5227624"/>
                  <a:gd name="connsiteX693" fmla="*/ 4421048 w 7573213"/>
                  <a:gd name="connsiteY693" fmla="*/ 145313 h 5227624"/>
                  <a:gd name="connsiteX694" fmla="*/ 4423487 w 7573213"/>
                  <a:gd name="connsiteY694" fmla="*/ 139979 h 5227624"/>
                  <a:gd name="connsiteX695" fmla="*/ 4419905 w 7573213"/>
                  <a:gd name="connsiteY695" fmla="*/ 138760 h 5227624"/>
                  <a:gd name="connsiteX696" fmla="*/ 4397731 w 7573213"/>
                  <a:gd name="connsiteY696" fmla="*/ 145009 h 5227624"/>
                  <a:gd name="connsiteX697" fmla="*/ 4390263 w 7573213"/>
                  <a:gd name="connsiteY697" fmla="*/ 149200 h 5227624"/>
                  <a:gd name="connsiteX698" fmla="*/ 4386758 w 7573213"/>
                  <a:gd name="connsiteY698" fmla="*/ 147676 h 5227624"/>
                  <a:gd name="connsiteX699" fmla="*/ 4399712 w 7573213"/>
                  <a:gd name="connsiteY699" fmla="*/ 138455 h 5227624"/>
                  <a:gd name="connsiteX700" fmla="*/ 4403141 w 7573213"/>
                  <a:gd name="connsiteY700" fmla="*/ 132740 h 5227624"/>
                  <a:gd name="connsiteX701" fmla="*/ 4397197 w 7573213"/>
                  <a:gd name="connsiteY701" fmla="*/ 130226 h 5227624"/>
                  <a:gd name="connsiteX702" fmla="*/ 4383938 w 7573213"/>
                  <a:gd name="connsiteY702" fmla="*/ 128321 h 5227624"/>
                  <a:gd name="connsiteX703" fmla="*/ 4375404 w 7573213"/>
                  <a:gd name="connsiteY703" fmla="*/ 128168 h 5227624"/>
                  <a:gd name="connsiteX704" fmla="*/ 4362907 w 7573213"/>
                  <a:gd name="connsiteY704" fmla="*/ 130226 h 5227624"/>
                  <a:gd name="connsiteX705" fmla="*/ 4345000 w 7573213"/>
                  <a:gd name="connsiteY705" fmla="*/ 127178 h 5227624"/>
                  <a:gd name="connsiteX706" fmla="*/ 4342333 w 7573213"/>
                  <a:gd name="connsiteY706" fmla="*/ 130683 h 5227624"/>
                  <a:gd name="connsiteX707" fmla="*/ 4337762 w 7573213"/>
                  <a:gd name="connsiteY707" fmla="*/ 131064 h 5227624"/>
                  <a:gd name="connsiteX708" fmla="*/ 4326636 w 7573213"/>
                  <a:gd name="connsiteY708" fmla="*/ 129388 h 5227624"/>
                  <a:gd name="connsiteX709" fmla="*/ 4316578 w 7573213"/>
                  <a:gd name="connsiteY709" fmla="*/ 131216 h 5227624"/>
                  <a:gd name="connsiteX710" fmla="*/ 4309110 w 7573213"/>
                  <a:gd name="connsiteY710" fmla="*/ 134950 h 5227624"/>
                  <a:gd name="connsiteX711" fmla="*/ 4297909 w 7573213"/>
                  <a:gd name="connsiteY711" fmla="*/ 131216 h 5227624"/>
                  <a:gd name="connsiteX712" fmla="*/ 4294023 w 7573213"/>
                  <a:gd name="connsiteY712" fmla="*/ 131369 h 5227624"/>
                  <a:gd name="connsiteX713" fmla="*/ 4288003 w 7573213"/>
                  <a:gd name="connsiteY713" fmla="*/ 137160 h 5227624"/>
                  <a:gd name="connsiteX714" fmla="*/ 4282821 w 7573213"/>
                  <a:gd name="connsiteY714" fmla="*/ 133274 h 5227624"/>
                  <a:gd name="connsiteX715" fmla="*/ 4278478 w 7573213"/>
                  <a:gd name="connsiteY715" fmla="*/ 140818 h 5227624"/>
                  <a:gd name="connsiteX716" fmla="*/ 4279697 w 7573213"/>
                  <a:gd name="connsiteY716" fmla="*/ 146228 h 5227624"/>
                  <a:gd name="connsiteX717" fmla="*/ 4283431 w 7573213"/>
                  <a:gd name="connsiteY717" fmla="*/ 146837 h 5227624"/>
                  <a:gd name="connsiteX718" fmla="*/ 4286631 w 7573213"/>
                  <a:gd name="connsiteY718" fmla="*/ 145999 h 5227624"/>
                  <a:gd name="connsiteX719" fmla="*/ 4288460 w 7573213"/>
                  <a:gd name="connsiteY719" fmla="*/ 143561 h 5227624"/>
                  <a:gd name="connsiteX720" fmla="*/ 4290898 w 7573213"/>
                  <a:gd name="connsiteY720" fmla="*/ 142418 h 5227624"/>
                  <a:gd name="connsiteX721" fmla="*/ 4299738 w 7573213"/>
                  <a:gd name="connsiteY721" fmla="*/ 146914 h 5227624"/>
                  <a:gd name="connsiteX722" fmla="*/ 4302405 w 7573213"/>
                  <a:gd name="connsiteY722" fmla="*/ 144475 h 5227624"/>
                  <a:gd name="connsiteX723" fmla="*/ 4306215 w 7573213"/>
                  <a:gd name="connsiteY723" fmla="*/ 142570 h 5227624"/>
                  <a:gd name="connsiteX724" fmla="*/ 4310558 w 7573213"/>
                  <a:gd name="connsiteY724" fmla="*/ 145313 h 5227624"/>
                  <a:gd name="connsiteX725" fmla="*/ 4328770 w 7573213"/>
                  <a:gd name="connsiteY725" fmla="*/ 142418 h 5227624"/>
                  <a:gd name="connsiteX726" fmla="*/ 4325646 w 7573213"/>
                  <a:gd name="connsiteY726" fmla="*/ 145999 h 5227624"/>
                  <a:gd name="connsiteX727" fmla="*/ 4305224 w 7573213"/>
                  <a:gd name="connsiteY727" fmla="*/ 150647 h 5227624"/>
                  <a:gd name="connsiteX728" fmla="*/ 4268571 w 7573213"/>
                  <a:gd name="connsiteY728" fmla="*/ 156515 h 5227624"/>
                  <a:gd name="connsiteX729" fmla="*/ 4261028 w 7573213"/>
                  <a:gd name="connsiteY729" fmla="*/ 158801 h 5227624"/>
                  <a:gd name="connsiteX730" fmla="*/ 4239235 w 7573213"/>
                  <a:gd name="connsiteY730" fmla="*/ 160782 h 5227624"/>
                  <a:gd name="connsiteX731" fmla="*/ 4224985 w 7573213"/>
                  <a:gd name="connsiteY731" fmla="*/ 166649 h 5227624"/>
                  <a:gd name="connsiteX732" fmla="*/ 4206621 w 7573213"/>
                  <a:gd name="connsiteY732" fmla="*/ 166649 h 5227624"/>
                  <a:gd name="connsiteX733" fmla="*/ 4174846 w 7573213"/>
                  <a:gd name="connsiteY733" fmla="*/ 171145 h 5227624"/>
                  <a:gd name="connsiteX734" fmla="*/ 4151986 w 7573213"/>
                  <a:gd name="connsiteY734" fmla="*/ 181508 h 5227624"/>
                  <a:gd name="connsiteX735" fmla="*/ 4141012 w 7573213"/>
                  <a:gd name="connsiteY735" fmla="*/ 180594 h 5227624"/>
                  <a:gd name="connsiteX736" fmla="*/ 4118610 w 7573213"/>
                  <a:gd name="connsiteY736" fmla="*/ 188366 h 5227624"/>
                  <a:gd name="connsiteX737" fmla="*/ 4109694 w 7573213"/>
                  <a:gd name="connsiteY737" fmla="*/ 194462 h 5227624"/>
                  <a:gd name="connsiteX738" fmla="*/ 4077462 w 7573213"/>
                  <a:gd name="connsiteY738" fmla="*/ 206883 h 5227624"/>
                  <a:gd name="connsiteX739" fmla="*/ 4058031 w 7573213"/>
                  <a:gd name="connsiteY739" fmla="*/ 202159 h 5227624"/>
                  <a:gd name="connsiteX740" fmla="*/ 4051706 w 7573213"/>
                  <a:gd name="connsiteY740" fmla="*/ 203835 h 5227624"/>
                  <a:gd name="connsiteX741" fmla="*/ 4048354 w 7573213"/>
                  <a:gd name="connsiteY741" fmla="*/ 208178 h 5227624"/>
                  <a:gd name="connsiteX742" fmla="*/ 4049039 w 7573213"/>
                  <a:gd name="connsiteY742" fmla="*/ 211607 h 5227624"/>
                  <a:gd name="connsiteX743" fmla="*/ 4056888 w 7573213"/>
                  <a:gd name="connsiteY743" fmla="*/ 211303 h 5227624"/>
                  <a:gd name="connsiteX744" fmla="*/ 4062527 w 7573213"/>
                  <a:gd name="connsiteY744" fmla="*/ 212827 h 5227624"/>
                  <a:gd name="connsiteX745" fmla="*/ 4069537 w 7573213"/>
                  <a:gd name="connsiteY745" fmla="*/ 215875 h 5227624"/>
                  <a:gd name="connsiteX746" fmla="*/ 4067632 w 7573213"/>
                  <a:gd name="connsiteY746" fmla="*/ 221437 h 5227624"/>
                  <a:gd name="connsiteX747" fmla="*/ 4053078 w 7573213"/>
                  <a:gd name="connsiteY747" fmla="*/ 233782 h 5227624"/>
                  <a:gd name="connsiteX748" fmla="*/ 4046144 w 7573213"/>
                  <a:gd name="connsiteY748" fmla="*/ 238430 h 5227624"/>
                  <a:gd name="connsiteX749" fmla="*/ 4037915 w 7573213"/>
                  <a:gd name="connsiteY749" fmla="*/ 241173 h 5227624"/>
                  <a:gd name="connsiteX750" fmla="*/ 4020464 w 7573213"/>
                  <a:gd name="connsiteY750" fmla="*/ 230962 h 5227624"/>
                  <a:gd name="connsiteX751" fmla="*/ 4017264 w 7573213"/>
                  <a:gd name="connsiteY751" fmla="*/ 235458 h 5227624"/>
                  <a:gd name="connsiteX752" fmla="*/ 4014978 w 7573213"/>
                  <a:gd name="connsiteY752" fmla="*/ 237668 h 5227624"/>
                  <a:gd name="connsiteX753" fmla="*/ 4008044 w 7573213"/>
                  <a:gd name="connsiteY753" fmla="*/ 236753 h 5227624"/>
                  <a:gd name="connsiteX754" fmla="*/ 4004615 w 7573213"/>
                  <a:gd name="connsiteY754" fmla="*/ 243992 h 5227624"/>
                  <a:gd name="connsiteX755" fmla="*/ 4017187 w 7573213"/>
                  <a:gd name="connsiteY755" fmla="*/ 245288 h 5227624"/>
                  <a:gd name="connsiteX756" fmla="*/ 4029151 w 7573213"/>
                  <a:gd name="connsiteY756" fmla="*/ 248488 h 5227624"/>
                  <a:gd name="connsiteX757" fmla="*/ 4039820 w 7573213"/>
                  <a:gd name="connsiteY757" fmla="*/ 253289 h 5227624"/>
                  <a:gd name="connsiteX758" fmla="*/ 4047363 w 7573213"/>
                  <a:gd name="connsiteY758" fmla="*/ 258851 h 5227624"/>
                  <a:gd name="connsiteX759" fmla="*/ 4055593 w 7573213"/>
                  <a:gd name="connsiteY759" fmla="*/ 262357 h 5227624"/>
                  <a:gd name="connsiteX760" fmla="*/ 4060317 w 7573213"/>
                  <a:gd name="connsiteY760" fmla="*/ 265328 h 5227624"/>
                  <a:gd name="connsiteX761" fmla="*/ 4047440 w 7573213"/>
                  <a:gd name="connsiteY761" fmla="*/ 268224 h 5227624"/>
                  <a:gd name="connsiteX762" fmla="*/ 4038448 w 7573213"/>
                  <a:gd name="connsiteY762" fmla="*/ 261518 h 5227624"/>
                  <a:gd name="connsiteX763" fmla="*/ 4033494 w 7573213"/>
                  <a:gd name="connsiteY763" fmla="*/ 259232 h 5227624"/>
                  <a:gd name="connsiteX764" fmla="*/ 4028008 w 7573213"/>
                  <a:gd name="connsiteY764" fmla="*/ 258775 h 5227624"/>
                  <a:gd name="connsiteX765" fmla="*/ 4019779 w 7573213"/>
                  <a:gd name="connsiteY765" fmla="*/ 260833 h 5227624"/>
                  <a:gd name="connsiteX766" fmla="*/ 4012768 w 7573213"/>
                  <a:gd name="connsiteY766" fmla="*/ 268910 h 5227624"/>
                  <a:gd name="connsiteX767" fmla="*/ 4019550 w 7573213"/>
                  <a:gd name="connsiteY767" fmla="*/ 271729 h 5227624"/>
                  <a:gd name="connsiteX768" fmla="*/ 4034790 w 7573213"/>
                  <a:gd name="connsiteY768" fmla="*/ 274396 h 5227624"/>
                  <a:gd name="connsiteX769" fmla="*/ 4039743 w 7573213"/>
                  <a:gd name="connsiteY769" fmla="*/ 278054 h 5227624"/>
                  <a:gd name="connsiteX770" fmla="*/ 4059555 w 7573213"/>
                  <a:gd name="connsiteY770" fmla="*/ 301828 h 5227624"/>
                  <a:gd name="connsiteX771" fmla="*/ 4064508 w 7573213"/>
                  <a:gd name="connsiteY771" fmla="*/ 304267 h 5227624"/>
                  <a:gd name="connsiteX772" fmla="*/ 4070985 w 7573213"/>
                  <a:gd name="connsiteY772" fmla="*/ 305257 h 5227624"/>
                  <a:gd name="connsiteX773" fmla="*/ 4073576 w 7573213"/>
                  <a:gd name="connsiteY773" fmla="*/ 306857 h 5227624"/>
                  <a:gd name="connsiteX774" fmla="*/ 4065727 w 7573213"/>
                  <a:gd name="connsiteY774" fmla="*/ 310972 h 5227624"/>
                  <a:gd name="connsiteX775" fmla="*/ 4062831 w 7573213"/>
                  <a:gd name="connsiteY775" fmla="*/ 314782 h 5227624"/>
                  <a:gd name="connsiteX776" fmla="*/ 4056050 w 7573213"/>
                  <a:gd name="connsiteY776" fmla="*/ 321488 h 5227624"/>
                  <a:gd name="connsiteX777" fmla="*/ 4027246 w 7573213"/>
                  <a:gd name="connsiteY777" fmla="*/ 324841 h 5227624"/>
                  <a:gd name="connsiteX778" fmla="*/ 4018712 w 7573213"/>
                  <a:gd name="connsiteY778" fmla="*/ 327431 h 5227624"/>
                  <a:gd name="connsiteX779" fmla="*/ 4016273 w 7573213"/>
                  <a:gd name="connsiteY779" fmla="*/ 328574 h 5227624"/>
                  <a:gd name="connsiteX780" fmla="*/ 4012616 w 7573213"/>
                  <a:gd name="connsiteY780" fmla="*/ 331013 h 5227624"/>
                  <a:gd name="connsiteX781" fmla="*/ 4010254 w 7573213"/>
                  <a:gd name="connsiteY781" fmla="*/ 333223 h 5227624"/>
                  <a:gd name="connsiteX782" fmla="*/ 4009187 w 7573213"/>
                  <a:gd name="connsiteY782" fmla="*/ 338099 h 5227624"/>
                  <a:gd name="connsiteX783" fmla="*/ 4011549 w 7573213"/>
                  <a:gd name="connsiteY783" fmla="*/ 341300 h 5227624"/>
                  <a:gd name="connsiteX784" fmla="*/ 4017416 w 7573213"/>
                  <a:gd name="connsiteY784" fmla="*/ 344272 h 5227624"/>
                  <a:gd name="connsiteX785" fmla="*/ 4040429 w 7573213"/>
                  <a:gd name="connsiteY785" fmla="*/ 357607 h 5227624"/>
                  <a:gd name="connsiteX786" fmla="*/ 4038905 w 7573213"/>
                  <a:gd name="connsiteY786" fmla="*/ 358978 h 5227624"/>
                  <a:gd name="connsiteX787" fmla="*/ 4032656 w 7573213"/>
                  <a:gd name="connsiteY787" fmla="*/ 356540 h 5227624"/>
                  <a:gd name="connsiteX788" fmla="*/ 4024580 w 7573213"/>
                  <a:gd name="connsiteY788" fmla="*/ 352425 h 5227624"/>
                  <a:gd name="connsiteX789" fmla="*/ 4016502 w 7573213"/>
                  <a:gd name="connsiteY789" fmla="*/ 346786 h 5227624"/>
                  <a:gd name="connsiteX790" fmla="*/ 4005606 w 7573213"/>
                  <a:gd name="connsiteY790" fmla="*/ 342748 h 5227624"/>
                  <a:gd name="connsiteX791" fmla="*/ 4004996 w 7573213"/>
                  <a:gd name="connsiteY791" fmla="*/ 339471 h 5227624"/>
                  <a:gd name="connsiteX792" fmla="*/ 4004615 w 7573213"/>
                  <a:gd name="connsiteY792" fmla="*/ 334518 h 5227624"/>
                  <a:gd name="connsiteX793" fmla="*/ 4004919 w 7573213"/>
                  <a:gd name="connsiteY793" fmla="*/ 332994 h 5227624"/>
                  <a:gd name="connsiteX794" fmla="*/ 4005986 w 7573213"/>
                  <a:gd name="connsiteY794" fmla="*/ 330479 h 5227624"/>
                  <a:gd name="connsiteX795" fmla="*/ 4016273 w 7573213"/>
                  <a:gd name="connsiteY795" fmla="*/ 324155 h 5227624"/>
                  <a:gd name="connsiteX796" fmla="*/ 4026865 w 7573213"/>
                  <a:gd name="connsiteY796" fmla="*/ 321107 h 5227624"/>
                  <a:gd name="connsiteX797" fmla="*/ 4039743 w 7573213"/>
                  <a:gd name="connsiteY797" fmla="*/ 313868 h 5227624"/>
                  <a:gd name="connsiteX798" fmla="*/ 4052544 w 7573213"/>
                  <a:gd name="connsiteY798" fmla="*/ 305867 h 5227624"/>
                  <a:gd name="connsiteX799" fmla="*/ 4049954 w 7573213"/>
                  <a:gd name="connsiteY799" fmla="*/ 303124 h 5227624"/>
                  <a:gd name="connsiteX800" fmla="*/ 4047287 w 7573213"/>
                  <a:gd name="connsiteY800" fmla="*/ 301142 h 5227624"/>
                  <a:gd name="connsiteX801" fmla="*/ 4035552 w 7573213"/>
                  <a:gd name="connsiteY801" fmla="*/ 300609 h 5227624"/>
                  <a:gd name="connsiteX802" fmla="*/ 4011854 w 7573213"/>
                  <a:gd name="connsiteY802" fmla="*/ 303428 h 5227624"/>
                  <a:gd name="connsiteX803" fmla="*/ 3997604 w 7573213"/>
                  <a:gd name="connsiteY803" fmla="*/ 306095 h 5227624"/>
                  <a:gd name="connsiteX804" fmla="*/ 3991280 w 7573213"/>
                  <a:gd name="connsiteY804" fmla="*/ 312572 h 5227624"/>
                  <a:gd name="connsiteX805" fmla="*/ 3981679 w 7573213"/>
                  <a:gd name="connsiteY805" fmla="*/ 313487 h 5227624"/>
                  <a:gd name="connsiteX806" fmla="*/ 3976878 w 7573213"/>
                  <a:gd name="connsiteY806" fmla="*/ 313639 h 5227624"/>
                  <a:gd name="connsiteX807" fmla="*/ 3963771 w 7573213"/>
                  <a:gd name="connsiteY807" fmla="*/ 310439 h 5227624"/>
                  <a:gd name="connsiteX808" fmla="*/ 3951351 w 7573213"/>
                  <a:gd name="connsiteY808" fmla="*/ 313487 h 5227624"/>
                  <a:gd name="connsiteX809" fmla="*/ 3922243 w 7573213"/>
                  <a:gd name="connsiteY809" fmla="*/ 316154 h 5227624"/>
                  <a:gd name="connsiteX810" fmla="*/ 3917518 w 7573213"/>
                  <a:gd name="connsiteY810" fmla="*/ 317602 h 5227624"/>
                  <a:gd name="connsiteX811" fmla="*/ 3850538 w 7573213"/>
                  <a:gd name="connsiteY811" fmla="*/ 318211 h 5227624"/>
                  <a:gd name="connsiteX812" fmla="*/ 3837051 w 7573213"/>
                  <a:gd name="connsiteY812" fmla="*/ 319583 h 5227624"/>
                  <a:gd name="connsiteX813" fmla="*/ 3802761 w 7573213"/>
                  <a:gd name="connsiteY813" fmla="*/ 324917 h 5227624"/>
                  <a:gd name="connsiteX814" fmla="*/ 3801846 w 7573213"/>
                  <a:gd name="connsiteY814" fmla="*/ 328879 h 5227624"/>
                  <a:gd name="connsiteX815" fmla="*/ 3803218 w 7573213"/>
                  <a:gd name="connsiteY815" fmla="*/ 331927 h 5227624"/>
                  <a:gd name="connsiteX816" fmla="*/ 3797885 w 7573213"/>
                  <a:gd name="connsiteY816" fmla="*/ 336347 h 5227624"/>
                  <a:gd name="connsiteX817" fmla="*/ 3795522 w 7573213"/>
                  <a:gd name="connsiteY817" fmla="*/ 340538 h 5227624"/>
                  <a:gd name="connsiteX818" fmla="*/ 3796360 w 7573213"/>
                  <a:gd name="connsiteY818" fmla="*/ 345491 h 5227624"/>
                  <a:gd name="connsiteX819" fmla="*/ 3796589 w 7573213"/>
                  <a:gd name="connsiteY819" fmla="*/ 349834 h 5227624"/>
                  <a:gd name="connsiteX820" fmla="*/ 3797808 w 7573213"/>
                  <a:gd name="connsiteY820" fmla="*/ 355397 h 5227624"/>
                  <a:gd name="connsiteX821" fmla="*/ 3799941 w 7573213"/>
                  <a:gd name="connsiteY821" fmla="*/ 360502 h 5227624"/>
                  <a:gd name="connsiteX822" fmla="*/ 3804894 w 7573213"/>
                  <a:gd name="connsiteY822" fmla="*/ 363169 h 5227624"/>
                  <a:gd name="connsiteX823" fmla="*/ 3809466 w 7573213"/>
                  <a:gd name="connsiteY823" fmla="*/ 364922 h 5227624"/>
                  <a:gd name="connsiteX824" fmla="*/ 3812743 w 7573213"/>
                  <a:gd name="connsiteY824" fmla="*/ 370484 h 5227624"/>
                  <a:gd name="connsiteX825" fmla="*/ 3810076 w 7573213"/>
                  <a:gd name="connsiteY825" fmla="*/ 376961 h 5227624"/>
                  <a:gd name="connsiteX826" fmla="*/ 3806266 w 7573213"/>
                  <a:gd name="connsiteY826" fmla="*/ 384429 h 5227624"/>
                  <a:gd name="connsiteX827" fmla="*/ 3805581 w 7573213"/>
                  <a:gd name="connsiteY827" fmla="*/ 387858 h 5227624"/>
                  <a:gd name="connsiteX828" fmla="*/ 3808019 w 7573213"/>
                  <a:gd name="connsiteY828" fmla="*/ 392506 h 5227624"/>
                  <a:gd name="connsiteX829" fmla="*/ 3811067 w 7573213"/>
                  <a:gd name="connsiteY829" fmla="*/ 401803 h 5227624"/>
                  <a:gd name="connsiteX830" fmla="*/ 3812134 w 7573213"/>
                  <a:gd name="connsiteY830" fmla="*/ 404089 h 5227624"/>
                  <a:gd name="connsiteX831" fmla="*/ 3822726 w 7573213"/>
                  <a:gd name="connsiteY831" fmla="*/ 411251 h 5227624"/>
                  <a:gd name="connsiteX832" fmla="*/ 3829812 w 7573213"/>
                  <a:gd name="connsiteY832" fmla="*/ 413461 h 5227624"/>
                  <a:gd name="connsiteX833" fmla="*/ 3841623 w 7573213"/>
                  <a:gd name="connsiteY833" fmla="*/ 413995 h 5227624"/>
                  <a:gd name="connsiteX834" fmla="*/ 3849624 w 7573213"/>
                  <a:gd name="connsiteY834" fmla="*/ 415747 h 5227624"/>
                  <a:gd name="connsiteX835" fmla="*/ 3861283 w 7573213"/>
                  <a:gd name="connsiteY835" fmla="*/ 420167 h 5227624"/>
                  <a:gd name="connsiteX836" fmla="*/ 3864711 w 7573213"/>
                  <a:gd name="connsiteY836" fmla="*/ 422148 h 5227624"/>
                  <a:gd name="connsiteX837" fmla="*/ 3865778 w 7573213"/>
                  <a:gd name="connsiteY837" fmla="*/ 424053 h 5227624"/>
                  <a:gd name="connsiteX838" fmla="*/ 3868521 w 7573213"/>
                  <a:gd name="connsiteY838" fmla="*/ 431673 h 5227624"/>
                  <a:gd name="connsiteX839" fmla="*/ 3869969 w 7573213"/>
                  <a:gd name="connsiteY839" fmla="*/ 434111 h 5227624"/>
                  <a:gd name="connsiteX840" fmla="*/ 3882695 w 7573213"/>
                  <a:gd name="connsiteY840" fmla="*/ 444627 h 5227624"/>
                  <a:gd name="connsiteX841" fmla="*/ 3886886 w 7573213"/>
                  <a:gd name="connsiteY841" fmla="*/ 446227 h 5227624"/>
                  <a:gd name="connsiteX842" fmla="*/ 3904183 w 7573213"/>
                  <a:gd name="connsiteY842" fmla="*/ 448208 h 5227624"/>
                  <a:gd name="connsiteX843" fmla="*/ 3909593 w 7573213"/>
                  <a:gd name="connsiteY843" fmla="*/ 451561 h 5227624"/>
                  <a:gd name="connsiteX844" fmla="*/ 3917061 w 7573213"/>
                  <a:gd name="connsiteY844" fmla="*/ 461772 h 5227624"/>
                  <a:gd name="connsiteX845" fmla="*/ 3917823 w 7573213"/>
                  <a:gd name="connsiteY845" fmla="*/ 464210 h 5227624"/>
                  <a:gd name="connsiteX846" fmla="*/ 3918509 w 7573213"/>
                  <a:gd name="connsiteY846" fmla="*/ 468173 h 5227624"/>
                  <a:gd name="connsiteX847" fmla="*/ 3917747 w 7573213"/>
                  <a:gd name="connsiteY847" fmla="*/ 471754 h 5227624"/>
                  <a:gd name="connsiteX848" fmla="*/ 3916985 w 7573213"/>
                  <a:gd name="connsiteY848" fmla="*/ 473812 h 5227624"/>
                  <a:gd name="connsiteX849" fmla="*/ 3914090 w 7573213"/>
                  <a:gd name="connsiteY849" fmla="*/ 477164 h 5227624"/>
                  <a:gd name="connsiteX850" fmla="*/ 3906697 w 7573213"/>
                  <a:gd name="connsiteY850" fmla="*/ 490728 h 5227624"/>
                  <a:gd name="connsiteX851" fmla="*/ 3902278 w 7573213"/>
                  <a:gd name="connsiteY851" fmla="*/ 502844 h 5227624"/>
                  <a:gd name="connsiteX852" fmla="*/ 3909365 w 7573213"/>
                  <a:gd name="connsiteY852" fmla="*/ 510921 h 5227624"/>
                  <a:gd name="connsiteX853" fmla="*/ 3918814 w 7573213"/>
                  <a:gd name="connsiteY853" fmla="*/ 526466 h 5227624"/>
                  <a:gd name="connsiteX854" fmla="*/ 3921633 w 7573213"/>
                  <a:gd name="connsiteY854" fmla="*/ 533019 h 5227624"/>
                  <a:gd name="connsiteX855" fmla="*/ 3924909 w 7573213"/>
                  <a:gd name="connsiteY855" fmla="*/ 541706 h 5227624"/>
                  <a:gd name="connsiteX856" fmla="*/ 3923538 w 7573213"/>
                  <a:gd name="connsiteY856" fmla="*/ 547268 h 5227624"/>
                  <a:gd name="connsiteX857" fmla="*/ 3922014 w 7573213"/>
                  <a:gd name="connsiteY857" fmla="*/ 550621 h 5227624"/>
                  <a:gd name="connsiteX858" fmla="*/ 3915689 w 7573213"/>
                  <a:gd name="connsiteY858" fmla="*/ 555650 h 5227624"/>
                  <a:gd name="connsiteX859" fmla="*/ 3907764 w 7573213"/>
                  <a:gd name="connsiteY859" fmla="*/ 557327 h 5227624"/>
                  <a:gd name="connsiteX860" fmla="*/ 3899230 w 7573213"/>
                  <a:gd name="connsiteY860" fmla="*/ 560375 h 5227624"/>
                  <a:gd name="connsiteX861" fmla="*/ 3900068 w 7573213"/>
                  <a:gd name="connsiteY861" fmla="*/ 564261 h 5227624"/>
                  <a:gd name="connsiteX862" fmla="*/ 3901516 w 7573213"/>
                  <a:gd name="connsiteY862" fmla="*/ 568681 h 5227624"/>
                  <a:gd name="connsiteX863" fmla="*/ 3900678 w 7573213"/>
                  <a:gd name="connsiteY863" fmla="*/ 571957 h 5227624"/>
                  <a:gd name="connsiteX864" fmla="*/ 3899535 w 7573213"/>
                  <a:gd name="connsiteY864" fmla="*/ 573024 h 5227624"/>
                  <a:gd name="connsiteX865" fmla="*/ 3894887 w 7573213"/>
                  <a:gd name="connsiteY865" fmla="*/ 573329 h 5227624"/>
                  <a:gd name="connsiteX866" fmla="*/ 3890848 w 7573213"/>
                  <a:gd name="connsiteY866" fmla="*/ 572262 h 5227624"/>
                  <a:gd name="connsiteX867" fmla="*/ 3887420 w 7573213"/>
                  <a:gd name="connsiteY867" fmla="*/ 568833 h 5227624"/>
                  <a:gd name="connsiteX868" fmla="*/ 3884066 w 7573213"/>
                  <a:gd name="connsiteY868" fmla="*/ 564490 h 5227624"/>
                  <a:gd name="connsiteX869" fmla="*/ 3886429 w 7573213"/>
                  <a:gd name="connsiteY869" fmla="*/ 559689 h 5227624"/>
                  <a:gd name="connsiteX870" fmla="*/ 3893286 w 7573213"/>
                  <a:gd name="connsiteY870" fmla="*/ 551383 h 5227624"/>
                  <a:gd name="connsiteX871" fmla="*/ 3897554 w 7573213"/>
                  <a:gd name="connsiteY871" fmla="*/ 539344 h 5227624"/>
                  <a:gd name="connsiteX872" fmla="*/ 3898697 w 7573213"/>
                  <a:gd name="connsiteY872" fmla="*/ 531419 h 5227624"/>
                  <a:gd name="connsiteX873" fmla="*/ 3898392 w 7573213"/>
                  <a:gd name="connsiteY873" fmla="*/ 523037 h 5227624"/>
                  <a:gd name="connsiteX874" fmla="*/ 3896792 w 7573213"/>
                  <a:gd name="connsiteY874" fmla="*/ 517398 h 5227624"/>
                  <a:gd name="connsiteX875" fmla="*/ 3891306 w 7573213"/>
                  <a:gd name="connsiteY875" fmla="*/ 513283 h 5227624"/>
                  <a:gd name="connsiteX876" fmla="*/ 3886276 w 7573213"/>
                  <a:gd name="connsiteY876" fmla="*/ 514121 h 5227624"/>
                  <a:gd name="connsiteX877" fmla="*/ 3880638 w 7573213"/>
                  <a:gd name="connsiteY877" fmla="*/ 517779 h 5227624"/>
                  <a:gd name="connsiteX878" fmla="*/ 3875151 w 7573213"/>
                  <a:gd name="connsiteY878" fmla="*/ 531724 h 5227624"/>
                  <a:gd name="connsiteX879" fmla="*/ 3867683 w 7573213"/>
                  <a:gd name="connsiteY879" fmla="*/ 541934 h 5227624"/>
                  <a:gd name="connsiteX880" fmla="*/ 3866616 w 7573213"/>
                  <a:gd name="connsiteY880" fmla="*/ 546125 h 5227624"/>
                  <a:gd name="connsiteX881" fmla="*/ 3866769 w 7573213"/>
                  <a:gd name="connsiteY881" fmla="*/ 549783 h 5227624"/>
                  <a:gd name="connsiteX882" fmla="*/ 3866159 w 7573213"/>
                  <a:gd name="connsiteY882" fmla="*/ 552145 h 5227624"/>
                  <a:gd name="connsiteX883" fmla="*/ 3864711 w 7573213"/>
                  <a:gd name="connsiteY883" fmla="*/ 544144 h 5227624"/>
                  <a:gd name="connsiteX884" fmla="*/ 3863949 w 7573213"/>
                  <a:gd name="connsiteY884" fmla="*/ 538124 h 5227624"/>
                  <a:gd name="connsiteX885" fmla="*/ 3868141 w 7573213"/>
                  <a:gd name="connsiteY885" fmla="*/ 530581 h 5227624"/>
                  <a:gd name="connsiteX886" fmla="*/ 3870655 w 7573213"/>
                  <a:gd name="connsiteY886" fmla="*/ 523570 h 5227624"/>
                  <a:gd name="connsiteX887" fmla="*/ 3869893 w 7573213"/>
                  <a:gd name="connsiteY887" fmla="*/ 518541 h 5227624"/>
                  <a:gd name="connsiteX888" fmla="*/ 3866921 w 7573213"/>
                  <a:gd name="connsiteY888" fmla="*/ 510235 h 5227624"/>
                  <a:gd name="connsiteX889" fmla="*/ 3867531 w 7573213"/>
                  <a:gd name="connsiteY889" fmla="*/ 506120 h 5227624"/>
                  <a:gd name="connsiteX890" fmla="*/ 3868370 w 7573213"/>
                  <a:gd name="connsiteY890" fmla="*/ 503530 h 5227624"/>
                  <a:gd name="connsiteX891" fmla="*/ 3870122 w 7573213"/>
                  <a:gd name="connsiteY891" fmla="*/ 491795 h 5227624"/>
                  <a:gd name="connsiteX892" fmla="*/ 3876751 w 7573213"/>
                  <a:gd name="connsiteY892" fmla="*/ 489509 h 5227624"/>
                  <a:gd name="connsiteX893" fmla="*/ 3893211 w 7573213"/>
                  <a:gd name="connsiteY893" fmla="*/ 480517 h 5227624"/>
                  <a:gd name="connsiteX894" fmla="*/ 3895496 w 7573213"/>
                  <a:gd name="connsiteY894" fmla="*/ 478307 h 5227624"/>
                  <a:gd name="connsiteX895" fmla="*/ 3900526 w 7573213"/>
                  <a:gd name="connsiteY895" fmla="*/ 470459 h 5227624"/>
                  <a:gd name="connsiteX896" fmla="*/ 3902811 w 7573213"/>
                  <a:gd name="connsiteY896" fmla="*/ 467639 h 5227624"/>
                  <a:gd name="connsiteX897" fmla="*/ 3905479 w 7573213"/>
                  <a:gd name="connsiteY897" fmla="*/ 462915 h 5227624"/>
                  <a:gd name="connsiteX898" fmla="*/ 3900526 w 7573213"/>
                  <a:gd name="connsiteY898" fmla="*/ 459181 h 5227624"/>
                  <a:gd name="connsiteX899" fmla="*/ 3895878 w 7573213"/>
                  <a:gd name="connsiteY899" fmla="*/ 457200 h 5227624"/>
                  <a:gd name="connsiteX900" fmla="*/ 3887038 w 7573213"/>
                  <a:gd name="connsiteY900" fmla="*/ 456057 h 5227624"/>
                  <a:gd name="connsiteX901" fmla="*/ 3878885 w 7573213"/>
                  <a:gd name="connsiteY901" fmla="*/ 456514 h 5227624"/>
                  <a:gd name="connsiteX902" fmla="*/ 3860750 w 7573213"/>
                  <a:gd name="connsiteY902" fmla="*/ 460172 h 5227624"/>
                  <a:gd name="connsiteX903" fmla="*/ 3844519 w 7573213"/>
                  <a:gd name="connsiteY903" fmla="*/ 459486 h 5227624"/>
                  <a:gd name="connsiteX904" fmla="*/ 3838728 w 7573213"/>
                  <a:gd name="connsiteY904" fmla="*/ 457352 h 5227624"/>
                  <a:gd name="connsiteX905" fmla="*/ 3813276 w 7573213"/>
                  <a:gd name="connsiteY905" fmla="*/ 441350 h 5227624"/>
                  <a:gd name="connsiteX906" fmla="*/ 3811676 w 7573213"/>
                  <a:gd name="connsiteY906" fmla="*/ 435331 h 5227624"/>
                  <a:gd name="connsiteX907" fmla="*/ 3809695 w 7573213"/>
                  <a:gd name="connsiteY907" fmla="*/ 432892 h 5227624"/>
                  <a:gd name="connsiteX908" fmla="*/ 3807257 w 7573213"/>
                  <a:gd name="connsiteY908" fmla="*/ 432206 h 5227624"/>
                  <a:gd name="connsiteX909" fmla="*/ 3798494 w 7573213"/>
                  <a:gd name="connsiteY909" fmla="*/ 428244 h 5227624"/>
                  <a:gd name="connsiteX910" fmla="*/ 3778377 w 7573213"/>
                  <a:gd name="connsiteY910" fmla="*/ 423215 h 5227624"/>
                  <a:gd name="connsiteX911" fmla="*/ 3757727 w 7573213"/>
                  <a:gd name="connsiteY911" fmla="*/ 411861 h 5227624"/>
                  <a:gd name="connsiteX912" fmla="*/ 3721303 w 7573213"/>
                  <a:gd name="connsiteY912" fmla="*/ 410794 h 5227624"/>
                  <a:gd name="connsiteX913" fmla="*/ 3711397 w 7573213"/>
                  <a:gd name="connsiteY913" fmla="*/ 412090 h 5227624"/>
                  <a:gd name="connsiteX914" fmla="*/ 3701415 w 7573213"/>
                  <a:gd name="connsiteY914" fmla="*/ 415595 h 5227624"/>
                  <a:gd name="connsiteX915" fmla="*/ 3692271 w 7573213"/>
                  <a:gd name="connsiteY915" fmla="*/ 422758 h 5227624"/>
                  <a:gd name="connsiteX916" fmla="*/ 3688080 w 7573213"/>
                  <a:gd name="connsiteY916" fmla="*/ 424815 h 5227624"/>
                  <a:gd name="connsiteX917" fmla="*/ 3682136 w 7573213"/>
                  <a:gd name="connsiteY917" fmla="*/ 425425 h 5227624"/>
                  <a:gd name="connsiteX918" fmla="*/ 3680917 w 7573213"/>
                  <a:gd name="connsiteY918" fmla="*/ 428015 h 5227624"/>
                  <a:gd name="connsiteX919" fmla="*/ 3679775 w 7573213"/>
                  <a:gd name="connsiteY919" fmla="*/ 431521 h 5227624"/>
                  <a:gd name="connsiteX920" fmla="*/ 3682974 w 7573213"/>
                  <a:gd name="connsiteY920" fmla="*/ 434111 h 5227624"/>
                  <a:gd name="connsiteX921" fmla="*/ 3694100 w 7573213"/>
                  <a:gd name="connsiteY921" fmla="*/ 431063 h 5227624"/>
                  <a:gd name="connsiteX922" fmla="*/ 3703244 w 7573213"/>
                  <a:gd name="connsiteY922" fmla="*/ 432664 h 5227624"/>
                  <a:gd name="connsiteX923" fmla="*/ 3708044 w 7573213"/>
                  <a:gd name="connsiteY923" fmla="*/ 436016 h 5227624"/>
                  <a:gd name="connsiteX924" fmla="*/ 3711626 w 7573213"/>
                  <a:gd name="connsiteY924" fmla="*/ 442646 h 5227624"/>
                  <a:gd name="connsiteX925" fmla="*/ 3709873 w 7573213"/>
                  <a:gd name="connsiteY925" fmla="*/ 445922 h 5227624"/>
                  <a:gd name="connsiteX926" fmla="*/ 3694024 w 7573213"/>
                  <a:gd name="connsiteY926" fmla="*/ 450952 h 5227624"/>
                  <a:gd name="connsiteX927" fmla="*/ 3685184 w 7573213"/>
                  <a:gd name="connsiteY927" fmla="*/ 450494 h 5227624"/>
                  <a:gd name="connsiteX928" fmla="*/ 3666211 w 7573213"/>
                  <a:gd name="connsiteY928" fmla="*/ 438912 h 5227624"/>
                  <a:gd name="connsiteX929" fmla="*/ 3658896 w 7573213"/>
                  <a:gd name="connsiteY929" fmla="*/ 436855 h 5227624"/>
                  <a:gd name="connsiteX930" fmla="*/ 3641446 w 7573213"/>
                  <a:gd name="connsiteY930" fmla="*/ 438760 h 5227624"/>
                  <a:gd name="connsiteX931" fmla="*/ 3629939 w 7573213"/>
                  <a:gd name="connsiteY931" fmla="*/ 444475 h 5227624"/>
                  <a:gd name="connsiteX932" fmla="*/ 3626358 w 7573213"/>
                  <a:gd name="connsiteY932" fmla="*/ 445618 h 5227624"/>
                  <a:gd name="connsiteX933" fmla="*/ 3629101 w 7573213"/>
                  <a:gd name="connsiteY933" fmla="*/ 451485 h 5227624"/>
                  <a:gd name="connsiteX934" fmla="*/ 3633444 w 7573213"/>
                  <a:gd name="connsiteY934" fmla="*/ 461848 h 5227624"/>
                  <a:gd name="connsiteX935" fmla="*/ 3637178 w 7573213"/>
                  <a:gd name="connsiteY935" fmla="*/ 468097 h 5227624"/>
                  <a:gd name="connsiteX936" fmla="*/ 3641902 w 7573213"/>
                  <a:gd name="connsiteY936" fmla="*/ 471145 h 5227624"/>
                  <a:gd name="connsiteX937" fmla="*/ 3658896 w 7573213"/>
                  <a:gd name="connsiteY937" fmla="*/ 478612 h 5227624"/>
                  <a:gd name="connsiteX938" fmla="*/ 3668268 w 7573213"/>
                  <a:gd name="connsiteY938" fmla="*/ 481279 h 5227624"/>
                  <a:gd name="connsiteX939" fmla="*/ 3682518 w 7573213"/>
                  <a:gd name="connsiteY939" fmla="*/ 488137 h 5227624"/>
                  <a:gd name="connsiteX940" fmla="*/ 3691205 w 7573213"/>
                  <a:gd name="connsiteY940" fmla="*/ 488975 h 5227624"/>
                  <a:gd name="connsiteX941" fmla="*/ 3699052 w 7573213"/>
                  <a:gd name="connsiteY941" fmla="*/ 487299 h 5227624"/>
                  <a:gd name="connsiteX942" fmla="*/ 3710864 w 7573213"/>
                  <a:gd name="connsiteY942" fmla="*/ 491414 h 5227624"/>
                  <a:gd name="connsiteX943" fmla="*/ 3717646 w 7573213"/>
                  <a:gd name="connsiteY943" fmla="*/ 503987 h 5227624"/>
                  <a:gd name="connsiteX944" fmla="*/ 3721685 w 7573213"/>
                  <a:gd name="connsiteY944" fmla="*/ 508330 h 5227624"/>
                  <a:gd name="connsiteX945" fmla="*/ 3725418 w 7573213"/>
                  <a:gd name="connsiteY945" fmla="*/ 510540 h 5227624"/>
                  <a:gd name="connsiteX946" fmla="*/ 3730676 w 7573213"/>
                  <a:gd name="connsiteY946" fmla="*/ 511759 h 5227624"/>
                  <a:gd name="connsiteX947" fmla="*/ 3733724 w 7573213"/>
                  <a:gd name="connsiteY947" fmla="*/ 511912 h 5227624"/>
                  <a:gd name="connsiteX948" fmla="*/ 3737076 w 7573213"/>
                  <a:gd name="connsiteY948" fmla="*/ 510311 h 5227624"/>
                  <a:gd name="connsiteX949" fmla="*/ 3744621 w 7573213"/>
                  <a:gd name="connsiteY949" fmla="*/ 509930 h 5227624"/>
                  <a:gd name="connsiteX950" fmla="*/ 3741953 w 7573213"/>
                  <a:gd name="connsiteY950" fmla="*/ 513588 h 5227624"/>
                  <a:gd name="connsiteX951" fmla="*/ 3739134 w 7573213"/>
                  <a:gd name="connsiteY951" fmla="*/ 514731 h 5227624"/>
                  <a:gd name="connsiteX952" fmla="*/ 3722979 w 7573213"/>
                  <a:gd name="connsiteY952" fmla="*/ 516255 h 5227624"/>
                  <a:gd name="connsiteX953" fmla="*/ 3715055 w 7573213"/>
                  <a:gd name="connsiteY953" fmla="*/ 514960 h 5227624"/>
                  <a:gd name="connsiteX954" fmla="*/ 3705225 w 7573213"/>
                  <a:gd name="connsiteY954" fmla="*/ 511073 h 5227624"/>
                  <a:gd name="connsiteX955" fmla="*/ 3686708 w 7573213"/>
                  <a:gd name="connsiteY955" fmla="*/ 498272 h 5227624"/>
                  <a:gd name="connsiteX956" fmla="*/ 3663696 w 7573213"/>
                  <a:gd name="connsiteY956" fmla="*/ 497357 h 5227624"/>
                  <a:gd name="connsiteX957" fmla="*/ 3661105 w 7573213"/>
                  <a:gd name="connsiteY957" fmla="*/ 501091 h 5227624"/>
                  <a:gd name="connsiteX958" fmla="*/ 3653866 w 7573213"/>
                  <a:gd name="connsiteY958" fmla="*/ 495910 h 5227624"/>
                  <a:gd name="connsiteX959" fmla="*/ 3629406 w 7573213"/>
                  <a:gd name="connsiteY959" fmla="*/ 494767 h 5227624"/>
                  <a:gd name="connsiteX960" fmla="*/ 3614776 w 7573213"/>
                  <a:gd name="connsiteY960" fmla="*/ 491414 h 5227624"/>
                  <a:gd name="connsiteX961" fmla="*/ 3599231 w 7573213"/>
                  <a:gd name="connsiteY961" fmla="*/ 486080 h 5227624"/>
                  <a:gd name="connsiteX962" fmla="*/ 3597860 w 7573213"/>
                  <a:gd name="connsiteY962" fmla="*/ 483489 h 5227624"/>
                  <a:gd name="connsiteX963" fmla="*/ 3597249 w 7573213"/>
                  <a:gd name="connsiteY963" fmla="*/ 479831 h 5227624"/>
                  <a:gd name="connsiteX964" fmla="*/ 3602508 w 7573213"/>
                  <a:gd name="connsiteY964" fmla="*/ 475259 h 5227624"/>
                  <a:gd name="connsiteX965" fmla="*/ 3604489 w 7573213"/>
                  <a:gd name="connsiteY965" fmla="*/ 472440 h 5227624"/>
                  <a:gd name="connsiteX966" fmla="*/ 3605860 w 7573213"/>
                  <a:gd name="connsiteY966" fmla="*/ 463906 h 5227624"/>
                  <a:gd name="connsiteX967" fmla="*/ 3595955 w 7573213"/>
                  <a:gd name="connsiteY967" fmla="*/ 452552 h 5227624"/>
                  <a:gd name="connsiteX968" fmla="*/ 3596945 w 7573213"/>
                  <a:gd name="connsiteY968" fmla="*/ 442189 h 5227624"/>
                  <a:gd name="connsiteX969" fmla="*/ 3601670 w 7573213"/>
                  <a:gd name="connsiteY969" fmla="*/ 440436 h 5227624"/>
                  <a:gd name="connsiteX970" fmla="*/ 3607689 w 7573213"/>
                  <a:gd name="connsiteY970" fmla="*/ 427025 h 5227624"/>
                  <a:gd name="connsiteX971" fmla="*/ 3611346 w 7573213"/>
                  <a:gd name="connsiteY971" fmla="*/ 422529 h 5227624"/>
                  <a:gd name="connsiteX972" fmla="*/ 3613251 w 7573213"/>
                  <a:gd name="connsiteY972" fmla="*/ 421005 h 5227624"/>
                  <a:gd name="connsiteX973" fmla="*/ 3615081 w 7573213"/>
                  <a:gd name="connsiteY973" fmla="*/ 417957 h 5227624"/>
                  <a:gd name="connsiteX974" fmla="*/ 3613100 w 7573213"/>
                  <a:gd name="connsiteY974" fmla="*/ 414071 h 5227624"/>
                  <a:gd name="connsiteX975" fmla="*/ 3611346 w 7573213"/>
                  <a:gd name="connsiteY975" fmla="*/ 411709 h 5227624"/>
                  <a:gd name="connsiteX976" fmla="*/ 3609290 w 7573213"/>
                  <a:gd name="connsiteY976" fmla="*/ 406298 h 5227624"/>
                  <a:gd name="connsiteX977" fmla="*/ 3609746 w 7573213"/>
                  <a:gd name="connsiteY977" fmla="*/ 402336 h 5227624"/>
                  <a:gd name="connsiteX978" fmla="*/ 3609746 w 7573213"/>
                  <a:gd name="connsiteY978" fmla="*/ 397307 h 5227624"/>
                  <a:gd name="connsiteX979" fmla="*/ 3604793 w 7573213"/>
                  <a:gd name="connsiteY979" fmla="*/ 389763 h 5227624"/>
                  <a:gd name="connsiteX980" fmla="*/ 3600679 w 7573213"/>
                  <a:gd name="connsiteY980" fmla="*/ 381686 h 5227624"/>
                  <a:gd name="connsiteX981" fmla="*/ 3592221 w 7573213"/>
                  <a:gd name="connsiteY981" fmla="*/ 377571 h 5227624"/>
                  <a:gd name="connsiteX982" fmla="*/ 3584143 w 7573213"/>
                  <a:gd name="connsiteY982" fmla="*/ 377495 h 5227624"/>
                  <a:gd name="connsiteX983" fmla="*/ 3581095 w 7573213"/>
                  <a:gd name="connsiteY983" fmla="*/ 378638 h 5227624"/>
                  <a:gd name="connsiteX984" fmla="*/ 3578123 w 7573213"/>
                  <a:gd name="connsiteY984" fmla="*/ 380543 h 5227624"/>
                  <a:gd name="connsiteX985" fmla="*/ 3582314 w 7573213"/>
                  <a:gd name="connsiteY985" fmla="*/ 387934 h 5227624"/>
                  <a:gd name="connsiteX986" fmla="*/ 3586657 w 7573213"/>
                  <a:gd name="connsiteY986" fmla="*/ 394564 h 5227624"/>
                  <a:gd name="connsiteX987" fmla="*/ 3588715 w 7573213"/>
                  <a:gd name="connsiteY987" fmla="*/ 399669 h 5227624"/>
                  <a:gd name="connsiteX988" fmla="*/ 3590087 w 7573213"/>
                  <a:gd name="connsiteY988" fmla="*/ 408965 h 5227624"/>
                  <a:gd name="connsiteX989" fmla="*/ 3589858 w 7573213"/>
                  <a:gd name="connsiteY989" fmla="*/ 420319 h 5227624"/>
                  <a:gd name="connsiteX990" fmla="*/ 3588411 w 7573213"/>
                  <a:gd name="connsiteY990" fmla="*/ 424967 h 5227624"/>
                  <a:gd name="connsiteX991" fmla="*/ 3586048 w 7573213"/>
                  <a:gd name="connsiteY991" fmla="*/ 428854 h 5227624"/>
                  <a:gd name="connsiteX992" fmla="*/ 3578733 w 7573213"/>
                  <a:gd name="connsiteY992" fmla="*/ 433654 h 5227624"/>
                  <a:gd name="connsiteX993" fmla="*/ 3566541 w 7573213"/>
                  <a:gd name="connsiteY993" fmla="*/ 439445 h 5227624"/>
                  <a:gd name="connsiteX994" fmla="*/ 3559683 w 7573213"/>
                  <a:gd name="connsiteY994" fmla="*/ 442265 h 5227624"/>
                  <a:gd name="connsiteX995" fmla="*/ 3545205 w 7573213"/>
                  <a:gd name="connsiteY995" fmla="*/ 445313 h 5227624"/>
                  <a:gd name="connsiteX996" fmla="*/ 3534842 w 7573213"/>
                  <a:gd name="connsiteY996" fmla="*/ 450342 h 5227624"/>
                  <a:gd name="connsiteX997" fmla="*/ 3512135 w 7573213"/>
                  <a:gd name="connsiteY997" fmla="*/ 478765 h 5227624"/>
                  <a:gd name="connsiteX998" fmla="*/ 3514649 w 7573213"/>
                  <a:gd name="connsiteY998" fmla="*/ 482956 h 5227624"/>
                  <a:gd name="connsiteX999" fmla="*/ 3523031 w 7573213"/>
                  <a:gd name="connsiteY999" fmla="*/ 487604 h 5227624"/>
                  <a:gd name="connsiteX1000" fmla="*/ 3528517 w 7573213"/>
                  <a:gd name="connsiteY1000" fmla="*/ 491566 h 5227624"/>
                  <a:gd name="connsiteX1001" fmla="*/ 3531185 w 7573213"/>
                  <a:gd name="connsiteY1001" fmla="*/ 494919 h 5227624"/>
                  <a:gd name="connsiteX1002" fmla="*/ 3537204 w 7573213"/>
                  <a:gd name="connsiteY1002" fmla="*/ 505282 h 5227624"/>
                  <a:gd name="connsiteX1003" fmla="*/ 3559683 w 7573213"/>
                  <a:gd name="connsiteY1003" fmla="*/ 534314 h 5227624"/>
                  <a:gd name="connsiteX1004" fmla="*/ 3560902 w 7573213"/>
                  <a:gd name="connsiteY1004" fmla="*/ 539496 h 5227624"/>
                  <a:gd name="connsiteX1005" fmla="*/ 3555568 w 7573213"/>
                  <a:gd name="connsiteY1005" fmla="*/ 548716 h 5227624"/>
                  <a:gd name="connsiteX1006" fmla="*/ 3545129 w 7573213"/>
                  <a:gd name="connsiteY1006" fmla="*/ 560680 h 5227624"/>
                  <a:gd name="connsiteX1007" fmla="*/ 3541014 w 7573213"/>
                  <a:gd name="connsiteY1007" fmla="*/ 567385 h 5227624"/>
                  <a:gd name="connsiteX1008" fmla="*/ 3531185 w 7573213"/>
                  <a:gd name="connsiteY1008" fmla="*/ 592912 h 5227624"/>
                  <a:gd name="connsiteX1009" fmla="*/ 3530574 w 7573213"/>
                  <a:gd name="connsiteY1009" fmla="*/ 599465 h 5227624"/>
                  <a:gd name="connsiteX1010" fmla="*/ 3534537 w 7573213"/>
                  <a:gd name="connsiteY1010" fmla="*/ 605638 h 5227624"/>
                  <a:gd name="connsiteX1011" fmla="*/ 3541090 w 7573213"/>
                  <a:gd name="connsiteY1011" fmla="*/ 613334 h 5227624"/>
                  <a:gd name="connsiteX1012" fmla="*/ 3543376 w 7573213"/>
                  <a:gd name="connsiteY1012" fmla="*/ 619125 h 5227624"/>
                  <a:gd name="connsiteX1013" fmla="*/ 3538881 w 7573213"/>
                  <a:gd name="connsiteY1013" fmla="*/ 633984 h 5227624"/>
                  <a:gd name="connsiteX1014" fmla="*/ 3541243 w 7573213"/>
                  <a:gd name="connsiteY1014" fmla="*/ 637718 h 5227624"/>
                  <a:gd name="connsiteX1015" fmla="*/ 3546729 w 7573213"/>
                  <a:gd name="connsiteY1015" fmla="*/ 639699 h 5227624"/>
                  <a:gd name="connsiteX1016" fmla="*/ 3561665 w 7573213"/>
                  <a:gd name="connsiteY1016" fmla="*/ 637642 h 5227624"/>
                  <a:gd name="connsiteX1017" fmla="*/ 3579190 w 7573213"/>
                  <a:gd name="connsiteY1017" fmla="*/ 641299 h 5227624"/>
                  <a:gd name="connsiteX1018" fmla="*/ 3588411 w 7573213"/>
                  <a:gd name="connsiteY1018" fmla="*/ 639547 h 5227624"/>
                  <a:gd name="connsiteX1019" fmla="*/ 3602660 w 7573213"/>
                  <a:gd name="connsiteY1019" fmla="*/ 631317 h 5227624"/>
                  <a:gd name="connsiteX1020" fmla="*/ 3608070 w 7573213"/>
                  <a:gd name="connsiteY1020" fmla="*/ 630403 h 5227624"/>
                  <a:gd name="connsiteX1021" fmla="*/ 3625139 w 7573213"/>
                  <a:gd name="connsiteY1021" fmla="*/ 631546 h 5227624"/>
                  <a:gd name="connsiteX1022" fmla="*/ 3650133 w 7573213"/>
                  <a:gd name="connsiteY1022" fmla="*/ 639470 h 5227624"/>
                  <a:gd name="connsiteX1023" fmla="*/ 3676574 w 7573213"/>
                  <a:gd name="connsiteY1023" fmla="*/ 650138 h 5227624"/>
                  <a:gd name="connsiteX1024" fmla="*/ 3681907 w 7573213"/>
                  <a:gd name="connsiteY1024" fmla="*/ 653720 h 5227624"/>
                  <a:gd name="connsiteX1025" fmla="*/ 3689071 w 7573213"/>
                  <a:gd name="connsiteY1025" fmla="*/ 653872 h 5227624"/>
                  <a:gd name="connsiteX1026" fmla="*/ 3694328 w 7573213"/>
                  <a:gd name="connsiteY1026" fmla="*/ 672160 h 5227624"/>
                  <a:gd name="connsiteX1027" fmla="*/ 3698976 w 7573213"/>
                  <a:gd name="connsiteY1027" fmla="*/ 681990 h 5227624"/>
                  <a:gd name="connsiteX1028" fmla="*/ 3701034 w 7573213"/>
                  <a:gd name="connsiteY1028" fmla="*/ 689000 h 5227624"/>
                  <a:gd name="connsiteX1029" fmla="*/ 3702406 w 7573213"/>
                  <a:gd name="connsiteY1029" fmla="*/ 696849 h 5227624"/>
                  <a:gd name="connsiteX1030" fmla="*/ 3697529 w 7573213"/>
                  <a:gd name="connsiteY1030" fmla="*/ 698449 h 5227624"/>
                  <a:gd name="connsiteX1031" fmla="*/ 3693186 w 7573213"/>
                  <a:gd name="connsiteY1031" fmla="*/ 699287 h 5227624"/>
                  <a:gd name="connsiteX1032" fmla="*/ 3689604 w 7573213"/>
                  <a:gd name="connsiteY1032" fmla="*/ 701421 h 5227624"/>
                  <a:gd name="connsiteX1033" fmla="*/ 3684651 w 7573213"/>
                  <a:gd name="connsiteY1033" fmla="*/ 713461 h 5227624"/>
                  <a:gd name="connsiteX1034" fmla="*/ 3684041 w 7573213"/>
                  <a:gd name="connsiteY1034" fmla="*/ 719938 h 5227624"/>
                  <a:gd name="connsiteX1035" fmla="*/ 3686632 w 7573213"/>
                  <a:gd name="connsiteY1035" fmla="*/ 730301 h 5227624"/>
                  <a:gd name="connsiteX1036" fmla="*/ 3708883 w 7573213"/>
                  <a:gd name="connsiteY1036" fmla="*/ 735101 h 5227624"/>
                  <a:gd name="connsiteX1037" fmla="*/ 3724351 w 7573213"/>
                  <a:gd name="connsiteY1037" fmla="*/ 737692 h 5227624"/>
                  <a:gd name="connsiteX1038" fmla="*/ 3735171 w 7573213"/>
                  <a:gd name="connsiteY1038" fmla="*/ 738226 h 5227624"/>
                  <a:gd name="connsiteX1039" fmla="*/ 3737001 w 7573213"/>
                  <a:gd name="connsiteY1039" fmla="*/ 739369 h 5227624"/>
                  <a:gd name="connsiteX1040" fmla="*/ 3738372 w 7573213"/>
                  <a:gd name="connsiteY1040" fmla="*/ 740969 h 5227624"/>
                  <a:gd name="connsiteX1041" fmla="*/ 3725495 w 7573213"/>
                  <a:gd name="connsiteY1041" fmla="*/ 741655 h 5227624"/>
                  <a:gd name="connsiteX1042" fmla="*/ 3702024 w 7573213"/>
                  <a:gd name="connsiteY1042" fmla="*/ 742874 h 5227624"/>
                  <a:gd name="connsiteX1043" fmla="*/ 3693795 w 7573213"/>
                  <a:gd name="connsiteY1043" fmla="*/ 742188 h 5227624"/>
                  <a:gd name="connsiteX1044" fmla="*/ 3690061 w 7573213"/>
                  <a:gd name="connsiteY1044" fmla="*/ 740893 h 5227624"/>
                  <a:gd name="connsiteX1045" fmla="*/ 3686328 w 7573213"/>
                  <a:gd name="connsiteY1045" fmla="*/ 737387 h 5227624"/>
                  <a:gd name="connsiteX1046" fmla="*/ 3679164 w 7573213"/>
                  <a:gd name="connsiteY1046" fmla="*/ 733806 h 5227624"/>
                  <a:gd name="connsiteX1047" fmla="*/ 3676421 w 7573213"/>
                  <a:gd name="connsiteY1047" fmla="*/ 731368 h 5227624"/>
                  <a:gd name="connsiteX1048" fmla="*/ 3670630 w 7573213"/>
                  <a:gd name="connsiteY1048" fmla="*/ 728548 h 5227624"/>
                  <a:gd name="connsiteX1049" fmla="*/ 3673526 w 7573213"/>
                  <a:gd name="connsiteY1049" fmla="*/ 717880 h 5227624"/>
                  <a:gd name="connsiteX1050" fmla="*/ 3673983 w 7573213"/>
                  <a:gd name="connsiteY1050" fmla="*/ 693115 h 5227624"/>
                  <a:gd name="connsiteX1051" fmla="*/ 3673145 w 7573213"/>
                  <a:gd name="connsiteY1051" fmla="*/ 682904 h 5227624"/>
                  <a:gd name="connsiteX1052" fmla="*/ 3668192 w 7573213"/>
                  <a:gd name="connsiteY1052" fmla="*/ 674446 h 5227624"/>
                  <a:gd name="connsiteX1053" fmla="*/ 3653561 w 7573213"/>
                  <a:gd name="connsiteY1053" fmla="*/ 662330 h 5227624"/>
                  <a:gd name="connsiteX1054" fmla="*/ 3648532 w 7573213"/>
                  <a:gd name="connsiteY1054" fmla="*/ 654253 h 5227624"/>
                  <a:gd name="connsiteX1055" fmla="*/ 3642893 w 7573213"/>
                  <a:gd name="connsiteY1055" fmla="*/ 648843 h 5227624"/>
                  <a:gd name="connsiteX1056" fmla="*/ 3637331 w 7573213"/>
                  <a:gd name="connsiteY1056" fmla="*/ 647929 h 5227624"/>
                  <a:gd name="connsiteX1057" fmla="*/ 3629254 w 7573213"/>
                  <a:gd name="connsiteY1057" fmla="*/ 648995 h 5227624"/>
                  <a:gd name="connsiteX1058" fmla="*/ 3609213 w 7573213"/>
                  <a:gd name="connsiteY1058" fmla="*/ 654025 h 5227624"/>
                  <a:gd name="connsiteX1059" fmla="*/ 3591230 w 7573213"/>
                  <a:gd name="connsiteY1059" fmla="*/ 656692 h 5227624"/>
                  <a:gd name="connsiteX1060" fmla="*/ 3570046 w 7573213"/>
                  <a:gd name="connsiteY1060" fmla="*/ 664083 h 5227624"/>
                  <a:gd name="connsiteX1061" fmla="*/ 3566236 w 7573213"/>
                  <a:gd name="connsiteY1061" fmla="*/ 670255 h 5227624"/>
                  <a:gd name="connsiteX1062" fmla="*/ 3562807 w 7573213"/>
                  <a:gd name="connsiteY1062" fmla="*/ 686105 h 5227624"/>
                  <a:gd name="connsiteX1063" fmla="*/ 3567456 w 7573213"/>
                  <a:gd name="connsiteY1063" fmla="*/ 693953 h 5227624"/>
                  <a:gd name="connsiteX1064" fmla="*/ 3572104 w 7573213"/>
                  <a:gd name="connsiteY1064" fmla="*/ 699516 h 5227624"/>
                  <a:gd name="connsiteX1065" fmla="*/ 3576371 w 7573213"/>
                  <a:gd name="connsiteY1065" fmla="*/ 709117 h 5227624"/>
                  <a:gd name="connsiteX1066" fmla="*/ 3577743 w 7573213"/>
                  <a:gd name="connsiteY1066" fmla="*/ 714908 h 5227624"/>
                  <a:gd name="connsiteX1067" fmla="*/ 3578123 w 7573213"/>
                  <a:gd name="connsiteY1067" fmla="*/ 720700 h 5227624"/>
                  <a:gd name="connsiteX1068" fmla="*/ 3577438 w 7573213"/>
                  <a:gd name="connsiteY1068" fmla="*/ 729310 h 5227624"/>
                  <a:gd name="connsiteX1069" fmla="*/ 3573780 w 7573213"/>
                  <a:gd name="connsiteY1069" fmla="*/ 734035 h 5227624"/>
                  <a:gd name="connsiteX1070" fmla="*/ 3550462 w 7573213"/>
                  <a:gd name="connsiteY1070" fmla="*/ 752399 h 5227624"/>
                  <a:gd name="connsiteX1071" fmla="*/ 3547034 w 7573213"/>
                  <a:gd name="connsiteY1071" fmla="*/ 757961 h 5227624"/>
                  <a:gd name="connsiteX1072" fmla="*/ 3543071 w 7573213"/>
                  <a:gd name="connsiteY1072" fmla="*/ 773735 h 5227624"/>
                  <a:gd name="connsiteX1073" fmla="*/ 3539566 w 7573213"/>
                  <a:gd name="connsiteY1073" fmla="*/ 779526 h 5227624"/>
                  <a:gd name="connsiteX1074" fmla="*/ 3528746 w 7573213"/>
                  <a:gd name="connsiteY1074" fmla="*/ 788213 h 5227624"/>
                  <a:gd name="connsiteX1075" fmla="*/ 3522116 w 7573213"/>
                  <a:gd name="connsiteY1075" fmla="*/ 791718 h 5227624"/>
                  <a:gd name="connsiteX1076" fmla="*/ 3486226 w 7573213"/>
                  <a:gd name="connsiteY1076" fmla="*/ 807568 h 5227624"/>
                  <a:gd name="connsiteX1077" fmla="*/ 3484931 w 7573213"/>
                  <a:gd name="connsiteY1077" fmla="*/ 810997 h 5227624"/>
                  <a:gd name="connsiteX1078" fmla="*/ 3482569 w 7573213"/>
                  <a:gd name="connsiteY1078" fmla="*/ 822198 h 5227624"/>
                  <a:gd name="connsiteX1079" fmla="*/ 3472739 w 7573213"/>
                  <a:gd name="connsiteY1079" fmla="*/ 827227 h 5227624"/>
                  <a:gd name="connsiteX1080" fmla="*/ 3466871 w 7573213"/>
                  <a:gd name="connsiteY1080" fmla="*/ 827608 h 5227624"/>
                  <a:gd name="connsiteX1081" fmla="*/ 3453307 w 7573213"/>
                  <a:gd name="connsiteY1081" fmla="*/ 822046 h 5227624"/>
                  <a:gd name="connsiteX1082" fmla="*/ 3445231 w 7573213"/>
                  <a:gd name="connsiteY1082" fmla="*/ 820445 h 5227624"/>
                  <a:gd name="connsiteX1083" fmla="*/ 3436925 w 7573213"/>
                  <a:gd name="connsiteY1083" fmla="*/ 819988 h 5227624"/>
                  <a:gd name="connsiteX1084" fmla="*/ 3405682 w 7573213"/>
                  <a:gd name="connsiteY1084" fmla="*/ 821512 h 5227624"/>
                  <a:gd name="connsiteX1085" fmla="*/ 3391891 w 7573213"/>
                  <a:gd name="connsiteY1085" fmla="*/ 817778 h 5227624"/>
                  <a:gd name="connsiteX1086" fmla="*/ 3380917 w 7573213"/>
                  <a:gd name="connsiteY1086" fmla="*/ 812444 h 5227624"/>
                  <a:gd name="connsiteX1087" fmla="*/ 3369793 w 7573213"/>
                  <a:gd name="connsiteY1087" fmla="*/ 810768 h 5227624"/>
                  <a:gd name="connsiteX1088" fmla="*/ 3361334 w 7573213"/>
                  <a:gd name="connsiteY1088" fmla="*/ 806348 h 5227624"/>
                  <a:gd name="connsiteX1089" fmla="*/ 3359353 w 7573213"/>
                  <a:gd name="connsiteY1089" fmla="*/ 802386 h 5227624"/>
                  <a:gd name="connsiteX1090" fmla="*/ 3357372 w 7573213"/>
                  <a:gd name="connsiteY1090" fmla="*/ 797128 h 5227624"/>
                  <a:gd name="connsiteX1091" fmla="*/ 3355848 w 7573213"/>
                  <a:gd name="connsiteY1091" fmla="*/ 794309 h 5227624"/>
                  <a:gd name="connsiteX1092" fmla="*/ 3354324 w 7573213"/>
                  <a:gd name="connsiteY1092" fmla="*/ 792937 h 5227624"/>
                  <a:gd name="connsiteX1093" fmla="*/ 3356839 w 7573213"/>
                  <a:gd name="connsiteY1093" fmla="*/ 791108 h 5227624"/>
                  <a:gd name="connsiteX1094" fmla="*/ 3362249 w 7573213"/>
                  <a:gd name="connsiteY1094" fmla="*/ 790346 h 5227624"/>
                  <a:gd name="connsiteX1095" fmla="*/ 3382518 w 7573213"/>
                  <a:gd name="connsiteY1095" fmla="*/ 791261 h 5227624"/>
                  <a:gd name="connsiteX1096" fmla="*/ 3387776 w 7573213"/>
                  <a:gd name="connsiteY1096" fmla="*/ 789203 h 5227624"/>
                  <a:gd name="connsiteX1097" fmla="*/ 3390595 w 7573213"/>
                  <a:gd name="connsiteY1097" fmla="*/ 790270 h 5227624"/>
                  <a:gd name="connsiteX1098" fmla="*/ 3396157 w 7573213"/>
                  <a:gd name="connsiteY1098" fmla="*/ 795147 h 5227624"/>
                  <a:gd name="connsiteX1099" fmla="*/ 3403550 w 7573213"/>
                  <a:gd name="connsiteY1099" fmla="*/ 799567 h 5227624"/>
                  <a:gd name="connsiteX1100" fmla="*/ 3409798 w 7573213"/>
                  <a:gd name="connsiteY1100" fmla="*/ 798805 h 5227624"/>
                  <a:gd name="connsiteX1101" fmla="*/ 3415056 w 7573213"/>
                  <a:gd name="connsiteY1101" fmla="*/ 795147 h 5227624"/>
                  <a:gd name="connsiteX1102" fmla="*/ 3417036 w 7573213"/>
                  <a:gd name="connsiteY1102" fmla="*/ 795147 h 5227624"/>
                  <a:gd name="connsiteX1103" fmla="*/ 3419323 w 7573213"/>
                  <a:gd name="connsiteY1103" fmla="*/ 795680 h 5227624"/>
                  <a:gd name="connsiteX1104" fmla="*/ 3414598 w 7573213"/>
                  <a:gd name="connsiteY1104" fmla="*/ 798576 h 5227624"/>
                  <a:gd name="connsiteX1105" fmla="*/ 3409721 w 7573213"/>
                  <a:gd name="connsiteY1105" fmla="*/ 800633 h 5227624"/>
                  <a:gd name="connsiteX1106" fmla="*/ 3408426 w 7573213"/>
                  <a:gd name="connsiteY1106" fmla="*/ 802005 h 5227624"/>
                  <a:gd name="connsiteX1107" fmla="*/ 3407436 w 7573213"/>
                  <a:gd name="connsiteY1107" fmla="*/ 804824 h 5227624"/>
                  <a:gd name="connsiteX1108" fmla="*/ 3414369 w 7573213"/>
                  <a:gd name="connsiteY1108" fmla="*/ 808330 h 5227624"/>
                  <a:gd name="connsiteX1109" fmla="*/ 3420618 w 7573213"/>
                  <a:gd name="connsiteY1109" fmla="*/ 810158 h 5227624"/>
                  <a:gd name="connsiteX1110" fmla="*/ 3428924 w 7573213"/>
                  <a:gd name="connsiteY1110" fmla="*/ 808330 h 5227624"/>
                  <a:gd name="connsiteX1111" fmla="*/ 3433877 w 7573213"/>
                  <a:gd name="connsiteY1111" fmla="*/ 804748 h 5227624"/>
                  <a:gd name="connsiteX1112" fmla="*/ 3444545 w 7573213"/>
                  <a:gd name="connsiteY1112" fmla="*/ 799490 h 5227624"/>
                  <a:gd name="connsiteX1113" fmla="*/ 3452241 w 7573213"/>
                  <a:gd name="connsiteY1113" fmla="*/ 799719 h 5227624"/>
                  <a:gd name="connsiteX1114" fmla="*/ 3452698 w 7573213"/>
                  <a:gd name="connsiteY1114" fmla="*/ 794690 h 5227624"/>
                  <a:gd name="connsiteX1115" fmla="*/ 3448736 w 7573213"/>
                  <a:gd name="connsiteY1115" fmla="*/ 787070 h 5227624"/>
                  <a:gd name="connsiteX1116" fmla="*/ 3445536 w 7573213"/>
                  <a:gd name="connsiteY1116" fmla="*/ 781736 h 5227624"/>
                  <a:gd name="connsiteX1117" fmla="*/ 3457270 w 7573213"/>
                  <a:gd name="connsiteY1117" fmla="*/ 783184 h 5227624"/>
                  <a:gd name="connsiteX1118" fmla="*/ 3464128 w 7573213"/>
                  <a:gd name="connsiteY1118" fmla="*/ 778764 h 5227624"/>
                  <a:gd name="connsiteX1119" fmla="*/ 3493161 w 7573213"/>
                  <a:gd name="connsiteY1119" fmla="*/ 741121 h 5227624"/>
                  <a:gd name="connsiteX1120" fmla="*/ 3506800 w 7573213"/>
                  <a:gd name="connsiteY1120" fmla="*/ 733958 h 5227624"/>
                  <a:gd name="connsiteX1121" fmla="*/ 3511448 w 7573213"/>
                  <a:gd name="connsiteY1121" fmla="*/ 729310 h 5227624"/>
                  <a:gd name="connsiteX1122" fmla="*/ 3514725 w 7573213"/>
                  <a:gd name="connsiteY1122" fmla="*/ 722833 h 5227624"/>
                  <a:gd name="connsiteX1123" fmla="*/ 3515563 w 7573213"/>
                  <a:gd name="connsiteY1123" fmla="*/ 715747 h 5227624"/>
                  <a:gd name="connsiteX1124" fmla="*/ 3513811 w 7573213"/>
                  <a:gd name="connsiteY1124" fmla="*/ 707974 h 5227624"/>
                  <a:gd name="connsiteX1125" fmla="*/ 3514267 w 7573213"/>
                  <a:gd name="connsiteY1125" fmla="*/ 701954 h 5227624"/>
                  <a:gd name="connsiteX1126" fmla="*/ 3519144 w 7573213"/>
                  <a:gd name="connsiteY1126" fmla="*/ 694487 h 5227624"/>
                  <a:gd name="connsiteX1127" fmla="*/ 3526841 w 7573213"/>
                  <a:gd name="connsiteY1127" fmla="*/ 685419 h 5227624"/>
                  <a:gd name="connsiteX1128" fmla="*/ 3531794 w 7573213"/>
                  <a:gd name="connsiteY1128" fmla="*/ 682066 h 5227624"/>
                  <a:gd name="connsiteX1129" fmla="*/ 3531108 w 7573213"/>
                  <a:gd name="connsiteY1129" fmla="*/ 678637 h 5227624"/>
                  <a:gd name="connsiteX1130" fmla="*/ 3530041 w 7573213"/>
                  <a:gd name="connsiteY1130" fmla="*/ 675894 h 5227624"/>
                  <a:gd name="connsiteX1131" fmla="*/ 3516249 w 7573213"/>
                  <a:gd name="connsiteY1131" fmla="*/ 667055 h 5227624"/>
                  <a:gd name="connsiteX1132" fmla="*/ 3501543 w 7573213"/>
                  <a:gd name="connsiteY1132" fmla="*/ 659816 h 5227624"/>
                  <a:gd name="connsiteX1133" fmla="*/ 3496361 w 7573213"/>
                  <a:gd name="connsiteY1133" fmla="*/ 655777 h 5227624"/>
                  <a:gd name="connsiteX1134" fmla="*/ 3492474 w 7573213"/>
                  <a:gd name="connsiteY1134" fmla="*/ 649453 h 5227624"/>
                  <a:gd name="connsiteX1135" fmla="*/ 3490493 w 7573213"/>
                  <a:gd name="connsiteY1135" fmla="*/ 641985 h 5227624"/>
                  <a:gd name="connsiteX1136" fmla="*/ 3490493 w 7573213"/>
                  <a:gd name="connsiteY1136" fmla="*/ 636956 h 5227624"/>
                  <a:gd name="connsiteX1137" fmla="*/ 3491713 w 7573213"/>
                  <a:gd name="connsiteY1137" fmla="*/ 621792 h 5227624"/>
                  <a:gd name="connsiteX1138" fmla="*/ 3493923 w 7573213"/>
                  <a:gd name="connsiteY1138" fmla="*/ 614629 h 5227624"/>
                  <a:gd name="connsiteX1139" fmla="*/ 3493312 w 7573213"/>
                  <a:gd name="connsiteY1139" fmla="*/ 593598 h 5227624"/>
                  <a:gd name="connsiteX1140" fmla="*/ 3490569 w 7573213"/>
                  <a:gd name="connsiteY1140" fmla="*/ 567614 h 5227624"/>
                  <a:gd name="connsiteX1141" fmla="*/ 3488284 w 7573213"/>
                  <a:gd name="connsiteY1141" fmla="*/ 560527 h 5227624"/>
                  <a:gd name="connsiteX1142" fmla="*/ 3491865 w 7573213"/>
                  <a:gd name="connsiteY1142" fmla="*/ 555650 h 5227624"/>
                  <a:gd name="connsiteX1143" fmla="*/ 3495370 w 7573213"/>
                  <a:gd name="connsiteY1143" fmla="*/ 551612 h 5227624"/>
                  <a:gd name="connsiteX1144" fmla="*/ 3497199 w 7573213"/>
                  <a:gd name="connsiteY1144" fmla="*/ 547954 h 5227624"/>
                  <a:gd name="connsiteX1145" fmla="*/ 3498418 w 7573213"/>
                  <a:gd name="connsiteY1145" fmla="*/ 522503 h 5227624"/>
                  <a:gd name="connsiteX1146" fmla="*/ 3497351 w 7573213"/>
                  <a:gd name="connsiteY1146" fmla="*/ 512674 h 5227624"/>
                  <a:gd name="connsiteX1147" fmla="*/ 3492627 w 7573213"/>
                  <a:gd name="connsiteY1147" fmla="*/ 499491 h 5227624"/>
                  <a:gd name="connsiteX1148" fmla="*/ 3473120 w 7573213"/>
                  <a:gd name="connsiteY1148" fmla="*/ 488518 h 5227624"/>
                  <a:gd name="connsiteX1149" fmla="*/ 3464966 w 7573213"/>
                  <a:gd name="connsiteY1149" fmla="*/ 477850 h 5227624"/>
                  <a:gd name="connsiteX1150" fmla="*/ 3465576 w 7573213"/>
                  <a:gd name="connsiteY1150" fmla="*/ 474040 h 5227624"/>
                  <a:gd name="connsiteX1151" fmla="*/ 3466642 w 7573213"/>
                  <a:gd name="connsiteY1151" fmla="*/ 471449 h 5227624"/>
                  <a:gd name="connsiteX1152" fmla="*/ 3475101 w 7573213"/>
                  <a:gd name="connsiteY1152" fmla="*/ 467106 h 5227624"/>
                  <a:gd name="connsiteX1153" fmla="*/ 3480892 w 7573213"/>
                  <a:gd name="connsiteY1153" fmla="*/ 461010 h 5227624"/>
                  <a:gd name="connsiteX1154" fmla="*/ 3484626 w 7573213"/>
                  <a:gd name="connsiteY1154" fmla="*/ 452018 h 5227624"/>
                  <a:gd name="connsiteX1155" fmla="*/ 3492322 w 7573213"/>
                  <a:gd name="connsiteY1155" fmla="*/ 438379 h 5227624"/>
                  <a:gd name="connsiteX1156" fmla="*/ 3494303 w 7573213"/>
                  <a:gd name="connsiteY1156" fmla="*/ 433502 h 5227624"/>
                  <a:gd name="connsiteX1157" fmla="*/ 3499256 w 7573213"/>
                  <a:gd name="connsiteY1157" fmla="*/ 414528 h 5227624"/>
                  <a:gd name="connsiteX1158" fmla="*/ 3500552 w 7573213"/>
                  <a:gd name="connsiteY1158" fmla="*/ 404470 h 5227624"/>
                  <a:gd name="connsiteX1159" fmla="*/ 3501543 w 7573213"/>
                  <a:gd name="connsiteY1159" fmla="*/ 389306 h 5227624"/>
                  <a:gd name="connsiteX1160" fmla="*/ 3494608 w 7573213"/>
                  <a:gd name="connsiteY1160" fmla="*/ 385496 h 5227624"/>
                  <a:gd name="connsiteX1161" fmla="*/ 3487370 w 7573213"/>
                  <a:gd name="connsiteY1161" fmla="*/ 382143 h 5227624"/>
                  <a:gd name="connsiteX1162" fmla="*/ 3473958 w 7573213"/>
                  <a:gd name="connsiteY1162" fmla="*/ 379324 h 5227624"/>
                  <a:gd name="connsiteX1163" fmla="*/ 3467329 w 7573213"/>
                  <a:gd name="connsiteY1163" fmla="*/ 380009 h 5227624"/>
                  <a:gd name="connsiteX1164" fmla="*/ 3455212 w 7573213"/>
                  <a:gd name="connsiteY1164" fmla="*/ 373990 h 5227624"/>
                  <a:gd name="connsiteX1165" fmla="*/ 3450717 w 7573213"/>
                  <a:gd name="connsiteY1165" fmla="*/ 373151 h 5227624"/>
                  <a:gd name="connsiteX1166" fmla="*/ 3417951 w 7573213"/>
                  <a:gd name="connsiteY1166" fmla="*/ 374828 h 5227624"/>
                  <a:gd name="connsiteX1167" fmla="*/ 3399206 w 7573213"/>
                  <a:gd name="connsiteY1167" fmla="*/ 374066 h 5227624"/>
                  <a:gd name="connsiteX1168" fmla="*/ 3388233 w 7573213"/>
                  <a:gd name="connsiteY1168" fmla="*/ 375437 h 5227624"/>
                  <a:gd name="connsiteX1169" fmla="*/ 3382366 w 7573213"/>
                  <a:gd name="connsiteY1169" fmla="*/ 375209 h 5227624"/>
                  <a:gd name="connsiteX1170" fmla="*/ 3378861 w 7573213"/>
                  <a:gd name="connsiteY1170" fmla="*/ 374294 h 5227624"/>
                  <a:gd name="connsiteX1171" fmla="*/ 3379318 w 7573213"/>
                  <a:gd name="connsiteY1171" fmla="*/ 371780 h 5227624"/>
                  <a:gd name="connsiteX1172" fmla="*/ 3381299 w 7573213"/>
                  <a:gd name="connsiteY1172" fmla="*/ 370027 h 5227624"/>
                  <a:gd name="connsiteX1173" fmla="*/ 3380690 w 7573213"/>
                  <a:gd name="connsiteY1173" fmla="*/ 368427 h 5227624"/>
                  <a:gd name="connsiteX1174" fmla="*/ 3377489 w 7573213"/>
                  <a:gd name="connsiteY1174" fmla="*/ 368122 h 5227624"/>
                  <a:gd name="connsiteX1175" fmla="*/ 3369031 w 7573213"/>
                  <a:gd name="connsiteY1175" fmla="*/ 370103 h 5227624"/>
                  <a:gd name="connsiteX1176" fmla="*/ 3355314 w 7573213"/>
                  <a:gd name="connsiteY1176" fmla="*/ 390906 h 5227624"/>
                  <a:gd name="connsiteX1177" fmla="*/ 3347238 w 7573213"/>
                  <a:gd name="connsiteY1177" fmla="*/ 411099 h 5227624"/>
                  <a:gd name="connsiteX1178" fmla="*/ 3338551 w 7573213"/>
                  <a:gd name="connsiteY1178" fmla="*/ 438302 h 5227624"/>
                  <a:gd name="connsiteX1179" fmla="*/ 3333292 w 7573213"/>
                  <a:gd name="connsiteY1179" fmla="*/ 449809 h 5227624"/>
                  <a:gd name="connsiteX1180" fmla="*/ 3325521 w 7573213"/>
                  <a:gd name="connsiteY1180" fmla="*/ 461848 h 5227624"/>
                  <a:gd name="connsiteX1181" fmla="*/ 3313481 w 7573213"/>
                  <a:gd name="connsiteY1181" fmla="*/ 471449 h 5227624"/>
                  <a:gd name="connsiteX1182" fmla="*/ 3297250 w 7573213"/>
                  <a:gd name="connsiteY1182" fmla="*/ 481127 h 5227624"/>
                  <a:gd name="connsiteX1183" fmla="*/ 3286887 w 7573213"/>
                  <a:gd name="connsiteY1183" fmla="*/ 485623 h 5227624"/>
                  <a:gd name="connsiteX1184" fmla="*/ 3273095 w 7573213"/>
                  <a:gd name="connsiteY1184" fmla="*/ 490271 h 5227624"/>
                  <a:gd name="connsiteX1185" fmla="*/ 3267304 w 7573213"/>
                  <a:gd name="connsiteY1185" fmla="*/ 500253 h 5227624"/>
                  <a:gd name="connsiteX1186" fmla="*/ 3262351 w 7573213"/>
                  <a:gd name="connsiteY1186" fmla="*/ 504368 h 5227624"/>
                  <a:gd name="connsiteX1187" fmla="*/ 3264408 w 7573213"/>
                  <a:gd name="connsiteY1187" fmla="*/ 507187 h 5227624"/>
                  <a:gd name="connsiteX1188" fmla="*/ 3270351 w 7573213"/>
                  <a:gd name="connsiteY1188" fmla="*/ 505587 h 5227624"/>
                  <a:gd name="connsiteX1189" fmla="*/ 3266923 w 7573213"/>
                  <a:gd name="connsiteY1189" fmla="*/ 512750 h 5227624"/>
                  <a:gd name="connsiteX1190" fmla="*/ 3263341 w 7573213"/>
                  <a:gd name="connsiteY1190" fmla="*/ 517017 h 5227624"/>
                  <a:gd name="connsiteX1191" fmla="*/ 3263722 w 7573213"/>
                  <a:gd name="connsiteY1191" fmla="*/ 519532 h 5227624"/>
                  <a:gd name="connsiteX1192" fmla="*/ 3264789 w 7573213"/>
                  <a:gd name="connsiteY1192" fmla="*/ 522808 h 5227624"/>
                  <a:gd name="connsiteX1193" fmla="*/ 3269437 w 7573213"/>
                  <a:gd name="connsiteY1193" fmla="*/ 524256 h 5227624"/>
                  <a:gd name="connsiteX1194" fmla="*/ 3281857 w 7573213"/>
                  <a:gd name="connsiteY1194" fmla="*/ 521437 h 5227624"/>
                  <a:gd name="connsiteX1195" fmla="*/ 3284449 w 7573213"/>
                  <a:gd name="connsiteY1195" fmla="*/ 524180 h 5227624"/>
                  <a:gd name="connsiteX1196" fmla="*/ 3287345 w 7573213"/>
                  <a:gd name="connsiteY1196" fmla="*/ 528371 h 5227624"/>
                  <a:gd name="connsiteX1197" fmla="*/ 3285820 w 7573213"/>
                  <a:gd name="connsiteY1197" fmla="*/ 544906 h 5227624"/>
                  <a:gd name="connsiteX1198" fmla="*/ 3282391 w 7573213"/>
                  <a:gd name="connsiteY1198" fmla="*/ 559156 h 5227624"/>
                  <a:gd name="connsiteX1199" fmla="*/ 3281934 w 7573213"/>
                  <a:gd name="connsiteY1199" fmla="*/ 564337 h 5227624"/>
                  <a:gd name="connsiteX1200" fmla="*/ 3283915 w 7573213"/>
                  <a:gd name="connsiteY1200" fmla="*/ 567614 h 5227624"/>
                  <a:gd name="connsiteX1201" fmla="*/ 3285516 w 7573213"/>
                  <a:gd name="connsiteY1201" fmla="*/ 572033 h 5227624"/>
                  <a:gd name="connsiteX1202" fmla="*/ 3281857 w 7573213"/>
                  <a:gd name="connsiteY1202" fmla="*/ 577367 h 5227624"/>
                  <a:gd name="connsiteX1203" fmla="*/ 3278962 w 7573213"/>
                  <a:gd name="connsiteY1203" fmla="*/ 579044 h 5227624"/>
                  <a:gd name="connsiteX1204" fmla="*/ 3273399 w 7573213"/>
                  <a:gd name="connsiteY1204" fmla="*/ 578434 h 5227624"/>
                  <a:gd name="connsiteX1205" fmla="*/ 3269818 w 7573213"/>
                  <a:gd name="connsiteY1205" fmla="*/ 590245 h 5227624"/>
                  <a:gd name="connsiteX1206" fmla="*/ 3268675 w 7573213"/>
                  <a:gd name="connsiteY1206" fmla="*/ 597256 h 5227624"/>
                  <a:gd name="connsiteX1207" fmla="*/ 3268675 w 7573213"/>
                  <a:gd name="connsiteY1207" fmla="*/ 602742 h 5227624"/>
                  <a:gd name="connsiteX1208" fmla="*/ 3270123 w 7573213"/>
                  <a:gd name="connsiteY1208" fmla="*/ 606171 h 5227624"/>
                  <a:gd name="connsiteX1209" fmla="*/ 3272332 w 7573213"/>
                  <a:gd name="connsiteY1209" fmla="*/ 609905 h 5227624"/>
                  <a:gd name="connsiteX1210" fmla="*/ 3273781 w 7573213"/>
                  <a:gd name="connsiteY1210" fmla="*/ 607009 h 5227624"/>
                  <a:gd name="connsiteX1211" fmla="*/ 3274848 w 7573213"/>
                  <a:gd name="connsiteY1211" fmla="*/ 603047 h 5227624"/>
                  <a:gd name="connsiteX1212" fmla="*/ 3278810 w 7573213"/>
                  <a:gd name="connsiteY1212" fmla="*/ 600380 h 5227624"/>
                  <a:gd name="connsiteX1213" fmla="*/ 3300527 w 7573213"/>
                  <a:gd name="connsiteY1213" fmla="*/ 607847 h 5227624"/>
                  <a:gd name="connsiteX1214" fmla="*/ 3306318 w 7573213"/>
                  <a:gd name="connsiteY1214" fmla="*/ 611581 h 5227624"/>
                  <a:gd name="connsiteX1215" fmla="*/ 3315309 w 7573213"/>
                  <a:gd name="connsiteY1215" fmla="*/ 614934 h 5227624"/>
                  <a:gd name="connsiteX1216" fmla="*/ 3317901 w 7573213"/>
                  <a:gd name="connsiteY1216" fmla="*/ 618973 h 5227624"/>
                  <a:gd name="connsiteX1217" fmla="*/ 3319653 w 7573213"/>
                  <a:gd name="connsiteY1217" fmla="*/ 631469 h 5227624"/>
                  <a:gd name="connsiteX1218" fmla="*/ 3328873 w 7573213"/>
                  <a:gd name="connsiteY1218" fmla="*/ 642823 h 5227624"/>
                  <a:gd name="connsiteX1219" fmla="*/ 3336112 w 7573213"/>
                  <a:gd name="connsiteY1219" fmla="*/ 649605 h 5227624"/>
                  <a:gd name="connsiteX1220" fmla="*/ 3340608 w 7573213"/>
                  <a:gd name="connsiteY1220" fmla="*/ 652272 h 5227624"/>
                  <a:gd name="connsiteX1221" fmla="*/ 3344646 w 7573213"/>
                  <a:gd name="connsiteY1221" fmla="*/ 652958 h 5227624"/>
                  <a:gd name="connsiteX1222" fmla="*/ 3350895 w 7573213"/>
                  <a:gd name="connsiteY1222" fmla="*/ 650367 h 5227624"/>
                  <a:gd name="connsiteX1223" fmla="*/ 3359277 w 7573213"/>
                  <a:gd name="connsiteY1223" fmla="*/ 650672 h 5227624"/>
                  <a:gd name="connsiteX1224" fmla="*/ 3354781 w 7573213"/>
                  <a:gd name="connsiteY1224" fmla="*/ 659587 h 5227624"/>
                  <a:gd name="connsiteX1225" fmla="*/ 3347238 w 7573213"/>
                  <a:gd name="connsiteY1225" fmla="*/ 676351 h 5227624"/>
                  <a:gd name="connsiteX1226" fmla="*/ 3334588 w 7573213"/>
                  <a:gd name="connsiteY1226" fmla="*/ 690905 h 5227624"/>
                  <a:gd name="connsiteX1227" fmla="*/ 3329482 w 7573213"/>
                  <a:gd name="connsiteY1227" fmla="*/ 693191 h 5227624"/>
                  <a:gd name="connsiteX1228" fmla="*/ 3321177 w 7573213"/>
                  <a:gd name="connsiteY1228" fmla="*/ 687248 h 5227624"/>
                  <a:gd name="connsiteX1229" fmla="*/ 3304566 w 7573213"/>
                  <a:gd name="connsiteY1229" fmla="*/ 679933 h 5227624"/>
                  <a:gd name="connsiteX1230" fmla="*/ 3301060 w 7573213"/>
                  <a:gd name="connsiteY1230" fmla="*/ 675589 h 5227624"/>
                  <a:gd name="connsiteX1231" fmla="*/ 3282086 w 7573213"/>
                  <a:gd name="connsiteY1231" fmla="*/ 663854 h 5227624"/>
                  <a:gd name="connsiteX1232" fmla="*/ 3276448 w 7573213"/>
                  <a:gd name="connsiteY1232" fmla="*/ 655853 h 5227624"/>
                  <a:gd name="connsiteX1233" fmla="*/ 3266923 w 7573213"/>
                  <a:gd name="connsiteY1233" fmla="*/ 654634 h 5227624"/>
                  <a:gd name="connsiteX1234" fmla="*/ 3253664 w 7573213"/>
                  <a:gd name="connsiteY1234" fmla="*/ 650900 h 5227624"/>
                  <a:gd name="connsiteX1235" fmla="*/ 3240862 w 7573213"/>
                  <a:gd name="connsiteY1235" fmla="*/ 644957 h 5227624"/>
                  <a:gd name="connsiteX1236" fmla="*/ 3230271 w 7573213"/>
                  <a:gd name="connsiteY1236" fmla="*/ 642214 h 5227624"/>
                  <a:gd name="connsiteX1237" fmla="*/ 3227299 w 7573213"/>
                  <a:gd name="connsiteY1237" fmla="*/ 638480 h 5227624"/>
                  <a:gd name="connsiteX1238" fmla="*/ 3219221 w 7573213"/>
                  <a:gd name="connsiteY1238" fmla="*/ 635737 h 5227624"/>
                  <a:gd name="connsiteX1239" fmla="*/ 3211449 w 7573213"/>
                  <a:gd name="connsiteY1239" fmla="*/ 633832 h 5227624"/>
                  <a:gd name="connsiteX1240" fmla="*/ 3200019 w 7573213"/>
                  <a:gd name="connsiteY1240" fmla="*/ 629183 h 5227624"/>
                  <a:gd name="connsiteX1241" fmla="*/ 3194761 w 7573213"/>
                  <a:gd name="connsiteY1241" fmla="*/ 630707 h 5227624"/>
                  <a:gd name="connsiteX1242" fmla="*/ 3195981 w 7573213"/>
                  <a:gd name="connsiteY1242" fmla="*/ 625450 h 5227624"/>
                  <a:gd name="connsiteX1243" fmla="*/ 3182950 w 7573213"/>
                  <a:gd name="connsiteY1243" fmla="*/ 617982 h 5227624"/>
                  <a:gd name="connsiteX1244" fmla="*/ 3167405 w 7573213"/>
                  <a:gd name="connsiteY1244" fmla="*/ 611200 h 5227624"/>
                  <a:gd name="connsiteX1245" fmla="*/ 3135325 w 7573213"/>
                  <a:gd name="connsiteY1245" fmla="*/ 601675 h 5227624"/>
                  <a:gd name="connsiteX1246" fmla="*/ 3106979 w 7573213"/>
                  <a:gd name="connsiteY1246" fmla="*/ 597027 h 5227624"/>
                  <a:gd name="connsiteX1247" fmla="*/ 3073603 w 7573213"/>
                  <a:gd name="connsiteY1247" fmla="*/ 595655 h 5227624"/>
                  <a:gd name="connsiteX1248" fmla="*/ 3044418 w 7573213"/>
                  <a:gd name="connsiteY1248" fmla="*/ 589636 h 5227624"/>
                  <a:gd name="connsiteX1249" fmla="*/ 3040228 w 7573213"/>
                  <a:gd name="connsiteY1249" fmla="*/ 589940 h 5227624"/>
                  <a:gd name="connsiteX1250" fmla="*/ 3036494 w 7573213"/>
                  <a:gd name="connsiteY1250" fmla="*/ 591693 h 5227624"/>
                  <a:gd name="connsiteX1251" fmla="*/ 3026664 w 7573213"/>
                  <a:gd name="connsiteY1251" fmla="*/ 600456 h 5227624"/>
                  <a:gd name="connsiteX1252" fmla="*/ 3015691 w 7573213"/>
                  <a:gd name="connsiteY1252" fmla="*/ 603199 h 5227624"/>
                  <a:gd name="connsiteX1253" fmla="*/ 3011576 w 7573213"/>
                  <a:gd name="connsiteY1253" fmla="*/ 607390 h 5227624"/>
                  <a:gd name="connsiteX1254" fmla="*/ 3018054 w 7573213"/>
                  <a:gd name="connsiteY1254" fmla="*/ 616534 h 5227624"/>
                  <a:gd name="connsiteX1255" fmla="*/ 3030779 w 7573213"/>
                  <a:gd name="connsiteY1255" fmla="*/ 639928 h 5227624"/>
                  <a:gd name="connsiteX1256" fmla="*/ 3038246 w 7573213"/>
                  <a:gd name="connsiteY1256" fmla="*/ 637565 h 5227624"/>
                  <a:gd name="connsiteX1257" fmla="*/ 3041218 w 7573213"/>
                  <a:gd name="connsiteY1257" fmla="*/ 648310 h 5227624"/>
                  <a:gd name="connsiteX1258" fmla="*/ 3036570 w 7573213"/>
                  <a:gd name="connsiteY1258" fmla="*/ 654406 h 5227624"/>
                  <a:gd name="connsiteX1259" fmla="*/ 3029712 w 7573213"/>
                  <a:gd name="connsiteY1259" fmla="*/ 661645 h 5227624"/>
                  <a:gd name="connsiteX1260" fmla="*/ 3023997 w 7573213"/>
                  <a:gd name="connsiteY1260" fmla="*/ 665531 h 5227624"/>
                  <a:gd name="connsiteX1261" fmla="*/ 3011195 w 7573213"/>
                  <a:gd name="connsiteY1261" fmla="*/ 667512 h 5227624"/>
                  <a:gd name="connsiteX1262" fmla="*/ 3000984 w 7573213"/>
                  <a:gd name="connsiteY1262" fmla="*/ 667055 h 5227624"/>
                  <a:gd name="connsiteX1263" fmla="*/ 2999765 w 7573213"/>
                  <a:gd name="connsiteY1263" fmla="*/ 673837 h 5227624"/>
                  <a:gd name="connsiteX1264" fmla="*/ 3002737 w 7573213"/>
                  <a:gd name="connsiteY1264" fmla="*/ 680161 h 5227624"/>
                  <a:gd name="connsiteX1265" fmla="*/ 3001975 w 7573213"/>
                  <a:gd name="connsiteY1265" fmla="*/ 682752 h 5227624"/>
                  <a:gd name="connsiteX1266" fmla="*/ 3001061 w 7573213"/>
                  <a:gd name="connsiteY1266" fmla="*/ 686029 h 5227624"/>
                  <a:gd name="connsiteX1267" fmla="*/ 2999537 w 7573213"/>
                  <a:gd name="connsiteY1267" fmla="*/ 687781 h 5227624"/>
                  <a:gd name="connsiteX1268" fmla="*/ 2998318 w 7573213"/>
                  <a:gd name="connsiteY1268" fmla="*/ 688772 h 5227624"/>
                  <a:gd name="connsiteX1269" fmla="*/ 2994355 w 7573213"/>
                  <a:gd name="connsiteY1269" fmla="*/ 690677 h 5227624"/>
                  <a:gd name="connsiteX1270" fmla="*/ 2989631 w 7573213"/>
                  <a:gd name="connsiteY1270" fmla="*/ 690753 h 5227624"/>
                  <a:gd name="connsiteX1271" fmla="*/ 2978277 w 7573213"/>
                  <a:gd name="connsiteY1271" fmla="*/ 687476 h 5227624"/>
                  <a:gd name="connsiteX1272" fmla="*/ 2970123 w 7573213"/>
                  <a:gd name="connsiteY1272" fmla="*/ 684505 h 5227624"/>
                  <a:gd name="connsiteX1273" fmla="*/ 2970581 w 7573213"/>
                  <a:gd name="connsiteY1273" fmla="*/ 673075 h 5227624"/>
                  <a:gd name="connsiteX1274" fmla="*/ 2974848 w 7573213"/>
                  <a:gd name="connsiteY1274" fmla="*/ 668045 h 5227624"/>
                  <a:gd name="connsiteX1275" fmla="*/ 2977820 w 7573213"/>
                  <a:gd name="connsiteY1275" fmla="*/ 666979 h 5227624"/>
                  <a:gd name="connsiteX1276" fmla="*/ 2980639 w 7573213"/>
                  <a:gd name="connsiteY1276" fmla="*/ 664921 h 5227624"/>
                  <a:gd name="connsiteX1277" fmla="*/ 2974772 w 7573213"/>
                  <a:gd name="connsiteY1277" fmla="*/ 657454 h 5227624"/>
                  <a:gd name="connsiteX1278" fmla="*/ 2970504 w 7573213"/>
                  <a:gd name="connsiteY1278" fmla="*/ 654329 h 5227624"/>
                  <a:gd name="connsiteX1279" fmla="*/ 2968524 w 7573213"/>
                  <a:gd name="connsiteY1279" fmla="*/ 649224 h 5227624"/>
                  <a:gd name="connsiteX1280" fmla="*/ 2968447 w 7573213"/>
                  <a:gd name="connsiteY1280" fmla="*/ 647014 h 5227624"/>
                  <a:gd name="connsiteX1281" fmla="*/ 2963113 w 7573213"/>
                  <a:gd name="connsiteY1281" fmla="*/ 647167 h 5227624"/>
                  <a:gd name="connsiteX1282" fmla="*/ 2941244 w 7573213"/>
                  <a:gd name="connsiteY1282" fmla="*/ 653034 h 5227624"/>
                  <a:gd name="connsiteX1283" fmla="*/ 2936672 w 7573213"/>
                  <a:gd name="connsiteY1283" fmla="*/ 658520 h 5227624"/>
                  <a:gd name="connsiteX1284" fmla="*/ 2934234 w 7573213"/>
                  <a:gd name="connsiteY1284" fmla="*/ 654787 h 5227624"/>
                  <a:gd name="connsiteX1285" fmla="*/ 2905963 w 7573213"/>
                  <a:gd name="connsiteY1285" fmla="*/ 671398 h 5227624"/>
                  <a:gd name="connsiteX1286" fmla="*/ 2893619 w 7573213"/>
                  <a:gd name="connsiteY1286" fmla="*/ 677266 h 5227624"/>
                  <a:gd name="connsiteX1287" fmla="*/ 2885237 w 7573213"/>
                  <a:gd name="connsiteY1287" fmla="*/ 676351 h 5227624"/>
                  <a:gd name="connsiteX1288" fmla="*/ 2874035 w 7573213"/>
                  <a:gd name="connsiteY1288" fmla="*/ 672846 h 5227624"/>
                  <a:gd name="connsiteX1289" fmla="*/ 2860624 w 7573213"/>
                  <a:gd name="connsiteY1289" fmla="*/ 672541 h 5227624"/>
                  <a:gd name="connsiteX1290" fmla="*/ 2851709 w 7573213"/>
                  <a:gd name="connsiteY1290" fmla="*/ 670941 h 5227624"/>
                  <a:gd name="connsiteX1291" fmla="*/ 2847061 w 7573213"/>
                  <a:gd name="connsiteY1291" fmla="*/ 671703 h 5227624"/>
                  <a:gd name="connsiteX1292" fmla="*/ 2837383 w 7573213"/>
                  <a:gd name="connsiteY1292" fmla="*/ 675742 h 5227624"/>
                  <a:gd name="connsiteX1293" fmla="*/ 2827401 w 7573213"/>
                  <a:gd name="connsiteY1293" fmla="*/ 676351 h 5227624"/>
                  <a:gd name="connsiteX1294" fmla="*/ 2817114 w 7573213"/>
                  <a:gd name="connsiteY1294" fmla="*/ 682142 h 5227624"/>
                  <a:gd name="connsiteX1295" fmla="*/ 2808198 w 7573213"/>
                  <a:gd name="connsiteY1295" fmla="*/ 689229 h 5227624"/>
                  <a:gd name="connsiteX1296" fmla="*/ 2805836 w 7573213"/>
                  <a:gd name="connsiteY1296" fmla="*/ 700659 h 5227624"/>
                  <a:gd name="connsiteX1297" fmla="*/ 2800274 w 7573213"/>
                  <a:gd name="connsiteY1297" fmla="*/ 701802 h 5227624"/>
                  <a:gd name="connsiteX1298" fmla="*/ 2794254 w 7573213"/>
                  <a:gd name="connsiteY1298" fmla="*/ 695935 h 5227624"/>
                  <a:gd name="connsiteX1299" fmla="*/ 2790901 w 7573213"/>
                  <a:gd name="connsiteY1299" fmla="*/ 694487 h 5227624"/>
                  <a:gd name="connsiteX1300" fmla="*/ 2787701 w 7573213"/>
                  <a:gd name="connsiteY1300" fmla="*/ 695782 h 5227624"/>
                  <a:gd name="connsiteX1301" fmla="*/ 2781528 w 7573213"/>
                  <a:gd name="connsiteY1301" fmla="*/ 696392 h 5227624"/>
                  <a:gd name="connsiteX1302" fmla="*/ 2776271 w 7573213"/>
                  <a:gd name="connsiteY1302" fmla="*/ 696849 h 5227624"/>
                  <a:gd name="connsiteX1303" fmla="*/ 2771242 w 7573213"/>
                  <a:gd name="connsiteY1303" fmla="*/ 698906 h 5227624"/>
                  <a:gd name="connsiteX1304" fmla="*/ 2769108 w 7573213"/>
                  <a:gd name="connsiteY1304" fmla="*/ 698678 h 5227624"/>
                  <a:gd name="connsiteX1305" fmla="*/ 2753639 w 7573213"/>
                  <a:gd name="connsiteY1305" fmla="*/ 696773 h 5227624"/>
                  <a:gd name="connsiteX1306" fmla="*/ 2749296 w 7573213"/>
                  <a:gd name="connsiteY1306" fmla="*/ 697001 h 5227624"/>
                  <a:gd name="connsiteX1307" fmla="*/ 2743809 w 7573213"/>
                  <a:gd name="connsiteY1307" fmla="*/ 696239 h 5227624"/>
                  <a:gd name="connsiteX1308" fmla="*/ 2745029 w 7573213"/>
                  <a:gd name="connsiteY1308" fmla="*/ 693344 h 5227624"/>
                  <a:gd name="connsiteX1309" fmla="*/ 2747010 w 7573213"/>
                  <a:gd name="connsiteY1309" fmla="*/ 691286 h 5227624"/>
                  <a:gd name="connsiteX1310" fmla="*/ 2755697 w 7573213"/>
                  <a:gd name="connsiteY1310" fmla="*/ 689686 h 5227624"/>
                  <a:gd name="connsiteX1311" fmla="*/ 2760421 w 7573213"/>
                  <a:gd name="connsiteY1311" fmla="*/ 687324 h 5227624"/>
                  <a:gd name="connsiteX1312" fmla="*/ 2765831 w 7573213"/>
                  <a:gd name="connsiteY1312" fmla="*/ 688619 h 5227624"/>
                  <a:gd name="connsiteX1313" fmla="*/ 2769794 w 7573213"/>
                  <a:gd name="connsiteY1313" fmla="*/ 685114 h 5227624"/>
                  <a:gd name="connsiteX1314" fmla="*/ 2769260 w 7573213"/>
                  <a:gd name="connsiteY1314" fmla="*/ 678332 h 5227624"/>
                  <a:gd name="connsiteX1315" fmla="*/ 2763164 w 7573213"/>
                  <a:gd name="connsiteY1315" fmla="*/ 671932 h 5227624"/>
                  <a:gd name="connsiteX1316" fmla="*/ 2766060 w 7573213"/>
                  <a:gd name="connsiteY1316" fmla="*/ 666902 h 5227624"/>
                  <a:gd name="connsiteX1317" fmla="*/ 2768270 w 7573213"/>
                  <a:gd name="connsiteY1317" fmla="*/ 660730 h 5227624"/>
                  <a:gd name="connsiteX1318" fmla="*/ 2769718 w 7573213"/>
                  <a:gd name="connsiteY1318" fmla="*/ 660044 h 5227624"/>
                  <a:gd name="connsiteX1319" fmla="*/ 2771318 w 7573213"/>
                  <a:gd name="connsiteY1319" fmla="*/ 657835 h 5227624"/>
                  <a:gd name="connsiteX1320" fmla="*/ 2769337 w 7573213"/>
                  <a:gd name="connsiteY1320" fmla="*/ 656006 h 5227624"/>
                  <a:gd name="connsiteX1321" fmla="*/ 2764612 w 7573213"/>
                  <a:gd name="connsiteY1321" fmla="*/ 655091 h 5227624"/>
                  <a:gd name="connsiteX1322" fmla="*/ 2764612 w 7573213"/>
                  <a:gd name="connsiteY1322" fmla="*/ 653567 h 5227624"/>
                  <a:gd name="connsiteX1323" fmla="*/ 2767584 w 7573213"/>
                  <a:gd name="connsiteY1323" fmla="*/ 652272 h 5227624"/>
                  <a:gd name="connsiteX1324" fmla="*/ 2787091 w 7573213"/>
                  <a:gd name="connsiteY1324" fmla="*/ 649757 h 5227624"/>
                  <a:gd name="connsiteX1325" fmla="*/ 2791511 w 7573213"/>
                  <a:gd name="connsiteY1325" fmla="*/ 647929 h 5227624"/>
                  <a:gd name="connsiteX1326" fmla="*/ 2779623 w 7573213"/>
                  <a:gd name="connsiteY1326" fmla="*/ 647167 h 5227624"/>
                  <a:gd name="connsiteX1327" fmla="*/ 2764764 w 7573213"/>
                  <a:gd name="connsiteY1327" fmla="*/ 647624 h 5227624"/>
                  <a:gd name="connsiteX1328" fmla="*/ 2749753 w 7573213"/>
                  <a:gd name="connsiteY1328" fmla="*/ 653263 h 5227624"/>
                  <a:gd name="connsiteX1329" fmla="*/ 2721483 w 7573213"/>
                  <a:gd name="connsiteY1329" fmla="*/ 665378 h 5227624"/>
                  <a:gd name="connsiteX1330" fmla="*/ 2708300 w 7573213"/>
                  <a:gd name="connsiteY1330" fmla="*/ 673608 h 5227624"/>
                  <a:gd name="connsiteX1331" fmla="*/ 2711806 w 7573213"/>
                  <a:gd name="connsiteY1331" fmla="*/ 673532 h 5227624"/>
                  <a:gd name="connsiteX1332" fmla="*/ 2716301 w 7573213"/>
                  <a:gd name="connsiteY1332" fmla="*/ 674675 h 5227624"/>
                  <a:gd name="connsiteX1333" fmla="*/ 2720035 w 7573213"/>
                  <a:gd name="connsiteY1333" fmla="*/ 680466 h 5227624"/>
                  <a:gd name="connsiteX1334" fmla="*/ 2722931 w 7573213"/>
                  <a:gd name="connsiteY1334" fmla="*/ 681914 h 5227624"/>
                  <a:gd name="connsiteX1335" fmla="*/ 2720874 w 7573213"/>
                  <a:gd name="connsiteY1335" fmla="*/ 685724 h 5227624"/>
                  <a:gd name="connsiteX1336" fmla="*/ 2713406 w 7573213"/>
                  <a:gd name="connsiteY1336" fmla="*/ 688696 h 5227624"/>
                  <a:gd name="connsiteX1337" fmla="*/ 2710282 w 7573213"/>
                  <a:gd name="connsiteY1337" fmla="*/ 690677 h 5227624"/>
                  <a:gd name="connsiteX1338" fmla="*/ 2707462 w 7573213"/>
                  <a:gd name="connsiteY1338" fmla="*/ 691515 h 5227624"/>
                  <a:gd name="connsiteX1339" fmla="*/ 2705024 w 7573213"/>
                  <a:gd name="connsiteY1339" fmla="*/ 690753 h 5227624"/>
                  <a:gd name="connsiteX1340" fmla="*/ 2702052 w 7573213"/>
                  <a:gd name="connsiteY1340" fmla="*/ 689229 h 5227624"/>
                  <a:gd name="connsiteX1341" fmla="*/ 2703804 w 7573213"/>
                  <a:gd name="connsiteY1341" fmla="*/ 686257 h 5227624"/>
                  <a:gd name="connsiteX1342" fmla="*/ 2706014 w 7573213"/>
                  <a:gd name="connsiteY1342" fmla="*/ 683514 h 5227624"/>
                  <a:gd name="connsiteX1343" fmla="*/ 2699919 w 7573213"/>
                  <a:gd name="connsiteY1343" fmla="*/ 678713 h 5227624"/>
                  <a:gd name="connsiteX1344" fmla="*/ 2697099 w 7573213"/>
                  <a:gd name="connsiteY1344" fmla="*/ 678104 h 5227624"/>
                  <a:gd name="connsiteX1345" fmla="*/ 2694737 w 7573213"/>
                  <a:gd name="connsiteY1345" fmla="*/ 678256 h 5227624"/>
                  <a:gd name="connsiteX1346" fmla="*/ 2680106 w 7573213"/>
                  <a:gd name="connsiteY1346" fmla="*/ 682371 h 5227624"/>
                  <a:gd name="connsiteX1347" fmla="*/ 2669210 w 7573213"/>
                  <a:gd name="connsiteY1347" fmla="*/ 687324 h 5227624"/>
                  <a:gd name="connsiteX1348" fmla="*/ 2659228 w 7573213"/>
                  <a:gd name="connsiteY1348" fmla="*/ 689915 h 5227624"/>
                  <a:gd name="connsiteX1349" fmla="*/ 2649931 w 7573213"/>
                  <a:gd name="connsiteY1349" fmla="*/ 690829 h 5227624"/>
                  <a:gd name="connsiteX1350" fmla="*/ 2644521 w 7573213"/>
                  <a:gd name="connsiteY1350" fmla="*/ 692963 h 5227624"/>
                  <a:gd name="connsiteX1351" fmla="*/ 2633548 w 7573213"/>
                  <a:gd name="connsiteY1351" fmla="*/ 699516 h 5227624"/>
                  <a:gd name="connsiteX1352" fmla="*/ 2626462 w 7573213"/>
                  <a:gd name="connsiteY1352" fmla="*/ 702412 h 5227624"/>
                  <a:gd name="connsiteX1353" fmla="*/ 2614727 w 7573213"/>
                  <a:gd name="connsiteY1353" fmla="*/ 709651 h 5227624"/>
                  <a:gd name="connsiteX1354" fmla="*/ 2584704 w 7573213"/>
                  <a:gd name="connsiteY1354" fmla="*/ 722528 h 5227624"/>
                  <a:gd name="connsiteX1355" fmla="*/ 2576932 w 7573213"/>
                  <a:gd name="connsiteY1355" fmla="*/ 723595 h 5227624"/>
                  <a:gd name="connsiteX1356" fmla="*/ 2572512 w 7573213"/>
                  <a:gd name="connsiteY1356" fmla="*/ 722528 h 5227624"/>
                  <a:gd name="connsiteX1357" fmla="*/ 2569159 w 7573213"/>
                  <a:gd name="connsiteY1357" fmla="*/ 720776 h 5227624"/>
                  <a:gd name="connsiteX1358" fmla="*/ 2566873 w 7573213"/>
                  <a:gd name="connsiteY1358" fmla="*/ 722224 h 5227624"/>
                  <a:gd name="connsiteX1359" fmla="*/ 2569464 w 7573213"/>
                  <a:gd name="connsiteY1359" fmla="*/ 725348 h 5227624"/>
                  <a:gd name="connsiteX1360" fmla="*/ 2573960 w 7573213"/>
                  <a:gd name="connsiteY1360" fmla="*/ 731596 h 5227624"/>
                  <a:gd name="connsiteX1361" fmla="*/ 2572207 w 7573213"/>
                  <a:gd name="connsiteY1361" fmla="*/ 734949 h 5227624"/>
                  <a:gd name="connsiteX1362" fmla="*/ 2565273 w 7573213"/>
                  <a:gd name="connsiteY1362" fmla="*/ 733958 h 5227624"/>
                  <a:gd name="connsiteX1363" fmla="*/ 2550719 w 7573213"/>
                  <a:gd name="connsiteY1363" fmla="*/ 736930 h 5227624"/>
                  <a:gd name="connsiteX1364" fmla="*/ 2535098 w 7573213"/>
                  <a:gd name="connsiteY1364" fmla="*/ 741274 h 5227624"/>
                  <a:gd name="connsiteX1365" fmla="*/ 2535326 w 7573213"/>
                  <a:gd name="connsiteY1365" fmla="*/ 745769 h 5227624"/>
                  <a:gd name="connsiteX1366" fmla="*/ 2536393 w 7573213"/>
                  <a:gd name="connsiteY1366" fmla="*/ 749732 h 5227624"/>
                  <a:gd name="connsiteX1367" fmla="*/ 2533650 w 7573213"/>
                  <a:gd name="connsiteY1367" fmla="*/ 756209 h 5227624"/>
                  <a:gd name="connsiteX1368" fmla="*/ 2530907 w 7573213"/>
                  <a:gd name="connsiteY1368" fmla="*/ 761390 h 5227624"/>
                  <a:gd name="connsiteX1369" fmla="*/ 2528621 w 7573213"/>
                  <a:gd name="connsiteY1369" fmla="*/ 776326 h 5227624"/>
                  <a:gd name="connsiteX1370" fmla="*/ 2526564 w 7573213"/>
                  <a:gd name="connsiteY1370" fmla="*/ 780821 h 5227624"/>
                  <a:gd name="connsiteX1371" fmla="*/ 2520467 w 7573213"/>
                  <a:gd name="connsiteY1371" fmla="*/ 783793 h 5227624"/>
                  <a:gd name="connsiteX1372" fmla="*/ 2489225 w 7573213"/>
                  <a:gd name="connsiteY1372" fmla="*/ 790499 h 5227624"/>
                  <a:gd name="connsiteX1373" fmla="*/ 2483815 w 7573213"/>
                  <a:gd name="connsiteY1373" fmla="*/ 790956 h 5227624"/>
                  <a:gd name="connsiteX1374" fmla="*/ 2481529 w 7573213"/>
                  <a:gd name="connsiteY1374" fmla="*/ 792175 h 5227624"/>
                  <a:gd name="connsiteX1375" fmla="*/ 2479777 w 7573213"/>
                  <a:gd name="connsiteY1375" fmla="*/ 790956 h 5227624"/>
                  <a:gd name="connsiteX1376" fmla="*/ 2473985 w 7573213"/>
                  <a:gd name="connsiteY1376" fmla="*/ 789356 h 5227624"/>
                  <a:gd name="connsiteX1377" fmla="*/ 2465679 w 7573213"/>
                  <a:gd name="connsiteY1377" fmla="*/ 789356 h 5227624"/>
                  <a:gd name="connsiteX1378" fmla="*/ 2461869 w 7573213"/>
                  <a:gd name="connsiteY1378" fmla="*/ 788746 h 5227624"/>
                  <a:gd name="connsiteX1379" fmla="*/ 2457984 w 7573213"/>
                  <a:gd name="connsiteY1379" fmla="*/ 786308 h 5227624"/>
                  <a:gd name="connsiteX1380" fmla="*/ 2452802 w 7573213"/>
                  <a:gd name="connsiteY1380" fmla="*/ 779983 h 5227624"/>
                  <a:gd name="connsiteX1381" fmla="*/ 2445410 w 7573213"/>
                  <a:gd name="connsiteY1381" fmla="*/ 767258 h 5227624"/>
                  <a:gd name="connsiteX1382" fmla="*/ 2429027 w 7573213"/>
                  <a:gd name="connsiteY1382" fmla="*/ 760781 h 5227624"/>
                  <a:gd name="connsiteX1383" fmla="*/ 2421255 w 7573213"/>
                  <a:gd name="connsiteY1383" fmla="*/ 756514 h 5227624"/>
                  <a:gd name="connsiteX1384" fmla="*/ 2419884 w 7573213"/>
                  <a:gd name="connsiteY1384" fmla="*/ 752399 h 5227624"/>
                  <a:gd name="connsiteX1385" fmla="*/ 2421255 w 7573213"/>
                  <a:gd name="connsiteY1385" fmla="*/ 748284 h 5227624"/>
                  <a:gd name="connsiteX1386" fmla="*/ 2438095 w 7573213"/>
                  <a:gd name="connsiteY1386" fmla="*/ 734416 h 5227624"/>
                  <a:gd name="connsiteX1387" fmla="*/ 2444115 w 7573213"/>
                  <a:gd name="connsiteY1387" fmla="*/ 729920 h 5227624"/>
                  <a:gd name="connsiteX1388" fmla="*/ 2469185 w 7573213"/>
                  <a:gd name="connsiteY1388" fmla="*/ 725957 h 5227624"/>
                  <a:gd name="connsiteX1389" fmla="*/ 2479014 w 7573213"/>
                  <a:gd name="connsiteY1389" fmla="*/ 725576 h 5227624"/>
                  <a:gd name="connsiteX1390" fmla="*/ 2489149 w 7573213"/>
                  <a:gd name="connsiteY1390" fmla="*/ 723900 h 5227624"/>
                  <a:gd name="connsiteX1391" fmla="*/ 2488921 w 7573213"/>
                  <a:gd name="connsiteY1391" fmla="*/ 715899 h 5227624"/>
                  <a:gd name="connsiteX1392" fmla="*/ 2479091 w 7573213"/>
                  <a:gd name="connsiteY1392" fmla="*/ 706145 h 5227624"/>
                  <a:gd name="connsiteX1393" fmla="*/ 2468575 w 7573213"/>
                  <a:gd name="connsiteY1393" fmla="*/ 694715 h 5227624"/>
                  <a:gd name="connsiteX1394" fmla="*/ 2458212 w 7573213"/>
                  <a:gd name="connsiteY1394" fmla="*/ 682142 h 5227624"/>
                  <a:gd name="connsiteX1395" fmla="*/ 2443810 w 7573213"/>
                  <a:gd name="connsiteY1395" fmla="*/ 677723 h 5227624"/>
                  <a:gd name="connsiteX1396" fmla="*/ 2426665 w 7573213"/>
                  <a:gd name="connsiteY1396" fmla="*/ 675589 h 5227624"/>
                  <a:gd name="connsiteX1397" fmla="*/ 2391689 w 7573213"/>
                  <a:gd name="connsiteY1397" fmla="*/ 678028 h 5227624"/>
                  <a:gd name="connsiteX1398" fmla="*/ 2386813 w 7573213"/>
                  <a:gd name="connsiteY1398" fmla="*/ 677570 h 5227624"/>
                  <a:gd name="connsiteX1399" fmla="*/ 2364410 w 7573213"/>
                  <a:gd name="connsiteY1399" fmla="*/ 668884 h 5227624"/>
                  <a:gd name="connsiteX1400" fmla="*/ 2362200 w 7573213"/>
                  <a:gd name="connsiteY1400" fmla="*/ 668731 h 5227624"/>
                  <a:gd name="connsiteX1401" fmla="*/ 2359076 w 7573213"/>
                  <a:gd name="connsiteY1401" fmla="*/ 669265 h 5227624"/>
                  <a:gd name="connsiteX1402" fmla="*/ 2359990 w 7573213"/>
                  <a:gd name="connsiteY1402" fmla="*/ 671779 h 5227624"/>
                  <a:gd name="connsiteX1403" fmla="*/ 2361819 w 7573213"/>
                  <a:gd name="connsiteY1403" fmla="*/ 673608 h 5227624"/>
                  <a:gd name="connsiteX1404" fmla="*/ 2391461 w 7573213"/>
                  <a:gd name="connsiteY1404" fmla="*/ 692353 h 5227624"/>
                  <a:gd name="connsiteX1405" fmla="*/ 2392832 w 7573213"/>
                  <a:gd name="connsiteY1405" fmla="*/ 697154 h 5227624"/>
                  <a:gd name="connsiteX1406" fmla="*/ 2393671 w 7573213"/>
                  <a:gd name="connsiteY1406" fmla="*/ 703783 h 5227624"/>
                  <a:gd name="connsiteX1407" fmla="*/ 2393214 w 7573213"/>
                  <a:gd name="connsiteY1407" fmla="*/ 706526 h 5227624"/>
                  <a:gd name="connsiteX1408" fmla="*/ 2393899 w 7573213"/>
                  <a:gd name="connsiteY1408" fmla="*/ 709270 h 5227624"/>
                  <a:gd name="connsiteX1409" fmla="*/ 2393671 w 7573213"/>
                  <a:gd name="connsiteY1409" fmla="*/ 714223 h 5227624"/>
                  <a:gd name="connsiteX1410" fmla="*/ 2386279 w 7573213"/>
                  <a:gd name="connsiteY1410" fmla="*/ 735635 h 5227624"/>
                  <a:gd name="connsiteX1411" fmla="*/ 2379345 w 7573213"/>
                  <a:gd name="connsiteY1411" fmla="*/ 750722 h 5227624"/>
                  <a:gd name="connsiteX1412" fmla="*/ 2376983 w 7573213"/>
                  <a:gd name="connsiteY1412" fmla="*/ 757885 h 5227624"/>
                  <a:gd name="connsiteX1413" fmla="*/ 2376449 w 7573213"/>
                  <a:gd name="connsiteY1413" fmla="*/ 762762 h 5227624"/>
                  <a:gd name="connsiteX1414" fmla="*/ 2379269 w 7573213"/>
                  <a:gd name="connsiteY1414" fmla="*/ 767029 h 5227624"/>
                  <a:gd name="connsiteX1415" fmla="*/ 2387803 w 7573213"/>
                  <a:gd name="connsiteY1415" fmla="*/ 768401 h 5227624"/>
                  <a:gd name="connsiteX1416" fmla="*/ 2396185 w 7573213"/>
                  <a:gd name="connsiteY1416" fmla="*/ 772820 h 5227624"/>
                  <a:gd name="connsiteX1417" fmla="*/ 2400528 w 7573213"/>
                  <a:gd name="connsiteY1417" fmla="*/ 778993 h 5227624"/>
                  <a:gd name="connsiteX1418" fmla="*/ 2401519 w 7573213"/>
                  <a:gd name="connsiteY1418" fmla="*/ 783260 h 5227624"/>
                  <a:gd name="connsiteX1419" fmla="*/ 2401900 w 7573213"/>
                  <a:gd name="connsiteY1419" fmla="*/ 792556 h 5227624"/>
                  <a:gd name="connsiteX1420" fmla="*/ 2403881 w 7573213"/>
                  <a:gd name="connsiteY1420" fmla="*/ 800405 h 5227624"/>
                  <a:gd name="connsiteX1421" fmla="*/ 2397176 w 7573213"/>
                  <a:gd name="connsiteY1421" fmla="*/ 812597 h 5227624"/>
                  <a:gd name="connsiteX1422" fmla="*/ 2393442 w 7573213"/>
                  <a:gd name="connsiteY1422" fmla="*/ 817397 h 5227624"/>
                  <a:gd name="connsiteX1423" fmla="*/ 2388718 w 7573213"/>
                  <a:gd name="connsiteY1423" fmla="*/ 828370 h 5227624"/>
                  <a:gd name="connsiteX1424" fmla="*/ 2390546 w 7573213"/>
                  <a:gd name="connsiteY1424" fmla="*/ 836143 h 5227624"/>
                  <a:gd name="connsiteX1425" fmla="*/ 2390013 w 7573213"/>
                  <a:gd name="connsiteY1425" fmla="*/ 839191 h 5227624"/>
                  <a:gd name="connsiteX1426" fmla="*/ 2388946 w 7573213"/>
                  <a:gd name="connsiteY1426" fmla="*/ 842772 h 5227624"/>
                  <a:gd name="connsiteX1427" fmla="*/ 2385517 w 7573213"/>
                  <a:gd name="connsiteY1427" fmla="*/ 840181 h 5227624"/>
                  <a:gd name="connsiteX1428" fmla="*/ 2382774 w 7573213"/>
                  <a:gd name="connsiteY1428" fmla="*/ 837057 h 5227624"/>
                  <a:gd name="connsiteX1429" fmla="*/ 2378888 w 7573213"/>
                  <a:gd name="connsiteY1429" fmla="*/ 834314 h 5227624"/>
                  <a:gd name="connsiteX1430" fmla="*/ 2374697 w 7573213"/>
                  <a:gd name="connsiteY1430" fmla="*/ 833247 h 5227624"/>
                  <a:gd name="connsiteX1431" fmla="*/ 2370354 w 7573213"/>
                  <a:gd name="connsiteY1431" fmla="*/ 834009 h 5227624"/>
                  <a:gd name="connsiteX1432" fmla="*/ 2367153 w 7573213"/>
                  <a:gd name="connsiteY1432" fmla="*/ 835457 h 5227624"/>
                  <a:gd name="connsiteX1433" fmla="*/ 2367458 w 7573213"/>
                  <a:gd name="connsiteY1433" fmla="*/ 832333 h 5227624"/>
                  <a:gd name="connsiteX1434" fmla="*/ 2371420 w 7573213"/>
                  <a:gd name="connsiteY1434" fmla="*/ 827380 h 5227624"/>
                  <a:gd name="connsiteX1435" fmla="*/ 2369515 w 7573213"/>
                  <a:gd name="connsiteY1435" fmla="*/ 824789 h 5227624"/>
                  <a:gd name="connsiteX1436" fmla="*/ 2367458 w 7573213"/>
                  <a:gd name="connsiteY1436" fmla="*/ 822884 h 5227624"/>
                  <a:gd name="connsiteX1437" fmla="*/ 2355189 w 7573213"/>
                  <a:gd name="connsiteY1437" fmla="*/ 816864 h 5227624"/>
                  <a:gd name="connsiteX1438" fmla="*/ 2346350 w 7573213"/>
                  <a:gd name="connsiteY1438" fmla="*/ 816483 h 5227624"/>
                  <a:gd name="connsiteX1439" fmla="*/ 2338654 w 7573213"/>
                  <a:gd name="connsiteY1439" fmla="*/ 817093 h 5227624"/>
                  <a:gd name="connsiteX1440" fmla="*/ 2330729 w 7573213"/>
                  <a:gd name="connsiteY1440" fmla="*/ 816407 h 5227624"/>
                  <a:gd name="connsiteX1441" fmla="*/ 2324862 w 7573213"/>
                  <a:gd name="connsiteY1441" fmla="*/ 812521 h 5227624"/>
                  <a:gd name="connsiteX1442" fmla="*/ 2319528 w 7573213"/>
                  <a:gd name="connsiteY1442" fmla="*/ 810463 h 5227624"/>
                  <a:gd name="connsiteX1443" fmla="*/ 2315566 w 7573213"/>
                  <a:gd name="connsiteY1443" fmla="*/ 810158 h 5227624"/>
                  <a:gd name="connsiteX1444" fmla="*/ 2310613 w 7573213"/>
                  <a:gd name="connsiteY1444" fmla="*/ 813664 h 5227624"/>
                  <a:gd name="connsiteX1445" fmla="*/ 2298878 w 7573213"/>
                  <a:gd name="connsiteY1445" fmla="*/ 826846 h 5227624"/>
                  <a:gd name="connsiteX1446" fmla="*/ 2287067 w 7573213"/>
                  <a:gd name="connsiteY1446" fmla="*/ 835457 h 5227624"/>
                  <a:gd name="connsiteX1447" fmla="*/ 2271598 w 7573213"/>
                  <a:gd name="connsiteY1447" fmla="*/ 842010 h 5227624"/>
                  <a:gd name="connsiteX1448" fmla="*/ 2259864 w 7573213"/>
                  <a:gd name="connsiteY1448" fmla="*/ 844067 h 5227624"/>
                  <a:gd name="connsiteX1449" fmla="*/ 2256663 w 7573213"/>
                  <a:gd name="connsiteY1449" fmla="*/ 845668 h 5227624"/>
                  <a:gd name="connsiteX1450" fmla="*/ 2249729 w 7573213"/>
                  <a:gd name="connsiteY1450" fmla="*/ 853211 h 5227624"/>
                  <a:gd name="connsiteX1451" fmla="*/ 2242642 w 7573213"/>
                  <a:gd name="connsiteY1451" fmla="*/ 859079 h 5227624"/>
                  <a:gd name="connsiteX1452" fmla="*/ 2222754 w 7573213"/>
                  <a:gd name="connsiteY1452" fmla="*/ 868756 h 5227624"/>
                  <a:gd name="connsiteX1453" fmla="*/ 2221382 w 7573213"/>
                  <a:gd name="connsiteY1453" fmla="*/ 872719 h 5227624"/>
                  <a:gd name="connsiteX1454" fmla="*/ 2220163 w 7573213"/>
                  <a:gd name="connsiteY1454" fmla="*/ 878205 h 5227624"/>
                  <a:gd name="connsiteX1455" fmla="*/ 2222068 w 7573213"/>
                  <a:gd name="connsiteY1455" fmla="*/ 884377 h 5227624"/>
                  <a:gd name="connsiteX1456" fmla="*/ 2225878 w 7573213"/>
                  <a:gd name="connsiteY1456" fmla="*/ 890321 h 5227624"/>
                  <a:gd name="connsiteX1457" fmla="*/ 2235403 w 7573213"/>
                  <a:gd name="connsiteY1457" fmla="*/ 902284 h 5227624"/>
                  <a:gd name="connsiteX1458" fmla="*/ 2240737 w 7573213"/>
                  <a:gd name="connsiteY1458" fmla="*/ 906323 h 5227624"/>
                  <a:gd name="connsiteX1459" fmla="*/ 2244395 w 7573213"/>
                  <a:gd name="connsiteY1459" fmla="*/ 912724 h 5227624"/>
                  <a:gd name="connsiteX1460" fmla="*/ 2247138 w 7573213"/>
                  <a:gd name="connsiteY1460" fmla="*/ 920039 h 5227624"/>
                  <a:gd name="connsiteX1461" fmla="*/ 2245690 w 7573213"/>
                  <a:gd name="connsiteY1461" fmla="*/ 921487 h 5227624"/>
                  <a:gd name="connsiteX1462" fmla="*/ 2237765 w 7573213"/>
                  <a:gd name="connsiteY1462" fmla="*/ 919658 h 5227624"/>
                  <a:gd name="connsiteX1463" fmla="*/ 2232127 w 7573213"/>
                  <a:gd name="connsiteY1463" fmla="*/ 920496 h 5227624"/>
                  <a:gd name="connsiteX1464" fmla="*/ 2224049 w 7573213"/>
                  <a:gd name="connsiteY1464" fmla="*/ 925449 h 5227624"/>
                  <a:gd name="connsiteX1465" fmla="*/ 2223440 w 7573213"/>
                  <a:gd name="connsiteY1465" fmla="*/ 927583 h 5227624"/>
                  <a:gd name="connsiteX1466" fmla="*/ 2220468 w 7573213"/>
                  <a:gd name="connsiteY1466" fmla="*/ 932536 h 5227624"/>
                  <a:gd name="connsiteX1467" fmla="*/ 2213077 w 7573213"/>
                  <a:gd name="connsiteY1467" fmla="*/ 932917 h 5227624"/>
                  <a:gd name="connsiteX1468" fmla="*/ 2193189 w 7573213"/>
                  <a:gd name="connsiteY1468" fmla="*/ 924001 h 5227624"/>
                  <a:gd name="connsiteX1469" fmla="*/ 2176119 w 7573213"/>
                  <a:gd name="connsiteY1469" fmla="*/ 919505 h 5227624"/>
                  <a:gd name="connsiteX1470" fmla="*/ 2173300 w 7573213"/>
                  <a:gd name="connsiteY1470" fmla="*/ 919201 h 5227624"/>
                  <a:gd name="connsiteX1471" fmla="*/ 2169490 w 7573213"/>
                  <a:gd name="connsiteY1471" fmla="*/ 916991 h 5227624"/>
                  <a:gd name="connsiteX1472" fmla="*/ 2168347 w 7573213"/>
                  <a:gd name="connsiteY1472" fmla="*/ 915162 h 5227624"/>
                  <a:gd name="connsiteX1473" fmla="*/ 2161184 w 7573213"/>
                  <a:gd name="connsiteY1473" fmla="*/ 915467 h 5227624"/>
                  <a:gd name="connsiteX1474" fmla="*/ 2156841 w 7573213"/>
                  <a:gd name="connsiteY1474" fmla="*/ 915314 h 5227624"/>
                  <a:gd name="connsiteX1475" fmla="*/ 2152726 w 7573213"/>
                  <a:gd name="connsiteY1475" fmla="*/ 913790 h 5227624"/>
                  <a:gd name="connsiteX1476" fmla="*/ 2134134 w 7573213"/>
                  <a:gd name="connsiteY1476" fmla="*/ 899465 h 5227624"/>
                  <a:gd name="connsiteX1477" fmla="*/ 2119046 w 7573213"/>
                  <a:gd name="connsiteY1477" fmla="*/ 894131 h 5227624"/>
                  <a:gd name="connsiteX1478" fmla="*/ 2115541 w 7573213"/>
                  <a:gd name="connsiteY1478" fmla="*/ 893978 h 5227624"/>
                  <a:gd name="connsiteX1479" fmla="*/ 2109063 w 7573213"/>
                  <a:gd name="connsiteY1479" fmla="*/ 895426 h 5227624"/>
                  <a:gd name="connsiteX1480" fmla="*/ 2105330 w 7573213"/>
                  <a:gd name="connsiteY1480" fmla="*/ 907009 h 5227624"/>
                  <a:gd name="connsiteX1481" fmla="*/ 2100148 w 7573213"/>
                  <a:gd name="connsiteY1481" fmla="*/ 910285 h 5227624"/>
                  <a:gd name="connsiteX1482" fmla="*/ 2095576 w 7573213"/>
                  <a:gd name="connsiteY1482" fmla="*/ 910057 h 5227624"/>
                  <a:gd name="connsiteX1483" fmla="*/ 2095348 w 7573213"/>
                  <a:gd name="connsiteY1483" fmla="*/ 915695 h 5227624"/>
                  <a:gd name="connsiteX1484" fmla="*/ 2097253 w 7573213"/>
                  <a:gd name="connsiteY1484" fmla="*/ 919201 h 5227624"/>
                  <a:gd name="connsiteX1485" fmla="*/ 2099005 w 7573213"/>
                  <a:gd name="connsiteY1485" fmla="*/ 921715 h 5227624"/>
                  <a:gd name="connsiteX1486" fmla="*/ 2104644 w 7573213"/>
                  <a:gd name="connsiteY1486" fmla="*/ 925830 h 5227624"/>
                  <a:gd name="connsiteX1487" fmla="*/ 2115159 w 7573213"/>
                  <a:gd name="connsiteY1487" fmla="*/ 937946 h 5227624"/>
                  <a:gd name="connsiteX1488" fmla="*/ 2120722 w 7573213"/>
                  <a:gd name="connsiteY1488" fmla="*/ 942899 h 5227624"/>
                  <a:gd name="connsiteX1489" fmla="*/ 2124837 w 7573213"/>
                  <a:gd name="connsiteY1489" fmla="*/ 944804 h 5227624"/>
                  <a:gd name="connsiteX1490" fmla="*/ 2130247 w 7573213"/>
                  <a:gd name="connsiteY1490" fmla="*/ 945109 h 5227624"/>
                  <a:gd name="connsiteX1491" fmla="*/ 2142287 w 7573213"/>
                  <a:gd name="connsiteY1491" fmla="*/ 943661 h 5227624"/>
                  <a:gd name="connsiteX1492" fmla="*/ 2146249 w 7573213"/>
                  <a:gd name="connsiteY1492" fmla="*/ 945490 h 5227624"/>
                  <a:gd name="connsiteX1493" fmla="*/ 2150593 w 7573213"/>
                  <a:gd name="connsiteY1493" fmla="*/ 948385 h 5227624"/>
                  <a:gd name="connsiteX1494" fmla="*/ 2151507 w 7573213"/>
                  <a:gd name="connsiteY1494" fmla="*/ 955319 h 5227624"/>
                  <a:gd name="connsiteX1495" fmla="*/ 2154783 w 7573213"/>
                  <a:gd name="connsiteY1495" fmla="*/ 962406 h 5227624"/>
                  <a:gd name="connsiteX1496" fmla="*/ 2155164 w 7573213"/>
                  <a:gd name="connsiteY1496" fmla="*/ 966445 h 5227624"/>
                  <a:gd name="connsiteX1497" fmla="*/ 2151126 w 7573213"/>
                  <a:gd name="connsiteY1497" fmla="*/ 971093 h 5227624"/>
                  <a:gd name="connsiteX1498" fmla="*/ 2138248 w 7573213"/>
                  <a:gd name="connsiteY1498" fmla="*/ 974522 h 5227624"/>
                  <a:gd name="connsiteX1499" fmla="*/ 2130704 w 7573213"/>
                  <a:gd name="connsiteY1499" fmla="*/ 979399 h 5227624"/>
                  <a:gd name="connsiteX1500" fmla="*/ 2128037 w 7573213"/>
                  <a:gd name="connsiteY1500" fmla="*/ 979246 h 5227624"/>
                  <a:gd name="connsiteX1501" fmla="*/ 2112645 w 7573213"/>
                  <a:gd name="connsiteY1501" fmla="*/ 973607 h 5227624"/>
                  <a:gd name="connsiteX1502" fmla="*/ 2102510 w 7573213"/>
                  <a:gd name="connsiteY1502" fmla="*/ 971398 h 5227624"/>
                  <a:gd name="connsiteX1503" fmla="*/ 2089023 w 7573213"/>
                  <a:gd name="connsiteY1503" fmla="*/ 967816 h 5227624"/>
                  <a:gd name="connsiteX1504" fmla="*/ 2086509 w 7573213"/>
                  <a:gd name="connsiteY1504" fmla="*/ 965911 h 5227624"/>
                  <a:gd name="connsiteX1505" fmla="*/ 2080565 w 7573213"/>
                  <a:gd name="connsiteY1505" fmla="*/ 956386 h 5227624"/>
                  <a:gd name="connsiteX1506" fmla="*/ 2067153 w 7573213"/>
                  <a:gd name="connsiteY1506" fmla="*/ 947395 h 5227624"/>
                  <a:gd name="connsiteX1507" fmla="*/ 2061210 w 7573213"/>
                  <a:gd name="connsiteY1507" fmla="*/ 944804 h 5227624"/>
                  <a:gd name="connsiteX1508" fmla="*/ 2052828 w 7573213"/>
                  <a:gd name="connsiteY1508" fmla="*/ 946709 h 5227624"/>
                  <a:gd name="connsiteX1509" fmla="*/ 2047113 w 7573213"/>
                  <a:gd name="connsiteY1509" fmla="*/ 945718 h 5227624"/>
                  <a:gd name="connsiteX1510" fmla="*/ 2037436 w 7573213"/>
                  <a:gd name="connsiteY1510" fmla="*/ 940994 h 5227624"/>
                  <a:gd name="connsiteX1511" fmla="*/ 2031035 w 7573213"/>
                  <a:gd name="connsiteY1511" fmla="*/ 933526 h 5227624"/>
                  <a:gd name="connsiteX1512" fmla="*/ 2030578 w 7573213"/>
                  <a:gd name="connsiteY1512" fmla="*/ 924458 h 5227624"/>
                  <a:gd name="connsiteX1513" fmla="*/ 2032406 w 7573213"/>
                  <a:gd name="connsiteY1513" fmla="*/ 922477 h 5227624"/>
                  <a:gd name="connsiteX1514" fmla="*/ 2034235 w 7573213"/>
                  <a:gd name="connsiteY1514" fmla="*/ 921410 h 5227624"/>
                  <a:gd name="connsiteX1515" fmla="*/ 2029587 w 7573213"/>
                  <a:gd name="connsiteY1515" fmla="*/ 918667 h 5227624"/>
                  <a:gd name="connsiteX1516" fmla="*/ 2029434 w 7573213"/>
                  <a:gd name="connsiteY1516" fmla="*/ 911657 h 5227624"/>
                  <a:gd name="connsiteX1517" fmla="*/ 2028444 w 7573213"/>
                  <a:gd name="connsiteY1517" fmla="*/ 907085 h 5227624"/>
                  <a:gd name="connsiteX1518" fmla="*/ 2023338 w 7573213"/>
                  <a:gd name="connsiteY1518" fmla="*/ 895731 h 5227624"/>
                  <a:gd name="connsiteX1519" fmla="*/ 2018081 w 7573213"/>
                  <a:gd name="connsiteY1519" fmla="*/ 888873 h 5227624"/>
                  <a:gd name="connsiteX1520" fmla="*/ 2013052 w 7573213"/>
                  <a:gd name="connsiteY1520" fmla="*/ 881482 h 5227624"/>
                  <a:gd name="connsiteX1521" fmla="*/ 2018386 w 7573213"/>
                  <a:gd name="connsiteY1521" fmla="*/ 877672 h 5227624"/>
                  <a:gd name="connsiteX1522" fmla="*/ 2021205 w 7573213"/>
                  <a:gd name="connsiteY1522" fmla="*/ 874319 h 5227624"/>
                  <a:gd name="connsiteX1523" fmla="*/ 2025091 w 7573213"/>
                  <a:gd name="connsiteY1523" fmla="*/ 864565 h 5227624"/>
                  <a:gd name="connsiteX1524" fmla="*/ 2025777 w 7573213"/>
                  <a:gd name="connsiteY1524" fmla="*/ 861289 h 5227624"/>
                  <a:gd name="connsiteX1525" fmla="*/ 2027454 w 7573213"/>
                  <a:gd name="connsiteY1525" fmla="*/ 858012 h 5227624"/>
                  <a:gd name="connsiteX1526" fmla="*/ 2028063 w 7573213"/>
                  <a:gd name="connsiteY1526" fmla="*/ 854964 h 5227624"/>
                  <a:gd name="connsiteX1527" fmla="*/ 2027834 w 7573213"/>
                  <a:gd name="connsiteY1527" fmla="*/ 851916 h 5227624"/>
                  <a:gd name="connsiteX1528" fmla="*/ 2024101 w 7573213"/>
                  <a:gd name="connsiteY1528" fmla="*/ 846353 h 5227624"/>
                  <a:gd name="connsiteX1529" fmla="*/ 2012823 w 7573213"/>
                  <a:gd name="connsiteY1529" fmla="*/ 835152 h 5227624"/>
                  <a:gd name="connsiteX1530" fmla="*/ 2001698 w 7573213"/>
                  <a:gd name="connsiteY1530" fmla="*/ 828980 h 5227624"/>
                  <a:gd name="connsiteX1531" fmla="*/ 1980514 w 7573213"/>
                  <a:gd name="connsiteY1531" fmla="*/ 822884 h 5227624"/>
                  <a:gd name="connsiteX1532" fmla="*/ 1974723 w 7573213"/>
                  <a:gd name="connsiteY1532" fmla="*/ 823189 h 5227624"/>
                  <a:gd name="connsiteX1533" fmla="*/ 1972589 w 7573213"/>
                  <a:gd name="connsiteY1533" fmla="*/ 822350 h 5227624"/>
                  <a:gd name="connsiteX1534" fmla="*/ 1977085 w 7573213"/>
                  <a:gd name="connsiteY1534" fmla="*/ 821284 h 5227624"/>
                  <a:gd name="connsiteX1535" fmla="*/ 1981581 w 7573213"/>
                  <a:gd name="connsiteY1535" fmla="*/ 818845 h 5227624"/>
                  <a:gd name="connsiteX1536" fmla="*/ 1984019 w 7573213"/>
                  <a:gd name="connsiteY1536" fmla="*/ 815111 h 5227624"/>
                  <a:gd name="connsiteX1537" fmla="*/ 1978609 w 7573213"/>
                  <a:gd name="connsiteY1537" fmla="*/ 813283 h 5227624"/>
                  <a:gd name="connsiteX1538" fmla="*/ 1974266 w 7573213"/>
                  <a:gd name="connsiteY1538" fmla="*/ 812444 h 5227624"/>
                  <a:gd name="connsiteX1539" fmla="*/ 1967027 w 7573213"/>
                  <a:gd name="connsiteY1539" fmla="*/ 809396 h 5227624"/>
                  <a:gd name="connsiteX1540" fmla="*/ 1965655 w 7573213"/>
                  <a:gd name="connsiteY1540" fmla="*/ 806729 h 5227624"/>
                  <a:gd name="connsiteX1541" fmla="*/ 1967255 w 7573213"/>
                  <a:gd name="connsiteY1541" fmla="*/ 804748 h 5227624"/>
                  <a:gd name="connsiteX1542" fmla="*/ 1965579 w 7573213"/>
                  <a:gd name="connsiteY1542" fmla="*/ 799871 h 5227624"/>
                  <a:gd name="connsiteX1543" fmla="*/ 1955825 w 7573213"/>
                  <a:gd name="connsiteY1543" fmla="*/ 798347 h 5227624"/>
                  <a:gd name="connsiteX1544" fmla="*/ 1953311 w 7573213"/>
                  <a:gd name="connsiteY1544" fmla="*/ 797204 h 5227624"/>
                  <a:gd name="connsiteX1545" fmla="*/ 1953082 w 7573213"/>
                  <a:gd name="connsiteY1545" fmla="*/ 795604 h 5227624"/>
                  <a:gd name="connsiteX1546" fmla="*/ 1946453 w 7573213"/>
                  <a:gd name="connsiteY1546" fmla="*/ 790270 h 5227624"/>
                  <a:gd name="connsiteX1547" fmla="*/ 1937766 w 7573213"/>
                  <a:gd name="connsiteY1547" fmla="*/ 784631 h 5227624"/>
                  <a:gd name="connsiteX1548" fmla="*/ 1939214 w 7573213"/>
                  <a:gd name="connsiteY1548" fmla="*/ 778993 h 5227624"/>
                  <a:gd name="connsiteX1549" fmla="*/ 1933042 w 7573213"/>
                  <a:gd name="connsiteY1549" fmla="*/ 774878 h 5227624"/>
                  <a:gd name="connsiteX1550" fmla="*/ 1927631 w 7573213"/>
                  <a:gd name="connsiteY1550" fmla="*/ 771906 h 5227624"/>
                  <a:gd name="connsiteX1551" fmla="*/ 1919173 w 7573213"/>
                  <a:gd name="connsiteY1551" fmla="*/ 770839 h 5227624"/>
                  <a:gd name="connsiteX1552" fmla="*/ 1915744 w 7573213"/>
                  <a:gd name="connsiteY1552" fmla="*/ 768782 h 5227624"/>
                  <a:gd name="connsiteX1553" fmla="*/ 1935328 w 7573213"/>
                  <a:gd name="connsiteY1553" fmla="*/ 769391 h 5227624"/>
                  <a:gd name="connsiteX1554" fmla="*/ 1955902 w 7573213"/>
                  <a:gd name="connsiteY1554" fmla="*/ 773659 h 5227624"/>
                  <a:gd name="connsiteX1555" fmla="*/ 1954149 w 7573213"/>
                  <a:gd name="connsiteY1555" fmla="*/ 775259 h 5227624"/>
                  <a:gd name="connsiteX1556" fmla="*/ 1952701 w 7573213"/>
                  <a:gd name="connsiteY1556" fmla="*/ 777850 h 5227624"/>
                  <a:gd name="connsiteX1557" fmla="*/ 1958645 w 7573213"/>
                  <a:gd name="connsiteY1557" fmla="*/ 785165 h 5227624"/>
                  <a:gd name="connsiteX1558" fmla="*/ 1964436 w 7573213"/>
                  <a:gd name="connsiteY1558" fmla="*/ 789356 h 5227624"/>
                  <a:gd name="connsiteX1559" fmla="*/ 1977238 w 7573213"/>
                  <a:gd name="connsiteY1559" fmla="*/ 794461 h 5227624"/>
                  <a:gd name="connsiteX1560" fmla="*/ 1978838 w 7573213"/>
                  <a:gd name="connsiteY1560" fmla="*/ 794461 h 5227624"/>
                  <a:gd name="connsiteX1561" fmla="*/ 1981657 w 7573213"/>
                  <a:gd name="connsiteY1561" fmla="*/ 793166 h 5227624"/>
                  <a:gd name="connsiteX1562" fmla="*/ 1988058 w 7573213"/>
                  <a:gd name="connsiteY1562" fmla="*/ 795299 h 5227624"/>
                  <a:gd name="connsiteX1563" fmla="*/ 1993239 w 7573213"/>
                  <a:gd name="connsiteY1563" fmla="*/ 798195 h 5227624"/>
                  <a:gd name="connsiteX1564" fmla="*/ 2002993 w 7573213"/>
                  <a:gd name="connsiteY1564" fmla="*/ 798424 h 5227624"/>
                  <a:gd name="connsiteX1565" fmla="*/ 2014804 w 7573213"/>
                  <a:gd name="connsiteY1565" fmla="*/ 801776 h 5227624"/>
                  <a:gd name="connsiteX1566" fmla="*/ 2014042 w 7573213"/>
                  <a:gd name="connsiteY1566" fmla="*/ 803148 h 5227624"/>
                  <a:gd name="connsiteX1567" fmla="*/ 2012671 w 7573213"/>
                  <a:gd name="connsiteY1567" fmla="*/ 804215 h 5227624"/>
                  <a:gd name="connsiteX1568" fmla="*/ 2016024 w 7573213"/>
                  <a:gd name="connsiteY1568" fmla="*/ 808253 h 5227624"/>
                  <a:gd name="connsiteX1569" fmla="*/ 2020976 w 7573213"/>
                  <a:gd name="connsiteY1569" fmla="*/ 807644 h 5227624"/>
                  <a:gd name="connsiteX1570" fmla="*/ 2029282 w 7573213"/>
                  <a:gd name="connsiteY1570" fmla="*/ 804291 h 5227624"/>
                  <a:gd name="connsiteX1571" fmla="*/ 2050237 w 7573213"/>
                  <a:gd name="connsiteY1571" fmla="*/ 816026 h 5227624"/>
                  <a:gd name="connsiteX1572" fmla="*/ 2056029 w 7573213"/>
                  <a:gd name="connsiteY1572" fmla="*/ 818083 h 5227624"/>
                  <a:gd name="connsiteX1573" fmla="*/ 2089328 w 7573213"/>
                  <a:gd name="connsiteY1573" fmla="*/ 824103 h 5227624"/>
                  <a:gd name="connsiteX1574" fmla="*/ 2104644 w 7573213"/>
                  <a:gd name="connsiteY1574" fmla="*/ 824636 h 5227624"/>
                  <a:gd name="connsiteX1575" fmla="*/ 2112950 w 7573213"/>
                  <a:gd name="connsiteY1575" fmla="*/ 826008 h 5227624"/>
                  <a:gd name="connsiteX1576" fmla="*/ 2124989 w 7573213"/>
                  <a:gd name="connsiteY1576" fmla="*/ 829056 h 5227624"/>
                  <a:gd name="connsiteX1577" fmla="*/ 2137944 w 7573213"/>
                  <a:gd name="connsiteY1577" fmla="*/ 835076 h 5227624"/>
                  <a:gd name="connsiteX1578" fmla="*/ 2148535 w 7573213"/>
                  <a:gd name="connsiteY1578" fmla="*/ 837286 h 5227624"/>
                  <a:gd name="connsiteX1579" fmla="*/ 2167738 w 7573213"/>
                  <a:gd name="connsiteY1579" fmla="*/ 839191 h 5227624"/>
                  <a:gd name="connsiteX1580" fmla="*/ 2177720 w 7573213"/>
                  <a:gd name="connsiteY1580" fmla="*/ 838962 h 5227624"/>
                  <a:gd name="connsiteX1581" fmla="*/ 2202332 w 7573213"/>
                  <a:gd name="connsiteY1581" fmla="*/ 834923 h 5227624"/>
                  <a:gd name="connsiteX1582" fmla="*/ 2233879 w 7573213"/>
                  <a:gd name="connsiteY1582" fmla="*/ 824255 h 5227624"/>
                  <a:gd name="connsiteX1583" fmla="*/ 2250033 w 7573213"/>
                  <a:gd name="connsiteY1583" fmla="*/ 814883 h 5227624"/>
                  <a:gd name="connsiteX1584" fmla="*/ 2275942 w 7573213"/>
                  <a:gd name="connsiteY1584" fmla="*/ 790499 h 5227624"/>
                  <a:gd name="connsiteX1585" fmla="*/ 2279294 w 7573213"/>
                  <a:gd name="connsiteY1585" fmla="*/ 784784 h 5227624"/>
                  <a:gd name="connsiteX1586" fmla="*/ 2282342 w 7573213"/>
                  <a:gd name="connsiteY1586" fmla="*/ 771373 h 5227624"/>
                  <a:gd name="connsiteX1587" fmla="*/ 2282495 w 7573213"/>
                  <a:gd name="connsiteY1587" fmla="*/ 765658 h 5227624"/>
                  <a:gd name="connsiteX1588" fmla="*/ 2278761 w 7573213"/>
                  <a:gd name="connsiteY1588" fmla="*/ 765124 h 5227624"/>
                  <a:gd name="connsiteX1589" fmla="*/ 2273808 w 7573213"/>
                  <a:gd name="connsiteY1589" fmla="*/ 761924 h 5227624"/>
                  <a:gd name="connsiteX1590" fmla="*/ 2273808 w 7573213"/>
                  <a:gd name="connsiteY1590" fmla="*/ 754228 h 5227624"/>
                  <a:gd name="connsiteX1591" fmla="*/ 2270988 w 7573213"/>
                  <a:gd name="connsiteY1591" fmla="*/ 750418 h 5227624"/>
                  <a:gd name="connsiteX1592" fmla="*/ 2267331 w 7573213"/>
                  <a:gd name="connsiteY1592" fmla="*/ 732815 h 5227624"/>
                  <a:gd name="connsiteX1593" fmla="*/ 2259558 w 7573213"/>
                  <a:gd name="connsiteY1593" fmla="*/ 730834 h 5227624"/>
                  <a:gd name="connsiteX1594" fmla="*/ 2255291 w 7573213"/>
                  <a:gd name="connsiteY1594" fmla="*/ 728853 h 5227624"/>
                  <a:gd name="connsiteX1595" fmla="*/ 2250262 w 7573213"/>
                  <a:gd name="connsiteY1595" fmla="*/ 727786 h 5227624"/>
                  <a:gd name="connsiteX1596" fmla="*/ 2244624 w 7573213"/>
                  <a:gd name="connsiteY1596" fmla="*/ 725043 h 5227624"/>
                  <a:gd name="connsiteX1597" fmla="*/ 2237918 w 7573213"/>
                  <a:gd name="connsiteY1597" fmla="*/ 717804 h 5227624"/>
                  <a:gd name="connsiteX1598" fmla="*/ 2231212 w 7573213"/>
                  <a:gd name="connsiteY1598" fmla="*/ 712927 h 5227624"/>
                  <a:gd name="connsiteX1599" fmla="*/ 2225802 w 7573213"/>
                  <a:gd name="connsiteY1599" fmla="*/ 706374 h 5227624"/>
                  <a:gd name="connsiteX1600" fmla="*/ 2222449 w 7573213"/>
                  <a:gd name="connsiteY1600" fmla="*/ 704012 h 5227624"/>
                  <a:gd name="connsiteX1601" fmla="*/ 2220087 w 7573213"/>
                  <a:gd name="connsiteY1601" fmla="*/ 703250 h 5227624"/>
                  <a:gd name="connsiteX1602" fmla="*/ 2221687 w 7573213"/>
                  <a:gd name="connsiteY1602" fmla="*/ 706526 h 5227624"/>
                  <a:gd name="connsiteX1603" fmla="*/ 2222983 w 7573213"/>
                  <a:gd name="connsiteY1603" fmla="*/ 710108 h 5227624"/>
                  <a:gd name="connsiteX1604" fmla="*/ 2213153 w 7573213"/>
                  <a:gd name="connsiteY1604" fmla="*/ 709193 h 5227624"/>
                  <a:gd name="connsiteX1605" fmla="*/ 2184578 w 7573213"/>
                  <a:gd name="connsiteY1605" fmla="*/ 692506 h 5227624"/>
                  <a:gd name="connsiteX1606" fmla="*/ 2179701 w 7573213"/>
                  <a:gd name="connsiteY1606" fmla="*/ 691134 h 5227624"/>
                  <a:gd name="connsiteX1607" fmla="*/ 2177796 w 7573213"/>
                  <a:gd name="connsiteY1607" fmla="*/ 692658 h 5227624"/>
                  <a:gd name="connsiteX1608" fmla="*/ 2169033 w 7573213"/>
                  <a:gd name="connsiteY1608" fmla="*/ 690448 h 5227624"/>
                  <a:gd name="connsiteX1609" fmla="*/ 2166213 w 7573213"/>
                  <a:gd name="connsiteY1609" fmla="*/ 686486 h 5227624"/>
                  <a:gd name="connsiteX1610" fmla="*/ 2141906 w 7573213"/>
                  <a:gd name="connsiteY1610" fmla="*/ 668045 h 5227624"/>
                  <a:gd name="connsiteX1611" fmla="*/ 2098777 w 7573213"/>
                  <a:gd name="connsiteY1611" fmla="*/ 647167 h 5227624"/>
                  <a:gd name="connsiteX1612" fmla="*/ 2069364 w 7573213"/>
                  <a:gd name="connsiteY1612" fmla="*/ 634441 h 5227624"/>
                  <a:gd name="connsiteX1613" fmla="*/ 2047342 w 7573213"/>
                  <a:gd name="connsiteY1613" fmla="*/ 628802 h 5227624"/>
                  <a:gd name="connsiteX1614" fmla="*/ 2045132 w 7573213"/>
                  <a:gd name="connsiteY1614" fmla="*/ 629488 h 5227624"/>
                  <a:gd name="connsiteX1615" fmla="*/ 2042922 w 7573213"/>
                  <a:gd name="connsiteY1615" fmla="*/ 631774 h 5227624"/>
                  <a:gd name="connsiteX1616" fmla="*/ 2036445 w 7573213"/>
                  <a:gd name="connsiteY1616" fmla="*/ 632460 h 5227624"/>
                  <a:gd name="connsiteX1617" fmla="*/ 2030806 w 7573213"/>
                  <a:gd name="connsiteY1617" fmla="*/ 632003 h 5227624"/>
                  <a:gd name="connsiteX1618" fmla="*/ 2010994 w 7573213"/>
                  <a:gd name="connsiteY1618" fmla="*/ 626974 h 5227624"/>
                  <a:gd name="connsiteX1619" fmla="*/ 2006193 w 7573213"/>
                  <a:gd name="connsiteY1619" fmla="*/ 626288 h 5227624"/>
                  <a:gd name="connsiteX1620" fmla="*/ 1985086 w 7573213"/>
                  <a:gd name="connsiteY1620" fmla="*/ 626440 h 5227624"/>
                  <a:gd name="connsiteX1621" fmla="*/ 1982876 w 7573213"/>
                  <a:gd name="connsiteY1621" fmla="*/ 627888 h 5227624"/>
                  <a:gd name="connsiteX1622" fmla="*/ 1975485 w 7573213"/>
                  <a:gd name="connsiteY1622" fmla="*/ 638556 h 5227624"/>
                  <a:gd name="connsiteX1623" fmla="*/ 1971523 w 7573213"/>
                  <a:gd name="connsiteY1623" fmla="*/ 640766 h 5227624"/>
                  <a:gd name="connsiteX1624" fmla="*/ 1964055 w 7573213"/>
                  <a:gd name="connsiteY1624" fmla="*/ 642747 h 5227624"/>
                  <a:gd name="connsiteX1625" fmla="*/ 1966188 w 7573213"/>
                  <a:gd name="connsiteY1625" fmla="*/ 639547 h 5227624"/>
                  <a:gd name="connsiteX1626" fmla="*/ 1971294 w 7573213"/>
                  <a:gd name="connsiteY1626" fmla="*/ 637184 h 5227624"/>
                  <a:gd name="connsiteX1627" fmla="*/ 1974571 w 7573213"/>
                  <a:gd name="connsiteY1627" fmla="*/ 629336 h 5227624"/>
                  <a:gd name="connsiteX1628" fmla="*/ 1974799 w 7573213"/>
                  <a:gd name="connsiteY1628" fmla="*/ 626135 h 5227624"/>
                  <a:gd name="connsiteX1629" fmla="*/ 1976552 w 7573213"/>
                  <a:gd name="connsiteY1629" fmla="*/ 621868 h 5227624"/>
                  <a:gd name="connsiteX1630" fmla="*/ 1976171 w 7573213"/>
                  <a:gd name="connsiteY1630" fmla="*/ 618439 h 5227624"/>
                  <a:gd name="connsiteX1631" fmla="*/ 1973504 w 7573213"/>
                  <a:gd name="connsiteY1631" fmla="*/ 617372 h 5227624"/>
                  <a:gd name="connsiteX1632" fmla="*/ 1968474 w 7573213"/>
                  <a:gd name="connsiteY1632" fmla="*/ 618515 h 5227624"/>
                  <a:gd name="connsiteX1633" fmla="*/ 1957730 w 7573213"/>
                  <a:gd name="connsiteY1633" fmla="*/ 622554 h 5227624"/>
                  <a:gd name="connsiteX1634" fmla="*/ 1956283 w 7573213"/>
                  <a:gd name="connsiteY1634" fmla="*/ 621487 h 5227624"/>
                  <a:gd name="connsiteX1635" fmla="*/ 1959407 w 7573213"/>
                  <a:gd name="connsiteY1635" fmla="*/ 617296 h 5227624"/>
                  <a:gd name="connsiteX1636" fmla="*/ 1958568 w 7573213"/>
                  <a:gd name="connsiteY1636" fmla="*/ 615620 h 5227624"/>
                  <a:gd name="connsiteX1637" fmla="*/ 1954073 w 7573213"/>
                  <a:gd name="connsiteY1637" fmla="*/ 616229 h 5227624"/>
                  <a:gd name="connsiteX1638" fmla="*/ 1944472 w 7573213"/>
                  <a:gd name="connsiteY1638" fmla="*/ 614324 h 5227624"/>
                  <a:gd name="connsiteX1639" fmla="*/ 1934413 w 7573213"/>
                  <a:gd name="connsiteY1639" fmla="*/ 615010 h 5227624"/>
                  <a:gd name="connsiteX1640" fmla="*/ 1932661 w 7573213"/>
                  <a:gd name="connsiteY1640" fmla="*/ 609905 h 5227624"/>
                  <a:gd name="connsiteX1641" fmla="*/ 1926031 w 7573213"/>
                  <a:gd name="connsiteY1641" fmla="*/ 607009 h 5227624"/>
                  <a:gd name="connsiteX1642" fmla="*/ 1923364 w 7573213"/>
                  <a:gd name="connsiteY1642" fmla="*/ 604571 h 5227624"/>
                  <a:gd name="connsiteX1643" fmla="*/ 1926641 w 7573213"/>
                  <a:gd name="connsiteY1643" fmla="*/ 601751 h 5227624"/>
                  <a:gd name="connsiteX1644" fmla="*/ 1949043 w 7573213"/>
                  <a:gd name="connsiteY1644" fmla="*/ 606400 h 5227624"/>
                  <a:gd name="connsiteX1645" fmla="*/ 1955292 w 7573213"/>
                  <a:gd name="connsiteY1645" fmla="*/ 606704 h 5227624"/>
                  <a:gd name="connsiteX1646" fmla="*/ 1958416 w 7573213"/>
                  <a:gd name="connsiteY1646" fmla="*/ 605028 h 5227624"/>
                  <a:gd name="connsiteX1647" fmla="*/ 1959102 w 7573213"/>
                  <a:gd name="connsiteY1647" fmla="*/ 601980 h 5227624"/>
                  <a:gd name="connsiteX1648" fmla="*/ 1958874 w 7573213"/>
                  <a:gd name="connsiteY1648" fmla="*/ 598475 h 5227624"/>
                  <a:gd name="connsiteX1649" fmla="*/ 1956283 w 7573213"/>
                  <a:gd name="connsiteY1649" fmla="*/ 596417 h 5227624"/>
                  <a:gd name="connsiteX1650" fmla="*/ 1941729 w 7573213"/>
                  <a:gd name="connsiteY1650" fmla="*/ 592684 h 5227624"/>
                  <a:gd name="connsiteX1651" fmla="*/ 1935023 w 7573213"/>
                  <a:gd name="connsiteY1651" fmla="*/ 588416 h 5227624"/>
                  <a:gd name="connsiteX1652" fmla="*/ 1919249 w 7573213"/>
                  <a:gd name="connsiteY1652" fmla="*/ 582625 h 5227624"/>
                  <a:gd name="connsiteX1653" fmla="*/ 1918640 w 7573213"/>
                  <a:gd name="connsiteY1653" fmla="*/ 585368 h 5227624"/>
                  <a:gd name="connsiteX1654" fmla="*/ 1921002 w 7573213"/>
                  <a:gd name="connsiteY1654" fmla="*/ 590702 h 5227624"/>
                  <a:gd name="connsiteX1655" fmla="*/ 1919707 w 7573213"/>
                  <a:gd name="connsiteY1655" fmla="*/ 592455 h 5227624"/>
                  <a:gd name="connsiteX1656" fmla="*/ 1915211 w 7573213"/>
                  <a:gd name="connsiteY1656" fmla="*/ 590931 h 5227624"/>
                  <a:gd name="connsiteX1657" fmla="*/ 1911629 w 7573213"/>
                  <a:gd name="connsiteY1657" fmla="*/ 592074 h 5227624"/>
                  <a:gd name="connsiteX1658" fmla="*/ 1906905 w 7573213"/>
                  <a:gd name="connsiteY1658" fmla="*/ 598551 h 5227624"/>
                  <a:gd name="connsiteX1659" fmla="*/ 1902257 w 7573213"/>
                  <a:gd name="connsiteY1659" fmla="*/ 600151 h 5227624"/>
                  <a:gd name="connsiteX1660" fmla="*/ 1898599 w 7573213"/>
                  <a:gd name="connsiteY1660" fmla="*/ 600685 h 5227624"/>
                  <a:gd name="connsiteX1661" fmla="*/ 1882978 w 7573213"/>
                  <a:gd name="connsiteY1661" fmla="*/ 595274 h 5227624"/>
                  <a:gd name="connsiteX1662" fmla="*/ 1876044 w 7573213"/>
                  <a:gd name="connsiteY1662" fmla="*/ 594284 h 5227624"/>
                  <a:gd name="connsiteX1663" fmla="*/ 1870024 w 7573213"/>
                  <a:gd name="connsiteY1663" fmla="*/ 593446 h 5227624"/>
                  <a:gd name="connsiteX1664" fmla="*/ 1865376 w 7573213"/>
                  <a:gd name="connsiteY1664" fmla="*/ 593827 h 5227624"/>
                  <a:gd name="connsiteX1665" fmla="*/ 1861109 w 7573213"/>
                  <a:gd name="connsiteY1665" fmla="*/ 593522 h 5227624"/>
                  <a:gd name="connsiteX1666" fmla="*/ 1858899 w 7573213"/>
                  <a:gd name="connsiteY1666" fmla="*/ 598475 h 5227624"/>
                  <a:gd name="connsiteX1667" fmla="*/ 1857680 w 7573213"/>
                  <a:gd name="connsiteY1667" fmla="*/ 597713 h 5227624"/>
                  <a:gd name="connsiteX1668" fmla="*/ 1855775 w 7573213"/>
                  <a:gd name="connsiteY1668" fmla="*/ 590779 h 5227624"/>
                  <a:gd name="connsiteX1669" fmla="*/ 1851508 w 7573213"/>
                  <a:gd name="connsiteY1669" fmla="*/ 588874 h 5227624"/>
                  <a:gd name="connsiteX1670" fmla="*/ 1849298 w 7573213"/>
                  <a:gd name="connsiteY1670" fmla="*/ 590321 h 5227624"/>
                  <a:gd name="connsiteX1671" fmla="*/ 1848307 w 7573213"/>
                  <a:gd name="connsiteY1671" fmla="*/ 596875 h 5227624"/>
                  <a:gd name="connsiteX1672" fmla="*/ 1845716 w 7573213"/>
                  <a:gd name="connsiteY1672" fmla="*/ 598780 h 5227624"/>
                  <a:gd name="connsiteX1673" fmla="*/ 1841906 w 7573213"/>
                  <a:gd name="connsiteY1673" fmla="*/ 597484 h 5227624"/>
                  <a:gd name="connsiteX1674" fmla="*/ 1834286 w 7573213"/>
                  <a:gd name="connsiteY1674" fmla="*/ 598094 h 5227624"/>
                  <a:gd name="connsiteX1675" fmla="*/ 1830476 w 7573213"/>
                  <a:gd name="connsiteY1675" fmla="*/ 596951 h 5227624"/>
                  <a:gd name="connsiteX1676" fmla="*/ 1828190 w 7573213"/>
                  <a:gd name="connsiteY1676" fmla="*/ 594512 h 5227624"/>
                  <a:gd name="connsiteX1677" fmla="*/ 1827581 w 7573213"/>
                  <a:gd name="connsiteY1677" fmla="*/ 591922 h 5227624"/>
                  <a:gd name="connsiteX1678" fmla="*/ 1827657 w 7573213"/>
                  <a:gd name="connsiteY1678" fmla="*/ 588112 h 5227624"/>
                  <a:gd name="connsiteX1679" fmla="*/ 1828571 w 7573213"/>
                  <a:gd name="connsiteY1679" fmla="*/ 583311 h 5227624"/>
                  <a:gd name="connsiteX1680" fmla="*/ 1826819 w 7573213"/>
                  <a:gd name="connsiteY1680" fmla="*/ 581025 h 5227624"/>
                  <a:gd name="connsiteX1681" fmla="*/ 1795958 w 7573213"/>
                  <a:gd name="connsiteY1681" fmla="*/ 573100 h 5227624"/>
                  <a:gd name="connsiteX1682" fmla="*/ 1795044 w 7573213"/>
                  <a:gd name="connsiteY1682" fmla="*/ 569443 h 5227624"/>
                  <a:gd name="connsiteX1683" fmla="*/ 1839468 w 7573213"/>
                  <a:gd name="connsiteY1683" fmla="*/ 572795 h 5227624"/>
                  <a:gd name="connsiteX1684" fmla="*/ 1852498 w 7573213"/>
                  <a:gd name="connsiteY1684" fmla="*/ 570890 h 5227624"/>
                  <a:gd name="connsiteX1685" fmla="*/ 1860499 w 7573213"/>
                  <a:gd name="connsiteY1685" fmla="*/ 565861 h 5227624"/>
                  <a:gd name="connsiteX1686" fmla="*/ 1878864 w 7573213"/>
                  <a:gd name="connsiteY1686" fmla="*/ 560527 h 5227624"/>
                  <a:gd name="connsiteX1687" fmla="*/ 1879549 w 7573213"/>
                  <a:gd name="connsiteY1687" fmla="*/ 555727 h 5227624"/>
                  <a:gd name="connsiteX1688" fmla="*/ 1878254 w 7573213"/>
                  <a:gd name="connsiteY1688" fmla="*/ 551764 h 5227624"/>
                  <a:gd name="connsiteX1689" fmla="*/ 1865376 w 7573213"/>
                  <a:gd name="connsiteY1689" fmla="*/ 543306 h 5227624"/>
                  <a:gd name="connsiteX1690" fmla="*/ 1858670 w 7573213"/>
                  <a:gd name="connsiteY1690" fmla="*/ 541706 h 5227624"/>
                  <a:gd name="connsiteX1691" fmla="*/ 1850593 w 7573213"/>
                  <a:gd name="connsiteY1691" fmla="*/ 541934 h 5227624"/>
                  <a:gd name="connsiteX1692" fmla="*/ 1850136 w 7573213"/>
                  <a:gd name="connsiteY1692" fmla="*/ 540639 h 5227624"/>
                  <a:gd name="connsiteX1693" fmla="*/ 1851508 w 7573213"/>
                  <a:gd name="connsiteY1693" fmla="*/ 536448 h 5227624"/>
                  <a:gd name="connsiteX1694" fmla="*/ 1844878 w 7573213"/>
                  <a:gd name="connsiteY1694" fmla="*/ 530809 h 5227624"/>
                  <a:gd name="connsiteX1695" fmla="*/ 1840764 w 7573213"/>
                  <a:gd name="connsiteY1695" fmla="*/ 531419 h 5227624"/>
                  <a:gd name="connsiteX1696" fmla="*/ 1834439 w 7573213"/>
                  <a:gd name="connsiteY1696" fmla="*/ 535076 h 5227624"/>
                  <a:gd name="connsiteX1697" fmla="*/ 1832153 w 7573213"/>
                  <a:gd name="connsiteY1697" fmla="*/ 534772 h 5227624"/>
                  <a:gd name="connsiteX1698" fmla="*/ 1831543 w 7573213"/>
                  <a:gd name="connsiteY1698" fmla="*/ 533248 h 5227624"/>
                  <a:gd name="connsiteX1699" fmla="*/ 1828343 w 7573213"/>
                  <a:gd name="connsiteY1699" fmla="*/ 530657 h 5227624"/>
                  <a:gd name="connsiteX1700" fmla="*/ 1818970 w 7573213"/>
                  <a:gd name="connsiteY1700" fmla="*/ 528676 h 5227624"/>
                  <a:gd name="connsiteX1701" fmla="*/ 1815999 w 7573213"/>
                  <a:gd name="connsiteY1701" fmla="*/ 526771 h 5227624"/>
                  <a:gd name="connsiteX1702" fmla="*/ 1812036 w 7573213"/>
                  <a:gd name="connsiteY1702" fmla="*/ 521970 h 5227624"/>
                  <a:gd name="connsiteX1703" fmla="*/ 1807464 w 7573213"/>
                  <a:gd name="connsiteY1703" fmla="*/ 519836 h 5227624"/>
                  <a:gd name="connsiteX1704" fmla="*/ 1797024 w 7573213"/>
                  <a:gd name="connsiteY1704" fmla="*/ 519608 h 5227624"/>
                  <a:gd name="connsiteX1705" fmla="*/ 1793900 w 7573213"/>
                  <a:gd name="connsiteY1705" fmla="*/ 521208 h 5227624"/>
                  <a:gd name="connsiteX1706" fmla="*/ 1788414 w 7573213"/>
                  <a:gd name="connsiteY1706" fmla="*/ 526923 h 5227624"/>
                  <a:gd name="connsiteX1707" fmla="*/ 1783537 w 7573213"/>
                  <a:gd name="connsiteY1707" fmla="*/ 536677 h 5227624"/>
                  <a:gd name="connsiteX1708" fmla="*/ 1781709 w 7573213"/>
                  <a:gd name="connsiteY1708" fmla="*/ 544830 h 5227624"/>
                  <a:gd name="connsiteX1709" fmla="*/ 1776832 w 7573213"/>
                  <a:gd name="connsiteY1709" fmla="*/ 548869 h 5227624"/>
                  <a:gd name="connsiteX1710" fmla="*/ 1775612 w 7573213"/>
                  <a:gd name="connsiteY1710" fmla="*/ 551612 h 5227624"/>
                  <a:gd name="connsiteX1711" fmla="*/ 1772259 w 7573213"/>
                  <a:gd name="connsiteY1711" fmla="*/ 562356 h 5227624"/>
                  <a:gd name="connsiteX1712" fmla="*/ 1771193 w 7573213"/>
                  <a:gd name="connsiteY1712" fmla="*/ 559689 h 5227624"/>
                  <a:gd name="connsiteX1713" fmla="*/ 1771193 w 7573213"/>
                  <a:gd name="connsiteY1713" fmla="*/ 554584 h 5227624"/>
                  <a:gd name="connsiteX1714" fmla="*/ 1772184 w 7573213"/>
                  <a:gd name="connsiteY1714" fmla="*/ 549097 h 5227624"/>
                  <a:gd name="connsiteX1715" fmla="*/ 1772641 w 7573213"/>
                  <a:gd name="connsiteY1715" fmla="*/ 539572 h 5227624"/>
                  <a:gd name="connsiteX1716" fmla="*/ 1775308 w 7573213"/>
                  <a:gd name="connsiteY1716" fmla="*/ 533248 h 5227624"/>
                  <a:gd name="connsiteX1717" fmla="*/ 1773174 w 7573213"/>
                  <a:gd name="connsiteY1717" fmla="*/ 530733 h 5227624"/>
                  <a:gd name="connsiteX1718" fmla="*/ 1764792 w 7573213"/>
                  <a:gd name="connsiteY1718" fmla="*/ 533552 h 5227624"/>
                  <a:gd name="connsiteX1719" fmla="*/ 1760829 w 7573213"/>
                  <a:gd name="connsiteY1719" fmla="*/ 532562 h 5227624"/>
                  <a:gd name="connsiteX1720" fmla="*/ 1762887 w 7573213"/>
                  <a:gd name="connsiteY1720" fmla="*/ 529819 h 5227624"/>
                  <a:gd name="connsiteX1721" fmla="*/ 1775308 w 7573213"/>
                  <a:gd name="connsiteY1721" fmla="*/ 524256 h 5227624"/>
                  <a:gd name="connsiteX1722" fmla="*/ 1777441 w 7573213"/>
                  <a:gd name="connsiteY1722" fmla="*/ 522351 h 5227624"/>
                  <a:gd name="connsiteX1723" fmla="*/ 1779575 w 7573213"/>
                  <a:gd name="connsiteY1723" fmla="*/ 519227 h 5227624"/>
                  <a:gd name="connsiteX1724" fmla="*/ 1779956 w 7573213"/>
                  <a:gd name="connsiteY1724" fmla="*/ 511835 h 5227624"/>
                  <a:gd name="connsiteX1725" fmla="*/ 1770279 w 7573213"/>
                  <a:gd name="connsiteY1725" fmla="*/ 507035 h 5227624"/>
                  <a:gd name="connsiteX1726" fmla="*/ 1757629 w 7573213"/>
                  <a:gd name="connsiteY1726" fmla="*/ 505892 h 5227624"/>
                  <a:gd name="connsiteX1727" fmla="*/ 1754429 w 7573213"/>
                  <a:gd name="connsiteY1727" fmla="*/ 504444 h 5227624"/>
                  <a:gd name="connsiteX1728" fmla="*/ 1749171 w 7573213"/>
                  <a:gd name="connsiteY1728" fmla="*/ 503682 h 5227624"/>
                  <a:gd name="connsiteX1729" fmla="*/ 1738884 w 7573213"/>
                  <a:gd name="connsiteY1729" fmla="*/ 510311 h 5227624"/>
                  <a:gd name="connsiteX1730" fmla="*/ 1735150 w 7573213"/>
                  <a:gd name="connsiteY1730" fmla="*/ 513817 h 5227624"/>
                  <a:gd name="connsiteX1731" fmla="*/ 1736446 w 7573213"/>
                  <a:gd name="connsiteY1731" fmla="*/ 516407 h 5227624"/>
                  <a:gd name="connsiteX1732" fmla="*/ 1747571 w 7573213"/>
                  <a:gd name="connsiteY1732" fmla="*/ 522199 h 5227624"/>
                  <a:gd name="connsiteX1733" fmla="*/ 1747266 w 7573213"/>
                  <a:gd name="connsiteY1733" fmla="*/ 523799 h 5227624"/>
                  <a:gd name="connsiteX1734" fmla="*/ 1738046 w 7573213"/>
                  <a:gd name="connsiteY1734" fmla="*/ 523799 h 5227624"/>
                  <a:gd name="connsiteX1735" fmla="*/ 1733169 w 7573213"/>
                  <a:gd name="connsiteY1735" fmla="*/ 527990 h 5227624"/>
                  <a:gd name="connsiteX1736" fmla="*/ 1731721 w 7573213"/>
                  <a:gd name="connsiteY1736" fmla="*/ 532333 h 5227624"/>
                  <a:gd name="connsiteX1737" fmla="*/ 1728826 w 7573213"/>
                  <a:gd name="connsiteY1737" fmla="*/ 537439 h 5227624"/>
                  <a:gd name="connsiteX1738" fmla="*/ 1725625 w 7573213"/>
                  <a:gd name="connsiteY1738" fmla="*/ 544144 h 5227624"/>
                  <a:gd name="connsiteX1739" fmla="*/ 1713129 w 7573213"/>
                  <a:gd name="connsiteY1739" fmla="*/ 550393 h 5227624"/>
                  <a:gd name="connsiteX1740" fmla="*/ 1710004 w 7573213"/>
                  <a:gd name="connsiteY1740" fmla="*/ 551155 h 5227624"/>
                  <a:gd name="connsiteX1741" fmla="*/ 1709928 w 7573213"/>
                  <a:gd name="connsiteY1741" fmla="*/ 548107 h 5227624"/>
                  <a:gd name="connsiteX1742" fmla="*/ 1710614 w 7573213"/>
                  <a:gd name="connsiteY1742" fmla="*/ 544678 h 5227624"/>
                  <a:gd name="connsiteX1743" fmla="*/ 1711604 w 7573213"/>
                  <a:gd name="connsiteY1743" fmla="*/ 541401 h 5227624"/>
                  <a:gd name="connsiteX1744" fmla="*/ 1712290 w 7573213"/>
                  <a:gd name="connsiteY1744" fmla="*/ 535457 h 5227624"/>
                  <a:gd name="connsiteX1745" fmla="*/ 1708937 w 7573213"/>
                  <a:gd name="connsiteY1745" fmla="*/ 533171 h 5227624"/>
                  <a:gd name="connsiteX1746" fmla="*/ 1713433 w 7573213"/>
                  <a:gd name="connsiteY1746" fmla="*/ 528218 h 5227624"/>
                  <a:gd name="connsiteX1747" fmla="*/ 1715719 w 7573213"/>
                  <a:gd name="connsiteY1747" fmla="*/ 520370 h 5227624"/>
                  <a:gd name="connsiteX1748" fmla="*/ 1712900 w 7573213"/>
                  <a:gd name="connsiteY1748" fmla="*/ 514274 h 5227624"/>
                  <a:gd name="connsiteX1749" fmla="*/ 1706956 w 7573213"/>
                  <a:gd name="connsiteY1749" fmla="*/ 516179 h 5227624"/>
                  <a:gd name="connsiteX1750" fmla="*/ 1696212 w 7573213"/>
                  <a:gd name="connsiteY1750" fmla="*/ 525247 h 5227624"/>
                  <a:gd name="connsiteX1751" fmla="*/ 1686839 w 7573213"/>
                  <a:gd name="connsiteY1751" fmla="*/ 536219 h 5227624"/>
                  <a:gd name="connsiteX1752" fmla="*/ 1666723 w 7573213"/>
                  <a:gd name="connsiteY1752" fmla="*/ 555955 h 5227624"/>
                  <a:gd name="connsiteX1753" fmla="*/ 1664741 w 7573213"/>
                  <a:gd name="connsiteY1753" fmla="*/ 563194 h 5227624"/>
                  <a:gd name="connsiteX1754" fmla="*/ 1656740 w 7573213"/>
                  <a:gd name="connsiteY1754" fmla="*/ 570052 h 5227624"/>
                  <a:gd name="connsiteX1755" fmla="*/ 1650187 w 7573213"/>
                  <a:gd name="connsiteY1755" fmla="*/ 571957 h 5227624"/>
                  <a:gd name="connsiteX1756" fmla="*/ 1647901 w 7573213"/>
                  <a:gd name="connsiteY1756" fmla="*/ 569519 h 5227624"/>
                  <a:gd name="connsiteX1757" fmla="*/ 1648282 w 7573213"/>
                  <a:gd name="connsiteY1757" fmla="*/ 564413 h 5227624"/>
                  <a:gd name="connsiteX1758" fmla="*/ 1654226 w 7573213"/>
                  <a:gd name="connsiteY1758" fmla="*/ 557174 h 5227624"/>
                  <a:gd name="connsiteX1759" fmla="*/ 1656664 w 7573213"/>
                  <a:gd name="connsiteY1759" fmla="*/ 545668 h 5227624"/>
                  <a:gd name="connsiteX1760" fmla="*/ 1659103 w 7573213"/>
                  <a:gd name="connsiteY1760" fmla="*/ 541325 h 5227624"/>
                  <a:gd name="connsiteX1761" fmla="*/ 1666646 w 7573213"/>
                  <a:gd name="connsiteY1761" fmla="*/ 533019 h 5227624"/>
                  <a:gd name="connsiteX1762" fmla="*/ 1674343 w 7573213"/>
                  <a:gd name="connsiteY1762" fmla="*/ 525704 h 5227624"/>
                  <a:gd name="connsiteX1763" fmla="*/ 1678762 w 7573213"/>
                  <a:gd name="connsiteY1763" fmla="*/ 522884 h 5227624"/>
                  <a:gd name="connsiteX1764" fmla="*/ 1678305 w 7573213"/>
                  <a:gd name="connsiteY1764" fmla="*/ 520370 h 5227624"/>
                  <a:gd name="connsiteX1765" fmla="*/ 1676095 w 7573213"/>
                  <a:gd name="connsiteY1765" fmla="*/ 519227 h 5227624"/>
                  <a:gd name="connsiteX1766" fmla="*/ 1673733 w 7573213"/>
                  <a:gd name="connsiteY1766" fmla="*/ 518922 h 5227624"/>
                  <a:gd name="connsiteX1767" fmla="*/ 1670609 w 7573213"/>
                  <a:gd name="connsiteY1767" fmla="*/ 517017 h 5227624"/>
                  <a:gd name="connsiteX1768" fmla="*/ 1665427 w 7573213"/>
                  <a:gd name="connsiteY1768" fmla="*/ 516255 h 5227624"/>
                  <a:gd name="connsiteX1769" fmla="*/ 1663065 w 7573213"/>
                  <a:gd name="connsiteY1769" fmla="*/ 517627 h 5227624"/>
                  <a:gd name="connsiteX1770" fmla="*/ 1661160 w 7573213"/>
                  <a:gd name="connsiteY1770" fmla="*/ 520598 h 5227624"/>
                  <a:gd name="connsiteX1771" fmla="*/ 1658798 w 7573213"/>
                  <a:gd name="connsiteY1771" fmla="*/ 521056 h 5227624"/>
                  <a:gd name="connsiteX1772" fmla="*/ 1655140 w 7573213"/>
                  <a:gd name="connsiteY1772" fmla="*/ 519074 h 5227624"/>
                  <a:gd name="connsiteX1773" fmla="*/ 1650111 w 7573213"/>
                  <a:gd name="connsiteY1773" fmla="*/ 515112 h 5227624"/>
                  <a:gd name="connsiteX1774" fmla="*/ 1641958 w 7573213"/>
                  <a:gd name="connsiteY1774" fmla="*/ 511607 h 5227624"/>
                  <a:gd name="connsiteX1775" fmla="*/ 1639367 w 7573213"/>
                  <a:gd name="connsiteY1775" fmla="*/ 509549 h 5227624"/>
                  <a:gd name="connsiteX1776" fmla="*/ 1635252 w 7573213"/>
                  <a:gd name="connsiteY1776" fmla="*/ 510007 h 5227624"/>
                  <a:gd name="connsiteX1777" fmla="*/ 1626870 w 7573213"/>
                  <a:gd name="connsiteY1777" fmla="*/ 517703 h 5227624"/>
                  <a:gd name="connsiteX1778" fmla="*/ 1620012 w 7573213"/>
                  <a:gd name="connsiteY1778" fmla="*/ 522275 h 5227624"/>
                  <a:gd name="connsiteX1779" fmla="*/ 1620164 w 7573213"/>
                  <a:gd name="connsiteY1779" fmla="*/ 526009 h 5227624"/>
                  <a:gd name="connsiteX1780" fmla="*/ 1625422 w 7573213"/>
                  <a:gd name="connsiteY1780" fmla="*/ 527914 h 5227624"/>
                  <a:gd name="connsiteX1781" fmla="*/ 1626032 w 7573213"/>
                  <a:gd name="connsiteY1781" fmla="*/ 530885 h 5227624"/>
                  <a:gd name="connsiteX1782" fmla="*/ 1623517 w 7573213"/>
                  <a:gd name="connsiteY1782" fmla="*/ 531419 h 5227624"/>
                  <a:gd name="connsiteX1783" fmla="*/ 1620850 w 7573213"/>
                  <a:gd name="connsiteY1783" fmla="*/ 533705 h 5227624"/>
                  <a:gd name="connsiteX1784" fmla="*/ 1611249 w 7573213"/>
                  <a:gd name="connsiteY1784" fmla="*/ 545973 h 5227624"/>
                  <a:gd name="connsiteX1785" fmla="*/ 1605763 w 7573213"/>
                  <a:gd name="connsiteY1785" fmla="*/ 546430 h 5227624"/>
                  <a:gd name="connsiteX1786" fmla="*/ 1596618 w 7573213"/>
                  <a:gd name="connsiteY1786" fmla="*/ 551917 h 5227624"/>
                  <a:gd name="connsiteX1787" fmla="*/ 1585722 w 7573213"/>
                  <a:gd name="connsiteY1787" fmla="*/ 562432 h 5227624"/>
                  <a:gd name="connsiteX1788" fmla="*/ 1583741 w 7573213"/>
                  <a:gd name="connsiteY1788" fmla="*/ 565175 h 5227624"/>
                  <a:gd name="connsiteX1789" fmla="*/ 1582064 w 7573213"/>
                  <a:gd name="connsiteY1789" fmla="*/ 572262 h 5227624"/>
                  <a:gd name="connsiteX1790" fmla="*/ 1582979 w 7573213"/>
                  <a:gd name="connsiteY1790" fmla="*/ 575081 h 5227624"/>
                  <a:gd name="connsiteX1791" fmla="*/ 1586560 w 7573213"/>
                  <a:gd name="connsiteY1791" fmla="*/ 578129 h 5227624"/>
                  <a:gd name="connsiteX1792" fmla="*/ 1584731 w 7573213"/>
                  <a:gd name="connsiteY1792" fmla="*/ 580568 h 5227624"/>
                  <a:gd name="connsiteX1793" fmla="*/ 1580998 w 7573213"/>
                  <a:gd name="connsiteY1793" fmla="*/ 579882 h 5227624"/>
                  <a:gd name="connsiteX1794" fmla="*/ 1577874 w 7573213"/>
                  <a:gd name="connsiteY1794" fmla="*/ 577444 h 5227624"/>
                  <a:gd name="connsiteX1795" fmla="*/ 1572844 w 7573213"/>
                  <a:gd name="connsiteY1795" fmla="*/ 572414 h 5227624"/>
                  <a:gd name="connsiteX1796" fmla="*/ 1570329 w 7573213"/>
                  <a:gd name="connsiteY1796" fmla="*/ 563118 h 5227624"/>
                  <a:gd name="connsiteX1797" fmla="*/ 1568729 w 7573213"/>
                  <a:gd name="connsiteY1797" fmla="*/ 558470 h 5227624"/>
                  <a:gd name="connsiteX1798" fmla="*/ 1565300 w 7573213"/>
                  <a:gd name="connsiteY1798" fmla="*/ 556031 h 5227624"/>
                  <a:gd name="connsiteX1799" fmla="*/ 1558824 w 7573213"/>
                  <a:gd name="connsiteY1799" fmla="*/ 553669 h 5227624"/>
                  <a:gd name="connsiteX1800" fmla="*/ 1548536 w 7573213"/>
                  <a:gd name="connsiteY1800" fmla="*/ 556184 h 5227624"/>
                  <a:gd name="connsiteX1801" fmla="*/ 1547165 w 7573213"/>
                  <a:gd name="connsiteY1801" fmla="*/ 560299 h 5227624"/>
                  <a:gd name="connsiteX1802" fmla="*/ 1544726 w 7573213"/>
                  <a:gd name="connsiteY1802" fmla="*/ 561213 h 5227624"/>
                  <a:gd name="connsiteX1803" fmla="*/ 1540764 w 7573213"/>
                  <a:gd name="connsiteY1803" fmla="*/ 558165 h 5227624"/>
                  <a:gd name="connsiteX1804" fmla="*/ 1534363 w 7573213"/>
                  <a:gd name="connsiteY1804" fmla="*/ 560451 h 5227624"/>
                  <a:gd name="connsiteX1805" fmla="*/ 1532077 w 7573213"/>
                  <a:gd name="connsiteY1805" fmla="*/ 559232 h 5227624"/>
                  <a:gd name="connsiteX1806" fmla="*/ 1523771 w 7573213"/>
                  <a:gd name="connsiteY1806" fmla="*/ 563651 h 5227624"/>
                  <a:gd name="connsiteX1807" fmla="*/ 1514399 w 7573213"/>
                  <a:gd name="connsiteY1807" fmla="*/ 561670 h 5227624"/>
                  <a:gd name="connsiteX1808" fmla="*/ 1507312 w 7573213"/>
                  <a:gd name="connsiteY1808" fmla="*/ 563347 h 5227624"/>
                  <a:gd name="connsiteX1809" fmla="*/ 1506931 w 7573213"/>
                  <a:gd name="connsiteY1809" fmla="*/ 565099 h 5227624"/>
                  <a:gd name="connsiteX1810" fmla="*/ 1509065 w 7573213"/>
                  <a:gd name="connsiteY1810" fmla="*/ 567461 h 5227624"/>
                  <a:gd name="connsiteX1811" fmla="*/ 1517066 w 7573213"/>
                  <a:gd name="connsiteY1811" fmla="*/ 572719 h 5227624"/>
                  <a:gd name="connsiteX1812" fmla="*/ 1524609 w 7573213"/>
                  <a:gd name="connsiteY1812" fmla="*/ 574929 h 5227624"/>
                  <a:gd name="connsiteX1813" fmla="*/ 1528115 w 7573213"/>
                  <a:gd name="connsiteY1813" fmla="*/ 579196 h 5227624"/>
                  <a:gd name="connsiteX1814" fmla="*/ 1531239 w 7573213"/>
                  <a:gd name="connsiteY1814" fmla="*/ 590779 h 5227624"/>
                  <a:gd name="connsiteX1815" fmla="*/ 1529639 w 7573213"/>
                  <a:gd name="connsiteY1815" fmla="*/ 592150 h 5227624"/>
                  <a:gd name="connsiteX1816" fmla="*/ 1523695 w 7573213"/>
                  <a:gd name="connsiteY1816" fmla="*/ 587197 h 5227624"/>
                  <a:gd name="connsiteX1817" fmla="*/ 1516380 w 7573213"/>
                  <a:gd name="connsiteY1817" fmla="*/ 583692 h 5227624"/>
                  <a:gd name="connsiteX1818" fmla="*/ 1510284 w 7573213"/>
                  <a:gd name="connsiteY1818" fmla="*/ 578510 h 5227624"/>
                  <a:gd name="connsiteX1819" fmla="*/ 1503350 w 7573213"/>
                  <a:gd name="connsiteY1819" fmla="*/ 579196 h 5227624"/>
                  <a:gd name="connsiteX1820" fmla="*/ 1499769 w 7573213"/>
                  <a:gd name="connsiteY1820" fmla="*/ 587045 h 5227624"/>
                  <a:gd name="connsiteX1821" fmla="*/ 1494739 w 7573213"/>
                  <a:gd name="connsiteY1821" fmla="*/ 587197 h 5227624"/>
                  <a:gd name="connsiteX1822" fmla="*/ 1492377 w 7573213"/>
                  <a:gd name="connsiteY1822" fmla="*/ 585216 h 5227624"/>
                  <a:gd name="connsiteX1823" fmla="*/ 1487348 w 7573213"/>
                  <a:gd name="connsiteY1823" fmla="*/ 585826 h 5227624"/>
                  <a:gd name="connsiteX1824" fmla="*/ 1478814 w 7573213"/>
                  <a:gd name="connsiteY1824" fmla="*/ 585368 h 5227624"/>
                  <a:gd name="connsiteX1825" fmla="*/ 1475918 w 7573213"/>
                  <a:gd name="connsiteY1825" fmla="*/ 589636 h 5227624"/>
                  <a:gd name="connsiteX1826" fmla="*/ 1475384 w 7573213"/>
                  <a:gd name="connsiteY1826" fmla="*/ 600456 h 5227624"/>
                  <a:gd name="connsiteX1827" fmla="*/ 1476527 w 7573213"/>
                  <a:gd name="connsiteY1827" fmla="*/ 604571 h 5227624"/>
                  <a:gd name="connsiteX1828" fmla="*/ 1480337 w 7573213"/>
                  <a:gd name="connsiteY1828" fmla="*/ 607847 h 5227624"/>
                  <a:gd name="connsiteX1829" fmla="*/ 1483538 w 7573213"/>
                  <a:gd name="connsiteY1829" fmla="*/ 611276 h 5227624"/>
                  <a:gd name="connsiteX1830" fmla="*/ 1483385 w 7573213"/>
                  <a:gd name="connsiteY1830" fmla="*/ 612191 h 5227624"/>
                  <a:gd name="connsiteX1831" fmla="*/ 1473632 w 7573213"/>
                  <a:gd name="connsiteY1831" fmla="*/ 610743 h 5227624"/>
                  <a:gd name="connsiteX1832" fmla="*/ 1462430 w 7573213"/>
                  <a:gd name="connsiteY1832" fmla="*/ 622325 h 5227624"/>
                  <a:gd name="connsiteX1833" fmla="*/ 1458925 w 7573213"/>
                  <a:gd name="connsiteY1833" fmla="*/ 624383 h 5227624"/>
                  <a:gd name="connsiteX1834" fmla="*/ 1456868 w 7573213"/>
                  <a:gd name="connsiteY1834" fmla="*/ 624916 h 5227624"/>
                  <a:gd name="connsiteX1835" fmla="*/ 1456487 w 7573213"/>
                  <a:gd name="connsiteY1835" fmla="*/ 623392 h 5227624"/>
                  <a:gd name="connsiteX1836" fmla="*/ 1465479 w 7573213"/>
                  <a:gd name="connsiteY1836" fmla="*/ 611124 h 5227624"/>
                  <a:gd name="connsiteX1837" fmla="*/ 1467841 w 7573213"/>
                  <a:gd name="connsiteY1837" fmla="*/ 605638 h 5227624"/>
                  <a:gd name="connsiteX1838" fmla="*/ 1467612 w 7573213"/>
                  <a:gd name="connsiteY1838" fmla="*/ 601523 h 5227624"/>
                  <a:gd name="connsiteX1839" fmla="*/ 1469746 w 7573213"/>
                  <a:gd name="connsiteY1839" fmla="*/ 588493 h 5227624"/>
                  <a:gd name="connsiteX1840" fmla="*/ 1468526 w 7573213"/>
                  <a:gd name="connsiteY1840" fmla="*/ 584759 h 5227624"/>
                  <a:gd name="connsiteX1841" fmla="*/ 1467307 w 7573213"/>
                  <a:gd name="connsiteY1841" fmla="*/ 583159 h 5227624"/>
                  <a:gd name="connsiteX1842" fmla="*/ 1463345 w 7573213"/>
                  <a:gd name="connsiteY1842" fmla="*/ 584454 h 5227624"/>
                  <a:gd name="connsiteX1843" fmla="*/ 1460449 w 7573213"/>
                  <a:gd name="connsiteY1843" fmla="*/ 586511 h 5227624"/>
                  <a:gd name="connsiteX1844" fmla="*/ 1457401 w 7573213"/>
                  <a:gd name="connsiteY1844" fmla="*/ 587426 h 5227624"/>
                  <a:gd name="connsiteX1845" fmla="*/ 1453210 w 7573213"/>
                  <a:gd name="connsiteY1845" fmla="*/ 591464 h 5227624"/>
                  <a:gd name="connsiteX1846" fmla="*/ 1449476 w 7573213"/>
                  <a:gd name="connsiteY1846" fmla="*/ 598475 h 5227624"/>
                  <a:gd name="connsiteX1847" fmla="*/ 1444599 w 7573213"/>
                  <a:gd name="connsiteY1847" fmla="*/ 613334 h 5227624"/>
                  <a:gd name="connsiteX1848" fmla="*/ 1440866 w 7573213"/>
                  <a:gd name="connsiteY1848" fmla="*/ 618744 h 5227624"/>
                  <a:gd name="connsiteX1849" fmla="*/ 1440789 w 7573213"/>
                  <a:gd name="connsiteY1849" fmla="*/ 613334 h 5227624"/>
                  <a:gd name="connsiteX1850" fmla="*/ 1442923 w 7573213"/>
                  <a:gd name="connsiteY1850" fmla="*/ 605866 h 5227624"/>
                  <a:gd name="connsiteX1851" fmla="*/ 1443990 w 7573213"/>
                  <a:gd name="connsiteY1851" fmla="*/ 594360 h 5227624"/>
                  <a:gd name="connsiteX1852" fmla="*/ 1442619 w 7573213"/>
                  <a:gd name="connsiteY1852" fmla="*/ 592836 h 5227624"/>
                  <a:gd name="connsiteX1853" fmla="*/ 1423644 w 7573213"/>
                  <a:gd name="connsiteY1853" fmla="*/ 596722 h 5227624"/>
                  <a:gd name="connsiteX1854" fmla="*/ 1417472 w 7573213"/>
                  <a:gd name="connsiteY1854" fmla="*/ 602666 h 5227624"/>
                  <a:gd name="connsiteX1855" fmla="*/ 1416406 w 7573213"/>
                  <a:gd name="connsiteY1855" fmla="*/ 605180 h 5227624"/>
                  <a:gd name="connsiteX1856" fmla="*/ 1416253 w 7573213"/>
                  <a:gd name="connsiteY1856" fmla="*/ 607619 h 5227624"/>
                  <a:gd name="connsiteX1857" fmla="*/ 1415643 w 7573213"/>
                  <a:gd name="connsiteY1857" fmla="*/ 609448 h 5227624"/>
                  <a:gd name="connsiteX1858" fmla="*/ 1411453 w 7573213"/>
                  <a:gd name="connsiteY1858" fmla="*/ 612038 h 5227624"/>
                  <a:gd name="connsiteX1859" fmla="*/ 1406957 w 7573213"/>
                  <a:gd name="connsiteY1859" fmla="*/ 612419 h 5227624"/>
                  <a:gd name="connsiteX1860" fmla="*/ 1403375 w 7573213"/>
                  <a:gd name="connsiteY1860" fmla="*/ 612191 h 5227624"/>
                  <a:gd name="connsiteX1861" fmla="*/ 1401013 w 7573213"/>
                  <a:gd name="connsiteY1861" fmla="*/ 614248 h 5227624"/>
                  <a:gd name="connsiteX1862" fmla="*/ 1401470 w 7573213"/>
                  <a:gd name="connsiteY1862" fmla="*/ 618058 h 5227624"/>
                  <a:gd name="connsiteX1863" fmla="*/ 1406271 w 7573213"/>
                  <a:gd name="connsiteY1863" fmla="*/ 621792 h 5227624"/>
                  <a:gd name="connsiteX1864" fmla="*/ 1412748 w 7573213"/>
                  <a:gd name="connsiteY1864" fmla="*/ 624764 h 5227624"/>
                  <a:gd name="connsiteX1865" fmla="*/ 1410538 w 7573213"/>
                  <a:gd name="connsiteY1865" fmla="*/ 626212 h 5227624"/>
                  <a:gd name="connsiteX1866" fmla="*/ 1402232 w 7573213"/>
                  <a:gd name="connsiteY1866" fmla="*/ 625678 h 5227624"/>
                  <a:gd name="connsiteX1867" fmla="*/ 1395908 w 7573213"/>
                  <a:gd name="connsiteY1867" fmla="*/ 622706 h 5227624"/>
                  <a:gd name="connsiteX1868" fmla="*/ 1391945 w 7573213"/>
                  <a:gd name="connsiteY1868" fmla="*/ 617677 h 5227624"/>
                  <a:gd name="connsiteX1869" fmla="*/ 1388593 w 7573213"/>
                  <a:gd name="connsiteY1869" fmla="*/ 615239 h 5227624"/>
                  <a:gd name="connsiteX1870" fmla="*/ 1387297 w 7573213"/>
                  <a:gd name="connsiteY1870" fmla="*/ 615544 h 5227624"/>
                  <a:gd name="connsiteX1871" fmla="*/ 1384478 w 7573213"/>
                  <a:gd name="connsiteY1871" fmla="*/ 618134 h 5227624"/>
                  <a:gd name="connsiteX1872" fmla="*/ 1380287 w 7573213"/>
                  <a:gd name="connsiteY1872" fmla="*/ 625450 h 5227624"/>
                  <a:gd name="connsiteX1873" fmla="*/ 1380134 w 7573213"/>
                  <a:gd name="connsiteY1873" fmla="*/ 631698 h 5227624"/>
                  <a:gd name="connsiteX1874" fmla="*/ 1381734 w 7573213"/>
                  <a:gd name="connsiteY1874" fmla="*/ 635203 h 5227624"/>
                  <a:gd name="connsiteX1875" fmla="*/ 1381125 w 7573213"/>
                  <a:gd name="connsiteY1875" fmla="*/ 636803 h 5227624"/>
                  <a:gd name="connsiteX1876" fmla="*/ 1365733 w 7573213"/>
                  <a:gd name="connsiteY1876" fmla="*/ 640613 h 5227624"/>
                  <a:gd name="connsiteX1877" fmla="*/ 1359637 w 7573213"/>
                  <a:gd name="connsiteY1877" fmla="*/ 647319 h 5227624"/>
                  <a:gd name="connsiteX1878" fmla="*/ 1357427 w 7573213"/>
                  <a:gd name="connsiteY1878" fmla="*/ 655549 h 5227624"/>
                  <a:gd name="connsiteX1879" fmla="*/ 1353617 w 7573213"/>
                  <a:gd name="connsiteY1879" fmla="*/ 660806 h 5227624"/>
                  <a:gd name="connsiteX1880" fmla="*/ 1343559 w 7573213"/>
                  <a:gd name="connsiteY1880" fmla="*/ 667969 h 5227624"/>
                  <a:gd name="connsiteX1881" fmla="*/ 1333957 w 7573213"/>
                  <a:gd name="connsiteY1881" fmla="*/ 668426 h 5227624"/>
                  <a:gd name="connsiteX1882" fmla="*/ 1324966 w 7573213"/>
                  <a:gd name="connsiteY1882" fmla="*/ 672465 h 5227624"/>
                  <a:gd name="connsiteX1883" fmla="*/ 1322222 w 7573213"/>
                  <a:gd name="connsiteY1883" fmla="*/ 674675 h 5227624"/>
                  <a:gd name="connsiteX1884" fmla="*/ 1319632 w 7573213"/>
                  <a:gd name="connsiteY1884" fmla="*/ 678637 h 5227624"/>
                  <a:gd name="connsiteX1885" fmla="*/ 1320089 w 7573213"/>
                  <a:gd name="connsiteY1885" fmla="*/ 681457 h 5227624"/>
                  <a:gd name="connsiteX1886" fmla="*/ 1322375 w 7573213"/>
                  <a:gd name="connsiteY1886" fmla="*/ 683057 h 5227624"/>
                  <a:gd name="connsiteX1887" fmla="*/ 1346302 w 7573213"/>
                  <a:gd name="connsiteY1887" fmla="*/ 683514 h 5227624"/>
                  <a:gd name="connsiteX1888" fmla="*/ 1354989 w 7573213"/>
                  <a:gd name="connsiteY1888" fmla="*/ 682066 h 5227624"/>
                  <a:gd name="connsiteX1889" fmla="*/ 1357122 w 7573213"/>
                  <a:gd name="connsiteY1889" fmla="*/ 682523 h 5227624"/>
                  <a:gd name="connsiteX1890" fmla="*/ 1357960 w 7573213"/>
                  <a:gd name="connsiteY1890" fmla="*/ 683438 h 5227624"/>
                  <a:gd name="connsiteX1891" fmla="*/ 1360627 w 7573213"/>
                  <a:gd name="connsiteY1891" fmla="*/ 684352 h 5227624"/>
                  <a:gd name="connsiteX1892" fmla="*/ 1359865 w 7573213"/>
                  <a:gd name="connsiteY1892" fmla="*/ 685724 h 5227624"/>
                  <a:gd name="connsiteX1893" fmla="*/ 1356969 w 7573213"/>
                  <a:gd name="connsiteY1893" fmla="*/ 685724 h 5227624"/>
                  <a:gd name="connsiteX1894" fmla="*/ 1351483 w 7573213"/>
                  <a:gd name="connsiteY1894" fmla="*/ 686791 h 5227624"/>
                  <a:gd name="connsiteX1895" fmla="*/ 1342111 w 7573213"/>
                  <a:gd name="connsiteY1895" fmla="*/ 689610 h 5227624"/>
                  <a:gd name="connsiteX1896" fmla="*/ 1336548 w 7573213"/>
                  <a:gd name="connsiteY1896" fmla="*/ 690524 h 5227624"/>
                  <a:gd name="connsiteX1897" fmla="*/ 1333195 w 7573213"/>
                  <a:gd name="connsiteY1897" fmla="*/ 690448 h 5227624"/>
                  <a:gd name="connsiteX1898" fmla="*/ 1323746 w 7573213"/>
                  <a:gd name="connsiteY1898" fmla="*/ 687019 h 5227624"/>
                  <a:gd name="connsiteX1899" fmla="*/ 1314755 w 7573213"/>
                  <a:gd name="connsiteY1899" fmla="*/ 688162 h 5227624"/>
                  <a:gd name="connsiteX1900" fmla="*/ 1307592 w 7573213"/>
                  <a:gd name="connsiteY1900" fmla="*/ 693039 h 5227624"/>
                  <a:gd name="connsiteX1901" fmla="*/ 1306525 w 7573213"/>
                  <a:gd name="connsiteY1901" fmla="*/ 695401 h 5227624"/>
                  <a:gd name="connsiteX1902" fmla="*/ 1309802 w 7573213"/>
                  <a:gd name="connsiteY1902" fmla="*/ 704469 h 5227624"/>
                  <a:gd name="connsiteX1903" fmla="*/ 1312088 w 7573213"/>
                  <a:gd name="connsiteY1903" fmla="*/ 707212 h 5227624"/>
                  <a:gd name="connsiteX1904" fmla="*/ 1314907 w 7573213"/>
                  <a:gd name="connsiteY1904" fmla="*/ 707898 h 5227624"/>
                  <a:gd name="connsiteX1905" fmla="*/ 1314145 w 7573213"/>
                  <a:gd name="connsiteY1905" fmla="*/ 709879 h 5227624"/>
                  <a:gd name="connsiteX1906" fmla="*/ 1311707 w 7573213"/>
                  <a:gd name="connsiteY1906" fmla="*/ 711632 h 5227624"/>
                  <a:gd name="connsiteX1907" fmla="*/ 1309726 w 7573213"/>
                  <a:gd name="connsiteY1907" fmla="*/ 713918 h 5227624"/>
                  <a:gd name="connsiteX1908" fmla="*/ 1311783 w 7573213"/>
                  <a:gd name="connsiteY1908" fmla="*/ 721766 h 5227624"/>
                  <a:gd name="connsiteX1909" fmla="*/ 1309802 w 7573213"/>
                  <a:gd name="connsiteY1909" fmla="*/ 721462 h 5227624"/>
                  <a:gd name="connsiteX1910" fmla="*/ 1304392 w 7573213"/>
                  <a:gd name="connsiteY1910" fmla="*/ 712165 h 5227624"/>
                  <a:gd name="connsiteX1911" fmla="*/ 1302182 w 7573213"/>
                  <a:gd name="connsiteY1911" fmla="*/ 700735 h 5227624"/>
                  <a:gd name="connsiteX1912" fmla="*/ 1301191 w 7573213"/>
                  <a:gd name="connsiteY1912" fmla="*/ 699516 h 5227624"/>
                  <a:gd name="connsiteX1913" fmla="*/ 1300048 w 7573213"/>
                  <a:gd name="connsiteY1913" fmla="*/ 698830 h 5227624"/>
                  <a:gd name="connsiteX1914" fmla="*/ 1293952 w 7573213"/>
                  <a:gd name="connsiteY1914" fmla="*/ 701954 h 5227624"/>
                  <a:gd name="connsiteX1915" fmla="*/ 1286409 w 7573213"/>
                  <a:gd name="connsiteY1915" fmla="*/ 703097 h 5227624"/>
                  <a:gd name="connsiteX1916" fmla="*/ 1279855 w 7573213"/>
                  <a:gd name="connsiteY1916" fmla="*/ 707136 h 5227624"/>
                  <a:gd name="connsiteX1917" fmla="*/ 1273226 w 7573213"/>
                  <a:gd name="connsiteY1917" fmla="*/ 709422 h 5227624"/>
                  <a:gd name="connsiteX1918" fmla="*/ 1272311 w 7573213"/>
                  <a:gd name="connsiteY1918" fmla="*/ 711556 h 5227624"/>
                  <a:gd name="connsiteX1919" fmla="*/ 1274750 w 7573213"/>
                  <a:gd name="connsiteY1919" fmla="*/ 713689 h 5227624"/>
                  <a:gd name="connsiteX1920" fmla="*/ 1284427 w 7573213"/>
                  <a:gd name="connsiteY1920" fmla="*/ 714756 h 5227624"/>
                  <a:gd name="connsiteX1921" fmla="*/ 1285037 w 7573213"/>
                  <a:gd name="connsiteY1921" fmla="*/ 717347 h 5227624"/>
                  <a:gd name="connsiteX1922" fmla="*/ 1280617 w 7573213"/>
                  <a:gd name="connsiteY1922" fmla="*/ 718795 h 5227624"/>
                  <a:gd name="connsiteX1923" fmla="*/ 1276502 w 7573213"/>
                  <a:gd name="connsiteY1923" fmla="*/ 719252 h 5227624"/>
                  <a:gd name="connsiteX1924" fmla="*/ 1271549 w 7573213"/>
                  <a:gd name="connsiteY1924" fmla="*/ 716509 h 5227624"/>
                  <a:gd name="connsiteX1925" fmla="*/ 1266139 w 7573213"/>
                  <a:gd name="connsiteY1925" fmla="*/ 715747 h 5227624"/>
                  <a:gd name="connsiteX1926" fmla="*/ 1262863 w 7573213"/>
                  <a:gd name="connsiteY1926" fmla="*/ 716890 h 5227624"/>
                  <a:gd name="connsiteX1927" fmla="*/ 1253185 w 7573213"/>
                  <a:gd name="connsiteY1927" fmla="*/ 726491 h 5227624"/>
                  <a:gd name="connsiteX1928" fmla="*/ 1254024 w 7573213"/>
                  <a:gd name="connsiteY1928" fmla="*/ 730453 h 5227624"/>
                  <a:gd name="connsiteX1929" fmla="*/ 1252499 w 7573213"/>
                  <a:gd name="connsiteY1929" fmla="*/ 735330 h 5227624"/>
                  <a:gd name="connsiteX1930" fmla="*/ 1255319 w 7573213"/>
                  <a:gd name="connsiteY1930" fmla="*/ 736092 h 5227624"/>
                  <a:gd name="connsiteX1931" fmla="*/ 1262558 w 7573213"/>
                  <a:gd name="connsiteY1931" fmla="*/ 734797 h 5227624"/>
                  <a:gd name="connsiteX1932" fmla="*/ 1272692 w 7573213"/>
                  <a:gd name="connsiteY1932" fmla="*/ 729386 h 5227624"/>
                  <a:gd name="connsiteX1933" fmla="*/ 1274369 w 7573213"/>
                  <a:gd name="connsiteY1933" fmla="*/ 731444 h 5227624"/>
                  <a:gd name="connsiteX1934" fmla="*/ 1272007 w 7573213"/>
                  <a:gd name="connsiteY1934" fmla="*/ 733196 h 5227624"/>
                  <a:gd name="connsiteX1935" fmla="*/ 1269416 w 7573213"/>
                  <a:gd name="connsiteY1935" fmla="*/ 736625 h 5227624"/>
                  <a:gd name="connsiteX1936" fmla="*/ 1270559 w 7573213"/>
                  <a:gd name="connsiteY1936" fmla="*/ 740054 h 5227624"/>
                  <a:gd name="connsiteX1937" fmla="*/ 1274673 w 7573213"/>
                  <a:gd name="connsiteY1937" fmla="*/ 743941 h 5227624"/>
                  <a:gd name="connsiteX1938" fmla="*/ 1279855 w 7573213"/>
                  <a:gd name="connsiteY1938" fmla="*/ 745769 h 5227624"/>
                  <a:gd name="connsiteX1939" fmla="*/ 1286561 w 7573213"/>
                  <a:gd name="connsiteY1939" fmla="*/ 744017 h 5227624"/>
                  <a:gd name="connsiteX1940" fmla="*/ 1287780 w 7573213"/>
                  <a:gd name="connsiteY1940" fmla="*/ 745388 h 5227624"/>
                  <a:gd name="connsiteX1941" fmla="*/ 1283284 w 7573213"/>
                  <a:gd name="connsiteY1941" fmla="*/ 750418 h 5227624"/>
                  <a:gd name="connsiteX1942" fmla="*/ 1283970 w 7573213"/>
                  <a:gd name="connsiteY1942" fmla="*/ 756666 h 5227624"/>
                  <a:gd name="connsiteX1943" fmla="*/ 1282370 w 7573213"/>
                  <a:gd name="connsiteY1943" fmla="*/ 756437 h 5227624"/>
                  <a:gd name="connsiteX1944" fmla="*/ 1279017 w 7573213"/>
                  <a:gd name="connsiteY1944" fmla="*/ 749960 h 5227624"/>
                  <a:gd name="connsiteX1945" fmla="*/ 1276807 w 7573213"/>
                  <a:gd name="connsiteY1945" fmla="*/ 748436 h 5227624"/>
                  <a:gd name="connsiteX1946" fmla="*/ 1272159 w 7573213"/>
                  <a:gd name="connsiteY1946" fmla="*/ 747827 h 5227624"/>
                  <a:gd name="connsiteX1947" fmla="*/ 1265682 w 7573213"/>
                  <a:gd name="connsiteY1947" fmla="*/ 743179 h 5227624"/>
                  <a:gd name="connsiteX1948" fmla="*/ 1259510 w 7573213"/>
                  <a:gd name="connsiteY1948" fmla="*/ 741883 h 5227624"/>
                  <a:gd name="connsiteX1949" fmla="*/ 1251433 w 7573213"/>
                  <a:gd name="connsiteY1949" fmla="*/ 746836 h 5227624"/>
                  <a:gd name="connsiteX1950" fmla="*/ 1244574 w 7573213"/>
                  <a:gd name="connsiteY1950" fmla="*/ 754228 h 5227624"/>
                  <a:gd name="connsiteX1951" fmla="*/ 1243051 w 7573213"/>
                  <a:gd name="connsiteY1951" fmla="*/ 757199 h 5227624"/>
                  <a:gd name="connsiteX1952" fmla="*/ 1239622 w 7573213"/>
                  <a:gd name="connsiteY1952" fmla="*/ 759943 h 5227624"/>
                  <a:gd name="connsiteX1953" fmla="*/ 1239317 w 7573213"/>
                  <a:gd name="connsiteY1953" fmla="*/ 761695 h 5227624"/>
                  <a:gd name="connsiteX1954" fmla="*/ 1240764 w 7573213"/>
                  <a:gd name="connsiteY1954" fmla="*/ 762686 h 5227624"/>
                  <a:gd name="connsiteX1955" fmla="*/ 1244727 w 7573213"/>
                  <a:gd name="connsiteY1955" fmla="*/ 761924 h 5227624"/>
                  <a:gd name="connsiteX1956" fmla="*/ 1254099 w 7573213"/>
                  <a:gd name="connsiteY1956" fmla="*/ 761848 h 5227624"/>
                  <a:gd name="connsiteX1957" fmla="*/ 1272540 w 7573213"/>
                  <a:gd name="connsiteY1957" fmla="*/ 762610 h 5227624"/>
                  <a:gd name="connsiteX1958" fmla="*/ 1277798 w 7573213"/>
                  <a:gd name="connsiteY1958" fmla="*/ 763295 h 5227624"/>
                  <a:gd name="connsiteX1959" fmla="*/ 1277112 w 7573213"/>
                  <a:gd name="connsiteY1959" fmla="*/ 766115 h 5227624"/>
                  <a:gd name="connsiteX1960" fmla="*/ 1252271 w 7573213"/>
                  <a:gd name="connsiteY1960" fmla="*/ 766648 h 5227624"/>
                  <a:gd name="connsiteX1961" fmla="*/ 1245489 w 7573213"/>
                  <a:gd name="connsiteY1961" fmla="*/ 768020 h 5227624"/>
                  <a:gd name="connsiteX1962" fmla="*/ 1240536 w 7573213"/>
                  <a:gd name="connsiteY1962" fmla="*/ 770001 h 5227624"/>
                  <a:gd name="connsiteX1963" fmla="*/ 1235354 w 7573213"/>
                  <a:gd name="connsiteY1963" fmla="*/ 768934 h 5227624"/>
                  <a:gd name="connsiteX1964" fmla="*/ 1230173 w 7573213"/>
                  <a:gd name="connsiteY1964" fmla="*/ 772058 h 5227624"/>
                  <a:gd name="connsiteX1965" fmla="*/ 1226439 w 7573213"/>
                  <a:gd name="connsiteY1965" fmla="*/ 771525 h 5227624"/>
                  <a:gd name="connsiteX1966" fmla="*/ 1223010 w 7573213"/>
                  <a:gd name="connsiteY1966" fmla="*/ 774573 h 5227624"/>
                  <a:gd name="connsiteX1967" fmla="*/ 1217600 w 7573213"/>
                  <a:gd name="connsiteY1967" fmla="*/ 781507 h 5227624"/>
                  <a:gd name="connsiteX1968" fmla="*/ 1214780 w 7573213"/>
                  <a:gd name="connsiteY1968" fmla="*/ 781812 h 5227624"/>
                  <a:gd name="connsiteX1969" fmla="*/ 1211580 w 7573213"/>
                  <a:gd name="connsiteY1969" fmla="*/ 783260 h 5227624"/>
                  <a:gd name="connsiteX1970" fmla="*/ 1208684 w 7573213"/>
                  <a:gd name="connsiteY1970" fmla="*/ 785241 h 5227624"/>
                  <a:gd name="connsiteX1971" fmla="*/ 1210742 w 7573213"/>
                  <a:gd name="connsiteY1971" fmla="*/ 788822 h 5227624"/>
                  <a:gd name="connsiteX1972" fmla="*/ 1218971 w 7573213"/>
                  <a:gd name="connsiteY1972" fmla="*/ 790956 h 5227624"/>
                  <a:gd name="connsiteX1973" fmla="*/ 1220648 w 7573213"/>
                  <a:gd name="connsiteY1973" fmla="*/ 792556 h 5227624"/>
                  <a:gd name="connsiteX1974" fmla="*/ 1213942 w 7573213"/>
                  <a:gd name="connsiteY1974" fmla="*/ 793318 h 5227624"/>
                  <a:gd name="connsiteX1975" fmla="*/ 1207541 w 7573213"/>
                  <a:gd name="connsiteY1975" fmla="*/ 792480 h 5227624"/>
                  <a:gd name="connsiteX1976" fmla="*/ 1203579 w 7573213"/>
                  <a:gd name="connsiteY1976" fmla="*/ 795909 h 5227624"/>
                  <a:gd name="connsiteX1977" fmla="*/ 1200912 w 7573213"/>
                  <a:gd name="connsiteY1977" fmla="*/ 797662 h 5227624"/>
                  <a:gd name="connsiteX1978" fmla="*/ 1195578 w 7573213"/>
                  <a:gd name="connsiteY1978" fmla="*/ 798500 h 5227624"/>
                  <a:gd name="connsiteX1979" fmla="*/ 1191692 w 7573213"/>
                  <a:gd name="connsiteY1979" fmla="*/ 802386 h 5227624"/>
                  <a:gd name="connsiteX1980" fmla="*/ 1190853 w 7573213"/>
                  <a:gd name="connsiteY1980" fmla="*/ 809092 h 5227624"/>
                  <a:gd name="connsiteX1981" fmla="*/ 1187501 w 7573213"/>
                  <a:gd name="connsiteY1981" fmla="*/ 808939 h 5227624"/>
                  <a:gd name="connsiteX1982" fmla="*/ 1186129 w 7573213"/>
                  <a:gd name="connsiteY1982" fmla="*/ 815873 h 5227624"/>
                  <a:gd name="connsiteX1983" fmla="*/ 1188034 w 7573213"/>
                  <a:gd name="connsiteY1983" fmla="*/ 828675 h 5227624"/>
                  <a:gd name="connsiteX1984" fmla="*/ 1197102 w 7573213"/>
                  <a:gd name="connsiteY1984" fmla="*/ 828294 h 5227624"/>
                  <a:gd name="connsiteX1985" fmla="*/ 1199617 w 7573213"/>
                  <a:gd name="connsiteY1985" fmla="*/ 827303 h 5227624"/>
                  <a:gd name="connsiteX1986" fmla="*/ 1202817 w 7573213"/>
                  <a:gd name="connsiteY1986" fmla="*/ 827303 h 5227624"/>
                  <a:gd name="connsiteX1987" fmla="*/ 1209827 w 7573213"/>
                  <a:gd name="connsiteY1987" fmla="*/ 825932 h 5227624"/>
                  <a:gd name="connsiteX1988" fmla="*/ 1221181 w 7573213"/>
                  <a:gd name="connsiteY1988" fmla="*/ 822960 h 5227624"/>
                  <a:gd name="connsiteX1989" fmla="*/ 1223467 w 7573213"/>
                  <a:gd name="connsiteY1989" fmla="*/ 824408 h 5227624"/>
                  <a:gd name="connsiteX1990" fmla="*/ 1218971 w 7573213"/>
                  <a:gd name="connsiteY1990" fmla="*/ 827608 h 5227624"/>
                  <a:gd name="connsiteX1991" fmla="*/ 1212875 w 7573213"/>
                  <a:gd name="connsiteY1991" fmla="*/ 829285 h 5227624"/>
                  <a:gd name="connsiteX1992" fmla="*/ 1209599 w 7573213"/>
                  <a:gd name="connsiteY1992" fmla="*/ 831875 h 5227624"/>
                  <a:gd name="connsiteX1993" fmla="*/ 1198473 w 7573213"/>
                  <a:gd name="connsiteY1993" fmla="*/ 831723 h 5227624"/>
                  <a:gd name="connsiteX1994" fmla="*/ 1175080 w 7573213"/>
                  <a:gd name="connsiteY1994" fmla="*/ 836981 h 5227624"/>
                  <a:gd name="connsiteX1995" fmla="*/ 1175461 w 7573213"/>
                  <a:gd name="connsiteY1995" fmla="*/ 838962 h 5227624"/>
                  <a:gd name="connsiteX1996" fmla="*/ 1182548 w 7573213"/>
                  <a:gd name="connsiteY1996" fmla="*/ 842086 h 5227624"/>
                  <a:gd name="connsiteX1997" fmla="*/ 1184758 w 7573213"/>
                  <a:gd name="connsiteY1997" fmla="*/ 846125 h 5227624"/>
                  <a:gd name="connsiteX1998" fmla="*/ 1182776 w 7573213"/>
                  <a:gd name="connsiteY1998" fmla="*/ 847039 h 5227624"/>
                  <a:gd name="connsiteX1999" fmla="*/ 1176376 w 7573213"/>
                  <a:gd name="connsiteY1999" fmla="*/ 846353 h 5227624"/>
                  <a:gd name="connsiteX2000" fmla="*/ 1171423 w 7573213"/>
                  <a:gd name="connsiteY2000" fmla="*/ 849554 h 5227624"/>
                  <a:gd name="connsiteX2001" fmla="*/ 1168984 w 7573213"/>
                  <a:gd name="connsiteY2001" fmla="*/ 855574 h 5227624"/>
                  <a:gd name="connsiteX2002" fmla="*/ 1158011 w 7573213"/>
                  <a:gd name="connsiteY2002" fmla="*/ 866699 h 5227624"/>
                  <a:gd name="connsiteX2003" fmla="*/ 1155268 w 7573213"/>
                  <a:gd name="connsiteY2003" fmla="*/ 870661 h 5227624"/>
                  <a:gd name="connsiteX2004" fmla="*/ 1152677 w 7573213"/>
                  <a:gd name="connsiteY2004" fmla="*/ 875767 h 5227624"/>
                  <a:gd name="connsiteX2005" fmla="*/ 1149477 w 7573213"/>
                  <a:gd name="connsiteY2005" fmla="*/ 883539 h 5227624"/>
                  <a:gd name="connsiteX2006" fmla="*/ 1149858 w 7573213"/>
                  <a:gd name="connsiteY2006" fmla="*/ 888797 h 5227624"/>
                  <a:gd name="connsiteX2007" fmla="*/ 1152449 w 7573213"/>
                  <a:gd name="connsiteY2007" fmla="*/ 890930 h 5227624"/>
                  <a:gd name="connsiteX2008" fmla="*/ 1154887 w 7573213"/>
                  <a:gd name="connsiteY2008" fmla="*/ 890245 h 5227624"/>
                  <a:gd name="connsiteX2009" fmla="*/ 1157630 w 7573213"/>
                  <a:gd name="connsiteY2009" fmla="*/ 891235 h 5227624"/>
                  <a:gd name="connsiteX2010" fmla="*/ 1158774 w 7573213"/>
                  <a:gd name="connsiteY2010" fmla="*/ 894131 h 5227624"/>
                  <a:gd name="connsiteX2011" fmla="*/ 1160831 w 7573213"/>
                  <a:gd name="connsiteY2011" fmla="*/ 894740 h 5227624"/>
                  <a:gd name="connsiteX2012" fmla="*/ 1164564 w 7573213"/>
                  <a:gd name="connsiteY2012" fmla="*/ 894055 h 5227624"/>
                  <a:gd name="connsiteX2013" fmla="*/ 1172413 w 7573213"/>
                  <a:gd name="connsiteY2013" fmla="*/ 889559 h 5227624"/>
                  <a:gd name="connsiteX2014" fmla="*/ 1176452 w 7573213"/>
                  <a:gd name="connsiteY2014" fmla="*/ 886358 h 5227624"/>
                  <a:gd name="connsiteX2015" fmla="*/ 1180186 w 7573213"/>
                  <a:gd name="connsiteY2015" fmla="*/ 884987 h 5227624"/>
                  <a:gd name="connsiteX2016" fmla="*/ 1173328 w 7573213"/>
                  <a:gd name="connsiteY2016" fmla="*/ 892835 h 5227624"/>
                  <a:gd name="connsiteX2017" fmla="*/ 1164412 w 7573213"/>
                  <a:gd name="connsiteY2017" fmla="*/ 899998 h 5227624"/>
                  <a:gd name="connsiteX2018" fmla="*/ 1156563 w 7573213"/>
                  <a:gd name="connsiteY2018" fmla="*/ 900836 h 5227624"/>
                  <a:gd name="connsiteX2019" fmla="*/ 1153439 w 7573213"/>
                  <a:gd name="connsiteY2019" fmla="*/ 897179 h 5227624"/>
                  <a:gd name="connsiteX2020" fmla="*/ 1150925 w 7573213"/>
                  <a:gd name="connsiteY2020" fmla="*/ 895045 h 5227624"/>
                  <a:gd name="connsiteX2021" fmla="*/ 1124864 w 7573213"/>
                  <a:gd name="connsiteY2021" fmla="*/ 907771 h 5227624"/>
                  <a:gd name="connsiteX2022" fmla="*/ 1119454 w 7573213"/>
                  <a:gd name="connsiteY2022" fmla="*/ 912038 h 5227624"/>
                  <a:gd name="connsiteX2023" fmla="*/ 1117702 w 7573213"/>
                  <a:gd name="connsiteY2023" fmla="*/ 916838 h 5227624"/>
                  <a:gd name="connsiteX2024" fmla="*/ 1117397 w 7573213"/>
                  <a:gd name="connsiteY2024" fmla="*/ 921487 h 5227624"/>
                  <a:gd name="connsiteX2025" fmla="*/ 1121131 w 7573213"/>
                  <a:gd name="connsiteY2025" fmla="*/ 920344 h 5227624"/>
                  <a:gd name="connsiteX2026" fmla="*/ 1127684 w 7573213"/>
                  <a:gd name="connsiteY2026" fmla="*/ 917524 h 5227624"/>
                  <a:gd name="connsiteX2027" fmla="*/ 1130427 w 7573213"/>
                  <a:gd name="connsiteY2027" fmla="*/ 917829 h 5227624"/>
                  <a:gd name="connsiteX2028" fmla="*/ 1126236 w 7573213"/>
                  <a:gd name="connsiteY2028" fmla="*/ 922096 h 5227624"/>
                  <a:gd name="connsiteX2029" fmla="*/ 1118769 w 7573213"/>
                  <a:gd name="connsiteY2029" fmla="*/ 925754 h 5227624"/>
                  <a:gd name="connsiteX2030" fmla="*/ 1114653 w 7573213"/>
                  <a:gd name="connsiteY2030" fmla="*/ 926135 h 5227624"/>
                  <a:gd name="connsiteX2031" fmla="*/ 1109396 w 7573213"/>
                  <a:gd name="connsiteY2031" fmla="*/ 930173 h 5227624"/>
                  <a:gd name="connsiteX2032" fmla="*/ 1103300 w 7573213"/>
                  <a:gd name="connsiteY2032" fmla="*/ 932459 h 5227624"/>
                  <a:gd name="connsiteX2033" fmla="*/ 1099490 w 7573213"/>
                  <a:gd name="connsiteY2033" fmla="*/ 937641 h 5227624"/>
                  <a:gd name="connsiteX2034" fmla="*/ 1089127 w 7573213"/>
                  <a:gd name="connsiteY2034" fmla="*/ 942289 h 5227624"/>
                  <a:gd name="connsiteX2035" fmla="*/ 1076325 w 7573213"/>
                  <a:gd name="connsiteY2035" fmla="*/ 956996 h 5227624"/>
                  <a:gd name="connsiteX2036" fmla="*/ 1067562 w 7573213"/>
                  <a:gd name="connsiteY2036" fmla="*/ 962939 h 5227624"/>
                  <a:gd name="connsiteX2037" fmla="*/ 1064819 w 7573213"/>
                  <a:gd name="connsiteY2037" fmla="*/ 969112 h 5227624"/>
                  <a:gd name="connsiteX2038" fmla="*/ 1061923 w 7573213"/>
                  <a:gd name="connsiteY2038" fmla="*/ 973074 h 5227624"/>
                  <a:gd name="connsiteX2039" fmla="*/ 1055904 w 7573213"/>
                  <a:gd name="connsiteY2039" fmla="*/ 976274 h 5227624"/>
                  <a:gd name="connsiteX2040" fmla="*/ 1052246 w 7573213"/>
                  <a:gd name="connsiteY2040" fmla="*/ 980542 h 5227624"/>
                  <a:gd name="connsiteX2041" fmla="*/ 1050417 w 7573213"/>
                  <a:gd name="connsiteY2041" fmla="*/ 985952 h 5227624"/>
                  <a:gd name="connsiteX2042" fmla="*/ 1051484 w 7573213"/>
                  <a:gd name="connsiteY2042" fmla="*/ 987628 h 5227624"/>
                  <a:gd name="connsiteX2043" fmla="*/ 1053846 w 7573213"/>
                  <a:gd name="connsiteY2043" fmla="*/ 986485 h 5227624"/>
                  <a:gd name="connsiteX2044" fmla="*/ 1058189 w 7573213"/>
                  <a:gd name="connsiteY2044" fmla="*/ 986409 h 5227624"/>
                  <a:gd name="connsiteX2045" fmla="*/ 1060628 w 7573213"/>
                  <a:gd name="connsiteY2045" fmla="*/ 991438 h 5227624"/>
                  <a:gd name="connsiteX2046" fmla="*/ 1062990 w 7573213"/>
                  <a:gd name="connsiteY2046" fmla="*/ 993877 h 5227624"/>
                  <a:gd name="connsiteX2047" fmla="*/ 1064209 w 7573213"/>
                  <a:gd name="connsiteY2047" fmla="*/ 997153 h 5227624"/>
                  <a:gd name="connsiteX2048" fmla="*/ 1069314 w 7573213"/>
                  <a:gd name="connsiteY2048" fmla="*/ 997763 h 5227624"/>
                  <a:gd name="connsiteX2049" fmla="*/ 1080287 w 7573213"/>
                  <a:gd name="connsiteY2049" fmla="*/ 994181 h 5227624"/>
                  <a:gd name="connsiteX2050" fmla="*/ 1103452 w 7573213"/>
                  <a:gd name="connsiteY2050" fmla="*/ 982066 h 5227624"/>
                  <a:gd name="connsiteX2051" fmla="*/ 1107796 w 7573213"/>
                  <a:gd name="connsiteY2051" fmla="*/ 977494 h 5227624"/>
                  <a:gd name="connsiteX2052" fmla="*/ 1104595 w 7573213"/>
                  <a:gd name="connsiteY2052" fmla="*/ 974065 h 5227624"/>
                  <a:gd name="connsiteX2053" fmla="*/ 1102614 w 7573213"/>
                  <a:gd name="connsiteY2053" fmla="*/ 972845 h 5227624"/>
                  <a:gd name="connsiteX2054" fmla="*/ 1108862 w 7573213"/>
                  <a:gd name="connsiteY2054" fmla="*/ 968731 h 5227624"/>
                  <a:gd name="connsiteX2055" fmla="*/ 1114196 w 7573213"/>
                  <a:gd name="connsiteY2055" fmla="*/ 966140 h 5227624"/>
                  <a:gd name="connsiteX2056" fmla="*/ 1117854 w 7573213"/>
                  <a:gd name="connsiteY2056" fmla="*/ 965073 h 5227624"/>
                  <a:gd name="connsiteX2057" fmla="*/ 1122502 w 7573213"/>
                  <a:gd name="connsiteY2057" fmla="*/ 966521 h 5227624"/>
                  <a:gd name="connsiteX2058" fmla="*/ 1123645 w 7573213"/>
                  <a:gd name="connsiteY2058" fmla="*/ 967816 h 5227624"/>
                  <a:gd name="connsiteX2059" fmla="*/ 1117321 w 7573213"/>
                  <a:gd name="connsiteY2059" fmla="*/ 971169 h 5227624"/>
                  <a:gd name="connsiteX2060" fmla="*/ 1112748 w 7573213"/>
                  <a:gd name="connsiteY2060" fmla="*/ 974217 h 5227624"/>
                  <a:gd name="connsiteX2061" fmla="*/ 1114196 w 7573213"/>
                  <a:gd name="connsiteY2061" fmla="*/ 975512 h 5227624"/>
                  <a:gd name="connsiteX2062" fmla="*/ 1117854 w 7573213"/>
                  <a:gd name="connsiteY2062" fmla="*/ 975589 h 5227624"/>
                  <a:gd name="connsiteX2063" fmla="*/ 1119378 w 7573213"/>
                  <a:gd name="connsiteY2063" fmla="*/ 977951 h 5227624"/>
                  <a:gd name="connsiteX2064" fmla="*/ 1120292 w 7573213"/>
                  <a:gd name="connsiteY2064" fmla="*/ 979932 h 5227624"/>
                  <a:gd name="connsiteX2065" fmla="*/ 1114653 w 7573213"/>
                  <a:gd name="connsiteY2065" fmla="*/ 982447 h 5227624"/>
                  <a:gd name="connsiteX2066" fmla="*/ 1110539 w 7573213"/>
                  <a:gd name="connsiteY2066" fmla="*/ 985190 h 5227624"/>
                  <a:gd name="connsiteX2067" fmla="*/ 1104062 w 7573213"/>
                  <a:gd name="connsiteY2067" fmla="*/ 986485 h 5227624"/>
                  <a:gd name="connsiteX2068" fmla="*/ 1097356 w 7573213"/>
                  <a:gd name="connsiteY2068" fmla="*/ 989305 h 5227624"/>
                  <a:gd name="connsiteX2069" fmla="*/ 1095299 w 7573213"/>
                  <a:gd name="connsiteY2069" fmla="*/ 990905 h 5227624"/>
                  <a:gd name="connsiteX2070" fmla="*/ 1093241 w 7573213"/>
                  <a:gd name="connsiteY2070" fmla="*/ 995020 h 5227624"/>
                  <a:gd name="connsiteX2071" fmla="*/ 1094613 w 7573213"/>
                  <a:gd name="connsiteY2071" fmla="*/ 996315 h 5227624"/>
                  <a:gd name="connsiteX2072" fmla="*/ 1096670 w 7573213"/>
                  <a:gd name="connsiteY2072" fmla="*/ 1000887 h 5227624"/>
                  <a:gd name="connsiteX2073" fmla="*/ 1094537 w 7573213"/>
                  <a:gd name="connsiteY2073" fmla="*/ 1000735 h 5227624"/>
                  <a:gd name="connsiteX2074" fmla="*/ 1090041 w 7573213"/>
                  <a:gd name="connsiteY2074" fmla="*/ 1001725 h 5227624"/>
                  <a:gd name="connsiteX2075" fmla="*/ 1080363 w 7573213"/>
                  <a:gd name="connsiteY2075" fmla="*/ 1000354 h 5227624"/>
                  <a:gd name="connsiteX2076" fmla="*/ 1074496 w 7573213"/>
                  <a:gd name="connsiteY2076" fmla="*/ 1001268 h 5227624"/>
                  <a:gd name="connsiteX2077" fmla="*/ 1070305 w 7573213"/>
                  <a:gd name="connsiteY2077" fmla="*/ 1002563 h 5227624"/>
                  <a:gd name="connsiteX2078" fmla="*/ 1068019 w 7573213"/>
                  <a:gd name="connsiteY2078" fmla="*/ 1005154 h 5227624"/>
                  <a:gd name="connsiteX2079" fmla="*/ 1066343 w 7573213"/>
                  <a:gd name="connsiteY2079" fmla="*/ 1004849 h 5227624"/>
                  <a:gd name="connsiteX2080" fmla="*/ 1064666 w 7573213"/>
                  <a:gd name="connsiteY2080" fmla="*/ 999820 h 5227624"/>
                  <a:gd name="connsiteX2081" fmla="*/ 1062914 w 7573213"/>
                  <a:gd name="connsiteY2081" fmla="*/ 998982 h 5227624"/>
                  <a:gd name="connsiteX2082" fmla="*/ 1060628 w 7573213"/>
                  <a:gd name="connsiteY2082" fmla="*/ 997077 h 5227624"/>
                  <a:gd name="connsiteX2083" fmla="*/ 1055446 w 7573213"/>
                  <a:gd name="connsiteY2083" fmla="*/ 990981 h 5227624"/>
                  <a:gd name="connsiteX2084" fmla="*/ 1051788 w 7573213"/>
                  <a:gd name="connsiteY2084" fmla="*/ 991895 h 5227624"/>
                  <a:gd name="connsiteX2085" fmla="*/ 1048588 w 7573213"/>
                  <a:gd name="connsiteY2085" fmla="*/ 993343 h 5227624"/>
                  <a:gd name="connsiteX2086" fmla="*/ 1040968 w 7573213"/>
                  <a:gd name="connsiteY2086" fmla="*/ 994258 h 5227624"/>
                  <a:gd name="connsiteX2087" fmla="*/ 1034491 w 7573213"/>
                  <a:gd name="connsiteY2087" fmla="*/ 1000963 h 5227624"/>
                  <a:gd name="connsiteX2088" fmla="*/ 1031672 w 7573213"/>
                  <a:gd name="connsiteY2088" fmla="*/ 1000735 h 5227624"/>
                  <a:gd name="connsiteX2089" fmla="*/ 1031367 w 7573213"/>
                  <a:gd name="connsiteY2089" fmla="*/ 998525 h 5227624"/>
                  <a:gd name="connsiteX2090" fmla="*/ 1034491 w 7573213"/>
                  <a:gd name="connsiteY2090" fmla="*/ 994486 h 5227624"/>
                  <a:gd name="connsiteX2091" fmla="*/ 1033653 w 7573213"/>
                  <a:gd name="connsiteY2091" fmla="*/ 992810 h 5227624"/>
                  <a:gd name="connsiteX2092" fmla="*/ 1022299 w 7573213"/>
                  <a:gd name="connsiteY2092" fmla="*/ 989686 h 5227624"/>
                  <a:gd name="connsiteX2093" fmla="*/ 1015746 w 7573213"/>
                  <a:gd name="connsiteY2093" fmla="*/ 991057 h 5227624"/>
                  <a:gd name="connsiteX2094" fmla="*/ 1012012 w 7573213"/>
                  <a:gd name="connsiteY2094" fmla="*/ 992353 h 5227624"/>
                  <a:gd name="connsiteX2095" fmla="*/ 1005154 w 7573213"/>
                  <a:gd name="connsiteY2095" fmla="*/ 996391 h 5227624"/>
                  <a:gd name="connsiteX2096" fmla="*/ 1003630 w 7573213"/>
                  <a:gd name="connsiteY2096" fmla="*/ 998601 h 5227624"/>
                  <a:gd name="connsiteX2097" fmla="*/ 1004621 w 7573213"/>
                  <a:gd name="connsiteY2097" fmla="*/ 1001801 h 5227624"/>
                  <a:gd name="connsiteX2098" fmla="*/ 1008278 w 7573213"/>
                  <a:gd name="connsiteY2098" fmla="*/ 1003097 h 5227624"/>
                  <a:gd name="connsiteX2099" fmla="*/ 1012698 w 7573213"/>
                  <a:gd name="connsiteY2099" fmla="*/ 1003021 h 5227624"/>
                  <a:gd name="connsiteX2100" fmla="*/ 1014527 w 7573213"/>
                  <a:gd name="connsiteY2100" fmla="*/ 1005078 h 5227624"/>
                  <a:gd name="connsiteX2101" fmla="*/ 1014298 w 7573213"/>
                  <a:gd name="connsiteY2101" fmla="*/ 1008050 h 5227624"/>
                  <a:gd name="connsiteX2102" fmla="*/ 1012164 w 7573213"/>
                  <a:gd name="connsiteY2102" fmla="*/ 1009879 h 5227624"/>
                  <a:gd name="connsiteX2103" fmla="*/ 1000125 w 7573213"/>
                  <a:gd name="connsiteY2103" fmla="*/ 1011479 h 5227624"/>
                  <a:gd name="connsiteX2104" fmla="*/ 996848 w 7573213"/>
                  <a:gd name="connsiteY2104" fmla="*/ 1014451 h 5227624"/>
                  <a:gd name="connsiteX2105" fmla="*/ 995782 w 7573213"/>
                  <a:gd name="connsiteY2105" fmla="*/ 1019023 h 5227624"/>
                  <a:gd name="connsiteX2106" fmla="*/ 998753 w 7573213"/>
                  <a:gd name="connsiteY2106" fmla="*/ 1023823 h 5227624"/>
                  <a:gd name="connsiteX2107" fmla="*/ 1002792 w 7573213"/>
                  <a:gd name="connsiteY2107" fmla="*/ 1026185 h 5227624"/>
                  <a:gd name="connsiteX2108" fmla="*/ 1013231 w 7573213"/>
                  <a:gd name="connsiteY2108" fmla="*/ 1035939 h 5227624"/>
                  <a:gd name="connsiteX2109" fmla="*/ 1013841 w 7573213"/>
                  <a:gd name="connsiteY2109" fmla="*/ 1037996 h 5227624"/>
                  <a:gd name="connsiteX2110" fmla="*/ 1001725 w 7573213"/>
                  <a:gd name="connsiteY2110" fmla="*/ 1030834 h 5227624"/>
                  <a:gd name="connsiteX2111" fmla="*/ 997839 w 7573213"/>
                  <a:gd name="connsiteY2111" fmla="*/ 1029005 h 5227624"/>
                  <a:gd name="connsiteX2112" fmla="*/ 993572 w 7573213"/>
                  <a:gd name="connsiteY2112" fmla="*/ 1023290 h 5227624"/>
                  <a:gd name="connsiteX2113" fmla="*/ 984275 w 7573213"/>
                  <a:gd name="connsiteY2113" fmla="*/ 1021918 h 5227624"/>
                  <a:gd name="connsiteX2114" fmla="*/ 979398 w 7573213"/>
                  <a:gd name="connsiteY2114" fmla="*/ 1022528 h 5227624"/>
                  <a:gd name="connsiteX2115" fmla="*/ 976274 w 7573213"/>
                  <a:gd name="connsiteY2115" fmla="*/ 1022147 h 5227624"/>
                  <a:gd name="connsiteX2116" fmla="*/ 973074 w 7573213"/>
                  <a:gd name="connsiteY2116" fmla="*/ 1022756 h 5227624"/>
                  <a:gd name="connsiteX2117" fmla="*/ 965987 w 7573213"/>
                  <a:gd name="connsiteY2117" fmla="*/ 1027328 h 5227624"/>
                  <a:gd name="connsiteX2118" fmla="*/ 951281 w 7573213"/>
                  <a:gd name="connsiteY2118" fmla="*/ 1031291 h 5227624"/>
                  <a:gd name="connsiteX2119" fmla="*/ 948614 w 7573213"/>
                  <a:gd name="connsiteY2119" fmla="*/ 1032967 h 5227624"/>
                  <a:gd name="connsiteX2120" fmla="*/ 948157 w 7573213"/>
                  <a:gd name="connsiteY2120" fmla="*/ 1034644 h 5227624"/>
                  <a:gd name="connsiteX2121" fmla="*/ 942442 w 7573213"/>
                  <a:gd name="connsiteY2121" fmla="*/ 1041425 h 5227624"/>
                  <a:gd name="connsiteX2122" fmla="*/ 940613 w 7573213"/>
                  <a:gd name="connsiteY2122" fmla="*/ 1045540 h 5227624"/>
                  <a:gd name="connsiteX2123" fmla="*/ 942365 w 7573213"/>
                  <a:gd name="connsiteY2123" fmla="*/ 1046683 h 5227624"/>
                  <a:gd name="connsiteX2124" fmla="*/ 951814 w 7573213"/>
                  <a:gd name="connsiteY2124" fmla="*/ 1045007 h 5227624"/>
                  <a:gd name="connsiteX2125" fmla="*/ 955243 w 7573213"/>
                  <a:gd name="connsiteY2125" fmla="*/ 1043635 h 5227624"/>
                  <a:gd name="connsiteX2126" fmla="*/ 960348 w 7573213"/>
                  <a:gd name="connsiteY2126" fmla="*/ 1043635 h 5227624"/>
                  <a:gd name="connsiteX2127" fmla="*/ 966749 w 7573213"/>
                  <a:gd name="connsiteY2127" fmla="*/ 1046074 h 5227624"/>
                  <a:gd name="connsiteX2128" fmla="*/ 991438 w 7573213"/>
                  <a:gd name="connsiteY2128" fmla="*/ 1042492 h 5227624"/>
                  <a:gd name="connsiteX2129" fmla="*/ 993343 w 7573213"/>
                  <a:gd name="connsiteY2129" fmla="*/ 1044854 h 5227624"/>
                  <a:gd name="connsiteX2130" fmla="*/ 982066 w 7573213"/>
                  <a:gd name="connsiteY2130" fmla="*/ 1045464 h 5227624"/>
                  <a:gd name="connsiteX2131" fmla="*/ 971778 w 7573213"/>
                  <a:gd name="connsiteY2131" fmla="*/ 1048436 h 5227624"/>
                  <a:gd name="connsiteX2132" fmla="*/ 971017 w 7573213"/>
                  <a:gd name="connsiteY2132" fmla="*/ 1050036 h 5227624"/>
                  <a:gd name="connsiteX2133" fmla="*/ 971321 w 7573213"/>
                  <a:gd name="connsiteY2133" fmla="*/ 1052170 h 5227624"/>
                  <a:gd name="connsiteX2134" fmla="*/ 977646 w 7573213"/>
                  <a:gd name="connsiteY2134" fmla="*/ 1053617 h 5227624"/>
                  <a:gd name="connsiteX2135" fmla="*/ 976198 w 7573213"/>
                  <a:gd name="connsiteY2135" fmla="*/ 1054913 h 5227624"/>
                  <a:gd name="connsiteX2136" fmla="*/ 972998 w 7573213"/>
                  <a:gd name="connsiteY2136" fmla="*/ 1055827 h 5227624"/>
                  <a:gd name="connsiteX2137" fmla="*/ 969950 w 7573213"/>
                  <a:gd name="connsiteY2137" fmla="*/ 1056208 h 5227624"/>
                  <a:gd name="connsiteX2138" fmla="*/ 961872 w 7573213"/>
                  <a:gd name="connsiteY2138" fmla="*/ 1052627 h 5227624"/>
                  <a:gd name="connsiteX2139" fmla="*/ 949376 w 7573213"/>
                  <a:gd name="connsiteY2139" fmla="*/ 1051179 h 5227624"/>
                  <a:gd name="connsiteX2140" fmla="*/ 940994 w 7573213"/>
                  <a:gd name="connsiteY2140" fmla="*/ 1050493 h 5227624"/>
                  <a:gd name="connsiteX2141" fmla="*/ 936117 w 7573213"/>
                  <a:gd name="connsiteY2141" fmla="*/ 1051484 h 5227624"/>
                  <a:gd name="connsiteX2142" fmla="*/ 929183 w 7573213"/>
                  <a:gd name="connsiteY2142" fmla="*/ 1052170 h 5227624"/>
                  <a:gd name="connsiteX2143" fmla="*/ 925830 w 7573213"/>
                  <a:gd name="connsiteY2143" fmla="*/ 1052094 h 5227624"/>
                  <a:gd name="connsiteX2144" fmla="*/ 922706 w 7573213"/>
                  <a:gd name="connsiteY2144" fmla="*/ 1053694 h 5227624"/>
                  <a:gd name="connsiteX2145" fmla="*/ 921334 w 7573213"/>
                  <a:gd name="connsiteY2145" fmla="*/ 1057504 h 5227624"/>
                  <a:gd name="connsiteX2146" fmla="*/ 918591 w 7573213"/>
                  <a:gd name="connsiteY2146" fmla="*/ 1059790 h 5227624"/>
                  <a:gd name="connsiteX2147" fmla="*/ 916686 w 7573213"/>
                  <a:gd name="connsiteY2147" fmla="*/ 1061847 h 5227624"/>
                  <a:gd name="connsiteX2148" fmla="*/ 917448 w 7573213"/>
                  <a:gd name="connsiteY2148" fmla="*/ 1064285 h 5227624"/>
                  <a:gd name="connsiteX2149" fmla="*/ 922325 w 7573213"/>
                  <a:gd name="connsiteY2149" fmla="*/ 1063676 h 5227624"/>
                  <a:gd name="connsiteX2150" fmla="*/ 929868 w 7573213"/>
                  <a:gd name="connsiteY2150" fmla="*/ 1061847 h 5227624"/>
                  <a:gd name="connsiteX2151" fmla="*/ 939012 w 7573213"/>
                  <a:gd name="connsiteY2151" fmla="*/ 1060628 h 5227624"/>
                  <a:gd name="connsiteX2152" fmla="*/ 936193 w 7573213"/>
                  <a:gd name="connsiteY2152" fmla="*/ 1063295 h 5227624"/>
                  <a:gd name="connsiteX2153" fmla="*/ 934669 w 7573213"/>
                  <a:gd name="connsiteY2153" fmla="*/ 1064285 h 5227624"/>
                  <a:gd name="connsiteX2154" fmla="*/ 920267 w 7573213"/>
                  <a:gd name="connsiteY2154" fmla="*/ 1067486 h 5227624"/>
                  <a:gd name="connsiteX2155" fmla="*/ 915391 w 7573213"/>
                  <a:gd name="connsiteY2155" fmla="*/ 1067714 h 5227624"/>
                  <a:gd name="connsiteX2156" fmla="*/ 913104 w 7573213"/>
                  <a:gd name="connsiteY2156" fmla="*/ 1066114 h 5227624"/>
                  <a:gd name="connsiteX2157" fmla="*/ 911352 w 7573213"/>
                  <a:gd name="connsiteY2157" fmla="*/ 1064285 h 5227624"/>
                  <a:gd name="connsiteX2158" fmla="*/ 908609 w 7573213"/>
                  <a:gd name="connsiteY2158" fmla="*/ 1063752 h 5227624"/>
                  <a:gd name="connsiteX2159" fmla="*/ 904265 w 7573213"/>
                  <a:gd name="connsiteY2159" fmla="*/ 1065581 h 5227624"/>
                  <a:gd name="connsiteX2160" fmla="*/ 901217 w 7573213"/>
                  <a:gd name="connsiteY2160" fmla="*/ 1065962 h 5227624"/>
                  <a:gd name="connsiteX2161" fmla="*/ 894054 w 7573213"/>
                  <a:gd name="connsiteY2161" fmla="*/ 1070000 h 5227624"/>
                  <a:gd name="connsiteX2162" fmla="*/ 892149 w 7573213"/>
                  <a:gd name="connsiteY2162" fmla="*/ 1074268 h 5227624"/>
                  <a:gd name="connsiteX2163" fmla="*/ 889711 w 7573213"/>
                  <a:gd name="connsiteY2163" fmla="*/ 1076173 h 5227624"/>
                  <a:gd name="connsiteX2164" fmla="*/ 887273 w 7573213"/>
                  <a:gd name="connsiteY2164" fmla="*/ 1079449 h 5227624"/>
                  <a:gd name="connsiteX2165" fmla="*/ 884758 w 7573213"/>
                  <a:gd name="connsiteY2165" fmla="*/ 1079373 h 5227624"/>
                  <a:gd name="connsiteX2166" fmla="*/ 882777 w 7573213"/>
                  <a:gd name="connsiteY2166" fmla="*/ 1077239 h 5227624"/>
                  <a:gd name="connsiteX2167" fmla="*/ 878967 w 7573213"/>
                  <a:gd name="connsiteY2167" fmla="*/ 1078992 h 5227624"/>
                  <a:gd name="connsiteX2168" fmla="*/ 877138 w 7573213"/>
                  <a:gd name="connsiteY2168" fmla="*/ 1086841 h 5227624"/>
                  <a:gd name="connsiteX2169" fmla="*/ 879577 w 7573213"/>
                  <a:gd name="connsiteY2169" fmla="*/ 1090955 h 5227624"/>
                  <a:gd name="connsiteX2170" fmla="*/ 883691 w 7573213"/>
                  <a:gd name="connsiteY2170" fmla="*/ 1092251 h 5227624"/>
                  <a:gd name="connsiteX2171" fmla="*/ 891692 w 7573213"/>
                  <a:gd name="connsiteY2171" fmla="*/ 1091717 h 5227624"/>
                  <a:gd name="connsiteX2172" fmla="*/ 899160 w 7573213"/>
                  <a:gd name="connsiteY2172" fmla="*/ 1093013 h 5227624"/>
                  <a:gd name="connsiteX2173" fmla="*/ 917219 w 7573213"/>
                  <a:gd name="connsiteY2173" fmla="*/ 1097204 h 5227624"/>
                  <a:gd name="connsiteX2174" fmla="*/ 927506 w 7573213"/>
                  <a:gd name="connsiteY2174" fmla="*/ 1097280 h 5227624"/>
                  <a:gd name="connsiteX2175" fmla="*/ 938555 w 7573213"/>
                  <a:gd name="connsiteY2175" fmla="*/ 1095146 h 5227624"/>
                  <a:gd name="connsiteX2176" fmla="*/ 940460 w 7573213"/>
                  <a:gd name="connsiteY2176" fmla="*/ 1096213 h 5227624"/>
                  <a:gd name="connsiteX2177" fmla="*/ 930249 w 7573213"/>
                  <a:gd name="connsiteY2177" fmla="*/ 1099871 h 5227624"/>
                  <a:gd name="connsiteX2178" fmla="*/ 912723 w 7573213"/>
                  <a:gd name="connsiteY2178" fmla="*/ 1101014 h 5227624"/>
                  <a:gd name="connsiteX2179" fmla="*/ 904113 w 7573213"/>
                  <a:gd name="connsiteY2179" fmla="*/ 1098652 h 5227624"/>
                  <a:gd name="connsiteX2180" fmla="*/ 891464 w 7573213"/>
                  <a:gd name="connsiteY2180" fmla="*/ 1094537 h 5227624"/>
                  <a:gd name="connsiteX2181" fmla="*/ 877900 w 7573213"/>
                  <a:gd name="connsiteY2181" fmla="*/ 1095223 h 5227624"/>
                  <a:gd name="connsiteX2182" fmla="*/ 872795 w 7573213"/>
                  <a:gd name="connsiteY2182" fmla="*/ 1094384 h 5227624"/>
                  <a:gd name="connsiteX2183" fmla="*/ 870661 w 7573213"/>
                  <a:gd name="connsiteY2183" fmla="*/ 1095680 h 5227624"/>
                  <a:gd name="connsiteX2184" fmla="*/ 869899 w 7573213"/>
                  <a:gd name="connsiteY2184" fmla="*/ 1099719 h 5227624"/>
                  <a:gd name="connsiteX2185" fmla="*/ 870585 w 7573213"/>
                  <a:gd name="connsiteY2185" fmla="*/ 1105586 h 5227624"/>
                  <a:gd name="connsiteX2186" fmla="*/ 873252 w 7573213"/>
                  <a:gd name="connsiteY2186" fmla="*/ 1109396 h 5227624"/>
                  <a:gd name="connsiteX2187" fmla="*/ 877291 w 7573213"/>
                  <a:gd name="connsiteY2187" fmla="*/ 1110920 h 5227624"/>
                  <a:gd name="connsiteX2188" fmla="*/ 879881 w 7573213"/>
                  <a:gd name="connsiteY2188" fmla="*/ 1115416 h 5227624"/>
                  <a:gd name="connsiteX2189" fmla="*/ 883767 w 7573213"/>
                  <a:gd name="connsiteY2189" fmla="*/ 1117625 h 5227624"/>
                  <a:gd name="connsiteX2190" fmla="*/ 886511 w 7573213"/>
                  <a:gd name="connsiteY2190" fmla="*/ 1118769 h 5227624"/>
                  <a:gd name="connsiteX2191" fmla="*/ 883387 w 7573213"/>
                  <a:gd name="connsiteY2191" fmla="*/ 1120521 h 5227624"/>
                  <a:gd name="connsiteX2192" fmla="*/ 880034 w 7573213"/>
                  <a:gd name="connsiteY2192" fmla="*/ 1120445 h 5227624"/>
                  <a:gd name="connsiteX2193" fmla="*/ 873481 w 7573213"/>
                  <a:gd name="connsiteY2193" fmla="*/ 1121816 h 5227624"/>
                  <a:gd name="connsiteX2194" fmla="*/ 873023 w 7573213"/>
                  <a:gd name="connsiteY2194" fmla="*/ 1125093 h 5227624"/>
                  <a:gd name="connsiteX2195" fmla="*/ 874242 w 7573213"/>
                  <a:gd name="connsiteY2195" fmla="*/ 1132561 h 5227624"/>
                  <a:gd name="connsiteX2196" fmla="*/ 877519 w 7573213"/>
                  <a:gd name="connsiteY2196" fmla="*/ 1136218 h 5227624"/>
                  <a:gd name="connsiteX2197" fmla="*/ 885977 w 7573213"/>
                  <a:gd name="connsiteY2197" fmla="*/ 1140866 h 5227624"/>
                  <a:gd name="connsiteX2198" fmla="*/ 890854 w 7573213"/>
                  <a:gd name="connsiteY2198" fmla="*/ 1141247 h 5227624"/>
                  <a:gd name="connsiteX2199" fmla="*/ 898474 w 7573213"/>
                  <a:gd name="connsiteY2199" fmla="*/ 1138580 h 5227624"/>
                  <a:gd name="connsiteX2200" fmla="*/ 915314 w 7573213"/>
                  <a:gd name="connsiteY2200" fmla="*/ 1137437 h 5227624"/>
                  <a:gd name="connsiteX2201" fmla="*/ 927049 w 7573213"/>
                  <a:gd name="connsiteY2201" fmla="*/ 1139342 h 5227624"/>
                  <a:gd name="connsiteX2202" fmla="*/ 931240 w 7573213"/>
                  <a:gd name="connsiteY2202" fmla="*/ 1138199 h 5227624"/>
                  <a:gd name="connsiteX2203" fmla="*/ 933221 w 7573213"/>
                  <a:gd name="connsiteY2203" fmla="*/ 1132942 h 5227624"/>
                  <a:gd name="connsiteX2204" fmla="*/ 935431 w 7573213"/>
                  <a:gd name="connsiteY2204" fmla="*/ 1130275 h 5227624"/>
                  <a:gd name="connsiteX2205" fmla="*/ 936422 w 7573213"/>
                  <a:gd name="connsiteY2205" fmla="*/ 1130884 h 5227624"/>
                  <a:gd name="connsiteX2206" fmla="*/ 935812 w 7573213"/>
                  <a:gd name="connsiteY2206" fmla="*/ 1133856 h 5227624"/>
                  <a:gd name="connsiteX2207" fmla="*/ 937641 w 7573213"/>
                  <a:gd name="connsiteY2207" fmla="*/ 1135151 h 5227624"/>
                  <a:gd name="connsiteX2208" fmla="*/ 942975 w 7573213"/>
                  <a:gd name="connsiteY2208" fmla="*/ 1136066 h 5227624"/>
                  <a:gd name="connsiteX2209" fmla="*/ 948690 w 7573213"/>
                  <a:gd name="connsiteY2209" fmla="*/ 1137819 h 5227624"/>
                  <a:gd name="connsiteX2210" fmla="*/ 957605 w 7573213"/>
                  <a:gd name="connsiteY2210" fmla="*/ 1137514 h 5227624"/>
                  <a:gd name="connsiteX2211" fmla="*/ 961568 w 7573213"/>
                  <a:gd name="connsiteY2211" fmla="*/ 1136675 h 5227624"/>
                  <a:gd name="connsiteX2212" fmla="*/ 962406 w 7573213"/>
                  <a:gd name="connsiteY2212" fmla="*/ 1134694 h 5227624"/>
                  <a:gd name="connsiteX2213" fmla="*/ 961568 w 7573213"/>
                  <a:gd name="connsiteY2213" fmla="*/ 1130656 h 5227624"/>
                  <a:gd name="connsiteX2214" fmla="*/ 963777 w 7573213"/>
                  <a:gd name="connsiteY2214" fmla="*/ 1125474 h 5227624"/>
                  <a:gd name="connsiteX2215" fmla="*/ 968045 w 7573213"/>
                  <a:gd name="connsiteY2215" fmla="*/ 1121740 h 5227624"/>
                  <a:gd name="connsiteX2216" fmla="*/ 968426 w 7573213"/>
                  <a:gd name="connsiteY2216" fmla="*/ 1122731 h 5227624"/>
                  <a:gd name="connsiteX2217" fmla="*/ 964311 w 7573213"/>
                  <a:gd name="connsiteY2217" fmla="*/ 1129665 h 5227624"/>
                  <a:gd name="connsiteX2218" fmla="*/ 966521 w 7573213"/>
                  <a:gd name="connsiteY2218" fmla="*/ 1134237 h 5227624"/>
                  <a:gd name="connsiteX2219" fmla="*/ 974293 w 7573213"/>
                  <a:gd name="connsiteY2219" fmla="*/ 1134923 h 5227624"/>
                  <a:gd name="connsiteX2220" fmla="*/ 972083 w 7573213"/>
                  <a:gd name="connsiteY2220" fmla="*/ 1136828 h 5227624"/>
                  <a:gd name="connsiteX2221" fmla="*/ 952424 w 7573213"/>
                  <a:gd name="connsiteY2221" fmla="*/ 1141857 h 5227624"/>
                  <a:gd name="connsiteX2222" fmla="*/ 952728 w 7573213"/>
                  <a:gd name="connsiteY2222" fmla="*/ 1146277 h 5227624"/>
                  <a:gd name="connsiteX2223" fmla="*/ 953948 w 7573213"/>
                  <a:gd name="connsiteY2223" fmla="*/ 1149172 h 5227624"/>
                  <a:gd name="connsiteX2224" fmla="*/ 952424 w 7573213"/>
                  <a:gd name="connsiteY2224" fmla="*/ 1149934 h 5227624"/>
                  <a:gd name="connsiteX2225" fmla="*/ 950138 w 7573213"/>
                  <a:gd name="connsiteY2225" fmla="*/ 1147496 h 5227624"/>
                  <a:gd name="connsiteX2226" fmla="*/ 949833 w 7573213"/>
                  <a:gd name="connsiteY2226" fmla="*/ 1143914 h 5227624"/>
                  <a:gd name="connsiteX2227" fmla="*/ 947166 w 7573213"/>
                  <a:gd name="connsiteY2227" fmla="*/ 1141247 h 5227624"/>
                  <a:gd name="connsiteX2228" fmla="*/ 942289 w 7573213"/>
                  <a:gd name="connsiteY2228" fmla="*/ 1138885 h 5227624"/>
                  <a:gd name="connsiteX2229" fmla="*/ 935736 w 7573213"/>
                  <a:gd name="connsiteY2229" fmla="*/ 1139190 h 5227624"/>
                  <a:gd name="connsiteX2230" fmla="*/ 928344 w 7573213"/>
                  <a:gd name="connsiteY2230" fmla="*/ 1142238 h 5227624"/>
                  <a:gd name="connsiteX2231" fmla="*/ 923468 w 7573213"/>
                  <a:gd name="connsiteY2231" fmla="*/ 1142467 h 5227624"/>
                  <a:gd name="connsiteX2232" fmla="*/ 911504 w 7573213"/>
                  <a:gd name="connsiteY2232" fmla="*/ 1140333 h 5227624"/>
                  <a:gd name="connsiteX2233" fmla="*/ 892988 w 7573213"/>
                  <a:gd name="connsiteY2233" fmla="*/ 1143914 h 5227624"/>
                  <a:gd name="connsiteX2234" fmla="*/ 884529 w 7573213"/>
                  <a:gd name="connsiteY2234" fmla="*/ 1144448 h 5227624"/>
                  <a:gd name="connsiteX2235" fmla="*/ 880872 w 7573213"/>
                  <a:gd name="connsiteY2235" fmla="*/ 1144067 h 5227624"/>
                  <a:gd name="connsiteX2236" fmla="*/ 877138 w 7573213"/>
                  <a:gd name="connsiteY2236" fmla="*/ 1143000 h 5227624"/>
                  <a:gd name="connsiteX2237" fmla="*/ 873709 w 7573213"/>
                  <a:gd name="connsiteY2237" fmla="*/ 1144981 h 5227624"/>
                  <a:gd name="connsiteX2238" fmla="*/ 874319 w 7573213"/>
                  <a:gd name="connsiteY2238" fmla="*/ 1150925 h 5227624"/>
                  <a:gd name="connsiteX2239" fmla="*/ 873785 w 7573213"/>
                  <a:gd name="connsiteY2239" fmla="*/ 1155421 h 5227624"/>
                  <a:gd name="connsiteX2240" fmla="*/ 875309 w 7573213"/>
                  <a:gd name="connsiteY2240" fmla="*/ 1164184 h 5227624"/>
                  <a:gd name="connsiteX2241" fmla="*/ 877900 w 7573213"/>
                  <a:gd name="connsiteY2241" fmla="*/ 1168375 h 5227624"/>
                  <a:gd name="connsiteX2242" fmla="*/ 882853 w 7573213"/>
                  <a:gd name="connsiteY2242" fmla="*/ 1172185 h 5227624"/>
                  <a:gd name="connsiteX2243" fmla="*/ 890778 w 7573213"/>
                  <a:gd name="connsiteY2243" fmla="*/ 1169441 h 5227624"/>
                  <a:gd name="connsiteX2244" fmla="*/ 896264 w 7573213"/>
                  <a:gd name="connsiteY2244" fmla="*/ 1164946 h 5227624"/>
                  <a:gd name="connsiteX2245" fmla="*/ 898550 w 7573213"/>
                  <a:gd name="connsiteY2245" fmla="*/ 1165327 h 5227624"/>
                  <a:gd name="connsiteX2246" fmla="*/ 894588 w 7573213"/>
                  <a:gd name="connsiteY2246" fmla="*/ 1168984 h 5227624"/>
                  <a:gd name="connsiteX2247" fmla="*/ 879881 w 7573213"/>
                  <a:gd name="connsiteY2247" fmla="*/ 1177061 h 5227624"/>
                  <a:gd name="connsiteX2248" fmla="*/ 878738 w 7573213"/>
                  <a:gd name="connsiteY2248" fmla="*/ 1179347 h 5227624"/>
                  <a:gd name="connsiteX2249" fmla="*/ 880491 w 7573213"/>
                  <a:gd name="connsiteY2249" fmla="*/ 1187272 h 5227624"/>
                  <a:gd name="connsiteX2250" fmla="*/ 884453 w 7573213"/>
                  <a:gd name="connsiteY2250" fmla="*/ 1193216 h 5227624"/>
                  <a:gd name="connsiteX2251" fmla="*/ 889559 w 7573213"/>
                  <a:gd name="connsiteY2251" fmla="*/ 1196188 h 5227624"/>
                  <a:gd name="connsiteX2252" fmla="*/ 895655 w 7573213"/>
                  <a:gd name="connsiteY2252" fmla="*/ 1195883 h 5227624"/>
                  <a:gd name="connsiteX2253" fmla="*/ 898855 w 7573213"/>
                  <a:gd name="connsiteY2253" fmla="*/ 1196188 h 5227624"/>
                  <a:gd name="connsiteX2254" fmla="*/ 900074 w 7573213"/>
                  <a:gd name="connsiteY2254" fmla="*/ 1197940 h 5227624"/>
                  <a:gd name="connsiteX2255" fmla="*/ 892531 w 7573213"/>
                  <a:gd name="connsiteY2255" fmla="*/ 1200988 h 5227624"/>
                  <a:gd name="connsiteX2256" fmla="*/ 887958 w 7573213"/>
                  <a:gd name="connsiteY2256" fmla="*/ 1201141 h 5227624"/>
                  <a:gd name="connsiteX2257" fmla="*/ 883691 w 7573213"/>
                  <a:gd name="connsiteY2257" fmla="*/ 1200074 h 5227624"/>
                  <a:gd name="connsiteX2258" fmla="*/ 881329 w 7573213"/>
                  <a:gd name="connsiteY2258" fmla="*/ 1199921 h 5227624"/>
                  <a:gd name="connsiteX2259" fmla="*/ 880186 w 7573213"/>
                  <a:gd name="connsiteY2259" fmla="*/ 1202360 h 5227624"/>
                  <a:gd name="connsiteX2260" fmla="*/ 881939 w 7573213"/>
                  <a:gd name="connsiteY2260" fmla="*/ 1206246 h 5227624"/>
                  <a:gd name="connsiteX2261" fmla="*/ 880643 w 7573213"/>
                  <a:gd name="connsiteY2261" fmla="*/ 1210361 h 5227624"/>
                  <a:gd name="connsiteX2262" fmla="*/ 878052 w 7573213"/>
                  <a:gd name="connsiteY2262" fmla="*/ 1214552 h 5227624"/>
                  <a:gd name="connsiteX2263" fmla="*/ 877443 w 7573213"/>
                  <a:gd name="connsiteY2263" fmla="*/ 1220343 h 5227624"/>
                  <a:gd name="connsiteX2264" fmla="*/ 877672 w 7573213"/>
                  <a:gd name="connsiteY2264" fmla="*/ 1224001 h 5227624"/>
                  <a:gd name="connsiteX2265" fmla="*/ 879043 w 7573213"/>
                  <a:gd name="connsiteY2265" fmla="*/ 1225677 h 5227624"/>
                  <a:gd name="connsiteX2266" fmla="*/ 880567 w 7573213"/>
                  <a:gd name="connsiteY2266" fmla="*/ 1225449 h 5227624"/>
                  <a:gd name="connsiteX2267" fmla="*/ 882472 w 7573213"/>
                  <a:gd name="connsiteY2267" fmla="*/ 1222629 h 5227624"/>
                  <a:gd name="connsiteX2268" fmla="*/ 883615 w 7573213"/>
                  <a:gd name="connsiteY2268" fmla="*/ 1221639 h 5227624"/>
                  <a:gd name="connsiteX2269" fmla="*/ 887120 w 7573213"/>
                  <a:gd name="connsiteY2269" fmla="*/ 1218743 h 5227624"/>
                  <a:gd name="connsiteX2270" fmla="*/ 892531 w 7573213"/>
                  <a:gd name="connsiteY2270" fmla="*/ 1215009 h 5227624"/>
                  <a:gd name="connsiteX2271" fmla="*/ 894969 w 7573213"/>
                  <a:gd name="connsiteY2271" fmla="*/ 1210285 h 5227624"/>
                  <a:gd name="connsiteX2272" fmla="*/ 900455 w 7573213"/>
                  <a:gd name="connsiteY2272" fmla="*/ 1204417 h 5227624"/>
                  <a:gd name="connsiteX2273" fmla="*/ 904418 w 7573213"/>
                  <a:gd name="connsiteY2273" fmla="*/ 1203503 h 5227624"/>
                  <a:gd name="connsiteX2274" fmla="*/ 907313 w 7573213"/>
                  <a:gd name="connsiteY2274" fmla="*/ 1200988 h 5227624"/>
                  <a:gd name="connsiteX2275" fmla="*/ 908456 w 7573213"/>
                  <a:gd name="connsiteY2275" fmla="*/ 1196340 h 5227624"/>
                  <a:gd name="connsiteX2276" fmla="*/ 910895 w 7573213"/>
                  <a:gd name="connsiteY2276" fmla="*/ 1193216 h 5227624"/>
                  <a:gd name="connsiteX2277" fmla="*/ 916076 w 7573213"/>
                  <a:gd name="connsiteY2277" fmla="*/ 1188339 h 5227624"/>
                  <a:gd name="connsiteX2278" fmla="*/ 918134 w 7573213"/>
                  <a:gd name="connsiteY2278" fmla="*/ 1185062 h 5227624"/>
                  <a:gd name="connsiteX2279" fmla="*/ 925601 w 7573213"/>
                  <a:gd name="connsiteY2279" fmla="*/ 1180871 h 5227624"/>
                  <a:gd name="connsiteX2280" fmla="*/ 943356 w 7573213"/>
                  <a:gd name="connsiteY2280" fmla="*/ 1176147 h 5227624"/>
                  <a:gd name="connsiteX2281" fmla="*/ 950747 w 7573213"/>
                  <a:gd name="connsiteY2281" fmla="*/ 1175537 h 5227624"/>
                  <a:gd name="connsiteX2282" fmla="*/ 948918 w 7573213"/>
                  <a:gd name="connsiteY2282" fmla="*/ 1177442 h 5227624"/>
                  <a:gd name="connsiteX2283" fmla="*/ 942670 w 7573213"/>
                  <a:gd name="connsiteY2283" fmla="*/ 1178890 h 5227624"/>
                  <a:gd name="connsiteX2284" fmla="*/ 940003 w 7573213"/>
                  <a:gd name="connsiteY2284" fmla="*/ 1180948 h 5227624"/>
                  <a:gd name="connsiteX2285" fmla="*/ 937793 w 7573213"/>
                  <a:gd name="connsiteY2285" fmla="*/ 1183843 h 5227624"/>
                  <a:gd name="connsiteX2286" fmla="*/ 932536 w 7573213"/>
                  <a:gd name="connsiteY2286" fmla="*/ 1196188 h 5227624"/>
                  <a:gd name="connsiteX2287" fmla="*/ 932536 w 7573213"/>
                  <a:gd name="connsiteY2287" fmla="*/ 1192682 h 5227624"/>
                  <a:gd name="connsiteX2288" fmla="*/ 934441 w 7573213"/>
                  <a:gd name="connsiteY2288" fmla="*/ 1184300 h 5227624"/>
                  <a:gd name="connsiteX2289" fmla="*/ 932231 w 7573213"/>
                  <a:gd name="connsiteY2289" fmla="*/ 1181557 h 5227624"/>
                  <a:gd name="connsiteX2290" fmla="*/ 925677 w 7573213"/>
                  <a:gd name="connsiteY2290" fmla="*/ 1184681 h 5227624"/>
                  <a:gd name="connsiteX2291" fmla="*/ 917600 w 7573213"/>
                  <a:gd name="connsiteY2291" fmla="*/ 1191616 h 5227624"/>
                  <a:gd name="connsiteX2292" fmla="*/ 916229 w 7573213"/>
                  <a:gd name="connsiteY2292" fmla="*/ 1195502 h 5227624"/>
                  <a:gd name="connsiteX2293" fmla="*/ 916533 w 7573213"/>
                  <a:gd name="connsiteY2293" fmla="*/ 1197407 h 5227624"/>
                  <a:gd name="connsiteX2294" fmla="*/ 914857 w 7573213"/>
                  <a:gd name="connsiteY2294" fmla="*/ 1200226 h 5227624"/>
                  <a:gd name="connsiteX2295" fmla="*/ 912038 w 7573213"/>
                  <a:gd name="connsiteY2295" fmla="*/ 1203198 h 5227624"/>
                  <a:gd name="connsiteX2296" fmla="*/ 903808 w 7573213"/>
                  <a:gd name="connsiteY2296" fmla="*/ 1209980 h 5227624"/>
                  <a:gd name="connsiteX2297" fmla="*/ 901674 w 7573213"/>
                  <a:gd name="connsiteY2297" fmla="*/ 1212876 h 5227624"/>
                  <a:gd name="connsiteX2298" fmla="*/ 903046 w 7573213"/>
                  <a:gd name="connsiteY2298" fmla="*/ 1216000 h 5227624"/>
                  <a:gd name="connsiteX2299" fmla="*/ 905713 w 7573213"/>
                  <a:gd name="connsiteY2299" fmla="*/ 1216762 h 5227624"/>
                  <a:gd name="connsiteX2300" fmla="*/ 910895 w 7573213"/>
                  <a:gd name="connsiteY2300" fmla="*/ 1215695 h 5227624"/>
                  <a:gd name="connsiteX2301" fmla="*/ 914476 w 7573213"/>
                  <a:gd name="connsiteY2301" fmla="*/ 1215542 h 5227624"/>
                  <a:gd name="connsiteX2302" fmla="*/ 920343 w 7573213"/>
                  <a:gd name="connsiteY2302" fmla="*/ 1214628 h 5227624"/>
                  <a:gd name="connsiteX2303" fmla="*/ 920496 w 7573213"/>
                  <a:gd name="connsiteY2303" fmla="*/ 1215390 h 5227624"/>
                  <a:gd name="connsiteX2304" fmla="*/ 911809 w 7573213"/>
                  <a:gd name="connsiteY2304" fmla="*/ 1219581 h 5227624"/>
                  <a:gd name="connsiteX2305" fmla="*/ 907008 w 7573213"/>
                  <a:gd name="connsiteY2305" fmla="*/ 1220191 h 5227624"/>
                  <a:gd name="connsiteX2306" fmla="*/ 903351 w 7573213"/>
                  <a:gd name="connsiteY2306" fmla="*/ 1224382 h 5227624"/>
                  <a:gd name="connsiteX2307" fmla="*/ 895883 w 7573213"/>
                  <a:gd name="connsiteY2307" fmla="*/ 1222934 h 5227624"/>
                  <a:gd name="connsiteX2308" fmla="*/ 893902 w 7573213"/>
                  <a:gd name="connsiteY2308" fmla="*/ 1221410 h 5227624"/>
                  <a:gd name="connsiteX2309" fmla="*/ 891692 w 7573213"/>
                  <a:gd name="connsiteY2309" fmla="*/ 1221410 h 5227624"/>
                  <a:gd name="connsiteX2310" fmla="*/ 889025 w 7573213"/>
                  <a:gd name="connsiteY2310" fmla="*/ 1224686 h 5227624"/>
                  <a:gd name="connsiteX2311" fmla="*/ 885215 w 7573213"/>
                  <a:gd name="connsiteY2311" fmla="*/ 1225449 h 5227624"/>
                  <a:gd name="connsiteX2312" fmla="*/ 882777 w 7573213"/>
                  <a:gd name="connsiteY2312" fmla="*/ 1229868 h 5227624"/>
                  <a:gd name="connsiteX2313" fmla="*/ 880567 w 7573213"/>
                  <a:gd name="connsiteY2313" fmla="*/ 1236193 h 5227624"/>
                  <a:gd name="connsiteX2314" fmla="*/ 878510 w 7573213"/>
                  <a:gd name="connsiteY2314" fmla="*/ 1249071 h 5227624"/>
                  <a:gd name="connsiteX2315" fmla="*/ 880110 w 7573213"/>
                  <a:gd name="connsiteY2315" fmla="*/ 1252728 h 5227624"/>
                  <a:gd name="connsiteX2316" fmla="*/ 887425 w 7573213"/>
                  <a:gd name="connsiteY2316" fmla="*/ 1252499 h 5227624"/>
                  <a:gd name="connsiteX2317" fmla="*/ 891540 w 7573213"/>
                  <a:gd name="connsiteY2317" fmla="*/ 1250366 h 5227624"/>
                  <a:gd name="connsiteX2318" fmla="*/ 895274 w 7573213"/>
                  <a:gd name="connsiteY2318" fmla="*/ 1245413 h 5227624"/>
                  <a:gd name="connsiteX2319" fmla="*/ 898855 w 7573213"/>
                  <a:gd name="connsiteY2319" fmla="*/ 1244346 h 5227624"/>
                  <a:gd name="connsiteX2320" fmla="*/ 901217 w 7573213"/>
                  <a:gd name="connsiteY2320" fmla="*/ 1243203 h 5227624"/>
                  <a:gd name="connsiteX2321" fmla="*/ 906170 w 7573213"/>
                  <a:gd name="connsiteY2321" fmla="*/ 1241908 h 5227624"/>
                  <a:gd name="connsiteX2322" fmla="*/ 912800 w 7573213"/>
                  <a:gd name="connsiteY2322" fmla="*/ 1238402 h 5227624"/>
                  <a:gd name="connsiteX2323" fmla="*/ 918286 w 7573213"/>
                  <a:gd name="connsiteY2323" fmla="*/ 1234135 h 5227624"/>
                  <a:gd name="connsiteX2324" fmla="*/ 922934 w 7573213"/>
                  <a:gd name="connsiteY2324" fmla="*/ 1231621 h 5227624"/>
                  <a:gd name="connsiteX2325" fmla="*/ 927811 w 7573213"/>
                  <a:gd name="connsiteY2325" fmla="*/ 1230097 h 5227624"/>
                  <a:gd name="connsiteX2326" fmla="*/ 928268 w 7573213"/>
                  <a:gd name="connsiteY2326" fmla="*/ 1230859 h 5227624"/>
                  <a:gd name="connsiteX2327" fmla="*/ 924001 w 7573213"/>
                  <a:gd name="connsiteY2327" fmla="*/ 1233221 h 5227624"/>
                  <a:gd name="connsiteX2328" fmla="*/ 919810 w 7573213"/>
                  <a:gd name="connsiteY2328" fmla="*/ 1237107 h 5227624"/>
                  <a:gd name="connsiteX2329" fmla="*/ 914095 w 7573213"/>
                  <a:gd name="connsiteY2329" fmla="*/ 1241069 h 5227624"/>
                  <a:gd name="connsiteX2330" fmla="*/ 910285 w 7573213"/>
                  <a:gd name="connsiteY2330" fmla="*/ 1244956 h 5227624"/>
                  <a:gd name="connsiteX2331" fmla="*/ 909752 w 7573213"/>
                  <a:gd name="connsiteY2331" fmla="*/ 1248689 h 5227624"/>
                  <a:gd name="connsiteX2332" fmla="*/ 910971 w 7573213"/>
                  <a:gd name="connsiteY2332" fmla="*/ 1251433 h 5227624"/>
                  <a:gd name="connsiteX2333" fmla="*/ 910133 w 7573213"/>
                  <a:gd name="connsiteY2333" fmla="*/ 1254252 h 5227624"/>
                  <a:gd name="connsiteX2334" fmla="*/ 907847 w 7573213"/>
                  <a:gd name="connsiteY2334" fmla="*/ 1256386 h 5227624"/>
                  <a:gd name="connsiteX2335" fmla="*/ 907847 w 7573213"/>
                  <a:gd name="connsiteY2335" fmla="*/ 1258519 h 5227624"/>
                  <a:gd name="connsiteX2336" fmla="*/ 912800 w 7573213"/>
                  <a:gd name="connsiteY2336" fmla="*/ 1262634 h 5227624"/>
                  <a:gd name="connsiteX2337" fmla="*/ 916000 w 7573213"/>
                  <a:gd name="connsiteY2337" fmla="*/ 1264615 h 5227624"/>
                  <a:gd name="connsiteX2338" fmla="*/ 924611 w 7573213"/>
                  <a:gd name="connsiteY2338" fmla="*/ 1260958 h 5227624"/>
                  <a:gd name="connsiteX2339" fmla="*/ 926211 w 7573213"/>
                  <a:gd name="connsiteY2339" fmla="*/ 1261872 h 5227624"/>
                  <a:gd name="connsiteX2340" fmla="*/ 920420 w 7573213"/>
                  <a:gd name="connsiteY2340" fmla="*/ 1265072 h 5227624"/>
                  <a:gd name="connsiteX2341" fmla="*/ 917448 w 7573213"/>
                  <a:gd name="connsiteY2341" fmla="*/ 1269035 h 5227624"/>
                  <a:gd name="connsiteX2342" fmla="*/ 916000 w 7573213"/>
                  <a:gd name="connsiteY2342" fmla="*/ 1269264 h 5227624"/>
                  <a:gd name="connsiteX2343" fmla="*/ 906551 w 7573213"/>
                  <a:gd name="connsiteY2343" fmla="*/ 1264234 h 5227624"/>
                  <a:gd name="connsiteX2344" fmla="*/ 897102 w 7573213"/>
                  <a:gd name="connsiteY2344" fmla="*/ 1261186 h 5227624"/>
                  <a:gd name="connsiteX2345" fmla="*/ 894969 w 7573213"/>
                  <a:gd name="connsiteY2345" fmla="*/ 1263320 h 5227624"/>
                  <a:gd name="connsiteX2346" fmla="*/ 893673 w 7573213"/>
                  <a:gd name="connsiteY2346" fmla="*/ 1271931 h 5227624"/>
                  <a:gd name="connsiteX2347" fmla="*/ 893445 w 7573213"/>
                  <a:gd name="connsiteY2347" fmla="*/ 1277341 h 5227624"/>
                  <a:gd name="connsiteX2348" fmla="*/ 896112 w 7573213"/>
                  <a:gd name="connsiteY2348" fmla="*/ 1283284 h 5227624"/>
                  <a:gd name="connsiteX2349" fmla="*/ 900836 w 7573213"/>
                  <a:gd name="connsiteY2349" fmla="*/ 1288694 h 5227624"/>
                  <a:gd name="connsiteX2350" fmla="*/ 911276 w 7573213"/>
                  <a:gd name="connsiteY2350" fmla="*/ 1293876 h 5227624"/>
                  <a:gd name="connsiteX2351" fmla="*/ 914247 w 7573213"/>
                  <a:gd name="connsiteY2351" fmla="*/ 1297076 h 5227624"/>
                  <a:gd name="connsiteX2352" fmla="*/ 927202 w 7573213"/>
                  <a:gd name="connsiteY2352" fmla="*/ 1303020 h 5227624"/>
                  <a:gd name="connsiteX2353" fmla="*/ 931164 w 7573213"/>
                  <a:gd name="connsiteY2353" fmla="*/ 1303477 h 5227624"/>
                  <a:gd name="connsiteX2354" fmla="*/ 936117 w 7573213"/>
                  <a:gd name="connsiteY2354" fmla="*/ 1303172 h 5227624"/>
                  <a:gd name="connsiteX2355" fmla="*/ 937717 w 7573213"/>
                  <a:gd name="connsiteY2355" fmla="*/ 1303325 h 5227624"/>
                  <a:gd name="connsiteX2356" fmla="*/ 938403 w 7573213"/>
                  <a:gd name="connsiteY2356" fmla="*/ 1304925 h 5227624"/>
                  <a:gd name="connsiteX2357" fmla="*/ 939012 w 7573213"/>
                  <a:gd name="connsiteY2357" fmla="*/ 1305459 h 5227624"/>
                  <a:gd name="connsiteX2358" fmla="*/ 935583 w 7573213"/>
                  <a:gd name="connsiteY2358" fmla="*/ 1308126 h 5227624"/>
                  <a:gd name="connsiteX2359" fmla="*/ 933678 w 7573213"/>
                  <a:gd name="connsiteY2359" fmla="*/ 1311097 h 5227624"/>
                  <a:gd name="connsiteX2360" fmla="*/ 935050 w 7573213"/>
                  <a:gd name="connsiteY2360" fmla="*/ 1312545 h 5227624"/>
                  <a:gd name="connsiteX2361" fmla="*/ 940460 w 7573213"/>
                  <a:gd name="connsiteY2361" fmla="*/ 1314145 h 5227624"/>
                  <a:gd name="connsiteX2362" fmla="*/ 941908 w 7573213"/>
                  <a:gd name="connsiteY2362" fmla="*/ 1313459 h 5227624"/>
                  <a:gd name="connsiteX2363" fmla="*/ 942061 w 7573213"/>
                  <a:gd name="connsiteY2363" fmla="*/ 1310640 h 5227624"/>
                  <a:gd name="connsiteX2364" fmla="*/ 943280 w 7573213"/>
                  <a:gd name="connsiteY2364" fmla="*/ 1309345 h 5227624"/>
                  <a:gd name="connsiteX2365" fmla="*/ 946175 w 7573213"/>
                  <a:gd name="connsiteY2365" fmla="*/ 1309573 h 5227624"/>
                  <a:gd name="connsiteX2366" fmla="*/ 947471 w 7573213"/>
                  <a:gd name="connsiteY2366" fmla="*/ 1310031 h 5227624"/>
                  <a:gd name="connsiteX2367" fmla="*/ 946785 w 7573213"/>
                  <a:gd name="connsiteY2367" fmla="*/ 1311250 h 5227624"/>
                  <a:gd name="connsiteX2368" fmla="*/ 946632 w 7573213"/>
                  <a:gd name="connsiteY2368" fmla="*/ 1312316 h 5227624"/>
                  <a:gd name="connsiteX2369" fmla="*/ 947166 w 7573213"/>
                  <a:gd name="connsiteY2369" fmla="*/ 1314069 h 5227624"/>
                  <a:gd name="connsiteX2370" fmla="*/ 951128 w 7573213"/>
                  <a:gd name="connsiteY2370" fmla="*/ 1316660 h 5227624"/>
                  <a:gd name="connsiteX2371" fmla="*/ 958443 w 7573213"/>
                  <a:gd name="connsiteY2371" fmla="*/ 1315364 h 5227624"/>
                  <a:gd name="connsiteX2372" fmla="*/ 968959 w 7573213"/>
                  <a:gd name="connsiteY2372" fmla="*/ 1316812 h 5227624"/>
                  <a:gd name="connsiteX2373" fmla="*/ 984809 w 7573213"/>
                  <a:gd name="connsiteY2373" fmla="*/ 1313536 h 5227624"/>
                  <a:gd name="connsiteX2374" fmla="*/ 991133 w 7573213"/>
                  <a:gd name="connsiteY2374" fmla="*/ 1309802 h 5227624"/>
                  <a:gd name="connsiteX2375" fmla="*/ 996086 w 7573213"/>
                  <a:gd name="connsiteY2375" fmla="*/ 1309878 h 5227624"/>
                  <a:gd name="connsiteX2376" fmla="*/ 1001801 w 7573213"/>
                  <a:gd name="connsiteY2376" fmla="*/ 1305459 h 5227624"/>
                  <a:gd name="connsiteX2377" fmla="*/ 1009878 w 7573213"/>
                  <a:gd name="connsiteY2377" fmla="*/ 1301191 h 5227624"/>
                  <a:gd name="connsiteX2378" fmla="*/ 1025652 w 7573213"/>
                  <a:gd name="connsiteY2378" fmla="*/ 1286104 h 5227624"/>
                  <a:gd name="connsiteX2379" fmla="*/ 1035329 w 7573213"/>
                  <a:gd name="connsiteY2379" fmla="*/ 1280236 h 5227624"/>
                  <a:gd name="connsiteX2380" fmla="*/ 1035939 w 7573213"/>
                  <a:gd name="connsiteY2380" fmla="*/ 1278179 h 5227624"/>
                  <a:gd name="connsiteX2381" fmla="*/ 1037692 w 7573213"/>
                  <a:gd name="connsiteY2381" fmla="*/ 1276655 h 5227624"/>
                  <a:gd name="connsiteX2382" fmla="*/ 1040968 w 7573213"/>
                  <a:gd name="connsiteY2382" fmla="*/ 1276198 h 5227624"/>
                  <a:gd name="connsiteX2383" fmla="*/ 1043787 w 7573213"/>
                  <a:gd name="connsiteY2383" fmla="*/ 1272845 h 5227624"/>
                  <a:gd name="connsiteX2384" fmla="*/ 1040435 w 7573213"/>
                  <a:gd name="connsiteY2384" fmla="*/ 1270026 h 5227624"/>
                  <a:gd name="connsiteX2385" fmla="*/ 1049731 w 7573213"/>
                  <a:gd name="connsiteY2385" fmla="*/ 1265682 h 5227624"/>
                  <a:gd name="connsiteX2386" fmla="*/ 1052398 w 7573213"/>
                  <a:gd name="connsiteY2386" fmla="*/ 1264996 h 5227624"/>
                  <a:gd name="connsiteX2387" fmla="*/ 1053846 w 7573213"/>
                  <a:gd name="connsiteY2387" fmla="*/ 1263549 h 5227624"/>
                  <a:gd name="connsiteX2388" fmla="*/ 1055370 w 7573213"/>
                  <a:gd name="connsiteY2388" fmla="*/ 1261339 h 5227624"/>
                  <a:gd name="connsiteX2389" fmla="*/ 1052703 w 7573213"/>
                  <a:gd name="connsiteY2389" fmla="*/ 1258062 h 5227624"/>
                  <a:gd name="connsiteX2390" fmla="*/ 1050036 w 7573213"/>
                  <a:gd name="connsiteY2390" fmla="*/ 1255547 h 5227624"/>
                  <a:gd name="connsiteX2391" fmla="*/ 1053008 w 7573213"/>
                  <a:gd name="connsiteY2391" fmla="*/ 1255243 h 5227624"/>
                  <a:gd name="connsiteX2392" fmla="*/ 1059408 w 7573213"/>
                  <a:gd name="connsiteY2392" fmla="*/ 1260348 h 5227624"/>
                  <a:gd name="connsiteX2393" fmla="*/ 1061085 w 7573213"/>
                  <a:gd name="connsiteY2393" fmla="*/ 1264311 h 5227624"/>
                  <a:gd name="connsiteX2394" fmla="*/ 1065581 w 7573213"/>
                  <a:gd name="connsiteY2394" fmla="*/ 1263701 h 5227624"/>
                  <a:gd name="connsiteX2395" fmla="*/ 1070381 w 7573213"/>
                  <a:gd name="connsiteY2395" fmla="*/ 1260272 h 5227624"/>
                  <a:gd name="connsiteX2396" fmla="*/ 1074115 w 7573213"/>
                  <a:gd name="connsiteY2396" fmla="*/ 1261415 h 5227624"/>
                  <a:gd name="connsiteX2397" fmla="*/ 1075182 w 7573213"/>
                  <a:gd name="connsiteY2397" fmla="*/ 1259739 h 5227624"/>
                  <a:gd name="connsiteX2398" fmla="*/ 1076553 w 7573213"/>
                  <a:gd name="connsiteY2398" fmla="*/ 1258443 h 5227624"/>
                  <a:gd name="connsiteX2399" fmla="*/ 1083869 w 7573213"/>
                  <a:gd name="connsiteY2399" fmla="*/ 1246099 h 5227624"/>
                  <a:gd name="connsiteX2400" fmla="*/ 1084783 w 7573213"/>
                  <a:gd name="connsiteY2400" fmla="*/ 1240536 h 5227624"/>
                  <a:gd name="connsiteX2401" fmla="*/ 1084479 w 7573213"/>
                  <a:gd name="connsiteY2401" fmla="*/ 1236802 h 5227624"/>
                  <a:gd name="connsiteX2402" fmla="*/ 1082954 w 7573213"/>
                  <a:gd name="connsiteY2402" fmla="*/ 1236116 h 5227624"/>
                  <a:gd name="connsiteX2403" fmla="*/ 1082649 w 7573213"/>
                  <a:gd name="connsiteY2403" fmla="*/ 1232459 h 5227624"/>
                  <a:gd name="connsiteX2404" fmla="*/ 1086307 w 7573213"/>
                  <a:gd name="connsiteY2404" fmla="*/ 1231240 h 5227624"/>
                  <a:gd name="connsiteX2405" fmla="*/ 1089279 w 7573213"/>
                  <a:gd name="connsiteY2405" fmla="*/ 1228573 h 5227624"/>
                  <a:gd name="connsiteX2406" fmla="*/ 1087831 w 7573213"/>
                  <a:gd name="connsiteY2406" fmla="*/ 1222401 h 5227624"/>
                  <a:gd name="connsiteX2407" fmla="*/ 1090269 w 7573213"/>
                  <a:gd name="connsiteY2407" fmla="*/ 1218514 h 5227624"/>
                  <a:gd name="connsiteX2408" fmla="*/ 1090651 w 7573213"/>
                  <a:gd name="connsiteY2408" fmla="*/ 1223315 h 5227624"/>
                  <a:gd name="connsiteX2409" fmla="*/ 1091717 w 7573213"/>
                  <a:gd name="connsiteY2409" fmla="*/ 1227734 h 5227624"/>
                  <a:gd name="connsiteX2410" fmla="*/ 1091565 w 7573213"/>
                  <a:gd name="connsiteY2410" fmla="*/ 1237641 h 5227624"/>
                  <a:gd name="connsiteX2411" fmla="*/ 1092174 w 7573213"/>
                  <a:gd name="connsiteY2411" fmla="*/ 1239850 h 5227624"/>
                  <a:gd name="connsiteX2412" fmla="*/ 1095984 w 7573213"/>
                  <a:gd name="connsiteY2412" fmla="*/ 1245184 h 5227624"/>
                  <a:gd name="connsiteX2413" fmla="*/ 1099490 w 7573213"/>
                  <a:gd name="connsiteY2413" fmla="*/ 1251509 h 5227624"/>
                  <a:gd name="connsiteX2414" fmla="*/ 1103757 w 7573213"/>
                  <a:gd name="connsiteY2414" fmla="*/ 1252271 h 5227624"/>
                  <a:gd name="connsiteX2415" fmla="*/ 1105891 w 7573213"/>
                  <a:gd name="connsiteY2415" fmla="*/ 1252652 h 5227624"/>
                  <a:gd name="connsiteX2416" fmla="*/ 1109472 w 7573213"/>
                  <a:gd name="connsiteY2416" fmla="*/ 1253871 h 5227624"/>
                  <a:gd name="connsiteX2417" fmla="*/ 1111072 w 7573213"/>
                  <a:gd name="connsiteY2417" fmla="*/ 1253795 h 5227624"/>
                  <a:gd name="connsiteX2418" fmla="*/ 1120140 w 7573213"/>
                  <a:gd name="connsiteY2418" fmla="*/ 1256005 h 5227624"/>
                  <a:gd name="connsiteX2419" fmla="*/ 1120902 w 7573213"/>
                  <a:gd name="connsiteY2419" fmla="*/ 1258214 h 5227624"/>
                  <a:gd name="connsiteX2420" fmla="*/ 1120978 w 7573213"/>
                  <a:gd name="connsiteY2420" fmla="*/ 1259815 h 5227624"/>
                  <a:gd name="connsiteX2421" fmla="*/ 1117321 w 7573213"/>
                  <a:gd name="connsiteY2421" fmla="*/ 1256995 h 5227624"/>
                  <a:gd name="connsiteX2422" fmla="*/ 1113511 w 7573213"/>
                  <a:gd name="connsiteY2422" fmla="*/ 1257529 h 5227624"/>
                  <a:gd name="connsiteX2423" fmla="*/ 1112444 w 7573213"/>
                  <a:gd name="connsiteY2423" fmla="*/ 1259357 h 5227624"/>
                  <a:gd name="connsiteX2424" fmla="*/ 1111606 w 7573213"/>
                  <a:gd name="connsiteY2424" fmla="*/ 1262558 h 5227624"/>
                  <a:gd name="connsiteX2425" fmla="*/ 1112520 w 7573213"/>
                  <a:gd name="connsiteY2425" fmla="*/ 1266292 h 5227624"/>
                  <a:gd name="connsiteX2426" fmla="*/ 1113968 w 7573213"/>
                  <a:gd name="connsiteY2426" fmla="*/ 1269492 h 5227624"/>
                  <a:gd name="connsiteX2427" fmla="*/ 1114577 w 7573213"/>
                  <a:gd name="connsiteY2427" fmla="*/ 1279931 h 5227624"/>
                  <a:gd name="connsiteX2428" fmla="*/ 1116482 w 7573213"/>
                  <a:gd name="connsiteY2428" fmla="*/ 1291438 h 5227624"/>
                  <a:gd name="connsiteX2429" fmla="*/ 1115720 w 7573213"/>
                  <a:gd name="connsiteY2429" fmla="*/ 1294333 h 5227624"/>
                  <a:gd name="connsiteX2430" fmla="*/ 1115568 w 7573213"/>
                  <a:gd name="connsiteY2430" fmla="*/ 1297381 h 5227624"/>
                  <a:gd name="connsiteX2431" fmla="*/ 1118692 w 7573213"/>
                  <a:gd name="connsiteY2431" fmla="*/ 1296772 h 5227624"/>
                  <a:gd name="connsiteX2432" fmla="*/ 1122654 w 7573213"/>
                  <a:gd name="connsiteY2432" fmla="*/ 1298981 h 5227624"/>
                  <a:gd name="connsiteX2433" fmla="*/ 1123340 w 7573213"/>
                  <a:gd name="connsiteY2433" fmla="*/ 1311402 h 5227624"/>
                  <a:gd name="connsiteX2434" fmla="*/ 1127227 w 7573213"/>
                  <a:gd name="connsiteY2434" fmla="*/ 1317955 h 5227624"/>
                  <a:gd name="connsiteX2435" fmla="*/ 1133170 w 7573213"/>
                  <a:gd name="connsiteY2435" fmla="*/ 1319479 h 5227624"/>
                  <a:gd name="connsiteX2436" fmla="*/ 1134161 w 7573213"/>
                  <a:gd name="connsiteY2436" fmla="*/ 1331062 h 5227624"/>
                  <a:gd name="connsiteX2437" fmla="*/ 1134389 w 7573213"/>
                  <a:gd name="connsiteY2437" fmla="*/ 1333652 h 5227624"/>
                  <a:gd name="connsiteX2438" fmla="*/ 1139952 w 7573213"/>
                  <a:gd name="connsiteY2438" fmla="*/ 1335786 h 5227624"/>
                  <a:gd name="connsiteX2439" fmla="*/ 1140257 w 7573213"/>
                  <a:gd name="connsiteY2439" fmla="*/ 1339520 h 5227624"/>
                  <a:gd name="connsiteX2440" fmla="*/ 1141476 w 7573213"/>
                  <a:gd name="connsiteY2440" fmla="*/ 1344473 h 5227624"/>
                  <a:gd name="connsiteX2441" fmla="*/ 1143152 w 7573213"/>
                  <a:gd name="connsiteY2441" fmla="*/ 1349807 h 5227624"/>
                  <a:gd name="connsiteX2442" fmla="*/ 1146734 w 7573213"/>
                  <a:gd name="connsiteY2442" fmla="*/ 1348664 h 5227624"/>
                  <a:gd name="connsiteX2443" fmla="*/ 1150544 w 7573213"/>
                  <a:gd name="connsiteY2443" fmla="*/ 1360780 h 5227624"/>
                  <a:gd name="connsiteX2444" fmla="*/ 1161059 w 7573213"/>
                  <a:gd name="connsiteY2444" fmla="*/ 1378382 h 5227624"/>
                  <a:gd name="connsiteX2445" fmla="*/ 1166927 w 7573213"/>
                  <a:gd name="connsiteY2445" fmla="*/ 1382954 h 5227624"/>
                  <a:gd name="connsiteX2446" fmla="*/ 1172489 w 7573213"/>
                  <a:gd name="connsiteY2446" fmla="*/ 1391641 h 5227624"/>
                  <a:gd name="connsiteX2447" fmla="*/ 1175385 w 7573213"/>
                  <a:gd name="connsiteY2447" fmla="*/ 1392479 h 5227624"/>
                  <a:gd name="connsiteX2448" fmla="*/ 1178966 w 7573213"/>
                  <a:gd name="connsiteY2448" fmla="*/ 1394155 h 5227624"/>
                  <a:gd name="connsiteX2449" fmla="*/ 1180338 w 7573213"/>
                  <a:gd name="connsiteY2449" fmla="*/ 1399718 h 5227624"/>
                  <a:gd name="connsiteX2450" fmla="*/ 1177899 w 7573213"/>
                  <a:gd name="connsiteY2450" fmla="*/ 1403147 h 5227624"/>
                  <a:gd name="connsiteX2451" fmla="*/ 1174699 w 7573213"/>
                  <a:gd name="connsiteY2451" fmla="*/ 1402994 h 5227624"/>
                  <a:gd name="connsiteX2452" fmla="*/ 1170127 w 7573213"/>
                  <a:gd name="connsiteY2452" fmla="*/ 1403833 h 5227624"/>
                  <a:gd name="connsiteX2453" fmla="*/ 1171423 w 7573213"/>
                  <a:gd name="connsiteY2453" fmla="*/ 1406804 h 5227624"/>
                  <a:gd name="connsiteX2454" fmla="*/ 1173480 w 7573213"/>
                  <a:gd name="connsiteY2454" fmla="*/ 1408862 h 5227624"/>
                  <a:gd name="connsiteX2455" fmla="*/ 1175766 w 7573213"/>
                  <a:gd name="connsiteY2455" fmla="*/ 1413434 h 5227624"/>
                  <a:gd name="connsiteX2456" fmla="*/ 1173861 w 7573213"/>
                  <a:gd name="connsiteY2456" fmla="*/ 1414577 h 5227624"/>
                  <a:gd name="connsiteX2457" fmla="*/ 1172032 w 7573213"/>
                  <a:gd name="connsiteY2457" fmla="*/ 1414958 h 5227624"/>
                  <a:gd name="connsiteX2458" fmla="*/ 1164336 w 7573213"/>
                  <a:gd name="connsiteY2458" fmla="*/ 1411834 h 5227624"/>
                  <a:gd name="connsiteX2459" fmla="*/ 1162964 w 7573213"/>
                  <a:gd name="connsiteY2459" fmla="*/ 1411986 h 5227624"/>
                  <a:gd name="connsiteX2460" fmla="*/ 1164869 w 7573213"/>
                  <a:gd name="connsiteY2460" fmla="*/ 1414424 h 5227624"/>
                  <a:gd name="connsiteX2461" fmla="*/ 1167613 w 7573213"/>
                  <a:gd name="connsiteY2461" fmla="*/ 1420216 h 5227624"/>
                  <a:gd name="connsiteX2462" fmla="*/ 1176985 w 7573213"/>
                  <a:gd name="connsiteY2462" fmla="*/ 1434084 h 5227624"/>
                  <a:gd name="connsiteX2463" fmla="*/ 1181176 w 7573213"/>
                  <a:gd name="connsiteY2463" fmla="*/ 1438199 h 5227624"/>
                  <a:gd name="connsiteX2464" fmla="*/ 1182472 w 7573213"/>
                  <a:gd name="connsiteY2464" fmla="*/ 1441247 h 5227624"/>
                  <a:gd name="connsiteX2465" fmla="*/ 1182624 w 7573213"/>
                  <a:gd name="connsiteY2465" fmla="*/ 1444219 h 5227624"/>
                  <a:gd name="connsiteX2466" fmla="*/ 1182014 w 7573213"/>
                  <a:gd name="connsiteY2466" fmla="*/ 1448562 h 5227624"/>
                  <a:gd name="connsiteX2467" fmla="*/ 1181100 w 7573213"/>
                  <a:gd name="connsiteY2467" fmla="*/ 1452829 h 5227624"/>
                  <a:gd name="connsiteX2468" fmla="*/ 1181100 w 7573213"/>
                  <a:gd name="connsiteY2468" fmla="*/ 1455649 h 5227624"/>
                  <a:gd name="connsiteX2469" fmla="*/ 1179043 w 7573213"/>
                  <a:gd name="connsiteY2469" fmla="*/ 1459382 h 5227624"/>
                  <a:gd name="connsiteX2470" fmla="*/ 1195959 w 7573213"/>
                  <a:gd name="connsiteY2470" fmla="*/ 1462888 h 5227624"/>
                  <a:gd name="connsiteX2471" fmla="*/ 1214704 w 7573213"/>
                  <a:gd name="connsiteY2471" fmla="*/ 1458468 h 5227624"/>
                  <a:gd name="connsiteX2472" fmla="*/ 1225296 w 7573213"/>
                  <a:gd name="connsiteY2472" fmla="*/ 1460449 h 5227624"/>
                  <a:gd name="connsiteX2473" fmla="*/ 1228953 w 7573213"/>
                  <a:gd name="connsiteY2473" fmla="*/ 1460221 h 5227624"/>
                  <a:gd name="connsiteX2474" fmla="*/ 1235431 w 7573213"/>
                  <a:gd name="connsiteY2474" fmla="*/ 1453210 h 5227624"/>
                  <a:gd name="connsiteX2475" fmla="*/ 1232916 w 7573213"/>
                  <a:gd name="connsiteY2475" fmla="*/ 1447267 h 5227624"/>
                  <a:gd name="connsiteX2476" fmla="*/ 1230020 w 7573213"/>
                  <a:gd name="connsiteY2476" fmla="*/ 1442314 h 5227624"/>
                  <a:gd name="connsiteX2477" fmla="*/ 1230554 w 7573213"/>
                  <a:gd name="connsiteY2477" fmla="*/ 1436751 h 5227624"/>
                  <a:gd name="connsiteX2478" fmla="*/ 1232383 w 7573213"/>
                  <a:gd name="connsiteY2478" fmla="*/ 1433779 h 5227624"/>
                  <a:gd name="connsiteX2479" fmla="*/ 1237793 w 7573213"/>
                  <a:gd name="connsiteY2479" fmla="*/ 1428979 h 5227624"/>
                  <a:gd name="connsiteX2480" fmla="*/ 1240536 w 7573213"/>
                  <a:gd name="connsiteY2480" fmla="*/ 1426921 h 5227624"/>
                  <a:gd name="connsiteX2481" fmla="*/ 1243813 w 7573213"/>
                  <a:gd name="connsiteY2481" fmla="*/ 1425092 h 5227624"/>
                  <a:gd name="connsiteX2482" fmla="*/ 1247623 w 7573213"/>
                  <a:gd name="connsiteY2482" fmla="*/ 1426616 h 5227624"/>
                  <a:gd name="connsiteX2483" fmla="*/ 1251433 w 7573213"/>
                  <a:gd name="connsiteY2483" fmla="*/ 1425931 h 5227624"/>
                  <a:gd name="connsiteX2484" fmla="*/ 1249908 w 7573213"/>
                  <a:gd name="connsiteY2484" fmla="*/ 1420444 h 5227624"/>
                  <a:gd name="connsiteX2485" fmla="*/ 1252499 w 7573213"/>
                  <a:gd name="connsiteY2485" fmla="*/ 1418920 h 5227624"/>
                  <a:gd name="connsiteX2486" fmla="*/ 1262939 w 7573213"/>
                  <a:gd name="connsiteY2486" fmla="*/ 1418387 h 5227624"/>
                  <a:gd name="connsiteX2487" fmla="*/ 1273607 w 7573213"/>
                  <a:gd name="connsiteY2487" fmla="*/ 1419530 h 5227624"/>
                  <a:gd name="connsiteX2488" fmla="*/ 1280769 w 7573213"/>
                  <a:gd name="connsiteY2488" fmla="*/ 1417777 h 5227624"/>
                  <a:gd name="connsiteX2489" fmla="*/ 1285265 w 7573213"/>
                  <a:gd name="connsiteY2489" fmla="*/ 1417625 h 5227624"/>
                  <a:gd name="connsiteX2490" fmla="*/ 1288999 w 7573213"/>
                  <a:gd name="connsiteY2490" fmla="*/ 1418768 h 5227624"/>
                  <a:gd name="connsiteX2491" fmla="*/ 1293038 w 7573213"/>
                  <a:gd name="connsiteY2491" fmla="*/ 1420978 h 5227624"/>
                  <a:gd name="connsiteX2492" fmla="*/ 1296619 w 7573213"/>
                  <a:gd name="connsiteY2492" fmla="*/ 1418616 h 5227624"/>
                  <a:gd name="connsiteX2493" fmla="*/ 1299591 w 7573213"/>
                  <a:gd name="connsiteY2493" fmla="*/ 1415644 h 5227624"/>
                  <a:gd name="connsiteX2494" fmla="*/ 1305534 w 7573213"/>
                  <a:gd name="connsiteY2494" fmla="*/ 1400480 h 5227624"/>
                  <a:gd name="connsiteX2495" fmla="*/ 1308125 w 7573213"/>
                  <a:gd name="connsiteY2495" fmla="*/ 1395679 h 5227624"/>
                  <a:gd name="connsiteX2496" fmla="*/ 1313231 w 7573213"/>
                  <a:gd name="connsiteY2496" fmla="*/ 1389126 h 5227624"/>
                  <a:gd name="connsiteX2497" fmla="*/ 1315517 w 7573213"/>
                  <a:gd name="connsiteY2497" fmla="*/ 1383716 h 5227624"/>
                  <a:gd name="connsiteX2498" fmla="*/ 1317422 w 7573213"/>
                  <a:gd name="connsiteY2498" fmla="*/ 1377239 h 5227624"/>
                  <a:gd name="connsiteX2499" fmla="*/ 1320165 w 7573213"/>
                  <a:gd name="connsiteY2499" fmla="*/ 1369543 h 5227624"/>
                  <a:gd name="connsiteX2500" fmla="*/ 1319327 w 7573213"/>
                  <a:gd name="connsiteY2500" fmla="*/ 1365428 h 5227624"/>
                  <a:gd name="connsiteX2501" fmla="*/ 1318260 w 7573213"/>
                  <a:gd name="connsiteY2501" fmla="*/ 1362913 h 5227624"/>
                  <a:gd name="connsiteX2502" fmla="*/ 1318184 w 7573213"/>
                  <a:gd name="connsiteY2502" fmla="*/ 1358646 h 5227624"/>
                  <a:gd name="connsiteX2503" fmla="*/ 1324127 w 7573213"/>
                  <a:gd name="connsiteY2503" fmla="*/ 1349578 h 5227624"/>
                  <a:gd name="connsiteX2504" fmla="*/ 1325042 w 7573213"/>
                  <a:gd name="connsiteY2504" fmla="*/ 1345692 h 5227624"/>
                  <a:gd name="connsiteX2505" fmla="*/ 1323137 w 7573213"/>
                  <a:gd name="connsiteY2505" fmla="*/ 1341958 h 5227624"/>
                  <a:gd name="connsiteX2506" fmla="*/ 1322375 w 7573213"/>
                  <a:gd name="connsiteY2506" fmla="*/ 1337920 h 5227624"/>
                  <a:gd name="connsiteX2507" fmla="*/ 1322451 w 7573213"/>
                  <a:gd name="connsiteY2507" fmla="*/ 1331290 h 5227624"/>
                  <a:gd name="connsiteX2508" fmla="*/ 1321232 w 7573213"/>
                  <a:gd name="connsiteY2508" fmla="*/ 1328395 h 5227624"/>
                  <a:gd name="connsiteX2509" fmla="*/ 1322832 w 7573213"/>
                  <a:gd name="connsiteY2509" fmla="*/ 1322832 h 5227624"/>
                  <a:gd name="connsiteX2510" fmla="*/ 1326642 w 7573213"/>
                  <a:gd name="connsiteY2510" fmla="*/ 1322604 h 5227624"/>
                  <a:gd name="connsiteX2511" fmla="*/ 1326871 w 7573213"/>
                  <a:gd name="connsiteY2511" fmla="*/ 1309040 h 5227624"/>
                  <a:gd name="connsiteX2512" fmla="*/ 1329538 w 7573213"/>
                  <a:gd name="connsiteY2512" fmla="*/ 1306068 h 5227624"/>
                  <a:gd name="connsiteX2513" fmla="*/ 1327480 w 7573213"/>
                  <a:gd name="connsiteY2513" fmla="*/ 1301115 h 5227624"/>
                  <a:gd name="connsiteX2514" fmla="*/ 1324966 w 7573213"/>
                  <a:gd name="connsiteY2514" fmla="*/ 1293724 h 5227624"/>
                  <a:gd name="connsiteX2515" fmla="*/ 1331671 w 7573213"/>
                  <a:gd name="connsiteY2515" fmla="*/ 1292352 h 5227624"/>
                  <a:gd name="connsiteX2516" fmla="*/ 1335557 w 7573213"/>
                  <a:gd name="connsiteY2516" fmla="*/ 1290523 h 5227624"/>
                  <a:gd name="connsiteX2517" fmla="*/ 1330299 w 7573213"/>
                  <a:gd name="connsiteY2517" fmla="*/ 1285266 h 5227624"/>
                  <a:gd name="connsiteX2518" fmla="*/ 1326185 w 7573213"/>
                  <a:gd name="connsiteY2518" fmla="*/ 1284427 h 5227624"/>
                  <a:gd name="connsiteX2519" fmla="*/ 1318260 w 7573213"/>
                  <a:gd name="connsiteY2519" fmla="*/ 1283741 h 5227624"/>
                  <a:gd name="connsiteX2520" fmla="*/ 1314907 w 7573213"/>
                  <a:gd name="connsiteY2520" fmla="*/ 1284351 h 5227624"/>
                  <a:gd name="connsiteX2521" fmla="*/ 1312088 w 7573213"/>
                  <a:gd name="connsiteY2521" fmla="*/ 1282827 h 5227624"/>
                  <a:gd name="connsiteX2522" fmla="*/ 1307973 w 7573213"/>
                  <a:gd name="connsiteY2522" fmla="*/ 1282370 h 5227624"/>
                  <a:gd name="connsiteX2523" fmla="*/ 1312012 w 7573213"/>
                  <a:gd name="connsiteY2523" fmla="*/ 1280846 h 5227624"/>
                  <a:gd name="connsiteX2524" fmla="*/ 1324509 w 7573213"/>
                  <a:gd name="connsiteY2524" fmla="*/ 1281608 h 5227624"/>
                  <a:gd name="connsiteX2525" fmla="*/ 1337615 w 7573213"/>
                  <a:gd name="connsiteY2525" fmla="*/ 1281456 h 5227624"/>
                  <a:gd name="connsiteX2526" fmla="*/ 1342415 w 7573213"/>
                  <a:gd name="connsiteY2526" fmla="*/ 1278255 h 5227624"/>
                  <a:gd name="connsiteX2527" fmla="*/ 1351940 w 7573213"/>
                  <a:gd name="connsiteY2527" fmla="*/ 1274293 h 5227624"/>
                  <a:gd name="connsiteX2528" fmla="*/ 1356208 w 7573213"/>
                  <a:gd name="connsiteY2528" fmla="*/ 1269873 h 5227624"/>
                  <a:gd name="connsiteX2529" fmla="*/ 1364437 w 7573213"/>
                  <a:gd name="connsiteY2529" fmla="*/ 1266673 h 5227624"/>
                  <a:gd name="connsiteX2530" fmla="*/ 1368095 w 7573213"/>
                  <a:gd name="connsiteY2530" fmla="*/ 1263853 h 5227624"/>
                  <a:gd name="connsiteX2531" fmla="*/ 1370609 w 7573213"/>
                  <a:gd name="connsiteY2531" fmla="*/ 1264463 h 5227624"/>
                  <a:gd name="connsiteX2532" fmla="*/ 1376248 w 7573213"/>
                  <a:gd name="connsiteY2532" fmla="*/ 1261796 h 5227624"/>
                  <a:gd name="connsiteX2533" fmla="*/ 1380973 w 7573213"/>
                  <a:gd name="connsiteY2533" fmla="*/ 1258367 h 5227624"/>
                  <a:gd name="connsiteX2534" fmla="*/ 1388288 w 7573213"/>
                  <a:gd name="connsiteY2534" fmla="*/ 1255700 h 5227624"/>
                  <a:gd name="connsiteX2535" fmla="*/ 1389736 w 7573213"/>
                  <a:gd name="connsiteY2535" fmla="*/ 1254481 h 5227624"/>
                  <a:gd name="connsiteX2536" fmla="*/ 1391717 w 7573213"/>
                  <a:gd name="connsiteY2536" fmla="*/ 1251737 h 5227624"/>
                  <a:gd name="connsiteX2537" fmla="*/ 1393317 w 7573213"/>
                  <a:gd name="connsiteY2537" fmla="*/ 1245489 h 5227624"/>
                  <a:gd name="connsiteX2538" fmla="*/ 1396517 w 7573213"/>
                  <a:gd name="connsiteY2538" fmla="*/ 1245413 h 5227624"/>
                  <a:gd name="connsiteX2539" fmla="*/ 1401166 w 7573213"/>
                  <a:gd name="connsiteY2539" fmla="*/ 1243356 h 5227624"/>
                  <a:gd name="connsiteX2540" fmla="*/ 1398879 w 7573213"/>
                  <a:gd name="connsiteY2540" fmla="*/ 1239546 h 5227624"/>
                  <a:gd name="connsiteX2541" fmla="*/ 1396974 w 7573213"/>
                  <a:gd name="connsiteY2541" fmla="*/ 1238784 h 5227624"/>
                  <a:gd name="connsiteX2542" fmla="*/ 1394994 w 7573213"/>
                  <a:gd name="connsiteY2542" fmla="*/ 1239469 h 5227624"/>
                  <a:gd name="connsiteX2543" fmla="*/ 1392555 w 7573213"/>
                  <a:gd name="connsiteY2543" fmla="*/ 1241069 h 5227624"/>
                  <a:gd name="connsiteX2544" fmla="*/ 1390269 w 7573213"/>
                  <a:gd name="connsiteY2544" fmla="*/ 1240612 h 5227624"/>
                  <a:gd name="connsiteX2545" fmla="*/ 1387754 w 7573213"/>
                  <a:gd name="connsiteY2545" fmla="*/ 1241146 h 5227624"/>
                  <a:gd name="connsiteX2546" fmla="*/ 1385392 w 7573213"/>
                  <a:gd name="connsiteY2546" fmla="*/ 1243127 h 5227624"/>
                  <a:gd name="connsiteX2547" fmla="*/ 1382344 w 7573213"/>
                  <a:gd name="connsiteY2547" fmla="*/ 1244041 h 5227624"/>
                  <a:gd name="connsiteX2548" fmla="*/ 1376477 w 7573213"/>
                  <a:gd name="connsiteY2548" fmla="*/ 1243279 h 5227624"/>
                  <a:gd name="connsiteX2549" fmla="*/ 1375867 w 7573213"/>
                  <a:gd name="connsiteY2549" fmla="*/ 1241603 h 5227624"/>
                  <a:gd name="connsiteX2550" fmla="*/ 1383564 w 7573213"/>
                  <a:gd name="connsiteY2550" fmla="*/ 1237564 h 5227624"/>
                  <a:gd name="connsiteX2551" fmla="*/ 1385621 w 7573213"/>
                  <a:gd name="connsiteY2551" fmla="*/ 1238098 h 5227624"/>
                  <a:gd name="connsiteX2552" fmla="*/ 1387983 w 7573213"/>
                  <a:gd name="connsiteY2552" fmla="*/ 1237107 h 5227624"/>
                  <a:gd name="connsiteX2553" fmla="*/ 1390345 w 7573213"/>
                  <a:gd name="connsiteY2553" fmla="*/ 1234897 h 5227624"/>
                  <a:gd name="connsiteX2554" fmla="*/ 1392860 w 7573213"/>
                  <a:gd name="connsiteY2554" fmla="*/ 1234135 h 5227624"/>
                  <a:gd name="connsiteX2555" fmla="*/ 1399642 w 7573213"/>
                  <a:gd name="connsiteY2555" fmla="*/ 1229868 h 5227624"/>
                  <a:gd name="connsiteX2556" fmla="*/ 1402004 w 7573213"/>
                  <a:gd name="connsiteY2556" fmla="*/ 1227811 h 5227624"/>
                  <a:gd name="connsiteX2557" fmla="*/ 1405052 w 7573213"/>
                  <a:gd name="connsiteY2557" fmla="*/ 1224610 h 5227624"/>
                  <a:gd name="connsiteX2558" fmla="*/ 1411910 w 7573213"/>
                  <a:gd name="connsiteY2558" fmla="*/ 1220343 h 5227624"/>
                  <a:gd name="connsiteX2559" fmla="*/ 1414805 w 7573213"/>
                  <a:gd name="connsiteY2559" fmla="*/ 1218895 h 5227624"/>
                  <a:gd name="connsiteX2560" fmla="*/ 1415643 w 7573213"/>
                  <a:gd name="connsiteY2560" fmla="*/ 1214857 h 5227624"/>
                  <a:gd name="connsiteX2561" fmla="*/ 1413434 w 7573213"/>
                  <a:gd name="connsiteY2561" fmla="*/ 1208304 h 5227624"/>
                  <a:gd name="connsiteX2562" fmla="*/ 1411453 w 7573213"/>
                  <a:gd name="connsiteY2562" fmla="*/ 1206170 h 5227624"/>
                  <a:gd name="connsiteX2563" fmla="*/ 1410309 w 7573213"/>
                  <a:gd name="connsiteY2563" fmla="*/ 1203503 h 5227624"/>
                  <a:gd name="connsiteX2564" fmla="*/ 1407719 w 7573213"/>
                  <a:gd name="connsiteY2564" fmla="*/ 1200455 h 5227624"/>
                  <a:gd name="connsiteX2565" fmla="*/ 1400556 w 7573213"/>
                  <a:gd name="connsiteY2565" fmla="*/ 1198169 h 5227624"/>
                  <a:gd name="connsiteX2566" fmla="*/ 1397965 w 7573213"/>
                  <a:gd name="connsiteY2566" fmla="*/ 1196188 h 5227624"/>
                  <a:gd name="connsiteX2567" fmla="*/ 1398879 w 7573213"/>
                  <a:gd name="connsiteY2567" fmla="*/ 1190396 h 5227624"/>
                  <a:gd name="connsiteX2568" fmla="*/ 1392707 w 7573213"/>
                  <a:gd name="connsiteY2568" fmla="*/ 1185596 h 5227624"/>
                  <a:gd name="connsiteX2569" fmla="*/ 1386992 w 7573213"/>
                  <a:gd name="connsiteY2569" fmla="*/ 1184224 h 5227624"/>
                  <a:gd name="connsiteX2570" fmla="*/ 1383487 w 7573213"/>
                  <a:gd name="connsiteY2570" fmla="*/ 1181557 h 5227624"/>
                  <a:gd name="connsiteX2571" fmla="*/ 1377620 w 7573213"/>
                  <a:gd name="connsiteY2571" fmla="*/ 1175537 h 5227624"/>
                  <a:gd name="connsiteX2572" fmla="*/ 1375562 w 7573213"/>
                  <a:gd name="connsiteY2572" fmla="*/ 1170965 h 5227624"/>
                  <a:gd name="connsiteX2573" fmla="*/ 1372286 w 7573213"/>
                  <a:gd name="connsiteY2573" fmla="*/ 1171575 h 5227624"/>
                  <a:gd name="connsiteX2574" fmla="*/ 1367257 w 7573213"/>
                  <a:gd name="connsiteY2574" fmla="*/ 1173937 h 5227624"/>
                  <a:gd name="connsiteX2575" fmla="*/ 1364056 w 7573213"/>
                  <a:gd name="connsiteY2575" fmla="*/ 1174166 h 5227624"/>
                  <a:gd name="connsiteX2576" fmla="*/ 1362913 w 7573213"/>
                  <a:gd name="connsiteY2576" fmla="*/ 1171270 h 5227624"/>
                  <a:gd name="connsiteX2577" fmla="*/ 1361465 w 7573213"/>
                  <a:gd name="connsiteY2577" fmla="*/ 1168832 h 5227624"/>
                  <a:gd name="connsiteX2578" fmla="*/ 1360018 w 7573213"/>
                  <a:gd name="connsiteY2578" fmla="*/ 1167917 h 5227624"/>
                  <a:gd name="connsiteX2579" fmla="*/ 1352398 w 7573213"/>
                  <a:gd name="connsiteY2579" fmla="*/ 1168070 h 5227624"/>
                  <a:gd name="connsiteX2580" fmla="*/ 1348207 w 7573213"/>
                  <a:gd name="connsiteY2580" fmla="*/ 1164565 h 5227624"/>
                  <a:gd name="connsiteX2581" fmla="*/ 1348588 w 7573213"/>
                  <a:gd name="connsiteY2581" fmla="*/ 1160983 h 5227624"/>
                  <a:gd name="connsiteX2582" fmla="*/ 1349274 w 7573213"/>
                  <a:gd name="connsiteY2582" fmla="*/ 1158088 h 5227624"/>
                  <a:gd name="connsiteX2583" fmla="*/ 1346378 w 7573213"/>
                  <a:gd name="connsiteY2583" fmla="*/ 1150010 h 5227624"/>
                  <a:gd name="connsiteX2584" fmla="*/ 1346683 w 7573213"/>
                  <a:gd name="connsiteY2584" fmla="*/ 1148029 h 5227624"/>
                  <a:gd name="connsiteX2585" fmla="*/ 1345692 w 7573213"/>
                  <a:gd name="connsiteY2585" fmla="*/ 1138657 h 5227624"/>
                  <a:gd name="connsiteX2586" fmla="*/ 1345387 w 7573213"/>
                  <a:gd name="connsiteY2586" fmla="*/ 1132637 h 5227624"/>
                  <a:gd name="connsiteX2587" fmla="*/ 1344778 w 7573213"/>
                  <a:gd name="connsiteY2587" fmla="*/ 1130960 h 5227624"/>
                  <a:gd name="connsiteX2588" fmla="*/ 1346225 w 7573213"/>
                  <a:gd name="connsiteY2588" fmla="*/ 1128979 h 5227624"/>
                  <a:gd name="connsiteX2589" fmla="*/ 1345387 w 7573213"/>
                  <a:gd name="connsiteY2589" fmla="*/ 1126312 h 5227624"/>
                  <a:gd name="connsiteX2590" fmla="*/ 1343787 w 7573213"/>
                  <a:gd name="connsiteY2590" fmla="*/ 1124864 h 5227624"/>
                  <a:gd name="connsiteX2591" fmla="*/ 1344778 w 7573213"/>
                  <a:gd name="connsiteY2591" fmla="*/ 1120369 h 5227624"/>
                  <a:gd name="connsiteX2592" fmla="*/ 1344168 w 7573213"/>
                  <a:gd name="connsiteY2592" fmla="*/ 1117702 h 5227624"/>
                  <a:gd name="connsiteX2593" fmla="*/ 1343559 w 7573213"/>
                  <a:gd name="connsiteY2593" fmla="*/ 1113511 h 5227624"/>
                  <a:gd name="connsiteX2594" fmla="*/ 1346835 w 7573213"/>
                  <a:gd name="connsiteY2594" fmla="*/ 1108710 h 5227624"/>
                  <a:gd name="connsiteX2595" fmla="*/ 1346073 w 7573213"/>
                  <a:gd name="connsiteY2595" fmla="*/ 1104748 h 5227624"/>
                  <a:gd name="connsiteX2596" fmla="*/ 1351407 w 7573213"/>
                  <a:gd name="connsiteY2596" fmla="*/ 1106653 h 5227624"/>
                  <a:gd name="connsiteX2597" fmla="*/ 1356512 w 7573213"/>
                  <a:gd name="connsiteY2597" fmla="*/ 1107110 h 5227624"/>
                  <a:gd name="connsiteX2598" fmla="*/ 1354607 w 7573213"/>
                  <a:gd name="connsiteY2598" fmla="*/ 1103757 h 5227624"/>
                  <a:gd name="connsiteX2599" fmla="*/ 1353922 w 7573213"/>
                  <a:gd name="connsiteY2599" fmla="*/ 1101319 h 5227624"/>
                  <a:gd name="connsiteX2600" fmla="*/ 1353007 w 7573213"/>
                  <a:gd name="connsiteY2600" fmla="*/ 1096366 h 5227624"/>
                  <a:gd name="connsiteX2601" fmla="*/ 1354455 w 7573213"/>
                  <a:gd name="connsiteY2601" fmla="*/ 1090498 h 5227624"/>
                  <a:gd name="connsiteX2602" fmla="*/ 1355750 w 7573213"/>
                  <a:gd name="connsiteY2602" fmla="*/ 1087145 h 5227624"/>
                  <a:gd name="connsiteX2603" fmla="*/ 1358265 w 7573213"/>
                  <a:gd name="connsiteY2603" fmla="*/ 1078611 h 5227624"/>
                  <a:gd name="connsiteX2604" fmla="*/ 1360322 w 7573213"/>
                  <a:gd name="connsiteY2604" fmla="*/ 1075868 h 5227624"/>
                  <a:gd name="connsiteX2605" fmla="*/ 1362989 w 7573213"/>
                  <a:gd name="connsiteY2605" fmla="*/ 1074649 h 5227624"/>
                  <a:gd name="connsiteX2606" fmla="*/ 1359179 w 7573213"/>
                  <a:gd name="connsiteY2606" fmla="*/ 1072820 h 5227624"/>
                  <a:gd name="connsiteX2607" fmla="*/ 1355064 w 7573213"/>
                  <a:gd name="connsiteY2607" fmla="*/ 1068553 h 5227624"/>
                  <a:gd name="connsiteX2608" fmla="*/ 1353007 w 7573213"/>
                  <a:gd name="connsiteY2608" fmla="*/ 1063142 h 5227624"/>
                  <a:gd name="connsiteX2609" fmla="*/ 1353159 w 7573213"/>
                  <a:gd name="connsiteY2609" fmla="*/ 1060933 h 5227624"/>
                  <a:gd name="connsiteX2610" fmla="*/ 1354379 w 7573213"/>
                  <a:gd name="connsiteY2610" fmla="*/ 1058266 h 5227624"/>
                  <a:gd name="connsiteX2611" fmla="*/ 1358189 w 7573213"/>
                  <a:gd name="connsiteY2611" fmla="*/ 1059790 h 5227624"/>
                  <a:gd name="connsiteX2612" fmla="*/ 1360627 w 7573213"/>
                  <a:gd name="connsiteY2612" fmla="*/ 1061619 h 5227624"/>
                  <a:gd name="connsiteX2613" fmla="*/ 1363523 w 7573213"/>
                  <a:gd name="connsiteY2613" fmla="*/ 1061619 h 5227624"/>
                  <a:gd name="connsiteX2614" fmla="*/ 1366342 w 7573213"/>
                  <a:gd name="connsiteY2614" fmla="*/ 1058647 h 5227624"/>
                  <a:gd name="connsiteX2615" fmla="*/ 1370762 w 7573213"/>
                  <a:gd name="connsiteY2615" fmla="*/ 1058570 h 5227624"/>
                  <a:gd name="connsiteX2616" fmla="*/ 1375181 w 7573213"/>
                  <a:gd name="connsiteY2616" fmla="*/ 1053999 h 5227624"/>
                  <a:gd name="connsiteX2617" fmla="*/ 1378687 w 7573213"/>
                  <a:gd name="connsiteY2617" fmla="*/ 1052703 h 5227624"/>
                  <a:gd name="connsiteX2618" fmla="*/ 1377467 w 7573213"/>
                  <a:gd name="connsiteY2618" fmla="*/ 1051179 h 5227624"/>
                  <a:gd name="connsiteX2619" fmla="*/ 1374572 w 7573213"/>
                  <a:gd name="connsiteY2619" fmla="*/ 1050341 h 5227624"/>
                  <a:gd name="connsiteX2620" fmla="*/ 1373429 w 7573213"/>
                  <a:gd name="connsiteY2620" fmla="*/ 1049198 h 5227624"/>
                  <a:gd name="connsiteX2621" fmla="*/ 1374877 w 7573213"/>
                  <a:gd name="connsiteY2621" fmla="*/ 1047979 h 5227624"/>
                  <a:gd name="connsiteX2622" fmla="*/ 1376248 w 7573213"/>
                  <a:gd name="connsiteY2622" fmla="*/ 1045464 h 5227624"/>
                  <a:gd name="connsiteX2623" fmla="*/ 1374648 w 7573213"/>
                  <a:gd name="connsiteY2623" fmla="*/ 1041578 h 5227624"/>
                  <a:gd name="connsiteX2624" fmla="*/ 1373200 w 7573213"/>
                  <a:gd name="connsiteY2624" fmla="*/ 1038911 h 5227624"/>
                  <a:gd name="connsiteX2625" fmla="*/ 1372591 w 7573213"/>
                  <a:gd name="connsiteY2625" fmla="*/ 1036396 h 5227624"/>
                  <a:gd name="connsiteX2626" fmla="*/ 1373581 w 7573213"/>
                  <a:gd name="connsiteY2626" fmla="*/ 1035558 h 5227624"/>
                  <a:gd name="connsiteX2627" fmla="*/ 1375334 w 7573213"/>
                  <a:gd name="connsiteY2627" fmla="*/ 1038758 h 5227624"/>
                  <a:gd name="connsiteX2628" fmla="*/ 1380820 w 7573213"/>
                  <a:gd name="connsiteY2628" fmla="*/ 1038606 h 5227624"/>
                  <a:gd name="connsiteX2629" fmla="*/ 1380287 w 7573213"/>
                  <a:gd name="connsiteY2629" fmla="*/ 1040054 h 5227624"/>
                  <a:gd name="connsiteX2630" fmla="*/ 1380134 w 7573213"/>
                  <a:gd name="connsiteY2630" fmla="*/ 1041349 h 5227624"/>
                  <a:gd name="connsiteX2631" fmla="*/ 1383792 w 7573213"/>
                  <a:gd name="connsiteY2631" fmla="*/ 1041425 h 5227624"/>
                  <a:gd name="connsiteX2632" fmla="*/ 1385544 w 7573213"/>
                  <a:gd name="connsiteY2632" fmla="*/ 1040054 h 5227624"/>
                  <a:gd name="connsiteX2633" fmla="*/ 1386840 w 7573213"/>
                  <a:gd name="connsiteY2633" fmla="*/ 1037844 h 5227624"/>
                  <a:gd name="connsiteX2634" fmla="*/ 1395146 w 7573213"/>
                  <a:gd name="connsiteY2634" fmla="*/ 1035025 h 5227624"/>
                  <a:gd name="connsiteX2635" fmla="*/ 1395908 w 7573213"/>
                  <a:gd name="connsiteY2635" fmla="*/ 1033043 h 5227624"/>
                  <a:gd name="connsiteX2636" fmla="*/ 1396060 w 7573213"/>
                  <a:gd name="connsiteY2636" fmla="*/ 1031215 h 5227624"/>
                  <a:gd name="connsiteX2637" fmla="*/ 1396670 w 7573213"/>
                  <a:gd name="connsiteY2637" fmla="*/ 1029386 h 5227624"/>
                  <a:gd name="connsiteX2638" fmla="*/ 1389354 w 7573213"/>
                  <a:gd name="connsiteY2638" fmla="*/ 1029005 h 5227624"/>
                  <a:gd name="connsiteX2639" fmla="*/ 1390574 w 7573213"/>
                  <a:gd name="connsiteY2639" fmla="*/ 1026795 h 5227624"/>
                  <a:gd name="connsiteX2640" fmla="*/ 1393012 w 7573213"/>
                  <a:gd name="connsiteY2640" fmla="*/ 1026490 h 5227624"/>
                  <a:gd name="connsiteX2641" fmla="*/ 1397813 w 7573213"/>
                  <a:gd name="connsiteY2641" fmla="*/ 1024966 h 5227624"/>
                  <a:gd name="connsiteX2642" fmla="*/ 1399642 w 7573213"/>
                  <a:gd name="connsiteY2642" fmla="*/ 1021156 h 5227624"/>
                  <a:gd name="connsiteX2643" fmla="*/ 1400709 w 7573213"/>
                  <a:gd name="connsiteY2643" fmla="*/ 1018032 h 5227624"/>
                  <a:gd name="connsiteX2644" fmla="*/ 1403071 w 7573213"/>
                  <a:gd name="connsiteY2644" fmla="*/ 1018108 h 5227624"/>
                  <a:gd name="connsiteX2645" fmla="*/ 1406652 w 7573213"/>
                  <a:gd name="connsiteY2645" fmla="*/ 1016813 h 5227624"/>
                  <a:gd name="connsiteX2646" fmla="*/ 1408938 w 7573213"/>
                  <a:gd name="connsiteY2646" fmla="*/ 1016813 h 5227624"/>
                  <a:gd name="connsiteX2647" fmla="*/ 1410538 w 7573213"/>
                  <a:gd name="connsiteY2647" fmla="*/ 1016279 h 5227624"/>
                  <a:gd name="connsiteX2648" fmla="*/ 1410157 w 7573213"/>
                  <a:gd name="connsiteY2648" fmla="*/ 1015213 h 5227624"/>
                  <a:gd name="connsiteX2649" fmla="*/ 1407947 w 7573213"/>
                  <a:gd name="connsiteY2649" fmla="*/ 1014374 h 5227624"/>
                  <a:gd name="connsiteX2650" fmla="*/ 1408862 w 7573213"/>
                  <a:gd name="connsiteY2650" fmla="*/ 1013231 h 5227624"/>
                  <a:gd name="connsiteX2651" fmla="*/ 1417320 w 7573213"/>
                  <a:gd name="connsiteY2651" fmla="*/ 1014374 h 5227624"/>
                  <a:gd name="connsiteX2652" fmla="*/ 1425092 w 7573213"/>
                  <a:gd name="connsiteY2652" fmla="*/ 1007745 h 5227624"/>
                  <a:gd name="connsiteX2653" fmla="*/ 1427150 w 7573213"/>
                  <a:gd name="connsiteY2653" fmla="*/ 1002868 h 5227624"/>
                  <a:gd name="connsiteX2654" fmla="*/ 1429664 w 7573213"/>
                  <a:gd name="connsiteY2654" fmla="*/ 999896 h 5227624"/>
                  <a:gd name="connsiteX2655" fmla="*/ 1435151 w 7573213"/>
                  <a:gd name="connsiteY2655" fmla="*/ 1003097 h 5227624"/>
                  <a:gd name="connsiteX2656" fmla="*/ 1434999 w 7573213"/>
                  <a:gd name="connsiteY2656" fmla="*/ 1000963 h 5227624"/>
                  <a:gd name="connsiteX2657" fmla="*/ 1435456 w 7573213"/>
                  <a:gd name="connsiteY2657" fmla="*/ 997991 h 5227624"/>
                  <a:gd name="connsiteX2658" fmla="*/ 1438884 w 7573213"/>
                  <a:gd name="connsiteY2658" fmla="*/ 999287 h 5227624"/>
                  <a:gd name="connsiteX2659" fmla="*/ 1441399 w 7573213"/>
                  <a:gd name="connsiteY2659" fmla="*/ 1001039 h 5227624"/>
                  <a:gd name="connsiteX2660" fmla="*/ 1443990 w 7573213"/>
                  <a:gd name="connsiteY2660" fmla="*/ 1000735 h 5227624"/>
                  <a:gd name="connsiteX2661" fmla="*/ 1446276 w 7573213"/>
                  <a:gd name="connsiteY2661" fmla="*/ 996239 h 5227624"/>
                  <a:gd name="connsiteX2662" fmla="*/ 1451381 w 7573213"/>
                  <a:gd name="connsiteY2662" fmla="*/ 991819 h 5227624"/>
                  <a:gd name="connsiteX2663" fmla="*/ 1462659 w 7573213"/>
                  <a:gd name="connsiteY2663" fmla="*/ 988619 h 5227624"/>
                  <a:gd name="connsiteX2664" fmla="*/ 1469136 w 7573213"/>
                  <a:gd name="connsiteY2664" fmla="*/ 984961 h 5227624"/>
                  <a:gd name="connsiteX2665" fmla="*/ 1472336 w 7573213"/>
                  <a:gd name="connsiteY2665" fmla="*/ 981837 h 5227624"/>
                  <a:gd name="connsiteX2666" fmla="*/ 1481023 w 7573213"/>
                  <a:gd name="connsiteY2666" fmla="*/ 978637 h 5227624"/>
                  <a:gd name="connsiteX2667" fmla="*/ 1484300 w 7573213"/>
                  <a:gd name="connsiteY2667" fmla="*/ 976122 h 5227624"/>
                  <a:gd name="connsiteX2668" fmla="*/ 1494206 w 7573213"/>
                  <a:gd name="connsiteY2668" fmla="*/ 957148 h 5227624"/>
                  <a:gd name="connsiteX2669" fmla="*/ 1503426 w 7573213"/>
                  <a:gd name="connsiteY2669" fmla="*/ 949681 h 5227624"/>
                  <a:gd name="connsiteX2670" fmla="*/ 1511503 w 7573213"/>
                  <a:gd name="connsiteY2670" fmla="*/ 944728 h 5227624"/>
                  <a:gd name="connsiteX2671" fmla="*/ 1512646 w 7573213"/>
                  <a:gd name="connsiteY2671" fmla="*/ 942442 h 5227624"/>
                  <a:gd name="connsiteX2672" fmla="*/ 1513637 w 7573213"/>
                  <a:gd name="connsiteY2672" fmla="*/ 939546 h 5227624"/>
                  <a:gd name="connsiteX2673" fmla="*/ 1508760 w 7573213"/>
                  <a:gd name="connsiteY2673" fmla="*/ 934517 h 5227624"/>
                  <a:gd name="connsiteX2674" fmla="*/ 1506322 w 7573213"/>
                  <a:gd name="connsiteY2674" fmla="*/ 929259 h 5227624"/>
                  <a:gd name="connsiteX2675" fmla="*/ 1504340 w 7573213"/>
                  <a:gd name="connsiteY2675" fmla="*/ 923315 h 5227624"/>
                  <a:gd name="connsiteX2676" fmla="*/ 1501445 w 7573213"/>
                  <a:gd name="connsiteY2676" fmla="*/ 920267 h 5227624"/>
                  <a:gd name="connsiteX2677" fmla="*/ 1498854 w 7573213"/>
                  <a:gd name="connsiteY2677" fmla="*/ 918134 h 5227624"/>
                  <a:gd name="connsiteX2678" fmla="*/ 1501140 w 7573213"/>
                  <a:gd name="connsiteY2678" fmla="*/ 913867 h 5227624"/>
                  <a:gd name="connsiteX2679" fmla="*/ 1504874 w 7573213"/>
                  <a:gd name="connsiteY2679" fmla="*/ 909904 h 5227624"/>
                  <a:gd name="connsiteX2680" fmla="*/ 1509979 w 7573213"/>
                  <a:gd name="connsiteY2680" fmla="*/ 905408 h 5227624"/>
                  <a:gd name="connsiteX2681" fmla="*/ 1515770 w 7573213"/>
                  <a:gd name="connsiteY2681" fmla="*/ 898398 h 5227624"/>
                  <a:gd name="connsiteX2682" fmla="*/ 1515999 w 7573213"/>
                  <a:gd name="connsiteY2682" fmla="*/ 896188 h 5227624"/>
                  <a:gd name="connsiteX2683" fmla="*/ 1514627 w 7573213"/>
                  <a:gd name="connsiteY2683" fmla="*/ 893293 h 5227624"/>
                  <a:gd name="connsiteX2684" fmla="*/ 1513104 w 7573213"/>
                  <a:gd name="connsiteY2684" fmla="*/ 890930 h 5227624"/>
                  <a:gd name="connsiteX2685" fmla="*/ 1510436 w 7573213"/>
                  <a:gd name="connsiteY2685" fmla="*/ 888568 h 5227624"/>
                  <a:gd name="connsiteX2686" fmla="*/ 1509369 w 7573213"/>
                  <a:gd name="connsiteY2686" fmla="*/ 886358 h 5227624"/>
                  <a:gd name="connsiteX2687" fmla="*/ 1510817 w 7573213"/>
                  <a:gd name="connsiteY2687" fmla="*/ 886206 h 5227624"/>
                  <a:gd name="connsiteX2688" fmla="*/ 1515466 w 7573213"/>
                  <a:gd name="connsiteY2688" fmla="*/ 890321 h 5227624"/>
                  <a:gd name="connsiteX2689" fmla="*/ 1517142 w 7573213"/>
                  <a:gd name="connsiteY2689" fmla="*/ 889864 h 5227624"/>
                  <a:gd name="connsiteX2690" fmla="*/ 1517294 w 7573213"/>
                  <a:gd name="connsiteY2690" fmla="*/ 887501 h 5227624"/>
                  <a:gd name="connsiteX2691" fmla="*/ 1516608 w 7573213"/>
                  <a:gd name="connsiteY2691" fmla="*/ 886435 h 5227624"/>
                  <a:gd name="connsiteX2692" fmla="*/ 1514627 w 7573213"/>
                  <a:gd name="connsiteY2692" fmla="*/ 885520 h 5227624"/>
                  <a:gd name="connsiteX2693" fmla="*/ 1513789 w 7573213"/>
                  <a:gd name="connsiteY2693" fmla="*/ 883844 h 5227624"/>
                  <a:gd name="connsiteX2694" fmla="*/ 1514170 w 7573213"/>
                  <a:gd name="connsiteY2694" fmla="*/ 882015 h 5227624"/>
                  <a:gd name="connsiteX2695" fmla="*/ 1515389 w 7573213"/>
                  <a:gd name="connsiteY2695" fmla="*/ 880720 h 5227624"/>
                  <a:gd name="connsiteX2696" fmla="*/ 1519885 w 7573213"/>
                  <a:gd name="connsiteY2696" fmla="*/ 881024 h 5227624"/>
                  <a:gd name="connsiteX2697" fmla="*/ 1527581 w 7573213"/>
                  <a:gd name="connsiteY2697" fmla="*/ 879729 h 5227624"/>
                  <a:gd name="connsiteX2698" fmla="*/ 1528877 w 7573213"/>
                  <a:gd name="connsiteY2698" fmla="*/ 878891 h 5227624"/>
                  <a:gd name="connsiteX2699" fmla="*/ 1530324 w 7573213"/>
                  <a:gd name="connsiteY2699" fmla="*/ 876833 h 5227624"/>
                  <a:gd name="connsiteX2700" fmla="*/ 1528496 w 7573213"/>
                  <a:gd name="connsiteY2700" fmla="*/ 874395 h 5227624"/>
                  <a:gd name="connsiteX2701" fmla="*/ 1529182 w 7573213"/>
                  <a:gd name="connsiteY2701" fmla="*/ 872871 h 5227624"/>
                  <a:gd name="connsiteX2702" fmla="*/ 1535582 w 7573213"/>
                  <a:gd name="connsiteY2702" fmla="*/ 873023 h 5227624"/>
                  <a:gd name="connsiteX2703" fmla="*/ 1537944 w 7573213"/>
                  <a:gd name="connsiteY2703" fmla="*/ 871576 h 5227624"/>
                  <a:gd name="connsiteX2704" fmla="*/ 1537411 w 7573213"/>
                  <a:gd name="connsiteY2704" fmla="*/ 870509 h 5227624"/>
                  <a:gd name="connsiteX2705" fmla="*/ 1535964 w 7573213"/>
                  <a:gd name="connsiteY2705" fmla="*/ 869671 h 5227624"/>
                  <a:gd name="connsiteX2706" fmla="*/ 1535582 w 7573213"/>
                  <a:gd name="connsiteY2706" fmla="*/ 867918 h 5227624"/>
                  <a:gd name="connsiteX2707" fmla="*/ 1542136 w 7573213"/>
                  <a:gd name="connsiteY2707" fmla="*/ 868756 h 5227624"/>
                  <a:gd name="connsiteX2708" fmla="*/ 1542593 w 7573213"/>
                  <a:gd name="connsiteY2708" fmla="*/ 867308 h 5227624"/>
                  <a:gd name="connsiteX2709" fmla="*/ 1542898 w 7573213"/>
                  <a:gd name="connsiteY2709" fmla="*/ 860755 h 5227624"/>
                  <a:gd name="connsiteX2710" fmla="*/ 1543431 w 7573213"/>
                  <a:gd name="connsiteY2710" fmla="*/ 859079 h 5227624"/>
                  <a:gd name="connsiteX2711" fmla="*/ 1545260 w 7573213"/>
                  <a:gd name="connsiteY2711" fmla="*/ 856564 h 5227624"/>
                  <a:gd name="connsiteX2712" fmla="*/ 1546479 w 7573213"/>
                  <a:gd name="connsiteY2712" fmla="*/ 853288 h 5227624"/>
                  <a:gd name="connsiteX2713" fmla="*/ 1547774 w 7573213"/>
                  <a:gd name="connsiteY2713" fmla="*/ 852068 h 5227624"/>
                  <a:gd name="connsiteX2714" fmla="*/ 1550289 w 7573213"/>
                  <a:gd name="connsiteY2714" fmla="*/ 852678 h 5227624"/>
                  <a:gd name="connsiteX2715" fmla="*/ 1553109 w 7573213"/>
                  <a:gd name="connsiteY2715" fmla="*/ 856336 h 5227624"/>
                  <a:gd name="connsiteX2716" fmla="*/ 1556309 w 7573213"/>
                  <a:gd name="connsiteY2716" fmla="*/ 855574 h 5227624"/>
                  <a:gd name="connsiteX2717" fmla="*/ 1561186 w 7573213"/>
                  <a:gd name="connsiteY2717" fmla="*/ 851535 h 5227624"/>
                  <a:gd name="connsiteX2718" fmla="*/ 1567891 w 7573213"/>
                  <a:gd name="connsiteY2718" fmla="*/ 856869 h 5227624"/>
                  <a:gd name="connsiteX2719" fmla="*/ 1574978 w 7573213"/>
                  <a:gd name="connsiteY2719" fmla="*/ 860069 h 5227624"/>
                  <a:gd name="connsiteX2720" fmla="*/ 1576959 w 7573213"/>
                  <a:gd name="connsiteY2720" fmla="*/ 859155 h 5227624"/>
                  <a:gd name="connsiteX2721" fmla="*/ 1579550 w 7573213"/>
                  <a:gd name="connsiteY2721" fmla="*/ 856869 h 5227624"/>
                  <a:gd name="connsiteX2722" fmla="*/ 1587246 w 7573213"/>
                  <a:gd name="connsiteY2722" fmla="*/ 855726 h 5227624"/>
                  <a:gd name="connsiteX2723" fmla="*/ 1593952 w 7573213"/>
                  <a:gd name="connsiteY2723" fmla="*/ 855650 h 5227624"/>
                  <a:gd name="connsiteX2724" fmla="*/ 1597838 w 7573213"/>
                  <a:gd name="connsiteY2724" fmla="*/ 854202 h 5227624"/>
                  <a:gd name="connsiteX2725" fmla="*/ 1605534 w 7573213"/>
                  <a:gd name="connsiteY2725" fmla="*/ 857174 h 5227624"/>
                  <a:gd name="connsiteX2726" fmla="*/ 1615821 w 7573213"/>
                  <a:gd name="connsiteY2726" fmla="*/ 855650 h 5227624"/>
                  <a:gd name="connsiteX2727" fmla="*/ 1618945 w 7573213"/>
                  <a:gd name="connsiteY2727" fmla="*/ 855193 h 5227624"/>
                  <a:gd name="connsiteX2728" fmla="*/ 1625499 w 7573213"/>
                  <a:gd name="connsiteY2728" fmla="*/ 857250 h 5227624"/>
                  <a:gd name="connsiteX2729" fmla="*/ 1630375 w 7573213"/>
                  <a:gd name="connsiteY2729" fmla="*/ 854583 h 5227624"/>
                  <a:gd name="connsiteX2730" fmla="*/ 1632661 w 7573213"/>
                  <a:gd name="connsiteY2730" fmla="*/ 852297 h 5227624"/>
                  <a:gd name="connsiteX2731" fmla="*/ 1634109 w 7573213"/>
                  <a:gd name="connsiteY2731" fmla="*/ 852221 h 5227624"/>
                  <a:gd name="connsiteX2732" fmla="*/ 1633957 w 7573213"/>
                  <a:gd name="connsiteY2732" fmla="*/ 853973 h 5227624"/>
                  <a:gd name="connsiteX2733" fmla="*/ 1632280 w 7573213"/>
                  <a:gd name="connsiteY2733" fmla="*/ 858698 h 5227624"/>
                  <a:gd name="connsiteX2734" fmla="*/ 1635938 w 7573213"/>
                  <a:gd name="connsiteY2734" fmla="*/ 864184 h 5227624"/>
                  <a:gd name="connsiteX2735" fmla="*/ 1639367 w 7573213"/>
                  <a:gd name="connsiteY2735" fmla="*/ 865099 h 5227624"/>
                  <a:gd name="connsiteX2736" fmla="*/ 1642262 w 7573213"/>
                  <a:gd name="connsiteY2736" fmla="*/ 864870 h 5227624"/>
                  <a:gd name="connsiteX2737" fmla="*/ 1657884 w 7573213"/>
                  <a:gd name="connsiteY2737" fmla="*/ 872033 h 5227624"/>
                  <a:gd name="connsiteX2738" fmla="*/ 1661998 w 7573213"/>
                  <a:gd name="connsiteY2738" fmla="*/ 876224 h 5227624"/>
                  <a:gd name="connsiteX2739" fmla="*/ 1660474 w 7573213"/>
                  <a:gd name="connsiteY2739" fmla="*/ 884149 h 5227624"/>
                  <a:gd name="connsiteX2740" fmla="*/ 1660093 w 7573213"/>
                  <a:gd name="connsiteY2740" fmla="*/ 891007 h 5227624"/>
                  <a:gd name="connsiteX2741" fmla="*/ 1658417 w 7573213"/>
                  <a:gd name="connsiteY2741" fmla="*/ 897331 h 5227624"/>
                  <a:gd name="connsiteX2742" fmla="*/ 1661694 w 7573213"/>
                  <a:gd name="connsiteY2742" fmla="*/ 900074 h 5227624"/>
                  <a:gd name="connsiteX2743" fmla="*/ 1662532 w 7573213"/>
                  <a:gd name="connsiteY2743" fmla="*/ 902132 h 5227624"/>
                  <a:gd name="connsiteX2744" fmla="*/ 1662989 w 7573213"/>
                  <a:gd name="connsiteY2744" fmla="*/ 905637 h 5227624"/>
                  <a:gd name="connsiteX2745" fmla="*/ 1659026 w 7573213"/>
                  <a:gd name="connsiteY2745" fmla="*/ 907237 h 5227624"/>
                  <a:gd name="connsiteX2746" fmla="*/ 1657350 w 7573213"/>
                  <a:gd name="connsiteY2746" fmla="*/ 909295 h 5227624"/>
                  <a:gd name="connsiteX2747" fmla="*/ 1659407 w 7573213"/>
                  <a:gd name="connsiteY2747" fmla="*/ 911428 h 5227624"/>
                  <a:gd name="connsiteX2748" fmla="*/ 1659712 w 7573213"/>
                  <a:gd name="connsiteY2748" fmla="*/ 914933 h 5227624"/>
                  <a:gd name="connsiteX2749" fmla="*/ 1656817 w 7573213"/>
                  <a:gd name="connsiteY2749" fmla="*/ 915391 h 5227624"/>
                  <a:gd name="connsiteX2750" fmla="*/ 1653768 w 7573213"/>
                  <a:gd name="connsiteY2750" fmla="*/ 914019 h 5227624"/>
                  <a:gd name="connsiteX2751" fmla="*/ 1646301 w 7573213"/>
                  <a:gd name="connsiteY2751" fmla="*/ 913486 h 5227624"/>
                  <a:gd name="connsiteX2752" fmla="*/ 1638757 w 7573213"/>
                  <a:gd name="connsiteY2752" fmla="*/ 915467 h 5227624"/>
                  <a:gd name="connsiteX2753" fmla="*/ 1635252 w 7573213"/>
                  <a:gd name="connsiteY2753" fmla="*/ 918286 h 5227624"/>
                  <a:gd name="connsiteX2754" fmla="*/ 1631442 w 7573213"/>
                  <a:gd name="connsiteY2754" fmla="*/ 918591 h 5227624"/>
                  <a:gd name="connsiteX2755" fmla="*/ 1630299 w 7573213"/>
                  <a:gd name="connsiteY2755" fmla="*/ 922477 h 5227624"/>
                  <a:gd name="connsiteX2756" fmla="*/ 1626870 w 7573213"/>
                  <a:gd name="connsiteY2756" fmla="*/ 926135 h 5227624"/>
                  <a:gd name="connsiteX2757" fmla="*/ 1620545 w 7573213"/>
                  <a:gd name="connsiteY2757" fmla="*/ 936346 h 5227624"/>
                  <a:gd name="connsiteX2758" fmla="*/ 1610639 w 7573213"/>
                  <a:gd name="connsiteY2758" fmla="*/ 944270 h 5227624"/>
                  <a:gd name="connsiteX2759" fmla="*/ 1606829 w 7573213"/>
                  <a:gd name="connsiteY2759" fmla="*/ 951205 h 5227624"/>
                  <a:gd name="connsiteX2760" fmla="*/ 1604391 w 7573213"/>
                  <a:gd name="connsiteY2760" fmla="*/ 952195 h 5227624"/>
                  <a:gd name="connsiteX2761" fmla="*/ 1596314 w 7573213"/>
                  <a:gd name="connsiteY2761" fmla="*/ 959815 h 5227624"/>
                  <a:gd name="connsiteX2762" fmla="*/ 1594256 w 7573213"/>
                  <a:gd name="connsiteY2762" fmla="*/ 965530 h 5227624"/>
                  <a:gd name="connsiteX2763" fmla="*/ 1590142 w 7573213"/>
                  <a:gd name="connsiteY2763" fmla="*/ 965911 h 5227624"/>
                  <a:gd name="connsiteX2764" fmla="*/ 1580617 w 7573213"/>
                  <a:gd name="connsiteY2764" fmla="*/ 974369 h 5227624"/>
                  <a:gd name="connsiteX2765" fmla="*/ 1576197 w 7573213"/>
                  <a:gd name="connsiteY2765" fmla="*/ 976274 h 5227624"/>
                  <a:gd name="connsiteX2766" fmla="*/ 1571549 w 7573213"/>
                  <a:gd name="connsiteY2766" fmla="*/ 978941 h 5227624"/>
                  <a:gd name="connsiteX2767" fmla="*/ 1561567 w 7573213"/>
                  <a:gd name="connsiteY2767" fmla="*/ 987323 h 5227624"/>
                  <a:gd name="connsiteX2768" fmla="*/ 1552880 w 7573213"/>
                  <a:gd name="connsiteY2768" fmla="*/ 989533 h 5227624"/>
                  <a:gd name="connsiteX2769" fmla="*/ 1552727 w 7573213"/>
                  <a:gd name="connsiteY2769" fmla="*/ 993648 h 5227624"/>
                  <a:gd name="connsiteX2770" fmla="*/ 1547698 w 7573213"/>
                  <a:gd name="connsiteY2770" fmla="*/ 999058 h 5227624"/>
                  <a:gd name="connsiteX2771" fmla="*/ 1544574 w 7573213"/>
                  <a:gd name="connsiteY2771" fmla="*/ 998296 h 5227624"/>
                  <a:gd name="connsiteX2772" fmla="*/ 1544345 w 7573213"/>
                  <a:gd name="connsiteY2772" fmla="*/ 1000201 h 5227624"/>
                  <a:gd name="connsiteX2773" fmla="*/ 1545717 w 7573213"/>
                  <a:gd name="connsiteY2773" fmla="*/ 1002030 h 5227624"/>
                  <a:gd name="connsiteX2774" fmla="*/ 1542821 w 7573213"/>
                  <a:gd name="connsiteY2774" fmla="*/ 1001268 h 5227624"/>
                  <a:gd name="connsiteX2775" fmla="*/ 1541754 w 7573213"/>
                  <a:gd name="connsiteY2775" fmla="*/ 1002259 h 5227624"/>
                  <a:gd name="connsiteX2776" fmla="*/ 1543278 w 7573213"/>
                  <a:gd name="connsiteY2776" fmla="*/ 1005992 h 5227624"/>
                  <a:gd name="connsiteX2777" fmla="*/ 1544498 w 7573213"/>
                  <a:gd name="connsiteY2777" fmla="*/ 1007897 h 5227624"/>
                  <a:gd name="connsiteX2778" fmla="*/ 1544650 w 7573213"/>
                  <a:gd name="connsiteY2778" fmla="*/ 1010031 h 5227624"/>
                  <a:gd name="connsiteX2779" fmla="*/ 1536954 w 7573213"/>
                  <a:gd name="connsiteY2779" fmla="*/ 1013993 h 5227624"/>
                  <a:gd name="connsiteX2780" fmla="*/ 1528191 w 7573213"/>
                  <a:gd name="connsiteY2780" fmla="*/ 1016051 h 5227624"/>
                  <a:gd name="connsiteX2781" fmla="*/ 1524534 w 7573213"/>
                  <a:gd name="connsiteY2781" fmla="*/ 1014374 h 5227624"/>
                  <a:gd name="connsiteX2782" fmla="*/ 1514627 w 7573213"/>
                  <a:gd name="connsiteY2782" fmla="*/ 1016432 h 5227624"/>
                  <a:gd name="connsiteX2783" fmla="*/ 1514780 w 7573213"/>
                  <a:gd name="connsiteY2783" fmla="*/ 1019404 h 5227624"/>
                  <a:gd name="connsiteX2784" fmla="*/ 1515542 w 7573213"/>
                  <a:gd name="connsiteY2784" fmla="*/ 1021918 h 5227624"/>
                  <a:gd name="connsiteX2785" fmla="*/ 1518742 w 7573213"/>
                  <a:gd name="connsiteY2785" fmla="*/ 1026338 h 5227624"/>
                  <a:gd name="connsiteX2786" fmla="*/ 1511808 w 7573213"/>
                  <a:gd name="connsiteY2786" fmla="*/ 1026719 h 5227624"/>
                  <a:gd name="connsiteX2787" fmla="*/ 1511274 w 7573213"/>
                  <a:gd name="connsiteY2787" fmla="*/ 1031748 h 5227624"/>
                  <a:gd name="connsiteX2788" fmla="*/ 1501064 w 7573213"/>
                  <a:gd name="connsiteY2788" fmla="*/ 1041349 h 5227624"/>
                  <a:gd name="connsiteX2789" fmla="*/ 1499083 w 7573213"/>
                  <a:gd name="connsiteY2789" fmla="*/ 1044321 h 5227624"/>
                  <a:gd name="connsiteX2790" fmla="*/ 1498092 w 7573213"/>
                  <a:gd name="connsiteY2790" fmla="*/ 1047445 h 5227624"/>
                  <a:gd name="connsiteX2791" fmla="*/ 1497482 w 7573213"/>
                  <a:gd name="connsiteY2791" fmla="*/ 1051408 h 5227624"/>
                  <a:gd name="connsiteX2792" fmla="*/ 1499006 w 7573213"/>
                  <a:gd name="connsiteY2792" fmla="*/ 1057809 h 5227624"/>
                  <a:gd name="connsiteX2793" fmla="*/ 1499921 w 7573213"/>
                  <a:gd name="connsiteY2793" fmla="*/ 1063828 h 5227624"/>
                  <a:gd name="connsiteX2794" fmla="*/ 1506017 w 7573213"/>
                  <a:gd name="connsiteY2794" fmla="*/ 1068095 h 5227624"/>
                  <a:gd name="connsiteX2795" fmla="*/ 1506779 w 7573213"/>
                  <a:gd name="connsiteY2795" fmla="*/ 1071982 h 5227624"/>
                  <a:gd name="connsiteX2796" fmla="*/ 1507160 w 7573213"/>
                  <a:gd name="connsiteY2796" fmla="*/ 1075182 h 5227624"/>
                  <a:gd name="connsiteX2797" fmla="*/ 1505178 w 7573213"/>
                  <a:gd name="connsiteY2797" fmla="*/ 1081735 h 5227624"/>
                  <a:gd name="connsiteX2798" fmla="*/ 1503426 w 7573213"/>
                  <a:gd name="connsiteY2798" fmla="*/ 1089050 h 5227624"/>
                  <a:gd name="connsiteX2799" fmla="*/ 1508455 w 7573213"/>
                  <a:gd name="connsiteY2799" fmla="*/ 1093470 h 5227624"/>
                  <a:gd name="connsiteX2800" fmla="*/ 1511732 w 7573213"/>
                  <a:gd name="connsiteY2800" fmla="*/ 1099566 h 5227624"/>
                  <a:gd name="connsiteX2801" fmla="*/ 1514627 w 7573213"/>
                  <a:gd name="connsiteY2801" fmla="*/ 1106043 h 5227624"/>
                  <a:gd name="connsiteX2802" fmla="*/ 1514856 w 7573213"/>
                  <a:gd name="connsiteY2802" fmla="*/ 1108100 h 5227624"/>
                  <a:gd name="connsiteX2803" fmla="*/ 1516989 w 7573213"/>
                  <a:gd name="connsiteY2803" fmla="*/ 1112520 h 5227624"/>
                  <a:gd name="connsiteX2804" fmla="*/ 1516685 w 7573213"/>
                  <a:gd name="connsiteY2804" fmla="*/ 1113358 h 5227624"/>
                  <a:gd name="connsiteX2805" fmla="*/ 1516456 w 7573213"/>
                  <a:gd name="connsiteY2805" fmla="*/ 1113968 h 5227624"/>
                  <a:gd name="connsiteX2806" fmla="*/ 1513713 w 7573213"/>
                  <a:gd name="connsiteY2806" fmla="*/ 1113968 h 5227624"/>
                  <a:gd name="connsiteX2807" fmla="*/ 1512798 w 7573213"/>
                  <a:gd name="connsiteY2807" fmla="*/ 1114882 h 5227624"/>
                  <a:gd name="connsiteX2808" fmla="*/ 1513942 w 7573213"/>
                  <a:gd name="connsiteY2808" fmla="*/ 1116559 h 5227624"/>
                  <a:gd name="connsiteX2809" fmla="*/ 1514856 w 7573213"/>
                  <a:gd name="connsiteY2809" fmla="*/ 1117397 h 5227624"/>
                  <a:gd name="connsiteX2810" fmla="*/ 1515389 w 7573213"/>
                  <a:gd name="connsiteY2810" fmla="*/ 1118845 h 5227624"/>
                  <a:gd name="connsiteX2811" fmla="*/ 1513104 w 7573213"/>
                  <a:gd name="connsiteY2811" fmla="*/ 1118845 h 5227624"/>
                  <a:gd name="connsiteX2812" fmla="*/ 1512951 w 7573213"/>
                  <a:gd name="connsiteY2812" fmla="*/ 1120597 h 5227624"/>
                  <a:gd name="connsiteX2813" fmla="*/ 1513713 w 7573213"/>
                  <a:gd name="connsiteY2813" fmla="*/ 1123188 h 5227624"/>
                  <a:gd name="connsiteX2814" fmla="*/ 1513408 w 7573213"/>
                  <a:gd name="connsiteY2814" fmla="*/ 1130808 h 5227624"/>
                  <a:gd name="connsiteX2815" fmla="*/ 1512037 w 7573213"/>
                  <a:gd name="connsiteY2815" fmla="*/ 1137209 h 5227624"/>
                  <a:gd name="connsiteX2816" fmla="*/ 1510970 w 7573213"/>
                  <a:gd name="connsiteY2816" fmla="*/ 1139800 h 5227624"/>
                  <a:gd name="connsiteX2817" fmla="*/ 1508150 w 7573213"/>
                  <a:gd name="connsiteY2817" fmla="*/ 1143762 h 5227624"/>
                  <a:gd name="connsiteX2818" fmla="*/ 1507464 w 7573213"/>
                  <a:gd name="connsiteY2818" fmla="*/ 1149096 h 5227624"/>
                  <a:gd name="connsiteX2819" fmla="*/ 1508227 w 7573213"/>
                  <a:gd name="connsiteY2819" fmla="*/ 1155954 h 5227624"/>
                  <a:gd name="connsiteX2820" fmla="*/ 1509141 w 7573213"/>
                  <a:gd name="connsiteY2820" fmla="*/ 1160679 h 5227624"/>
                  <a:gd name="connsiteX2821" fmla="*/ 1509446 w 7573213"/>
                  <a:gd name="connsiteY2821" fmla="*/ 1164793 h 5227624"/>
                  <a:gd name="connsiteX2822" fmla="*/ 1509446 w 7573213"/>
                  <a:gd name="connsiteY2822" fmla="*/ 1168299 h 5227624"/>
                  <a:gd name="connsiteX2823" fmla="*/ 1510360 w 7573213"/>
                  <a:gd name="connsiteY2823" fmla="*/ 1170661 h 5227624"/>
                  <a:gd name="connsiteX2824" fmla="*/ 1513942 w 7573213"/>
                  <a:gd name="connsiteY2824" fmla="*/ 1172109 h 5227624"/>
                  <a:gd name="connsiteX2825" fmla="*/ 1517294 w 7573213"/>
                  <a:gd name="connsiteY2825" fmla="*/ 1174394 h 5227624"/>
                  <a:gd name="connsiteX2826" fmla="*/ 1521638 w 7573213"/>
                  <a:gd name="connsiteY2826" fmla="*/ 1171423 h 5227624"/>
                  <a:gd name="connsiteX2827" fmla="*/ 1524686 w 7573213"/>
                  <a:gd name="connsiteY2827" fmla="*/ 1170737 h 5227624"/>
                  <a:gd name="connsiteX2828" fmla="*/ 1526667 w 7573213"/>
                  <a:gd name="connsiteY2828" fmla="*/ 1175919 h 5227624"/>
                  <a:gd name="connsiteX2829" fmla="*/ 1529715 w 7573213"/>
                  <a:gd name="connsiteY2829" fmla="*/ 1176223 h 5227624"/>
                  <a:gd name="connsiteX2830" fmla="*/ 1542288 w 7573213"/>
                  <a:gd name="connsiteY2830" fmla="*/ 1181938 h 5227624"/>
                  <a:gd name="connsiteX2831" fmla="*/ 1552423 w 7573213"/>
                  <a:gd name="connsiteY2831" fmla="*/ 1183310 h 5227624"/>
                  <a:gd name="connsiteX2832" fmla="*/ 1553947 w 7573213"/>
                  <a:gd name="connsiteY2832" fmla="*/ 1182853 h 5227624"/>
                  <a:gd name="connsiteX2833" fmla="*/ 1554937 w 7573213"/>
                  <a:gd name="connsiteY2833" fmla="*/ 1183081 h 5227624"/>
                  <a:gd name="connsiteX2834" fmla="*/ 1554556 w 7573213"/>
                  <a:gd name="connsiteY2834" fmla="*/ 1184377 h 5227624"/>
                  <a:gd name="connsiteX2835" fmla="*/ 1552118 w 7573213"/>
                  <a:gd name="connsiteY2835" fmla="*/ 1188796 h 5227624"/>
                  <a:gd name="connsiteX2836" fmla="*/ 1552270 w 7573213"/>
                  <a:gd name="connsiteY2836" fmla="*/ 1189939 h 5227624"/>
                  <a:gd name="connsiteX2837" fmla="*/ 1555089 w 7573213"/>
                  <a:gd name="connsiteY2837" fmla="*/ 1190320 h 5227624"/>
                  <a:gd name="connsiteX2838" fmla="*/ 1555166 w 7573213"/>
                  <a:gd name="connsiteY2838" fmla="*/ 1191920 h 5227624"/>
                  <a:gd name="connsiteX2839" fmla="*/ 1554099 w 7573213"/>
                  <a:gd name="connsiteY2839" fmla="*/ 1193216 h 5227624"/>
                  <a:gd name="connsiteX2840" fmla="*/ 1552118 w 7573213"/>
                  <a:gd name="connsiteY2840" fmla="*/ 1193597 h 5227624"/>
                  <a:gd name="connsiteX2841" fmla="*/ 1550441 w 7573213"/>
                  <a:gd name="connsiteY2841" fmla="*/ 1193444 h 5227624"/>
                  <a:gd name="connsiteX2842" fmla="*/ 1549451 w 7573213"/>
                  <a:gd name="connsiteY2842" fmla="*/ 1196035 h 5227624"/>
                  <a:gd name="connsiteX2843" fmla="*/ 1550518 w 7573213"/>
                  <a:gd name="connsiteY2843" fmla="*/ 1196569 h 5227624"/>
                  <a:gd name="connsiteX2844" fmla="*/ 1549222 w 7573213"/>
                  <a:gd name="connsiteY2844" fmla="*/ 1199845 h 5227624"/>
                  <a:gd name="connsiteX2845" fmla="*/ 1549222 w 7573213"/>
                  <a:gd name="connsiteY2845" fmla="*/ 1200836 h 5227624"/>
                  <a:gd name="connsiteX2846" fmla="*/ 1550213 w 7573213"/>
                  <a:gd name="connsiteY2846" fmla="*/ 1203351 h 5227624"/>
                  <a:gd name="connsiteX2847" fmla="*/ 1557299 w 7573213"/>
                  <a:gd name="connsiteY2847" fmla="*/ 1203427 h 5227624"/>
                  <a:gd name="connsiteX2848" fmla="*/ 1559281 w 7573213"/>
                  <a:gd name="connsiteY2848" fmla="*/ 1202817 h 5227624"/>
                  <a:gd name="connsiteX2849" fmla="*/ 1561338 w 7573213"/>
                  <a:gd name="connsiteY2849" fmla="*/ 1201750 h 5227624"/>
                  <a:gd name="connsiteX2850" fmla="*/ 1563014 w 7573213"/>
                  <a:gd name="connsiteY2850" fmla="*/ 1200607 h 5227624"/>
                  <a:gd name="connsiteX2851" fmla="*/ 1563929 w 7573213"/>
                  <a:gd name="connsiteY2851" fmla="*/ 1199236 h 5227624"/>
                  <a:gd name="connsiteX2852" fmla="*/ 1564996 w 7573213"/>
                  <a:gd name="connsiteY2852" fmla="*/ 1194283 h 5227624"/>
                  <a:gd name="connsiteX2853" fmla="*/ 1565834 w 7573213"/>
                  <a:gd name="connsiteY2853" fmla="*/ 1192606 h 5227624"/>
                  <a:gd name="connsiteX2854" fmla="*/ 1567586 w 7573213"/>
                  <a:gd name="connsiteY2854" fmla="*/ 1192911 h 5227624"/>
                  <a:gd name="connsiteX2855" fmla="*/ 1570787 w 7573213"/>
                  <a:gd name="connsiteY2855" fmla="*/ 1199312 h 5227624"/>
                  <a:gd name="connsiteX2856" fmla="*/ 1574139 w 7573213"/>
                  <a:gd name="connsiteY2856" fmla="*/ 1202284 h 5227624"/>
                  <a:gd name="connsiteX2857" fmla="*/ 1576730 w 7573213"/>
                  <a:gd name="connsiteY2857" fmla="*/ 1202665 h 5227624"/>
                  <a:gd name="connsiteX2858" fmla="*/ 1578712 w 7573213"/>
                  <a:gd name="connsiteY2858" fmla="*/ 1203731 h 5227624"/>
                  <a:gd name="connsiteX2859" fmla="*/ 1578331 w 7573213"/>
                  <a:gd name="connsiteY2859" fmla="*/ 1206627 h 5227624"/>
                  <a:gd name="connsiteX2860" fmla="*/ 1575511 w 7573213"/>
                  <a:gd name="connsiteY2860" fmla="*/ 1209980 h 5227624"/>
                  <a:gd name="connsiteX2861" fmla="*/ 1571396 w 7573213"/>
                  <a:gd name="connsiteY2861" fmla="*/ 1212571 h 5227624"/>
                  <a:gd name="connsiteX2862" fmla="*/ 1569568 w 7573213"/>
                  <a:gd name="connsiteY2862" fmla="*/ 1214933 h 5227624"/>
                  <a:gd name="connsiteX2863" fmla="*/ 1571853 w 7573213"/>
                  <a:gd name="connsiteY2863" fmla="*/ 1215542 h 5227624"/>
                  <a:gd name="connsiteX2864" fmla="*/ 1578026 w 7573213"/>
                  <a:gd name="connsiteY2864" fmla="*/ 1213866 h 5227624"/>
                  <a:gd name="connsiteX2865" fmla="*/ 1583664 w 7573213"/>
                  <a:gd name="connsiteY2865" fmla="*/ 1209218 h 5227624"/>
                  <a:gd name="connsiteX2866" fmla="*/ 1588998 w 7573213"/>
                  <a:gd name="connsiteY2866" fmla="*/ 1205789 h 5227624"/>
                  <a:gd name="connsiteX2867" fmla="*/ 1593952 w 7573213"/>
                  <a:gd name="connsiteY2867" fmla="*/ 1206856 h 5227624"/>
                  <a:gd name="connsiteX2868" fmla="*/ 1598981 w 7573213"/>
                  <a:gd name="connsiteY2868" fmla="*/ 1207008 h 5227624"/>
                  <a:gd name="connsiteX2869" fmla="*/ 1610716 w 7573213"/>
                  <a:gd name="connsiteY2869" fmla="*/ 1204494 h 5227624"/>
                  <a:gd name="connsiteX2870" fmla="*/ 1623060 w 7573213"/>
                  <a:gd name="connsiteY2870" fmla="*/ 1202589 h 5227624"/>
                  <a:gd name="connsiteX2871" fmla="*/ 1627022 w 7573213"/>
                  <a:gd name="connsiteY2871" fmla="*/ 1203808 h 5227624"/>
                  <a:gd name="connsiteX2872" fmla="*/ 1629842 w 7573213"/>
                  <a:gd name="connsiteY2872" fmla="*/ 1202360 h 5227624"/>
                  <a:gd name="connsiteX2873" fmla="*/ 1633042 w 7573213"/>
                  <a:gd name="connsiteY2873" fmla="*/ 1198474 h 5227624"/>
                  <a:gd name="connsiteX2874" fmla="*/ 1642719 w 7573213"/>
                  <a:gd name="connsiteY2874" fmla="*/ 1195883 h 5227624"/>
                  <a:gd name="connsiteX2875" fmla="*/ 1646911 w 7573213"/>
                  <a:gd name="connsiteY2875" fmla="*/ 1195959 h 5227624"/>
                  <a:gd name="connsiteX2876" fmla="*/ 1654531 w 7573213"/>
                  <a:gd name="connsiteY2876" fmla="*/ 1193825 h 5227624"/>
                  <a:gd name="connsiteX2877" fmla="*/ 1658950 w 7573213"/>
                  <a:gd name="connsiteY2877" fmla="*/ 1190701 h 5227624"/>
                  <a:gd name="connsiteX2878" fmla="*/ 1666189 w 7573213"/>
                  <a:gd name="connsiteY2878" fmla="*/ 1190015 h 5227624"/>
                  <a:gd name="connsiteX2879" fmla="*/ 1669771 w 7573213"/>
                  <a:gd name="connsiteY2879" fmla="*/ 1187577 h 5227624"/>
                  <a:gd name="connsiteX2880" fmla="*/ 1673962 w 7573213"/>
                  <a:gd name="connsiteY2880" fmla="*/ 1185824 h 5227624"/>
                  <a:gd name="connsiteX2881" fmla="*/ 1676248 w 7573213"/>
                  <a:gd name="connsiteY2881" fmla="*/ 1189634 h 5227624"/>
                  <a:gd name="connsiteX2882" fmla="*/ 1677924 w 7573213"/>
                  <a:gd name="connsiteY2882" fmla="*/ 1189634 h 5227624"/>
                  <a:gd name="connsiteX2883" fmla="*/ 1681353 w 7573213"/>
                  <a:gd name="connsiteY2883" fmla="*/ 1186891 h 5227624"/>
                  <a:gd name="connsiteX2884" fmla="*/ 1685163 w 7573213"/>
                  <a:gd name="connsiteY2884" fmla="*/ 1185062 h 5227624"/>
                  <a:gd name="connsiteX2885" fmla="*/ 1688668 w 7573213"/>
                  <a:gd name="connsiteY2885" fmla="*/ 1185367 h 5227624"/>
                  <a:gd name="connsiteX2886" fmla="*/ 1688821 w 7573213"/>
                  <a:gd name="connsiteY2886" fmla="*/ 1183615 h 5227624"/>
                  <a:gd name="connsiteX2887" fmla="*/ 1687525 w 7573213"/>
                  <a:gd name="connsiteY2887" fmla="*/ 1180567 h 5227624"/>
                  <a:gd name="connsiteX2888" fmla="*/ 1685544 w 7573213"/>
                  <a:gd name="connsiteY2888" fmla="*/ 1177671 h 5227624"/>
                  <a:gd name="connsiteX2889" fmla="*/ 1688668 w 7573213"/>
                  <a:gd name="connsiteY2889" fmla="*/ 1177671 h 5227624"/>
                  <a:gd name="connsiteX2890" fmla="*/ 1695221 w 7573213"/>
                  <a:gd name="connsiteY2890" fmla="*/ 1181634 h 5227624"/>
                  <a:gd name="connsiteX2891" fmla="*/ 1701927 w 7573213"/>
                  <a:gd name="connsiteY2891" fmla="*/ 1180643 h 5227624"/>
                  <a:gd name="connsiteX2892" fmla="*/ 1704975 w 7573213"/>
                  <a:gd name="connsiteY2892" fmla="*/ 1178128 h 5227624"/>
                  <a:gd name="connsiteX2893" fmla="*/ 1706499 w 7573213"/>
                  <a:gd name="connsiteY2893" fmla="*/ 1173175 h 5227624"/>
                  <a:gd name="connsiteX2894" fmla="*/ 1709319 w 7573213"/>
                  <a:gd name="connsiteY2894" fmla="*/ 1168984 h 5227624"/>
                  <a:gd name="connsiteX2895" fmla="*/ 1710766 w 7573213"/>
                  <a:gd name="connsiteY2895" fmla="*/ 1168832 h 5227624"/>
                  <a:gd name="connsiteX2896" fmla="*/ 1710614 w 7573213"/>
                  <a:gd name="connsiteY2896" fmla="*/ 1170661 h 5227624"/>
                  <a:gd name="connsiteX2897" fmla="*/ 1708633 w 7573213"/>
                  <a:gd name="connsiteY2897" fmla="*/ 1173556 h 5227624"/>
                  <a:gd name="connsiteX2898" fmla="*/ 1707414 w 7573213"/>
                  <a:gd name="connsiteY2898" fmla="*/ 1177824 h 5227624"/>
                  <a:gd name="connsiteX2899" fmla="*/ 1708023 w 7573213"/>
                  <a:gd name="connsiteY2899" fmla="*/ 1181252 h 5227624"/>
                  <a:gd name="connsiteX2900" fmla="*/ 1710842 w 7573213"/>
                  <a:gd name="connsiteY2900" fmla="*/ 1179805 h 5227624"/>
                  <a:gd name="connsiteX2901" fmla="*/ 1715262 w 7573213"/>
                  <a:gd name="connsiteY2901" fmla="*/ 1178814 h 5227624"/>
                  <a:gd name="connsiteX2902" fmla="*/ 1724177 w 7573213"/>
                  <a:gd name="connsiteY2902" fmla="*/ 1177900 h 5227624"/>
                  <a:gd name="connsiteX2903" fmla="*/ 1728978 w 7573213"/>
                  <a:gd name="connsiteY2903" fmla="*/ 1174775 h 5227624"/>
                  <a:gd name="connsiteX2904" fmla="*/ 1734007 w 7573213"/>
                  <a:gd name="connsiteY2904" fmla="*/ 1173709 h 5227624"/>
                  <a:gd name="connsiteX2905" fmla="*/ 1735379 w 7573213"/>
                  <a:gd name="connsiteY2905" fmla="*/ 1174014 h 5227624"/>
                  <a:gd name="connsiteX2906" fmla="*/ 1743989 w 7573213"/>
                  <a:gd name="connsiteY2906" fmla="*/ 1178281 h 5227624"/>
                  <a:gd name="connsiteX2907" fmla="*/ 1746352 w 7573213"/>
                  <a:gd name="connsiteY2907" fmla="*/ 1176757 h 5227624"/>
                  <a:gd name="connsiteX2908" fmla="*/ 1751990 w 7573213"/>
                  <a:gd name="connsiteY2908" fmla="*/ 1176299 h 5227624"/>
                  <a:gd name="connsiteX2909" fmla="*/ 1755572 w 7573213"/>
                  <a:gd name="connsiteY2909" fmla="*/ 1174318 h 5227624"/>
                  <a:gd name="connsiteX2910" fmla="*/ 1756944 w 7573213"/>
                  <a:gd name="connsiteY2910" fmla="*/ 1174166 h 5227624"/>
                  <a:gd name="connsiteX2911" fmla="*/ 1771726 w 7573213"/>
                  <a:gd name="connsiteY2911" fmla="*/ 1172109 h 5227624"/>
                  <a:gd name="connsiteX2912" fmla="*/ 1784680 w 7573213"/>
                  <a:gd name="connsiteY2912" fmla="*/ 1165936 h 5227624"/>
                  <a:gd name="connsiteX2913" fmla="*/ 1787195 w 7573213"/>
                  <a:gd name="connsiteY2913" fmla="*/ 1167384 h 5227624"/>
                  <a:gd name="connsiteX2914" fmla="*/ 1790014 w 7573213"/>
                  <a:gd name="connsiteY2914" fmla="*/ 1169822 h 5227624"/>
                  <a:gd name="connsiteX2915" fmla="*/ 1789633 w 7573213"/>
                  <a:gd name="connsiteY2915" fmla="*/ 1173709 h 5227624"/>
                  <a:gd name="connsiteX2916" fmla="*/ 1788947 w 7573213"/>
                  <a:gd name="connsiteY2916" fmla="*/ 1176680 h 5227624"/>
                  <a:gd name="connsiteX2917" fmla="*/ 1783842 w 7573213"/>
                  <a:gd name="connsiteY2917" fmla="*/ 1173861 h 5227624"/>
                  <a:gd name="connsiteX2918" fmla="*/ 1785061 w 7573213"/>
                  <a:gd name="connsiteY2918" fmla="*/ 1177214 h 5227624"/>
                  <a:gd name="connsiteX2919" fmla="*/ 1789709 w 7573213"/>
                  <a:gd name="connsiteY2919" fmla="*/ 1183386 h 5227624"/>
                  <a:gd name="connsiteX2920" fmla="*/ 1796339 w 7573213"/>
                  <a:gd name="connsiteY2920" fmla="*/ 1185977 h 5227624"/>
                  <a:gd name="connsiteX2921" fmla="*/ 1806245 w 7573213"/>
                  <a:gd name="connsiteY2921" fmla="*/ 1193978 h 5227624"/>
                  <a:gd name="connsiteX2922" fmla="*/ 1817904 w 7573213"/>
                  <a:gd name="connsiteY2922" fmla="*/ 1194892 h 5227624"/>
                  <a:gd name="connsiteX2923" fmla="*/ 1825599 w 7573213"/>
                  <a:gd name="connsiteY2923" fmla="*/ 1193444 h 5227624"/>
                  <a:gd name="connsiteX2924" fmla="*/ 1831543 w 7573213"/>
                  <a:gd name="connsiteY2924" fmla="*/ 1193749 h 5227624"/>
                  <a:gd name="connsiteX2925" fmla="*/ 1837334 w 7573213"/>
                  <a:gd name="connsiteY2925" fmla="*/ 1198093 h 5227624"/>
                  <a:gd name="connsiteX2926" fmla="*/ 1841373 w 7573213"/>
                  <a:gd name="connsiteY2926" fmla="*/ 1203503 h 5227624"/>
                  <a:gd name="connsiteX2927" fmla="*/ 1844649 w 7573213"/>
                  <a:gd name="connsiteY2927" fmla="*/ 1204874 h 5227624"/>
                  <a:gd name="connsiteX2928" fmla="*/ 1848993 w 7573213"/>
                  <a:gd name="connsiteY2928" fmla="*/ 1207465 h 5227624"/>
                  <a:gd name="connsiteX2929" fmla="*/ 1848384 w 7573213"/>
                  <a:gd name="connsiteY2929" fmla="*/ 1210513 h 5227624"/>
                  <a:gd name="connsiteX2930" fmla="*/ 1847088 w 7573213"/>
                  <a:gd name="connsiteY2930" fmla="*/ 1212266 h 5227624"/>
                  <a:gd name="connsiteX2931" fmla="*/ 1829486 w 7573213"/>
                  <a:gd name="connsiteY2931" fmla="*/ 1207541 h 5227624"/>
                  <a:gd name="connsiteX2932" fmla="*/ 1809217 w 7573213"/>
                  <a:gd name="connsiteY2932" fmla="*/ 1205027 h 5227624"/>
                  <a:gd name="connsiteX2933" fmla="*/ 1806626 w 7573213"/>
                  <a:gd name="connsiteY2933" fmla="*/ 1207237 h 5227624"/>
                  <a:gd name="connsiteX2934" fmla="*/ 1804111 w 7573213"/>
                  <a:gd name="connsiteY2934" fmla="*/ 1210666 h 5227624"/>
                  <a:gd name="connsiteX2935" fmla="*/ 1802816 w 7573213"/>
                  <a:gd name="connsiteY2935" fmla="*/ 1213333 h 5227624"/>
                  <a:gd name="connsiteX2936" fmla="*/ 1801520 w 7573213"/>
                  <a:gd name="connsiteY2936" fmla="*/ 1214781 h 5227624"/>
                  <a:gd name="connsiteX2937" fmla="*/ 1798396 w 7573213"/>
                  <a:gd name="connsiteY2937" fmla="*/ 1215771 h 5227624"/>
                  <a:gd name="connsiteX2938" fmla="*/ 1793748 w 7573213"/>
                  <a:gd name="connsiteY2938" fmla="*/ 1216076 h 5227624"/>
                  <a:gd name="connsiteX2939" fmla="*/ 1788185 w 7573213"/>
                  <a:gd name="connsiteY2939" fmla="*/ 1215390 h 5227624"/>
                  <a:gd name="connsiteX2940" fmla="*/ 1784909 w 7573213"/>
                  <a:gd name="connsiteY2940" fmla="*/ 1213637 h 5227624"/>
                  <a:gd name="connsiteX2941" fmla="*/ 1782394 w 7573213"/>
                  <a:gd name="connsiteY2941" fmla="*/ 1215619 h 5227624"/>
                  <a:gd name="connsiteX2942" fmla="*/ 1781251 w 7573213"/>
                  <a:gd name="connsiteY2942" fmla="*/ 1220191 h 5227624"/>
                  <a:gd name="connsiteX2943" fmla="*/ 1777746 w 7573213"/>
                  <a:gd name="connsiteY2943" fmla="*/ 1222629 h 5227624"/>
                  <a:gd name="connsiteX2944" fmla="*/ 1773022 w 7573213"/>
                  <a:gd name="connsiteY2944" fmla="*/ 1220800 h 5227624"/>
                  <a:gd name="connsiteX2945" fmla="*/ 1769897 w 7573213"/>
                  <a:gd name="connsiteY2945" fmla="*/ 1217219 h 5227624"/>
                  <a:gd name="connsiteX2946" fmla="*/ 1767078 w 7573213"/>
                  <a:gd name="connsiteY2946" fmla="*/ 1217524 h 5227624"/>
                  <a:gd name="connsiteX2947" fmla="*/ 1765325 w 7573213"/>
                  <a:gd name="connsiteY2947" fmla="*/ 1220800 h 5227624"/>
                  <a:gd name="connsiteX2948" fmla="*/ 1766544 w 7573213"/>
                  <a:gd name="connsiteY2948" fmla="*/ 1225220 h 5227624"/>
                  <a:gd name="connsiteX2949" fmla="*/ 1767307 w 7573213"/>
                  <a:gd name="connsiteY2949" fmla="*/ 1230478 h 5227624"/>
                  <a:gd name="connsiteX2950" fmla="*/ 1765249 w 7573213"/>
                  <a:gd name="connsiteY2950" fmla="*/ 1234440 h 5227624"/>
                  <a:gd name="connsiteX2951" fmla="*/ 1764868 w 7573213"/>
                  <a:gd name="connsiteY2951" fmla="*/ 1235278 h 5227624"/>
                  <a:gd name="connsiteX2952" fmla="*/ 1760601 w 7573213"/>
                  <a:gd name="connsiteY2952" fmla="*/ 1238479 h 5227624"/>
                  <a:gd name="connsiteX2953" fmla="*/ 1739036 w 7573213"/>
                  <a:gd name="connsiteY2953" fmla="*/ 1236421 h 5227624"/>
                  <a:gd name="connsiteX2954" fmla="*/ 1725092 w 7573213"/>
                  <a:gd name="connsiteY2954" fmla="*/ 1236345 h 5227624"/>
                  <a:gd name="connsiteX2955" fmla="*/ 1720291 w 7573213"/>
                  <a:gd name="connsiteY2955" fmla="*/ 1235202 h 5227624"/>
                  <a:gd name="connsiteX2956" fmla="*/ 1711528 w 7573213"/>
                  <a:gd name="connsiteY2956" fmla="*/ 1230478 h 5227624"/>
                  <a:gd name="connsiteX2957" fmla="*/ 1705203 w 7573213"/>
                  <a:gd name="connsiteY2957" fmla="*/ 1230478 h 5227624"/>
                  <a:gd name="connsiteX2958" fmla="*/ 1679296 w 7573213"/>
                  <a:gd name="connsiteY2958" fmla="*/ 1225906 h 5227624"/>
                  <a:gd name="connsiteX2959" fmla="*/ 1672361 w 7573213"/>
                  <a:gd name="connsiteY2959" fmla="*/ 1226287 h 5227624"/>
                  <a:gd name="connsiteX2960" fmla="*/ 1668247 w 7573213"/>
                  <a:gd name="connsiteY2960" fmla="*/ 1225677 h 5227624"/>
                  <a:gd name="connsiteX2961" fmla="*/ 1668170 w 7573213"/>
                  <a:gd name="connsiteY2961" fmla="*/ 1227963 h 5227624"/>
                  <a:gd name="connsiteX2962" fmla="*/ 1668704 w 7573213"/>
                  <a:gd name="connsiteY2962" fmla="*/ 1230173 h 5227624"/>
                  <a:gd name="connsiteX2963" fmla="*/ 1665732 w 7573213"/>
                  <a:gd name="connsiteY2963" fmla="*/ 1232383 h 5227624"/>
                  <a:gd name="connsiteX2964" fmla="*/ 1643786 w 7573213"/>
                  <a:gd name="connsiteY2964" fmla="*/ 1232306 h 5227624"/>
                  <a:gd name="connsiteX2965" fmla="*/ 1632356 w 7573213"/>
                  <a:gd name="connsiteY2965" fmla="*/ 1236116 h 5227624"/>
                  <a:gd name="connsiteX2966" fmla="*/ 1624508 w 7573213"/>
                  <a:gd name="connsiteY2966" fmla="*/ 1235126 h 5227624"/>
                  <a:gd name="connsiteX2967" fmla="*/ 1616583 w 7573213"/>
                  <a:gd name="connsiteY2967" fmla="*/ 1240612 h 5227624"/>
                  <a:gd name="connsiteX2968" fmla="*/ 1611858 w 7573213"/>
                  <a:gd name="connsiteY2968" fmla="*/ 1240841 h 5227624"/>
                  <a:gd name="connsiteX2969" fmla="*/ 1613002 w 7573213"/>
                  <a:gd name="connsiteY2969" fmla="*/ 1245413 h 5227624"/>
                  <a:gd name="connsiteX2970" fmla="*/ 1601343 w 7573213"/>
                  <a:gd name="connsiteY2970" fmla="*/ 1246327 h 5227624"/>
                  <a:gd name="connsiteX2971" fmla="*/ 1595857 w 7573213"/>
                  <a:gd name="connsiteY2971" fmla="*/ 1248232 h 5227624"/>
                  <a:gd name="connsiteX2972" fmla="*/ 1590142 w 7573213"/>
                  <a:gd name="connsiteY2972" fmla="*/ 1250823 h 5227624"/>
                  <a:gd name="connsiteX2973" fmla="*/ 1591056 w 7573213"/>
                  <a:gd name="connsiteY2973" fmla="*/ 1255852 h 5227624"/>
                  <a:gd name="connsiteX2974" fmla="*/ 1589608 w 7573213"/>
                  <a:gd name="connsiteY2974" fmla="*/ 1257986 h 5227624"/>
                  <a:gd name="connsiteX2975" fmla="*/ 1589151 w 7573213"/>
                  <a:gd name="connsiteY2975" fmla="*/ 1260119 h 5227624"/>
                  <a:gd name="connsiteX2976" fmla="*/ 1590980 w 7573213"/>
                  <a:gd name="connsiteY2976" fmla="*/ 1261948 h 5227624"/>
                  <a:gd name="connsiteX2977" fmla="*/ 1589989 w 7573213"/>
                  <a:gd name="connsiteY2977" fmla="*/ 1264158 h 5227624"/>
                  <a:gd name="connsiteX2978" fmla="*/ 1587779 w 7573213"/>
                  <a:gd name="connsiteY2978" fmla="*/ 1266368 h 5227624"/>
                  <a:gd name="connsiteX2979" fmla="*/ 1590294 w 7573213"/>
                  <a:gd name="connsiteY2979" fmla="*/ 1272083 h 5227624"/>
                  <a:gd name="connsiteX2980" fmla="*/ 1590523 w 7573213"/>
                  <a:gd name="connsiteY2980" fmla="*/ 1273759 h 5227624"/>
                  <a:gd name="connsiteX2981" fmla="*/ 1591666 w 7573213"/>
                  <a:gd name="connsiteY2981" fmla="*/ 1274216 h 5227624"/>
                  <a:gd name="connsiteX2982" fmla="*/ 1597381 w 7573213"/>
                  <a:gd name="connsiteY2982" fmla="*/ 1273912 h 5227624"/>
                  <a:gd name="connsiteX2983" fmla="*/ 1596085 w 7573213"/>
                  <a:gd name="connsiteY2983" fmla="*/ 1275817 h 5227624"/>
                  <a:gd name="connsiteX2984" fmla="*/ 1591589 w 7573213"/>
                  <a:gd name="connsiteY2984" fmla="*/ 1277950 h 5227624"/>
                  <a:gd name="connsiteX2985" fmla="*/ 1590751 w 7573213"/>
                  <a:gd name="connsiteY2985" fmla="*/ 1281151 h 5227624"/>
                  <a:gd name="connsiteX2986" fmla="*/ 1592808 w 7573213"/>
                  <a:gd name="connsiteY2986" fmla="*/ 1285799 h 5227624"/>
                  <a:gd name="connsiteX2987" fmla="*/ 1597838 w 7573213"/>
                  <a:gd name="connsiteY2987" fmla="*/ 1289761 h 5227624"/>
                  <a:gd name="connsiteX2988" fmla="*/ 1598371 w 7573213"/>
                  <a:gd name="connsiteY2988" fmla="*/ 1293800 h 5227624"/>
                  <a:gd name="connsiteX2989" fmla="*/ 1600734 w 7573213"/>
                  <a:gd name="connsiteY2989" fmla="*/ 1297839 h 5227624"/>
                  <a:gd name="connsiteX2990" fmla="*/ 1610182 w 7573213"/>
                  <a:gd name="connsiteY2990" fmla="*/ 1300886 h 5227624"/>
                  <a:gd name="connsiteX2991" fmla="*/ 1614221 w 7573213"/>
                  <a:gd name="connsiteY2991" fmla="*/ 1303172 h 5227624"/>
                  <a:gd name="connsiteX2992" fmla="*/ 1618869 w 7573213"/>
                  <a:gd name="connsiteY2992" fmla="*/ 1301877 h 5227624"/>
                  <a:gd name="connsiteX2993" fmla="*/ 1620926 w 7573213"/>
                  <a:gd name="connsiteY2993" fmla="*/ 1299667 h 5227624"/>
                  <a:gd name="connsiteX2994" fmla="*/ 1622831 w 7573213"/>
                  <a:gd name="connsiteY2994" fmla="*/ 1296696 h 5227624"/>
                  <a:gd name="connsiteX2995" fmla="*/ 1624965 w 7573213"/>
                  <a:gd name="connsiteY2995" fmla="*/ 1296391 h 5227624"/>
                  <a:gd name="connsiteX2996" fmla="*/ 1630299 w 7573213"/>
                  <a:gd name="connsiteY2996" fmla="*/ 1298219 h 5227624"/>
                  <a:gd name="connsiteX2997" fmla="*/ 1631061 w 7573213"/>
                  <a:gd name="connsiteY2997" fmla="*/ 1300963 h 5227624"/>
                  <a:gd name="connsiteX2998" fmla="*/ 1630528 w 7573213"/>
                  <a:gd name="connsiteY2998" fmla="*/ 1302182 h 5227624"/>
                  <a:gd name="connsiteX2999" fmla="*/ 1628623 w 7573213"/>
                  <a:gd name="connsiteY2999" fmla="*/ 1303401 h 5227624"/>
                  <a:gd name="connsiteX3000" fmla="*/ 1627708 w 7573213"/>
                  <a:gd name="connsiteY3000" fmla="*/ 1312088 h 5227624"/>
                  <a:gd name="connsiteX3001" fmla="*/ 1622603 w 7573213"/>
                  <a:gd name="connsiteY3001" fmla="*/ 1322984 h 5227624"/>
                  <a:gd name="connsiteX3002" fmla="*/ 1622298 w 7573213"/>
                  <a:gd name="connsiteY3002" fmla="*/ 1325194 h 5227624"/>
                  <a:gd name="connsiteX3003" fmla="*/ 1621460 w 7573213"/>
                  <a:gd name="connsiteY3003" fmla="*/ 1329995 h 5227624"/>
                  <a:gd name="connsiteX3004" fmla="*/ 1623822 w 7573213"/>
                  <a:gd name="connsiteY3004" fmla="*/ 1337691 h 5227624"/>
                  <a:gd name="connsiteX3005" fmla="*/ 1625422 w 7573213"/>
                  <a:gd name="connsiteY3005" fmla="*/ 1355369 h 5227624"/>
                  <a:gd name="connsiteX3006" fmla="*/ 1624584 w 7573213"/>
                  <a:gd name="connsiteY3006" fmla="*/ 1359484 h 5227624"/>
                  <a:gd name="connsiteX3007" fmla="*/ 1620622 w 7573213"/>
                  <a:gd name="connsiteY3007" fmla="*/ 1363828 h 5227624"/>
                  <a:gd name="connsiteX3008" fmla="*/ 1611858 w 7573213"/>
                  <a:gd name="connsiteY3008" fmla="*/ 1369619 h 5227624"/>
                  <a:gd name="connsiteX3009" fmla="*/ 1607058 w 7573213"/>
                  <a:gd name="connsiteY3009" fmla="*/ 1372743 h 5227624"/>
                  <a:gd name="connsiteX3010" fmla="*/ 1596161 w 7573213"/>
                  <a:gd name="connsiteY3010" fmla="*/ 1374801 h 5227624"/>
                  <a:gd name="connsiteX3011" fmla="*/ 1582141 w 7573213"/>
                  <a:gd name="connsiteY3011" fmla="*/ 1368324 h 5227624"/>
                  <a:gd name="connsiteX3012" fmla="*/ 1576349 w 7573213"/>
                  <a:gd name="connsiteY3012" fmla="*/ 1355446 h 5227624"/>
                  <a:gd name="connsiteX3013" fmla="*/ 1572463 w 7573213"/>
                  <a:gd name="connsiteY3013" fmla="*/ 1351636 h 5227624"/>
                  <a:gd name="connsiteX3014" fmla="*/ 1557376 w 7573213"/>
                  <a:gd name="connsiteY3014" fmla="*/ 1340434 h 5227624"/>
                  <a:gd name="connsiteX3015" fmla="*/ 1556156 w 7573213"/>
                  <a:gd name="connsiteY3015" fmla="*/ 1337310 h 5227624"/>
                  <a:gd name="connsiteX3016" fmla="*/ 1553718 w 7573213"/>
                  <a:gd name="connsiteY3016" fmla="*/ 1333348 h 5227624"/>
                  <a:gd name="connsiteX3017" fmla="*/ 1541221 w 7573213"/>
                  <a:gd name="connsiteY3017" fmla="*/ 1336472 h 5227624"/>
                  <a:gd name="connsiteX3018" fmla="*/ 1530020 w 7573213"/>
                  <a:gd name="connsiteY3018" fmla="*/ 1340282 h 5227624"/>
                  <a:gd name="connsiteX3019" fmla="*/ 1521714 w 7573213"/>
                  <a:gd name="connsiteY3019" fmla="*/ 1341730 h 5227624"/>
                  <a:gd name="connsiteX3020" fmla="*/ 1511274 w 7573213"/>
                  <a:gd name="connsiteY3020" fmla="*/ 1355522 h 5227624"/>
                  <a:gd name="connsiteX3021" fmla="*/ 1509827 w 7573213"/>
                  <a:gd name="connsiteY3021" fmla="*/ 1360246 h 5227624"/>
                  <a:gd name="connsiteX3022" fmla="*/ 1509217 w 7573213"/>
                  <a:gd name="connsiteY3022" fmla="*/ 1366037 h 5227624"/>
                  <a:gd name="connsiteX3023" fmla="*/ 1507083 w 7573213"/>
                  <a:gd name="connsiteY3023" fmla="*/ 1372286 h 5227624"/>
                  <a:gd name="connsiteX3024" fmla="*/ 1503502 w 7573213"/>
                  <a:gd name="connsiteY3024" fmla="*/ 1376934 h 5227624"/>
                  <a:gd name="connsiteX3025" fmla="*/ 1496263 w 7573213"/>
                  <a:gd name="connsiteY3025" fmla="*/ 1382878 h 5227624"/>
                  <a:gd name="connsiteX3026" fmla="*/ 1494739 w 7573213"/>
                  <a:gd name="connsiteY3026" fmla="*/ 1393165 h 5227624"/>
                  <a:gd name="connsiteX3027" fmla="*/ 1494054 w 7573213"/>
                  <a:gd name="connsiteY3027" fmla="*/ 1413662 h 5227624"/>
                  <a:gd name="connsiteX3028" fmla="*/ 1495273 w 7573213"/>
                  <a:gd name="connsiteY3028" fmla="*/ 1423949 h 5227624"/>
                  <a:gd name="connsiteX3029" fmla="*/ 1495577 w 7573213"/>
                  <a:gd name="connsiteY3029" fmla="*/ 1426464 h 5227624"/>
                  <a:gd name="connsiteX3030" fmla="*/ 1495882 w 7573213"/>
                  <a:gd name="connsiteY3030" fmla="*/ 1437818 h 5227624"/>
                  <a:gd name="connsiteX3031" fmla="*/ 1500073 w 7573213"/>
                  <a:gd name="connsiteY3031" fmla="*/ 1448334 h 5227624"/>
                  <a:gd name="connsiteX3032" fmla="*/ 1502740 w 7573213"/>
                  <a:gd name="connsiteY3032" fmla="*/ 1457096 h 5227624"/>
                  <a:gd name="connsiteX3033" fmla="*/ 1501292 w 7573213"/>
                  <a:gd name="connsiteY3033" fmla="*/ 1463040 h 5227624"/>
                  <a:gd name="connsiteX3034" fmla="*/ 1502664 w 7573213"/>
                  <a:gd name="connsiteY3034" fmla="*/ 1466926 h 5227624"/>
                  <a:gd name="connsiteX3035" fmla="*/ 1502131 w 7573213"/>
                  <a:gd name="connsiteY3035" fmla="*/ 1475689 h 5227624"/>
                  <a:gd name="connsiteX3036" fmla="*/ 1500835 w 7573213"/>
                  <a:gd name="connsiteY3036" fmla="*/ 1484909 h 5227624"/>
                  <a:gd name="connsiteX3037" fmla="*/ 1493291 w 7573213"/>
                  <a:gd name="connsiteY3037" fmla="*/ 1486586 h 5227624"/>
                  <a:gd name="connsiteX3038" fmla="*/ 1489177 w 7573213"/>
                  <a:gd name="connsiteY3038" fmla="*/ 1486281 h 5227624"/>
                  <a:gd name="connsiteX3039" fmla="*/ 1484681 w 7573213"/>
                  <a:gd name="connsiteY3039" fmla="*/ 1484224 h 5227624"/>
                  <a:gd name="connsiteX3040" fmla="*/ 1481023 w 7573213"/>
                  <a:gd name="connsiteY3040" fmla="*/ 1483766 h 5227624"/>
                  <a:gd name="connsiteX3041" fmla="*/ 1477823 w 7573213"/>
                  <a:gd name="connsiteY3041" fmla="*/ 1482395 h 5227624"/>
                  <a:gd name="connsiteX3042" fmla="*/ 1488033 w 7573213"/>
                  <a:gd name="connsiteY3042" fmla="*/ 1471574 h 5227624"/>
                  <a:gd name="connsiteX3043" fmla="*/ 1494739 w 7573213"/>
                  <a:gd name="connsiteY3043" fmla="*/ 1462659 h 5227624"/>
                  <a:gd name="connsiteX3044" fmla="*/ 1497482 w 7573213"/>
                  <a:gd name="connsiteY3044" fmla="*/ 1455268 h 5227624"/>
                  <a:gd name="connsiteX3045" fmla="*/ 1497939 w 7573213"/>
                  <a:gd name="connsiteY3045" fmla="*/ 1451001 h 5227624"/>
                  <a:gd name="connsiteX3046" fmla="*/ 1497939 w 7573213"/>
                  <a:gd name="connsiteY3046" fmla="*/ 1448410 h 5227624"/>
                  <a:gd name="connsiteX3047" fmla="*/ 1496873 w 7573213"/>
                  <a:gd name="connsiteY3047" fmla="*/ 1450162 h 5227624"/>
                  <a:gd name="connsiteX3048" fmla="*/ 1495730 w 7573213"/>
                  <a:gd name="connsiteY3048" fmla="*/ 1455877 h 5227624"/>
                  <a:gd name="connsiteX3049" fmla="*/ 1494054 w 7573213"/>
                  <a:gd name="connsiteY3049" fmla="*/ 1459916 h 5227624"/>
                  <a:gd name="connsiteX3050" fmla="*/ 1489634 w 7573213"/>
                  <a:gd name="connsiteY3050" fmla="*/ 1466088 h 5227624"/>
                  <a:gd name="connsiteX3051" fmla="*/ 1487500 w 7573213"/>
                  <a:gd name="connsiteY3051" fmla="*/ 1469060 h 5227624"/>
                  <a:gd name="connsiteX3052" fmla="*/ 1481023 w 7573213"/>
                  <a:gd name="connsiteY3052" fmla="*/ 1475918 h 5227624"/>
                  <a:gd name="connsiteX3053" fmla="*/ 1474927 w 7573213"/>
                  <a:gd name="connsiteY3053" fmla="*/ 1481709 h 5227624"/>
                  <a:gd name="connsiteX3054" fmla="*/ 1470127 w 7573213"/>
                  <a:gd name="connsiteY3054" fmla="*/ 1483995 h 5227624"/>
                  <a:gd name="connsiteX3055" fmla="*/ 1458925 w 7573213"/>
                  <a:gd name="connsiteY3055" fmla="*/ 1483766 h 5227624"/>
                  <a:gd name="connsiteX3056" fmla="*/ 1453743 w 7573213"/>
                  <a:gd name="connsiteY3056" fmla="*/ 1485595 h 5227624"/>
                  <a:gd name="connsiteX3057" fmla="*/ 1452905 w 7573213"/>
                  <a:gd name="connsiteY3057" fmla="*/ 1490472 h 5227624"/>
                  <a:gd name="connsiteX3058" fmla="*/ 1452601 w 7573213"/>
                  <a:gd name="connsiteY3058" fmla="*/ 1494739 h 5227624"/>
                  <a:gd name="connsiteX3059" fmla="*/ 1449248 w 7573213"/>
                  <a:gd name="connsiteY3059" fmla="*/ 1500911 h 5227624"/>
                  <a:gd name="connsiteX3060" fmla="*/ 1445362 w 7573213"/>
                  <a:gd name="connsiteY3060" fmla="*/ 1505636 h 5227624"/>
                  <a:gd name="connsiteX3061" fmla="*/ 1439418 w 7573213"/>
                  <a:gd name="connsiteY3061" fmla="*/ 1510132 h 5227624"/>
                  <a:gd name="connsiteX3062" fmla="*/ 1437665 w 7573213"/>
                  <a:gd name="connsiteY3062" fmla="*/ 1511503 h 5227624"/>
                  <a:gd name="connsiteX3063" fmla="*/ 1431798 w 7573213"/>
                  <a:gd name="connsiteY3063" fmla="*/ 1514018 h 5227624"/>
                  <a:gd name="connsiteX3064" fmla="*/ 1415110 w 7573213"/>
                  <a:gd name="connsiteY3064" fmla="*/ 1515999 h 5227624"/>
                  <a:gd name="connsiteX3065" fmla="*/ 1409700 w 7573213"/>
                  <a:gd name="connsiteY3065" fmla="*/ 1514932 h 5227624"/>
                  <a:gd name="connsiteX3066" fmla="*/ 1403147 w 7573213"/>
                  <a:gd name="connsiteY3066" fmla="*/ 1511656 h 5227624"/>
                  <a:gd name="connsiteX3067" fmla="*/ 1400023 w 7573213"/>
                  <a:gd name="connsiteY3067" fmla="*/ 1507312 h 5227624"/>
                  <a:gd name="connsiteX3068" fmla="*/ 1394155 w 7573213"/>
                  <a:gd name="connsiteY3068" fmla="*/ 1495044 h 5227624"/>
                  <a:gd name="connsiteX3069" fmla="*/ 1396670 w 7573213"/>
                  <a:gd name="connsiteY3069" fmla="*/ 1495196 h 5227624"/>
                  <a:gd name="connsiteX3070" fmla="*/ 1403528 w 7573213"/>
                  <a:gd name="connsiteY3070" fmla="*/ 1499235 h 5227624"/>
                  <a:gd name="connsiteX3071" fmla="*/ 1408252 w 7573213"/>
                  <a:gd name="connsiteY3071" fmla="*/ 1500988 h 5227624"/>
                  <a:gd name="connsiteX3072" fmla="*/ 1406652 w 7573213"/>
                  <a:gd name="connsiteY3072" fmla="*/ 1498244 h 5227624"/>
                  <a:gd name="connsiteX3073" fmla="*/ 1397965 w 7573213"/>
                  <a:gd name="connsiteY3073" fmla="*/ 1493672 h 5227624"/>
                  <a:gd name="connsiteX3074" fmla="*/ 1389812 w 7573213"/>
                  <a:gd name="connsiteY3074" fmla="*/ 1490015 h 5227624"/>
                  <a:gd name="connsiteX3075" fmla="*/ 1380515 w 7573213"/>
                  <a:gd name="connsiteY3075" fmla="*/ 1490167 h 5227624"/>
                  <a:gd name="connsiteX3076" fmla="*/ 1371143 w 7573213"/>
                  <a:gd name="connsiteY3076" fmla="*/ 1491158 h 5227624"/>
                  <a:gd name="connsiteX3077" fmla="*/ 1348588 w 7573213"/>
                  <a:gd name="connsiteY3077" fmla="*/ 1495806 h 5227624"/>
                  <a:gd name="connsiteX3078" fmla="*/ 1338758 w 7573213"/>
                  <a:gd name="connsiteY3078" fmla="*/ 1499997 h 5227624"/>
                  <a:gd name="connsiteX3079" fmla="*/ 1334034 w 7573213"/>
                  <a:gd name="connsiteY3079" fmla="*/ 1502893 h 5227624"/>
                  <a:gd name="connsiteX3080" fmla="*/ 1321384 w 7573213"/>
                  <a:gd name="connsiteY3080" fmla="*/ 1505179 h 5227624"/>
                  <a:gd name="connsiteX3081" fmla="*/ 1314298 w 7573213"/>
                  <a:gd name="connsiteY3081" fmla="*/ 1511351 h 5227624"/>
                  <a:gd name="connsiteX3082" fmla="*/ 1311021 w 7573213"/>
                  <a:gd name="connsiteY3082" fmla="*/ 1515313 h 5227624"/>
                  <a:gd name="connsiteX3083" fmla="*/ 1309040 w 7573213"/>
                  <a:gd name="connsiteY3083" fmla="*/ 1516837 h 5227624"/>
                  <a:gd name="connsiteX3084" fmla="*/ 1306982 w 7573213"/>
                  <a:gd name="connsiteY3084" fmla="*/ 1519123 h 5227624"/>
                  <a:gd name="connsiteX3085" fmla="*/ 1301343 w 7573213"/>
                  <a:gd name="connsiteY3085" fmla="*/ 1520342 h 5227624"/>
                  <a:gd name="connsiteX3086" fmla="*/ 1295857 w 7573213"/>
                  <a:gd name="connsiteY3086" fmla="*/ 1521028 h 5227624"/>
                  <a:gd name="connsiteX3087" fmla="*/ 1272083 w 7573213"/>
                  <a:gd name="connsiteY3087" fmla="*/ 1527048 h 5227624"/>
                  <a:gd name="connsiteX3088" fmla="*/ 1249985 w 7573213"/>
                  <a:gd name="connsiteY3088" fmla="*/ 1533449 h 5227624"/>
                  <a:gd name="connsiteX3089" fmla="*/ 1237107 w 7573213"/>
                  <a:gd name="connsiteY3089" fmla="*/ 1538402 h 5227624"/>
                  <a:gd name="connsiteX3090" fmla="*/ 1231849 w 7573213"/>
                  <a:gd name="connsiteY3090" fmla="*/ 1538021 h 5227624"/>
                  <a:gd name="connsiteX3091" fmla="*/ 1230401 w 7573213"/>
                  <a:gd name="connsiteY3091" fmla="*/ 1537030 h 5227624"/>
                  <a:gd name="connsiteX3092" fmla="*/ 1223696 w 7573213"/>
                  <a:gd name="connsiteY3092" fmla="*/ 1532611 h 5227624"/>
                  <a:gd name="connsiteX3093" fmla="*/ 1215542 w 7573213"/>
                  <a:gd name="connsiteY3093" fmla="*/ 1527734 h 5227624"/>
                  <a:gd name="connsiteX3094" fmla="*/ 1215238 w 7573213"/>
                  <a:gd name="connsiteY3094" fmla="*/ 1529563 h 5227624"/>
                  <a:gd name="connsiteX3095" fmla="*/ 1215542 w 7573213"/>
                  <a:gd name="connsiteY3095" fmla="*/ 1531315 h 5227624"/>
                  <a:gd name="connsiteX3096" fmla="*/ 1217295 w 7573213"/>
                  <a:gd name="connsiteY3096" fmla="*/ 1532534 h 5227624"/>
                  <a:gd name="connsiteX3097" fmla="*/ 1219200 w 7573213"/>
                  <a:gd name="connsiteY3097" fmla="*/ 1534592 h 5227624"/>
                  <a:gd name="connsiteX3098" fmla="*/ 1218438 w 7573213"/>
                  <a:gd name="connsiteY3098" fmla="*/ 1537640 h 5227624"/>
                  <a:gd name="connsiteX3099" fmla="*/ 1219352 w 7573213"/>
                  <a:gd name="connsiteY3099" fmla="*/ 1540764 h 5227624"/>
                  <a:gd name="connsiteX3100" fmla="*/ 1224077 w 7573213"/>
                  <a:gd name="connsiteY3100" fmla="*/ 1541602 h 5227624"/>
                  <a:gd name="connsiteX3101" fmla="*/ 1228877 w 7573213"/>
                  <a:gd name="connsiteY3101" fmla="*/ 1541069 h 5227624"/>
                  <a:gd name="connsiteX3102" fmla="*/ 1235812 w 7573213"/>
                  <a:gd name="connsiteY3102" fmla="*/ 1541831 h 5227624"/>
                  <a:gd name="connsiteX3103" fmla="*/ 1243813 w 7573213"/>
                  <a:gd name="connsiteY3103" fmla="*/ 1543736 h 5227624"/>
                  <a:gd name="connsiteX3104" fmla="*/ 1244117 w 7573213"/>
                  <a:gd name="connsiteY3104" fmla="*/ 1547394 h 5227624"/>
                  <a:gd name="connsiteX3105" fmla="*/ 1243584 w 7573213"/>
                  <a:gd name="connsiteY3105" fmla="*/ 1549832 h 5227624"/>
                  <a:gd name="connsiteX3106" fmla="*/ 1244346 w 7573213"/>
                  <a:gd name="connsiteY3106" fmla="*/ 1551432 h 5227624"/>
                  <a:gd name="connsiteX3107" fmla="*/ 1244803 w 7573213"/>
                  <a:gd name="connsiteY3107" fmla="*/ 1553337 h 5227624"/>
                  <a:gd name="connsiteX3108" fmla="*/ 1241069 w 7573213"/>
                  <a:gd name="connsiteY3108" fmla="*/ 1551661 h 5227624"/>
                  <a:gd name="connsiteX3109" fmla="*/ 1231925 w 7573213"/>
                  <a:gd name="connsiteY3109" fmla="*/ 1548460 h 5227624"/>
                  <a:gd name="connsiteX3110" fmla="*/ 1223162 w 7573213"/>
                  <a:gd name="connsiteY3110" fmla="*/ 1546631 h 5227624"/>
                  <a:gd name="connsiteX3111" fmla="*/ 1220267 w 7573213"/>
                  <a:gd name="connsiteY3111" fmla="*/ 1544879 h 5227624"/>
                  <a:gd name="connsiteX3112" fmla="*/ 1216990 w 7573213"/>
                  <a:gd name="connsiteY3112" fmla="*/ 1542136 h 5227624"/>
                  <a:gd name="connsiteX3113" fmla="*/ 1215314 w 7573213"/>
                  <a:gd name="connsiteY3113" fmla="*/ 1533449 h 5227624"/>
                  <a:gd name="connsiteX3114" fmla="*/ 1211504 w 7573213"/>
                  <a:gd name="connsiteY3114" fmla="*/ 1526362 h 5227624"/>
                  <a:gd name="connsiteX3115" fmla="*/ 1200836 w 7573213"/>
                  <a:gd name="connsiteY3115" fmla="*/ 1526972 h 5227624"/>
                  <a:gd name="connsiteX3116" fmla="*/ 1189177 w 7573213"/>
                  <a:gd name="connsiteY3116" fmla="*/ 1519504 h 5227624"/>
                  <a:gd name="connsiteX3117" fmla="*/ 1184529 w 7573213"/>
                  <a:gd name="connsiteY3117" fmla="*/ 1512722 h 5227624"/>
                  <a:gd name="connsiteX3118" fmla="*/ 1179500 w 7573213"/>
                  <a:gd name="connsiteY3118" fmla="*/ 1512113 h 5227624"/>
                  <a:gd name="connsiteX3119" fmla="*/ 1174928 w 7573213"/>
                  <a:gd name="connsiteY3119" fmla="*/ 1510894 h 5227624"/>
                  <a:gd name="connsiteX3120" fmla="*/ 1167003 w 7573213"/>
                  <a:gd name="connsiteY3120" fmla="*/ 1509751 h 5227624"/>
                  <a:gd name="connsiteX3121" fmla="*/ 1159383 w 7573213"/>
                  <a:gd name="connsiteY3121" fmla="*/ 1516151 h 5227624"/>
                  <a:gd name="connsiteX3122" fmla="*/ 1156183 w 7573213"/>
                  <a:gd name="connsiteY3122" fmla="*/ 1519428 h 5227624"/>
                  <a:gd name="connsiteX3123" fmla="*/ 1151229 w 7573213"/>
                  <a:gd name="connsiteY3123" fmla="*/ 1522476 h 5227624"/>
                  <a:gd name="connsiteX3124" fmla="*/ 1149020 w 7573213"/>
                  <a:gd name="connsiteY3124" fmla="*/ 1525524 h 5227624"/>
                  <a:gd name="connsiteX3125" fmla="*/ 1136752 w 7573213"/>
                  <a:gd name="connsiteY3125" fmla="*/ 1526743 h 5227624"/>
                  <a:gd name="connsiteX3126" fmla="*/ 1133094 w 7573213"/>
                  <a:gd name="connsiteY3126" fmla="*/ 1528420 h 5227624"/>
                  <a:gd name="connsiteX3127" fmla="*/ 1123798 w 7573213"/>
                  <a:gd name="connsiteY3127" fmla="*/ 1536268 h 5227624"/>
                  <a:gd name="connsiteX3128" fmla="*/ 1121435 w 7573213"/>
                  <a:gd name="connsiteY3128" fmla="*/ 1537335 h 5227624"/>
                  <a:gd name="connsiteX3129" fmla="*/ 1110005 w 7573213"/>
                  <a:gd name="connsiteY3129" fmla="*/ 1533982 h 5227624"/>
                  <a:gd name="connsiteX3130" fmla="*/ 1102766 w 7573213"/>
                  <a:gd name="connsiteY3130" fmla="*/ 1534668 h 5227624"/>
                  <a:gd name="connsiteX3131" fmla="*/ 1100328 w 7573213"/>
                  <a:gd name="connsiteY3131" fmla="*/ 1533906 h 5227624"/>
                  <a:gd name="connsiteX3132" fmla="*/ 1098575 w 7573213"/>
                  <a:gd name="connsiteY3132" fmla="*/ 1530477 h 5227624"/>
                  <a:gd name="connsiteX3133" fmla="*/ 1106272 w 7573213"/>
                  <a:gd name="connsiteY3133" fmla="*/ 1524838 h 5227624"/>
                  <a:gd name="connsiteX3134" fmla="*/ 1108405 w 7573213"/>
                  <a:gd name="connsiteY3134" fmla="*/ 1519657 h 5227624"/>
                  <a:gd name="connsiteX3135" fmla="*/ 1106500 w 7573213"/>
                  <a:gd name="connsiteY3135" fmla="*/ 1514399 h 5227624"/>
                  <a:gd name="connsiteX3136" fmla="*/ 1104214 w 7573213"/>
                  <a:gd name="connsiteY3136" fmla="*/ 1514551 h 5227624"/>
                  <a:gd name="connsiteX3137" fmla="*/ 1095527 w 7573213"/>
                  <a:gd name="connsiteY3137" fmla="*/ 1517752 h 5227624"/>
                  <a:gd name="connsiteX3138" fmla="*/ 1081126 w 7573213"/>
                  <a:gd name="connsiteY3138" fmla="*/ 1511275 h 5227624"/>
                  <a:gd name="connsiteX3139" fmla="*/ 1075411 w 7573213"/>
                  <a:gd name="connsiteY3139" fmla="*/ 1512875 h 5227624"/>
                  <a:gd name="connsiteX3140" fmla="*/ 1073810 w 7573213"/>
                  <a:gd name="connsiteY3140" fmla="*/ 1510665 h 5227624"/>
                  <a:gd name="connsiteX3141" fmla="*/ 1072743 w 7573213"/>
                  <a:gd name="connsiteY3141" fmla="*/ 1508608 h 5227624"/>
                  <a:gd name="connsiteX3142" fmla="*/ 1062076 w 7573213"/>
                  <a:gd name="connsiteY3142" fmla="*/ 1509446 h 5227624"/>
                  <a:gd name="connsiteX3143" fmla="*/ 1064895 w 7573213"/>
                  <a:gd name="connsiteY3143" fmla="*/ 1507236 h 5227624"/>
                  <a:gd name="connsiteX3144" fmla="*/ 1068248 w 7573213"/>
                  <a:gd name="connsiteY3144" fmla="*/ 1503655 h 5227624"/>
                  <a:gd name="connsiteX3145" fmla="*/ 1068019 w 7573213"/>
                  <a:gd name="connsiteY3145" fmla="*/ 1498778 h 5227624"/>
                  <a:gd name="connsiteX3146" fmla="*/ 1065429 w 7573213"/>
                  <a:gd name="connsiteY3146" fmla="*/ 1495349 h 5227624"/>
                  <a:gd name="connsiteX3147" fmla="*/ 1062990 w 7573213"/>
                  <a:gd name="connsiteY3147" fmla="*/ 1493139 h 5227624"/>
                  <a:gd name="connsiteX3148" fmla="*/ 1057275 w 7573213"/>
                  <a:gd name="connsiteY3148" fmla="*/ 1491691 h 5227624"/>
                  <a:gd name="connsiteX3149" fmla="*/ 1055751 w 7573213"/>
                  <a:gd name="connsiteY3149" fmla="*/ 1485214 h 5227624"/>
                  <a:gd name="connsiteX3150" fmla="*/ 1056818 w 7573213"/>
                  <a:gd name="connsiteY3150" fmla="*/ 1483157 h 5227624"/>
                  <a:gd name="connsiteX3151" fmla="*/ 1055065 w 7573213"/>
                  <a:gd name="connsiteY3151" fmla="*/ 1481404 h 5227624"/>
                  <a:gd name="connsiteX3152" fmla="*/ 1053465 w 7573213"/>
                  <a:gd name="connsiteY3152" fmla="*/ 1480185 h 5227624"/>
                  <a:gd name="connsiteX3153" fmla="*/ 1050646 w 7573213"/>
                  <a:gd name="connsiteY3153" fmla="*/ 1479271 h 5227624"/>
                  <a:gd name="connsiteX3154" fmla="*/ 1045997 w 7573213"/>
                  <a:gd name="connsiteY3154" fmla="*/ 1479347 h 5227624"/>
                  <a:gd name="connsiteX3155" fmla="*/ 1047978 w 7573213"/>
                  <a:gd name="connsiteY3155" fmla="*/ 1475232 h 5227624"/>
                  <a:gd name="connsiteX3156" fmla="*/ 1053313 w 7573213"/>
                  <a:gd name="connsiteY3156" fmla="*/ 1470508 h 5227624"/>
                  <a:gd name="connsiteX3157" fmla="*/ 1054379 w 7573213"/>
                  <a:gd name="connsiteY3157" fmla="*/ 1467155 h 5227624"/>
                  <a:gd name="connsiteX3158" fmla="*/ 1053236 w 7573213"/>
                  <a:gd name="connsiteY3158" fmla="*/ 1463040 h 5227624"/>
                  <a:gd name="connsiteX3159" fmla="*/ 1052627 w 7573213"/>
                  <a:gd name="connsiteY3159" fmla="*/ 1459306 h 5227624"/>
                  <a:gd name="connsiteX3160" fmla="*/ 1051331 w 7573213"/>
                  <a:gd name="connsiteY3160" fmla="*/ 1455039 h 5227624"/>
                  <a:gd name="connsiteX3161" fmla="*/ 1054074 w 7573213"/>
                  <a:gd name="connsiteY3161" fmla="*/ 1451534 h 5227624"/>
                  <a:gd name="connsiteX3162" fmla="*/ 1058418 w 7573213"/>
                  <a:gd name="connsiteY3162" fmla="*/ 1448867 h 5227624"/>
                  <a:gd name="connsiteX3163" fmla="*/ 1059789 w 7573213"/>
                  <a:gd name="connsiteY3163" fmla="*/ 1446581 h 5227624"/>
                  <a:gd name="connsiteX3164" fmla="*/ 1063218 w 7573213"/>
                  <a:gd name="connsiteY3164" fmla="*/ 1443457 h 5227624"/>
                  <a:gd name="connsiteX3165" fmla="*/ 1067105 w 7573213"/>
                  <a:gd name="connsiteY3165" fmla="*/ 1442009 h 5227624"/>
                  <a:gd name="connsiteX3166" fmla="*/ 1068095 w 7573213"/>
                  <a:gd name="connsiteY3166" fmla="*/ 1440561 h 5227624"/>
                  <a:gd name="connsiteX3167" fmla="*/ 1065733 w 7573213"/>
                  <a:gd name="connsiteY3167" fmla="*/ 1437818 h 5227624"/>
                  <a:gd name="connsiteX3168" fmla="*/ 1063447 w 7573213"/>
                  <a:gd name="connsiteY3168" fmla="*/ 1436218 h 5227624"/>
                  <a:gd name="connsiteX3169" fmla="*/ 1067867 w 7573213"/>
                  <a:gd name="connsiteY3169" fmla="*/ 1434389 h 5227624"/>
                  <a:gd name="connsiteX3170" fmla="*/ 1071372 w 7573213"/>
                  <a:gd name="connsiteY3170" fmla="*/ 1434465 h 5227624"/>
                  <a:gd name="connsiteX3171" fmla="*/ 1073353 w 7573213"/>
                  <a:gd name="connsiteY3171" fmla="*/ 1435608 h 5227624"/>
                  <a:gd name="connsiteX3172" fmla="*/ 1074268 w 7573213"/>
                  <a:gd name="connsiteY3172" fmla="*/ 1434999 h 5227624"/>
                  <a:gd name="connsiteX3173" fmla="*/ 1075944 w 7573213"/>
                  <a:gd name="connsiteY3173" fmla="*/ 1427455 h 5227624"/>
                  <a:gd name="connsiteX3174" fmla="*/ 1079525 w 7573213"/>
                  <a:gd name="connsiteY3174" fmla="*/ 1416177 h 5227624"/>
                  <a:gd name="connsiteX3175" fmla="*/ 1081659 w 7573213"/>
                  <a:gd name="connsiteY3175" fmla="*/ 1414044 h 5227624"/>
                  <a:gd name="connsiteX3176" fmla="*/ 1083716 w 7573213"/>
                  <a:gd name="connsiteY3176" fmla="*/ 1412748 h 5227624"/>
                  <a:gd name="connsiteX3177" fmla="*/ 1088060 w 7573213"/>
                  <a:gd name="connsiteY3177" fmla="*/ 1416863 h 5227624"/>
                  <a:gd name="connsiteX3178" fmla="*/ 1091260 w 7573213"/>
                  <a:gd name="connsiteY3178" fmla="*/ 1416787 h 5227624"/>
                  <a:gd name="connsiteX3179" fmla="*/ 1096366 w 7573213"/>
                  <a:gd name="connsiteY3179" fmla="*/ 1414577 h 5227624"/>
                  <a:gd name="connsiteX3180" fmla="*/ 1100404 w 7573213"/>
                  <a:gd name="connsiteY3180" fmla="*/ 1411681 h 5227624"/>
                  <a:gd name="connsiteX3181" fmla="*/ 1101852 w 7573213"/>
                  <a:gd name="connsiteY3181" fmla="*/ 1408252 h 5227624"/>
                  <a:gd name="connsiteX3182" fmla="*/ 1103071 w 7573213"/>
                  <a:gd name="connsiteY3182" fmla="*/ 1403680 h 5227624"/>
                  <a:gd name="connsiteX3183" fmla="*/ 1101395 w 7573213"/>
                  <a:gd name="connsiteY3183" fmla="*/ 1400937 h 5227624"/>
                  <a:gd name="connsiteX3184" fmla="*/ 1099947 w 7573213"/>
                  <a:gd name="connsiteY3184" fmla="*/ 1399413 h 5227624"/>
                  <a:gd name="connsiteX3185" fmla="*/ 1086155 w 7573213"/>
                  <a:gd name="connsiteY3185" fmla="*/ 1399413 h 5227624"/>
                  <a:gd name="connsiteX3186" fmla="*/ 1082040 w 7573213"/>
                  <a:gd name="connsiteY3186" fmla="*/ 1397584 h 5227624"/>
                  <a:gd name="connsiteX3187" fmla="*/ 1078154 w 7573213"/>
                  <a:gd name="connsiteY3187" fmla="*/ 1394003 h 5227624"/>
                  <a:gd name="connsiteX3188" fmla="*/ 1078687 w 7573213"/>
                  <a:gd name="connsiteY3188" fmla="*/ 1385240 h 5227624"/>
                  <a:gd name="connsiteX3189" fmla="*/ 1078306 w 7573213"/>
                  <a:gd name="connsiteY3189" fmla="*/ 1382954 h 5227624"/>
                  <a:gd name="connsiteX3190" fmla="*/ 1078687 w 7573213"/>
                  <a:gd name="connsiteY3190" fmla="*/ 1373276 h 5227624"/>
                  <a:gd name="connsiteX3191" fmla="*/ 1080287 w 7573213"/>
                  <a:gd name="connsiteY3191" fmla="*/ 1372057 h 5227624"/>
                  <a:gd name="connsiteX3192" fmla="*/ 1084097 w 7573213"/>
                  <a:gd name="connsiteY3192" fmla="*/ 1363828 h 5227624"/>
                  <a:gd name="connsiteX3193" fmla="*/ 1087450 w 7573213"/>
                  <a:gd name="connsiteY3193" fmla="*/ 1359865 h 5227624"/>
                  <a:gd name="connsiteX3194" fmla="*/ 1087222 w 7573213"/>
                  <a:gd name="connsiteY3194" fmla="*/ 1352398 h 5227624"/>
                  <a:gd name="connsiteX3195" fmla="*/ 1087983 w 7573213"/>
                  <a:gd name="connsiteY3195" fmla="*/ 1348588 h 5227624"/>
                  <a:gd name="connsiteX3196" fmla="*/ 1084402 w 7573213"/>
                  <a:gd name="connsiteY3196" fmla="*/ 1342263 h 5227624"/>
                  <a:gd name="connsiteX3197" fmla="*/ 1085012 w 7573213"/>
                  <a:gd name="connsiteY3197" fmla="*/ 1339367 h 5227624"/>
                  <a:gd name="connsiteX3198" fmla="*/ 1085774 w 7573213"/>
                  <a:gd name="connsiteY3198" fmla="*/ 1337462 h 5227624"/>
                  <a:gd name="connsiteX3199" fmla="*/ 1090803 w 7573213"/>
                  <a:gd name="connsiteY3199" fmla="*/ 1332586 h 5227624"/>
                  <a:gd name="connsiteX3200" fmla="*/ 1087831 w 7573213"/>
                  <a:gd name="connsiteY3200" fmla="*/ 1332662 h 5227624"/>
                  <a:gd name="connsiteX3201" fmla="*/ 1077239 w 7573213"/>
                  <a:gd name="connsiteY3201" fmla="*/ 1339215 h 5227624"/>
                  <a:gd name="connsiteX3202" fmla="*/ 1065733 w 7573213"/>
                  <a:gd name="connsiteY3202" fmla="*/ 1341272 h 5227624"/>
                  <a:gd name="connsiteX3203" fmla="*/ 1060018 w 7573213"/>
                  <a:gd name="connsiteY3203" fmla="*/ 1346911 h 5227624"/>
                  <a:gd name="connsiteX3204" fmla="*/ 1049883 w 7573213"/>
                  <a:gd name="connsiteY3204" fmla="*/ 1360475 h 5227624"/>
                  <a:gd name="connsiteX3205" fmla="*/ 1045235 w 7573213"/>
                  <a:gd name="connsiteY3205" fmla="*/ 1363675 h 5227624"/>
                  <a:gd name="connsiteX3206" fmla="*/ 1039977 w 7573213"/>
                  <a:gd name="connsiteY3206" fmla="*/ 1365199 h 5227624"/>
                  <a:gd name="connsiteX3207" fmla="*/ 1029843 w 7573213"/>
                  <a:gd name="connsiteY3207" fmla="*/ 1364666 h 5227624"/>
                  <a:gd name="connsiteX3208" fmla="*/ 1026566 w 7573213"/>
                  <a:gd name="connsiteY3208" fmla="*/ 1364971 h 5227624"/>
                  <a:gd name="connsiteX3209" fmla="*/ 1021080 w 7573213"/>
                  <a:gd name="connsiteY3209" fmla="*/ 1367181 h 5227624"/>
                  <a:gd name="connsiteX3210" fmla="*/ 1013612 w 7573213"/>
                  <a:gd name="connsiteY3210" fmla="*/ 1367181 h 5227624"/>
                  <a:gd name="connsiteX3211" fmla="*/ 1006221 w 7573213"/>
                  <a:gd name="connsiteY3211" fmla="*/ 1374115 h 5227624"/>
                  <a:gd name="connsiteX3212" fmla="*/ 1000658 w 7573213"/>
                  <a:gd name="connsiteY3212" fmla="*/ 1381354 h 5227624"/>
                  <a:gd name="connsiteX3213" fmla="*/ 999972 w 7573213"/>
                  <a:gd name="connsiteY3213" fmla="*/ 1383335 h 5227624"/>
                  <a:gd name="connsiteX3214" fmla="*/ 1000049 w 7573213"/>
                  <a:gd name="connsiteY3214" fmla="*/ 1386688 h 5227624"/>
                  <a:gd name="connsiteX3215" fmla="*/ 1003097 w 7573213"/>
                  <a:gd name="connsiteY3215" fmla="*/ 1388974 h 5227624"/>
                  <a:gd name="connsiteX3216" fmla="*/ 1007821 w 7573213"/>
                  <a:gd name="connsiteY3216" fmla="*/ 1391564 h 5227624"/>
                  <a:gd name="connsiteX3217" fmla="*/ 1013079 w 7573213"/>
                  <a:gd name="connsiteY3217" fmla="*/ 1389126 h 5227624"/>
                  <a:gd name="connsiteX3218" fmla="*/ 1019632 w 7573213"/>
                  <a:gd name="connsiteY3218" fmla="*/ 1388288 h 5227624"/>
                  <a:gd name="connsiteX3219" fmla="*/ 1023594 w 7573213"/>
                  <a:gd name="connsiteY3219" fmla="*/ 1379449 h 5227624"/>
                  <a:gd name="connsiteX3220" fmla="*/ 1028167 w 7573213"/>
                  <a:gd name="connsiteY3220" fmla="*/ 1372362 h 5227624"/>
                  <a:gd name="connsiteX3221" fmla="*/ 1032662 w 7573213"/>
                  <a:gd name="connsiteY3221" fmla="*/ 1370838 h 5227624"/>
                  <a:gd name="connsiteX3222" fmla="*/ 1038301 w 7573213"/>
                  <a:gd name="connsiteY3222" fmla="*/ 1372591 h 5227624"/>
                  <a:gd name="connsiteX3223" fmla="*/ 1036548 w 7573213"/>
                  <a:gd name="connsiteY3223" fmla="*/ 1383716 h 5227624"/>
                  <a:gd name="connsiteX3224" fmla="*/ 1036015 w 7573213"/>
                  <a:gd name="connsiteY3224" fmla="*/ 1389583 h 5227624"/>
                  <a:gd name="connsiteX3225" fmla="*/ 1033882 w 7573213"/>
                  <a:gd name="connsiteY3225" fmla="*/ 1386916 h 5227624"/>
                  <a:gd name="connsiteX3226" fmla="*/ 1030986 w 7573213"/>
                  <a:gd name="connsiteY3226" fmla="*/ 1384554 h 5227624"/>
                  <a:gd name="connsiteX3227" fmla="*/ 1028167 w 7573213"/>
                  <a:gd name="connsiteY3227" fmla="*/ 1385545 h 5227624"/>
                  <a:gd name="connsiteX3228" fmla="*/ 1024052 w 7573213"/>
                  <a:gd name="connsiteY3228" fmla="*/ 1387754 h 5227624"/>
                  <a:gd name="connsiteX3229" fmla="*/ 1018184 w 7573213"/>
                  <a:gd name="connsiteY3229" fmla="*/ 1393622 h 5227624"/>
                  <a:gd name="connsiteX3230" fmla="*/ 1017498 w 7573213"/>
                  <a:gd name="connsiteY3230" fmla="*/ 1398118 h 5227624"/>
                  <a:gd name="connsiteX3231" fmla="*/ 1015746 w 7573213"/>
                  <a:gd name="connsiteY3231" fmla="*/ 1400785 h 5227624"/>
                  <a:gd name="connsiteX3232" fmla="*/ 1013231 w 7573213"/>
                  <a:gd name="connsiteY3232" fmla="*/ 1399794 h 5227624"/>
                  <a:gd name="connsiteX3233" fmla="*/ 1011098 w 7573213"/>
                  <a:gd name="connsiteY3233" fmla="*/ 1397279 h 5227624"/>
                  <a:gd name="connsiteX3234" fmla="*/ 1007973 w 7573213"/>
                  <a:gd name="connsiteY3234" fmla="*/ 1396975 h 5227624"/>
                  <a:gd name="connsiteX3235" fmla="*/ 1000582 w 7573213"/>
                  <a:gd name="connsiteY3235" fmla="*/ 1394231 h 5227624"/>
                  <a:gd name="connsiteX3236" fmla="*/ 998677 w 7573213"/>
                  <a:gd name="connsiteY3236" fmla="*/ 1394155 h 5227624"/>
                  <a:gd name="connsiteX3237" fmla="*/ 996010 w 7573213"/>
                  <a:gd name="connsiteY3237" fmla="*/ 1394765 h 5227624"/>
                  <a:gd name="connsiteX3238" fmla="*/ 994715 w 7573213"/>
                  <a:gd name="connsiteY3238" fmla="*/ 1410310 h 5227624"/>
                  <a:gd name="connsiteX3239" fmla="*/ 994334 w 7573213"/>
                  <a:gd name="connsiteY3239" fmla="*/ 1420139 h 5227624"/>
                  <a:gd name="connsiteX3240" fmla="*/ 997534 w 7573213"/>
                  <a:gd name="connsiteY3240" fmla="*/ 1428674 h 5227624"/>
                  <a:gd name="connsiteX3241" fmla="*/ 996696 w 7573213"/>
                  <a:gd name="connsiteY3241" fmla="*/ 1433017 h 5227624"/>
                  <a:gd name="connsiteX3242" fmla="*/ 994791 w 7573213"/>
                  <a:gd name="connsiteY3242" fmla="*/ 1449324 h 5227624"/>
                  <a:gd name="connsiteX3243" fmla="*/ 1003021 w 7573213"/>
                  <a:gd name="connsiteY3243" fmla="*/ 1454125 h 5227624"/>
                  <a:gd name="connsiteX3244" fmla="*/ 1013536 w 7573213"/>
                  <a:gd name="connsiteY3244" fmla="*/ 1459078 h 5227624"/>
                  <a:gd name="connsiteX3245" fmla="*/ 1014908 w 7573213"/>
                  <a:gd name="connsiteY3245" fmla="*/ 1463878 h 5227624"/>
                  <a:gd name="connsiteX3246" fmla="*/ 1015593 w 7573213"/>
                  <a:gd name="connsiteY3246" fmla="*/ 1473099 h 5227624"/>
                  <a:gd name="connsiteX3247" fmla="*/ 1011860 w 7573213"/>
                  <a:gd name="connsiteY3247" fmla="*/ 1474241 h 5227624"/>
                  <a:gd name="connsiteX3248" fmla="*/ 1014374 w 7573213"/>
                  <a:gd name="connsiteY3248" fmla="*/ 1478966 h 5227624"/>
                  <a:gd name="connsiteX3249" fmla="*/ 1015289 w 7573213"/>
                  <a:gd name="connsiteY3249" fmla="*/ 1482166 h 5227624"/>
                  <a:gd name="connsiteX3250" fmla="*/ 1016127 w 7573213"/>
                  <a:gd name="connsiteY3250" fmla="*/ 1492529 h 5227624"/>
                  <a:gd name="connsiteX3251" fmla="*/ 1020242 w 7573213"/>
                  <a:gd name="connsiteY3251" fmla="*/ 1497635 h 5227624"/>
                  <a:gd name="connsiteX3252" fmla="*/ 1023823 w 7573213"/>
                  <a:gd name="connsiteY3252" fmla="*/ 1503045 h 5227624"/>
                  <a:gd name="connsiteX3253" fmla="*/ 1026719 w 7573213"/>
                  <a:gd name="connsiteY3253" fmla="*/ 1505941 h 5227624"/>
                  <a:gd name="connsiteX3254" fmla="*/ 1026566 w 7573213"/>
                  <a:gd name="connsiteY3254" fmla="*/ 1509674 h 5227624"/>
                  <a:gd name="connsiteX3255" fmla="*/ 1021842 w 7573213"/>
                  <a:gd name="connsiteY3255" fmla="*/ 1511884 h 5227624"/>
                  <a:gd name="connsiteX3256" fmla="*/ 1014832 w 7573213"/>
                  <a:gd name="connsiteY3256" fmla="*/ 1513408 h 5227624"/>
                  <a:gd name="connsiteX3257" fmla="*/ 1013917 w 7573213"/>
                  <a:gd name="connsiteY3257" fmla="*/ 1515694 h 5227624"/>
                  <a:gd name="connsiteX3258" fmla="*/ 1014679 w 7573213"/>
                  <a:gd name="connsiteY3258" fmla="*/ 1518819 h 5227624"/>
                  <a:gd name="connsiteX3259" fmla="*/ 1018184 w 7573213"/>
                  <a:gd name="connsiteY3259" fmla="*/ 1518819 h 5227624"/>
                  <a:gd name="connsiteX3260" fmla="*/ 1019937 w 7573213"/>
                  <a:gd name="connsiteY3260" fmla="*/ 1517904 h 5227624"/>
                  <a:gd name="connsiteX3261" fmla="*/ 1022680 w 7573213"/>
                  <a:gd name="connsiteY3261" fmla="*/ 1518590 h 5227624"/>
                  <a:gd name="connsiteX3262" fmla="*/ 1024814 w 7573213"/>
                  <a:gd name="connsiteY3262" fmla="*/ 1520647 h 5227624"/>
                  <a:gd name="connsiteX3263" fmla="*/ 1024737 w 7573213"/>
                  <a:gd name="connsiteY3263" fmla="*/ 1534439 h 5227624"/>
                  <a:gd name="connsiteX3264" fmla="*/ 1025347 w 7573213"/>
                  <a:gd name="connsiteY3264" fmla="*/ 1536268 h 5227624"/>
                  <a:gd name="connsiteX3265" fmla="*/ 1027557 w 7573213"/>
                  <a:gd name="connsiteY3265" fmla="*/ 1538326 h 5227624"/>
                  <a:gd name="connsiteX3266" fmla="*/ 1031138 w 7573213"/>
                  <a:gd name="connsiteY3266" fmla="*/ 1539621 h 5227624"/>
                  <a:gd name="connsiteX3267" fmla="*/ 1036777 w 7573213"/>
                  <a:gd name="connsiteY3267" fmla="*/ 1540154 h 5227624"/>
                  <a:gd name="connsiteX3268" fmla="*/ 1040511 w 7573213"/>
                  <a:gd name="connsiteY3268" fmla="*/ 1541831 h 5227624"/>
                  <a:gd name="connsiteX3269" fmla="*/ 1052932 w 7573213"/>
                  <a:gd name="connsiteY3269" fmla="*/ 1555394 h 5227624"/>
                  <a:gd name="connsiteX3270" fmla="*/ 1058799 w 7573213"/>
                  <a:gd name="connsiteY3270" fmla="*/ 1557757 h 5227624"/>
                  <a:gd name="connsiteX3271" fmla="*/ 1054532 w 7573213"/>
                  <a:gd name="connsiteY3271" fmla="*/ 1557223 h 5227624"/>
                  <a:gd name="connsiteX3272" fmla="*/ 1051103 w 7573213"/>
                  <a:gd name="connsiteY3272" fmla="*/ 1555394 h 5227624"/>
                  <a:gd name="connsiteX3273" fmla="*/ 1040892 w 7573213"/>
                  <a:gd name="connsiteY3273" fmla="*/ 1544269 h 5227624"/>
                  <a:gd name="connsiteX3274" fmla="*/ 1036396 w 7573213"/>
                  <a:gd name="connsiteY3274" fmla="*/ 1541983 h 5227624"/>
                  <a:gd name="connsiteX3275" fmla="*/ 1024433 w 7573213"/>
                  <a:gd name="connsiteY3275" fmla="*/ 1543050 h 5227624"/>
                  <a:gd name="connsiteX3276" fmla="*/ 1013688 w 7573213"/>
                  <a:gd name="connsiteY3276" fmla="*/ 1540993 h 5227624"/>
                  <a:gd name="connsiteX3277" fmla="*/ 1011936 w 7573213"/>
                  <a:gd name="connsiteY3277" fmla="*/ 1542898 h 5227624"/>
                  <a:gd name="connsiteX3278" fmla="*/ 1010183 w 7573213"/>
                  <a:gd name="connsiteY3278" fmla="*/ 1545946 h 5227624"/>
                  <a:gd name="connsiteX3279" fmla="*/ 1009269 w 7573213"/>
                  <a:gd name="connsiteY3279" fmla="*/ 1551737 h 5227624"/>
                  <a:gd name="connsiteX3280" fmla="*/ 1010564 w 7573213"/>
                  <a:gd name="connsiteY3280" fmla="*/ 1557681 h 5227624"/>
                  <a:gd name="connsiteX3281" fmla="*/ 1008888 w 7573213"/>
                  <a:gd name="connsiteY3281" fmla="*/ 1566215 h 5227624"/>
                  <a:gd name="connsiteX3282" fmla="*/ 1008736 w 7573213"/>
                  <a:gd name="connsiteY3282" fmla="*/ 1559890 h 5227624"/>
                  <a:gd name="connsiteX3283" fmla="*/ 1007135 w 7573213"/>
                  <a:gd name="connsiteY3283" fmla="*/ 1557985 h 5227624"/>
                  <a:gd name="connsiteX3284" fmla="*/ 1002563 w 7573213"/>
                  <a:gd name="connsiteY3284" fmla="*/ 1555090 h 5227624"/>
                  <a:gd name="connsiteX3285" fmla="*/ 1001344 w 7573213"/>
                  <a:gd name="connsiteY3285" fmla="*/ 1556233 h 5227624"/>
                  <a:gd name="connsiteX3286" fmla="*/ 1000506 w 7573213"/>
                  <a:gd name="connsiteY3286" fmla="*/ 1560119 h 5227624"/>
                  <a:gd name="connsiteX3287" fmla="*/ 999211 w 7573213"/>
                  <a:gd name="connsiteY3287" fmla="*/ 1563548 h 5227624"/>
                  <a:gd name="connsiteX3288" fmla="*/ 997458 w 7573213"/>
                  <a:gd name="connsiteY3288" fmla="*/ 1564157 h 5227624"/>
                  <a:gd name="connsiteX3289" fmla="*/ 993877 w 7573213"/>
                  <a:gd name="connsiteY3289" fmla="*/ 1562329 h 5227624"/>
                  <a:gd name="connsiteX3290" fmla="*/ 996162 w 7573213"/>
                  <a:gd name="connsiteY3290" fmla="*/ 1558366 h 5227624"/>
                  <a:gd name="connsiteX3291" fmla="*/ 990067 w 7573213"/>
                  <a:gd name="connsiteY3291" fmla="*/ 1550670 h 5227624"/>
                  <a:gd name="connsiteX3292" fmla="*/ 975284 w 7573213"/>
                  <a:gd name="connsiteY3292" fmla="*/ 1550289 h 5227624"/>
                  <a:gd name="connsiteX3293" fmla="*/ 961949 w 7573213"/>
                  <a:gd name="connsiteY3293" fmla="*/ 1551127 h 5227624"/>
                  <a:gd name="connsiteX3294" fmla="*/ 958901 w 7573213"/>
                  <a:gd name="connsiteY3294" fmla="*/ 1552575 h 5227624"/>
                  <a:gd name="connsiteX3295" fmla="*/ 955091 w 7573213"/>
                  <a:gd name="connsiteY3295" fmla="*/ 1557681 h 5227624"/>
                  <a:gd name="connsiteX3296" fmla="*/ 953795 w 7573213"/>
                  <a:gd name="connsiteY3296" fmla="*/ 1561871 h 5227624"/>
                  <a:gd name="connsiteX3297" fmla="*/ 953033 w 7573213"/>
                  <a:gd name="connsiteY3297" fmla="*/ 1567129 h 5227624"/>
                  <a:gd name="connsiteX3298" fmla="*/ 956767 w 7573213"/>
                  <a:gd name="connsiteY3298" fmla="*/ 1569720 h 5227624"/>
                  <a:gd name="connsiteX3299" fmla="*/ 958596 w 7573213"/>
                  <a:gd name="connsiteY3299" fmla="*/ 1572006 h 5227624"/>
                  <a:gd name="connsiteX3300" fmla="*/ 953186 w 7573213"/>
                  <a:gd name="connsiteY3300" fmla="*/ 1571092 h 5227624"/>
                  <a:gd name="connsiteX3301" fmla="*/ 949681 w 7573213"/>
                  <a:gd name="connsiteY3301" fmla="*/ 1569644 h 5227624"/>
                  <a:gd name="connsiteX3302" fmla="*/ 947471 w 7573213"/>
                  <a:gd name="connsiteY3302" fmla="*/ 1567129 h 5227624"/>
                  <a:gd name="connsiteX3303" fmla="*/ 943813 w 7573213"/>
                  <a:gd name="connsiteY3303" fmla="*/ 1563776 h 5227624"/>
                  <a:gd name="connsiteX3304" fmla="*/ 933983 w 7573213"/>
                  <a:gd name="connsiteY3304" fmla="*/ 1564081 h 5227624"/>
                  <a:gd name="connsiteX3305" fmla="*/ 925830 w 7573213"/>
                  <a:gd name="connsiteY3305" fmla="*/ 1565072 h 5227624"/>
                  <a:gd name="connsiteX3306" fmla="*/ 914552 w 7573213"/>
                  <a:gd name="connsiteY3306" fmla="*/ 1565529 h 5227624"/>
                  <a:gd name="connsiteX3307" fmla="*/ 907237 w 7573213"/>
                  <a:gd name="connsiteY3307" fmla="*/ 1567206 h 5227624"/>
                  <a:gd name="connsiteX3308" fmla="*/ 893978 w 7573213"/>
                  <a:gd name="connsiteY3308" fmla="*/ 1572692 h 5227624"/>
                  <a:gd name="connsiteX3309" fmla="*/ 890626 w 7573213"/>
                  <a:gd name="connsiteY3309" fmla="*/ 1575587 h 5227624"/>
                  <a:gd name="connsiteX3310" fmla="*/ 887273 w 7573213"/>
                  <a:gd name="connsiteY3310" fmla="*/ 1581684 h 5227624"/>
                  <a:gd name="connsiteX3311" fmla="*/ 875767 w 7573213"/>
                  <a:gd name="connsiteY3311" fmla="*/ 1588770 h 5227624"/>
                  <a:gd name="connsiteX3312" fmla="*/ 869061 w 7573213"/>
                  <a:gd name="connsiteY3312" fmla="*/ 1591513 h 5227624"/>
                  <a:gd name="connsiteX3313" fmla="*/ 867156 w 7573213"/>
                  <a:gd name="connsiteY3313" fmla="*/ 1590446 h 5227624"/>
                  <a:gd name="connsiteX3314" fmla="*/ 864413 w 7573213"/>
                  <a:gd name="connsiteY3314" fmla="*/ 1589761 h 5227624"/>
                  <a:gd name="connsiteX3315" fmla="*/ 862279 w 7573213"/>
                  <a:gd name="connsiteY3315" fmla="*/ 1593342 h 5227624"/>
                  <a:gd name="connsiteX3316" fmla="*/ 860907 w 7573213"/>
                  <a:gd name="connsiteY3316" fmla="*/ 1596619 h 5227624"/>
                  <a:gd name="connsiteX3317" fmla="*/ 856412 w 7573213"/>
                  <a:gd name="connsiteY3317" fmla="*/ 1615592 h 5227624"/>
                  <a:gd name="connsiteX3318" fmla="*/ 853364 w 7573213"/>
                  <a:gd name="connsiteY3318" fmla="*/ 1622451 h 5227624"/>
                  <a:gd name="connsiteX3319" fmla="*/ 849249 w 7573213"/>
                  <a:gd name="connsiteY3319" fmla="*/ 1628242 h 5227624"/>
                  <a:gd name="connsiteX3320" fmla="*/ 842696 w 7573213"/>
                  <a:gd name="connsiteY3320" fmla="*/ 1635328 h 5227624"/>
                  <a:gd name="connsiteX3321" fmla="*/ 839724 w 7573213"/>
                  <a:gd name="connsiteY3321" fmla="*/ 1637767 h 5227624"/>
                  <a:gd name="connsiteX3322" fmla="*/ 837971 w 7573213"/>
                  <a:gd name="connsiteY3322" fmla="*/ 1638681 h 5227624"/>
                  <a:gd name="connsiteX3323" fmla="*/ 835609 w 7573213"/>
                  <a:gd name="connsiteY3323" fmla="*/ 1642110 h 5227624"/>
                  <a:gd name="connsiteX3324" fmla="*/ 833780 w 7573213"/>
                  <a:gd name="connsiteY3324" fmla="*/ 1646149 h 5227624"/>
                  <a:gd name="connsiteX3325" fmla="*/ 832561 w 7573213"/>
                  <a:gd name="connsiteY3325" fmla="*/ 1648130 h 5227624"/>
                  <a:gd name="connsiteX3326" fmla="*/ 839876 w 7573213"/>
                  <a:gd name="connsiteY3326" fmla="*/ 1655140 h 5227624"/>
                  <a:gd name="connsiteX3327" fmla="*/ 840791 w 7573213"/>
                  <a:gd name="connsiteY3327" fmla="*/ 1657121 h 5227624"/>
                  <a:gd name="connsiteX3328" fmla="*/ 841705 w 7573213"/>
                  <a:gd name="connsiteY3328" fmla="*/ 1658341 h 5227624"/>
                  <a:gd name="connsiteX3329" fmla="*/ 834847 w 7573213"/>
                  <a:gd name="connsiteY3329" fmla="*/ 1659026 h 5227624"/>
                  <a:gd name="connsiteX3330" fmla="*/ 837743 w 7573213"/>
                  <a:gd name="connsiteY3330" fmla="*/ 1661389 h 5227624"/>
                  <a:gd name="connsiteX3331" fmla="*/ 841400 w 7573213"/>
                  <a:gd name="connsiteY3331" fmla="*/ 1662989 h 5227624"/>
                  <a:gd name="connsiteX3332" fmla="*/ 843915 w 7573213"/>
                  <a:gd name="connsiteY3332" fmla="*/ 1663751 h 5227624"/>
                  <a:gd name="connsiteX3333" fmla="*/ 845287 w 7573213"/>
                  <a:gd name="connsiteY3333" fmla="*/ 1665427 h 5227624"/>
                  <a:gd name="connsiteX3334" fmla="*/ 842619 w 7573213"/>
                  <a:gd name="connsiteY3334" fmla="*/ 1666189 h 5227624"/>
                  <a:gd name="connsiteX3335" fmla="*/ 840105 w 7573213"/>
                  <a:gd name="connsiteY3335" fmla="*/ 1666189 h 5227624"/>
                  <a:gd name="connsiteX3336" fmla="*/ 830199 w 7573213"/>
                  <a:gd name="connsiteY3336" fmla="*/ 1660169 h 5227624"/>
                  <a:gd name="connsiteX3337" fmla="*/ 824712 w 7573213"/>
                  <a:gd name="connsiteY3337" fmla="*/ 1659026 h 5227624"/>
                  <a:gd name="connsiteX3338" fmla="*/ 817169 w 7573213"/>
                  <a:gd name="connsiteY3338" fmla="*/ 1659407 h 5227624"/>
                  <a:gd name="connsiteX3339" fmla="*/ 815264 w 7573213"/>
                  <a:gd name="connsiteY3339" fmla="*/ 1660093 h 5227624"/>
                  <a:gd name="connsiteX3340" fmla="*/ 813282 w 7573213"/>
                  <a:gd name="connsiteY3340" fmla="*/ 1661846 h 5227624"/>
                  <a:gd name="connsiteX3341" fmla="*/ 816026 w 7573213"/>
                  <a:gd name="connsiteY3341" fmla="*/ 1664665 h 5227624"/>
                  <a:gd name="connsiteX3342" fmla="*/ 818617 w 7573213"/>
                  <a:gd name="connsiteY3342" fmla="*/ 1666342 h 5227624"/>
                  <a:gd name="connsiteX3343" fmla="*/ 822731 w 7573213"/>
                  <a:gd name="connsiteY3343" fmla="*/ 1666494 h 5227624"/>
                  <a:gd name="connsiteX3344" fmla="*/ 827761 w 7573213"/>
                  <a:gd name="connsiteY3344" fmla="*/ 1668551 h 5227624"/>
                  <a:gd name="connsiteX3345" fmla="*/ 834923 w 7573213"/>
                  <a:gd name="connsiteY3345" fmla="*/ 1666799 h 5227624"/>
                  <a:gd name="connsiteX3346" fmla="*/ 840029 w 7573213"/>
                  <a:gd name="connsiteY3346" fmla="*/ 1669009 h 5227624"/>
                  <a:gd name="connsiteX3347" fmla="*/ 843382 w 7573213"/>
                  <a:gd name="connsiteY3347" fmla="*/ 1669771 h 5227624"/>
                  <a:gd name="connsiteX3348" fmla="*/ 838962 w 7573213"/>
                  <a:gd name="connsiteY3348" fmla="*/ 1671066 h 5227624"/>
                  <a:gd name="connsiteX3349" fmla="*/ 835076 w 7573213"/>
                  <a:gd name="connsiteY3349" fmla="*/ 1669237 h 5227624"/>
                  <a:gd name="connsiteX3350" fmla="*/ 830123 w 7573213"/>
                  <a:gd name="connsiteY3350" fmla="*/ 1671371 h 5227624"/>
                  <a:gd name="connsiteX3351" fmla="*/ 823646 w 7573213"/>
                  <a:gd name="connsiteY3351" fmla="*/ 1670609 h 5227624"/>
                  <a:gd name="connsiteX3352" fmla="*/ 818693 w 7573213"/>
                  <a:gd name="connsiteY3352" fmla="*/ 1669085 h 5227624"/>
                  <a:gd name="connsiteX3353" fmla="*/ 812368 w 7573213"/>
                  <a:gd name="connsiteY3353" fmla="*/ 1669390 h 5227624"/>
                  <a:gd name="connsiteX3354" fmla="*/ 809396 w 7573213"/>
                  <a:gd name="connsiteY3354" fmla="*/ 1670228 h 5227624"/>
                  <a:gd name="connsiteX3355" fmla="*/ 804596 w 7573213"/>
                  <a:gd name="connsiteY3355" fmla="*/ 1671523 h 5227624"/>
                  <a:gd name="connsiteX3356" fmla="*/ 794309 w 7573213"/>
                  <a:gd name="connsiteY3356" fmla="*/ 1675867 h 5227624"/>
                  <a:gd name="connsiteX3357" fmla="*/ 774421 w 7573213"/>
                  <a:gd name="connsiteY3357" fmla="*/ 1686001 h 5227624"/>
                  <a:gd name="connsiteX3358" fmla="*/ 753694 w 7573213"/>
                  <a:gd name="connsiteY3358" fmla="*/ 1689811 h 5227624"/>
                  <a:gd name="connsiteX3359" fmla="*/ 748132 w 7573213"/>
                  <a:gd name="connsiteY3359" fmla="*/ 1692631 h 5227624"/>
                  <a:gd name="connsiteX3360" fmla="*/ 744398 w 7573213"/>
                  <a:gd name="connsiteY3360" fmla="*/ 1695221 h 5227624"/>
                  <a:gd name="connsiteX3361" fmla="*/ 742036 w 7573213"/>
                  <a:gd name="connsiteY3361" fmla="*/ 1698498 h 5227624"/>
                  <a:gd name="connsiteX3362" fmla="*/ 740892 w 7573213"/>
                  <a:gd name="connsiteY3362" fmla="*/ 1702613 h 5227624"/>
                  <a:gd name="connsiteX3363" fmla="*/ 739749 w 7573213"/>
                  <a:gd name="connsiteY3363" fmla="*/ 1725016 h 5227624"/>
                  <a:gd name="connsiteX3364" fmla="*/ 741350 w 7573213"/>
                  <a:gd name="connsiteY3364" fmla="*/ 1727149 h 5227624"/>
                  <a:gd name="connsiteX3365" fmla="*/ 739597 w 7573213"/>
                  <a:gd name="connsiteY3365" fmla="*/ 1728216 h 5227624"/>
                  <a:gd name="connsiteX3366" fmla="*/ 738302 w 7573213"/>
                  <a:gd name="connsiteY3366" fmla="*/ 1729511 h 5227624"/>
                  <a:gd name="connsiteX3367" fmla="*/ 734111 w 7573213"/>
                  <a:gd name="connsiteY3367" fmla="*/ 1735379 h 5227624"/>
                  <a:gd name="connsiteX3368" fmla="*/ 727862 w 7573213"/>
                  <a:gd name="connsiteY3368" fmla="*/ 1739875 h 5227624"/>
                  <a:gd name="connsiteX3369" fmla="*/ 715366 w 7573213"/>
                  <a:gd name="connsiteY3369" fmla="*/ 1744294 h 5227624"/>
                  <a:gd name="connsiteX3370" fmla="*/ 703478 w 7573213"/>
                  <a:gd name="connsiteY3370" fmla="*/ 1746656 h 5227624"/>
                  <a:gd name="connsiteX3371" fmla="*/ 686867 w 7573213"/>
                  <a:gd name="connsiteY3371" fmla="*/ 1754581 h 5227624"/>
                  <a:gd name="connsiteX3372" fmla="*/ 684504 w 7573213"/>
                  <a:gd name="connsiteY3372" fmla="*/ 1759687 h 5227624"/>
                  <a:gd name="connsiteX3373" fmla="*/ 683819 w 7573213"/>
                  <a:gd name="connsiteY3373" fmla="*/ 1761896 h 5227624"/>
                  <a:gd name="connsiteX3374" fmla="*/ 684581 w 7573213"/>
                  <a:gd name="connsiteY3374" fmla="*/ 1764335 h 5227624"/>
                  <a:gd name="connsiteX3375" fmla="*/ 690372 w 7573213"/>
                  <a:gd name="connsiteY3375" fmla="*/ 1766621 h 5227624"/>
                  <a:gd name="connsiteX3376" fmla="*/ 696620 w 7573213"/>
                  <a:gd name="connsiteY3376" fmla="*/ 1766087 h 5227624"/>
                  <a:gd name="connsiteX3377" fmla="*/ 695782 w 7573213"/>
                  <a:gd name="connsiteY3377" fmla="*/ 1767307 h 5227624"/>
                  <a:gd name="connsiteX3378" fmla="*/ 684886 w 7573213"/>
                  <a:gd name="connsiteY3378" fmla="*/ 1769669 h 5227624"/>
                  <a:gd name="connsiteX3379" fmla="*/ 679171 w 7573213"/>
                  <a:gd name="connsiteY3379" fmla="*/ 1773174 h 5227624"/>
                  <a:gd name="connsiteX3380" fmla="*/ 673303 w 7573213"/>
                  <a:gd name="connsiteY3380" fmla="*/ 1774851 h 5227624"/>
                  <a:gd name="connsiteX3381" fmla="*/ 659435 w 7573213"/>
                  <a:gd name="connsiteY3381" fmla="*/ 1772031 h 5227624"/>
                  <a:gd name="connsiteX3382" fmla="*/ 649910 w 7573213"/>
                  <a:gd name="connsiteY3382" fmla="*/ 1771726 h 5227624"/>
                  <a:gd name="connsiteX3383" fmla="*/ 642442 w 7573213"/>
                  <a:gd name="connsiteY3383" fmla="*/ 1770050 h 5227624"/>
                  <a:gd name="connsiteX3384" fmla="*/ 635432 w 7573213"/>
                  <a:gd name="connsiteY3384" fmla="*/ 1770355 h 5227624"/>
                  <a:gd name="connsiteX3385" fmla="*/ 633298 w 7573213"/>
                  <a:gd name="connsiteY3385" fmla="*/ 1767535 h 5227624"/>
                  <a:gd name="connsiteX3386" fmla="*/ 631850 w 7573213"/>
                  <a:gd name="connsiteY3386" fmla="*/ 1765021 h 5227624"/>
                  <a:gd name="connsiteX3387" fmla="*/ 630631 w 7573213"/>
                  <a:gd name="connsiteY3387" fmla="*/ 1759839 h 5227624"/>
                  <a:gd name="connsiteX3388" fmla="*/ 630783 w 7573213"/>
                  <a:gd name="connsiteY3388" fmla="*/ 1755801 h 5227624"/>
                  <a:gd name="connsiteX3389" fmla="*/ 626669 w 7573213"/>
                  <a:gd name="connsiteY3389" fmla="*/ 1754429 h 5227624"/>
                  <a:gd name="connsiteX3390" fmla="*/ 618058 w 7573213"/>
                  <a:gd name="connsiteY3390" fmla="*/ 1756410 h 5227624"/>
                  <a:gd name="connsiteX3391" fmla="*/ 613486 w 7573213"/>
                  <a:gd name="connsiteY3391" fmla="*/ 1755724 h 5227624"/>
                  <a:gd name="connsiteX3392" fmla="*/ 607619 w 7573213"/>
                  <a:gd name="connsiteY3392" fmla="*/ 1755572 h 5227624"/>
                  <a:gd name="connsiteX3393" fmla="*/ 606933 w 7573213"/>
                  <a:gd name="connsiteY3393" fmla="*/ 1758239 h 5227624"/>
                  <a:gd name="connsiteX3394" fmla="*/ 607085 w 7573213"/>
                  <a:gd name="connsiteY3394" fmla="*/ 1759991 h 5227624"/>
                  <a:gd name="connsiteX3395" fmla="*/ 609295 w 7573213"/>
                  <a:gd name="connsiteY3395" fmla="*/ 1765249 h 5227624"/>
                  <a:gd name="connsiteX3396" fmla="*/ 614096 w 7573213"/>
                  <a:gd name="connsiteY3396" fmla="*/ 1774089 h 5227624"/>
                  <a:gd name="connsiteX3397" fmla="*/ 618287 w 7573213"/>
                  <a:gd name="connsiteY3397" fmla="*/ 1779575 h 5227624"/>
                  <a:gd name="connsiteX3398" fmla="*/ 618972 w 7573213"/>
                  <a:gd name="connsiteY3398" fmla="*/ 1799158 h 5227624"/>
                  <a:gd name="connsiteX3399" fmla="*/ 622249 w 7573213"/>
                  <a:gd name="connsiteY3399" fmla="*/ 1804569 h 5227624"/>
                  <a:gd name="connsiteX3400" fmla="*/ 626212 w 7573213"/>
                  <a:gd name="connsiteY3400" fmla="*/ 1806778 h 5227624"/>
                  <a:gd name="connsiteX3401" fmla="*/ 623849 w 7573213"/>
                  <a:gd name="connsiteY3401" fmla="*/ 1807312 h 5227624"/>
                  <a:gd name="connsiteX3402" fmla="*/ 608914 w 7573213"/>
                  <a:gd name="connsiteY3402" fmla="*/ 1807845 h 5227624"/>
                  <a:gd name="connsiteX3403" fmla="*/ 607847 w 7573213"/>
                  <a:gd name="connsiteY3403" fmla="*/ 1805940 h 5227624"/>
                  <a:gd name="connsiteX3404" fmla="*/ 605714 w 7573213"/>
                  <a:gd name="connsiteY3404" fmla="*/ 1804569 h 5227624"/>
                  <a:gd name="connsiteX3405" fmla="*/ 603123 w 7573213"/>
                  <a:gd name="connsiteY3405" fmla="*/ 1807616 h 5227624"/>
                  <a:gd name="connsiteX3406" fmla="*/ 601980 w 7573213"/>
                  <a:gd name="connsiteY3406" fmla="*/ 1810207 h 5227624"/>
                  <a:gd name="connsiteX3407" fmla="*/ 599008 w 7573213"/>
                  <a:gd name="connsiteY3407" fmla="*/ 1807159 h 5227624"/>
                  <a:gd name="connsiteX3408" fmla="*/ 584759 w 7573213"/>
                  <a:gd name="connsiteY3408" fmla="*/ 1807007 h 5227624"/>
                  <a:gd name="connsiteX3409" fmla="*/ 575234 w 7573213"/>
                  <a:gd name="connsiteY3409" fmla="*/ 1812493 h 5227624"/>
                  <a:gd name="connsiteX3410" fmla="*/ 571347 w 7573213"/>
                  <a:gd name="connsiteY3410" fmla="*/ 1809293 h 5227624"/>
                  <a:gd name="connsiteX3411" fmla="*/ 563194 w 7573213"/>
                  <a:gd name="connsiteY3411" fmla="*/ 1799920 h 5227624"/>
                  <a:gd name="connsiteX3412" fmla="*/ 554355 w 7573213"/>
                  <a:gd name="connsiteY3412" fmla="*/ 1797482 h 5227624"/>
                  <a:gd name="connsiteX3413" fmla="*/ 545058 w 7573213"/>
                  <a:gd name="connsiteY3413" fmla="*/ 1798854 h 5227624"/>
                  <a:gd name="connsiteX3414" fmla="*/ 542163 w 7573213"/>
                  <a:gd name="connsiteY3414" fmla="*/ 1801216 h 5227624"/>
                  <a:gd name="connsiteX3415" fmla="*/ 535610 w 7573213"/>
                  <a:gd name="connsiteY3415" fmla="*/ 1803883 h 5227624"/>
                  <a:gd name="connsiteX3416" fmla="*/ 530199 w 7573213"/>
                  <a:gd name="connsiteY3416" fmla="*/ 1804645 h 5227624"/>
                  <a:gd name="connsiteX3417" fmla="*/ 522275 w 7573213"/>
                  <a:gd name="connsiteY3417" fmla="*/ 1804035 h 5227624"/>
                  <a:gd name="connsiteX3418" fmla="*/ 503987 w 7573213"/>
                  <a:gd name="connsiteY3418" fmla="*/ 1808379 h 5227624"/>
                  <a:gd name="connsiteX3419" fmla="*/ 496672 w 7573213"/>
                  <a:gd name="connsiteY3419" fmla="*/ 1812341 h 5227624"/>
                  <a:gd name="connsiteX3420" fmla="*/ 495071 w 7573213"/>
                  <a:gd name="connsiteY3420" fmla="*/ 1816761 h 5227624"/>
                  <a:gd name="connsiteX3421" fmla="*/ 495528 w 7573213"/>
                  <a:gd name="connsiteY3421" fmla="*/ 1818742 h 5227624"/>
                  <a:gd name="connsiteX3422" fmla="*/ 496672 w 7573213"/>
                  <a:gd name="connsiteY3422" fmla="*/ 1821028 h 5227624"/>
                  <a:gd name="connsiteX3423" fmla="*/ 501929 w 7573213"/>
                  <a:gd name="connsiteY3423" fmla="*/ 1821256 h 5227624"/>
                  <a:gd name="connsiteX3424" fmla="*/ 504215 w 7573213"/>
                  <a:gd name="connsiteY3424" fmla="*/ 1820571 h 5227624"/>
                  <a:gd name="connsiteX3425" fmla="*/ 509321 w 7573213"/>
                  <a:gd name="connsiteY3425" fmla="*/ 1820799 h 5227624"/>
                  <a:gd name="connsiteX3426" fmla="*/ 510464 w 7573213"/>
                  <a:gd name="connsiteY3426" fmla="*/ 1821332 h 5227624"/>
                  <a:gd name="connsiteX3427" fmla="*/ 512902 w 7573213"/>
                  <a:gd name="connsiteY3427" fmla="*/ 1821790 h 5227624"/>
                  <a:gd name="connsiteX3428" fmla="*/ 515264 w 7573213"/>
                  <a:gd name="connsiteY3428" fmla="*/ 1823923 h 5227624"/>
                  <a:gd name="connsiteX3429" fmla="*/ 508940 w 7573213"/>
                  <a:gd name="connsiteY3429" fmla="*/ 1824457 h 5227624"/>
                  <a:gd name="connsiteX3430" fmla="*/ 505282 w 7573213"/>
                  <a:gd name="connsiteY3430" fmla="*/ 1824152 h 5227624"/>
                  <a:gd name="connsiteX3431" fmla="*/ 503987 w 7573213"/>
                  <a:gd name="connsiteY3431" fmla="*/ 1823619 h 5227624"/>
                  <a:gd name="connsiteX3432" fmla="*/ 502234 w 7573213"/>
                  <a:gd name="connsiteY3432" fmla="*/ 1824609 h 5227624"/>
                  <a:gd name="connsiteX3433" fmla="*/ 503529 w 7573213"/>
                  <a:gd name="connsiteY3433" fmla="*/ 1826743 h 5227624"/>
                  <a:gd name="connsiteX3434" fmla="*/ 504749 w 7573213"/>
                  <a:gd name="connsiteY3434" fmla="*/ 1827581 h 5227624"/>
                  <a:gd name="connsiteX3435" fmla="*/ 507721 w 7573213"/>
                  <a:gd name="connsiteY3435" fmla="*/ 1828191 h 5227624"/>
                  <a:gd name="connsiteX3436" fmla="*/ 511835 w 7573213"/>
                  <a:gd name="connsiteY3436" fmla="*/ 1830476 h 5227624"/>
                  <a:gd name="connsiteX3437" fmla="*/ 509930 w 7573213"/>
                  <a:gd name="connsiteY3437" fmla="*/ 1832534 h 5227624"/>
                  <a:gd name="connsiteX3438" fmla="*/ 504749 w 7573213"/>
                  <a:gd name="connsiteY3438" fmla="*/ 1834134 h 5227624"/>
                  <a:gd name="connsiteX3439" fmla="*/ 500177 w 7573213"/>
                  <a:gd name="connsiteY3439" fmla="*/ 1834667 h 5227624"/>
                  <a:gd name="connsiteX3440" fmla="*/ 498272 w 7573213"/>
                  <a:gd name="connsiteY3440" fmla="*/ 1836877 h 5227624"/>
                  <a:gd name="connsiteX3441" fmla="*/ 507949 w 7573213"/>
                  <a:gd name="connsiteY3441" fmla="*/ 1840382 h 5227624"/>
                  <a:gd name="connsiteX3442" fmla="*/ 510007 w 7573213"/>
                  <a:gd name="connsiteY3442" fmla="*/ 1844802 h 5227624"/>
                  <a:gd name="connsiteX3443" fmla="*/ 512521 w 7573213"/>
                  <a:gd name="connsiteY3443" fmla="*/ 1847469 h 5227624"/>
                  <a:gd name="connsiteX3444" fmla="*/ 515798 w 7573213"/>
                  <a:gd name="connsiteY3444" fmla="*/ 1848155 h 5227624"/>
                  <a:gd name="connsiteX3445" fmla="*/ 521817 w 7573213"/>
                  <a:gd name="connsiteY3445" fmla="*/ 1846326 h 5227624"/>
                  <a:gd name="connsiteX3446" fmla="*/ 528447 w 7573213"/>
                  <a:gd name="connsiteY3446" fmla="*/ 1846783 h 5227624"/>
                  <a:gd name="connsiteX3447" fmla="*/ 543687 w 7573213"/>
                  <a:gd name="connsiteY3447" fmla="*/ 1850898 h 5227624"/>
                  <a:gd name="connsiteX3448" fmla="*/ 546125 w 7573213"/>
                  <a:gd name="connsiteY3448" fmla="*/ 1852956 h 5227624"/>
                  <a:gd name="connsiteX3449" fmla="*/ 548030 w 7573213"/>
                  <a:gd name="connsiteY3449" fmla="*/ 1852498 h 5227624"/>
                  <a:gd name="connsiteX3450" fmla="*/ 550621 w 7573213"/>
                  <a:gd name="connsiteY3450" fmla="*/ 1852879 h 5227624"/>
                  <a:gd name="connsiteX3451" fmla="*/ 553059 w 7573213"/>
                  <a:gd name="connsiteY3451" fmla="*/ 1854251 h 5227624"/>
                  <a:gd name="connsiteX3452" fmla="*/ 554736 w 7573213"/>
                  <a:gd name="connsiteY3452" fmla="*/ 1853794 h 5227624"/>
                  <a:gd name="connsiteX3453" fmla="*/ 557174 w 7573213"/>
                  <a:gd name="connsiteY3453" fmla="*/ 1853794 h 5227624"/>
                  <a:gd name="connsiteX3454" fmla="*/ 560832 w 7573213"/>
                  <a:gd name="connsiteY3454" fmla="*/ 1857299 h 5227624"/>
                  <a:gd name="connsiteX3455" fmla="*/ 564718 w 7573213"/>
                  <a:gd name="connsiteY3455" fmla="*/ 1858366 h 5227624"/>
                  <a:gd name="connsiteX3456" fmla="*/ 568757 w 7573213"/>
                  <a:gd name="connsiteY3456" fmla="*/ 1857680 h 5227624"/>
                  <a:gd name="connsiteX3457" fmla="*/ 571576 w 7573213"/>
                  <a:gd name="connsiteY3457" fmla="*/ 1857146 h 5227624"/>
                  <a:gd name="connsiteX3458" fmla="*/ 573633 w 7573213"/>
                  <a:gd name="connsiteY3458" fmla="*/ 1858289 h 5227624"/>
                  <a:gd name="connsiteX3459" fmla="*/ 571195 w 7573213"/>
                  <a:gd name="connsiteY3459" fmla="*/ 1861414 h 5227624"/>
                  <a:gd name="connsiteX3460" fmla="*/ 572186 w 7573213"/>
                  <a:gd name="connsiteY3460" fmla="*/ 1862557 h 5227624"/>
                  <a:gd name="connsiteX3461" fmla="*/ 576301 w 7573213"/>
                  <a:gd name="connsiteY3461" fmla="*/ 1861947 h 5227624"/>
                  <a:gd name="connsiteX3462" fmla="*/ 580644 w 7573213"/>
                  <a:gd name="connsiteY3462" fmla="*/ 1861947 h 5227624"/>
                  <a:gd name="connsiteX3463" fmla="*/ 583387 w 7573213"/>
                  <a:gd name="connsiteY3463" fmla="*/ 1862709 h 5227624"/>
                  <a:gd name="connsiteX3464" fmla="*/ 585521 w 7573213"/>
                  <a:gd name="connsiteY3464" fmla="*/ 1864690 h 5227624"/>
                  <a:gd name="connsiteX3465" fmla="*/ 583616 w 7573213"/>
                  <a:gd name="connsiteY3465" fmla="*/ 1867510 h 5227624"/>
                  <a:gd name="connsiteX3466" fmla="*/ 581558 w 7573213"/>
                  <a:gd name="connsiteY3466" fmla="*/ 1869034 h 5227624"/>
                  <a:gd name="connsiteX3467" fmla="*/ 582549 w 7573213"/>
                  <a:gd name="connsiteY3467" fmla="*/ 1872386 h 5227624"/>
                  <a:gd name="connsiteX3468" fmla="*/ 585216 w 7573213"/>
                  <a:gd name="connsiteY3468" fmla="*/ 1873453 h 5227624"/>
                  <a:gd name="connsiteX3469" fmla="*/ 588416 w 7573213"/>
                  <a:gd name="connsiteY3469" fmla="*/ 1873987 h 5227624"/>
                  <a:gd name="connsiteX3470" fmla="*/ 603047 w 7573213"/>
                  <a:gd name="connsiteY3470" fmla="*/ 1872463 h 5227624"/>
                  <a:gd name="connsiteX3471" fmla="*/ 612038 w 7573213"/>
                  <a:gd name="connsiteY3471" fmla="*/ 1877035 h 5227624"/>
                  <a:gd name="connsiteX3472" fmla="*/ 609067 w 7573213"/>
                  <a:gd name="connsiteY3472" fmla="*/ 1876654 h 5227624"/>
                  <a:gd name="connsiteX3473" fmla="*/ 605104 w 7573213"/>
                  <a:gd name="connsiteY3473" fmla="*/ 1874901 h 5227624"/>
                  <a:gd name="connsiteX3474" fmla="*/ 600989 w 7573213"/>
                  <a:gd name="connsiteY3474" fmla="*/ 1874291 h 5227624"/>
                  <a:gd name="connsiteX3475" fmla="*/ 597941 w 7573213"/>
                  <a:gd name="connsiteY3475" fmla="*/ 1874749 h 5227624"/>
                  <a:gd name="connsiteX3476" fmla="*/ 596341 w 7573213"/>
                  <a:gd name="connsiteY3476" fmla="*/ 1876654 h 5227624"/>
                  <a:gd name="connsiteX3477" fmla="*/ 594436 w 7573213"/>
                  <a:gd name="connsiteY3477" fmla="*/ 1879626 h 5227624"/>
                  <a:gd name="connsiteX3478" fmla="*/ 596493 w 7573213"/>
                  <a:gd name="connsiteY3478" fmla="*/ 1881454 h 5227624"/>
                  <a:gd name="connsiteX3479" fmla="*/ 598856 w 7573213"/>
                  <a:gd name="connsiteY3479" fmla="*/ 1882140 h 5227624"/>
                  <a:gd name="connsiteX3480" fmla="*/ 601370 w 7573213"/>
                  <a:gd name="connsiteY3480" fmla="*/ 1885721 h 5227624"/>
                  <a:gd name="connsiteX3481" fmla="*/ 598627 w 7573213"/>
                  <a:gd name="connsiteY3481" fmla="*/ 1891436 h 5227624"/>
                  <a:gd name="connsiteX3482" fmla="*/ 598475 w 7573213"/>
                  <a:gd name="connsiteY3482" fmla="*/ 1894104 h 5227624"/>
                  <a:gd name="connsiteX3483" fmla="*/ 599770 w 7573213"/>
                  <a:gd name="connsiteY3483" fmla="*/ 1896694 h 5227624"/>
                  <a:gd name="connsiteX3484" fmla="*/ 605180 w 7573213"/>
                  <a:gd name="connsiteY3484" fmla="*/ 1902790 h 5227624"/>
                  <a:gd name="connsiteX3485" fmla="*/ 610362 w 7573213"/>
                  <a:gd name="connsiteY3485" fmla="*/ 1911020 h 5227624"/>
                  <a:gd name="connsiteX3486" fmla="*/ 625602 w 7573213"/>
                  <a:gd name="connsiteY3486" fmla="*/ 1918945 h 5227624"/>
                  <a:gd name="connsiteX3487" fmla="*/ 628726 w 7573213"/>
                  <a:gd name="connsiteY3487" fmla="*/ 1920011 h 5227624"/>
                  <a:gd name="connsiteX3488" fmla="*/ 631622 w 7573213"/>
                  <a:gd name="connsiteY3488" fmla="*/ 1920164 h 5227624"/>
                  <a:gd name="connsiteX3489" fmla="*/ 635203 w 7573213"/>
                  <a:gd name="connsiteY3489" fmla="*/ 1920774 h 5227624"/>
                  <a:gd name="connsiteX3490" fmla="*/ 635737 w 7573213"/>
                  <a:gd name="connsiteY3490" fmla="*/ 1923593 h 5227624"/>
                  <a:gd name="connsiteX3491" fmla="*/ 635584 w 7573213"/>
                  <a:gd name="connsiteY3491" fmla="*/ 1925879 h 5227624"/>
                  <a:gd name="connsiteX3492" fmla="*/ 636803 w 7573213"/>
                  <a:gd name="connsiteY3492" fmla="*/ 1939290 h 5227624"/>
                  <a:gd name="connsiteX3493" fmla="*/ 638251 w 7573213"/>
                  <a:gd name="connsiteY3493" fmla="*/ 1945005 h 5227624"/>
                  <a:gd name="connsiteX3494" fmla="*/ 639242 w 7573213"/>
                  <a:gd name="connsiteY3494" fmla="*/ 1946605 h 5227624"/>
                  <a:gd name="connsiteX3495" fmla="*/ 639623 w 7573213"/>
                  <a:gd name="connsiteY3495" fmla="*/ 1948129 h 5227624"/>
                  <a:gd name="connsiteX3496" fmla="*/ 636422 w 7573213"/>
                  <a:gd name="connsiteY3496" fmla="*/ 1946834 h 5227624"/>
                  <a:gd name="connsiteX3497" fmla="*/ 632688 w 7573213"/>
                  <a:gd name="connsiteY3497" fmla="*/ 1946681 h 5227624"/>
                  <a:gd name="connsiteX3498" fmla="*/ 633222 w 7573213"/>
                  <a:gd name="connsiteY3498" fmla="*/ 1949349 h 5227624"/>
                  <a:gd name="connsiteX3499" fmla="*/ 634289 w 7573213"/>
                  <a:gd name="connsiteY3499" fmla="*/ 1950796 h 5227624"/>
                  <a:gd name="connsiteX3500" fmla="*/ 645490 w 7573213"/>
                  <a:gd name="connsiteY3500" fmla="*/ 1957807 h 5227624"/>
                  <a:gd name="connsiteX3501" fmla="*/ 648919 w 7573213"/>
                  <a:gd name="connsiteY3501" fmla="*/ 1961159 h 5227624"/>
                  <a:gd name="connsiteX3502" fmla="*/ 651205 w 7573213"/>
                  <a:gd name="connsiteY3502" fmla="*/ 1965122 h 5227624"/>
                  <a:gd name="connsiteX3503" fmla="*/ 654787 w 7573213"/>
                  <a:gd name="connsiteY3503" fmla="*/ 1979143 h 5227624"/>
                  <a:gd name="connsiteX3504" fmla="*/ 656996 w 7573213"/>
                  <a:gd name="connsiteY3504" fmla="*/ 1980971 h 5227624"/>
                  <a:gd name="connsiteX3505" fmla="*/ 658368 w 7573213"/>
                  <a:gd name="connsiteY3505" fmla="*/ 1983410 h 5227624"/>
                  <a:gd name="connsiteX3506" fmla="*/ 655015 w 7573213"/>
                  <a:gd name="connsiteY3506" fmla="*/ 1981124 h 5227624"/>
                  <a:gd name="connsiteX3507" fmla="*/ 652805 w 7573213"/>
                  <a:gd name="connsiteY3507" fmla="*/ 1978990 h 5227624"/>
                  <a:gd name="connsiteX3508" fmla="*/ 649833 w 7573213"/>
                  <a:gd name="connsiteY3508" fmla="*/ 1968475 h 5227624"/>
                  <a:gd name="connsiteX3509" fmla="*/ 647547 w 7573213"/>
                  <a:gd name="connsiteY3509" fmla="*/ 1965351 h 5227624"/>
                  <a:gd name="connsiteX3510" fmla="*/ 643128 w 7573213"/>
                  <a:gd name="connsiteY3510" fmla="*/ 1961693 h 5227624"/>
                  <a:gd name="connsiteX3511" fmla="*/ 637718 w 7573213"/>
                  <a:gd name="connsiteY3511" fmla="*/ 1958111 h 5227624"/>
                  <a:gd name="connsiteX3512" fmla="*/ 635051 w 7573213"/>
                  <a:gd name="connsiteY3512" fmla="*/ 1967103 h 5227624"/>
                  <a:gd name="connsiteX3513" fmla="*/ 633527 w 7573213"/>
                  <a:gd name="connsiteY3513" fmla="*/ 1975714 h 5227624"/>
                  <a:gd name="connsiteX3514" fmla="*/ 631317 w 7573213"/>
                  <a:gd name="connsiteY3514" fmla="*/ 1999183 h 5227624"/>
                  <a:gd name="connsiteX3515" fmla="*/ 632307 w 7573213"/>
                  <a:gd name="connsiteY3515" fmla="*/ 1998269 h 5227624"/>
                  <a:gd name="connsiteX3516" fmla="*/ 633069 w 7573213"/>
                  <a:gd name="connsiteY3516" fmla="*/ 1996364 h 5227624"/>
                  <a:gd name="connsiteX3517" fmla="*/ 634898 w 7573213"/>
                  <a:gd name="connsiteY3517" fmla="*/ 1994611 h 5227624"/>
                  <a:gd name="connsiteX3518" fmla="*/ 637870 w 7573213"/>
                  <a:gd name="connsiteY3518" fmla="*/ 1998116 h 5227624"/>
                  <a:gd name="connsiteX3519" fmla="*/ 634212 w 7573213"/>
                  <a:gd name="connsiteY3519" fmla="*/ 1999412 h 5227624"/>
                  <a:gd name="connsiteX3520" fmla="*/ 631317 w 7573213"/>
                  <a:gd name="connsiteY3520" fmla="*/ 2004212 h 5227624"/>
                  <a:gd name="connsiteX3521" fmla="*/ 627431 w 7573213"/>
                  <a:gd name="connsiteY3521" fmla="*/ 2029663 h 5227624"/>
                  <a:gd name="connsiteX3522" fmla="*/ 622097 w 7573213"/>
                  <a:gd name="connsiteY3522" fmla="*/ 2051076 h 5227624"/>
                  <a:gd name="connsiteX3523" fmla="*/ 616382 w 7573213"/>
                  <a:gd name="connsiteY3523" fmla="*/ 2056943 h 5227624"/>
                  <a:gd name="connsiteX3524" fmla="*/ 610057 w 7573213"/>
                  <a:gd name="connsiteY3524" fmla="*/ 2058391 h 5227624"/>
                  <a:gd name="connsiteX3525" fmla="*/ 608762 w 7573213"/>
                  <a:gd name="connsiteY3525" fmla="*/ 2058696 h 5227624"/>
                  <a:gd name="connsiteX3526" fmla="*/ 602437 w 7573213"/>
                  <a:gd name="connsiteY3526" fmla="*/ 2061286 h 5227624"/>
                  <a:gd name="connsiteX3527" fmla="*/ 594436 w 7573213"/>
                  <a:gd name="connsiteY3527" fmla="*/ 2062353 h 5227624"/>
                  <a:gd name="connsiteX3528" fmla="*/ 589026 w 7573213"/>
                  <a:gd name="connsiteY3528" fmla="*/ 2062048 h 5227624"/>
                  <a:gd name="connsiteX3529" fmla="*/ 578587 w 7573213"/>
                  <a:gd name="connsiteY3529" fmla="*/ 2058086 h 5227624"/>
                  <a:gd name="connsiteX3530" fmla="*/ 568147 w 7573213"/>
                  <a:gd name="connsiteY3530" fmla="*/ 2056181 h 5227624"/>
                  <a:gd name="connsiteX3531" fmla="*/ 565328 w 7573213"/>
                  <a:gd name="connsiteY3531" fmla="*/ 2056867 h 5227624"/>
                  <a:gd name="connsiteX3532" fmla="*/ 561594 w 7573213"/>
                  <a:gd name="connsiteY3532" fmla="*/ 2059991 h 5227624"/>
                  <a:gd name="connsiteX3533" fmla="*/ 547116 w 7573213"/>
                  <a:gd name="connsiteY3533" fmla="*/ 2056333 h 5227624"/>
                  <a:gd name="connsiteX3534" fmla="*/ 543001 w 7573213"/>
                  <a:gd name="connsiteY3534" fmla="*/ 2053514 h 5227624"/>
                  <a:gd name="connsiteX3535" fmla="*/ 539877 w 7573213"/>
                  <a:gd name="connsiteY3535" fmla="*/ 2053133 h 5227624"/>
                  <a:gd name="connsiteX3536" fmla="*/ 533324 w 7573213"/>
                  <a:gd name="connsiteY3536" fmla="*/ 2055038 h 5227624"/>
                  <a:gd name="connsiteX3537" fmla="*/ 528904 w 7573213"/>
                  <a:gd name="connsiteY3537" fmla="*/ 2054047 h 5227624"/>
                  <a:gd name="connsiteX3538" fmla="*/ 523951 w 7573213"/>
                  <a:gd name="connsiteY3538" fmla="*/ 2055724 h 5227624"/>
                  <a:gd name="connsiteX3539" fmla="*/ 512445 w 7573213"/>
                  <a:gd name="connsiteY3539" fmla="*/ 2058010 h 5227624"/>
                  <a:gd name="connsiteX3540" fmla="*/ 504292 w 7573213"/>
                  <a:gd name="connsiteY3540" fmla="*/ 2057934 h 5227624"/>
                  <a:gd name="connsiteX3541" fmla="*/ 481736 w 7573213"/>
                  <a:gd name="connsiteY3541" fmla="*/ 2053971 h 5227624"/>
                  <a:gd name="connsiteX3542" fmla="*/ 473583 w 7573213"/>
                  <a:gd name="connsiteY3542" fmla="*/ 2051533 h 5227624"/>
                  <a:gd name="connsiteX3543" fmla="*/ 460019 w 7573213"/>
                  <a:gd name="connsiteY3543" fmla="*/ 2050161 h 5227624"/>
                  <a:gd name="connsiteX3544" fmla="*/ 453009 w 7573213"/>
                  <a:gd name="connsiteY3544" fmla="*/ 2047266 h 5227624"/>
                  <a:gd name="connsiteX3545" fmla="*/ 443941 w 7573213"/>
                  <a:gd name="connsiteY3545" fmla="*/ 2049628 h 5227624"/>
                  <a:gd name="connsiteX3546" fmla="*/ 438378 w 7573213"/>
                  <a:gd name="connsiteY3546" fmla="*/ 2049171 h 5227624"/>
                  <a:gd name="connsiteX3547" fmla="*/ 428625 w 7573213"/>
                  <a:gd name="connsiteY3547" fmla="*/ 2050314 h 5227624"/>
                  <a:gd name="connsiteX3548" fmla="*/ 423138 w 7573213"/>
                  <a:gd name="connsiteY3548" fmla="*/ 2049704 h 5227624"/>
                  <a:gd name="connsiteX3549" fmla="*/ 412166 w 7573213"/>
                  <a:gd name="connsiteY3549" fmla="*/ 2050009 h 5227624"/>
                  <a:gd name="connsiteX3550" fmla="*/ 405917 w 7573213"/>
                  <a:gd name="connsiteY3550" fmla="*/ 2051533 h 5227624"/>
                  <a:gd name="connsiteX3551" fmla="*/ 398145 w 7573213"/>
                  <a:gd name="connsiteY3551" fmla="*/ 2049628 h 5227624"/>
                  <a:gd name="connsiteX3552" fmla="*/ 392811 w 7573213"/>
                  <a:gd name="connsiteY3552" fmla="*/ 2044903 h 5227624"/>
                  <a:gd name="connsiteX3553" fmla="*/ 388772 w 7573213"/>
                  <a:gd name="connsiteY3553" fmla="*/ 2042846 h 5227624"/>
                  <a:gd name="connsiteX3554" fmla="*/ 385267 w 7573213"/>
                  <a:gd name="connsiteY3554" fmla="*/ 2043379 h 5227624"/>
                  <a:gd name="connsiteX3555" fmla="*/ 381305 w 7573213"/>
                  <a:gd name="connsiteY3555" fmla="*/ 2041627 h 5227624"/>
                  <a:gd name="connsiteX3556" fmla="*/ 375285 w 7573213"/>
                  <a:gd name="connsiteY3556" fmla="*/ 2044370 h 5227624"/>
                  <a:gd name="connsiteX3557" fmla="*/ 369341 w 7573213"/>
                  <a:gd name="connsiteY3557" fmla="*/ 2044903 h 5227624"/>
                  <a:gd name="connsiteX3558" fmla="*/ 364236 w 7573213"/>
                  <a:gd name="connsiteY3558" fmla="*/ 2048027 h 5227624"/>
                  <a:gd name="connsiteX3559" fmla="*/ 359588 w 7573213"/>
                  <a:gd name="connsiteY3559" fmla="*/ 2050314 h 5227624"/>
                  <a:gd name="connsiteX3560" fmla="*/ 358368 w 7573213"/>
                  <a:gd name="connsiteY3560" fmla="*/ 2052219 h 5227624"/>
                  <a:gd name="connsiteX3561" fmla="*/ 359816 w 7573213"/>
                  <a:gd name="connsiteY3561" fmla="*/ 2054200 h 5227624"/>
                  <a:gd name="connsiteX3562" fmla="*/ 359892 w 7573213"/>
                  <a:gd name="connsiteY3562" fmla="*/ 2056867 h 5227624"/>
                  <a:gd name="connsiteX3563" fmla="*/ 355778 w 7573213"/>
                  <a:gd name="connsiteY3563" fmla="*/ 2058848 h 5227624"/>
                  <a:gd name="connsiteX3564" fmla="*/ 353187 w 7573213"/>
                  <a:gd name="connsiteY3564" fmla="*/ 2059381 h 5227624"/>
                  <a:gd name="connsiteX3565" fmla="*/ 348767 w 7573213"/>
                  <a:gd name="connsiteY3565" fmla="*/ 2061667 h 5227624"/>
                  <a:gd name="connsiteX3566" fmla="*/ 343738 w 7573213"/>
                  <a:gd name="connsiteY3566" fmla="*/ 2062582 h 5227624"/>
                  <a:gd name="connsiteX3567" fmla="*/ 335737 w 7573213"/>
                  <a:gd name="connsiteY3567" fmla="*/ 2061744 h 5227624"/>
                  <a:gd name="connsiteX3568" fmla="*/ 329870 w 7573213"/>
                  <a:gd name="connsiteY3568" fmla="*/ 2066239 h 5227624"/>
                  <a:gd name="connsiteX3569" fmla="*/ 327127 w 7573213"/>
                  <a:gd name="connsiteY3569" fmla="*/ 2067382 h 5227624"/>
                  <a:gd name="connsiteX3570" fmla="*/ 323926 w 7573213"/>
                  <a:gd name="connsiteY3570" fmla="*/ 2069211 h 5227624"/>
                  <a:gd name="connsiteX3571" fmla="*/ 321640 w 7573213"/>
                  <a:gd name="connsiteY3571" fmla="*/ 2075688 h 5227624"/>
                  <a:gd name="connsiteX3572" fmla="*/ 321640 w 7573213"/>
                  <a:gd name="connsiteY3572" fmla="*/ 2078431 h 5227624"/>
                  <a:gd name="connsiteX3573" fmla="*/ 323850 w 7573213"/>
                  <a:gd name="connsiteY3573" fmla="*/ 2081479 h 5227624"/>
                  <a:gd name="connsiteX3574" fmla="*/ 325907 w 7573213"/>
                  <a:gd name="connsiteY3574" fmla="*/ 2083613 h 5227624"/>
                  <a:gd name="connsiteX3575" fmla="*/ 329184 w 7573213"/>
                  <a:gd name="connsiteY3575" fmla="*/ 2085975 h 5227624"/>
                  <a:gd name="connsiteX3576" fmla="*/ 333603 w 7573213"/>
                  <a:gd name="connsiteY3576" fmla="*/ 2086737 h 5227624"/>
                  <a:gd name="connsiteX3577" fmla="*/ 333222 w 7573213"/>
                  <a:gd name="connsiteY3577" fmla="*/ 2088185 h 5227624"/>
                  <a:gd name="connsiteX3578" fmla="*/ 329412 w 7573213"/>
                  <a:gd name="connsiteY3578" fmla="*/ 2092986 h 5227624"/>
                  <a:gd name="connsiteX3579" fmla="*/ 329565 w 7573213"/>
                  <a:gd name="connsiteY3579" fmla="*/ 2096186 h 5227624"/>
                  <a:gd name="connsiteX3580" fmla="*/ 331317 w 7573213"/>
                  <a:gd name="connsiteY3580" fmla="*/ 2096567 h 5227624"/>
                  <a:gd name="connsiteX3581" fmla="*/ 338099 w 7573213"/>
                  <a:gd name="connsiteY3581" fmla="*/ 2094052 h 5227624"/>
                  <a:gd name="connsiteX3582" fmla="*/ 338557 w 7573213"/>
                  <a:gd name="connsiteY3582" fmla="*/ 2095957 h 5227624"/>
                  <a:gd name="connsiteX3583" fmla="*/ 338176 w 7573213"/>
                  <a:gd name="connsiteY3583" fmla="*/ 2097634 h 5227624"/>
                  <a:gd name="connsiteX3584" fmla="*/ 338099 w 7573213"/>
                  <a:gd name="connsiteY3584" fmla="*/ 2101901 h 5227624"/>
                  <a:gd name="connsiteX3585" fmla="*/ 339471 w 7573213"/>
                  <a:gd name="connsiteY3585" fmla="*/ 2103577 h 5227624"/>
                  <a:gd name="connsiteX3586" fmla="*/ 341300 w 7573213"/>
                  <a:gd name="connsiteY3586" fmla="*/ 2104644 h 5227624"/>
                  <a:gd name="connsiteX3587" fmla="*/ 339699 w 7573213"/>
                  <a:gd name="connsiteY3587" fmla="*/ 2107082 h 5227624"/>
                  <a:gd name="connsiteX3588" fmla="*/ 338176 w 7573213"/>
                  <a:gd name="connsiteY3588" fmla="*/ 2108226 h 5227624"/>
                  <a:gd name="connsiteX3589" fmla="*/ 337947 w 7573213"/>
                  <a:gd name="connsiteY3589" fmla="*/ 2110435 h 5227624"/>
                  <a:gd name="connsiteX3590" fmla="*/ 341300 w 7573213"/>
                  <a:gd name="connsiteY3590" fmla="*/ 2110435 h 5227624"/>
                  <a:gd name="connsiteX3591" fmla="*/ 342747 w 7573213"/>
                  <a:gd name="connsiteY3591" fmla="*/ 2110969 h 5227624"/>
                  <a:gd name="connsiteX3592" fmla="*/ 339623 w 7573213"/>
                  <a:gd name="connsiteY3592" fmla="*/ 2113941 h 5227624"/>
                  <a:gd name="connsiteX3593" fmla="*/ 335127 w 7573213"/>
                  <a:gd name="connsiteY3593" fmla="*/ 2118817 h 5227624"/>
                  <a:gd name="connsiteX3594" fmla="*/ 335508 w 7573213"/>
                  <a:gd name="connsiteY3594" fmla="*/ 2126132 h 5227624"/>
                  <a:gd name="connsiteX3595" fmla="*/ 336499 w 7573213"/>
                  <a:gd name="connsiteY3595" fmla="*/ 2127047 h 5227624"/>
                  <a:gd name="connsiteX3596" fmla="*/ 339471 w 7573213"/>
                  <a:gd name="connsiteY3596" fmla="*/ 2126361 h 5227624"/>
                  <a:gd name="connsiteX3597" fmla="*/ 335508 w 7573213"/>
                  <a:gd name="connsiteY3597" fmla="*/ 2131390 h 5227624"/>
                  <a:gd name="connsiteX3598" fmla="*/ 335127 w 7573213"/>
                  <a:gd name="connsiteY3598" fmla="*/ 2134438 h 5227624"/>
                  <a:gd name="connsiteX3599" fmla="*/ 336728 w 7573213"/>
                  <a:gd name="connsiteY3599" fmla="*/ 2137182 h 5227624"/>
                  <a:gd name="connsiteX3600" fmla="*/ 340309 w 7573213"/>
                  <a:gd name="connsiteY3600" fmla="*/ 2137486 h 5227624"/>
                  <a:gd name="connsiteX3601" fmla="*/ 338099 w 7573213"/>
                  <a:gd name="connsiteY3601" fmla="*/ 2139696 h 5227624"/>
                  <a:gd name="connsiteX3602" fmla="*/ 338328 w 7573213"/>
                  <a:gd name="connsiteY3602" fmla="*/ 2143887 h 5227624"/>
                  <a:gd name="connsiteX3603" fmla="*/ 340919 w 7573213"/>
                  <a:gd name="connsiteY3603" fmla="*/ 2156536 h 5227624"/>
                  <a:gd name="connsiteX3604" fmla="*/ 343433 w 7573213"/>
                  <a:gd name="connsiteY3604" fmla="*/ 2162480 h 5227624"/>
                  <a:gd name="connsiteX3605" fmla="*/ 343967 w 7573213"/>
                  <a:gd name="connsiteY3605" fmla="*/ 2165528 h 5227624"/>
                  <a:gd name="connsiteX3606" fmla="*/ 344119 w 7573213"/>
                  <a:gd name="connsiteY3606" fmla="*/ 2168195 h 5227624"/>
                  <a:gd name="connsiteX3607" fmla="*/ 343433 w 7573213"/>
                  <a:gd name="connsiteY3607" fmla="*/ 2173300 h 5227624"/>
                  <a:gd name="connsiteX3608" fmla="*/ 343052 w 7573213"/>
                  <a:gd name="connsiteY3608" fmla="*/ 2180768 h 5227624"/>
                  <a:gd name="connsiteX3609" fmla="*/ 341223 w 7573213"/>
                  <a:gd name="connsiteY3609" fmla="*/ 2185416 h 5227624"/>
                  <a:gd name="connsiteX3610" fmla="*/ 339623 w 7573213"/>
                  <a:gd name="connsiteY3610" fmla="*/ 2187474 h 5227624"/>
                  <a:gd name="connsiteX3611" fmla="*/ 335737 w 7573213"/>
                  <a:gd name="connsiteY3611" fmla="*/ 2203247 h 5227624"/>
                  <a:gd name="connsiteX3612" fmla="*/ 335204 w 7573213"/>
                  <a:gd name="connsiteY3612" fmla="*/ 2206828 h 5227624"/>
                  <a:gd name="connsiteX3613" fmla="*/ 336575 w 7573213"/>
                  <a:gd name="connsiteY3613" fmla="*/ 2208124 h 5227624"/>
                  <a:gd name="connsiteX3614" fmla="*/ 337109 w 7573213"/>
                  <a:gd name="connsiteY3614" fmla="*/ 2209724 h 5227624"/>
                  <a:gd name="connsiteX3615" fmla="*/ 330632 w 7573213"/>
                  <a:gd name="connsiteY3615" fmla="*/ 2223059 h 5227624"/>
                  <a:gd name="connsiteX3616" fmla="*/ 325069 w 7573213"/>
                  <a:gd name="connsiteY3616" fmla="*/ 2235632 h 5227624"/>
                  <a:gd name="connsiteX3617" fmla="*/ 321031 w 7573213"/>
                  <a:gd name="connsiteY3617" fmla="*/ 2240890 h 5227624"/>
                  <a:gd name="connsiteX3618" fmla="*/ 318440 w 7573213"/>
                  <a:gd name="connsiteY3618" fmla="*/ 2242414 h 5227624"/>
                  <a:gd name="connsiteX3619" fmla="*/ 316230 w 7573213"/>
                  <a:gd name="connsiteY3619" fmla="*/ 2244852 h 5227624"/>
                  <a:gd name="connsiteX3620" fmla="*/ 316992 w 7573213"/>
                  <a:gd name="connsiteY3620" fmla="*/ 2247291 h 5227624"/>
                  <a:gd name="connsiteX3621" fmla="*/ 317144 w 7573213"/>
                  <a:gd name="connsiteY3621" fmla="*/ 2248891 h 5227624"/>
                  <a:gd name="connsiteX3622" fmla="*/ 314706 w 7573213"/>
                  <a:gd name="connsiteY3622" fmla="*/ 2254987 h 5227624"/>
                  <a:gd name="connsiteX3623" fmla="*/ 314096 w 7573213"/>
                  <a:gd name="connsiteY3623" fmla="*/ 2261769 h 5227624"/>
                  <a:gd name="connsiteX3624" fmla="*/ 312420 w 7573213"/>
                  <a:gd name="connsiteY3624" fmla="*/ 2266645 h 5227624"/>
                  <a:gd name="connsiteX3625" fmla="*/ 312191 w 7573213"/>
                  <a:gd name="connsiteY3625" fmla="*/ 2269084 h 5227624"/>
                  <a:gd name="connsiteX3626" fmla="*/ 312420 w 7573213"/>
                  <a:gd name="connsiteY3626" fmla="*/ 2272056 h 5227624"/>
                  <a:gd name="connsiteX3627" fmla="*/ 314934 w 7573213"/>
                  <a:gd name="connsiteY3627" fmla="*/ 2273122 h 5227624"/>
                  <a:gd name="connsiteX3628" fmla="*/ 316992 w 7573213"/>
                  <a:gd name="connsiteY3628" fmla="*/ 2273579 h 5227624"/>
                  <a:gd name="connsiteX3629" fmla="*/ 321031 w 7573213"/>
                  <a:gd name="connsiteY3629" fmla="*/ 2272894 h 5227624"/>
                  <a:gd name="connsiteX3630" fmla="*/ 325526 w 7573213"/>
                  <a:gd name="connsiteY3630" fmla="*/ 2271522 h 5227624"/>
                  <a:gd name="connsiteX3631" fmla="*/ 327279 w 7573213"/>
                  <a:gd name="connsiteY3631" fmla="*/ 2267407 h 5227624"/>
                  <a:gd name="connsiteX3632" fmla="*/ 332537 w 7573213"/>
                  <a:gd name="connsiteY3632" fmla="*/ 2259330 h 5227624"/>
                  <a:gd name="connsiteX3633" fmla="*/ 335966 w 7573213"/>
                  <a:gd name="connsiteY3633" fmla="*/ 2257044 h 5227624"/>
                  <a:gd name="connsiteX3634" fmla="*/ 338861 w 7573213"/>
                  <a:gd name="connsiteY3634" fmla="*/ 2256511 h 5227624"/>
                  <a:gd name="connsiteX3635" fmla="*/ 333146 w 7573213"/>
                  <a:gd name="connsiteY3635" fmla="*/ 2260092 h 5227624"/>
                  <a:gd name="connsiteX3636" fmla="*/ 330784 w 7573213"/>
                  <a:gd name="connsiteY3636" fmla="*/ 2264359 h 5227624"/>
                  <a:gd name="connsiteX3637" fmla="*/ 331698 w 7573213"/>
                  <a:gd name="connsiteY3637" fmla="*/ 2268855 h 5227624"/>
                  <a:gd name="connsiteX3638" fmla="*/ 329946 w 7573213"/>
                  <a:gd name="connsiteY3638" fmla="*/ 2271370 h 5227624"/>
                  <a:gd name="connsiteX3639" fmla="*/ 327203 w 7573213"/>
                  <a:gd name="connsiteY3639" fmla="*/ 2273656 h 5227624"/>
                  <a:gd name="connsiteX3640" fmla="*/ 323926 w 7573213"/>
                  <a:gd name="connsiteY3640" fmla="*/ 2274037 h 5227624"/>
                  <a:gd name="connsiteX3641" fmla="*/ 321107 w 7573213"/>
                  <a:gd name="connsiteY3641" fmla="*/ 2275408 h 5227624"/>
                  <a:gd name="connsiteX3642" fmla="*/ 322936 w 7573213"/>
                  <a:gd name="connsiteY3642" fmla="*/ 2280666 h 5227624"/>
                  <a:gd name="connsiteX3643" fmla="*/ 322554 w 7573213"/>
                  <a:gd name="connsiteY3643" fmla="*/ 2284781 h 5227624"/>
                  <a:gd name="connsiteX3644" fmla="*/ 323545 w 7573213"/>
                  <a:gd name="connsiteY3644" fmla="*/ 2285162 h 5227624"/>
                  <a:gd name="connsiteX3645" fmla="*/ 327127 w 7573213"/>
                  <a:gd name="connsiteY3645" fmla="*/ 2284400 h 5227624"/>
                  <a:gd name="connsiteX3646" fmla="*/ 334137 w 7573213"/>
                  <a:gd name="connsiteY3646" fmla="*/ 2281885 h 5227624"/>
                  <a:gd name="connsiteX3647" fmla="*/ 336194 w 7573213"/>
                  <a:gd name="connsiteY3647" fmla="*/ 2281962 h 5227624"/>
                  <a:gd name="connsiteX3648" fmla="*/ 338557 w 7573213"/>
                  <a:gd name="connsiteY3648" fmla="*/ 2281581 h 5227624"/>
                  <a:gd name="connsiteX3649" fmla="*/ 341147 w 7573213"/>
                  <a:gd name="connsiteY3649" fmla="*/ 2283181 h 5227624"/>
                  <a:gd name="connsiteX3650" fmla="*/ 343662 w 7573213"/>
                  <a:gd name="connsiteY3650" fmla="*/ 2285772 h 5227624"/>
                  <a:gd name="connsiteX3651" fmla="*/ 335432 w 7573213"/>
                  <a:gd name="connsiteY3651" fmla="*/ 2284781 h 5227624"/>
                  <a:gd name="connsiteX3652" fmla="*/ 338099 w 7573213"/>
                  <a:gd name="connsiteY3652" fmla="*/ 2291334 h 5227624"/>
                  <a:gd name="connsiteX3653" fmla="*/ 338480 w 7573213"/>
                  <a:gd name="connsiteY3653" fmla="*/ 2296516 h 5227624"/>
                  <a:gd name="connsiteX3654" fmla="*/ 335508 w 7573213"/>
                  <a:gd name="connsiteY3654" fmla="*/ 2306574 h 5227624"/>
                  <a:gd name="connsiteX3655" fmla="*/ 337718 w 7573213"/>
                  <a:gd name="connsiteY3655" fmla="*/ 2310384 h 5227624"/>
                  <a:gd name="connsiteX3656" fmla="*/ 338861 w 7573213"/>
                  <a:gd name="connsiteY3656" fmla="*/ 2316556 h 5227624"/>
                  <a:gd name="connsiteX3657" fmla="*/ 337794 w 7573213"/>
                  <a:gd name="connsiteY3657" fmla="*/ 2322805 h 5227624"/>
                  <a:gd name="connsiteX3658" fmla="*/ 338023 w 7573213"/>
                  <a:gd name="connsiteY3658" fmla="*/ 2329967 h 5227624"/>
                  <a:gd name="connsiteX3659" fmla="*/ 333680 w 7573213"/>
                  <a:gd name="connsiteY3659" fmla="*/ 2341702 h 5227624"/>
                  <a:gd name="connsiteX3660" fmla="*/ 330937 w 7573213"/>
                  <a:gd name="connsiteY3660" fmla="*/ 2347570 h 5227624"/>
                  <a:gd name="connsiteX3661" fmla="*/ 333299 w 7573213"/>
                  <a:gd name="connsiteY3661" fmla="*/ 2348332 h 5227624"/>
                  <a:gd name="connsiteX3662" fmla="*/ 336652 w 7573213"/>
                  <a:gd name="connsiteY3662" fmla="*/ 2345665 h 5227624"/>
                  <a:gd name="connsiteX3663" fmla="*/ 340919 w 7573213"/>
                  <a:gd name="connsiteY3663" fmla="*/ 2345741 h 5227624"/>
                  <a:gd name="connsiteX3664" fmla="*/ 346405 w 7573213"/>
                  <a:gd name="connsiteY3664" fmla="*/ 2343607 h 5227624"/>
                  <a:gd name="connsiteX3665" fmla="*/ 350748 w 7573213"/>
                  <a:gd name="connsiteY3665" fmla="*/ 2344598 h 5227624"/>
                  <a:gd name="connsiteX3666" fmla="*/ 364236 w 7573213"/>
                  <a:gd name="connsiteY3666" fmla="*/ 2345589 h 5227624"/>
                  <a:gd name="connsiteX3667" fmla="*/ 371932 w 7573213"/>
                  <a:gd name="connsiteY3667" fmla="*/ 2348789 h 5227624"/>
                  <a:gd name="connsiteX3668" fmla="*/ 375971 w 7573213"/>
                  <a:gd name="connsiteY3668" fmla="*/ 2348789 h 5227624"/>
                  <a:gd name="connsiteX3669" fmla="*/ 389229 w 7573213"/>
                  <a:gd name="connsiteY3669" fmla="*/ 2341550 h 5227624"/>
                  <a:gd name="connsiteX3670" fmla="*/ 392582 w 7573213"/>
                  <a:gd name="connsiteY3670" fmla="*/ 2341093 h 5227624"/>
                  <a:gd name="connsiteX3671" fmla="*/ 401498 w 7573213"/>
                  <a:gd name="connsiteY3671" fmla="*/ 2339797 h 5227624"/>
                  <a:gd name="connsiteX3672" fmla="*/ 409270 w 7573213"/>
                  <a:gd name="connsiteY3672" fmla="*/ 2340254 h 5227624"/>
                  <a:gd name="connsiteX3673" fmla="*/ 411099 w 7573213"/>
                  <a:gd name="connsiteY3673" fmla="*/ 2339492 h 5227624"/>
                  <a:gd name="connsiteX3674" fmla="*/ 413613 w 7573213"/>
                  <a:gd name="connsiteY3674" fmla="*/ 2336673 h 5227624"/>
                  <a:gd name="connsiteX3675" fmla="*/ 413766 w 7573213"/>
                  <a:gd name="connsiteY3675" fmla="*/ 2338045 h 5227624"/>
                  <a:gd name="connsiteX3676" fmla="*/ 412775 w 7573213"/>
                  <a:gd name="connsiteY3676" fmla="*/ 2340483 h 5227624"/>
                  <a:gd name="connsiteX3677" fmla="*/ 428015 w 7573213"/>
                  <a:gd name="connsiteY3677" fmla="*/ 2350999 h 5227624"/>
                  <a:gd name="connsiteX3678" fmla="*/ 431749 w 7573213"/>
                  <a:gd name="connsiteY3678" fmla="*/ 2356409 h 5227624"/>
                  <a:gd name="connsiteX3679" fmla="*/ 434645 w 7573213"/>
                  <a:gd name="connsiteY3679" fmla="*/ 2353056 h 5227624"/>
                  <a:gd name="connsiteX3680" fmla="*/ 438683 w 7573213"/>
                  <a:gd name="connsiteY3680" fmla="*/ 2352827 h 5227624"/>
                  <a:gd name="connsiteX3681" fmla="*/ 437007 w 7573213"/>
                  <a:gd name="connsiteY3681" fmla="*/ 2353437 h 5227624"/>
                  <a:gd name="connsiteX3682" fmla="*/ 434340 w 7573213"/>
                  <a:gd name="connsiteY3682" fmla="*/ 2355723 h 5227624"/>
                  <a:gd name="connsiteX3683" fmla="*/ 431063 w 7573213"/>
                  <a:gd name="connsiteY3683" fmla="*/ 2360981 h 5227624"/>
                  <a:gd name="connsiteX3684" fmla="*/ 432206 w 7573213"/>
                  <a:gd name="connsiteY3684" fmla="*/ 2365019 h 5227624"/>
                  <a:gd name="connsiteX3685" fmla="*/ 436626 w 7573213"/>
                  <a:gd name="connsiteY3685" fmla="*/ 2366772 h 5227624"/>
                  <a:gd name="connsiteX3686" fmla="*/ 437083 w 7573213"/>
                  <a:gd name="connsiteY3686" fmla="*/ 2368220 h 5227624"/>
                  <a:gd name="connsiteX3687" fmla="*/ 436778 w 7573213"/>
                  <a:gd name="connsiteY3687" fmla="*/ 2369896 h 5227624"/>
                  <a:gd name="connsiteX3688" fmla="*/ 438302 w 7573213"/>
                  <a:gd name="connsiteY3688" fmla="*/ 2374240 h 5227624"/>
                  <a:gd name="connsiteX3689" fmla="*/ 440512 w 7573213"/>
                  <a:gd name="connsiteY3689" fmla="*/ 2378354 h 5227624"/>
                  <a:gd name="connsiteX3690" fmla="*/ 445465 w 7573213"/>
                  <a:gd name="connsiteY3690" fmla="*/ 2384755 h 5227624"/>
                  <a:gd name="connsiteX3691" fmla="*/ 448589 w 7573213"/>
                  <a:gd name="connsiteY3691" fmla="*/ 2385060 h 5227624"/>
                  <a:gd name="connsiteX3692" fmla="*/ 454457 w 7573213"/>
                  <a:gd name="connsiteY3692" fmla="*/ 2389099 h 5227624"/>
                  <a:gd name="connsiteX3693" fmla="*/ 461619 w 7573213"/>
                  <a:gd name="connsiteY3693" fmla="*/ 2391842 h 5227624"/>
                  <a:gd name="connsiteX3694" fmla="*/ 464439 w 7573213"/>
                  <a:gd name="connsiteY3694" fmla="*/ 2391309 h 5227624"/>
                  <a:gd name="connsiteX3695" fmla="*/ 467868 w 7573213"/>
                  <a:gd name="connsiteY3695" fmla="*/ 2389708 h 5227624"/>
                  <a:gd name="connsiteX3696" fmla="*/ 468630 w 7573213"/>
                  <a:gd name="connsiteY3696" fmla="*/ 2386356 h 5227624"/>
                  <a:gd name="connsiteX3697" fmla="*/ 470002 w 7573213"/>
                  <a:gd name="connsiteY3697" fmla="*/ 2386051 h 5227624"/>
                  <a:gd name="connsiteX3698" fmla="*/ 471068 w 7573213"/>
                  <a:gd name="connsiteY3698" fmla="*/ 2387117 h 5227624"/>
                  <a:gd name="connsiteX3699" fmla="*/ 471830 w 7573213"/>
                  <a:gd name="connsiteY3699" fmla="*/ 2387117 h 5227624"/>
                  <a:gd name="connsiteX3700" fmla="*/ 473049 w 7573213"/>
                  <a:gd name="connsiteY3700" fmla="*/ 2382622 h 5227624"/>
                  <a:gd name="connsiteX3701" fmla="*/ 476936 w 7573213"/>
                  <a:gd name="connsiteY3701" fmla="*/ 2376602 h 5227624"/>
                  <a:gd name="connsiteX3702" fmla="*/ 479222 w 7573213"/>
                  <a:gd name="connsiteY3702" fmla="*/ 2374392 h 5227624"/>
                  <a:gd name="connsiteX3703" fmla="*/ 488289 w 7573213"/>
                  <a:gd name="connsiteY3703" fmla="*/ 2370963 h 5227624"/>
                  <a:gd name="connsiteX3704" fmla="*/ 498424 w 7573213"/>
                  <a:gd name="connsiteY3704" fmla="*/ 2370734 h 5227624"/>
                  <a:gd name="connsiteX3705" fmla="*/ 505130 w 7573213"/>
                  <a:gd name="connsiteY3705" fmla="*/ 2365401 h 5227624"/>
                  <a:gd name="connsiteX3706" fmla="*/ 507721 w 7573213"/>
                  <a:gd name="connsiteY3706" fmla="*/ 2362276 h 5227624"/>
                  <a:gd name="connsiteX3707" fmla="*/ 510387 w 7573213"/>
                  <a:gd name="connsiteY3707" fmla="*/ 2361438 h 5227624"/>
                  <a:gd name="connsiteX3708" fmla="*/ 531266 w 7573213"/>
                  <a:gd name="connsiteY3708" fmla="*/ 2359762 h 5227624"/>
                  <a:gd name="connsiteX3709" fmla="*/ 540944 w 7573213"/>
                  <a:gd name="connsiteY3709" fmla="*/ 2360447 h 5227624"/>
                  <a:gd name="connsiteX3710" fmla="*/ 546582 w 7573213"/>
                  <a:gd name="connsiteY3710" fmla="*/ 2361895 h 5227624"/>
                  <a:gd name="connsiteX3711" fmla="*/ 553288 w 7573213"/>
                  <a:gd name="connsiteY3711" fmla="*/ 2359762 h 5227624"/>
                  <a:gd name="connsiteX3712" fmla="*/ 557555 w 7573213"/>
                  <a:gd name="connsiteY3712" fmla="*/ 2359686 h 5227624"/>
                  <a:gd name="connsiteX3713" fmla="*/ 567157 w 7573213"/>
                  <a:gd name="connsiteY3713" fmla="*/ 2360371 h 5227624"/>
                  <a:gd name="connsiteX3714" fmla="*/ 571576 w 7573213"/>
                  <a:gd name="connsiteY3714" fmla="*/ 2361591 h 5227624"/>
                  <a:gd name="connsiteX3715" fmla="*/ 576072 w 7573213"/>
                  <a:gd name="connsiteY3715" fmla="*/ 2360143 h 5227624"/>
                  <a:gd name="connsiteX3716" fmla="*/ 579044 w 7573213"/>
                  <a:gd name="connsiteY3716" fmla="*/ 2357552 h 5227624"/>
                  <a:gd name="connsiteX3717" fmla="*/ 584530 w 7573213"/>
                  <a:gd name="connsiteY3717" fmla="*/ 2356485 h 5227624"/>
                  <a:gd name="connsiteX3718" fmla="*/ 590245 w 7573213"/>
                  <a:gd name="connsiteY3718" fmla="*/ 2356942 h 5227624"/>
                  <a:gd name="connsiteX3719" fmla="*/ 594817 w 7573213"/>
                  <a:gd name="connsiteY3719" fmla="*/ 2360219 h 5227624"/>
                  <a:gd name="connsiteX3720" fmla="*/ 597789 w 7573213"/>
                  <a:gd name="connsiteY3720" fmla="*/ 2358847 h 5227624"/>
                  <a:gd name="connsiteX3721" fmla="*/ 604418 w 7573213"/>
                  <a:gd name="connsiteY3721" fmla="*/ 2351380 h 5227624"/>
                  <a:gd name="connsiteX3722" fmla="*/ 609905 w 7573213"/>
                  <a:gd name="connsiteY3722" fmla="*/ 2338731 h 5227624"/>
                  <a:gd name="connsiteX3723" fmla="*/ 616001 w 7573213"/>
                  <a:gd name="connsiteY3723" fmla="*/ 2331872 h 5227624"/>
                  <a:gd name="connsiteX3724" fmla="*/ 628193 w 7573213"/>
                  <a:gd name="connsiteY3724" fmla="*/ 2324176 h 5227624"/>
                  <a:gd name="connsiteX3725" fmla="*/ 643280 w 7573213"/>
                  <a:gd name="connsiteY3725" fmla="*/ 2323795 h 5227624"/>
                  <a:gd name="connsiteX3726" fmla="*/ 647776 w 7573213"/>
                  <a:gd name="connsiteY3726" fmla="*/ 2323338 h 5227624"/>
                  <a:gd name="connsiteX3727" fmla="*/ 649681 w 7573213"/>
                  <a:gd name="connsiteY3727" fmla="*/ 2322652 h 5227624"/>
                  <a:gd name="connsiteX3728" fmla="*/ 651662 w 7573213"/>
                  <a:gd name="connsiteY3728" fmla="*/ 2321128 h 5227624"/>
                  <a:gd name="connsiteX3729" fmla="*/ 647700 w 7573213"/>
                  <a:gd name="connsiteY3729" fmla="*/ 2317547 h 5227624"/>
                  <a:gd name="connsiteX3730" fmla="*/ 648005 w 7573213"/>
                  <a:gd name="connsiteY3730" fmla="*/ 2314880 h 5227624"/>
                  <a:gd name="connsiteX3731" fmla="*/ 650443 w 7573213"/>
                  <a:gd name="connsiteY3731" fmla="*/ 2311375 h 5227624"/>
                  <a:gd name="connsiteX3732" fmla="*/ 650824 w 7573213"/>
                  <a:gd name="connsiteY3732" fmla="*/ 2309774 h 5227624"/>
                  <a:gd name="connsiteX3733" fmla="*/ 653110 w 7573213"/>
                  <a:gd name="connsiteY3733" fmla="*/ 2305050 h 5227624"/>
                  <a:gd name="connsiteX3734" fmla="*/ 654558 w 7573213"/>
                  <a:gd name="connsiteY3734" fmla="*/ 2297964 h 5227624"/>
                  <a:gd name="connsiteX3735" fmla="*/ 658292 w 7573213"/>
                  <a:gd name="connsiteY3735" fmla="*/ 2295677 h 5227624"/>
                  <a:gd name="connsiteX3736" fmla="*/ 659435 w 7573213"/>
                  <a:gd name="connsiteY3736" fmla="*/ 2290572 h 5227624"/>
                  <a:gd name="connsiteX3737" fmla="*/ 664845 w 7573213"/>
                  <a:gd name="connsiteY3737" fmla="*/ 2285314 h 5227624"/>
                  <a:gd name="connsiteX3738" fmla="*/ 677570 w 7573213"/>
                  <a:gd name="connsiteY3738" fmla="*/ 2278532 h 5227624"/>
                  <a:gd name="connsiteX3739" fmla="*/ 684886 w 7573213"/>
                  <a:gd name="connsiteY3739" fmla="*/ 2273656 h 5227624"/>
                  <a:gd name="connsiteX3740" fmla="*/ 687400 w 7573213"/>
                  <a:gd name="connsiteY3740" fmla="*/ 2270836 h 5227624"/>
                  <a:gd name="connsiteX3741" fmla="*/ 685571 w 7573213"/>
                  <a:gd name="connsiteY3741" fmla="*/ 2267864 h 5227624"/>
                  <a:gd name="connsiteX3742" fmla="*/ 678256 w 7573213"/>
                  <a:gd name="connsiteY3742" fmla="*/ 2264893 h 5227624"/>
                  <a:gd name="connsiteX3743" fmla="*/ 674446 w 7573213"/>
                  <a:gd name="connsiteY3743" fmla="*/ 2261387 h 5227624"/>
                  <a:gd name="connsiteX3744" fmla="*/ 671627 w 7573213"/>
                  <a:gd name="connsiteY3744" fmla="*/ 2257197 h 5227624"/>
                  <a:gd name="connsiteX3745" fmla="*/ 666826 w 7573213"/>
                  <a:gd name="connsiteY3745" fmla="*/ 2241271 h 5227624"/>
                  <a:gd name="connsiteX3746" fmla="*/ 666978 w 7573213"/>
                  <a:gd name="connsiteY3746" fmla="*/ 2236622 h 5227624"/>
                  <a:gd name="connsiteX3747" fmla="*/ 676732 w 7573213"/>
                  <a:gd name="connsiteY3747" fmla="*/ 2220544 h 5227624"/>
                  <a:gd name="connsiteX3748" fmla="*/ 681304 w 7573213"/>
                  <a:gd name="connsiteY3748" fmla="*/ 2214296 h 5227624"/>
                  <a:gd name="connsiteX3749" fmla="*/ 685724 w 7573213"/>
                  <a:gd name="connsiteY3749" fmla="*/ 2210181 h 5227624"/>
                  <a:gd name="connsiteX3750" fmla="*/ 693725 w 7573213"/>
                  <a:gd name="connsiteY3750" fmla="*/ 2200504 h 5227624"/>
                  <a:gd name="connsiteX3751" fmla="*/ 702716 w 7573213"/>
                  <a:gd name="connsiteY3751" fmla="*/ 2187092 h 5227624"/>
                  <a:gd name="connsiteX3752" fmla="*/ 703936 w 7573213"/>
                  <a:gd name="connsiteY3752" fmla="*/ 2186712 h 5227624"/>
                  <a:gd name="connsiteX3753" fmla="*/ 705231 w 7573213"/>
                  <a:gd name="connsiteY3753" fmla="*/ 2187092 h 5227624"/>
                  <a:gd name="connsiteX3754" fmla="*/ 707517 w 7573213"/>
                  <a:gd name="connsiteY3754" fmla="*/ 2186331 h 5227624"/>
                  <a:gd name="connsiteX3755" fmla="*/ 712927 w 7573213"/>
                  <a:gd name="connsiteY3755" fmla="*/ 2183816 h 5227624"/>
                  <a:gd name="connsiteX3756" fmla="*/ 714146 w 7573213"/>
                  <a:gd name="connsiteY3756" fmla="*/ 2182139 h 5227624"/>
                  <a:gd name="connsiteX3757" fmla="*/ 710489 w 7573213"/>
                  <a:gd name="connsiteY3757" fmla="*/ 2178482 h 5227624"/>
                  <a:gd name="connsiteX3758" fmla="*/ 707288 w 7573213"/>
                  <a:gd name="connsiteY3758" fmla="*/ 2177644 h 5227624"/>
                  <a:gd name="connsiteX3759" fmla="*/ 711251 w 7573213"/>
                  <a:gd name="connsiteY3759" fmla="*/ 2174443 h 5227624"/>
                  <a:gd name="connsiteX3760" fmla="*/ 719633 w 7573213"/>
                  <a:gd name="connsiteY3760" fmla="*/ 2166671 h 5227624"/>
                  <a:gd name="connsiteX3761" fmla="*/ 726338 w 7573213"/>
                  <a:gd name="connsiteY3761" fmla="*/ 2165071 h 5227624"/>
                  <a:gd name="connsiteX3762" fmla="*/ 740359 w 7573213"/>
                  <a:gd name="connsiteY3762" fmla="*/ 2160575 h 5227624"/>
                  <a:gd name="connsiteX3763" fmla="*/ 760323 w 7573213"/>
                  <a:gd name="connsiteY3763" fmla="*/ 2156384 h 5227624"/>
                  <a:gd name="connsiteX3764" fmla="*/ 762762 w 7573213"/>
                  <a:gd name="connsiteY3764" fmla="*/ 2154860 h 5227624"/>
                  <a:gd name="connsiteX3765" fmla="*/ 769163 w 7573213"/>
                  <a:gd name="connsiteY3765" fmla="*/ 2148154 h 5227624"/>
                  <a:gd name="connsiteX3766" fmla="*/ 796061 w 7573213"/>
                  <a:gd name="connsiteY3766" fmla="*/ 2134362 h 5227624"/>
                  <a:gd name="connsiteX3767" fmla="*/ 801548 w 7573213"/>
                  <a:gd name="connsiteY3767" fmla="*/ 2130019 h 5227624"/>
                  <a:gd name="connsiteX3768" fmla="*/ 805510 w 7573213"/>
                  <a:gd name="connsiteY3768" fmla="*/ 2126209 h 5227624"/>
                  <a:gd name="connsiteX3769" fmla="*/ 805129 w 7573213"/>
                  <a:gd name="connsiteY3769" fmla="*/ 2119808 h 5227624"/>
                  <a:gd name="connsiteX3770" fmla="*/ 804596 w 7573213"/>
                  <a:gd name="connsiteY3770" fmla="*/ 2118512 h 5227624"/>
                  <a:gd name="connsiteX3771" fmla="*/ 802691 w 7573213"/>
                  <a:gd name="connsiteY3771" fmla="*/ 2117369 h 5227624"/>
                  <a:gd name="connsiteX3772" fmla="*/ 801700 w 7573213"/>
                  <a:gd name="connsiteY3772" fmla="*/ 2116150 h 5227624"/>
                  <a:gd name="connsiteX3773" fmla="*/ 802386 w 7573213"/>
                  <a:gd name="connsiteY3773" fmla="*/ 2111807 h 5227624"/>
                  <a:gd name="connsiteX3774" fmla="*/ 804291 w 7573213"/>
                  <a:gd name="connsiteY3774" fmla="*/ 2111654 h 5227624"/>
                  <a:gd name="connsiteX3775" fmla="*/ 807796 w 7573213"/>
                  <a:gd name="connsiteY3775" fmla="*/ 2110283 h 5227624"/>
                  <a:gd name="connsiteX3776" fmla="*/ 807034 w 7573213"/>
                  <a:gd name="connsiteY3776" fmla="*/ 2107768 h 5227624"/>
                  <a:gd name="connsiteX3777" fmla="*/ 805205 w 7573213"/>
                  <a:gd name="connsiteY3777" fmla="*/ 2106625 h 5227624"/>
                  <a:gd name="connsiteX3778" fmla="*/ 804062 w 7573213"/>
                  <a:gd name="connsiteY3778" fmla="*/ 2103730 h 5227624"/>
                  <a:gd name="connsiteX3779" fmla="*/ 803529 w 7573213"/>
                  <a:gd name="connsiteY3779" fmla="*/ 2102358 h 5227624"/>
                  <a:gd name="connsiteX3780" fmla="*/ 799414 w 7573213"/>
                  <a:gd name="connsiteY3780" fmla="*/ 2096338 h 5227624"/>
                  <a:gd name="connsiteX3781" fmla="*/ 797585 w 7573213"/>
                  <a:gd name="connsiteY3781" fmla="*/ 2084908 h 5227624"/>
                  <a:gd name="connsiteX3782" fmla="*/ 797890 w 7573213"/>
                  <a:gd name="connsiteY3782" fmla="*/ 2081327 h 5227624"/>
                  <a:gd name="connsiteX3783" fmla="*/ 802233 w 7573213"/>
                  <a:gd name="connsiteY3783" fmla="*/ 2073554 h 5227624"/>
                  <a:gd name="connsiteX3784" fmla="*/ 805891 w 7573213"/>
                  <a:gd name="connsiteY3784" fmla="*/ 2068373 h 5227624"/>
                  <a:gd name="connsiteX3785" fmla="*/ 826313 w 7573213"/>
                  <a:gd name="connsiteY3785" fmla="*/ 2055876 h 5227624"/>
                  <a:gd name="connsiteX3786" fmla="*/ 829284 w 7573213"/>
                  <a:gd name="connsiteY3786" fmla="*/ 2053285 h 5227624"/>
                  <a:gd name="connsiteX3787" fmla="*/ 831189 w 7573213"/>
                  <a:gd name="connsiteY3787" fmla="*/ 2051076 h 5227624"/>
                  <a:gd name="connsiteX3788" fmla="*/ 836676 w 7573213"/>
                  <a:gd name="connsiteY3788" fmla="*/ 2049704 h 5227624"/>
                  <a:gd name="connsiteX3789" fmla="*/ 837514 w 7573213"/>
                  <a:gd name="connsiteY3789" fmla="*/ 2050237 h 5227624"/>
                  <a:gd name="connsiteX3790" fmla="*/ 839038 w 7573213"/>
                  <a:gd name="connsiteY3790" fmla="*/ 2051076 h 5227624"/>
                  <a:gd name="connsiteX3791" fmla="*/ 840943 w 7573213"/>
                  <a:gd name="connsiteY3791" fmla="*/ 2053895 h 5227624"/>
                  <a:gd name="connsiteX3792" fmla="*/ 843305 w 7573213"/>
                  <a:gd name="connsiteY3792" fmla="*/ 2054962 h 5227624"/>
                  <a:gd name="connsiteX3793" fmla="*/ 849249 w 7573213"/>
                  <a:gd name="connsiteY3793" fmla="*/ 2056029 h 5227624"/>
                  <a:gd name="connsiteX3794" fmla="*/ 850468 w 7573213"/>
                  <a:gd name="connsiteY3794" fmla="*/ 2056486 h 5227624"/>
                  <a:gd name="connsiteX3795" fmla="*/ 859002 w 7573213"/>
                  <a:gd name="connsiteY3795" fmla="*/ 2059305 h 5227624"/>
                  <a:gd name="connsiteX3796" fmla="*/ 862203 w 7573213"/>
                  <a:gd name="connsiteY3796" fmla="*/ 2059991 h 5227624"/>
                  <a:gd name="connsiteX3797" fmla="*/ 865251 w 7573213"/>
                  <a:gd name="connsiteY3797" fmla="*/ 2059686 h 5227624"/>
                  <a:gd name="connsiteX3798" fmla="*/ 865175 w 7573213"/>
                  <a:gd name="connsiteY3798" fmla="*/ 2058619 h 5227624"/>
                  <a:gd name="connsiteX3799" fmla="*/ 865937 w 7573213"/>
                  <a:gd name="connsiteY3799" fmla="*/ 2058467 h 5227624"/>
                  <a:gd name="connsiteX3800" fmla="*/ 867308 w 7573213"/>
                  <a:gd name="connsiteY3800" fmla="*/ 2059000 h 5227624"/>
                  <a:gd name="connsiteX3801" fmla="*/ 868451 w 7573213"/>
                  <a:gd name="connsiteY3801" fmla="*/ 2058162 h 5227624"/>
                  <a:gd name="connsiteX3802" fmla="*/ 869975 w 7573213"/>
                  <a:gd name="connsiteY3802" fmla="*/ 2057476 h 5227624"/>
                  <a:gd name="connsiteX3803" fmla="*/ 872490 w 7573213"/>
                  <a:gd name="connsiteY3803" fmla="*/ 2057476 h 5227624"/>
                  <a:gd name="connsiteX3804" fmla="*/ 875690 w 7573213"/>
                  <a:gd name="connsiteY3804" fmla="*/ 2056638 h 5227624"/>
                  <a:gd name="connsiteX3805" fmla="*/ 875767 w 7573213"/>
                  <a:gd name="connsiteY3805" fmla="*/ 2058391 h 5227624"/>
                  <a:gd name="connsiteX3806" fmla="*/ 876224 w 7573213"/>
                  <a:gd name="connsiteY3806" fmla="*/ 2060296 h 5227624"/>
                  <a:gd name="connsiteX3807" fmla="*/ 878052 w 7573213"/>
                  <a:gd name="connsiteY3807" fmla="*/ 2061134 h 5227624"/>
                  <a:gd name="connsiteX3808" fmla="*/ 881101 w 7573213"/>
                  <a:gd name="connsiteY3808" fmla="*/ 2060905 h 5227624"/>
                  <a:gd name="connsiteX3809" fmla="*/ 885825 w 7573213"/>
                  <a:gd name="connsiteY3809" fmla="*/ 2061286 h 5227624"/>
                  <a:gd name="connsiteX3810" fmla="*/ 889178 w 7573213"/>
                  <a:gd name="connsiteY3810" fmla="*/ 2066696 h 5227624"/>
                  <a:gd name="connsiteX3811" fmla="*/ 899388 w 7573213"/>
                  <a:gd name="connsiteY3811" fmla="*/ 2069059 h 5227624"/>
                  <a:gd name="connsiteX3812" fmla="*/ 904722 w 7573213"/>
                  <a:gd name="connsiteY3812" fmla="*/ 2072792 h 5227624"/>
                  <a:gd name="connsiteX3813" fmla="*/ 913333 w 7573213"/>
                  <a:gd name="connsiteY3813" fmla="*/ 2072640 h 5227624"/>
                  <a:gd name="connsiteX3814" fmla="*/ 916686 w 7573213"/>
                  <a:gd name="connsiteY3814" fmla="*/ 2074012 h 5227624"/>
                  <a:gd name="connsiteX3815" fmla="*/ 924001 w 7573213"/>
                  <a:gd name="connsiteY3815" fmla="*/ 2070887 h 5227624"/>
                  <a:gd name="connsiteX3816" fmla="*/ 931316 w 7573213"/>
                  <a:gd name="connsiteY3816" fmla="*/ 2069440 h 5227624"/>
                  <a:gd name="connsiteX3817" fmla="*/ 934288 w 7573213"/>
                  <a:gd name="connsiteY3817" fmla="*/ 2068068 h 5227624"/>
                  <a:gd name="connsiteX3818" fmla="*/ 937641 w 7573213"/>
                  <a:gd name="connsiteY3818" fmla="*/ 2065172 h 5227624"/>
                  <a:gd name="connsiteX3819" fmla="*/ 938784 w 7573213"/>
                  <a:gd name="connsiteY3819" fmla="*/ 2061744 h 5227624"/>
                  <a:gd name="connsiteX3820" fmla="*/ 939927 w 7573213"/>
                  <a:gd name="connsiteY3820" fmla="*/ 2059915 h 5227624"/>
                  <a:gd name="connsiteX3821" fmla="*/ 945642 w 7573213"/>
                  <a:gd name="connsiteY3821" fmla="*/ 2056943 h 5227624"/>
                  <a:gd name="connsiteX3822" fmla="*/ 957910 w 7573213"/>
                  <a:gd name="connsiteY3822" fmla="*/ 2046580 h 5227624"/>
                  <a:gd name="connsiteX3823" fmla="*/ 961034 w 7573213"/>
                  <a:gd name="connsiteY3823" fmla="*/ 2044827 h 5227624"/>
                  <a:gd name="connsiteX3824" fmla="*/ 970026 w 7573213"/>
                  <a:gd name="connsiteY3824" fmla="*/ 2041551 h 5227624"/>
                  <a:gd name="connsiteX3825" fmla="*/ 979322 w 7573213"/>
                  <a:gd name="connsiteY3825" fmla="*/ 2039874 h 5227624"/>
                  <a:gd name="connsiteX3826" fmla="*/ 989838 w 7573213"/>
                  <a:gd name="connsiteY3826" fmla="*/ 2036369 h 5227624"/>
                  <a:gd name="connsiteX3827" fmla="*/ 992810 w 7573213"/>
                  <a:gd name="connsiteY3827" fmla="*/ 2034388 h 5227624"/>
                  <a:gd name="connsiteX3828" fmla="*/ 1000963 w 7573213"/>
                  <a:gd name="connsiteY3828" fmla="*/ 2024177 h 5227624"/>
                  <a:gd name="connsiteX3829" fmla="*/ 1011098 w 7573213"/>
                  <a:gd name="connsiteY3829" fmla="*/ 2014347 h 5227624"/>
                  <a:gd name="connsiteX3830" fmla="*/ 1019403 w 7573213"/>
                  <a:gd name="connsiteY3830" fmla="*/ 2010766 h 5227624"/>
                  <a:gd name="connsiteX3831" fmla="*/ 1025728 w 7573213"/>
                  <a:gd name="connsiteY3831" fmla="*/ 2011451 h 5227624"/>
                  <a:gd name="connsiteX3832" fmla="*/ 1036015 w 7573213"/>
                  <a:gd name="connsiteY3832" fmla="*/ 2015414 h 5227624"/>
                  <a:gd name="connsiteX3833" fmla="*/ 1039597 w 7573213"/>
                  <a:gd name="connsiteY3833" fmla="*/ 2015566 h 5227624"/>
                  <a:gd name="connsiteX3834" fmla="*/ 1056742 w 7573213"/>
                  <a:gd name="connsiteY3834" fmla="*/ 2025853 h 5227624"/>
                  <a:gd name="connsiteX3835" fmla="*/ 1069010 w 7573213"/>
                  <a:gd name="connsiteY3835" fmla="*/ 2029663 h 5227624"/>
                  <a:gd name="connsiteX3836" fmla="*/ 1074496 w 7573213"/>
                  <a:gd name="connsiteY3836" fmla="*/ 2033092 h 5227624"/>
                  <a:gd name="connsiteX3837" fmla="*/ 1076706 w 7573213"/>
                  <a:gd name="connsiteY3837" fmla="*/ 2037588 h 5227624"/>
                  <a:gd name="connsiteX3838" fmla="*/ 1079602 w 7573213"/>
                  <a:gd name="connsiteY3838" fmla="*/ 2053438 h 5227624"/>
                  <a:gd name="connsiteX3839" fmla="*/ 1084554 w 7573213"/>
                  <a:gd name="connsiteY3839" fmla="*/ 2060067 h 5227624"/>
                  <a:gd name="connsiteX3840" fmla="*/ 1087374 w 7573213"/>
                  <a:gd name="connsiteY3840" fmla="*/ 2067839 h 5227624"/>
                  <a:gd name="connsiteX3841" fmla="*/ 1087831 w 7573213"/>
                  <a:gd name="connsiteY3841" fmla="*/ 2070811 h 5227624"/>
                  <a:gd name="connsiteX3842" fmla="*/ 1087222 w 7573213"/>
                  <a:gd name="connsiteY3842" fmla="*/ 2074316 h 5227624"/>
                  <a:gd name="connsiteX3843" fmla="*/ 1087145 w 7573213"/>
                  <a:gd name="connsiteY3843" fmla="*/ 2078889 h 5227624"/>
                  <a:gd name="connsiteX3844" fmla="*/ 1090041 w 7573213"/>
                  <a:gd name="connsiteY3844" fmla="*/ 2079498 h 5227624"/>
                  <a:gd name="connsiteX3845" fmla="*/ 1092174 w 7573213"/>
                  <a:gd name="connsiteY3845" fmla="*/ 2079346 h 5227624"/>
                  <a:gd name="connsiteX3846" fmla="*/ 1094613 w 7573213"/>
                  <a:gd name="connsiteY3846" fmla="*/ 2080336 h 5227624"/>
                  <a:gd name="connsiteX3847" fmla="*/ 1095756 w 7573213"/>
                  <a:gd name="connsiteY3847" fmla="*/ 2082013 h 5227624"/>
                  <a:gd name="connsiteX3848" fmla="*/ 1096823 w 7573213"/>
                  <a:gd name="connsiteY3848" fmla="*/ 2084527 h 5227624"/>
                  <a:gd name="connsiteX3849" fmla="*/ 1098271 w 7573213"/>
                  <a:gd name="connsiteY3849" fmla="*/ 2086432 h 5227624"/>
                  <a:gd name="connsiteX3850" fmla="*/ 1103529 w 7573213"/>
                  <a:gd name="connsiteY3850" fmla="*/ 2089480 h 5227624"/>
                  <a:gd name="connsiteX3851" fmla="*/ 1112444 w 7573213"/>
                  <a:gd name="connsiteY3851" fmla="*/ 2098929 h 5227624"/>
                  <a:gd name="connsiteX3852" fmla="*/ 1113129 w 7573213"/>
                  <a:gd name="connsiteY3852" fmla="*/ 2102587 h 5227624"/>
                  <a:gd name="connsiteX3853" fmla="*/ 1111377 w 7573213"/>
                  <a:gd name="connsiteY3853" fmla="*/ 2103120 h 5227624"/>
                  <a:gd name="connsiteX3854" fmla="*/ 1109929 w 7573213"/>
                  <a:gd name="connsiteY3854" fmla="*/ 2104416 h 5227624"/>
                  <a:gd name="connsiteX3855" fmla="*/ 1111377 w 7573213"/>
                  <a:gd name="connsiteY3855" fmla="*/ 2105635 h 5227624"/>
                  <a:gd name="connsiteX3856" fmla="*/ 1113282 w 7573213"/>
                  <a:gd name="connsiteY3856" fmla="*/ 2105482 h 5227624"/>
                  <a:gd name="connsiteX3857" fmla="*/ 1115644 w 7573213"/>
                  <a:gd name="connsiteY3857" fmla="*/ 2104416 h 5227624"/>
                  <a:gd name="connsiteX3858" fmla="*/ 1117397 w 7573213"/>
                  <a:gd name="connsiteY3858" fmla="*/ 2104111 h 5227624"/>
                  <a:gd name="connsiteX3859" fmla="*/ 1125245 w 7573213"/>
                  <a:gd name="connsiteY3859" fmla="*/ 2106854 h 5227624"/>
                  <a:gd name="connsiteX3860" fmla="*/ 1130656 w 7573213"/>
                  <a:gd name="connsiteY3860" fmla="*/ 2110359 h 5227624"/>
                  <a:gd name="connsiteX3861" fmla="*/ 1137209 w 7573213"/>
                  <a:gd name="connsiteY3861" fmla="*/ 2119884 h 5227624"/>
                  <a:gd name="connsiteX3862" fmla="*/ 1147648 w 7573213"/>
                  <a:gd name="connsiteY3862" fmla="*/ 2126361 h 5227624"/>
                  <a:gd name="connsiteX3863" fmla="*/ 1152677 w 7573213"/>
                  <a:gd name="connsiteY3863" fmla="*/ 2132305 h 5227624"/>
                  <a:gd name="connsiteX3864" fmla="*/ 1169137 w 7573213"/>
                  <a:gd name="connsiteY3864" fmla="*/ 2148002 h 5227624"/>
                  <a:gd name="connsiteX3865" fmla="*/ 1177595 w 7573213"/>
                  <a:gd name="connsiteY3865" fmla="*/ 2150821 h 5227624"/>
                  <a:gd name="connsiteX3866" fmla="*/ 1184377 w 7573213"/>
                  <a:gd name="connsiteY3866" fmla="*/ 2155774 h 5227624"/>
                  <a:gd name="connsiteX3867" fmla="*/ 1185062 w 7573213"/>
                  <a:gd name="connsiteY3867" fmla="*/ 2157298 h 5227624"/>
                  <a:gd name="connsiteX3868" fmla="*/ 1186891 w 7573213"/>
                  <a:gd name="connsiteY3868" fmla="*/ 2158365 h 5227624"/>
                  <a:gd name="connsiteX3869" fmla="*/ 1190549 w 7573213"/>
                  <a:gd name="connsiteY3869" fmla="*/ 2156841 h 5227624"/>
                  <a:gd name="connsiteX3870" fmla="*/ 1192987 w 7573213"/>
                  <a:gd name="connsiteY3870" fmla="*/ 2156308 h 5227624"/>
                  <a:gd name="connsiteX3871" fmla="*/ 1197483 w 7573213"/>
                  <a:gd name="connsiteY3871" fmla="*/ 2156765 h 5227624"/>
                  <a:gd name="connsiteX3872" fmla="*/ 1204951 w 7573213"/>
                  <a:gd name="connsiteY3872" fmla="*/ 2158899 h 5227624"/>
                  <a:gd name="connsiteX3873" fmla="*/ 1209370 w 7573213"/>
                  <a:gd name="connsiteY3873" fmla="*/ 2157908 h 5227624"/>
                  <a:gd name="connsiteX3874" fmla="*/ 1211885 w 7573213"/>
                  <a:gd name="connsiteY3874" fmla="*/ 2158746 h 5227624"/>
                  <a:gd name="connsiteX3875" fmla="*/ 1216762 w 7573213"/>
                  <a:gd name="connsiteY3875" fmla="*/ 2163547 h 5227624"/>
                  <a:gd name="connsiteX3876" fmla="*/ 1224077 w 7573213"/>
                  <a:gd name="connsiteY3876" fmla="*/ 2175434 h 5227624"/>
                  <a:gd name="connsiteX3877" fmla="*/ 1223924 w 7573213"/>
                  <a:gd name="connsiteY3877" fmla="*/ 2178101 h 5227624"/>
                  <a:gd name="connsiteX3878" fmla="*/ 1225143 w 7573213"/>
                  <a:gd name="connsiteY3878" fmla="*/ 2178939 h 5227624"/>
                  <a:gd name="connsiteX3879" fmla="*/ 1226134 w 7573213"/>
                  <a:gd name="connsiteY3879" fmla="*/ 2177415 h 5227624"/>
                  <a:gd name="connsiteX3880" fmla="*/ 1227887 w 7573213"/>
                  <a:gd name="connsiteY3880" fmla="*/ 2177720 h 5227624"/>
                  <a:gd name="connsiteX3881" fmla="*/ 1234135 w 7573213"/>
                  <a:gd name="connsiteY3881" fmla="*/ 2178101 h 5227624"/>
                  <a:gd name="connsiteX3882" fmla="*/ 1238784 w 7573213"/>
                  <a:gd name="connsiteY3882" fmla="*/ 2180463 h 5227624"/>
                  <a:gd name="connsiteX3883" fmla="*/ 1240003 w 7573213"/>
                  <a:gd name="connsiteY3883" fmla="*/ 2181911 h 5227624"/>
                  <a:gd name="connsiteX3884" fmla="*/ 1235354 w 7573213"/>
                  <a:gd name="connsiteY3884" fmla="*/ 2187778 h 5227624"/>
                  <a:gd name="connsiteX3885" fmla="*/ 1237031 w 7573213"/>
                  <a:gd name="connsiteY3885" fmla="*/ 2187778 h 5227624"/>
                  <a:gd name="connsiteX3886" fmla="*/ 1240003 w 7573213"/>
                  <a:gd name="connsiteY3886" fmla="*/ 2186254 h 5227624"/>
                  <a:gd name="connsiteX3887" fmla="*/ 1243813 w 7573213"/>
                  <a:gd name="connsiteY3887" fmla="*/ 2186559 h 5227624"/>
                  <a:gd name="connsiteX3888" fmla="*/ 1245870 w 7573213"/>
                  <a:gd name="connsiteY3888" fmla="*/ 2185721 h 5227624"/>
                  <a:gd name="connsiteX3889" fmla="*/ 1251890 w 7573213"/>
                  <a:gd name="connsiteY3889" fmla="*/ 2184578 h 5227624"/>
                  <a:gd name="connsiteX3890" fmla="*/ 1254785 w 7573213"/>
                  <a:gd name="connsiteY3890" fmla="*/ 2186331 h 5227624"/>
                  <a:gd name="connsiteX3891" fmla="*/ 1257300 w 7573213"/>
                  <a:gd name="connsiteY3891" fmla="*/ 2189759 h 5227624"/>
                  <a:gd name="connsiteX3892" fmla="*/ 1258900 w 7573213"/>
                  <a:gd name="connsiteY3892" fmla="*/ 2193646 h 5227624"/>
                  <a:gd name="connsiteX3893" fmla="*/ 1260424 w 7573213"/>
                  <a:gd name="connsiteY3893" fmla="*/ 2197837 h 5227624"/>
                  <a:gd name="connsiteX3894" fmla="*/ 1258214 w 7573213"/>
                  <a:gd name="connsiteY3894" fmla="*/ 2200961 h 5227624"/>
                  <a:gd name="connsiteX3895" fmla="*/ 1258138 w 7573213"/>
                  <a:gd name="connsiteY3895" fmla="*/ 2203018 h 5227624"/>
                  <a:gd name="connsiteX3896" fmla="*/ 1259053 w 7573213"/>
                  <a:gd name="connsiteY3896" fmla="*/ 2204085 h 5227624"/>
                  <a:gd name="connsiteX3897" fmla="*/ 1272388 w 7573213"/>
                  <a:gd name="connsiteY3897" fmla="*/ 2211781 h 5227624"/>
                  <a:gd name="connsiteX3898" fmla="*/ 1276121 w 7573213"/>
                  <a:gd name="connsiteY3898" fmla="*/ 2212619 h 5227624"/>
                  <a:gd name="connsiteX3899" fmla="*/ 1283665 w 7573213"/>
                  <a:gd name="connsiteY3899" fmla="*/ 2212543 h 5227624"/>
                  <a:gd name="connsiteX3900" fmla="*/ 1287780 w 7573213"/>
                  <a:gd name="connsiteY3900" fmla="*/ 2215363 h 5227624"/>
                  <a:gd name="connsiteX3901" fmla="*/ 1290523 w 7573213"/>
                  <a:gd name="connsiteY3901" fmla="*/ 2220849 h 5227624"/>
                  <a:gd name="connsiteX3902" fmla="*/ 1294104 w 7573213"/>
                  <a:gd name="connsiteY3902" fmla="*/ 2231822 h 5227624"/>
                  <a:gd name="connsiteX3903" fmla="*/ 1300658 w 7573213"/>
                  <a:gd name="connsiteY3903" fmla="*/ 2244090 h 5227624"/>
                  <a:gd name="connsiteX3904" fmla="*/ 1302487 w 7573213"/>
                  <a:gd name="connsiteY3904" fmla="*/ 2253767 h 5227624"/>
                  <a:gd name="connsiteX3905" fmla="*/ 1303858 w 7573213"/>
                  <a:gd name="connsiteY3905" fmla="*/ 2258949 h 5227624"/>
                  <a:gd name="connsiteX3906" fmla="*/ 1307821 w 7573213"/>
                  <a:gd name="connsiteY3906" fmla="*/ 2262683 h 5227624"/>
                  <a:gd name="connsiteX3907" fmla="*/ 1307287 w 7573213"/>
                  <a:gd name="connsiteY3907" fmla="*/ 2270836 h 5227624"/>
                  <a:gd name="connsiteX3908" fmla="*/ 1302258 w 7573213"/>
                  <a:gd name="connsiteY3908" fmla="*/ 2271827 h 5227624"/>
                  <a:gd name="connsiteX3909" fmla="*/ 1298677 w 7573213"/>
                  <a:gd name="connsiteY3909" fmla="*/ 2272894 h 5227624"/>
                  <a:gd name="connsiteX3910" fmla="*/ 1296848 w 7573213"/>
                  <a:gd name="connsiteY3910" fmla="*/ 2274722 h 5227624"/>
                  <a:gd name="connsiteX3911" fmla="*/ 1295019 w 7573213"/>
                  <a:gd name="connsiteY3911" fmla="*/ 2277313 h 5227624"/>
                  <a:gd name="connsiteX3912" fmla="*/ 1296009 w 7573213"/>
                  <a:gd name="connsiteY3912" fmla="*/ 2283181 h 5227624"/>
                  <a:gd name="connsiteX3913" fmla="*/ 1292809 w 7573213"/>
                  <a:gd name="connsiteY3913" fmla="*/ 2291258 h 5227624"/>
                  <a:gd name="connsiteX3914" fmla="*/ 1288085 w 7573213"/>
                  <a:gd name="connsiteY3914" fmla="*/ 2293011 h 5227624"/>
                  <a:gd name="connsiteX3915" fmla="*/ 1285875 w 7573213"/>
                  <a:gd name="connsiteY3915" fmla="*/ 2296897 h 5227624"/>
                  <a:gd name="connsiteX3916" fmla="*/ 1286027 w 7573213"/>
                  <a:gd name="connsiteY3916" fmla="*/ 2303145 h 5227624"/>
                  <a:gd name="connsiteX3917" fmla="*/ 1289075 w 7573213"/>
                  <a:gd name="connsiteY3917" fmla="*/ 2307412 h 5227624"/>
                  <a:gd name="connsiteX3918" fmla="*/ 1301877 w 7573213"/>
                  <a:gd name="connsiteY3918" fmla="*/ 2307260 h 5227624"/>
                  <a:gd name="connsiteX3919" fmla="*/ 1303934 w 7573213"/>
                  <a:gd name="connsiteY3919" fmla="*/ 2303907 h 5227624"/>
                  <a:gd name="connsiteX3920" fmla="*/ 1305306 w 7573213"/>
                  <a:gd name="connsiteY3920" fmla="*/ 2300859 h 5227624"/>
                  <a:gd name="connsiteX3921" fmla="*/ 1310640 w 7573213"/>
                  <a:gd name="connsiteY3921" fmla="*/ 2293620 h 5227624"/>
                  <a:gd name="connsiteX3922" fmla="*/ 1320851 w 7573213"/>
                  <a:gd name="connsiteY3922" fmla="*/ 2286457 h 5227624"/>
                  <a:gd name="connsiteX3923" fmla="*/ 1321994 w 7573213"/>
                  <a:gd name="connsiteY3923" fmla="*/ 2282724 h 5227624"/>
                  <a:gd name="connsiteX3924" fmla="*/ 1321384 w 7573213"/>
                  <a:gd name="connsiteY3924" fmla="*/ 2272817 h 5227624"/>
                  <a:gd name="connsiteX3925" fmla="*/ 1323594 w 7573213"/>
                  <a:gd name="connsiteY3925" fmla="*/ 2269007 h 5227624"/>
                  <a:gd name="connsiteX3926" fmla="*/ 1329004 w 7573213"/>
                  <a:gd name="connsiteY3926" fmla="*/ 2264969 h 5227624"/>
                  <a:gd name="connsiteX3927" fmla="*/ 1336548 w 7573213"/>
                  <a:gd name="connsiteY3927" fmla="*/ 2262759 h 5227624"/>
                  <a:gd name="connsiteX3928" fmla="*/ 1342263 w 7573213"/>
                  <a:gd name="connsiteY3928" fmla="*/ 2263674 h 5227624"/>
                  <a:gd name="connsiteX3929" fmla="*/ 1345235 w 7573213"/>
                  <a:gd name="connsiteY3929" fmla="*/ 2260092 h 5227624"/>
                  <a:gd name="connsiteX3930" fmla="*/ 1343253 w 7573213"/>
                  <a:gd name="connsiteY3930" fmla="*/ 2253920 h 5227624"/>
                  <a:gd name="connsiteX3931" fmla="*/ 1342873 w 7573213"/>
                  <a:gd name="connsiteY3931" fmla="*/ 2242871 h 5227624"/>
                  <a:gd name="connsiteX3932" fmla="*/ 1338453 w 7573213"/>
                  <a:gd name="connsiteY3932" fmla="*/ 2238375 h 5227624"/>
                  <a:gd name="connsiteX3933" fmla="*/ 1331671 w 7573213"/>
                  <a:gd name="connsiteY3933" fmla="*/ 2234032 h 5227624"/>
                  <a:gd name="connsiteX3934" fmla="*/ 1322832 w 7573213"/>
                  <a:gd name="connsiteY3934" fmla="*/ 2231289 h 5227624"/>
                  <a:gd name="connsiteX3935" fmla="*/ 1319936 w 7573213"/>
                  <a:gd name="connsiteY3935" fmla="*/ 2226336 h 5227624"/>
                  <a:gd name="connsiteX3936" fmla="*/ 1320241 w 7573213"/>
                  <a:gd name="connsiteY3936" fmla="*/ 2221306 h 5227624"/>
                  <a:gd name="connsiteX3937" fmla="*/ 1325651 w 7573213"/>
                  <a:gd name="connsiteY3937" fmla="*/ 2208733 h 5227624"/>
                  <a:gd name="connsiteX3938" fmla="*/ 1330985 w 7573213"/>
                  <a:gd name="connsiteY3938" fmla="*/ 2200123 h 5227624"/>
                  <a:gd name="connsiteX3939" fmla="*/ 1335710 w 7573213"/>
                  <a:gd name="connsiteY3939" fmla="*/ 2194179 h 5227624"/>
                  <a:gd name="connsiteX3940" fmla="*/ 1339672 w 7573213"/>
                  <a:gd name="connsiteY3940" fmla="*/ 2191664 h 5227624"/>
                  <a:gd name="connsiteX3941" fmla="*/ 1345464 w 7573213"/>
                  <a:gd name="connsiteY3941" fmla="*/ 2192198 h 5227624"/>
                  <a:gd name="connsiteX3942" fmla="*/ 1346835 w 7573213"/>
                  <a:gd name="connsiteY3942" fmla="*/ 2192884 h 5227624"/>
                  <a:gd name="connsiteX3943" fmla="*/ 1348130 w 7573213"/>
                  <a:gd name="connsiteY3943" fmla="*/ 2195094 h 5227624"/>
                  <a:gd name="connsiteX3944" fmla="*/ 1348435 w 7573213"/>
                  <a:gd name="connsiteY3944" fmla="*/ 2196846 h 5227624"/>
                  <a:gd name="connsiteX3945" fmla="*/ 1353845 w 7573213"/>
                  <a:gd name="connsiteY3945" fmla="*/ 2199589 h 5227624"/>
                  <a:gd name="connsiteX3946" fmla="*/ 1356969 w 7573213"/>
                  <a:gd name="connsiteY3946" fmla="*/ 2200656 h 5227624"/>
                  <a:gd name="connsiteX3947" fmla="*/ 1371981 w 7573213"/>
                  <a:gd name="connsiteY3947" fmla="*/ 2202256 h 5227624"/>
                  <a:gd name="connsiteX3948" fmla="*/ 1380287 w 7573213"/>
                  <a:gd name="connsiteY3948" fmla="*/ 2217801 h 5227624"/>
                  <a:gd name="connsiteX3949" fmla="*/ 1385697 w 7573213"/>
                  <a:gd name="connsiteY3949" fmla="*/ 2221611 h 5227624"/>
                  <a:gd name="connsiteX3950" fmla="*/ 1390498 w 7573213"/>
                  <a:gd name="connsiteY3950" fmla="*/ 2223059 h 5227624"/>
                  <a:gd name="connsiteX3951" fmla="*/ 1392479 w 7573213"/>
                  <a:gd name="connsiteY3951" fmla="*/ 2219325 h 5227624"/>
                  <a:gd name="connsiteX3952" fmla="*/ 1393546 w 7573213"/>
                  <a:gd name="connsiteY3952" fmla="*/ 2215515 h 5227624"/>
                  <a:gd name="connsiteX3953" fmla="*/ 1396060 w 7573213"/>
                  <a:gd name="connsiteY3953" fmla="*/ 2210181 h 5227624"/>
                  <a:gd name="connsiteX3954" fmla="*/ 1395069 w 7573213"/>
                  <a:gd name="connsiteY3954" fmla="*/ 2204923 h 5227624"/>
                  <a:gd name="connsiteX3955" fmla="*/ 1389964 w 7573213"/>
                  <a:gd name="connsiteY3955" fmla="*/ 2198142 h 5227624"/>
                  <a:gd name="connsiteX3956" fmla="*/ 1378610 w 7573213"/>
                  <a:gd name="connsiteY3956" fmla="*/ 2189379 h 5227624"/>
                  <a:gd name="connsiteX3957" fmla="*/ 1375486 w 7573213"/>
                  <a:gd name="connsiteY3957" fmla="*/ 2185187 h 5227624"/>
                  <a:gd name="connsiteX3958" fmla="*/ 1356817 w 7573213"/>
                  <a:gd name="connsiteY3958" fmla="*/ 2176806 h 5227624"/>
                  <a:gd name="connsiteX3959" fmla="*/ 1349121 w 7573213"/>
                  <a:gd name="connsiteY3959" fmla="*/ 2170633 h 5227624"/>
                  <a:gd name="connsiteX3960" fmla="*/ 1342492 w 7573213"/>
                  <a:gd name="connsiteY3960" fmla="*/ 2166671 h 5227624"/>
                  <a:gd name="connsiteX3961" fmla="*/ 1321079 w 7573213"/>
                  <a:gd name="connsiteY3961" fmla="*/ 2158899 h 5227624"/>
                  <a:gd name="connsiteX3962" fmla="*/ 1300201 w 7573213"/>
                  <a:gd name="connsiteY3962" fmla="*/ 2149602 h 5227624"/>
                  <a:gd name="connsiteX3963" fmla="*/ 1295857 w 7573213"/>
                  <a:gd name="connsiteY3963" fmla="*/ 2146097 h 5227624"/>
                  <a:gd name="connsiteX3964" fmla="*/ 1296314 w 7573213"/>
                  <a:gd name="connsiteY3964" fmla="*/ 2141068 h 5227624"/>
                  <a:gd name="connsiteX3965" fmla="*/ 1301039 w 7573213"/>
                  <a:gd name="connsiteY3965" fmla="*/ 2137410 h 5227624"/>
                  <a:gd name="connsiteX3966" fmla="*/ 1305534 w 7573213"/>
                  <a:gd name="connsiteY3966" fmla="*/ 2134743 h 5227624"/>
                  <a:gd name="connsiteX3967" fmla="*/ 1307058 w 7573213"/>
                  <a:gd name="connsiteY3967" fmla="*/ 2132229 h 5227624"/>
                  <a:gd name="connsiteX3968" fmla="*/ 1306144 w 7573213"/>
                  <a:gd name="connsiteY3968" fmla="*/ 2128419 h 5227624"/>
                  <a:gd name="connsiteX3969" fmla="*/ 1302106 w 7573213"/>
                  <a:gd name="connsiteY3969" fmla="*/ 2126971 h 5227624"/>
                  <a:gd name="connsiteX3970" fmla="*/ 1298296 w 7573213"/>
                  <a:gd name="connsiteY3970" fmla="*/ 2126437 h 5227624"/>
                  <a:gd name="connsiteX3971" fmla="*/ 1276655 w 7573213"/>
                  <a:gd name="connsiteY3971" fmla="*/ 2127580 h 5227624"/>
                  <a:gd name="connsiteX3972" fmla="*/ 1267511 w 7573213"/>
                  <a:gd name="connsiteY3972" fmla="*/ 2126666 h 5227624"/>
                  <a:gd name="connsiteX3973" fmla="*/ 1255776 w 7573213"/>
                  <a:gd name="connsiteY3973" fmla="*/ 2121256 h 5227624"/>
                  <a:gd name="connsiteX3974" fmla="*/ 1243127 w 7573213"/>
                  <a:gd name="connsiteY3974" fmla="*/ 2112340 h 5227624"/>
                  <a:gd name="connsiteX3975" fmla="*/ 1229259 w 7573213"/>
                  <a:gd name="connsiteY3975" fmla="*/ 2100224 h 5227624"/>
                  <a:gd name="connsiteX3976" fmla="*/ 1222629 w 7573213"/>
                  <a:gd name="connsiteY3976" fmla="*/ 2091766 h 5227624"/>
                  <a:gd name="connsiteX3977" fmla="*/ 1219276 w 7573213"/>
                  <a:gd name="connsiteY3977" fmla="*/ 2084299 h 5227624"/>
                  <a:gd name="connsiteX3978" fmla="*/ 1214628 w 7573213"/>
                  <a:gd name="connsiteY3978" fmla="*/ 2068906 h 5227624"/>
                  <a:gd name="connsiteX3979" fmla="*/ 1210284 w 7573213"/>
                  <a:gd name="connsiteY3979" fmla="*/ 2059153 h 5227624"/>
                  <a:gd name="connsiteX3980" fmla="*/ 1205332 w 7573213"/>
                  <a:gd name="connsiteY3980" fmla="*/ 2050694 h 5227624"/>
                  <a:gd name="connsiteX3981" fmla="*/ 1203122 w 7573213"/>
                  <a:gd name="connsiteY3981" fmla="*/ 2048789 h 5227624"/>
                  <a:gd name="connsiteX3982" fmla="*/ 1194892 w 7573213"/>
                  <a:gd name="connsiteY3982" fmla="*/ 2045361 h 5227624"/>
                  <a:gd name="connsiteX3983" fmla="*/ 1179881 w 7573213"/>
                  <a:gd name="connsiteY3983" fmla="*/ 2034311 h 5227624"/>
                  <a:gd name="connsiteX3984" fmla="*/ 1171423 w 7573213"/>
                  <a:gd name="connsiteY3984" fmla="*/ 2030882 h 5227624"/>
                  <a:gd name="connsiteX3985" fmla="*/ 1163574 w 7573213"/>
                  <a:gd name="connsiteY3985" fmla="*/ 2024329 h 5227624"/>
                  <a:gd name="connsiteX3986" fmla="*/ 1160069 w 7573213"/>
                  <a:gd name="connsiteY3986" fmla="*/ 2020062 h 5227624"/>
                  <a:gd name="connsiteX3987" fmla="*/ 1156487 w 7573213"/>
                  <a:gd name="connsiteY3987" fmla="*/ 2010385 h 5227624"/>
                  <a:gd name="connsiteX3988" fmla="*/ 1154278 w 7573213"/>
                  <a:gd name="connsiteY3988" fmla="*/ 1996516 h 5227624"/>
                  <a:gd name="connsiteX3989" fmla="*/ 1155497 w 7573213"/>
                  <a:gd name="connsiteY3989" fmla="*/ 1991335 h 5227624"/>
                  <a:gd name="connsiteX3990" fmla="*/ 1157097 w 7573213"/>
                  <a:gd name="connsiteY3990" fmla="*/ 1991335 h 5227624"/>
                  <a:gd name="connsiteX3991" fmla="*/ 1159612 w 7573213"/>
                  <a:gd name="connsiteY3991" fmla="*/ 1992935 h 5227624"/>
                  <a:gd name="connsiteX3992" fmla="*/ 1162659 w 7573213"/>
                  <a:gd name="connsiteY3992" fmla="*/ 1990725 h 5227624"/>
                  <a:gd name="connsiteX3993" fmla="*/ 1163955 w 7573213"/>
                  <a:gd name="connsiteY3993" fmla="*/ 1988134 h 5227624"/>
                  <a:gd name="connsiteX3994" fmla="*/ 1164946 w 7573213"/>
                  <a:gd name="connsiteY3994" fmla="*/ 1984934 h 5227624"/>
                  <a:gd name="connsiteX3995" fmla="*/ 1159916 w 7573213"/>
                  <a:gd name="connsiteY3995" fmla="*/ 1981505 h 5227624"/>
                  <a:gd name="connsiteX3996" fmla="*/ 1155802 w 7573213"/>
                  <a:gd name="connsiteY3996" fmla="*/ 1973580 h 5227624"/>
                  <a:gd name="connsiteX3997" fmla="*/ 1153439 w 7573213"/>
                  <a:gd name="connsiteY3997" fmla="*/ 1971980 h 5227624"/>
                  <a:gd name="connsiteX3998" fmla="*/ 1154354 w 7573213"/>
                  <a:gd name="connsiteY3998" fmla="*/ 1965884 h 5227624"/>
                  <a:gd name="connsiteX3999" fmla="*/ 1155344 w 7573213"/>
                  <a:gd name="connsiteY3999" fmla="*/ 1962226 h 5227624"/>
                  <a:gd name="connsiteX4000" fmla="*/ 1158392 w 7573213"/>
                  <a:gd name="connsiteY4000" fmla="*/ 1960016 h 5227624"/>
                  <a:gd name="connsiteX4001" fmla="*/ 1163726 w 7573213"/>
                  <a:gd name="connsiteY4001" fmla="*/ 1957426 h 5227624"/>
                  <a:gd name="connsiteX4002" fmla="*/ 1165479 w 7573213"/>
                  <a:gd name="connsiteY4002" fmla="*/ 1957502 h 5227624"/>
                  <a:gd name="connsiteX4003" fmla="*/ 1161440 w 7573213"/>
                  <a:gd name="connsiteY4003" fmla="*/ 1961159 h 5227624"/>
                  <a:gd name="connsiteX4004" fmla="*/ 1163955 w 7573213"/>
                  <a:gd name="connsiteY4004" fmla="*/ 1961464 h 5227624"/>
                  <a:gd name="connsiteX4005" fmla="*/ 1168374 w 7573213"/>
                  <a:gd name="connsiteY4005" fmla="*/ 1959712 h 5227624"/>
                  <a:gd name="connsiteX4006" fmla="*/ 1174166 w 7573213"/>
                  <a:gd name="connsiteY4006" fmla="*/ 1957502 h 5227624"/>
                  <a:gd name="connsiteX4007" fmla="*/ 1179652 w 7573213"/>
                  <a:gd name="connsiteY4007" fmla="*/ 1954378 h 5227624"/>
                  <a:gd name="connsiteX4008" fmla="*/ 1184605 w 7573213"/>
                  <a:gd name="connsiteY4008" fmla="*/ 1953082 h 5227624"/>
                  <a:gd name="connsiteX4009" fmla="*/ 1188110 w 7573213"/>
                  <a:gd name="connsiteY4009" fmla="*/ 1950187 h 5227624"/>
                  <a:gd name="connsiteX4010" fmla="*/ 1189482 w 7573213"/>
                  <a:gd name="connsiteY4010" fmla="*/ 1947824 h 5227624"/>
                  <a:gd name="connsiteX4011" fmla="*/ 1191387 w 7573213"/>
                  <a:gd name="connsiteY4011" fmla="*/ 1946681 h 5227624"/>
                  <a:gd name="connsiteX4012" fmla="*/ 1201445 w 7573213"/>
                  <a:gd name="connsiteY4012" fmla="*/ 1949577 h 5227624"/>
                  <a:gd name="connsiteX4013" fmla="*/ 1205027 w 7573213"/>
                  <a:gd name="connsiteY4013" fmla="*/ 1946681 h 5227624"/>
                  <a:gd name="connsiteX4014" fmla="*/ 1207770 w 7573213"/>
                  <a:gd name="connsiteY4014" fmla="*/ 1946681 h 5227624"/>
                  <a:gd name="connsiteX4015" fmla="*/ 1213790 w 7573213"/>
                  <a:gd name="connsiteY4015" fmla="*/ 1953539 h 5227624"/>
                  <a:gd name="connsiteX4016" fmla="*/ 1211351 w 7573213"/>
                  <a:gd name="connsiteY4016" fmla="*/ 1955444 h 5227624"/>
                  <a:gd name="connsiteX4017" fmla="*/ 1208151 w 7573213"/>
                  <a:gd name="connsiteY4017" fmla="*/ 1957959 h 5227624"/>
                  <a:gd name="connsiteX4018" fmla="*/ 1205865 w 7573213"/>
                  <a:gd name="connsiteY4018" fmla="*/ 1958797 h 5227624"/>
                  <a:gd name="connsiteX4019" fmla="*/ 1203503 w 7573213"/>
                  <a:gd name="connsiteY4019" fmla="*/ 1960474 h 5227624"/>
                  <a:gd name="connsiteX4020" fmla="*/ 1206779 w 7573213"/>
                  <a:gd name="connsiteY4020" fmla="*/ 1972437 h 5227624"/>
                  <a:gd name="connsiteX4021" fmla="*/ 1207237 w 7573213"/>
                  <a:gd name="connsiteY4021" fmla="*/ 1975637 h 5227624"/>
                  <a:gd name="connsiteX4022" fmla="*/ 1207846 w 7573213"/>
                  <a:gd name="connsiteY4022" fmla="*/ 1978228 h 5227624"/>
                  <a:gd name="connsiteX4023" fmla="*/ 1212189 w 7573213"/>
                  <a:gd name="connsiteY4023" fmla="*/ 1983791 h 5227624"/>
                  <a:gd name="connsiteX4024" fmla="*/ 1216838 w 7573213"/>
                  <a:gd name="connsiteY4024" fmla="*/ 1991106 h 5227624"/>
                  <a:gd name="connsiteX4025" fmla="*/ 1218286 w 7573213"/>
                  <a:gd name="connsiteY4025" fmla="*/ 1991487 h 5227624"/>
                  <a:gd name="connsiteX4026" fmla="*/ 1220876 w 7573213"/>
                  <a:gd name="connsiteY4026" fmla="*/ 1991182 h 5227624"/>
                  <a:gd name="connsiteX4027" fmla="*/ 1223848 w 7573213"/>
                  <a:gd name="connsiteY4027" fmla="*/ 1986839 h 5227624"/>
                  <a:gd name="connsiteX4028" fmla="*/ 1225677 w 7573213"/>
                  <a:gd name="connsiteY4028" fmla="*/ 1983562 h 5227624"/>
                  <a:gd name="connsiteX4029" fmla="*/ 1231392 w 7573213"/>
                  <a:gd name="connsiteY4029" fmla="*/ 1975866 h 5227624"/>
                  <a:gd name="connsiteX4030" fmla="*/ 1232611 w 7573213"/>
                  <a:gd name="connsiteY4030" fmla="*/ 1969999 h 5227624"/>
                  <a:gd name="connsiteX4031" fmla="*/ 1234364 w 7573213"/>
                  <a:gd name="connsiteY4031" fmla="*/ 1967332 h 5227624"/>
                  <a:gd name="connsiteX4032" fmla="*/ 1237183 w 7573213"/>
                  <a:gd name="connsiteY4032" fmla="*/ 1967179 h 5227624"/>
                  <a:gd name="connsiteX4033" fmla="*/ 1243508 w 7573213"/>
                  <a:gd name="connsiteY4033" fmla="*/ 1969237 h 5227624"/>
                  <a:gd name="connsiteX4034" fmla="*/ 1246708 w 7573213"/>
                  <a:gd name="connsiteY4034" fmla="*/ 1972818 h 5227624"/>
                  <a:gd name="connsiteX4035" fmla="*/ 1255319 w 7573213"/>
                  <a:gd name="connsiteY4035" fmla="*/ 1979524 h 5227624"/>
                  <a:gd name="connsiteX4036" fmla="*/ 1257300 w 7573213"/>
                  <a:gd name="connsiteY4036" fmla="*/ 1984781 h 5227624"/>
                  <a:gd name="connsiteX4037" fmla="*/ 1256462 w 7573213"/>
                  <a:gd name="connsiteY4037" fmla="*/ 1992021 h 5227624"/>
                  <a:gd name="connsiteX4038" fmla="*/ 1256919 w 7573213"/>
                  <a:gd name="connsiteY4038" fmla="*/ 1997278 h 5227624"/>
                  <a:gd name="connsiteX4039" fmla="*/ 1260196 w 7573213"/>
                  <a:gd name="connsiteY4039" fmla="*/ 2002231 h 5227624"/>
                  <a:gd name="connsiteX4040" fmla="*/ 1271397 w 7573213"/>
                  <a:gd name="connsiteY4040" fmla="*/ 2012594 h 5227624"/>
                  <a:gd name="connsiteX4041" fmla="*/ 1275740 w 7573213"/>
                  <a:gd name="connsiteY4041" fmla="*/ 2015185 h 5227624"/>
                  <a:gd name="connsiteX4042" fmla="*/ 1279169 w 7573213"/>
                  <a:gd name="connsiteY4042" fmla="*/ 2017852 h 5227624"/>
                  <a:gd name="connsiteX4043" fmla="*/ 1275283 w 7573213"/>
                  <a:gd name="connsiteY4043" fmla="*/ 2017014 h 5227624"/>
                  <a:gd name="connsiteX4044" fmla="*/ 1272007 w 7573213"/>
                  <a:gd name="connsiteY4044" fmla="*/ 2017014 h 5227624"/>
                  <a:gd name="connsiteX4045" fmla="*/ 1269949 w 7573213"/>
                  <a:gd name="connsiteY4045" fmla="*/ 2017852 h 5227624"/>
                  <a:gd name="connsiteX4046" fmla="*/ 1268120 w 7573213"/>
                  <a:gd name="connsiteY4046" fmla="*/ 2017776 h 5227624"/>
                  <a:gd name="connsiteX4047" fmla="*/ 1265758 w 7573213"/>
                  <a:gd name="connsiteY4047" fmla="*/ 2018538 h 5227624"/>
                  <a:gd name="connsiteX4048" fmla="*/ 1268197 w 7573213"/>
                  <a:gd name="connsiteY4048" fmla="*/ 2022501 h 5227624"/>
                  <a:gd name="connsiteX4049" fmla="*/ 1280312 w 7573213"/>
                  <a:gd name="connsiteY4049" fmla="*/ 2034921 h 5227624"/>
                  <a:gd name="connsiteX4050" fmla="*/ 1286332 w 7573213"/>
                  <a:gd name="connsiteY4050" fmla="*/ 2039493 h 5227624"/>
                  <a:gd name="connsiteX4051" fmla="*/ 1292733 w 7573213"/>
                  <a:gd name="connsiteY4051" fmla="*/ 2042998 h 5227624"/>
                  <a:gd name="connsiteX4052" fmla="*/ 1297457 w 7573213"/>
                  <a:gd name="connsiteY4052" fmla="*/ 2046732 h 5227624"/>
                  <a:gd name="connsiteX4053" fmla="*/ 1297762 w 7573213"/>
                  <a:gd name="connsiteY4053" fmla="*/ 2049018 h 5227624"/>
                  <a:gd name="connsiteX4054" fmla="*/ 1297457 w 7573213"/>
                  <a:gd name="connsiteY4054" fmla="*/ 2050771 h 5227624"/>
                  <a:gd name="connsiteX4055" fmla="*/ 1299134 w 7573213"/>
                  <a:gd name="connsiteY4055" fmla="*/ 2053133 h 5227624"/>
                  <a:gd name="connsiteX4056" fmla="*/ 1301496 w 7573213"/>
                  <a:gd name="connsiteY4056" fmla="*/ 2053819 h 5227624"/>
                  <a:gd name="connsiteX4057" fmla="*/ 1304773 w 7573213"/>
                  <a:gd name="connsiteY4057" fmla="*/ 2053742 h 5227624"/>
                  <a:gd name="connsiteX4058" fmla="*/ 1310107 w 7573213"/>
                  <a:gd name="connsiteY4058" fmla="*/ 2052523 h 5227624"/>
                  <a:gd name="connsiteX4059" fmla="*/ 1314984 w 7573213"/>
                  <a:gd name="connsiteY4059" fmla="*/ 2051990 h 5227624"/>
                  <a:gd name="connsiteX4060" fmla="*/ 1322984 w 7573213"/>
                  <a:gd name="connsiteY4060" fmla="*/ 2055724 h 5227624"/>
                  <a:gd name="connsiteX4061" fmla="*/ 1334719 w 7573213"/>
                  <a:gd name="connsiteY4061" fmla="*/ 2059076 h 5227624"/>
                  <a:gd name="connsiteX4062" fmla="*/ 1343482 w 7573213"/>
                  <a:gd name="connsiteY4062" fmla="*/ 2067535 h 5227624"/>
                  <a:gd name="connsiteX4063" fmla="*/ 1351254 w 7573213"/>
                  <a:gd name="connsiteY4063" fmla="*/ 2072031 h 5227624"/>
                  <a:gd name="connsiteX4064" fmla="*/ 1359332 w 7573213"/>
                  <a:gd name="connsiteY4064" fmla="*/ 2079117 h 5227624"/>
                  <a:gd name="connsiteX4065" fmla="*/ 1361161 w 7573213"/>
                  <a:gd name="connsiteY4065" fmla="*/ 2080260 h 5227624"/>
                  <a:gd name="connsiteX4066" fmla="*/ 1364361 w 7573213"/>
                  <a:gd name="connsiteY4066" fmla="*/ 2082165 h 5227624"/>
                  <a:gd name="connsiteX4067" fmla="*/ 1366494 w 7573213"/>
                  <a:gd name="connsiteY4067" fmla="*/ 2084299 h 5227624"/>
                  <a:gd name="connsiteX4068" fmla="*/ 1346987 w 7573213"/>
                  <a:gd name="connsiteY4068" fmla="*/ 2076145 h 5227624"/>
                  <a:gd name="connsiteX4069" fmla="*/ 1343406 w 7573213"/>
                  <a:gd name="connsiteY4069" fmla="*/ 2076145 h 5227624"/>
                  <a:gd name="connsiteX4070" fmla="*/ 1340282 w 7573213"/>
                  <a:gd name="connsiteY4070" fmla="*/ 2076679 h 5227624"/>
                  <a:gd name="connsiteX4071" fmla="*/ 1348435 w 7573213"/>
                  <a:gd name="connsiteY4071" fmla="*/ 2078812 h 5227624"/>
                  <a:gd name="connsiteX4072" fmla="*/ 1361161 w 7573213"/>
                  <a:gd name="connsiteY4072" fmla="*/ 2084908 h 5227624"/>
                  <a:gd name="connsiteX4073" fmla="*/ 1370381 w 7573213"/>
                  <a:gd name="connsiteY4073" fmla="*/ 2086737 h 5227624"/>
                  <a:gd name="connsiteX4074" fmla="*/ 1383411 w 7573213"/>
                  <a:gd name="connsiteY4074" fmla="*/ 2094357 h 5227624"/>
                  <a:gd name="connsiteX4075" fmla="*/ 1390117 w 7573213"/>
                  <a:gd name="connsiteY4075" fmla="*/ 2099234 h 5227624"/>
                  <a:gd name="connsiteX4076" fmla="*/ 1397279 w 7573213"/>
                  <a:gd name="connsiteY4076" fmla="*/ 2103654 h 5227624"/>
                  <a:gd name="connsiteX4077" fmla="*/ 1398651 w 7573213"/>
                  <a:gd name="connsiteY4077" fmla="*/ 2103882 h 5227624"/>
                  <a:gd name="connsiteX4078" fmla="*/ 1400175 w 7573213"/>
                  <a:gd name="connsiteY4078" fmla="*/ 2103120 h 5227624"/>
                  <a:gd name="connsiteX4079" fmla="*/ 1402308 w 7573213"/>
                  <a:gd name="connsiteY4079" fmla="*/ 2103196 h 5227624"/>
                  <a:gd name="connsiteX4080" fmla="*/ 1401775 w 7573213"/>
                  <a:gd name="connsiteY4080" fmla="*/ 2104111 h 5227624"/>
                  <a:gd name="connsiteX4081" fmla="*/ 1401242 w 7573213"/>
                  <a:gd name="connsiteY4081" fmla="*/ 2105254 h 5227624"/>
                  <a:gd name="connsiteX4082" fmla="*/ 1401775 w 7573213"/>
                  <a:gd name="connsiteY4082" fmla="*/ 2106168 h 5227624"/>
                  <a:gd name="connsiteX4083" fmla="*/ 1411910 w 7573213"/>
                  <a:gd name="connsiteY4083" fmla="*/ 2112112 h 5227624"/>
                  <a:gd name="connsiteX4084" fmla="*/ 1420749 w 7573213"/>
                  <a:gd name="connsiteY4084" fmla="*/ 2120875 h 5227624"/>
                  <a:gd name="connsiteX4085" fmla="*/ 1423187 w 7573213"/>
                  <a:gd name="connsiteY4085" fmla="*/ 2126056 h 5227624"/>
                  <a:gd name="connsiteX4086" fmla="*/ 1429284 w 7573213"/>
                  <a:gd name="connsiteY4086" fmla="*/ 2129638 h 5227624"/>
                  <a:gd name="connsiteX4087" fmla="*/ 1434160 w 7573213"/>
                  <a:gd name="connsiteY4087" fmla="*/ 2130247 h 5227624"/>
                  <a:gd name="connsiteX4088" fmla="*/ 1438427 w 7573213"/>
                  <a:gd name="connsiteY4088" fmla="*/ 2133448 h 5227624"/>
                  <a:gd name="connsiteX4089" fmla="*/ 1438275 w 7573213"/>
                  <a:gd name="connsiteY4089" fmla="*/ 2140153 h 5227624"/>
                  <a:gd name="connsiteX4090" fmla="*/ 1437132 w 7573213"/>
                  <a:gd name="connsiteY4090" fmla="*/ 2142211 h 5227624"/>
                  <a:gd name="connsiteX4091" fmla="*/ 1435227 w 7573213"/>
                  <a:gd name="connsiteY4091" fmla="*/ 2143735 h 5227624"/>
                  <a:gd name="connsiteX4092" fmla="*/ 1433094 w 7573213"/>
                  <a:gd name="connsiteY4092" fmla="*/ 2150059 h 5227624"/>
                  <a:gd name="connsiteX4093" fmla="*/ 1433551 w 7573213"/>
                  <a:gd name="connsiteY4093" fmla="*/ 2154860 h 5227624"/>
                  <a:gd name="connsiteX4094" fmla="*/ 1434617 w 7573213"/>
                  <a:gd name="connsiteY4094" fmla="*/ 2158670 h 5227624"/>
                  <a:gd name="connsiteX4095" fmla="*/ 1433627 w 7573213"/>
                  <a:gd name="connsiteY4095" fmla="*/ 2164690 h 5227624"/>
                  <a:gd name="connsiteX4096" fmla="*/ 1433855 w 7573213"/>
                  <a:gd name="connsiteY4096" fmla="*/ 2172538 h 5227624"/>
                  <a:gd name="connsiteX4097" fmla="*/ 1430883 w 7573213"/>
                  <a:gd name="connsiteY4097" fmla="*/ 2179015 h 5227624"/>
                  <a:gd name="connsiteX4098" fmla="*/ 1429055 w 7573213"/>
                  <a:gd name="connsiteY4098" fmla="*/ 2184807 h 5227624"/>
                  <a:gd name="connsiteX4099" fmla="*/ 1429359 w 7573213"/>
                  <a:gd name="connsiteY4099" fmla="*/ 2186712 h 5227624"/>
                  <a:gd name="connsiteX4100" fmla="*/ 1433017 w 7573213"/>
                  <a:gd name="connsiteY4100" fmla="*/ 2193646 h 5227624"/>
                  <a:gd name="connsiteX4101" fmla="*/ 1433779 w 7573213"/>
                  <a:gd name="connsiteY4101" fmla="*/ 2196617 h 5227624"/>
                  <a:gd name="connsiteX4102" fmla="*/ 1433094 w 7573213"/>
                  <a:gd name="connsiteY4102" fmla="*/ 2197913 h 5227624"/>
                  <a:gd name="connsiteX4103" fmla="*/ 1431264 w 7573213"/>
                  <a:gd name="connsiteY4103" fmla="*/ 2197151 h 5227624"/>
                  <a:gd name="connsiteX4104" fmla="*/ 1429893 w 7573213"/>
                  <a:gd name="connsiteY4104" fmla="*/ 2196465 h 5227624"/>
                  <a:gd name="connsiteX4105" fmla="*/ 1428521 w 7573213"/>
                  <a:gd name="connsiteY4105" fmla="*/ 2196541 h 5227624"/>
                  <a:gd name="connsiteX4106" fmla="*/ 1429969 w 7573213"/>
                  <a:gd name="connsiteY4106" fmla="*/ 2199208 h 5227624"/>
                  <a:gd name="connsiteX4107" fmla="*/ 1431417 w 7573213"/>
                  <a:gd name="connsiteY4107" fmla="*/ 2202028 h 5227624"/>
                  <a:gd name="connsiteX4108" fmla="*/ 1434770 w 7573213"/>
                  <a:gd name="connsiteY4108" fmla="*/ 2205457 h 5227624"/>
                  <a:gd name="connsiteX4109" fmla="*/ 1449019 w 7573213"/>
                  <a:gd name="connsiteY4109" fmla="*/ 2213001 h 5227624"/>
                  <a:gd name="connsiteX4110" fmla="*/ 1453363 w 7573213"/>
                  <a:gd name="connsiteY4110" fmla="*/ 2220773 h 5227624"/>
                  <a:gd name="connsiteX4111" fmla="*/ 1454582 w 7573213"/>
                  <a:gd name="connsiteY4111" fmla="*/ 2223973 h 5227624"/>
                  <a:gd name="connsiteX4112" fmla="*/ 1454810 w 7573213"/>
                  <a:gd name="connsiteY4112" fmla="*/ 2228088 h 5227624"/>
                  <a:gd name="connsiteX4113" fmla="*/ 1458620 w 7573213"/>
                  <a:gd name="connsiteY4113" fmla="*/ 2231212 h 5227624"/>
                  <a:gd name="connsiteX4114" fmla="*/ 1462202 w 7573213"/>
                  <a:gd name="connsiteY4114" fmla="*/ 2235479 h 5227624"/>
                  <a:gd name="connsiteX4115" fmla="*/ 1466393 w 7573213"/>
                  <a:gd name="connsiteY4115" fmla="*/ 2245309 h 5227624"/>
                  <a:gd name="connsiteX4116" fmla="*/ 1472870 w 7573213"/>
                  <a:gd name="connsiteY4116" fmla="*/ 2248586 h 5227624"/>
                  <a:gd name="connsiteX4117" fmla="*/ 1476909 w 7573213"/>
                  <a:gd name="connsiteY4117" fmla="*/ 2253387 h 5227624"/>
                  <a:gd name="connsiteX4118" fmla="*/ 1481557 w 7573213"/>
                  <a:gd name="connsiteY4118" fmla="*/ 2256968 h 5227624"/>
                  <a:gd name="connsiteX4119" fmla="*/ 1482395 w 7573213"/>
                  <a:gd name="connsiteY4119" fmla="*/ 2258416 h 5227624"/>
                  <a:gd name="connsiteX4120" fmla="*/ 1484986 w 7573213"/>
                  <a:gd name="connsiteY4120" fmla="*/ 2259635 h 5227624"/>
                  <a:gd name="connsiteX4121" fmla="*/ 1490548 w 7573213"/>
                  <a:gd name="connsiteY4121" fmla="*/ 2258416 h 5227624"/>
                  <a:gd name="connsiteX4122" fmla="*/ 1494815 w 7573213"/>
                  <a:gd name="connsiteY4122" fmla="*/ 2258873 h 5227624"/>
                  <a:gd name="connsiteX4123" fmla="*/ 1496111 w 7573213"/>
                  <a:gd name="connsiteY4123" fmla="*/ 2258568 h 5227624"/>
                  <a:gd name="connsiteX4124" fmla="*/ 1498092 w 7573213"/>
                  <a:gd name="connsiteY4124" fmla="*/ 2258721 h 5227624"/>
                  <a:gd name="connsiteX4125" fmla="*/ 1499083 w 7573213"/>
                  <a:gd name="connsiteY4125" fmla="*/ 2260930 h 5227624"/>
                  <a:gd name="connsiteX4126" fmla="*/ 1499387 w 7573213"/>
                  <a:gd name="connsiteY4126" fmla="*/ 2263521 h 5227624"/>
                  <a:gd name="connsiteX4127" fmla="*/ 1497787 w 7573213"/>
                  <a:gd name="connsiteY4127" fmla="*/ 2264664 h 5227624"/>
                  <a:gd name="connsiteX4128" fmla="*/ 1496339 w 7573213"/>
                  <a:gd name="connsiteY4128" fmla="*/ 2265197 h 5227624"/>
                  <a:gd name="connsiteX4129" fmla="*/ 1489329 w 7573213"/>
                  <a:gd name="connsiteY4129" fmla="*/ 2262683 h 5227624"/>
                  <a:gd name="connsiteX4130" fmla="*/ 1484909 w 7573213"/>
                  <a:gd name="connsiteY4130" fmla="*/ 2263292 h 5227624"/>
                  <a:gd name="connsiteX4131" fmla="*/ 1484529 w 7573213"/>
                  <a:gd name="connsiteY4131" fmla="*/ 2265655 h 5227624"/>
                  <a:gd name="connsiteX4132" fmla="*/ 1484909 w 7573213"/>
                  <a:gd name="connsiteY4132" fmla="*/ 2268627 h 5227624"/>
                  <a:gd name="connsiteX4133" fmla="*/ 1488567 w 7573213"/>
                  <a:gd name="connsiteY4133" fmla="*/ 2270074 h 5227624"/>
                  <a:gd name="connsiteX4134" fmla="*/ 1493215 w 7573213"/>
                  <a:gd name="connsiteY4134" fmla="*/ 2275561 h 5227624"/>
                  <a:gd name="connsiteX4135" fmla="*/ 1495806 w 7573213"/>
                  <a:gd name="connsiteY4135" fmla="*/ 2282266 h 5227624"/>
                  <a:gd name="connsiteX4136" fmla="*/ 1497939 w 7573213"/>
                  <a:gd name="connsiteY4136" fmla="*/ 2287600 h 5227624"/>
                  <a:gd name="connsiteX4137" fmla="*/ 1500607 w 7573213"/>
                  <a:gd name="connsiteY4137" fmla="*/ 2289353 h 5227624"/>
                  <a:gd name="connsiteX4138" fmla="*/ 1505255 w 7573213"/>
                  <a:gd name="connsiteY4138" fmla="*/ 2288057 h 5227624"/>
                  <a:gd name="connsiteX4139" fmla="*/ 1506245 w 7573213"/>
                  <a:gd name="connsiteY4139" fmla="*/ 2285772 h 5227624"/>
                  <a:gd name="connsiteX4140" fmla="*/ 1506322 w 7573213"/>
                  <a:gd name="connsiteY4140" fmla="*/ 2283028 h 5227624"/>
                  <a:gd name="connsiteX4141" fmla="*/ 1507312 w 7573213"/>
                  <a:gd name="connsiteY4141" fmla="*/ 2283562 h 5227624"/>
                  <a:gd name="connsiteX4142" fmla="*/ 1508608 w 7573213"/>
                  <a:gd name="connsiteY4142" fmla="*/ 2286534 h 5227624"/>
                  <a:gd name="connsiteX4143" fmla="*/ 1511808 w 7573213"/>
                  <a:gd name="connsiteY4143" fmla="*/ 2290420 h 5227624"/>
                  <a:gd name="connsiteX4144" fmla="*/ 1515466 w 7573213"/>
                  <a:gd name="connsiteY4144" fmla="*/ 2289810 h 5227624"/>
                  <a:gd name="connsiteX4145" fmla="*/ 1518742 w 7573213"/>
                  <a:gd name="connsiteY4145" fmla="*/ 2288896 h 5227624"/>
                  <a:gd name="connsiteX4146" fmla="*/ 1521257 w 7573213"/>
                  <a:gd name="connsiteY4146" fmla="*/ 2288896 h 5227624"/>
                  <a:gd name="connsiteX4147" fmla="*/ 1524686 w 7573213"/>
                  <a:gd name="connsiteY4147" fmla="*/ 2288362 h 5227624"/>
                  <a:gd name="connsiteX4148" fmla="*/ 1530858 w 7573213"/>
                  <a:gd name="connsiteY4148" fmla="*/ 2286305 h 5227624"/>
                  <a:gd name="connsiteX4149" fmla="*/ 1541069 w 7573213"/>
                  <a:gd name="connsiteY4149" fmla="*/ 2288972 h 5227624"/>
                  <a:gd name="connsiteX4150" fmla="*/ 1544650 w 7573213"/>
                  <a:gd name="connsiteY4150" fmla="*/ 2288819 h 5227624"/>
                  <a:gd name="connsiteX4151" fmla="*/ 1547165 w 7573213"/>
                  <a:gd name="connsiteY4151" fmla="*/ 2287524 h 5227624"/>
                  <a:gd name="connsiteX4152" fmla="*/ 1548613 w 7573213"/>
                  <a:gd name="connsiteY4152" fmla="*/ 2285162 h 5227624"/>
                  <a:gd name="connsiteX4153" fmla="*/ 1554861 w 7573213"/>
                  <a:gd name="connsiteY4153" fmla="*/ 2289353 h 5227624"/>
                  <a:gd name="connsiteX4154" fmla="*/ 1561490 w 7573213"/>
                  <a:gd name="connsiteY4154" fmla="*/ 2291791 h 5227624"/>
                  <a:gd name="connsiteX4155" fmla="*/ 1562634 w 7573213"/>
                  <a:gd name="connsiteY4155" fmla="*/ 2293087 h 5227624"/>
                  <a:gd name="connsiteX4156" fmla="*/ 1564614 w 7573213"/>
                  <a:gd name="connsiteY4156" fmla="*/ 2294306 h 5227624"/>
                  <a:gd name="connsiteX4157" fmla="*/ 1568424 w 7573213"/>
                  <a:gd name="connsiteY4157" fmla="*/ 2295677 h 5227624"/>
                  <a:gd name="connsiteX4158" fmla="*/ 1570863 w 7573213"/>
                  <a:gd name="connsiteY4158" fmla="*/ 2295144 h 5227624"/>
                  <a:gd name="connsiteX4159" fmla="*/ 1572387 w 7573213"/>
                  <a:gd name="connsiteY4159" fmla="*/ 2295677 h 5227624"/>
                  <a:gd name="connsiteX4160" fmla="*/ 1574673 w 7573213"/>
                  <a:gd name="connsiteY4160" fmla="*/ 2295982 h 5227624"/>
                  <a:gd name="connsiteX4161" fmla="*/ 1576807 w 7573213"/>
                  <a:gd name="connsiteY4161" fmla="*/ 2296821 h 5227624"/>
                  <a:gd name="connsiteX4162" fmla="*/ 1578102 w 7573213"/>
                  <a:gd name="connsiteY4162" fmla="*/ 2298726 h 5227624"/>
                  <a:gd name="connsiteX4163" fmla="*/ 1576959 w 7573213"/>
                  <a:gd name="connsiteY4163" fmla="*/ 2300402 h 5227624"/>
                  <a:gd name="connsiteX4164" fmla="*/ 1575740 w 7573213"/>
                  <a:gd name="connsiteY4164" fmla="*/ 2301392 h 5227624"/>
                  <a:gd name="connsiteX4165" fmla="*/ 1569263 w 7573213"/>
                  <a:gd name="connsiteY4165" fmla="*/ 2301392 h 5227624"/>
                  <a:gd name="connsiteX4166" fmla="*/ 1566901 w 7573213"/>
                  <a:gd name="connsiteY4166" fmla="*/ 2302459 h 5227624"/>
                  <a:gd name="connsiteX4167" fmla="*/ 1567815 w 7573213"/>
                  <a:gd name="connsiteY4167" fmla="*/ 2304364 h 5227624"/>
                  <a:gd name="connsiteX4168" fmla="*/ 1567891 w 7573213"/>
                  <a:gd name="connsiteY4168" fmla="*/ 2306574 h 5227624"/>
                  <a:gd name="connsiteX4169" fmla="*/ 1565072 w 7573213"/>
                  <a:gd name="connsiteY4169" fmla="*/ 2306193 h 5227624"/>
                  <a:gd name="connsiteX4170" fmla="*/ 1563243 w 7573213"/>
                  <a:gd name="connsiteY4170" fmla="*/ 2305507 h 5227624"/>
                  <a:gd name="connsiteX4171" fmla="*/ 1559814 w 7573213"/>
                  <a:gd name="connsiteY4171" fmla="*/ 2302612 h 5227624"/>
                  <a:gd name="connsiteX4172" fmla="*/ 1553794 w 7573213"/>
                  <a:gd name="connsiteY4172" fmla="*/ 2299640 h 5227624"/>
                  <a:gd name="connsiteX4173" fmla="*/ 1541754 w 7573213"/>
                  <a:gd name="connsiteY4173" fmla="*/ 2296363 h 5227624"/>
                  <a:gd name="connsiteX4174" fmla="*/ 1530477 w 7573213"/>
                  <a:gd name="connsiteY4174" fmla="*/ 2290420 h 5227624"/>
                  <a:gd name="connsiteX4175" fmla="*/ 1525448 w 7573213"/>
                  <a:gd name="connsiteY4175" fmla="*/ 2290115 h 5227624"/>
                  <a:gd name="connsiteX4176" fmla="*/ 1522476 w 7573213"/>
                  <a:gd name="connsiteY4176" fmla="*/ 2292477 h 5227624"/>
                  <a:gd name="connsiteX4177" fmla="*/ 1519047 w 7573213"/>
                  <a:gd name="connsiteY4177" fmla="*/ 2296897 h 5227624"/>
                  <a:gd name="connsiteX4178" fmla="*/ 1514780 w 7573213"/>
                  <a:gd name="connsiteY4178" fmla="*/ 2297354 h 5227624"/>
                  <a:gd name="connsiteX4179" fmla="*/ 1510970 w 7573213"/>
                  <a:gd name="connsiteY4179" fmla="*/ 2295601 h 5227624"/>
                  <a:gd name="connsiteX4180" fmla="*/ 1509141 w 7573213"/>
                  <a:gd name="connsiteY4180" fmla="*/ 2295982 h 5227624"/>
                  <a:gd name="connsiteX4181" fmla="*/ 1505407 w 7573213"/>
                  <a:gd name="connsiteY4181" fmla="*/ 2303450 h 5227624"/>
                  <a:gd name="connsiteX4182" fmla="*/ 1499159 w 7573213"/>
                  <a:gd name="connsiteY4182" fmla="*/ 2308327 h 5227624"/>
                  <a:gd name="connsiteX4183" fmla="*/ 1498321 w 7573213"/>
                  <a:gd name="connsiteY4183" fmla="*/ 2309546 h 5227624"/>
                  <a:gd name="connsiteX4184" fmla="*/ 1498854 w 7573213"/>
                  <a:gd name="connsiteY4184" fmla="*/ 2311222 h 5227624"/>
                  <a:gd name="connsiteX4185" fmla="*/ 1501445 w 7573213"/>
                  <a:gd name="connsiteY4185" fmla="*/ 2312289 h 5227624"/>
                  <a:gd name="connsiteX4186" fmla="*/ 1504645 w 7573213"/>
                  <a:gd name="connsiteY4186" fmla="*/ 2314727 h 5227624"/>
                  <a:gd name="connsiteX4187" fmla="*/ 1506245 w 7573213"/>
                  <a:gd name="connsiteY4187" fmla="*/ 2319452 h 5227624"/>
                  <a:gd name="connsiteX4188" fmla="*/ 1509598 w 7573213"/>
                  <a:gd name="connsiteY4188" fmla="*/ 2320747 h 5227624"/>
                  <a:gd name="connsiteX4189" fmla="*/ 1515618 w 7573213"/>
                  <a:gd name="connsiteY4189" fmla="*/ 2325091 h 5227624"/>
                  <a:gd name="connsiteX4190" fmla="*/ 1519809 w 7573213"/>
                  <a:gd name="connsiteY4190" fmla="*/ 2331872 h 5227624"/>
                  <a:gd name="connsiteX4191" fmla="*/ 1520342 w 7573213"/>
                  <a:gd name="connsiteY4191" fmla="*/ 2335378 h 5227624"/>
                  <a:gd name="connsiteX4192" fmla="*/ 1515923 w 7573213"/>
                  <a:gd name="connsiteY4192" fmla="*/ 2340178 h 5227624"/>
                  <a:gd name="connsiteX4193" fmla="*/ 1516075 w 7573213"/>
                  <a:gd name="connsiteY4193" fmla="*/ 2345436 h 5227624"/>
                  <a:gd name="connsiteX4194" fmla="*/ 1522095 w 7573213"/>
                  <a:gd name="connsiteY4194" fmla="*/ 2355037 h 5227624"/>
                  <a:gd name="connsiteX4195" fmla="*/ 1528115 w 7573213"/>
                  <a:gd name="connsiteY4195" fmla="*/ 2360600 h 5227624"/>
                  <a:gd name="connsiteX4196" fmla="*/ 1529715 w 7573213"/>
                  <a:gd name="connsiteY4196" fmla="*/ 2357704 h 5227624"/>
                  <a:gd name="connsiteX4197" fmla="*/ 1529943 w 7573213"/>
                  <a:gd name="connsiteY4197" fmla="*/ 2353818 h 5227624"/>
                  <a:gd name="connsiteX4198" fmla="*/ 1530553 w 7573213"/>
                  <a:gd name="connsiteY4198" fmla="*/ 2349475 h 5227624"/>
                  <a:gd name="connsiteX4199" fmla="*/ 1532687 w 7573213"/>
                  <a:gd name="connsiteY4199" fmla="*/ 2348332 h 5227624"/>
                  <a:gd name="connsiteX4200" fmla="*/ 1535354 w 7573213"/>
                  <a:gd name="connsiteY4200" fmla="*/ 2347722 h 5227624"/>
                  <a:gd name="connsiteX4201" fmla="*/ 1537411 w 7573213"/>
                  <a:gd name="connsiteY4201" fmla="*/ 2350618 h 5227624"/>
                  <a:gd name="connsiteX4202" fmla="*/ 1538630 w 7573213"/>
                  <a:gd name="connsiteY4202" fmla="*/ 2353285 h 5227624"/>
                  <a:gd name="connsiteX4203" fmla="*/ 1541221 w 7573213"/>
                  <a:gd name="connsiteY4203" fmla="*/ 2354199 h 5227624"/>
                  <a:gd name="connsiteX4204" fmla="*/ 1546860 w 7573213"/>
                  <a:gd name="connsiteY4204" fmla="*/ 2362200 h 5227624"/>
                  <a:gd name="connsiteX4205" fmla="*/ 1547012 w 7573213"/>
                  <a:gd name="connsiteY4205" fmla="*/ 2364639 h 5227624"/>
                  <a:gd name="connsiteX4206" fmla="*/ 1546784 w 7573213"/>
                  <a:gd name="connsiteY4206" fmla="*/ 2370430 h 5227624"/>
                  <a:gd name="connsiteX4207" fmla="*/ 1548841 w 7573213"/>
                  <a:gd name="connsiteY4207" fmla="*/ 2372106 h 5227624"/>
                  <a:gd name="connsiteX4208" fmla="*/ 1551204 w 7573213"/>
                  <a:gd name="connsiteY4208" fmla="*/ 2373402 h 5227624"/>
                  <a:gd name="connsiteX4209" fmla="*/ 1551204 w 7573213"/>
                  <a:gd name="connsiteY4209" fmla="*/ 2368067 h 5227624"/>
                  <a:gd name="connsiteX4210" fmla="*/ 1555852 w 7573213"/>
                  <a:gd name="connsiteY4210" fmla="*/ 2358695 h 5227624"/>
                  <a:gd name="connsiteX4211" fmla="*/ 1560043 w 7573213"/>
                  <a:gd name="connsiteY4211" fmla="*/ 2358085 h 5227624"/>
                  <a:gd name="connsiteX4212" fmla="*/ 1562481 w 7573213"/>
                  <a:gd name="connsiteY4212" fmla="*/ 2358466 h 5227624"/>
                  <a:gd name="connsiteX4213" fmla="*/ 1564462 w 7573213"/>
                  <a:gd name="connsiteY4213" fmla="*/ 2362810 h 5227624"/>
                  <a:gd name="connsiteX4214" fmla="*/ 1570329 w 7573213"/>
                  <a:gd name="connsiteY4214" fmla="*/ 2369820 h 5227624"/>
                  <a:gd name="connsiteX4215" fmla="*/ 1573378 w 7573213"/>
                  <a:gd name="connsiteY4215" fmla="*/ 2371649 h 5227624"/>
                  <a:gd name="connsiteX4216" fmla="*/ 1575130 w 7573213"/>
                  <a:gd name="connsiteY4216" fmla="*/ 2373173 h 5227624"/>
                  <a:gd name="connsiteX4217" fmla="*/ 1577188 w 7573213"/>
                  <a:gd name="connsiteY4217" fmla="*/ 2373325 h 5227624"/>
                  <a:gd name="connsiteX4218" fmla="*/ 1575359 w 7573213"/>
                  <a:gd name="connsiteY4218" fmla="*/ 2368982 h 5227624"/>
                  <a:gd name="connsiteX4219" fmla="*/ 1572616 w 7573213"/>
                  <a:gd name="connsiteY4219" fmla="*/ 2364715 h 5227624"/>
                  <a:gd name="connsiteX4220" fmla="*/ 1573835 w 7573213"/>
                  <a:gd name="connsiteY4220" fmla="*/ 2358924 h 5227624"/>
                  <a:gd name="connsiteX4221" fmla="*/ 1573378 w 7573213"/>
                  <a:gd name="connsiteY4221" fmla="*/ 2355494 h 5227624"/>
                  <a:gd name="connsiteX4222" fmla="*/ 1570863 w 7573213"/>
                  <a:gd name="connsiteY4222" fmla="*/ 2348332 h 5227624"/>
                  <a:gd name="connsiteX4223" fmla="*/ 1565224 w 7573213"/>
                  <a:gd name="connsiteY4223" fmla="*/ 2336216 h 5227624"/>
                  <a:gd name="connsiteX4224" fmla="*/ 1561871 w 7573213"/>
                  <a:gd name="connsiteY4224" fmla="*/ 2331644 h 5227624"/>
                  <a:gd name="connsiteX4225" fmla="*/ 1560347 w 7573213"/>
                  <a:gd name="connsiteY4225" fmla="*/ 2325014 h 5227624"/>
                  <a:gd name="connsiteX4226" fmla="*/ 1562328 w 7573213"/>
                  <a:gd name="connsiteY4226" fmla="*/ 2323109 h 5227624"/>
                  <a:gd name="connsiteX4227" fmla="*/ 1565224 w 7573213"/>
                  <a:gd name="connsiteY4227" fmla="*/ 2325472 h 5227624"/>
                  <a:gd name="connsiteX4228" fmla="*/ 1568729 w 7573213"/>
                  <a:gd name="connsiteY4228" fmla="*/ 2326157 h 5227624"/>
                  <a:gd name="connsiteX4229" fmla="*/ 1571549 w 7573213"/>
                  <a:gd name="connsiteY4229" fmla="*/ 2327682 h 5227624"/>
                  <a:gd name="connsiteX4230" fmla="*/ 1574749 w 7573213"/>
                  <a:gd name="connsiteY4230" fmla="*/ 2329510 h 5227624"/>
                  <a:gd name="connsiteX4231" fmla="*/ 1574902 w 7573213"/>
                  <a:gd name="connsiteY4231" fmla="*/ 2332939 h 5227624"/>
                  <a:gd name="connsiteX4232" fmla="*/ 1577264 w 7573213"/>
                  <a:gd name="connsiteY4232" fmla="*/ 2334235 h 5227624"/>
                  <a:gd name="connsiteX4233" fmla="*/ 1578864 w 7573213"/>
                  <a:gd name="connsiteY4233" fmla="*/ 2333625 h 5227624"/>
                  <a:gd name="connsiteX4234" fmla="*/ 1580845 w 7573213"/>
                  <a:gd name="connsiteY4234" fmla="*/ 2332330 h 5227624"/>
                  <a:gd name="connsiteX4235" fmla="*/ 1589989 w 7573213"/>
                  <a:gd name="connsiteY4235" fmla="*/ 2329510 h 5227624"/>
                  <a:gd name="connsiteX4236" fmla="*/ 1589989 w 7573213"/>
                  <a:gd name="connsiteY4236" fmla="*/ 2328520 h 5227624"/>
                  <a:gd name="connsiteX4237" fmla="*/ 1588770 w 7573213"/>
                  <a:gd name="connsiteY4237" fmla="*/ 2327072 h 5227624"/>
                  <a:gd name="connsiteX4238" fmla="*/ 1586865 w 7573213"/>
                  <a:gd name="connsiteY4238" fmla="*/ 2325091 h 5227624"/>
                  <a:gd name="connsiteX4239" fmla="*/ 1586332 w 7573213"/>
                  <a:gd name="connsiteY4239" fmla="*/ 2323338 h 5227624"/>
                  <a:gd name="connsiteX4240" fmla="*/ 1584503 w 7573213"/>
                  <a:gd name="connsiteY4240" fmla="*/ 2322576 h 5227624"/>
                  <a:gd name="connsiteX4241" fmla="*/ 1581150 w 7573213"/>
                  <a:gd name="connsiteY4241" fmla="*/ 2322652 h 5227624"/>
                  <a:gd name="connsiteX4242" fmla="*/ 1578635 w 7573213"/>
                  <a:gd name="connsiteY4242" fmla="*/ 2321586 h 5227624"/>
                  <a:gd name="connsiteX4243" fmla="*/ 1576730 w 7573213"/>
                  <a:gd name="connsiteY4243" fmla="*/ 2317318 h 5227624"/>
                  <a:gd name="connsiteX4244" fmla="*/ 1576730 w 7573213"/>
                  <a:gd name="connsiteY4244" fmla="*/ 2313813 h 5227624"/>
                  <a:gd name="connsiteX4245" fmla="*/ 1574368 w 7573213"/>
                  <a:gd name="connsiteY4245" fmla="*/ 2311222 h 5227624"/>
                  <a:gd name="connsiteX4246" fmla="*/ 1572387 w 7573213"/>
                  <a:gd name="connsiteY4246" fmla="*/ 2310156 h 5227624"/>
                  <a:gd name="connsiteX4247" fmla="*/ 1572844 w 7573213"/>
                  <a:gd name="connsiteY4247" fmla="*/ 2309012 h 5227624"/>
                  <a:gd name="connsiteX4248" fmla="*/ 1574444 w 7573213"/>
                  <a:gd name="connsiteY4248" fmla="*/ 2308555 h 5227624"/>
                  <a:gd name="connsiteX4249" fmla="*/ 1578559 w 7573213"/>
                  <a:gd name="connsiteY4249" fmla="*/ 2306498 h 5227624"/>
                  <a:gd name="connsiteX4250" fmla="*/ 1587246 w 7573213"/>
                  <a:gd name="connsiteY4250" fmla="*/ 2305050 h 5227624"/>
                  <a:gd name="connsiteX4251" fmla="*/ 1590446 w 7573213"/>
                  <a:gd name="connsiteY4251" fmla="*/ 2303145 h 5227624"/>
                  <a:gd name="connsiteX4252" fmla="*/ 1591818 w 7573213"/>
                  <a:gd name="connsiteY4252" fmla="*/ 2303221 h 5227624"/>
                  <a:gd name="connsiteX4253" fmla="*/ 1593494 w 7573213"/>
                  <a:gd name="connsiteY4253" fmla="*/ 2304288 h 5227624"/>
                  <a:gd name="connsiteX4254" fmla="*/ 1599438 w 7573213"/>
                  <a:gd name="connsiteY4254" fmla="*/ 2309851 h 5227624"/>
                  <a:gd name="connsiteX4255" fmla="*/ 1605001 w 7573213"/>
                  <a:gd name="connsiteY4255" fmla="*/ 2314575 h 5227624"/>
                  <a:gd name="connsiteX4256" fmla="*/ 1608658 w 7573213"/>
                  <a:gd name="connsiteY4256" fmla="*/ 2319071 h 5227624"/>
                  <a:gd name="connsiteX4257" fmla="*/ 1610487 w 7573213"/>
                  <a:gd name="connsiteY4257" fmla="*/ 2318995 h 5227624"/>
                  <a:gd name="connsiteX4258" fmla="*/ 1611935 w 7573213"/>
                  <a:gd name="connsiteY4258" fmla="*/ 2317623 h 5227624"/>
                  <a:gd name="connsiteX4259" fmla="*/ 1612164 w 7573213"/>
                  <a:gd name="connsiteY4259" fmla="*/ 2314727 h 5227624"/>
                  <a:gd name="connsiteX4260" fmla="*/ 1612164 w 7573213"/>
                  <a:gd name="connsiteY4260" fmla="*/ 2312822 h 5227624"/>
                  <a:gd name="connsiteX4261" fmla="*/ 1611020 w 7573213"/>
                  <a:gd name="connsiteY4261" fmla="*/ 2306727 h 5227624"/>
                  <a:gd name="connsiteX4262" fmla="*/ 1610716 w 7573213"/>
                  <a:gd name="connsiteY4262" fmla="*/ 2298497 h 5227624"/>
                  <a:gd name="connsiteX4263" fmla="*/ 1610030 w 7573213"/>
                  <a:gd name="connsiteY4263" fmla="*/ 2294611 h 5227624"/>
                  <a:gd name="connsiteX4264" fmla="*/ 1608506 w 7573213"/>
                  <a:gd name="connsiteY4264" fmla="*/ 2292477 h 5227624"/>
                  <a:gd name="connsiteX4265" fmla="*/ 1603400 w 7573213"/>
                  <a:gd name="connsiteY4265" fmla="*/ 2290191 h 5227624"/>
                  <a:gd name="connsiteX4266" fmla="*/ 1597533 w 7573213"/>
                  <a:gd name="connsiteY4266" fmla="*/ 2289048 h 5227624"/>
                  <a:gd name="connsiteX4267" fmla="*/ 1593114 w 7573213"/>
                  <a:gd name="connsiteY4267" fmla="*/ 2282876 h 5227624"/>
                  <a:gd name="connsiteX4268" fmla="*/ 1585341 w 7573213"/>
                  <a:gd name="connsiteY4268" fmla="*/ 2281276 h 5227624"/>
                  <a:gd name="connsiteX4269" fmla="*/ 1580845 w 7573213"/>
                  <a:gd name="connsiteY4269" fmla="*/ 2275180 h 5227624"/>
                  <a:gd name="connsiteX4270" fmla="*/ 1576349 w 7573213"/>
                  <a:gd name="connsiteY4270" fmla="*/ 2274875 h 5227624"/>
                  <a:gd name="connsiteX4271" fmla="*/ 1571777 w 7573213"/>
                  <a:gd name="connsiteY4271" fmla="*/ 2271598 h 5227624"/>
                  <a:gd name="connsiteX4272" fmla="*/ 1562176 w 7573213"/>
                  <a:gd name="connsiteY4272" fmla="*/ 2269007 h 5227624"/>
                  <a:gd name="connsiteX4273" fmla="*/ 1558899 w 7573213"/>
                  <a:gd name="connsiteY4273" fmla="*/ 2266798 h 5227624"/>
                  <a:gd name="connsiteX4274" fmla="*/ 1556842 w 7573213"/>
                  <a:gd name="connsiteY4274" fmla="*/ 2266722 h 5227624"/>
                  <a:gd name="connsiteX4275" fmla="*/ 1554251 w 7573213"/>
                  <a:gd name="connsiteY4275" fmla="*/ 2265959 h 5227624"/>
                  <a:gd name="connsiteX4276" fmla="*/ 1555394 w 7573213"/>
                  <a:gd name="connsiteY4276" fmla="*/ 2264893 h 5227624"/>
                  <a:gd name="connsiteX4277" fmla="*/ 1558518 w 7573213"/>
                  <a:gd name="connsiteY4277" fmla="*/ 2264588 h 5227624"/>
                  <a:gd name="connsiteX4278" fmla="*/ 1563395 w 7573213"/>
                  <a:gd name="connsiteY4278" fmla="*/ 2264436 h 5227624"/>
                  <a:gd name="connsiteX4279" fmla="*/ 1568349 w 7573213"/>
                  <a:gd name="connsiteY4279" fmla="*/ 2262378 h 5227624"/>
                  <a:gd name="connsiteX4280" fmla="*/ 1573606 w 7573213"/>
                  <a:gd name="connsiteY4280" fmla="*/ 2258339 h 5227624"/>
                  <a:gd name="connsiteX4281" fmla="*/ 1569644 w 7573213"/>
                  <a:gd name="connsiteY4281" fmla="*/ 2258644 h 5227624"/>
                  <a:gd name="connsiteX4282" fmla="*/ 1568653 w 7573213"/>
                  <a:gd name="connsiteY4282" fmla="*/ 2254987 h 5227624"/>
                  <a:gd name="connsiteX4283" fmla="*/ 1566596 w 7573213"/>
                  <a:gd name="connsiteY4283" fmla="*/ 2252396 h 5227624"/>
                  <a:gd name="connsiteX4284" fmla="*/ 1564767 w 7573213"/>
                  <a:gd name="connsiteY4284" fmla="*/ 2248434 h 5227624"/>
                  <a:gd name="connsiteX4285" fmla="*/ 1567967 w 7573213"/>
                  <a:gd name="connsiteY4285" fmla="*/ 2246224 h 5227624"/>
                  <a:gd name="connsiteX4286" fmla="*/ 1570711 w 7573213"/>
                  <a:gd name="connsiteY4286" fmla="*/ 2245157 h 5227624"/>
                  <a:gd name="connsiteX4287" fmla="*/ 1577264 w 7573213"/>
                  <a:gd name="connsiteY4287" fmla="*/ 2248434 h 5227624"/>
                  <a:gd name="connsiteX4288" fmla="*/ 1577568 w 7573213"/>
                  <a:gd name="connsiteY4288" fmla="*/ 2250567 h 5227624"/>
                  <a:gd name="connsiteX4289" fmla="*/ 1575663 w 7573213"/>
                  <a:gd name="connsiteY4289" fmla="*/ 2254072 h 5227624"/>
                  <a:gd name="connsiteX4290" fmla="*/ 1576959 w 7573213"/>
                  <a:gd name="connsiteY4290" fmla="*/ 2255520 h 5227624"/>
                  <a:gd name="connsiteX4291" fmla="*/ 1579473 w 7573213"/>
                  <a:gd name="connsiteY4291" fmla="*/ 2255368 h 5227624"/>
                  <a:gd name="connsiteX4292" fmla="*/ 1583741 w 7573213"/>
                  <a:gd name="connsiteY4292" fmla="*/ 2252167 h 5227624"/>
                  <a:gd name="connsiteX4293" fmla="*/ 1582217 w 7573213"/>
                  <a:gd name="connsiteY4293" fmla="*/ 2247062 h 5227624"/>
                  <a:gd name="connsiteX4294" fmla="*/ 1580083 w 7573213"/>
                  <a:gd name="connsiteY4294" fmla="*/ 2243938 h 5227624"/>
                  <a:gd name="connsiteX4295" fmla="*/ 1574978 w 7573213"/>
                  <a:gd name="connsiteY4295" fmla="*/ 2237918 h 5227624"/>
                  <a:gd name="connsiteX4296" fmla="*/ 1570177 w 7573213"/>
                  <a:gd name="connsiteY4296" fmla="*/ 2234717 h 5227624"/>
                  <a:gd name="connsiteX4297" fmla="*/ 1567891 w 7573213"/>
                  <a:gd name="connsiteY4297" fmla="*/ 2231746 h 5227624"/>
                  <a:gd name="connsiteX4298" fmla="*/ 1564691 w 7573213"/>
                  <a:gd name="connsiteY4298" fmla="*/ 2223973 h 5227624"/>
                  <a:gd name="connsiteX4299" fmla="*/ 1555242 w 7573213"/>
                  <a:gd name="connsiteY4299" fmla="*/ 2213305 h 5227624"/>
                  <a:gd name="connsiteX4300" fmla="*/ 1554251 w 7573213"/>
                  <a:gd name="connsiteY4300" fmla="*/ 2209572 h 5227624"/>
                  <a:gd name="connsiteX4301" fmla="*/ 1555699 w 7573213"/>
                  <a:gd name="connsiteY4301" fmla="*/ 2202409 h 5227624"/>
                  <a:gd name="connsiteX4302" fmla="*/ 1557147 w 7573213"/>
                  <a:gd name="connsiteY4302" fmla="*/ 2198370 h 5227624"/>
                  <a:gd name="connsiteX4303" fmla="*/ 1556461 w 7573213"/>
                  <a:gd name="connsiteY4303" fmla="*/ 2195551 h 5227624"/>
                  <a:gd name="connsiteX4304" fmla="*/ 1556690 w 7573213"/>
                  <a:gd name="connsiteY4304" fmla="*/ 2192503 h 5227624"/>
                  <a:gd name="connsiteX4305" fmla="*/ 1561033 w 7573213"/>
                  <a:gd name="connsiteY4305" fmla="*/ 2190598 h 5227624"/>
                  <a:gd name="connsiteX4306" fmla="*/ 1563700 w 7573213"/>
                  <a:gd name="connsiteY4306" fmla="*/ 2188693 h 5227624"/>
                  <a:gd name="connsiteX4307" fmla="*/ 1567967 w 7573213"/>
                  <a:gd name="connsiteY4307" fmla="*/ 2188159 h 5227624"/>
                  <a:gd name="connsiteX4308" fmla="*/ 1566824 w 7573213"/>
                  <a:gd name="connsiteY4308" fmla="*/ 2191207 h 5227624"/>
                  <a:gd name="connsiteX4309" fmla="*/ 1565300 w 7573213"/>
                  <a:gd name="connsiteY4309" fmla="*/ 2192731 h 5227624"/>
                  <a:gd name="connsiteX4310" fmla="*/ 1566977 w 7573213"/>
                  <a:gd name="connsiteY4310" fmla="*/ 2196846 h 5227624"/>
                  <a:gd name="connsiteX4311" fmla="*/ 1574825 w 7573213"/>
                  <a:gd name="connsiteY4311" fmla="*/ 2201189 h 5227624"/>
                  <a:gd name="connsiteX4312" fmla="*/ 1583131 w 7573213"/>
                  <a:gd name="connsiteY4312" fmla="*/ 2205152 h 5227624"/>
                  <a:gd name="connsiteX4313" fmla="*/ 1583741 w 7573213"/>
                  <a:gd name="connsiteY4313" fmla="*/ 2210943 h 5227624"/>
                  <a:gd name="connsiteX4314" fmla="*/ 1586332 w 7573213"/>
                  <a:gd name="connsiteY4314" fmla="*/ 2215439 h 5227624"/>
                  <a:gd name="connsiteX4315" fmla="*/ 1595323 w 7573213"/>
                  <a:gd name="connsiteY4315" fmla="*/ 2218411 h 5227624"/>
                  <a:gd name="connsiteX4316" fmla="*/ 1596466 w 7573213"/>
                  <a:gd name="connsiteY4316" fmla="*/ 2217954 h 5227624"/>
                  <a:gd name="connsiteX4317" fmla="*/ 1597152 w 7573213"/>
                  <a:gd name="connsiteY4317" fmla="*/ 2216811 h 5227624"/>
                  <a:gd name="connsiteX4318" fmla="*/ 1589151 w 7573213"/>
                  <a:gd name="connsiteY4318" fmla="*/ 2211629 h 5227624"/>
                  <a:gd name="connsiteX4319" fmla="*/ 1587779 w 7573213"/>
                  <a:gd name="connsiteY4319" fmla="*/ 2209724 h 5227624"/>
                  <a:gd name="connsiteX4320" fmla="*/ 1586027 w 7573213"/>
                  <a:gd name="connsiteY4320" fmla="*/ 2204923 h 5227624"/>
                  <a:gd name="connsiteX4321" fmla="*/ 1587474 w 7573213"/>
                  <a:gd name="connsiteY4321" fmla="*/ 2203018 h 5227624"/>
                  <a:gd name="connsiteX4322" fmla="*/ 1596771 w 7573213"/>
                  <a:gd name="connsiteY4322" fmla="*/ 2204847 h 5227624"/>
                  <a:gd name="connsiteX4323" fmla="*/ 1603400 w 7573213"/>
                  <a:gd name="connsiteY4323" fmla="*/ 2213991 h 5227624"/>
                  <a:gd name="connsiteX4324" fmla="*/ 1607744 w 7573213"/>
                  <a:gd name="connsiteY4324" fmla="*/ 2216506 h 5227624"/>
                  <a:gd name="connsiteX4325" fmla="*/ 1609039 w 7573213"/>
                  <a:gd name="connsiteY4325" fmla="*/ 2215210 h 5227624"/>
                  <a:gd name="connsiteX4326" fmla="*/ 1609801 w 7573213"/>
                  <a:gd name="connsiteY4326" fmla="*/ 2213839 h 5227624"/>
                  <a:gd name="connsiteX4327" fmla="*/ 1608506 w 7573213"/>
                  <a:gd name="connsiteY4327" fmla="*/ 2209800 h 5227624"/>
                  <a:gd name="connsiteX4328" fmla="*/ 1606601 w 7573213"/>
                  <a:gd name="connsiteY4328" fmla="*/ 2207895 h 5227624"/>
                  <a:gd name="connsiteX4329" fmla="*/ 1602943 w 7573213"/>
                  <a:gd name="connsiteY4329" fmla="*/ 2205685 h 5227624"/>
                  <a:gd name="connsiteX4330" fmla="*/ 1598981 w 7573213"/>
                  <a:gd name="connsiteY4330" fmla="*/ 2201952 h 5227624"/>
                  <a:gd name="connsiteX4331" fmla="*/ 1599209 w 7573213"/>
                  <a:gd name="connsiteY4331" fmla="*/ 2200047 h 5227624"/>
                  <a:gd name="connsiteX4332" fmla="*/ 1602943 w 7573213"/>
                  <a:gd name="connsiteY4332" fmla="*/ 2198294 h 5227624"/>
                  <a:gd name="connsiteX4333" fmla="*/ 1606372 w 7573213"/>
                  <a:gd name="connsiteY4333" fmla="*/ 2198675 h 5227624"/>
                  <a:gd name="connsiteX4334" fmla="*/ 1611935 w 7573213"/>
                  <a:gd name="connsiteY4334" fmla="*/ 2201189 h 5227624"/>
                  <a:gd name="connsiteX4335" fmla="*/ 1615897 w 7573213"/>
                  <a:gd name="connsiteY4335" fmla="*/ 2202256 h 5227624"/>
                  <a:gd name="connsiteX4336" fmla="*/ 1618717 w 7573213"/>
                  <a:gd name="connsiteY4336" fmla="*/ 2205228 h 5227624"/>
                  <a:gd name="connsiteX4337" fmla="*/ 1623060 w 7573213"/>
                  <a:gd name="connsiteY4337" fmla="*/ 2208276 h 5227624"/>
                  <a:gd name="connsiteX4338" fmla="*/ 1621079 w 7573213"/>
                  <a:gd name="connsiteY4338" fmla="*/ 2204009 h 5227624"/>
                  <a:gd name="connsiteX4339" fmla="*/ 1618031 w 7573213"/>
                  <a:gd name="connsiteY4339" fmla="*/ 2200123 h 5227624"/>
                  <a:gd name="connsiteX4340" fmla="*/ 1610944 w 7573213"/>
                  <a:gd name="connsiteY4340" fmla="*/ 2196389 h 5227624"/>
                  <a:gd name="connsiteX4341" fmla="*/ 1607134 w 7573213"/>
                  <a:gd name="connsiteY4341" fmla="*/ 2196541 h 5227624"/>
                  <a:gd name="connsiteX4342" fmla="*/ 1604544 w 7573213"/>
                  <a:gd name="connsiteY4342" fmla="*/ 2196008 h 5227624"/>
                  <a:gd name="connsiteX4343" fmla="*/ 1603248 w 7573213"/>
                  <a:gd name="connsiteY4343" fmla="*/ 2193189 h 5227624"/>
                  <a:gd name="connsiteX4344" fmla="*/ 1605077 w 7573213"/>
                  <a:gd name="connsiteY4344" fmla="*/ 2190293 h 5227624"/>
                  <a:gd name="connsiteX4345" fmla="*/ 1601191 w 7573213"/>
                  <a:gd name="connsiteY4345" fmla="*/ 2186483 h 5227624"/>
                  <a:gd name="connsiteX4346" fmla="*/ 1599819 w 7573213"/>
                  <a:gd name="connsiteY4346" fmla="*/ 2184273 h 5227624"/>
                  <a:gd name="connsiteX4347" fmla="*/ 1600581 w 7573213"/>
                  <a:gd name="connsiteY4347" fmla="*/ 2180997 h 5227624"/>
                  <a:gd name="connsiteX4348" fmla="*/ 1607668 w 7573213"/>
                  <a:gd name="connsiteY4348" fmla="*/ 2180997 h 5227624"/>
                  <a:gd name="connsiteX4349" fmla="*/ 1612925 w 7573213"/>
                  <a:gd name="connsiteY4349" fmla="*/ 2182063 h 5227624"/>
                  <a:gd name="connsiteX4350" fmla="*/ 1618869 w 7573213"/>
                  <a:gd name="connsiteY4350" fmla="*/ 2179244 h 5227624"/>
                  <a:gd name="connsiteX4351" fmla="*/ 1624660 w 7573213"/>
                  <a:gd name="connsiteY4351" fmla="*/ 2173453 h 5227624"/>
                  <a:gd name="connsiteX4352" fmla="*/ 1628242 w 7573213"/>
                  <a:gd name="connsiteY4352" fmla="*/ 2171852 h 5227624"/>
                  <a:gd name="connsiteX4353" fmla="*/ 1631366 w 7573213"/>
                  <a:gd name="connsiteY4353" fmla="*/ 2172462 h 5227624"/>
                  <a:gd name="connsiteX4354" fmla="*/ 1636014 w 7573213"/>
                  <a:gd name="connsiteY4354" fmla="*/ 2175510 h 5227624"/>
                  <a:gd name="connsiteX4355" fmla="*/ 1640510 w 7573213"/>
                  <a:gd name="connsiteY4355" fmla="*/ 2176044 h 5227624"/>
                  <a:gd name="connsiteX4356" fmla="*/ 1648739 w 7573213"/>
                  <a:gd name="connsiteY4356" fmla="*/ 2171014 h 5227624"/>
                  <a:gd name="connsiteX4357" fmla="*/ 1652549 w 7573213"/>
                  <a:gd name="connsiteY4357" fmla="*/ 2169795 h 5227624"/>
                  <a:gd name="connsiteX4358" fmla="*/ 1658264 w 7573213"/>
                  <a:gd name="connsiteY4358" fmla="*/ 2172538 h 5227624"/>
                  <a:gd name="connsiteX4359" fmla="*/ 1661160 w 7573213"/>
                  <a:gd name="connsiteY4359" fmla="*/ 2172081 h 5227624"/>
                  <a:gd name="connsiteX4360" fmla="*/ 1667789 w 7573213"/>
                  <a:gd name="connsiteY4360" fmla="*/ 2174596 h 5227624"/>
                  <a:gd name="connsiteX4361" fmla="*/ 1681734 w 7573213"/>
                  <a:gd name="connsiteY4361" fmla="*/ 2176653 h 5227624"/>
                  <a:gd name="connsiteX4362" fmla="*/ 1687678 w 7573213"/>
                  <a:gd name="connsiteY4362" fmla="*/ 2180082 h 5227624"/>
                  <a:gd name="connsiteX4363" fmla="*/ 1688821 w 7573213"/>
                  <a:gd name="connsiteY4363" fmla="*/ 2181987 h 5227624"/>
                  <a:gd name="connsiteX4364" fmla="*/ 1689887 w 7573213"/>
                  <a:gd name="connsiteY4364" fmla="*/ 2183968 h 5227624"/>
                  <a:gd name="connsiteX4365" fmla="*/ 1691335 w 7573213"/>
                  <a:gd name="connsiteY4365" fmla="*/ 2187245 h 5227624"/>
                  <a:gd name="connsiteX4366" fmla="*/ 1695984 w 7573213"/>
                  <a:gd name="connsiteY4366" fmla="*/ 2186940 h 5227624"/>
                  <a:gd name="connsiteX4367" fmla="*/ 1701241 w 7573213"/>
                  <a:gd name="connsiteY4367" fmla="*/ 2187474 h 5227624"/>
                  <a:gd name="connsiteX4368" fmla="*/ 1709699 w 7573213"/>
                  <a:gd name="connsiteY4368" fmla="*/ 2186635 h 5227624"/>
                  <a:gd name="connsiteX4369" fmla="*/ 1718005 w 7573213"/>
                  <a:gd name="connsiteY4369" fmla="*/ 2186559 h 5227624"/>
                  <a:gd name="connsiteX4370" fmla="*/ 1715186 w 7573213"/>
                  <a:gd name="connsiteY4370" fmla="*/ 2190293 h 5227624"/>
                  <a:gd name="connsiteX4371" fmla="*/ 1704594 w 7573213"/>
                  <a:gd name="connsiteY4371" fmla="*/ 2194789 h 5227624"/>
                  <a:gd name="connsiteX4372" fmla="*/ 1701089 w 7573213"/>
                  <a:gd name="connsiteY4372" fmla="*/ 2197303 h 5227624"/>
                  <a:gd name="connsiteX4373" fmla="*/ 1697126 w 7573213"/>
                  <a:gd name="connsiteY4373" fmla="*/ 2200732 h 5227624"/>
                  <a:gd name="connsiteX4374" fmla="*/ 1697050 w 7573213"/>
                  <a:gd name="connsiteY4374" fmla="*/ 2203704 h 5227624"/>
                  <a:gd name="connsiteX4375" fmla="*/ 1697355 w 7573213"/>
                  <a:gd name="connsiteY4375" fmla="*/ 2205838 h 5227624"/>
                  <a:gd name="connsiteX4376" fmla="*/ 1695984 w 7573213"/>
                  <a:gd name="connsiteY4376" fmla="*/ 2208581 h 5227624"/>
                  <a:gd name="connsiteX4377" fmla="*/ 1695145 w 7573213"/>
                  <a:gd name="connsiteY4377" fmla="*/ 2211553 h 5227624"/>
                  <a:gd name="connsiteX4378" fmla="*/ 1697812 w 7573213"/>
                  <a:gd name="connsiteY4378" fmla="*/ 2210638 h 5227624"/>
                  <a:gd name="connsiteX4379" fmla="*/ 1700098 w 7573213"/>
                  <a:gd name="connsiteY4379" fmla="*/ 2209343 h 5227624"/>
                  <a:gd name="connsiteX4380" fmla="*/ 1705432 w 7573213"/>
                  <a:gd name="connsiteY4380" fmla="*/ 2203094 h 5227624"/>
                  <a:gd name="connsiteX4381" fmla="*/ 1717167 w 7573213"/>
                  <a:gd name="connsiteY4381" fmla="*/ 2192350 h 5227624"/>
                  <a:gd name="connsiteX4382" fmla="*/ 1725016 w 7573213"/>
                  <a:gd name="connsiteY4382" fmla="*/ 2189379 h 5227624"/>
                  <a:gd name="connsiteX4383" fmla="*/ 1736064 w 7573213"/>
                  <a:gd name="connsiteY4383" fmla="*/ 2183816 h 5227624"/>
                  <a:gd name="connsiteX4384" fmla="*/ 1742694 w 7573213"/>
                  <a:gd name="connsiteY4384" fmla="*/ 2176806 h 5227624"/>
                  <a:gd name="connsiteX4385" fmla="*/ 1745361 w 7573213"/>
                  <a:gd name="connsiteY4385" fmla="*/ 2170709 h 5227624"/>
                  <a:gd name="connsiteX4386" fmla="*/ 1755039 w 7573213"/>
                  <a:gd name="connsiteY4386" fmla="*/ 2168881 h 5227624"/>
                  <a:gd name="connsiteX4387" fmla="*/ 1761896 w 7573213"/>
                  <a:gd name="connsiteY4387" fmla="*/ 2169947 h 5227624"/>
                  <a:gd name="connsiteX4388" fmla="*/ 1768068 w 7573213"/>
                  <a:gd name="connsiteY4388" fmla="*/ 2166747 h 5227624"/>
                  <a:gd name="connsiteX4389" fmla="*/ 1771421 w 7573213"/>
                  <a:gd name="connsiteY4389" fmla="*/ 2165833 h 5227624"/>
                  <a:gd name="connsiteX4390" fmla="*/ 1776222 w 7573213"/>
                  <a:gd name="connsiteY4390" fmla="*/ 2166214 h 5227624"/>
                  <a:gd name="connsiteX4391" fmla="*/ 1795044 w 7573213"/>
                  <a:gd name="connsiteY4391" fmla="*/ 2170709 h 5227624"/>
                  <a:gd name="connsiteX4392" fmla="*/ 1801901 w 7573213"/>
                  <a:gd name="connsiteY4392" fmla="*/ 2169109 h 5227624"/>
                  <a:gd name="connsiteX4393" fmla="*/ 1803425 w 7573213"/>
                  <a:gd name="connsiteY4393" fmla="*/ 2166747 h 5227624"/>
                  <a:gd name="connsiteX4394" fmla="*/ 1804797 w 7573213"/>
                  <a:gd name="connsiteY4394" fmla="*/ 2163089 h 5227624"/>
                  <a:gd name="connsiteX4395" fmla="*/ 1805788 w 7573213"/>
                  <a:gd name="connsiteY4395" fmla="*/ 2159051 h 5227624"/>
                  <a:gd name="connsiteX4396" fmla="*/ 1801444 w 7573213"/>
                  <a:gd name="connsiteY4396" fmla="*/ 2158137 h 5227624"/>
                  <a:gd name="connsiteX4397" fmla="*/ 1778203 w 7573213"/>
                  <a:gd name="connsiteY4397" fmla="*/ 2148154 h 5227624"/>
                  <a:gd name="connsiteX4398" fmla="*/ 1772488 w 7573213"/>
                  <a:gd name="connsiteY4398" fmla="*/ 2144116 h 5227624"/>
                  <a:gd name="connsiteX4399" fmla="*/ 1766773 w 7573213"/>
                  <a:gd name="connsiteY4399" fmla="*/ 2136115 h 5227624"/>
                  <a:gd name="connsiteX4400" fmla="*/ 1764258 w 7573213"/>
                  <a:gd name="connsiteY4400" fmla="*/ 2130324 h 5227624"/>
                  <a:gd name="connsiteX4401" fmla="*/ 1765325 w 7573213"/>
                  <a:gd name="connsiteY4401" fmla="*/ 2125066 h 5227624"/>
                  <a:gd name="connsiteX4402" fmla="*/ 1764106 w 7573213"/>
                  <a:gd name="connsiteY4402" fmla="*/ 2121408 h 5227624"/>
                  <a:gd name="connsiteX4403" fmla="*/ 1757858 w 7573213"/>
                  <a:gd name="connsiteY4403" fmla="*/ 2114017 h 5227624"/>
                  <a:gd name="connsiteX4404" fmla="*/ 1753514 w 7573213"/>
                  <a:gd name="connsiteY4404" fmla="*/ 2107464 h 5227624"/>
                  <a:gd name="connsiteX4405" fmla="*/ 1750771 w 7573213"/>
                  <a:gd name="connsiteY4405" fmla="*/ 2105101 h 5227624"/>
                  <a:gd name="connsiteX4406" fmla="*/ 1744828 w 7573213"/>
                  <a:gd name="connsiteY4406" fmla="*/ 2102053 h 5227624"/>
                  <a:gd name="connsiteX4407" fmla="*/ 1755191 w 7573213"/>
                  <a:gd name="connsiteY4407" fmla="*/ 2091004 h 5227624"/>
                  <a:gd name="connsiteX4408" fmla="*/ 1757782 w 7573213"/>
                  <a:gd name="connsiteY4408" fmla="*/ 2090471 h 5227624"/>
                  <a:gd name="connsiteX4409" fmla="*/ 1760448 w 7573213"/>
                  <a:gd name="connsiteY4409" fmla="*/ 2088947 h 5227624"/>
                  <a:gd name="connsiteX4410" fmla="*/ 1760754 w 7573213"/>
                  <a:gd name="connsiteY4410" fmla="*/ 2076374 h 5227624"/>
                  <a:gd name="connsiteX4411" fmla="*/ 1762049 w 7573213"/>
                  <a:gd name="connsiteY4411" fmla="*/ 2068678 h 5227624"/>
                  <a:gd name="connsiteX4412" fmla="*/ 1763954 w 7573213"/>
                  <a:gd name="connsiteY4412" fmla="*/ 2066620 h 5227624"/>
                  <a:gd name="connsiteX4413" fmla="*/ 1766163 w 7573213"/>
                  <a:gd name="connsiteY4413" fmla="*/ 2064868 h 5227624"/>
                  <a:gd name="connsiteX4414" fmla="*/ 1769973 w 7573213"/>
                  <a:gd name="connsiteY4414" fmla="*/ 2058924 h 5227624"/>
                  <a:gd name="connsiteX4415" fmla="*/ 1777213 w 7573213"/>
                  <a:gd name="connsiteY4415" fmla="*/ 2057476 h 5227624"/>
                  <a:gd name="connsiteX4416" fmla="*/ 1782851 w 7573213"/>
                  <a:gd name="connsiteY4416" fmla="*/ 2059153 h 5227624"/>
                  <a:gd name="connsiteX4417" fmla="*/ 1786585 w 7573213"/>
                  <a:gd name="connsiteY4417" fmla="*/ 2053971 h 5227624"/>
                  <a:gd name="connsiteX4418" fmla="*/ 1787499 w 7573213"/>
                  <a:gd name="connsiteY4418" fmla="*/ 2042694 h 5227624"/>
                  <a:gd name="connsiteX4419" fmla="*/ 1787652 w 7573213"/>
                  <a:gd name="connsiteY4419" fmla="*/ 2040103 h 5227624"/>
                  <a:gd name="connsiteX4420" fmla="*/ 1790319 w 7573213"/>
                  <a:gd name="connsiteY4420" fmla="*/ 2031340 h 5227624"/>
                  <a:gd name="connsiteX4421" fmla="*/ 1789786 w 7573213"/>
                  <a:gd name="connsiteY4421" fmla="*/ 2016709 h 5227624"/>
                  <a:gd name="connsiteX4422" fmla="*/ 1791919 w 7573213"/>
                  <a:gd name="connsiteY4422" fmla="*/ 2012976 h 5227624"/>
                  <a:gd name="connsiteX4423" fmla="*/ 1797863 w 7573213"/>
                  <a:gd name="connsiteY4423" fmla="*/ 2006803 h 5227624"/>
                  <a:gd name="connsiteX4424" fmla="*/ 1799234 w 7573213"/>
                  <a:gd name="connsiteY4424" fmla="*/ 2003527 h 5227624"/>
                  <a:gd name="connsiteX4425" fmla="*/ 1796110 w 7573213"/>
                  <a:gd name="connsiteY4425" fmla="*/ 2003984 h 5227624"/>
                  <a:gd name="connsiteX4426" fmla="*/ 1796339 w 7573213"/>
                  <a:gd name="connsiteY4426" fmla="*/ 2002231 h 5227624"/>
                  <a:gd name="connsiteX4427" fmla="*/ 1797558 w 7573213"/>
                  <a:gd name="connsiteY4427" fmla="*/ 2000631 h 5227624"/>
                  <a:gd name="connsiteX4428" fmla="*/ 1797710 w 7573213"/>
                  <a:gd name="connsiteY4428" fmla="*/ 1996821 h 5227624"/>
                  <a:gd name="connsiteX4429" fmla="*/ 1798548 w 7573213"/>
                  <a:gd name="connsiteY4429" fmla="*/ 1995221 h 5227624"/>
                  <a:gd name="connsiteX4430" fmla="*/ 1800682 w 7573213"/>
                  <a:gd name="connsiteY4430" fmla="*/ 1992401 h 5227624"/>
                  <a:gd name="connsiteX4431" fmla="*/ 1799311 w 7573213"/>
                  <a:gd name="connsiteY4431" fmla="*/ 1987296 h 5227624"/>
                  <a:gd name="connsiteX4432" fmla="*/ 1800911 w 7573213"/>
                  <a:gd name="connsiteY4432" fmla="*/ 1985086 h 5227624"/>
                  <a:gd name="connsiteX4433" fmla="*/ 1802816 w 7573213"/>
                  <a:gd name="connsiteY4433" fmla="*/ 1983715 h 5227624"/>
                  <a:gd name="connsiteX4434" fmla="*/ 1807235 w 7573213"/>
                  <a:gd name="connsiteY4434" fmla="*/ 1984629 h 5227624"/>
                  <a:gd name="connsiteX4435" fmla="*/ 1805407 w 7573213"/>
                  <a:gd name="connsiteY4435" fmla="*/ 1986915 h 5227624"/>
                  <a:gd name="connsiteX4436" fmla="*/ 1806245 w 7573213"/>
                  <a:gd name="connsiteY4436" fmla="*/ 1989506 h 5227624"/>
                  <a:gd name="connsiteX4437" fmla="*/ 1806702 w 7573213"/>
                  <a:gd name="connsiteY4437" fmla="*/ 1992935 h 5227624"/>
                  <a:gd name="connsiteX4438" fmla="*/ 1805407 w 7573213"/>
                  <a:gd name="connsiteY4438" fmla="*/ 1994916 h 5227624"/>
                  <a:gd name="connsiteX4439" fmla="*/ 1825142 w 7573213"/>
                  <a:gd name="connsiteY4439" fmla="*/ 1990801 h 5227624"/>
                  <a:gd name="connsiteX4440" fmla="*/ 1827047 w 7573213"/>
                  <a:gd name="connsiteY4440" fmla="*/ 1987449 h 5227624"/>
                  <a:gd name="connsiteX4441" fmla="*/ 1828114 w 7573213"/>
                  <a:gd name="connsiteY4441" fmla="*/ 1984401 h 5227624"/>
                  <a:gd name="connsiteX4442" fmla="*/ 1829867 w 7573213"/>
                  <a:gd name="connsiteY4442" fmla="*/ 1976171 h 5227624"/>
                  <a:gd name="connsiteX4443" fmla="*/ 1830248 w 7573213"/>
                  <a:gd name="connsiteY4443" fmla="*/ 1974266 h 5227624"/>
                  <a:gd name="connsiteX4444" fmla="*/ 1830933 w 7573213"/>
                  <a:gd name="connsiteY4444" fmla="*/ 1971066 h 5227624"/>
                  <a:gd name="connsiteX4445" fmla="*/ 1831772 w 7573213"/>
                  <a:gd name="connsiteY4445" fmla="*/ 1967103 h 5227624"/>
                  <a:gd name="connsiteX4446" fmla="*/ 1829486 w 7573213"/>
                  <a:gd name="connsiteY4446" fmla="*/ 1957731 h 5227624"/>
                  <a:gd name="connsiteX4447" fmla="*/ 1826819 w 7573213"/>
                  <a:gd name="connsiteY4447" fmla="*/ 1954911 h 5227624"/>
                  <a:gd name="connsiteX4448" fmla="*/ 1826895 w 7573213"/>
                  <a:gd name="connsiteY4448" fmla="*/ 1950949 h 5227624"/>
                  <a:gd name="connsiteX4449" fmla="*/ 1827886 w 7573213"/>
                  <a:gd name="connsiteY4449" fmla="*/ 1949044 h 5227624"/>
                  <a:gd name="connsiteX4450" fmla="*/ 1830095 w 7573213"/>
                  <a:gd name="connsiteY4450" fmla="*/ 1947444 h 5227624"/>
                  <a:gd name="connsiteX4451" fmla="*/ 1835353 w 7573213"/>
                  <a:gd name="connsiteY4451" fmla="*/ 1948586 h 5227624"/>
                  <a:gd name="connsiteX4452" fmla="*/ 1838477 w 7573213"/>
                  <a:gd name="connsiteY4452" fmla="*/ 1947596 h 5227624"/>
                  <a:gd name="connsiteX4453" fmla="*/ 1842592 w 7573213"/>
                  <a:gd name="connsiteY4453" fmla="*/ 1945386 h 5227624"/>
                  <a:gd name="connsiteX4454" fmla="*/ 1849450 w 7573213"/>
                  <a:gd name="connsiteY4454" fmla="*/ 1942871 h 5227624"/>
                  <a:gd name="connsiteX4455" fmla="*/ 1850822 w 7573213"/>
                  <a:gd name="connsiteY4455" fmla="*/ 1942109 h 5227624"/>
                  <a:gd name="connsiteX4456" fmla="*/ 1861413 w 7573213"/>
                  <a:gd name="connsiteY4456" fmla="*/ 1931365 h 5227624"/>
                  <a:gd name="connsiteX4457" fmla="*/ 1862099 w 7573213"/>
                  <a:gd name="connsiteY4457" fmla="*/ 1930679 h 5227624"/>
                  <a:gd name="connsiteX4458" fmla="*/ 1867738 w 7573213"/>
                  <a:gd name="connsiteY4458" fmla="*/ 1922907 h 5227624"/>
                  <a:gd name="connsiteX4459" fmla="*/ 1868424 w 7573213"/>
                  <a:gd name="connsiteY4459" fmla="*/ 1921154 h 5227624"/>
                  <a:gd name="connsiteX4460" fmla="*/ 1870329 w 7573213"/>
                  <a:gd name="connsiteY4460" fmla="*/ 1918106 h 5227624"/>
                  <a:gd name="connsiteX4461" fmla="*/ 1872234 w 7573213"/>
                  <a:gd name="connsiteY4461" fmla="*/ 1913001 h 5227624"/>
                  <a:gd name="connsiteX4462" fmla="*/ 1873149 w 7573213"/>
                  <a:gd name="connsiteY4462" fmla="*/ 1909191 h 5227624"/>
                  <a:gd name="connsiteX4463" fmla="*/ 1886331 w 7573213"/>
                  <a:gd name="connsiteY4463" fmla="*/ 1905686 h 5227624"/>
                  <a:gd name="connsiteX4464" fmla="*/ 1893494 w 7573213"/>
                  <a:gd name="connsiteY4464" fmla="*/ 1906296 h 5227624"/>
                  <a:gd name="connsiteX4465" fmla="*/ 1896618 w 7573213"/>
                  <a:gd name="connsiteY4465" fmla="*/ 1905457 h 5227624"/>
                  <a:gd name="connsiteX4466" fmla="*/ 1900276 w 7573213"/>
                  <a:gd name="connsiteY4466" fmla="*/ 1900199 h 5227624"/>
                  <a:gd name="connsiteX4467" fmla="*/ 1902866 w 7573213"/>
                  <a:gd name="connsiteY4467" fmla="*/ 1898294 h 5227624"/>
                  <a:gd name="connsiteX4468" fmla="*/ 1901724 w 7573213"/>
                  <a:gd name="connsiteY4468" fmla="*/ 1903781 h 5227624"/>
                  <a:gd name="connsiteX4469" fmla="*/ 1906524 w 7573213"/>
                  <a:gd name="connsiteY4469" fmla="*/ 1904848 h 5227624"/>
                  <a:gd name="connsiteX4470" fmla="*/ 1911249 w 7573213"/>
                  <a:gd name="connsiteY4470" fmla="*/ 1905381 h 5227624"/>
                  <a:gd name="connsiteX4471" fmla="*/ 1914906 w 7573213"/>
                  <a:gd name="connsiteY4471" fmla="*/ 1904467 h 5227624"/>
                  <a:gd name="connsiteX4472" fmla="*/ 1915973 w 7573213"/>
                  <a:gd name="connsiteY4472" fmla="*/ 1901038 h 5227624"/>
                  <a:gd name="connsiteX4473" fmla="*/ 1916430 w 7573213"/>
                  <a:gd name="connsiteY4473" fmla="*/ 1891132 h 5227624"/>
                  <a:gd name="connsiteX4474" fmla="*/ 1914677 w 7573213"/>
                  <a:gd name="connsiteY4474" fmla="*/ 1887398 h 5227624"/>
                  <a:gd name="connsiteX4475" fmla="*/ 1913458 w 7573213"/>
                  <a:gd name="connsiteY4475" fmla="*/ 1883359 h 5227624"/>
                  <a:gd name="connsiteX4476" fmla="*/ 1910486 w 7573213"/>
                  <a:gd name="connsiteY4476" fmla="*/ 1877187 h 5227624"/>
                  <a:gd name="connsiteX4477" fmla="*/ 1913534 w 7573213"/>
                  <a:gd name="connsiteY4477" fmla="*/ 1879930 h 5227624"/>
                  <a:gd name="connsiteX4478" fmla="*/ 1914601 w 7573213"/>
                  <a:gd name="connsiteY4478" fmla="*/ 1882902 h 5227624"/>
                  <a:gd name="connsiteX4479" fmla="*/ 1917497 w 7573213"/>
                  <a:gd name="connsiteY4479" fmla="*/ 1888389 h 5227624"/>
                  <a:gd name="connsiteX4480" fmla="*/ 1918411 w 7573213"/>
                  <a:gd name="connsiteY4480" fmla="*/ 1894561 h 5227624"/>
                  <a:gd name="connsiteX4481" fmla="*/ 1917649 w 7573213"/>
                  <a:gd name="connsiteY4481" fmla="*/ 1897990 h 5227624"/>
                  <a:gd name="connsiteX4482" fmla="*/ 1918792 w 7573213"/>
                  <a:gd name="connsiteY4482" fmla="*/ 1901647 h 5227624"/>
                  <a:gd name="connsiteX4483" fmla="*/ 1921535 w 7573213"/>
                  <a:gd name="connsiteY4483" fmla="*/ 1904848 h 5227624"/>
                  <a:gd name="connsiteX4484" fmla="*/ 1924736 w 7573213"/>
                  <a:gd name="connsiteY4484" fmla="*/ 1906981 h 5227624"/>
                  <a:gd name="connsiteX4485" fmla="*/ 1933499 w 7573213"/>
                  <a:gd name="connsiteY4485" fmla="*/ 1908581 h 5227624"/>
                  <a:gd name="connsiteX4486" fmla="*/ 1942186 w 7573213"/>
                  <a:gd name="connsiteY4486" fmla="*/ 1906143 h 5227624"/>
                  <a:gd name="connsiteX4487" fmla="*/ 1941271 w 7573213"/>
                  <a:gd name="connsiteY4487" fmla="*/ 1907286 h 5227624"/>
                  <a:gd name="connsiteX4488" fmla="*/ 1936014 w 7573213"/>
                  <a:gd name="connsiteY4488" fmla="*/ 1910867 h 5227624"/>
                  <a:gd name="connsiteX4489" fmla="*/ 1933803 w 7573213"/>
                  <a:gd name="connsiteY4489" fmla="*/ 1912925 h 5227624"/>
                  <a:gd name="connsiteX4490" fmla="*/ 1924964 w 7573213"/>
                  <a:gd name="connsiteY4490" fmla="*/ 1911249 h 5227624"/>
                  <a:gd name="connsiteX4491" fmla="*/ 1915059 w 7573213"/>
                  <a:gd name="connsiteY4491" fmla="*/ 1910639 h 5227624"/>
                  <a:gd name="connsiteX4492" fmla="*/ 1908810 w 7573213"/>
                  <a:gd name="connsiteY4492" fmla="*/ 1909039 h 5227624"/>
                  <a:gd name="connsiteX4493" fmla="*/ 1902562 w 7573213"/>
                  <a:gd name="connsiteY4493" fmla="*/ 1909039 h 5227624"/>
                  <a:gd name="connsiteX4494" fmla="*/ 1905228 w 7573213"/>
                  <a:gd name="connsiteY4494" fmla="*/ 1911249 h 5227624"/>
                  <a:gd name="connsiteX4495" fmla="*/ 1908734 w 7573213"/>
                  <a:gd name="connsiteY4495" fmla="*/ 1913077 h 5227624"/>
                  <a:gd name="connsiteX4496" fmla="*/ 1914220 w 7573213"/>
                  <a:gd name="connsiteY4496" fmla="*/ 1913534 h 5227624"/>
                  <a:gd name="connsiteX4497" fmla="*/ 1920164 w 7573213"/>
                  <a:gd name="connsiteY4497" fmla="*/ 1915059 h 5227624"/>
                  <a:gd name="connsiteX4498" fmla="*/ 1920316 w 7573213"/>
                  <a:gd name="connsiteY4498" fmla="*/ 1917116 h 5227624"/>
                  <a:gd name="connsiteX4499" fmla="*/ 1919478 w 7573213"/>
                  <a:gd name="connsiteY4499" fmla="*/ 1918259 h 5227624"/>
                  <a:gd name="connsiteX4500" fmla="*/ 1916506 w 7573213"/>
                  <a:gd name="connsiteY4500" fmla="*/ 1919021 h 5227624"/>
                  <a:gd name="connsiteX4501" fmla="*/ 1913687 w 7573213"/>
                  <a:gd name="connsiteY4501" fmla="*/ 1919097 h 5227624"/>
                  <a:gd name="connsiteX4502" fmla="*/ 1911249 w 7573213"/>
                  <a:gd name="connsiteY4502" fmla="*/ 1920164 h 5227624"/>
                  <a:gd name="connsiteX4503" fmla="*/ 1913306 w 7573213"/>
                  <a:gd name="connsiteY4503" fmla="*/ 1922221 h 5227624"/>
                  <a:gd name="connsiteX4504" fmla="*/ 1916964 w 7573213"/>
                  <a:gd name="connsiteY4504" fmla="*/ 1921916 h 5227624"/>
                  <a:gd name="connsiteX4505" fmla="*/ 1921231 w 7573213"/>
                  <a:gd name="connsiteY4505" fmla="*/ 1923212 h 5227624"/>
                  <a:gd name="connsiteX4506" fmla="*/ 1932584 w 7573213"/>
                  <a:gd name="connsiteY4506" fmla="*/ 1929460 h 5227624"/>
                  <a:gd name="connsiteX4507" fmla="*/ 1938299 w 7573213"/>
                  <a:gd name="connsiteY4507" fmla="*/ 1931670 h 5227624"/>
                  <a:gd name="connsiteX4508" fmla="*/ 1950720 w 7573213"/>
                  <a:gd name="connsiteY4508" fmla="*/ 1929384 h 5227624"/>
                  <a:gd name="connsiteX4509" fmla="*/ 1956283 w 7573213"/>
                  <a:gd name="connsiteY4509" fmla="*/ 1929765 h 5227624"/>
                  <a:gd name="connsiteX4510" fmla="*/ 1966417 w 7573213"/>
                  <a:gd name="connsiteY4510" fmla="*/ 1927327 h 5227624"/>
                  <a:gd name="connsiteX4511" fmla="*/ 1968779 w 7573213"/>
                  <a:gd name="connsiteY4511" fmla="*/ 1929689 h 5227624"/>
                  <a:gd name="connsiteX4512" fmla="*/ 1975180 w 7573213"/>
                  <a:gd name="connsiteY4512" fmla="*/ 1932966 h 5227624"/>
                  <a:gd name="connsiteX4513" fmla="*/ 1977847 w 7573213"/>
                  <a:gd name="connsiteY4513" fmla="*/ 1931975 h 5227624"/>
                  <a:gd name="connsiteX4514" fmla="*/ 1981581 w 7573213"/>
                  <a:gd name="connsiteY4514" fmla="*/ 1931061 h 5227624"/>
                  <a:gd name="connsiteX4515" fmla="*/ 1983257 w 7573213"/>
                  <a:gd name="connsiteY4515" fmla="*/ 1934185 h 5227624"/>
                  <a:gd name="connsiteX4516" fmla="*/ 1984324 w 7573213"/>
                  <a:gd name="connsiteY4516" fmla="*/ 1938223 h 5227624"/>
                  <a:gd name="connsiteX4517" fmla="*/ 1976628 w 7573213"/>
                  <a:gd name="connsiteY4517" fmla="*/ 1943481 h 5227624"/>
                  <a:gd name="connsiteX4518" fmla="*/ 1969389 w 7573213"/>
                  <a:gd name="connsiteY4518" fmla="*/ 1946986 h 5227624"/>
                  <a:gd name="connsiteX4519" fmla="*/ 1964131 w 7573213"/>
                  <a:gd name="connsiteY4519" fmla="*/ 1947748 h 5227624"/>
                  <a:gd name="connsiteX4520" fmla="*/ 1951939 w 7573213"/>
                  <a:gd name="connsiteY4520" fmla="*/ 1955216 h 5227624"/>
                  <a:gd name="connsiteX4521" fmla="*/ 1939518 w 7573213"/>
                  <a:gd name="connsiteY4521" fmla="*/ 1964207 h 5227624"/>
                  <a:gd name="connsiteX4522" fmla="*/ 1941195 w 7573213"/>
                  <a:gd name="connsiteY4522" fmla="*/ 1966798 h 5227624"/>
                  <a:gd name="connsiteX4523" fmla="*/ 1943481 w 7573213"/>
                  <a:gd name="connsiteY4523" fmla="*/ 1967789 h 5227624"/>
                  <a:gd name="connsiteX4524" fmla="*/ 1949729 w 7573213"/>
                  <a:gd name="connsiteY4524" fmla="*/ 1966341 h 5227624"/>
                  <a:gd name="connsiteX4525" fmla="*/ 1955444 w 7573213"/>
                  <a:gd name="connsiteY4525" fmla="*/ 1966874 h 5227624"/>
                  <a:gd name="connsiteX4526" fmla="*/ 1965884 w 7573213"/>
                  <a:gd name="connsiteY4526" fmla="*/ 1974190 h 5227624"/>
                  <a:gd name="connsiteX4527" fmla="*/ 1968703 w 7573213"/>
                  <a:gd name="connsiteY4527" fmla="*/ 1975256 h 5227624"/>
                  <a:gd name="connsiteX4528" fmla="*/ 1973808 w 7573213"/>
                  <a:gd name="connsiteY4528" fmla="*/ 1974494 h 5227624"/>
                  <a:gd name="connsiteX4529" fmla="*/ 1980057 w 7573213"/>
                  <a:gd name="connsiteY4529" fmla="*/ 1978762 h 5227624"/>
                  <a:gd name="connsiteX4530" fmla="*/ 1981886 w 7573213"/>
                  <a:gd name="connsiteY4530" fmla="*/ 1984248 h 5227624"/>
                  <a:gd name="connsiteX4531" fmla="*/ 1982343 w 7573213"/>
                  <a:gd name="connsiteY4531" fmla="*/ 1987753 h 5227624"/>
                  <a:gd name="connsiteX4532" fmla="*/ 1979143 w 7573213"/>
                  <a:gd name="connsiteY4532" fmla="*/ 1998574 h 5227624"/>
                  <a:gd name="connsiteX4533" fmla="*/ 1977618 w 7573213"/>
                  <a:gd name="connsiteY4533" fmla="*/ 2001469 h 5227624"/>
                  <a:gd name="connsiteX4534" fmla="*/ 1976552 w 7573213"/>
                  <a:gd name="connsiteY4534" fmla="*/ 2002460 h 5227624"/>
                  <a:gd name="connsiteX4535" fmla="*/ 1976019 w 7573213"/>
                  <a:gd name="connsiteY4535" fmla="*/ 2004517 h 5227624"/>
                  <a:gd name="connsiteX4536" fmla="*/ 1984019 w 7573213"/>
                  <a:gd name="connsiteY4536" fmla="*/ 2010232 h 5227624"/>
                  <a:gd name="connsiteX4537" fmla="*/ 1987829 w 7573213"/>
                  <a:gd name="connsiteY4537" fmla="*/ 2011832 h 5227624"/>
                  <a:gd name="connsiteX4538" fmla="*/ 1993849 w 7573213"/>
                  <a:gd name="connsiteY4538" fmla="*/ 2012366 h 5227624"/>
                  <a:gd name="connsiteX4539" fmla="*/ 2000250 w 7573213"/>
                  <a:gd name="connsiteY4539" fmla="*/ 2010613 h 5227624"/>
                  <a:gd name="connsiteX4540" fmla="*/ 2008251 w 7573213"/>
                  <a:gd name="connsiteY4540" fmla="*/ 2005279 h 5227624"/>
                  <a:gd name="connsiteX4541" fmla="*/ 2015566 w 7573213"/>
                  <a:gd name="connsiteY4541" fmla="*/ 1996592 h 5227624"/>
                  <a:gd name="connsiteX4542" fmla="*/ 2025091 w 7573213"/>
                  <a:gd name="connsiteY4542" fmla="*/ 1992554 h 5227624"/>
                  <a:gd name="connsiteX4543" fmla="*/ 2031721 w 7573213"/>
                  <a:gd name="connsiteY4543" fmla="*/ 1991716 h 5227624"/>
                  <a:gd name="connsiteX4544" fmla="*/ 2039493 w 7573213"/>
                  <a:gd name="connsiteY4544" fmla="*/ 1992782 h 5227624"/>
                  <a:gd name="connsiteX4545" fmla="*/ 2042084 w 7573213"/>
                  <a:gd name="connsiteY4545" fmla="*/ 1988287 h 5227624"/>
                  <a:gd name="connsiteX4546" fmla="*/ 2049932 w 7573213"/>
                  <a:gd name="connsiteY4546" fmla="*/ 1984477 h 5227624"/>
                  <a:gd name="connsiteX4547" fmla="*/ 2054428 w 7573213"/>
                  <a:gd name="connsiteY4547" fmla="*/ 1978762 h 5227624"/>
                  <a:gd name="connsiteX4548" fmla="*/ 2058162 w 7573213"/>
                  <a:gd name="connsiteY4548" fmla="*/ 1977771 h 5227624"/>
                  <a:gd name="connsiteX4549" fmla="*/ 2062353 w 7573213"/>
                  <a:gd name="connsiteY4549" fmla="*/ 1978533 h 5227624"/>
                  <a:gd name="connsiteX4550" fmla="*/ 2065477 w 7573213"/>
                  <a:gd name="connsiteY4550" fmla="*/ 1980057 h 5227624"/>
                  <a:gd name="connsiteX4551" fmla="*/ 2067230 w 7573213"/>
                  <a:gd name="connsiteY4551" fmla="*/ 1981505 h 5227624"/>
                  <a:gd name="connsiteX4552" fmla="*/ 2069821 w 7573213"/>
                  <a:gd name="connsiteY4552" fmla="*/ 1983181 h 5227624"/>
                  <a:gd name="connsiteX4553" fmla="*/ 2076984 w 7573213"/>
                  <a:gd name="connsiteY4553" fmla="*/ 1981962 h 5227624"/>
                  <a:gd name="connsiteX4554" fmla="*/ 2083765 w 7573213"/>
                  <a:gd name="connsiteY4554" fmla="*/ 1982191 h 5227624"/>
                  <a:gd name="connsiteX4555" fmla="*/ 2090090 w 7573213"/>
                  <a:gd name="connsiteY4555" fmla="*/ 1980286 h 5227624"/>
                  <a:gd name="connsiteX4556" fmla="*/ 2091461 w 7573213"/>
                  <a:gd name="connsiteY4556" fmla="*/ 1976095 h 5227624"/>
                  <a:gd name="connsiteX4557" fmla="*/ 2092299 w 7573213"/>
                  <a:gd name="connsiteY4557" fmla="*/ 1972361 h 5227624"/>
                  <a:gd name="connsiteX4558" fmla="*/ 2094738 w 7573213"/>
                  <a:gd name="connsiteY4558" fmla="*/ 1969008 h 5227624"/>
                  <a:gd name="connsiteX4559" fmla="*/ 2097100 w 7573213"/>
                  <a:gd name="connsiteY4559" fmla="*/ 1964665 h 5227624"/>
                  <a:gd name="connsiteX4560" fmla="*/ 2091385 w 7573213"/>
                  <a:gd name="connsiteY4560" fmla="*/ 1962836 h 5227624"/>
                  <a:gd name="connsiteX4561" fmla="*/ 2086127 w 7573213"/>
                  <a:gd name="connsiteY4561" fmla="*/ 1961693 h 5227624"/>
                  <a:gd name="connsiteX4562" fmla="*/ 2081479 w 7573213"/>
                  <a:gd name="connsiteY4562" fmla="*/ 1961845 h 5227624"/>
                  <a:gd name="connsiteX4563" fmla="*/ 2077822 w 7573213"/>
                  <a:gd name="connsiteY4563" fmla="*/ 1963217 h 5227624"/>
                  <a:gd name="connsiteX4564" fmla="*/ 2075383 w 7573213"/>
                  <a:gd name="connsiteY4564" fmla="*/ 1965731 h 5227624"/>
                  <a:gd name="connsiteX4565" fmla="*/ 2068373 w 7573213"/>
                  <a:gd name="connsiteY4565" fmla="*/ 1964360 h 5227624"/>
                  <a:gd name="connsiteX4566" fmla="*/ 2065172 w 7573213"/>
                  <a:gd name="connsiteY4566" fmla="*/ 1964893 h 5227624"/>
                  <a:gd name="connsiteX4567" fmla="*/ 2057705 w 7573213"/>
                  <a:gd name="connsiteY4567" fmla="*/ 1968627 h 5227624"/>
                  <a:gd name="connsiteX4568" fmla="*/ 2053818 w 7573213"/>
                  <a:gd name="connsiteY4568" fmla="*/ 1968399 h 5227624"/>
                  <a:gd name="connsiteX4569" fmla="*/ 2050618 w 7573213"/>
                  <a:gd name="connsiteY4569" fmla="*/ 1966646 h 5227624"/>
                  <a:gd name="connsiteX4570" fmla="*/ 2046198 w 7573213"/>
                  <a:gd name="connsiteY4570" fmla="*/ 1962150 h 5227624"/>
                  <a:gd name="connsiteX4571" fmla="*/ 2036979 w 7573213"/>
                  <a:gd name="connsiteY4571" fmla="*/ 1950034 h 5227624"/>
                  <a:gd name="connsiteX4572" fmla="*/ 2032483 w 7573213"/>
                  <a:gd name="connsiteY4572" fmla="*/ 1941500 h 5227624"/>
                  <a:gd name="connsiteX4573" fmla="*/ 2030578 w 7573213"/>
                  <a:gd name="connsiteY4573" fmla="*/ 1936318 h 5227624"/>
                  <a:gd name="connsiteX4574" fmla="*/ 2030044 w 7573213"/>
                  <a:gd name="connsiteY4574" fmla="*/ 1932204 h 5227624"/>
                  <a:gd name="connsiteX4575" fmla="*/ 2030273 w 7573213"/>
                  <a:gd name="connsiteY4575" fmla="*/ 1926641 h 5227624"/>
                  <a:gd name="connsiteX4576" fmla="*/ 2034921 w 7573213"/>
                  <a:gd name="connsiteY4576" fmla="*/ 1924126 h 5227624"/>
                  <a:gd name="connsiteX4577" fmla="*/ 2038578 w 7573213"/>
                  <a:gd name="connsiteY4577" fmla="*/ 1922907 h 5227624"/>
                  <a:gd name="connsiteX4578" fmla="*/ 2045056 w 7573213"/>
                  <a:gd name="connsiteY4578" fmla="*/ 1914525 h 5227624"/>
                  <a:gd name="connsiteX4579" fmla="*/ 2047418 w 7573213"/>
                  <a:gd name="connsiteY4579" fmla="*/ 1917954 h 5227624"/>
                  <a:gd name="connsiteX4580" fmla="*/ 2047342 w 7573213"/>
                  <a:gd name="connsiteY4580" fmla="*/ 1920621 h 5227624"/>
                  <a:gd name="connsiteX4581" fmla="*/ 2046961 w 7573213"/>
                  <a:gd name="connsiteY4581" fmla="*/ 1922297 h 5227624"/>
                  <a:gd name="connsiteX4582" fmla="*/ 2044522 w 7573213"/>
                  <a:gd name="connsiteY4582" fmla="*/ 1924584 h 5227624"/>
                  <a:gd name="connsiteX4583" fmla="*/ 2036597 w 7573213"/>
                  <a:gd name="connsiteY4583" fmla="*/ 1930603 h 5227624"/>
                  <a:gd name="connsiteX4584" fmla="*/ 2038274 w 7573213"/>
                  <a:gd name="connsiteY4584" fmla="*/ 1930756 h 5227624"/>
                  <a:gd name="connsiteX4585" fmla="*/ 2041246 w 7573213"/>
                  <a:gd name="connsiteY4585" fmla="*/ 1929689 h 5227624"/>
                  <a:gd name="connsiteX4586" fmla="*/ 2043989 w 7573213"/>
                  <a:gd name="connsiteY4586" fmla="*/ 1927631 h 5227624"/>
                  <a:gd name="connsiteX4587" fmla="*/ 2046046 w 7573213"/>
                  <a:gd name="connsiteY4587" fmla="*/ 1925955 h 5227624"/>
                  <a:gd name="connsiteX4588" fmla="*/ 2051609 w 7573213"/>
                  <a:gd name="connsiteY4588" fmla="*/ 1917421 h 5227624"/>
                  <a:gd name="connsiteX4589" fmla="*/ 2068144 w 7573213"/>
                  <a:gd name="connsiteY4589" fmla="*/ 1905686 h 5227624"/>
                  <a:gd name="connsiteX4590" fmla="*/ 2075764 w 7573213"/>
                  <a:gd name="connsiteY4590" fmla="*/ 1903629 h 5227624"/>
                  <a:gd name="connsiteX4591" fmla="*/ 2082393 w 7573213"/>
                  <a:gd name="connsiteY4591" fmla="*/ 1904695 h 5227624"/>
                  <a:gd name="connsiteX4592" fmla="*/ 2085670 w 7573213"/>
                  <a:gd name="connsiteY4592" fmla="*/ 1904086 h 5227624"/>
                  <a:gd name="connsiteX4593" fmla="*/ 2091614 w 7573213"/>
                  <a:gd name="connsiteY4593" fmla="*/ 1900428 h 5227624"/>
                  <a:gd name="connsiteX4594" fmla="*/ 2096491 w 7573213"/>
                  <a:gd name="connsiteY4594" fmla="*/ 1899056 h 5227624"/>
                  <a:gd name="connsiteX4595" fmla="*/ 2101520 w 7573213"/>
                  <a:gd name="connsiteY4595" fmla="*/ 1898980 h 5227624"/>
                  <a:gd name="connsiteX4596" fmla="*/ 2105711 w 7573213"/>
                  <a:gd name="connsiteY4596" fmla="*/ 1901342 h 5227624"/>
                  <a:gd name="connsiteX4597" fmla="*/ 2110968 w 7573213"/>
                  <a:gd name="connsiteY4597" fmla="*/ 1896009 h 5227624"/>
                  <a:gd name="connsiteX4598" fmla="*/ 2115464 w 7573213"/>
                  <a:gd name="connsiteY4598" fmla="*/ 1893494 h 5227624"/>
                  <a:gd name="connsiteX4599" fmla="*/ 2122018 w 7573213"/>
                  <a:gd name="connsiteY4599" fmla="*/ 1891589 h 5227624"/>
                  <a:gd name="connsiteX4600" fmla="*/ 2126818 w 7573213"/>
                  <a:gd name="connsiteY4600" fmla="*/ 1891589 h 5227624"/>
                  <a:gd name="connsiteX4601" fmla="*/ 2134667 w 7573213"/>
                  <a:gd name="connsiteY4601" fmla="*/ 1883969 h 5227624"/>
                  <a:gd name="connsiteX4602" fmla="*/ 2145716 w 7573213"/>
                  <a:gd name="connsiteY4602" fmla="*/ 1882902 h 5227624"/>
                  <a:gd name="connsiteX4603" fmla="*/ 2159279 w 7573213"/>
                  <a:gd name="connsiteY4603" fmla="*/ 1883664 h 5227624"/>
                  <a:gd name="connsiteX4604" fmla="*/ 2160651 w 7573213"/>
                  <a:gd name="connsiteY4604" fmla="*/ 1883131 h 5227624"/>
                  <a:gd name="connsiteX4605" fmla="*/ 2171167 w 7573213"/>
                  <a:gd name="connsiteY4605" fmla="*/ 1879016 h 5227624"/>
                  <a:gd name="connsiteX4606" fmla="*/ 2174748 w 7573213"/>
                  <a:gd name="connsiteY4606" fmla="*/ 1875968 h 5227624"/>
                  <a:gd name="connsiteX4607" fmla="*/ 2181911 w 7573213"/>
                  <a:gd name="connsiteY4607" fmla="*/ 1874901 h 5227624"/>
                  <a:gd name="connsiteX4608" fmla="*/ 2180920 w 7573213"/>
                  <a:gd name="connsiteY4608" fmla="*/ 1876120 h 5227624"/>
                  <a:gd name="connsiteX4609" fmla="*/ 2177339 w 7573213"/>
                  <a:gd name="connsiteY4609" fmla="*/ 1877263 h 5227624"/>
                  <a:gd name="connsiteX4610" fmla="*/ 2173757 w 7573213"/>
                  <a:gd name="connsiteY4610" fmla="*/ 1880235 h 5227624"/>
                  <a:gd name="connsiteX4611" fmla="*/ 2178253 w 7573213"/>
                  <a:gd name="connsiteY4611" fmla="*/ 1880540 h 5227624"/>
                  <a:gd name="connsiteX4612" fmla="*/ 2188388 w 7573213"/>
                  <a:gd name="connsiteY4612" fmla="*/ 1879016 h 5227624"/>
                  <a:gd name="connsiteX4613" fmla="*/ 2192045 w 7573213"/>
                  <a:gd name="connsiteY4613" fmla="*/ 1874291 h 5227624"/>
                  <a:gd name="connsiteX4614" fmla="*/ 2198675 w 7573213"/>
                  <a:gd name="connsiteY4614" fmla="*/ 1874520 h 5227624"/>
                  <a:gd name="connsiteX4615" fmla="*/ 2200580 w 7573213"/>
                  <a:gd name="connsiteY4615" fmla="*/ 1877873 h 5227624"/>
                  <a:gd name="connsiteX4616" fmla="*/ 2202485 w 7573213"/>
                  <a:gd name="connsiteY4616" fmla="*/ 1882445 h 5227624"/>
                  <a:gd name="connsiteX4617" fmla="*/ 2202332 w 7573213"/>
                  <a:gd name="connsiteY4617" fmla="*/ 1884121 h 5227624"/>
                  <a:gd name="connsiteX4618" fmla="*/ 2201570 w 7573213"/>
                  <a:gd name="connsiteY4618" fmla="*/ 1885417 h 5227624"/>
                  <a:gd name="connsiteX4619" fmla="*/ 2196008 w 7573213"/>
                  <a:gd name="connsiteY4619" fmla="*/ 1886407 h 5227624"/>
                  <a:gd name="connsiteX4620" fmla="*/ 2183435 w 7573213"/>
                  <a:gd name="connsiteY4620" fmla="*/ 1892122 h 5227624"/>
                  <a:gd name="connsiteX4621" fmla="*/ 2176805 w 7573213"/>
                  <a:gd name="connsiteY4621" fmla="*/ 1893646 h 5227624"/>
                  <a:gd name="connsiteX4622" fmla="*/ 2169338 w 7573213"/>
                  <a:gd name="connsiteY4622" fmla="*/ 1896618 h 5227624"/>
                  <a:gd name="connsiteX4623" fmla="*/ 2171243 w 7573213"/>
                  <a:gd name="connsiteY4623" fmla="*/ 1900504 h 5227624"/>
                  <a:gd name="connsiteX4624" fmla="*/ 2171776 w 7573213"/>
                  <a:gd name="connsiteY4624" fmla="*/ 1903781 h 5227624"/>
                  <a:gd name="connsiteX4625" fmla="*/ 2165680 w 7573213"/>
                  <a:gd name="connsiteY4625" fmla="*/ 1903095 h 5227624"/>
                  <a:gd name="connsiteX4626" fmla="*/ 2161261 w 7573213"/>
                  <a:gd name="connsiteY4626" fmla="*/ 1901952 h 5227624"/>
                  <a:gd name="connsiteX4627" fmla="*/ 2158517 w 7573213"/>
                  <a:gd name="connsiteY4627" fmla="*/ 1902486 h 5227624"/>
                  <a:gd name="connsiteX4628" fmla="*/ 2151126 w 7573213"/>
                  <a:gd name="connsiteY4628" fmla="*/ 1905991 h 5227624"/>
                  <a:gd name="connsiteX4629" fmla="*/ 2147240 w 7573213"/>
                  <a:gd name="connsiteY4629" fmla="*/ 1905229 h 5227624"/>
                  <a:gd name="connsiteX4630" fmla="*/ 2143277 w 7573213"/>
                  <a:gd name="connsiteY4630" fmla="*/ 1905152 h 5227624"/>
                  <a:gd name="connsiteX4631" fmla="*/ 2144954 w 7573213"/>
                  <a:gd name="connsiteY4631" fmla="*/ 1910182 h 5227624"/>
                  <a:gd name="connsiteX4632" fmla="*/ 2148992 w 7573213"/>
                  <a:gd name="connsiteY4632" fmla="*/ 1916201 h 5227624"/>
                  <a:gd name="connsiteX4633" fmla="*/ 2151507 w 7573213"/>
                  <a:gd name="connsiteY4633" fmla="*/ 1917344 h 5227624"/>
                  <a:gd name="connsiteX4634" fmla="*/ 2155393 w 7573213"/>
                  <a:gd name="connsiteY4634" fmla="*/ 1916811 h 5227624"/>
                  <a:gd name="connsiteX4635" fmla="*/ 2164537 w 7573213"/>
                  <a:gd name="connsiteY4635" fmla="*/ 1924126 h 5227624"/>
                  <a:gd name="connsiteX4636" fmla="*/ 2171395 w 7573213"/>
                  <a:gd name="connsiteY4636" fmla="*/ 1931365 h 5227624"/>
                  <a:gd name="connsiteX4637" fmla="*/ 2167890 w 7573213"/>
                  <a:gd name="connsiteY4637" fmla="*/ 1931899 h 5227624"/>
                  <a:gd name="connsiteX4638" fmla="*/ 2164385 w 7573213"/>
                  <a:gd name="connsiteY4638" fmla="*/ 1931137 h 5227624"/>
                  <a:gd name="connsiteX4639" fmla="*/ 2159432 w 7573213"/>
                  <a:gd name="connsiteY4639" fmla="*/ 1931213 h 5227624"/>
                  <a:gd name="connsiteX4640" fmla="*/ 2157527 w 7573213"/>
                  <a:gd name="connsiteY4640" fmla="*/ 1935556 h 5227624"/>
                  <a:gd name="connsiteX4641" fmla="*/ 2155469 w 7573213"/>
                  <a:gd name="connsiteY4641" fmla="*/ 1938833 h 5227624"/>
                  <a:gd name="connsiteX4642" fmla="*/ 2155012 w 7573213"/>
                  <a:gd name="connsiteY4642" fmla="*/ 1937156 h 5227624"/>
                  <a:gd name="connsiteX4643" fmla="*/ 2155241 w 7573213"/>
                  <a:gd name="connsiteY4643" fmla="*/ 1934947 h 5227624"/>
                  <a:gd name="connsiteX4644" fmla="*/ 2152878 w 7573213"/>
                  <a:gd name="connsiteY4644" fmla="*/ 1933423 h 5227624"/>
                  <a:gd name="connsiteX4645" fmla="*/ 2149754 w 7573213"/>
                  <a:gd name="connsiteY4645" fmla="*/ 1935632 h 5227624"/>
                  <a:gd name="connsiteX4646" fmla="*/ 2146173 w 7573213"/>
                  <a:gd name="connsiteY4646" fmla="*/ 1945310 h 5227624"/>
                  <a:gd name="connsiteX4647" fmla="*/ 2139543 w 7573213"/>
                  <a:gd name="connsiteY4647" fmla="*/ 1952244 h 5227624"/>
                  <a:gd name="connsiteX4648" fmla="*/ 2137334 w 7573213"/>
                  <a:gd name="connsiteY4648" fmla="*/ 1956511 h 5227624"/>
                  <a:gd name="connsiteX4649" fmla="*/ 2137258 w 7573213"/>
                  <a:gd name="connsiteY4649" fmla="*/ 1959636 h 5227624"/>
                  <a:gd name="connsiteX4650" fmla="*/ 2138172 w 7573213"/>
                  <a:gd name="connsiteY4650" fmla="*/ 1960321 h 5227624"/>
                  <a:gd name="connsiteX4651" fmla="*/ 2139620 w 7573213"/>
                  <a:gd name="connsiteY4651" fmla="*/ 1960169 h 5227624"/>
                  <a:gd name="connsiteX4652" fmla="*/ 2139696 w 7573213"/>
                  <a:gd name="connsiteY4652" fmla="*/ 1962988 h 5227624"/>
                  <a:gd name="connsiteX4653" fmla="*/ 2138705 w 7573213"/>
                  <a:gd name="connsiteY4653" fmla="*/ 1965503 h 5227624"/>
                  <a:gd name="connsiteX4654" fmla="*/ 2123846 w 7573213"/>
                  <a:gd name="connsiteY4654" fmla="*/ 1968627 h 5227624"/>
                  <a:gd name="connsiteX4655" fmla="*/ 2121865 w 7573213"/>
                  <a:gd name="connsiteY4655" fmla="*/ 1970456 h 5227624"/>
                  <a:gd name="connsiteX4656" fmla="*/ 2117598 w 7573213"/>
                  <a:gd name="connsiteY4656" fmla="*/ 1969008 h 5227624"/>
                  <a:gd name="connsiteX4657" fmla="*/ 2112721 w 7573213"/>
                  <a:gd name="connsiteY4657" fmla="*/ 1965198 h 5227624"/>
                  <a:gd name="connsiteX4658" fmla="*/ 2108454 w 7573213"/>
                  <a:gd name="connsiteY4658" fmla="*/ 1963064 h 5227624"/>
                  <a:gd name="connsiteX4659" fmla="*/ 2105634 w 7573213"/>
                  <a:gd name="connsiteY4659" fmla="*/ 1963903 h 5227624"/>
                  <a:gd name="connsiteX4660" fmla="*/ 2102739 w 7573213"/>
                  <a:gd name="connsiteY4660" fmla="*/ 1965731 h 5227624"/>
                  <a:gd name="connsiteX4661" fmla="*/ 2104339 w 7573213"/>
                  <a:gd name="connsiteY4661" fmla="*/ 1966874 h 5227624"/>
                  <a:gd name="connsiteX4662" fmla="*/ 2106244 w 7573213"/>
                  <a:gd name="connsiteY4662" fmla="*/ 1967256 h 5227624"/>
                  <a:gd name="connsiteX4663" fmla="*/ 2111349 w 7573213"/>
                  <a:gd name="connsiteY4663" fmla="*/ 1969618 h 5227624"/>
                  <a:gd name="connsiteX4664" fmla="*/ 2108683 w 7573213"/>
                  <a:gd name="connsiteY4664" fmla="*/ 1971446 h 5227624"/>
                  <a:gd name="connsiteX4665" fmla="*/ 2098853 w 7573213"/>
                  <a:gd name="connsiteY4665" fmla="*/ 1974571 h 5227624"/>
                  <a:gd name="connsiteX4666" fmla="*/ 2099158 w 7573213"/>
                  <a:gd name="connsiteY4666" fmla="*/ 1976171 h 5227624"/>
                  <a:gd name="connsiteX4667" fmla="*/ 2100072 w 7573213"/>
                  <a:gd name="connsiteY4667" fmla="*/ 1977390 h 5227624"/>
                  <a:gd name="connsiteX4668" fmla="*/ 2111426 w 7573213"/>
                  <a:gd name="connsiteY4668" fmla="*/ 1980133 h 5227624"/>
                  <a:gd name="connsiteX4669" fmla="*/ 2121560 w 7573213"/>
                  <a:gd name="connsiteY4669" fmla="*/ 1984705 h 5227624"/>
                  <a:gd name="connsiteX4670" fmla="*/ 2124609 w 7573213"/>
                  <a:gd name="connsiteY4670" fmla="*/ 1987906 h 5227624"/>
                  <a:gd name="connsiteX4671" fmla="*/ 2127275 w 7573213"/>
                  <a:gd name="connsiteY4671" fmla="*/ 1993468 h 5227624"/>
                  <a:gd name="connsiteX4672" fmla="*/ 2129561 w 7573213"/>
                  <a:gd name="connsiteY4672" fmla="*/ 1995907 h 5227624"/>
                  <a:gd name="connsiteX4673" fmla="*/ 2132762 w 7573213"/>
                  <a:gd name="connsiteY4673" fmla="*/ 1997812 h 5227624"/>
                  <a:gd name="connsiteX4674" fmla="*/ 2135810 w 7573213"/>
                  <a:gd name="connsiteY4674" fmla="*/ 1999031 h 5227624"/>
                  <a:gd name="connsiteX4675" fmla="*/ 2140915 w 7573213"/>
                  <a:gd name="connsiteY4675" fmla="*/ 1999412 h 5227624"/>
                  <a:gd name="connsiteX4676" fmla="*/ 2146554 w 7573213"/>
                  <a:gd name="connsiteY4676" fmla="*/ 1997659 h 5227624"/>
                  <a:gd name="connsiteX4677" fmla="*/ 2159356 w 7573213"/>
                  <a:gd name="connsiteY4677" fmla="*/ 2010842 h 5227624"/>
                  <a:gd name="connsiteX4678" fmla="*/ 2164385 w 7573213"/>
                  <a:gd name="connsiteY4678" fmla="*/ 2012976 h 5227624"/>
                  <a:gd name="connsiteX4679" fmla="*/ 2176958 w 7573213"/>
                  <a:gd name="connsiteY4679" fmla="*/ 2015642 h 5227624"/>
                  <a:gd name="connsiteX4680" fmla="*/ 2180158 w 7573213"/>
                  <a:gd name="connsiteY4680" fmla="*/ 2017090 h 5227624"/>
                  <a:gd name="connsiteX4681" fmla="*/ 2203933 w 7573213"/>
                  <a:gd name="connsiteY4681" fmla="*/ 2035378 h 5227624"/>
                  <a:gd name="connsiteX4682" fmla="*/ 2211095 w 7573213"/>
                  <a:gd name="connsiteY4682" fmla="*/ 2043379 h 5227624"/>
                  <a:gd name="connsiteX4683" fmla="*/ 2224964 w 7573213"/>
                  <a:gd name="connsiteY4683" fmla="*/ 2055266 h 5227624"/>
                  <a:gd name="connsiteX4684" fmla="*/ 2229002 w 7573213"/>
                  <a:gd name="connsiteY4684" fmla="*/ 2057781 h 5227624"/>
                  <a:gd name="connsiteX4685" fmla="*/ 2237308 w 7573213"/>
                  <a:gd name="connsiteY4685" fmla="*/ 2062810 h 5227624"/>
                  <a:gd name="connsiteX4686" fmla="*/ 2247748 w 7573213"/>
                  <a:gd name="connsiteY4686" fmla="*/ 2070583 h 5227624"/>
                  <a:gd name="connsiteX4687" fmla="*/ 2250110 w 7573213"/>
                  <a:gd name="connsiteY4687" fmla="*/ 2071726 h 5227624"/>
                  <a:gd name="connsiteX4688" fmla="*/ 2262302 w 7573213"/>
                  <a:gd name="connsiteY4688" fmla="*/ 2074393 h 5227624"/>
                  <a:gd name="connsiteX4689" fmla="*/ 2271065 w 7573213"/>
                  <a:gd name="connsiteY4689" fmla="*/ 2080565 h 5227624"/>
                  <a:gd name="connsiteX4690" fmla="*/ 2273579 w 7573213"/>
                  <a:gd name="connsiteY4690" fmla="*/ 2085366 h 5227624"/>
                  <a:gd name="connsiteX4691" fmla="*/ 2284857 w 7573213"/>
                  <a:gd name="connsiteY4691" fmla="*/ 2089556 h 5227624"/>
                  <a:gd name="connsiteX4692" fmla="*/ 2287600 w 7573213"/>
                  <a:gd name="connsiteY4692" fmla="*/ 2093138 h 5227624"/>
                  <a:gd name="connsiteX4693" fmla="*/ 2291029 w 7573213"/>
                  <a:gd name="connsiteY4693" fmla="*/ 2105254 h 5227624"/>
                  <a:gd name="connsiteX4694" fmla="*/ 2294306 w 7573213"/>
                  <a:gd name="connsiteY4694" fmla="*/ 2116912 h 5227624"/>
                  <a:gd name="connsiteX4695" fmla="*/ 2298192 w 7573213"/>
                  <a:gd name="connsiteY4695" fmla="*/ 2124989 h 5227624"/>
                  <a:gd name="connsiteX4696" fmla="*/ 2298116 w 7573213"/>
                  <a:gd name="connsiteY4696" fmla="*/ 2128952 h 5227624"/>
                  <a:gd name="connsiteX4697" fmla="*/ 2298039 w 7573213"/>
                  <a:gd name="connsiteY4697" fmla="*/ 2132076 h 5227624"/>
                  <a:gd name="connsiteX4698" fmla="*/ 2295830 w 7573213"/>
                  <a:gd name="connsiteY4698" fmla="*/ 2137182 h 5227624"/>
                  <a:gd name="connsiteX4699" fmla="*/ 2288362 w 7573213"/>
                  <a:gd name="connsiteY4699" fmla="*/ 2145792 h 5227624"/>
                  <a:gd name="connsiteX4700" fmla="*/ 2284704 w 7573213"/>
                  <a:gd name="connsiteY4700" fmla="*/ 2150136 h 5227624"/>
                  <a:gd name="connsiteX4701" fmla="*/ 2271903 w 7573213"/>
                  <a:gd name="connsiteY4701" fmla="*/ 2157527 h 5227624"/>
                  <a:gd name="connsiteX4702" fmla="*/ 2267102 w 7573213"/>
                  <a:gd name="connsiteY4702" fmla="*/ 2159813 h 5227624"/>
                  <a:gd name="connsiteX4703" fmla="*/ 2261616 w 7573213"/>
                  <a:gd name="connsiteY4703" fmla="*/ 2160804 h 5227624"/>
                  <a:gd name="connsiteX4704" fmla="*/ 2256511 w 7573213"/>
                  <a:gd name="connsiteY4704" fmla="*/ 2164614 h 5227624"/>
                  <a:gd name="connsiteX4705" fmla="*/ 2240128 w 7573213"/>
                  <a:gd name="connsiteY4705" fmla="*/ 2171243 h 5227624"/>
                  <a:gd name="connsiteX4706" fmla="*/ 2234870 w 7573213"/>
                  <a:gd name="connsiteY4706" fmla="*/ 2172081 h 5227624"/>
                  <a:gd name="connsiteX4707" fmla="*/ 2229917 w 7573213"/>
                  <a:gd name="connsiteY4707" fmla="*/ 2170557 h 5227624"/>
                  <a:gd name="connsiteX4708" fmla="*/ 2226412 w 7573213"/>
                  <a:gd name="connsiteY4708" fmla="*/ 2171014 h 5227624"/>
                  <a:gd name="connsiteX4709" fmla="*/ 2222449 w 7573213"/>
                  <a:gd name="connsiteY4709" fmla="*/ 2170329 h 5227624"/>
                  <a:gd name="connsiteX4710" fmla="*/ 2207666 w 7573213"/>
                  <a:gd name="connsiteY4710" fmla="*/ 2164614 h 5227624"/>
                  <a:gd name="connsiteX4711" fmla="*/ 2185340 w 7573213"/>
                  <a:gd name="connsiteY4711" fmla="*/ 2168728 h 5227624"/>
                  <a:gd name="connsiteX4712" fmla="*/ 2173910 w 7573213"/>
                  <a:gd name="connsiteY4712" fmla="*/ 2172386 h 5227624"/>
                  <a:gd name="connsiteX4713" fmla="*/ 2167128 w 7573213"/>
                  <a:gd name="connsiteY4713" fmla="*/ 2172919 h 5227624"/>
                  <a:gd name="connsiteX4714" fmla="*/ 2148840 w 7573213"/>
                  <a:gd name="connsiteY4714" fmla="*/ 2169414 h 5227624"/>
                  <a:gd name="connsiteX4715" fmla="*/ 2143277 w 7573213"/>
                  <a:gd name="connsiteY4715" fmla="*/ 2165909 h 5227624"/>
                  <a:gd name="connsiteX4716" fmla="*/ 2130324 w 7573213"/>
                  <a:gd name="connsiteY4716" fmla="*/ 2164309 h 5227624"/>
                  <a:gd name="connsiteX4717" fmla="*/ 2116150 w 7573213"/>
                  <a:gd name="connsiteY4717" fmla="*/ 2161108 h 5227624"/>
                  <a:gd name="connsiteX4718" fmla="*/ 2113331 w 7573213"/>
                  <a:gd name="connsiteY4718" fmla="*/ 2156917 h 5227624"/>
                  <a:gd name="connsiteX4719" fmla="*/ 2104949 w 7573213"/>
                  <a:gd name="connsiteY4719" fmla="*/ 2152879 h 5227624"/>
                  <a:gd name="connsiteX4720" fmla="*/ 2099919 w 7573213"/>
                  <a:gd name="connsiteY4720" fmla="*/ 2153412 h 5227624"/>
                  <a:gd name="connsiteX4721" fmla="*/ 2097557 w 7573213"/>
                  <a:gd name="connsiteY4721" fmla="*/ 2154555 h 5227624"/>
                  <a:gd name="connsiteX4722" fmla="*/ 2094586 w 7573213"/>
                  <a:gd name="connsiteY4722" fmla="*/ 2157527 h 5227624"/>
                  <a:gd name="connsiteX4723" fmla="*/ 2090547 w 7573213"/>
                  <a:gd name="connsiteY4723" fmla="*/ 2156994 h 5227624"/>
                  <a:gd name="connsiteX4724" fmla="*/ 2085670 w 7573213"/>
                  <a:gd name="connsiteY4724" fmla="*/ 2154174 h 5227624"/>
                  <a:gd name="connsiteX4725" fmla="*/ 2081784 w 7573213"/>
                  <a:gd name="connsiteY4725" fmla="*/ 2149983 h 5227624"/>
                  <a:gd name="connsiteX4726" fmla="*/ 2076831 w 7573213"/>
                  <a:gd name="connsiteY4726" fmla="*/ 2138248 h 5227624"/>
                  <a:gd name="connsiteX4727" fmla="*/ 2074012 w 7573213"/>
                  <a:gd name="connsiteY4727" fmla="*/ 2137258 h 5227624"/>
                  <a:gd name="connsiteX4728" fmla="*/ 2071726 w 7573213"/>
                  <a:gd name="connsiteY4728" fmla="*/ 2136801 h 5227624"/>
                  <a:gd name="connsiteX4729" fmla="*/ 2057705 w 7573213"/>
                  <a:gd name="connsiteY4729" fmla="*/ 2140458 h 5227624"/>
                  <a:gd name="connsiteX4730" fmla="*/ 2047570 w 7573213"/>
                  <a:gd name="connsiteY4730" fmla="*/ 2136191 h 5227624"/>
                  <a:gd name="connsiteX4731" fmla="*/ 2044217 w 7573213"/>
                  <a:gd name="connsiteY4731" fmla="*/ 2133067 h 5227624"/>
                  <a:gd name="connsiteX4732" fmla="*/ 2040789 w 7573213"/>
                  <a:gd name="connsiteY4732" fmla="*/ 2128647 h 5227624"/>
                  <a:gd name="connsiteX4733" fmla="*/ 2040483 w 7573213"/>
                  <a:gd name="connsiteY4733" fmla="*/ 2125599 h 5227624"/>
                  <a:gd name="connsiteX4734" fmla="*/ 2041550 w 7573213"/>
                  <a:gd name="connsiteY4734" fmla="*/ 2124075 h 5227624"/>
                  <a:gd name="connsiteX4735" fmla="*/ 2042084 w 7573213"/>
                  <a:gd name="connsiteY4735" fmla="*/ 2122399 h 5227624"/>
                  <a:gd name="connsiteX4736" fmla="*/ 2036293 w 7573213"/>
                  <a:gd name="connsiteY4736" fmla="*/ 2120722 h 5227624"/>
                  <a:gd name="connsiteX4737" fmla="*/ 2026387 w 7573213"/>
                  <a:gd name="connsiteY4737" fmla="*/ 2125599 h 5227624"/>
                  <a:gd name="connsiteX4738" fmla="*/ 2004822 w 7573213"/>
                  <a:gd name="connsiteY4738" fmla="*/ 2125294 h 5227624"/>
                  <a:gd name="connsiteX4739" fmla="*/ 1973351 w 7573213"/>
                  <a:gd name="connsiteY4739" fmla="*/ 2122856 h 5227624"/>
                  <a:gd name="connsiteX4740" fmla="*/ 1969618 w 7573213"/>
                  <a:gd name="connsiteY4740" fmla="*/ 2123466 h 5227624"/>
                  <a:gd name="connsiteX4741" fmla="*/ 1956511 w 7573213"/>
                  <a:gd name="connsiteY4741" fmla="*/ 2128647 h 5227624"/>
                  <a:gd name="connsiteX4742" fmla="*/ 1940814 w 7573213"/>
                  <a:gd name="connsiteY4742" fmla="*/ 2132533 h 5227624"/>
                  <a:gd name="connsiteX4743" fmla="*/ 1931746 w 7573213"/>
                  <a:gd name="connsiteY4743" fmla="*/ 2136115 h 5227624"/>
                  <a:gd name="connsiteX4744" fmla="*/ 1923136 w 7573213"/>
                  <a:gd name="connsiteY4744" fmla="*/ 2142516 h 5227624"/>
                  <a:gd name="connsiteX4745" fmla="*/ 1898828 w 7573213"/>
                  <a:gd name="connsiteY4745" fmla="*/ 2154860 h 5227624"/>
                  <a:gd name="connsiteX4746" fmla="*/ 1894484 w 7573213"/>
                  <a:gd name="connsiteY4746" fmla="*/ 2162251 h 5227624"/>
                  <a:gd name="connsiteX4747" fmla="*/ 1890903 w 7573213"/>
                  <a:gd name="connsiteY4747" fmla="*/ 2164614 h 5227624"/>
                  <a:gd name="connsiteX4748" fmla="*/ 1873682 w 7573213"/>
                  <a:gd name="connsiteY4748" fmla="*/ 2165604 h 5227624"/>
                  <a:gd name="connsiteX4749" fmla="*/ 1855698 w 7573213"/>
                  <a:gd name="connsiteY4749" fmla="*/ 2160499 h 5227624"/>
                  <a:gd name="connsiteX4750" fmla="*/ 1839163 w 7573213"/>
                  <a:gd name="connsiteY4750" fmla="*/ 2162632 h 5227624"/>
                  <a:gd name="connsiteX4751" fmla="*/ 1815999 w 7573213"/>
                  <a:gd name="connsiteY4751" fmla="*/ 2159127 h 5227624"/>
                  <a:gd name="connsiteX4752" fmla="*/ 1809293 w 7573213"/>
                  <a:gd name="connsiteY4752" fmla="*/ 2159432 h 5227624"/>
                  <a:gd name="connsiteX4753" fmla="*/ 1807159 w 7573213"/>
                  <a:gd name="connsiteY4753" fmla="*/ 2161413 h 5227624"/>
                  <a:gd name="connsiteX4754" fmla="*/ 1806168 w 7573213"/>
                  <a:gd name="connsiteY4754" fmla="*/ 2164842 h 5227624"/>
                  <a:gd name="connsiteX4755" fmla="*/ 1805330 w 7573213"/>
                  <a:gd name="connsiteY4755" fmla="*/ 2169186 h 5227624"/>
                  <a:gd name="connsiteX4756" fmla="*/ 1806778 w 7573213"/>
                  <a:gd name="connsiteY4756" fmla="*/ 2171167 h 5227624"/>
                  <a:gd name="connsiteX4757" fmla="*/ 1807921 w 7573213"/>
                  <a:gd name="connsiteY4757" fmla="*/ 2172386 h 5227624"/>
                  <a:gd name="connsiteX4758" fmla="*/ 1813636 w 7573213"/>
                  <a:gd name="connsiteY4758" fmla="*/ 2176501 h 5227624"/>
                  <a:gd name="connsiteX4759" fmla="*/ 1817675 w 7573213"/>
                  <a:gd name="connsiteY4759" fmla="*/ 2178177 h 5227624"/>
                  <a:gd name="connsiteX4760" fmla="*/ 1834591 w 7573213"/>
                  <a:gd name="connsiteY4760" fmla="*/ 2180463 h 5227624"/>
                  <a:gd name="connsiteX4761" fmla="*/ 1836420 w 7573213"/>
                  <a:gd name="connsiteY4761" fmla="*/ 2180463 h 5227624"/>
                  <a:gd name="connsiteX4762" fmla="*/ 1836268 w 7573213"/>
                  <a:gd name="connsiteY4762" fmla="*/ 2181454 h 5227624"/>
                  <a:gd name="connsiteX4763" fmla="*/ 1823237 w 7573213"/>
                  <a:gd name="connsiteY4763" fmla="*/ 2182825 h 5227624"/>
                  <a:gd name="connsiteX4764" fmla="*/ 1805635 w 7573213"/>
                  <a:gd name="connsiteY4764" fmla="*/ 2185492 h 5227624"/>
                  <a:gd name="connsiteX4765" fmla="*/ 1801901 w 7573213"/>
                  <a:gd name="connsiteY4765" fmla="*/ 2186331 h 5227624"/>
                  <a:gd name="connsiteX4766" fmla="*/ 1795348 w 7573213"/>
                  <a:gd name="connsiteY4766" fmla="*/ 2190750 h 5227624"/>
                  <a:gd name="connsiteX4767" fmla="*/ 1797406 w 7573213"/>
                  <a:gd name="connsiteY4767" fmla="*/ 2192122 h 5227624"/>
                  <a:gd name="connsiteX4768" fmla="*/ 1799463 w 7573213"/>
                  <a:gd name="connsiteY4768" fmla="*/ 2193112 h 5227624"/>
                  <a:gd name="connsiteX4769" fmla="*/ 1802511 w 7573213"/>
                  <a:gd name="connsiteY4769" fmla="*/ 2193798 h 5227624"/>
                  <a:gd name="connsiteX4770" fmla="*/ 1805711 w 7573213"/>
                  <a:gd name="connsiteY4770" fmla="*/ 2195703 h 5227624"/>
                  <a:gd name="connsiteX4771" fmla="*/ 1803806 w 7573213"/>
                  <a:gd name="connsiteY4771" fmla="*/ 2197303 h 5227624"/>
                  <a:gd name="connsiteX4772" fmla="*/ 1793443 w 7573213"/>
                  <a:gd name="connsiteY4772" fmla="*/ 2197227 h 5227624"/>
                  <a:gd name="connsiteX4773" fmla="*/ 1789176 w 7573213"/>
                  <a:gd name="connsiteY4773" fmla="*/ 2197913 h 5227624"/>
                  <a:gd name="connsiteX4774" fmla="*/ 1775994 w 7573213"/>
                  <a:gd name="connsiteY4774" fmla="*/ 2196694 h 5227624"/>
                  <a:gd name="connsiteX4775" fmla="*/ 1763344 w 7573213"/>
                  <a:gd name="connsiteY4775" fmla="*/ 2198218 h 5227624"/>
                  <a:gd name="connsiteX4776" fmla="*/ 1762049 w 7573213"/>
                  <a:gd name="connsiteY4776" fmla="*/ 2197684 h 5227624"/>
                  <a:gd name="connsiteX4777" fmla="*/ 1763420 w 7573213"/>
                  <a:gd name="connsiteY4777" fmla="*/ 2195246 h 5227624"/>
                  <a:gd name="connsiteX4778" fmla="*/ 1764564 w 7573213"/>
                  <a:gd name="connsiteY4778" fmla="*/ 2193798 h 5227624"/>
                  <a:gd name="connsiteX4779" fmla="*/ 1764411 w 7573213"/>
                  <a:gd name="connsiteY4779" fmla="*/ 2192731 h 5227624"/>
                  <a:gd name="connsiteX4780" fmla="*/ 1759915 w 7573213"/>
                  <a:gd name="connsiteY4780" fmla="*/ 2191664 h 5227624"/>
                  <a:gd name="connsiteX4781" fmla="*/ 1755877 w 7573213"/>
                  <a:gd name="connsiteY4781" fmla="*/ 2191817 h 5227624"/>
                  <a:gd name="connsiteX4782" fmla="*/ 1754429 w 7573213"/>
                  <a:gd name="connsiteY4782" fmla="*/ 2193189 h 5227624"/>
                  <a:gd name="connsiteX4783" fmla="*/ 1758924 w 7573213"/>
                  <a:gd name="connsiteY4783" fmla="*/ 2197684 h 5227624"/>
                  <a:gd name="connsiteX4784" fmla="*/ 1756638 w 7573213"/>
                  <a:gd name="connsiteY4784" fmla="*/ 2199056 h 5227624"/>
                  <a:gd name="connsiteX4785" fmla="*/ 1754276 w 7573213"/>
                  <a:gd name="connsiteY4785" fmla="*/ 2200047 h 5227624"/>
                  <a:gd name="connsiteX4786" fmla="*/ 1744447 w 7573213"/>
                  <a:gd name="connsiteY4786" fmla="*/ 2200504 h 5227624"/>
                  <a:gd name="connsiteX4787" fmla="*/ 1738960 w 7573213"/>
                  <a:gd name="connsiteY4787" fmla="*/ 2197913 h 5227624"/>
                  <a:gd name="connsiteX4788" fmla="*/ 1738198 w 7573213"/>
                  <a:gd name="connsiteY4788" fmla="*/ 2196160 h 5227624"/>
                  <a:gd name="connsiteX4789" fmla="*/ 1737055 w 7573213"/>
                  <a:gd name="connsiteY4789" fmla="*/ 2194255 h 5227624"/>
                  <a:gd name="connsiteX4790" fmla="*/ 1730807 w 7573213"/>
                  <a:gd name="connsiteY4790" fmla="*/ 2194484 h 5227624"/>
                  <a:gd name="connsiteX4791" fmla="*/ 1726464 w 7573213"/>
                  <a:gd name="connsiteY4791" fmla="*/ 2196999 h 5227624"/>
                  <a:gd name="connsiteX4792" fmla="*/ 1715872 w 7573213"/>
                  <a:gd name="connsiteY4792" fmla="*/ 2196846 h 5227624"/>
                  <a:gd name="connsiteX4793" fmla="*/ 1705661 w 7573213"/>
                  <a:gd name="connsiteY4793" fmla="*/ 2206066 h 5227624"/>
                  <a:gd name="connsiteX4794" fmla="*/ 1699412 w 7573213"/>
                  <a:gd name="connsiteY4794" fmla="*/ 2213839 h 5227624"/>
                  <a:gd name="connsiteX4795" fmla="*/ 1694307 w 7573213"/>
                  <a:gd name="connsiteY4795" fmla="*/ 2215363 h 5227624"/>
                  <a:gd name="connsiteX4796" fmla="*/ 1693088 w 7573213"/>
                  <a:gd name="connsiteY4796" fmla="*/ 2220697 h 5227624"/>
                  <a:gd name="connsiteX4797" fmla="*/ 1693240 w 7573213"/>
                  <a:gd name="connsiteY4797" fmla="*/ 2230450 h 5227624"/>
                  <a:gd name="connsiteX4798" fmla="*/ 1691183 w 7573213"/>
                  <a:gd name="connsiteY4798" fmla="*/ 2234413 h 5227624"/>
                  <a:gd name="connsiteX4799" fmla="*/ 1691030 w 7573213"/>
                  <a:gd name="connsiteY4799" fmla="*/ 2236622 h 5227624"/>
                  <a:gd name="connsiteX4800" fmla="*/ 1691640 w 7573213"/>
                  <a:gd name="connsiteY4800" fmla="*/ 2239061 h 5227624"/>
                  <a:gd name="connsiteX4801" fmla="*/ 1700860 w 7573213"/>
                  <a:gd name="connsiteY4801" fmla="*/ 2238223 h 5227624"/>
                  <a:gd name="connsiteX4802" fmla="*/ 1706042 w 7573213"/>
                  <a:gd name="connsiteY4802" fmla="*/ 2236622 h 5227624"/>
                  <a:gd name="connsiteX4803" fmla="*/ 1719301 w 7573213"/>
                  <a:gd name="connsiteY4803" fmla="*/ 2234717 h 5227624"/>
                  <a:gd name="connsiteX4804" fmla="*/ 1722120 w 7573213"/>
                  <a:gd name="connsiteY4804" fmla="*/ 2235327 h 5227624"/>
                  <a:gd name="connsiteX4805" fmla="*/ 1722577 w 7573213"/>
                  <a:gd name="connsiteY4805" fmla="*/ 2236775 h 5227624"/>
                  <a:gd name="connsiteX4806" fmla="*/ 1718844 w 7573213"/>
                  <a:gd name="connsiteY4806" fmla="*/ 2241194 h 5227624"/>
                  <a:gd name="connsiteX4807" fmla="*/ 1714805 w 7573213"/>
                  <a:gd name="connsiteY4807" fmla="*/ 2244776 h 5227624"/>
                  <a:gd name="connsiteX4808" fmla="*/ 1713738 w 7573213"/>
                  <a:gd name="connsiteY4808" fmla="*/ 2246909 h 5227624"/>
                  <a:gd name="connsiteX4809" fmla="*/ 1715186 w 7573213"/>
                  <a:gd name="connsiteY4809" fmla="*/ 2248281 h 5227624"/>
                  <a:gd name="connsiteX4810" fmla="*/ 1720367 w 7573213"/>
                  <a:gd name="connsiteY4810" fmla="*/ 2254834 h 5227624"/>
                  <a:gd name="connsiteX4811" fmla="*/ 1720215 w 7573213"/>
                  <a:gd name="connsiteY4811" fmla="*/ 2257501 h 5227624"/>
                  <a:gd name="connsiteX4812" fmla="*/ 1718615 w 7573213"/>
                  <a:gd name="connsiteY4812" fmla="*/ 2259406 h 5227624"/>
                  <a:gd name="connsiteX4813" fmla="*/ 1718844 w 7573213"/>
                  <a:gd name="connsiteY4813" fmla="*/ 2261769 h 5227624"/>
                  <a:gd name="connsiteX4814" fmla="*/ 1720824 w 7573213"/>
                  <a:gd name="connsiteY4814" fmla="*/ 2263521 h 5227624"/>
                  <a:gd name="connsiteX4815" fmla="*/ 1722958 w 7573213"/>
                  <a:gd name="connsiteY4815" fmla="*/ 2262988 h 5227624"/>
                  <a:gd name="connsiteX4816" fmla="*/ 1724863 w 7573213"/>
                  <a:gd name="connsiteY4816" fmla="*/ 2263674 h 5227624"/>
                  <a:gd name="connsiteX4817" fmla="*/ 1726539 w 7573213"/>
                  <a:gd name="connsiteY4817" fmla="*/ 2265121 h 5227624"/>
                  <a:gd name="connsiteX4818" fmla="*/ 1722501 w 7573213"/>
                  <a:gd name="connsiteY4818" fmla="*/ 2270074 h 5227624"/>
                  <a:gd name="connsiteX4819" fmla="*/ 1717929 w 7573213"/>
                  <a:gd name="connsiteY4819" fmla="*/ 2271827 h 5227624"/>
                  <a:gd name="connsiteX4820" fmla="*/ 1716862 w 7573213"/>
                  <a:gd name="connsiteY4820" fmla="*/ 2273046 h 5227624"/>
                  <a:gd name="connsiteX4821" fmla="*/ 1717777 w 7573213"/>
                  <a:gd name="connsiteY4821" fmla="*/ 2275256 h 5227624"/>
                  <a:gd name="connsiteX4822" fmla="*/ 1718081 w 7573213"/>
                  <a:gd name="connsiteY4822" fmla="*/ 2276780 h 5227624"/>
                  <a:gd name="connsiteX4823" fmla="*/ 1719758 w 7573213"/>
                  <a:gd name="connsiteY4823" fmla="*/ 2279828 h 5227624"/>
                  <a:gd name="connsiteX4824" fmla="*/ 1722425 w 7573213"/>
                  <a:gd name="connsiteY4824" fmla="*/ 2283257 h 5227624"/>
                  <a:gd name="connsiteX4825" fmla="*/ 1724863 w 7573213"/>
                  <a:gd name="connsiteY4825" fmla="*/ 2284781 h 5227624"/>
                  <a:gd name="connsiteX4826" fmla="*/ 1731569 w 7573213"/>
                  <a:gd name="connsiteY4826" fmla="*/ 2284552 h 5227624"/>
                  <a:gd name="connsiteX4827" fmla="*/ 1729816 w 7573213"/>
                  <a:gd name="connsiteY4827" fmla="*/ 2286152 h 5227624"/>
                  <a:gd name="connsiteX4828" fmla="*/ 1720672 w 7573213"/>
                  <a:gd name="connsiteY4828" fmla="*/ 2288057 h 5227624"/>
                  <a:gd name="connsiteX4829" fmla="*/ 1717091 w 7573213"/>
                  <a:gd name="connsiteY4829" fmla="*/ 2287372 h 5227624"/>
                  <a:gd name="connsiteX4830" fmla="*/ 1715491 w 7573213"/>
                  <a:gd name="connsiteY4830" fmla="*/ 2286076 h 5227624"/>
                  <a:gd name="connsiteX4831" fmla="*/ 1714271 w 7573213"/>
                  <a:gd name="connsiteY4831" fmla="*/ 2286686 h 5227624"/>
                  <a:gd name="connsiteX4832" fmla="*/ 1713433 w 7573213"/>
                  <a:gd name="connsiteY4832" fmla="*/ 2289734 h 5227624"/>
                  <a:gd name="connsiteX4833" fmla="*/ 1712138 w 7573213"/>
                  <a:gd name="connsiteY4833" fmla="*/ 2289048 h 5227624"/>
                  <a:gd name="connsiteX4834" fmla="*/ 1710385 w 7573213"/>
                  <a:gd name="connsiteY4834" fmla="*/ 2286076 h 5227624"/>
                  <a:gd name="connsiteX4835" fmla="*/ 1710918 w 7573213"/>
                  <a:gd name="connsiteY4835" fmla="*/ 2283028 h 5227624"/>
                  <a:gd name="connsiteX4836" fmla="*/ 1710004 w 7573213"/>
                  <a:gd name="connsiteY4836" fmla="*/ 2279904 h 5227624"/>
                  <a:gd name="connsiteX4837" fmla="*/ 1707185 w 7573213"/>
                  <a:gd name="connsiteY4837" fmla="*/ 2276627 h 5227624"/>
                  <a:gd name="connsiteX4838" fmla="*/ 1704365 w 7573213"/>
                  <a:gd name="connsiteY4838" fmla="*/ 2276094 h 5227624"/>
                  <a:gd name="connsiteX4839" fmla="*/ 1701927 w 7573213"/>
                  <a:gd name="connsiteY4839" fmla="*/ 2276856 h 5227624"/>
                  <a:gd name="connsiteX4840" fmla="*/ 1701699 w 7573213"/>
                  <a:gd name="connsiteY4840" fmla="*/ 2279676 h 5227624"/>
                  <a:gd name="connsiteX4841" fmla="*/ 1703908 w 7573213"/>
                  <a:gd name="connsiteY4841" fmla="*/ 2285086 h 5227624"/>
                  <a:gd name="connsiteX4842" fmla="*/ 1703451 w 7573213"/>
                  <a:gd name="connsiteY4842" fmla="*/ 2288362 h 5227624"/>
                  <a:gd name="connsiteX4843" fmla="*/ 1700632 w 7573213"/>
                  <a:gd name="connsiteY4843" fmla="*/ 2288210 h 5227624"/>
                  <a:gd name="connsiteX4844" fmla="*/ 1698574 w 7573213"/>
                  <a:gd name="connsiteY4844" fmla="*/ 2292401 h 5227624"/>
                  <a:gd name="connsiteX4845" fmla="*/ 1700174 w 7573213"/>
                  <a:gd name="connsiteY4845" fmla="*/ 2293925 h 5227624"/>
                  <a:gd name="connsiteX4846" fmla="*/ 1703832 w 7573213"/>
                  <a:gd name="connsiteY4846" fmla="*/ 2295144 h 5227624"/>
                  <a:gd name="connsiteX4847" fmla="*/ 1707642 w 7573213"/>
                  <a:gd name="connsiteY4847" fmla="*/ 2297506 h 5227624"/>
                  <a:gd name="connsiteX4848" fmla="*/ 1709852 w 7573213"/>
                  <a:gd name="connsiteY4848" fmla="*/ 2298040 h 5227624"/>
                  <a:gd name="connsiteX4849" fmla="*/ 1711299 w 7573213"/>
                  <a:gd name="connsiteY4849" fmla="*/ 2296821 h 5227624"/>
                  <a:gd name="connsiteX4850" fmla="*/ 1713738 w 7573213"/>
                  <a:gd name="connsiteY4850" fmla="*/ 2295830 h 5227624"/>
                  <a:gd name="connsiteX4851" fmla="*/ 1718538 w 7573213"/>
                  <a:gd name="connsiteY4851" fmla="*/ 2298573 h 5227624"/>
                  <a:gd name="connsiteX4852" fmla="*/ 1721358 w 7573213"/>
                  <a:gd name="connsiteY4852" fmla="*/ 2302231 h 5227624"/>
                  <a:gd name="connsiteX4853" fmla="*/ 1723873 w 7573213"/>
                  <a:gd name="connsiteY4853" fmla="*/ 2301926 h 5227624"/>
                  <a:gd name="connsiteX4854" fmla="*/ 1732179 w 7573213"/>
                  <a:gd name="connsiteY4854" fmla="*/ 2305279 h 5227624"/>
                  <a:gd name="connsiteX4855" fmla="*/ 1735074 w 7573213"/>
                  <a:gd name="connsiteY4855" fmla="*/ 2305660 h 5227624"/>
                  <a:gd name="connsiteX4856" fmla="*/ 1735912 w 7573213"/>
                  <a:gd name="connsiteY4856" fmla="*/ 2309927 h 5227624"/>
                  <a:gd name="connsiteX4857" fmla="*/ 1734769 w 7573213"/>
                  <a:gd name="connsiteY4857" fmla="*/ 2316937 h 5227624"/>
                  <a:gd name="connsiteX4858" fmla="*/ 1729054 w 7573213"/>
                  <a:gd name="connsiteY4858" fmla="*/ 2318537 h 5227624"/>
                  <a:gd name="connsiteX4859" fmla="*/ 1728673 w 7573213"/>
                  <a:gd name="connsiteY4859" fmla="*/ 2319909 h 5227624"/>
                  <a:gd name="connsiteX4860" fmla="*/ 1731797 w 7573213"/>
                  <a:gd name="connsiteY4860" fmla="*/ 2322347 h 5227624"/>
                  <a:gd name="connsiteX4861" fmla="*/ 1733931 w 7573213"/>
                  <a:gd name="connsiteY4861" fmla="*/ 2327301 h 5227624"/>
                  <a:gd name="connsiteX4862" fmla="*/ 1734541 w 7573213"/>
                  <a:gd name="connsiteY4862" fmla="*/ 2331796 h 5227624"/>
                  <a:gd name="connsiteX4863" fmla="*/ 1737284 w 7573213"/>
                  <a:gd name="connsiteY4863" fmla="*/ 2333625 h 5227624"/>
                  <a:gd name="connsiteX4864" fmla="*/ 1740637 w 7573213"/>
                  <a:gd name="connsiteY4864" fmla="*/ 2333930 h 5227624"/>
                  <a:gd name="connsiteX4865" fmla="*/ 1741551 w 7573213"/>
                  <a:gd name="connsiteY4865" fmla="*/ 2335454 h 5227624"/>
                  <a:gd name="connsiteX4866" fmla="*/ 1746199 w 7573213"/>
                  <a:gd name="connsiteY4866" fmla="*/ 2338045 h 5227624"/>
                  <a:gd name="connsiteX4867" fmla="*/ 1746809 w 7573213"/>
                  <a:gd name="connsiteY4867" fmla="*/ 2341779 h 5227624"/>
                  <a:gd name="connsiteX4868" fmla="*/ 1740332 w 7573213"/>
                  <a:gd name="connsiteY4868" fmla="*/ 2343607 h 5227624"/>
                  <a:gd name="connsiteX4869" fmla="*/ 1737665 w 7573213"/>
                  <a:gd name="connsiteY4869" fmla="*/ 2343455 h 5227624"/>
                  <a:gd name="connsiteX4870" fmla="*/ 1735683 w 7573213"/>
                  <a:gd name="connsiteY4870" fmla="*/ 2345512 h 5227624"/>
                  <a:gd name="connsiteX4871" fmla="*/ 1736217 w 7573213"/>
                  <a:gd name="connsiteY4871" fmla="*/ 2350008 h 5227624"/>
                  <a:gd name="connsiteX4872" fmla="*/ 1738122 w 7573213"/>
                  <a:gd name="connsiteY4872" fmla="*/ 2349856 h 5227624"/>
                  <a:gd name="connsiteX4873" fmla="*/ 1739570 w 7573213"/>
                  <a:gd name="connsiteY4873" fmla="*/ 2348179 h 5227624"/>
                  <a:gd name="connsiteX4874" fmla="*/ 1751914 w 7573213"/>
                  <a:gd name="connsiteY4874" fmla="*/ 2348713 h 5227624"/>
                  <a:gd name="connsiteX4875" fmla="*/ 1769973 w 7573213"/>
                  <a:gd name="connsiteY4875" fmla="*/ 2347722 h 5227624"/>
                  <a:gd name="connsiteX4876" fmla="*/ 1774164 w 7573213"/>
                  <a:gd name="connsiteY4876" fmla="*/ 2347722 h 5227624"/>
                  <a:gd name="connsiteX4877" fmla="*/ 1773479 w 7573213"/>
                  <a:gd name="connsiteY4877" fmla="*/ 2349170 h 5227624"/>
                  <a:gd name="connsiteX4878" fmla="*/ 1767992 w 7573213"/>
                  <a:gd name="connsiteY4878" fmla="*/ 2352523 h 5227624"/>
                  <a:gd name="connsiteX4879" fmla="*/ 1765021 w 7573213"/>
                  <a:gd name="connsiteY4879" fmla="*/ 2356409 h 5227624"/>
                  <a:gd name="connsiteX4880" fmla="*/ 1762277 w 7573213"/>
                  <a:gd name="connsiteY4880" fmla="*/ 2357476 h 5227624"/>
                  <a:gd name="connsiteX4881" fmla="*/ 1750466 w 7573213"/>
                  <a:gd name="connsiteY4881" fmla="*/ 2358390 h 5227624"/>
                  <a:gd name="connsiteX4882" fmla="*/ 1747571 w 7573213"/>
                  <a:gd name="connsiteY4882" fmla="*/ 2359686 h 5227624"/>
                  <a:gd name="connsiteX4883" fmla="*/ 1744142 w 7573213"/>
                  <a:gd name="connsiteY4883" fmla="*/ 2360219 h 5227624"/>
                  <a:gd name="connsiteX4884" fmla="*/ 1743609 w 7573213"/>
                  <a:gd name="connsiteY4884" fmla="*/ 2361743 h 5227624"/>
                  <a:gd name="connsiteX4885" fmla="*/ 1746961 w 7573213"/>
                  <a:gd name="connsiteY4885" fmla="*/ 2362962 h 5227624"/>
                  <a:gd name="connsiteX4886" fmla="*/ 1751457 w 7573213"/>
                  <a:gd name="connsiteY4886" fmla="*/ 2363419 h 5227624"/>
                  <a:gd name="connsiteX4887" fmla="*/ 1757248 w 7573213"/>
                  <a:gd name="connsiteY4887" fmla="*/ 2360600 h 5227624"/>
                  <a:gd name="connsiteX4888" fmla="*/ 1768068 w 7573213"/>
                  <a:gd name="connsiteY4888" fmla="*/ 2359990 h 5227624"/>
                  <a:gd name="connsiteX4889" fmla="*/ 1765325 w 7573213"/>
                  <a:gd name="connsiteY4889" fmla="*/ 2363572 h 5227624"/>
                  <a:gd name="connsiteX4890" fmla="*/ 1765554 w 7573213"/>
                  <a:gd name="connsiteY4890" fmla="*/ 2365172 h 5227624"/>
                  <a:gd name="connsiteX4891" fmla="*/ 1769135 w 7573213"/>
                  <a:gd name="connsiteY4891" fmla="*/ 2364562 h 5227624"/>
                  <a:gd name="connsiteX4892" fmla="*/ 1772336 w 7573213"/>
                  <a:gd name="connsiteY4892" fmla="*/ 2362886 h 5227624"/>
                  <a:gd name="connsiteX4893" fmla="*/ 1776527 w 7573213"/>
                  <a:gd name="connsiteY4893" fmla="*/ 2357323 h 5227624"/>
                  <a:gd name="connsiteX4894" fmla="*/ 1783537 w 7573213"/>
                  <a:gd name="connsiteY4894" fmla="*/ 2357628 h 5227624"/>
                  <a:gd name="connsiteX4895" fmla="*/ 1792605 w 7573213"/>
                  <a:gd name="connsiteY4895" fmla="*/ 2362200 h 5227624"/>
                  <a:gd name="connsiteX4896" fmla="*/ 1796491 w 7573213"/>
                  <a:gd name="connsiteY4896" fmla="*/ 2363343 h 5227624"/>
                  <a:gd name="connsiteX4897" fmla="*/ 1799463 w 7573213"/>
                  <a:gd name="connsiteY4897" fmla="*/ 2363419 h 5227624"/>
                  <a:gd name="connsiteX4898" fmla="*/ 1802358 w 7573213"/>
                  <a:gd name="connsiteY4898" fmla="*/ 2361591 h 5227624"/>
                  <a:gd name="connsiteX4899" fmla="*/ 1805026 w 7573213"/>
                  <a:gd name="connsiteY4899" fmla="*/ 2362505 h 5227624"/>
                  <a:gd name="connsiteX4900" fmla="*/ 1805788 w 7573213"/>
                  <a:gd name="connsiteY4900" fmla="*/ 2365019 h 5227624"/>
                  <a:gd name="connsiteX4901" fmla="*/ 1806092 w 7573213"/>
                  <a:gd name="connsiteY4901" fmla="*/ 2367077 h 5227624"/>
                  <a:gd name="connsiteX4902" fmla="*/ 1808073 w 7573213"/>
                  <a:gd name="connsiteY4902" fmla="*/ 2370125 h 5227624"/>
                  <a:gd name="connsiteX4903" fmla="*/ 1809064 w 7573213"/>
                  <a:gd name="connsiteY4903" fmla="*/ 2375535 h 5227624"/>
                  <a:gd name="connsiteX4904" fmla="*/ 1812189 w 7573213"/>
                  <a:gd name="connsiteY4904" fmla="*/ 2378736 h 5227624"/>
                  <a:gd name="connsiteX4905" fmla="*/ 1817065 w 7573213"/>
                  <a:gd name="connsiteY4905" fmla="*/ 2381631 h 5227624"/>
                  <a:gd name="connsiteX4906" fmla="*/ 1830248 w 7573213"/>
                  <a:gd name="connsiteY4906" fmla="*/ 2386127 h 5227624"/>
                  <a:gd name="connsiteX4907" fmla="*/ 1834134 w 7573213"/>
                  <a:gd name="connsiteY4907" fmla="*/ 2385594 h 5227624"/>
                  <a:gd name="connsiteX4908" fmla="*/ 1845564 w 7573213"/>
                  <a:gd name="connsiteY4908" fmla="*/ 2382088 h 5227624"/>
                  <a:gd name="connsiteX4909" fmla="*/ 1851279 w 7573213"/>
                  <a:gd name="connsiteY4909" fmla="*/ 2379497 h 5227624"/>
                  <a:gd name="connsiteX4910" fmla="*/ 1853717 w 7573213"/>
                  <a:gd name="connsiteY4910" fmla="*/ 2380412 h 5227624"/>
                  <a:gd name="connsiteX4911" fmla="*/ 1857299 w 7573213"/>
                  <a:gd name="connsiteY4911" fmla="*/ 2382317 h 5227624"/>
                  <a:gd name="connsiteX4912" fmla="*/ 1859585 w 7573213"/>
                  <a:gd name="connsiteY4912" fmla="*/ 2381174 h 5227624"/>
                  <a:gd name="connsiteX4913" fmla="*/ 1861109 w 7573213"/>
                  <a:gd name="connsiteY4913" fmla="*/ 2379345 h 5227624"/>
                  <a:gd name="connsiteX4914" fmla="*/ 1861871 w 7573213"/>
                  <a:gd name="connsiteY4914" fmla="*/ 2373173 h 5227624"/>
                  <a:gd name="connsiteX4915" fmla="*/ 1863928 w 7573213"/>
                  <a:gd name="connsiteY4915" fmla="*/ 2369896 h 5227624"/>
                  <a:gd name="connsiteX4916" fmla="*/ 1864843 w 7573213"/>
                  <a:gd name="connsiteY4916" fmla="*/ 2357933 h 5227624"/>
                  <a:gd name="connsiteX4917" fmla="*/ 1867281 w 7573213"/>
                  <a:gd name="connsiteY4917" fmla="*/ 2354961 h 5227624"/>
                  <a:gd name="connsiteX4918" fmla="*/ 1879168 w 7573213"/>
                  <a:gd name="connsiteY4918" fmla="*/ 2355723 h 5227624"/>
                  <a:gd name="connsiteX4919" fmla="*/ 1890369 w 7573213"/>
                  <a:gd name="connsiteY4919" fmla="*/ 2356866 h 5227624"/>
                  <a:gd name="connsiteX4920" fmla="*/ 1894713 w 7573213"/>
                  <a:gd name="connsiteY4920" fmla="*/ 2357781 h 5227624"/>
                  <a:gd name="connsiteX4921" fmla="*/ 1911249 w 7573213"/>
                  <a:gd name="connsiteY4921" fmla="*/ 2366086 h 5227624"/>
                  <a:gd name="connsiteX4922" fmla="*/ 1920697 w 7573213"/>
                  <a:gd name="connsiteY4922" fmla="*/ 2369515 h 5227624"/>
                  <a:gd name="connsiteX4923" fmla="*/ 1924888 w 7573213"/>
                  <a:gd name="connsiteY4923" fmla="*/ 2373249 h 5227624"/>
                  <a:gd name="connsiteX4924" fmla="*/ 1930832 w 7573213"/>
                  <a:gd name="connsiteY4924" fmla="*/ 2381250 h 5227624"/>
                  <a:gd name="connsiteX4925" fmla="*/ 1934413 w 7573213"/>
                  <a:gd name="connsiteY4925" fmla="*/ 2384908 h 5227624"/>
                  <a:gd name="connsiteX4926" fmla="*/ 1940509 w 7573213"/>
                  <a:gd name="connsiteY4926" fmla="*/ 2388565 h 5227624"/>
                  <a:gd name="connsiteX4927" fmla="*/ 1950644 w 7573213"/>
                  <a:gd name="connsiteY4927" fmla="*/ 2391385 h 5227624"/>
                  <a:gd name="connsiteX4928" fmla="*/ 1955825 w 7573213"/>
                  <a:gd name="connsiteY4928" fmla="*/ 2388794 h 5227624"/>
                  <a:gd name="connsiteX4929" fmla="*/ 1962455 w 7573213"/>
                  <a:gd name="connsiteY4929" fmla="*/ 2388489 h 5227624"/>
                  <a:gd name="connsiteX4930" fmla="*/ 1975713 w 7573213"/>
                  <a:gd name="connsiteY4930" fmla="*/ 2386279 h 5227624"/>
                  <a:gd name="connsiteX4931" fmla="*/ 1978838 w 7573213"/>
                  <a:gd name="connsiteY4931" fmla="*/ 2386660 h 5227624"/>
                  <a:gd name="connsiteX4932" fmla="*/ 1985467 w 7573213"/>
                  <a:gd name="connsiteY4932" fmla="*/ 2384984 h 5227624"/>
                  <a:gd name="connsiteX4933" fmla="*/ 1995602 w 7573213"/>
                  <a:gd name="connsiteY4933" fmla="*/ 2380031 h 5227624"/>
                  <a:gd name="connsiteX4934" fmla="*/ 1998269 w 7573213"/>
                  <a:gd name="connsiteY4934" fmla="*/ 2378050 h 5227624"/>
                  <a:gd name="connsiteX4935" fmla="*/ 2008937 w 7573213"/>
                  <a:gd name="connsiteY4935" fmla="*/ 2366467 h 5227624"/>
                  <a:gd name="connsiteX4936" fmla="*/ 2020595 w 7573213"/>
                  <a:gd name="connsiteY4936" fmla="*/ 2358542 h 5227624"/>
                  <a:gd name="connsiteX4937" fmla="*/ 2024558 w 7573213"/>
                  <a:gd name="connsiteY4937" fmla="*/ 2357095 h 5227624"/>
                  <a:gd name="connsiteX4938" fmla="*/ 2028825 w 7573213"/>
                  <a:gd name="connsiteY4938" fmla="*/ 2357857 h 5227624"/>
                  <a:gd name="connsiteX4939" fmla="*/ 2033854 w 7573213"/>
                  <a:gd name="connsiteY4939" fmla="*/ 2361133 h 5227624"/>
                  <a:gd name="connsiteX4940" fmla="*/ 2042922 w 7573213"/>
                  <a:gd name="connsiteY4940" fmla="*/ 2365096 h 5227624"/>
                  <a:gd name="connsiteX4941" fmla="*/ 2051304 w 7573213"/>
                  <a:gd name="connsiteY4941" fmla="*/ 2367763 h 5227624"/>
                  <a:gd name="connsiteX4942" fmla="*/ 2056943 w 7573213"/>
                  <a:gd name="connsiteY4942" fmla="*/ 2366772 h 5227624"/>
                  <a:gd name="connsiteX4943" fmla="*/ 2060372 w 7573213"/>
                  <a:gd name="connsiteY4943" fmla="*/ 2364334 h 5227624"/>
                  <a:gd name="connsiteX4944" fmla="*/ 2061744 w 7573213"/>
                  <a:gd name="connsiteY4944" fmla="*/ 2361209 h 5227624"/>
                  <a:gd name="connsiteX4945" fmla="*/ 2064563 w 7573213"/>
                  <a:gd name="connsiteY4945" fmla="*/ 2359457 h 5227624"/>
                  <a:gd name="connsiteX4946" fmla="*/ 2067153 w 7573213"/>
                  <a:gd name="connsiteY4946" fmla="*/ 2358771 h 5227624"/>
                  <a:gd name="connsiteX4947" fmla="*/ 2071116 w 7573213"/>
                  <a:gd name="connsiteY4947" fmla="*/ 2355723 h 5227624"/>
                  <a:gd name="connsiteX4948" fmla="*/ 2076755 w 7573213"/>
                  <a:gd name="connsiteY4948" fmla="*/ 2352980 h 5227624"/>
                  <a:gd name="connsiteX4949" fmla="*/ 2080108 w 7573213"/>
                  <a:gd name="connsiteY4949" fmla="*/ 2355571 h 5227624"/>
                  <a:gd name="connsiteX4950" fmla="*/ 2081860 w 7573213"/>
                  <a:gd name="connsiteY4950" fmla="*/ 2357552 h 5227624"/>
                  <a:gd name="connsiteX4951" fmla="*/ 2082165 w 7573213"/>
                  <a:gd name="connsiteY4951" fmla="*/ 2360371 h 5227624"/>
                  <a:gd name="connsiteX4952" fmla="*/ 2082165 w 7573213"/>
                  <a:gd name="connsiteY4952" fmla="*/ 2364105 h 5227624"/>
                  <a:gd name="connsiteX4953" fmla="*/ 2076069 w 7573213"/>
                  <a:gd name="connsiteY4953" fmla="*/ 2370049 h 5227624"/>
                  <a:gd name="connsiteX4954" fmla="*/ 2070278 w 7573213"/>
                  <a:gd name="connsiteY4954" fmla="*/ 2375154 h 5227624"/>
                  <a:gd name="connsiteX4955" fmla="*/ 2067534 w 7573213"/>
                  <a:gd name="connsiteY4955" fmla="*/ 2379421 h 5227624"/>
                  <a:gd name="connsiteX4956" fmla="*/ 2070506 w 7573213"/>
                  <a:gd name="connsiteY4956" fmla="*/ 2386051 h 5227624"/>
                  <a:gd name="connsiteX4957" fmla="*/ 2073174 w 7573213"/>
                  <a:gd name="connsiteY4957" fmla="*/ 2393061 h 5227624"/>
                  <a:gd name="connsiteX4958" fmla="*/ 2070659 w 7573213"/>
                  <a:gd name="connsiteY4958" fmla="*/ 2396642 h 5227624"/>
                  <a:gd name="connsiteX4959" fmla="*/ 2068601 w 7573213"/>
                  <a:gd name="connsiteY4959" fmla="*/ 2399614 h 5227624"/>
                  <a:gd name="connsiteX4960" fmla="*/ 2065706 w 7573213"/>
                  <a:gd name="connsiteY4960" fmla="*/ 2411730 h 5227624"/>
                  <a:gd name="connsiteX4961" fmla="*/ 2071040 w 7573213"/>
                  <a:gd name="connsiteY4961" fmla="*/ 2418283 h 5227624"/>
                  <a:gd name="connsiteX4962" fmla="*/ 2071573 w 7573213"/>
                  <a:gd name="connsiteY4962" fmla="*/ 2421331 h 5227624"/>
                  <a:gd name="connsiteX4963" fmla="*/ 2071649 w 7573213"/>
                  <a:gd name="connsiteY4963" fmla="*/ 2423617 h 5227624"/>
                  <a:gd name="connsiteX4964" fmla="*/ 2072640 w 7573213"/>
                  <a:gd name="connsiteY4964" fmla="*/ 2426894 h 5227624"/>
                  <a:gd name="connsiteX4965" fmla="*/ 2070583 w 7573213"/>
                  <a:gd name="connsiteY4965" fmla="*/ 2433981 h 5227624"/>
                  <a:gd name="connsiteX4966" fmla="*/ 2070506 w 7573213"/>
                  <a:gd name="connsiteY4966" fmla="*/ 2438857 h 5227624"/>
                  <a:gd name="connsiteX4967" fmla="*/ 2070963 w 7573213"/>
                  <a:gd name="connsiteY4967" fmla="*/ 2443048 h 5227624"/>
                  <a:gd name="connsiteX4968" fmla="*/ 2073935 w 7573213"/>
                  <a:gd name="connsiteY4968" fmla="*/ 2452726 h 5227624"/>
                  <a:gd name="connsiteX4969" fmla="*/ 2074012 w 7573213"/>
                  <a:gd name="connsiteY4969" fmla="*/ 2456231 h 5227624"/>
                  <a:gd name="connsiteX4970" fmla="*/ 2071802 w 7573213"/>
                  <a:gd name="connsiteY4970" fmla="*/ 2458593 h 5227624"/>
                  <a:gd name="connsiteX4971" fmla="*/ 2067230 w 7573213"/>
                  <a:gd name="connsiteY4971" fmla="*/ 2461032 h 5227624"/>
                  <a:gd name="connsiteX4972" fmla="*/ 2061210 w 7573213"/>
                  <a:gd name="connsiteY4972" fmla="*/ 2469185 h 5227624"/>
                  <a:gd name="connsiteX4973" fmla="*/ 2059762 w 7573213"/>
                  <a:gd name="connsiteY4973" fmla="*/ 2478557 h 5227624"/>
                  <a:gd name="connsiteX4974" fmla="*/ 2055876 w 7573213"/>
                  <a:gd name="connsiteY4974" fmla="*/ 2485111 h 5227624"/>
                  <a:gd name="connsiteX4975" fmla="*/ 2049094 w 7573213"/>
                  <a:gd name="connsiteY4975" fmla="*/ 2501341 h 5227624"/>
                  <a:gd name="connsiteX4976" fmla="*/ 2045818 w 7573213"/>
                  <a:gd name="connsiteY4976" fmla="*/ 2506066 h 5227624"/>
                  <a:gd name="connsiteX4977" fmla="*/ 2043989 w 7573213"/>
                  <a:gd name="connsiteY4977" fmla="*/ 2511857 h 5227624"/>
                  <a:gd name="connsiteX4978" fmla="*/ 2042084 w 7573213"/>
                  <a:gd name="connsiteY4978" fmla="*/ 2516048 h 5227624"/>
                  <a:gd name="connsiteX4979" fmla="*/ 2040255 w 7573213"/>
                  <a:gd name="connsiteY4979" fmla="*/ 2519324 h 5227624"/>
                  <a:gd name="connsiteX4980" fmla="*/ 2039112 w 7573213"/>
                  <a:gd name="connsiteY4980" fmla="*/ 2524354 h 5227624"/>
                  <a:gd name="connsiteX4981" fmla="*/ 2036293 w 7573213"/>
                  <a:gd name="connsiteY4981" fmla="*/ 2530374 h 5227624"/>
                  <a:gd name="connsiteX4982" fmla="*/ 2033092 w 7573213"/>
                  <a:gd name="connsiteY4982" fmla="*/ 2539441 h 5227624"/>
                  <a:gd name="connsiteX4983" fmla="*/ 2028520 w 7573213"/>
                  <a:gd name="connsiteY4983" fmla="*/ 2557272 h 5227624"/>
                  <a:gd name="connsiteX4984" fmla="*/ 2023644 w 7573213"/>
                  <a:gd name="connsiteY4984" fmla="*/ 2570074 h 5227624"/>
                  <a:gd name="connsiteX4985" fmla="*/ 2016099 w 7573213"/>
                  <a:gd name="connsiteY4985" fmla="*/ 2582952 h 5227624"/>
                  <a:gd name="connsiteX4986" fmla="*/ 2015871 w 7573213"/>
                  <a:gd name="connsiteY4986" fmla="*/ 2583256 h 5227624"/>
                  <a:gd name="connsiteX4987" fmla="*/ 2012366 w 7573213"/>
                  <a:gd name="connsiteY4987" fmla="*/ 2587600 h 5227624"/>
                  <a:gd name="connsiteX4988" fmla="*/ 2004974 w 7573213"/>
                  <a:gd name="connsiteY4988" fmla="*/ 2594382 h 5227624"/>
                  <a:gd name="connsiteX4989" fmla="*/ 2004136 w 7573213"/>
                  <a:gd name="connsiteY4989" fmla="*/ 2595220 h 5227624"/>
                  <a:gd name="connsiteX4990" fmla="*/ 1993544 w 7573213"/>
                  <a:gd name="connsiteY4990" fmla="*/ 2600401 h 5227624"/>
                  <a:gd name="connsiteX4991" fmla="*/ 1984400 w 7573213"/>
                  <a:gd name="connsiteY4991" fmla="*/ 2602535 h 5227624"/>
                  <a:gd name="connsiteX4992" fmla="*/ 1973199 w 7573213"/>
                  <a:gd name="connsiteY4992" fmla="*/ 2602535 h 5227624"/>
                  <a:gd name="connsiteX4993" fmla="*/ 1966112 w 7573213"/>
                  <a:gd name="connsiteY4993" fmla="*/ 2604440 h 5227624"/>
                  <a:gd name="connsiteX4994" fmla="*/ 1964664 w 7573213"/>
                  <a:gd name="connsiteY4994" fmla="*/ 2602687 h 5227624"/>
                  <a:gd name="connsiteX4995" fmla="*/ 1963598 w 7573213"/>
                  <a:gd name="connsiteY4995" fmla="*/ 2600935 h 5227624"/>
                  <a:gd name="connsiteX4996" fmla="*/ 1954758 w 7573213"/>
                  <a:gd name="connsiteY4996" fmla="*/ 2603373 h 5227624"/>
                  <a:gd name="connsiteX4997" fmla="*/ 1952930 w 7573213"/>
                  <a:gd name="connsiteY4997" fmla="*/ 2603068 h 5227624"/>
                  <a:gd name="connsiteX4998" fmla="*/ 1946377 w 7573213"/>
                  <a:gd name="connsiteY4998" fmla="*/ 2604897 h 5227624"/>
                  <a:gd name="connsiteX4999" fmla="*/ 1943176 w 7573213"/>
                  <a:gd name="connsiteY4999" fmla="*/ 2605126 h 5227624"/>
                  <a:gd name="connsiteX5000" fmla="*/ 1940509 w 7573213"/>
                  <a:gd name="connsiteY5000" fmla="*/ 2603754 h 5227624"/>
                  <a:gd name="connsiteX5001" fmla="*/ 1932356 w 7573213"/>
                  <a:gd name="connsiteY5001" fmla="*/ 2597201 h 5227624"/>
                  <a:gd name="connsiteX5002" fmla="*/ 1929536 w 7573213"/>
                  <a:gd name="connsiteY5002" fmla="*/ 2595524 h 5227624"/>
                  <a:gd name="connsiteX5003" fmla="*/ 1928241 w 7573213"/>
                  <a:gd name="connsiteY5003" fmla="*/ 2595601 h 5227624"/>
                  <a:gd name="connsiteX5004" fmla="*/ 1929232 w 7573213"/>
                  <a:gd name="connsiteY5004" fmla="*/ 2597582 h 5227624"/>
                  <a:gd name="connsiteX5005" fmla="*/ 1930756 w 7573213"/>
                  <a:gd name="connsiteY5005" fmla="*/ 2599563 h 5227624"/>
                  <a:gd name="connsiteX5006" fmla="*/ 1927784 w 7573213"/>
                  <a:gd name="connsiteY5006" fmla="*/ 2602992 h 5227624"/>
                  <a:gd name="connsiteX5007" fmla="*/ 1923745 w 7573213"/>
                  <a:gd name="connsiteY5007" fmla="*/ 2604135 h 5227624"/>
                  <a:gd name="connsiteX5008" fmla="*/ 1922373 w 7573213"/>
                  <a:gd name="connsiteY5008" fmla="*/ 2601544 h 5227624"/>
                  <a:gd name="connsiteX5009" fmla="*/ 1920164 w 7573213"/>
                  <a:gd name="connsiteY5009" fmla="*/ 2598725 h 5227624"/>
                  <a:gd name="connsiteX5010" fmla="*/ 1915973 w 7573213"/>
                  <a:gd name="connsiteY5010" fmla="*/ 2597887 h 5227624"/>
                  <a:gd name="connsiteX5011" fmla="*/ 1910943 w 7573213"/>
                  <a:gd name="connsiteY5011" fmla="*/ 2595677 h 5227624"/>
                  <a:gd name="connsiteX5012" fmla="*/ 1915059 w 7573213"/>
                  <a:gd name="connsiteY5012" fmla="*/ 2590572 h 5227624"/>
                  <a:gd name="connsiteX5013" fmla="*/ 1915592 w 7573213"/>
                  <a:gd name="connsiteY5013" fmla="*/ 2587600 h 5227624"/>
                  <a:gd name="connsiteX5014" fmla="*/ 1922754 w 7573213"/>
                  <a:gd name="connsiteY5014" fmla="*/ 2593467 h 5227624"/>
                  <a:gd name="connsiteX5015" fmla="*/ 1925117 w 7573213"/>
                  <a:gd name="connsiteY5015" fmla="*/ 2593619 h 5227624"/>
                  <a:gd name="connsiteX5016" fmla="*/ 1918411 w 7573213"/>
                  <a:gd name="connsiteY5016" fmla="*/ 2586762 h 5227624"/>
                  <a:gd name="connsiteX5017" fmla="*/ 1915516 w 7573213"/>
                  <a:gd name="connsiteY5017" fmla="*/ 2585085 h 5227624"/>
                  <a:gd name="connsiteX5018" fmla="*/ 1913611 w 7573213"/>
                  <a:gd name="connsiteY5018" fmla="*/ 2585771 h 5227624"/>
                  <a:gd name="connsiteX5019" fmla="*/ 1904619 w 7573213"/>
                  <a:gd name="connsiteY5019" fmla="*/ 2588743 h 5227624"/>
                  <a:gd name="connsiteX5020" fmla="*/ 1901418 w 7573213"/>
                  <a:gd name="connsiteY5020" fmla="*/ 2588667 h 5227624"/>
                  <a:gd name="connsiteX5021" fmla="*/ 1888541 w 7573213"/>
                  <a:gd name="connsiteY5021" fmla="*/ 2583180 h 5227624"/>
                  <a:gd name="connsiteX5022" fmla="*/ 1884273 w 7573213"/>
                  <a:gd name="connsiteY5022" fmla="*/ 2582494 h 5227624"/>
                  <a:gd name="connsiteX5023" fmla="*/ 1883054 w 7573213"/>
                  <a:gd name="connsiteY5023" fmla="*/ 2583028 h 5227624"/>
                  <a:gd name="connsiteX5024" fmla="*/ 1882216 w 7573213"/>
                  <a:gd name="connsiteY5024" fmla="*/ 2586533 h 5227624"/>
                  <a:gd name="connsiteX5025" fmla="*/ 1881149 w 7573213"/>
                  <a:gd name="connsiteY5025" fmla="*/ 2588438 h 5227624"/>
                  <a:gd name="connsiteX5026" fmla="*/ 1874901 w 7573213"/>
                  <a:gd name="connsiteY5026" fmla="*/ 2589429 h 5227624"/>
                  <a:gd name="connsiteX5027" fmla="*/ 1869414 w 7573213"/>
                  <a:gd name="connsiteY5027" fmla="*/ 2590952 h 5227624"/>
                  <a:gd name="connsiteX5028" fmla="*/ 1864157 w 7573213"/>
                  <a:gd name="connsiteY5028" fmla="*/ 2590419 h 5227624"/>
                  <a:gd name="connsiteX5029" fmla="*/ 1876577 w 7573213"/>
                  <a:gd name="connsiteY5029" fmla="*/ 2585923 h 5227624"/>
                  <a:gd name="connsiteX5030" fmla="*/ 1878101 w 7573213"/>
                  <a:gd name="connsiteY5030" fmla="*/ 2584018 h 5227624"/>
                  <a:gd name="connsiteX5031" fmla="*/ 1864462 w 7573213"/>
                  <a:gd name="connsiteY5031" fmla="*/ 2587981 h 5227624"/>
                  <a:gd name="connsiteX5032" fmla="*/ 1857603 w 7573213"/>
                  <a:gd name="connsiteY5032" fmla="*/ 2588667 h 5227624"/>
                  <a:gd name="connsiteX5033" fmla="*/ 1855622 w 7573213"/>
                  <a:gd name="connsiteY5033" fmla="*/ 2590952 h 5227624"/>
                  <a:gd name="connsiteX5034" fmla="*/ 1854403 w 7573213"/>
                  <a:gd name="connsiteY5034" fmla="*/ 2592934 h 5227624"/>
                  <a:gd name="connsiteX5035" fmla="*/ 1852498 w 7573213"/>
                  <a:gd name="connsiteY5035" fmla="*/ 2594610 h 5227624"/>
                  <a:gd name="connsiteX5036" fmla="*/ 1850898 w 7573213"/>
                  <a:gd name="connsiteY5036" fmla="*/ 2597125 h 5227624"/>
                  <a:gd name="connsiteX5037" fmla="*/ 1847240 w 7573213"/>
                  <a:gd name="connsiteY5037" fmla="*/ 2597277 h 5227624"/>
                  <a:gd name="connsiteX5038" fmla="*/ 1844268 w 7573213"/>
                  <a:gd name="connsiteY5038" fmla="*/ 2596820 h 5227624"/>
                  <a:gd name="connsiteX5039" fmla="*/ 1839620 w 7573213"/>
                  <a:gd name="connsiteY5039" fmla="*/ 2598420 h 5227624"/>
                  <a:gd name="connsiteX5040" fmla="*/ 1826514 w 7573213"/>
                  <a:gd name="connsiteY5040" fmla="*/ 2607564 h 5227624"/>
                  <a:gd name="connsiteX5041" fmla="*/ 1820113 w 7573213"/>
                  <a:gd name="connsiteY5041" fmla="*/ 2611069 h 5227624"/>
                  <a:gd name="connsiteX5042" fmla="*/ 1814398 w 7573213"/>
                  <a:gd name="connsiteY5042" fmla="*/ 2613660 h 5227624"/>
                  <a:gd name="connsiteX5043" fmla="*/ 1809750 w 7573213"/>
                  <a:gd name="connsiteY5043" fmla="*/ 2615032 h 5227624"/>
                  <a:gd name="connsiteX5044" fmla="*/ 1806321 w 7573213"/>
                  <a:gd name="connsiteY5044" fmla="*/ 2615184 h 5227624"/>
                  <a:gd name="connsiteX5045" fmla="*/ 1802511 w 7573213"/>
                  <a:gd name="connsiteY5045" fmla="*/ 2614117 h 5227624"/>
                  <a:gd name="connsiteX5046" fmla="*/ 1796110 w 7573213"/>
                  <a:gd name="connsiteY5046" fmla="*/ 2610460 h 5227624"/>
                  <a:gd name="connsiteX5047" fmla="*/ 1784756 w 7573213"/>
                  <a:gd name="connsiteY5047" fmla="*/ 2605888 h 5227624"/>
                  <a:gd name="connsiteX5048" fmla="*/ 1763497 w 7573213"/>
                  <a:gd name="connsiteY5048" fmla="*/ 2603907 h 5227624"/>
                  <a:gd name="connsiteX5049" fmla="*/ 1758239 w 7573213"/>
                  <a:gd name="connsiteY5049" fmla="*/ 2599792 h 5227624"/>
                  <a:gd name="connsiteX5050" fmla="*/ 1750085 w 7573213"/>
                  <a:gd name="connsiteY5050" fmla="*/ 2599944 h 5227624"/>
                  <a:gd name="connsiteX5051" fmla="*/ 1746961 w 7573213"/>
                  <a:gd name="connsiteY5051" fmla="*/ 2599030 h 5227624"/>
                  <a:gd name="connsiteX5052" fmla="*/ 1735683 w 7573213"/>
                  <a:gd name="connsiteY5052" fmla="*/ 2592019 h 5227624"/>
                  <a:gd name="connsiteX5053" fmla="*/ 1717091 w 7573213"/>
                  <a:gd name="connsiteY5053" fmla="*/ 2588133 h 5227624"/>
                  <a:gd name="connsiteX5054" fmla="*/ 1705051 w 7573213"/>
                  <a:gd name="connsiteY5054" fmla="*/ 2586381 h 5227624"/>
                  <a:gd name="connsiteX5055" fmla="*/ 1683182 w 7573213"/>
                  <a:gd name="connsiteY5055" fmla="*/ 2581732 h 5227624"/>
                  <a:gd name="connsiteX5056" fmla="*/ 1663293 w 7573213"/>
                  <a:gd name="connsiteY5056" fmla="*/ 2586304 h 5227624"/>
                  <a:gd name="connsiteX5057" fmla="*/ 1657274 w 7573213"/>
                  <a:gd name="connsiteY5057" fmla="*/ 2585466 h 5227624"/>
                  <a:gd name="connsiteX5058" fmla="*/ 1654378 w 7573213"/>
                  <a:gd name="connsiteY5058" fmla="*/ 2580284 h 5227624"/>
                  <a:gd name="connsiteX5059" fmla="*/ 1653007 w 7573213"/>
                  <a:gd name="connsiteY5059" fmla="*/ 2577846 h 5227624"/>
                  <a:gd name="connsiteX5060" fmla="*/ 1649501 w 7573213"/>
                  <a:gd name="connsiteY5060" fmla="*/ 2570607 h 5227624"/>
                  <a:gd name="connsiteX5061" fmla="*/ 1646606 w 7573213"/>
                  <a:gd name="connsiteY5061" fmla="*/ 2567635 h 5227624"/>
                  <a:gd name="connsiteX5062" fmla="*/ 1643786 w 7573213"/>
                  <a:gd name="connsiteY5062" fmla="*/ 2566264 h 5227624"/>
                  <a:gd name="connsiteX5063" fmla="*/ 1636243 w 7573213"/>
                  <a:gd name="connsiteY5063" fmla="*/ 2564892 h 5227624"/>
                  <a:gd name="connsiteX5064" fmla="*/ 1628318 w 7573213"/>
                  <a:gd name="connsiteY5064" fmla="*/ 2565807 h 5227624"/>
                  <a:gd name="connsiteX5065" fmla="*/ 1614754 w 7573213"/>
                  <a:gd name="connsiteY5065" fmla="*/ 2565197 h 5227624"/>
                  <a:gd name="connsiteX5066" fmla="*/ 1611249 w 7573213"/>
                  <a:gd name="connsiteY5066" fmla="*/ 2564054 h 5227624"/>
                  <a:gd name="connsiteX5067" fmla="*/ 1605839 w 7573213"/>
                  <a:gd name="connsiteY5067" fmla="*/ 2560168 h 5227624"/>
                  <a:gd name="connsiteX5068" fmla="*/ 1601953 w 7573213"/>
                  <a:gd name="connsiteY5068" fmla="*/ 2558872 h 5227624"/>
                  <a:gd name="connsiteX5069" fmla="*/ 1582141 w 7573213"/>
                  <a:gd name="connsiteY5069" fmla="*/ 2556510 h 5227624"/>
                  <a:gd name="connsiteX5070" fmla="*/ 1575130 w 7573213"/>
                  <a:gd name="connsiteY5070" fmla="*/ 2551481 h 5227624"/>
                  <a:gd name="connsiteX5071" fmla="*/ 1575283 w 7573213"/>
                  <a:gd name="connsiteY5071" fmla="*/ 2548662 h 5227624"/>
                  <a:gd name="connsiteX5072" fmla="*/ 1576044 w 7573213"/>
                  <a:gd name="connsiteY5072" fmla="*/ 2546528 h 5227624"/>
                  <a:gd name="connsiteX5073" fmla="*/ 1574521 w 7573213"/>
                  <a:gd name="connsiteY5073" fmla="*/ 2539213 h 5227624"/>
                  <a:gd name="connsiteX5074" fmla="*/ 1567815 w 7573213"/>
                  <a:gd name="connsiteY5074" fmla="*/ 2536317 h 5227624"/>
                  <a:gd name="connsiteX5075" fmla="*/ 1561490 w 7573213"/>
                  <a:gd name="connsiteY5075" fmla="*/ 2534031 h 5227624"/>
                  <a:gd name="connsiteX5076" fmla="*/ 1552499 w 7573213"/>
                  <a:gd name="connsiteY5076" fmla="*/ 2531745 h 5227624"/>
                  <a:gd name="connsiteX5077" fmla="*/ 1545489 w 7573213"/>
                  <a:gd name="connsiteY5077" fmla="*/ 2528087 h 5227624"/>
                  <a:gd name="connsiteX5078" fmla="*/ 1539545 w 7573213"/>
                  <a:gd name="connsiteY5078" fmla="*/ 2526411 h 5227624"/>
                  <a:gd name="connsiteX5079" fmla="*/ 1526057 w 7573213"/>
                  <a:gd name="connsiteY5079" fmla="*/ 2526868 h 5227624"/>
                  <a:gd name="connsiteX5080" fmla="*/ 1521485 w 7573213"/>
                  <a:gd name="connsiteY5080" fmla="*/ 2525344 h 5227624"/>
                  <a:gd name="connsiteX5081" fmla="*/ 1518133 w 7573213"/>
                  <a:gd name="connsiteY5081" fmla="*/ 2525649 h 5227624"/>
                  <a:gd name="connsiteX5082" fmla="*/ 1509979 w 7573213"/>
                  <a:gd name="connsiteY5082" fmla="*/ 2531517 h 5227624"/>
                  <a:gd name="connsiteX5083" fmla="*/ 1505864 w 7573213"/>
                  <a:gd name="connsiteY5083" fmla="*/ 2532431 h 5227624"/>
                  <a:gd name="connsiteX5084" fmla="*/ 1495882 w 7573213"/>
                  <a:gd name="connsiteY5084" fmla="*/ 2532507 h 5227624"/>
                  <a:gd name="connsiteX5085" fmla="*/ 1478814 w 7573213"/>
                  <a:gd name="connsiteY5085" fmla="*/ 2540889 h 5227624"/>
                  <a:gd name="connsiteX5086" fmla="*/ 1469060 w 7573213"/>
                  <a:gd name="connsiteY5086" fmla="*/ 2547290 h 5227624"/>
                  <a:gd name="connsiteX5087" fmla="*/ 1459458 w 7573213"/>
                  <a:gd name="connsiteY5087" fmla="*/ 2556282 h 5227624"/>
                  <a:gd name="connsiteX5088" fmla="*/ 1455954 w 7573213"/>
                  <a:gd name="connsiteY5088" fmla="*/ 2561006 h 5227624"/>
                  <a:gd name="connsiteX5089" fmla="*/ 1453667 w 7573213"/>
                  <a:gd name="connsiteY5089" fmla="*/ 2565654 h 5227624"/>
                  <a:gd name="connsiteX5090" fmla="*/ 1451915 w 7573213"/>
                  <a:gd name="connsiteY5090" fmla="*/ 2573427 h 5227624"/>
                  <a:gd name="connsiteX5091" fmla="*/ 1453210 w 7573213"/>
                  <a:gd name="connsiteY5091" fmla="*/ 2584476 h 5227624"/>
                  <a:gd name="connsiteX5092" fmla="*/ 1455496 w 7573213"/>
                  <a:gd name="connsiteY5092" fmla="*/ 2590648 h 5227624"/>
                  <a:gd name="connsiteX5093" fmla="*/ 1458773 w 7573213"/>
                  <a:gd name="connsiteY5093" fmla="*/ 2595296 h 5227624"/>
                  <a:gd name="connsiteX5094" fmla="*/ 1460221 w 7573213"/>
                  <a:gd name="connsiteY5094" fmla="*/ 2599792 h 5227624"/>
                  <a:gd name="connsiteX5095" fmla="*/ 1460602 w 7573213"/>
                  <a:gd name="connsiteY5095" fmla="*/ 2604745 h 5227624"/>
                  <a:gd name="connsiteX5096" fmla="*/ 1459078 w 7573213"/>
                  <a:gd name="connsiteY5096" fmla="*/ 2609545 h 5227624"/>
                  <a:gd name="connsiteX5097" fmla="*/ 1455191 w 7573213"/>
                  <a:gd name="connsiteY5097" fmla="*/ 2616479 h 5227624"/>
                  <a:gd name="connsiteX5098" fmla="*/ 1443609 w 7573213"/>
                  <a:gd name="connsiteY5098" fmla="*/ 2629662 h 5227624"/>
                  <a:gd name="connsiteX5099" fmla="*/ 1438809 w 7573213"/>
                  <a:gd name="connsiteY5099" fmla="*/ 2632786 h 5227624"/>
                  <a:gd name="connsiteX5100" fmla="*/ 1427302 w 7573213"/>
                  <a:gd name="connsiteY5100" fmla="*/ 2638044 h 5227624"/>
                  <a:gd name="connsiteX5101" fmla="*/ 1420825 w 7573213"/>
                  <a:gd name="connsiteY5101" fmla="*/ 2639035 h 5227624"/>
                  <a:gd name="connsiteX5102" fmla="*/ 1413510 w 7573213"/>
                  <a:gd name="connsiteY5102" fmla="*/ 2637968 h 5227624"/>
                  <a:gd name="connsiteX5103" fmla="*/ 1403223 w 7573213"/>
                  <a:gd name="connsiteY5103" fmla="*/ 2632710 h 5227624"/>
                  <a:gd name="connsiteX5104" fmla="*/ 1384630 w 7573213"/>
                  <a:gd name="connsiteY5104" fmla="*/ 2617470 h 5227624"/>
                  <a:gd name="connsiteX5105" fmla="*/ 1375258 w 7573213"/>
                  <a:gd name="connsiteY5105" fmla="*/ 2614270 h 5227624"/>
                  <a:gd name="connsiteX5106" fmla="*/ 1370609 w 7573213"/>
                  <a:gd name="connsiteY5106" fmla="*/ 2611069 h 5227624"/>
                  <a:gd name="connsiteX5107" fmla="*/ 1352017 w 7573213"/>
                  <a:gd name="connsiteY5107" fmla="*/ 2604592 h 5227624"/>
                  <a:gd name="connsiteX5108" fmla="*/ 1329995 w 7573213"/>
                  <a:gd name="connsiteY5108" fmla="*/ 2598954 h 5227624"/>
                  <a:gd name="connsiteX5109" fmla="*/ 1317193 w 7573213"/>
                  <a:gd name="connsiteY5109" fmla="*/ 2598420 h 5227624"/>
                  <a:gd name="connsiteX5110" fmla="*/ 1304468 w 7573213"/>
                  <a:gd name="connsiteY5110" fmla="*/ 2596820 h 5227624"/>
                  <a:gd name="connsiteX5111" fmla="*/ 1293190 w 7573213"/>
                  <a:gd name="connsiteY5111" fmla="*/ 2592781 h 5227624"/>
                  <a:gd name="connsiteX5112" fmla="*/ 1288314 w 7573213"/>
                  <a:gd name="connsiteY5112" fmla="*/ 2589962 h 5227624"/>
                  <a:gd name="connsiteX5113" fmla="*/ 1284046 w 7573213"/>
                  <a:gd name="connsiteY5113" fmla="*/ 2585542 h 5227624"/>
                  <a:gd name="connsiteX5114" fmla="*/ 1280160 w 7573213"/>
                  <a:gd name="connsiteY5114" fmla="*/ 2580208 h 5227624"/>
                  <a:gd name="connsiteX5115" fmla="*/ 1276959 w 7573213"/>
                  <a:gd name="connsiteY5115" fmla="*/ 2572664 h 5227624"/>
                  <a:gd name="connsiteX5116" fmla="*/ 1275054 w 7573213"/>
                  <a:gd name="connsiteY5116" fmla="*/ 2566873 h 5227624"/>
                  <a:gd name="connsiteX5117" fmla="*/ 1274902 w 7573213"/>
                  <a:gd name="connsiteY5117" fmla="*/ 2558872 h 5227624"/>
                  <a:gd name="connsiteX5118" fmla="*/ 1271321 w 7573213"/>
                  <a:gd name="connsiteY5118" fmla="*/ 2552395 h 5227624"/>
                  <a:gd name="connsiteX5119" fmla="*/ 1267816 w 7573213"/>
                  <a:gd name="connsiteY5119" fmla="*/ 2548966 h 5227624"/>
                  <a:gd name="connsiteX5120" fmla="*/ 1242136 w 7573213"/>
                  <a:gd name="connsiteY5120" fmla="*/ 2543861 h 5227624"/>
                  <a:gd name="connsiteX5121" fmla="*/ 1238631 w 7573213"/>
                  <a:gd name="connsiteY5121" fmla="*/ 2542184 h 5227624"/>
                  <a:gd name="connsiteX5122" fmla="*/ 1231392 w 7573213"/>
                  <a:gd name="connsiteY5122" fmla="*/ 2536546 h 5227624"/>
                  <a:gd name="connsiteX5123" fmla="*/ 1228192 w 7573213"/>
                  <a:gd name="connsiteY5123" fmla="*/ 2535327 h 5227624"/>
                  <a:gd name="connsiteX5124" fmla="*/ 1215847 w 7573213"/>
                  <a:gd name="connsiteY5124" fmla="*/ 2531821 h 5227624"/>
                  <a:gd name="connsiteX5125" fmla="*/ 1208532 w 7573213"/>
                  <a:gd name="connsiteY5125" fmla="*/ 2531517 h 5227624"/>
                  <a:gd name="connsiteX5126" fmla="*/ 1204265 w 7573213"/>
                  <a:gd name="connsiteY5126" fmla="*/ 2530450 h 5227624"/>
                  <a:gd name="connsiteX5127" fmla="*/ 1194435 w 7573213"/>
                  <a:gd name="connsiteY5127" fmla="*/ 2526564 h 5227624"/>
                  <a:gd name="connsiteX5128" fmla="*/ 1188796 w 7573213"/>
                  <a:gd name="connsiteY5128" fmla="*/ 2527326 h 5227624"/>
                  <a:gd name="connsiteX5129" fmla="*/ 1173861 w 7573213"/>
                  <a:gd name="connsiteY5129" fmla="*/ 2531440 h 5227624"/>
                  <a:gd name="connsiteX5130" fmla="*/ 1161288 w 7573213"/>
                  <a:gd name="connsiteY5130" fmla="*/ 2530221 h 5227624"/>
                  <a:gd name="connsiteX5131" fmla="*/ 1155573 w 7573213"/>
                  <a:gd name="connsiteY5131" fmla="*/ 2529002 h 5227624"/>
                  <a:gd name="connsiteX5132" fmla="*/ 1137437 w 7573213"/>
                  <a:gd name="connsiteY5132" fmla="*/ 2518944 h 5227624"/>
                  <a:gd name="connsiteX5133" fmla="*/ 1131418 w 7573213"/>
                  <a:gd name="connsiteY5133" fmla="*/ 2517877 h 5227624"/>
                  <a:gd name="connsiteX5134" fmla="*/ 1125550 w 7573213"/>
                  <a:gd name="connsiteY5134" fmla="*/ 2515134 h 5227624"/>
                  <a:gd name="connsiteX5135" fmla="*/ 1121435 w 7573213"/>
                  <a:gd name="connsiteY5135" fmla="*/ 2513305 h 5227624"/>
                  <a:gd name="connsiteX5136" fmla="*/ 1119073 w 7573213"/>
                  <a:gd name="connsiteY5136" fmla="*/ 2513991 h 5227624"/>
                  <a:gd name="connsiteX5137" fmla="*/ 1115034 w 7573213"/>
                  <a:gd name="connsiteY5137" fmla="*/ 2512924 h 5227624"/>
                  <a:gd name="connsiteX5138" fmla="*/ 1113739 w 7573213"/>
                  <a:gd name="connsiteY5138" fmla="*/ 2512238 h 5227624"/>
                  <a:gd name="connsiteX5139" fmla="*/ 1114882 w 7573213"/>
                  <a:gd name="connsiteY5139" fmla="*/ 2511247 h 5227624"/>
                  <a:gd name="connsiteX5140" fmla="*/ 1116406 w 7573213"/>
                  <a:gd name="connsiteY5140" fmla="*/ 2510638 h 5227624"/>
                  <a:gd name="connsiteX5141" fmla="*/ 1115949 w 7573213"/>
                  <a:gd name="connsiteY5141" fmla="*/ 2509647 h 5227624"/>
                  <a:gd name="connsiteX5142" fmla="*/ 1111758 w 7573213"/>
                  <a:gd name="connsiteY5142" fmla="*/ 2507056 h 5227624"/>
                  <a:gd name="connsiteX5143" fmla="*/ 1109167 w 7573213"/>
                  <a:gd name="connsiteY5143" fmla="*/ 2498751 h 5227624"/>
                  <a:gd name="connsiteX5144" fmla="*/ 1104290 w 7573213"/>
                  <a:gd name="connsiteY5144" fmla="*/ 2496007 h 5227624"/>
                  <a:gd name="connsiteX5145" fmla="*/ 1102004 w 7573213"/>
                  <a:gd name="connsiteY5145" fmla="*/ 2500046 h 5227624"/>
                  <a:gd name="connsiteX5146" fmla="*/ 1099261 w 7573213"/>
                  <a:gd name="connsiteY5146" fmla="*/ 2500656 h 5227624"/>
                  <a:gd name="connsiteX5147" fmla="*/ 1095223 w 7573213"/>
                  <a:gd name="connsiteY5147" fmla="*/ 2500884 h 5227624"/>
                  <a:gd name="connsiteX5148" fmla="*/ 1094537 w 7573213"/>
                  <a:gd name="connsiteY5148" fmla="*/ 2496769 h 5227624"/>
                  <a:gd name="connsiteX5149" fmla="*/ 1094842 w 7573213"/>
                  <a:gd name="connsiteY5149" fmla="*/ 2493340 h 5227624"/>
                  <a:gd name="connsiteX5150" fmla="*/ 1084783 w 7573213"/>
                  <a:gd name="connsiteY5150" fmla="*/ 2494483 h 5227624"/>
                  <a:gd name="connsiteX5151" fmla="*/ 1078992 w 7573213"/>
                  <a:gd name="connsiteY5151" fmla="*/ 2491664 h 5227624"/>
                  <a:gd name="connsiteX5152" fmla="*/ 1073353 w 7573213"/>
                  <a:gd name="connsiteY5152" fmla="*/ 2486406 h 5227624"/>
                  <a:gd name="connsiteX5153" fmla="*/ 1069086 w 7573213"/>
                  <a:gd name="connsiteY5153" fmla="*/ 2477491 h 5227624"/>
                  <a:gd name="connsiteX5154" fmla="*/ 1068705 w 7573213"/>
                  <a:gd name="connsiteY5154" fmla="*/ 2473833 h 5227624"/>
                  <a:gd name="connsiteX5155" fmla="*/ 1069696 w 7573213"/>
                  <a:gd name="connsiteY5155" fmla="*/ 2470785 h 5227624"/>
                  <a:gd name="connsiteX5156" fmla="*/ 1071753 w 7573213"/>
                  <a:gd name="connsiteY5156" fmla="*/ 2467813 h 5227624"/>
                  <a:gd name="connsiteX5157" fmla="*/ 1074954 w 7573213"/>
                  <a:gd name="connsiteY5157" fmla="*/ 2464994 h 5227624"/>
                  <a:gd name="connsiteX5158" fmla="*/ 1087907 w 7573213"/>
                  <a:gd name="connsiteY5158" fmla="*/ 2456383 h 5227624"/>
                  <a:gd name="connsiteX5159" fmla="*/ 1093927 w 7573213"/>
                  <a:gd name="connsiteY5159" fmla="*/ 2450592 h 5227624"/>
                  <a:gd name="connsiteX5160" fmla="*/ 1100709 w 7573213"/>
                  <a:gd name="connsiteY5160" fmla="*/ 2441677 h 5227624"/>
                  <a:gd name="connsiteX5161" fmla="*/ 1104214 w 7573213"/>
                  <a:gd name="connsiteY5161" fmla="*/ 2435124 h 5227624"/>
                  <a:gd name="connsiteX5162" fmla="*/ 1110615 w 7573213"/>
                  <a:gd name="connsiteY5162" fmla="*/ 2426132 h 5227624"/>
                  <a:gd name="connsiteX5163" fmla="*/ 1107643 w 7573213"/>
                  <a:gd name="connsiteY5163" fmla="*/ 2422017 h 5227624"/>
                  <a:gd name="connsiteX5164" fmla="*/ 1107110 w 7573213"/>
                  <a:gd name="connsiteY5164" fmla="*/ 2416836 h 5227624"/>
                  <a:gd name="connsiteX5165" fmla="*/ 1105967 w 7573213"/>
                  <a:gd name="connsiteY5165" fmla="*/ 2412568 h 5227624"/>
                  <a:gd name="connsiteX5166" fmla="*/ 1106119 w 7573213"/>
                  <a:gd name="connsiteY5166" fmla="*/ 2408987 h 5227624"/>
                  <a:gd name="connsiteX5167" fmla="*/ 1097585 w 7573213"/>
                  <a:gd name="connsiteY5167" fmla="*/ 2402967 h 5227624"/>
                  <a:gd name="connsiteX5168" fmla="*/ 1093851 w 7573213"/>
                  <a:gd name="connsiteY5168" fmla="*/ 2401748 h 5227624"/>
                  <a:gd name="connsiteX5169" fmla="*/ 1090041 w 7573213"/>
                  <a:gd name="connsiteY5169" fmla="*/ 2397938 h 5227624"/>
                  <a:gd name="connsiteX5170" fmla="*/ 1086764 w 7573213"/>
                  <a:gd name="connsiteY5170" fmla="*/ 2391537 h 5227624"/>
                  <a:gd name="connsiteX5171" fmla="*/ 1085621 w 7573213"/>
                  <a:gd name="connsiteY5171" fmla="*/ 2385289 h 5227624"/>
                  <a:gd name="connsiteX5172" fmla="*/ 1086078 w 7573213"/>
                  <a:gd name="connsiteY5172" fmla="*/ 2381860 h 5227624"/>
                  <a:gd name="connsiteX5173" fmla="*/ 1087526 w 7573213"/>
                  <a:gd name="connsiteY5173" fmla="*/ 2378812 h 5227624"/>
                  <a:gd name="connsiteX5174" fmla="*/ 1092099 w 7573213"/>
                  <a:gd name="connsiteY5174" fmla="*/ 2374544 h 5227624"/>
                  <a:gd name="connsiteX5175" fmla="*/ 1098118 w 7573213"/>
                  <a:gd name="connsiteY5175" fmla="*/ 2371344 h 5227624"/>
                  <a:gd name="connsiteX5176" fmla="*/ 1104595 w 7573213"/>
                  <a:gd name="connsiteY5176" fmla="*/ 2360371 h 5227624"/>
                  <a:gd name="connsiteX5177" fmla="*/ 1108177 w 7573213"/>
                  <a:gd name="connsiteY5177" fmla="*/ 2356028 h 5227624"/>
                  <a:gd name="connsiteX5178" fmla="*/ 1110843 w 7573213"/>
                  <a:gd name="connsiteY5178" fmla="*/ 2354580 h 5227624"/>
                  <a:gd name="connsiteX5179" fmla="*/ 1108862 w 7573213"/>
                  <a:gd name="connsiteY5179" fmla="*/ 2350465 h 5227624"/>
                  <a:gd name="connsiteX5180" fmla="*/ 1108024 w 7573213"/>
                  <a:gd name="connsiteY5180" fmla="*/ 2345817 h 5227624"/>
                  <a:gd name="connsiteX5181" fmla="*/ 1104062 w 7573213"/>
                  <a:gd name="connsiteY5181" fmla="*/ 2346427 h 5227624"/>
                  <a:gd name="connsiteX5182" fmla="*/ 1096899 w 7573213"/>
                  <a:gd name="connsiteY5182" fmla="*/ 2352066 h 5227624"/>
                  <a:gd name="connsiteX5183" fmla="*/ 1089279 w 7573213"/>
                  <a:gd name="connsiteY5183" fmla="*/ 2354352 h 5227624"/>
                  <a:gd name="connsiteX5184" fmla="*/ 1087298 w 7573213"/>
                  <a:gd name="connsiteY5184" fmla="*/ 2358238 h 5227624"/>
                  <a:gd name="connsiteX5185" fmla="*/ 1083183 w 7573213"/>
                  <a:gd name="connsiteY5185" fmla="*/ 2360829 h 5227624"/>
                  <a:gd name="connsiteX5186" fmla="*/ 1078535 w 7573213"/>
                  <a:gd name="connsiteY5186" fmla="*/ 2358695 h 5227624"/>
                  <a:gd name="connsiteX5187" fmla="*/ 1080135 w 7573213"/>
                  <a:gd name="connsiteY5187" fmla="*/ 2354961 h 5227624"/>
                  <a:gd name="connsiteX5188" fmla="*/ 1074496 w 7573213"/>
                  <a:gd name="connsiteY5188" fmla="*/ 2347494 h 5227624"/>
                  <a:gd name="connsiteX5189" fmla="*/ 1074801 w 7573213"/>
                  <a:gd name="connsiteY5189" fmla="*/ 2339950 h 5227624"/>
                  <a:gd name="connsiteX5190" fmla="*/ 1070534 w 7573213"/>
                  <a:gd name="connsiteY5190" fmla="*/ 2337892 h 5227624"/>
                  <a:gd name="connsiteX5191" fmla="*/ 1066724 w 7573213"/>
                  <a:gd name="connsiteY5191" fmla="*/ 2337664 h 5227624"/>
                  <a:gd name="connsiteX5192" fmla="*/ 1062304 w 7573213"/>
                  <a:gd name="connsiteY5192" fmla="*/ 2337816 h 5227624"/>
                  <a:gd name="connsiteX5193" fmla="*/ 1062533 w 7573213"/>
                  <a:gd name="connsiteY5193" fmla="*/ 2339645 h 5227624"/>
                  <a:gd name="connsiteX5194" fmla="*/ 1063142 w 7573213"/>
                  <a:gd name="connsiteY5194" fmla="*/ 2340940 h 5227624"/>
                  <a:gd name="connsiteX5195" fmla="*/ 1060552 w 7573213"/>
                  <a:gd name="connsiteY5195" fmla="*/ 2343074 h 5227624"/>
                  <a:gd name="connsiteX5196" fmla="*/ 1058799 w 7573213"/>
                  <a:gd name="connsiteY5196" fmla="*/ 2339645 h 5227624"/>
                  <a:gd name="connsiteX5197" fmla="*/ 1060018 w 7573213"/>
                  <a:gd name="connsiteY5197" fmla="*/ 2337816 h 5227624"/>
                  <a:gd name="connsiteX5198" fmla="*/ 1060933 w 7573213"/>
                  <a:gd name="connsiteY5198" fmla="*/ 2335378 h 5227624"/>
                  <a:gd name="connsiteX5199" fmla="*/ 1057809 w 7573213"/>
                  <a:gd name="connsiteY5199" fmla="*/ 2334387 h 5227624"/>
                  <a:gd name="connsiteX5200" fmla="*/ 1055065 w 7573213"/>
                  <a:gd name="connsiteY5200" fmla="*/ 2334006 h 5227624"/>
                  <a:gd name="connsiteX5201" fmla="*/ 1033882 w 7573213"/>
                  <a:gd name="connsiteY5201" fmla="*/ 2340407 h 5227624"/>
                  <a:gd name="connsiteX5202" fmla="*/ 1030681 w 7573213"/>
                  <a:gd name="connsiteY5202" fmla="*/ 2342159 h 5227624"/>
                  <a:gd name="connsiteX5203" fmla="*/ 1021613 w 7573213"/>
                  <a:gd name="connsiteY5203" fmla="*/ 2349094 h 5227624"/>
                  <a:gd name="connsiteX5204" fmla="*/ 1012012 w 7573213"/>
                  <a:gd name="connsiteY5204" fmla="*/ 2351761 h 5227624"/>
                  <a:gd name="connsiteX5205" fmla="*/ 994638 w 7573213"/>
                  <a:gd name="connsiteY5205" fmla="*/ 2352980 h 5227624"/>
                  <a:gd name="connsiteX5206" fmla="*/ 986180 w 7573213"/>
                  <a:gd name="connsiteY5206" fmla="*/ 2355342 h 5227624"/>
                  <a:gd name="connsiteX5207" fmla="*/ 981608 w 7573213"/>
                  <a:gd name="connsiteY5207" fmla="*/ 2354275 h 5227624"/>
                  <a:gd name="connsiteX5208" fmla="*/ 974446 w 7573213"/>
                  <a:gd name="connsiteY5208" fmla="*/ 2349017 h 5227624"/>
                  <a:gd name="connsiteX5209" fmla="*/ 967664 w 7573213"/>
                  <a:gd name="connsiteY5209" fmla="*/ 2346427 h 5227624"/>
                  <a:gd name="connsiteX5210" fmla="*/ 958824 w 7573213"/>
                  <a:gd name="connsiteY5210" fmla="*/ 2344979 h 5227624"/>
                  <a:gd name="connsiteX5211" fmla="*/ 960120 w 7573213"/>
                  <a:gd name="connsiteY5211" fmla="*/ 2350389 h 5227624"/>
                  <a:gd name="connsiteX5212" fmla="*/ 956462 w 7573213"/>
                  <a:gd name="connsiteY5212" fmla="*/ 2351532 h 5227624"/>
                  <a:gd name="connsiteX5213" fmla="*/ 948080 w 7573213"/>
                  <a:gd name="connsiteY5213" fmla="*/ 2352599 h 5227624"/>
                  <a:gd name="connsiteX5214" fmla="*/ 934441 w 7573213"/>
                  <a:gd name="connsiteY5214" fmla="*/ 2348865 h 5227624"/>
                  <a:gd name="connsiteX5215" fmla="*/ 931012 w 7573213"/>
                  <a:gd name="connsiteY5215" fmla="*/ 2345207 h 5227624"/>
                  <a:gd name="connsiteX5216" fmla="*/ 924839 w 7573213"/>
                  <a:gd name="connsiteY5216" fmla="*/ 2346960 h 5227624"/>
                  <a:gd name="connsiteX5217" fmla="*/ 921791 w 7573213"/>
                  <a:gd name="connsiteY5217" fmla="*/ 2351761 h 5227624"/>
                  <a:gd name="connsiteX5218" fmla="*/ 914628 w 7573213"/>
                  <a:gd name="connsiteY5218" fmla="*/ 2354961 h 5227624"/>
                  <a:gd name="connsiteX5219" fmla="*/ 901522 w 7573213"/>
                  <a:gd name="connsiteY5219" fmla="*/ 2357857 h 5227624"/>
                  <a:gd name="connsiteX5220" fmla="*/ 889863 w 7573213"/>
                  <a:gd name="connsiteY5220" fmla="*/ 2363343 h 5227624"/>
                  <a:gd name="connsiteX5221" fmla="*/ 884834 w 7573213"/>
                  <a:gd name="connsiteY5221" fmla="*/ 2364562 h 5227624"/>
                  <a:gd name="connsiteX5222" fmla="*/ 880948 w 7573213"/>
                  <a:gd name="connsiteY5222" fmla="*/ 2363267 h 5227624"/>
                  <a:gd name="connsiteX5223" fmla="*/ 873176 w 7573213"/>
                  <a:gd name="connsiteY5223" fmla="*/ 2357476 h 5227624"/>
                  <a:gd name="connsiteX5224" fmla="*/ 868604 w 7573213"/>
                  <a:gd name="connsiteY5224" fmla="*/ 2355114 h 5227624"/>
                  <a:gd name="connsiteX5225" fmla="*/ 864032 w 7573213"/>
                  <a:gd name="connsiteY5225" fmla="*/ 2353589 h 5227624"/>
                  <a:gd name="connsiteX5226" fmla="*/ 826084 w 7573213"/>
                  <a:gd name="connsiteY5226" fmla="*/ 2353589 h 5227624"/>
                  <a:gd name="connsiteX5227" fmla="*/ 816026 w 7573213"/>
                  <a:gd name="connsiteY5227" fmla="*/ 2358085 h 5227624"/>
                  <a:gd name="connsiteX5228" fmla="*/ 794842 w 7573213"/>
                  <a:gd name="connsiteY5228" fmla="*/ 2358542 h 5227624"/>
                  <a:gd name="connsiteX5229" fmla="*/ 789965 w 7573213"/>
                  <a:gd name="connsiteY5229" fmla="*/ 2360524 h 5227624"/>
                  <a:gd name="connsiteX5230" fmla="*/ 780136 w 7573213"/>
                  <a:gd name="connsiteY5230" fmla="*/ 2366620 h 5227624"/>
                  <a:gd name="connsiteX5231" fmla="*/ 770458 w 7573213"/>
                  <a:gd name="connsiteY5231" fmla="*/ 2366239 h 5227624"/>
                  <a:gd name="connsiteX5232" fmla="*/ 756132 w 7573213"/>
                  <a:gd name="connsiteY5232" fmla="*/ 2368067 h 5227624"/>
                  <a:gd name="connsiteX5233" fmla="*/ 728319 w 7573213"/>
                  <a:gd name="connsiteY5233" fmla="*/ 2370201 h 5227624"/>
                  <a:gd name="connsiteX5234" fmla="*/ 717271 w 7573213"/>
                  <a:gd name="connsiteY5234" fmla="*/ 2373478 h 5227624"/>
                  <a:gd name="connsiteX5235" fmla="*/ 710260 w 7573213"/>
                  <a:gd name="connsiteY5235" fmla="*/ 2377364 h 5227624"/>
                  <a:gd name="connsiteX5236" fmla="*/ 699592 w 7573213"/>
                  <a:gd name="connsiteY5236" fmla="*/ 2381555 h 5227624"/>
                  <a:gd name="connsiteX5237" fmla="*/ 691743 w 7573213"/>
                  <a:gd name="connsiteY5237" fmla="*/ 2385898 h 5227624"/>
                  <a:gd name="connsiteX5238" fmla="*/ 685495 w 7573213"/>
                  <a:gd name="connsiteY5238" fmla="*/ 2390242 h 5227624"/>
                  <a:gd name="connsiteX5239" fmla="*/ 681457 w 7573213"/>
                  <a:gd name="connsiteY5239" fmla="*/ 2397328 h 5227624"/>
                  <a:gd name="connsiteX5240" fmla="*/ 677723 w 7573213"/>
                  <a:gd name="connsiteY5240" fmla="*/ 2400300 h 5227624"/>
                  <a:gd name="connsiteX5241" fmla="*/ 672236 w 7573213"/>
                  <a:gd name="connsiteY5241" fmla="*/ 2400910 h 5227624"/>
                  <a:gd name="connsiteX5242" fmla="*/ 665988 w 7573213"/>
                  <a:gd name="connsiteY5242" fmla="*/ 2399005 h 5227624"/>
                  <a:gd name="connsiteX5243" fmla="*/ 663092 w 7573213"/>
                  <a:gd name="connsiteY5243" fmla="*/ 2399005 h 5227624"/>
                  <a:gd name="connsiteX5244" fmla="*/ 644042 w 7573213"/>
                  <a:gd name="connsiteY5244" fmla="*/ 2407463 h 5227624"/>
                  <a:gd name="connsiteX5245" fmla="*/ 637489 w 7573213"/>
                  <a:gd name="connsiteY5245" fmla="*/ 2411425 h 5227624"/>
                  <a:gd name="connsiteX5246" fmla="*/ 632917 w 7573213"/>
                  <a:gd name="connsiteY5246" fmla="*/ 2415083 h 5227624"/>
                  <a:gd name="connsiteX5247" fmla="*/ 627812 w 7573213"/>
                  <a:gd name="connsiteY5247" fmla="*/ 2420798 h 5227624"/>
                  <a:gd name="connsiteX5248" fmla="*/ 622097 w 7573213"/>
                  <a:gd name="connsiteY5248" fmla="*/ 2423465 h 5227624"/>
                  <a:gd name="connsiteX5249" fmla="*/ 614782 w 7573213"/>
                  <a:gd name="connsiteY5249" fmla="*/ 2428647 h 5227624"/>
                  <a:gd name="connsiteX5250" fmla="*/ 605485 w 7573213"/>
                  <a:gd name="connsiteY5250" fmla="*/ 2432533 h 5227624"/>
                  <a:gd name="connsiteX5251" fmla="*/ 601370 w 7573213"/>
                  <a:gd name="connsiteY5251" fmla="*/ 2432914 h 5227624"/>
                  <a:gd name="connsiteX5252" fmla="*/ 593598 w 7573213"/>
                  <a:gd name="connsiteY5252" fmla="*/ 2432076 h 5227624"/>
                  <a:gd name="connsiteX5253" fmla="*/ 585673 w 7573213"/>
                  <a:gd name="connsiteY5253" fmla="*/ 2431237 h 5227624"/>
                  <a:gd name="connsiteX5254" fmla="*/ 577443 w 7573213"/>
                  <a:gd name="connsiteY5254" fmla="*/ 2431694 h 5227624"/>
                  <a:gd name="connsiteX5255" fmla="*/ 573710 w 7573213"/>
                  <a:gd name="connsiteY5255" fmla="*/ 2430780 h 5227624"/>
                  <a:gd name="connsiteX5256" fmla="*/ 569519 w 7573213"/>
                  <a:gd name="connsiteY5256" fmla="*/ 2431085 h 5227624"/>
                  <a:gd name="connsiteX5257" fmla="*/ 568376 w 7573213"/>
                  <a:gd name="connsiteY5257" fmla="*/ 2429104 h 5227624"/>
                  <a:gd name="connsiteX5258" fmla="*/ 566166 w 7573213"/>
                  <a:gd name="connsiteY5258" fmla="*/ 2424074 h 5227624"/>
                  <a:gd name="connsiteX5259" fmla="*/ 565099 w 7573213"/>
                  <a:gd name="connsiteY5259" fmla="*/ 2422932 h 5227624"/>
                  <a:gd name="connsiteX5260" fmla="*/ 564947 w 7573213"/>
                  <a:gd name="connsiteY5260" fmla="*/ 2420798 h 5227624"/>
                  <a:gd name="connsiteX5261" fmla="*/ 564413 w 7573213"/>
                  <a:gd name="connsiteY5261" fmla="*/ 2418893 h 5227624"/>
                  <a:gd name="connsiteX5262" fmla="*/ 560908 w 7573213"/>
                  <a:gd name="connsiteY5262" fmla="*/ 2422855 h 5227624"/>
                  <a:gd name="connsiteX5263" fmla="*/ 555346 w 7573213"/>
                  <a:gd name="connsiteY5263" fmla="*/ 2426208 h 5227624"/>
                  <a:gd name="connsiteX5264" fmla="*/ 548030 w 7573213"/>
                  <a:gd name="connsiteY5264" fmla="*/ 2427427 h 5227624"/>
                  <a:gd name="connsiteX5265" fmla="*/ 540487 w 7573213"/>
                  <a:gd name="connsiteY5265" fmla="*/ 2426665 h 5227624"/>
                  <a:gd name="connsiteX5266" fmla="*/ 536524 w 7573213"/>
                  <a:gd name="connsiteY5266" fmla="*/ 2424456 h 5227624"/>
                  <a:gd name="connsiteX5267" fmla="*/ 532790 w 7573213"/>
                  <a:gd name="connsiteY5267" fmla="*/ 2425979 h 5227624"/>
                  <a:gd name="connsiteX5268" fmla="*/ 525247 w 7573213"/>
                  <a:gd name="connsiteY5268" fmla="*/ 2425979 h 5227624"/>
                  <a:gd name="connsiteX5269" fmla="*/ 511759 w 7573213"/>
                  <a:gd name="connsiteY5269" fmla="*/ 2429637 h 5227624"/>
                  <a:gd name="connsiteX5270" fmla="*/ 500177 w 7573213"/>
                  <a:gd name="connsiteY5270" fmla="*/ 2427656 h 5227624"/>
                  <a:gd name="connsiteX5271" fmla="*/ 492099 w 7573213"/>
                  <a:gd name="connsiteY5271" fmla="*/ 2424379 h 5227624"/>
                  <a:gd name="connsiteX5272" fmla="*/ 481736 w 7573213"/>
                  <a:gd name="connsiteY5272" fmla="*/ 2416226 h 5227624"/>
                  <a:gd name="connsiteX5273" fmla="*/ 476021 w 7573213"/>
                  <a:gd name="connsiteY5273" fmla="*/ 2409825 h 5227624"/>
                  <a:gd name="connsiteX5274" fmla="*/ 472745 w 7573213"/>
                  <a:gd name="connsiteY5274" fmla="*/ 2404110 h 5227624"/>
                  <a:gd name="connsiteX5275" fmla="*/ 472745 w 7573213"/>
                  <a:gd name="connsiteY5275" fmla="*/ 2399309 h 5227624"/>
                  <a:gd name="connsiteX5276" fmla="*/ 475031 w 7573213"/>
                  <a:gd name="connsiteY5276" fmla="*/ 2397252 h 5227624"/>
                  <a:gd name="connsiteX5277" fmla="*/ 470459 w 7573213"/>
                  <a:gd name="connsiteY5277" fmla="*/ 2396109 h 5227624"/>
                  <a:gd name="connsiteX5278" fmla="*/ 465582 w 7573213"/>
                  <a:gd name="connsiteY5278" fmla="*/ 2399005 h 5227624"/>
                  <a:gd name="connsiteX5279" fmla="*/ 461696 w 7573213"/>
                  <a:gd name="connsiteY5279" fmla="*/ 2400452 h 5227624"/>
                  <a:gd name="connsiteX5280" fmla="*/ 456819 w 7573213"/>
                  <a:gd name="connsiteY5280" fmla="*/ 2401062 h 5227624"/>
                  <a:gd name="connsiteX5281" fmla="*/ 449961 w 7573213"/>
                  <a:gd name="connsiteY5281" fmla="*/ 2402357 h 5227624"/>
                  <a:gd name="connsiteX5282" fmla="*/ 448742 w 7573213"/>
                  <a:gd name="connsiteY5282" fmla="*/ 2406929 h 5227624"/>
                  <a:gd name="connsiteX5283" fmla="*/ 433349 w 7573213"/>
                  <a:gd name="connsiteY5283" fmla="*/ 2446325 h 5227624"/>
                  <a:gd name="connsiteX5284" fmla="*/ 417804 w 7573213"/>
                  <a:gd name="connsiteY5284" fmla="*/ 2474214 h 5227624"/>
                  <a:gd name="connsiteX5285" fmla="*/ 412166 w 7573213"/>
                  <a:gd name="connsiteY5285" fmla="*/ 2481301 h 5227624"/>
                  <a:gd name="connsiteX5286" fmla="*/ 402717 w 7573213"/>
                  <a:gd name="connsiteY5286" fmla="*/ 2487244 h 5227624"/>
                  <a:gd name="connsiteX5287" fmla="*/ 386562 w 7573213"/>
                  <a:gd name="connsiteY5287" fmla="*/ 2495398 h 5227624"/>
                  <a:gd name="connsiteX5288" fmla="*/ 357911 w 7573213"/>
                  <a:gd name="connsiteY5288" fmla="*/ 2506904 h 5227624"/>
                  <a:gd name="connsiteX5289" fmla="*/ 349682 w 7573213"/>
                  <a:gd name="connsiteY5289" fmla="*/ 2512086 h 5227624"/>
                  <a:gd name="connsiteX5290" fmla="*/ 346481 w 7573213"/>
                  <a:gd name="connsiteY5290" fmla="*/ 2514905 h 5227624"/>
                  <a:gd name="connsiteX5291" fmla="*/ 337109 w 7573213"/>
                  <a:gd name="connsiteY5291" fmla="*/ 2526335 h 5227624"/>
                  <a:gd name="connsiteX5292" fmla="*/ 321259 w 7573213"/>
                  <a:gd name="connsiteY5292" fmla="*/ 2541194 h 5227624"/>
                  <a:gd name="connsiteX5293" fmla="*/ 321183 w 7573213"/>
                  <a:gd name="connsiteY5293" fmla="*/ 2544928 h 5227624"/>
                  <a:gd name="connsiteX5294" fmla="*/ 319735 w 7573213"/>
                  <a:gd name="connsiteY5294" fmla="*/ 2555367 h 5227624"/>
                  <a:gd name="connsiteX5295" fmla="*/ 317373 w 7573213"/>
                  <a:gd name="connsiteY5295" fmla="*/ 2561920 h 5227624"/>
                  <a:gd name="connsiteX5296" fmla="*/ 304647 w 7573213"/>
                  <a:gd name="connsiteY5296" fmla="*/ 2577922 h 5227624"/>
                  <a:gd name="connsiteX5297" fmla="*/ 299466 w 7573213"/>
                  <a:gd name="connsiteY5297" fmla="*/ 2590114 h 5227624"/>
                  <a:gd name="connsiteX5298" fmla="*/ 298552 w 7573213"/>
                  <a:gd name="connsiteY5298" fmla="*/ 2605049 h 5227624"/>
                  <a:gd name="connsiteX5299" fmla="*/ 298552 w 7573213"/>
                  <a:gd name="connsiteY5299" fmla="*/ 2614498 h 5227624"/>
                  <a:gd name="connsiteX5300" fmla="*/ 296875 w 7573213"/>
                  <a:gd name="connsiteY5300" fmla="*/ 2619985 h 5227624"/>
                  <a:gd name="connsiteX5301" fmla="*/ 297713 w 7573213"/>
                  <a:gd name="connsiteY5301" fmla="*/ 2623033 h 5227624"/>
                  <a:gd name="connsiteX5302" fmla="*/ 300837 w 7573213"/>
                  <a:gd name="connsiteY5302" fmla="*/ 2624785 h 5227624"/>
                  <a:gd name="connsiteX5303" fmla="*/ 305486 w 7573213"/>
                  <a:gd name="connsiteY5303" fmla="*/ 2631339 h 5227624"/>
                  <a:gd name="connsiteX5304" fmla="*/ 306629 w 7573213"/>
                  <a:gd name="connsiteY5304" fmla="*/ 2635377 h 5227624"/>
                  <a:gd name="connsiteX5305" fmla="*/ 304952 w 7573213"/>
                  <a:gd name="connsiteY5305" fmla="*/ 2645588 h 5227624"/>
                  <a:gd name="connsiteX5306" fmla="*/ 301981 w 7573213"/>
                  <a:gd name="connsiteY5306" fmla="*/ 2651912 h 5227624"/>
                  <a:gd name="connsiteX5307" fmla="*/ 297789 w 7573213"/>
                  <a:gd name="connsiteY5307" fmla="*/ 2658161 h 5227624"/>
                  <a:gd name="connsiteX5308" fmla="*/ 291617 w 7573213"/>
                  <a:gd name="connsiteY5308" fmla="*/ 2665247 h 5227624"/>
                  <a:gd name="connsiteX5309" fmla="*/ 284302 w 7573213"/>
                  <a:gd name="connsiteY5309" fmla="*/ 2676144 h 5227624"/>
                  <a:gd name="connsiteX5310" fmla="*/ 273177 w 7573213"/>
                  <a:gd name="connsiteY5310" fmla="*/ 2689327 h 5227624"/>
                  <a:gd name="connsiteX5311" fmla="*/ 265938 w 7573213"/>
                  <a:gd name="connsiteY5311" fmla="*/ 2694584 h 5227624"/>
                  <a:gd name="connsiteX5312" fmla="*/ 250164 w 7573213"/>
                  <a:gd name="connsiteY5312" fmla="*/ 2704033 h 5227624"/>
                  <a:gd name="connsiteX5313" fmla="*/ 241706 w 7573213"/>
                  <a:gd name="connsiteY5313" fmla="*/ 2711806 h 5227624"/>
                  <a:gd name="connsiteX5314" fmla="*/ 236601 w 7573213"/>
                  <a:gd name="connsiteY5314" fmla="*/ 2717826 h 5227624"/>
                  <a:gd name="connsiteX5315" fmla="*/ 231877 w 7573213"/>
                  <a:gd name="connsiteY5315" fmla="*/ 2720797 h 5227624"/>
                  <a:gd name="connsiteX5316" fmla="*/ 215112 w 7573213"/>
                  <a:gd name="connsiteY5316" fmla="*/ 2728341 h 5227624"/>
                  <a:gd name="connsiteX5317" fmla="*/ 196367 w 7573213"/>
                  <a:gd name="connsiteY5317" fmla="*/ 2733294 h 5227624"/>
                  <a:gd name="connsiteX5318" fmla="*/ 183794 w 7573213"/>
                  <a:gd name="connsiteY5318" fmla="*/ 2734589 h 5227624"/>
                  <a:gd name="connsiteX5319" fmla="*/ 177774 w 7573213"/>
                  <a:gd name="connsiteY5319" fmla="*/ 2737257 h 5227624"/>
                  <a:gd name="connsiteX5320" fmla="*/ 174193 w 7573213"/>
                  <a:gd name="connsiteY5320" fmla="*/ 2743276 h 5227624"/>
                  <a:gd name="connsiteX5321" fmla="*/ 168935 w 7573213"/>
                  <a:gd name="connsiteY5321" fmla="*/ 2747924 h 5227624"/>
                  <a:gd name="connsiteX5322" fmla="*/ 165811 w 7573213"/>
                  <a:gd name="connsiteY5322" fmla="*/ 2757145 h 5227624"/>
                  <a:gd name="connsiteX5323" fmla="*/ 159867 w 7573213"/>
                  <a:gd name="connsiteY5323" fmla="*/ 2769032 h 5227624"/>
                  <a:gd name="connsiteX5324" fmla="*/ 156515 w 7573213"/>
                  <a:gd name="connsiteY5324" fmla="*/ 2780309 h 5227624"/>
                  <a:gd name="connsiteX5325" fmla="*/ 153467 w 7573213"/>
                  <a:gd name="connsiteY5325" fmla="*/ 2786024 h 5227624"/>
                  <a:gd name="connsiteX5326" fmla="*/ 148818 w 7573213"/>
                  <a:gd name="connsiteY5326" fmla="*/ 2789834 h 5227624"/>
                  <a:gd name="connsiteX5327" fmla="*/ 138912 w 7573213"/>
                  <a:gd name="connsiteY5327" fmla="*/ 2796159 h 5227624"/>
                  <a:gd name="connsiteX5328" fmla="*/ 130454 w 7573213"/>
                  <a:gd name="connsiteY5328" fmla="*/ 2799207 h 5227624"/>
                  <a:gd name="connsiteX5329" fmla="*/ 124892 w 7573213"/>
                  <a:gd name="connsiteY5329" fmla="*/ 2804084 h 5227624"/>
                  <a:gd name="connsiteX5330" fmla="*/ 121006 w 7573213"/>
                  <a:gd name="connsiteY5330" fmla="*/ 2805837 h 5227624"/>
                  <a:gd name="connsiteX5331" fmla="*/ 118796 w 7573213"/>
                  <a:gd name="connsiteY5331" fmla="*/ 2809570 h 5227624"/>
                  <a:gd name="connsiteX5332" fmla="*/ 116738 w 7573213"/>
                  <a:gd name="connsiteY5332" fmla="*/ 2819324 h 5227624"/>
                  <a:gd name="connsiteX5333" fmla="*/ 113690 w 7573213"/>
                  <a:gd name="connsiteY5333" fmla="*/ 2824124 h 5227624"/>
                  <a:gd name="connsiteX5334" fmla="*/ 109576 w 7573213"/>
                  <a:gd name="connsiteY5334" fmla="*/ 2834792 h 5227624"/>
                  <a:gd name="connsiteX5335" fmla="*/ 106223 w 7573213"/>
                  <a:gd name="connsiteY5335" fmla="*/ 2840736 h 5227624"/>
                  <a:gd name="connsiteX5336" fmla="*/ 104394 w 7573213"/>
                  <a:gd name="connsiteY5336" fmla="*/ 2848204 h 5227624"/>
                  <a:gd name="connsiteX5337" fmla="*/ 103861 w 7573213"/>
                  <a:gd name="connsiteY5337" fmla="*/ 2862453 h 5227624"/>
                  <a:gd name="connsiteX5338" fmla="*/ 101956 w 7573213"/>
                  <a:gd name="connsiteY5338" fmla="*/ 2868625 h 5227624"/>
                  <a:gd name="connsiteX5339" fmla="*/ 96774 w 7573213"/>
                  <a:gd name="connsiteY5339" fmla="*/ 2875636 h 5227624"/>
                  <a:gd name="connsiteX5340" fmla="*/ 90983 w 7573213"/>
                  <a:gd name="connsiteY5340" fmla="*/ 2878455 h 5227624"/>
                  <a:gd name="connsiteX5341" fmla="*/ 75514 w 7573213"/>
                  <a:gd name="connsiteY5341" fmla="*/ 2894991 h 5227624"/>
                  <a:gd name="connsiteX5342" fmla="*/ 68123 w 7573213"/>
                  <a:gd name="connsiteY5342" fmla="*/ 2899867 h 5227624"/>
                  <a:gd name="connsiteX5343" fmla="*/ 63398 w 7573213"/>
                  <a:gd name="connsiteY5343" fmla="*/ 2904287 h 5227624"/>
                  <a:gd name="connsiteX5344" fmla="*/ 61341 w 7573213"/>
                  <a:gd name="connsiteY5344" fmla="*/ 2908478 h 5227624"/>
                  <a:gd name="connsiteX5345" fmla="*/ 60198 w 7573213"/>
                  <a:gd name="connsiteY5345" fmla="*/ 2911297 h 5227624"/>
                  <a:gd name="connsiteX5346" fmla="*/ 62865 w 7573213"/>
                  <a:gd name="connsiteY5346" fmla="*/ 2909011 h 5227624"/>
                  <a:gd name="connsiteX5347" fmla="*/ 65151 w 7573213"/>
                  <a:gd name="connsiteY5347" fmla="*/ 2906039 h 5227624"/>
                  <a:gd name="connsiteX5348" fmla="*/ 67208 w 7573213"/>
                  <a:gd name="connsiteY5348" fmla="*/ 2904363 h 5227624"/>
                  <a:gd name="connsiteX5349" fmla="*/ 67666 w 7573213"/>
                  <a:gd name="connsiteY5349" fmla="*/ 2906344 h 5227624"/>
                  <a:gd name="connsiteX5350" fmla="*/ 67056 w 7573213"/>
                  <a:gd name="connsiteY5350" fmla="*/ 2908097 h 5227624"/>
                  <a:gd name="connsiteX5351" fmla="*/ 61722 w 7573213"/>
                  <a:gd name="connsiteY5351" fmla="*/ 2916098 h 5227624"/>
                  <a:gd name="connsiteX5352" fmla="*/ 59664 w 7573213"/>
                  <a:gd name="connsiteY5352" fmla="*/ 2921279 h 5227624"/>
                  <a:gd name="connsiteX5353" fmla="*/ 55092 w 7573213"/>
                  <a:gd name="connsiteY5353" fmla="*/ 2929281 h 5227624"/>
                  <a:gd name="connsiteX5354" fmla="*/ 51359 w 7573213"/>
                  <a:gd name="connsiteY5354" fmla="*/ 2934538 h 5227624"/>
                  <a:gd name="connsiteX5355" fmla="*/ 52959 w 7573213"/>
                  <a:gd name="connsiteY5355" fmla="*/ 2937205 h 5227624"/>
                  <a:gd name="connsiteX5356" fmla="*/ 51740 w 7573213"/>
                  <a:gd name="connsiteY5356" fmla="*/ 2940711 h 5227624"/>
                  <a:gd name="connsiteX5357" fmla="*/ 47701 w 7573213"/>
                  <a:gd name="connsiteY5357" fmla="*/ 2945206 h 5227624"/>
                  <a:gd name="connsiteX5358" fmla="*/ 45567 w 7573213"/>
                  <a:gd name="connsiteY5358" fmla="*/ 2954884 h 5227624"/>
                  <a:gd name="connsiteX5359" fmla="*/ 39548 w 7573213"/>
                  <a:gd name="connsiteY5359" fmla="*/ 2965399 h 5227624"/>
                  <a:gd name="connsiteX5360" fmla="*/ 32994 w 7573213"/>
                  <a:gd name="connsiteY5360" fmla="*/ 2967762 h 5227624"/>
                  <a:gd name="connsiteX5361" fmla="*/ 28727 w 7573213"/>
                  <a:gd name="connsiteY5361" fmla="*/ 2972410 h 5227624"/>
                  <a:gd name="connsiteX5362" fmla="*/ 23393 w 7573213"/>
                  <a:gd name="connsiteY5362" fmla="*/ 2982849 h 5227624"/>
                  <a:gd name="connsiteX5363" fmla="*/ 20345 w 7573213"/>
                  <a:gd name="connsiteY5363" fmla="*/ 3003880 h 5227624"/>
                  <a:gd name="connsiteX5364" fmla="*/ 16916 w 7573213"/>
                  <a:gd name="connsiteY5364" fmla="*/ 3024759 h 5227624"/>
                  <a:gd name="connsiteX5365" fmla="*/ 18897 w 7573213"/>
                  <a:gd name="connsiteY5365" fmla="*/ 3026817 h 5227624"/>
                  <a:gd name="connsiteX5366" fmla="*/ 20802 w 7573213"/>
                  <a:gd name="connsiteY5366" fmla="*/ 3017444 h 5227624"/>
                  <a:gd name="connsiteX5367" fmla="*/ 21869 w 7573213"/>
                  <a:gd name="connsiteY5367" fmla="*/ 3015996 h 5227624"/>
                  <a:gd name="connsiteX5368" fmla="*/ 23546 w 7573213"/>
                  <a:gd name="connsiteY5368" fmla="*/ 3014396 h 5227624"/>
                  <a:gd name="connsiteX5369" fmla="*/ 25603 w 7573213"/>
                  <a:gd name="connsiteY5369" fmla="*/ 3015539 h 5227624"/>
                  <a:gd name="connsiteX5370" fmla="*/ 31318 w 7573213"/>
                  <a:gd name="connsiteY5370" fmla="*/ 3026817 h 5227624"/>
                  <a:gd name="connsiteX5371" fmla="*/ 35357 w 7573213"/>
                  <a:gd name="connsiteY5371" fmla="*/ 3033674 h 5227624"/>
                  <a:gd name="connsiteX5372" fmla="*/ 37643 w 7573213"/>
                  <a:gd name="connsiteY5372" fmla="*/ 3034894 h 5227624"/>
                  <a:gd name="connsiteX5373" fmla="*/ 38786 w 7573213"/>
                  <a:gd name="connsiteY5373" fmla="*/ 3032836 h 5227624"/>
                  <a:gd name="connsiteX5374" fmla="*/ 38938 w 7573213"/>
                  <a:gd name="connsiteY5374" fmla="*/ 3030703 h 5227624"/>
                  <a:gd name="connsiteX5375" fmla="*/ 40919 w 7573213"/>
                  <a:gd name="connsiteY5375" fmla="*/ 3031465 h 5227624"/>
                  <a:gd name="connsiteX5376" fmla="*/ 42901 w 7573213"/>
                  <a:gd name="connsiteY5376" fmla="*/ 3032912 h 5227624"/>
                  <a:gd name="connsiteX5377" fmla="*/ 46558 w 7573213"/>
                  <a:gd name="connsiteY5377" fmla="*/ 3042437 h 5227624"/>
                  <a:gd name="connsiteX5378" fmla="*/ 51359 w 7573213"/>
                  <a:gd name="connsiteY5378" fmla="*/ 3049905 h 5227624"/>
                  <a:gd name="connsiteX5379" fmla="*/ 50139 w 7573213"/>
                  <a:gd name="connsiteY5379" fmla="*/ 3053410 h 5227624"/>
                  <a:gd name="connsiteX5380" fmla="*/ 50521 w 7573213"/>
                  <a:gd name="connsiteY5380" fmla="*/ 3058973 h 5227624"/>
                  <a:gd name="connsiteX5381" fmla="*/ 48539 w 7573213"/>
                  <a:gd name="connsiteY5381" fmla="*/ 3067507 h 5227624"/>
                  <a:gd name="connsiteX5382" fmla="*/ 42215 w 7573213"/>
                  <a:gd name="connsiteY5382" fmla="*/ 3080080 h 5227624"/>
                  <a:gd name="connsiteX5383" fmla="*/ 47701 w 7573213"/>
                  <a:gd name="connsiteY5383" fmla="*/ 3078480 h 5227624"/>
                  <a:gd name="connsiteX5384" fmla="*/ 45110 w 7573213"/>
                  <a:gd name="connsiteY5384" fmla="*/ 3082519 h 5227624"/>
                  <a:gd name="connsiteX5385" fmla="*/ 41072 w 7573213"/>
                  <a:gd name="connsiteY5385" fmla="*/ 3083357 h 5227624"/>
                  <a:gd name="connsiteX5386" fmla="*/ 39548 w 7573213"/>
                  <a:gd name="connsiteY5386" fmla="*/ 3084424 h 5227624"/>
                  <a:gd name="connsiteX5387" fmla="*/ 41072 w 7573213"/>
                  <a:gd name="connsiteY5387" fmla="*/ 3087548 h 5227624"/>
                  <a:gd name="connsiteX5388" fmla="*/ 47625 w 7573213"/>
                  <a:gd name="connsiteY5388" fmla="*/ 3092806 h 5227624"/>
                  <a:gd name="connsiteX5389" fmla="*/ 51206 w 7573213"/>
                  <a:gd name="connsiteY5389" fmla="*/ 3098749 h 5227624"/>
                  <a:gd name="connsiteX5390" fmla="*/ 53721 w 7573213"/>
                  <a:gd name="connsiteY5390" fmla="*/ 3110103 h 5227624"/>
                  <a:gd name="connsiteX5391" fmla="*/ 56236 w 7573213"/>
                  <a:gd name="connsiteY5391" fmla="*/ 3117876 h 5227624"/>
                  <a:gd name="connsiteX5392" fmla="*/ 57683 w 7573213"/>
                  <a:gd name="connsiteY5392" fmla="*/ 3129687 h 5227624"/>
                  <a:gd name="connsiteX5393" fmla="*/ 58369 w 7573213"/>
                  <a:gd name="connsiteY5393" fmla="*/ 3143022 h 5227624"/>
                  <a:gd name="connsiteX5394" fmla="*/ 56464 w 7573213"/>
                  <a:gd name="connsiteY5394" fmla="*/ 3156509 h 5227624"/>
                  <a:gd name="connsiteX5395" fmla="*/ 51435 w 7573213"/>
                  <a:gd name="connsiteY5395" fmla="*/ 3170530 h 5227624"/>
                  <a:gd name="connsiteX5396" fmla="*/ 46025 w 7573213"/>
                  <a:gd name="connsiteY5396" fmla="*/ 3181045 h 5227624"/>
                  <a:gd name="connsiteX5397" fmla="*/ 41529 w 7573213"/>
                  <a:gd name="connsiteY5397" fmla="*/ 3193847 h 5227624"/>
                  <a:gd name="connsiteX5398" fmla="*/ 40843 w 7573213"/>
                  <a:gd name="connsiteY5398" fmla="*/ 3199638 h 5227624"/>
                  <a:gd name="connsiteX5399" fmla="*/ 38709 w 7573213"/>
                  <a:gd name="connsiteY5399" fmla="*/ 3206267 h 5227624"/>
                  <a:gd name="connsiteX5400" fmla="*/ 38786 w 7573213"/>
                  <a:gd name="connsiteY5400" fmla="*/ 3223870 h 5227624"/>
                  <a:gd name="connsiteX5401" fmla="*/ 37338 w 7573213"/>
                  <a:gd name="connsiteY5401" fmla="*/ 3227985 h 5227624"/>
                  <a:gd name="connsiteX5402" fmla="*/ 26822 w 7573213"/>
                  <a:gd name="connsiteY5402" fmla="*/ 3245282 h 5227624"/>
                  <a:gd name="connsiteX5403" fmla="*/ 15087 w 7573213"/>
                  <a:gd name="connsiteY5403" fmla="*/ 3259913 h 5227624"/>
                  <a:gd name="connsiteX5404" fmla="*/ 4801 w 7573213"/>
                  <a:gd name="connsiteY5404" fmla="*/ 3265018 h 5227624"/>
                  <a:gd name="connsiteX5405" fmla="*/ 0 w 7573213"/>
                  <a:gd name="connsiteY5405" fmla="*/ 3266466 h 5227624"/>
                  <a:gd name="connsiteX5406" fmla="*/ 3505 w 7573213"/>
                  <a:gd name="connsiteY5406" fmla="*/ 3270504 h 5227624"/>
                  <a:gd name="connsiteX5407" fmla="*/ 4496 w 7573213"/>
                  <a:gd name="connsiteY5407" fmla="*/ 3267685 h 5227624"/>
                  <a:gd name="connsiteX5408" fmla="*/ 7315 w 7573213"/>
                  <a:gd name="connsiteY5408" fmla="*/ 3267456 h 5227624"/>
                  <a:gd name="connsiteX5409" fmla="*/ 10668 w 7573213"/>
                  <a:gd name="connsiteY5409" fmla="*/ 3268599 h 5227624"/>
                  <a:gd name="connsiteX5410" fmla="*/ 14249 w 7573213"/>
                  <a:gd name="connsiteY5410" fmla="*/ 3270961 h 5227624"/>
                  <a:gd name="connsiteX5411" fmla="*/ 17678 w 7573213"/>
                  <a:gd name="connsiteY5411" fmla="*/ 3277133 h 5227624"/>
                  <a:gd name="connsiteX5412" fmla="*/ 21793 w 7573213"/>
                  <a:gd name="connsiteY5412" fmla="*/ 3280258 h 5227624"/>
                  <a:gd name="connsiteX5413" fmla="*/ 25374 w 7573213"/>
                  <a:gd name="connsiteY5413" fmla="*/ 3287878 h 5227624"/>
                  <a:gd name="connsiteX5414" fmla="*/ 28575 w 7573213"/>
                  <a:gd name="connsiteY5414" fmla="*/ 3292373 h 5227624"/>
                  <a:gd name="connsiteX5415" fmla="*/ 28803 w 7573213"/>
                  <a:gd name="connsiteY5415" fmla="*/ 3295879 h 5227624"/>
                  <a:gd name="connsiteX5416" fmla="*/ 30785 w 7573213"/>
                  <a:gd name="connsiteY5416" fmla="*/ 3295802 h 5227624"/>
                  <a:gd name="connsiteX5417" fmla="*/ 33680 w 7573213"/>
                  <a:gd name="connsiteY5417" fmla="*/ 3294660 h 5227624"/>
                  <a:gd name="connsiteX5418" fmla="*/ 35509 w 7573213"/>
                  <a:gd name="connsiteY5418" fmla="*/ 3294431 h 5227624"/>
                  <a:gd name="connsiteX5419" fmla="*/ 34747 w 7573213"/>
                  <a:gd name="connsiteY5419" fmla="*/ 3295726 h 5227624"/>
                  <a:gd name="connsiteX5420" fmla="*/ 31089 w 7573213"/>
                  <a:gd name="connsiteY5420" fmla="*/ 3297555 h 5227624"/>
                  <a:gd name="connsiteX5421" fmla="*/ 29794 w 7573213"/>
                  <a:gd name="connsiteY5421" fmla="*/ 3299765 h 5227624"/>
                  <a:gd name="connsiteX5422" fmla="*/ 30632 w 7573213"/>
                  <a:gd name="connsiteY5422" fmla="*/ 3302280 h 5227624"/>
                  <a:gd name="connsiteX5423" fmla="*/ 34366 w 7573213"/>
                  <a:gd name="connsiteY5423" fmla="*/ 3304947 h 5227624"/>
                  <a:gd name="connsiteX5424" fmla="*/ 36728 w 7573213"/>
                  <a:gd name="connsiteY5424" fmla="*/ 3308147 h 5227624"/>
                  <a:gd name="connsiteX5425" fmla="*/ 37719 w 7573213"/>
                  <a:gd name="connsiteY5425" fmla="*/ 3312186 h 5227624"/>
                  <a:gd name="connsiteX5426" fmla="*/ 38938 w 7573213"/>
                  <a:gd name="connsiteY5426" fmla="*/ 3317215 h 5227624"/>
                  <a:gd name="connsiteX5427" fmla="*/ 42443 w 7573213"/>
                  <a:gd name="connsiteY5427" fmla="*/ 3321330 h 5227624"/>
                  <a:gd name="connsiteX5428" fmla="*/ 45872 w 7573213"/>
                  <a:gd name="connsiteY5428" fmla="*/ 3321711 h 5227624"/>
                  <a:gd name="connsiteX5429" fmla="*/ 54254 w 7573213"/>
                  <a:gd name="connsiteY5429" fmla="*/ 3317596 h 5227624"/>
                  <a:gd name="connsiteX5430" fmla="*/ 65303 w 7573213"/>
                  <a:gd name="connsiteY5430" fmla="*/ 3317138 h 5227624"/>
                  <a:gd name="connsiteX5431" fmla="*/ 76200 w 7573213"/>
                  <a:gd name="connsiteY5431" fmla="*/ 3315538 h 5227624"/>
                  <a:gd name="connsiteX5432" fmla="*/ 81305 w 7573213"/>
                  <a:gd name="connsiteY5432" fmla="*/ 3316224 h 5227624"/>
                  <a:gd name="connsiteX5433" fmla="*/ 81686 w 7573213"/>
                  <a:gd name="connsiteY5433" fmla="*/ 3316834 h 5227624"/>
                  <a:gd name="connsiteX5434" fmla="*/ 80010 w 7573213"/>
                  <a:gd name="connsiteY5434" fmla="*/ 3317215 h 5227624"/>
                  <a:gd name="connsiteX5435" fmla="*/ 74295 w 7573213"/>
                  <a:gd name="connsiteY5435" fmla="*/ 3317138 h 5227624"/>
                  <a:gd name="connsiteX5436" fmla="*/ 67056 w 7573213"/>
                  <a:gd name="connsiteY5436" fmla="*/ 3318510 h 5227624"/>
                  <a:gd name="connsiteX5437" fmla="*/ 60046 w 7573213"/>
                  <a:gd name="connsiteY5437" fmla="*/ 3319120 h 5227624"/>
                  <a:gd name="connsiteX5438" fmla="*/ 53340 w 7573213"/>
                  <a:gd name="connsiteY5438" fmla="*/ 3320110 h 5227624"/>
                  <a:gd name="connsiteX5439" fmla="*/ 52197 w 7573213"/>
                  <a:gd name="connsiteY5439" fmla="*/ 3322320 h 5227624"/>
                  <a:gd name="connsiteX5440" fmla="*/ 52349 w 7573213"/>
                  <a:gd name="connsiteY5440" fmla="*/ 3324073 h 5227624"/>
                  <a:gd name="connsiteX5441" fmla="*/ 48997 w 7573213"/>
                  <a:gd name="connsiteY5441" fmla="*/ 3323616 h 5227624"/>
                  <a:gd name="connsiteX5442" fmla="*/ 43434 w 7573213"/>
                  <a:gd name="connsiteY5442" fmla="*/ 3324606 h 5227624"/>
                  <a:gd name="connsiteX5443" fmla="*/ 37947 w 7573213"/>
                  <a:gd name="connsiteY5443" fmla="*/ 3323235 h 5227624"/>
                  <a:gd name="connsiteX5444" fmla="*/ 36347 w 7573213"/>
                  <a:gd name="connsiteY5444" fmla="*/ 3321177 h 5227624"/>
                  <a:gd name="connsiteX5445" fmla="*/ 35662 w 7573213"/>
                  <a:gd name="connsiteY5445" fmla="*/ 3318129 h 5227624"/>
                  <a:gd name="connsiteX5446" fmla="*/ 33528 w 7573213"/>
                  <a:gd name="connsiteY5446" fmla="*/ 3316529 h 5227624"/>
                  <a:gd name="connsiteX5447" fmla="*/ 30404 w 7573213"/>
                  <a:gd name="connsiteY5447" fmla="*/ 3318510 h 5227624"/>
                  <a:gd name="connsiteX5448" fmla="*/ 27508 w 7573213"/>
                  <a:gd name="connsiteY5448" fmla="*/ 3321787 h 5227624"/>
                  <a:gd name="connsiteX5449" fmla="*/ 29718 w 7573213"/>
                  <a:gd name="connsiteY5449" fmla="*/ 3329331 h 5227624"/>
                  <a:gd name="connsiteX5450" fmla="*/ 29947 w 7573213"/>
                  <a:gd name="connsiteY5450" fmla="*/ 3332607 h 5227624"/>
                  <a:gd name="connsiteX5451" fmla="*/ 30175 w 7573213"/>
                  <a:gd name="connsiteY5451" fmla="*/ 3335884 h 5227624"/>
                  <a:gd name="connsiteX5452" fmla="*/ 29718 w 7573213"/>
                  <a:gd name="connsiteY5452" fmla="*/ 3339617 h 5227624"/>
                  <a:gd name="connsiteX5453" fmla="*/ 30099 w 7573213"/>
                  <a:gd name="connsiteY5453" fmla="*/ 3346704 h 5227624"/>
                  <a:gd name="connsiteX5454" fmla="*/ 29337 w 7573213"/>
                  <a:gd name="connsiteY5454" fmla="*/ 3347923 h 5227624"/>
                  <a:gd name="connsiteX5455" fmla="*/ 29718 w 7573213"/>
                  <a:gd name="connsiteY5455" fmla="*/ 3349600 h 5227624"/>
                  <a:gd name="connsiteX5456" fmla="*/ 30708 w 7573213"/>
                  <a:gd name="connsiteY5456" fmla="*/ 3351276 h 5227624"/>
                  <a:gd name="connsiteX5457" fmla="*/ 32309 w 7573213"/>
                  <a:gd name="connsiteY5457" fmla="*/ 3350590 h 5227624"/>
                  <a:gd name="connsiteX5458" fmla="*/ 33452 w 7573213"/>
                  <a:gd name="connsiteY5458" fmla="*/ 3349828 h 5227624"/>
                  <a:gd name="connsiteX5459" fmla="*/ 34823 w 7573213"/>
                  <a:gd name="connsiteY5459" fmla="*/ 3347390 h 5227624"/>
                  <a:gd name="connsiteX5460" fmla="*/ 36347 w 7573213"/>
                  <a:gd name="connsiteY5460" fmla="*/ 3346171 h 5227624"/>
                  <a:gd name="connsiteX5461" fmla="*/ 38252 w 7573213"/>
                  <a:gd name="connsiteY5461" fmla="*/ 3348228 h 5227624"/>
                  <a:gd name="connsiteX5462" fmla="*/ 41910 w 7573213"/>
                  <a:gd name="connsiteY5462" fmla="*/ 3349752 h 5227624"/>
                  <a:gd name="connsiteX5463" fmla="*/ 42291 w 7573213"/>
                  <a:gd name="connsiteY5463" fmla="*/ 3350362 h 5227624"/>
                  <a:gd name="connsiteX5464" fmla="*/ 42062 w 7573213"/>
                  <a:gd name="connsiteY5464" fmla="*/ 3351428 h 5227624"/>
                  <a:gd name="connsiteX5465" fmla="*/ 40614 w 7573213"/>
                  <a:gd name="connsiteY5465" fmla="*/ 3351428 h 5227624"/>
                  <a:gd name="connsiteX5466" fmla="*/ 38100 w 7573213"/>
                  <a:gd name="connsiteY5466" fmla="*/ 3350514 h 5227624"/>
                  <a:gd name="connsiteX5467" fmla="*/ 33223 w 7573213"/>
                  <a:gd name="connsiteY5467" fmla="*/ 3352267 h 5227624"/>
                  <a:gd name="connsiteX5468" fmla="*/ 30023 w 7573213"/>
                  <a:gd name="connsiteY5468" fmla="*/ 3353562 h 5227624"/>
                  <a:gd name="connsiteX5469" fmla="*/ 29108 w 7573213"/>
                  <a:gd name="connsiteY5469" fmla="*/ 3355696 h 5227624"/>
                  <a:gd name="connsiteX5470" fmla="*/ 30556 w 7573213"/>
                  <a:gd name="connsiteY5470" fmla="*/ 3358515 h 5227624"/>
                  <a:gd name="connsiteX5471" fmla="*/ 31928 w 7573213"/>
                  <a:gd name="connsiteY5471" fmla="*/ 3360268 h 5227624"/>
                  <a:gd name="connsiteX5472" fmla="*/ 42596 w 7573213"/>
                  <a:gd name="connsiteY5472" fmla="*/ 3366135 h 5227624"/>
                  <a:gd name="connsiteX5473" fmla="*/ 47396 w 7573213"/>
                  <a:gd name="connsiteY5473" fmla="*/ 3364611 h 5227624"/>
                  <a:gd name="connsiteX5474" fmla="*/ 49987 w 7573213"/>
                  <a:gd name="connsiteY5474" fmla="*/ 3364840 h 5227624"/>
                  <a:gd name="connsiteX5475" fmla="*/ 49682 w 7573213"/>
                  <a:gd name="connsiteY5475" fmla="*/ 3366059 h 5227624"/>
                  <a:gd name="connsiteX5476" fmla="*/ 47168 w 7573213"/>
                  <a:gd name="connsiteY5476" fmla="*/ 3368498 h 5227624"/>
                  <a:gd name="connsiteX5477" fmla="*/ 46787 w 7573213"/>
                  <a:gd name="connsiteY5477" fmla="*/ 3372079 h 5227624"/>
                  <a:gd name="connsiteX5478" fmla="*/ 48920 w 7573213"/>
                  <a:gd name="connsiteY5478" fmla="*/ 3374898 h 5227624"/>
                  <a:gd name="connsiteX5479" fmla="*/ 54102 w 7573213"/>
                  <a:gd name="connsiteY5479" fmla="*/ 3377260 h 5227624"/>
                  <a:gd name="connsiteX5480" fmla="*/ 61112 w 7573213"/>
                  <a:gd name="connsiteY5480" fmla="*/ 3375660 h 5227624"/>
                  <a:gd name="connsiteX5481" fmla="*/ 62636 w 7573213"/>
                  <a:gd name="connsiteY5481" fmla="*/ 3376498 h 5227624"/>
                  <a:gd name="connsiteX5482" fmla="*/ 63246 w 7573213"/>
                  <a:gd name="connsiteY5482" fmla="*/ 3377184 h 5227624"/>
                  <a:gd name="connsiteX5483" fmla="*/ 61798 w 7573213"/>
                  <a:gd name="connsiteY5483" fmla="*/ 3382366 h 5227624"/>
                  <a:gd name="connsiteX5484" fmla="*/ 66522 w 7573213"/>
                  <a:gd name="connsiteY5484" fmla="*/ 3383280 h 5227624"/>
                  <a:gd name="connsiteX5485" fmla="*/ 72999 w 7573213"/>
                  <a:gd name="connsiteY5485" fmla="*/ 3381147 h 5227624"/>
                  <a:gd name="connsiteX5486" fmla="*/ 78410 w 7573213"/>
                  <a:gd name="connsiteY5486" fmla="*/ 3377260 h 5227624"/>
                  <a:gd name="connsiteX5487" fmla="*/ 81458 w 7573213"/>
                  <a:gd name="connsiteY5487" fmla="*/ 3376270 h 5227624"/>
                  <a:gd name="connsiteX5488" fmla="*/ 90983 w 7573213"/>
                  <a:gd name="connsiteY5488" fmla="*/ 3376879 h 5227624"/>
                  <a:gd name="connsiteX5489" fmla="*/ 93954 w 7573213"/>
                  <a:gd name="connsiteY5489" fmla="*/ 3375203 h 5227624"/>
                  <a:gd name="connsiteX5490" fmla="*/ 95250 w 7573213"/>
                  <a:gd name="connsiteY5490" fmla="*/ 3375279 h 5227624"/>
                  <a:gd name="connsiteX5491" fmla="*/ 95478 w 7573213"/>
                  <a:gd name="connsiteY5491" fmla="*/ 3376118 h 5227624"/>
                  <a:gd name="connsiteX5492" fmla="*/ 94336 w 7573213"/>
                  <a:gd name="connsiteY5492" fmla="*/ 3377413 h 5227624"/>
                  <a:gd name="connsiteX5493" fmla="*/ 93116 w 7573213"/>
                  <a:gd name="connsiteY5493" fmla="*/ 3377641 h 5227624"/>
                  <a:gd name="connsiteX5494" fmla="*/ 90068 w 7573213"/>
                  <a:gd name="connsiteY5494" fmla="*/ 3379089 h 5227624"/>
                  <a:gd name="connsiteX5495" fmla="*/ 82143 w 7573213"/>
                  <a:gd name="connsiteY5495" fmla="*/ 3379089 h 5227624"/>
                  <a:gd name="connsiteX5496" fmla="*/ 80162 w 7573213"/>
                  <a:gd name="connsiteY5496" fmla="*/ 3380156 h 5227624"/>
                  <a:gd name="connsiteX5497" fmla="*/ 78867 w 7573213"/>
                  <a:gd name="connsiteY5497" fmla="*/ 3382671 h 5227624"/>
                  <a:gd name="connsiteX5498" fmla="*/ 78791 w 7573213"/>
                  <a:gd name="connsiteY5498" fmla="*/ 3384804 h 5227624"/>
                  <a:gd name="connsiteX5499" fmla="*/ 82220 w 7573213"/>
                  <a:gd name="connsiteY5499" fmla="*/ 3389071 h 5227624"/>
                  <a:gd name="connsiteX5500" fmla="*/ 84353 w 7573213"/>
                  <a:gd name="connsiteY5500" fmla="*/ 3388767 h 5227624"/>
                  <a:gd name="connsiteX5501" fmla="*/ 86030 w 7573213"/>
                  <a:gd name="connsiteY5501" fmla="*/ 3386938 h 5227624"/>
                  <a:gd name="connsiteX5502" fmla="*/ 89306 w 7573213"/>
                  <a:gd name="connsiteY5502" fmla="*/ 3386252 h 5227624"/>
                  <a:gd name="connsiteX5503" fmla="*/ 93497 w 7573213"/>
                  <a:gd name="connsiteY5503" fmla="*/ 3387242 h 5227624"/>
                  <a:gd name="connsiteX5504" fmla="*/ 95478 w 7573213"/>
                  <a:gd name="connsiteY5504" fmla="*/ 3389681 h 5227624"/>
                  <a:gd name="connsiteX5505" fmla="*/ 91897 w 7573213"/>
                  <a:gd name="connsiteY5505" fmla="*/ 3390367 h 5227624"/>
                  <a:gd name="connsiteX5506" fmla="*/ 88468 w 7573213"/>
                  <a:gd name="connsiteY5506" fmla="*/ 3390672 h 5227624"/>
                  <a:gd name="connsiteX5507" fmla="*/ 81610 w 7573213"/>
                  <a:gd name="connsiteY5507" fmla="*/ 3393567 h 5227624"/>
                  <a:gd name="connsiteX5508" fmla="*/ 79705 w 7573213"/>
                  <a:gd name="connsiteY5508" fmla="*/ 3396996 h 5227624"/>
                  <a:gd name="connsiteX5509" fmla="*/ 80848 w 7573213"/>
                  <a:gd name="connsiteY5509" fmla="*/ 3397758 h 5227624"/>
                  <a:gd name="connsiteX5510" fmla="*/ 82829 w 7573213"/>
                  <a:gd name="connsiteY5510" fmla="*/ 3397377 h 5227624"/>
                  <a:gd name="connsiteX5511" fmla="*/ 84506 w 7573213"/>
                  <a:gd name="connsiteY5511" fmla="*/ 3397530 h 5227624"/>
                  <a:gd name="connsiteX5512" fmla="*/ 84734 w 7573213"/>
                  <a:gd name="connsiteY5512" fmla="*/ 3398292 h 5227624"/>
                  <a:gd name="connsiteX5513" fmla="*/ 82982 w 7573213"/>
                  <a:gd name="connsiteY5513" fmla="*/ 3399968 h 5227624"/>
                  <a:gd name="connsiteX5514" fmla="*/ 82753 w 7573213"/>
                  <a:gd name="connsiteY5514" fmla="*/ 3402559 h 5227624"/>
                  <a:gd name="connsiteX5515" fmla="*/ 83058 w 7573213"/>
                  <a:gd name="connsiteY5515" fmla="*/ 3404540 h 5227624"/>
                  <a:gd name="connsiteX5516" fmla="*/ 85953 w 7573213"/>
                  <a:gd name="connsiteY5516" fmla="*/ 3407055 h 5227624"/>
                  <a:gd name="connsiteX5517" fmla="*/ 88011 w 7573213"/>
                  <a:gd name="connsiteY5517" fmla="*/ 3406673 h 5227624"/>
                  <a:gd name="connsiteX5518" fmla="*/ 89840 w 7573213"/>
                  <a:gd name="connsiteY5518" fmla="*/ 3406902 h 5227624"/>
                  <a:gd name="connsiteX5519" fmla="*/ 89687 w 7573213"/>
                  <a:gd name="connsiteY5519" fmla="*/ 3411703 h 5227624"/>
                  <a:gd name="connsiteX5520" fmla="*/ 91211 w 7573213"/>
                  <a:gd name="connsiteY5520" fmla="*/ 3411627 h 5227624"/>
                  <a:gd name="connsiteX5521" fmla="*/ 94488 w 7573213"/>
                  <a:gd name="connsiteY5521" fmla="*/ 3407512 h 5227624"/>
                  <a:gd name="connsiteX5522" fmla="*/ 96164 w 7573213"/>
                  <a:gd name="connsiteY5522" fmla="*/ 3407436 h 5227624"/>
                  <a:gd name="connsiteX5523" fmla="*/ 94640 w 7573213"/>
                  <a:gd name="connsiteY5523" fmla="*/ 3412541 h 5227624"/>
                  <a:gd name="connsiteX5524" fmla="*/ 96622 w 7573213"/>
                  <a:gd name="connsiteY5524" fmla="*/ 3415284 h 5227624"/>
                  <a:gd name="connsiteX5525" fmla="*/ 96241 w 7573213"/>
                  <a:gd name="connsiteY5525" fmla="*/ 3419399 h 5227624"/>
                  <a:gd name="connsiteX5526" fmla="*/ 97764 w 7573213"/>
                  <a:gd name="connsiteY5526" fmla="*/ 3420542 h 5227624"/>
                  <a:gd name="connsiteX5527" fmla="*/ 99212 w 7573213"/>
                  <a:gd name="connsiteY5527" fmla="*/ 3420618 h 5227624"/>
                  <a:gd name="connsiteX5528" fmla="*/ 101193 w 7573213"/>
                  <a:gd name="connsiteY5528" fmla="*/ 3415056 h 5227624"/>
                  <a:gd name="connsiteX5529" fmla="*/ 102641 w 7573213"/>
                  <a:gd name="connsiteY5529" fmla="*/ 3414141 h 5227624"/>
                  <a:gd name="connsiteX5530" fmla="*/ 104546 w 7573213"/>
                  <a:gd name="connsiteY5530" fmla="*/ 3414370 h 5227624"/>
                  <a:gd name="connsiteX5531" fmla="*/ 106985 w 7573213"/>
                  <a:gd name="connsiteY5531" fmla="*/ 3415589 h 5227624"/>
                  <a:gd name="connsiteX5532" fmla="*/ 107671 w 7573213"/>
                  <a:gd name="connsiteY5532" fmla="*/ 3418256 h 5227624"/>
                  <a:gd name="connsiteX5533" fmla="*/ 110185 w 7573213"/>
                  <a:gd name="connsiteY5533" fmla="*/ 3422980 h 5227624"/>
                  <a:gd name="connsiteX5534" fmla="*/ 110795 w 7573213"/>
                  <a:gd name="connsiteY5534" fmla="*/ 3425038 h 5227624"/>
                  <a:gd name="connsiteX5535" fmla="*/ 113995 w 7573213"/>
                  <a:gd name="connsiteY5535" fmla="*/ 3421990 h 5227624"/>
                  <a:gd name="connsiteX5536" fmla="*/ 114224 w 7573213"/>
                  <a:gd name="connsiteY5536" fmla="*/ 3423209 h 5227624"/>
                  <a:gd name="connsiteX5537" fmla="*/ 113233 w 7573213"/>
                  <a:gd name="connsiteY5537" fmla="*/ 3427781 h 5227624"/>
                  <a:gd name="connsiteX5538" fmla="*/ 113386 w 7573213"/>
                  <a:gd name="connsiteY5538" fmla="*/ 3430448 h 5227624"/>
                  <a:gd name="connsiteX5539" fmla="*/ 120472 w 7573213"/>
                  <a:gd name="connsiteY5539" fmla="*/ 3442107 h 5227624"/>
                  <a:gd name="connsiteX5540" fmla="*/ 130454 w 7573213"/>
                  <a:gd name="connsiteY5540" fmla="*/ 3446755 h 5227624"/>
                  <a:gd name="connsiteX5541" fmla="*/ 133655 w 7573213"/>
                  <a:gd name="connsiteY5541" fmla="*/ 3446831 h 5227624"/>
                  <a:gd name="connsiteX5542" fmla="*/ 135255 w 7573213"/>
                  <a:gd name="connsiteY5542" fmla="*/ 3446297 h 5227624"/>
                  <a:gd name="connsiteX5543" fmla="*/ 135864 w 7573213"/>
                  <a:gd name="connsiteY5543" fmla="*/ 3447288 h 5227624"/>
                  <a:gd name="connsiteX5544" fmla="*/ 136169 w 7573213"/>
                  <a:gd name="connsiteY5544" fmla="*/ 3449879 h 5227624"/>
                  <a:gd name="connsiteX5545" fmla="*/ 138760 w 7573213"/>
                  <a:gd name="connsiteY5545" fmla="*/ 3452927 h 5227624"/>
                  <a:gd name="connsiteX5546" fmla="*/ 144018 w 7573213"/>
                  <a:gd name="connsiteY5546" fmla="*/ 3456128 h 5227624"/>
                  <a:gd name="connsiteX5547" fmla="*/ 146609 w 7573213"/>
                  <a:gd name="connsiteY5547" fmla="*/ 3456737 h 5227624"/>
                  <a:gd name="connsiteX5548" fmla="*/ 148133 w 7573213"/>
                  <a:gd name="connsiteY5548" fmla="*/ 3454756 h 5227624"/>
                  <a:gd name="connsiteX5549" fmla="*/ 149047 w 7573213"/>
                  <a:gd name="connsiteY5549" fmla="*/ 3454527 h 5227624"/>
                  <a:gd name="connsiteX5550" fmla="*/ 148590 w 7573213"/>
                  <a:gd name="connsiteY5550" fmla="*/ 3457499 h 5227624"/>
                  <a:gd name="connsiteX5551" fmla="*/ 150266 w 7573213"/>
                  <a:gd name="connsiteY5551" fmla="*/ 3460395 h 5227624"/>
                  <a:gd name="connsiteX5552" fmla="*/ 150342 w 7573213"/>
                  <a:gd name="connsiteY5552" fmla="*/ 3465728 h 5227624"/>
                  <a:gd name="connsiteX5553" fmla="*/ 148971 w 7573213"/>
                  <a:gd name="connsiteY5553" fmla="*/ 3469691 h 5227624"/>
                  <a:gd name="connsiteX5554" fmla="*/ 153772 w 7573213"/>
                  <a:gd name="connsiteY5554" fmla="*/ 3469463 h 5227624"/>
                  <a:gd name="connsiteX5555" fmla="*/ 158877 w 7573213"/>
                  <a:gd name="connsiteY5555" fmla="*/ 3474187 h 5227624"/>
                  <a:gd name="connsiteX5556" fmla="*/ 160020 w 7573213"/>
                  <a:gd name="connsiteY5556" fmla="*/ 3476473 h 5227624"/>
                  <a:gd name="connsiteX5557" fmla="*/ 160401 w 7573213"/>
                  <a:gd name="connsiteY5557" fmla="*/ 3478302 h 5227624"/>
                  <a:gd name="connsiteX5558" fmla="*/ 164287 w 7573213"/>
                  <a:gd name="connsiteY5558" fmla="*/ 3482035 h 5227624"/>
                  <a:gd name="connsiteX5559" fmla="*/ 165354 w 7573213"/>
                  <a:gd name="connsiteY5559" fmla="*/ 3483864 h 5227624"/>
                  <a:gd name="connsiteX5560" fmla="*/ 164058 w 7573213"/>
                  <a:gd name="connsiteY5560" fmla="*/ 3487446 h 5227624"/>
                  <a:gd name="connsiteX5561" fmla="*/ 164439 w 7573213"/>
                  <a:gd name="connsiteY5561" fmla="*/ 3488588 h 5227624"/>
                  <a:gd name="connsiteX5562" fmla="*/ 165278 w 7573213"/>
                  <a:gd name="connsiteY5562" fmla="*/ 3490951 h 5227624"/>
                  <a:gd name="connsiteX5563" fmla="*/ 169850 w 7573213"/>
                  <a:gd name="connsiteY5563" fmla="*/ 3494380 h 5227624"/>
                  <a:gd name="connsiteX5564" fmla="*/ 173507 w 7573213"/>
                  <a:gd name="connsiteY5564" fmla="*/ 3495066 h 5227624"/>
                  <a:gd name="connsiteX5565" fmla="*/ 173050 w 7573213"/>
                  <a:gd name="connsiteY5565" fmla="*/ 3496056 h 5227624"/>
                  <a:gd name="connsiteX5566" fmla="*/ 167716 w 7573213"/>
                  <a:gd name="connsiteY5566" fmla="*/ 3496513 h 5227624"/>
                  <a:gd name="connsiteX5567" fmla="*/ 167030 w 7573213"/>
                  <a:gd name="connsiteY5567" fmla="*/ 3499485 h 5227624"/>
                  <a:gd name="connsiteX5568" fmla="*/ 166878 w 7573213"/>
                  <a:gd name="connsiteY5568" fmla="*/ 3502228 h 5227624"/>
                  <a:gd name="connsiteX5569" fmla="*/ 168707 w 7573213"/>
                  <a:gd name="connsiteY5569" fmla="*/ 3506800 h 5227624"/>
                  <a:gd name="connsiteX5570" fmla="*/ 171069 w 7573213"/>
                  <a:gd name="connsiteY5570" fmla="*/ 3506343 h 5227624"/>
                  <a:gd name="connsiteX5571" fmla="*/ 172364 w 7573213"/>
                  <a:gd name="connsiteY5571" fmla="*/ 3504895 h 5227624"/>
                  <a:gd name="connsiteX5572" fmla="*/ 177622 w 7573213"/>
                  <a:gd name="connsiteY5572" fmla="*/ 3505352 h 5227624"/>
                  <a:gd name="connsiteX5573" fmla="*/ 179527 w 7573213"/>
                  <a:gd name="connsiteY5573" fmla="*/ 3503753 h 5227624"/>
                  <a:gd name="connsiteX5574" fmla="*/ 179832 w 7573213"/>
                  <a:gd name="connsiteY5574" fmla="*/ 3504743 h 5227624"/>
                  <a:gd name="connsiteX5575" fmla="*/ 179146 w 7573213"/>
                  <a:gd name="connsiteY5575" fmla="*/ 3506648 h 5227624"/>
                  <a:gd name="connsiteX5576" fmla="*/ 176022 w 7573213"/>
                  <a:gd name="connsiteY5576" fmla="*/ 3508782 h 5227624"/>
                  <a:gd name="connsiteX5577" fmla="*/ 172517 w 7573213"/>
                  <a:gd name="connsiteY5577" fmla="*/ 3512668 h 5227624"/>
                  <a:gd name="connsiteX5578" fmla="*/ 169697 w 7573213"/>
                  <a:gd name="connsiteY5578" fmla="*/ 3511982 h 5227624"/>
                  <a:gd name="connsiteX5579" fmla="*/ 167868 w 7573213"/>
                  <a:gd name="connsiteY5579" fmla="*/ 3510382 h 5227624"/>
                  <a:gd name="connsiteX5580" fmla="*/ 165659 w 7573213"/>
                  <a:gd name="connsiteY5580" fmla="*/ 3510306 h 5227624"/>
                  <a:gd name="connsiteX5581" fmla="*/ 165202 w 7573213"/>
                  <a:gd name="connsiteY5581" fmla="*/ 3512515 h 5227624"/>
                  <a:gd name="connsiteX5582" fmla="*/ 167945 w 7573213"/>
                  <a:gd name="connsiteY5582" fmla="*/ 3516173 h 5227624"/>
                  <a:gd name="connsiteX5583" fmla="*/ 170002 w 7573213"/>
                  <a:gd name="connsiteY5583" fmla="*/ 3520821 h 5227624"/>
                  <a:gd name="connsiteX5584" fmla="*/ 174955 w 7573213"/>
                  <a:gd name="connsiteY5584" fmla="*/ 3521355 h 5227624"/>
                  <a:gd name="connsiteX5585" fmla="*/ 177470 w 7573213"/>
                  <a:gd name="connsiteY5585" fmla="*/ 3523488 h 5227624"/>
                  <a:gd name="connsiteX5586" fmla="*/ 178689 w 7573213"/>
                  <a:gd name="connsiteY5586" fmla="*/ 3526993 h 5227624"/>
                  <a:gd name="connsiteX5587" fmla="*/ 180365 w 7573213"/>
                  <a:gd name="connsiteY5587" fmla="*/ 3534613 h 5227624"/>
                  <a:gd name="connsiteX5588" fmla="*/ 181584 w 7573213"/>
                  <a:gd name="connsiteY5588" fmla="*/ 3536138 h 5227624"/>
                  <a:gd name="connsiteX5589" fmla="*/ 184252 w 7573213"/>
                  <a:gd name="connsiteY5589" fmla="*/ 3537204 h 5227624"/>
                  <a:gd name="connsiteX5590" fmla="*/ 187452 w 7573213"/>
                  <a:gd name="connsiteY5590" fmla="*/ 3540100 h 5227624"/>
                  <a:gd name="connsiteX5591" fmla="*/ 192405 w 7573213"/>
                  <a:gd name="connsiteY5591" fmla="*/ 3540633 h 5227624"/>
                  <a:gd name="connsiteX5592" fmla="*/ 194767 w 7573213"/>
                  <a:gd name="connsiteY5592" fmla="*/ 3538652 h 5227624"/>
                  <a:gd name="connsiteX5593" fmla="*/ 195910 w 7573213"/>
                  <a:gd name="connsiteY5593" fmla="*/ 3538652 h 5227624"/>
                  <a:gd name="connsiteX5594" fmla="*/ 194767 w 7573213"/>
                  <a:gd name="connsiteY5594" fmla="*/ 3542005 h 5227624"/>
                  <a:gd name="connsiteX5595" fmla="*/ 197815 w 7573213"/>
                  <a:gd name="connsiteY5595" fmla="*/ 3546653 h 5227624"/>
                  <a:gd name="connsiteX5596" fmla="*/ 195910 w 7573213"/>
                  <a:gd name="connsiteY5596" fmla="*/ 3550615 h 5227624"/>
                  <a:gd name="connsiteX5597" fmla="*/ 195758 w 7573213"/>
                  <a:gd name="connsiteY5597" fmla="*/ 3552825 h 5227624"/>
                  <a:gd name="connsiteX5598" fmla="*/ 201092 w 7573213"/>
                  <a:gd name="connsiteY5598" fmla="*/ 3554502 h 5227624"/>
                  <a:gd name="connsiteX5599" fmla="*/ 217322 w 7573213"/>
                  <a:gd name="connsiteY5599" fmla="*/ 3560597 h 5227624"/>
                  <a:gd name="connsiteX5600" fmla="*/ 224866 w 7573213"/>
                  <a:gd name="connsiteY5600" fmla="*/ 3564255 h 5227624"/>
                  <a:gd name="connsiteX5601" fmla="*/ 232105 w 7573213"/>
                  <a:gd name="connsiteY5601" fmla="*/ 3569742 h 5227624"/>
                  <a:gd name="connsiteX5602" fmla="*/ 233629 w 7573213"/>
                  <a:gd name="connsiteY5602" fmla="*/ 3571342 h 5227624"/>
                  <a:gd name="connsiteX5603" fmla="*/ 242011 w 7573213"/>
                  <a:gd name="connsiteY5603" fmla="*/ 3579724 h 5227624"/>
                  <a:gd name="connsiteX5604" fmla="*/ 253136 w 7573213"/>
                  <a:gd name="connsiteY5604" fmla="*/ 3584753 h 5227624"/>
                  <a:gd name="connsiteX5605" fmla="*/ 259156 w 7573213"/>
                  <a:gd name="connsiteY5605" fmla="*/ 3588334 h 5227624"/>
                  <a:gd name="connsiteX5606" fmla="*/ 261594 w 7573213"/>
                  <a:gd name="connsiteY5606" fmla="*/ 3594278 h 5227624"/>
                  <a:gd name="connsiteX5607" fmla="*/ 264642 w 7573213"/>
                  <a:gd name="connsiteY5607" fmla="*/ 3596259 h 5227624"/>
                  <a:gd name="connsiteX5608" fmla="*/ 268910 w 7573213"/>
                  <a:gd name="connsiteY5608" fmla="*/ 3598088 h 5227624"/>
                  <a:gd name="connsiteX5609" fmla="*/ 275844 w 7573213"/>
                  <a:gd name="connsiteY5609" fmla="*/ 3599764 h 5227624"/>
                  <a:gd name="connsiteX5610" fmla="*/ 281330 w 7573213"/>
                  <a:gd name="connsiteY5610" fmla="*/ 3603270 h 5227624"/>
                  <a:gd name="connsiteX5611" fmla="*/ 305409 w 7573213"/>
                  <a:gd name="connsiteY5611" fmla="*/ 3624758 h 5227624"/>
                  <a:gd name="connsiteX5612" fmla="*/ 316230 w 7573213"/>
                  <a:gd name="connsiteY5612" fmla="*/ 3635426 h 5227624"/>
                  <a:gd name="connsiteX5613" fmla="*/ 325679 w 7573213"/>
                  <a:gd name="connsiteY5613" fmla="*/ 3642589 h 5227624"/>
                  <a:gd name="connsiteX5614" fmla="*/ 359512 w 7573213"/>
                  <a:gd name="connsiteY5614" fmla="*/ 3660496 h 5227624"/>
                  <a:gd name="connsiteX5615" fmla="*/ 369646 w 7573213"/>
                  <a:gd name="connsiteY5615" fmla="*/ 3663620 h 5227624"/>
                  <a:gd name="connsiteX5616" fmla="*/ 382676 w 7573213"/>
                  <a:gd name="connsiteY5616" fmla="*/ 3669106 h 5227624"/>
                  <a:gd name="connsiteX5617" fmla="*/ 387172 w 7573213"/>
                  <a:gd name="connsiteY5617" fmla="*/ 3669640 h 5227624"/>
                  <a:gd name="connsiteX5618" fmla="*/ 391820 w 7573213"/>
                  <a:gd name="connsiteY5618" fmla="*/ 3668725 h 5227624"/>
                  <a:gd name="connsiteX5619" fmla="*/ 399364 w 7573213"/>
                  <a:gd name="connsiteY5619" fmla="*/ 3664534 h 5227624"/>
                  <a:gd name="connsiteX5620" fmla="*/ 406070 w 7573213"/>
                  <a:gd name="connsiteY5620" fmla="*/ 3662248 h 5227624"/>
                  <a:gd name="connsiteX5621" fmla="*/ 411251 w 7573213"/>
                  <a:gd name="connsiteY5621" fmla="*/ 3658667 h 5227624"/>
                  <a:gd name="connsiteX5622" fmla="*/ 414299 w 7573213"/>
                  <a:gd name="connsiteY5622" fmla="*/ 3657372 h 5227624"/>
                  <a:gd name="connsiteX5623" fmla="*/ 425806 w 7573213"/>
                  <a:gd name="connsiteY5623" fmla="*/ 3653866 h 5227624"/>
                  <a:gd name="connsiteX5624" fmla="*/ 444703 w 7573213"/>
                  <a:gd name="connsiteY5624" fmla="*/ 3646551 h 5227624"/>
                  <a:gd name="connsiteX5625" fmla="*/ 450418 w 7573213"/>
                  <a:gd name="connsiteY5625" fmla="*/ 3644341 h 5227624"/>
                  <a:gd name="connsiteX5626" fmla="*/ 463982 w 7573213"/>
                  <a:gd name="connsiteY5626" fmla="*/ 3641293 h 5227624"/>
                  <a:gd name="connsiteX5627" fmla="*/ 483413 w 7573213"/>
                  <a:gd name="connsiteY5627" fmla="*/ 3639693 h 5227624"/>
                  <a:gd name="connsiteX5628" fmla="*/ 481736 w 7573213"/>
                  <a:gd name="connsiteY5628" fmla="*/ 3638474 h 5227624"/>
                  <a:gd name="connsiteX5629" fmla="*/ 475488 w 7573213"/>
                  <a:gd name="connsiteY5629" fmla="*/ 3638626 h 5227624"/>
                  <a:gd name="connsiteX5630" fmla="*/ 471602 w 7573213"/>
                  <a:gd name="connsiteY5630" fmla="*/ 3638931 h 5227624"/>
                  <a:gd name="connsiteX5631" fmla="*/ 472821 w 7573213"/>
                  <a:gd name="connsiteY5631" fmla="*/ 3637331 h 5227624"/>
                  <a:gd name="connsiteX5632" fmla="*/ 474878 w 7573213"/>
                  <a:gd name="connsiteY5632" fmla="*/ 3636645 h 5227624"/>
                  <a:gd name="connsiteX5633" fmla="*/ 484937 w 7573213"/>
                  <a:gd name="connsiteY5633" fmla="*/ 3636874 h 5227624"/>
                  <a:gd name="connsiteX5634" fmla="*/ 486994 w 7573213"/>
                  <a:gd name="connsiteY5634" fmla="*/ 3639083 h 5227624"/>
                  <a:gd name="connsiteX5635" fmla="*/ 489661 w 7573213"/>
                  <a:gd name="connsiteY5635" fmla="*/ 3639388 h 5227624"/>
                  <a:gd name="connsiteX5636" fmla="*/ 498957 w 7573213"/>
                  <a:gd name="connsiteY5636" fmla="*/ 3638093 h 5227624"/>
                  <a:gd name="connsiteX5637" fmla="*/ 523113 w 7573213"/>
                  <a:gd name="connsiteY5637" fmla="*/ 3635883 h 5227624"/>
                  <a:gd name="connsiteX5638" fmla="*/ 522198 w 7573213"/>
                  <a:gd name="connsiteY5638" fmla="*/ 3634892 h 5227624"/>
                  <a:gd name="connsiteX5639" fmla="*/ 520141 w 7573213"/>
                  <a:gd name="connsiteY5639" fmla="*/ 3634664 h 5227624"/>
                  <a:gd name="connsiteX5640" fmla="*/ 500939 w 7573213"/>
                  <a:gd name="connsiteY5640" fmla="*/ 3635655 h 5227624"/>
                  <a:gd name="connsiteX5641" fmla="*/ 503148 w 7573213"/>
                  <a:gd name="connsiteY5641" fmla="*/ 3633978 h 5227624"/>
                  <a:gd name="connsiteX5642" fmla="*/ 510692 w 7573213"/>
                  <a:gd name="connsiteY5642" fmla="*/ 3633140 h 5227624"/>
                  <a:gd name="connsiteX5643" fmla="*/ 519912 w 7573213"/>
                  <a:gd name="connsiteY5643" fmla="*/ 3632835 h 5227624"/>
                  <a:gd name="connsiteX5644" fmla="*/ 525170 w 7573213"/>
                  <a:gd name="connsiteY5644" fmla="*/ 3633445 h 5227624"/>
                  <a:gd name="connsiteX5645" fmla="*/ 529590 w 7573213"/>
                  <a:gd name="connsiteY5645" fmla="*/ 3636264 h 5227624"/>
                  <a:gd name="connsiteX5646" fmla="*/ 549859 w 7573213"/>
                  <a:gd name="connsiteY5646" fmla="*/ 3639693 h 5227624"/>
                  <a:gd name="connsiteX5647" fmla="*/ 551231 w 7573213"/>
                  <a:gd name="connsiteY5647" fmla="*/ 3638550 h 5227624"/>
                  <a:gd name="connsiteX5648" fmla="*/ 554126 w 7573213"/>
                  <a:gd name="connsiteY5648" fmla="*/ 3631845 h 5227624"/>
                  <a:gd name="connsiteX5649" fmla="*/ 555574 w 7573213"/>
                  <a:gd name="connsiteY5649" fmla="*/ 3631082 h 5227624"/>
                  <a:gd name="connsiteX5650" fmla="*/ 557479 w 7573213"/>
                  <a:gd name="connsiteY5650" fmla="*/ 3631311 h 5227624"/>
                  <a:gd name="connsiteX5651" fmla="*/ 556793 w 7573213"/>
                  <a:gd name="connsiteY5651" fmla="*/ 3636950 h 5227624"/>
                  <a:gd name="connsiteX5652" fmla="*/ 560832 w 7573213"/>
                  <a:gd name="connsiteY5652" fmla="*/ 3638702 h 5227624"/>
                  <a:gd name="connsiteX5653" fmla="*/ 562356 w 7573213"/>
                  <a:gd name="connsiteY5653" fmla="*/ 3638931 h 5227624"/>
                  <a:gd name="connsiteX5654" fmla="*/ 562584 w 7573213"/>
                  <a:gd name="connsiteY5654" fmla="*/ 3639693 h 5227624"/>
                  <a:gd name="connsiteX5655" fmla="*/ 559994 w 7573213"/>
                  <a:gd name="connsiteY5655" fmla="*/ 3639769 h 5227624"/>
                  <a:gd name="connsiteX5656" fmla="*/ 555041 w 7573213"/>
                  <a:gd name="connsiteY5656" fmla="*/ 3639083 h 5227624"/>
                  <a:gd name="connsiteX5657" fmla="*/ 553822 w 7573213"/>
                  <a:gd name="connsiteY5657" fmla="*/ 3640303 h 5227624"/>
                  <a:gd name="connsiteX5658" fmla="*/ 558927 w 7573213"/>
                  <a:gd name="connsiteY5658" fmla="*/ 3641370 h 5227624"/>
                  <a:gd name="connsiteX5659" fmla="*/ 560146 w 7573213"/>
                  <a:gd name="connsiteY5659" fmla="*/ 3641522 h 5227624"/>
                  <a:gd name="connsiteX5660" fmla="*/ 564718 w 7573213"/>
                  <a:gd name="connsiteY5660" fmla="*/ 3642970 h 5227624"/>
                  <a:gd name="connsiteX5661" fmla="*/ 574091 w 7573213"/>
                  <a:gd name="connsiteY5661" fmla="*/ 3644189 h 5227624"/>
                  <a:gd name="connsiteX5662" fmla="*/ 586664 w 7573213"/>
                  <a:gd name="connsiteY5662" fmla="*/ 3647466 h 5227624"/>
                  <a:gd name="connsiteX5663" fmla="*/ 591769 w 7573213"/>
                  <a:gd name="connsiteY5663" fmla="*/ 3649599 h 5227624"/>
                  <a:gd name="connsiteX5664" fmla="*/ 598627 w 7573213"/>
                  <a:gd name="connsiteY5664" fmla="*/ 3653790 h 5227624"/>
                  <a:gd name="connsiteX5665" fmla="*/ 602056 w 7573213"/>
                  <a:gd name="connsiteY5665" fmla="*/ 3653866 h 5227624"/>
                  <a:gd name="connsiteX5666" fmla="*/ 610743 w 7573213"/>
                  <a:gd name="connsiteY5666" fmla="*/ 3649371 h 5227624"/>
                  <a:gd name="connsiteX5667" fmla="*/ 616077 w 7573213"/>
                  <a:gd name="connsiteY5667" fmla="*/ 3645484 h 5227624"/>
                  <a:gd name="connsiteX5668" fmla="*/ 621411 w 7573213"/>
                  <a:gd name="connsiteY5668" fmla="*/ 3643275 h 5227624"/>
                  <a:gd name="connsiteX5669" fmla="*/ 638327 w 7573213"/>
                  <a:gd name="connsiteY5669" fmla="*/ 3637712 h 5227624"/>
                  <a:gd name="connsiteX5670" fmla="*/ 648691 w 7573213"/>
                  <a:gd name="connsiteY5670" fmla="*/ 3636036 h 5227624"/>
                  <a:gd name="connsiteX5671" fmla="*/ 653643 w 7573213"/>
                  <a:gd name="connsiteY5671" fmla="*/ 3632530 h 5227624"/>
                  <a:gd name="connsiteX5672" fmla="*/ 660806 w 7573213"/>
                  <a:gd name="connsiteY5672" fmla="*/ 3629558 h 5227624"/>
                  <a:gd name="connsiteX5673" fmla="*/ 666064 w 7573213"/>
                  <a:gd name="connsiteY5673" fmla="*/ 3625444 h 5227624"/>
                  <a:gd name="connsiteX5674" fmla="*/ 674675 w 7573213"/>
                  <a:gd name="connsiteY5674" fmla="*/ 3622853 h 5227624"/>
                  <a:gd name="connsiteX5675" fmla="*/ 689686 w 7573213"/>
                  <a:gd name="connsiteY5675" fmla="*/ 3615614 h 5227624"/>
                  <a:gd name="connsiteX5676" fmla="*/ 705688 w 7573213"/>
                  <a:gd name="connsiteY5676" fmla="*/ 3615538 h 5227624"/>
                  <a:gd name="connsiteX5677" fmla="*/ 708584 w 7573213"/>
                  <a:gd name="connsiteY5677" fmla="*/ 3615462 h 5227624"/>
                  <a:gd name="connsiteX5678" fmla="*/ 716432 w 7573213"/>
                  <a:gd name="connsiteY5678" fmla="*/ 3613557 h 5227624"/>
                  <a:gd name="connsiteX5679" fmla="*/ 718718 w 7573213"/>
                  <a:gd name="connsiteY5679" fmla="*/ 3609899 h 5227624"/>
                  <a:gd name="connsiteX5680" fmla="*/ 720318 w 7573213"/>
                  <a:gd name="connsiteY5680" fmla="*/ 3606470 h 5227624"/>
                  <a:gd name="connsiteX5681" fmla="*/ 722452 w 7573213"/>
                  <a:gd name="connsiteY5681" fmla="*/ 3604260 h 5227624"/>
                  <a:gd name="connsiteX5682" fmla="*/ 725652 w 7573213"/>
                  <a:gd name="connsiteY5682" fmla="*/ 3602813 h 5227624"/>
                  <a:gd name="connsiteX5683" fmla="*/ 730377 w 7573213"/>
                  <a:gd name="connsiteY5683" fmla="*/ 3600602 h 5227624"/>
                  <a:gd name="connsiteX5684" fmla="*/ 742493 w 7573213"/>
                  <a:gd name="connsiteY5684" fmla="*/ 3597859 h 5227624"/>
                  <a:gd name="connsiteX5685" fmla="*/ 750037 w 7573213"/>
                  <a:gd name="connsiteY5685" fmla="*/ 3596183 h 5227624"/>
                  <a:gd name="connsiteX5686" fmla="*/ 768248 w 7573213"/>
                  <a:gd name="connsiteY5686" fmla="*/ 3593592 h 5227624"/>
                  <a:gd name="connsiteX5687" fmla="*/ 784479 w 7573213"/>
                  <a:gd name="connsiteY5687" fmla="*/ 3591992 h 5227624"/>
                  <a:gd name="connsiteX5688" fmla="*/ 787070 w 7573213"/>
                  <a:gd name="connsiteY5688" fmla="*/ 3591763 h 5227624"/>
                  <a:gd name="connsiteX5689" fmla="*/ 808863 w 7573213"/>
                  <a:gd name="connsiteY5689" fmla="*/ 3590925 h 5227624"/>
                  <a:gd name="connsiteX5690" fmla="*/ 812521 w 7573213"/>
                  <a:gd name="connsiteY5690" fmla="*/ 3585972 h 5227624"/>
                  <a:gd name="connsiteX5691" fmla="*/ 815416 w 7573213"/>
                  <a:gd name="connsiteY5691" fmla="*/ 3585820 h 5227624"/>
                  <a:gd name="connsiteX5692" fmla="*/ 823646 w 7573213"/>
                  <a:gd name="connsiteY5692" fmla="*/ 3583229 h 5227624"/>
                  <a:gd name="connsiteX5693" fmla="*/ 825017 w 7573213"/>
                  <a:gd name="connsiteY5693" fmla="*/ 3583763 h 5227624"/>
                  <a:gd name="connsiteX5694" fmla="*/ 817016 w 7573213"/>
                  <a:gd name="connsiteY5694" fmla="*/ 3587877 h 5227624"/>
                  <a:gd name="connsiteX5695" fmla="*/ 814883 w 7573213"/>
                  <a:gd name="connsiteY5695" fmla="*/ 3588639 h 5227624"/>
                  <a:gd name="connsiteX5696" fmla="*/ 813359 w 7573213"/>
                  <a:gd name="connsiteY5696" fmla="*/ 3589782 h 5227624"/>
                  <a:gd name="connsiteX5697" fmla="*/ 814730 w 7573213"/>
                  <a:gd name="connsiteY5697" fmla="*/ 3590468 h 5227624"/>
                  <a:gd name="connsiteX5698" fmla="*/ 839495 w 7573213"/>
                  <a:gd name="connsiteY5698" fmla="*/ 3590392 h 5227624"/>
                  <a:gd name="connsiteX5699" fmla="*/ 851382 w 7573213"/>
                  <a:gd name="connsiteY5699" fmla="*/ 3592830 h 5227624"/>
                  <a:gd name="connsiteX5700" fmla="*/ 859231 w 7573213"/>
                  <a:gd name="connsiteY5700" fmla="*/ 3597859 h 5227624"/>
                  <a:gd name="connsiteX5701" fmla="*/ 867994 w 7573213"/>
                  <a:gd name="connsiteY5701" fmla="*/ 3605251 h 5227624"/>
                  <a:gd name="connsiteX5702" fmla="*/ 875004 w 7573213"/>
                  <a:gd name="connsiteY5702" fmla="*/ 3614014 h 5227624"/>
                  <a:gd name="connsiteX5703" fmla="*/ 876986 w 7573213"/>
                  <a:gd name="connsiteY5703" fmla="*/ 3615233 h 5227624"/>
                  <a:gd name="connsiteX5704" fmla="*/ 877519 w 7573213"/>
                  <a:gd name="connsiteY5704" fmla="*/ 3616757 h 5227624"/>
                  <a:gd name="connsiteX5705" fmla="*/ 877748 w 7573213"/>
                  <a:gd name="connsiteY5705" fmla="*/ 3620033 h 5227624"/>
                  <a:gd name="connsiteX5706" fmla="*/ 880110 w 7573213"/>
                  <a:gd name="connsiteY5706" fmla="*/ 3621557 h 5227624"/>
                  <a:gd name="connsiteX5707" fmla="*/ 884072 w 7573213"/>
                  <a:gd name="connsiteY5707" fmla="*/ 3620033 h 5227624"/>
                  <a:gd name="connsiteX5708" fmla="*/ 885215 w 7573213"/>
                  <a:gd name="connsiteY5708" fmla="*/ 3618053 h 5227624"/>
                  <a:gd name="connsiteX5709" fmla="*/ 886053 w 7573213"/>
                  <a:gd name="connsiteY5709" fmla="*/ 3617519 h 5227624"/>
                  <a:gd name="connsiteX5710" fmla="*/ 885977 w 7573213"/>
                  <a:gd name="connsiteY5710" fmla="*/ 3619805 h 5227624"/>
                  <a:gd name="connsiteX5711" fmla="*/ 886968 w 7573213"/>
                  <a:gd name="connsiteY5711" fmla="*/ 3620719 h 5227624"/>
                  <a:gd name="connsiteX5712" fmla="*/ 889559 w 7573213"/>
                  <a:gd name="connsiteY5712" fmla="*/ 3620643 h 5227624"/>
                  <a:gd name="connsiteX5713" fmla="*/ 891083 w 7573213"/>
                  <a:gd name="connsiteY5713" fmla="*/ 3621177 h 5227624"/>
                  <a:gd name="connsiteX5714" fmla="*/ 888644 w 7573213"/>
                  <a:gd name="connsiteY5714" fmla="*/ 3622624 h 5227624"/>
                  <a:gd name="connsiteX5715" fmla="*/ 884606 w 7573213"/>
                  <a:gd name="connsiteY5715" fmla="*/ 3622472 h 5227624"/>
                  <a:gd name="connsiteX5716" fmla="*/ 881786 w 7573213"/>
                  <a:gd name="connsiteY5716" fmla="*/ 3622701 h 5227624"/>
                  <a:gd name="connsiteX5717" fmla="*/ 881101 w 7573213"/>
                  <a:gd name="connsiteY5717" fmla="*/ 3624225 h 5227624"/>
                  <a:gd name="connsiteX5718" fmla="*/ 882396 w 7573213"/>
                  <a:gd name="connsiteY5718" fmla="*/ 3626130 h 5227624"/>
                  <a:gd name="connsiteX5719" fmla="*/ 888339 w 7573213"/>
                  <a:gd name="connsiteY5719" fmla="*/ 3629254 h 5227624"/>
                  <a:gd name="connsiteX5720" fmla="*/ 894664 w 7573213"/>
                  <a:gd name="connsiteY5720" fmla="*/ 3626511 h 5227624"/>
                  <a:gd name="connsiteX5721" fmla="*/ 893978 w 7573213"/>
                  <a:gd name="connsiteY5721" fmla="*/ 3628339 h 5227624"/>
                  <a:gd name="connsiteX5722" fmla="*/ 892835 w 7573213"/>
                  <a:gd name="connsiteY5722" fmla="*/ 3630168 h 5227624"/>
                  <a:gd name="connsiteX5723" fmla="*/ 890473 w 7573213"/>
                  <a:gd name="connsiteY5723" fmla="*/ 3630702 h 5227624"/>
                  <a:gd name="connsiteX5724" fmla="*/ 887654 w 7573213"/>
                  <a:gd name="connsiteY5724" fmla="*/ 3631768 h 5227624"/>
                  <a:gd name="connsiteX5725" fmla="*/ 887501 w 7573213"/>
                  <a:gd name="connsiteY5725" fmla="*/ 3634740 h 5227624"/>
                  <a:gd name="connsiteX5726" fmla="*/ 887730 w 7573213"/>
                  <a:gd name="connsiteY5726" fmla="*/ 3637255 h 5227624"/>
                  <a:gd name="connsiteX5727" fmla="*/ 888416 w 7573213"/>
                  <a:gd name="connsiteY5727" fmla="*/ 3638017 h 5227624"/>
                  <a:gd name="connsiteX5728" fmla="*/ 891845 w 7573213"/>
                  <a:gd name="connsiteY5728" fmla="*/ 3638855 h 5227624"/>
                  <a:gd name="connsiteX5729" fmla="*/ 890930 w 7573213"/>
                  <a:gd name="connsiteY5729" fmla="*/ 3639846 h 5227624"/>
                  <a:gd name="connsiteX5730" fmla="*/ 889025 w 7573213"/>
                  <a:gd name="connsiteY5730" fmla="*/ 3639236 h 5227624"/>
                  <a:gd name="connsiteX5731" fmla="*/ 888263 w 7573213"/>
                  <a:gd name="connsiteY5731" fmla="*/ 3639769 h 5227624"/>
                  <a:gd name="connsiteX5732" fmla="*/ 890778 w 7573213"/>
                  <a:gd name="connsiteY5732" fmla="*/ 3646780 h 5227624"/>
                  <a:gd name="connsiteX5733" fmla="*/ 892531 w 7573213"/>
                  <a:gd name="connsiteY5733" fmla="*/ 3650895 h 5227624"/>
                  <a:gd name="connsiteX5734" fmla="*/ 894817 w 7573213"/>
                  <a:gd name="connsiteY5734" fmla="*/ 3655009 h 5227624"/>
                  <a:gd name="connsiteX5735" fmla="*/ 896188 w 7573213"/>
                  <a:gd name="connsiteY5735" fmla="*/ 3658286 h 5227624"/>
                  <a:gd name="connsiteX5736" fmla="*/ 904342 w 7573213"/>
                  <a:gd name="connsiteY5736" fmla="*/ 3665678 h 5227624"/>
                  <a:gd name="connsiteX5737" fmla="*/ 908532 w 7573213"/>
                  <a:gd name="connsiteY5737" fmla="*/ 3668268 h 5227624"/>
                  <a:gd name="connsiteX5738" fmla="*/ 910971 w 7573213"/>
                  <a:gd name="connsiteY5738" fmla="*/ 3670173 h 5227624"/>
                  <a:gd name="connsiteX5739" fmla="*/ 915086 w 7573213"/>
                  <a:gd name="connsiteY5739" fmla="*/ 3672002 h 5227624"/>
                  <a:gd name="connsiteX5740" fmla="*/ 918896 w 7573213"/>
                  <a:gd name="connsiteY5740" fmla="*/ 3672535 h 5227624"/>
                  <a:gd name="connsiteX5741" fmla="*/ 920115 w 7573213"/>
                  <a:gd name="connsiteY5741" fmla="*/ 3671926 h 5227624"/>
                  <a:gd name="connsiteX5742" fmla="*/ 920496 w 7573213"/>
                  <a:gd name="connsiteY5742" fmla="*/ 3668344 h 5227624"/>
                  <a:gd name="connsiteX5743" fmla="*/ 922629 w 7573213"/>
                  <a:gd name="connsiteY5743" fmla="*/ 3666516 h 5227624"/>
                  <a:gd name="connsiteX5744" fmla="*/ 922858 w 7573213"/>
                  <a:gd name="connsiteY5744" fmla="*/ 3668878 h 5227624"/>
                  <a:gd name="connsiteX5745" fmla="*/ 922096 w 7573213"/>
                  <a:gd name="connsiteY5745" fmla="*/ 3670326 h 5227624"/>
                  <a:gd name="connsiteX5746" fmla="*/ 922401 w 7573213"/>
                  <a:gd name="connsiteY5746" fmla="*/ 3671240 h 5227624"/>
                  <a:gd name="connsiteX5747" fmla="*/ 923772 w 7573213"/>
                  <a:gd name="connsiteY5747" fmla="*/ 3671545 h 5227624"/>
                  <a:gd name="connsiteX5748" fmla="*/ 930021 w 7573213"/>
                  <a:gd name="connsiteY5748" fmla="*/ 3670402 h 5227624"/>
                  <a:gd name="connsiteX5749" fmla="*/ 931545 w 7573213"/>
                  <a:gd name="connsiteY5749" fmla="*/ 3670402 h 5227624"/>
                  <a:gd name="connsiteX5750" fmla="*/ 933678 w 7573213"/>
                  <a:gd name="connsiteY5750" fmla="*/ 3670097 h 5227624"/>
                  <a:gd name="connsiteX5751" fmla="*/ 934593 w 7573213"/>
                  <a:gd name="connsiteY5751" fmla="*/ 3664839 h 5227624"/>
                  <a:gd name="connsiteX5752" fmla="*/ 935431 w 7573213"/>
                  <a:gd name="connsiteY5752" fmla="*/ 3665678 h 5227624"/>
                  <a:gd name="connsiteX5753" fmla="*/ 936041 w 7573213"/>
                  <a:gd name="connsiteY5753" fmla="*/ 3668725 h 5227624"/>
                  <a:gd name="connsiteX5754" fmla="*/ 936727 w 7573213"/>
                  <a:gd name="connsiteY5754" fmla="*/ 3670097 h 5227624"/>
                  <a:gd name="connsiteX5755" fmla="*/ 939851 w 7573213"/>
                  <a:gd name="connsiteY5755" fmla="*/ 3670021 h 5227624"/>
                  <a:gd name="connsiteX5756" fmla="*/ 941451 w 7573213"/>
                  <a:gd name="connsiteY5756" fmla="*/ 3669945 h 5227624"/>
                  <a:gd name="connsiteX5757" fmla="*/ 945489 w 7573213"/>
                  <a:gd name="connsiteY5757" fmla="*/ 3668802 h 5227624"/>
                  <a:gd name="connsiteX5758" fmla="*/ 942899 w 7573213"/>
                  <a:gd name="connsiteY5758" fmla="*/ 3665144 h 5227624"/>
                  <a:gd name="connsiteX5759" fmla="*/ 942899 w 7573213"/>
                  <a:gd name="connsiteY5759" fmla="*/ 3660420 h 5227624"/>
                  <a:gd name="connsiteX5760" fmla="*/ 942594 w 7573213"/>
                  <a:gd name="connsiteY5760" fmla="*/ 3658133 h 5227624"/>
                  <a:gd name="connsiteX5761" fmla="*/ 941908 w 7573213"/>
                  <a:gd name="connsiteY5761" fmla="*/ 3655314 h 5227624"/>
                  <a:gd name="connsiteX5762" fmla="*/ 942670 w 7573213"/>
                  <a:gd name="connsiteY5762" fmla="*/ 3655314 h 5227624"/>
                  <a:gd name="connsiteX5763" fmla="*/ 944118 w 7573213"/>
                  <a:gd name="connsiteY5763" fmla="*/ 3658362 h 5227624"/>
                  <a:gd name="connsiteX5764" fmla="*/ 944651 w 7573213"/>
                  <a:gd name="connsiteY5764" fmla="*/ 3663087 h 5227624"/>
                  <a:gd name="connsiteX5765" fmla="*/ 945794 w 7573213"/>
                  <a:gd name="connsiteY5765" fmla="*/ 3666211 h 5227624"/>
                  <a:gd name="connsiteX5766" fmla="*/ 947928 w 7573213"/>
                  <a:gd name="connsiteY5766" fmla="*/ 3668192 h 5227624"/>
                  <a:gd name="connsiteX5767" fmla="*/ 951433 w 7573213"/>
                  <a:gd name="connsiteY5767" fmla="*/ 3667887 h 5227624"/>
                  <a:gd name="connsiteX5768" fmla="*/ 956843 w 7573213"/>
                  <a:gd name="connsiteY5768" fmla="*/ 3663391 h 5227624"/>
                  <a:gd name="connsiteX5769" fmla="*/ 957301 w 7573213"/>
                  <a:gd name="connsiteY5769" fmla="*/ 3659505 h 5227624"/>
                  <a:gd name="connsiteX5770" fmla="*/ 954252 w 7573213"/>
                  <a:gd name="connsiteY5770" fmla="*/ 3656838 h 5227624"/>
                  <a:gd name="connsiteX5771" fmla="*/ 953872 w 7573213"/>
                  <a:gd name="connsiteY5771" fmla="*/ 3655619 h 5227624"/>
                  <a:gd name="connsiteX5772" fmla="*/ 956462 w 7573213"/>
                  <a:gd name="connsiteY5772" fmla="*/ 3656914 h 5227624"/>
                  <a:gd name="connsiteX5773" fmla="*/ 958901 w 7573213"/>
                  <a:gd name="connsiteY5773" fmla="*/ 3659657 h 5227624"/>
                  <a:gd name="connsiteX5774" fmla="*/ 961872 w 7573213"/>
                  <a:gd name="connsiteY5774" fmla="*/ 3662096 h 5227624"/>
                  <a:gd name="connsiteX5775" fmla="*/ 968731 w 7573213"/>
                  <a:gd name="connsiteY5775" fmla="*/ 3661868 h 5227624"/>
                  <a:gd name="connsiteX5776" fmla="*/ 970636 w 7573213"/>
                  <a:gd name="connsiteY5776" fmla="*/ 3660267 h 5227624"/>
                  <a:gd name="connsiteX5777" fmla="*/ 970940 w 7573213"/>
                  <a:gd name="connsiteY5777" fmla="*/ 3658362 h 5227624"/>
                  <a:gd name="connsiteX5778" fmla="*/ 971474 w 7573213"/>
                  <a:gd name="connsiteY5778" fmla="*/ 3657981 h 5227624"/>
                  <a:gd name="connsiteX5779" fmla="*/ 972845 w 7573213"/>
                  <a:gd name="connsiteY5779" fmla="*/ 3661639 h 5227624"/>
                  <a:gd name="connsiteX5780" fmla="*/ 975893 w 7573213"/>
                  <a:gd name="connsiteY5780" fmla="*/ 3663010 h 5227624"/>
                  <a:gd name="connsiteX5781" fmla="*/ 981989 w 7573213"/>
                  <a:gd name="connsiteY5781" fmla="*/ 3663163 h 5227624"/>
                  <a:gd name="connsiteX5782" fmla="*/ 990752 w 7573213"/>
                  <a:gd name="connsiteY5782" fmla="*/ 3661868 h 5227624"/>
                  <a:gd name="connsiteX5783" fmla="*/ 1001039 w 7573213"/>
                  <a:gd name="connsiteY5783" fmla="*/ 3661715 h 5227624"/>
                  <a:gd name="connsiteX5784" fmla="*/ 1002411 w 7573213"/>
                  <a:gd name="connsiteY5784" fmla="*/ 3657981 h 5227624"/>
                  <a:gd name="connsiteX5785" fmla="*/ 998753 w 7573213"/>
                  <a:gd name="connsiteY5785" fmla="*/ 3648227 h 5227624"/>
                  <a:gd name="connsiteX5786" fmla="*/ 999515 w 7573213"/>
                  <a:gd name="connsiteY5786" fmla="*/ 3647694 h 5227624"/>
                  <a:gd name="connsiteX5787" fmla="*/ 1002944 w 7573213"/>
                  <a:gd name="connsiteY5787" fmla="*/ 3651504 h 5227624"/>
                  <a:gd name="connsiteX5788" fmla="*/ 1004926 w 7573213"/>
                  <a:gd name="connsiteY5788" fmla="*/ 3651885 h 5227624"/>
                  <a:gd name="connsiteX5789" fmla="*/ 1006373 w 7573213"/>
                  <a:gd name="connsiteY5789" fmla="*/ 3654476 h 5227624"/>
                  <a:gd name="connsiteX5790" fmla="*/ 1009574 w 7573213"/>
                  <a:gd name="connsiteY5790" fmla="*/ 3655314 h 5227624"/>
                  <a:gd name="connsiteX5791" fmla="*/ 1010717 w 7573213"/>
                  <a:gd name="connsiteY5791" fmla="*/ 3654019 h 5227624"/>
                  <a:gd name="connsiteX5792" fmla="*/ 1011174 w 7573213"/>
                  <a:gd name="connsiteY5792" fmla="*/ 3654171 h 5227624"/>
                  <a:gd name="connsiteX5793" fmla="*/ 1011783 w 7573213"/>
                  <a:gd name="connsiteY5793" fmla="*/ 3654248 h 5227624"/>
                  <a:gd name="connsiteX5794" fmla="*/ 1010336 w 7573213"/>
                  <a:gd name="connsiteY5794" fmla="*/ 3659886 h 5227624"/>
                  <a:gd name="connsiteX5795" fmla="*/ 1010564 w 7573213"/>
                  <a:gd name="connsiteY5795" fmla="*/ 3661182 h 5227624"/>
                  <a:gd name="connsiteX5796" fmla="*/ 1011936 w 7573213"/>
                  <a:gd name="connsiteY5796" fmla="*/ 3662934 h 5227624"/>
                  <a:gd name="connsiteX5797" fmla="*/ 1015060 w 7573213"/>
                  <a:gd name="connsiteY5797" fmla="*/ 3663315 h 5227624"/>
                  <a:gd name="connsiteX5798" fmla="*/ 1016356 w 7573213"/>
                  <a:gd name="connsiteY5798" fmla="*/ 3662020 h 5227624"/>
                  <a:gd name="connsiteX5799" fmla="*/ 1015212 w 7573213"/>
                  <a:gd name="connsiteY5799" fmla="*/ 3657372 h 5227624"/>
                  <a:gd name="connsiteX5800" fmla="*/ 1017117 w 7573213"/>
                  <a:gd name="connsiteY5800" fmla="*/ 3658362 h 5227624"/>
                  <a:gd name="connsiteX5801" fmla="*/ 1019175 w 7573213"/>
                  <a:gd name="connsiteY5801" fmla="*/ 3660877 h 5227624"/>
                  <a:gd name="connsiteX5802" fmla="*/ 1020927 w 7573213"/>
                  <a:gd name="connsiteY5802" fmla="*/ 3661105 h 5227624"/>
                  <a:gd name="connsiteX5803" fmla="*/ 1022832 w 7573213"/>
                  <a:gd name="connsiteY5803" fmla="*/ 3660953 h 5227624"/>
                  <a:gd name="connsiteX5804" fmla="*/ 1024128 w 7573213"/>
                  <a:gd name="connsiteY5804" fmla="*/ 3661182 h 5227624"/>
                  <a:gd name="connsiteX5805" fmla="*/ 1025271 w 7573213"/>
                  <a:gd name="connsiteY5805" fmla="*/ 3661868 h 5227624"/>
                  <a:gd name="connsiteX5806" fmla="*/ 1024661 w 7573213"/>
                  <a:gd name="connsiteY5806" fmla="*/ 3666439 h 5227624"/>
                  <a:gd name="connsiteX5807" fmla="*/ 1025042 w 7573213"/>
                  <a:gd name="connsiteY5807" fmla="*/ 3669411 h 5227624"/>
                  <a:gd name="connsiteX5808" fmla="*/ 1025804 w 7573213"/>
                  <a:gd name="connsiteY5808" fmla="*/ 3672002 h 5227624"/>
                  <a:gd name="connsiteX5809" fmla="*/ 1027557 w 7573213"/>
                  <a:gd name="connsiteY5809" fmla="*/ 3674288 h 5227624"/>
                  <a:gd name="connsiteX5810" fmla="*/ 1028471 w 7573213"/>
                  <a:gd name="connsiteY5810" fmla="*/ 3679698 h 5227624"/>
                  <a:gd name="connsiteX5811" fmla="*/ 1032815 w 7573213"/>
                  <a:gd name="connsiteY5811" fmla="*/ 3681603 h 5227624"/>
                  <a:gd name="connsiteX5812" fmla="*/ 1038072 w 7573213"/>
                  <a:gd name="connsiteY5812" fmla="*/ 3683280 h 5227624"/>
                  <a:gd name="connsiteX5813" fmla="*/ 1039901 w 7573213"/>
                  <a:gd name="connsiteY5813" fmla="*/ 3684270 h 5227624"/>
                  <a:gd name="connsiteX5814" fmla="*/ 1040511 w 7573213"/>
                  <a:gd name="connsiteY5814" fmla="*/ 3685489 h 5227624"/>
                  <a:gd name="connsiteX5815" fmla="*/ 1042416 w 7573213"/>
                  <a:gd name="connsiteY5815" fmla="*/ 3686099 h 5227624"/>
                  <a:gd name="connsiteX5816" fmla="*/ 1044931 w 7573213"/>
                  <a:gd name="connsiteY5816" fmla="*/ 3686175 h 5227624"/>
                  <a:gd name="connsiteX5817" fmla="*/ 1046302 w 7573213"/>
                  <a:gd name="connsiteY5817" fmla="*/ 3685337 h 5227624"/>
                  <a:gd name="connsiteX5818" fmla="*/ 1047826 w 7573213"/>
                  <a:gd name="connsiteY5818" fmla="*/ 3683127 h 5227624"/>
                  <a:gd name="connsiteX5819" fmla="*/ 1047140 w 7573213"/>
                  <a:gd name="connsiteY5819" fmla="*/ 3680612 h 5227624"/>
                  <a:gd name="connsiteX5820" fmla="*/ 1048283 w 7573213"/>
                  <a:gd name="connsiteY5820" fmla="*/ 3680841 h 5227624"/>
                  <a:gd name="connsiteX5821" fmla="*/ 1049731 w 7573213"/>
                  <a:gd name="connsiteY5821" fmla="*/ 3682060 h 5227624"/>
                  <a:gd name="connsiteX5822" fmla="*/ 1051712 w 7573213"/>
                  <a:gd name="connsiteY5822" fmla="*/ 3682213 h 5227624"/>
                  <a:gd name="connsiteX5823" fmla="*/ 1054379 w 7573213"/>
                  <a:gd name="connsiteY5823" fmla="*/ 3680232 h 5227624"/>
                  <a:gd name="connsiteX5824" fmla="*/ 1055141 w 7573213"/>
                  <a:gd name="connsiteY5824" fmla="*/ 3681070 h 5227624"/>
                  <a:gd name="connsiteX5825" fmla="*/ 1053541 w 7573213"/>
                  <a:gd name="connsiteY5825" fmla="*/ 3682823 h 5227624"/>
                  <a:gd name="connsiteX5826" fmla="*/ 1053236 w 7573213"/>
                  <a:gd name="connsiteY5826" fmla="*/ 3684499 h 5227624"/>
                  <a:gd name="connsiteX5827" fmla="*/ 1056894 w 7573213"/>
                  <a:gd name="connsiteY5827" fmla="*/ 3687775 h 5227624"/>
                  <a:gd name="connsiteX5828" fmla="*/ 1057046 w 7573213"/>
                  <a:gd name="connsiteY5828" fmla="*/ 3688842 h 5227624"/>
                  <a:gd name="connsiteX5829" fmla="*/ 1052779 w 7573213"/>
                  <a:gd name="connsiteY5829" fmla="*/ 3688232 h 5227624"/>
                  <a:gd name="connsiteX5830" fmla="*/ 1051408 w 7573213"/>
                  <a:gd name="connsiteY5830" fmla="*/ 3690290 h 5227624"/>
                  <a:gd name="connsiteX5831" fmla="*/ 1050036 w 7573213"/>
                  <a:gd name="connsiteY5831" fmla="*/ 3690976 h 5227624"/>
                  <a:gd name="connsiteX5832" fmla="*/ 1052322 w 7573213"/>
                  <a:gd name="connsiteY5832" fmla="*/ 3694862 h 5227624"/>
                  <a:gd name="connsiteX5833" fmla="*/ 1053313 w 7573213"/>
                  <a:gd name="connsiteY5833" fmla="*/ 3698063 h 5227624"/>
                  <a:gd name="connsiteX5834" fmla="*/ 1058113 w 7573213"/>
                  <a:gd name="connsiteY5834" fmla="*/ 3697681 h 5227624"/>
                  <a:gd name="connsiteX5835" fmla="*/ 1054456 w 7573213"/>
                  <a:gd name="connsiteY5835" fmla="*/ 3700958 h 5227624"/>
                  <a:gd name="connsiteX5836" fmla="*/ 1062380 w 7573213"/>
                  <a:gd name="connsiteY5836" fmla="*/ 3709721 h 5227624"/>
                  <a:gd name="connsiteX5837" fmla="*/ 1063904 w 7573213"/>
                  <a:gd name="connsiteY5837" fmla="*/ 3712388 h 5227624"/>
                  <a:gd name="connsiteX5838" fmla="*/ 1065200 w 7573213"/>
                  <a:gd name="connsiteY5838" fmla="*/ 3718560 h 5227624"/>
                  <a:gd name="connsiteX5839" fmla="*/ 1062685 w 7573213"/>
                  <a:gd name="connsiteY5839" fmla="*/ 3724885 h 5227624"/>
                  <a:gd name="connsiteX5840" fmla="*/ 1062076 w 7573213"/>
                  <a:gd name="connsiteY5840" fmla="*/ 3731819 h 5227624"/>
                  <a:gd name="connsiteX5841" fmla="*/ 1060247 w 7573213"/>
                  <a:gd name="connsiteY5841" fmla="*/ 3739287 h 5227624"/>
                  <a:gd name="connsiteX5842" fmla="*/ 1059485 w 7573213"/>
                  <a:gd name="connsiteY5842" fmla="*/ 3748354 h 5227624"/>
                  <a:gd name="connsiteX5843" fmla="*/ 1058647 w 7573213"/>
                  <a:gd name="connsiteY5843" fmla="*/ 3757422 h 5227624"/>
                  <a:gd name="connsiteX5844" fmla="*/ 1059714 w 7573213"/>
                  <a:gd name="connsiteY5844" fmla="*/ 3762833 h 5227624"/>
                  <a:gd name="connsiteX5845" fmla="*/ 1056284 w 7573213"/>
                  <a:gd name="connsiteY5845" fmla="*/ 3768166 h 5227624"/>
                  <a:gd name="connsiteX5846" fmla="*/ 1053465 w 7573213"/>
                  <a:gd name="connsiteY5846" fmla="*/ 3774720 h 5227624"/>
                  <a:gd name="connsiteX5847" fmla="*/ 1052932 w 7573213"/>
                  <a:gd name="connsiteY5847" fmla="*/ 3776701 h 5227624"/>
                  <a:gd name="connsiteX5848" fmla="*/ 1051027 w 7573213"/>
                  <a:gd name="connsiteY5848" fmla="*/ 3777615 h 5227624"/>
                  <a:gd name="connsiteX5849" fmla="*/ 1047521 w 7573213"/>
                  <a:gd name="connsiteY5849" fmla="*/ 3781730 h 5227624"/>
                  <a:gd name="connsiteX5850" fmla="*/ 1045235 w 7573213"/>
                  <a:gd name="connsiteY5850" fmla="*/ 3787064 h 5227624"/>
                  <a:gd name="connsiteX5851" fmla="*/ 1043407 w 7573213"/>
                  <a:gd name="connsiteY5851" fmla="*/ 3793007 h 5227624"/>
                  <a:gd name="connsiteX5852" fmla="*/ 1045692 w 7573213"/>
                  <a:gd name="connsiteY5852" fmla="*/ 3793770 h 5227624"/>
                  <a:gd name="connsiteX5853" fmla="*/ 1048131 w 7573213"/>
                  <a:gd name="connsiteY5853" fmla="*/ 3793998 h 5227624"/>
                  <a:gd name="connsiteX5854" fmla="*/ 1051636 w 7573213"/>
                  <a:gd name="connsiteY5854" fmla="*/ 3796360 h 5227624"/>
                  <a:gd name="connsiteX5855" fmla="*/ 1051331 w 7573213"/>
                  <a:gd name="connsiteY5855" fmla="*/ 3797198 h 5227624"/>
                  <a:gd name="connsiteX5856" fmla="*/ 1050722 w 7573213"/>
                  <a:gd name="connsiteY5856" fmla="*/ 3798722 h 5227624"/>
                  <a:gd name="connsiteX5857" fmla="*/ 1052627 w 7573213"/>
                  <a:gd name="connsiteY5857" fmla="*/ 3806876 h 5227624"/>
                  <a:gd name="connsiteX5858" fmla="*/ 1052627 w 7573213"/>
                  <a:gd name="connsiteY5858" fmla="*/ 3812515 h 5227624"/>
                  <a:gd name="connsiteX5859" fmla="*/ 1052398 w 7573213"/>
                  <a:gd name="connsiteY5859" fmla="*/ 3814648 h 5227624"/>
                  <a:gd name="connsiteX5860" fmla="*/ 1051712 w 7573213"/>
                  <a:gd name="connsiteY5860" fmla="*/ 3814953 h 5227624"/>
                  <a:gd name="connsiteX5861" fmla="*/ 1050036 w 7573213"/>
                  <a:gd name="connsiteY5861" fmla="*/ 3813962 h 5227624"/>
                  <a:gd name="connsiteX5862" fmla="*/ 1049274 w 7573213"/>
                  <a:gd name="connsiteY5862" fmla="*/ 3811524 h 5227624"/>
                  <a:gd name="connsiteX5863" fmla="*/ 1047597 w 7573213"/>
                  <a:gd name="connsiteY5863" fmla="*/ 3811219 h 5227624"/>
                  <a:gd name="connsiteX5864" fmla="*/ 1041197 w 7573213"/>
                  <a:gd name="connsiteY5864" fmla="*/ 3813277 h 5227624"/>
                  <a:gd name="connsiteX5865" fmla="*/ 1041044 w 7573213"/>
                  <a:gd name="connsiteY5865" fmla="*/ 3815563 h 5227624"/>
                  <a:gd name="connsiteX5866" fmla="*/ 1043864 w 7573213"/>
                  <a:gd name="connsiteY5866" fmla="*/ 3818078 h 5227624"/>
                  <a:gd name="connsiteX5867" fmla="*/ 1046683 w 7573213"/>
                  <a:gd name="connsiteY5867" fmla="*/ 3822878 h 5227624"/>
                  <a:gd name="connsiteX5868" fmla="*/ 1049579 w 7573213"/>
                  <a:gd name="connsiteY5868" fmla="*/ 3825392 h 5227624"/>
                  <a:gd name="connsiteX5869" fmla="*/ 1058494 w 7573213"/>
                  <a:gd name="connsiteY5869" fmla="*/ 3829431 h 5227624"/>
                  <a:gd name="connsiteX5870" fmla="*/ 1064971 w 7573213"/>
                  <a:gd name="connsiteY5870" fmla="*/ 3828364 h 5227624"/>
                  <a:gd name="connsiteX5871" fmla="*/ 1067257 w 7573213"/>
                  <a:gd name="connsiteY5871" fmla="*/ 3829279 h 5227624"/>
                  <a:gd name="connsiteX5872" fmla="*/ 1059942 w 7573213"/>
                  <a:gd name="connsiteY5872" fmla="*/ 3831946 h 5227624"/>
                  <a:gd name="connsiteX5873" fmla="*/ 1059256 w 7573213"/>
                  <a:gd name="connsiteY5873" fmla="*/ 3835070 h 5227624"/>
                  <a:gd name="connsiteX5874" fmla="*/ 1057046 w 7573213"/>
                  <a:gd name="connsiteY5874" fmla="*/ 3833546 h 5227624"/>
                  <a:gd name="connsiteX5875" fmla="*/ 1050646 w 7573213"/>
                  <a:gd name="connsiteY5875" fmla="*/ 3831031 h 5227624"/>
                  <a:gd name="connsiteX5876" fmla="*/ 1046531 w 7573213"/>
                  <a:gd name="connsiteY5876" fmla="*/ 3830650 h 5227624"/>
                  <a:gd name="connsiteX5877" fmla="*/ 1044321 w 7573213"/>
                  <a:gd name="connsiteY5877" fmla="*/ 3829050 h 5227624"/>
                  <a:gd name="connsiteX5878" fmla="*/ 1043407 w 7573213"/>
                  <a:gd name="connsiteY5878" fmla="*/ 3827297 h 5227624"/>
                  <a:gd name="connsiteX5879" fmla="*/ 1043026 w 7573213"/>
                  <a:gd name="connsiteY5879" fmla="*/ 3824935 h 5227624"/>
                  <a:gd name="connsiteX5880" fmla="*/ 1042187 w 7573213"/>
                  <a:gd name="connsiteY5880" fmla="*/ 3823640 h 5227624"/>
                  <a:gd name="connsiteX5881" fmla="*/ 1040130 w 7573213"/>
                  <a:gd name="connsiteY5881" fmla="*/ 3825698 h 5227624"/>
                  <a:gd name="connsiteX5882" fmla="*/ 1041044 w 7573213"/>
                  <a:gd name="connsiteY5882" fmla="*/ 3832327 h 5227624"/>
                  <a:gd name="connsiteX5883" fmla="*/ 1041578 w 7573213"/>
                  <a:gd name="connsiteY5883" fmla="*/ 3839033 h 5227624"/>
                  <a:gd name="connsiteX5884" fmla="*/ 1039901 w 7573213"/>
                  <a:gd name="connsiteY5884" fmla="*/ 3850310 h 5227624"/>
                  <a:gd name="connsiteX5885" fmla="*/ 1033729 w 7573213"/>
                  <a:gd name="connsiteY5885" fmla="*/ 3858768 h 5227624"/>
                  <a:gd name="connsiteX5886" fmla="*/ 1031596 w 7573213"/>
                  <a:gd name="connsiteY5886" fmla="*/ 3860749 h 5227624"/>
                  <a:gd name="connsiteX5887" fmla="*/ 1029919 w 7573213"/>
                  <a:gd name="connsiteY5887" fmla="*/ 3861207 h 5227624"/>
                  <a:gd name="connsiteX5888" fmla="*/ 1028243 w 7573213"/>
                  <a:gd name="connsiteY5888" fmla="*/ 3861207 h 5227624"/>
                  <a:gd name="connsiteX5889" fmla="*/ 1026338 w 7573213"/>
                  <a:gd name="connsiteY5889" fmla="*/ 3863188 h 5227624"/>
                  <a:gd name="connsiteX5890" fmla="*/ 1021461 w 7573213"/>
                  <a:gd name="connsiteY5890" fmla="*/ 3863950 h 5227624"/>
                  <a:gd name="connsiteX5891" fmla="*/ 1019022 w 7573213"/>
                  <a:gd name="connsiteY5891" fmla="*/ 3860368 h 5227624"/>
                  <a:gd name="connsiteX5892" fmla="*/ 1016965 w 7573213"/>
                  <a:gd name="connsiteY5892" fmla="*/ 3859454 h 5227624"/>
                  <a:gd name="connsiteX5893" fmla="*/ 1022375 w 7573213"/>
                  <a:gd name="connsiteY5893" fmla="*/ 3871875 h 5227624"/>
                  <a:gd name="connsiteX5894" fmla="*/ 1023671 w 7573213"/>
                  <a:gd name="connsiteY5894" fmla="*/ 3873094 h 5227624"/>
                  <a:gd name="connsiteX5895" fmla="*/ 1024890 w 7573213"/>
                  <a:gd name="connsiteY5895" fmla="*/ 3876142 h 5227624"/>
                  <a:gd name="connsiteX5896" fmla="*/ 1026185 w 7573213"/>
                  <a:gd name="connsiteY5896" fmla="*/ 3877894 h 5227624"/>
                  <a:gd name="connsiteX5897" fmla="*/ 1030986 w 7573213"/>
                  <a:gd name="connsiteY5897" fmla="*/ 3886581 h 5227624"/>
                  <a:gd name="connsiteX5898" fmla="*/ 1036320 w 7573213"/>
                  <a:gd name="connsiteY5898" fmla="*/ 3889858 h 5227624"/>
                  <a:gd name="connsiteX5899" fmla="*/ 1038530 w 7573213"/>
                  <a:gd name="connsiteY5899" fmla="*/ 3889477 h 5227624"/>
                  <a:gd name="connsiteX5900" fmla="*/ 1039901 w 7573213"/>
                  <a:gd name="connsiteY5900" fmla="*/ 3889020 h 5227624"/>
                  <a:gd name="connsiteX5901" fmla="*/ 1040739 w 7573213"/>
                  <a:gd name="connsiteY5901" fmla="*/ 3887953 h 5227624"/>
                  <a:gd name="connsiteX5902" fmla="*/ 1041806 w 7573213"/>
                  <a:gd name="connsiteY5902" fmla="*/ 3887648 h 5227624"/>
                  <a:gd name="connsiteX5903" fmla="*/ 1039292 w 7573213"/>
                  <a:gd name="connsiteY5903" fmla="*/ 3893668 h 5227624"/>
                  <a:gd name="connsiteX5904" fmla="*/ 1039825 w 7573213"/>
                  <a:gd name="connsiteY5904" fmla="*/ 3894963 h 5227624"/>
                  <a:gd name="connsiteX5905" fmla="*/ 1041273 w 7573213"/>
                  <a:gd name="connsiteY5905" fmla="*/ 3895649 h 5227624"/>
                  <a:gd name="connsiteX5906" fmla="*/ 1043787 w 7573213"/>
                  <a:gd name="connsiteY5906" fmla="*/ 3895497 h 5227624"/>
                  <a:gd name="connsiteX5907" fmla="*/ 1045769 w 7573213"/>
                  <a:gd name="connsiteY5907" fmla="*/ 3894658 h 5227624"/>
                  <a:gd name="connsiteX5908" fmla="*/ 1047826 w 7573213"/>
                  <a:gd name="connsiteY5908" fmla="*/ 3896487 h 5227624"/>
                  <a:gd name="connsiteX5909" fmla="*/ 1048664 w 7573213"/>
                  <a:gd name="connsiteY5909" fmla="*/ 3898163 h 5227624"/>
                  <a:gd name="connsiteX5910" fmla="*/ 1044168 w 7573213"/>
                  <a:gd name="connsiteY5910" fmla="*/ 3899535 h 5227624"/>
                  <a:gd name="connsiteX5911" fmla="*/ 1042187 w 7573213"/>
                  <a:gd name="connsiteY5911" fmla="*/ 3899611 h 5227624"/>
                  <a:gd name="connsiteX5912" fmla="*/ 1040816 w 7573213"/>
                  <a:gd name="connsiteY5912" fmla="*/ 3899459 h 5227624"/>
                  <a:gd name="connsiteX5913" fmla="*/ 1029843 w 7573213"/>
                  <a:gd name="connsiteY5913" fmla="*/ 3887038 h 5227624"/>
                  <a:gd name="connsiteX5914" fmla="*/ 1030452 w 7573213"/>
                  <a:gd name="connsiteY5914" fmla="*/ 3889705 h 5227624"/>
                  <a:gd name="connsiteX5915" fmla="*/ 1034491 w 7573213"/>
                  <a:gd name="connsiteY5915" fmla="*/ 3895420 h 5227624"/>
                  <a:gd name="connsiteX5916" fmla="*/ 1038453 w 7573213"/>
                  <a:gd name="connsiteY5916" fmla="*/ 3903040 h 5227624"/>
                  <a:gd name="connsiteX5917" fmla="*/ 1038072 w 7573213"/>
                  <a:gd name="connsiteY5917" fmla="*/ 3905022 h 5227624"/>
                  <a:gd name="connsiteX5918" fmla="*/ 1038682 w 7573213"/>
                  <a:gd name="connsiteY5918" fmla="*/ 3906850 h 5227624"/>
                  <a:gd name="connsiteX5919" fmla="*/ 1041654 w 7573213"/>
                  <a:gd name="connsiteY5919" fmla="*/ 3907003 h 5227624"/>
                  <a:gd name="connsiteX5920" fmla="*/ 1047140 w 7573213"/>
                  <a:gd name="connsiteY5920" fmla="*/ 3909441 h 5227624"/>
                  <a:gd name="connsiteX5921" fmla="*/ 1047597 w 7573213"/>
                  <a:gd name="connsiteY5921" fmla="*/ 3911041 h 5227624"/>
                  <a:gd name="connsiteX5922" fmla="*/ 1047140 w 7573213"/>
                  <a:gd name="connsiteY5922" fmla="*/ 3912108 h 5227624"/>
                  <a:gd name="connsiteX5923" fmla="*/ 1041654 w 7573213"/>
                  <a:gd name="connsiteY5923" fmla="*/ 3909441 h 5227624"/>
                  <a:gd name="connsiteX5924" fmla="*/ 1039977 w 7573213"/>
                  <a:gd name="connsiteY5924" fmla="*/ 3909822 h 5227624"/>
                  <a:gd name="connsiteX5925" fmla="*/ 1042797 w 7573213"/>
                  <a:gd name="connsiteY5925" fmla="*/ 3912565 h 5227624"/>
                  <a:gd name="connsiteX5926" fmla="*/ 1044016 w 7573213"/>
                  <a:gd name="connsiteY5926" fmla="*/ 3914623 h 5227624"/>
                  <a:gd name="connsiteX5927" fmla="*/ 1049045 w 7573213"/>
                  <a:gd name="connsiteY5927" fmla="*/ 3919804 h 5227624"/>
                  <a:gd name="connsiteX5928" fmla="*/ 1050646 w 7573213"/>
                  <a:gd name="connsiteY5928" fmla="*/ 3922395 h 5227624"/>
                  <a:gd name="connsiteX5929" fmla="*/ 1051331 w 7573213"/>
                  <a:gd name="connsiteY5929" fmla="*/ 3924833 h 5227624"/>
                  <a:gd name="connsiteX5930" fmla="*/ 1052627 w 7573213"/>
                  <a:gd name="connsiteY5930" fmla="*/ 3927653 h 5227624"/>
                  <a:gd name="connsiteX5931" fmla="*/ 1054608 w 7573213"/>
                  <a:gd name="connsiteY5931" fmla="*/ 3929482 h 5227624"/>
                  <a:gd name="connsiteX5932" fmla="*/ 1058266 w 7573213"/>
                  <a:gd name="connsiteY5932" fmla="*/ 3929406 h 5227624"/>
                  <a:gd name="connsiteX5933" fmla="*/ 1061771 w 7573213"/>
                  <a:gd name="connsiteY5933" fmla="*/ 3930548 h 5227624"/>
                  <a:gd name="connsiteX5934" fmla="*/ 1065581 w 7573213"/>
                  <a:gd name="connsiteY5934" fmla="*/ 3932378 h 5227624"/>
                  <a:gd name="connsiteX5935" fmla="*/ 1069619 w 7573213"/>
                  <a:gd name="connsiteY5935" fmla="*/ 3934663 h 5227624"/>
                  <a:gd name="connsiteX5936" fmla="*/ 1068553 w 7573213"/>
                  <a:gd name="connsiteY5936" fmla="*/ 3935654 h 5227624"/>
                  <a:gd name="connsiteX5937" fmla="*/ 1067257 w 7573213"/>
                  <a:gd name="connsiteY5937" fmla="*/ 3936111 h 5227624"/>
                  <a:gd name="connsiteX5938" fmla="*/ 1058037 w 7573213"/>
                  <a:gd name="connsiteY5938" fmla="*/ 3931768 h 5227624"/>
                  <a:gd name="connsiteX5939" fmla="*/ 1056437 w 7573213"/>
                  <a:gd name="connsiteY5939" fmla="*/ 3931539 h 5227624"/>
                  <a:gd name="connsiteX5940" fmla="*/ 1057809 w 7573213"/>
                  <a:gd name="connsiteY5940" fmla="*/ 3933444 h 5227624"/>
                  <a:gd name="connsiteX5941" fmla="*/ 1067409 w 7573213"/>
                  <a:gd name="connsiteY5941" fmla="*/ 3942283 h 5227624"/>
                  <a:gd name="connsiteX5942" fmla="*/ 1080669 w 7573213"/>
                  <a:gd name="connsiteY5942" fmla="*/ 3952494 h 5227624"/>
                  <a:gd name="connsiteX5943" fmla="*/ 1089812 w 7573213"/>
                  <a:gd name="connsiteY5943" fmla="*/ 3962629 h 5227624"/>
                  <a:gd name="connsiteX5944" fmla="*/ 1092022 w 7573213"/>
                  <a:gd name="connsiteY5944" fmla="*/ 3967277 h 5227624"/>
                  <a:gd name="connsiteX5945" fmla="*/ 1100023 w 7573213"/>
                  <a:gd name="connsiteY5945" fmla="*/ 3973525 h 5227624"/>
                  <a:gd name="connsiteX5946" fmla="*/ 1103909 w 7573213"/>
                  <a:gd name="connsiteY5946" fmla="*/ 3977412 h 5227624"/>
                  <a:gd name="connsiteX5947" fmla="*/ 1107110 w 7573213"/>
                  <a:gd name="connsiteY5947" fmla="*/ 3983736 h 5227624"/>
                  <a:gd name="connsiteX5948" fmla="*/ 1110996 w 7573213"/>
                  <a:gd name="connsiteY5948" fmla="*/ 3987165 h 5227624"/>
                  <a:gd name="connsiteX5949" fmla="*/ 1120064 w 7573213"/>
                  <a:gd name="connsiteY5949" fmla="*/ 3995395 h 5227624"/>
                  <a:gd name="connsiteX5950" fmla="*/ 1121207 w 7573213"/>
                  <a:gd name="connsiteY5950" fmla="*/ 3998062 h 5227624"/>
                  <a:gd name="connsiteX5951" fmla="*/ 1131798 w 7573213"/>
                  <a:gd name="connsiteY5951" fmla="*/ 4007053 h 5227624"/>
                  <a:gd name="connsiteX5952" fmla="*/ 1136066 w 7573213"/>
                  <a:gd name="connsiteY5952" fmla="*/ 4012159 h 5227624"/>
                  <a:gd name="connsiteX5953" fmla="*/ 1136218 w 7573213"/>
                  <a:gd name="connsiteY5953" fmla="*/ 4016426 h 5227624"/>
                  <a:gd name="connsiteX5954" fmla="*/ 1136980 w 7573213"/>
                  <a:gd name="connsiteY5954" fmla="*/ 4017493 h 5227624"/>
                  <a:gd name="connsiteX5955" fmla="*/ 1137742 w 7573213"/>
                  <a:gd name="connsiteY5955" fmla="*/ 4019474 h 5227624"/>
                  <a:gd name="connsiteX5956" fmla="*/ 1140562 w 7573213"/>
                  <a:gd name="connsiteY5956" fmla="*/ 4023665 h 5227624"/>
                  <a:gd name="connsiteX5957" fmla="*/ 1143381 w 7573213"/>
                  <a:gd name="connsiteY5957" fmla="*/ 4027094 h 5227624"/>
                  <a:gd name="connsiteX5958" fmla="*/ 1144753 w 7573213"/>
                  <a:gd name="connsiteY5958" fmla="*/ 4028161 h 5227624"/>
                  <a:gd name="connsiteX5959" fmla="*/ 1145362 w 7573213"/>
                  <a:gd name="connsiteY5959" fmla="*/ 4028999 h 5227624"/>
                  <a:gd name="connsiteX5960" fmla="*/ 1146277 w 7573213"/>
                  <a:gd name="connsiteY5960" fmla="*/ 4030218 h 5227624"/>
                  <a:gd name="connsiteX5961" fmla="*/ 1149020 w 7573213"/>
                  <a:gd name="connsiteY5961" fmla="*/ 4036390 h 5227624"/>
                  <a:gd name="connsiteX5962" fmla="*/ 1151611 w 7573213"/>
                  <a:gd name="connsiteY5962" fmla="*/ 4041343 h 5227624"/>
                  <a:gd name="connsiteX5963" fmla="*/ 1152677 w 7573213"/>
                  <a:gd name="connsiteY5963" fmla="*/ 4046830 h 5227624"/>
                  <a:gd name="connsiteX5964" fmla="*/ 1151687 w 7573213"/>
                  <a:gd name="connsiteY5964" fmla="*/ 4049573 h 5227624"/>
                  <a:gd name="connsiteX5965" fmla="*/ 1150696 w 7573213"/>
                  <a:gd name="connsiteY5965" fmla="*/ 4053154 h 5227624"/>
                  <a:gd name="connsiteX5966" fmla="*/ 1152373 w 7573213"/>
                  <a:gd name="connsiteY5966" fmla="*/ 4056964 h 5227624"/>
                  <a:gd name="connsiteX5967" fmla="*/ 1153973 w 7573213"/>
                  <a:gd name="connsiteY5967" fmla="*/ 4059936 h 5227624"/>
                  <a:gd name="connsiteX5968" fmla="*/ 1156944 w 7573213"/>
                  <a:gd name="connsiteY5968" fmla="*/ 4063289 h 5227624"/>
                  <a:gd name="connsiteX5969" fmla="*/ 1160679 w 7573213"/>
                  <a:gd name="connsiteY5969" fmla="*/ 4066794 h 5227624"/>
                  <a:gd name="connsiteX5970" fmla="*/ 1162202 w 7573213"/>
                  <a:gd name="connsiteY5970" fmla="*/ 4067327 h 5227624"/>
                  <a:gd name="connsiteX5971" fmla="*/ 1164641 w 7573213"/>
                  <a:gd name="connsiteY5971" fmla="*/ 4067480 h 5227624"/>
                  <a:gd name="connsiteX5972" fmla="*/ 1171042 w 7573213"/>
                  <a:gd name="connsiteY5972" fmla="*/ 4065803 h 5227624"/>
                  <a:gd name="connsiteX5973" fmla="*/ 1175385 w 7573213"/>
                  <a:gd name="connsiteY5973" fmla="*/ 4062603 h 5227624"/>
                  <a:gd name="connsiteX5974" fmla="*/ 1178052 w 7573213"/>
                  <a:gd name="connsiteY5974" fmla="*/ 4061689 h 5227624"/>
                  <a:gd name="connsiteX5975" fmla="*/ 1183539 w 7573213"/>
                  <a:gd name="connsiteY5975" fmla="*/ 4061003 h 5227624"/>
                  <a:gd name="connsiteX5976" fmla="*/ 1186129 w 7573213"/>
                  <a:gd name="connsiteY5976" fmla="*/ 4062146 h 5227624"/>
                  <a:gd name="connsiteX5977" fmla="*/ 1183843 w 7573213"/>
                  <a:gd name="connsiteY5977" fmla="*/ 4063746 h 5227624"/>
                  <a:gd name="connsiteX5978" fmla="*/ 1175309 w 7573213"/>
                  <a:gd name="connsiteY5978" fmla="*/ 4067480 h 5227624"/>
                  <a:gd name="connsiteX5979" fmla="*/ 1166165 w 7573213"/>
                  <a:gd name="connsiteY5979" fmla="*/ 4069080 h 5227624"/>
                  <a:gd name="connsiteX5980" fmla="*/ 1159459 w 7573213"/>
                  <a:gd name="connsiteY5980" fmla="*/ 4070528 h 5227624"/>
                  <a:gd name="connsiteX5981" fmla="*/ 1156411 w 7573213"/>
                  <a:gd name="connsiteY5981" fmla="*/ 4070909 h 5227624"/>
                  <a:gd name="connsiteX5982" fmla="*/ 1155649 w 7573213"/>
                  <a:gd name="connsiteY5982" fmla="*/ 4072128 h 5227624"/>
                  <a:gd name="connsiteX5983" fmla="*/ 1157630 w 7573213"/>
                  <a:gd name="connsiteY5983" fmla="*/ 4074567 h 5227624"/>
                  <a:gd name="connsiteX5984" fmla="*/ 1160297 w 7573213"/>
                  <a:gd name="connsiteY5984" fmla="*/ 4080891 h 5227624"/>
                  <a:gd name="connsiteX5985" fmla="*/ 1164946 w 7573213"/>
                  <a:gd name="connsiteY5985" fmla="*/ 4090035 h 5227624"/>
                  <a:gd name="connsiteX5986" fmla="*/ 1176604 w 7573213"/>
                  <a:gd name="connsiteY5986" fmla="*/ 4104056 h 5227624"/>
                  <a:gd name="connsiteX5987" fmla="*/ 1178128 w 7573213"/>
                  <a:gd name="connsiteY5987" fmla="*/ 4114800 h 5227624"/>
                  <a:gd name="connsiteX5988" fmla="*/ 1186967 w 7573213"/>
                  <a:gd name="connsiteY5988" fmla="*/ 4135984 h 5227624"/>
                  <a:gd name="connsiteX5989" fmla="*/ 1198169 w 7573213"/>
                  <a:gd name="connsiteY5989" fmla="*/ 4158767 h 5227624"/>
                  <a:gd name="connsiteX5990" fmla="*/ 1197635 w 7573213"/>
                  <a:gd name="connsiteY5990" fmla="*/ 4162577 h 5227624"/>
                  <a:gd name="connsiteX5991" fmla="*/ 1197712 w 7573213"/>
                  <a:gd name="connsiteY5991" fmla="*/ 4165854 h 5227624"/>
                  <a:gd name="connsiteX5992" fmla="*/ 1198093 w 7573213"/>
                  <a:gd name="connsiteY5992" fmla="*/ 4168598 h 5227624"/>
                  <a:gd name="connsiteX5993" fmla="*/ 1197407 w 7573213"/>
                  <a:gd name="connsiteY5993" fmla="*/ 4171036 h 5227624"/>
                  <a:gd name="connsiteX5994" fmla="*/ 1185519 w 7573213"/>
                  <a:gd name="connsiteY5994" fmla="*/ 4183380 h 5227624"/>
                  <a:gd name="connsiteX5995" fmla="*/ 1185215 w 7573213"/>
                  <a:gd name="connsiteY5995" fmla="*/ 4182161 h 5227624"/>
                  <a:gd name="connsiteX5996" fmla="*/ 1186434 w 7573213"/>
                  <a:gd name="connsiteY5996" fmla="*/ 4180561 h 5227624"/>
                  <a:gd name="connsiteX5997" fmla="*/ 1187043 w 7573213"/>
                  <a:gd name="connsiteY5997" fmla="*/ 4179189 h 5227624"/>
                  <a:gd name="connsiteX5998" fmla="*/ 1185215 w 7573213"/>
                  <a:gd name="connsiteY5998" fmla="*/ 4180103 h 5227624"/>
                  <a:gd name="connsiteX5999" fmla="*/ 1183386 w 7573213"/>
                  <a:gd name="connsiteY5999" fmla="*/ 4182771 h 5227624"/>
                  <a:gd name="connsiteX6000" fmla="*/ 1183386 w 7573213"/>
                  <a:gd name="connsiteY6000" fmla="*/ 4184980 h 5227624"/>
                  <a:gd name="connsiteX6001" fmla="*/ 1186358 w 7573213"/>
                  <a:gd name="connsiteY6001" fmla="*/ 4191991 h 5227624"/>
                  <a:gd name="connsiteX6002" fmla="*/ 1189482 w 7573213"/>
                  <a:gd name="connsiteY6002" fmla="*/ 4198163 h 5227624"/>
                  <a:gd name="connsiteX6003" fmla="*/ 1191082 w 7573213"/>
                  <a:gd name="connsiteY6003" fmla="*/ 4204411 h 5227624"/>
                  <a:gd name="connsiteX6004" fmla="*/ 1191539 w 7573213"/>
                  <a:gd name="connsiteY6004" fmla="*/ 4210355 h 5227624"/>
                  <a:gd name="connsiteX6005" fmla="*/ 1194587 w 7573213"/>
                  <a:gd name="connsiteY6005" fmla="*/ 4215079 h 5227624"/>
                  <a:gd name="connsiteX6006" fmla="*/ 1196340 w 7573213"/>
                  <a:gd name="connsiteY6006" fmla="*/ 4221785 h 5227624"/>
                  <a:gd name="connsiteX6007" fmla="*/ 1202664 w 7573213"/>
                  <a:gd name="connsiteY6007" fmla="*/ 4231767 h 5227624"/>
                  <a:gd name="connsiteX6008" fmla="*/ 1204341 w 7573213"/>
                  <a:gd name="connsiteY6008" fmla="*/ 4238168 h 5227624"/>
                  <a:gd name="connsiteX6009" fmla="*/ 1207922 w 7573213"/>
                  <a:gd name="connsiteY6009" fmla="*/ 4241673 h 5227624"/>
                  <a:gd name="connsiteX6010" fmla="*/ 1211428 w 7573213"/>
                  <a:gd name="connsiteY6010" fmla="*/ 4246398 h 5227624"/>
                  <a:gd name="connsiteX6011" fmla="*/ 1212037 w 7573213"/>
                  <a:gd name="connsiteY6011" fmla="*/ 4251198 h 5227624"/>
                  <a:gd name="connsiteX6012" fmla="*/ 1215771 w 7573213"/>
                  <a:gd name="connsiteY6012" fmla="*/ 4257904 h 5227624"/>
                  <a:gd name="connsiteX6013" fmla="*/ 1216304 w 7573213"/>
                  <a:gd name="connsiteY6013" fmla="*/ 4262781 h 5227624"/>
                  <a:gd name="connsiteX6014" fmla="*/ 1213866 w 7573213"/>
                  <a:gd name="connsiteY6014" fmla="*/ 4279621 h 5227624"/>
                  <a:gd name="connsiteX6015" fmla="*/ 1213942 w 7573213"/>
                  <a:gd name="connsiteY6015" fmla="*/ 4292194 h 5227624"/>
                  <a:gd name="connsiteX6016" fmla="*/ 1209980 w 7573213"/>
                  <a:gd name="connsiteY6016" fmla="*/ 4304310 h 5227624"/>
                  <a:gd name="connsiteX6017" fmla="*/ 1206627 w 7573213"/>
                  <a:gd name="connsiteY6017" fmla="*/ 4310634 h 5227624"/>
                  <a:gd name="connsiteX6018" fmla="*/ 1199617 w 7573213"/>
                  <a:gd name="connsiteY6018" fmla="*/ 4319778 h 5227624"/>
                  <a:gd name="connsiteX6019" fmla="*/ 1189711 w 7573213"/>
                  <a:gd name="connsiteY6019" fmla="*/ 4324883 h 5227624"/>
                  <a:gd name="connsiteX6020" fmla="*/ 1182776 w 7573213"/>
                  <a:gd name="connsiteY6020" fmla="*/ 4329684 h 5227624"/>
                  <a:gd name="connsiteX6021" fmla="*/ 1179500 w 7573213"/>
                  <a:gd name="connsiteY6021" fmla="*/ 4339514 h 5227624"/>
                  <a:gd name="connsiteX6022" fmla="*/ 1166012 w 7573213"/>
                  <a:gd name="connsiteY6022" fmla="*/ 4355592 h 5227624"/>
                  <a:gd name="connsiteX6023" fmla="*/ 1164183 w 7573213"/>
                  <a:gd name="connsiteY6023" fmla="*/ 4367937 h 5227624"/>
                  <a:gd name="connsiteX6024" fmla="*/ 1159383 w 7573213"/>
                  <a:gd name="connsiteY6024" fmla="*/ 4379062 h 5227624"/>
                  <a:gd name="connsiteX6025" fmla="*/ 1155573 w 7573213"/>
                  <a:gd name="connsiteY6025" fmla="*/ 4402531 h 5227624"/>
                  <a:gd name="connsiteX6026" fmla="*/ 1147496 w 7573213"/>
                  <a:gd name="connsiteY6026" fmla="*/ 4426458 h 5227624"/>
                  <a:gd name="connsiteX6027" fmla="*/ 1145286 w 7573213"/>
                  <a:gd name="connsiteY6027" fmla="*/ 4436898 h 5227624"/>
                  <a:gd name="connsiteX6028" fmla="*/ 1143457 w 7573213"/>
                  <a:gd name="connsiteY6028" fmla="*/ 4441622 h 5227624"/>
                  <a:gd name="connsiteX6029" fmla="*/ 1140790 w 7573213"/>
                  <a:gd name="connsiteY6029" fmla="*/ 4444975 h 5227624"/>
                  <a:gd name="connsiteX6030" fmla="*/ 1138885 w 7573213"/>
                  <a:gd name="connsiteY6030" fmla="*/ 4446880 h 5227624"/>
                  <a:gd name="connsiteX6031" fmla="*/ 1134999 w 7573213"/>
                  <a:gd name="connsiteY6031" fmla="*/ 4449394 h 5227624"/>
                  <a:gd name="connsiteX6032" fmla="*/ 1135761 w 7573213"/>
                  <a:gd name="connsiteY6032" fmla="*/ 4452671 h 5227624"/>
                  <a:gd name="connsiteX6033" fmla="*/ 1136828 w 7573213"/>
                  <a:gd name="connsiteY6033" fmla="*/ 4455490 h 5227624"/>
                  <a:gd name="connsiteX6034" fmla="*/ 1137742 w 7573213"/>
                  <a:gd name="connsiteY6034" fmla="*/ 4475912 h 5227624"/>
                  <a:gd name="connsiteX6035" fmla="*/ 1137666 w 7573213"/>
                  <a:gd name="connsiteY6035" fmla="*/ 4483761 h 5227624"/>
                  <a:gd name="connsiteX6036" fmla="*/ 1136142 w 7573213"/>
                  <a:gd name="connsiteY6036" fmla="*/ 4490390 h 5227624"/>
                  <a:gd name="connsiteX6037" fmla="*/ 1134694 w 7573213"/>
                  <a:gd name="connsiteY6037" fmla="*/ 4505325 h 5227624"/>
                  <a:gd name="connsiteX6038" fmla="*/ 1133932 w 7573213"/>
                  <a:gd name="connsiteY6038" fmla="*/ 4513936 h 5227624"/>
                  <a:gd name="connsiteX6039" fmla="*/ 1134389 w 7573213"/>
                  <a:gd name="connsiteY6039" fmla="*/ 4525137 h 5227624"/>
                  <a:gd name="connsiteX6040" fmla="*/ 1135989 w 7573213"/>
                  <a:gd name="connsiteY6040" fmla="*/ 4535043 h 5227624"/>
                  <a:gd name="connsiteX6041" fmla="*/ 1142771 w 7573213"/>
                  <a:gd name="connsiteY6041" fmla="*/ 4545711 h 5227624"/>
                  <a:gd name="connsiteX6042" fmla="*/ 1146277 w 7573213"/>
                  <a:gd name="connsiteY6042" fmla="*/ 4553636 h 5227624"/>
                  <a:gd name="connsiteX6043" fmla="*/ 1148334 w 7573213"/>
                  <a:gd name="connsiteY6043" fmla="*/ 4556455 h 5227624"/>
                  <a:gd name="connsiteX6044" fmla="*/ 1157478 w 7573213"/>
                  <a:gd name="connsiteY6044" fmla="*/ 4564838 h 5227624"/>
                  <a:gd name="connsiteX6045" fmla="*/ 1162431 w 7573213"/>
                  <a:gd name="connsiteY6045" fmla="*/ 4571772 h 5227624"/>
                  <a:gd name="connsiteX6046" fmla="*/ 1185062 w 7573213"/>
                  <a:gd name="connsiteY6046" fmla="*/ 4615663 h 5227624"/>
                  <a:gd name="connsiteX6047" fmla="*/ 1190015 w 7573213"/>
                  <a:gd name="connsiteY6047" fmla="*/ 4621911 h 5227624"/>
                  <a:gd name="connsiteX6048" fmla="*/ 1194435 w 7573213"/>
                  <a:gd name="connsiteY6048" fmla="*/ 4635475 h 5227624"/>
                  <a:gd name="connsiteX6049" fmla="*/ 1200912 w 7573213"/>
                  <a:gd name="connsiteY6049" fmla="*/ 4651248 h 5227624"/>
                  <a:gd name="connsiteX6050" fmla="*/ 1215999 w 7573213"/>
                  <a:gd name="connsiteY6050" fmla="*/ 4673575 h 5227624"/>
                  <a:gd name="connsiteX6051" fmla="*/ 1217904 w 7573213"/>
                  <a:gd name="connsiteY6051" fmla="*/ 4678909 h 5227624"/>
                  <a:gd name="connsiteX6052" fmla="*/ 1221181 w 7573213"/>
                  <a:gd name="connsiteY6052" fmla="*/ 4685310 h 5227624"/>
                  <a:gd name="connsiteX6053" fmla="*/ 1234668 w 7573213"/>
                  <a:gd name="connsiteY6053" fmla="*/ 4702379 h 5227624"/>
                  <a:gd name="connsiteX6054" fmla="*/ 1240155 w 7573213"/>
                  <a:gd name="connsiteY6054" fmla="*/ 4712818 h 5227624"/>
                  <a:gd name="connsiteX6055" fmla="*/ 1242594 w 7573213"/>
                  <a:gd name="connsiteY6055" fmla="*/ 4723028 h 5227624"/>
                  <a:gd name="connsiteX6056" fmla="*/ 1242365 w 7573213"/>
                  <a:gd name="connsiteY6056" fmla="*/ 4727220 h 5227624"/>
                  <a:gd name="connsiteX6057" fmla="*/ 1241374 w 7573213"/>
                  <a:gd name="connsiteY6057" fmla="*/ 4731868 h 5227624"/>
                  <a:gd name="connsiteX6058" fmla="*/ 1240003 w 7573213"/>
                  <a:gd name="connsiteY6058" fmla="*/ 4731334 h 5227624"/>
                  <a:gd name="connsiteX6059" fmla="*/ 1239241 w 7573213"/>
                  <a:gd name="connsiteY6059" fmla="*/ 4730268 h 5227624"/>
                  <a:gd name="connsiteX6060" fmla="*/ 1237793 w 7573213"/>
                  <a:gd name="connsiteY6060" fmla="*/ 4733773 h 5227624"/>
                  <a:gd name="connsiteX6061" fmla="*/ 1238631 w 7573213"/>
                  <a:gd name="connsiteY6061" fmla="*/ 4738268 h 5227624"/>
                  <a:gd name="connsiteX6062" fmla="*/ 1240612 w 7573213"/>
                  <a:gd name="connsiteY6062" fmla="*/ 4746498 h 5227624"/>
                  <a:gd name="connsiteX6063" fmla="*/ 1240536 w 7573213"/>
                  <a:gd name="connsiteY6063" fmla="*/ 4754347 h 5227624"/>
                  <a:gd name="connsiteX6064" fmla="*/ 1241450 w 7573213"/>
                  <a:gd name="connsiteY6064" fmla="*/ 4761128 h 5227624"/>
                  <a:gd name="connsiteX6065" fmla="*/ 1240917 w 7573213"/>
                  <a:gd name="connsiteY6065" fmla="*/ 4777664 h 5227624"/>
                  <a:gd name="connsiteX6066" fmla="*/ 1241603 w 7573213"/>
                  <a:gd name="connsiteY6066" fmla="*/ 4783836 h 5227624"/>
                  <a:gd name="connsiteX6067" fmla="*/ 1246479 w 7573213"/>
                  <a:gd name="connsiteY6067" fmla="*/ 4797933 h 5227624"/>
                  <a:gd name="connsiteX6068" fmla="*/ 1251966 w 7573213"/>
                  <a:gd name="connsiteY6068" fmla="*/ 4807687 h 5227624"/>
                  <a:gd name="connsiteX6069" fmla="*/ 1254633 w 7573213"/>
                  <a:gd name="connsiteY6069" fmla="*/ 4817745 h 5227624"/>
                  <a:gd name="connsiteX6070" fmla="*/ 1253947 w 7573213"/>
                  <a:gd name="connsiteY6070" fmla="*/ 4826432 h 5227624"/>
                  <a:gd name="connsiteX6071" fmla="*/ 1254099 w 7573213"/>
                  <a:gd name="connsiteY6071" fmla="*/ 4831004 h 5227624"/>
                  <a:gd name="connsiteX6072" fmla="*/ 1255700 w 7573213"/>
                  <a:gd name="connsiteY6072" fmla="*/ 4838167 h 5227624"/>
                  <a:gd name="connsiteX6073" fmla="*/ 1254938 w 7573213"/>
                  <a:gd name="connsiteY6073" fmla="*/ 4846015 h 5227624"/>
                  <a:gd name="connsiteX6074" fmla="*/ 1258291 w 7573213"/>
                  <a:gd name="connsiteY6074" fmla="*/ 4855617 h 5227624"/>
                  <a:gd name="connsiteX6075" fmla="*/ 1259662 w 7573213"/>
                  <a:gd name="connsiteY6075" fmla="*/ 4870399 h 5227624"/>
                  <a:gd name="connsiteX6076" fmla="*/ 1264691 w 7573213"/>
                  <a:gd name="connsiteY6076" fmla="*/ 4874819 h 5227624"/>
                  <a:gd name="connsiteX6077" fmla="*/ 1266368 w 7573213"/>
                  <a:gd name="connsiteY6077" fmla="*/ 4878248 h 5227624"/>
                  <a:gd name="connsiteX6078" fmla="*/ 1267282 w 7573213"/>
                  <a:gd name="connsiteY6078" fmla="*/ 4881982 h 5227624"/>
                  <a:gd name="connsiteX6079" fmla="*/ 1265758 w 7573213"/>
                  <a:gd name="connsiteY6079" fmla="*/ 4884801 h 5227624"/>
                  <a:gd name="connsiteX6080" fmla="*/ 1266139 w 7573213"/>
                  <a:gd name="connsiteY6080" fmla="*/ 4889678 h 5227624"/>
                  <a:gd name="connsiteX6081" fmla="*/ 1269339 w 7573213"/>
                  <a:gd name="connsiteY6081" fmla="*/ 4898288 h 5227624"/>
                  <a:gd name="connsiteX6082" fmla="*/ 1272083 w 7573213"/>
                  <a:gd name="connsiteY6082" fmla="*/ 4909871 h 5227624"/>
                  <a:gd name="connsiteX6083" fmla="*/ 1274140 w 7573213"/>
                  <a:gd name="connsiteY6083" fmla="*/ 4914443 h 5227624"/>
                  <a:gd name="connsiteX6084" fmla="*/ 1288847 w 7573213"/>
                  <a:gd name="connsiteY6084" fmla="*/ 4938446 h 5227624"/>
                  <a:gd name="connsiteX6085" fmla="*/ 1295476 w 7573213"/>
                  <a:gd name="connsiteY6085" fmla="*/ 4946219 h 5227624"/>
                  <a:gd name="connsiteX6086" fmla="*/ 1299972 w 7573213"/>
                  <a:gd name="connsiteY6086" fmla="*/ 4949495 h 5227624"/>
                  <a:gd name="connsiteX6087" fmla="*/ 1312697 w 7573213"/>
                  <a:gd name="connsiteY6087" fmla="*/ 4962144 h 5227624"/>
                  <a:gd name="connsiteX6088" fmla="*/ 1317117 w 7573213"/>
                  <a:gd name="connsiteY6088" fmla="*/ 4965573 h 5227624"/>
                  <a:gd name="connsiteX6089" fmla="*/ 1318336 w 7573213"/>
                  <a:gd name="connsiteY6089" fmla="*/ 4966564 h 5227624"/>
                  <a:gd name="connsiteX6090" fmla="*/ 1328394 w 7573213"/>
                  <a:gd name="connsiteY6090" fmla="*/ 4981880 h 5227624"/>
                  <a:gd name="connsiteX6091" fmla="*/ 1336548 w 7573213"/>
                  <a:gd name="connsiteY6091" fmla="*/ 4998339 h 5227624"/>
                  <a:gd name="connsiteX6092" fmla="*/ 1345844 w 7573213"/>
                  <a:gd name="connsiteY6092" fmla="*/ 5027600 h 5227624"/>
                  <a:gd name="connsiteX6093" fmla="*/ 1351864 w 7573213"/>
                  <a:gd name="connsiteY6093" fmla="*/ 5042078 h 5227624"/>
                  <a:gd name="connsiteX6094" fmla="*/ 1364742 w 7573213"/>
                  <a:gd name="connsiteY6094" fmla="*/ 5066310 h 5227624"/>
                  <a:gd name="connsiteX6095" fmla="*/ 1374877 w 7573213"/>
                  <a:gd name="connsiteY6095" fmla="*/ 5081702 h 5227624"/>
                  <a:gd name="connsiteX6096" fmla="*/ 1383564 w 7573213"/>
                  <a:gd name="connsiteY6096" fmla="*/ 5093284 h 5227624"/>
                  <a:gd name="connsiteX6097" fmla="*/ 1385392 w 7573213"/>
                  <a:gd name="connsiteY6097" fmla="*/ 5096942 h 5227624"/>
                  <a:gd name="connsiteX6098" fmla="*/ 1389279 w 7573213"/>
                  <a:gd name="connsiteY6098" fmla="*/ 5113173 h 5227624"/>
                  <a:gd name="connsiteX6099" fmla="*/ 1390040 w 7573213"/>
                  <a:gd name="connsiteY6099" fmla="*/ 5119421 h 5227624"/>
                  <a:gd name="connsiteX6100" fmla="*/ 1389812 w 7573213"/>
                  <a:gd name="connsiteY6100" fmla="*/ 5129479 h 5227624"/>
                  <a:gd name="connsiteX6101" fmla="*/ 1386992 w 7573213"/>
                  <a:gd name="connsiteY6101" fmla="*/ 5135728 h 5227624"/>
                  <a:gd name="connsiteX6102" fmla="*/ 1382039 w 7573213"/>
                  <a:gd name="connsiteY6102" fmla="*/ 5139919 h 5227624"/>
                  <a:gd name="connsiteX6103" fmla="*/ 1378610 w 7573213"/>
                  <a:gd name="connsiteY6103" fmla="*/ 5140986 h 5227624"/>
                  <a:gd name="connsiteX6104" fmla="*/ 1375867 w 7573213"/>
                  <a:gd name="connsiteY6104" fmla="*/ 5138166 h 5227624"/>
                  <a:gd name="connsiteX6105" fmla="*/ 1373200 w 7573213"/>
                  <a:gd name="connsiteY6105" fmla="*/ 5139995 h 5227624"/>
                  <a:gd name="connsiteX6106" fmla="*/ 1371448 w 7573213"/>
                  <a:gd name="connsiteY6106" fmla="*/ 5143195 h 5227624"/>
                  <a:gd name="connsiteX6107" fmla="*/ 1372514 w 7573213"/>
                  <a:gd name="connsiteY6107" fmla="*/ 5148987 h 5227624"/>
                  <a:gd name="connsiteX6108" fmla="*/ 1375562 w 7573213"/>
                  <a:gd name="connsiteY6108" fmla="*/ 5152644 h 5227624"/>
                  <a:gd name="connsiteX6109" fmla="*/ 1376934 w 7573213"/>
                  <a:gd name="connsiteY6109" fmla="*/ 5157140 h 5227624"/>
                  <a:gd name="connsiteX6110" fmla="*/ 1380134 w 7573213"/>
                  <a:gd name="connsiteY6110" fmla="*/ 5159502 h 5227624"/>
                  <a:gd name="connsiteX6111" fmla="*/ 1383258 w 7573213"/>
                  <a:gd name="connsiteY6111" fmla="*/ 5165979 h 5227624"/>
                  <a:gd name="connsiteX6112" fmla="*/ 1387374 w 7573213"/>
                  <a:gd name="connsiteY6112" fmla="*/ 5168723 h 5227624"/>
                  <a:gd name="connsiteX6113" fmla="*/ 1389202 w 7573213"/>
                  <a:gd name="connsiteY6113" fmla="*/ 5172761 h 5227624"/>
                  <a:gd name="connsiteX6114" fmla="*/ 1394003 w 7573213"/>
                  <a:gd name="connsiteY6114" fmla="*/ 5181448 h 5227624"/>
                  <a:gd name="connsiteX6115" fmla="*/ 1394917 w 7573213"/>
                  <a:gd name="connsiteY6115" fmla="*/ 5184877 h 5227624"/>
                  <a:gd name="connsiteX6116" fmla="*/ 1395222 w 7573213"/>
                  <a:gd name="connsiteY6116" fmla="*/ 5188763 h 5227624"/>
                  <a:gd name="connsiteX6117" fmla="*/ 1390955 w 7573213"/>
                  <a:gd name="connsiteY6117" fmla="*/ 5191049 h 5227624"/>
                  <a:gd name="connsiteX6118" fmla="*/ 1390117 w 7573213"/>
                  <a:gd name="connsiteY6118" fmla="*/ 5196840 h 5227624"/>
                  <a:gd name="connsiteX6119" fmla="*/ 1390878 w 7573213"/>
                  <a:gd name="connsiteY6119" fmla="*/ 5201793 h 5227624"/>
                  <a:gd name="connsiteX6120" fmla="*/ 1393089 w 7573213"/>
                  <a:gd name="connsiteY6120" fmla="*/ 5206441 h 5227624"/>
                  <a:gd name="connsiteX6121" fmla="*/ 1395069 w 7573213"/>
                  <a:gd name="connsiteY6121" fmla="*/ 5208651 h 5227624"/>
                  <a:gd name="connsiteX6122" fmla="*/ 1395146 w 7573213"/>
                  <a:gd name="connsiteY6122" fmla="*/ 5200879 h 5227624"/>
                  <a:gd name="connsiteX6123" fmla="*/ 1396593 w 7573213"/>
                  <a:gd name="connsiteY6123" fmla="*/ 5198364 h 5227624"/>
                  <a:gd name="connsiteX6124" fmla="*/ 1397889 w 7573213"/>
                  <a:gd name="connsiteY6124" fmla="*/ 5197373 h 5227624"/>
                  <a:gd name="connsiteX6125" fmla="*/ 1400632 w 7573213"/>
                  <a:gd name="connsiteY6125" fmla="*/ 5196993 h 5227624"/>
                  <a:gd name="connsiteX6126" fmla="*/ 1404671 w 7573213"/>
                  <a:gd name="connsiteY6126" fmla="*/ 5196764 h 5227624"/>
                  <a:gd name="connsiteX6127" fmla="*/ 1406347 w 7573213"/>
                  <a:gd name="connsiteY6127" fmla="*/ 5197145 h 5227624"/>
                  <a:gd name="connsiteX6128" fmla="*/ 1408557 w 7573213"/>
                  <a:gd name="connsiteY6128" fmla="*/ 5198288 h 5227624"/>
                  <a:gd name="connsiteX6129" fmla="*/ 1409243 w 7573213"/>
                  <a:gd name="connsiteY6129" fmla="*/ 5201793 h 5227624"/>
                  <a:gd name="connsiteX6130" fmla="*/ 1409395 w 7573213"/>
                  <a:gd name="connsiteY6130" fmla="*/ 5204613 h 5227624"/>
                  <a:gd name="connsiteX6131" fmla="*/ 1409167 w 7573213"/>
                  <a:gd name="connsiteY6131" fmla="*/ 5206441 h 5227624"/>
                  <a:gd name="connsiteX6132" fmla="*/ 1409471 w 7573213"/>
                  <a:gd name="connsiteY6132" fmla="*/ 5209337 h 5227624"/>
                  <a:gd name="connsiteX6133" fmla="*/ 1412214 w 7573213"/>
                  <a:gd name="connsiteY6133" fmla="*/ 5209261 h 5227624"/>
                  <a:gd name="connsiteX6134" fmla="*/ 1414119 w 7573213"/>
                  <a:gd name="connsiteY6134" fmla="*/ 5208499 h 5227624"/>
                  <a:gd name="connsiteX6135" fmla="*/ 1419759 w 7573213"/>
                  <a:gd name="connsiteY6135" fmla="*/ 5208803 h 5227624"/>
                  <a:gd name="connsiteX6136" fmla="*/ 1421739 w 7573213"/>
                  <a:gd name="connsiteY6136" fmla="*/ 5211699 h 5227624"/>
                  <a:gd name="connsiteX6137" fmla="*/ 1425474 w 7573213"/>
                  <a:gd name="connsiteY6137" fmla="*/ 5211471 h 5227624"/>
                  <a:gd name="connsiteX6138" fmla="*/ 1426845 w 7573213"/>
                  <a:gd name="connsiteY6138" fmla="*/ 5212538 h 5227624"/>
                  <a:gd name="connsiteX6139" fmla="*/ 1428826 w 7573213"/>
                  <a:gd name="connsiteY6139" fmla="*/ 5214900 h 5227624"/>
                  <a:gd name="connsiteX6140" fmla="*/ 1428521 w 7573213"/>
                  <a:gd name="connsiteY6140" fmla="*/ 5218328 h 5227624"/>
                  <a:gd name="connsiteX6141" fmla="*/ 1427531 w 7573213"/>
                  <a:gd name="connsiteY6141" fmla="*/ 5220233 h 5227624"/>
                  <a:gd name="connsiteX6142" fmla="*/ 1431189 w 7573213"/>
                  <a:gd name="connsiteY6142" fmla="*/ 5219853 h 5227624"/>
                  <a:gd name="connsiteX6143" fmla="*/ 1440637 w 7573213"/>
                  <a:gd name="connsiteY6143" fmla="*/ 5226254 h 5227624"/>
                  <a:gd name="connsiteX6144" fmla="*/ 1448943 w 7573213"/>
                  <a:gd name="connsiteY6144" fmla="*/ 5226330 h 5227624"/>
                  <a:gd name="connsiteX6145" fmla="*/ 1451915 w 7573213"/>
                  <a:gd name="connsiteY6145" fmla="*/ 5227168 h 5227624"/>
                  <a:gd name="connsiteX6146" fmla="*/ 1455496 w 7573213"/>
                  <a:gd name="connsiteY6146" fmla="*/ 5227625 h 5227624"/>
                  <a:gd name="connsiteX6147" fmla="*/ 1471574 w 7573213"/>
                  <a:gd name="connsiteY6147" fmla="*/ 5215585 h 5227624"/>
                  <a:gd name="connsiteX6148" fmla="*/ 1475308 w 7573213"/>
                  <a:gd name="connsiteY6148" fmla="*/ 5213680 h 5227624"/>
                  <a:gd name="connsiteX6149" fmla="*/ 1484757 w 7573213"/>
                  <a:gd name="connsiteY6149" fmla="*/ 5212613 h 5227624"/>
                  <a:gd name="connsiteX6150" fmla="*/ 1488948 w 7573213"/>
                  <a:gd name="connsiteY6150" fmla="*/ 5210328 h 5227624"/>
                  <a:gd name="connsiteX6151" fmla="*/ 1493139 w 7573213"/>
                  <a:gd name="connsiteY6151" fmla="*/ 5209489 h 5227624"/>
                  <a:gd name="connsiteX6152" fmla="*/ 1495806 w 7573213"/>
                  <a:gd name="connsiteY6152" fmla="*/ 5209413 h 5227624"/>
                  <a:gd name="connsiteX6153" fmla="*/ 1503197 w 7573213"/>
                  <a:gd name="connsiteY6153" fmla="*/ 5211242 h 5227624"/>
                  <a:gd name="connsiteX6154" fmla="*/ 1507083 w 7573213"/>
                  <a:gd name="connsiteY6154" fmla="*/ 5211242 h 5227624"/>
                  <a:gd name="connsiteX6155" fmla="*/ 1514932 w 7573213"/>
                  <a:gd name="connsiteY6155" fmla="*/ 5209794 h 5227624"/>
                  <a:gd name="connsiteX6156" fmla="*/ 1524076 w 7573213"/>
                  <a:gd name="connsiteY6156" fmla="*/ 5209794 h 5227624"/>
                  <a:gd name="connsiteX6157" fmla="*/ 1541754 w 7573213"/>
                  <a:gd name="connsiteY6157" fmla="*/ 5196612 h 5227624"/>
                  <a:gd name="connsiteX6158" fmla="*/ 1548308 w 7573213"/>
                  <a:gd name="connsiteY6158" fmla="*/ 5196002 h 5227624"/>
                  <a:gd name="connsiteX6159" fmla="*/ 1553718 w 7573213"/>
                  <a:gd name="connsiteY6159" fmla="*/ 5194097 h 5227624"/>
                  <a:gd name="connsiteX6160" fmla="*/ 1560804 w 7573213"/>
                  <a:gd name="connsiteY6160" fmla="*/ 5194097 h 5227624"/>
                  <a:gd name="connsiteX6161" fmla="*/ 1568120 w 7573213"/>
                  <a:gd name="connsiteY6161" fmla="*/ 5196383 h 5227624"/>
                  <a:gd name="connsiteX6162" fmla="*/ 1581378 w 7573213"/>
                  <a:gd name="connsiteY6162" fmla="*/ 5197145 h 5227624"/>
                  <a:gd name="connsiteX6163" fmla="*/ 1584579 w 7573213"/>
                  <a:gd name="connsiteY6163" fmla="*/ 5196612 h 5227624"/>
                  <a:gd name="connsiteX6164" fmla="*/ 1593723 w 7573213"/>
                  <a:gd name="connsiteY6164" fmla="*/ 5192954 h 5227624"/>
                  <a:gd name="connsiteX6165" fmla="*/ 1598066 w 7573213"/>
                  <a:gd name="connsiteY6165" fmla="*/ 5193335 h 5227624"/>
                  <a:gd name="connsiteX6166" fmla="*/ 1616888 w 7573213"/>
                  <a:gd name="connsiteY6166" fmla="*/ 5196307 h 5227624"/>
                  <a:gd name="connsiteX6167" fmla="*/ 1632890 w 7573213"/>
                  <a:gd name="connsiteY6167" fmla="*/ 5201183 h 5227624"/>
                  <a:gd name="connsiteX6168" fmla="*/ 1641805 w 7573213"/>
                  <a:gd name="connsiteY6168" fmla="*/ 5200955 h 5227624"/>
                  <a:gd name="connsiteX6169" fmla="*/ 1644853 w 7573213"/>
                  <a:gd name="connsiteY6169" fmla="*/ 5196231 h 5227624"/>
                  <a:gd name="connsiteX6170" fmla="*/ 1648663 w 7573213"/>
                  <a:gd name="connsiteY6170" fmla="*/ 5192497 h 5227624"/>
                  <a:gd name="connsiteX6171" fmla="*/ 1655064 w 7573213"/>
                  <a:gd name="connsiteY6171" fmla="*/ 5191964 h 5227624"/>
                  <a:gd name="connsiteX6172" fmla="*/ 1667027 w 7573213"/>
                  <a:gd name="connsiteY6172" fmla="*/ 5194859 h 5227624"/>
                  <a:gd name="connsiteX6173" fmla="*/ 1670761 w 7573213"/>
                  <a:gd name="connsiteY6173" fmla="*/ 5195164 h 5227624"/>
                  <a:gd name="connsiteX6174" fmla="*/ 1673199 w 7573213"/>
                  <a:gd name="connsiteY6174" fmla="*/ 5194097 h 5227624"/>
                  <a:gd name="connsiteX6175" fmla="*/ 1673809 w 7573213"/>
                  <a:gd name="connsiteY6175" fmla="*/ 5187163 h 5227624"/>
                  <a:gd name="connsiteX6176" fmla="*/ 1679753 w 7573213"/>
                  <a:gd name="connsiteY6176" fmla="*/ 5182286 h 5227624"/>
                  <a:gd name="connsiteX6177" fmla="*/ 1686839 w 7573213"/>
                  <a:gd name="connsiteY6177" fmla="*/ 5181219 h 5227624"/>
                  <a:gd name="connsiteX6178" fmla="*/ 1703908 w 7573213"/>
                  <a:gd name="connsiteY6178" fmla="*/ 5183277 h 5227624"/>
                  <a:gd name="connsiteX6179" fmla="*/ 1711071 w 7573213"/>
                  <a:gd name="connsiteY6179" fmla="*/ 5181067 h 5227624"/>
                  <a:gd name="connsiteX6180" fmla="*/ 1729054 w 7573213"/>
                  <a:gd name="connsiteY6180" fmla="*/ 5172990 h 5227624"/>
                  <a:gd name="connsiteX6181" fmla="*/ 1740103 w 7573213"/>
                  <a:gd name="connsiteY6181" fmla="*/ 5166132 h 5227624"/>
                  <a:gd name="connsiteX6182" fmla="*/ 1755572 w 7573213"/>
                  <a:gd name="connsiteY6182" fmla="*/ 5154778 h 5227624"/>
                  <a:gd name="connsiteX6183" fmla="*/ 1759382 w 7573213"/>
                  <a:gd name="connsiteY6183" fmla="*/ 5152949 h 5227624"/>
                  <a:gd name="connsiteX6184" fmla="*/ 1773098 w 7573213"/>
                  <a:gd name="connsiteY6184" fmla="*/ 5140757 h 5227624"/>
                  <a:gd name="connsiteX6185" fmla="*/ 1782242 w 7573213"/>
                  <a:gd name="connsiteY6185" fmla="*/ 5134585 h 5227624"/>
                  <a:gd name="connsiteX6186" fmla="*/ 1798015 w 7573213"/>
                  <a:gd name="connsiteY6186" fmla="*/ 5120412 h 5227624"/>
                  <a:gd name="connsiteX6187" fmla="*/ 1808531 w 7573213"/>
                  <a:gd name="connsiteY6187" fmla="*/ 5108067 h 5227624"/>
                  <a:gd name="connsiteX6188" fmla="*/ 1822247 w 7573213"/>
                  <a:gd name="connsiteY6188" fmla="*/ 5094123 h 5227624"/>
                  <a:gd name="connsiteX6189" fmla="*/ 1832077 w 7573213"/>
                  <a:gd name="connsiteY6189" fmla="*/ 5085436 h 5227624"/>
                  <a:gd name="connsiteX6190" fmla="*/ 1835734 w 7573213"/>
                  <a:gd name="connsiteY6190" fmla="*/ 5083455 h 5227624"/>
                  <a:gd name="connsiteX6191" fmla="*/ 1841221 w 7573213"/>
                  <a:gd name="connsiteY6191" fmla="*/ 5079111 h 5227624"/>
                  <a:gd name="connsiteX6192" fmla="*/ 1853489 w 7573213"/>
                  <a:gd name="connsiteY6192" fmla="*/ 5064252 h 5227624"/>
                  <a:gd name="connsiteX6193" fmla="*/ 1860575 w 7573213"/>
                  <a:gd name="connsiteY6193" fmla="*/ 5053508 h 5227624"/>
                  <a:gd name="connsiteX6194" fmla="*/ 1868043 w 7573213"/>
                  <a:gd name="connsiteY6194" fmla="*/ 5041621 h 5227624"/>
                  <a:gd name="connsiteX6195" fmla="*/ 1876349 w 7573213"/>
                  <a:gd name="connsiteY6195" fmla="*/ 5026381 h 5227624"/>
                  <a:gd name="connsiteX6196" fmla="*/ 1881988 w 7573213"/>
                  <a:gd name="connsiteY6196" fmla="*/ 5019218 h 5227624"/>
                  <a:gd name="connsiteX6197" fmla="*/ 1887626 w 7573213"/>
                  <a:gd name="connsiteY6197" fmla="*/ 5006188 h 5227624"/>
                  <a:gd name="connsiteX6198" fmla="*/ 1894027 w 7573213"/>
                  <a:gd name="connsiteY6198" fmla="*/ 4997273 h 5227624"/>
                  <a:gd name="connsiteX6199" fmla="*/ 1911249 w 7573213"/>
                  <a:gd name="connsiteY6199" fmla="*/ 4978908 h 5227624"/>
                  <a:gd name="connsiteX6200" fmla="*/ 1915592 w 7573213"/>
                  <a:gd name="connsiteY6200" fmla="*/ 4977841 h 5227624"/>
                  <a:gd name="connsiteX6201" fmla="*/ 1918106 w 7573213"/>
                  <a:gd name="connsiteY6201" fmla="*/ 4976622 h 5227624"/>
                  <a:gd name="connsiteX6202" fmla="*/ 1920849 w 7573213"/>
                  <a:gd name="connsiteY6202" fmla="*/ 4974794 h 5227624"/>
                  <a:gd name="connsiteX6203" fmla="*/ 1930908 w 7573213"/>
                  <a:gd name="connsiteY6203" fmla="*/ 4965726 h 5227624"/>
                  <a:gd name="connsiteX6204" fmla="*/ 1934337 w 7573213"/>
                  <a:gd name="connsiteY6204" fmla="*/ 4960544 h 5227624"/>
                  <a:gd name="connsiteX6205" fmla="*/ 1940585 w 7573213"/>
                  <a:gd name="connsiteY6205" fmla="*/ 4948200 h 5227624"/>
                  <a:gd name="connsiteX6206" fmla="*/ 1945310 w 7573213"/>
                  <a:gd name="connsiteY6206" fmla="*/ 4923587 h 5227624"/>
                  <a:gd name="connsiteX6207" fmla="*/ 1947138 w 7573213"/>
                  <a:gd name="connsiteY6207" fmla="*/ 4916729 h 5227624"/>
                  <a:gd name="connsiteX6208" fmla="*/ 1952701 w 7573213"/>
                  <a:gd name="connsiteY6208" fmla="*/ 4901794 h 5227624"/>
                  <a:gd name="connsiteX6209" fmla="*/ 1954149 w 7573213"/>
                  <a:gd name="connsiteY6209" fmla="*/ 4892269 h 5227624"/>
                  <a:gd name="connsiteX6210" fmla="*/ 1954301 w 7573213"/>
                  <a:gd name="connsiteY6210" fmla="*/ 4891507 h 5227624"/>
                  <a:gd name="connsiteX6211" fmla="*/ 1955978 w 7573213"/>
                  <a:gd name="connsiteY6211" fmla="*/ 4867656 h 5227624"/>
                  <a:gd name="connsiteX6212" fmla="*/ 1956816 w 7573213"/>
                  <a:gd name="connsiteY6212" fmla="*/ 4860722 h 5227624"/>
                  <a:gd name="connsiteX6213" fmla="*/ 1955368 w 7573213"/>
                  <a:gd name="connsiteY6213" fmla="*/ 4860874 h 5227624"/>
                  <a:gd name="connsiteX6214" fmla="*/ 1954454 w 7573213"/>
                  <a:gd name="connsiteY6214" fmla="*/ 4862627 h 5227624"/>
                  <a:gd name="connsiteX6215" fmla="*/ 1952701 w 7573213"/>
                  <a:gd name="connsiteY6215" fmla="*/ 4868342 h 5227624"/>
                  <a:gd name="connsiteX6216" fmla="*/ 1950948 w 7573213"/>
                  <a:gd name="connsiteY6216" fmla="*/ 4867199 h 5227624"/>
                  <a:gd name="connsiteX6217" fmla="*/ 1949653 w 7573213"/>
                  <a:gd name="connsiteY6217" fmla="*/ 4865675 h 5227624"/>
                  <a:gd name="connsiteX6218" fmla="*/ 1947062 w 7573213"/>
                  <a:gd name="connsiteY6218" fmla="*/ 4863770 h 5227624"/>
                  <a:gd name="connsiteX6219" fmla="*/ 1944929 w 7573213"/>
                  <a:gd name="connsiteY6219" fmla="*/ 4861103 h 5227624"/>
                  <a:gd name="connsiteX6220" fmla="*/ 1942719 w 7573213"/>
                  <a:gd name="connsiteY6220" fmla="*/ 4857445 h 5227624"/>
                  <a:gd name="connsiteX6221" fmla="*/ 1945233 w 7573213"/>
                  <a:gd name="connsiteY6221" fmla="*/ 4853254 h 5227624"/>
                  <a:gd name="connsiteX6222" fmla="*/ 1947824 w 7573213"/>
                  <a:gd name="connsiteY6222" fmla="*/ 4849978 h 5227624"/>
                  <a:gd name="connsiteX6223" fmla="*/ 1950491 w 7573213"/>
                  <a:gd name="connsiteY6223" fmla="*/ 4842739 h 5227624"/>
                  <a:gd name="connsiteX6224" fmla="*/ 1957121 w 7573213"/>
                  <a:gd name="connsiteY6224" fmla="*/ 4836414 h 5227624"/>
                  <a:gd name="connsiteX6225" fmla="*/ 1972056 w 7573213"/>
                  <a:gd name="connsiteY6225" fmla="*/ 4827042 h 5227624"/>
                  <a:gd name="connsiteX6226" fmla="*/ 1990953 w 7573213"/>
                  <a:gd name="connsiteY6226" fmla="*/ 4819117 h 5227624"/>
                  <a:gd name="connsiteX6227" fmla="*/ 2020900 w 7573213"/>
                  <a:gd name="connsiteY6227" fmla="*/ 4809059 h 5227624"/>
                  <a:gd name="connsiteX6228" fmla="*/ 2035759 w 7573213"/>
                  <a:gd name="connsiteY6228" fmla="*/ 4802124 h 5227624"/>
                  <a:gd name="connsiteX6229" fmla="*/ 2042160 w 7573213"/>
                  <a:gd name="connsiteY6229" fmla="*/ 4797629 h 5227624"/>
                  <a:gd name="connsiteX6230" fmla="*/ 2045970 w 7573213"/>
                  <a:gd name="connsiteY6230" fmla="*/ 4793133 h 5227624"/>
                  <a:gd name="connsiteX6231" fmla="*/ 2053057 w 7573213"/>
                  <a:gd name="connsiteY6231" fmla="*/ 4782541 h 5227624"/>
                  <a:gd name="connsiteX6232" fmla="*/ 2055038 w 7573213"/>
                  <a:gd name="connsiteY6232" fmla="*/ 4778273 h 5227624"/>
                  <a:gd name="connsiteX6233" fmla="*/ 2057095 w 7573213"/>
                  <a:gd name="connsiteY6233" fmla="*/ 4768444 h 5227624"/>
                  <a:gd name="connsiteX6234" fmla="*/ 2056333 w 7573213"/>
                  <a:gd name="connsiteY6234" fmla="*/ 4766843 h 5227624"/>
                  <a:gd name="connsiteX6235" fmla="*/ 2054885 w 7573213"/>
                  <a:gd name="connsiteY6235" fmla="*/ 4766843 h 5227624"/>
                  <a:gd name="connsiteX6236" fmla="*/ 2054047 w 7573213"/>
                  <a:gd name="connsiteY6236" fmla="*/ 4769587 h 5227624"/>
                  <a:gd name="connsiteX6237" fmla="*/ 2051533 w 7573213"/>
                  <a:gd name="connsiteY6237" fmla="*/ 4769054 h 5227624"/>
                  <a:gd name="connsiteX6238" fmla="*/ 2050466 w 7573213"/>
                  <a:gd name="connsiteY6238" fmla="*/ 4767377 h 5227624"/>
                  <a:gd name="connsiteX6239" fmla="*/ 2050694 w 7573213"/>
                  <a:gd name="connsiteY6239" fmla="*/ 4763719 h 5227624"/>
                  <a:gd name="connsiteX6240" fmla="*/ 2055266 w 7573213"/>
                  <a:gd name="connsiteY6240" fmla="*/ 4742536 h 5227624"/>
                  <a:gd name="connsiteX6241" fmla="*/ 2058391 w 7573213"/>
                  <a:gd name="connsiteY6241" fmla="*/ 4733620 h 5227624"/>
                  <a:gd name="connsiteX6242" fmla="*/ 2055723 w 7573213"/>
                  <a:gd name="connsiteY6242" fmla="*/ 4725848 h 5227624"/>
                  <a:gd name="connsiteX6243" fmla="*/ 2055038 w 7573213"/>
                  <a:gd name="connsiteY6243" fmla="*/ 4721200 h 5227624"/>
                  <a:gd name="connsiteX6244" fmla="*/ 2057095 w 7573213"/>
                  <a:gd name="connsiteY6244" fmla="*/ 4709922 h 5227624"/>
                  <a:gd name="connsiteX6245" fmla="*/ 2057019 w 7573213"/>
                  <a:gd name="connsiteY6245" fmla="*/ 4706950 h 5227624"/>
                  <a:gd name="connsiteX6246" fmla="*/ 2056638 w 7573213"/>
                  <a:gd name="connsiteY6246" fmla="*/ 4704741 h 5227624"/>
                  <a:gd name="connsiteX6247" fmla="*/ 2055647 w 7573213"/>
                  <a:gd name="connsiteY6247" fmla="*/ 4702379 h 5227624"/>
                  <a:gd name="connsiteX6248" fmla="*/ 2055190 w 7573213"/>
                  <a:gd name="connsiteY6248" fmla="*/ 4699788 h 5227624"/>
                  <a:gd name="connsiteX6249" fmla="*/ 2053818 w 7573213"/>
                  <a:gd name="connsiteY6249" fmla="*/ 4699407 h 5227624"/>
                  <a:gd name="connsiteX6250" fmla="*/ 2052371 w 7573213"/>
                  <a:gd name="connsiteY6250" fmla="*/ 4701845 h 5227624"/>
                  <a:gd name="connsiteX6251" fmla="*/ 2051609 w 7573213"/>
                  <a:gd name="connsiteY6251" fmla="*/ 4707484 h 5227624"/>
                  <a:gd name="connsiteX6252" fmla="*/ 2051913 w 7573213"/>
                  <a:gd name="connsiteY6252" fmla="*/ 4710913 h 5227624"/>
                  <a:gd name="connsiteX6253" fmla="*/ 2050923 w 7573213"/>
                  <a:gd name="connsiteY6253" fmla="*/ 4713046 h 5227624"/>
                  <a:gd name="connsiteX6254" fmla="*/ 2048332 w 7573213"/>
                  <a:gd name="connsiteY6254" fmla="*/ 4710760 h 5227624"/>
                  <a:gd name="connsiteX6255" fmla="*/ 2048713 w 7573213"/>
                  <a:gd name="connsiteY6255" fmla="*/ 4705198 h 5227624"/>
                  <a:gd name="connsiteX6256" fmla="*/ 2048866 w 7573213"/>
                  <a:gd name="connsiteY6256" fmla="*/ 4696206 h 5227624"/>
                  <a:gd name="connsiteX6257" fmla="*/ 2046656 w 7573213"/>
                  <a:gd name="connsiteY6257" fmla="*/ 4685157 h 5227624"/>
                  <a:gd name="connsiteX6258" fmla="*/ 2046504 w 7573213"/>
                  <a:gd name="connsiteY6258" fmla="*/ 4680661 h 5227624"/>
                  <a:gd name="connsiteX6259" fmla="*/ 2041093 w 7573213"/>
                  <a:gd name="connsiteY6259" fmla="*/ 4670374 h 5227624"/>
                  <a:gd name="connsiteX6260" fmla="*/ 2040636 w 7573213"/>
                  <a:gd name="connsiteY6260" fmla="*/ 4662374 h 5227624"/>
                  <a:gd name="connsiteX6261" fmla="*/ 2035378 w 7573213"/>
                  <a:gd name="connsiteY6261" fmla="*/ 4646753 h 5227624"/>
                  <a:gd name="connsiteX6262" fmla="*/ 2031339 w 7573213"/>
                  <a:gd name="connsiteY6262" fmla="*/ 4641342 h 5227624"/>
                  <a:gd name="connsiteX6263" fmla="*/ 2026920 w 7573213"/>
                  <a:gd name="connsiteY6263" fmla="*/ 4636999 h 5227624"/>
                  <a:gd name="connsiteX6264" fmla="*/ 2024634 w 7573213"/>
                  <a:gd name="connsiteY6264" fmla="*/ 4633418 h 5227624"/>
                  <a:gd name="connsiteX6265" fmla="*/ 2024405 w 7573213"/>
                  <a:gd name="connsiteY6265" fmla="*/ 4630750 h 5227624"/>
                  <a:gd name="connsiteX6266" fmla="*/ 2026387 w 7573213"/>
                  <a:gd name="connsiteY6266" fmla="*/ 4618178 h 5227624"/>
                  <a:gd name="connsiteX6267" fmla="*/ 2026234 w 7573213"/>
                  <a:gd name="connsiteY6267" fmla="*/ 4611700 h 5227624"/>
                  <a:gd name="connsiteX6268" fmla="*/ 2026615 w 7573213"/>
                  <a:gd name="connsiteY6268" fmla="*/ 4607433 h 5227624"/>
                  <a:gd name="connsiteX6269" fmla="*/ 2025015 w 7573213"/>
                  <a:gd name="connsiteY6269" fmla="*/ 4605224 h 5227624"/>
                  <a:gd name="connsiteX6270" fmla="*/ 2022500 w 7573213"/>
                  <a:gd name="connsiteY6270" fmla="*/ 4602633 h 5227624"/>
                  <a:gd name="connsiteX6271" fmla="*/ 2025243 w 7573213"/>
                  <a:gd name="connsiteY6271" fmla="*/ 4602938 h 5227624"/>
                  <a:gd name="connsiteX6272" fmla="*/ 2030349 w 7573213"/>
                  <a:gd name="connsiteY6272" fmla="*/ 4607357 h 5227624"/>
                  <a:gd name="connsiteX6273" fmla="*/ 2031873 w 7573213"/>
                  <a:gd name="connsiteY6273" fmla="*/ 4607433 h 5227624"/>
                  <a:gd name="connsiteX6274" fmla="*/ 2034083 w 7573213"/>
                  <a:gd name="connsiteY6274" fmla="*/ 4607052 h 5227624"/>
                  <a:gd name="connsiteX6275" fmla="*/ 2050237 w 7573213"/>
                  <a:gd name="connsiteY6275" fmla="*/ 4594327 h 5227624"/>
                  <a:gd name="connsiteX6276" fmla="*/ 2061286 w 7573213"/>
                  <a:gd name="connsiteY6276" fmla="*/ 4581220 h 5227624"/>
                  <a:gd name="connsiteX6277" fmla="*/ 2069135 w 7573213"/>
                  <a:gd name="connsiteY6277" fmla="*/ 4574438 h 5227624"/>
                  <a:gd name="connsiteX6278" fmla="*/ 2074088 w 7573213"/>
                  <a:gd name="connsiteY6278" fmla="*/ 4571238 h 5227624"/>
                  <a:gd name="connsiteX6279" fmla="*/ 2079727 w 7573213"/>
                  <a:gd name="connsiteY6279" fmla="*/ 4568419 h 5227624"/>
                  <a:gd name="connsiteX6280" fmla="*/ 2081936 w 7573213"/>
                  <a:gd name="connsiteY6280" fmla="*/ 4569562 h 5227624"/>
                  <a:gd name="connsiteX6281" fmla="*/ 2083994 w 7573213"/>
                  <a:gd name="connsiteY6281" fmla="*/ 4569181 h 5227624"/>
                  <a:gd name="connsiteX6282" fmla="*/ 2085061 w 7573213"/>
                  <a:gd name="connsiteY6282" fmla="*/ 4563542 h 5227624"/>
                  <a:gd name="connsiteX6283" fmla="*/ 2087575 w 7573213"/>
                  <a:gd name="connsiteY6283" fmla="*/ 4566438 h 5227624"/>
                  <a:gd name="connsiteX6284" fmla="*/ 2090471 w 7573213"/>
                  <a:gd name="connsiteY6284" fmla="*/ 4565523 h 5227624"/>
                  <a:gd name="connsiteX6285" fmla="*/ 2090776 w 7573213"/>
                  <a:gd name="connsiteY6285" fmla="*/ 4562475 h 5227624"/>
                  <a:gd name="connsiteX6286" fmla="*/ 2094129 w 7573213"/>
                  <a:gd name="connsiteY6286" fmla="*/ 4557827 h 5227624"/>
                  <a:gd name="connsiteX6287" fmla="*/ 2095805 w 7573213"/>
                  <a:gd name="connsiteY6287" fmla="*/ 4555541 h 5227624"/>
                  <a:gd name="connsiteX6288" fmla="*/ 2104111 w 7573213"/>
                  <a:gd name="connsiteY6288" fmla="*/ 4547159 h 5227624"/>
                  <a:gd name="connsiteX6289" fmla="*/ 2109673 w 7573213"/>
                  <a:gd name="connsiteY6289" fmla="*/ 4540073 h 5227624"/>
                  <a:gd name="connsiteX6290" fmla="*/ 2110435 w 7573213"/>
                  <a:gd name="connsiteY6290" fmla="*/ 4538168 h 5227624"/>
                  <a:gd name="connsiteX6291" fmla="*/ 2111274 w 7573213"/>
                  <a:gd name="connsiteY6291" fmla="*/ 4534739 h 5227624"/>
                  <a:gd name="connsiteX6292" fmla="*/ 2113559 w 7573213"/>
                  <a:gd name="connsiteY6292" fmla="*/ 4532376 h 5227624"/>
                  <a:gd name="connsiteX6293" fmla="*/ 2115541 w 7573213"/>
                  <a:gd name="connsiteY6293" fmla="*/ 4531386 h 5227624"/>
                  <a:gd name="connsiteX6294" fmla="*/ 2123084 w 7573213"/>
                  <a:gd name="connsiteY6294" fmla="*/ 4524680 h 5227624"/>
                  <a:gd name="connsiteX6295" fmla="*/ 2133448 w 7573213"/>
                  <a:gd name="connsiteY6295" fmla="*/ 4518051 h 5227624"/>
                  <a:gd name="connsiteX6296" fmla="*/ 2146173 w 7573213"/>
                  <a:gd name="connsiteY6296" fmla="*/ 4510964 h 5227624"/>
                  <a:gd name="connsiteX6297" fmla="*/ 2154250 w 7573213"/>
                  <a:gd name="connsiteY6297" fmla="*/ 4508145 h 5227624"/>
                  <a:gd name="connsiteX6298" fmla="*/ 2155698 w 7573213"/>
                  <a:gd name="connsiteY6298" fmla="*/ 4506392 h 5227624"/>
                  <a:gd name="connsiteX6299" fmla="*/ 2157984 w 7573213"/>
                  <a:gd name="connsiteY6299" fmla="*/ 4505020 h 5227624"/>
                  <a:gd name="connsiteX6300" fmla="*/ 2167128 w 7573213"/>
                  <a:gd name="connsiteY6300" fmla="*/ 4502125 h 5227624"/>
                  <a:gd name="connsiteX6301" fmla="*/ 2176882 w 7573213"/>
                  <a:gd name="connsiteY6301" fmla="*/ 4498544 h 5227624"/>
                  <a:gd name="connsiteX6302" fmla="*/ 2178329 w 7573213"/>
                  <a:gd name="connsiteY6302" fmla="*/ 4497400 h 5227624"/>
                  <a:gd name="connsiteX6303" fmla="*/ 2180006 w 7573213"/>
                  <a:gd name="connsiteY6303" fmla="*/ 4497248 h 5227624"/>
                  <a:gd name="connsiteX6304" fmla="*/ 2181682 w 7573213"/>
                  <a:gd name="connsiteY6304" fmla="*/ 4497629 h 5227624"/>
                  <a:gd name="connsiteX6305" fmla="*/ 2186635 w 7573213"/>
                  <a:gd name="connsiteY6305" fmla="*/ 4497096 h 5227624"/>
                  <a:gd name="connsiteX6306" fmla="*/ 2189454 w 7573213"/>
                  <a:gd name="connsiteY6306" fmla="*/ 4495648 h 5227624"/>
                  <a:gd name="connsiteX6307" fmla="*/ 2194408 w 7573213"/>
                  <a:gd name="connsiteY6307" fmla="*/ 4494353 h 5227624"/>
                  <a:gd name="connsiteX6308" fmla="*/ 2198141 w 7573213"/>
                  <a:gd name="connsiteY6308" fmla="*/ 4489171 h 5227624"/>
                  <a:gd name="connsiteX6309" fmla="*/ 2200503 w 7573213"/>
                  <a:gd name="connsiteY6309" fmla="*/ 4487266 h 5227624"/>
                  <a:gd name="connsiteX6310" fmla="*/ 2215363 w 7573213"/>
                  <a:gd name="connsiteY6310" fmla="*/ 4478808 h 5227624"/>
                  <a:gd name="connsiteX6311" fmla="*/ 2220773 w 7573213"/>
                  <a:gd name="connsiteY6311" fmla="*/ 4474464 h 5227624"/>
                  <a:gd name="connsiteX6312" fmla="*/ 2223821 w 7573213"/>
                  <a:gd name="connsiteY6312" fmla="*/ 4473169 h 5227624"/>
                  <a:gd name="connsiteX6313" fmla="*/ 2221839 w 7573213"/>
                  <a:gd name="connsiteY6313" fmla="*/ 4467606 h 5227624"/>
                  <a:gd name="connsiteX6314" fmla="*/ 2224430 w 7573213"/>
                  <a:gd name="connsiteY6314" fmla="*/ 4465930 h 5227624"/>
                  <a:gd name="connsiteX6315" fmla="*/ 2229231 w 7573213"/>
                  <a:gd name="connsiteY6315" fmla="*/ 4464863 h 5227624"/>
                  <a:gd name="connsiteX6316" fmla="*/ 2233727 w 7573213"/>
                  <a:gd name="connsiteY6316" fmla="*/ 4458615 h 5227624"/>
                  <a:gd name="connsiteX6317" fmla="*/ 2234108 w 7573213"/>
                  <a:gd name="connsiteY6317" fmla="*/ 4457014 h 5227624"/>
                  <a:gd name="connsiteX6318" fmla="*/ 2234108 w 7573213"/>
                  <a:gd name="connsiteY6318" fmla="*/ 4455186 h 5227624"/>
                  <a:gd name="connsiteX6319" fmla="*/ 2237918 w 7573213"/>
                  <a:gd name="connsiteY6319" fmla="*/ 4450842 h 5227624"/>
                  <a:gd name="connsiteX6320" fmla="*/ 2242033 w 7573213"/>
                  <a:gd name="connsiteY6320" fmla="*/ 4446728 h 5227624"/>
                  <a:gd name="connsiteX6321" fmla="*/ 2251558 w 7573213"/>
                  <a:gd name="connsiteY6321" fmla="*/ 4435373 h 5227624"/>
                  <a:gd name="connsiteX6322" fmla="*/ 2255063 w 7573213"/>
                  <a:gd name="connsiteY6322" fmla="*/ 4426915 h 5227624"/>
                  <a:gd name="connsiteX6323" fmla="*/ 2255139 w 7573213"/>
                  <a:gd name="connsiteY6323" fmla="*/ 4424249 h 5227624"/>
                  <a:gd name="connsiteX6324" fmla="*/ 2253767 w 7573213"/>
                  <a:gd name="connsiteY6324" fmla="*/ 4421277 h 5227624"/>
                  <a:gd name="connsiteX6325" fmla="*/ 2254758 w 7573213"/>
                  <a:gd name="connsiteY6325" fmla="*/ 4419981 h 5227624"/>
                  <a:gd name="connsiteX6326" fmla="*/ 2256739 w 7573213"/>
                  <a:gd name="connsiteY6326" fmla="*/ 4419295 h 5227624"/>
                  <a:gd name="connsiteX6327" fmla="*/ 2256511 w 7573213"/>
                  <a:gd name="connsiteY6327" fmla="*/ 4417162 h 5227624"/>
                  <a:gd name="connsiteX6328" fmla="*/ 2257044 w 7573213"/>
                  <a:gd name="connsiteY6328" fmla="*/ 4413961 h 5227624"/>
                  <a:gd name="connsiteX6329" fmla="*/ 2259939 w 7573213"/>
                  <a:gd name="connsiteY6329" fmla="*/ 4410533 h 5227624"/>
                  <a:gd name="connsiteX6330" fmla="*/ 2262226 w 7573213"/>
                  <a:gd name="connsiteY6330" fmla="*/ 4408551 h 5227624"/>
                  <a:gd name="connsiteX6331" fmla="*/ 2262607 w 7573213"/>
                  <a:gd name="connsiteY6331" fmla="*/ 4405656 h 5227624"/>
                  <a:gd name="connsiteX6332" fmla="*/ 2261692 w 7573213"/>
                  <a:gd name="connsiteY6332" fmla="*/ 4402379 h 5227624"/>
                  <a:gd name="connsiteX6333" fmla="*/ 2261921 w 7573213"/>
                  <a:gd name="connsiteY6333" fmla="*/ 4399788 h 5227624"/>
                  <a:gd name="connsiteX6334" fmla="*/ 2261387 w 7573213"/>
                  <a:gd name="connsiteY6334" fmla="*/ 4398493 h 5227624"/>
                  <a:gd name="connsiteX6335" fmla="*/ 2261540 w 7573213"/>
                  <a:gd name="connsiteY6335" fmla="*/ 4395826 h 5227624"/>
                  <a:gd name="connsiteX6336" fmla="*/ 2259939 w 7573213"/>
                  <a:gd name="connsiteY6336" fmla="*/ 4394073 h 5227624"/>
                  <a:gd name="connsiteX6337" fmla="*/ 2258034 w 7573213"/>
                  <a:gd name="connsiteY6337" fmla="*/ 4393997 h 5227624"/>
                  <a:gd name="connsiteX6338" fmla="*/ 2254910 w 7573213"/>
                  <a:gd name="connsiteY6338" fmla="*/ 4398645 h 5227624"/>
                  <a:gd name="connsiteX6339" fmla="*/ 2254529 w 7573213"/>
                  <a:gd name="connsiteY6339" fmla="*/ 4395216 h 5227624"/>
                  <a:gd name="connsiteX6340" fmla="*/ 2254682 w 7573213"/>
                  <a:gd name="connsiteY6340" fmla="*/ 4392778 h 5227624"/>
                  <a:gd name="connsiteX6341" fmla="*/ 2257501 w 7573213"/>
                  <a:gd name="connsiteY6341" fmla="*/ 4388892 h 5227624"/>
                  <a:gd name="connsiteX6342" fmla="*/ 2257577 w 7573213"/>
                  <a:gd name="connsiteY6342" fmla="*/ 4385920 h 5227624"/>
                  <a:gd name="connsiteX6343" fmla="*/ 2255063 w 7573213"/>
                  <a:gd name="connsiteY6343" fmla="*/ 4385310 h 5227624"/>
                  <a:gd name="connsiteX6344" fmla="*/ 2253234 w 7573213"/>
                  <a:gd name="connsiteY6344" fmla="*/ 4384091 h 5227624"/>
                  <a:gd name="connsiteX6345" fmla="*/ 2252929 w 7573213"/>
                  <a:gd name="connsiteY6345" fmla="*/ 4382339 h 5227624"/>
                  <a:gd name="connsiteX6346" fmla="*/ 2252777 w 7573213"/>
                  <a:gd name="connsiteY6346" fmla="*/ 4371518 h 5227624"/>
                  <a:gd name="connsiteX6347" fmla="*/ 2251558 w 7573213"/>
                  <a:gd name="connsiteY6347" fmla="*/ 4362679 h 5227624"/>
                  <a:gd name="connsiteX6348" fmla="*/ 2251481 w 7573213"/>
                  <a:gd name="connsiteY6348" fmla="*/ 4359250 h 5227624"/>
                  <a:gd name="connsiteX6349" fmla="*/ 2251024 w 7573213"/>
                  <a:gd name="connsiteY6349" fmla="*/ 4356507 h 5227624"/>
                  <a:gd name="connsiteX6350" fmla="*/ 2252472 w 7573213"/>
                  <a:gd name="connsiteY6350" fmla="*/ 4353078 h 5227624"/>
                  <a:gd name="connsiteX6351" fmla="*/ 2251253 w 7573213"/>
                  <a:gd name="connsiteY6351" fmla="*/ 4349954 h 5227624"/>
                  <a:gd name="connsiteX6352" fmla="*/ 2251938 w 7573213"/>
                  <a:gd name="connsiteY6352" fmla="*/ 4347210 h 5227624"/>
                  <a:gd name="connsiteX6353" fmla="*/ 2251710 w 7573213"/>
                  <a:gd name="connsiteY6353" fmla="*/ 4343019 h 5227624"/>
                  <a:gd name="connsiteX6354" fmla="*/ 2252015 w 7573213"/>
                  <a:gd name="connsiteY6354" fmla="*/ 4340733 h 5227624"/>
                  <a:gd name="connsiteX6355" fmla="*/ 2251862 w 7573213"/>
                  <a:gd name="connsiteY6355" fmla="*/ 4337838 h 5227624"/>
                  <a:gd name="connsiteX6356" fmla="*/ 2246757 w 7573213"/>
                  <a:gd name="connsiteY6356" fmla="*/ 4337838 h 5227624"/>
                  <a:gd name="connsiteX6357" fmla="*/ 2246757 w 7573213"/>
                  <a:gd name="connsiteY6357" fmla="*/ 4336009 h 5227624"/>
                  <a:gd name="connsiteX6358" fmla="*/ 2247214 w 7573213"/>
                  <a:gd name="connsiteY6358" fmla="*/ 4334790 h 5227624"/>
                  <a:gd name="connsiteX6359" fmla="*/ 2251329 w 7573213"/>
                  <a:gd name="connsiteY6359" fmla="*/ 4331589 h 5227624"/>
                  <a:gd name="connsiteX6360" fmla="*/ 2252015 w 7573213"/>
                  <a:gd name="connsiteY6360" fmla="*/ 4329075 h 5227624"/>
                  <a:gd name="connsiteX6361" fmla="*/ 2252396 w 7573213"/>
                  <a:gd name="connsiteY6361" fmla="*/ 4324274 h 5227624"/>
                  <a:gd name="connsiteX6362" fmla="*/ 2251100 w 7573213"/>
                  <a:gd name="connsiteY6362" fmla="*/ 4320007 h 5227624"/>
                  <a:gd name="connsiteX6363" fmla="*/ 2248738 w 7573213"/>
                  <a:gd name="connsiteY6363" fmla="*/ 4318635 h 5227624"/>
                  <a:gd name="connsiteX6364" fmla="*/ 2250110 w 7573213"/>
                  <a:gd name="connsiteY6364" fmla="*/ 4314825 h 5227624"/>
                  <a:gd name="connsiteX6365" fmla="*/ 2249576 w 7573213"/>
                  <a:gd name="connsiteY6365" fmla="*/ 4311701 h 5227624"/>
                  <a:gd name="connsiteX6366" fmla="*/ 2249348 w 7573213"/>
                  <a:gd name="connsiteY6366" fmla="*/ 4304157 h 5227624"/>
                  <a:gd name="connsiteX6367" fmla="*/ 2250491 w 7573213"/>
                  <a:gd name="connsiteY6367" fmla="*/ 4299661 h 5227624"/>
                  <a:gd name="connsiteX6368" fmla="*/ 2249653 w 7573213"/>
                  <a:gd name="connsiteY6368" fmla="*/ 4297223 h 5227624"/>
                  <a:gd name="connsiteX6369" fmla="*/ 2248967 w 7573213"/>
                  <a:gd name="connsiteY6369" fmla="*/ 4293413 h 5227624"/>
                  <a:gd name="connsiteX6370" fmla="*/ 2246604 w 7573213"/>
                  <a:gd name="connsiteY6370" fmla="*/ 4286174 h 5227624"/>
                  <a:gd name="connsiteX6371" fmla="*/ 2247900 w 7573213"/>
                  <a:gd name="connsiteY6371" fmla="*/ 4278097 h 5227624"/>
                  <a:gd name="connsiteX6372" fmla="*/ 2245462 w 7573213"/>
                  <a:gd name="connsiteY6372" fmla="*/ 4273525 h 5227624"/>
                  <a:gd name="connsiteX6373" fmla="*/ 2246147 w 7573213"/>
                  <a:gd name="connsiteY6373" fmla="*/ 4270934 h 5227624"/>
                  <a:gd name="connsiteX6374" fmla="*/ 2248891 w 7573213"/>
                  <a:gd name="connsiteY6374" fmla="*/ 4267581 h 5227624"/>
                  <a:gd name="connsiteX6375" fmla="*/ 2250948 w 7573213"/>
                  <a:gd name="connsiteY6375" fmla="*/ 4263162 h 5227624"/>
                  <a:gd name="connsiteX6376" fmla="*/ 2250262 w 7573213"/>
                  <a:gd name="connsiteY6376" fmla="*/ 4261638 h 5227624"/>
                  <a:gd name="connsiteX6377" fmla="*/ 2249500 w 7573213"/>
                  <a:gd name="connsiteY6377" fmla="*/ 4260571 h 5227624"/>
                  <a:gd name="connsiteX6378" fmla="*/ 2249881 w 7573213"/>
                  <a:gd name="connsiteY6378" fmla="*/ 4257904 h 5227624"/>
                  <a:gd name="connsiteX6379" fmla="*/ 2253005 w 7573213"/>
                  <a:gd name="connsiteY6379" fmla="*/ 4254018 h 5227624"/>
                  <a:gd name="connsiteX6380" fmla="*/ 2248738 w 7573213"/>
                  <a:gd name="connsiteY6380" fmla="*/ 4251503 h 5227624"/>
                  <a:gd name="connsiteX6381" fmla="*/ 2251405 w 7573213"/>
                  <a:gd name="connsiteY6381" fmla="*/ 4249598 h 5227624"/>
                  <a:gd name="connsiteX6382" fmla="*/ 2253615 w 7573213"/>
                  <a:gd name="connsiteY6382" fmla="*/ 4247464 h 5227624"/>
                  <a:gd name="connsiteX6383" fmla="*/ 2249881 w 7573213"/>
                  <a:gd name="connsiteY6383" fmla="*/ 4243807 h 5227624"/>
                  <a:gd name="connsiteX6384" fmla="*/ 2247824 w 7573213"/>
                  <a:gd name="connsiteY6384" fmla="*/ 4239844 h 5227624"/>
                  <a:gd name="connsiteX6385" fmla="*/ 2247443 w 7573213"/>
                  <a:gd name="connsiteY6385" fmla="*/ 4239006 h 5227624"/>
                  <a:gd name="connsiteX6386" fmla="*/ 2246757 w 7573213"/>
                  <a:gd name="connsiteY6386" fmla="*/ 4237711 h 5227624"/>
                  <a:gd name="connsiteX6387" fmla="*/ 2244928 w 7573213"/>
                  <a:gd name="connsiteY6387" fmla="*/ 4235501 h 5227624"/>
                  <a:gd name="connsiteX6388" fmla="*/ 2238223 w 7573213"/>
                  <a:gd name="connsiteY6388" fmla="*/ 4231158 h 5227624"/>
                  <a:gd name="connsiteX6389" fmla="*/ 2235174 w 7573213"/>
                  <a:gd name="connsiteY6389" fmla="*/ 4229633 h 5227624"/>
                  <a:gd name="connsiteX6390" fmla="*/ 2233117 w 7573213"/>
                  <a:gd name="connsiteY6390" fmla="*/ 4227881 h 5227624"/>
                  <a:gd name="connsiteX6391" fmla="*/ 2229231 w 7573213"/>
                  <a:gd name="connsiteY6391" fmla="*/ 4228034 h 5227624"/>
                  <a:gd name="connsiteX6392" fmla="*/ 2227783 w 7573213"/>
                  <a:gd name="connsiteY6392" fmla="*/ 4225366 h 5227624"/>
                  <a:gd name="connsiteX6393" fmla="*/ 2224583 w 7573213"/>
                  <a:gd name="connsiteY6393" fmla="*/ 4222623 h 5227624"/>
                  <a:gd name="connsiteX6394" fmla="*/ 2219249 w 7573213"/>
                  <a:gd name="connsiteY6394" fmla="*/ 4221861 h 5227624"/>
                  <a:gd name="connsiteX6395" fmla="*/ 2221535 w 7573213"/>
                  <a:gd name="connsiteY6395" fmla="*/ 4218509 h 5227624"/>
                  <a:gd name="connsiteX6396" fmla="*/ 2221154 w 7573213"/>
                  <a:gd name="connsiteY6396" fmla="*/ 4215537 h 5227624"/>
                  <a:gd name="connsiteX6397" fmla="*/ 2219325 w 7573213"/>
                  <a:gd name="connsiteY6397" fmla="*/ 4211193 h 5227624"/>
                  <a:gd name="connsiteX6398" fmla="*/ 2218106 w 7573213"/>
                  <a:gd name="connsiteY6398" fmla="*/ 4205478 h 5227624"/>
                  <a:gd name="connsiteX6399" fmla="*/ 2215363 w 7573213"/>
                  <a:gd name="connsiteY6399" fmla="*/ 4198925 h 5227624"/>
                  <a:gd name="connsiteX6400" fmla="*/ 2215972 w 7573213"/>
                  <a:gd name="connsiteY6400" fmla="*/ 4190543 h 5227624"/>
                  <a:gd name="connsiteX6401" fmla="*/ 2208581 w 7573213"/>
                  <a:gd name="connsiteY6401" fmla="*/ 4180866 h 5227624"/>
                  <a:gd name="connsiteX6402" fmla="*/ 2209724 w 7573213"/>
                  <a:gd name="connsiteY6402" fmla="*/ 4179494 h 5227624"/>
                  <a:gd name="connsiteX6403" fmla="*/ 2210028 w 7573213"/>
                  <a:gd name="connsiteY6403" fmla="*/ 4177741 h 5227624"/>
                  <a:gd name="connsiteX6404" fmla="*/ 2205761 w 7573213"/>
                  <a:gd name="connsiteY6404" fmla="*/ 4172331 h 5227624"/>
                  <a:gd name="connsiteX6405" fmla="*/ 2202866 w 7573213"/>
                  <a:gd name="connsiteY6405" fmla="*/ 4161587 h 5227624"/>
                  <a:gd name="connsiteX6406" fmla="*/ 2203094 w 7573213"/>
                  <a:gd name="connsiteY6406" fmla="*/ 4158006 h 5227624"/>
                  <a:gd name="connsiteX6407" fmla="*/ 2204313 w 7573213"/>
                  <a:gd name="connsiteY6407" fmla="*/ 4153815 h 5227624"/>
                  <a:gd name="connsiteX6408" fmla="*/ 2208200 w 7573213"/>
                  <a:gd name="connsiteY6408" fmla="*/ 4144899 h 5227624"/>
                  <a:gd name="connsiteX6409" fmla="*/ 2207743 w 7573213"/>
                  <a:gd name="connsiteY6409" fmla="*/ 4137203 h 5227624"/>
                  <a:gd name="connsiteX6410" fmla="*/ 2203933 w 7573213"/>
                  <a:gd name="connsiteY6410" fmla="*/ 4134688 h 5227624"/>
                  <a:gd name="connsiteX6411" fmla="*/ 2202256 w 7573213"/>
                  <a:gd name="connsiteY6411" fmla="*/ 4136288 h 5227624"/>
                  <a:gd name="connsiteX6412" fmla="*/ 2202332 w 7573213"/>
                  <a:gd name="connsiteY6412" fmla="*/ 4125849 h 5227624"/>
                  <a:gd name="connsiteX6413" fmla="*/ 2204771 w 7573213"/>
                  <a:gd name="connsiteY6413" fmla="*/ 4118991 h 5227624"/>
                  <a:gd name="connsiteX6414" fmla="*/ 2207895 w 7573213"/>
                  <a:gd name="connsiteY6414" fmla="*/ 4113810 h 5227624"/>
                  <a:gd name="connsiteX6415" fmla="*/ 2211248 w 7573213"/>
                  <a:gd name="connsiteY6415" fmla="*/ 4110609 h 5227624"/>
                  <a:gd name="connsiteX6416" fmla="*/ 2212314 w 7573213"/>
                  <a:gd name="connsiteY6416" fmla="*/ 4106799 h 5227624"/>
                  <a:gd name="connsiteX6417" fmla="*/ 2209419 w 7573213"/>
                  <a:gd name="connsiteY6417" fmla="*/ 4101160 h 5227624"/>
                  <a:gd name="connsiteX6418" fmla="*/ 2202256 w 7573213"/>
                  <a:gd name="connsiteY6418" fmla="*/ 4098722 h 5227624"/>
                  <a:gd name="connsiteX6419" fmla="*/ 2199970 w 7573213"/>
                  <a:gd name="connsiteY6419" fmla="*/ 4093769 h 5227624"/>
                  <a:gd name="connsiteX6420" fmla="*/ 2196008 w 7573213"/>
                  <a:gd name="connsiteY6420" fmla="*/ 4088740 h 5227624"/>
                  <a:gd name="connsiteX6421" fmla="*/ 2193722 w 7573213"/>
                  <a:gd name="connsiteY6421" fmla="*/ 4086530 h 5227624"/>
                  <a:gd name="connsiteX6422" fmla="*/ 2190369 w 7573213"/>
                  <a:gd name="connsiteY6422" fmla="*/ 4084853 h 5227624"/>
                  <a:gd name="connsiteX6423" fmla="*/ 2186254 w 7573213"/>
                  <a:gd name="connsiteY6423" fmla="*/ 4080129 h 5227624"/>
                  <a:gd name="connsiteX6424" fmla="*/ 2185492 w 7573213"/>
                  <a:gd name="connsiteY6424" fmla="*/ 4075176 h 5227624"/>
                  <a:gd name="connsiteX6425" fmla="*/ 2183587 w 7573213"/>
                  <a:gd name="connsiteY6425" fmla="*/ 4069995 h 5227624"/>
                  <a:gd name="connsiteX6426" fmla="*/ 2184121 w 7573213"/>
                  <a:gd name="connsiteY6426" fmla="*/ 4062603 h 5227624"/>
                  <a:gd name="connsiteX6427" fmla="*/ 2187626 w 7573213"/>
                  <a:gd name="connsiteY6427" fmla="*/ 4052926 h 5227624"/>
                  <a:gd name="connsiteX6428" fmla="*/ 2190293 w 7573213"/>
                  <a:gd name="connsiteY6428" fmla="*/ 4048811 h 5227624"/>
                  <a:gd name="connsiteX6429" fmla="*/ 2193417 w 7573213"/>
                  <a:gd name="connsiteY6429" fmla="*/ 4037762 h 5227624"/>
                  <a:gd name="connsiteX6430" fmla="*/ 2194560 w 7573213"/>
                  <a:gd name="connsiteY6430" fmla="*/ 4035171 h 5227624"/>
                  <a:gd name="connsiteX6431" fmla="*/ 2195703 w 7573213"/>
                  <a:gd name="connsiteY6431" fmla="*/ 4031361 h 5227624"/>
                  <a:gd name="connsiteX6432" fmla="*/ 2195855 w 7573213"/>
                  <a:gd name="connsiteY6432" fmla="*/ 4028085 h 5227624"/>
                  <a:gd name="connsiteX6433" fmla="*/ 2198904 w 7573213"/>
                  <a:gd name="connsiteY6433" fmla="*/ 4020236 h 5227624"/>
                  <a:gd name="connsiteX6434" fmla="*/ 2199742 w 7573213"/>
                  <a:gd name="connsiteY6434" fmla="*/ 4017036 h 5227624"/>
                  <a:gd name="connsiteX6435" fmla="*/ 2199970 w 7573213"/>
                  <a:gd name="connsiteY6435" fmla="*/ 4015969 h 5227624"/>
                  <a:gd name="connsiteX6436" fmla="*/ 2202256 w 7573213"/>
                  <a:gd name="connsiteY6436" fmla="*/ 4013835 h 5227624"/>
                  <a:gd name="connsiteX6437" fmla="*/ 2205685 w 7573213"/>
                  <a:gd name="connsiteY6437" fmla="*/ 4014445 h 5227624"/>
                  <a:gd name="connsiteX6438" fmla="*/ 2210181 w 7573213"/>
                  <a:gd name="connsiteY6438" fmla="*/ 4008806 h 5227624"/>
                  <a:gd name="connsiteX6439" fmla="*/ 2215820 w 7573213"/>
                  <a:gd name="connsiteY6439" fmla="*/ 3996309 h 5227624"/>
                  <a:gd name="connsiteX6440" fmla="*/ 2216582 w 7573213"/>
                  <a:gd name="connsiteY6440" fmla="*/ 3994937 h 5227624"/>
                  <a:gd name="connsiteX6441" fmla="*/ 2217725 w 7573213"/>
                  <a:gd name="connsiteY6441" fmla="*/ 3992956 h 5227624"/>
                  <a:gd name="connsiteX6442" fmla="*/ 2219477 w 7573213"/>
                  <a:gd name="connsiteY6442" fmla="*/ 3990137 h 5227624"/>
                  <a:gd name="connsiteX6443" fmla="*/ 2220011 w 7573213"/>
                  <a:gd name="connsiteY6443" fmla="*/ 3988613 h 5227624"/>
                  <a:gd name="connsiteX6444" fmla="*/ 2220620 w 7573213"/>
                  <a:gd name="connsiteY6444" fmla="*/ 3987013 h 5227624"/>
                  <a:gd name="connsiteX6445" fmla="*/ 2222830 w 7573213"/>
                  <a:gd name="connsiteY6445" fmla="*/ 3982136 h 5227624"/>
                  <a:gd name="connsiteX6446" fmla="*/ 2224507 w 7573213"/>
                  <a:gd name="connsiteY6446" fmla="*/ 3974059 h 5227624"/>
                  <a:gd name="connsiteX6447" fmla="*/ 2225878 w 7573213"/>
                  <a:gd name="connsiteY6447" fmla="*/ 3972535 h 5227624"/>
                  <a:gd name="connsiteX6448" fmla="*/ 2227402 w 7573213"/>
                  <a:gd name="connsiteY6448" fmla="*/ 3968953 h 5227624"/>
                  <a:gd name="connsiteX6449" fmla="*/ 2229536 w 7573213"/>
                  <a:gd name="connsiteY6449" fmla="*/ 3965448 h 5227624"/>
                  <a:gd name="connsiteX6450" fmla="*/ 2234336 w 7573213"/>
                  <a:gd name="connsiteY6450" fmla="*/ 3961562 h 5227624"/>
                  <a:gd name="connsiteX6451" fmla="*/ 2234870 w 7573213"/>
                  <a:gd name="connsiteY6451" fmla="*/ 3958590 h 5227624"/>
                  <a:gd name="connsiteX6452" fmla="*/ 2237461 w 7573213"/>
                  <a:gd name="connsiteY6452" fmla="*/ 3952723 h 5227624"/>
                  <a:gd name="connsiteX6453" fmla="*/ 2236851 w 7573213"/>
                  <a:gd name="connsiteY6453" fmla="*/ 3945027 h 5227624"/>
                  <a:gd name="connsiteX6454" fmla="*/ 2238527 w 7573213"/>
                  <a:gd name="connsiteY6454" fmla="*/ 3939998 h 5227624"/>
                  <a:gd name="connsiteX6455" fmla="*/ 2240661 w 7573213"/>
                  <a:gd name="connsiteY6455" fmla="*/ 3937711 h 5227624"/>
                  <a:gd name="connsiteX6456" fmla="*/ 2245538 w 7573213"/>
                  <a:gd name="connsiteY6456" fmla="*/ 3934892 h 5227624"/>
                  <a:gd name="connsiteX6457" fmla="*/ 2254834 w 7573213"/>
                  <a:gd name="connsiteY6457" fmla="*/ 3934283 h 5227624"/>
                  <a:gd name="connsiteX6458" fmla="*/ 2261387 w 7573213"/>
                  <a:gd name="connsiteY6458" fmla="*/ 3928643 h 5227624"/>
                  <a:gd name="connsiteX6459" fmla="*/ 2261616 w 7573213"/>
                  <a:gd name="connsiteY6459" fmla="*/ 3926434 h 5227624"/>
                  <a:gd name="connsiteX6460" fmla="*/ 2264664 w 7573213"/>
                  <a:gd name="connsiteY6460" fmla="*/ 3923919 h 5227624"/>
                  <a:gd name="connsiteX6461" fmla="*/ 2265579 w 7573213"/>
                  <a:gd name="connsiteY6461" fmla="*/ 3921023 h 5227624"/>
                  <a:gd name="connsiteX6462" fmla="*/ 2264969 w 7573213"/>
                  <a:gd name="connsiteY6462" fmla="*/ 3918814 h 5227624"/>
                  <a:gd name="connsiteX6463" fmla="*/ 2264359 w 7573213"/>
                  <a:gd name="connsiteY6463" fmla="*/ 3914470 h 5227624"/>
                  <a:gd name="connsiteX6464" fmla="*/ 2265350 w 7573213"/>
                  <a:gd name="connsiteY6464" fmla="*/ 3915156 h 5227624"/>
                  <a:gd name="connsiteX6465" fmla="*/ 2266798 w 7573213"/>
                  <a:gd name="connsiteY6465" fmla="*/ 3915690 h 5227624"/>
                  <a:gd name="connsiteX6466" fmla="*/ 2267484 w 7573213"/>
                  <a:gd name="connsiteY6466" fmla="*/ 3913251 h 5227624"/>
                  <a:gd name="connsiteX6467" fmla="*/ 2268474 w 7573213"/>
                  <a:gd name="connsiteY6467" fmla="*/ 3911651 h 5227624"/>
                  <a:gd name="connsiteX6468" fmla="*/ 2270912 w 7573213"/>
                  <a:gd name="connsiteY6468" fmla="*/ 3912565 h 5227624"/>
                  <a:gd name="connsiteX6469" fmla="*/ 2272741 w 7573213"/>
                  <a:gd name="connsiteY6469" fmla="*/ 3912870 h 5227624"/>
                  <a:gd name="connsiteX6470" fmla="*/ 2278989 w 7573213"/>
                  <a:gd name="connsiteY6470" fmla="*/ 3911423 h 5227624"/>
                  <a:gd name="connsiteX6471" fmla="*/ 2283638 w 7573213"/>
                  <a:gd name="connsiteY6471" fmla="*/ 3908451 h 5227624"/>
                  <a:gd name="connsiteX6472" fmla="*/ 2289277 w 7573213"/>
                  <a:gd name="connsiteY6472" fmla="*/ 3901821 h 5227624"/>
                  <a:gd name="connsiteX6473" fmla="*/ 2293163 w 7573213"/>
                  <a:gd name="connsiteY6473" fmla="*/ 3897325 h 5227624"/>
                  <a:gd name="connsiteX6474" fmla="*/ 2297049 w 7573213"/>
                  <a:gd name="connsiteY6474" fmla="*/ 3891687 h 5227624"/>
                  <a:gd name="connsiteX6475" fmla="*/ 2301392 w 7573213"/>
                  <a:gd name="connsiteY6475" fmla="*/ 3883000 h 5227624"/>
                  <a:gd name="connsiteX6476" fmla="*/ 2303069 w 7573213"/>
                  <a:gd name="connsiteY6476" fmla="*/ 3880943 h 5227624"/>
                  <a:gd name="connsiteX6477" fmla="*/ 2304517 w 7573213"/>
                  <a:gd name="connsiteY6477" fmla="*/ 3877285 h 5227624"/>
                  <a:gd name="connsiteX6478" fmla="*/ 2306574 w 7573213"/>
                  <a:gd name="connsiteY6478" fmla="*/ 3874161 h 5227624"/>
                  <a:gd name="connsiteX6479" fmla="*/ 2311527 w 7573213"/>
                  <a:gd name="connsiteY6479" fmla="*/ 3869665 h 5227624"/>
                  <a:gd name="connsiteX6480" fmla="*/ 2315870 w 7573213"/>
                  <a:gd name="connsiteY6480" fmla="*/ 3865093 h 5227624"/>
                  <a:gd name="connsiteX6481" fmla="*/ 2322881 w 7573213"/>
                  <a:gd name="connsiteY6481" fmla="*/ 3856330 h 5227624"/>
                  <a:gd name="connsiteX6482" fmla="*/ 2325395 w 7573213"/>
                  <a:gd name="connsiteY6482" fmla="*/ 3854273 h 5227624"/>
                  <a:gd name="connsiteX6483" fmla="*/ 2329129 w 7573213"/>
                  <a:gd name="connsiteY6483" fmla="*/ 3849167 h 5227624"/>
                  <a:gd name="connsiteX6484" fmla="*/ 2332025 w 7573213"/>
                  <a:gd name="connsiteY6484" fmla="*/ 3846424 h 5227624"/>
                  <a:gd name="connsiteX6485" fmla="*/ 2334920 w 7573213"/>
                  <a:gd name="connsiteY6485" fmla="*/ 3843528 h 5227624"/>
                  <a:gd name="connsiteX6486" fmla="*/ 2364257 w 7573213"/>
                  <a:gd name="connsiteY6486" fmla="*/ 3812896 h 5227624"/>
                  <a:gd name="connsiteX6487" fmla="*/ 2373935 w 7573213"/>
                  <a:gd name="connsiteY6487" fmla="*/ 3803904 h 5227624"/>
                  <a:gd name="connsiteX6488" fmla="*/ 2386127 w 7573213"/>
                  <a:gd name="connsiteY6488" fmla="*/ 3794379 h 5227624"/>
                  <a:gd name="connsiteX6489" fmla="*/ 2397785 w 7573213"/>
                  <a:gd name="connsiteY6489" fmla="*/ 3783406 h 5227624"/>
                  <a:gd name="connsiteX6490" fmla="*/ 2420569 w 7573213"/>
                  <a:gd name="connsiteY6490" fmla="*/ 3767328 h 5227624"/>
                  <a:gd name="connsiteX6491" fmla="*/ 2455697 w 7573213"/>
                  <a:gd name="connsiteY6491" fmla="*/ 3748126 h 5227624"/>
                  <a:gd name="connsiteX6492" fmla="*/ 2464384 w 7573213"/>
                  <a:gd name="connsiteY6492" fmla="*/ 3741801 h 5227624"/>
                  <a:gd name="connsiteX6493" fmla="*/ 2496464 w 7573213"/>
                  <a:gd name="connsiteY6493" fmla="*/ 3710635 h 5227624"/>
                  <a:gd name="connsiteX6494" fmla="*/ 2521001 w 7573213"/>
                  <a:gd name="connsiteY6494" fmla="*/ 3684422 h 5227624"/>
                  <a:gd name="connsiteX6495" fmla="*/ 2538984 w 7573213"/>
                  <a:gd name="connsiteY6495" fmla="*/ 3664077 h 5227624"/>
                  <a:gd name="connsiteX6496" fmla="*/ 2548966 w 7573213"/>
                  <a:gd name="connsiteY6496" fmla="*/ 3646551 h 5227624"/>
                  <a:gd name="connsiteX6497" fmla="*/ 2565121 w 7573213"/>
                  <a:gd name="connsiteY6497" fmla="*/ 3625673 h 5227624"/>
                  <a:gd name="connsiteX6498" fmla="*/ 2580589 w 7573213"/>
                  <a:gd name="connsiteY6498" fmla="*/ 3599536 h 5227624"/>
                  <a:gd name="connsiteX6499" fmla="*/ 2582266 w 7573213"/>
                  <a:gd name="connsiteY6499" fmla="*/ 3590544 h 5227624"/>
                  <a:gd name="connsiteX6500" fmla="*/ 2587752 w 7573213"/>
                  <a:gd name="connsiteY6500" fmla="*/ 3576295 h 5227624"/>
                  <a:gd name="connsiteX6501" fmla="*/ 2592172 w 7573213"/>
                  <a:gd name="connsiteY6501" fmla="*/ 3568065 h 5227624"/>
                  <a:gd name="connsiteX6502" fmla="*/ 2600782 w 7573213"/>
                  <a:gd name="connsiteY6502" fmla="*/ 3556254 h 5227624"/>
                  <a:gd name="connsiteX6503" fmla="*/ 2604744 w 7573213"/>
                  <a:gd name="connsiteY6503" fmla="*/ 3549548 h 5227624"/>
                  <a:gd name="connsiteX6504" fmla="*/ 2608173 w 7573213"/>
                  <a:gd name="connsiteY6504" fmla="*/ 3542233 h 5227624"/>
                  <a:gd name="connsiteX6505" fmla="*/ 2611679 w 7573213"/>
                  <a:gd name="connsiteY6505" fmla="*/ 3530575 h 5227624"/>
                  <a:gd name="connsiteX6506" fmla="*/ 2621432 w 7573213"/>
                  <a:gd name="connsiteY6506" fmla="*/ 3521355 h 5227624"/>
                  <a:gd name="connsiteX6507" fmla="*/ 2628519 w 7573213"/>
                  <a:gd name="connsiteY6507" fmla="*/ 3509468 h 5227624"/>
                  <a:gd name="connsiteX6508" fmla="*/ 2629891 w 7573213"/>
                  <a:gd name="connsiteY6508" fmla="*/ 3505200 h 5227624"/>
                  <a:gd name="connsiteX6509" fmla="*/ 2634082 w 7573213"/>
                  <a:gd name="connsiteY6509" fmla="*/ 3496437 h 5227624"/>
                  <a:gd name="connsiteX6510" fmla="*/ 2642159 w 7573213"/>
                  <a:gd name="connsiteY6510" fmla="*/ 3486226 h 5227624"/>
                  <a:gd name="connsiteX6511" fmla="*/ 2643988 w 7573213"/>
                  <a:gd name="connsiteY6511" fmla="*/ 3481121 h 5227624"/>
                  <a:gd name="connsiteX6512" fmla="*/ 2649398 w 7573213"/>
                  <a:gd name="connsiteY6512" fmla="*/ 3473882 h 5227624"/>
                  <a:gd name="connsiteX6513" fmla="*/ 2649703 w 7573213"/>
                  <a:gd name="connsiteY6513" fmla="*/ 3462985 h 5227624"/>
                  <a:gd name="connsiteX6514" fmla="*/ 2651303 w 7573213"/>
                  <a:gd name="connsiteY6514" fmla="*/ 3454680 h 5227624"/>
                  <a:gd name="connsiteX6515" fmla="*/ 2652294 w 7573213"/>
                  <a:gd name="connsiteY6515" fmla="*/ 3441954 h 5227624"/>
                  <a:gd name="connsiteX6516" fmla="*/ 2653436 w 7573213"/>
                  <a:gd name="connsiteY6516" fmla="*/ 3438754 h 5227624"/>
                  <a:gd name="connsiteX6517" fmla="*/ 2657551 w 7573213"/>
                  <a:gd name="connsiteY6517" fmla="*/ 3436772 h 5227624"/>
                  <a:gd name="connsiteX6518" fmla="*/ 2664257 w 7573213"/>
                  <a:gd name="connsiteY6518" fmla="*/ 3435020 h 5227624"/>
                  <a:gd name="connsiteX6519" fmla="*/ 2666543 w 7573213"/>
                  <a:gd name="connsiteY6519" fmla="*/ 3436087 h 5227624"/>
                  <a:gd name="connsiteX6520" fmla="*/ 2671038 w 7573213"/>
                  <a:gd name="connsiteY6520" fmla="*/ 3436772 h 5227624"/>
                  <a:gd name="connsiteX6521" fmla="*/ 2671344 w 7573213"/>
                  <a:gd name="connsiteY6521" fmla="*/ 3435325 h 5227624"/>
                  <a:gd name="connsiteX6522" fmla="*/ 2670505 w 7573213"/>
                  <a:gd name="connsiteY6522" fmla="*/ 3433343 h 5227624"/>
                  <a:gd name="connsiteX6523" fmla="*/ 2667609 w 7573213"/>
                  <a:gd name="connsiteY6523" fmla="*/ 3432429 h 5227624"/>
                  <a:gd name="connsiteX6524" fmla="*/ 2663647 w 7573213"/>
                  <a:gd name="connsiteY6524" fmla="*/ 3430219 h 5227624"/>
                  <a:gd name="connsiteX6525" fmla="*/ 2663418 w 7573213"/>
                  <a:gd name="connsiteY6525" fmla="*/ 3431210 h 5227624"/>
                  <a:gd name="connsiteX6526" fmla="*/ 2663495 w 7573213"/>
                  <a:gd name="connsiteY6526" fmla="*/ 3433115 h 5227624"/>
                  <a:gd name="connsiteX6527" fmla="*/ 2658618 w 7573213"/>
                  <a:gd name="connsiteY6527" fmla="*/ 3434944 h 5227624"/>
                  <a:gd name="connsiteX6528" fmla="*/ 2657399 w 7573213"/>
                  <a:gd name="connsiteY6528" fmla="*/ 3434487 h 5227624"/>
                  <a:gd name="connsiteX6529" fmla="*/ 2658161 w 7573213"/>
                  <a:gd name="connsiteY6529" fmla="*/ 3433420 h 5227624"/>
                  <a:gd name="connsiteX6530" fmla="*/ 2659837 w 7573213"/>
                  <a:gd name="connsiteY6530" fmla="*/ 3432810 h 5227624"/>
                  <a:gd name="connsiteX6531" fmla="*/ 2660218 w 7573213"/>
                  <a:gd name="connsiteY6531" fmla="*/ 3430981 h 5227624"/>
                  <a:gd name="connsiteX6532" fmla="*/ 2661285 w 7573213"/>
                  <a:gd name="connsiteY6532" fmla="*/ 3428619 h 5227624"/>
                  <a:gd name="connsiteX6533" fmla="*/ 2661666 w 7573213"/>
                  <a:gd name="connsiteY6533" fmla="*/ 3426257 h 5227624"/>
                  <a:gd name="connsiteX6534" fmla="*/ 2660904 w 7573213"/>
                  <a:gd name="connsiteY6534" fmla="*/ 3409950 h 5227624"/>
                  <a:gd name="connsiteX6535" fmla="*/ 2659456 w 7573213"/>
                  <a:gd name="connsiteY6535" fmla="*/ 3399968 h 5227624"/>
                  <a:gd name="connsiteX6536" fmla="*/ 2661513 w 7573213"/>
                  <a:gd name="connsiteY6536" fmla="*/ 3393263 h 5227624"/>
                  <a:gd name="connsiteX6537" fmla="*/ 2664638 w 7573213"/>
                  <a:gd name="connsiteY6537" fmla="*/ 3387395 h 5227624"/>
                  <a:gd name="connsiteX6538" fmla="*/ 2665171 w 7573213"/>
                  <a:gd name="connsiteY6538" fmla="*/ 3383966 h 5227624"/>
                  <a:gd name="connsiteX6539" fmla="*/ 2666086 w 7573213"/>
                  <a:gd name="connsiteY6539" fmla="*/ 3380613 h 5227624"/>
                  <a:gd name="connsiteX6540" fmla="*/ 2663571 w 7573213"/>
                  <a:gd name="connsiteY6540" fmla="*/ 3380232 h 5227624"/>
                  <a:gd name="connsiteX6541" fmla="*/ 2648178 w 7573213"/>
                  <a:gd name="connsiteY6541" fmla="*/ 3374746 h 5227624"/>
                  <a:gd name="connsiteX6542" fmla="*/ 2642083 w 7573213"/>
                  <a:gd name="connsiteY6542" fmla="*/ 3376270 h 5227624"/>
                  <a:gd name="connsiteX6543" fmla="*/ 2637892 w 7573213"/>
                  <a:gd name="connsiteY6543" fmla="*/ 3380918 h 5227624"/>
                  <a:gd name="connsiteX6544" fmla="*/ 2635453 w 7573213"/>
                  <a:gd name="connsiteY6544" fmla="*/ 3384728 h 5227624"/>
                  <a:gd name="connsiteX6545" fmla="*/ 2621737 w 7573213"/>
                  <a:gd name="connsiteY6545" fmla="*/ 3392348 h 5227624"/>
                  <a:gd name="connsiteX6546" fmla="*/ 2603602 w 7573213"/>
                  <a:gd name="connsiteY6546" fmla="*/ 3395472 h 5227624"/>
                  <a:gd name="connsiteX6547" fmla="*/ 2593696 w 7573213"/>
                  <a:gd name="connsiteY6547" fmla="*/ 3399663 h 5227624"/>
                  <a:gd name="connsiteX6548" fmla="*/ 2581046 w 7573213"/>
                  <a:gd name="connsiteY6548" fmla="*/ 3402406 h 5227624"/>
                  <a:gd name="connsiteX6549" fmla="*/ 2576322 w 7573213"/>
                  <a:gd name="connsiteY6549" fmla="*/ 3402940 h 5227624"/>
                  <a:gd name="connsiteX6550" fmla="*/ 2574950 w 7573213"/>
                  <a:gd name="connsiteY6550" fmla="*/ 3403092 h 5227624"/>
                  <a:gd name="connsiteX6551" fmla="*/ 2566035 w 7573213"/>
                  <a:gd name="connsiteY6551" fmla="*/ 3400425 h 5227624"/>
                  <a:gd name="connsiteX6552" fmla="*/ 2562073 w 7573213"/>
                  <a:gd name="connsiteY6552" fmla="*/ 3400501 h 5227624"/>
                  <a:gd name="connsiteX6553" fmla="*/ 2556891 w 7573213"/>
                  <a:gd name="connsiteY6553" fmla="*/ 3401721 h 5227624"/>
                  <a:gd name="connsiteX6554" fmla="*/ 2540660 w 7573213"/>
                  <a:gd name="connsiteY6554" fmla="*/ 3407512 h 5227624"/>
                  <a:gd name="connsiteX6555" fmla="*/ 2528773 w 7573213"/>
                  <a:gd name="connsiteY6555" fmla="*/ 3408578 h 5227624"/>
                  <a:gd name="connsiteX6556" fmla="*/ 2519553 w 7573213"/>
                  <a:gd name="connsiteY6556" fmla="*/ 3406140 h 5227624"/>
                  <a:gd name="connsiteX6557" fmla="*/ 2516886 w 7573213"/>
                  <a:gd name="connsiteY6557" fmla="*/ 3406216 h 5227624"/>
                  <a:gd name="connsiteX6558" fmla="*/ 2510104 w 7573213"/>
                  <a:gd name="connsiteY6558" fmla="*/ 3409036 h 5227624"/>
                  <a:gd name="connsiteX6559" fmla="*/ 2500122 w 7573213"/>
                  <a:gd name="connsiteY6559" fmla="*/ 3415817 h 5227624"/>
                  <a:gd name="connsiteX6560" fmla="*/ 2484272 w 7573213"/>
                  <a:gd name="connsiteY6560" fmla="*/ 3422828 h 5227624"/>
                  <a:gd name="connsiteX6561" fmla="*/ 2480234 w 7573213"/>
                  <a:gd name="connsiteY6561" fmla="*/ 3423285 h 5227624"/>
                  <a:gd name="connsiteX6562" fmla="*/ 2472233 w 7573213"/>
                  <a:gd name="connsiteY6562" fmla="*/ 3421456 h 5227624"/>
                  <a:gd name="connsiteX6563" fmla="*/ 2463393 w 7573213"/>
                  <a:gd name="connsiteY6563" fmla="*/ 3420999 h 5227624"/>
                  <a:gd name="connsiteX6564" fmla="*/ 2455316 w 7573213"/>
                  <a:gd name="connsiteY6564" fmla="*/ 3419323 h 5227624"/>
                  <a:gd name="connsiteX6565" fmla="*/ 2450668 w 7573213"/>
                  <a:gd name="connsiteY6565" fmla="*/ 3420542 h 5227624"/>
                  <a:gd name="connsiteX6566" fmla="*/ 2436800 w 7573213"/>
                  <a:gd name="connsiteY6566" fmla="*/ 3426562 h 5227624"/>
                  <a:gd name="connsiteX6567" fmla="*/ 2421407 w 7573213"/>
                  <a:gd name="connsiteY6567" fmla="*/ 3434791 h 5227624"/>
                  <a:gd name="connsiteX6568" fmla="*/ 2399843 w 7573213"/>
                  <a:gd name="connsiteY6568" fmla="*/ 3435020 h 5227624"/>
                  <a:gd name="connsiteX6569" fmla="*/ 2395728 w 7573213"/>
                  <a:gd name="connsiteY6569" fmla="*/ 3433420 h 5227624"/>
                  <a:gd name="connsiteX6570" fmla="*/ 2391003 w 7573213"/>
                  <a:gd name="connsiteY6570" fmla="*/ 3430372 h 5227624"/>
                  <a:gd name="connsiteX6571" fmla="*/ 2379193 w 7573213"/>
                  <a:gd name="connsiteY6571" fmla="*/ 3421304 h 5227624"/>
                  <a:gd name="connsiteX6572" fmla="*/ 2370582 w 7573213"/>
                  <a:gd name="connsiteY6572" fmla="*/ 3411550 h 5227624"/>
                  <a:gd name="connsiteX6573" fmla="*/ 2363267 w 7573213"/>
                  <a:gd name="connsiteY6573" fmla="*/ 3399511 h 5227624"/>
                  <a:gd name="connsiteX6574" fmla="*/ 2355647 w 7573213"/>
                  <a:gd name="connsiteY6574" fmla="*/ 3393491 h 5227624"/>
                  <a:gd name="connsiteX6575" fmla="*/ 2352370 w 7573213"/>
                  <a:gd name="connsiteY6575" fmla="*/ 3390976 h 5227624"/>
                  <a:gd name="connsiteX6576" fmla="*/ 2347798 w 7573213"/>
                  <a:gd name="connsiteY6576" fmla="*/ 3390138 h 5227624"/>
                  <a:gd name="connsiteX6577" fmla="*/ 2342693 w 7573213"/>
                  <a:gd name="connsiteY6577" fmla="*/ 3390138 h 5227624"/>
                  <a:gd name="connsiteX6578" fmla="*/ 2337969 w 7573213"/>
                  <a:gd name="connsiteY6578" fmla="*/ 3391129 h 5227624"/>
                  <a:gd name="connsiteX6579" fmla="*/ 2332634 w 7573213"/>
                  <a:gd name="connsiteY6579" fmla="*/ 3393110 h 5227624"/>
                  <a:gd name="connsiteX6580" fmla="*/ 2330043 w 7573213"/>
                  <a:gd name="connsiteY6580" fmla="*/ 3393643 h 5227624"/>
                  <a:gd name="connsiteX6581" fmla="*/ 2328367 w 7573213"/>
                  <a:gd name="connsiteY6581" fmla="*/ 3393338 h 5227624"/>
                  <a:gd name="connsiteX6582" fmla="*/ 2327605 w 7573213"/>
                  <a:gd name="connsiteY6582" fmla="*/ 3390748 h 5227624"/>
                  <a:gd name="connsiteX6583" fmla="*/ 2332177 w 7573213"/>
                  <a:gd name="connsiteY6583" fmla="*/ 3391205 h 5227624"/>
                  <a:gd name="connsiteX6584" fmla="*/ 2338349 w 7573213"/>
                  <a:gd name="connsiteY6584" fmla="*/ 3384195 h 5227624"/>
                  <a:gd name="connsiteX6585" fmla="*/ 2348027 w 7573213"/>
                  <a:gd name="connsiteY6585" fmla="*/ 3380689 h 5227624"/>
                  <a:gd name="connsiteX6586" fmla="*/ 2356637 w 7573213"/>
                  <a:gd name="connsiteY6586" fmla="*/ 3375279 h 5227624"/>
                  <a:gd name="connsiteX6587" fmla="*/ 2359228 w 7573213"/>
                  <a:gd name="connsiteY6587" fmla="*/ 3372993 h 5227624"/>
                  <a:gd name="connsiteX6588" fmla="*/ 2360904 w 7573213"/>
                  <a:gd name="connsiteY6588" fmla="*/ 3370478 h 5227624"/>
                  <a:gd name="connsiteX6589" fmla="*/ 2362048 w 7573213"/>
                  <a:gd name="connsiteY6589" fmla="*/ 3366668 h 5227624"/>
                  <a:gd name="connsiteX6590" fmla="*/ 2359838 w 7573213"/>
                  <a:gd name="connsiteY6590" fmla="*/ 3359811 h 5227624"/>
                  <a:gd name="connsiteX6591" fmla="*/ 2357704 w 7573213"/>
                  <a:gd name="connsiteY6591" fmla="*/ 3356001 h 5227624"/>
                  <a:gd name="connsiteX6592" fmla="*/ 2351227 w 7573213"/>
                  <a:gd name="connsiteY6592" fmla="*/ 3348304 h 5227624"/>
                  <a:gd name="connsiteX6593" fmla="*/ 2350694 w 7573213"/>
                  <a:gd name="connsiteY6593" fmla="*/ 3346476 h 5227624"/>
                  <a:gd name="connsiteX6594" fmla="*/ 2349322 w 7573213"/>
                  <a:gd name="connsiteY6594" fmla="*/ 3341903 h 5227624"/>
                  <a:gd name="connsiteX6595" fmla="*/ 2346122 w 7573213"/>
                  <a:gd name="connsiteY6595" fmla="*/ 3339008 h 5227624"/>
                  <a:gd name="connsiteX6596" fmla="*/ 2344979 w 7573213"/>
                  <a:gd name="connsiteY6596" fmla="*/ 3342589 h 5227624"/>
                  <a:gd name="connsiteX6597" fmla="*/ 2338273 w 7573213"/>
                  <a:gd name="connsiteY6597" fmla="*/ 3340380 h 5227624"/>
                  <a:gd name="connsiteX6598" fmla="*/ 2335835 w 7573213"/>
                  <a:gd name="connsiteY6598" fmla="*/ 3334360 h 5227624"/>
                  <a:gd name="connsiteX6599" fmla="*/ 2327605 w 7573213"/>
                  <a:gd name="connsiteY6599" fmla="*/ 3326435 h 5227624"/>
                  <a:gd name="connsiteX6600" fmla="*/ 2322881 w 7573213"/>
                  <a:gd name="connsiteY6600" fmla="*/ 3326816 h 5227624"/>
                  <a:gd name="connsiteX6601" fmla="*/ 2320824 w 7573213"/>
                  <a:gd name="connsiteY6601" fmla="*/ 3319577 h 5227624"/>
                  <a:gd name="connsiteX6602" fmla="*/ 2316937 w 7573213"/>
                  <a:gd name="connsiteY6602" fmla="*/ 3312186 h 5227624"/>
                  <a:gd name="connsiteX6603" fmla="*/ 2294154 w 7573213"/>
                  <a:gd name="connsiteY6603" fmla="*/ 3296717 h 5227624"/>
                  <a:gd name="connsiteX6604" fmla="*/ 2287219 w 7573213"/>
                  <a:gd name="connsiteY6604" fmla="*/ 3286506 h 5227624"/>
                  <a:gd name="connsiteX6605" fmla="*/ 2275484 w 7573213"/>
                  <a:gd name="connsiteY6605" fmla="*/ 3271723 h 5227624"/>
                  <a:gd name="connsiteX6606" fmla="*/ 2260854 w 7573213"/>
                  <a:gd name="connsiteY6606" fmla="*/ 3266923 h 5227624"/>
                  <a:gd name="connsiteX6607" fmla="*/ 2254453 w 7573213"/>
                  <a:gd name="connsiteY6607" fmla="*/ 3261436 h 5227624"/>
                  <a:gd name="connsiteX6608" fmla="*/ 2251100 w 7573213"/>
                  <a:gd name="connsiteY6608" fmla="*/ 3259455 h 5227624"/>
                  <a:gd name="connsiteX6609" fmla="*/ 2246757 w 7573213"/>
                  <a:gd name="connsiteY6609" fmla="*/ 3258236 h 5227624"/>
                  <a:gd name="connsiteX6610" fmla="*/ 2241728 w 7573213"/>
                  <a:gd name="connsiteY6610" fmla="*/ 3257855 h 5227624"/>
                  <a:gd name="connsiteX6611" fmla="*/ 2237765 w 7573213"/>
                  <a:gd name="connsiteY6611" fmla="*/ 3256331 h 5227624"/>
                  <a:gd name="connsiteX6612" fmla="*/ 2233117 w 7573213"/>
                  <a:gd name="connsiteY6612" fmla="*/ 3250845 h 5227624"/>
                  <a:gd name="connsiteX6613" fmla="*/ 2232127 w 7573213"/>
                  <a:gd name="connsiteY6613" fmla="*/ 3248330 h 5227624"/>
                  <a:gd name="connsiteX6614" fmla="*/ 2231441 w 7573213"/>
                  <a:gd name="connsiteY6614" fmla="*/ 3243682 h 5227624"/>
                  <a:gd name="connsiteX6615" fmla="*/ 2229002 w 7573213"/>
                  <a:gd name="connsiteY6615" fmla="*/ 3241396 h 5227624"/>
                  <a:gd name="connsiteX6616" fmla="*/ 2224583 w 7573213"/>
                  <a:gd name="connsiteY6616" fmla="*/ 3238348 h 5227624"/>
                  <a:gd name="connsiteX6617" fmla="*/ 2222602 w 7573213"/>
                  <a:gd name="connsiteY6617" fmla="*/ 3240634 h 5227624"/>
                  <a:gd name="connsiteX6618" fmla="*/ 2221764 w 7573213"/>
                  <a:gd name="connsiteY6618" fmla="*/ 3244291 h 5227624"/>
                  <a:gd name="connsiteX6619" fmla="*/ 2222754 w 7573213"/>
                  <a:gd name="connsiteY6619" fmla="*/ 3247187 h 5227624"/>
                  <a:gd name="connsiteX6620" fmla="*/ 2222830 w 7573213"/>
                  <a:gd name="connsiteY6620" fmla="*/ 3248940 h 5227624"/>
                  <a:gd name="connsiteX6621" fmla="*/ 2221535 w 7573213"/>
                  <a:gd name="connsiteY6621" fmla="*/ 3251987 h 5227624"/>
                  <a:gd name="connsiteX6622" fmla="*/ 2219020 w 7573213"/>
                  <a:gd name="connsiteY6622" fmla="*/ 3248483 h 5227624"/>
                  <a:gd name="connsiteX6623" fmla="*/ 2215591 w 7573213"/>
                  <a:gd name="connsiteY6623" fmla="*/ 3239110 h 5227624"/>
                  <a:gd name="connsiteX6624" fmla="*/ 2213534 w 7573213"/>
                  <a:gd name="connsiteY6624" fmla="*/ 3236290 h 5227624"/>
                  <a:gd name="connsiteX6625" fmla="*/ 2210714 w 7573213"/>
                  <a:gd name="connsiteY6625" fmla="*/ 3235986 h 5227624"/>
                  <a:gd name="connsiteX6626" fmla="*/ 2207438 w 7573213"/>
                  <a:gd name="connsiteY6626" fmla="*/ 3226003 h 5227624"/>
                  <a:gd name="connsiteX6627" fmla="*/ 2202714 w 7573213"/>
                  <a:gd name="connsiteY6627" fmla="*/ 3220669 h 5227624"/>
                  <a:gd name="connsiteX6628" fmla="*/ 2199742 w 7573213"/>
                  <a:gd name="connsiteY6628" fmla="*/ 3209925 h 5227624"/>
                  <a:gd name="connsiteX6629" fmla="*/ 2196617 w 7573213"/>
                  <a:gd name="connsiteY6629" fmla="*/ 3188818 h 5227624"/>
                  <a:gd name="connsiteX6630" fmla="*/ 2192426 w 7573213"/>
                  <a:gd name="connsiteY6630" fmla="*/ 3174721 h 5227624"/>
                  <a:gd name="connsiteX6631" fmla="*/ 2187702 w 7573213"/>
                  <a:gd name="connsiteY6631" fmla="*/ 3161233 h 5227624"/>
                  <a:gd name="connsiteX6632" fmla="*/ 2175967 w 7573213"/>
                  <a:gd name="connsiteY6632" fmla="*/ 3138373 h 5227624"/>
                  <a:gd name="connsiteX6633" fmla="*/ 2174596 w 7573213"/>
                  <a:gd name="connsiteY6633" fmla="*/ 3135706 h 5227624"/>
                  <a:gd name="connsiteX6634" fmla="*/ 2165223 w 7573213"/>
                  <a:gd name="connsiteY6634" fmla="*/ 3129915 h 5227624"/>
                  <a:gd name="connsiteX6635" fmla="*/ 2163318 w 7573213"/>
                  <a:gd name="connsiteY6635" fmla="*/ 3127172 h 5227624"/>
                  <a:gd name="connsiteX6636" fmla="*/ 2162099 w 7573213"/>
                  <a:gd name="connsiteY6636" fmla="*/ 3128086 h 5227624"/>
                  <a:gd name="connsiteX6637" fmla="*/ 2160194 w 7573213"/>
                  <a:gd name="connsiteY6637" fmla="*/ 3128696 h 5227624"/>
                  <a:gd name="connsiteX6638" fmla="*/ 2157374 w 7573213"/>
                  <a:gd name="connsiteY6638" fmla="*/ 3125343 h 5227624"/>
                  <a:gd name="connsiteX6639" fmla="*/ 2155241 w 7573213"/>
                  <a:gd name="connsiteY6639" fmla="*/ 3122295 h 5227624"/>
                  <a:gd name="connsiteX6640" fmla="*/ 2149297 w 7573213"/>
                  <a:gd name="connsiteY6640" fmla="*/ 3116504 h 5227624"/>
                  <a:gd name="connsiteX6641" fmla="*/ 2141906 w 7573213"/>
                  <a:gd name="connsiteY6641" fmla="*/ 3111017 h 5227624"/>
                  <a:gd name="connsiteX6642" fmla="*/ 2136800 w 7573213"/>
                  <a:gd name="connsiteY6642" fmla="*/ 3110103 h 5227624"/>
                  <a:gd name="connsiteX6643" fmla="*/ 2134209 w 7573213"/>
                  <a:gd name="connsiteY6643" fmla="*/ 3108655 h 5227624"/>
                  <a:gd name="connsiteX6644" fmla="*/ 2131847 w 7573213"/>
                  <a:gd name="connsiteY6644" fmla="*/ 3105988 h 5227624"/>
                  <a:gd name="connsiteX6645" fmla="*/ 2127580 w 7573213"/>
                  <a:gd name="connsiteY6645" fmla="*/ 3095244 h 5227624"/>
                  <a:gd name="connsiteX6646" fmla="*/ 2123237 w 7573213"/>
                  <a:gd name="connsiteY6646" fmla="*/ 3075661 h 5227624"/>
                  <a:gd name="connsiteX6647" fmla="*/ 2123770 w 7573213"/>
                  <a:gd name="connsiteY6647" fmla="*/ 3067355 h 5227624"/>
                  <a:gd name="connsiteX6648" fmla="*/ 2121103 w 7573213"/>
                  <a:gd name="connsiteY6648" fmla="*/ 3054249 h 5227624"/>
                  <a:gd name="connsiteX6649" fmla="*/ 2120874 w 7573213"/>
                  <a:gd name="connsiteY6649" fmla="*/ 3043276 h 5227624"/>
                  <a:gd name="connsiteX6650" fmla="*/ 2122398 w 7573213"/>
                  <a:gd name="connsiteY6650" fmla="*/ 3036799 h 5227624"/>
                  <a:gd name="connsiteX6651" fmla="*/ 2120265 w 7573213"/>
                  <a:gd name="connsiteY6651" fmla="*/ 3029788 h 5227624"/>
                  <a:gd name="connsiteX6652" fmla="*/ 2119655 w 7573213"/>
                  <a:gd name="connsiteY6652" fmla="*/ 3023235 h 5227624"/>
                  <a:gd name="connsiteX6653" fmla="*/ 2119046 w 7573213"/>
                  <a:gd name="connsiteY6653" fmla="*/ 3019730 h 5227624"/>
                  <a:gd name="connsiteX6654" fmla="*/ 2119427 w 7573213"/>
                  <a:gd name="connsiteY6654" fmla="*/ 3014853 h 5227624"/>
                  <a:gd name="connsiteX6655" fmla="*/ 2122018 w 7573213"/>
                  <a:gd name="connsiteY6655" fmla="*/ 3015920 h 5227624"/>
                  <a:gd name="connsiteX6656" fmla="*/ 2123542 w 7573213"/>
                  <a:gd name="connsiteY6656" fmla="*/ 3017444 h 5227624"/>
                  <a:gd name="connsiteX6657" fmla="*/ 2123770 w 7573213"/>
                  <a:gd name="connsiteY6657" fmla="*/ 3016072 h 5227624"/>
                  <a:gd name="connsiteX6658" fmla="*/ 2123618 w 7573213"/>
                  <a:gd name="connsiteY6658" fmla="*/ 3014624 h 5227624"/>
                  <a:gd name="connsiteX6659" fmla="*/ 2121789 w 7573213"/>
                  <a:gd name="connsiteY6659" fmla="*/ 3011577 h 5227624"/>
                  <a:gd name="connsiteX6660" fmla="*/ 2116760 w 7573213"/>
                  <a:gd name="connsiteY6660" fmla="*/ 3005938 h 5227624"/>
                  <a:gd name="connsiteX6661" fmla="*/ 2110816 w 7573213"/>
                  <a:gd name="connsiteY6661" fmla="*/ 2995498 h 5227624"/>
                  <a:gd name="connsiteX6662" fmla="*/ 2109063 w 7573213"/>
                  <a:gd name="connsiteY6662" fmla="*/ 2988183 h 5227624"/>
                  <a:gd name="connsiteX6663" fmla="*/ 2108606 w 7573213"/>
                  <a:gd name="connsiteY6663" fmla="*/ 2978963 h 5227624"/>
                  <a:gd name="connsiteX6664" fmla="*/ 2108606 w 7573213"/>
                  <a:gd name="connsiteY6664" fmla="*/ 2978201 h 5227624"/>
                  <a:gd name="connsiteX6665" fmla="*/ 2107006 w 7573213"/>
                  <a:gd name="connsiteY6665" fmla="*/ 2974924 h 5227624"/>
                  <a:gd name="connsiteX6666" fmla="*/ 2090928 w 7573213"/>
                  <a:gd name="connsiteY6666" fmla="*/ 2962961 h 5227624"/>
                  <a:gd name="connsiteX6667" fmla="*/ 2083689 w 7573213"/>
                  <a:gd name="connsiteY6667" fmla="*/ 2953512 h 5227624"/>
                  <a:gd name="connsiteX6668" fmla="*/ 2071497 w 7573213"/>
                  <a:gd name="connsiteY6668" fmla="*/ 2949016 h 5227624"/>
                  <a:gd name="connsiteX6669" fmla="*/ 2068906 w 7573213"/>
                  <a:gd name="connsiteY6669" fmla="*/ 2947111 h 5227624"/>
                  <a:gd name="connsiteX6670" fmla="*/ 2067001 w 7573213"/>
                  <a:gd name="connsiteY6670" fmla="*/ 2944597 h 5227624"/>
                  <a:gd name="connsiteX6671" fmla="*/ 2063115 w 7573213"/>
                  <a:gd name="connsiteY6671" fmla="*/ 2940634 h 5227624"/>
                  <a:gd name="connsiteX6672" fmla="*/ 2057934 w 7573213"/>
                  <a:gd name="connsiteY6672" fmla="*/ 2927528 h 5227624"/>
                  <a:gd name="connsiteX6673" fmla="*/ 2056333 w 7573213"/>
                  <a:gd name="connsiteY6673" fmla="*/ 2920594 h 5227624"/>
                  <a:gd name="connsiteX6674" fmla="*/ 2055647 w 7573213"/>
                  <a:gd name="connsiteY6674" fmla="*/ 2906954 h 5227624"/>
                  <a:gd name="connsiteX6675" fmla="*/ 2056029 w 7573213"/>
                  <a:gd name="connsiteY6675" fmla="*/ 2904363 h 5227624"/>
                  <a:gd name="connsiteX6676" fmla="*/ 2057019 w 7573213"/>
                  <a:gd name="connsiteY6676" fmla="*/ 2901163 h 5227624"/>
                  <a:gd name="connsiteX6677" fmla="*/ 2059076 w 7573213"/>
                  <a:gd name="connsiteY6677" fmla="*/ 2900248 h 5227624"/>
                  <a:gd name="connsiteX6678" fmla="*/ 2060600 w 7573213"/>
                  <a:gd name="connsiteY6678" fmla="*/ 2899944 h 5227624"/>
                  <a:gd name="connsiteX6679" fmla="*/ 2066468 w 7573213"/>
                  <a:gd name="connsiteY6679" fmla="*/ 2900477 h 5227624"/>
                  <a:gd name="connsiteX6680" fmla="*/ 2060296 w 7573213"/>
                  <a:gd name="connsiteY6680" fmla="*/ 2895219 h 5227624"/>
                  <a:gd name="connsiteX6681" fmla="*/ 2054581 w 7573213"/>
                  <a:gd name="connsiteY6681" fmla="*/ 2891638 h 5227624"/>
                  <a:gd name="connsiteX6682" fmla="*/ 2051456 w 7573213"/>
                  <a:gd name="connsiteY6682" fmla="*/ 2886989 h 5227624"/>
                  <a:gd name="connsiteX6683" fmla="*/ 2043608 w 7573213"/>
                  <a:gd name="connsiteY6683" fmla="*/ 2878607 h 5227624"/>
                  <a:gd name="connsiteX6684" fmla="*/ 2030425 w 7573213"/>
                  <a:gd name="connsiteY6684" fmla="*/ 2851480 h 5227624"/>
                  <a:gd name="connsiteX6685" fmla="*/ 2023644 w 7573213"/>
                  <a:gd name="connsiteY6685" fmla="*/ 2839136 h 5227624"/>
                  <a:gd name="connsiteX6686" fmla="*/ 2019224 w 7573213"/>
                  <a:gd name="connsiteY6686" fmla="*/ 2828925 h 5227624"/>
                  <a:gd name="connsiteX6687" fmla="*/ 2010156 w 7573213"/>
                  <a:gd name="connsiteY6687" fmla="*/ 2815285 h 5227624"/>
                  <a:gd name="connsiteX6688" fmla="*/ 1999259 w 7573213"/>
                  <a:gd name="connsiteY6688" fmla="*/ 2793644 h 5227624"/>
                  <a:gd name="connsiteX6689" fmla="*/ 1995754 w 7573213"/>
                  <a:gd name="connsiteY6689" fmla="*/ 2789606 h 5227624"/>
                  <a:gd name="connsiteX6690" fmla="*/ 1993164 w 7573213"/>
                  <a:gd name="connsiteY6690" fmla="*/ 2772994 h 5227624"/>
                  <a:gd name="connsiteX6691" fmla="*/ 1991487 w 7573213"/>
                  <a:gd name="connsiteY6691" fmla="*/ 2767432 h 5227624"/>
                  <a:gd name="connsiteX6692" fmla="*/ 1989658 w 7573213"/>
                  <a:gd name="connsiteY6692" fmla="*/ 2764003 h 5227624"/>
                  <a:gd name="connsiteX6693" fmla="*/ 1985619 w 7573213"/>
                  <a:gd name="connsiteY6693" fmla="*/ 2761031 h 5227624"/>
                  <a:gd name="connsiteX6694" fmla="*/ 1984019 w 7573213"/>
                  <a:gd name="connsiteY6694" fmla="*/ 2757297 h 5227624"/>
                  <a:gd name="connsiteX6695" fmla="*/ 1979829 w 7573213"/>
                  <a:gd name="connsiteY6695" fmla="*/ 2749982 h 5227624"/>
                  <a:gd name="connsiteX6696" fmla="*/ 1980209 w 7573213"/>
                  <a:gd name="connsiteY6696" fmla="*/ 2746096 h 5227624"/>
                  <a:gd name="connsiteX6697" fmla="*/ 1979752 w 7573213"/>
                  <a:gd name="connsiteY6697" fmla="*/ 2737942 h 5227624"/>
                  <a:gd name="connsiteX6698" fmla="*/ 1977771 w 7573213"/>
                  <a:gd name="connsiteY6698" fmla="*/ 2734742 h 5227624"/>
                  <a:gd name="connsiteX6699" fmla="*/ 1972970 w 7573213"/>
                  <a:gd name="connsiteY6699" fmla="*/ 2731542 h 5227624"/>
                  <a:gd name="connsiteX6700" fmla="*/ 1966417 w 7573213"/>
                  <a:gd name="connsiteY6700" fmla="*/ 2725064 h 5227624"/>
                  <a:gd name="connsiteX6701" fmla="*/ 1959483 w 7573213"/>
                  <a:gd name="connsiteY6701" fmla="*/ 2715311 h 5227624"/>
                  <a:gd name="connsiteX6702" fmla="*/ 1954606 w 7573213"/>
                  <a:gd name="connsiteY6702" fmla="*/ 2710206 h 5227624"/>
                  <a:gd name="connsiteX6703" fmla="*/ 1953006 w 7573213"/>
                  <a:gd name="connsiteY6703" fmla="*/ 2707462 h 5227624"/>
                  <a:gd name="connsiteX6704" fmla="*/ 1951939 w 7573213"/>
                  <a:gd name="connsiteY6704" fmla="*/ 2704414 h 5227624"/>
                  <a:gd name="connsiteX6705" fmla="*/ 1950187 w 7573213"/>
                  <a:gd name="connsiteY6705" fmla="*/ 2700985 h 5227624"/>
                  <a:gd name="connsiteX6706" fmla="*/ 1945386 w 7573213"/>
                  <a:gd name="connsiteY6706" fmla="*/ 2695118 h 5227624"/>
                  <a:gd name="connsiteX6707" fmla="*/ 1944319 w 7573213"/>
                  <a:gd name="connsiteY6707" fmla="*/ 2692375 h 5227624"/>
                  <a:gd name="connsiteX6708" fmla="*/ 1944548 w 7573213"/>
                  <a:gd name="connsiteY6708" fmla="*/ 2684450 h 5227624"/>
                  <a:gd name="connsiteX6709" fmla="*/ 1943024 w 7573213"/>
                  <a:gd name="connsiteY6709" fmla="*/ 2678582 h 5227624"/>
                  <a:gd name="connsiteX6710" fmla="*/ 1941729 w 7573213"/>
                  <a:gd name="connsiteY6710" fmla="*/ 2675916 h 5227624"/>
                  <a:gd name="connsiteX6711" fmla="*/ 1935175 w 7573213"/>
                  <a:gd name="connsiteY6711" fmla="*/ 2669743 h 5227624"/>
                  <a:gd name="connsiteX6712" fmla="*/ 1933803 w 7573213"/>
                  <a:gd name="connsiteY6712" fmla="*/ 2665705 h 5227624"/>
                  <a:gd name="connsiteX6713" fmla="*/ 1935708 w 7573213"/>
                  <a:gd name="connsiteY6713" fmla="*/ 2660752 h 5227624"/>
                  <a:gd name="connsiteX6714" fmla="*/ 1938757 w 7573213"/>
                  <a:gd name="connsiteY6714" fmla="*/ 2656408 h 5227624"/>
                  <a:gd name="connsiteX6715" fmla="*/ 1938147 w 7573213"/>
                  <a:gd name="connsiteY6715" fmla="*/ 2653360 h 5227624"/>
                  <a:gd name="connsiteX6716" fmla="*/ 1941729 w 7573213"/>
                  <a:gd name="connsiteY6716" fmla="*/ 2651303 h 5227624"/>
                  <a:gd name="connsiteX6717" fmla="*/ 1944929 w 7573213"/>
                  <a:gd name="connsiteY6717" fmla="*/ 2658694 h 5227624"/>
                  <a:gd name="connsiteX6718" fmla="*/ 1947824 w 7573213"/>
                  <a:gd name="connsiteY6718" fmla="*/ 2670277 h 5227624"/>
                  <a:gd name="connsiteX6719" fmla="*/ 1949501 w 7573213"/>
                  <a:gd name="connsiteY6719" fmla="*/ 2673249 h 5227624"/>
                  <a:gd name="connsiteX6720" fmla="*/ 1951254 w 7573213"/>
                  <a:gd name="connsiteY6720" fmla="*/ 2675382 h 5227624"/>
                  <a:gd name="connsiteX6721" fmla="*/ 1953539 w 7573213"/>
                  <a:gd name="connsiteY6721" fmla="*/ 2680107 h 5227624"/>
                  <a:gd name="connsiteX6722" fmla="*/ 1961540 w 7573213"/>
                  <a:gd name="connsiteY6722" fmla="*/ 2689022 h 5227624"/>
                  <a:gd name="connsiteX6723" fmla="*/ 1963598 w 7573213"/>
                  <a:gd name="connsiteY6723" fmla="*/ 2692984 h 5227624"/>
                  <a:gd name="connsiteX6724" fmla="*/ 1966494 w 7573213"/>
                  <a:gd name="connsiteY6724" fmla="*/ 2701366 h 5227624"/>
                  <a:gd name="connsiteX6725" fmla="*/ 1966417 w 7573213"/>
                  <a:gd name="connsiteY6725" fmla="*/ 2704719 h 5227624"/>
                  <a:gd name="connsiteX6726" fmla="*/ 1968170 w 7573213"/>
                  <a:gd name="connsiteY6726" fmla="*/ 2710053 h 5227624"/>
                  <a:gd name="connsiteX6727" fmla="*/ 1974723 w 7573213"/>
                  <a:gd name="connsiteY6727" fmla="*/ 2717444 h 5227624"/>
                  <a:gd name="connsiteX6728" fmla="*/ 1981581 w 7573213"/>
                  <a:gd name="connsiteY6728" fmla="*/ 2723083 h 5227624"/>
                  <a:gd name="connsiteX6729" fmla="*/ 1988058 w 7573213"/>
                  <a:gd name="connsiteY6729" fmla="*/ 2731694 h 5227624"/>
                  <a:gd name="connsiteX6730" fmla="*/ 1999031 w 7573213"/>
                  <a:gd name="connsiteY6730" fmla="*/ 2740762 h 5227624"/>
                  <a:gd name="connsiteX6731" fmla="*/ 2005889 w 7573213"/>
                  <a:gd name="connsiteY6731" fmla="*/ 2743505 h 5227624"/>
                  <a:gd name="connsiteX6732" fmla="*/ 2009699 w 7573213"/>
                  <a:gd name="connsiteY6732" fmla="*/ 2738323 h 5227624"/>
                  <a:gd name="connsiteX6733" fmla="*/ 2012823 w 7573213"/>
                  <a:gd name="connsiteY6733" fmla="*/ 2732989 h 5227624"/>
                  <a:gd name="connsiteX6734" fmla="*/ 2013890 w 7573213"/>
                  <a:gd name="connsiteY6734" fmla="*/ 2729256 h 5227624"/>
                  <a:gd name="connsiteX6735" fmla="*/ 2014652 w 7573213"/>
                  <a:gd name="connsiteY6735" fmla="*/ 2718892 h 5227624"/>
                  <a:gd name="connsiteX6736" fmla="*/ 2021281 w 7573213"/>
                  <a:gd name="connsiteY6736" fmla="*/ 2702128 h 5227624"/>
                  <a:gd name="connsiteX6737" fmla="*/ 2025853 w 7573213"/>
                  <a:gd name="connsiteY6737" fmla="*/ 2680792 h 5227624"/>
                  <a:gd name="connsiteX6738" fmla="*/ 2030197 w 7573213"/>
                  <a:gd name="connsiteY6738" fmla="*/ 2674011 h 5227624"/>
                  <a:gd name="connsiteX6739" fmla="*/ 2032330 w 7573213"/>
                  <a:gd name="connsiteY6739" fmla="*/ 2672106 h 5227624"/>
                  <a:gd name="connsiteX6740" fmla="*/ 2035074 w 7573213"/>
                  <a:gd name="connsiteY6740" fmla="*/ 2668829 h 5227624"/>
                  <a:gd name="connsiteX6741" fmla="*/ 2035378 w 7573213"/>
                  <a:gd name="connsiteY6741" fmla="*/ 2671801 h 5227624"/>
                  <a:gd name="connsiteX6742" fmla="*/ 2034159 w 7573213"/>
                  <a:gd name="connsiteY6742" fmla="*/ 2677287 h 5227624"/>
                  <a:gd name="connsiteX6743" fmla="*/ 2028292 w 7573213"/>
                  <a:gd name="connsiteY6743" fmla="*/ 2703729 h 5227624"/>
                  <a:gd name="connsiteX6744" fmla="*/ 2027529 w 7573213"/>
                  <a:gd name="connsiteY6744" fmla="*/ 2712568 h 5227624"/>
                  <a:gd name="connsiteX6745" fmla="*/ 2023796 w 7573213"/>
                  <a:gd name="connsiteY6745" fmla="*/ 2722702 h 5227624"/>
                  <a:gd name="connsiteX6746" fmla="*/ 2021205 w 7573213"/>
                  <a:gd name="connsiteY6746" fmla="*/ 2727503 h 5227624"/>
                  <a:gd name="connsiteX6747" fmla="*/ 2021586 w 7573213"/>
                  <a:gd name="connsiteY6747" fmla="*/ 2731008 h 5227624"/>
                  <a:gd name="connsiteX6748" fmla="*/ 2025396 w 7573213"/>
                  <a:gd name="connsiteY6748" fmla="*/ 2728265 h 5227624"/>
                  <a:gd name="connsiteX6749" fmla="*/ 2029434 w 7573213"/>
                  <a:gd name="connsiteY6749" fmla="*/ 2729179 h 5227624"/>
                  <a:gd name="connsiteX6750" fmla="*/ 2039112 w 7573213"/>
                  <a:gd name="connsiteY6750" fmla="*/ 2730094 h 5227624"/>
                  <a:gd name="connsiteX6751" fmla="*/ 2043074 w 7573213"/>
                  <a:gd name="connsiteY6751" fmla="*/ 2732227 h 5227624"/>
                  <a:gd name="connsiteX6752" fmla="*/ 2052523 w 7573213"/>
                  <a:gd name="connsiteY6752" fmla="*/ 2744724 h 5227624"/>
                  <a:gd name="connsiteX6753" fmla="*/ 2058619 w 7573213"/>
                  <a:gd name="connsiteY6753" fmla="*/ 2757221 h 5227624"/>
                  <a:gd name="connsiteX6754" fmla="*/ 2065629 w 7573213"/>
                  <a:gd name="connsiteY6754" fmla="*/ 2764384 h 5227624"/>
                  <a:gd name="connsiteX6755" fmla="*/ 2069058 w 7573213"/>
                  <a:gd name="connsiteY6755" fmla="*/ 2772156 h 5227624"/>
                  <a:gd name="connsiteX6756" fmla="*/ 2076069 w 7573213"/>
                  <a:gd name="connsiteY6756" fmla="*/ 2780005 h 5227624"/>
                  <a:gd name="connsiteX6757" fmla="*/ 2078507 w 7573213"/>
                  <a:gd name="connsiteY6757" fmla="*/ 2784729 h 5227624"/>
                  <a:gd name="connsiteX6758" fmla="*/ 2084527 w 7573213"/>
                  <a:gd name="connsiteY6758" fmla="*/ 2791816 h 5227624"/>
                  <a:gd name="connsiteX6759" fmla="*/ 2094967 w 7573213"/>
                  <a:gd name="connsiteY6759" fmla="*/ 2811932 h 5227624"/>
                  <a:gd name="connsiteX6760" fmla="*/ 2100986 w 7573213"/>
                  <a:gd name="connsiteY6760" fmla="*/ 2814676 h 5227624"/>
                  <a:gd name="connsiteX6761" fmla="*/ 2102053 w 7573213"/>
                  <a:gd name="connsiteY6761" fmla="*/ 2820238 h 5227624"/>
                  <a:gd name="connsiteX6762" fmla="*/ 2104415 w 7573213"/>
                  <a:gd name="connsiteY6762" fmla="*/ 2826487 h 5227624"/>
                  <a:gd name="connsiteX6763" fmla="*/ 2108149 w 7573213"/>
                  <a:gd name="connsiteY6763" fmla="*/ 2828849 h 5227624"/>
                  <a:gd name="connsiteX6764" fmla="*/ 2110511 w 7573213"/>
                  <a:gd name="connsiteY6764" fmla="*/ 2830982 h 5227624"/>
                  <a:gd name="connsiteX6765" fmla="*/ 2119351 w 7573213"/>
                  <a:gd name="connsiteY6765" fmla="*/ 2845308 h 5227624"/>
                  <a:gd name="connsiteX6766" fmla="*/ 2122018 w 7573213"/>
                  <a:gd name="connsiteY6766" fmla="*/ 2851099 h 5227624"/>
                  <a:gd name="connsiteX6767" fmla="*/ 2123008 w 7573213"/>
                  <a:gd name="connsiteY6767" fmla="*/ 2854224 h 5227624"/>
                  <a:gd name="connsiteX6768" fmla="*/ 2123923 w 7573213"/>
                  <a:gd name="connsiteY6768" fmla="*/ 2858872 h 5227624"/>
                  <a:gd name="connsiteX6769" fmla="*/ 2122170 w 7573213"/>
                  <a:gd name="connsiteY6769" fmla="*/ 2862377 h 5227624"/>
                  <a:gd name="connsiteX6770" fmla="*/ 2120646 w 7573213"/>
                  <a:gd name="connsiteY6770" fmla="*/ 2864587 h 5227624"/>
                  <a:gd name="connsiteX6771" fmla="*/ 2126742 w 7573213"/>
                  <a:gd name="connsiteY6771" fmla="*/ 2872892 h 5227624"/>
                  <a:gd name="connsiteX6772" fmla="*/ 2130324 w 7573213"/>
                  <a:gd name="connsiteY6772" fmla="*/ 2879293 h 5227624"/>
                  <a:gd name="connsiteX6773" fmla="*/ 2134667 w 7573213"/>
                  <a:gd name="connsiteY6773" fmla="*/ 2886075 h 5227624"/>
                  <a:gd name="connsiteX6774" fmla="*/ 2138324 w 7573213"/>
                  <a:gd name="connsiteY6774" fmla="*/ 2886609 h 5227624"/>
                  <a:gd name="connsiteX6775" fmla="*/ 2141220 w 7573213"/>
                  <a:gd name="connsiteY6775" fmla="*/ 2886837 h 5227624"/>
                  <a:gd name="connsiteX6776" fmla="*/ 2145487 w 7573213"/>
                  <a:gd name="connsiteY6776" fmla="*/ 2890342 h 5227624"/>
                  <a:gd name="connsiteX6777" fmla="*/ 2149221 w 7573213"/>
                  <a:gd name="connsiteY6777" fmla="*/ 2890419 h 5227624"/>
                  <a:gd name="connsiteX6778" fmla="*/ 2151507 w 7573213"/>
                  <a:gd name="connsiteY6778" fmla="*/ 2892857 h 5227624"/>
                  <a:gd name="connsiteX6779" fmla="*/ 2156155 w 7573213"/>
                  <a:gd name="connsiteY6779" fmla="*/ 2895600 h 5227624"/>
                  <a:gd name="connsiteX6780" fmla="*/ 2163547 w 7573213"/>
                  <a:gd name="connsiteY6780" fmla="*/ 2901544 h 5227624"/>
                  <a:gd name="connsiteX6781" fmla="*/ 2170329 w 7573213"/>
                  <a:gd name="connsiteY6781" fmla="*/ 2909621 h 5227624"/>
                  <a:gd name="connsiteX6782" fmla="*/ 2173376 w 7573213"/>
                  <a:gd name="connsiteY6782" fmla="*/ 2915869 h 5227624"/>
                  <a:gd name="connsiteX6783" fmla="*/ 2179701 w 7573213"/>
                  <a:gd name="connsiteY6783" fmla="*/ 2926156 h 5227624"/>
                  <a:gd name="connsiteX6784" fmla="*/ 2181682 w 7573213"/>
                  <a:gd name="connsiteY6784" fmla="*/ 2930652 h 5227624"/>
                  <a:gd name="connsiteX6785" fmla="*/ 2183282 w 7573213"/>
                  <a:gd name="connsiteY6785" fmla="*/ 2936519 h 5227624"/>
                  <a:gd name="connsiteX6786" fmla="*/ 2184730 w 7573213"/>
                  <a:gd name="connsiteY6786" fmla="*/ 2938958 h 5227624"/>
                  <a:gd name="connsiteX6787" fmla="*/ 2188845 w 7573213"/>
                  <a:gd name="connsiteY6787" fmla="*/ 2943225 h 5227624"/>
                  <a:gd name="connsiteX6788" fmla="*/ 2186559 w 7573213"/>
                  <a:gd name="connsiteY6788" fmla="*/ 2943225 h 5227624"/>
                  <a:gd name="connsiteX6789" fmla="*/ 2188769 w 7573213"/>
                  <a:gd name="connsiteY6789" fmla="*/ 2946349 h 5227624"/>
                  <a:gd name="connsiteX6790" fmla="*/ 2191436 w 7573213"/>
                  <a:gd name="connsiteY6790" fmla="*/ 2947797 h 5227624"/>
                  <a:gd name="connsiteX6791" fmla="*/ 2191207 w 7573213"/>
                  <a:gd name="connsiteY6791" fmla="*/ 2950693 h 5227624"/>
                  <a:gd name="connsiteX6792" fmla="*/ 2193493 w 7573213"/>
                  <a:gd name="connsiteY6792" fmla="*/ 2954960 h 5227624"/>
                  <a:gd name="connsiteX6793" fmla="*/ 2194865 w 7573213"/>
                  <a:gd name="connsiteY6793" fmla="*/ 2963037 h 5227624"/>
                  <a:gd name="connsiteX6794" fmla="*/ 2193798 w 7573213"/>
                  <a:gd name="connsiteY6794" fmla="*/ 2966999 h 5227624"/>
                  <a:gd name="connsiteX6795" fmla="*/ 2192426 w 7573213"/>
                  <a:gd name="connsiteY6795" fmla="*/ 2970657 h 5227624"/>
                  <a:gd name="connsiteX6796" fmla="*/ 2191893 w 7573213"/>
                  <a:gd name="connsiteY6796" fmla="*/ 2977515 h 5227624"/>
                  <a:gd name="connsiteX6797" fmla="*/ 2190598 w 7573213"/>
                  <a:gd name="connsiteY6797" fmla="*/ 2983611 h 5227624"/>
                  <a:gd name="connsiteX6798" fmla="*/ 2192274 w 7573213"/>
                  <a:gd name="connsiteY6798" fmla="*/ 2987878 h 5227624"/>
                  <a:gd name="connsiteX6799" fmla="*/ 2194636 w 7573213"/>
                  <a:gd name="connsiteY6799" fmla="*/ 2992374 h 5227624"/>
                  <a:gd name="connsiteX6800" fmla="*/ 2196846 w 7573213"/>
                  <a:gd name="connsiteY6800" fmla="*/ 2998242 h 5227624"/>
                  <a:gd name="connsiteX6801" fmla="*/ 2196999 w 7573213"/>
                  <a:gd name="connsiteY6801" fmla="*/ 3001671 h 5227624"/>
                  <a:gd name="connsiteX6802" fmla="*/ 2194712 w 7573213"/>
                  <a:gd name="connsiteY6802" fmla="*/ 3006624 h 5227624"/>
                  <a:gd name="connsiteX6803" fmla="*/ 2201799 w 7573213"/>
                  <a:gd name="connsiteY6803" fmla="*/ 3020111 h 5227624"/>
                  <a:gd name="connsiteX6804" fmla="*/ 2210181 w 7573213"/>
                  <a:gd name="connsiteY6804" fmla="*/ 3029560 h 5227624"/>
                  <a:gd name="connsiteX6805" fmla="*/ 2214905 w 7573213"/>
                  <a:gd name="connsiteY6805" fmla="*/ 3038399 h 5227624"/>
                  <a:gd name="connsiteX6806" fmla="*/ 2219325 w 7573213"/>
                  <a:gd name="connsiteY6806" fmla="*/ 3043428 h 5227624"/>
                  <a:gd name="connsiteX6807" fmla="*/ 2225345 w 7573213"/>
                  <a:gd name="connsiteY6807" fmla="*/ 3047314 h 5227624"/>
                  <a:gd name="connsiteX6808" fmla="*/ 2232965 w 7573213"/>
                  <a:gd name="connsiteY6808" fmla="*/ 3048381 h 5227624"/>
                  <a:gd name="connsiteX6809" fmla="*/ 2248586 w 7573213"/>
                  <a:gd name="connsiteY6809" fmla="*/ 3059278 h 5227624"/>
                  <a:gd name="connsiteX6810" fmla="*/ 2253767 w 7573213"/>
                  <a:gd name="connsiteY6810" fmla="*/ 3066136 h 5227624"/>
                  <a:gd name="connsiteX6811" fmla="*/ 2259330 w 7573213"/>
                  <a:gd name="connsiteY6811" fmla="*/ 3068727 h 5227624"/>
                  <a:gd name="connsiteX6812" fmla="*/ 2259939 w 7573213"/>
                  <a:gd name="connsiteY6812" fmla="*/ 3070327 h 5227624"/>
                  <a:gd name="connsiteX6813" fmla="*/ 2260549 w 7573213"/>
                  <a:gd name="connsiteY6813" fmla="*/ 3073146 h 5227624"/>
                  <a:gd name="connsiteX6814" fmla="*/ 2262683 w 7573213"/>
                  <a:gd name="connsiteY6814" fmla="*/ 3076804 h 5227624"/>
                  <a:gd name="connsiteX6815" fmla="*/ 2265273 w 7573213"/>
                  <a:gd name="connsiteY6815" fmla="*/ 3079318 h 5227624"/>
                  <a:gd name="connsiteX6816" fmla="*/ 2273122 w 7573213"/>
                  <a:gd name="connsiteY6816" fmla="*/ 3095625 h 5227624"/>
                  <a:gd name="connsiteX6817" fmla="*/ 2274189 w 7573213"/>
                  <a:gd name="connsiteY6817" fmla="*/ 3099359 h 5227624"/>
                  <a:gd name="connsiteX6818" fmla="*/ 2276018 w 7573213"/>
                  <a:gd name="connsiteY6818" fmla="*/ 3104007 h 5227624"/>
                  <a:gd name="connsiteX6819" fmla="*/ 2277161 w 7573213"/>
                  <a:gd name="connsiteY6819" fmla="*/ 3108198 h 5227624"/>
                  <a:gd name="connsiteX6820" fmla="*/ 2277542 w 7573213"/>
                  <a:gd name="connsiteY6820" fmla="*/ 3111703 h 5227624"/>
                  <a:gd name="connsiteX6821" fmla="*/ 2285390 w 7573213"/>
                  <a:gd name="connsiteY6821" fmla="*/ 3120619 h 5227624"/>
                  <a:gd name="connsiteX6822" fmla="*/ 2288286 w 7573213"/>
                  <a:gd name="connsiteY6822" fmla="*/ 3128391 h 5227624"/>
                  <a:gd name="connsiteX6823" fmla="*/ 2294077 w 7573213"/>
                  <a:gd name="connsiteY6823" fmla="*/ 3138297 h 5227624"/>
                  <a:gd name="connsiteX6824" fmla="*/ 2297735 w 7573213"/>
                  <a:gd name="connsiteY6824" fmla="*/ 3143098 h 5227624"/>
                  <a:gd name="connsiteX6825" fmla="*/ 2309394 w 7573213"/>
                  <a:gd name="connsiteY6825" fmla="*/ 3151708 h 5227624"/>
                  <a:gd name="connsiteX6826" fmla="*/ 2318766 w 7573213"/>
                  <a:gd name="connsiteY6826" fmla="*/ 3160928 h 5227624"/>
                  <a:gd name="connsiteX6827" fmla="*/ 2320290 w 7573213"/>
                  <a:gd name="connsiteY6827" fmla="*/ 3168015 h 5227624"/>
                  <a:gd name="connsiteX6828" fmla="*/ 2322195 w 7573213"/>
                  <a:gd name="connsiteY6828" fmla="*/ 3173273 h 5227624"/>
                  <a:gd name="connsiteX6829" fmla="*/ 2325853 w 7573213"/>
                  <a:gd name="connsiteY6829" fmla="*/ 3176168 h 5227624"/>
                  <a:gd name="connsiteX6830" fmla="*/ 2328444 w 7573213"/>
                  <a:gd name="connsiteY6830" fmla="*/ 3179750 h 5227624"/>
                  <a:gd name="connsiteX6831" fmla="*/ 2328824 w 7573213"/>
                  <a:gd name="connsiteY6831" fmla="*/ 3183331 h 5227624"/>
                  <a:gd name="connsiteX6832" fmla="*/ 2332482 w 7573213"/>
                  <a:gd name="connsiteY6832" fmla="*/ 3185998 h 5227624"/>
                  <a:gd name="connsiteX6833" fmla="*/ 2334463 w 7573213"/>
                  <a:gd name="connsiteY6833" fmla="*/ 3188513 h 5227624"/>
                  <a:gd name="connsiteX6834" fmla="*/ 2335530 w 7573213"/>
                  <a:gd name="connsiteY6834" fmla="*/ 3191790 h 5227624"/>
                  <a:gd name="connsiteX6835" fmla="*/ 2335682 w 7573213"/>
                  <a:gd name="connsiteY6835" fmla="*/ 3195066 h 5227624"/>
                  <a:gd name="connsiteX6836" fmla="*/ 2337969 w 7573213"/>
                  <a:gd name="connsiteY6836" fmla="*/ 3199791 h 5227624"/>
                  <a:gd name="connsiteX6837" fmla="*/ 2338349 w 7573213"/>
                  <a:gd name="connsiteY6837" fmla="*/ 3202915 h 5227624"/>
                  <a:gd name="connsiteX6838" fmla="*/ 2339949 w 7573213"/>
                  <a:gd name="connsiteY6838" fmla="*/ 3216250 h 5227624"/>
                  <a:gd name="connsiteX6839" fmla="*/ 2335225 w 7573213"/>
                  <a:gd name="connsiteY6839" fmla="*/ 3231109 h 5227624"/>
                  <a:gd name="connsiteX6840" fmla="*/ 2338349 w 7573213"/>
                  <a:gd name="connsiteY6840" fmla="*/ 3242234 h 5227624"/>
                  <a:gd name="connsiteX6841" fmla="*/ 2338349 w 7573213"/>
                  <a:gd name="connsiteY6841" fmla="*/ 3244063 h 5227624"/>
                  <a:gd name="connsiteX6842" fmla="*/ 2337969 w 7573213"/>
                  <a:gd name="connsiteY6842" fmla="*/ 3246425 h 5227624"/>
                  <a:gd name="connsiteX6843" fmla="*/ 2335987 w 7573213"/>
                  <a:gd name="connsiteY6843" fmla="*/ 3245282 h 5227624"/>
                  <a:gd name="connsiteX6844" fmla="*/ 2334387 w 7573213"/>
                  <a:gd name="connsiteY6844" fmla="*/ 3244063 h 5227624"/>
                  <a:gd name="connsiteX6845" fmla="*/ 2332863 w 7573213"/>
                  <a:gd name="connsiteY6845" fmla="*/ 3247720 h 5227624"/>
                  <a:gd name="connsiteX6846" fmla="*/ 2340559 w 7573213"/>
                  <a:gd name="connsiteY6846" fmla="*/ 3251683 h 5227624"/>
                  <a:gd name="connsiteX6847" fmla="*/ 2342159 w 7573213"/>
                  <a:gd name="connsiteY6847" fmla="*/ 3256636 h 5227624"/>
                  <a:gd name="connsiteX6848" fmla="*/ 2343684 w 7573213"/>
                  <a:gd name="connsiteY6848" fmla="*/ 3259227 h 5227624"/>
                  <a:gd name="connsiteX6849" fmla="*/ 2343759 w 7573213"/>
                  <a:gd name="connsiteY6849" fmla="*/ 3260827 h 5227624"/>
                  <a:gd name="connsiteX6850" fmla="*/ 2342769 w 7573213"/>
                  <a:gd name="connsiteY6850" fmla="*/ 3262198 h 5227624"/>
                  <a:gd name="connsiteX6851" fmla="*/ 2343150 w 7573213"/>
                  <a:gd name="connsiteY6851" fmla="*/ 3264027 h 5227624"/>
                  <a:gd name="connsiteX6852" fmla="*/ 2344064 w 7573213"/>
                  <a:gd name="connsiteY6852" fmla="*/ 3265703 h 5227624"/>
                  <a:gd name="connsiteX6853" fmla="*/ 2346960 w 7573213"/>
                  <a:gd name="connsiteY6853" fmla="*/ 3274314 h 5227624"/>
                  <a:gd name="connsiteX6854" fmla="*/ 2346808 w 7573213"/>
                  <a:gd name="connsiteY6854" fmla="*/ 3275610 h 5227624"/>
                  <a:gd name="connsiteX6855" fmla="*/ 2346427 w 7573213"/>
                  <a:gd name="connsiteY6855" fmla="*/ 3277133 h 5227624"/>
                  <a:gd name="connsiteX6856" fmla="*/ 2347874 w 7573213"/>
                  <a:gd name="connsiteY6856" fmla="*/ 3282620 h 5227624"/>
                  <a:gd name="connsiteX6857" fmla="*/ 2349779 w 7573213"/>
                  <a:gd name="connsiteY6857" fmla="*/ 3288030 h 5227624"/>
                  <a:gd name="connsiteX6858" fmla="*/ 2349627 w 7573213"/>
                  <a:gd name="connsiteY6858" fmla="*/ 3295574 h 5227624"/>
                  <a:gd name="connsiteX6859" fmla="*/ 2355189 w 7573213"/>
                  <a:gd name="connsiteY6859" fmla="*/ 3301517 h 5227624"/>
                  <a:gd name="connsiteX6860" fmla="*/ 2357094 w 7573213"/>
                  <a:gd name="connsiteY6860" fmla="*/ 3308071 h 5227624"/>
                  <a:gd name="connsiteX6861" fmla="*/ 2357094 w 7573213"/>
                  <a:gd name="connsiteY6861" fmla="*/ 3310128 h 5227624"/>
                  <a:gd name="connsiteX6862" fmla="*/ 2355114 w 7573213"/>
                  <a:gd name="connsiteY6862" fmla="*/ 3324683 h 5227624"/>
                  <a:gd name="connsiteX6863" fmla="*/ 2364562 w 7573213"/>
                  <a:gd name="connsiteY6863" fmla="*/ 3341370 h 5227624"/>
                  <a:gd name="connsiteX6864" fmla="*/ 2365019 w 7573213"/>
                  <a:gd name="connsiteY6864" fmla="*/ 3346857 h 5227624"/>
                  <a:gd name="connsiteX6865" fmla="*/ 2370734 w 7573213"/>
                  <a:gd name="connsiteY6865" fmla="*/ 3345104 h 5227624"/>
                  <a:gd name="connsiteX6866" fmla="*/ 2378507 w 7573213"/>
                  <a:gd name="connsiteY6866" fmla="*/ 3347771 h 5227624"/>
                  <a:gd name="connsiteX6867" fmla="*/ 2382164 w 7573213"/>
                  <a:gd name="connsiteY6867" fmla="*/ 3350057 h 5227624"/>
                  <a:gd name="connsiteX6868" fmla="*/ 2385136 w 7573213"/>
                  <a:gd name="connsiteY6868" fmla="*/ 3350438 h 5227624"/>
                  <a:gd name="connsiteX6869" fmla="*/ 2389175 w 7573213"/>
                  <a:gd name="connsiteY6869" fmla="*/ 3349142 h 5227624"/>
                  <a:gd name="connsiteX6870" fmla="*/ 2394966 w 7573213"/>
                  <a:gd name="connsiteY6870" fmla="*/ 3348990 h 5227624"/>
                  <a:gd name="connsiteX6871" fmla="*/ 2398776 w 7573213"/>
                  <a:gd name="connsiteY6871" fmla="*/ 3348000 h 5227624"/>
                  <a:gd name="connsiteX6872" fmla="*/ 2408834 w 7573213"/>
                  <a:gd name="connsiteY6872" fmla="*/ 3342208 h 5227624"/>
                  <a:gd name="connsiteX6873" fmla="*/ 2414169 w 7573213"/>
                  <a:gd name="connsiteY6873" fmla="*/ 3344342 h 5227624"/>
                  <a:gd name="connsiteX6874" fmla="*/ 2419426 w 7573213"/>
                  <a:gd name="connsiteY6874" fmla="*/ 3343504 h 5227624"/>
                  <a:gd name="connsiteX6875" fmla="*/ 2425141 w 7573213"/>
                  <a:gd name="connsiteY6875" fmla="*/ 3342285 h 5227624"/>
                  <a:gd name="connsiteX6876" fmla="*/ 2427884 w 7573213"/>
                  <a:gd name="connsiteY6876" fmla="*/ 3337484 h 5227624"/>
                  <a:gd name="connsiteX6877" fmla="*/ 2430018 w 7573213"/>
                  <a:gd name="connsiteY6877" fmla="*/ 3335198 h 5227624"/>
                  <a:gd name="connsiteX6878" fmla="*/ 2438934 w 7573213"/>
                  <a:gd name="connsiteY6878" fmla="*/ 3332455 h 5227624"/>
                  <a:gd name="connsiteX6879" fmla="*/ 2444343 w 7573213"/>
                  <a:gd name="connsiteY6879" fmla="*/ 3325978 h 5227624"/>
                  <a:gd name="connsiteX6880" fmla="*/ 2449068 w 7573213"/>
                  <a:gd name="connsiteY6880" fmla="*/ 3321863 h 5227624"/>
                  <a:gd name="connsiteX6881" fmla="*/ 2459279 w 7573213"/>
                  <a:gd name="connsiteY6881" fmla="*/ 3319729 h 5227624"/>
                  <a:gd name="connsiteX6882" fmla="*/ 2470252 w 7573213"/>
                  <a:gd name="connsiteY6882" fmla="*/ 3318586 h 5227624"/>
                  <a:gd name="connsiteX6883" fmla="*/ 2481910 w 7573213"/>
                  <a:gd name="connsiteY6883" fmla="*/ 3318891 h 5227624"/>
                  <a:gd name="connsiteX6884" fmla="*/ 2488082 w 7573213"/>
                  <a:gd name="connsiteY6884" fmla="*/ 3318205 h 5227624"/>
                  <a:gd name="connsiteX6885" fmla="*/ 2492959 w 7573213"/>
                  <a:gd name="connsiteY6885" fmla="*/ 3316910 h 5227624"/>
                  <a:gd name="connsiteX6886" fmla="*/ 2500198 w 7573213"/>
                  <a:gd name="connsiteY6886" fmla="*/ 3313710 h 5227624"/>
                  <a:gd name="connsiteX6887" fmla="*/ 2510638 w 7573213"/>
                  <a:gd name="connsiteY6887" fmla="*/ 3311271 h 5227624"/>
                  <a:gd name="connsiteX6888" fmla="*/ 2516962 w 7573213"/>
                  <a:gd name="connsiteY6888" fmla="*/ 3309290 h 5227624"/>
                  <a:gd name="connsiteX6889" fmla="*/ 2525649 w 7573213"/>
                  <a:gd name="connsiteY6889" fmla="*/ 3301517 h 5227624"/>
                  <a:gd name="connsiteX6890" fmla="*/ 2534336 w 7573213"/>
                  <a:gd name="connsiteY6890" fmla="*/ 3297707 h 5227624"/>
                  <a:gd name="connsiteX6891" fmla="*/ 2536622 w 7573213"/>
                  <a:gd name="connsiteY6891" fmla="*/ 3295498 h 5227624"/>
                  <a:gd name="connsiteX6892" fmla="*/ 2539517 w 7573213"/>
                  <a:gd name="connsiteY6892" fmla="*/ 3294126 h 5227624"/>
                  <a:gd name="connsiteX6893" fmla="*/ 2550719 w 7573213"/>
                  <a:gd name="connsiteY6893" fmla="*/ 3296108 h 5227624"/>
                  <a:gd name="connsiteX6894" fmla="*/ 2557348 w 7573213"/>
                  <a:gd name="connsiteY6894" fmla="*/ 3295802 h 5227624"/>
                  <a:gd name="connsiteX6895" fmla="*/ 2562911 w 7573213"/>
                  <a:gd name="connsiteY6895" fmla="*/ 3294203 h 5227624"/>
                  <a:gd name="connsiteX6896" fmla="*/ 2565806 w 7573213"/>
                  <a:gd name="connsiteY6896" fmla="*/ 3294050 h 5227624"/>
                  <a:gd name="connsiteX6897" fmla="*/ 2570150 w 7573213"/>
                  <a:gd name="connsiteY6897" fmla="*/ 3291154 h 5227624"/>
                  <a:gd name="connsiteX6898" fmla="*/ 2575941 w 7573213"/>
                  <a:gd name="connsiteY6898" fmla="*/ 3285516 h 5227624"/>
                  <a:gd name="connsiteX6899" fmla="*/ 2578837 w 7573213"/>
                  <a:gd name="connsiteY6899" fmla="*/ 3282163 h 5227624"/>
                  <a:gd name="connsiteX6900" fmla="*/ 2580513 w 7573213"/>
                  <a:gd name="connsiteY6900" fmla="*/ 3278124 h 5227624"/>
                  <a:gd name="connsiteX6901" fmla="*/ 2582647 w 7573213"/>
                  <a:gd name="connsiteY6901" fmla="*/ 3276448 h 5227624"/>
                  <a:gd name="connsiteX6902" fmla="*/ 2592248 w 7573213"/>
                  <a:gd name="connsiteY6902" fmla="*/ 3271037 h 5227624"/>
                  <a:gd name="connsiteX6903" fmla="*/ 2599944 w 7573213"/>
                  <a:gd name="connsiteY6903" fmla="*/ 3267761 h 5227624"/>
                  <a:gd name="connsiteX6904" fmla="*/ 2613812 w 7573213"/>
                  <a:gd name="connsiteY6904" fmla="*/ 3263646 h 5227624"/>
                  <a:gd name="connsiteX6905" fmla="*/ 2623871 w 7573213"/>
                  <a:gd name="connsiteY6905" fmla="*/ 3262656 h 5227624"/>
                  <a:gd name="connsiteX6906" fmla="*/ 2630576 w 7573213"/>
                  <a:gd name="connsiteY6906" fmla="*/ 3259684 h 5227624"/>
                  <a:gd name="connsiteX6907" fmla="*/ 2637815 w 7573213"/>
                  <a:gd name="connsiteY6907" fmla="*/ 3255340 h 5227624"/>
                  <a:gd name="connsiteX6908" fmla="*/ 2656789 w 7573213"/>
                  <a:gd name="connsiteY6908" fmla="*/ 3251302 h 5227624"/>
                  <a:gd name="connsiteX6909" fmla="*/ 2668676 w 7573213"/>
                  <a:gd name="connsiteY6909" fmla="*/ 3247949 h 5227624"/>
                  <a:gd name="connsiteX6910" fmla="*/ 2679573 w 7573213"/>
                  <a:gd name="connsiteY6910" fmla="*/ 3243606 h 5227624"/>
                  <a:gd name="connsiteX6911" fmla="*/ 2682621 w 7573213"/>
                  <a:gd name="connsiteY6911" fmla="*/ 3242005 h 5227624"/>
                  <a:gd name="connsiteX6912" fmla="*/ 2685212 w 7573213"/>
                  <a:gd name="connsiteY6912" fmla="*/ 3239567 h 5227624"/>
                  <a:gd name="connsiteX6913" fmla="*/ 2688412 w 7573213"/>
                  <a:gd name="connsiteY6913" fmla="*/ 3238805 h 5227624"/>
                  <a:gd name="connsiteX6914" fmla="*/ 2693594 w 7573213"/>
                  <a:gd name="connsiteY6914" fmla="*/ 3235833 h 5227624"/>
                  <a:gd name="connsiteX6915" fmla="*/ 2698318 w 7573213"/>
                  <a:gd name="connsiteY6915" fmla="*/ 3233852 h 5227624"/>
                  <a:gd name="connsiteX6916" fmla="*/ 2703423 w 7573213"/>
                  <a:gd name="connsiteY6916" fmla="*/ 3231109 h 5227624"/>
                  <a:gd name="connsiteX6917" fmla="*/ 2703576 w 7573213"/>
                  <a:gd name="connsiteY6917" fmla="*/ 3226994 h 5227624"/>
                  <a:gd name="connsiteX6918" fmla="*/ 2701671 w 7573213"/>
                  <a:gd name="connsiteY6918" fmla="*/ 3219222 h 5227624"/>
                  <a:gd name="connsiteX6919" fmla="*/ 2704109 w 7573213"/>
                  <a:gd name="connsiteY6919" fmla="*/ 3210763 h 5227624"/>
                  <a:gd name="connsiteX6920" fmla="*/ 2707614 w 7573213"/>
                  <a:gd name="connsiteY6920" fmla="*/ 3205963 h 5227624"/>
                  <a:gd name="connsiteX6921" fmla="*/ 2712339 w 7573213"/>
                  <a:gd name="connsiteY6921" fmla="*/ 3202153 h 5227624"/>
                  <a:gd name="connsiteX6922" fmla="*/ 2717521 w 7573213"/>
                  <a:gd name="connsiteY6922" fmla="*/ 3199028 h 5227624"/>
                  <a:gd name="connsiteX6923" fmla="*/ 2737028 w 7573213"/>
                  <a:gd name="connsiteY6923" fmla="*/ 3192018 h 5227624"/>
                  <a:gd name="connsiteX6924" fmla="*/ 2745257 w 7573213"/>
                  <a:gd name="connsiteY6924" fmla="*/ 3189046 h 5227624"/>
                  <a:gd name="connsiteX6925" fmla="*/ 2757297 w 7573213"/>
                  <a:gd name="connsiteY6925" fmla="*/ 3187598 h 5227624"/>
                  <a:gd name="connsiteX6926" fmla="*/ 2763774 w 7573213"/>
                  <a:gd name="connsiteY6926" fmla="*/ 3183788 h 5227624"/>
                  <a:gd name="connsiteX6927" fmla="*/ 2770708 w 7573213"/>
                  <a:gd name="connsiteY6927" fmla="*/ 3181350 h 5227624"/>
                  <a:gd name="connsiteX6928" fmla="*/ 2775128 w 7573213"/>
                  <a:gd name="connsiteY6928" fmla="*/ 3177921 h 5227624"/>
                  <a:gd name="connsiteX6929" fmla="*/ 2787091 w 7573213"/>
                  <a:gd name="connsiteY6929" fmla="*/ 3176778 h 5227624"/>
                  <a:gd name="connsiteX6930" fmla="*/ 2794406 w 7573213"/>
                  <a:gd name="connsiteY6930" fmla="*/ 3176854 h 5227624"/>
                  <a:gd name="connsiteX6931" fmla="*/ 2798216 w 7573213"/>
                  <a:gd name="connsiteY6931" fmla="*/ 3177769 h 5227624"/>
                  <a:gd name="connsiteX6932" fmla="*/ 2802407 w 7573213"/>
                  <a:gd name="connsiteY6932" fmla="*/ 3179521 h 5227624"/>
                  <a:gd name="connsiteX6933" fmla="*/ 2813685 w 7573213"/>
                  <a:gd name="connsiteY6933" fmla="*/ 3176626 h 5227624"/>
                  <a:gd name="connsiteX6934" fmla="*/ 2817952 w 7573213"/>
                  <a:gd name="connsiteY6934" fmla="*/ 3171901 h 5227624"/>
                  <a:gd name="connsiteX6935" fmla="*/ 2821914 w 7573213"/>
                  <a:gd name="connsiteY6935" fmla="*/ 3165424 h 5227624"/>
                  <a:gd name="connsiteX6936" fmla="*/ 2822677 w 7573213"/>
                  <a:gd name="connsiteY6936" fmla="*/ 3163062 h 5227624"/>
                  <a:gd name="connsiteX6937" fmla="*/ 2822143 w 7573213"/>
                  <a:gd name="connsiteY6937" fmla="*/ 3160471 h 5227624"/>
                  <a:gd name="connsiteX6938" fmla="*/ 2820467 w 7573213"/>
                  <a:gd name="connsiteY6938" fmla="*/ 3158185 h 5227624"/>
                  <a:gd name="connsiteX6939" fmla="*/ 2821076 w 7573213"/>
                  <a:gd name="connsiteY6939" fmla="*/ 3154985 h 5227624"/>
                  <a:gd name="connsiteX6940" fmla="*/ 2829763 w 7573213"/>
                  <a:gd name="connsiteY6940" fmla="*/ 3144774 h 5227624"/>
                  <a:gd name="connsiteX6941" fmla="*/ 2835021 w 7573213"/>
                  <a:gd name="connsiteY6941" fmla="*/ 3143098 h 5227624"/>
                  <a:gd name="connsiteX6942" fmla="*/ 2849880 w 7573213"/>
                  <a:gd name="connsiteY6942" fmla="*/ 3141117 h 5227624"/>
                  <a:gd name="connsiteX6943" fmla="*/ 2860472 w 7573213"/>
                  <a:gd name="connsiteY6943" fmla="*/ 3140507 h 5227624"/>
                  <a:gd name="connsiteX6944" fmla="*/ 2864891 w 7573213"/>
                  <a:gd name="connsiteY6944" fmla="*/ 3139059 h 5227624"/>
                  <a:gd name="connsiteX6945" fmla="*/ 2871369 w 7573213"/>
                  <a:gd name="connsiteY6945" fmla="*/ 3131972 h 5227624"/>
                  <a:gd name="connsiteX6946" fmla="*/ 2875331 w 7573213"/>
                  <a:gd name="connsiteY6946" fmla="*/ 3115285 h 5227624"/>
                  <a:gd name="connsiteX6947" fmla="*/ 2882036 w 7573213"/>
                  <a:gd name="connsiteY6947" fmla="*/ 3108655 h 5227624"/>
                  <a:gd name="connsiteX6948" fmla="*/ 2887066 w 7573213"/>
                  <a:gd name="connsiteY6948" fmla="*/ 3105684 h 5227624"/>
                  <a:gd name="connsiteX6949" fmla="*/ 2895524 w 7573213"/>
                  <a:gd name="connsiteY6949" fmla="*/ 3102712 h 5227624"/>
                  <a:gd name="connsiteX6950" fmla="*/ 2905353 w 7573213"/>
                  <a:gd name="connsiteY6950" fmla="*/ 3101112 h 5227624"/>
                  <a:gd name="connsiteX6951" fmla="*/ 2914878 w 7573213"/>
                  <a:gd name="connsiteY6951" fmla="*/ 3100578 h 5227624"/>
                  <a:gd name="connsiteX6952" fmla="*/ 2917317 w 7573213"/>
                  <a:gd name="connsiteY6952" fmla="*/ 3099816 h 5227624"/>
                  <a:gd name="connsiteX6953" fmla="*/ 2920136 w 7573213"/>
                  <a:gd name="connsiteY6953" fmla="*/ 3098216 h 5227624"/>
                  <a:gd name="connsiteX6954" fmla="*/ 2919374 w 7573213"/>
                  <a:gd name="connsiteY6954" fmla="*/ 3093111 h 5227624"/>
                  <a:gd name="connsiteX6955" fmla="*/ 2918308 w 7573213"/>
                  <a:gd name="connsiteY6955" fmla="*/ 3088843 h 5227624"/>
                  <a:gd name="connsiteX6956" fmla="*/ 2918231 w 7573213"/>
                  <a:gd name="connsiteY6956" fmla="*/ 3081681 h 5227624"/>
                  <a:gd name="connsiteX6957" fmla="*/ 2916479 w 7573213"/>
                  <a:gd name="connsiteY6957" fmla="*/ 3074746 h 5227624"/>
                  <a:gd name="connsiteX6958" fmla="*/ 2916403 w 7573213"/>
                  <a:gd name="connsiteY6958" fmla="*/ 3071851 h 5227624"/>
                  <a:gd name="connsiteX6959" fmla="*/ 2917469 w 7573213"/>
                  <a:gd name="connsiteY6959" fmla="*/ 3066822 h 5227624"/>
                  <a:gd name="connsiteX6960" fmla="*/ 2919832 w 7573213"/>
                  <a:gd name="connsiteY6960" fmla="*/ 3060878 h 5227624"/>
                  <a:gd name="connsiteX6961" fmla="*/ 2921432 w 7573213"/>
                  <a:gd name="connsiteY6961" fmla="*/ 3054325 h 5227624"/>
                  <a:gd name="connsiteX6962" fmla="*/ 2922118 w 7573213"/>
                  <a:gd name="connsiteY6962" fmla="*/ 3049296 h 5227624"/>
                  <a:gd name="connsiteX6963" fmla="*/ 2925470 w 7573213"/>
                  <a:gd name="connsiteY6963" fmla="*/ 3045333 h 5227624"/>
                  <a:gd name="connsiteX6964" fmla="*/ 2931490 w 7573213"/>
                  <a:gd name="connsiteY6964" fmla="*/ 3036189 h 5227624"/>
                  <a:gd name="connsiteX6965" fmla="*/ 2934081 w 7573213"/>
                  <a:gd name="connsiteY6965" fmla="*/ 3035503 h 5227624"/>
                  <a:gd name="connsiteX6966" fmla="*/ 2936977 w 7573213"/>
                  <a:gd name="connsiteY6966" fmla="*/ 3035046 h 5227624"/>
                  <a:gd name="connsiteX6967" fmla="*/ 2936443 w 7573213"/>
                  <a:gd name="connsiteY6967" fmla="*/ 3038780 h 5227624"/>
                  <a:gd name="connsiteX6968" fmla="*/ 2935605 w 7573213"/>
                  <a:gd name="connsiteY6968" fmla="*/ 3042057 h 5227624"/>
                  <a:gd name="connsiteX6969" fmla="*/ 2937815 w 7573213"/>
                  <a:gd name="connsiteY6969" fmla="*/ 3043199 h 5227624"/>
                  <a:gd name="connsiteX6970" fmla="*/ 2941015 w 7573213"/>
                  <a:gd name="connsiteY6970" fmla="*/ 3043581 h 5227624"/>
                  <a:gd name="connsiteX6971" fmla="*/ 2945892 w 7573213"/>
                  <a:gd name="connsiteY6971" fmla="*/ 3042742 h 5227624"/>
                  <a:gd name="connsiteX6972" fmla="*/ 2948178 w 7573213"/>
                  <a:gd name="connsiteY6972" fmla="*/ 3038856 h 5227624"/>
                  <a:gd name="connsiteX6973" fmla="*/ 2954274 w 7573213"/>
                  <a:gd name="connsiteY6973" fmla="*/ 3026740 h 5227624"/>
                  <a:gd name="connsiteX6974" fmla="*/ 2962199 w 7573213"/>
                  <a:gd name="connsiteY6974" fmla="*/ 3014472 h 5227624"/>
                  <a:gd name="connsiteX6975" fmla="*/ 2968904 w 7573213"/>
                  <a:gd name="connsiteY6975" fmla="*/ 3007462 h 5227624"/>
                  <a:gd name="connsiteX6976" fmla="*/ 2978049 w 7573213"/>
                  <a:gd name="connsiteY6976" fmla="*/ 3001518 h 5227624"/>
                  <a:gd name="connsiteX6977" fmla="*/ 2980639 w 7573213"/>
                  <a:gd name="connsiteY6977" fmla="*/ 2999004 h 5227624"/>
                  <a:gd name="connsiteX6978" fmla="*/ 2986278 w 7573213"/>
                  <a:gd name="connsiteY6978" fmla="*/ 2987574 h 5227624"/>
                  <a:gd name="connsiteX6979" fmla="*/ 2991536 w 7573213"/>
                  <a:gd name="connsiteY6979" fmla="*/ 2980792 h 5227624"/>
                  <a:gd name="connsiteX6980" fmla="*/ 2992679 w 7573213"/>
                  <a:gd name="connsiteY6980" fmla="*/ 2976677 h 5227624"/>
                  <a:gd name="connsiteX6981" fmla="*/ 2997251 w 7573213"/>
                  <a:gd name="connsiteY6981" fmla="*/ 2969971 h 5227624"/>
                  <a:gd name="connsiteX6982" fmla="*/ 2998241 w 7573213"/>
                  <a:gd name="connsiteY6982" fmla="*/ 2966542 h 5227624"/>
                  <a:gd name="connsiteX6983" fmla="*/ 2998698 w 7573213"/>
                  <a:gd name="connsiteY6983" fmla="*/ 2961894 h 5227624"/>
                  <a:gd name="connsiteX6984" fmla="*/ 2998165 w 7573213"/>
                  <a:gd name="connsiteY6984" fmla="*/ 2958313 h 5227624"/>
                  <a:gd name="connsiteX6985" fmla="*/ 2993212 w 7573213"/>
                  <a:gd name="connsiteY6985" fmla="*/ 2956865 h 5227624"/>
                  <a:gd name="connsiteX6986" fmla="*/ 2986964 w 7573213"/>
                  <a:gd name="connsiteY6986" fmla="*/ 2955493 h 5227624"/>
                  <a:gd name="connsiteX6987" fmla="*/ 2982849 w 7573213"/>
                  <a:gd name="connsiteY6987" fmla="*/ 2952217 h 5227624"/>
                  <a:gd name="connsiteX6988" fmla="*/ 2978277 w 7573213"/>
                  <a:gd name="connsiteY6988" fmla="*/ 2946883 h 5227624"/>
                  <a:gd name="connsiteX6989" fmla="*/ 2973781 w 7573213"/>
                  <a:gd name="connsiteY6989" fmla="*/ 2939644 h 5227624"/>
                  <a:gd name="connsiteX6990" fmla="*/ 2967457 w 7573213"/>
                  <a:gd name="connsiteY6990" fmla="*/ 2933243 h 5227624"/>
                  <a:gd name="connsiteX6991" fmla="*/ 2965628 w 7573213"/>
                  <a:gd name="connsiteY6991" fmla="*/ 2928976 h 5227624"/>
                  <a:gd name="connsiteX6992" fmla="*/ 2962809 w 7573213"/>
                  <a:gd name="connsiteY6992" fmla="*/ 2924937 h 5227624"/>
                  <a:gd name="connsiteX6993" fmla="*/ 2959684 w 7573213"/>
                  <a:gd name="connsiteY6993" fmla="*/ 2922422 h 5227624"/>
                  <a:gd name="connsiteX6994" fmla="*/ 2957474 w 7573213"/>
                  <a:gd name="connsiteY6994" fmla="*/ 2917546 h 5227624"/>
                  <a:gd name="connsiteX6995" fmla="*/ 2949854 w 7573213"/>
                  <a:gd name="connsiteY6995" fmla="*/ 2912440 h 5227624"/>
                  <a:gd name="connsiteX6996" fmla="*/ 2946883 w 7573213"/>
                  <a:gd name="connsiteY6996" fmla="*/ 2912364 h 5227624"/>
                  <a:gd name="connsiteX6997" fmla="*/ 2942692 w 7573213"/>
                  <a:gd name="connsiteY6997" fmla="*/ 2913431 h 5227624"/>
                  <a:gd name="connsiteX6998" fmla="*/ 2940101 w 7573213"/>
                  <a:gd name="connsiteY6998" fmla="*/ 2913202 h 5227624"/>
                  <a:gd name="connsiteX6999" fmla="*/ 2932176 w 7573213"/>
                  <a:gd name="connsiteY6999" fmla="*/ 2909469 h 5227624"/>
                  <a:gd name="connsiteX7000" fmla="*/ 2920746 w 7573213"/>
                  <a:gd name="connsiteY7000" fmla="*/ 2907716 h 5227624"/>
                  <a:gd name="connsiteX7001" fmla="*/ 2912440 w 7573213"/>
                  <a:gd name="connsiteY7001" fmla="*/ 2905887 h 5227624"/>
                  <a:gd name="connsiteX7002" fmla="*/ 2897276 w 7573213"/>
                  <a:gd name="connsiteY7002" fmla="*/ 2901087 h 5227624"/>
                  <a:gd name="connsiteX7003" fmla="*/ 2893466 w 7573213"/>
                  <a:gd name="connsiteY7003" fmla="*/ 2898724 h 5227624"/>
                  <a:gd name="connsiteX7004" fmla="*/ 2885313 w 7573213"/>
                  <a:gd name="connsiteY7004" fmla="*/ 2891866 h 5227624"/>
                  <a:gd name="connsiteX7005" fmla="*/ 2879979 w 7573213"/>
                  <a:gd name="connsiteY7005" fmla="*/ 2884322 h 5227624"/>
                  <a:gd name="connsiteX7006" fmla="*/ 2874797 w 7573213"/>
                  <a:gd name="connsiteY7006" fmla="*/ 2878836 h 5227624"/>
                  <a:gd name="connsiteX7007" fmla="*/ 2869006 w 7573213"/>
                  <a:gd name="connsiteY7007" fmla="*/ 2868778 h 5227624"/>
                  <a:gd name="connsiteX7008" fmla="*/ 2865044 w 7573213"/>
                  <a:gd name="connsiteY7008" fmla="*/ 2858034 h 5227624"/>
                  <a:gd name="connsiteX7009" fmla="*/ 2864434 w 7573213"/>
                  <a:gd name="connsiteY7009" fmla="*/ 2856433 h 5227624"/>
                  <a:gd name="connsiteX7010" fmla="*/ 2864053 w 7573213"/>
                  <a:gd name="connsiteY7010" fmla="*/ 2833954 h 5227624"/>
                  <a:gd name="connsiteX7011" fmla="*/ 2861538 w 7573213"/>
                  <a:gd name="connsiteY7011" fmla="*/ 2830602 h 5227624"/>
                  <a:gd name="connsiteX7012" fmla="*/ 2861844 w 7573213"/>
                  <a:gd name="connsiteY7012" fmla="*/ 2828163 h 5227624"/>
                  <a:gd name="connsiteX7013" fmla="*/ 2862758 w 7573213"/>
                  <a:gd name="connsiteY7013" fmla="*/ 2826487 h 5227624"/>
                  <a:gd name="connsiteX7014" fmla="*/ 2864510 w 7573213"/>
                  <a:gd name="connsiteY7014" fmla="*/ 2824277 h 5227624"/>
                  <a:gd name="connsiteX7015" fmla="*/ 2866111 w 7573213"/>
                  <a:gd name="connsiteY7015" fmla="*/ 2811780 h 5227624"/>
                  <a:gd name="connsiteX7016" fmla="*/ 2866187 w 7573213"/>
                  <a:gd name="connsiteY7016" fmla="*/ 2807742 h 5227624"/>
                  <a:gd name="connsiteX7017" fmla="*/ 2866644 w 7573213"/>
                  <a:gd name="connsiteY7017" fmla="*/ 2802789 h 5227624"/>
                  <a:gd name="connsiteX7018" fmla="*/ 2865958 w 7573213"/>
                  <a:gd name="connsiteY7018" fmla="*/ 2801798 h 5227624"/>
                  <a:gd name="connsiteX7019" fmla="*/ 2864663 w 7573213"/>
                  <a:gd name="connsiteY7019" fmla="*/ 2801646 h 5227624"/>
                  <a:gd name="connsiteX7020" fmla="*/ 2863443 w 7573213"/>
                  <a:gd name="connsiteY7020" fmla="*/ 2803398 h 5227624"/>
                  <a:gd name="connsiteX7021" fmla="*/ 2861844 w 7573213"/>
                  <a:gd name="connsiteY7021" fmla="*/ 2806599 h 5227624"/>
                  <a:gd name="connsiteX7022" fmla="*/ 2858872 w 7573213"/>
                  <a:gd name="connsiteY7022" fmla="*/ 2807208 h 5227624"/>
                  <a:gd name="connsiteX7023" fmla="*/ 2857576 w 7573213"/>
                  <a:gd name="connsiteY7023" fmla="*/ 2806827 h 5227624"/>
                  <a:gd name="connsiteX7024" fmla="*/ 2856357 w 7573213"/>
                  <a:gd name="connsiteY7024" fmla="*/ 2807742 h 5227624"/>
                  <a:gd name="connsiteX7025" fmla="*/ 2853157 w 7573213"/>
                  <a:gd name="connsiteY7025" fmla="*/ 2813685 h 5227624"/>
                  <a:gd name="connsiteX7026" fmla="*/ 2852852 w 7573213"/>
                  <a:gd name="connsiteY7026" fmla="*/ 2814066 h 5227624"/>
                  <a:gd name="connsiteX7027" fmla="*/ 2850947 w 7573213"/>
                  <a:gd name="connsiteY7027" fmla="*/ 2819705 h 5227624"/>
                  <a:gd name="connsiteX7028" fmla="*/ 2847670 w 7573213"/>
                  <a:gd name="connsiteY7028" fmla="*/ 2824734 h 5227624"/>
                  <a:gd name="connsiteX7029" fmla="*/ 2831439 w 7573213"/>
                  <a:gd name="connsiteY7029" fmla="*/ 2836850 h 5227624"/>
                  <a:gd name="connsiteX7030" fmla="*/ 2828011 w 7573213"/>
                  <a:gd name="connsiteY7030" fmla="*/ 2841117 h 5227624"/>
                  <a:gd name="connsiteX7031" fmla="*/ 2823667 w 7573213"/>
                  <a:gd name="connsiteY7031" fmla="*/ 2845003 h 5227624"/>
                  <a:gd name="connsiteX7032" fmla="*/ 2822981 w 7573213"/>
                  <a:gd name="connsiteY7032" fmla="*/ 2847518 h 5227624"/>
                  <a:gd name="connsiteX7033" fmla="*/ 2814980 w 7573213"/>
                  <a:gd name="connsiteY7033" fmla="*/ 2855519 h 5227624"/>
                  <a:gd name="connsiteX7034" fmla="*/ 2801417 w 7573213"/>
                  <a:gd name="connsiteY7034" fmla="*/ 2864892 h 5227624"/>
                  <a:gd name="connsiteX7035" fmla="*/ 2797988 w 7573213"/>
                  <a:gd name="connsiteY7035" fmla="*/ 2868778 h 5227624"/>
                  <a:gd name="connsiteX7036" fmla="*/ 2796616 w 7573213"/>
                  <a:gd name="connsiteY7036" fmla="*/ 2872664 h 5227624"/>
                  <a:gd name="connsiteX7037" fmla="*/ 2794940 w 7573213"/>
                  <a:gd name="connsiteY7037" fmla="*/ 2875026 h 5227624"/>
                  <a:gd name="connsiteX7038" fmla="*/ 2793187 w 7573213"/>
                  <a:gd name="connsiteY7038" fmla="*/ 2876322 h 5227624"/>
                  <a:gd name="connsiteX7039" fmla="*/ 2791816 w 7573213"/>
                  <a:gd name="connsiteY7039" fmla="*/ 2879141 h 5227624"/>
                  <a:gd name="connsiteX7040" fmla="*/ 2790215 w 7573213"/>
                  <a:gd name="connsiteY7040" fmla="*/ 2883332 h 5227624"/>
                  <a:gd name="connsiteX7041" fmla="*/ 2787853 w 7573213"/>
                  <a:gd name="connsiteY7041" fmla="*/ 2886609 h 5227624"/>
                  <a:gd name="connsiteX7042" fmla="*/ 2784272 w 7573213"/>
                  <a:gd name="connsiteY7042" fmla="*/ 2887599 h 5227624"/>
                  <a:gd name="connsiteX7043" fmla="*/ 2778252 w 7573213"/>
                  <a:gd name="connsiteY7043" fmla="*/ 2890952 h 5227624"/>
                  <a:gd name="connsiteX7044" fmla="*/ 2768346 w 7573213"/>
                  <a:gd name="connsiteY7044" fmla="*/ 2894838 h 5227624"/>
                  <a:gd name="connsiteX7045" fmla="*/ 2764764 w 7573213"/>
                  <a:gd name="connsiteY7045" fmla="*/ 2895143 h 5227624"/>
                  <a:gd name="connsiteX7046" fmla="*/ 2746477 w 7573213"/>
                  <a:gd name="connsiteY7046" fmla="*/ 2893924 h 5227624"/>
                  <a:gd name="connsiteX7047" fmla="*/ 2734742 w 7573213"/>
                  <a:gd name="connsiteY7047" fmla="*/ 2891942 h 5227624"/>
                  <a:gd name="connsiteX7048" fmla="*/ 2720035 w 7573213"/>
                  <a:gd name="connsiteY7048" fmla="*/ 2891714 h 5227624"/>
                  <a:gd name="connsiteX7049" fmla="*/ 2714777 w 7573213"/>
                  <a:gd name="connsiteY7049" fmla="*/ 2893314 h 5227624"/>
                  <a:gd name="connsiteX7050" fmla="*/ 2704643 w 7573213"/>
                  <a:gd name="connsiteY7050" fmla="*/ 2898115 h 5227624"/>
                  <a:gd name="connsiteX7051" fmla="*/ 2699537 w 7573213"/>
                  <a:gd name="connsiteY7051" fmla="*/ 2899105 h 5227624"/>
                  <a:gd name="connsiteX7052" fmla="*/ 2691308 w 7573213"/>
                  <a:gd name="connsiteY7052" fmla="*/ 2898572 h 5227624"/>
                  <a:gd name="connsiteX7053" fmla="*/ 2688869 w 7573213"/>
                  <a:gd name="connsiteY7053" fmla="*/ 2897505 h 5227624"/>
                  <a:gd name="connsiteX7054" fmla="*/ 2686888 w 7573213"/>
                  <a:gd name="connsiteY7054" fmla="*/ 2894914 h 5227624"/>
                  <a:gd name="connsiteX7055" fmla="*/ 2685974 w 7573213"/>
                  <a:gd name="connsiteY7055" fmla="*/ 2887599 h 5227624"/>
                  <a:gd name="connsiteX7056" fmla="*/ 2684679 w 7573213"/>
                  <a:gd name="connsiteY7056" fmla="*/ 2887294 h 5227624"/>
                  <a:gd name="connsiteX7057" fmla="*/ 2681935 w 7573213"/>
                  <a:gd name="connsiteY7057" fmla="*/ 2887752 h 5227624"/>
                  <a:gd name="connsiteX7058" fmla="*/ 2680335 w 7573213"/>
                  <a:gd name="connsiteY7058" fmla="*/ 2885694 h 5227624"/>
                  <a:gd name="connsiteX7059" fmla="*/ 2679649 w 7573213"/>
                  <a:gd name="connsiteY7059" fmla="*/ 2884170 h 5227624"/>
                  <a:gd name="connsiteX7060" fmla="*/ 2678201 w 7573213"/>
                  <a:gd name="connsiteY7060" fmla="*/ 2886304 h 5227624"/>
                  <a:gd name="connsiteX7061" fmla="*/ 2676906 w 7573213"/>
                  <a:gd name="connsiteY7061" fmla="*/ 2886304 h 5227624"/>
                  <a:gd name="connsiteX7062" fmla="*/ 2674696 w 7573213"/>
                  <a:gd name="connsiteY7062" fmla="*/ 2885389 h 5227624"/>
                  <a:gd name="connsiteX7063" fmla="*/ 2671496 w 7573213"/>
                  <a:gd name="connsiteY7063" fmla="*/ 2884932 h 5227624"/>
                  <a:gd name="connsiteX7064" fmla="*/ 2668219 w 7573213"/>
                  <a:gd name="connsiteY7064" fmla="*/ 2884094 h 5227624"/>
                  <a:gd name="connsiteX7065" fmla="*/ 2670581 w 7573213"/>
                  <a:gd name="connsiteY7065" fmla="*/ 2878531 h 5227624"/>
                  <a:gd name="connsiteX7066" fmla="*/ 2672410 w 7573213"/>
                  <a:gd name="connsiteY7066" fmla="*/ 2876322 h 5227624"/>
                  <a:gd name="connsiteX7067" fmla="*/ 2672105 w 7573213"/>
                  <a:gd name="connsiteY7067" fmla="*/ 2874721 h 5227624"/>
                  <a:gd name="connsiteX7068" fmla="*/ 2669362 w 7573213"/>
                  <a:gd name="connsiteY7068" fmla="*/ 2874950 h 5227624"/>
                  <a:gd name="connsiteX7069" fmla="*/ 2666543 w 7573213"/>
                  <a:gd name="connsiteY7069" fmla="*/ 2873274 h 5227624"/>
                  <a:gd name="connsiteX7070" fmla="*/ 2671572 w 7573213"/>
                  <a:gd name="connsiteY7070" fmla="*/ 2871673 h 5227624"/>
                  <a:gd name="connsiteX7071" fmla="*/ 2672791 w 7573213"/>
                  <a:gd name="connsiteY7071" fmla="*/ 2870759 h 5227624"/>
                  <a:gd name="connsiteX7072" fmla="*/ 2676906 w 7573213"/>
                  <a:gd name="connsiteY7072" fmla="*/ 2861691 h 5227624"/>
                  <a:gd name="connsiteX7073" fmla="*/ 2678964 w 7573213"/>
                  <a:gd name="connsiteY7073" fmla="*/ 2858643 h 5227624"/>
                  <a:gd name="connsiteX7074" fmla="*/ 2679802 w 7573213"/>
                  <a:gd name="connsiteY7074" fmla="*/ 2855062 h 5227624"/>
                  <a:gd name="connsiteX7075" fmla="*/ 2679497 w 7573213"/>
                  <a:gd name="connsiteY7075" fmla="*/ 2851176 h 5227624"/>
                  <a:gd name="connsiteX7076" fmla="*/ 2677973 w 7573213"/>
                  <a:gd name="connsiteY7076" fmla="*/ 2845613 h 5227624"/>
                  <a:gd name="connsiteX7077" fmla="*/ 2676296 w 7573213"/>
                  <a:gd name="connsiteY7077" fmla="*/ 2841269 h 5227624"/>
                  <a:gd name="connsiteX7078" fmla="*/ 2675992 w 7573213"/>
                  <a:gd name="connsiteY7078" fmla="*/ 2838679 h 5227624"/>
                  <a:gd name="connsiteX7079" fmla="*/ 2675001 w 7573213"/>
                  <a:gd name="connsiteY7079" fmla="*/ 2835707 h 5227624"/>
                  <a:gd name="connsiteX7080" fmla="*/ 2676601 w 7573213"/>
                  <a:gd name="connsiteY7080" fmla="*/ 2829306 h 5227624"/>
                  <a:gd name="connsiteX7081" fmla="*/ 2678354 w 7573213"/>
                  <a:gd name="connsiteY7081" fmla="*/ 2825267 h 5227624"/>
                  <a:gd name="connsiteX7082" fmla="*/ 2677211 w 7573213"/>
                  <a:gd name="connsiteY7082" fmla="*/ 2820314 h 5227624"/>
                  <a:gd name="connsiteX7083" fmla="*/ 2671267 w 7573213"/>
                  <a:gd name="connsiteY7083" fmla="*/ 2815819 h 5227624"/>
                  <a:gd name="connsiteX7084" fmla="*/ 2666390 w 7573213"/>
                  <a:gd name="connsiteY7084" fmla="*/ 2809951 h 5227624"/>
                  <a:gd name="connsiteX7085" fmla="*/ 2660371 w 7573213"/>
                  <a:gd name="connsiteY7085" fmla="*/ 2812923 h 5227624"/>
                  <a:gd name="connsiteX7086" fmla="*/ 2656332 w 7573213"/>
                  <a:gd name="connsiteY7086" fmla="*/ 2817038 h 5227624"/>
                  <a:gd name="connsiteX7087" fmla="*/ 2652446 w 7573213"/>
                  <a:gd name="connsiteY7087" fmla="*/ 2827554 h 5227624"/>
                  <a:gd name="connsiteX7088" fmla="*/ 2651074 w 7573213"/>
                  <a:gd name="connsiteY7088" fmla="*/ 2832126 h 5227624"/>
                  <a:gd name="connsiteX7089" fmla="*/ 2648559 w 7573213"/>
                  <a:gd name="connsiteY7089" fmla="*/ 2836850 h 5227624"/>
                  <a:gd name="connsiteX7090" fmla="*/ 2647036 w 7573213"/>
                  <a:gd name="connsiteY7090" fmla="*/ 2838984 h 5227624"/>
                  <a:gd name="connsiteX7091" fmla="*/ 2646731 w 7573213"/>
                  <a:gd name="connsiteY7091" fmla="*/ 2840889 h 5227624"/>
                  <a:gd name="connsiteX7092" fmla="*/ 2647569 w 7573213"/>
                  <a:gd name="connsiteY7092" fmla="*/ 2849956 h 5227624"/>
                  <a:gd name="connsiteX7093" fmla="*/ 2650236 w 7573213"/>
                  <a:gd name="connsiteY7093" fmla="*/ 2861767 h 5227624"/>
                  <a:gd name="connsiteX7094" fmla="*/ 2649855 w 7573213"/>
                  <a:gd name="connsiteY7094" fmla="*/ 2863291 h 5227624"/>
                  <a:gd name="connsiteX7095" fmla="*/ 2648636 w 7573213"/>
                  <a:gd name="connsiteY7095" fmla="*/ 2865806 h 5227624"/>
                  <a:gd name="connsiteX7096" fmla="*/ 2645512 w 7573213"/>
                  <a:gd name="connsiteY7096" fmla="*/ 2862529 h 5227624"/>
                  <a:gd name="connsiteX7097" fmla="*/ 2643302 w 7573213"/>
                  <a:gd name="connsiteY7097" fmla="*/ 2858719 h 5227624"/>
                  <a:gd name="connsiteX7098" fmla="*/ 2639111 w 7573213"/>
                  <a:gd name="connsiteY7098" fmla="*/ 2853690 h 5227624"/>
                  <a:gd name="connsiteX7099" fmla="*/ 2637129 w 7573213"/>
                  <a:gd name="connsiteY7099" fmla="*/ 2844699 h 5227624"/>
                  <a:gd name="connsiteX7100" fmla="*/ 2635072 w 7573213"/>
                  <a:gd name="connsiteY7100" fmla="*/ 2839822 h 5227624"/>
                  <a:gd name="connsiteX7101" fmla="*/ 2628367 w 7573213"/>
                  <a:gd name="connsiteY7101" fmla="*/ 2834031 h 5227624"/>
                  <a:gd name="connsiteX7102" fmla="*/ 2626690 w 7573213"/>
                  <a:gd name="connsiteY7102" fmla="*/ 2831744 h 5227624"/>
                  <a:gd name="connsiteX7103" fmla="*/ 2624785 w 7573213"/>
                  <a:gd name="connsiteY7103" fmla="*/ 2826258 h 5227624"/>
                  <a:gd name="connsiteX7104" fmla="*/ 2622499 w 7573213"/>
                  <a:gd name="connsiteY7104" fmla="*/ 2822524 h 5227624"/>
                  <a:gd name="connsiteX7105" fmla="*/ 2620594 w 7573213"/>
                  <a:gd name="connsiteY7105" fmla="*/ 2817876 h 5227624"/>
                  <a:gd name="connsiteX7106" fmla="*/ 2618689 w 7573213"/>
                  <a:gd name="connsiteY7106" fmla="*/ 2811704 h 5227624"/>
                  <a:gd name="connsiteX7107" fmla="*/ 2619527 w 7573213"/>
                  <a:gd name="connsiteY7107" fmla="*/ 2811247 h 5227624"/>
                  <a:gd name="connsiteX7108" fmla="*/ 2621128 w 7573213"/>
                  <a:gd name="connsiteY7108" fmla="*/ 2811399 h 5227624"/>
                  <a:gd name="connsiteX7109" fmla="*/ 2622652 w 7573213"/>
                  <a:gd name="connsiteY7109" fmla="*/ 2812161 h 5227624"/>
                  <a:gd name="connsiteX7110" fmla="*/ 2623490 w 7573213"/>
                  <a:gd name="connsiteY7110" fmla="*/ 2812161 h 5227624"/>
                  <a:gd name="connsiteX7111" fmla="*/ 2625776 w 7573213"/>
                  <a:gd name="connsiteY7111" fmla="*/ 2803627 h 5227624"/>
                  <a:gd name="connsiteX7112" fmla="*/ 2624633 w 7573213"/>
                  <a:gd name="connsiteY7112" fmla="*/ 2799588 h 5227624"/>
                  <a:gd name="connsiteX7113" fmla="*/ 2621737 w 7573213"/>
                  <a:gd name="connsiteY7113" fmla="*/ 2797531 h 5227624"/>
                  <a:gd name="connsiteX7114" fmla="*/ 2618461 w 7573213"/>
                  <a:gd name="connsiteY7114" fmla="*/ 2794635 h 5227624"/>
                  <a:gd name="connsiteX7115" fmla="*/ 2617927 w 7573213"/>
                  <a:gd name="connsiteY7115" fmla="*/ 2791206 h 5227624"/>
                  <a:gd name="connsiteX7116" fmla="*/ 2617775 w 7573213"/>
                  <a:gd name="connsiteY7116" fmla="*/ 2788387 h 5227624"/>
                  <a:gd name="connsiteX7117" fmla="*/ 2618461 w 7573213"/>
                  <a:gd name="connsiteY7117" fmla="*/ 2787549 h 5227624"/>
                  <a:gd name="connsiteX7118" fmla="*/ 2620823 w 7573213"/>
                  <a:gd name="connsiteY7118" fmla="*/ 2788463 h 5227624"/>
                  <a:gd name="connsiteX7119" fmla="*/ 2622652 w 7573213"/>
                  <a:gd name="connsiteY7119" fmla="*/ 2789149 h 5227624"/>
                  <a:gd name="connsiteX7120" fmla="*/ 2623261 w 7573213"/>
                  <a:gd name="connsiteY7120" fmla="*/ 2788996 h 5227624"/>
                  <a:gd name="connsiteX7121" fmla="*/ 2616860 w 7573213"/>
                  <a:gd name="connsiteY7121" fmla="*/ 2782138 h 5227624"/>
                  <a:gd name="connsiteX7122" fmla="*/ 2606497 w 7573213"/>
                  <a:gd name="connsiteY7122" fmla="*/ 2776957 h 5227624"/>
                  <a:gd name="connsiteX7123" fmla="*/ 2599487 w 7573213"/>
                  <a:gd name="connsiteY7123" fmla="*/ 2768803 h 5227624"/>
                  <a:gd name="connsiteX7124" fmla="*/ 2594381 w 7573213"/>
                  <a:gd name="connsiteY7124" fmla="*/ 2767584 h 5227624"/>
                  <a:gd name="connsiteX7125" fmla="*/ 2589581 w 7573213"/>
                  <a:gd name="connsiteY7125" fmla="*/ 2762250 h 5227624"/>
                  <a:gd name="connsiteX7126" fmla="*/ 2585466 w 7573213"/>
                  <a:gd name="connsiteY7126" fmla="*/ 2756992 h 5227624"/>
                  <a:gd name="connsiteX7127" fmla="*/ 2587828 w 7573213"/>
                  <a:gd name="connsiteY7127" fmla="*/ 2754706 h 5227624"/>
                  <a:gd name="connsiteX7128" fmla="*/ 2584780 w 7573213"/>
                  <a:gd name="connsiteY7128" fmla="*/ 2753259 h 5227624"/>
                  <a:gd name="connsiteX7129" fmla="*/ 2582037 w 7573213"/>
                  <a:gd name="connsiteY7129" fmla="*/ 2752420 h 5227624"/>
                  <a:gd name="connsiteX7130" fmla="*/ 2575027 w 7573213"/>
                  <a:gd name="connsiteY7130" fmla="*/ 2749067 h 5227624"/>
                  <a:gd name="connsiteX7131" fmla="*/ 2570759 w 7573213"/>
                  <a:gd name="connsiteY7131" fmla="*/ 2745181 h 5227624"/>
                  <a:gd name="connsiteX7132" fmla="*/ 2571217 w 7573213"/>
                  <a:gd name="connsiteY7132" fmla="*/ 2743429 h 5227624"/>
                  <a:gd name="connsiteX7133" fmla="*/ 2572207 w 7573213"/>
                  <a:gd name="connsiteY7133" fmla="*/ 2741981 h 5227624"/>
                  <a:gd name="connsiteX7134" fmla="*/ 2571293 w 7573213"/>
                  <a:gd name="connsiteY7134" fmla="*/ 2738019 h 5227624"/>
                  <a:gd name="connsiteX7135" fmla="*/ 2569921 w 7573213"/>
                  <a:gd name="connsiteY7135" fmla="*/ 2735428 h 5227624"/>
                  <a:gd name="connsiteX7136" fmla="*/ 2564206 w 7573213"/>
                  <a:gd name="connsiteY7136" fmla="*/ 2728189 h 5227624"/>
                  <a:gd name="connsiteX7137" fmla="*/ 2560168 w 7573213"/>
                  <a:gd name="connsiteY7137" fmla="*/ 2718969 h 5227624"/>
                  <a:gd name="connsiteX7138" fmla="*/ 2559253 w 7573213"/>
                  <a:gd name="connsiteY7138" fmla="*/ 2715082 h 5227624"/>
                  <a:gd name="connsiteX7139" fmla="*/ 2557044 w 7573213"/>
                  <a:gd name="connsiteY7139" fmla="*/ 2711120 h 5227624"/>
                  <a:gd name="connsiteX7140" fmla="*/ 2555062 w 7573213"/>
                  <a:gd name="connsiteY7140" fmla="*/ 2707462 h 5227624"/>
                  <a:gd name="connsiteX7141" fmla="*/ 2554300 w 7573213"/>
                  <a:gd name="connsiteY7141" fmla="*/ 2704872 h 5227624"/>
                  <a:gd name="connsiteX7142" fmla="*/ 2553081 w 7573213"/>
                  <a:gd name="connsiteY7142" fmla="*/ 2701976 h 5227624"/>
                  <a:gd name="connsiteX7143" fmla="*/ 2549728 w 7573213"/>
                  <a:gd name="connsiteY7143" fmla="*/ 2696185 h 5227624"/>
                  <a:gd name="connsiteX7144" fmla="*/ 2547061 w 7573213"/>
                  <a:gd name="connsiteY7144" fmla="*/ 2692908 h 5227624"/>
                  <a:gd name="connsiteX7145" fmla="*/ 2543784 w 7573213"/>
                  <a:gd name="connsiteY7145" fmla="*/ 2683307 h 5227624"/>
                  <a:gd name="connsiteX7146" fmla="*/ 2543251 w 7573213"/>
                  <a:gd name="connsiteY7146" fmla="*/ 2680564 h 5227624"/>
                  <a:gd name="connsiteX7147" fmla="*/ 2541956 w 7573213"/>
                  <a:gd name="connsiteY7147" fmla="*/ 2677211 h 5227624"/>
                  <a:gd name="connsiteX7148" fmla="*/ 2539899 w 7573213"/>
                  <a:gd name="connsiteY7148" fmla="*/ 2675992 h 5227624"/>
                  <a:gd name="connsiteX7149" fmla="*/ 2537460 w 7573213"/>
                  <a:gd name="connsiteY7149" fmla="*/ 2676754 h 5227624"/>
                  <a:gd name="connsiteX7150" fmla="*/ 2533878 w 7573213"/>
                  <a:gd name="connsiteY7150" fmla="*/ 2676830 h 5227624"/>
                  <a:gd name="connsiteX7151" fmla="*/ 2529154 w 7573213"/>
                  <a:gd name="connsiteY7151" fmla="*/ 2675687 h 5227624"/>
                  <a:gd name="connsiteX7152" fmla="*/ 2529230 w 7573213"/>
                  <a:gd name="connsiteY7152" fmla="*/ 2674620 h 5227624"/>
                  <a:gd name="connsiteX7153" fmla="*/ 2532812 w 7573213"/>
                  <a:gd name="connsiteY7153" fmla="*/ 2671648 h 5227624"/>
                  <a:gd name="connsiteX7154" fmla="*/ 2538755 w 7573213"/>
                  <a:gd name="connsiteY7154" fmla="*/ 2666314 h 5227624"/>
                  <a:gd name="connsiteX7155" fmla="*/ 2541804 w 7573213"/>
                  <a:gd name="connsiteY7155" fmla="*/ 2667076 h 5227624"/>
                  <a:gd name="connsiteX7156" fmla="*/ 2543403 w 7573213"/>
                  <a:gd name="connsiteY7156" fmla="*/ 2667838 h 5227624"/>
                  <a:gd name="connsiteX7157" fmla="*/ 2545461 w 7573213"/>
                  <a:gd name="connsiteY7157" fmla="*/ 2668143 h 5227624"/>
                  <a:gd name="connsiteX7158" fmla="*/ 2545232 w 7573213"/>
                  <a:gd name="connsiteY7158" fmla="*/ 2666238 h 5227624"/>
                  <a:gd name="connsiteX7159" fmla="*/ 2542946 w 7573213"/>
                  <a:gd name="connsiteY7159" fmla="*/ 2662123 h 5227624"/>
                  <a:gd name="connsiteX7160" fmla="*/ 2540127 w 7573213"/>
                  <a:gd name="connsiteY7160" fmla="*/ 2657094 h 5227624"/>
                  <a:gd name="connsiteX7161" fmla="*/ 2538908 w 7573213"/>
                  <a:gd name="connsiteY7161" fmla="*/ 2652446 h 5227624"/>
                  <a:gd name="connsiteX7162" fmla="*/ 2539060 w 7573213"/>
                  <a:gd name="connsiteY7162" fmla="*/ 2650922 h 5227624"/>
                  <a:gd name="connsiteX7163" fmla="*/ 2539213 w 7573213"/>
                  <a:gd name="connsiteY7163" fmla="*/ 2649703 h 5227624"/>
                  <a:gd name="connsiteX7164" fmla="*/ 2542718 w 7573213"/>
                  <a:gd name="connsiteY7164" fmla="*/ 2648407 h 5227624"/>
                  <a:gd name="connsiteX7165" fmla="*/ 2545385 w 7573213"/>
                  <a:gd name="connsiteY7165" fmla="*/ 2648484 h 5227624"/>
                  <a:gd name="connsiteX7166" fmla="*/ 2553691 w 7573213"/>
                  <a:gd name="connsiteY7166" fmla="*/ 2651989 h 5227624"/>
                  <a:gd name="connsiteX7167" fmla="*/ 2557501 w 7573213"/>
                  <a:gd name="connsiteY7167" fmla="*/ 2652751 h 5227624"/>
                  <a:gd name="connsiteX7168" fmla="*/ 2561158 w 7573213"/>
                  <a:gd name="connsiteY7168" fmla="*/ 2651760 h 5227624"/>
                  <a:gd name="connsiteX7169" fmla="*/ 2562987 w 7573213"/>
                  <a:gd name="connsiteY7169" fmla="*/ 2651227 h 5227624"/>
                  <a:gd name="connsiteX7170" fmla="*/ 2565883 w 7573213"/>
                  <a:gd name="connsiteY7170" fmla="*/ 2649017 h 5227624"/>
                  <a:gd name="connsiteX7171" fmla="*/ 2572207 w 7573213"/>
                  <a:gd name="connsiteY7171" fmla="*/ 2648712 h 5227624"/>
                  <a:gd name="connsiteX7172" fmla="*/ 2573655 w 7573213"/>
                  <a:gd name="connsiteY7172" fmla="*/ 2647569 h 5227624"/>
                  <a:gd name="connsiteX7173" fmla="*/ 2575560 w 7573213"/>
                  <a:gd name="connsiteY7173" fmla="*/ 2645054 h 5227624"/>
                  <a:gd name="connsiteX7174" fmla="*/ 2575103 w 7573213"/>
                  <a:gd name="connsiteY7174" fmla="*/ 2640025 h 5227624"/>
                  <a:gd name="connsiteX7175" fmla="*/ 2574493 w 7573213"/>
                  <a:gd name="connsiteY7175" fmla="*/ 2636444 h 5227624"/>
                  <a:gd name="connsiteX7176" fmla="*/ 2575408 w 7573213"/>
                  <a:gd name="connsiteY7176" fmla="*/ 2633472 h 5227624"/>
                  <a:gd name="connsiteX7177" fmla="*/ 2580132 w 7573213"/>
                  <a:gd name="connsiteY7177" fmla="*/ 2631262 h 5227624"/>
                  <a:gd name="connsiteX7178" fmla="*/ 2578760 w 7573213"/>
                  <a:gd name="connsiteY7178" fmla="*/ 2628900 h 5227624"/>
                  <a:gd name="connsiteX7179" fmla="*/ 2583714 w 7573213"/>
                  <a:gd name="connsiteY7179" fmla="*/ 2628748 h 5227624"/>
                  <a:gd name="connsiteX7180" fmla="*/ 2587371 w 7573213"/>
                  <a:gd name="connsiteY7180" fmla="*/ 2630272 h 5227624"/>
                  <a:gd name="connsiteX7181" fmla="*/ 2588209 w 7573213"/>
                  <a:gd name="connsiteY7181" fmla="*/ 2632862 h 5227624"/>
                  <a:gd name="connsiteX7182" fmla="*/ 2585999 w 7573213"/>
                  <a:gd name="connsiteY7182" fmla="*/ 2634387 h 5227624"/>
                  <a:gd name="connsiteX7183" fmla="*/ 2582418 w 7573213"/>
                  <a:gd name="connsiteY7183" fmla="*/ 2633091 h 5227624"/>
                  <a:gd name="connsiteX7184" fmla="*/ 2580589 w 7573213"/>
                  <a:gd name="connsiteY7184" fmla="*/ 2633472 h 5227624"/>
                  <a:gd name="connsiteX7185" fmla="*/ 2578760 w 7573213"/>
                  <a:gd name="connsiteY7185" fmla="*/ 2634463 h 5227624"/>
                  <a:gd name="connsiteX7186" fmla="*/ 2579827 w 7573213"/>
                  <a:gd name="connsiteY7186" fmla="*/ 2636139 h 5227624"/>
                  <a:gd name="connsiteX7187" fmla="*/ 2580742 w 7573213"/>
                  <a:gd name="connsiteY7187" fmla="*/ 2637282 h 5227624"/>
                  <a:gd name="connsiteX7188" fmla="*/ 2595372 w 7573213"/>
                  <a:gd name="connsiteY7188" fmla="*/ 2644674 h 5227624"/>
                  <a:gd name="connsiteX7189" fmla="*/ 2600173 w 7573213"/>
                  <a:gd name="connsiteY7189" fmla="*/ 2648941 h 5227624"/>
                  <a:gd name="connsiteX7190" fmla="*/ 2616784 w 7573213"/>
                  <a:gd name="connsiteY7190" fmla="*/ 2641397 h 5227624"/>
                  <a:gd name="connsiteX7191" fmla="*/ 2620213 w 7573213"/>
                  <a:gd name="connsiteY7191" fmla="*/ 2641854 h 5227624"/>
                  <a:gd name="connsiteX7192" fmla="*/ 2622423 w 7573213"/>
                  <a:gd name="connsiteY7192" fmla="*/ 2648179 h 5227624"/>
                  <a:gd name="connsiteX7193" fmla="*/ 2624023 w 7573213"/>
                  <a:gd name="connsiteY7193" fmla="*/ 2653513 h 5227624"/>
                  <a:gd name="connsiteX7194" fmla="*/ 2626385 w 7573213"/>
                  <a:gd name="connsiteY7194" fmla="*/ 2655494 h 5227624"/>
                  <a:gd name="connsiteX7195" fmla="*/ 2632405 w 7573213"/>
                  <a:gd name="connsiteY7195" fmla="*/ 2663647 h 5227624"/>
                  <a:gd name="connsiteX7196" fmla="*/ 2638501 w 7573213"/>
                  <a:gd name="connsiteY7196" fmla="*/ 2669134 h 5227624"/>
                  <a:gd name="connsiteX7197" fmla="*/ 2642616 w 7573213"/>
                  <a:gd name="connsiteY7197" fmla="*/ 2674544 h 5227624"/>
                  <a:gd name="connsiteX7198" fmla="*/ 2643378 w 7573213"/>
                  <a:gd name="connsiteY7198" fmla="*/ 2677897 h 5227624"/>
                  <a:gd name="connsiteX7199" fmla="*/ 2642463 w 7573213"/>
                  <a:gd name="connsiteY7199" fmla="*/ 2683231 h 5227624"/>
                  <a:gd name="connsiteX7200" fmla="*/ 2643607 w 7573213"/>
                  <a:gd name="connsiteY7200" fmla="*/ 2685974 h 5227624"/>
                  <a:gd name="connsiteX7201" fmla="*/ 2648255 w 7573213"/>
                  <a:gd name="connsiteY7201" fmla="*/ 2687117 h 5227624"/>
                  <a:gd name="connsiteX7202" fmla="*/ 2651379 w 7573213"/>
                  <a:gd name="connsiteY7202" fmla="*/ 2689479 h 5227624"/>
                  <a:gd name="connsiteX7203" fmla="*/ 2651379 w 7573213"/>
                  <a:gd name="connsiteY7203" fmla="*/ 2691917 h 5227624"/>
                  <a:gd name="connsiteX7204" fmla="*/ 2650083 w 7573213"/>
                  <a:gd name="connsiteY7204" fmla="*/ 2695118 h 5227624"/>
                  <a:gd name="connsiteX7205" fmla="*/ 2650998 w 7573213"/>
                  <a:gd name="connsiteY7205" fmla="*/ 2697480 h 5227624"/>
                  <a:gd name="connsiteX7206" fmla="*/ 2657018 w 7573213"/>
                  <a:gd name="connsiteY7206" fmla="*/ 2701214 h 5227624"/>
                  <a:gd name="connsiteX7207" fmla="*/ 2658618 w 7573213"/>
                  <a:gd name="connsiteY7207" fmla="*/ 2703500 h 5227624"/>
                  <a:gd name="connsiteX7208" fmla="*/ 2659837 w 7573213"/>
                  <a:gd name="connsiteY7208" fmla="*/ 2712415 h 5227624"/>
                  <a:gd name="connsiteX7209" fmla="*/ 2661209 w 7573213"/>
                  <a:gd name="connsiteY7209" fmla="*/ 2715616 h 5227624"/>
                  <a:gd name="connsiteX7210" fmla="*/ 2666924 w 7573213"/>
                  <a:gd name="connsiteY7210" fmla="*/ 2724607 h 5227624"/>
                  <a:gd name="connsiteX7211" fmla="*/ 2667000 w 7573213"/>
                  <a:gd name="connsiteY7211" fmla="*/ 2728265 h 5227624"/>
                  <a:gd name="connsiteX7212" fmla="*/ 2676296 w 7573213"/>
                  <a:gd name="connsiteY7212" fmla="*/ 2737409 h 5227624"/>
                  <a:gd name="connsiteX7213" fmla="*/ 2679039 w 7573213"/>
                  <a:gd name="connsiteY7213" fmla="*/ 2739314 h 5227624"/>
                  <a:gd name="connsiteX7214" fmla="*/ 2682011 w 7573213"/>
                  <a:gd name="connsiteY7214" fmla="*/ 2740152 h 5227624"/>
                  <a:gd name="connsiteX7215" fmla="*/ 2688793 w 7573213"/>
                  <a:gd name="connsiteY7215" fmla="*/ 2740000 h 5227624"/>
                  <a:gd name="connsiteX7216" fmla="*/ 2696184 w 7573213"/>
                  <a:gd name="connsiteY7216" fmla="*/ 2740990 h 5227624"/>
                  <a:gd name="connsiteX7217" fmla="*/ 2702357 w 7573213"/>
                  <a:gd name="connsiteY7217" fmla="*/ 2745410 h 5227624"/>
                  <a:gd name="connsiteX7218" fmla="*/ 2713406 w 7573213"/>
                  <a:gd name="connsiteY7218" fmla="*/ 2749601 h 5227624"/>
                  <a:gd name="connsiteX7219" fmla="*/ 2718283 w 7573213"/>
                  <a:gd name="connsiteY7219" fmla="*/ 2754706 h 5227624"/>
                  <a:gd name="connsiteX7220" fmla="*/ 2719654 w 7573213"/>
                  <a:gd name="connsiteY7220" fmla="*/ 2758897 h 5227624"/>
                  <a:gd name="connsiteX7221" fmla="*/ 2721712 w 7573213"/>
                  <a:gd name="connsiteY7221" fmla="*/ 2761717 h 5227624"/>
                  <a:gd name="connsiteX7222" fmla="*/ 2732989 w 7573213"/>
                  <a:gd name="connsiteY7222" fmla="*/ 2769261 h 5227624"/>
                  <a:gd name="connsiteX7223" fmla="*/ 2746934 w 7573213"/>
                  <a:gd name="connsiteY7223" fmla="*/ 2774899 h 5227624"/>
                  <a:gd name="connsiteX7224" fmla="*/ 2751354 w 7573213"/>
                  <a:gd name="connsiteY7224" fmla="*/ 2777414 h 5227624"/>
                  <a:gd name="connsiteX7225" fmla="*/ 2753334 w 7573213"/>
                  <a:gd name="connsiteY7225" fmla="*/ 2781224 h 5227624"/>
                  <a:gd name="connsiteX7226" fmla="*/ 2761031 w 7573213"/>
                  <a:gd name="connsiteY7226" fmla="*/ 2786406 h 5227624"/>
                  <a:gd name="connsiteX7227" fmla="*/ 2765603 w 7573213"/>
                  <a:gd name="connsiteY7227" fmla="*/ 2787167 h 5227624"/>
                  <a:gd name="connsiteX7228" fmla="*/ 2775204 w 7573213"/>
                  <a:gd name="connsiteY7228" fmla="*/ 2786101 h 5227624"/>
                  <a:gd name="connsiteX7229" fmla="*/ 2782062 w 7573213"/>
                  <a:gd name="connsiteY7229" fmla="*/ 2787625 h 5227624"/>
                  <a:gd name="connsiteX7230" fmla="*/ 2792654 w 7573213"/>
                  <a:gd name="connsiteY7230" fmla="*/ 2792044 h 5227624"/>
                  <a:gd name="connsiteX7231" fmla="*/ 2797454 w 7573213"/>
                  <a:gd name="connsiteY7231" fmla="*/ 2795321 h 5227624"/>
                  <a:gd name="connsiteX7232" fmla="*/ 2801874 w 7573213"/>
                  <a:gd name="connsiteY7232" fmla="*/ 2795549 h 5227624"/>
                  <a:gd name="connsiteX7233" fmla="*/ 2807208 w 7573213"/>
                  <a:gd name="connsiteY7233" fmla="*/ 2793340 h 5227624"/>
                  <a:gd name="connsiteX7234" fmla="*/ 2817190 w 7573213"/>
                  <a:gd name="connsiteY7234" fmla="*/ 2786406 h 5227624"/>
                  <a:gd name="connsiteX7235" fmla="*/ 2822600 w 7573213"/>
                  <a:gd name="connsiteY7235" fmla="*/ 2783967 h 5227624"/>
                  <a:gd name="connsiteX7236" fmla="*/ 2827706 w 7573213"/>
                  <a:gd name="connsiteY7236" fmla="*/ 2784577 h 5227624"/>
                  <a:gd name="connsiteX7237" fmla="*/ 2831287 w 7573213"/>
                  <a:gd name="connsiteY7237" fmla="*/ 2782062 h 5227624"/>
                  <a:gd name="connsiteX7238" fmla="*/ 2834107 w 7573213"/>
                  <a:gd name="connsiteY7238" fmla="*/ 2777871 h 5227624"/>
                  <a:gd name="connsiteX7239" fmla="*/ 2836469 w 7573213"/>
                  <a:gd name="connsiteY7239" fmla="*/ 2776042 h 5227624"/>
                  <a:gd name="connsiteX7240" fmla="*/ 2847670 w 7573213"/>
                  <a:gd name="connsiteY7240" fmla="*/ 2773528 h 5227624"/>
                  <a:gd name="connsiteX7241" fmla="*/ 2854604 w 7573213"/>
                  <a:gd name="connsiteY7241" fmla="*/ 2769184 h 5227624"/>
                  <a:gd name="connsiteX7242" fmla="*/ 2861005 w 7573213"/>
                  <a:gd name="connsiteY7242" fmla="*/ 2767203 h 5227624"/>
                  <a:gd name="connsiteX7243" fmla="*/ 2863749 w 7573213"/>
                  <a:gd name="connsiteY7243" fmla="*/ 2766822 h 5227624"/>
                  <a:gd name="connsiteX7244" fmla="*/ 2878226 w 7573213"/>
                  <a:gd name="connsiteY7244" fmla="*/ 2769794 h 5227624"/>
                  <a:gd name="connsiteX7245" fmla="*/ 2881427 w 7573213"/>
                  <a:gd name="connsiteY7245" fmla="*/ 2771394 h 5227624"/>
                  <a:gd name="connsiteX7246" fmla="*/ 2885237 w 7573213"/>
                  <a:gd name="connsiteY7246" fmla="*/ 2775357 h 5227624"/>
                  <a:gd name="connsiteX7247" fmla="*/ 2888056 w 7573213"/>
                  <a:gd name="connsiteY7247" fmla="*/ 2779014 h 5227624"/>
                  <a:gd name="connsiteX7248" fmla="*/ 2890113 w 7573213"/>
                  <a:gd name="connsiteY7248" fmla="*/ 2783357 h 5227624"/>
                  <a:gd name="connsiteX7249" fmla="*/ 2891561 w 7573213"/>
                  <a:gd name="connsiteY7249" fmla="*/ 2788311 h 5227624"/>
                  <a:gd name="connsiteX7250" fmla="*/ 2892781 w 7573213"/>
                  <a:gd name="connsiteY7250" fmla="*/ 2801036 h 5227624"/>
                  <a:gd name="connsiteX7251" fmla="*/ 2896514 w 7573213"/>
                  <a:gd name="connsiteY7251" fmla="*/ 2809723 h 5227624"/>
                  <a:gd name="connsiteX7252" fmla="*/ 2896667 w 7573213"/>
                  <a:gd name="connsiteY7252" fmla="*/ 2814752 h 5227624"/>
                  <a:gd name="connsiteX7253" fmla="*/ 2898877 w 7573213"/>
                  <a:gd name="connsiteY7253" fmla="*/ 2819629 h 5227624"/>
                  <a:gd name="connsiteX7254" fmla="*/ 2901696 w 7573213"/>
                  <a:gd name="connsiteY7254" fmla="*/ 2824810 h 5227624"/>
                  <a:gd name="connsiteX7255" fmla="*/ 2917089 w 7573213"/>
                  <a:gd name="connsiteY7255" fmla="*/ 2827554 h 5227624"/>
                  <a:gd name="connsiteX7256" fmla="*/ 2919603 w 7573213"/>
                  <a:gd name="connsiteY7256" fmla="*/ 2830449 h 5227624"/>
                  <a:gd name="connsiteX7257" fmla="*/ 2925013 w 7573213"/>
                  <a:gd name="connsiteY7257" fmla="*/ 2828925 h 5227624"/>
                  <a:gd name="connsiteX7258" fmla="*/ 2928366 w 7573213"/>
                  <a:gd name="connsiteY7258" fmla="*/ 2830982 h 5227624"/>
                  <a:gd name="connsiteX7259" fmla="*/ 2935376 w 7573213"/>
                  <a:gd name="connsiteY7259" fmla="*/ 2832964 h 5227624"/>
                  <a:gd name="connsiteX7260" fmla="*/ 2939643 w 7573213"/>
                  <a:gd name="connsiteY7260" fmla="*/ 2833421 h 5227624"/>
                  <a:gd name="connsiteX7261" fmla="*/ 2948026 w 7573213"/>
                  <a:gd name="connsiteY7261" fmla="*/ 2832964 h 5227624"/>
                  <a:gd name="connsiteX7262" fmla="*/ 2958389 w 7573213"/>
                  <a:gd name="connsiteY7262" fmla="*/ 2834564 h 5227624"/>
                  <a:gd name="connsiteX7263" fmla="*/ 2968066 w 7573213"/>
                  <a:gd name="connsiteY7263" fmla="*/ 2840127 h 5227624"/>
                  <a:gd name="connsiteX7264" fmla="*/ 2975077 w 7573213"/>
                  <a:gd name="connsiteY7264" fmla="*/ 2839746 h 5227624"/>
                  <a:gd name="connsiteX7265" fmla="*/ 2983916 w 7573213"/>
                  <a:gd name="connsiteY7265" fmla="*/ 2837536 h 5227624"/>
                  <a:gd name="connsiteX7266" fmla="*/ 2990088 w 7573213"/>
                  <a:gd name="connsiteY7266" fmla="*/ 2840736 h 5227624"/>
                  <a:gd name="connsiteX7267" fmla="*/ 2997937 w 7573213"/>
                  <a:gd name="connsiteY7267" fmla="*/ 2840812 h 5227624"/>
                  <a:gd name="connsiteX7268" fmla="*/ 3000984 w 7573213"/>
                  <a:gd name="connsiteY7268" fmla="*/ 2842412 h 5227624"/>
                  <a:gd name="connsiteX7269" fmla="*/ 3005938 w 7573213"/>
                  <a:gd name="connsiteY7269" fmla="*/ 2841498 h 5227624"/>
                  <a:gd name="connsiteX7270" fmla="*/ 3020492 w 7573213"/>
                  <a:gd name="connsiteY7270" fmla="*/ 2844470 h 5227624"/>
                  <a:gd name="connsiteX7271" fmla="*/ 3024759 w 7573213"/>
                  <a:gd name="connsiteY7271" fmla="*/ 2839364 h 5227624"/>
                  <a:gd name="connsiteX7272" fmla="*/ 3027807 w 7573213"/>
                  <a:gd name="connsiteY7272" fmla="*/ 2840279 h 5227624"/>
                  <a:gd name="connsiteX7273" fmla="*/ 3028874 w 7573213"/>
                  <a:gd name="connsiteY7273" fmla="*/ 2843708 h 5227624"/>
                  <a:gd name="connsiteX7274" fmla="*/ 3030703 w 7573213"/>
                  <a:gd name="connsiteY7274" fmla="*/ 2845689 h 5227624"/>
                  <a:gd name="connsiteX7275" fmla="*/ 3048000 w 7573213"/>
                  <a:gd name="connsiteY7275" fmla="*/ 2849652 h 5227624"/>
                  <a:gd name="connsiteX7276" fmla="*/ 3053182 w 7573213"/>
                  <a:gd name="connsiteY7276" fmla="*/ 2851404 h 5227624"/>
                  <a:gd name="connsiteX7277" fmla="*/ 3059735 w 7573213"/>
                  <a:gd name="connsiteY7277" fmla="*/ 2853004 h 5227624"/>
                  <a:gd name="connsiteX7278" fmla="*/ 3062783 w 7573213"/>
                  <a:gd name="connsiteY7278" fmla="*/ 2850947 h 5227624"/>
                  <a:gd name="connsiteX7279" fmla="*/ 3064383 w 7573213"/>
                  <a:gd name="connsiteY7279" fmla="*/ 2849194 h 5227624"/>
                  <a:gd name="connsiteX7280" fmla="*/ 3072613 w 7573213"/>
                  <a:gd name="connsiteY7280" fmla="*/ 2851557 h 5227624"/>
                  <a:gd name="connsiteX7281" fmla="*/ 3078937 w 7573213"/>
                  <a:gd name="connsiteY7281" fmla="*/ 2851861 h 5227624"/>
                  <a:gd name="connsiteX7282" fmla="*/ 3086024 w 7573213"/>
                  <a:gd name="connsiteY7282" fmla="*/ 2850871 h 5227624"/>
                  <a:gd name="connsiteX7283" fmla="*/ 3088462 w 7573213"/>
                  <a:gd name="connsiteY7283" fmla="*/ 2848737 h 5227624"/>
                  <a:gd name="connsiteX7284" fmla="*/ 3090215 w 7573213"/>
                  <a:gd name="connsiteY7284" fmla="*/ 2848051 h 5227624"/>
                  <a:gd name="connsiteX7285" fmla="*/ 3092120 w 7573213"/>
                  <a:gd name="connsiteY7285" fmla="*/ 2849118 h 5227624"/>
                  <a:gd name="connsiteX7286" fmla="*/ 3094711 w 7573213"/>
                  <a:gd name="connsiteY7286" fmla="*/ 2851709 h 5227624"/>
                  <a:gd name="connsiteX7287" fmla="*/ 3097682 w 7573213"/>
                  <a:gd name="connsiteY7287" fmla="*/ 2850947 h 5227624"/>
                  <a:gd name="connsiteX7288" fmla="*/ 3099740 w 7573213"/>
                  <a:gd name="connsiteY7288" fmla="*/ 2849118 h 5227624"/>
                  <a:gd name="connsiteX7289" fmla="*/ 3104693 w 7573213"/>
                  <a:gd name="connsiteY7289" fmla="*/ 2846832 h 5227624"/>
                  <a:gd name="connsiteX7290" fmla="*/ 3108274 w 7573213"/>
                  <a:gd name="connsiteY7290" fmla="*/ 2846375 h 5227624"/>
                  <a:gd name="connsiteX7291" fmla="*/ 3121838 w 7573213"/>
                  <a:gd name="connsiteY7291" fmla="*/ 2848051 h 5227624"/>
                  <a:gd name="connsiteX7292" fmla="*/ 3127858 w 7573213"/>
                  <a:gd name="connsiteY7292" fmla="*/ 2846756 h 5227624"/>
                  <a:gd name="connsiteX7293" fmla="*/ 3132354 w 7573213"/>
                  <a:gd name="connsiteY7293" fmla="*/ 2847899 h 5227624"/>
                  <a:gd name="connsiteX7294" fmla="*/ 3140278 w 7573213"/>
                  <a:gd name="connsiteY7294" fmla="*/ 2848585 h 5227624"/>
                  <a:gd name="connsiteX7295" fmla="*/ 3140507 w 7573213"/>
                  <a:gd name="connsiteY7295" fmla="*/ 2845079 h 5227624"/>
                  <a:gd name="connsiteX7296" fmla="*/ 3142793 w 7573213"/>
                  <a:gd name="connsiteY7296" fmla="*/ 2842794 h 5227624"/>
                  <a:gd name="connsiteX7297" fmla="*/ 3149193 w 7573213"/>
                  <a:gd name="connsiteY7297" fmla="*/ 2841422 h 5227624"/>
                  <a:gd name="connsiteX7298" fmla="*/ 3157499 w 7573213"/>
                  <a:gd name="connsiteY7298" fmla="*/ 2843174 h 5227624"/>
                  <a:gd name="connsiteX7299" fmla="*/ 3159557 w 7573213"/>
                  <a:gd name="connsiteY7299" fmla="*/ 2842794 h 5227624"/>
                  <a:gd name="connsiteX7300" fmla="*/ 3162300 w 7573213"/>
                  <a:gd name="connsiteY7300" fmla="*/ 2840736 h 5227624"/>
                  <a:gd name="connsiteX7301" fmla="*/ 3164891 w 7573213"/>
                  <a:gd name="connsiteY7301" fmla="*/ 2841955 h 5227624"/>
                  <a:gd name="connsiteX7302" fmla="*/ 3165958 w 7573213"/>
                  <a:gd name="connsiteY7302" fmla="*/ 2843556 h 5227624"/>
                  <a:gd name="connsiteX7303" fmla="*/ 3181045 w 7573213"/>
                  <a:gd name="connsiteY7303" fmla="*/ 2847518 h 5227624"/>
                  <a:gd name="connsiteX7304" fmla="*/ 3183026 w 7573213"/>
                  <a:gd name="connsiteY7304" fmla="*/ 2848813 h 5227624"/>
                  <a:gd name="connsiteX7305" fmla="*/ 3185541 w 7573213"/>
                  <a:gd name="connsiteY7305" fmla="*/ 2849652 h 5227624"/>
                  <a:gd name="connsiteX7306" fmla="*/ 3190113 w 7573213"/>
                  <a:gd name="connsiteY7306" fmla="*/ 2844622 h 5227624"/>
                  <a:gd name="connsiteX7307" fmla="*/ 3201162 w 7573213"/>
                  <a:gd name="connsiteY7307" fmla="*/ 2844470 h 5227624"/>
                  <a:gd name="connsiteX7308" fmla="*/ 3214497 w 7573213"/>
                  <a:gd name="connsiteY7308" fmla="*/ 2841879 h 5227624"/>
                  <a:gd name="connsiteX7309" fmla="*/ 3225165 w 7573213"/>
                  <a:gd name="connsiteY7309" fmla="*/ 2842641 h 5227624"/>
                  <a:gd name="connsiteX7310" fmla="*/ 3233014 w 7573213"/>
                  <a:gd name="connsiteY7310" fmla="*/ 2840050 h 5227624"/>
                  <a:gd name="connsiteX7311" fmla="*/ 3246653 w 7573213"/>
                  <a:gd name="connsiteY7311" fmla="*/ 2838222 h 5227624"/>
                  <a:gd name="connsiteX7312" fmla="*/ 3250235 w 7573213"/>
                  <a:gd name="connsiteY7312" fmla="*/ 2838222 h 5227624"/>
                  <a:gd name="connsiteX7313" fmla="*/ 3253131 w 7573213"/>
                  <a:gd name="connsiteY7313" fmla="*/ 2838907 h 5227624"/>
                  <a:gd name="connsiteX7314" fmla="*/ 3255645 w 7573213"/>
                  <a:gd name="connsiteY7314" fmla="*/ 2838984 h 5227624"/>
                  <a:gd name="connsiteX7315" fmla="*/ 3253282 w 7573213"/>
                  <a:gd name="connsiteY7315" fmla="*/ 2837383 h 5227624"/>
                  <a:gd name="connsiteX7316" fmla="*/ 3251377 w 7573213"/>
                  <a:gd name="connsiteY7316" fmla="*/ 2836469 h 5227624"/>
                  <a:gd name="connsiteX7317" fmla="*/ 3242615 w 7573213"/>
                  <a:gd name="connsiteY7317" fmla="*/ 2837079 h 5227624"/>
                  <a:gd name="connsiteX7318" fmla="*/ 3243834 w 7573213"/>
                  <a:gd name="connsiteY7318" fmla="*/ 2834564 h 5227624"/>
                  <a:gd name="connsiteX7319" fmla="*/ 3246044 w 7573213"/>
                  <a:gd name="connsiteY7319" fmla="*/ 2833116 h 5227624"/>
                  <a:gd name="connsiteX7320" fmla="*/ 3250083 w 7573213"/>
                  <a:gd name="connsiteY7320" fmla="*/ 2832583 h 5227624"/>
                  <a:gd name="connsiteX7321" fmla="*/ 3254121 w 7573213"/>
                  <a:gd name="connsiteY7321" fmla="*/ 2833649 h 5227624"/>
                  <a:gd name="connsiteX7322" fmla="*/ 3258236 w 7573213"/>
                  <a:gd name="connsiteY7322" fmla="*/ 2837383 h 5227624"/>
                  <a:gd name="connsiteX7323" fmla="*/ 3259608 w 7573213"/>
                  <a:gd name="connsiteY7323" fmla="*/ 2841727 h 5227624"/>
                  <a:gd name="connsiteX7324" fmla="*/ 3264636 w 7573213"/>
                  <a:gd name="connsiteY7324" fmla="*/ 2847975 h 5227624"/>
                  <a:gd name="connsiteX7325" fmla="*/ 3265018 w 7573213"/>
                  <a:gd name="connsiteY7325" fmla="*/ 2852699 h 5227624"/>
                  <a:gd name="connsiteX7326" fmla="*/ 3263951 w 7573213"/>
                  <a:gd name="connsiteY7326" fmla="*/ 2860091 h 5227624"/>
                  <a:gd name="connsiteX7327" fmla="*/ 3264789 w 7573213"/>
                  <a:gd name="connsiteY7327" fmla="*/ 2862910 h 5227624"/>
                  <a:gd name="connsiteX7328" fmla="*/ 3280181 w 7573213"/>
                  <a:gd name="connsiteY7328" fmla="*/ 2865730 h 5227624"/>
                  <a:gd name="connsiteX7329" fmla="*/ 3282924 w 7573213"/>
                  <a:gd name="connsiteY7329" fmla="*/ 2867177 h 5227624"/>
                  <a:gd name="connsiteX7330" fmla="*/ 3287496 w 7573213"/>
                  <a:gd name="connsiteY7330" fmla="*/ 2882951 h 5227624"/>
                  <a:gd name="connsiteX7331" fmla="*/ 3288106 w 7573213"/>
                  <a:gd name="connsiteY7331" fmla="*/ 2887294 h 5227624"/>
                  <a:gd name="connsiteX7332" fmla="*/ 3288335 w 7573213"/>
                  <a:gd name="connsiteY7332" fmla="*/ 2890876 h 5227624"/>
                  <a:gd name="connsiteX7333" fmla="*/ 3290468 w 7573213"/>
                  <a:gd name="connsiteY7333" fmla="*/ 2894229 h 5227624"/>
                  <a:gd name="connsiteX7334" fmla="*/ 3292907 w 7573213"/>
                  <a:gd name="connsiteY7334" fmla="*/ 2895295 h 5227624"/>
                  <a:gd name="connsiteX7335" fmla="*/ 3293898 w 7573213"/>
                  <a:gd name="connsiteY7335" fmla="*/ 2896362 h 5227624"/>
                  <a:gd name="connsiteX7336" fmla="*/ 3294736 w 7573213"/>
                  <a:gd name="connsiteY7336" fmla="*/ 2897200 h 5227624"/>
                  <a:gd name="connsiteX7337" fmla="*/ 3295803 w 7573213"/>
                  <a:gd name="connsiteY7337" fmla="*/ 2900401 h 5227624"/>
                  <a:gd name="connsiteX7338" fmla="*/ 3298164 w 7573213"/>
                  <a:gd name="connsiteY7338" fmla="*/ 2902763 h 5227624"/>
                  <a:gd name="connsiteX7339" fmla="*/ 3301365 w 7573213"/>
                  <a:gd name="connsiteY7339" fmla="*/ 2901239 h 5227624"/>
                  <a:gd name="connsiteX7340" fmla="*/ 3301518 w 7573213"/>
                  <a:gd name="connsiteY7340" fmla="*/ 2903296 h 5227624"/>
                  <a:gd name="connsiteX7341" fmla="*/ 3302203 w 7573213"/>
                  <a:gd name="connsiteY7341" fmla="*/ 2905659 h 5227624"/>
                  <a:gd name="connsiteX7342" fmla="*/ 3308071 w 7573213"/>
                  <a:gd name="connsiteY7342" fmla="*/ 2904897 h 5227624"/>
                  <a:gd name="connsiteX7343" fmla="*/ 3309594 w 7573213"/>
                  <a:gd name="connsiteY7343" fmla="*/ 2901925 h 5227624"/>
                  <a:gd name="connsiteX7344" fmla="*/ 3313176 w 7573213"/>
                  <a:gd name="connsiteY7344" fmla="*/ 2904897 h 5227624"/>
                  <a:gd name="connsiteX7345" fmla="*/ 3315081 w 7573213"/>
                  <a:gd name="connsiteY7345" fmla="*/ 2905049 h 5227624"/>
                  <a:gd name="connsiteX7346" fmla="*/ 3316453 w 7573213"/>
                  <a:gd name="connsiteY7346" fmla="*/ 2904134 h 5227624"/>
                  <a:gd name="connsiteX7347" fmla="*/ 3317672 w 7573213"/>
                  <a:gd name="connsiteY7347" fmla="*/ 2905354 h 5227624"/>
                  <a:gd name="connsiteX7348" fmla="*/ 3319577 w 7573213"/>
                  <a:gd name="connsiteY7348" fmla="*/ 2907944 h 5227624"/>
                  <a:gd name="connsiteX7349" fmla="*/ 3320796 w 7573213"/>
                  <a:gd name="connsiteY7349" fmla="*/ 2906192 h 5227624"/>
                  <a:gd name="connsiteX7350" fmla="*/ 3321406 w 7573213"/>
                  <a:gd name="connsiteY7350" fmla="*/ 2903754 h 5227624"/>
                  <a:gd name="connsiteX7351" fmla="*/ 3322473 w 7573213"/>
                  <a:gd name="connsiteY7351" fmla="*/ 2908935 h 5227624"/>
                  <a:gd name="connsiteX7352" fmla="*/ 3324149 w 7573213"/>
                  <a:gd name="connsiteY7352" fmla="*/ 2914345 h 5227624"/>
                  <a:gd name="connsiteX7353" fmla="*/ 3328340 w 7573213"/>
                  <a:gd name="connsiteY7353" fmla="*/ 2913507 h 5227624"/>
                  <a:gd name="connsiteX7354" fmla="*/ 3331540 w 7573213"/>
                  <a:gd name="connsiteY7354" fmla="*/ 2909926 h 5227624"/>
                  <a:gd name="connsiteX7355" fmla="*/ 3334359 w 7573213"/>
                  <a:gd name="connsiteY7355" fmla="*/ 2908173 h 5227624"/>
                  <a:gd name="connsiteX7356" fmla="*/ 3339922 w 7573213"/>
                  <a:gd name="connsiteY7356" fmla="*/ 2905735 h 5227624"/>
                  <a:gd name="connsiteX7357" fmla="*/ 3345180 w 7573213"/>
                  <a:gd name="connsiteY7357" fmla="*/ 2903982 h 5227624"/>
                  <a:gd name="connsiteX7358" fmla="*/ 3339313 w 7573213"/>
                  <a:gd name="connsiteY7358" fmla="*/ 2907944 h 5227624"/>
                  <a:gd name="connsiteX7359" fmla="*/ 3332607 w 7573213"/>
                  <a:gd name="connsiteY7359" fmla="*/ 2912974 h 5227624"/>
                  <a:gd name="connsiteX7360" fmla="*/ 3331236 w 7573213"/>
                  <a:gd name="connsiteY7360" fmla="*/ 2915336 h 5227624"/>
                  <a:gd name="connsiteX7361" fmla="*/ 3335579 w 7573213"/>
                  <a:gd name="connsiteY7361" fmla="*/ 2923794 h 5227624"/>
                  <a:gd name="connsiteX7362" fmla="*/ 3339846 w 7573213"/>
                  <a:gd name="connsiteY7362" fmla="*/ 2930804 h 5227624"/>
                  <a:gd name="connsiteX7363" fmla="*/ 3346704 w 7573213"/>
                  <a:gd name="connsiteY7363" fmla="*/ 2936367 h 5227624"/>
                  <a:gd name="connsiteX7364" fmla="*/ 3362934 w 7573213"/>
                  <a:gd name="connsiteY7364" fmla="*/ 2944597 h 5227624"/>
                  <a:gd name="connsiteX7365" fmla="*/ 3379546 w 7573213"/>
                  <a:gd name="connsiteY7365" fmla="*/ 2948254 h 5227624"/>
                  <a:gd name="connsiteX7366" fmla="*/ 3382442 w 7573213"/>
                  <a:gd name="connsiteY7366" fmla="*/ 2947569 h 5227624"/>
                  <a:gd name="connsiteX7367" fmla="*/ 3386785 w 7573213"/>
                  <a:gd name="connsiteY7367" fmla="*/ 2944292 h 5227624"/>
                  <a:gd name="connsiteX7368" fmla="*/ 3397148 w 7573213"/>
                  <a:gd name="connsiteY7368" fmla="*/ 2940634 h 5227624"/>
                  <a:gd name="connsiteX7369" fmla="*/ 3399967 w 7573213"/>
                  <a:gd name="connsiteY7369" fmla="*/ 2939872 h 5227624"/>
                  <a:gd name="connsiteX7370" fmla="*/ 3402330 w 7573213"/>
                  <a:gd name="connsiteY7370" fmla="*/ 2939644 h 5227624"/>
                  <a:gd name="connsiteX7371" fmla="*/ 3405682 w 7573213"/>
                  <a:gd name="connsiteY7371" fmla="*/ 2940939 h 5227624"/>
                  <a:gd name="connsiteX7372" fmla="*/ 3406826 w 7573213"/>
                  <a:gd name="connsiteY7372" fmla="*/ 2939567 h 5227624"/>
                  <a:gd name="connsiteX7373" fmla="*/ 3407893 w 7573213"/>
                  <a:gd name="connsiteY7373" fmla="*/ 2937282 h 5227624"/>
                  <a:gd name="connsiteX7374" fmla="*/ 3409416 w 7573213"/>
                  <a:gd name="connsiteY7374" fmla="*/ 2935377 h 5227624"/>
                  <a:gd name="connsiteX7375" fmla="*/ 3411550 w 7573213"/>
                  <a:gd name="connsiteY7375" fmla="*/ 2934843 h 5227624"/>
                  <a:gd name="connsiteX7376" fmla="*/ 3412312 w 7573213"/>
                  <a:gd name="connsiteY7376" fmla="*/ 2936901 h 5227624"/>
                  <a:gd name="connsiteX7377" fmla="*/ 3412464 w 7573213"/>
                  <a:gd name="connsiteY7377" fmla="*/ 2938424 h 5227624"/>
                  <a:gd name="connsiteX7378" fmla="*/ 3409645 w 7573213"/>
                  <a:gd name="connsiteY7378" fmla="*/ 2939720 h 5227624"/>
                  <a:gd name="connsiteX7379" fmla="*/ 3405302 w 7573213"/>
                  <a:gd name="connsiteY7379" fmla="*/ 2945968 h 5227624"/>
                  <a:gd name="connsiteX7380" fmla="*/ 3399434 w 7573213"/>
                  <a:gd name="connsiteY7380" fmla="*/ 2955722 h 5227624"/>
                  <a:gd name="connsiteX7381" fmla="*/ 3395853 w 7573213"/>
                  <a:gd name="connsiteY7381" fmla="*/ 2956560 h 5227624"/>
                  <a:gd name="connsiteX7382" fmla="*/ 3392805 w 7573213"/>
                  <a:gd name="connsiteY7382" fmla="*/ 2956789 h 5227624"/>
                  <a:gd name="connsiteX7383" fmla="*/ 3385566 w 7573213"/>
                  <a:gd name="connsiteY7383" fmla="*/ 2960675 h 5227624"/>
                  <a:gd name="connsiteX7384" fmla="*/ 3381984 w 7573213"/>
                  <a:gd name="connsiteY7384" fmla="*/ 2960065 h 5227624"/>
                  <a:gd name="connsiteX7385" fmla="*/ 3379241 w 7573213"/>
                  <a:gd name="connsiteY7385" fmla="*/ 2962580 h 5227624"/>
                  <a:gd name="connsiteX7386" fmla="*/ 3375051 w 7573213"/>
                  <a:gd name="connsiteY7386" fmla="*/ 2962351 h 5227624"/>
                  <a:gd name="connsiteX7387" fmla="*/ 3364535 w 7573213"/>
                  <a:gd name="connsiteY7387" fmla="*/ 2967381 h 5227624"/>
                  <a:gd name="connsiteX7388" fmla="*/ 3363087 w 7573213"/>
                  <a:gd name="connsiteY7388" fmla="*/ 2966771 h 5227624"/>
                  <a:gd name="connsiteX7389" fmla="*/ 3361334 w 7573213"/>
                  <a:gd name="connsiteY7389" fmla="*/ 2965323 h 5227624"/>
                  <a:gd name="connsiteX7390" fmla="*/ 3358896 w 7573213"/>
                  <a:gd name="connsiteY7390" fmla="*/ 2962047 h 5227624"/>
                  <a:gd name="connsiteX7391" fmla="*/ 3355848 w 7573213"/>
                  <a:gd name="connsiteY7391" fmla="*/ 2961208 h 5227624"/>
                  <a:gd name="connsiteX7392" fmla="*/ 3353181 w 7573213"/>
                  <a:gd name="connsiteY7392" fmla="*/ 2963342 h 5227624"/>
                  <a:gd name="connsiteX7393" fmla="*/ 3352648 w 7573213"/>
                  <a:gd name="connsiteY7393" fmla="*/ 2967152 h 5227624"/>
                  <a:gd name="connsiteX7394" fmla="*/ 3354171 w 7573213"/>
                  <a:gd name="connsiteY7394" fmla="*/ 2970886 h 5227624"/>
                  <a:gd name="connsiteX7395" fmla="*/ 3361258 w 7573213"/>
                  <a:gd name="connsiteY7395" fmla="*/ 2979192 h 5227624"/>
                  <a:gd name="connsiteX7396" fmla="*/ 3368726 w 7573213"/>
                  <a:gd name="connsiteY7396" fmla="*/ 2985287 h 5227624"/>
                  <a:gd name="connsiteX7397" fmla="*/ 3374822 w 7573213"/>
                  <a:gd name="connsiteY7397" fmla="*/ 2991764 h 5227624"/>
                  <a:gd name="connsiteX7398" fmla="*/ 3382822 w 7573213"/>
                  <a:gd name="connsiteY7398" fmla="*/ 2998699 h 5227624"/>
                  <a:gd name="connsiteX7399" fmla="*/ 3393948 w 7573213"/>
                  <a:gd name="connsiteY7399" fmla="*/ 3011881 h 5227624"/>
                  <a:gd name="connsiteX7400" fmla="*/ 3397453 w 7573213"/>
                  <a:gd name="connsiteY7400" fmla="*/ 3015234 h 5227624"/>
                  <a:gd name="connsiteX7401" fmla="*/ 3411397 w 7573213"/>
                  <a:gd name="connsiteY7401" fmla="*/ 3025445 h 5227624"/>
                  <a:gd name="connsiteX7402" fmla="*/ 3420466 w 7573213"/>
                  <a:gd name="connsiteY7402" fmla="*/ 3029407 h 5227624"/>
                  <a:gd name="connsiteX7403" fmla="*/ 3426637 w 7573213"/>
                  <a:gd name="connsiteY7403" fmla="*/ 3030474 h 5227624"/>
                  <a:gd name="connsiteX7404" fmla="*/ 3432276 w 7573213"/>
                  <a:gd name="connsiteY7404" fmla="*/ 3029484 h 5227624"/>
                  <a:gd name="connsiteX7405" fmla="*/ 3446678 w 7573213"/>
                  <a:gd name="connsiteY7405" fmla="*/ 3024226 h 5227624"/>
                  <a:gd name="connsiteX7406" fmla="*/ 3453460 w 7573213"/>
                  <a:gd name="connsiteY7406" fmla="*/ 3020187 h 5227624"/>
                  <a:gd name="connsiteX7407" fmla="*/ 3470681 w 7573213"/>
                  <a:gd name="connsiteY7407" fmla="*/ 3012796 h 5227624"/>
                  <a:gd name="connsiteX7408" fmla="*/ 3473044 w 7573213"/>
                  <a:gd name="connsiteY7408" fmla="*/ 3010052 h 5227624"/>
                  <a:gd name="connsiteX7409" fmla="*/ 3479901 w 7573213"/>
                  <a:gd name="connsiteY7409" fmla="*/ 2997708 h 5227624"/>
                  <a:gd name="connsiteX7410" fmla="*/ 3479977 w 7573213"/>
                  <a:gd name="connsiteY7410" fmla="*/ 2992450 h 5227624"/>
                  <a:gd name="connsiteX7411" fmla="*/ 3478225 w 7573213"/>
                  <a:gd name="connsiteY7411" fmla="*/ 2989783 h 5227624"/>
                  <a:gd name="connsiteX7412" fmla="*/ 3476701 w 7573213"/>
                  <a:gd name="connsiteY7412" fmla="*/ 2987954 h 5227624"/>
                  <a:gd name="connsiteX7413" fmla="*/ 3474111 w 7573213"/>
                  <a:gd name="connsiteY7413" fmla="*/ 2987116 h 5227624"/>
                  <a:gd name="connsiteX7414" fmla="*/ 3471519 w 7573213"/>
                  <a:gd name="connsiteY7414" fmla="*/ 2985973 h 5227624"/>
                  <a:gd name="connsiteX7415" fmla="*/ 3472968 w 7573213"/>
                  <a:gd name="connsiteY7415" fmla="*/ 2984373 h 5227624"/>
                  <a:gd name="connsiteX7416" fmla="*/ 3473729 w 7573213"/>
                  <a:gd name="connsiteY7416" fmla="*/ 2982087 h 5227624"/>
                  <a:gd name="connsiteX7417" fmla="*/ 3476320 w 7573213"/>
                  <a:gd name="connsiteY7417" fmla="*/ 2979496 h 5227624"/>
                  <a:gd name="connsiteX7418" fmla="*/ 3479521 w 7573213"/>
                  <a:gd name="connsiteY7418" fmla="*/ 2977744 h 5227624"/>
                  <a:gd name="connsiteX7419" fmla="*/ 3480664 w 7573213"/>
                  <a:gd name="connsiteY7419" fmla="*/ 2975229 h 5227624"/>
                  <a:gd name="connsiteX7420" fmla="*/ 3481959 w 7573213"/>
                  <a:gd name="connsiteY7420" fmla="*/ 2971191 h 5227624"/>
                  <a:gd name="connsiteX7421" fmla="*/ 3479444 w 7573213"/>
                  <a:gd name="connsiteY7421" fmla="*/ 2968981 h 5227624"/>
                  <a:gd name="connsiteX7422" fmla="*/ 3477158 w 7573213"/>
                  <a:gd name="connsiteY7422" fmla="*/ 2967990 h 5227624"/>
                  <a:gd name="connsiteX7423" fmla="*/ 3482949 w 7573213"/>
                  <a:gd name="connsiteY7423" fmla="*/ 2967914 h 5227624"/>
                  <a:gd name="connsiteX7424" fmla="*/ 3487750 w 7573213"/>
                  <a:gd name="connsiteY7424" fmla="*/ 2968828 h 5227624"/>
                  <a:gd name="connsiteX7425" fmla="*/ 3492932 w 7573213"/>
                  <a:gd name="connsiteY7425" fmla="*/ 2967609 h 5227624"/>
                  <a:gd name="connsiteX7426" fmla="*/ 3497275 w 7573213"/>
                  <a:gd name="connsiteY7426" fmla="*/ 2968219 h 5227624"/>
                  <a:gd name="connsiteX7427" fmla="*/ 3501466 w 7573213"/>
                  <a:gd name="connsiteY7427" fmla="*/ 2969438 h 5227624"/>
                  <a:gd name="connsiteX7428" fmla="*/ 3497580 w 7573213"/>
                  <a:gd name="connsiteY7428" fmla="*/ 2970505 h 5227624"/>
                  <a:gd name="connsiteX7429" fmla="*/ 3494456 w 7573213"/>
                  <a:gd name="connsiteY7429" fmla="*/ 2970809 h 5227624"/>
                  <a:gd name="connsiteX7430" fmla="*/ 3491560 w 7573213"/>
                  <a:gd name="connsiteY7430" fmla="*/ 2972410 h 5227624"/>
                  <a:gd name="connsiteX7431" fmla="*/ 3490341 w 7573213"/>
                  <a:gd name="connsiteY7431" fmla="*/ 2979801 h 5227624"/>
                  <a:gd name="connsiteX7432" fmla="*/ 3493999 w 7573213"/>
                  <a:gd name="connsiteY7432" fmla="*/ 2980411 h 5227624"/>
                  <a:gd name="connsiteX7433" fmla="*/ 3497199 w 7573213"/>
                  <a:gd name="connsiteY7433" fmla="*/ 2979954 h 5227624"/>
                  <a:gd name="connsiteX7434" fmla="*/ 3495066 w 7573213"/>
                  <a:gd name="connsiteY7434" fmla="*/ 2981325 h 5227624"/>
                  <a:gd name="connsiteX7435" fmla="*/ 3493008 w 7573213"/>
                  <a:gd name="connsiteY7435" fmla="*/ 2983764 h 5227624"/>
                  <a:gd name="connsiteX7436" fmla="*/ 3491103 w 7573213"/>
                  <a:gd name="connsiteY7436" fmla="*/ 2991079 h 5227624"/>
                  <a:gd name="connsiteX7437" fmla="*/ 3502686 w 7573213"/>
                  <a:gd name="connsiteY7437" fmla="*/ 2991384 h 5227624"/>
                  <a:gd name="connsiteX7438" fmla="*/ 3508019 w 7573213"/>
                  <a:gd name="connsiteY7438" fmla="*/ 2990698 h 5227624"/>
                  <a:gd name="connsiteX7439" fmla="*/ 3513201 w 7573213"/>
                  <a:gd name="connsiteY7439" fmla="*/ 2988869 h 5227624"/>
                  <a:gd name="connsiteX7440" fmla="*/ 3509696 w 7573213"/>
                  <a:gd name="connsiteY7440" fmla="*/ 2990926 h 5227624"/>
                  <a:gd name="connsiteX7441" fmla="*/ 3501543 w 7573213"/>
                  <a:gd name="connsiteY7441" fmla="*/ 2994127 h 5227624"/>
                  <a:gd name="connsiteX7442" fmla="*/ 3497885 w 7573213"/>
                  <a:gd name="connsiteY7442" fmla="*/ 2996946 h 5227624"/>
                  <a:gd name="connsiteX7443" fmla="*/ 3493846 w 7573213"/>
                  <a:gd name="connsiteY7443" fmla="*/ 3000527 h 5227624"/>
                  <a:gd name="connsiteX7444" fmla="*/ 3495980 w 7573213"/>
                  <a:gd name="connsiteY7444" fmla="*/ 3000680 h 5227624"/>
                  <a:gd name="connsiteX7445" fmla="*/ 3498494 w 7573213"/>
                  <a:gd name="connsiteY7445" fmla="*/ 3000147 h 5227624"/>
                  <a:gd name="connsiteX7446" fmla="*/ 3496666 w 7573213"/>
                  <a:gd name="connsiteY7446" fmla="*/ 3001518 h 5227624"/>
                  <a:gd name="connsiteX7447" fmla="*/ 3494303 w 7573213"/>
                  <a:gd name="connsiteY7447" fmla="*/ 3004109 h 5227624"/>
                  <a:gd name="connsiteX7448" fmla="*/ 3496971 w 7573213"/>
                  <a:gd name="connsiteY7448" fmla="*/ 3011881 h 5227624"/>
                  <a:gd name="connsiteX7449" fmla="*/ 3499180 w 7573213"/>
                  <a:gd name="connsiteY7449" fmla="*/ 3013862 h 5227624"/>
                  <a:gd name="connsiteX7450" fmla="*/ 3501619 w 7573213"/>
                  <a:gd name="connsiteY7450" fmla="*/ 3014320 h 5227624"/>
                  <a:gd name="connsiteX7451" fmla="*/ 3502076 w 7573213"/>
                  <a:gd name="connsiteY7451" fmla="*/ 3015691 h 5227624"/>
                  <a:gd name="connsiteX7452" fmla="*/ 3502686 w 7573213"/>
                  <a:gd name="connsiteY7452" fmla="*/ 3020949 h 5227624"/>
                  <a:gd name="connsiteX7453" fmla="*/ 3504133 w 7573213"/>
                  <a:gd name="connsiteY7453" fmla="*/ 3025902 h 5227624"/>
                  <a:gd name="connsiteX7454" fmla="*/ 3504742 w 7573213"/>
                  <a:gd name="connsiteY7454" fmla="*/ 3032151 h 5227624"/>
                  <a:gd name="connsiteX7455" fmla="*/ 3504209 w 7573213"/>
                  <a:gd name="connsiteY7455" fmla="*/ 3036494 h 5227624"/>
                  <a:gd name="connsiteX7456" fmla="*/ 3497580 w 7573213"/>
                  <a:gd name="connsiteY7456" fmla="*/ 3055925 h 5227624"/>
                  <a:gd name="connsiteX7457" fmla="*/ 3495980 w 7573213"/>
                  <a:gd name="connsiteY7457" fmla="*/ 3065755 h 5227624"/>
                  <a:gd name="connsiteX7458" fmla="*/ 3496284 w 7573213"/>
                  <a:gd name="connsiteY7458" fmla="*/ 3067126 h 5227624"/>
                  <a:gd name="connsiteX7459" fmla="*/ 3497122 w 7573213"/>
                  <a:gd name="connsiteY7459" fmla="*/ 3068727 h 5227624"/>
                  <a:gd name="connsiteX7460" fmla="*/ 3498266 w 7573213"/>
                  <a:gd name="connsiteY7460" fmla="*/ 3075813 h 5227624"/>
                  <a:gd name="connsiteX7461" fmla="*/ 3501085 w 7573213"/>
                  <a:gd name="connsiteY7461" fmla="*/ 3078175 h 5227624"/>
                  <a:gd name="connsiteX7462" fmla="*/ 3499409 w 7573213"/>
                  <a:gd name="connsiteY7462" fmla="*/ 3080919 h 5227624"/>
                  <a:gd name="connsiteX7463" fmla="*/ 3499714 w 7573213"/>
                  <a:gd name="connsiteY7463" fmla="*/ 3082442 h 5227624"/>
                  <a:gd name="connsiteX7464" fmla="*/ 3500628 w 7573213"/>
                  <a:gd name="connsiteY7464" fmla="*/ 3084424 h 5227624"/>
                  <a:gd name="connsiteX7465" fmla="*/ 3508325 w 7573213"/>
                  <a:gd name="connsiteY7465" fmla="*/ 3087853 h 5227624"/>
                  <a:gd name="connsiteX7466" fmla="*/ 3501543 w 7573213"/>
                  <a:gd name="connsiteY7466" fmla="*/ 3087014 h 5227624"/>
                  <a:gd name="connsiteX7467" fmla="*/ 3500856 w 7573213"/>
                  <a:gd name="connsiteY7467" fmla="*/ 3088843 h 5227624"/>
                  <a:gd name="connsiteX7468" fmla="*/ 3501161 w 7573213"/>
                  <a:gd name="connsiteY7468" fmla="*/ 3090215 h 5227624"/>
                  <a:gd name="connsiteX7469" fmla="*/ 3501161 w 7573213"/>
                  <a:gd name="connsiteY7469" fmla="*/ 3095701 h 5227624"/>
                  <a:gd name="connsiteX7470" fmla="*/ 3502457 w 7573213"/>
                  <a:gd name="connsiteY7470" fmla="*/ 3099816 h 5227624"/>
                  <a:gd name="connsiteX7471" fmla="*/ 3504971 w 7573213"/>
                  <a:gd name="connsiteY7471" fmla="*/ 3098292 h 5227624"/>
                  <a:gd name="connsiteX7472" fmla="*/ 3507791 w 7573213"/>
                  <a:gd name="connsiteY7472" fmla="*/ 3092806 h 5227624"/>
                  <a:gd name="connsiteX7473" fmla="*/ 3509010 w 7573213"/>
                  <a:gd name="connsiteY7473" fmla="*/ 3098064 h 5227624"/>
                  <a:gd name="connsiteX7474" fmla="*/ 3507943 w 7573213"/>
                  <a:gd name="connsiteY7474" fmla="*/ 3101797 h 5227624"/>
                  <a:gd name="connsiteX7475" fmla="*/ 3504895 w 7573213"/>
                  <a:gd name="connsiteY7475" fmla="*/ 3107665 h 5227624"/>
                  <a:gd name="connsiteX7476" fmla="*/ 3503828 w 7573213"/>
                  <a:gd name="connsiteY7476" fmla="*/ 3111475 h 5227624"/>
                  <a:gd name="connsiteX7477" fmla="*/ 3503981 w 7573213"/>
                  <a:gd name="connsiteY7477" fmla="*/ 3113075 h 5227624"/>
                  <a:gd name="connsiteX7478" fmla="*/ 3505657 w 7573213"/>
                  <a:gd name="connsiteY7478" fmla="*/ 3115742 h 5227624"/>
                  <a:gd name="connsiteX7479" fmla="*/ 3506647 w 7573213"/>
                  <a:gd name="connsiteY7479" fmla="*/ 3124048 h 5227624"/>
                  <a:gd name="connsiteX7480" fmla="*/ 3507791 w 7573213"/>
                  <a:gd name="connsiteY7480" fmla="*/ 3128315 h 5227624"/>
                  <a:gd name="connsiteX7481" fmla="*/ 3508629 w 7573213"/>
                  <a:gd name="connsiteY7481" fmla="*/ 3134716 h 5227624"/>
                  <a:gd name="connsiteX7482" fmla="*/ 3510686 w 7573213"/>
                  <a:gd name="connsiteY7482" fmla="*/ 3142259 h 5227624"/>
                  <a:gd name="connsiteX7483" fmla="*/ 3514878 w 7573213"/>
                  <a:gd name="connsiteY7483" fmla="*/ 3153537 h 5227624"/>
                  <a:gd name="connsiteX7484" fmla="*/ 3514573 w 7573213"/>
                  <a:gd name="connsiteY7484" fmla="*/ 3157271 h 5227624"/>
                  <a:gd name="connsiteX7485" fmla="*/ 3518077 w 7573213"/>
                  <a:gd name="connsiteY7485" fmla="*/ 3170301 h 5227624"/>
                  <a:gd name="connsiteX7486" fmla="*/ 3521887 w 7573213"/>
                  <a:gd name="connsiteY7486" fmla="*/ 3199410 h 5227624"/>
                  <a:gd name="connsiteX7487" fmla="*/ 3526460 w 7573213"/>
                  <a:gd name="connsiteY7487" fmla="*/ 3211525 h 5227624"/>
                  <a:gd name="connsiteX7488" fmla="*/ 3527222 w 7573213"/>
                  <a:gd name="connsiteY7488" fmla="*/ 3215412 h 5227624"/>
                  <a:gd name="connsiteX7489" fmla="*/ 3532403 w 7573213"/>
                  <a:gd name="connsiteY7489" fmla="*/ 3222651 h 5227624"/>
                  <a:gd name="connsiteX7490" fmla="*/ 3535146 w 7573213"/>
                  <a:gd name="connsiteY7490" fmla="*/ 3228975 h 5227624"/>
                  <a:gd name="connsiteX7491" fmla="*/ 3537280 w 7573213"/>
                  <a:gd name="connsiteY7491" fmla="*/ 3231032 h 5227624"/>
                  <a:gd name="connsiteX7492" fmla="*/ 3541090 w 7573213"/>
                  <a:gd name="connsiteY7492" fmla="*/ 3230956 h 5227624"/>
                  <a:gd name="connsiteX7493" fmla="*/ 3538728 w 7573213"/>
                  <a:gd name="connsiteY7493" fmla="*/ 3234309 h 5227624"/>
                  <a:gd name="connsiteX7494" fmla="*/ 3540404 w 7573213"/>
                  <a:gd name="connsiteY7494" fmla="*/ 3235681 h 5227624"/>
                  <a:gd name="connsiteX7495" fmla="*/ 3541852 w 7573213"/>
                  <a:gd name="connsiteY7495" fmla="*/ 3237891 h 5227624"/>
                  <a:gd name="connsiteX7496" fmla="*/ 3544976 w 7573213"/>
                  <a:gd name="connsiteY7496" fmla="*/ 3241243 h 5227624"/>
                  <a:gd name="connsiteX7497" fmla="*/ 3539871 w 7573213"/>
                  <a:gd name="connsiteY7497" fmla="*/ 3241243 h 5227624"/>
                  <a:gd name="connsiteX7498" fmla="*/ 3543148 w 7573213"/>
                  <a:gd name="connsiteY7498" fmla="*/ 3244825 h 5227624"/>
                  <a:gd name="connsiteX7499" fmla="*/ 3545586 w 7573213"/>
                  <a:gd name="connsiteY7499" fmla="*/ 3253892 h 5227624"/>
                  <a:gd name="connsiteX7500" fmla="*/ 3549168 w 7573213"/>
                  <a:gd name="connsiteY7500" fmla="*/ 3258846 h 5227624"/>
                  <a:gd name="connsiteX7501" fmla="*/ 3551073 w 7573213"/>
                  <a:gd name="connsiteY7501" fmla="*/ 3260674 h 5227624"/>
                  <a:gd name="connsiteX7502" fmla="*/ 3556254 w 7573213"/>
                  <a:gd name="connsiteY7502" fmla="*/ 3268218 h 5227624"/>
                  <a:gd name="connsiteX7503" fmla="*/ 3558464 w 7573213"/>
                  <a:gd name="connsiteY7503" fmla="*/ 3270580 h 5227624"/>
                  <a:gd name="connsiteX7504" fmla="*/ 3560598 w 7573213"/>
                  <a:gd name="connsiteY7504" fmla="*/ 3273476 h 5227624"/>
                  <a:gd name="connsiteX7505" fmla="*/ 3562426 w 7573213"/>
                  <a:gd name="connsiteY7505" fmla="*/ 3276676 h 5227624"/>
                  <a:gd name="connsiteX7506" fmla="*/ 3562959 w 7573213"/>
                  <a:gd name="connsiteY7506" fmla="*/ 3280105 h 5227624"/>
                  <a:gd name="connsiteX7507" fmla="*/ 3565702 w 7573213"/>
                  <a:gd name="connsiteY7507" fmla="*/ 3287573 h 5227624"/>
                  <a:gd name="connsiteX7508" fmla="*/ 3565702 w 7573213"/>
                  <a:gd name="connsiteY7508" fmla="*/ 3289402 h 5227624"/>
                  <a:gd name="connsiteX7509" fmla="*/ 3566922 w 7573213"/>
                  <a:gd name="connsiteY7509" fmla="*/ 3294203 h 5227624"/>
                  <a:gd name="connsiteX7510" fmla="*/ 3571190 w 7573213"/>
                  <a:gd name="connsiteY7510" fmla="*/ 3301898 h 5227624"/>
                  <a:gd name="connsiteX7511" fmla="*/ 3573628 w 7573213"/>
                  <a:gd name="connsiteY7511" fmla="*/ 3308985 h 5227624"/>
                  <a:gd name="connsiteX7512" fmla="*/ 3574009 w 7573213"/>
                  <a:gd name="connsiteY7512" fmla="*/ 3312338 h 5227624"/>
                  <a:gd name="connsiteX7513" fmla="*/ 3574009 w 7573213"/>
                  <a:gd name="connsiteY7513" fmla="*/ 3315310 h 5227624"/>
                  <a:gd name="connsiteX7514" fmla="*/ 3577438 w 7573213"/>
                  <a:gd name="connsiteY7514" fmla="*/ 3332074 h 5227624"/>
                  <a:gd name="connsiteX7515" fmla="*/ 3578733 w 7573213"/>
                  <a:gd name="connsiteY7515" fmla="*/ 3335960 h 5227624"/>
                  <a:gd name="connsiteX7516" fmla="*/ 3581248 w 7573213"/>
                  <a:gd name="connsiteY7516" fmla="*/ 3341142 h 5227624"/>
                  <a:gd name="connsiteX7517" fmla="*/ 3584219 w 7573213"/>
                  <a:gd name="connsiteY7517" fmla="*/ 3352038 h 5227624"/>
                  <a:gd name="connsiteX7518" fmla="*/ 3593973 w 7573213"/>
                  <a:gd name="connsiteY7518" fmla="*/ 3371850 h 5227624"/>
                  <a:gd name="connsiteX7519" fmla="*/ 3595268 w 7573213"/>
                  <a:gd name="connsiteY7519" fmla="*/ 3373146 h 5227624"/>
                  <a:gd name="connsiteX7520" fmla="*/ 3598545 w 7573213"/>
                  <a:gd name="connsiteY7520" fmla="*/ 3375736 h 5227624"/>
                  <a:gd name="connsiteX7521" fmla="*/ 3602736 w 7573213"/>
                  <a:gd name="connsiteY7521" fmla="*/ 3381375 h 5227624"/>
                  <a:gd name="connsiteX7522" fmla="*/ 3606698 w 7573213"/>
                  <a:gd name="connsiteY7522" fmla="*/ 3385643 h 5227624"/>
                  <a:gd name="connsiteX7523" fmla="*/ 3611346 w 7573213"/>
                  <a:gd name="connsiteY7523" fmla="*/ 3394710 h 5227624"/>
                  <a:gd name="connsiteX7524" fmla="*/ 3614394 w 7573213"/>
                  <a:gd name="connsiteY7524" fmla="*/ 3398901 h 5227624"/>
                  <a:gd name="connsiteX7525" fmla="*/ 3619119 w 7573213"/>
                  <a:gd name="connsiteY7525" fmla="*/ 3410712 h 5227624"/>
                  <a:gd name="connsiteX7526" fmla="*/ 3622091 w 7573213"/>
                  <a:gd name="connsiteY7526" fmla="*/ 3421304 h 5227624"/>
                  <a:gd name="connsiteX7527" fmla="*/ 3628873 w 7573213"/>
                  <a:gd name="connsiteY7527" fmla="*/ 3436163 h 5227624"/>
                  <a:gd name="connsiteX7528" fmla="*/ 3629863 w 7573213"/>
                  <a:gd name="connsiteY7528" fmla="*/ 3439058 h 5227624"/>
                  <a:gd name="connsiteX7529" fmla="*/ 3632911 w 7573213"/>
                  <a:gd name="connsiteY7529" fmla="*/ 3443935 h 5227624"/>
                  <a:gd name="connsiteX7530" fmla="*/ 3632530 w 7573213"/>
                  <a:gd name="connsiteY7530" fmla="*/ 3445383 h 5227624"/>
                  <a:gd name="connsiteX7531" fmla="*/ 3632683 w 7573213"/>
                  <a:gd name="connsiteY7531" fmla="*/ 3448431 h 5227624"/>
                  <a:gd name="connsiteX7532" fmla="*/ 3633749 w 7573213"/>
                  <a:gd name="connsiteY7532" fmla="*/ 3450793 h 5227624"/>
                  <a:gd name="connsiteX7533" fmla="*/ 3634740 w 7573213"/>
                  <a:gd name="connsiteY7533" fmla="*/ 3451098 h 5227624"/>
                  <a:gd name="connsiteX7534" fmla="*/ 3638474 w 7573213"/>
                  <a:gd name="connsiteY7534" fmla="*/ 3454756 h 5227624"/>
                  <a:gd name="connsiteX7535" fmla="*/ 3642893 w 7573213"/>
                  <a:gd name="connsiteY7535" fmla="*/ 3469691 h 5227624"/>
                  <a:gd name="connsiteX7536" fmla="*/ 3641369 w 7573213"/>
                  <a:gd name="connsiteY7536" fmla="*/ 3470301 h 5227624"/>
                  <a:gd name="connsiteX7537" fmla="*/ 3639693 w 7573213"/>
                  <a:gd name="connsiteY7537" fmla="*/ 3469615 h 5227624"/>
                  <a:gd name="connsiteX7538" fmla="*/ 3639541 w 7573213"/>
                  <a:gd name="connsiteY7538" fmla="*/ 3463062 h 5227624"/>
                  <a:gd name="connsiteX7539" fmla="*/ 3638398 w 7573213"/>
                  <a:gd name="connsiteY7539" fmla="*/ 3458413 h 5227624"/>
                  <a:gd name="connsiteX7540" fmla="*/ 3636111 w 7573213"/>
                  <a:gd name="connsiteY7540" fmla="*/ 3455213 h 5227624"/>
                  <a:gd name="connsiteX7541" fmla="*/ 3634511 w 7573213"/>
                  <a:gd name="connsiteY7541" fmla="*/ 3454527 h 5227624"/>
                  <a:gd name="connsiteX7542" fmla="*/ 3636416 w 7573213"/>
                  <a:gd name="connsiteY7542" fmla="*/ 3464281 h 5227624"/>
                  <a:gd name="connsiteX7543" fmla="*/ 3637712 w 7573213"/>
                  <a:gd name="connsiteY7543" fmla="*/ 3472967 h 5227624"/>
                  <a:gd name="connsiteX7544" fmla="*/ 3640760 w 7573213"/>
                  <a:gd name="connsiteY7544" fmla="*/ 3481273 h 5227624"/>
                  <a:gd name="connsiteX7545" fmla="*/ 3641369 w 7573213"/>
                  <a:gd name="connsiteY7545" fmla="*/ 3482416 h 5227624"/>
                  <a:gd name="connsiteX7546" fmla="*/ 3642665 w 7573213"/>
                  <a:gd name="connsiteY7546" fmla="*/ 3483178 h 5227624"/>
                  <a:gd name="connsiteX7547" fmla="*/ 3643351 w 7573213"/>
                  <a:gd name="connsiteY7547" fmla="*/ 3484245 h 5227624"/>
                  <a:gd name="connsiteX7548" fmla="*/ 3643807 w 7573213"/>
                  <a:gd name="connsiteY7548" fmla="*/ 3486988 h 5227624"/>
                  <a:gd name="connsiteX7549" fmla="*/ 3646551 w 7573213"/>
                  <a:gd name="connsiteY7549" fmla="*/ 3494228 h 5227624"/>
                  <a:gd name="connsiteX7550" fmla="*/ 3648989 w 7573213"/>
                  <a:gd name="connsiteY7550" fmla="*/ 3496361 h 5227624"/>
                  <a:gd name="connsiteX7551" fmla="*/ 3662630 w 7573213"/>
                  <a:gd name="connsiteY7551" fmla="*/ 3513353 h 5227624"/>
                  <a:gd name="connsiteX7552" fmla="*/ 3666440 w 7573213"/>
                  <a:gd name="connsiteY7552" fmla="*/ 3516935 h 5227624"/>
                  <a:gd name="connsiteX7553" fmla="*/ 3675507 w 7573213"/>
                  <a:gd name="connsiteY7553" fmla="*/ 3523488 h 5227624"/>
                  <a:gd name="connsiteX7554" fmla="*/ 3683889 w 7573213"/>
                  <a:gd name="connsiteY7554" fmla="*/ 3526079 h 5227624"/>
                  <a:gd name="connsiteX7555" fmla="*/ 3686632 w 7573213"/>
                  <a:gd name="connsiteY7555" fmla="*/ 3524098 h 5227624"/>
                  <a:gd name="connsiteX7556" fmla="*/ 3693719 w 7573213"/>
                  <a:gd name="connsiteY7556" fmla="*/ 3521812 h 5227624"/>
                  <a:gd name="connsiteX7557" fmla="*/ 3704920 w 7573213"/>
                  <a:gd name="connsiteY7557" fmla="*/ 3514268 h 5227624"/>
                  <a:gd name="connsiteX7558" fmla="*/ 3707511 w 7573213"/>
                  <a:gd name="connsiteY7558" fmla="*/ 3509391 h 5227624"/>
                  <a:gd name="connsiteX7559" fmla="*/ 3707892 w 7573213"/>
                  <a:gd name="connsiteY7559" fmla="*/ 3503447 h 5227624"/>
                  <a:gd name="connsiteX7560" fmla="*/ 3710102 w 7573213"/>
                  <a:gd name="connsiteY7560" fmla="*/ 3494685 h 5227624"/>
                  <a:gd name="connsiteX7561" fmla="*/ 3713226 w 7573213"/>
                  <a:gd name="connsiteY7561" fmla="*/ 3490875 h 5227624"/>
                  <a:gd name="connsiteX7562" fmla="*/ 3718941 w 7573213"/>
                  <a:gd name="connsiteY7562" fmla="*/ 3486379 h 5227624"/>
                  <a:gd name="connsiteX7563" fmla="*/ 3740582 w 7573213"/>
                  <a:gd name="connsiteY7563" fmla="*/ 3480054 h 5227624"/>
                  <a:gd name="connsiteX7564" fmla="*/ 3749649 w 7573213"/>
                  <a:gd name="connsiteY7564" fmla="*/ 3480587 h 5227624"/>
                  <a:gd name="connsiteX7565" fmla="*/ 3757269 w 7573213"/>
                  <a:gd name="connsiteY7565" fmla="*/ 3483026 h 5227624"/>
                  <a:gd name="connsiteX7566" fmla="*/ 3755212 w 7573213"/>
                  <a:gd name="connsiteY7566" fmla="*/ 3480740 h 5227624"/>
                  <a:gd name="connsiteX7567" fmla="*/ 3752012 w 7573213"/>
                  <a:gd name="connsiteY7567" fmla="*/ 3479445 h 5227624"/>
                  <a:gd name="connsiteX7568" fmla="*/ 3745535 w 7573213"/>
                  <a:gd name="connsiteY7568" fmla="*/ 3478530 h 5227624"/>
                  <a:gd name="connsiteX7569" fmla="*/ 3742106 w 7573213"/>
                  <a:gd name="connsiteY7569" fmla="*/ 3477616 h 5227624"/>
                  <a:gd name="connsiteX7570" fmla="*/ 3739591 w 7573213"/>
                  <a:gd name="connsiteY7570" fmla="*/ 3475178 h 5227624"/>
                  <a:gd name="connsiteX7571" fmla="*/ 3738219 w 7573213"/>
                  <a:gd name="connsiteY7571" fmla="*/ 3472891 h 5227624"/>
                  <a:gd name="connsiteX7572" fmla="*/ 3739057 w 7573213"/>
                  <a:gd name="connsiteY7572" fmla="*/ 3468548 h 5227624"/>
                  <a:gd name="connsiteX7573" fmla="*/ 3741191 w 7573213"/>
                  <a:gd name="connsiteY7573" fmla="*/ 3464052 h 5227624"/>
                  <a:gd name="connsiteX7574" fmla="*/ 3751326 w 7573213"/>
                  <a:gd name="connsiteY7574" fmla="*/ 3450336 h 5227624"/>
                  <a:gd name="connsiteX7575" fmla="*/ 3751174 w 7573213"/>
                  <a:gd name="connsiteY7575" fmla="*/ 3445002 h 5227624"/>
                  <a:gd name="connsiteX7576" fmla="*/ 3753612 w 7573213"/>
                  <a:gd name="connsiteY7576" fmla="*/ 3441802 h 5227624"/>
                  <a:gd name="connsiteX7577" fmla="*/ 3756508 w 7573213"/>
                  <a:gd name="connsiteY7577" fmla="*/ 3439897 h 5227624"/>
                  <a:gd name="connsiteX7578" fmla="*/ 3761994 w 7573213"/>
                  <a:gd name="connsiteY7578" fmla="*/ 3438983 h 5227624"/>
                  <a:gd name="connsiteX7579" fmla="*/ 3764204 w 7573213"/>
                  <a:gd name="connsiteY7579" fmla="*/ 3439668 h 5227624"/>
                  <a:gd name="connsiteX7580" fmla="*/ 3767252 w 7573213"/>
                  <a:gd name="connsiteY7580" fmla="*/ 3440125 h 5227624"/>
                  <a:gd name="connsiteX7581" fmla="*/ 3770681 w 7573213"/>
                  <a:gd name="connsiteY7581" fmla="*/ 3439973 h 5227624"/>
                  <a:gd name="connsiteX7582" fmla="*/ 3773881 w 7573213"/>
                  <a:gd name="connsiteY7582" fmla="*/ 3439287 h 5227624"/>
                  <a:gd name="connsiteX7583" fmla="*/ 3774338 w 7573213"/>
                  <a:gd name="connsiteY7583" fmla="*/ 3421913 h 5227624"/>
                  <a:gd name="connsiteX7584" fmla="*/ 3774262 w 7573213"/>
                  <a:gd name="connsiteY7584" fmla="*/ 3405302 h 5227624"/>
                  <a:gd name="connsiteX7585" fmla="*/ 3773729 w 7573213"/>
                  <a:gd name="connsiteY7585" fmla="*/ 3402482 h 5227624"/>
                  <a:gd name="connsiteX7586" fmla="*/ 3772357 w 7573213"/>
                  <a:gd name="connsiteY7586" fmla="*/ 3399816 h 5227624"/>
                  <a:gd name="connsiteX7587" fmla="*/ 3768243 w 7573213"/>
                  <a:gd name="connsiteY7587" fmla="*/ 3400806 h 5227624"/>
                  <a:gd name="connsiteX7588" fmla="*/ 3770376 w 7573213"/>
                  <a:gd name="connsiteY7588" fmla="*/ 3398520 h 5227624"/>
                  <a:gd name="connsiteX7589" fmla="*/ 3772129 w 7573213"/>
                  <a:gd name="connsiteY7589" fmla="*/ 3395625 h 5227624"/>
                  <a:gd name="connsiteX7590" fmla="*/ 3770604 w 7573213"/>
                  <a:gd name="connsiteY7590" fmla="*/ 3390595 h 5227624"/>
                  <a:gd name="connsiteX7591" fmla="*/ 3771291 w 7573213"/>
                  <a:gd name="connsiteY7591" fmla="*/ 3386176 h 5227624"/>
                  <a:gd name="connsiteX7592" fmla="*/ 3774643 w 7573213"/>
                  <a:gd name="connsiteY7592" fmla="*/ 3374517 h 5227624"/>
                  <a:gd name="connsiteX7593" fmla="*/ 3779444 w 7573213"/>
                  <a:gd name="connsiteY7593" fmla="*/ 3364916 h 5227624"/>
                  <a:gd name="connsiteX7594" fmla="*/ 3781578 w 7573213"/>
                  <a:gd name="connsiteY7594" fmla="*/ 3362554 h 5227624"/>
                  <a:gd name="connsiteX7595" fmla="*/ 3785692 w 7573213"/>
                  <a:gd name="connsiteY7595" fmla="*/ 3356458 h 5227624"/>
                  <a:gd name="connsiteX7596" fmla="*/ 3788969 w 7573213"/>
                  <a:gd name="connsiteY7596" fmla="*/ 3347161 h 5227624"/>
                  <a:gd name="connsiteX7597" fmla="*/ 3793388 w 7573213"/>
                  <a:gd name="connsiteY7597" fmla="*/ 3321025 h 5227624"/>
                  <a:gd name="connsiteX7598" fmla="*/ 3791331 w 7573213"/>
                  <a:gd name="connsiteY7598" fmla="*/ 3318053 h 5227624"/>
                  <a:gd name="connsiteX7599" fmla="*/ 3784550 w 7573213"/>
                  <a:gd name="connsiteY7599" fmla="*/ 3314472 h 5227624"/>
                  <a:gd name="connsiteX7600" fmla="*/ 3782568 w 7573213"/>
                  <a:gd name="connsiteY7600" fmla="*/ 3311423 h 5227624"/>
                  <a:gd name="connsiteX7601" fmla="*/ 3786149 w 7573213"/>
                  <a:gd name="connsiteY7601" fmla="*/ 3307232 h 5227624"/>
                  <a:gd name="connsiteX7602" fmla="*/ 3789198 w 7573213"/>
                  <a:gd name="connsiteY7602" fmla="*/ 3311423 h 5227624"/>
                  <a:gd name="connsiteX7603" fmla="*/ 3790416 w 7573213"/>
                  <a:gd name="connsiteY7603" fmla="*/ 3314700 h 5227624"/>
                  <a:gd name="connsiteX7604" fmla="*/ 3792017 w 7573213"/>
                  <a:gd name="connsiteY7604" fmla="*/ 3316148 h 5227624"/>
                  <a:gd name="connsiteX7605" fmla="*/ 3789654 w 7573213"/>
                  <a:gd name="connsiteY7605" fmla="*/ 3308299 h 5227624"/>
                  <a:gd name="connsiteX7606" fmla="*/ 3789578 w 7573213"/>
                  <a:gd name="connsiteY7606" fmla="*/ 3304870 h 5227624"/>
                  <a:gd name="connsiteX7607" fmla="*/ 3788816 w 7573213"/>
                  <a:gd name="connsiteY7607" fmla="*/ 3301594 h 5227624"/>
                  <a:gd name="connsiteX7608" fmla="*/ 3785692 w 7573213"/>
                  <a:gd name="connsiteY7608" fmla="*/ 3293745 h 5227624"/>
                  <a:gd name="connsiteX7609" fmla="*/ 3784473 w 7573213"/>
                  <a:gd name="connsiteY7609" fmla="*/ 3287725 h 5227624"/>
                  <a:gd name="connsiteX7610" fmla="*/ 3785464 w 7573213"/>
                  <a:gd name="connsiteY7610" fmla="*/ 3284753 h 5227624"/>
                  <a:gd name="connsiteX7611" fmla="*/ 3786759 w 7573213"/>
                  <a:gd name="connsiteY7611" fmla="*/ 3282315 h 5227624"/>
                  <a:gd name="connsiteX7612" fmla="*/ 3787064 w 7573213"/>
                  <a:gd name="connsiteY7612" fmla="*/ 3277286 h 5227624"/>
                  <a:gd name="connsiteX7613" fmla="*/ 3786531 w 7573213"/>
                  <a:gd name="connsiteY7613" fmla="*/ 3273400 h 5227624"/>
                  <a:gd name="connsiteX7614" fmla="*/ 3783939 w 7573213"/>
                  <a:gd name="connsiteY7614" fmla="*/ 3264713 h 5227624"/>
                  <a:gd name="connsiteX7615" fmla="*/ 3782187 w 7573213"/>
                  <a:gd name="connsiteY7615" fmla="*/ 3253969 h 5227624"/>
                  <a:gd name="connsiteX7616" fmla="*/ 3784016 w 7573213"/>
                  <a:gd name="connsiteY7616" fmla="*/ 3244139 h 5227624"/>
                  <a:gd name="connsiteX7617" fmla="*/ 3791483 w 7573213"/>
                  <a:gd name="connsiteY7617" fmla="*/ 3228899 h 5227624"/>
                  <a:gd name="connsiteX7618" fmla="*/ 3795065 w 7573213"/>
                  <a:gd name="connsiteY7618" fmla="*/ 3225698 h 5227624"/>
                  <a:gd name="connsiteX7619" fmla="*/ 3805199 w 7573213"/>
                  <a:gd name="connsiteY7619" fmla="*/ 3221660 h 5227624"/>
                  <a:gd name="connsiteX7620" fmla="*/ 3807561 w 7573213"/>
                  <a:gd name="connsiteY7620" fmla="*/ 3221965 h 5227624"/>
                  <a:gd name="connsiteX7621" fmla="*/ 3810457 w 7573213"/>
                  <a:gd name="connsiteY7621" fmla="*/ 3222803 h 5227624"/>
                  <a:gd name="connsiteX7622" fmla="*/ 3812134 w 7573213"/>
                  <a:gd name="connsiteY7622" fmla="*/ 3226765 h 5227624"/>
                  <a:gd name="connsiteX7623" fmla="*/ 3813658 w 7573213"/>
                  <a:gd name="connsiteY7623" fmla="*/ 3226156 h 5227624"/>
                  <a:gd name="connsiteX7624" fmla="*/ 3815715 w 7573213"/>
                  <a:gd name="connsiteY7624" fmla="*/ 3226994 h 5227624"/>
                  <a:gd name="connsiteX7625" fmla="*/ 3818077 w 7573213"/>
                  <a:gd name="connsiteY7625" fmla="*/ 3227070 h 5227624"/>
                  <a:gd name="connsiteX7626" fmla="*/ 3818611 w 7573213"/>
                  <a:gd name="connsiteY7626" fmla="*/ 3225089 h 5227624"/>
                  <a:gd name="connsiteX7627" fmla="*/ 3820058 w 7573213"/>
                  <a:gd name="connsiteY7627" fmla="*/ 3222193 h 5227624"/>
                  <a:gd name="connsiteX7628" fmla="*/ 3824021 w 7573213"/>
                  <a:gd name="connsiteY7628" fmla="*/ 3219069 h 5227624"/>
                  <a:gd name="connsiteX7629" fmla="*/ 3828136 w 7573213"/>
                  <a:gd name="connsiteY7629" fmla="*/ 3207106 h 5227624"/>
                  <a:gd name="connsiteX7630" fmla="*/ 3829964 w 7573213"/>
                  <a:gd name="connsiteY7630" fmla="*/ 3204286 h 5227624"/>
                  <a:gd name="connsiteX7631" fmla="*/ 3834460 w 7573213"/>
                  <a:gd name="connsiteY7631" fmla="*/ 3203143 h 5227624"/>
                  <a:gd name="connsiteX7632" fmla="*/ 3846500 w 7573213"/>
                  <a:gd name="connsiteY7632" fmla="*/ 3204362 h 5227624"/>
                  <a:gd name="connsiteX7633" fmla="*/ 3848405 w 7573213"/>
                  <a:gd name="connsiteY7633" fmla="*/ 3204591 h 5227624"/>
                  <a:gd name="connsiteX7634" fmla="*/ 3863111 w 7573213"/>
                  <a:gd name="connsiteY7634" fmla="*/ 3198419 h 5227624"/>
                  <a:gd name="connsiteX7635" fmla="*/ 3867683 w 7573213"/>
                  <a:gd name="connsiteY7635" fmla="*/ 3195523 h 5227624"/>
                  <a:gd name="connsiteX7636" fmla="*/ 3870275 w 7573213"/>
                  <a:gd name="connsiteY7636" fmla="*/ 3191408 h 5227624"/>
                  <a:gd name="connsiteX7637" fmla="*/ 3870731 w 7573213"/>
                  <a:gd name="connsiteY7637" fmla="*/ 3189732 h 5227624"/>
                  <a:gd name="connsiteX7638" fmla="*/ 3871569 w 7573213"/>
                  <a:gd name="connsiteY7638" fmla="*/ 3186684 h 5227624"/>
                  <a:gd name="connsiteX7639" fmla="*/ 3871189 w 7573213"/>
                  <a:gd name="connsiteY7639" fmla="*/ 3185008 h 5227624"/>
                  <a:gd name="connsiteX7640" fmla="*/ 3869588 w 7573213"/>
                  <a:gd name="connsiteY7640" fmla="*/ 3182950 h 5227624"/>
                  <a:gd name="connsiteX7641" fmla="*/ 3868597 w 7573213"/>
                  <a:gd name="connsiteY7641" fmla="*/ 3180664 h 5227624"/>
                  <a:gd name="connsiteX7642" fmla="*/ 3868750 w 7573213"/>
                  <a:gd name="connsiteY7642" fmla="*/ 3178988 h 5227624"/>
                  <a:gd name="connsiteX7643" fmla="*/ 3871569 w 7573213"/>
                  <a:gd name="connsiteY7643" fmla="*/ 3174340 h 5227624"/>
                  <a:gd name="connsiteX7644" fmla="*/ 3880638 w 7573213"/>
                  <a:gd name="connsiteY7644" fmla="*/ 3167253 h 5227624"/>
                  <a:gd name="connsiteX7645" fmla="*/ 3895496 w 7573213"/>
                  <a:gd name="connsiteY7645" fmla="*/ 3159862 h 5227624"/>
                  <a:gd name="connsiteX7646" fmla="*/ 3904107 w 7573213"/>
                  <a:gd name="connsiteY7646" fmla="*/ 3154071 h 5227624"/>
                  <a:gd name="connsiteX7647" fmla="*/ 3911422 w 7573213"/>
                  <a:gd name="connsiteY7647" fmla="*/ 3147060 h 5227624"/>
                  <a:gd name="connsiteX7648" fmla="*/ 3918585 w 7573213"/>
                  <a:gd name="connsiteY7648" fmla="*/ 3138449 h 5227624"/>
                  <a:gd name="connsiteX7649" fmla="*/ 3921710 w 7573213"/>
                  <a:gd name="connsiteY7649" fmla="*/ 3135782 h 5227624"/>
                  <a:gd name="connsiteX7650" fmla="*/ 3939159 w 7573213"/>
                  <a:gd name="connsiteY7650" fmla="*/ 3126943 h 5227624"/>
                  <a:gd name="connsiteX7651" fmla="*/ 3942207 w 7573213"/>
                  <a:gd name="connsiteY7651" fmla="*/ 3122676 h 5227624"/>
                  <a:gd name="connsiteX7652" fmla="*/ 3953104 w 7573213"/>
                  <a:gd name="connsiteY7652" fmla="*/ 3111246 h 5227624"/>
                  <a:gd name="connsiteX7653" fmla="*/ 3958743 w 7573213"/>
                  <a:gd name="connsiteY7653" fmla="*/ 3103474 h 5227624"/>
                  <a:gd name="connsiteX7654" fmla="*/ 3961942 w 7573213"/>
                  <a:gd name="connsiteY7654" fmla="*/ 3100273 h 5227624"/>
                  <a:gd name="connsiteX7655" fmla="*/ 3964229 w 7573213"/>
                  <a:gd name="connsiteY7655" fmla="*/ 3096921 h 5227624"/>
                  <a:gd name="connsiteX7656" fmla="*/ 3965067 w 7573213"/>
                  <a:gd name="connsiteY7656" fmla="*/ 3093872 h 5227624"/>
                  <a:gd name="connsiteX7657" fmla="*/ 3982670 w 7573213"/>
                  <a:gd name="connsiteY7657" fmla="*/ 3078632 h 5227624"/>
                  <a:gd name="connsiteX7658" fmla="*/ 3991051 w 7573213"/>
                  <a:gd name="connsiteY7658" fmla="*/ 3073908 h 5227624"/>
                  <a:gd name="connsiteX7659" fmla="*/ 3990899 w 7573213"/>
                  <a:gd name="connsiteY7659" fmla="*/ 3072689 h 5227624"/>
                  <a:gd name="connsiteX7660" fmla="*/ 3988308 w 7573213"/>
                  <a:gd name="connsiteY7660" fmla="*/ 3071851 h 5227624"/>
                  <a:gd name="connsiteX7661" fmla="*/ 3982746 w 7573213"/>
                  <a:gd name="connsiteY7661" fmla="*/ 3074899 h 5227624"/>
                  <a:gd name="connsiteX7662" fmla="*/ 3980916 w 7573213"/>
                  <a:gd name="connsiteY7662" fmla="*/ 3075204 h 5227624"/>
                  <a:gd name="connsiteX7663" fmla="*/ 3980231 w 7573213"/>
                  <a:gd name="connsiteY7663" fmla="*/ 3074137 h 5227624"/>
                  <a:gd name="connsiteX7664" fmla="*/ 3983584 w 7573213"/>
                  <a:gd name="connsiteY7664" fmla="*/ 3068727 h 5227624"/>
                  <a:gd name="connsiteX7665" fmla="*/ 3991737 w 7573213"/>
                  <a:gd name="connsiteY7665" fmla="*/ 3063164 h 5227624"/>
                  <a:gd name="connsiteX7666" fmla="*/ 3993489 w 7573213"/>
                  <a:gd name="connsiteY7666" fmla="*/ 3063545 h 5227624"/>
                  <a:gd name="connsiteX7667" fmla="*/ 3995394 w 7573213"/>
                  <a:gd name="connsiteY7667" fmla="*/ 3064383 h 5227624"/>
                  <a:gd name="connsiteX7668" fmla="*/ 3995623 w 7573213"/>
                  <a:gd name="connsiteY7668" fmla="*/ 3068879 h 5227624"/>
                  <a:gd name="connsiteX7669" fmla="*/ 3993718 w 7573213"/>
                  <a:gd name="connsiteY7669" fmla="*/ 3069946 h 5227624"/>
                  <a:gd name="connsiteX7670" fmla="*/ 3993185 w 7573213"/>
                  <a:gd name="connsiteY7670" fmla="*/ 3071089 h 5227624"/>
                  <a:gd name="connsiteX7671" fmla="*/ 3996156 w 7573213"/>
                  <a:gd name="connsiteY7671" fmla="*/ 3071241 h 5227624"/>
                  <a:gd name="connsiteX7672" fmla="*/ 4006977 w 7573213"/>
                  <a:gd name="connsiteY7672" fmla="*/ 3067355 h 5227624"/>
                  <a:gd name="connsiteX7673" fmla="*/ 4021074 w 7573213"/>
                  <a:gd name="connsiteY7673" fmla="*/ 3063164 h 5227624"/>
                  <a:gd name="connsiteX7674" fmla="*/ 4023513 w 7573213"/>
                  <a:gd name="connsiteY7674" fmla="*/ 3062249 h 5227624"/>
                  <a:gd name="connsiteX7675" fmla="*/ 4024427 w 7573213"/>
                  <a:gd name="connsiteY7675" fmla="*/ 3061259 h 5227624"/>
                  <a:gd name="connsiteX7676" fmla="*/ 4024731 w 7573213"/>
                  <a:gd name="connsiteY7676" fmla="*/ 3059506 h 5227624"/>
                  <a:gd name="connsiteX7677" fmla="*/ 4022217 w 7573213"/>
                  <a:gd name="connsiteY7677" fmla="*/ 3056916 h 5227624"/>
                  <a:gd name="connsiteX7678" fmla="*/ 4024046 w 7573213"/>
                  <a:gd name="connsiteY7678" fmla="*/ 3056916 h 5227624"/>
                  <a:gd name="connsiteX7679" fmla="*/ 4027246 w 7573213"/>
                  <a:gd name="connsiteY7679" fmla="*/ 3058744 h 5227624"/>
                  <a:gd name="connsiteX7680" fmla="*/ 4029913 w 7573213"/>
                  <a:gd name="connsiteY7680" fmla="*/ 3055468 h 5227624"/>
                  <a:gd name="connsiteX7681" fmla="*/ 4031971 w 7573213"/>
                  <a:gd name="connsiteY7681" fmla="*/ 3052191 h 5227624"/>
                  <a:gd name="connsiteX7682" fmla="*/ 4041725 w 7573213"/>
                  <a:gd name="connsiteY7682" fmla="*/ 3046476 h 5227624"/>
                  <a:gd name="connsiteX7683" fmla="*/ 4042486 w 7573213"/>
                  <a:gd name="connsiteY7683" fmla="*/ 3044800 h 5227624"/>
                  <a:gd name="connsiteX7684" fmla="*/ 4042181 w 7573213"/>
                  <a:gd name="connsiteY7684" fmla="*/ 3042285 h 5227624"/>
                  <a:gd name="connsiteX7685" fmla="*/ 4045077 w 7573213"/>
                  <a:gd name="connsiteY7685" fmla="*/ 3037637 h 5227624"/>
                  <a:gd name="connsiteX7686" fmla="*/ 4048506 w 7573213"/>
                  <a:gd name="connsiteY7686" fmla="*/ 3034208 h 5227624"/>
                  <a:gd name="connsiteX7687" fmla="*/ 4050487 w 7573213"/>
                  <a:gd name="connsiteY7687" fmla="*/ 3031007 h 5227624"/>
                  <a:gd name="connsiteX7688" fmla="*/ 4049039 w 7573213"/>
                  <a:gd name="connsiteY7688" fmla="*/ 3029255 h 5227624"/>
                  <a:gd name="connsiteX7689" fmla="*/ 4047440 w 7573213"/>
                  <a:gd name="connsiteY7689" fmla="*/ 3020416 h 5227624"/>
                  <a:gd name="connsiteX7690" fmla="*/ 4045306 w 7573213"/>
                  <a:gd name="connsiteY7690" fmla="*/ 3014777 h 5227624"/>
                  <a:gd name="connsiteX7691" fmla="*/ 4045991 w 7573213"/>
                  <a:gd name="connsiteY7691" fmla="*/ 3009519 h 5227624"/>
                  <a:gd name="connsiteX7692" fmla="*/ 4049649 w 7573213"/>
                  <a:gd name="connsiteY7692" fmla="*/ 3004337 h 5227624"/>
                  <a:gd name="connsiteX7693" fmla="*/ 4055364 w 7573213"/>
                  <a:gd name="connsiteY7693" fmla="*/ 2998927 h 5227624"/>
                  <a:gd name="connsiteX7694" fmla="*/ 4059174 w 7573213"/>
                  <a:gd name="connsiteY7694" fmla="*/ 2997175 h 5227624"/>
                  <a:gd name="connsiteX7695" fmla="*/ 4077691 w 7573213"/>
                  <a:gd name="connsiteY7695" fmla="*/ 2992831 h 5227624"/>
                  <a:gd name="connsiteX7696" fmla="*/ 4083329 w 7573213"/>
                  <a:gd name="connsiteY7696" fmla="*/ 2989783 h 5227624"/>
                  <a:gd name="connsiteX7697" fmla="*/ 4088206 w 7573213"/>
                  <a:gd name="connsiteY7697" fmla="*/ 2985897 h 5227624"/>
                  <a:gd name="connsiteX7698" fmla="*/ 4092169 w 7573213"/>
                  <a:gd name="connsiteY7698" fmla="*/ 2978811 h 5227624"/>
                  <a:gd name="connsiteX7699" fmla="*/ 4094226 w 7573213"/>
                  <a:gd name="connsiteY7699" fmla="*/ 2976982 h 5227624"/>
                  <a:gd name="connsiteX7700" fmla="*/ 4096359 w 7573213"/>
                  <a:gd name="connsiteY7700" fmla="*/ 2973934 h 5227624"/>
                  <a:gd name="connsiteX7701" fmla="*/ 4093387 w 7573213"/>
                  <a:gd name="connsiteY7701" fmla="*/ 2971495 h 5227624"/>
                  <a:gd name="connsiteX7702" fmla="*/ 4090568 w 7573213"/>
                  <a:gd name="connsiteY7702" fmla="*/ 2970276 h 5227624"/>
                  <a:gd name="connsiteX7703" fmla="*/ 4088663 w 7573213"/>
                  <a:gd name="connsiteY7703" fmla="*/ 2968600 h 5227624"/>
                  <a:gd name="connsiteX7704" fmla="*/ 4087901 w 7573213"/>
                  <a:gd name="connsiteY7704" fmla="*/ 2963799 h 5227624"/>
                  <a:gd name="connsiteX7705" fmla="*/ 4089959 w 7573213"/>
                  <a:gd name="connsiteY7705" fmla="*/ 2968142 h 5227624"/>
                  <a:gd name="connsiteX7706" fmla="*/ 4093540 w 7573213"/>
                  <a:gd name="connsiteY7706" fmla="*/ 2970047 h 5227624"/>
                  <a:gd name="connsiteX7707" fmla="*/ 4097808 w 7573213"/>
                  <a:gd name="connsiteY7707" fmla="*/ 2973248 h 5227624"/>
                  <a:gd name="connsiteX7708" fmla="*/ 4097197 w 7573213"/>
                  <a:gd name="connsiteY7708" fmla="*/ 2977515 h 5227624"/>
                  <a:gd name="connsiteX7709" fmla="*/ 4094074 w 7573213"/>
                  <a:gd name="connsiteY7709" fmla="*/ 2987192 h 5227624"/>
                  <a:gd name="connsiteX7710" fmla="*/ 4092397 w 7573213"/>
                  <a:gd name="connsiteY7710" fmla="*/ 2991155 h 5227624"/>
                  <a:gd name="connsiteX7711" fmla="*/ 4094912 w 7573213"/>
                  <a:gd name="connsiteY7711" fmla="*/ 2993517 h 5227624"/>
                  <a:gd name="connsiteX7712" fmla="*/ 4100017 w 7573213"/>
                  <a:gd name="connsiteY7712" fmla="*/ 2994051 h 5227624"/>
                  <a:gd name="connsiteX7713" fmla="*/ 4101007 w 7573213"/>
                  <a:gd name="connsiteY7713" fmla="*/ 2991079 h 5227624"/>
                  <a:gd name="connsiteX7714" fmla="*/ 4101313 w 7573213"/>
                  <a:gd name="connsiteY7714" fmla="*/ 2988564 h 5227624"/>
                  <a:gd name="connsiteX7715" fmla="*/ 4102074 w 7573213"/>
                  <a:gd name="connsiteY7715" fmla="*/ 2989936 h 5227624"/>
                  <a:gd name="connsiteX7716" fmla="*/ 4107485 w 7573213"/>
                  <a:gd name="connsiteY7716" fmla="*/ 2994355 h 5227624"/>
                  <a:gd name="connsiteX7717" fmla="*/ 4112819 w 7573213"/>
                  <a:gd name="connsiteY7717" fmla="*/ 2992527 h 5227624"/>
                  <a:gd name="connsiteX7718" fmla="*/ 4113428 w 7573213"/>
                  <a:gd name="connsiteY7718" fmla="*/ 2990393 h 5227624"/>
                  <a:gd name="connsiteX7719" fmla="*/ 4112133 w 7573213"/>
                  <a:gd name="connsiteY7719" fmla="*/ 2985592 h 5227624"/>
                  <a:gd name="connsiteX7720" fmla="*/ 4115029 w 7573213"/>
                  <a:gd name="connsiteY7720" fmla="*/ 2973934 h 5227624"/>
                  <a:gd name="connsiteX7721" fmla="*/ 4115791 w 7573213"/>
                  <a:gd name="connsiteY7721" fmla="*/ 2976144 h 5227624"/>
                  <a:gd name="connsiteX7722" fmla="*/ 4117619 w 7573213"/>
                  <a:gd name="connsiteY7722" fmla="*/ 2976601 h 5227624"/>
                  <a:gd name="connsiteX7723" fmla="*/ 4118458 w 7573213"/>
                  <a:gd name="connsiteY7723" fmla="*/ 2977363 h 5227624"/>
                  <a:gd name="connsiteX7724" fmla="*/ 4118839 w 7573213"/>
                  <a:gd name="connsiteY7724" fmla="*/ 2978582 h 5227624"/>
                  <a:gd name="connsiteX7725" fmla="*/ 4116934 w 7573213"/>
                  <a:gd name="connsiteY7725" fmla="*/ 2989555 h 5227624"/>
                  <a:gd name="connsiteX7726" fmla="*/ 4117086 w 7573213"/>
                  <a:gd name="connsiteY7726" fmla="*/ 2992450 h 5227624"/>
                  <a:gd name="connsiteX7727" fmla="*/ 4117848 w 7573213"/>
                  <a:gd name="connsiteY7727" fmla="*/ 2994051 h 5227624"/>
                  <a:gd name="connsiteX7728" fmla="*/ 4119067 w 7573213"/>
                  <a:gd name="connsiteY7728" fmla="*/ 2995574 h 5227624"/>
                  <a:gd name="connsiteX7729" fmla="*/ 4122496 w 7573213"/>
                  <a:gd name="connsiteY7729" fmla="*/ 2992450 h 5227624"/>
                  <a:gd name="connsiteX7730" fmla="*/ 4123411 w 7573213"/>
                  <a:gd name="connsiteY7730" fmla="*/ 2989097 h 5227624"/>
                  <a:gd name="connsiteX7731" fmla="*/ 4125316 w 7573213"/>
                  <a:gd name="connsiteY7731" fmla="*/ 2992831 h 5227624"/>
                  <a:gd name="connsiteX7732" fmla="*/ 4127677 w 7573213"/>
                  <a:gd name="connsiteY7732" fmla="*/ 2993289 h 5227624"/>
                  <a:gd name="connsiteX7733" fmla="*/ 4130954 w 7573213"/>
                  <a:gd name="connsiteY7733" fmla="*/ 2992755 h 5227624"/>
                  <a:gd name="connsiteX7734" fmla="*/ 4130573 w 7573213"/>
                  <a:gd name="connsiteY7734" fmla="*/ 2988564 h 5227624"/>
                  <a:gd name="connsiteX7735" fmla="*/ 4129735 w 7573213"/>
                  <a:gd name="connsiteY7735" fmla="*/ 2985516 h 5227624"/>
                  <a:gd name="connsiteX7736" fmla="*/ 4126992 w 7573213"/>
                  <a:gd name="connsiteY7736" fmla="*/ 2981325 h 5227624"/>
                  <a:gd name="connsiteX7737" fmla="*/ 4130040 w 7573213"/>
                  <a:gd name="connsiteY7737" fmla="*/ 2981401 h 5227624"/>
                  <a:gd name="connsiteX7738" fmla="*/ 4130954 w 7573213"/>
                  <a:gd name="connsiteY7738" fmla="*/ 2975077 h 5227624"/>
                  <a:gd name="connsiteX7739" fmla="*/ 4132098 w 7573213"/>
                  <a:gd name="connsiteY7739" fmla="*/ 2978201 h 5227624"/>
                  <a:gd name="connsiteX7740" fmla="*/ 4132554 w 7573213"/>
                  <a:gd name="connsiteY7740" fmla="*/ 2983992 h 5227624"/>
                  <a:gd name="connsiteX7741" fmla="*/ 4135450 w 7573213"/>
                  <a:gd name="connsiteY7741" fmla="*/ 2987497 h 5227624"/>
                  <a:gd name="connsiteX7742" fmla="*/ 4138041 w 7573213"/>
                  <a:gd name="connsiteY7742" fmla="*/ 2990012 h 5227624"/>
                  <a:gd name="connsiteX7743" fmla="*/ 4139718 w 7573213"/>
                  <a:gd name="connsiteY7743" fmla="*/ 2990622 h 5227624"/>
                  <a:gd name="connsiteX7744" fmla="*/ 4142613 w 7573213"/>
                  <a:gd name="connsiteY7744" fmla="*/ 2990088 h 5227624"/>
                  <a:gd name="connsiteX7745" fmla="*/ 4146500 w 7573213"/>
                  <a:gd name="connsiteY7745" fmla="*/ 2986049 h 5227624"/>
                  <a:gd name="connsiteX7746" fmla="*/ 4148328 w 7573213"/>
                  <a:gd name="connsiteY7746" fmla="*/ 2982316 h 5227624"/>
                  <a:gd name="connsiteX7747" fmla="*/ 4148405 w 7573213"/>
                  <a:gd name="connsiteY7747" fmla="*/ 2977591 h 5227624"/>
                  <a:gd name="connsiteX7748" fmla="*/ 4147109 w 7573213"/>
                  <a:gd name="connsiteY7748" fmla="*/ 2970276 h 5227624"/>
                  <a:gd name="connsiteX7749" fmla="*/ 4147642 w 7573213"/>
                  <a:gd name="connsiteY7749" fmla="*/ 2967762 h 5227624"/>
                  <a:gd name="connsiteX7750" fmla="*/ 4150157 w 7573213"/>
                  <a:gd name="connsiteY7750" fmla="*/ 2979496 h 5227624"/>
                  <a:gd name="connsiteX7751" fmla="*/ 4150919 w 7573213"/>
                  <a:gd name="connsiteY7751" fmla="*/ 2984449 h 5227624"/>
                  <a:gd name="connsiteX7752" fmla="*/ 4150995 w 7573213"/>
                  <a:gd name="connsiteY7752" fmla="*/ 2988183 h 5227624"/>
                  <a:gd name="connsiteX7753" fmla="*/ 4153281 w 7573213"/>
                  <a:gd name="connsiteY7753" fmla="*/ 2986354 h 5227624"/>
                  <a:gd name="connsiteX7754" fmla="*/ 4154805 w 7573213"/>
                  <a:gd name="connsiteY7754" fmla="*/ 2983764 h 5227624"/>
                  <a:gd name="connsiteX7755" fmla="*/ 4158234 w 7573213"/>
                  <a:gd name="connsiteY7755" fmla="*/ 2982087 h 5227624"/>
                  <a:gd name="connsiteX7756" fmla="*/ 4160444 w 7573213"/>
                  <a:gd name="connsiteY7756" fmla="*/ 2979496 h 5227624"/>
                  <a:gd name="connsiteX7757" fmla="*/ 4161967 w 7573213"/>
                  <a:gd name="connsiteY7757" fmla="*/ 2975153 h 5227624"/>
                  <a:gd name="connsiteX7758" fmla="*/ 4162501 w 7573213"/>
                  <a:gd name="connsiteY7758" fmla="*/ 2971876 h 5227624"/>
                  <a:gd name="connsiteX7759" fmla="*/ 4161967 w 7573213"/>
                  <a:gd name="connsiteY7759" fmla="*/ 2967228 h 5227624"/>
                  <a:gd name="connsiteX7760" fmla="*/ 4163111 w 7573213"/>
                  <a:gd name="connsiteY7760" fmla="*/ 2963189 h 5227624"/>
                  <a:gd name="connsiteX7761" fmla="*/ 4167149 w 7573213"/>
                  <a:gd name="connsiteY7761" fmla="*/ 2960065 h 5227624"/>
                  <a:gd name="connsiteX7762" fmla="*/ 4163568 w 7573213"/>
                  <a:gd name="connsiteY7762" fmla="*/ 2966466 h 5227624"/>
                  <a:gd name="connsiteX7763" fmla="*/ 4163568 w 7573213"/>
                  <a:gd name="connsiteY7763" fmla="*/ 2970657 h 5227624"/>
                  <a:gd name="connsiteX7764" fmla="*/ 4164559 w 7573213"/>
                  <a:gd name="connsiteY7764" fmla="*/ 2974162 h 5227624"/>
                  <a:gd name="connsiteX7765" fmla="*/ 4165930 w 7573213"/>
                  <a:gd name="connsiteY7765" fmla="*/ 2977896 h 5227624"/>
                  <a:gd name="connsiteX7766" fmla="*/ 4170350 w 7573213"/>
                  <a:gd name="connsiteY7766" fmla="*/ 2974924 h 5227624"/>
                  <a:gd name="connsiteX7767" fmla="*/ 4173246 w 7573213"/>
                  <a:gd name="connsiteY7767" fmla="*/ 2973324 h 5227624"/>
                  <a:gd name="connsiteX7768" fmla="*/ 4175836 w 7573213"/>
                  <a:gd name="connsiteY7768" fmla="*/ 2972562 h 5227624"/>
                  <a:gd name="connsiteX7769" fmla="*/ 4171112 w 7573213"/>
                  <a:gd name="connsiteY7769" fmla="*/ 2978125 h 5227624"/>
                  <a:gd name="connsiteX7770" fmla="*/ 4170426 w 7573213"/>
                  <a:gd name="connsiteY7770" fmla="*/ 2980487 h 5227624"/>
                  <a:gd name="connsiteX7771" fmla="*/ 4170426 w 7573213"/>
                  <a:gd name="connsiteY7771" fmla="*/ 2983382 h 5227624"/>
                  <a:gd name="connsiteX7772" fmla="*/ 4172788 w 7573213"/>
                  <a:gd name="connsiteY7772" fmla="*/ 2984983 h 5227624"/>
                  <a:gd name="connsiteX7773" fmla="*/ 4173855 w 7573213"/>
                  <a:gd name="connsiteY7773" fmla="*/ 2986202 h 5227624"/>
                  <a:gd name="connsiteX7774" fmla="*/ 4176598 w 7573213"/>
                  <a:gd name="connsiteY7774" fmla="*/ 2985669 h 5227624"/>
                  <a:gd name="connsiteX7775" fmla="*/ 4178885 w 7573213"/>
                  <a:gd name="connsiteY7775" fmla="*/ 2982849 h 5227624"/>
                  <a:gd name="connsiteX7776" fmla="*/ 4181475 w 7573213"/>
                  <a:gd name="connsiteY7776" fmla="*/ 2976906 h 5227624"/>
                  <a:gd name="connsiteX7777" fmla="*/ 4186809 w 7573213"/>
                  <a:gd name="connsiteY7777" fmla="*/ 2971648 h 5227624"/>
                  <a:gd name="connsiteX7778" fmla="*/ 4189095 w 7573213"/>
                  <a:gd name="connsiteY7778" fmla="*/ 2970047 h 5227624"/>
                  <a:gd name="connsiteX7779" fmla="*/ 4190542 w 7573213"/>
                  <a:gd name="connsiteY7779" fmla="*/ 2968447 h 5227624"/>
                  <a:gd name="connsiteX7780" fmla="*/ 4191609 w 7573213"/>
                  <a:gd name="connsiteY7780" fmla="*/ 2964256 h 5227624"/>
                  <a:gd name="connsiteX7781" fmla="*/ 4190771 w 7573213"/>
                  <a:gd name="connsiteY7781" fmla="*/ 2961284 h 5227624"/>
                  <a:gd name="connsiteX7782" fmla="*/ 4188333 w 7573213"/>
                  <a:gd name="connsiteY7782" fmla="*/ 2957094 h 5227624"/>
                  <a:gd name="connsiteX7783" fmla="*/ 4186581 w 7573213"/>
                  <a:gd name="connsiteY7783" fmla="*/ 2955112 h 5227624"/>
                  <a:gd name="connsiteX7784" fmla="*/ 4187038 w 7573213"/>
                  <a:gd name="connsiteY7784" fmla="*/ 2953207 h 5227624"/>
                  <a:gd name="connsiteX7785" fmla="*/ 4186276 w 7573213"/>
                  <a:gd name="connsiteY7785" fmla="*/ 2951226 h 5227624"/>
                  <a:gd name="connsiteX7786" fmla="*/ 4184600 w 7573213"/>
                  <a:gd name="connsiteY7786" fmla="*/ 2948483 h 5227624"/>
                  <a:gd name="connsiteX7787" fmla="*/ 4184600 w 7573213"/>
                  <a:gd name="connsiteY7787" fmla="*/ 2945435 h 5227624"/>
                  <a:gd name="connsiteX7788" fmla="*/ 4185590 w 7573213"/>
                  <a:gd name="connsiteY7788" fmla="*/ 2943225 h 5227624"/>
                  <a:gd name="connsiteX7789" fmla="*/ 4189095 w 7573213"/>
                  <a:gd name="connsiteY7789" fmla="*/ 2942387 h 5227624"/>
                  <a:gd name="connsiteX7790" fmla="*/ 4186199 w 7573213"/>
                  <a:gd name="connsiteY7790" fmla="*/ 2939034 h 5227624"/>
                  <a:gd name="connsiteX7791" fmla="*/ 4185742 w 7573213"/>
                  <a:gd name="connsiteY7791" fmla="*/ 2936291 h 5227624"/>
                  <a:gd name="connsiteX7792" fmla="*/ 4188181 w 7573213"/>
                  <a:gd name="connsiteY7792" fmla="*/ 2935072 h 5227624"/>
                  <a:gd name="connsiteX7793" fmla="*/ 4190771 w 7573213"/>
                  <a:gd name="connsiteY7793" fmla="*/ 2933091 h 5227624"/>
                  <a:gd name="connsiteX7794" fmla="*/ 4190924 w 7573213"/>
                  <a:gd name="connsiteY7794" fmla="*/ 2930271 h 5227624"/>
                  <a:gd name="connsiteX7795" fmla="*/ 4190542 w 7573213"/>
                  <a:gd name="connsiteY7795" fmla="*/ 2927757 h 5227624"/>
                  <a:gd name="connsiteX7796" fmla="*/ 4187952 w 7573213"/>
                  <a:gd name="connsiteY7796" fmla="*/ 2924480 h 5227624"/>
                  <a:gd name="connsiteX7797" fmla="*/ 4182846 w 7573213"/>
                  <a:gd name="connsiteY7797" fmla="*/ 2923642 h 5227624"/>
                  <a:gd name="connsiteX7798" fmla="*/ 4178122 w 7573213"/>
                  <a:gd name="connsiteY7798" fmla="*/ 2919984 h 5227624"/>
                  <a:gd name="connsiteX7799" fmla="*/ 4183533 w 7573213"/>
                  <a:gd name="connsiteY7799" fmla="*/ 2921051 h 5227624"/>
                  <a:gd name="connsiteX7800" fmla="*/ 4189248 w 7573213"/>
                  <a:gd name="connsiteY7800" fmla="*/ 2921432 h 5227624"/>
                  <a:gd name="connsiteX7801" fmla="*/ 4189704 w 7573213"/>
                  <a:gd name="connsiteY7801" fmla="*/ 2919298 h 5227624"/>
                  <a:gd name="connsiteX7802" fmla="*/ 4189476 w 7573213"/>
                  <a:gd name="connsiteY7802" fmla="*/ 2916784 h 5227624"/>
                  <a:gd name="connsiteX7803" fmla="*/ 4189933 w 7573213"/>
                  <a:gd name="connsiteY7803" fmla="*/ 2915031 h 5227624"/>
                  <a:gd name="connsiteX7804" fmla="*/ 4191153 w 7573213"/>
                  <a:gd name="connsiteY7804" fmla="*/ 2914498 h 5227624"/>
                  <a:gd name="connsiteX7805" fmla="*/ 4191609 w 7573213"/>
                  <a:gd name="connsiteY7805" fmla="*/ 2916936 h 5227624"/>
                  <a:gd name="connsiteX7806" fmla="*/ 4191533 w 7573213"/>
                  <a:gd name="connsiteY7806" fmla="*/ 2920594 h 5227624"/>
                  <a:gd name="connsiteX7807" fmla="*/ 4193134 w 7573213"/>
                  <a:gd name="connsiteY7807" fmla="*/ 2927452 h 5227624"/>
                  <a:gd name="connsiteX7808" fmla="*/ 4192220 w 7573213"/>
                  <a:gd name="connsiteY7808" fmla="*/ 2934691 h 5227624"/>
                  <a:gd name="connsiteX7809" fmla="*/ 4193134 w 7573213"/>
                  <a:gd name="connsiteY7809" fmla="*/ 2937434 h 5227624"/>
                  <a:gd name="connsiteX7810" fmla="*/ 4199763 w 7573213"/>
                  <a:gd name="connsiteY7810" fmla="*/ 2949778 h 5227624"/>
                  <a:gd name="connsiteX7811" fmla="*/ 4204335 w 7573213"/>
                  <a:gd name="connsiteY7811" fmla="*/ 2954807 h 5227624"/>
                  <a:gd name="connsiteX7812" fmla="*/ 4212336 w 7573213"/>
                  <a:gd name="connsiteY7812" fmla="*/ 2954122 h 5227624"/>
                  <a:gd name="connsiteX7813" fmla="*/ 4214851 w 7573213"/>
                  <a:gd name="connsiteY7813" fmla="*/ 2952979 h 5227624"/>
                  <a:gd name="connsiteX7814" fmla="*/ 4218585 w 7573213"/>
                  <a:gd name="connsiteY7814" fmla="*/ 2949169 h 5227624"/>
                  <a:gd name="connsiteX7815" fmla="*/ 4222318 w 7573213"/>
                  <a:gd name="connsiteY7815" fmla="*/ 2946730 h 5227624"/>
                  <a:gd name="connsiteX7816" fmla="*/ 4225061 w 7573213"/>
                  <a:gd name="connsiteY7816" fmla="*/ 2943149 h 5227624"/>
                  <a:gd name="connsiteX7817" fmla="*/ 4225138 w 7573213"/>
                  <a:gd name="connsiteY7817" fmla="*/ 2946654 h 5227624"/>
                  <a:gd name="connsiteX7818" fmla="*/ 4226966 w 7573213"/>
                  <a:gd name="connsiteY7818" fmla="*/ 2950312 h 5227624"/>
                  <a:gd name="connsiteX7819" fmla="*/ 4233291 w 7573213"/>
                  <a:gd name="connsiteY7819" fmla="*/ 2958541 h 5227624"/>
                  <a:gd name="connsiteX7820" fmla="*/ 4234892 w 7573213"/>
                  <a:gd name="connsiteY7820" fmla="*/ 2962504 h 5227624"/>
                  <a:gd name="connsiteX7821" fmla="*/ 4237330 w 7573213"/>
                  <a:gd name="connsiteY7821" fmla="*/ 2966847 h 5227624"/>
                  <a:gd name="connsiteX7822" fmla="*/ 4239235 w 7573213"/>
                  <a:gd name="connsiteY7822" fmla="*/ 2965018 h 5227624"/>
                  <a:gd name="connsiteX7823" fmla="*/ 4239921 w 7573213"/>
                  <a:gd name="connsiteY7823" fmla="*/ 2964714 h 5227624"/>
                  <a:gd name="connsiteX7824" fmla="*/ 4239692 w 7573213"/>
                  <a:gd name="connsiteY7824" fmla="*/ 2966085 h 5227624"/>
                  <a:gd name="connsiteX7825" fmla="*/ 4238396 w 7573213"/>
                  <a:gd name="connsiteY7825" fmla="*/ 2969667 h 5227624"/>
                  <a:gd name="connsiteX7826" fmla="*/ 4239387 w 7573213"/>
                  <a:gd name="connsiteY7826" fmla="*/ 2972486 h 5227624"/>
                  <a:gd name="connsiteX7827" fmla="*/ 4241901 w 7573213"/>
                  <a:gd name="connsiteY7827" fmla="*/ 2983535 h 5227624"/>
                  <a:gd name="connsiteX7828" fmla="*/ 4245560 w 7573213"/>
                  <a:gd name="connsiteY7828" fmla="*/ 2991536 h 5227624"/>
                  <a:gd name="connsiteX7829" fmla="*/ 4245636 w 7573213"/>
                  <a:gd name="connsiteY7829" fmla="*/ 2998318 h 5227624"/>
                  <a:gd name="connsiteX7830" fmla="*/ 4247388 w 7573213"/>
                  <a:gd name="connsiteY7830" fmla="*/ 3012034 h 5227624"/>
                  <a:gd name="connsiteX7831" fmla="*/ 4252722 w 7573213"/>
                  <a:gd name="connsiteY7831" fmla="*/ 3019654 h 5227624"/>
                  <a:gd name="connsiteX7832" fmla="*/ 4254856 w 7573213"/>
                  <a:gd name="connsiteY7832" fmla="*/ 3023692 h 5227624"/>
                  <a:gd name="connsiteX7833" fmla="*/ 4257141 w 7573213"/>
                  <a:gd name="connsiteY7833" fmla="*/ 3027426 h 5227624"/>
                  <a:gd name="connsiteX7834" fmla="*/ 4257752 w 7573213"/>
                  <a:gd name="connsiteY7834" fmla="*/ 3027350 h 5227624"/>
                  <a:gd name="connsiteX7835" fmla="*/ 4259885 w 7573213"/>
                  <a:gd name="connsiteY7835" fmla="*/ 3030322 h 5227624"/>
                  <a:gd name="connsiteX7836" fmla="*/ 4268800 w 7573213"/>
                  <a:gd name="connsiteY7836" fmla="*/ 3040304 h 5227624"/>
                  <a:gd name="connsiteX7837" fmla="*/ 4273220 w 7573213"/>
                  <a:gd name="connsiteY7837" fmla="*/ 3047238 h 5227624"/>
                  <a:gd name="connsiteX7838" fmla="*/ 4273601 w 7573213"/>
                  <a:gd name="connsiteY7838" fmla="*/ 3040914 h 5227624"/>
                  <a:gd name="connsiteX7839" fmla="*/ 4272686 w 7573213"/>
                  <a:gd name="connsiteY7839" fmla="*/ 3036494 h 5227624"/>
                  <a:gd name="connsiteX7840" fmla="*/ 4273753 w 7573213"/>
                  <a:gd name="connsiteY7840" fmla="*/ 3036494 h 5227624"/>
                  <a:gd name="connsiteX7841" fmla="*/ 4275735 w 7573213"/>
                  <a:gd name="connsiteY7841" fmla="*/ 3040304 h 5227624"/>
                  <a:gd name="connsiteX7842" fmla="*/ 4278173 w 7573213"/>
                  <a:gd name="connsiteY7842" fmla="*/ 3042437 h 5227624"/>
                  <a:gd name="connsiteX7843" fmla="*/ 4279773 w 7573213"/>
                  <a:gd name="connsiteY7843" fmla="*/ 3045409 h 5227624"/>
                  <a:gd name="connsiteX7844" fmla="*/ 4279011 w 7573213"/>
                  <a:gd name="connsiteY7844" fmla="*/ 3046933 h 5227624"/>
                  <a:gd name="connsiteX7845" fmla="*/ 4277868 w 7573213"/>
                  <a:gd name="connsiteY7845" fmla="*/ 3047772 h 5227624"/>
                  <a:gd name="connsiteX7846" fmla="*/ 4275887 w 7573213"/>
                  <a:gd name="connsiteY7846" fmla="*/ 3050591 h 5227624"/>
                  <a:gd name="connsiteX7847" fmla="*/ 4277335 w 7573213"/>
                  <a:gd name="connsiteY7847" fmla="*/ 3051962 h 5227624"/>
                  <a:gd name="connsiteX7848" fmla="*/ 4279392 w 7573213"/>
                  <a:gd name="connsiteY7848" fmla="*/ 3052953 h 5227624"/>
                  <a:gd name="connsiteX7849" fmla="*/ 4283583 w 7573213"/>
                  <a:gd name="connsiteY7849" fmla="*/ 3047543 h 5227624"/>
                  <a:gd name="connsiteX7850" fmla="*/ 4284726 w 7573213"/>
                  <a:gd name="connsiteY7850" fmla="*/ 3045181 h 5227624"/>
                  <a:gd name="connsiteX7851" fmla="*/ 4285336 w 7573213"/>
                  <a:gd name="connsiteY7851" fmla="*/ 3042819 h 5227624"/>
                  <a:gd name="connsiteX7852" fmla="*/ 4286555 w 7573213"/>
                  <a:gd name="connsiteY7852" fmla="*/ 3043962 h 5227624"/>
                  <a:gd name="connsiteX7853" fmla="*/ 4284574 w 7573213"/>
                  <a:gd name="connsiteY7853" fmla="*/ 3051658 h 5227624"/>
                  <a:gd name="connsiteX7854" fmla="*/ 4286631 w 7573213"/>
                  <a:gd name="connsiteY7854" fmla="*/ 3051505 h 5227624"/>
                  <a:gd name="connsiteX7855" fmla="*/ 4287621 w 7573213"/>
                  <a:gd name="connsiteY7855" fmla="*/ 3051810 h 5227624"/>
                  <a:gd name="connsiteX7856" fmla="*/ 4285488 w 7573213"/>
                  <a:gd name="connsiteY7856" fmla="*/ 3053867 h 5227624"/>
                  <a:gd name="connsiteX7857" fmla="*/ 4284040 w 7573213"/>
                  <a:gd name="connsiteY7857" fmla="*/ 3056077 h 5227624"/>
                  <a:gd name="connsiteX7858" fmla="*/ 4288993 w 7573213"/>
                  <a:gd name="connsiteY7858" fmla="*/ 3064688 h 5227624"/>
                  <a:gd name="connsiteX7859" fmla="*/ 4291356 w 7573213"/>
                  <a:gd name="connsiteY7859" fmla="*/ 3064993 h 5227624"/>
                  <a:gd name="connsiteX7860" fmla="*/ 4291660 w 7573213"/>
                  <a:gd name="connsiteY7860" fmla="*/ 3063088 h 5227624"/>
                  <a:gd name="connsiteX7861" fmla="*/ 4289984 w 7573213"/>
                  <a:gd name="connsiteY7861" fmla="*/ 3057449 h 5227624"/>
                  <a:gd name="connsiteX7862" fmla="*/ 4293641 w 7573213"/>
                  <a:gd name="connsiteY7862" fmla="*/ 3056230 h 5227624"/>
                  <a:gd name="connsiteX7863" fmla="*/ 4297985 w 7573213"/>
                  <a:gd name="connsiteY7863" fmla="*/ 3056687 h 5227624"/>
                  <a:gd name="connsiteX7864" fmla="*/ 4299814 w 7573213"/>
                  <a:gd name="connsiteY7864" fmla="*/ 3057525 h 5227624"/>
                  <a:gd name="connsiteX7865" fmla="*/ 4300956 w 7573213"/>
                  <a:gd name="connsiteY7865" fmla="*/ 3058668 h 5227624"/>
                  <a:gd name="connsiteX7866" fmla="*/ 4306520 w 7573213"/>
                  <a:gd name="connsiteY7866" fmla="*/ 3062631 h 5227624"/>
                  <a:gd name="connsiteX7867" fmla="*/ 4311320 w 7573213"/>
                  <a:gd name="connsiteY7867" fmla="*/ 3062478 h 5227624"/>
                  <a:gd name="connsiteX7868" fmla="*/ 4309491 w 7573213"/>
                  <a:gd name="connsiteY7868" fmla="*/ 3064840 h 5227624"/>
                  <a:gd name="connsiteX7869" fmla="*/ 4307662 w 7573213"/>
                  <a:gd name="connsiteY7869" fmla="*/ 3067964 h 5227624"/>
                  <a:gd name="connsiteX7870" fmla="*/ 4309872 w 7573213"/>
                  <a:gd name="connsiteY7870" fmla="*/ 3069717 h 5227624"/>
                  <a:gd name="connsiteX7871" fmla="*/ 4312615 w 7573213"/>
                  <a:gd name="connsiteY7871" fmla="*/ 3071089 h 5227624"/>
                  <a:gd name="connsiteX7872" fmla="*/ 4313453 w 7573213"/>
                  <a:gd name="connsiteY7872" fmla="*/ 3073070 h 5227624"/>
                  <a:gd name="connsiteX7873" fmla="*/ 4313835 w 7573213"/>
                  <a:gd name="connsiteY7873" fmla="*/ 3074594 h 5227624"/>
                  <a:gd name="connsiteX7874" fmla="*/ 4316501 w 7573213"/>
                  <a:gd name="connsiteY7874" fmla="*/ 3077642 h 5227624"/>
                  <a:gd name="connsiteX7875" fmla="*/ 4318330 w 7573213"/>
                  <a:gd name="connsiteY7875" fmla="*/ 3078861 h 5227624"/>
                  <a:gd name="connsiteX7876" fmla="*/ 4321226 w 7573213"/>
                  <a:gd name="connsiteY7876" fmla="*/ 3079699 h 5227624"/>
                  <a:gd name="connsiteX7877" fmla="*/ 4322674 w 7573213"/>
                  <a:gd name="connsiteY7877" fmla="*/ 3081299 h 5227624"/>
                  <a:gd name="connsiteX7878" fmla="*/ 4321226 w 7573213"/>
                  <a:gd name="connsiteY7878" fmla="*/ 3085719 h 5227624"/>
                  <a:gd name="connsiteX7879" fmla="*/ 4318330 w 7573213"/>
                  <a:gd name="connsiteY7879" fmla="*/ 3088081 h 5227624"/>
                  <a:gd name="connsiteX7880" fmla="*/ 4315968 w 7573213"/>
                  <a:gd name="connsiteY7880" fmla="*/ 3089377 h 5227624"/>
                  <a:gd name="connsiteX7881" fmla="*/ 4312158 w 7573213"/>
                  <a:gd name="connsiteY7881" fmla="*/ 3088234 h 5227624"/>
                  <a:gd name="connsiteX7882" fmla="*/ 4306443 w 7573213"/>
                  <a:gd name="connsiteY7882" fmla="*/ 3082900 h 5227624"/>
                  <a:gd name="connsiteX7883" fmla="*/ 4304538 w 7573213"/>
                  <a:gd name="connsiteY7883" fmla="*/ 3083052 h 5227624"/>
                  <a:gd name="connsiteX7884" fmla="*/ 4303090 w 7573213"/>
                  <a:gd name="connsiteY7884" fmla="*/ 3084195 h 5227624"/>
                  <a:gd name="connsiteX7885" fmla="*/ 4307129 w 7573213"/>
                  <a:gd name="connsiteY7885" fmla="*/ 3091358 h 5227624"/>
                  <a:gd name="connsiteX7886" fmla="*/ 4311320 w 7573213"/>
                  <a:gd name="connsiteY7886" fmla="*/ 3097835 h 5227624"/>
                  <a:gd name="connsiteX7887" fmla="*/ 4314978 w 7573213"/>
                  <a:gd name="connsiteY7887" fmla="*/ 3100426 h 5227624"/>
                  <a:gd name="connsiteX7888" fmla="*/ 4320006 w 7573213"/>
                  <a:gd name="connsiteY7888" fmla="*/ 3102864 h 5227624"/>
                  <a:gd name="connsiteX7889" fmla="*/ 4321226 w 7573213"/>
                  <a:gd name="connsiteY7889" fmla="*/ 3100502 h 5227624"/>
                  <a:gd name="connsiteX7890" fmla="*/ 4321531 w 7573213"/>
                  <a:gd name="connsiteY7890" fmla="*/ 3099054 h 5227624"/>
                  <a:gd name="connsiteX7891" fmla="*/ 4320464 w 7573213"/>
                  <a:gd name="connsiteY7891" fmla="*/ 3093111 h 5227624"/>
                  <a:gd name="connsiteX7892" fmla="*/ 4322750 w 7573213"/>
                  <a:gd name="connsiteY7892" fmla="*/ 3091663 h 5227624"/>
                  <a:gd name="connsiteX7893" fmla="*/ 4323588 w 7573213"/>
                  <a:gd name="connsiteY7893" fmla="*/ 3088234 h 5227624"/>
                  <a:gd name="connsiteX7894" fmla="*/ 4324503 w 7573213"/>
                  <a:gd name="connsiteY7894" fmla="*/ 3087396 h 5227624"/>
                  <a:gd name="connsiteX7895" fmla="*/ 4324198 w 7573213"/>
                  <a:gd name="connsiteY7895" fmla="*/ 3093111 h 5227624"/>
                  <a:gd name="connsiteX7896" fmla="*/ 4325493 w 7573213"/>
                  <a:gd name="connsiteY7896" fmla="*/ 3103169 h 5227624"/>
                  <a:gd name="connsiteX7897" fmla="*/ 4326255 w 7573213"/>
                  <a:gd name="connsiteY7897" fmla="*/ 3104845 h 5227624"/>
                  <a:gd name="connsiteX7898" fmla="*/ 4332275 w 7573213"/>
                  <a:gd name="connsiteY7898" fmla="*/ 3109189 h 5227624"/>
                  <a:gd name="connsiteX7899" fmla="*/ 4329380 w 7573213"/>
                  <a:gd name="connsiteY7899" fmla="*/ 3109494 h 5227624"/>
                  <a:gd name="connsiteX7900" fmla="*/ 4332503 w 7573213"/>
                  <a:gd name="connsiteY7900" fmla="*/ 3114370 h 5227624"/>
                  <a:gd name="connsiteX7901" fmla="*/ 4333037 w 7573213"/>
                  <a:gd name="connsiteY7901" fmla="*/ 3118485 h 5227624"/>
                  <a:gd name="connsiteX7902" fmla="*/ 4339438 w 7573213"/>
                  <a:gd name="connsiteY7902" fmla="*/ 3130601 h 5227624"/>
                  <a:gd name="connsiteX7903" fmla="*/ 4341876 w 7573213"/>
                  <a:gd name="connsiteY7903" fmla="*/ 3145536 h 5227624"/>
                  <a:gd name="connsiteX7904" fmla="*/ 4344391 w 7573213"/>
                  <a:gd name="connsiteY7904" fmla="*/ 3150489 h 5227624"/>
                  <a:gd name="connsiteX7905" fmla="*/ 4345534 w 7573213"/>
                  <a:gd name="connsiteY7905" fmla="*/ 3155595 h 5227624"/>
                  <a:gd name="connsiteX7906" fmla="*/ 4344620 w 7573213"/>
                  <a:gd name="connsiteY7906" fmla="*/ 3165958 h 5227624"/>
                  <a:gd name="connsiteX7907" fmla="*/ 4341876 w 7573213"/>
                  <a:gd name="connsiteY7907" fmla="*/ 3171597 h 5227624"/>
                  <a:gd name="connsiteX7908" fmla="*/ 4341038 w 7573213"/>
                  <a:gd name="connsiteY7908" fmla="*/ 3172816 h 5227624"/>
                  <a:gd name="connsiteX7909" fmla="*/ 4340276 w 7573213"/>
                  <a:gd name="connsiteY7909" fmla="*/ 3179903 h 5227624"/>
                  <a:gd name="connsiteX7910" fmla="*/ 4338218 w 7573213"/>
                  <a:gd name="connsiteY7910" fmla="*/ 3183331 h 5227624"/>
                  <a:gd name="connsiteX7911" fmla="*/ 4336466 w 7573213"/>
                  <a:gd name="connsiteY7911" fmla="*/ 3192323 h 5227624"/>
                  <a:gd name="connsiteX7912" fmla="*/ 4335399 w 7573213"/>
                  <a:gd name="connsiteY7912" fmla="*/ 3194990 h 5227624"/>
                  <a:gd name="connsiteX7913" fmla="*/ 4333266 w 7573213"/>
                  <a:gd name="connsiteY7913" fmla="*/ 3197123 h 5227624"/>
                  <a:gd name="connsiteX7914" fmla="*/ 4331056 w 7573213"/>
                  <a:gd name="connsiteY7914" fmla="*/ 3212516 h 5227624"/>
                  <a:gd name="connsiteX7915" fmla="*/ 4331361 w 7573213"/>
                  <a:gd name="connsiteY7915" fmla="*/ 3216859 h 5227624"/>
                  <a:gd name="connsiteX7916" fmla="*/ 4334256 w 7573213"/>
                  <a:gd name="connsiteY7916" fmla="*/ 3217240 h 5227624"/>
                  <a:gd name="connsiteX7917" fmla="*/ 4339819 w 7573213"/>
                  <a:gd name="connsiteY7917" fmla="*/ 3213811 h 5227624"/>
                  <a:gd name="connsiteX7918" fmla="*/ 4341876 w 7573213"/>
                  <a:gd name="connsiteY7918" fmla="*/ 3210230 h 5227624"/>
                  <a:gd name="connsiteX7919" fmla="*/ 4345458 w 7573213"/>
                  <a:gd name="connsiteY7919" fmla="*/ 3206191 h 5227624"/>
                  <a:gd name="connsiteX7920" fmla="*/ 4347439 w 7573213"/>
                  <a:gd name="connsiteY7920" fmla="*/ 3205353 h 5227624"/>
                  <a:gd name="connsiteX7921" fmla="*/ 4348506 w 7573213"/>
                  <a:gd name="connsiteY7921" fmla="*/ 3204362 h 5227624"/>
                  <a:gd name="connsiteX7922" fmla="*/ 4349039 w 7573213"/>
                  <a:gd name="connsiteY7922" fmla="*/ 3200781 h 5227624"/>
                  <a:gd name="connsiteX7923" fmla="*/ 4349953 w 7573213"/>
                  <a:gd name="connsiteY7923" fmla="*/ 3197428 h 5227624"/>
                  <a:gd name="connsiteX7924" fmla="*/ 4350486 w 7573213"/>
                  <a:gd name="connsiteY7924" fmla="*/ 3199714 h 5227624"/>
                  <a:gd name="connsiteX7925" fmla="*/ 4350639 w 7573213"/>
                  <a:gd name="connsiteY7925" fmla="*/ 3201848 h 5227624"/>
                  <a:gd name="connsiteX7926" fmla="*/ 4348963 w 7573213"/>
                  <a:gd name="connsiteY7926" fmla="*/ 3208020 h 5227624"/>
                  <a:gd name="connsiteX7927" fmla="*/ 4349115 w 7573213"/>
                  <a:gd name="connsiteY7927" fmla="*/ 3212288 h 5227624"/>
                  <a:gd name="connsiteX7928" fmla="*/ 4347972 w 7573213"/>
                  <a:gd name="connsiteY7928" fmla="*/ 3215031 h 5227624"/>
                  <a:gd name="connsiteX7929" fmla="*/ 4348201 w 7573213"/>
                  <a:gd name="connsiteY7929" fmla="*/ 3218003 h 5227624"/>
                  <a:gd name="connsiteX7930" fmla="*/ 4348353 w 7573213"/>
                  <a:gd name="connsiteY7930" fmla="*/ 3221279 h 5227624"/>
                  <a:gd name="connsiteX7931" fmla="*/ 4353687 w 7573213"/>
                  <a:gd name="connsiteY7931" fmla="*/ 3218688 h 5227624"/>
                  <a:gd name="connsiteX7932" fmla="*/ 4355592 w 7573213"/>
                  <a:gd name="connsiteY7932" fmla="*/ 3216250 h 5227624"/>
                  <a:gd name="connsiteX7933" fmla="*/ 4356050 w 7573213"/>
                  <a:gd name="connsiteY7933" fmla="*/ 3213507 h 5227624"/>
                  <a:gd name="connsiteX7934" fmla="*/ 4357345 w 7573213"/>
                  <a:gd name="connsiteY7934" fmla="*/ 3210383 h 5227624"/>
                  <a:gd name="connsiteX7935" fmla="*/ 4357497 w 7573213"/>
                  <a:gd name="connsiteY7935" fmla="*/ 3212059 h 5227624"/>
                  <a:gd name="connsiteX7936" fmla="*/ 4356888 w 7573213"/>
                  <a:gd name="connsiteY7936" fmla="*/ 3214116 h 5227624"/>
                  <a:gd name="connsiteX7937" fmla="*/ 4357268 w 7573213"/>
                  <a:gd name="connsiteY7937" fmla="*/ 3216021 h 5227624"/>
                  <a:gd name="connsiteX7938" fmla="*/ 4357268 w 7573213"/>
                  <a:gd name="connsiteY7938" fmla="*/ 3218383 h 5227624"/>
                  <a:gd name="connsiteX7939" fmla="*/ 4359250 w 7573213"/>
                  <a:gd name="connsiteY7939" fmla="*/ 3224708 h 5227624"/>
                  <a:gd name="connsiteX7940" fmla="*/ 4364508 w 7573213"/>
                  <a:gd name="connsiteY7940" fmla="*/ 3223870 h 5227624"/>
                  <a:gd name="connsiteX7941" fmla="*/ 4368318 w 7573213"/>
                  <a:gd name="connsiteY7941" fmla="*/ 3224403 h 5227624"/>
                  <a:gd name="connsiteX7942" fmla="*/ 4370223 w 7573213"/>
                  <a:gd name="connsiteY7942" fmla="*/ 3222346 h 5227624"/>
                  <a:gd name="connsiteX7943" fmla="*/ 4374413 w 7573213"/>
                  <a:gd name="connsiteY7943" fmla="*/ 3216250 h 5227624"/>
                  <a:gd name="connsiteX7944" fmla="*/ 4374871 w 7573213"/>
                  <a:gd name="connsiteY7944" fmla="*/ 3213735 h 5227624"/>
                  <a:gd name="connsiteX7945" fmla="*/ 4375633 w 7573213"/>
                  <a:gd name="connsiteY7945" fmla="*/ 3218155 h 5227624"/>
                  <a:gd name="connsiteX7946" fmla="*/ 4373423 w 7573213"/>
                  <a:gd name="connsiteY7946" fmla="*/ 3222270 h 5227624"/>
                  <a:gd name="connsiteX7947" fmla="*/ 4373118 w 7573213"/>
                  <a:gd name="connsiteY7947" fmla="*/ 3227146 h 5227624"/>
                  <a:gd name="connsiteX7948" fmla="*/ 4375023 w 7573213"/>
                  <a:gd name="connsiteY7948" fmla="*/ 3228213 h 5227624"/>
                  <a:gd name="connsiteX7949" fmla="*/ 4376623 w 7573213"/>
                  <a:gd name="connsiteY7949" fmla="*/ 3228442 h 5227624"/>
                  <a:gd name="connsiteX7950" fmla="*/ 4383024 w 7573213"/>
                  <a:gd name="connsiteY7950" fmla="*/ 3223946 h 5227624"/>
                  <a:gd name="connsiteX7951" fmla="*/ 4387825 w 7573213"/>
                  <a:gd name="connsiteY7951" fmla="*/ 3218460 h 5227624"/>
                  <a:gd name="connsiteX7952" fmla="*/ 4389044 w 7573213"/>
                  <a:gd name="connsiteY7952" fmla="*/ 3214650 h 5227624"/>
                  <a:gd name="connsiteX7953" fmla="*/ 4391025 w 7573213"/>
                  <a:gd name="connsiteY7953" fmla="*/ 3210916 h 5227624"/>
                  <a:gd name="connsiteX7954" fmla="*/ 4400703 w 7573213"/>
                  <a:gd name="connsiteY7954" fmla="*/ 3207563 h 5227624"/>
                  <a:gd name="connsiteX7955" fmla="*/ 4401465 w 7573213"/>
                  <a:gd name="connsiteY7955" fmla="*/ 3206344 h 5227624"/>
                  <a:gd name="connsiteX7956" fmla="*/ 4401921 w 7573213"/>
                  <a:gd name="connsiteY7956" fmla="*/ 3204134 h 5227624"/>
                  <a:gd name="connsiteX7957" fmla="*/ 4403370 w 7573213"/>
                  <a:gd name="connsiteY7957" fmla="*/ 3203601 h 5227624"/>
                  <a:gd name="connsiteX7958" fmla="*/ 4405503 w 7573213"/>
                  <a:gd name="connsiteY7958" fmla="*/ 3204058 h 5227624"/>
                  <a:gd name="connsiteX7959" fmla="*/ 4411599 w 7573213"/>
                  <a:gd name="connsiteY7959" fmla="*/ 3201391 h 5227624"/>
                  <a:gd name="connsiteX7960" fmla="*/ 4412818 w 7573213"/>
                  <a:gd name="connsiteY7960" fmla="*/ 3200019 h 5227624"/>
                  <a:gd name="connsiteX7961" fmla="*/ 4409390 w 7573213"/>
                  <a:gd name="connsiteY7961" fmla="*/ 3195218 h 5227624"/>
                  <a:gd name="connsiteX7962" fmla="*/ 4409466 w 7573213"/>
                  <a:gd name="connsiteY7962" fmla="*/ 3192704 h 5227624"/>
                  <a:gd name="connsiteX7963" fmla="*/ 4407561 w 7573213"/>
                  <a:gd name="connsiteY7963" fmla="*/ 3187294 h 5227624"/>
                  <a:gd name="connsiteX7964" fmla="*/ 4408780 w 7573213"/>
                  <a:gd name="connsiteY7964" fmla="*/ 3186837 h 5227624"/>
                  <a:gd name="connsiteX7965" fmla="*/ 4409923 w 7573213"/>
                  <a:gd name="connsiteY7965" fmla="*/ 3187370 h 5227624"/>
                  <a:gd name="connsiteX7966" fmla="*/ 4410380 w 7573213"/>
                  <a:gd name="connsiteY7966" fmla="*/ 3191561 h 5227624"/>
                  <a:gd name="connsiteX7967" fmla="*/ 4411218 w 7573213"/>
                  <a:gd name="connsiteY7967" fmla="*/ 3194076 h 5227624"/>
                  <a:gd name="connsiteX7968" fmla="*/ 4414342 w 7573213"/>
                  <a:gd name="connsiteY7968" fmla="*/ 3197048 h 5227624"/>
                  <a:gd name="connsiteX7969" fmla="*/ 4416933 w 7573213"/>
                  <a:gd name="connsiteY7969" fmla="*/ 3197657 h 5227624"/>
                  <a:gd name="connsiteX7970" fmla="*/ 4419905 w 7573213"/>
                  <a:gd name="connsiteY7970" fmla="*/ 3197276 h 5227624"/>
                  <a:gd name="connsiteX7971" fmla="*/ 4424401 w 7573213"/>
                  <a:gd name="connsiteY7971" fmla="*/ 3195371 h 5227624"/>
                  <a:gd name="connsiteX7972" fmla="*/ 4429887 w 7573213"/>
                  <a:gd name="connsiteY7972" fmla="*/ 3189580 h 5227624"/>
                  <a:gd name="connsiteX7973" fmla="*/ 4431640 w 7573213"/>
                  <a:gd name="connsiteY7973" fmla="*/ 3186913 h 5227624"/>
                  <a:gd name="connsiteX7974" fmla="*/ 4433468 w 7573213"/>
                  <a:gd name="connsiteY7974" fmla="*/ 3181274 h 5227624"/>
                  <a:gd name="connsiteX7975" fmla="*/ 4435450 w 7573213"/>
                  <a:gd name="connsiteY7975" fmla="*/ 3176931 h 5227624"/>
                  <a:gd name="connsiteX7976" fmla="*/ 4433240 w 7573213"/>
                  <a:gd name="connsiteY7976" fmla="*/ 3170149 h 5227624"/>
                  <a:gd name="connsiteX7977" fmla="*/ 4435526 w 7573213"/>
                  <a:gd name="connsiteY7977" fmla="*/ 3166110 h 5227624"/>
                  <a:gd name="connsiteX7978" fmla="*/ 4434231 w 7573213"/>
                  <a:gd name="connsiteY7978" fmla="*/ 3164586 h 5227624"/>
                  <a:gd name="connsiteX7979" fmla="*/ 4433240 w 7573213"/>
                  <a:gd name="connsiteY7979" fmla="*/ 3162300 h 5227624"/>
                  <a:gd name="connsiteX7980" fmla="*/ 4437812 w 7573213"/>
                  <a:gd name="connsiteY7980" fmla="*/ 3165577 h 5227624"/>
                  <a:gd name="connsiteX7981" fmla="*/ 4441851 w 7573213"/>
                  <a:gd name="connsiteY7981" fmla="*/ 3169996 h 5227624"/>
                  <a:gd name="connsiteX7982" fmla="*/ 4442841 w 7573213"/>
                  <a:gd name="connsiteY7982" fmla="*/ 3171597 h 5227624"/>
                  <a:gd name="connsiteX7983" fmla="*/ 4446803 w 7573213"/>
                  <a:gd name="connsiteY7983" fmla="*/ 3174340 h 5227624"/>
                  <a:gd name="connsiteX7984" fmla="*/ 4445965 w 7573213"/>
                  <a:gd name="connsiteY7984" fmla="*/ 3175711 h 5227624"/>
                  <a:gd name="connsiteX7985" fmla="*/ 4447185 w 7573213"/>
                  <a:gd name="connsiteY7985" fmla="*/ 3182341 h 5227624"/>
                  <a:gd name="connsiteX7986" fmla="*/ 4449395 w 7573213"/>
                  <a:gd name="connsiteY7986" fmla="*/ 3188284 h 5227624"/>
                  <a:gd name="connsiteX7987" fmla="*/ 4451833 w 7573213"/>
                  <a:gd name="connsiteY7987" fmla="*/ 3191104 h 5227624"/>
                  <a:gd name="connsiteX7988" fmla="*/ 4453585 w 7573213"/>
                  <a:gd name="connsiteY7988" fmla="*/ 3196971 h 5227624"/>
                  <a:gd name="connsiteX7989" fmla="*/ 4458538 w 7573213"/>
                  <a:gd name="connsiteY7989" fmla="*/ 3196895 h 5227624"/>
                  <a:gd name="connsiteX7990" fmla="*/ 4463034 w 7573213"/>
                  <a:gd name="connsiteY7990" fmla="*/ 3196362 h 5227624"/>
                  <a:gd name="connsiteX7991" fmla="*/ 4464863 w 7573213"/>
                  <a:gd name="connsiteY7991" fmla="*/ 3195828 h 5227624"/>
                  <a:gd name="connsiteX7992" fmla="*/ 4467149 w 7573213"/>
                  <a:gd name="connsiteY7992" fmla="*/ 3195143 h 5227624"/>
                  <a:gd name="connsiteX7993" fmla="*/ 4464711 w 7573213"/>
                  <a:gd name="connsiteY7993" fmla="*/ 3197048 h 5227624"/>
                  <a:gd name="connsiteX7994" fmla="*/ 4463568 w 7573213"/>
                  <a:gd name="connsiteY7994" fmla="*/ 3199562 h 5227624"/>
                  <a:gd name="connsiteX7995" fmla="*/ 4463872 w 7573213"/>
                  <a:gd name="connsiteY7995" fmla="*/ 3207563 h 5227624"/>
                  <a:gd name="connsiteX7996" fmla="*/ 4462577 w 7573213"/>
                  <a:gd name="connsiteY7996" fmla="*/ 3211906 h 5227624"/>
                  <a:gd name="connsiteX7997" fmla="*/ 4461663 w 7573213"/>
                  <a:gd name="connsiteY7997" fmla="*/ 3216783 h 5227624"/>
                  <a:gd name="connsiteX7998" fmla="*/ 4466540 w 7573213"/>
                  <a:gd name="connsiteY7998" fmla="*/ 3222422 h 5227624"/>
                  <a:gd name="connsiteX7999" fmla="*/ 4468978 w 7573213"/>
                  <a:gd name="connsiteY7999" fmla="*/ 3239948 h 5227624"/>
                  <a:gd name="connsiteX8000" fmla="*/ 4467835 w 7573213"/>
                  <a:gd name="connsiteY8000" fmla="*/ 3244748 h 5227624"/>
                  <a:gd name="connsiteX8001" fmla="*/ 4469968 w 7573213"/>
                  <a:gd name="connsiteY8001" fmla="*/ 3249625 h 5227624"/>
                  <a:gd name="connsiteX8002" fmla="*/ 4470426 w 7573213"/>
                  <a:gd name="connsiteY8002" fmla="*/ 3262351 h 5227624"/>
                  <a:gd name="connsiteX8003" fmla="*/ 4472711 w 7573213"/>
                  <a:gd name="connsiteY8003" fmla="*/ 3267075 h 5227624"/>
                  <a:gd name="connsiteX8004" fmla="*/ 4475302 w 7573213"/>
                  <a:gd name="connsiteY8004" fmla="*/ 3266085 h 5227624"/>
                  <a:gd name="connsiteX8005" fmla="*/ 4478426 w 7573213"/>
                  <a:gd name="connsiteY8005" fmla="*/ 3270428 h 5227624"/>
                  <a:gd name="connsiteX8006" fmla="*/ 4474998 w 7573213"/>
                  <a:gd name="connsiteY8006" fmla="*/ 3268752 h 5227624"/>
                  <a:gd name="connsiteX8007" fmla="*/ 4474236 w 7573213"/>
                  <a:gd name="connsiteY8007" fmla="*/ 3270428 h 5227624"/>
                  <a:gd name="connsiteX8008" fmla="*/ 4476827 w 7573213"/>
                  <a:gd name="connsiteY8008" fmla="*/ 3277972 h 5227624"/>
                  <a:gd name="connsiteX8009" fmla="*/ 4477741 w 7573213"/>
                  <a:gd name="connsiteY8009" fmla="*/ 3282925 h 5227624"/>
                  <a:gd name="connsiteX8010" fmla="*/ 4481627 w 7573213"/>
                  <a:gd name="connsiteY8010" fmla="*/ 3289707 h 5227624"/>
                  <a:gd name="connsiteX8011" fmla="*/ 4480560 w 7573213"/>
                  <a:gd name="connsiteY8011" fmla="*/ 3296565 h 5227624"/>
                  <a:gd name="connsiteX8012" fmla="*/ 4481551 w 7573213"/>
                  <a:gd name="connsiteY8012" fmla="*/ 3299993 h 5227624"/>
                  <a:gd name="connsiteX8013" fmla="*/ 4482008 w 7573213"/>
                  <a:gd name="connsiteY8013" fmla="*/ 3307232 h 5227624"/>
                  <a:gd name="connsiteX8014" fmla="*/ 4483532 w 7573213"/>
                  <a:gd name="connsiteY8014" fmla="*/ 3309823 h 5227624"/>
                  <a:gd name="connsiteX8015" fmla="*/ 4485513 w 7573213"/>
                  <a:gd name="connsiteY8015" fmla="*/ 3296793 h 5227624"/>
                  <a:gd name="connsiteX8016" fmla="*/ 4486961 w 7573213"/>
                  <a:gd name="connsiteY8016" fmla="*/ 3298546 h 5227624"/>
                  <a:gd name="connsiteX8017" fmla="*/ 4487418 w 7573213"/>
                  <a:gd name="connsiteY8017" fmla="*/ 3302280 h 5227624"/>
                  <a:gd name="connsiteX8018" fmla="*/ 4487266 w 7573213"/>
                  <a:gd name="connsiteY8018" fmla="*/ 3306471 h 5227624"/>
                  <a:gd name="connsiteX8019" fmla="*/ 4494048 w 7573213"/>
                  <a:gd name="connsiteY8019" fmla="*/ 3316224 h 5227624"/>
                  <a:gd name="connsiteX8020" fmla="*/ 4496638 w 7573213"/>
                  <a:gd name="connsiteY8020" fmla="*/ 3323616 h 5227624"/>
                  <a:gd name="connsiteX8021" fmla="*/ 4500067 w 7573213"/>
                  <a:gd name="connsiteY8021" fmla="*/ 3328797 h 5227624"/>
                  <a:gd name="connsiteX8022" fmla="*/ 4500830 w 7573213"/>
                  <a:gd name="connsiteY8022" fmla="*/ 3335655 h 5227624"/>
                  <a:gd name="connsiteX8023" fmla="*/ 4502430 w 7573213"/>
                  <a:gd name="connsiteY8023" fmla="*/ 3340989 h 5227624"/>
                  <a:gd name="connsiteX8024" fmla="*/ 4502353 w 7573213"/>
                  <a:gd name="connsiteY8024" fmla="*/ 3344037 h 5227624"/>
                  <a:gd name="connsiteX8025" fmla="*/ 4503420 w 7573213"/>
                  <a:gd name="connsiteY8025" fmla="*/ 3348228 h 5227624"/>
                  <a:gd name="connsiteX8026" fmla="*/ 4503497 w 7573213"/>
                  <a:gd name="connsiteY8026" fmla="*/ 3353029 h 5227624"/>
                  <a:gd name="connsiteX8027" fmla="*/ 4501972 w 7573213"/>
                  <a:gd name="connsiteY8027" fmla="*/ 3356915 h 5227624"/>
                  <a:gd name="connsiteX8028" fmla="*/ 4504030 w 7573213"/>
                  <a:gd name="connsiteY8028" fmla="*/ 3360496 h 5227624"/>
                  <a:gd name="connsiteX8029" fmla="*/ 4501744 w 7573213"/>
                  <a:gd name="connsiteY8029" fmla="*/ 3362401 h 5227624"/>
                  <a:gd name="connsiteX8030" fmla="*/ 4501058 w 7573213"/>
                  <a:gd name="connsiteY8030" fmla="*/ 3364535 h 5227624"/>
                  <a:gd name="connsiteX8031" fmla="*/ 4502201 w 7573213"/>
                  <a:gd name="connsiteY8031" fmla="*/ 3365297 h 5227624"/>
                  <a:gd name="connsiteX8032" fmla="*/ 4504716 w 7573213"/>
                  <a:gd name="connsiteY8032" fmla="*/ 3365297 h 5227624"/>
                  <a:gd name="connsiteX8033" fmla="*/ 4503497 w 7573213"/>
                  <a:gd name="connsiteY8033" fmla="*/ 3369107 h 5227624"/>
                  <a:gd name="connsiteX8034" fmla="*/ 4504335 w 7573213"/>
                  <a:gd name="connsiteY8034" fmla="*/ 3372231 h 5227624"/>
                  <a:gd name="connsiteX8035" fmla="*/ 4504487 w 7573213"/>
                  <a:gd name="connsiteY8035" fmla="*/ 3375736 h 5227624"/>
                  <a:gd name="connsiteX8036" fmla="*/ 4502735 w 7573213"/>
                  <a:gd name="connsiteY8036" fmla="*/ 3377565 h 5227624"/>
                  <a:gd name="connsiteX8037" fmla="*/ 4502506 w 7573213"/>
                  <a:gd name="connsiteY8037" fmla="*/ 3379165 h 5227624"/>
                  <a:gd name="connsiteX8038" fmla="*/ 4501972 w 7573213"/>
                  <a:gd name="connsiteY8038" fmla="*/ 3381833 h 5227624"/>
                  <a:gd name="connsiteX8039" fmla="*/ 4502430 w 7573213"/>
                  <a:gd name="connsiteY8039" fmla="*/ 3384271 h 5227624"/>
                  <a:gd name="connsiteX8040" fmla="*/ 4504640 w 7573213"/>
                  <a:gd name="connsiteY8040" fmla="*/ 3385033 h 5227624"/>
                  <a:gd name="connsiteX8041" fmla="*/ 4508983 w 7573213"/>
                  <a:gd name="connsiteY8041" fmla="*/ 3382671 h 5227624"/>
                  <a:gd name="connsiteX8042" fmla="*/ 4510278 w 7573213"/>
                  <a:gd name="connsiteY8042" fmla="*/ 3384195 h 5227624"/>
                  <a:gd name="connsiteX8043" fmla="*/ 4511726 w 7573213"/>
                  <a:gd name="connsiteY8043" fmla="*/ 3384957 h 5227624"/>
                  <a:gd name="connsiteX8044" fmla="*/ 4508373 w 7573213"/>
                  <a:gd name="connsiteY8044" fmla="*/ 3387090 h 5227624"/>
                  <a:gd name="connsiteX8045" fmla="*/ 4506468 w 7573213"/>
                  <a:gd name="connsiteY8045" fmla="*/ 3389986 h 5227624"/>
                  <a:gd name="connsiteX8046" fmla="*/ 4506696 w 7573213"/>
                  <a:gd name="connsiteY8046" fmla="*/ 3392729 h 5227624"/>
                  <a:gd name="connsiteX8047" fmla="*/ 4506163 w 7573213"/>
                  <a:gd name="connsiteY8047" fmla="*/ 3396006 h 5227624"/>
                  <a:gd name="connsiteX8048" fmla="*/ 4506011 w 7573213"/>
                  <a:gd name="connsiteY8048" fmla="*/ 3400120 h 5227624"/>
                  <a:gd name="connsiteX8049" fmla="*/ 4506621 w 7573213"/>
                  <a:gd name="connsiteY8049" fmla="*/ 3403626 h 5227624"/>
                  <a:gd name="connsiteX8050" fmla="*/ 4504182 w 7573213"/>
                  <a:gd name="connsiteY8050" fmla="*/ 3407740 h 5227624"/>
                  <a:gd name="connsiteX8051" fmla="*/ 4503953 w 7573213"/>
                  <a:gd name="connsiteY8051" fmla="*/ 3413455 h 5227624"/>
                  <a:gd name="connsiteX8052" fmla="*/ 4500981 w 7573213"/>
                  <a:gd name="connsiteY8052" fmla="*/ 3418180 h 5227624"/>
                  <a:gd name="connsiteX8053" fmla="*/ 4498467 w 7573213"/>
                  <a:gd name="connsiteY8053" fmla="*/ 3422980 h 5227624"/>
                  <a:gd name="connsiteX8054" fmla="*/ 4497171 w 7573213"/>
                  <a:gd name="connsiteY8054" fmla="*/ 3423895 h 5227624"/>
                  <a:gd name="connsiteX8055" fmla="*/ 4495724 w 7573213"/>
                  <a:gd name="connsiteY8055" fmla="*/ 3425495 h 5227624"/>
                  <a:gd name="connsiteX8056" fmla="*/ 4498010 w 7573213"/>
                  <a:gd name="connsiteY8056" fmla="*/ 3438068 h 5227624"/>
                  <a:gd name="connsiteX8057" fmla="*/ 4497020 w 7573213"/>
                  <a:gd name="connsiteY8057" fmla="*/ 3444698 h 5227624"/>
                  <a:gd name="connsiteX8058" fmla="*/ 4498010 w 7573213"/>
                  <a:gd name="connsiteY8058" fmla="*/ 3447593 h 5227624"/>
                  <a:gd name="connsiteX8059" fmla="*/ 4499534 w 7573213"/>
                  <a:gd name="connsiteY8059" fmla="*/ 3450413 h 5227624"/>
                  <a:gd name="connsiteX8060" fmla="*/ 4503268 w 7573213"/>
                  <a:gd name="connsiteY8060" fmla="*/ 3444773 h 5227624"/>
                  <a:gd name="connsiteX8061" fmla="*/ 4504944 w 7573213"/>
                  <a:gd name="connsiteY8061" fmla="*/ 3444392 h 5227624"/>
                  <a:gd name="connsiteX8062" fmla="*/ 4499534 w 7573213"/>
                  <a:gd name="connsiteY8062" fmla="*/ 3458033 h 5227624"/>
                  <a:gd name="connsiteX8063" fmla="*/ 4496867 w 7573213"/>
                  <a:gd name="connsiteY8063" fmla="*/ 3468700 h 5227624"/>
                  <a:gd name="connsiteX8064" fmla="*/ 4494962 w 7573213"/>
                  <a:gd name="connsiteY8064" fmla="*/ 3471368 h 5227624"/>
                  <a:gd name="connsiteX8065" fmla="*/ 4492143 w 7573213"/>
                  <a:gd name="connsiteY8065" fmla="*/ 3479216 h 5227624"/>
                  <a:gd name="connsiteX8066" fmla="*/ 4490390 w 7573213"/>
                  <a:gd name="connsiteY8066" fmla="*/ 3491637 h 5227624"/>
                  <a:gd name="connsiteX8067" fmla="*/ 4487113 w 7573213"/>
                  <a:gd name="connsiteY8067" fmla="*/ 3499485 h 5227624"/>
                  <a:gd name="connsiteX8068" fmla="*/ 4486580 w 7573213"/>
                  <a:gd name="connsiteY8068" fmla="*/ 3508096 h 5227624"/>
                  <a:gd name="connsiteX8069" fmla="*/ 4486961 w 7573213"/>
                  <a:gd name="connsiteY8069" fmla="*/ 3512744 h 5227624"/>
                  <a:gd name="connsiteX8070" fmla="*/ 4489551 w 7573213"/>
                  <a:gd name="connsiteY8070" fmla="*/ 3520364 h 5227624"/>
                  <a:gd name="connsiteX8071" fmla="*/ 4491761 w 7573213"/>
                  <a:gd name="connsiteY8071" fmla="*/ 3521888 h 5227624"/>
                  <a:gd name="connsiteX8072" fmla="*/ 4494048 w 7573213"/>
                  <a:gd name="connsiteY8072" fmla="*/ 3522269 h 5227624"/>
                  <a:gd name="connsiteX8073" fmla="*/ 4496105 w 7573213"/>
                  <a:gd name="connsiteY8073" fmla="*/ 3519602 h 5227624"/>
                  <a:gd name="connsiteX8074" fmla="*/ 4497096 w 7573213"/>
                  <a:gd name="connsiteY8074" fmla="*/ 3516859 h 5227624"/>
                  <a:gd name="connsiteX8075" fmla="*/ 4500220 w 7573213"/>
                  <a:gd name="connsiteY8075" fmla="*/ 3515792 h 5227624"/>
                  <a:gd name="connsiteX8076" fmla="*/ 4502430 w 7573213"/>
                  <a:gd name="connsiteY8076" fmla="*/ 3517316 h 5227624"/>
                  <a:gd name="connsiteX8077" fmla="*/ 4505020 w 7573213"/>
                  <a:gd name="connsiteY8077" fmla="*/ 3519221 h 5227624"/>
                  <a:gd name="connsiteX8078" fmla="*/ 4508297 w 7573213"/>
                  <a:gd name="connsiteY8078" fmla="*/ 3526765 h 5227624"/>
                  <a:gd name="connsiteX8079" fmla="*/ 4511573 w 7573213"/>
                  <a:gd name="connsiteY8079" fmla="*/ 3528212 h 5227624"/>
                  <a:gd name="connsiteX8080" fmla="*/ 4515460 w 7573213"/>
                  <a:gd name="connsiteY8080" fmla="*/ 3530575 h 5227624"/>
                  <a:gd name="connsiteX8081" fmla="*/ 4518508 w 7573213"/>
                  <a:gd name="connsiteY8081" fmla="*/ 3533470 h 5227624"/>
                  <a:gd name="connsiteX8082" fmla="*/ 4518126 w 7573213"/>
                  <a:gd name="connsiteY8082" fmla="*/ 3538195 h 5227624"/>
                  <a:gd name="connsiteX8083" fmla="*/ 4519498 w 7573213"/>
                  <a:gd name="connsiteY8083" fmla="*/ 3539948 h 5227624"/>
                  <a:gd name="connsiteX8084" fmla="*/ 4523613 w 7573213"/>
                  <a:gd name="connsiteY8084" fmla="*/ 3539948 h 5227624"/>
                  <a:gd name="connsiteX8085" fmla="*/ 4526737 w 7573213"/>
                  <a:gd name="connsiteY8085" fmla="*/ 3543833 h 5227624"/>
                  <a:gd name="connsiteX8086" fmla="*/ 4528109 w 7573213"/>
                  <a:gd name="connsiteY8086" fmla="*/ 3546043 h 5227624"/>
                  <a:gd name="connsiteX8087" fmla="*/ 4530395 w 7573213"/>
                  <a:gd name="connsiteY8087" fmla="*/ 3553358 h 5227624"/>
                  <a:gd name="connsiteX8088" fmla="*/ 4533366 w 7573213"/>
                  <a:gd name="connsiteY8088" fmla="*/ 3554806 h 5227624"/>
                  <a:gd name="connsiteX8089" fmla="*/ 4537025 w 7573213"/>
                  <a:gd name="connsiteY8089" fmla="*/ 3554959 h 5227624"/>
                  <a:gd name="connsiteX8090" fmla="*/ 4539615 w 7573213"/>
                  <a:gd name="connsiteY8090" fmla="*/ 3553968 h 5227624"/>
                  <a:gd name="connsiteX8091" fmla="*/ 4537939 w 7573213"/>
                  <a:gd name="connsiteY8091" fmla="*/ 3559302 h 5227624"/>
                  <a:gd name="connsiteX8092" fmla="*/ 4539844 w 7573213"/>
                  <a:gd name="connsiteY8092" fmla="*/ 3561741 h 5227624"/>
                  <a:gd name="connsiteX8093" fmla="*/ 4542358 w 7573213"/>
                  <a:gd name="connsiteY8093" fmla="*/ 3561893 h 5227624"/>
                  <a:gd name="connsiteX8094" fmla="*/ 4544416 w 7573213"/>
                  <a:gd name="connsiteY8094" fmla="*/ 3563646 h 5227624"/>
                  <a:gd name="connsiteX8095" fmla="*/ 4543502 w 7573213"/>
                  <a:gd name="connsiteY8095" fmla="*/ 3572485 h 5227624"/>
                  <a:gd name="connsiteX8096" fmla="*/ 4550131 w 7573213"/>
                  <a:gd name="connsiteY8096" fmla="*/ 3577362 h 5227624"/>
                  <a:gd name="connsiteX8097" fmla="*/ 4559885 w 7573213"/>
                  <a:gd name="connsiteY8097" fmla="*/ 3589172 h 5227624"/>
                  <a:gd name="connsiteX8098" fmla="*/ 4561408 w 7573213"/>
                  <a:gd name="connsiteY8098" fmla="*/ 3593745 h 5227624"/>
                  <a:gd name="connsiteX8099" fmla="*/ 4565447 w 7573213"/>
                  <a:gd name="connsiteY8099" fmla="*/ 3599231 h 5227624"/>
                  <a:gd name="connsiteX8100" fmla="*/ 4568571 w 7573213"/>
                  <a:gd name="connsiteY8100" fmla="*/ 3606851 h 5227624"/>
                  <a:gd name="connsiteX8101" fmla="*/ 4569714 w 7573213"/>
                  <a:gd name="connsiteY8101" fmla="*/ 3614776 h 5227624"/>
                  <a:gd name="connsiteX8102" fmla="*/ 4568952 w 7573213"/>
                  <a:gd name="connsiteY8102" fmla="*/ 3622091 h 5227624"/>
                  <a:gd name="connsiteX8103" fmla="*/ 4573600 w 7573213"/>
                  <a:gd name="connsiteY8103" fmla="*/ 3642970 h 5227624"/>
                  <a:gd name="connsiteX8104" fmla="*/ 4579086 w 7573213"/>
                  <a:gd name="connsiteY8104" fmla="*/ 3658133 h 5227624"/>
                  <a:gd name="connsiteX8105" fmla="*/ 4579086 w 7573213"/>
                  <a:gd name="connsiteY8105" fmla="*/ 3668802 h 5227624"/>
                  <a:gd name="connsiteX8106" fmla="*/ 4580840 w 7573213"/>
                  <a:gd name="connsiteY8106" fmla="*/ 3674517 h 5227624"/>
                  <a:gd name="connsiteX8107" fmla="*/ 4584726 w 7573213"/>
                  <a:gd name="connsiteY8107" fmla="*/ 3679470 h 5227624"/>
                  <a:gd name="connsiteX8108" fmla="*/ 4586097 w 7573213"/>
                  <a:gd name="connsiteY8108" fmla="*/ 3682289 h 5227624"/>
                  <a:gd name="connsiteX8109" fmla="*/ 4584573 w 7573213"/>
                  <a:gd name="connsiteY8109" fmla="*/ 3683127 h 5227624"/>
                  <a:gd name="connsiteX8110" fmla="*/ 4582973 w 7573213"/>
                  <a:gd name="connsiteY8110" fmla="*/ 3684499 h 5227624"/>
                  <a:gd name="connsiteX8111" fmla="*/ 4585564 w 7573213"/>
                  <a:gd name="connsiteY8111" fmla="*/ 3688385 h 5227624"/>
                  <a:gd name="connsiteX8112" fmla="*/ 4588231 w 7573213"/>
                  <a:gd name="connsiteY8112" fmla="*/ 3691738 h 5227624"/>
                  <a:gd name="connsiteX8113" fmla="*/ 4594937 w 7573213"/>
                  <a:gd name="connsiteY8113" fmla="*/ 3697605 h 5227624"/>
                  <a:gd name="connsiteX8114" fmla="*/ 4598518 w 7573213"/>
                  <a:gd name="connsiteY8114" fmla="*/ 3703472 h 5227624"/>
                  <a:gd name="connsiteX8115" fmla="*/ 4605605 w 7573213"/>
                  <a:gd name="connsiteY8115" fmla="*/ 3711855 h 5227624"/>
                  <a:gd name="connsiteX8116" fmla="*/ 4606823 w 7573213"/>
                  <a:gd name="connsiteY8116" fmla="*/ 3716122 h 5227624"/>
                  <a:gd name="connsiteX8117" fmla="*/ 4607738 w 7573213"/>
                  <a:gd name="connsiteY8117" fmla="*/ 3721227 h 5227624"/>
                  <a:gd name="connsiteX8118" fmla="*/ 4605452 w 7573213"/>
                  <a:gd name="connsiteY8118" fmla="*/ 3726028 h 5227624"/>
                  <a:gd name="connsiteX8119" fmla="*/ 4607661 w 7573213"/>
                  <a:gd name="connsiteY8119" fmla="*/ 3727780 h 5227624"/>
                  <a:gd name="connsiteX8120" fmla="*/ 4609795 w 7573213"/>
                  <a:gd name="connsiteY8120" fmla="*/ 3728771 h 5227624"/>
                  <a:gd name="connsiteX8121" fmla="*/ 4614139 w 7573213"/>
                  <a:gd name="connsiteY8121" fmla="*/ 3733800 h 5227624"/>
                  <a:gd name="connsiteX8122" fmla="*/ 4624350 w 7573213"/>
                  <a:gd name="connsiteY8122" fmla="*/ 3737991 h 5227624"/>
                  <a:gd name="connsiteX8123" fmla="*/ 4628541 w 7573213"/>
                  <a:gd name="connsiteY8123" fmla="*/ 3742792 h 5227624"/>
                  <a:gd name="connsiteX8124" fmla="*/ 4638446 w 7573213"/>
                  <a:gd name="connsiteY8124" fmla="*/ 3750488 h 5227624"/>
                  <a:gd name="connsiteX8125" fmla="*/ 4654068 w 7573213"/>
                  <a:gd name="connsiteY8125" fmla="*/ 3758337 h 5227624"/>
                  <a:gd name="connsiteX8126" fmla="*/ 4661001 w 7573213"/>
                  <a:gd name="connsiteY8126" fmla="*/ 3765576 h 5227624"/>
                  <a:gd name="connsiteX8127" fmla="*/ 4667555 w 7573213"/>
                  <a:gd name="connsiteY8127" fmla="*/ 3768014 h 5227624"/>
                  <a:gd name="connsiteX8128" fmla="*/ 4685310 w 7573213"/>
                  <a:gd name="connsiteY8128" fmla="*/ 3777463 h 5227624"/>
                  <a:gd name="connsiteX8129" fmla="*/ 4687062 w 7573213"/>
                  <a:gd name="connsiteY8129" fmla="*/ 3779292 h 5227624"/>
                  <a:gd name="connsiteX8130" fmla="*/ 4688053 w 7573213"/>
                  <a:gd name="connsiteY8130" fmla="*/ 3781958 h 5227624"/>
                  <a:gd name="connsiteX8131" fmla="*/ 4690110 w 7573213"/>
                  <a:gd name="connsiteY8131" fmla="*/ 3785768 h 5227624"/>
                  <a:gd name="connsiteX8132" fmla="*/ 4692853 w 7573213"/>
                  <a:gd name="connsiteY8132" fmla="*/ 3785616 h 5227624"/>
                  <a:gd name="connsiteX8133" fmla="*/ 4698416 w 7573213"/>
                  <a:gd name="connsiteY8133" fmla="*/ 3781120 h 5227624"/>
                  <a:gd name="connsiteX8134" fmla="*/ 4703216 w 7573213"/>
                  <a:gd name="connsiteY8134" fmla="*/ 3780130 h 5227624"/>
                  <a:gd name="connsiteX8135" fmla="*/ 4706950 w 7573213"/>
                  <a:gd name="connsiteY8135" fmla="*/ 3781273 h 5227624"/>
                  <a:gd name="connsiteX8136" fmla="*/ 4709998 w 7573213"/>
                  <a:gd name="connsiteY8136" fmla="*/ 3780968 h 5227624"/>
                  <a:gd name="connsiteX8137" fmla="*/ 4709998 w 7573213"/>
                  <a:gd name="connsiteY8137" fmla="*/ 3777310 h 5227624"/>
                  <a:gd name="connsiteX8138" fmla="*/ 4709541 w 7573213"/>
                  <a:gd name="connsiteY8138" fmla="*/ 3774415 h 5227624"/>
                  <a:gd name="connsiteX8139" fmla="*/ 4710913 w 7573213"/>
                  <a:gd name="connsiteY8139" fmla="*/ 3776168 h 5227624"/>
                  <a:gd name="connsiteX8140" fmla="*/ 4713199 w 7573213"/>
                  <a:gd name="connsiteY8140" fmla="*/ 3778073 h 5227624"/>
                  <a:gd name="connsiteX8141" fmla="*/ 4714190 w 7573213"/>
                  <a:gd name="connsiteY8141" fmla="*/ 3779672 h 5227624"/>
                  <a:gd name="connsiteX8142" fmla="*/ 4713961 w 7573213"/>
                  <a:gd name="connsiteY8142" fmla="*/ 3781273 h 5227624"/>
                  <a:gd name="connsiteX8143" fmla="*/ 4714799 w 7573213"/>
                  <a:gd name="connsiteY8143" fmla="*/ 3782568 h 5227624"/>
                  <a:gd name="connsiteX8144" fmla="*/ 4717085 w 7573213"/>
                  <a:gd name="connsiteY8144" fmla="*/ 3784397 h 5227624"/>
                  <a:gd name="connsiteX8145" fmla="*/ 4719981 w 7573213"/>
                  <a:gd name="connsiteY8145" fmla="*/ 3783482 h 5227624"/>
                  <a:gd name="connsiteX8146" fmla="*/ 4721123 w 7573213"/>
                  <a:gd name="connsiteY8146" fmla="*/ 3782492 h 5227624"/>
                  <a:gd name="connsiteX8147" fmla="*/ 4721505 w 7573213"/>
                  <a:gd name="connsiteY8147" fmla="*/ 3779978 h 5227624"/>
                  <a:gd name="connsiteX8148" fmla="*/ 4718762 w 7573213"/>
                  <a:gd name="connsiteY8148" fmla="*/ 3770681 h 5227624"/>
                  <a:gd name="connsiteX8149" fmla="*/ 4709008 w 7573213"/>
                  <a:gd name="connsiteY8149" fmla="*/ 3750031 h 5227624"/>
                  <a:gd name="connsiteX8150" fmla="*/ 4703750 w 7573213"/>
                  <a:gd name="connsiteY8150" fmla="*/ 3740506 h 5227624"/>
                  <a:gd name="connsiteX8151" fmla="*/ 4702988 w 7573213"/>
                  <a:gd name="connsiteY8151" fmla="*/ 3737762 h 5227624"/>
                  <a:gd name="connsiteX8152" fmla="*/ 4692396 w 7573213"/>
                  <a:gd name="connsiteY8152" fmla="*/ 3730295 h 5227624"/>
                  <a:gd name="connsiteX8153" fmla="*/ 4690339 w 7573213"/>
                  <a:gd name="connsiteY8153" fmla="*/ 3727933 h 5227624"/>
                  <a:gd name="connsiteX8154" fmla="*/ 4688586 w 7573213"/>
                  <a:gd name="connsiteY8154" fmla="*/ 3724199 h 5227624"/>
                  <a:gd name="connsiteX8155" fmla="*/ 4688738 w 7573213"/>
                  <a:gd name="connsiteY8155" fmla="*/ 3711550 h 5227624"/>
                  <a:gd name="connsiteX8156" fmla="*/ 4688205 w 7573213"/>
                  <a:gd name="connsiteY8156" fmla="*/ 3707054 h 5227624"/>
                  <a:gd name="connsiteX8157" fmla="*/ 4689120 w 7573213"/>
                  <a:gd name="connsiteY8157" fmla="*/ 3701644 h 5227624"/>
                  <a:gd name="connsiteX8158" fmla="*/ 4685995 w 7573213"/>
                  <a:gd name="connsiteY8158" fmla="*/ 3695852 h 5227624"/>
                  <a:gd name="connsiteX8159" fmla="*/ 4685538 w 7573213"/>
                  <a:gd name="connsiteY8159" fmla="*/ 3692042 h 5227624"/>
                  <a:gd name="connsiteX8160" fmla="*/ 4687824 w 7573213"/>
                  <a:gd name="connsiteY8160" fmla="*/ 3684118 h 5227624"/>
                  <a:gd name="connsiteX8161" fmla="*/ 4689729 w 7573213"/>
                  <a:gd name="connsiteY8161" fmla="*/ 3668116 h 5227624"/>
                  <a:gd name="connsiteX8162" fmla="*/ 4689120 w 7573213"/>
                  <a:gd name="connsiteY8162" fmla="*/ 3657448 h 5227624"/>
                  <a:gd name="connsiteX8163" fmla="*/ 4687671 w 7573213"/>
                  <a:gd name="connsiteY8163" fmla="*/ 3650513 h 5227624"/>
                  <a:gd name="connsiteX8164" fmla="*/ 4679137 w 7573213"/>
                  <a:gd name="connsiteY8164" fmla="*/ 3634664 h 5227624"/>
                  <a:gd name="connsiteX8165" fmla="*/ 4675327 w 7573213"/>
                  <a:gd name="connsiteY8165" fmla="*/ 3629025 h 5227624"/>
                  <a:gd name="connsiteX8166" fmla="*/ 4670908 w 7573213"/>
                  <a:gd name="connsiteY8166" fmla="*/ 3624529 h 5227624"/>
                  <a:gd name="connsiteX8167" fmla="*/ 4667631 w 7573213"/>
                  <a:gd name="connsiteY8167" fmla="*/ 3623082 h 5227624"/>
                  <a:gd name="connsiteX8168" fmla="*/ 4663440 w 7573213"/>
                  <a:gd name="connsiteY8168" fmla="*/ 3619881 h 5227624"/>
                  <a:gd name="connsiteX8169" fmla="*/ 4653534 w 7573213"/>
                  <a:gd name="connsiteY8169" fmla="*/ 3611499 h 5227624"/>
                  <a:gd name="connsiteX8170" fmla="*/ 4645990 w 7573213"/>
                  <a:gd name="connsiteY8170" fmla="*/ 3599612 h 5227624"/>
                  <a:gd name="connsiteX8171" fmla="*/ 4643400 w 7573213"/>
                  <a:gd name="connsiteY8171" fmla="*/ 3598393 h 5227624"/>
                  <a:gd name="connsiteX8172" fmla="*/ 4636694 w 7573213"/>
                  <a:gd name="connsiteY8172" fmla="*/ 3596869 h 5227624"/>
                  <a:gd name="connsiteX8173" fmla="*/ 4624959 w 7573213"/>
                  <a:gd name="connsiteY8173" fmla="*/ 3587953 h 5227624"/>
                  <a:gd name="connsiteX8174" fmla="*/ 4617797 w 7573213"/>
                  <a:gd name="connsiteY8174" fmla="*/ 3577133 h 5227624"/>
                  <a:gd name="connsiteX8175" fmla="*/ 4613301 w 7573213"/>
                  <a:gd name="connsiteY8175" fmla="*/ 3572866 h 5227624"/>
                  <a:gd name="connsiteX8176" fmla="*/ 4609566 w 7573213"/>
                  <a:gd name="connsiteY8176" fmla="*/ 3571570 h 5227624"/>
                  <a:gd name="connsiteX8177" fmla="*/ 4605756 w 7573213"/>
                  <a:gd name="connsiteY8177" fmla="*/ 3571266 h 5227624"/>
                  <a:gd name="connsiteX8178" fmla="*/ 4599966 w 7573213"/>
                  <a:gd name="connsiteY8178" fmla="*/ 3572485 h 5227624"/>
                  <a:gd name="connsiteX8179" fmla="*/ 4594708 w 7573213"/>
                  <a:gd name="connsiteY8179" fmla="*/ 3573094 h 5227624"/>
                  <a:gd name="connsiteX8180" fmla="*/ 4585945 w 7573213"/>
                  <a:gd name="connsiteY8180" fmla="*/ 3567913 h 5227624"/>
                  <a:gd name="connsiteX8181" fmla="*/ 4582440 w 7573213"/>
                  <a:gd name="connsiteY8181" fmla="*/ 3564560 h 5227624"/>
                  <a:gd name="connsiteX8182" fmla="*/ 4578020 w 7573213"/>
                  <a:gd name="connsiteY8182" fmla="*/ 3560903 h 5227624"/>
                  <a:gd name="connsiteX8183" fmla="*/ 4574286 w 7573213"/>
                  <a:gd name="connsiteY8183" fmla="*/ 3561436 h 5227624"/>
                  <a:gd name="connsiteX8184" fmla="*/ 4571695 w 7573213"/>
                  <a:gd name="connsiteY8184" fmla="*/ 3560445 h 5227624"/>
                  <a:gd name="connsiteX8185" fmla="*/ 4569638 w 7573213"/>
                  <a:gd name="connsiteY8185" fmla="*/ 3556940 h 5227624"/>
                  <a:gd name="connsiteX8186" fmla="*/ 4563161 w 7573213"/>
                  <a:gd name="connsiteY8186" fmla="*/ 3548406 h 5227624"/>
                  <a:gd name="connsiteX8187" fmla="*/ 4561485 w 7573213"/>
                  <a:gd name="connsiteY8187" fmla="*/ 3544596 h 5227624"/>
                  <a:gd name="connsiteX8188" fmla="*/ 4561332 w 7573213"/>
                  <a:gd name="connsiteY8188" fmla="*/ 3539642 h 5227624"/>
                  <a:gd name="connsiteX8189" fmla="*/ 4565218 w 7573213"/>
                  <a:gd name="connsiteY8189" fmla="*/ 3537814 h 5227624"/>
                  <a:gd name="connsiteX8190" fmla="*/ 4567581 w 7573213"/>
                  <a:gd name="connsiteY8190" fmla="*/ 3540100 h 5227624"/>
                  <a:gd name="connsiteX8191" fmla="*/ 4567809 w 7573213"/>
                  <a:gd name="connsiteY8191" fmla="*/ 3542843 h 5227624"/>
                  <a:gd name="connsiteX8192" fmla="*/ 4566133 w 7573213"/>
                  <a:gd name="connsiteY8192" fmla="*/ 3545129 h 5227624"/>
                  <a:gd name="connsiteX8193" fmla="*/ 4566285 w 7573213"/>
                  <a:gd name="connsiteY8193" fmla="*/ 3546424 h 5227624"/>
                  <a:gd name="connsiteX8194" fmla="*/ 4568571 w 7573213"/>
                  <a:gd name="connsiteY8194" fmla="*/ 3546424 h 5227624"/>
                  <a:gd name="connsiteX8195" fmla="*/ 4570019 w 7573213"/>
                  <a:gd name="connsiteY8195" fmla="*/ 3546805 h 5227624"/>
                  <a:gd name="connsiteX8196" fmla="*/ 4571162 w 7573213"/>
                  <a:gd name="connsiteY8196" fmla="*/ 3549777 h 5227624"/>
                  <a:gd name="connsiteX8197" fmla="*/ 4572305 w 7573213"/>
                  <a:gd name="connsiteY8197" fmla="*/ 3556864 h 5227624"/>
                  <a:gd name="connsiteX8198" fmla="*/ 4576420 w 7573213"/>
                  <a:gd name="connsiteY8198" fmla="*/ 3558921 h 5227624"/>
                  <a:gd name="connsiteX8199" fmla="*/ 4574743 w 7573213"/>
                  <a:gd name="connsiteY8199" fmla="*/ 3554654 h 5227624"/>
                  <a:gd name="connsiteX8200" fmla="*/ 4572838 w 7573213"/>
                  <a:gd name="connsiteY8200" fmla="*/ 3550692 h 5227624"/>
                  <a:gd name="connsiteX8201" fmla="*/ 4566133 w 7573213"/>
                  <a:gd name="connsiteY8201" fmla="*/ 3518764 h 5227624"/>
                  <a:gd name="connsiteX8202" fmla="*/ 4564151 w 7573213"/>
                  <a:gd name="connsiteY8202" fmla="*/ 3512668 h 5227624"/>
                  <a:gd name="connsiteX8203" fmla="*/ 4561561 w 7573213"/>
                  <a:gd name="connsiteY8203" fmla="*/ 3509468 h 5227624"/>
                  <a:gd name="connsiteX8204" fmla="*/ 4561408 w 7573213"/>
                  <a:gd name="connsiteY8204" fmla="*/ 3510763 h 5227624"/>
                  <a:gd name="connsiteX8205" fmla="*/ 4561256 w 7573213"/>
                  <a:gd name="connsiteY8205" fmla="*/ 3511982 h 5227624"/>
                  <a:gd name="connsiteX8206" fmla="*/ 4560265 w 7573213"/>
                  <a:gd name="connsiteY8206" fmla="*/ 3512592 h 5227624"/>
                  <a:gd name="connsiteX8207" fmla="*/ 4557446 w 7573213"/>
                  <a:gd name="connsiteY8207" fmla="*/ 3509391 h 5227624"/>
                  <a:gd name="connsiteX8208" fmla="*/ 4554855 w 7573213"/>
                  <a:gd name="connsiteY8208" fmla="*/ 3506343 h 5227624"/>
                  <a:gd name="connsiteX8209" fmla="*/ 4553712 w 7573213"/>
                  <a:gd name="connsiteY8209" fmla="*/ 3503143 h 5227624"/>
                  <a:gd name="connsiteX8210" fmla="*/ 4551578 w 7573213"/>
                  <a:gd name="connsiteY8210" fmla="*/ 3486074 h 5227624"/>
                  <a:gd name="connsiteX8211" fmla="*/ 4550511 w 7573213"/>
                  <a:gd name="connsiteY8211" fmla="*/ 3482950 h 5227624"/>
                  <a:gd name="connsiteX8212" fmla="*/ 4548911 w 7573213"/>
                  <a:gd name="connsiteY8212" fmla="*/ 3479292 h 5227624"/>
                  <a:gd name="connsiteX8213" fmla="*/ 4544568 w 7573213"/>
                  <a:gd name="connsiteY8213" fmla="*/ 3478302 h 5227624"/>
                  <a:gd name="connsiteX8214" fmla="*/ 4531766 w 7573213"/>
                  <a:gd name="connsiteY8214" fmla="*/ 3482188 h 5227624"/>
                  <a:gd name="connsiteX8215" fmla="*/ 4529481 w 7573213"/>
                  <a:gd name="connsiteY8215" fmla="*/ 3481731 h 5227624"/>
                  <a:gd name="connsiteX8216" fmla="*/ 4526357 w 7573213"/>
                  <a:gd name="connsiteY8216" fmla="*/ 3480207 h 5227624"/>
                  <a:gd name="connsiteX8217" fmla="*/ 4526737 w 7573213"/>
                  <a:gd name="connsiteY8217" fmla="*/ 3476777 h 5227624"/>
                  <a:gd name="connsiteX8218" fmla="*/ 4527728 w 7573213"/>
                  <a:gd name="connsiteY8218" fmla="*/ 3474415 h 5227624"/>
                  <a:gd name="connsiteX8219" fmla="*/ 4523918 w 7573213"/>
                  <a:gd name="connsiteY8219" fmla="*/ 3466110 h 5227624"/>
                  <a:gd name="connsiteX8220" fmla="*/ 4522699 w 7573213"/>
                  <a:gd name="connsiteY8220" fmla="*/ 3462071 h 5227624"/>
                  <a:gd name="connsiteX8221" fmla="*/ 4523003 w 7573213"/>
                  <a:gd name="connsiteY8221" fmla="*/ 3454298 h 5227624"/>
                  <a:gd name="connsiteX8222" fmla="*/ 4524070 w 7573213"/>
                  <a:gd name="connsiteY8222" fmla="*/ 3444926 h 5227624"/>
                  <a:gd name="connsiteX8223" fmla="*/ 4523918 w 7573213"/>
                  <a:gd name="connsiteY8223" fmla="*/ 3441421 h 5227624"/>
                  <a:gd name="connsiteX8224" fmla="*/ 4522851 w 7573213"/>
                  <a:gd name="connsiteY8224" fmla="*/ 3439287 h 5227624"/>
                  <a:gd name="connsiteX8225" fmla="*/ 4525671 w 7573213"/>
                  <a:gd name="connsiteY8225" fmla="*/ 3436696 h 5227624"/>
                  <a:gd name="connsiteX8226" fmla="*/ 4527576 w 7573213"/>
                  <a:gd name="connsiteY8226" fmla="*/ 3429686 h 5227624"/>
                  <a:gd name="connsiteX8227" fmla="*/ 4535348 w 7573213"/>
                  <a:gd name="connsiteY8227" fmla="*/ 3417265 h 5227624"/>
                  <a:gd name="connsiteX8228" fmla="*/ 4536415 w 7573213"/>
                  <a:gd name="connsiteY8228" fmla="*/ 3409036 h 5227624"/>
                  <a:gd name="connsiteX8229" fmla="*/ 4538243 w 7573213"/>
                  <a:gd name="connsiteY8229" fmla="*/ 3404540 h 5227624"/>
                  <a:gd name="connsiteX8230" fmla="*/ 4540835 w 7573213"/>
                  <a:gd name="connsiteY8230" fmla="*/ 3394939 h 5227624"/>
                  <a:gd name="connsiteX8231" fmla="*/ 4544645 w 7573213"/>
                  <a:gd name="connsiteY8231" fmla="*/ 3387242 h 5227624"/>
                  <a:gd name="connsiteX8232" fmla="*/ 4547464 w 7573213"/>
                  <a:gd name="connsiteY8232" fmla="*/ 3383890 h 5227624"/>
                  <a:gd name="connsiteX8233" fmla="*/ 4548988 w 7573213"/>
                  <a:gd name="connsiteY8233" fmla="*/ 3376575 h 5227624"/>
                  <a:gd name="connsiteX8234" fmla="*/ 4552569 w 7573213"/>
                  <a:gd name="connsiteY8234" fmla="*/ 3372231 h 5227624"/>
                  <a:gd name="connsiteX8235" fmla="*/ 4554855 w 7573213"/>
                  <a:gd name="connsiteY8235" fmla="*/ 3367431 h 5227624"/>
                  <a:gd name="connsiteX8236" fmla="*/ 4555465 w 7573213"/>
                  <a:gd name="connsiteY8236" fmla="*/ 3360268 h 5227624"/>
                  <a:gd name="connsiteX8237" fmla="*/ 4553865 w 7573213"/>
                  <a:gd name="connsiteY8237" fmla="*/ 3347161 h 5227624"/>
                  <a:gd name="connsiteX8238" fmla="*/ 4554550 w 7573213"/>
                  <a:gd name="connsiteY8238" fmla="*/ 3344037 h 5227624"/>
                  <a:gd name="connsiteX8239" fmla="*/ 4558742 w 7573213"/>
                  <a:gd name="connsiteY8239" fmla="*/ 3333369 h 5227624"/>
                  <a:gd name="connsiteX8240" fmla="*/ 4557217 w 7573213"/>
                  <a:gd name="connsiteY8240" fmla="*/ 3328416 h 5227624"/>
                  <a:gd name="connsiteX8241" fmla="*/ 4554932 w 7573213"/>
                  <a:gd name="connsiteY8241" fmla="*/ 3325597 h 5227624"/>
                  <a:gd name="connsiteX8242" fmla="*/ 4555922 w 7573213"/>
                  <a:gd name="connsiteY8242" fmla="*/ 3321330 h 5227624"/>
                  <a:gd name="connsiteX8243" fmla="*/ 4560036 w 7573213"/>
                  <a:gd name="connsiteY8243" fmla="*/ 3317977 h 5227624"/>
                  <a:gd name="connsiteX8244" fmla="*/ 4564380 w 7573213"/>
                  <a:gd name="connsiteY8244" fmla="*/ 3316148 h 5227624"/>
                  <a:gd name="connsiteX8245" fmla="*/ 4576039 w 7573213"/>
                  <a:gd name="connsiteY8245" fmla="*/ 3315005 h 5227624"/>
                  <a:gd name="connsiteX8246" fmla="*/ 4578630 w 7573213"/>
                  <a:gd name="connsiteY8246" fmla="*/ 3312947 h 5227624"/>
                  <a:gd name="connsiteX8247" fmla="*/ 4580687 w 7573213"/>
                  <a:gd name="connsiteY8247" fmla="*/ 3314700 h 5227624"/>
                  <a:gd name="connsiteX8248" fmla="*/ 4590365 w 7573213"/>
                  <a:gd name="connsiteY8248" fmla="*/ 3317063 h 5227624"/>
                  <a:gd name="connsiteX8249" fmla="*/ 4592574 w 7573213"/>
                  <a:gd name="connsiteY8249" fmla="*/ 3318205 h 5227624"/>
                  <a:gd name="connsiteX8250" fmla="*/ 4591965 w 7573213"/>
                  <a:gd name="connsiteY8250" fmla="*/ 3321101 h 5227624"/>
                  <a:gd name="connsiteX8251" fmla="*/ 4591127 w 7573213"/>
                  <a:gd name="connsiteY8251" fmla="*/ 3323311 h 5227624"/>
                  <a:gd name="connsiteX8252" fmla="*/ 4591888 w 7573213"/>
                  <a:gd name="connsiteY8252" fmla="*/ 3327730 h 5227624"/>
                  <a:gd name="connsiteX8253" fmla="*/ 4590288 w 7573213"/>
                  <a:gd name="connsiteY8253" fmla="*/ 3333750 h 5227624"/>
                  <a:gd name="connsiteX8254" fmla="*/ 4589983 w 7573213"/>
                  <a:gd name="connsiteY8254" fmla="*/ 3342208 h 5227624"/>
                  <a:gd name="connsiteX8255" fmla="*/ 4588688 w 7573213"/>
                  <a:gd name="connsiteY8255" fmla="*/ 3346247 h 5227624"/>
                  <a:gd name="connsiteX8256" fmla="*/ 4590060 w 7573213"/>
                  <a:gd name="connsiteY8256" fmla="*/ 3348609 h 5227624"/>
                  <a:gd name="connsiteX8257" fmla="*/ 4592270 w 7573213"/>
                  <a:gd name="connsiteY8257" fmla="*/ 3349905 h 5227624"/>
                  <a:gd name="connsiteX8258" fmla="*/ 4597527 w 7573213"/>
                  <a:gd name="connsiteY8258" fmla="*/ 3347847 h 5227624"/>
                  <a:gd name="connsiteX8259" fmla="*/ 4611243 w 7573213"/>
                  <a:gd name="connsiteY8259" fmla="*/ 3349981 h 5227624"/>
                  <a:gd name="connsiteX8260" fmla="*/ 4622063 w 7573213"/>
                  <a:gd name="connsiteY8260" fmla="*/ 3347237 h 5227624"/>
                  <a:gd name="connsiteX8261" fmla="*/ 4626407 w 7573213"/>
                  <a:gd name="connsiteY8261" fmla="*/ 3349142 h 5227624"/>
                  <a:gd name="connsiteX8262" fmla="*/ 4628465 w 7573213"/>
                  <a:gd name="connsiteY8262" fmla="*/ 3350895 h 5227624"/>
                  <a:gd name="connsiteX8263" fmla="*/ 4630674 w 7573213"/>
                  <a:gd name="connsiteY8263" fmla="*/ 3352114 h 5227624"/>
                  <a:gd name="connsiteX8264" fmla="*/ 4634103 w 7573213"/>
                  <a:gd name="connsiteY8264" fmla="*/ 3353333 h 5227624"/>
                  <a:gd name="connsiteX8265" fmla="*/ 4637990 w 7573213"/>
                  <a:gd name="connsiteY8265" fmla="*/ 3356839 h 5227624"/>
                  <a:gd name="connsiteX8266" fmla="*/ 4641647 w 7573213"/>
                  <a:gd name="connsiteY8266" fmla="*/ 3361182 h 5227624"/>
                  <a:gd name="connsiteX8267" fmla="*/ 4642409 w 7573213"/>
                  <a:gd name="connsiteY8267" fmla="*/ 3360039 h 5227624"/>
                  <a:gd name="connsiteX8268" fmla="*/ 4642790 w 7573213"/>
                  <a:gd name="connsiteY8268" fmla="*/ 3358667 h 5227624"/>
                  <a:gd name="connsiteX8269" fmla="*/ 4646066 w 7573213"/>
                  <a:gd name="connsiteY8269" fmla="*/ 3364230 h 5227624"/>
                  <a:gd name="connsiteX8270" fmla="*/ 4649571 w 7573213"/>
                  <a:gd name="connsiteY8270" fmla="*/ 3367050 h 5227624"/>
                  <a:gd name="connsiteX8271" fmla="*/ 4653763 w 7573213"/>
                  <a:gd name="connsiteY8271" fmla="*/ 3369793 h 5227624"/>
                  <a:gd name="connsiteX8272" fmla="*/ 4654982 w 7573213"/>
                  <a:gd name="connsiteY8272" fmla="*/ 3367888 h 5227624"/>
                  <a:gd name="connsiteX8273" fmla="*/ 4655820 w 7573213"/>
                  <a:gd name="connsiteY8273" fmla="*/ 3366135 h 5227624"/>
                  <a:gd name="connsiteX8274" fmla="*/ 4658182 w 7573213"/>
                  <a:gd name="connsiteY8274" fmla="*/ 3368269 h 5227624"/>
                  <a:gd name="connsiteX8275" fmla="*/ 4662297 w 7573213"/>
                  <a:gd name="connsiteY8275" fmla="*/ 3373603 h 5227624"/>
                  <a:gd name="connsiteX8276" fmla="*/ 4663517 w 7573213"/>
                  <a:gd name="connsiteY8276" fmla="*/ 3378403 h 5227624"/>
                  <a:gd name="connsiteX8277" fmla="*/ 4667021 w 7573213"/>
                  <a:gd name="connsiteY8277" fmla="*/ 3382899 h 5227624"/>
                  <a:gd name="connsiteX8278" fmla="*/ 4668088 w 7573213"/>
                  <a:gd name="connsiteY8278" fmla="*/ 3385566 h 5227624"/>
                  <a:gd name="connsiteX8279" fmla="*/ 4669003 w 7573213"/>
                  <a:gd name="connsiteY8279" fmla="*/ 3385490 h 5227624"/>
                  <a:gd name="connsiteX8280" fmla="*/ 4668926 w 7573213"/>
                  <a:gd name="connsiteY8280" fmla="*/ 3384118 h 5227624"/>
                  <a:gd name="connsiteX8281" fmla="*/ 4669536 w 7573213"/>
                  <a:gd name="connsiteY8281" fmla="*/ 3382899 h 5227624"/>
                  <a:gd name="connsiteX8282" fmla="*/ 4671670 w 7573213"/>
                  <a:gd name="connsiteY8282" fmla="*/ 3385337 h 5227624"/>
                  <a:gd name="connsiteX8283" fmla="*/ 4671975 w 7573213"/>
                  <a:gd name="connsiteY8283" fmla="*/ 3390138 h 5227624"/>
                  <a:gd name="connsiteX8284" fmla="*/ 4676394 w 7573213"/>
                  <a:gd name="connsiteY8284" fmla="*/ 3395015 h 5227624"/>
                  <a:gd name="connsiteX8285" fmla="*/ 4675708 w 7573213"/>
                  <a:gd name="connsiteY8285" fmla="*/ 3398672 h 5227624"/>
                  <a:gd name="connsiteX8286" fmla="*/ 4675099 w 7573213"/>
                  <a:gd name="connsiteY8286" fmla="*/ 3404768 h 5227624"/>
                  <a:gd name="connsiteX8287" fmla="*/ 4675632 w 7573213"/>
                  <a:gd name="connsiteY8287" fmla="*/ 3410102 h 5227624"/>
                  <a:gd name="connsiteX8288" fmla="*/ 4677461 w 7573213"/>
                  <a:gd name="connsiteY8288" fmla="*/ 3416275 h 5227624"/>
                  <a:gd name="connsiteX8289" fmla="*/ 4682109 w 7573213"/>
                  <a:gd name="connsiteY8289" fmla="*/ 3416503 h 5227624"/>
                  <a:gd name="connsiteX8290" fmla="*/ 4685233 w 7573213"/>
                  <a:gd name="connsiteY8290" fmla="*/ 3415970 h 5227624"/>
                  <a:gd name="connsiteX8291" fmla="*/ 4687520 w 7573213"/>
                  <a:gd name="connsiteY8291" fmla="*/ 3413836 h 5227624"/>
                  <a:gd name="connsiteX8292" fmla="*/ 4689576 w 7573213"/>
                  <a:gd name="connsiteY8292" fmla="*/ 3409645 h 5227624"/>
                  <a:gd name="connsiteX8293" fmla="*/ 4692168 w 7573213"/>
                  <a:gd name="connsiteY8293" fmla="*/ 3407283 h 5227624"/>
                  <a:gd name="connsiteX8294" fmla="*/ 4694606 w 7573213"/>
                  <a:gd name="connsiteY8294" fmla="*/ 3408731 h 5227624"/>
                  <a:gd name="connsiteX8295" fmla="*/ 4696892 w 7573213"/>
                  <a:gd name="connsiteY8295" fmla="*/ 3410712 h 5227624"/>
                  <a:gd name="connsiteX8296" fmla="*/ 4699483 w 7573213"/>
                  <a:gd name="connsiteY8296" fmla="*/ 3417189 h 5227624"/>
                  <a:gd name="connsiteX8297" fmla="*/ 4697883 w 7573213"/>
                  <a:gd name="connsiteY8297" fmla="*/ 3422295 h 5227624"/>
                  <a:gd name="connsiteX8298" fmla="*/ 4694453 w 7573213"/>
                  <a:gd name="connsiteY8298" fmla="*/ 3423743 h 5227624"/>
                  <a:gd name="connsiteX8299" fmla="*/ 4692472 w 7573213"/>
                  <a:gd name="connsiteY8299" fmla="*/ 3425800 h 5227624"/>
                  <a:gd name="connsiteX8300" fmla="*/ 4692168 w 7573213"/>
                  <a:gd name="connsiteY8300" fmla="*/ 3428314 h 5227624"/>
                  <a:gd name="connsiteX8301" fmla="*/ 4694301 w 7573213"/>
                  <a:gd name="connsiteY8301" fmla="*/ 3430296 h 5227624"/>
                  <a:gd name="connsiteX8302" fmla="*/ 4697196 w 7573213"/>
                  <a:gd name="connsiteY8302" fmla="*/ 3432048 h 5227624"/>
                  <a:gd name="connsiteX8303" fmla="*/ 4704055 w 7573213"/>
                  <a:gd name="connsiteY8303" fmla="*/ 3429229 h 5227624"/>
                  <a:gd name="connsiteX8304" fmla="*/ 4705274 w 7573213"/>
                  <a:gd name="connsiteY8304" fmla="*/ 3426333 h 5227624"/>
                  <a:gd name="connsiteX8305" fmla="*/ 4706417 w 7573213"/>
                  <a:gd name="connsiteY8305" fmla="*/ 3426790 h 5227624"/>
                  <a:gd name="connsiteX8306" fmla="*/ 4707865 w 7573213"/>
                  <a:gd name="connsiteY8306" fmla="*/ 3429000 h 5227624"/>
                  <a:gd name="connsiteX8307" fmla="*/ 4720514 w 7573213"/>
                  <a:gd name="connsiteY8307" fmla="*/ 3430753 h 5227624"/>
                  <a:gd name="connsiteX8308" fmla="*/ 4726838 w 7573213"/>
                  <a:gd name="connsiteY8308" fmla="*/ 3435782 h 5227624"/>
                  <a:gd name="connsiteX8309" fmla="*/ 4730268 w 7573213"/>
                  <a:gd name="connsiteY8309" fmla="*/ 3438525 h 5227624"/>
                  <a:gd name="connsiteX8310" fmla="*/ 4733316 w 7573213"/>
                  <a:gd name="connsiteY8310" fmla="*/ 3441345 h 5227624"/>
                  <a:gd name="connsiteX8311" fmla="*/ 4734078 w 7573213"/>
                  <a:gd name="connsiteY8311" fmla="*/ 3443707 h 5227624"/>
                  <a:gd name="connsiteX8312" fmla="*/ 4735983 w 7573213"/>
                  <a:gd name="connsiteY8312" fmla="*/ 3445155 h 5227624"/>
                  <a:gd name="connsiteX8313" fmla="*/ 4739259 w 7573213"/>
                  <a:gd name="connsiteY8313" fmla="*/ 3444012 h 5227624"/>
                  <a:gd name="connsiteX8314" fmla="*/ 4741393 w 7573213"/>
                  <a:gd name="connsiteY8314" fmla="*/ 3443859 h 5227624"/>
                  <a:gd name="connsiteX8315" fmla="*/ 4744136 w 7573213"/>
                  <a:gd name="connsiteY8315" fmla="*/ 3447288 h 5227624"/>
                  <a:gd name="connsiteX8316" fmla="*/ 4747717 w 7573213"/>
                  <a:gd name="connsiteY8316" fmla="*/ 3447822 h 5227624"/>
                  <a:gd name="connsiteX8317" fmla="*/ 4750080 w 7573213"/>
                  <a:gd name="connsiteY8317" fmla="*/ 3449117 h 5227624"/>
                  <a:gd name="connsiteX8318" fmla="*/ 4752290 w 7573213"/>
                  <a:gd name="connsiteY8318" fmla="*/ 3451936 h 5227624"/>
                  <a:gd name="connsiteX8319" fmla="*/ 4752746 w 7573213"/>
                  <a:gd name="connsiteY8319" fmla="*/ 3453841 h 5227624"/>
                  <a:gd name="connsiteX8320" fmla="*/ 4752594 w 7573213"/>
                  <a:gd name="connsiteY8320" fmla="*/ 3455594 h 5227624"/>
                  <a:gd name="connsiteX8321" fmla="*/ 4748556 w 7573213"/>
                  <a:gd name="connsiteY8321" fmla="*/ 3456813 h 5227624"/>
                  <a:gd name="connsiteX8322" fmla="*/ 4745279 w 7573213"/>
                  <a:gd name="connsiteY8322" fmla="*/ 3458871 h 5227624"/>
                  <a:gd name="connsiteX8323" fmla="*/ 4743069 w 7573213"/>
                  <a:gd name="connsiteY8323" fmla="*/ 3467024 h 5227624"/>
                  <a:gd name="connsiteX8324" fmla="*/ 4741850 w 7573213"/>
                  <a:gd name="connsiteY8324" fmla="*/ 3483255 h 5227624"/>
                  <a:gd name="connsiteX8325" fmla="*/ 4742002 w 7573213"/>
                  <a:gd name="connsiteY8325" fmla="*/ 3498113 h 5227624"/>
                  <a:gd name="connsiteX8326" fmla="*/ 4744974 w 7573213"/>
                  <a:gd name="connsiteY8326" fmla="*/ 3500247 h 5227624"/>
                  <a:gd name="connsiteX8327" fmla="*/ 4740097 w 7573213"/>
                  <a:gd name="connsiteY8327" fmla="*/ 3506038 h 5227624"/>
                  <a:gd name="connsiteX8328" fmla="*/ 4744821 w 7573213"/>
                  <a:gd name="connsiteY8328" fmla="*/ 3506572 h 5227624"/>
                  <a:gd name="connsiteX8329" fmla="*/ 4753508 w 7573213"/>
                  <a:gd name="connsiteY8329" fmla="*/ 3504743 h 5227624"/>
                  <a:gd name="connsiteX8330" fmla="*/ 4756480 w 7573213"/>
                  <a:gd name="connsiteY8330" fmla="*/ 3501619 h 5227624"/>
                  <a:gd name="connsiteX8331" fmla="*/ 4761510 w 7573213"/>
                  <a:gd name="connsiteY8331" fmla="*/ 3498190 h 5227624"/>
                  <a:gd name="connsiteX8332" fmla="*/ 4764634 w 7573213"/>
                  <a:gd name="connsiteY8332" fmla="*/ 3491941 h 5227624"/>
                  <a:gd name="connsiteX8333" fmla="*/ 4768444 w 7573213"/>
                  <a:gd name="connsiteY8333" fmla="*/ 3486836 h 5227624"/>
                  <a:gd name="connsiteX8334" fmla="*/ 4794351 w 7573213"/>
                  <a:gd name="connsiteY8334" fmla="*/ 3475101 h 5227624"/>
                  <a:gd name="connsiteX8335" fmla="*/ 4795266 w 7573213"/>
                  <a:gd name="connsiteY8335" fmla="*/ 3473120 h 5227624"/>
                  <a:gd name="connsiteX8336" fmla="*/ 4795800 w 7573213"/>
                  <a:gd name="connsiteY8336" fmla="*/ 3471062 h 5227624"/>
                  <a:gd name="connsiteX8337" fmla="*/ 4793971 w 7573213"/>
                  <a:gd name="connsiteY8337" fmla="*/ 3467481 h 5227624"/>
                  <a:gd name="connsiteX8338" fmla="*/ 4792142 w 7573213"/>
                  <a:gd name="connsiteY8338" fmla="*/ 3464357 h 5227624"/>
                  <a:gd name="connsiteX8339" fmla="*/ 4781245 w 7573213"/>
                  <a:gd name="connsiteY8339" fmla="*/ 3451708 h 5227624"/>
                  <a:gd name="connsiteX8340" fmla="*/ 4784903 w 7573213"/>
                  <a:gd name="connsiteY8340" fmla="*/ 3453232 h 5227624"/>
                  <a:gd name="connsiteX8341" fmla="*/ 4795723 w 7573213"/>
                  <a:gd name="connsiteY8341" fmla="*/ 3464357 h 5227624"/>
                  <a:gd name="connsiteX8342" fmla="*/ 4802429 w 7573213"/>
                  <a:gd name="connsiteY8342" fmla="*/ 3468929 h 5227624"/>
                  <a:gd name="connsiteX8343" fmla="*/ 4806544 w 7573213"/>
                  <a:gd name="connsiteY8343" fmla="*/ 3468853 h 5227624"/>
                  <a:gd name="connsiteX8344" fmla="*/ 4808677 w 7573213"/>
                  <a:gd name="connsiteY8344" fmla="*/ 3467100 h 5227624"/>
                  <a:gd name="connsiteX8345" fmla="*/ 4809973 w 7573213"/>
                  <a:gd name="connsiteY8345" fmla="*/ 3465653 h 5227624"/>
                  <a:gd name="connsiteX8346" fmla="*/ 4809668 w 7573213"/>
                  <a:gd name="connsiteY8346" fmla="*/ 3462757 h 5227624"/>
                  <a:gd name="connsiteX8347" fmla="*/ 4807458 w 7573213"/>
                  <a:gd name="connsiteY8347" fmla="*/ 3458718 h 5227624"/>
                  <a:gd name="connsiteX8348" fmla="*/ 4794885 w 7573213"/>
                  <a:gd name="connsiteY8348" fmla="*/ 3446221 h 5227624"/>
                  <a:gd name="connsiteX8349" fmla="*/ 4793133 w 7573213"/>
                  <a:gd name="connsiteY8349" fmla="*/ 3443173 h 5227624"/>
                  <a:gd name="connsiteX8350" fmla="*/ 4805172 w 7573213"/>
                  <a:gd name="connsiteY8350" fmla="*/ 3454070 h 5227624"/>
                  <a:gd name="connsiteX8351" fmla="*/ 4809440 w 7573213"/>
                  <a:gd name="connsiteY8351" fmla="*/ 3456813 h 5227624"/>
                  <a:gd name="connsiteX8352" fmla="*/ 4810887 w 7573213"/>
                  <a:gd name="connsiteY8352" fmla="*/ 3457194 h 5227624"/>
                  <a:gd name="connsiteX8353" fmla="*/ 4813250 w 7573213"/>
                  <a:gd name="connsiteY8353" fmla="*/ 3455594 h 5227624"/>
                  <a:gd name="connsiteX8354" fmla="*/ 4813326 w 7573213"/>
                  <a:gd name="connsiteY8354" fmla="*/ 3453765 h 5227624"/>
                  <a:gd name="connsiteX8355" fmla="*/ 4813326 w 7573213"/>
                  <a:gd name="connsiteY8355" fmla="*/ 3452089 h 5227624"/>
                  <a:gd name="connsiteX8356" fmla="*/ 4815459 w 7573213"/>
                  <a:gd name="connsiteY8356" fmla="*/ 3449422 h 5227624"/>
                  <a:gd name="connsiteX8357" fmla="*/ 4818278 w 7573213"/>
                  <a:gd name="connsiteY8357" fmla="*/ 3447288 h 5227624"/>
                  <a:gd name="connsiteX8358" fmla="*/ 4818278 w 7573213"/>
                  <a:gd name="connsiteY8358" fmla="*/ 3445917 h 5227624"/>
                  <a:gd name="connsiteX8359" fmla="*/ 4816069 w 7573213"/>
                  <a:gd name="connsiteY8359" fmla="*/ 3444240 h 5227624"/>
                  <a:gd name="connsiteX8360" fmla="*/ 4811192 w 7573213"/>
                  <a:gd name="connsiteY8360" fmla="*/ 3442716 h 5227624"/>
                  <a:gd name="connsiteX8361" fmla="*/ 4805781 w 7573213"/>
                  <a:gd name="connsiteY8361" fmla="*/ 3440202 h 5227624"/>
                  <a:gd name="connsiteX8362" fmla="*/ 4806848 w 7573213"/>
                  <a:gd name="connsiteY8362" fmla="*/ 3439973 h 5227624"/>
                  <a:gd name="connsiteX8363" fmla="*/ 4812792 w 7573213"/>
                  <a:gd name="connsiteY8363" fmla="*/ 3440582 h 5227624"/>
                  <a:gd name="connsiteX8364" fmla="*/ 4817136 w 7573213"/>
                  <a:gd name="connsiteY8364" fmla="*/ 3440278 h 5227624"/>
                  <a:gd name="connsiteX8365" fmla="*/ 4817898 w 7573213"/>
                  <a:gd name="connsiteY8365" fmla="*/ 3438601 h 5227624"/>
                  <a:gd name="connsiteX8366" fmla="*/ 4817898 w 7573213"/>
                  <a:gd name="connsiteY8366" fmla="*/ 3437153 h 5227624"/>
                  <a:gd name="connsiteX8367" fmla="*/ 4816526 w 7573213"/>
                  <a:gd name="connsiteY8367" fmla="*/ 3434563 h 5227624"/>
                  <a:gd name="connsiteX8368" fmla="*/ 4814850 w 7573213"/>
                  <a:gd name="connsiteY8368" fmla="*/ 3433801 h 5227624"/>
                  <a:gd name="connsiteX8369" fmla="*/ 4812716 w 7573213"/>
                  <a:gd name="connsiteY8369" fmla="*/ 3434029 h 5227624"/>
                  <a:gd name="connsiteX8370" fmla="*/ 4811345 w 7573213"/>
                  <a:gd name="connsiteY8370" fmla="*/ 3433725 h 5227624"/>
                  <a:gd name="connsiteX8371" fmla="*/ 4815993 w 7573213"/>
                  <a:gd name="connsiteY8371" fmla="*/ 3430981 h 5227624"/>
                  <a:gd name="connsiteX8372" fmla="*/ 4819269 w 7573213"/>
                  <a:gd name="connsiteY8372" fmla="*/ 3434944 h 5227624"/>
                  <a:gd name="connsiteX8373" fmla="*/ 4822775 w 7573213"/>
                  <a:gd name="connsiteY8373" fmla="*/ 3436925 h 5227624"/>
                  <a:gd name="connsiteX8374" fmla="*/ 4824527 w 7573213"/>
                  <a:gd name="connsiteY8374" fmla="*/ 3436239 h 5227624"/>
                  <a:gd name="connsiteX8375" fmla="*/ 4825289 w 7573213"/>
                  <a:gd name="connsiteY8375" fmla="*/ 3434639 h 5227624"/>
                  <a:gd name="connsiteX8376" fmla="*/ 4825898 w 7573213"/>
                  <a:gd name="connsiteY8376" fmla="*/ 3427781 h 5227624"/>
                  <a:gd name="connsiteX8377" fmla="*/ 4826813 w 7573213"/>
                  <a:gd name="connsiteY8377" fmla="*/ 3426105 h 5227624"/>
                  <a:gd name="connsiteX8378" fmla="*/ 4827347 w 7573213"/>
                  <a:gd name="connsiteY8378" fmla="*/ 3427247 h 5227624"/>
                  <a:gd name="connsiteX8379" fmla="*/ 4827880 w 7573213"/>
                  <a:gd name="connsiteY8379" fmla="*/ 3430143 h 5227624"/>
                  <a:gd name="connsiteX8380" fmla="*/ 4829937 w 7573213"/>
                  <a:gd name="connsiteY8380" fmla="*/ 3432429 h 5227624"/>
                  <a:gd name="connsiteX8381" fmla="*/ 4834128 w 7573213"/>
                  <a:gd name="connsiteY8381" fmla="*/ 3433420 h 5227624"/>
                  <a:gd name="connsiteX8382" fmla="*/ 4835652 w 7573213"/>
                  <a:gd name="connsiteY8382" fmla="*/ 3435477 h 5227624"/>
                  <a:gd name="connsiteX8383" fmla="*/ 4836719 w 7573213"/>
                  <a:gd name="connsiteY8383" fmla="*/ 3436315 h 5227624"/>
                  <a:gd name="connsiteX8384" fmla="*/ 4841443 w 7573213"/>
                  <a:gd name="connsiteY8384" fmla="*/ 3433953 h 5227624"/>
                  <a:gd name="connsiteX8385" fmla="*/ 4844796 w 7573213"/>
                  <a:gd name="connsiteY8385" fmla="*/ 3432886 h 5227624"/>
                  <a:gd name="connsiteX8386" fmla="*/ 4848454 w 7573213"/>
                  <a:gd name="connsiteY8386" fmla="*/ 3430219 h 5227624"/>
                  <a:gd name="connsiteX8387" fmla="*/ 4859274 w 7573213"/>
                  <a:gd name="connsiteY8387" fmla="*/ 3424581 h 5227624"/>
                  <a:gd name="connsiteX8388" fmla="*/ 4865370 w 7573213"/>
                  <a:gd name="connsiteY8388" fmla="*/ 3423818 h 5227624"/>
                  <a:gd name="connsiteX8389" fmla="*/ 4868951 w 7573213"/>
                  <a:gd name="connsiteY8389" fmla="*/ 3416961 h 5227624"/>
                  <a:gd name="connsiteX8390" fmla="*/ 4872152 w 7573213"/>
                  <a:gd name="connsiteY8390" fmla="*/ 3416046 h 5227624"/>
                  <a:gd name="connsiteX8391" fmla="*/ 4875810 w 7573213"/>
                  <a:gd name="connsiteY8391" fmla="*/ 3415513 h 5227624"/>
                  <a:gd name="connsiteX8392" fmla="*/ 4881525 w 7573213"/>
                  <a:gd name="connsiteY8392" fmla="*/ 3411398 h 5227624"/>
                  <a:gd name="connsiteX8393" fmla="*/ 4886706 w 7573213"/>
                  <a:gd name="connsiteY8393" fmla="*/ 3406902 h 5227624"/>
                  <a:gd name="connsiteX8394" fmla="*/ 4892421 w 7573213"/>
                  <a:gd name="connsiteY8394" fmla="*/ 3405226 h 5227624"/>
                  <a:gd name="connsiteX8395" fmla="*/ 4897070 w 7573213"/>
                  <a:gd name="connsiteY8395" fmla="*/ 3400654 h 5227624"/>
                  <a:gd name="connsiteX8396" fmla="*/ 4903547 w 7573213"/>
                  <a:gd name="connsiteY8396" fmla="*/ 3399892 h 5227624"/>
                  <a:gd name="connsiteX8397" fmla="*/ 4904766 w 7573213"/>
                  <a:gd name="connsiteY8397" fmla="*/ 3394710 h 5227624"/>
                  <a:gd name="connsiteX8398" fmla="*/ 4905604 w 7573213"/>
                  <a:gd name="connsiteY8398" fmla="*/ 3389910 h 5227624"/>
                  <a:gd name="connsiteX8399" fmla="*/ 4909185 w 7573213"/>
                  <a:gd name="connsiteY8399" fmla="*/ 3389605 h 5227624"/>
                  <a:gd name="connsiteX8400" fmla="*/ 4910785 w 7573213"/>
                  <a:gd name="connsiteY8400" fmla="*/ 3387090 h 5227624"/>
                  <a:gd name="connsiteX8401" fmla="*/ 4911776 w 7573213"/>
                  <a:gd name="connsiteY8401" fmla="*/ 3384804 h 5227624"/>
                  <a:gd name="connsiteX8402" fmla="*/ 4911547 w 7573213"/>
                  <a:gd name="connsiteY8402" fmla="*/ 3382899 h 5227624"/>
                  <a:gd name="connsiteX8403" fmla="*/ 4910176 w 7573213"/>
                  <a:gd name="connsiteY8403" fmla="*/ 3380385 h 5227624"/>
                  <a:gd name="connsiteX8404" fmla="*/ 4910556 w 7573213"/>
                  <a:gd name="connsiteY8404" fmla="*/ 3377489 h 5227624"/>
                  <a:gd name="connsiteX8405" fmla="*/ 4911852 w 7573213"/>
                  <a:gd name="connsiteY8405" fmla="*/ 3375127 h 5227624"/>
                  <a:gd name="connsiteX8406" fmla="*/ 4911776 w 7573213"/>
                  <a:gd name="connsiteY8406" fmla="*/ 3374136 h 5227624"/>
                  <a:gd name="connsiteX8407" fmla="*/ 4912386 w 7573213"/>
                  <a:gd name="connsiteY8407" fmla="*/ 3373679 h 5227624"/>
                  <a:gd name="connsiteX8408" fmla="*/ 4912614 w 7573213"/>
                  <a:gd name="connsiteY8408" fmla="*/ 3375660 h 5227624"/>
                  <a:gd name="connsiteX8409" fmla="*/ 4913605 w 7573213"/>
                  <a:gd name="connsiteY8409" fmla="*/ 3377641 h 5227624"/>
                  <a:gd name="connsiteX8410" fmla="*/ 4914138 w 7573213"/>
                  <a:gd name="connsiteY8410" fmla="*/ 3375812 h 5227624"/>
                  <a:gd name="connsiteX8411" fmla="*/ 4914062 w 7573213"/>
                  <a:gd name="connsiteY8411" fmla="*/ 3374365 h 5227624"/>
                  <a:gd name="connsiteX8412" fmla="*/ 4912461 w 7573213"/>
                  <a:gd name="connsiteY8412" fmla="*/ 3371241 h 5227624"/>
                  <a:gd name="connsiteX8413" fmla="*/ 4912081 w 7573213"/>
                  <a:gd name="connsiteY8413" fmla="*/ 3357906 h 5227624"/>
                  <a:gd name="connsiteX8414" fmla="*/ 4915891 w 7573213"/>
                  <a:gd name="connsiteY8414" fmla="*/ 3358820 h 5227624"/>
                  <a:gd name="connsiteX8415" fmla="*/ 4912538 w 7573213"/>
                  <a:gd name="connsiteY8415" fmla="*/ 3348914 h 5227624"/>
                  <a:gd name="connsiteX8416" fmla="*/ 4914671 w 7573213"/>
                  <a:gd name="connsiteY8416" fmla="*/ 3346476 h 5227624"/>
                  <a:gd name="connsiteX8417" fmla="*/ 4917034 w 7573213"/>
                  <a:gd name="connsiteY8417" fmla="*/ 3344799 h 5227624"/>
                  <a:gd name="connsiteX8418" fmla="*/ 4918863 w 7573213"/>
                  <a:gd name="connsiteY8418" fmla="*/ 3347923 h 5227624"/>
                  <a:gd name="connsiteX8419" fmla="*/ 4921301 w 7573213"/>
                  <a:gd name="connsiteY8419" fmla="*/ 3350667 h 5227624"/>
                  <a:gd name="connsiteX8420" fmla="*/ 4920386 w 7573213"/>
                  <a:gd name="connsiteY8420" fmla="*/ 3346018 h 5227624"/>
                  <a:gd name="connsiteX8421" fmla="*/ 4920539 w 7573213"/>
                  <a:gd name="connsiteY8421" fmla="*/ 3336798 h 5227624"/>
                  <a:gd name="connsiteX8422" fmla="*/ 4918634 w 7573213"/>
                  <a:gd name="connsiteY8422" fmla="*/ 3334131 h 5227624"/>
                  <a:gd name="connsiteX8423" fmla="*/ 4916120 w 7573213"/>
                  <a:gd name="connsiteY8423" fmla="*/ 3326511 h 5227624"/>
                  <a:gd name="connsiteX8424" fmla="*/ 4914595 w 7573213"/>
                  <a:gd name="connsiteY8424" fmla="*/ 3324225 h 5227624"/>
                  <a:gd name="connsiteX8425" fmla="*/ 4915205 w 7573213"/>
                  <a:gd name="connsiteY8425" fmla="*/ 3317520 h 5227624"/>
                  <a:gd name="connsiteX8426" fmla="*/ 4913833 w 7573213"/>
                  <a:gd name="connsiteY8426" fmla="*/ 3312033 h 5227624"/>
                  <a:gd name="connsiteX8427" fmla="*/ 4913605 w 7573213"/>
                  <a:gd name="connsiteY8427" fmla="*/ 3301746 h 5227624"/>
                  <a:gd name="connsiteX8428" fmla="*/ 4915205 w 7573213"/>
                  <a:gd name="connsiteY8428" fmla="*/ 3305175 h 5227624"/>
                  <a:gd name="connsiteX8429" fmla="*/ 4915815 w 7573213"/>
                  <a:gd name="connsiteY8429" fmla="*/ 3301670 h 5227624"/>
                  <a:gd name="connsiteX8430" fmla="*/ 4913528 w 7573213"/>
                  <a:gd name="connsiteY8430" fmla="*/ 3293897 h 5227624"/>
                  <a:gd name="connsiteX8431" fmla="*/ 4912766 w 7573213"/>
                  <a:gd name="connsiteY8431" fmla="*/ 3292221 h 5227624"/>
                  <a:gd name="connsiteX8432" fmla="*/ 4912157 w 7573213"/>
                  <a:gd name="connsiteY8432" fmla="*/ 3290011 h 5227624"/>
                  <a:gd name="connsiteX8433" fmla="*/ 4911471 w 7573213"/>
                  <a:gd name="connsiteY8433" fmla="*/ 3285439 h 5227624"/>
                  <a:gd name="connsiteX8434" fmla="*/ 4909414 w 7573213"/>
                  <a:gd name="connsiteY8434" fmla="*/ 3280943 h 5227624"/>
                  <a:gd name="connsiteX8435" fmla="*/ 4907433 w 7573213"/>
                  <a:gd name="connsiteY8435" fmla="*/ 3274390 h 5227624"/>
                  <a:gd name="connsiteX8436" fmla="*/ 4907357 w 7573213"/>
                  <a:gd name="connsiteY8436" fmla="*/ 3267990 h 5227624"/>
                  <a:gd name="connsiteX8437" fmla="*/ 4904918 w 7573213"/>
                  <a:gd name="connsiteY8437" fmla="*/ 3264561 h 5227624"/>
                  <a:gd name="connsiteX8438" fmla="*/ 4901718 w 7573213"/>
                  <a:gd name="connsiteY8438" fmla="*/ 3256788 h 5227624"/>
                  <a:gd name="connsiteX8439" fmla="*/ 4900117 w 7573213"/>
                  <a:gd name="connsiteY8439" fmla="*/ 3249778 h 5227624"/>
                  <a:gd name="connsiteX8440" fmla="*/ 4897146 w 7573213"/>
                  <a:gd name="connsiteY8440" fmla="*/ 3242005 h 5227624"/>
                  <a:gd name="connsiteX8441" fmla="*/ 4894098 w 7573213"/>
                  <a:gd name="connsiteY8441" fmla="*/ 3240100 h 5227624"/>
                  <a:gd name="connsiteX8442" fmla="*/ 4891431 w 7573213"/>
                  <a:gd name="connsiteY8442" fmla="*/ 3237891 h 5227624"/>
                  <a:gd name="connsiteX8443" fmla="*/ 4887696 w 7573213"/>
                  <a:gd name="connsiteY8443" fmla="*/ 3233852 h 5227624"/>
                  <a:gd name="connsiteX8444" fmla="*/ 4882668 w 7573213"/>
                  <a:gd name="connsiteY8444" fmla="*/ 3226918 h 5227624"/>
                  <a:gd name="connsiteX8445" fmla="*/ 4880687 w 7573213"/>
                  <a:gd name="connsiteY8445" fmla="*/ 3222574 h 5227624"/>
                  <a:gd name="connsiteX8446" fmla="*/ 4876419 w 7573213"/>
                  <a:gd name="connsiteY8446" fmla="*/ 3218003 h 5227624"/>
                  <a:gd name="connsiteX8447" fmla="*/ 4875962 w 7573213"/>
                  <a:gd name="connsiteY8447" fmla="*/ 3216402 h 5227624"/>
                  <a:gd name="connsiteX8448" fmla="*/ 4875657 w 7573213"/>
                  <a:gd name="connsiteY8448" fmla="*/ 3214040 h 5227624"/>
                  <a:gd name="connsiteX8449" fmla="*/ 4874666 w 7573213"/>
                  <a:gd name="connsiteY8449" fmla="*/ 3213583 h 5227624"/>
                  <a:gd name="connsiteX8450" fmla="*/ 4873447 w 7573213"/>
                  <a:gd name="connsiteY8450" fmla="*/ 3213964 h 5227624"/>
                  <a:gd name="connsiteX8451" fmla="*/ 4871847 w 7573213"/>
                  <a:gd name="connsiteY8451" fmla="*/ 3211068 h 5227624"/>
                  <a:gd name="connsiteX8452" fmla="*/ 4868723 w 7573213"/>
                  <a:gd name="connsiteY8452" fmla="*/ 3208020 h 5227624"/>
                  <a:gd name="connsiteX8453" fmla="*/ 4866437 w 7573213"/>
                  <a:gd name="connsiteY8453" fmla="*/ 3204515 h 5227624"/>
                  <a:gd name="connsiteX8454" fmla="*/ 4864989 w 7573213"/>
                  <a:gd name="connsiteY8454" fmla="*/ 3204286 h 5227624"/>
                  <a:gd name="connsiteX8455" fmla="*/ 4862856 w 7573213"/>
                  <a:gd name="connsiteY8455" fmla="*/ 3204591 h 5227624"/>
                  <a:gd name="connsiteX8456" fmla="*/ 4860722 w 7573213"/>
                  <a:gd name="connsiteY8456" fmla="*/ 3205353 h 5227624"/>
                  <a:gd name="connsiteX8457" fmla="*/ 4858817 w 7573213"/>
                  <a:gd name="connsiteY8457" fmla="*/ 3204896 h 5227624"/>
                  <a:gd name="connsiteX8458" fmla="*/ 4857674 w 7573213"/>
                  <a:gd name="connsiteY8458" fmla="*/ 3201696 h 5227624"/>
                  <a:gd name="connsiteX8459" fmla="*/ 4854626 w 7573213"/>
                  <a:gd name="connsiteY8459" fmla="*/ 3198343 h 5227624"/>
                  <a:gd name="connsiteX8460" fmla="*/ 4849521 w 7573213"/>
                  <a:gd name="connsiteY8460" fmla="*/ 3195143 h 5227624"/>
                  <a:gd name="connsiteX8461" fmla="*/ 4847540 w 7573213"/>
                  <a:gd name="connsiteY8461" fmla="*/ 3193542 h 5227624"/>
                  <a:gd name="connsiteX8462" fmla="*/ 4847844 w 7573213"/>
                  <a:gd name="connsiteY8462" fmla="*/ 3192247 h 5227624"/>
                  <a:gd name="connsiteX8463" fmla="*/ 4840300 w 7573213"/>
                  <a:gd name="connsiteY8463" fmla="*/ 3186303 h 5227624"/>
                  <a:gd name="connsiteX8464" fmla="*/ 4833518 w 7573213"/>
                  <a:gd name="connsiteY8464" fmla="*/ 3182188 h 5227624"/>
                  <a:gd name="connsiteX8465" fmla="*/ 4831233 w 7573213"/>
                  <a:gd name="connsiteY8465" fmla="*/ 3175940 h 5227624"/>
                  <a:gd name="connsiteX8466" fmla="*/ 4823689 w 7573213"/>
                  <a:gd name="connsiteY8466" fmla="*/ 3169387 h 5227624"/>
                  <a:gd name="connsiteX8467" fmla="*/ 4816297 w 7573213"/>
                  <a:gd name="connsiteY8467" fmla="*/ 3163596 h 5227624"/>
                  <a:gd name="connsiteX8468" fmla="*/ 4807839 w 7573213"/>
                  <a:gd name="connsiteY8468" fmla="*/ 3151937 h 5227624"/>
                  <a:gd name="connsiteX8469" fmla="*/ 4802124 w 7573213"/>
                  <a:gd name="connsiteY8469" fmla="*/ 3148584 h 5227624"/>
                  <a:gd name="connsiteX8470" fmla="*/ 4801591 w 7573213"/>
                  <a:gd name="connsiteY8470" fmla="*/ 3147898 h 5227624"/>
                  <a:gd name="connsiteX8471" fmla="*/ 4806315 w 7573213"/>
                  <a:gd name="connsiteY8471" fmla="*/ 3149651 h 5227624"/>
                  <a:gd name="connsiteX8472" fmla="*/ 4805630 w 7573213"/>
                  <a:gd name="connsiteY8472" fmla="*/ 3143555 h 5227624"/>
                  <a:gd name="connsiteX8473" fmla="*/ 4807153 w 7573213"/>
                  <a:gd name="connsiteY8473" fmla="*/ 3140736 h 5227624"/>
                  <a:gd name="connsiteX8474" fmla="*/ 4803725 w 7573213"/>
                  <a:gd name="connsiteY8474" fmla="*/ 3136468 h 5227624"/>
                  <a:gd name="connsiteX8475" fmla="*/ 4797095 w 7573213"/>
                  <a:gd name="connsiteY8475" fmla="*/ 3129839 h 5227624"/>
                  <a:gd name="connsiteX8476" fmla="*/ 4793437 w 7573213"/>
                  <a:gd name="connsiteY8476" fmla="*/ 3128315 h 5227624"/>
                  <a:gd name="connsiteX8477" fmla="*/ 4790390 w 7573213"/>
                  <a:gd name="connsiteY8477" fmla="*/ 3126029 h 5227624"/>
                  <a:gd name="connsiteX8478" fmla="*/ 4783455 w 7573213"/>
                  <a:gd name="connsiteY8478" fmla="*/ 3118637 h 5227624"/>
                  <a:gd name="connsiteX8479" fmla="*/ 4781550 w 7573213"/>
                  <a:gd name="connsiteY8479" fmla="*/ 3115818 h 5227624"/>
                  <a:gd name="connsiteX8480" fmla="*/ 4780407 w 7573213"/>
                  <a:gd name="connsiteY8480" fmla="*/ 3112999 h 5227624"/>
                  <a:gd name="connsiteX8481" fmla="*/ 4777893 w 7573213"/>
                  <a:gd name="connsiteY8481" fmla="*/ 3108960 h 5227624"/>
                  <a:gd name="connsiteX8482" fmla="*/ 4777359 w 7573213"/>
                  <a:gd name="connsiteY8482" fmla="*/ 3107665 h 5227624"/>
                  <a:gd name="connsiteX8483" fmla="*/ 4773092 w 7573213"/>
                  <a:gd name="connsiteY8483" fmla="*/ 3100197 h 5227624"/>
                  <a:gd name="connsiteX8484" fmla="*/ 4773854 w 7573213"/>
                  <a:gd name="connsiteY8484" fmla="*/ 3096616 h 5227624"/>
                  <a:gd name="connsiteX8485" fmla="*/ 4776750 w 7573213"/>
                  <a:gd name="connsiteY8485" fmla="*/ 3093796 h 5227624"/>
                  <a:gd name="connsiteX8486" fmla="*/ 4779722 w 7573213"/>
                  <a:gd name="connsiteY8486" fmla="*/ 3087167 h 5227624"/>
                  <a:gd name="connsiteX8487" fmla="*/ 4779493 w 7573213"/>
                  <a:gd name="connsiteY8487" fmla="*/ 3083814 h 5227624"/>
                  <a:gd name="connsiteX8488" fmla="*/ 4780560 w 7573213"/>
                  <a:gd name="connsiteY8488" fmla="*/ 3080309 h 5227624"/>
                  <a:gd name="connsiteX8489" fmla="*/ 4780560 w 7573213"/>
                  <a:gd name="connsiteY8489" fmla="*/ 3075432 h 5227624"/>
                  <a:gd name="connsiteX8490" fmla="*/ 4787189 w 7573213"/>
                  <a:gd name="connsiteY8490" fmla="*/ 3061487 h 5227624"/>
                  <a:gd name="connsiteX8491" fmla="*/ 4790237 w 7573213"/>
                  <a:gd name="connsiteY8491" fmla="*/ 3059506 h 5227624"/>
                  <a:gd name="connsiteX8492" fmla="*/ 4794200 w 7573213"/>
                  <a:gd name="connsiteY8492" fmla="*/ 3059354 h 5227624"/>
                  <a:gd name="connsiteX8493" fmla="*/ 4803115 w 7573213"/>
                  <a:gd name="connsiteY8493" fmla="*/ 3050819 h 5227624"/>
                  <a:gd name="connsiteX8494" fmla="*/ 4807839 w 7573213"/>
                  <a:gd name="connsiteY8494" fmla="*/ 3047543 h 5227624"/>
                  <a:gd name="connsiteX8495" fmla="*/ 4809973 w 7573213"/>
                  <a:gd name="connsiteY8495" fmla="*/ 3043352 h 5227624"/>
                  <a:gd name="connsiteX8496" fmla="*/ 4809135 w 7573213"/>
                  <a:gd name="connsiteY8496" fmla="*/ 3038018 h 5227624"/>
                  <a:gd name="connsiteX8497" fmla="*/ 4817060 w 7573213"/>
                  <a:gd name="connsiteY8497" fmla="*/ 3029636 h 5227624"/>
                  <a:gd name="connsiteX8498" fmla="*/ 4816373 w 7573213"/>
                  <a:gd name="connsiteY8498" fmla="*/ 3026817 h 5227624"/>
                  <a:gd name="connsiteX8499" fmla="*/ 4814012 w 7573213"/>
                  <a:gd name="connsiteY8499" fmla="*/ 3020568 h 5227624"/>
                  <a:gd name="connsiteX8500" fmla="*/ 4814240 w 7573213"/>
                  <a:gd name="connsiteY8500" fmla="*/ 3019044 h 5227624"/>
                  <a:gd name="connsiteX8501" fmla="*/ 4815917 w 7573213"/>
                  <a:gd name="connsiteY8501" fmla="*/ 3019044 h 5227624"/>
                  <a:gd name="connsiteX8502" fmla="*/ 4817288 w 7573213"/>
                  <a:gd name="connsiteY8502" fmla="*/ 3019349 h 5227624"/>
                  <a:gd name="connsiteX8503" fmla="*/ 4819574 w 7573213"/>
                  <a:gd name="connsiteY8503" fmla="*/ 3020721 h 5227624"/>
                  <a:gd name="connsiteX8504" fmla="*/ 4822165 w 7573213"/>
                  <a:gd name="connsiteY8504" fmla="*/ 3021025 h 5227624"/>
                  <a:gd name="connsiteX8505" fmla="*/ 4824070 w 7573213"/>
                  <a:gd name="connsiteY8505" fmla="*/ 3020111 h 5227624"/>
                  <a:gd name="connsiteX8506" fmla="*/ 4825822 w 7573213"/>
                  <a:gd name="connsiteY8506" fmla="*/ 3020187 h 5227624"/>
                  <a:gd name="connsiteX8507" fmla="*/ 4827270 w 7573213"/>
                  <a:gd name="connsiteY8507" fmla="*/ 3019349 h 5227624"/>
                  <a:gd name="connsiteX8508" fmla="*/ 4829480 w 7573213"/>
                  <a:gd name="connsiteY8508" fmla="*/ 3019044 h 5227624"/>
                  <a:gd name="connsiteX8509" fmla="*/ 4830851 w 7573213"/>
                  <a:gd name="connsiteY8509" fmla="*/ 3020644 h 5227624"/>
                  <a:gd name="connsiteX8510" fmla="*/ 4832909 w 7573213"/>
                  <a:gd name="connsiteY8510" fmla="*/ 3021102 h 5227624"/>
                  <a:gd name="connsiteX8511" fmla="*/ 4840300 w 7573213"/>
                  <a:gd name="connsiteY8511" fmla="*/ 3016834 h 5227624"/>
                  <a:gd name="connsiteX8512" fmla="*/ 4840986 w 7573213"/>
                  <a:gd name="connsiteY8512" fmla="*/ 3013862 h 5227624"/>
                  <a:gd name="connsiteX8513" fmla="*/ 4841138 w 7573213"/>
                  <a:gd name="connsiteY8513" fmla="*/ 3011272 h 5227624"/>
                  <a:gd name="connsiteX8514" fmla="*/ 4842434 w 7573213"/>
                  <a:gd name="connsiteY8514" fmla="*/ 3007614 h 5227624"/>
                  <a:gd name="connsiteX8515" fmla="*/ 4846930 w 7573213"/>
                  <a:gd name="connsiteY8515" fmla="*/ 3005557 h 5227624"/>
                  <a:gd name="connsiteX8516" fmla="*/ 4851197 w 7573213"/>
                  <a:gd name="connsiteY8516" fmla="*/ 3004261 h 5227624"/>
                  <a:gd name="connsiteX8517" fmla="*/ 4853940 w 7573213"/>
                  <a:gd name="connsiteY8517" fmla="*/ 3002737 h 5227624"/>
                  <a:gd name="connsiteX8518" fmla="*/ 4857903 w 7573213"/>
                  <a:gd name="connsiteY8518" fmla="*/ 2999080 h 5227624"/>
                  <a:gd name="connsiteX8519" fmla="*/ 4862475 w 7573213"/>
                  <a:gd name="connsiteY8519" fmla="*/ 2999004 h 5227624"/>
                  <a:gd name="connsiteX8520" fmla="*/ 4864227 w 7573213"/>
                  <a:gd name="connsiteY8520" fmla="*/ 2998622 h 5227624"/>
                  <a:gd name="connsiteX8521" fmla="*/ 4867961 w 7573213"/>
                  <a:gd name="connsiteY8521" fmla="*/ 2997937 h 5227624"/>
                  <a:gd name="connsiteX8522" fmla="*/ 4870933 w 7573213"/>
                  <a:gd name="connsiteY8522" fmla="*/ 2996337 h 5227624"/>
                  <a:gd name="connsiteX8523" fmla="*/ 4874895 w 7573213"/>
                  <a:gd name="connsiteY8523" fmla="*/ 2996641 h 5227624"/>
                  <a:gd name="connsiteX8524" fmla="*/ 4877029 w 7573213"/>
                  <a:gd name="connsiteY8524" fmla="*/ 2994051 h 5227624"/>
                  <a:gd name="connsiteX8525" fmla="*/ 4877867 w 7573213"/>
                  <a:gd name="connsiteY8525" fmla="*/ 2991155 h 5227624"/>
                  <a:gd name="connsiteX8526" fmla="*/ 4879086 w 7573213"/>
                  <a:gd name="connsiteY8526" fmla="*/ 2991079 h 5227624"/>
                  <a:gd name="connsiteX8527" fmla="*/ 4880153 w 7573213"/>
                  <a:gd name="connsiteY8527" fmla="*/ 2991764 h 5227624"/>
                  <a:gd name="connsiteX8528" fmla="*/ 4882515 w 7573213"/>
                  <a:gd name="connsiteY8528" fmla="*/ 2994660 h 5227624"/>
                  <a:gd name="connsiteX8529" fmla="*/ 4884801 w 7573213"/>
                  <a:gd name="connsiteY8529" fmla="*/ 2993593 h 5227624"/>
                  <a:gd name="connsiteX8530" fmla="*/ 4885716 w 7573213"/>
                  <a:gd name="connsiteY8530" fmla="*/ 2992069 h 5227624"/>
                  <a:gd name="connsiteX8531" fmla="*/ 4884420 w 7573213"/>
                  <a:gd name="connsiteY8531" fmla="*/ 2989326 h 5227624"/>
                  <a:gd name="connsiteX8532" fmla="*/ 4883963 w 7573213"/>
                  <a:gd name="connsiteY8532" fmla="*/ 2985745 h 5227624"/>
                  <a:gd name="connsiteX8533" fmla="*/ 4883886 w 7573213"/>
                  <a:gd name="connsiteY8533" fmla="*/ 2982697 h 5227624"/>
                  <a:gd name="connsiteX8534" fmla="*/ 4888307 w 7573213"/>
                  <a:gd name="connsiteY8534" fmla="*/ 2982849 h 5227624"/>
                  <a:gd name="connsiteX8535" fmla="*/ 4889145 w 7573213"/>
                  <a:gd name="connsiteY8535" fmla="*/ 2984144 h 5227624"/>
                  <a:gd name="connsiteX8536" fmla="*/ 4888154 w 7573213"/>
                  <a:gd name="connsiteY8536" fmla="*/ 2986278 h 5227624"/>
                  <a:gd name="connsiteX8537" fmla="*/ 4889145 w 7573213"/>
                  <a:gd name="connsiteY8537" fmla="*/ 2988107 h 5227624"/>
                  <a:gd name="connsiteX8538" fmla="*/ 4891431 w 7573213"/>
                  <a:gd name="connsiteY8538" fmla="*/ 2989936 h 5227624"/>
                  <a:gd name="connsiteX8539" fmla="*/ 4894174 w 7573213"/>
                  <a:gd name="connsiteY8539" fmla="*/ 2992831 h 5227624"/>
                  <a:gd name="connsiteX8540" fmla="*/ 4895165 w 7573213"/>
                  <a:gd name="connsiteY8540" fmla="*/ 2993746 h 5227624"/>
                  <a:gd name="connsiteX8541" fmla="*/ 4898136 w 7573213"/>
                  <a:gd name="connsiteY8541" fmla="*/ 2993593 h 5227624"/>
                  <a:gd name="connsiteX8542" fmla="*/ 4901031 w 7573213"/>
                  <a:gd name="connsiteY8542" fmla="*/ 2993974 h 5227624"/>
                  <a:gd name="connsiteX8543" fmla="*/ 4905299 w 7573213"/>
                  <a:gd name="connsiteY8543" fmla="*/ 2993898 h 5227624"/>
                  <a:gd name="connsiteX8544" fmla="*/ 4908042 w 7573213"/>
                  <a:gd name="connsiteY8544" fmla="*/ 2995346 h 5227624"/>
                  <a:gd name="connsiteX8545" fmla="*/ 4909262 w 7573213"/>
                  <a:gd name="connsiteY8545" fmla="*/ 2997175 h 5227624"/>
                  <a:gd name="connsiteX8546" fmla="*/ 4907890 w 7573213"/>
                  <a:gd name="connsiteY8546" fmla="*/ 2999461 h 5227624"/>
                  <a:gd name="connsiteX8547" fmla="*/ 4907280 w 7573213"/>
                  <a:gd name="connsiteY8547" fmla="*/ 3001366 h 5227624"/>
                  <a:gd name="connsiteX8548" fmla="*/ 4909795 w 7573213"/>
                  <a:gd name="connsiteY8548" fmla="*/ 3001975 h 5227624"/>
                  <a:gd name="connsiteX8549" fmla="*/ 4912614 w 7573213"/>
                  <a:gd name="connsiteY8549" fmla="*/ 3001213 h 5227624"/>
                  <a:gd name="connsiteX8550" fmla="*/ 4917491 w 7573213"/>
                  <a:gd name="connsiteY8550" fmla="*/ 3000832 h 5227624"/>
                  <a:gd name="connsiteX8551" fmla="*/ 4920920 w 7573213"/>
                  <a:gd name="connsiteY8551" fmla="*/ 2999766 h 5227624"/>
                  <a:gd name="connsiteX8552" fmla="*/ 4925187 w 7573213"/>
                  <a:gd name="connsiteY8552" fmla="*/ 2997403 h 5227624"/>
                  <a:gd name="connsiteX8553" fmla="*/ 4924273 w 7573213"/>
                  <a:gd name="connsiteY8553" fmla="*/ 2991231 h 5227624"/>
                  <a:gd name="connsiteX8554" fmla="*/ 4926025 w 7573213"/>
                  <a:gd name="connsiteY8554" fmla="*/ 2991307 h 5227624"/>
                  <a:gd name="connsiteX8555" fmla="*/ 4927092 w 7573213"/>
                  <a:gd name="connsiteY8555" fmla="*/ 2991993 h 5227624"/>
                  <a:gd name="connsiteX8556" fmla="*/ 4930673 w 7573213"/>
                  <a:gd name="connsiteY8556" fmla="*/ 2997937 h 5227624"/>
                  <a:gd name="connsiteX8557" fmla="*/ 4932883 w 7573213"/>
                  <a:gd name="connsiteY8557" fmla="*/ 2997784 h 5227624"/>
                  <a:gd name="connsiteX8558" fmla="*/ 4933493 w 7573213"/>
                  <a:gd name="connsiteY8558" fmla="*/ 2996565 h 5227624"/>
                  <a:gd name="connsiteX8559" fmla="*/ 4936236 w 7573213"/>
                  <a:gd name="connsiteY8559" fmla="*/ 2999613 h 5227624"/>
                  <a:gd name="connsiteX8560" fmla="*/ 4940122 w 7573213"/>
                  <a:gd name="connsiteY8560" fmla="*/ 2999689 h 5227624"/>
                  <a:gd name="connsiteX8561" fmla="*/ 4939742 w 7573213"/>
                  <a:gd name="connsiteY8561" fmla="*/ 3003880 h 5227624"/>
                  <a:gd name="connsiteX8562" fmla="*/ 4934255 w 7573213"/>
                  <a:gd name="connsiteY8562" fmla="*/ 3005481 h 5227624"/>
                  <a:gd name="connsiteX8563" fmla="*/ 4933569 w 7573213"/>
                  <a:gd name="connsiteY8563" fmla="*/ 3009824 h 5227624"/>
                  <a:gd name="connsiteX8564" fmla="*/ 4930445 w 7573213"/>
                  <a:gd name="connsiteY8564" fmla="*/ 3013786 h 5227624"/>
                  <a:gd name="connsiteX8565" fmla="*/ 4931360 w 7573213"/>
                  <a:gd name="connsiteY8565" fmla="*/ 3016911 h 5227624"/>
                  <a:gd name="connsiteX8566" fmla="*/ 4929759 w 7573213"/>
                  <a:gd name="connsiteY8566" fmla="*/ 3022321 h 5227624"/>
                  <a:gd name="connsiteX8567" fmla="*/ 4930597 w 7573213"/>
                  <a:gd name="connsiteY8567" fmla="*/ 3024073 h 5227624"/>
                  <a:gd name="connsiteX8568" fmla="*/ 4932198 w 7573213"/>
                  <a:gd name="connsiteY8568" fmla="*/ 3025521 h 5227624"/>
                  <a:gd name="connsiteX8569" fmla="*/ 4933798 w 7573213"/>
                  <a:gd name="connsiteY8569" fmla="*/ 3027807 h 5227624"/>
                  <a:gd name="connsiteX8570" fmla="*/ 4935321 w 7573213"/>
                  <a:gd name="connsiteY8570" fmla="*/ 3030627 h 5227624"/>
                  <a:gd name="connsiteX8571" fmla="*/ 4934788 w 7573213"/>
                  <a:gd name="connsiteY8571" fmla="*/ 3034132 h 5227624"/>
                  <a:gd name="connsiteX8572" fmla="*/ 4937455 w 7573213"/>
                  <a:gd name="connsiteY8572" fmla="*/ 3038475 h 5227624"/>
                  <a:gd name="connsiteX8573" fmla="*/ 4940732 w 7573213"/>
                  <a:gd name="connsiteY8573" fmla="*/ 3040075 h 5227624"/>
                  <a:gd name="connsiteX8574" fmla="*/ 4941570 w 7573213"/>
                  <a:gd name="connsiteY8574" fmla="*/ 3041142 h 5227624"/>
                  <a:gd name="connsiteX8575" fmla="*/ 4942180 w 7573213"/>
                  <a:gd name="connsiteY8575" fmla="*/ 3042895 h 5227624"/>
                  <a:gd name="connsiteX8576" fmla="*/ 4940198 w 7573213"/>
                  <a:gd name="connsiteY8576" fmla="*/ 3043123 h 5227624"/>
                  <a:gd name="connsiteX8577" fmla="*/ 4938370 w 7573213"/>
                  <a:gd name="connsiteY8577" fmla="*/ 3042514 h 5227624"/>
                  <a:gd name="connsiteX8578" fmla="*/ 4938293 w 7573213"/>
                  <a:gd name="connsiteY8578" fmla="*/ 3044495 h 5227624"/>
                  <a:gd name="connsiteX8579" fmla="*/ 4940427 w 7573213"/>
                  <a:gd name="connsiteY8579" fmla="*/ 3047238 h 5227624"/>
                  <a:gd name="connsiteX8580" fmla="*/ 4947590 w 7573213"/>
                  <a:gd name="connsiteY8580" fmla="*/ 3048457 h 5227624"/>
                  <a:gd name="connsiteX8581" fmla="*/ 4956201 w 7573213"/>
                  <a:gd name="connsiteY8581" fmla="*/ 3047238 h 5227624"/>
                  <a:gd name="connsiteX8582" fmla="*/ 4960239 w 7573213"/>
                  <a:gd name="connsiteY8582" fmla="*/ 3044800 h 5227624"/>
                  <a:gd name="connsiteX8583" fmla="*/ 4961687 w 7573213"/>
                  <a:gd name="connsiteY8583" fmla="*/ 3041980 h 5227624"/>
                  <a:gd name="connsiteX8584" fmla="*/ 4962906 w 7573213"/>
                  <a:gd name="connsiteY8584" fmla="*/ 3040609 h 5227624"/>
                  <a:gd name="connsiteX8585" fmla="*/ 4962678 w 7573213"/>
                  <a:gd name="connsiteY8585" fmla="*/ 3038323 h 5227624"/>
                  <a:gd name="connsiteX8586" fmla="*/ 4954982 w 7573213"/>
                  <a:gd name="connsiteY8586" fmla="*/ 3032151 h 5227624"/>
                  <a:gd name="connsiteX8587" fmla="*/ 4955515 w 7573213"/>
                  <a:gd name="connsiteY8587" fmla="*/ 3030246 h 5227624"/>
                  <a:gd name="connsiteX8588" fmla="*/ 4957191 w 7573213"/>
                  <a:gd name="connsiteY8588" fmla="*/ 3028950 h 5227624"/>
                  <a:gd name="connsiteX8589" fmla="*/ 4957877 w 7573213"/>
                  <a:gd name="connsiteY8589" fmla="*/ 3027426 h 5227624"/>
                  <a:gd name="connsiteX8590" fmla="*/ 4956963 w 7573213"/>
                  <a:gd name="connsiteY8590" fmla="*/ 3025521 h 5227624"/>
                  <a:gd name="connsiteX8591" fmla="*/ 4949800 w 7573213"/>
                  <a:gd name="connsiteY8591" fmla="*/ 3024683 h 5227624"/>
                  <a:gd name="connsiteX8592" fmla="*/ 4948809 w 7573213"/>
                  <a:gd name="connsiteY8592" fmla="*/ 3021254 h 5227624"/>
                  <a:gd name="connsiteX8593" fmla="*/ 4950333 w 7573213"/>
                  <a:gd name="connsiteY8593" fmla="*/ 3017520 h 5227624"/>
                  <a:gd name="connsiteX8594" fmla="*/ 4955667 w 7573213"/>
                  <a:gd name="connsiteY8594" fmla="*/ 3013786 h 5227624"/>
                  <a:gd name="connsiteX8595" fmla="*/ 4957343 w 7573213"/>
                  <a:gd name="connsiteY8595" fmla="*/ 3012110 h 5227624"/>
                  <a:gd name="connsiteX8596" fmla="*/ 4958258 w 7573213"/>
                  <a:gd name="connsiteY8596" fmla="*/ 3009062 h 5227624"/>
                  <a:gd name="connsiteX8597" fmla="*/ 4958715 w 7573213"/>
                  <a:gd name="connsiteY8597" fmla="*/ 3005481 h 5227624"/>
                  <a:gd name="connsiteX8598" fmla="*/ 4959630 w 7573213"/>
                  <a:gd name="connsiteY8598" fmla="*/ 3005938 h 5227624"/>
                  <a:gd name="connsiteX8599" fmla="*/ 4960620 w 7573213"/>
                  <a:gd name="connsiteY8599" fmla="*/ 3009824 h 5227624"/>
                  <a:gd name="connsiteX8600" fmla="*/ 4962373 w 7573213"/>
                  <a:gd name="connsiteY8600" fmla="*/ 3010662 h 5227624"/>
                  <a:gd name="connsiteX8601" fmla="*/ 4964811 w 7573213"/>
                  <a:gd name="connsiteY8601" fmla="*/ 3010434 h 5227624"/>
                  <a:gd name="connsiteX8602" fmla="*/ 4968088 w 7573213"/>
                  <a:gd name="connsiteY8602" fmla="*/ 3007843 h 5227624"/>
                  <a:gd name="connsiteX8603" fmla="*/ 4972660 w 7573213"/>
                  <a:gd name="connsiteY8603" fmla="*/ 3003499 h 5227624"/>
                  <a:gd name="connsiteX8604" fmla="*/ 4976851 w 7573213"/>
                  <a:gd name="connsiteY8604" fmla="*/ 3003118 h 5227624"/>
                  <a:gd name="connsiteX8605" fmla="*/ 4981499 w 7573213"/>
                  <a:gd name="connsiteY8605" fmla="*/ 3001747 h 5227624"/>
                  <a:gd name="connsiteX8606" fmla="*/ 4982261 w 7573213"/>
                  <a:gd name="connsiteY8606" fmla="*/ 2998470 h 5227624"/>
                  <a:gd name="connsiteX8607" fmla="*/ 4983937 w 7573213"/>
                  <a:gd name="connsiteY8607" fmla="*/ 2998546 h 5227624"/>
                  <a:gd name="connsiteX8608" fmla="*/ 4985462 w 7573213"/>
                  <a:gd name="connsiteY8608" fmla="*/ 2999537 h 5227624"/>
                  <a:gd name="connsiteX8609" fmla="*/ 4987214 w 7573213"/>
                  <a:gd name="connsiteY8609" fmla="*/ 2999689 h 5227624"/>
                  <a:gd name="connsiteX8610" fmla="*/ 4990110 w 7573213"/>
                  <a:gd name="connsiteY8610" fmla="*/ 2999156 h 5227624"/>
                  <a:gd name="connsiteX8611" fmla="*/ 4993920 w 7573213"/>
                  <a:gd name="connsiteY8611" fmla="*/ 2999537 h 5227624"/>
                  <a:gd name="connsiteX8612" fmla="*/ 4996815 w 7573213"/>
                  <a:gd name="connsiteY8612" fmla="*/ 2997556 h 5227624"/>
                  <a:gd name="connsiteX8613" fmla="*/ 5004968 w 7573213"/>
                  <a:gd name="connsiteY8613" fmla="*/ 2996565 h 5227624"/>
                  <a:gd name="connsiteX8614" fmla="*/ 5008016 w 7573213"/>
                  <a:gd name="connsiteY8614" fmla="*/ 2994584 h 5227624"/>
                  <a:gd name="connsiteX8615" fmla="*/ 5009160 w 7573213"/>
                  <a:gd name="connsiteY8615" fmla="*/ 2992679 h 5227624"/>
                  <a:gd name="connsiteX8616" fmla="*/ 5011674 w 7573213"/>
                  <a:gd name="connsiteY8616" fmla="*/ 2990164 h 5227624"/>
                  <a:gd name="connsiteX8617" fmla="*/ 5013503 w 7573213"/>
                  <a:gd name="connsiteY8617" fmla="*/ 2990545 h 5227624"/>
                  <a:gd name="connsiteX8618" fmla="*/ 5015484 w 7573213"/>
                  <a:gd name="connsiteY8618" fmla="*/ 2990241 h 5227624"/>
                  <a:gd name="connsiteX8619" fmla="*/ 5017465 w 7573213"/>
                  <a:gd name="connsiteY8619" fmla="*/ 2987878 h 5227624"/>
                  <a:gd name="connsiteX8620" fmla="*/ 5018151 w 7573213"/>
                  <a:gd name="connsiteY8620" fmla="*/ 2984907 h 5227624"/>
                  <a:gd name="connsiteX8621" fmla="*/ 5021351 w 7573213"/>
                  <a:gd name="connsiteY8621" fmla="*/ 2985135 h 5227624"/>
                  <a:gd name="connsiteX8622" fmla="*/ 5024856 w 7573213"/>
                  <a:gd name="connsiteY8622" fmla="*/ 2986659 h 5227624"/>
                  <a:gd name="connsiteX8623" fmla="*/ 5027828 w 7573213"/>
                  <a:gd name="connsiteY8623" fmla="*/ 2988412 h 5227624"/>
                  <a:gd name="connsiteX8624" fmla="*/ 5032172 w 7573213"/>
                  <a:gd name="connsiteY8624" fmla="*/ 2989250 h 5227624"/>
                  <a:gd name="connsiteX8625" fmla="*/ 5034153 w 7573213"/>
                  <a:gd name="connsiteY8625" fmla="*/ 2988183 h 5227624"/>
                  <a:gd name="connsiteX8626" fmla="*/ 5035448 w 7573213"/>
                  <a:gd name="connsiteY8626" fmla="*/ 2986888 h 5227624"/>
                  <a:gd name="connsiteX8627" fmla="*/ 5034992 w 7573213"/>
                  <a:gd name="connsiteY8627" fmla="*/ 2982163 h 5227624"/>
                  <a:gd name="connsiteX8628" fmla="*/ 5034306 w 7573213"/>
                  <a:gd name="connsiteY8628" fmla="*/ 2979725 h 5227624"/>
                  <a:gd name="connsiteX8629" fmla="*/ 5035677 w 7573213"/>
                  <a:gd name="connsiteY8629" fmla="*/ 2979572 h 5227624"/>
                  <a:gd name="connsiteX8630" fmla="*/ 5036973 w 7573213"/>
                  <a:gd name="connsiteY8630" fmla="*/ 2980563 h 5227624"/>
                  <a:gd name="connsiteX8631" fmla="*/ 5037353 w 7573213"/>
                  <a:gd name="connsiteY8631" fmla="*/ 2981782 h 5227624"/>
                  <a:gd name="connsiteX8632" fmla="*/ 5036668 w 7573213"/>
                  <a:gd name="connsiteY8632" fmla="*/ 2983611 h 5227624"/>
                  <a:gd name="connsiteX8633" fmla="*/ 5039487 w 7573213"/>
                  <a:gd name="connsiteY8633" fmla="*/ 2986126 h 5227624"/>
                  <a:gd name="connsiteX8634" fmla="*/ 5043068 w 7573213"/>
                  <a:gd name="connsiteY8634" fmla="*/ 2987802 h 5227624"/>
                  <a:gd name="connsiteX8635" fmla="*/ 5044897 w 7573213"/>
                  <a:gd name="connsiteY8635" fmla="*/ 2986049 h 5227624"/>
                  <a:gd name="connsiteX8636" fmla="*/ 5045964 w 7573213"/>
                  <a:gd name="connsiteY8636" fmla="*/ 2984526 h 5227624"/>
                  <a:gd name="connsiteX8637" fmla="*/ 5048479 w 7573213"/>
                  <a:gd name="connsiteY8637" fmla="*/ 2982773 h 5227624"/>
                  <a:gd name="connsiteX8638" fmla="*/ 5051679 w 7573213"/>
                  <a:gd name="connsiteY8638" fmla="*/ 2981097 h 5227624"/>
                  <a:gd name="connsiteX8639" fmla="*/ 5055336 w 7573213"/>
                  <a:gd name="connsiteY8639" fmla="*/ 2983611 h 5227624"/>
                  <a:gd name="connsiteX8640" fmla="*/ 5057318 w 7573213"/>
                  <a:gd name="connsiteY8640" fmla="*/ 2982544 h 5227624"/>
                  <a:gd name="connsiteX8641" fmla="*/ 5058461 w 7573213"/>
                  <a:gd name="connsiteY8641" fmla="*/ 2981325 h 5227624"/>
                  <a:gd name="connsiteX8642" fmla="*/ 5059451 w 7573213"/>
                  <a:gd name="connsiteY8642" fmla="*/ 2974010 h 5227624"/>
                  <a:gd name="connsiteX8643" fmla="*/ 5062500 w 7573213"/>
                  <a:gd name="connsiteY8643" fmla="*/ 2970429 h 5227624"/>
                  <a:gd name="connsiteX8644" fmla="*/ 5064861 w 7573213"/>
                  <a:gd name="connsiteY8644" fmla="*/ 2975839 h 5227624"/>
                  <a:gd name="connsiteX8645" fmla="*/ 5069434 w 7573213"/>
                  <a:gd name="connsiteY8645" fmla="*/ 2975305 h 5227624"/>
                  <a:gd name="connsiteX8646" fmla="*/ 5071796 w 7573213"/>
                  <a:gd name="connsiteY8646" fmla="*/ 2973019 h 5227624"/>
                  <a:gd name="connsiteX8647" fmla="*/ 5073320 w 7573213"/>
                  <a:gd name="connsiteY8647" fmla="*/ 2972181 h 5227624"/>
                  <a:gd name="connsiteX8648" fmla="*/ 5075225 w 7573213"/>
                  <a:gd name="connsiteY8648" fmla="*/ 2971648 h 5227624"/>
                  <a:gd name="connsiteX8649" fmla="*/ 5078425 w 7573213"/>
                  <a:gd name="connsiteY8649" fmla="*/ 2970733 h 5227624"/>
                  <a:gd name="connsiteX8650" fmla="*/ 5080330 w 7573213"/>
                  <a:gd name="connsiteY8650" fmla="*/ 2969895 h 5227624"/>
                  <a:gd name="connsiteX8651" fmla="*/ 5081397 w 7573213"/>
                  <a:gd name="connsiteY8651" fmla="*/ 2966847 h 5227624"/>
                  <a:gd name="connsiteX8652" fmla="*/ 5081931 w 7573213"/>
                  <a:gd name="connsiteY8652" fmla="*/ 2964714 h 5227624"/>
                  <a:gd name="connsiteX8653" fmla="*/ 5080483 w 7573213"/>
                  <a:gd name="connsiteY8653" fmla="*/ 2962580 h 5227624"/>
                  <a:gd name="connsiteX8654" fmla="*/ 5080559 w 7573213"/>
                  <a:gd name="connsiteY8654" fmla="*/ 2954884 h 5227624"/>
                  <a:gd name="connsiteX8655" fmla="*/ 5077892 w 7573213"/>
                  <a:gd name="connsiteY8655" fmla="*/ 2950921 h 5227624"/>
                  <a:gd name="connsiteX8656" fmla="*/ 5076520 w 7573213"/>
                  <a:gd name="connsiteY8656" fmla="*/ 2949550 h 5227624"/>
                  <a:gd name="connsiteX8657" fmla="*/ 5075835 w 7573213"/>
                  <a:gd name="connsiteY8657" fmla="*/ 2947035 h 5227624"/>
                  <a:gd name="connsiteX8658" fmla="*/ 5072481 w 7573213"/>
                  <a:gd name="connsiteY8658" fmla="*/ 2943987 h 5227624"/>
                  <a:gd name="connsiteX8659" fmla="*/ 5072177 w 7573213"/>
                  <a:gd name="connsiteY8659" fmla="*/ 2942997 h 5227624"/>
                  <a:gd name="connsiteX8660" fmla="*/ 5071948 w 7573213"/>
                  <a:gd name="connsiteY8660" fmla="*/ 2942082 h 5227624"/>
                  <a:gd name="connsiteX8661" fmla="*/ 5076216 w 7573213"/>
                  <a:gd name="connsiteY8661" fmla="*/ 2940939 h 5227624"/>
                  <a:gd name="connsiteX8662" fmla="*/ 5076978 w 7573213"/>
                  <a:gd name="connsiteY8662" fmla="*/ 2938653 h 5227624"/>
                  <a:gd name="connsiteX8663" fmla="*/ 5076368 w 7573213"/>
                  <a:gd name="connsiteY8663" fmla="*/ 2936291 h 5227624"/>
                  <a:gd name="connsiteX8664" fmla="*/ 5079263 w 7573213"/>
                  <a:gd name="connsiteY8664" fmla="*/ 2934386 h 5227624"/>
                  <a:gd name="connsiteX8665" fmla="*/ 5083150 w 7573213"/>
                  <a:gd name="connsiteY8665" fmla="*/ 2933319 h 5227624"/>
                  <a:gd name="connsiteX8666" fmla="*/ 5082006 w 7573213"/>
                  <a:gd name="connsiteY8666" fmla="*/ 2935377 h 5227624"/>
                  <a:gd name="connsiteX8667" fmla="*/ 5081778 w 7573213"/>
                  <a:gd name="connsiteY8667" fmla="*/ 2937662 h 5227624"/>
                  <a:gd name="connsiteX8668" fmla="*/ 5082464 w 7573213"/>
                  <a:gd name="connsiteY8668" fmla="*/ 2939720 h 5227624"/>
                  <a:gd name="connsiteX8669" fmla="*/ 5083073 w 7573213"/>
                  <a:gd name="connsiteY8669" fmla="*/ 2944063 h 5227624"/>
                  <a:gd name="connsiteX8670" fmla="*/ 5084750 w 7573213"/>
                  <a:gd name="connsiteY8670" fmla="*/ 2946502 h 5227624"/>
                  <a:gd name="connsiteX8671" fmla="*/ 5088332 w 7573213"/>
                  <a:gd name="connsiteY8671" fmla="*/ 2949245 h 5227624"/>
                  <a:gd name="connsiteX8672" fmla="*/ 5091151 w 7573213"/>
                  <a:gd name="connsiteY8672" fmla="*/ 2954427 h 5227624"/>
                  <a:gd name="connsiteX8673" fmla="*/ 5095190 w 7573213"/>
                  <a:gd name="connsiteY8673" fmla="*/ 2957474 h 5227624"/>
                  <a:gd name="connsiteX8674" fmla="*/ 5098466 w 7573213"/>
                  <a:gd name="connsiteY8674" fmla="*/ 2958237 h 5227624"/>
                  <a:gd name="connsiteX8675" fmla="*/ 5098085 w 7573213"/>
                  <a:gd name="connsiteY8675" fmla="*/ 2959303 h 5227624"/>
                  <a:gd name="connsiteX8676" fmla="*/ 5093818 w 7573213"/>
                  <a:gd name="connsiteY8676" fmla="*/ 2961589 h 5227624"/>
                  <a:gd name="connsiteX8677" fmla="*/ 5094047 w 7573213"/>
                  <a:gd name="connsiteY8677" fmla="*/ 2962885 h 5227624"/>
                  <a:gd name="connsiteX8678" fmla="*/ 5095418 w 7573213"/>
                  <a:gd name="connsiteY8678" fmla="*/ 2964104 h 5227624"/>
                  <a:gd name="connsiteX8679" fmla="*/ 5099151 w 7573213"/>
                  <a:gd name="connsiteY8679" fmla="*/ 2963723 h 5227624"/>
                  <a:gd name="connsiteX8680" fmla="*/ 5103266 w 7573213"/>
                  <a:gd name="connsiteY8680" fmla="*/ 2964790 h 5227624"/>
                  <a:gd name="connsiteX8681" fmla="*/ 5108220 w 7573213"/>
                  <a:gd name="connsiteY8681" fmla="*/ 2966923 h 5227624"/>
                  <a:gd name="connsiteX8682" fmla="*/ 5108981 w 7573213"/>
                  <a:gd name="connsiteY8682" fmla="*/ 2965704 h 5227624"/>
                  <a:gd name="connsiteX8683" fmla="*/ 5109134 w 7573213"/>
                  <a:gd name="connsiteY8683" fmla="*/ 2963799 h 5227624"/>
                  <a:gd name="connsiteX8684" fmla="*/ 5110886 w 7573213"/>
                  <a:gd name="connsiteY8684" fmla="*/ 2962885 h 5227624"/>
                  <a:gd name="connsiteX8685" fmla="*/ 5110506 w 7573213"/>
                  <a:gd name="connsiteY8685" fmla="*/ 2961208 h 5227624"/>
                  <a:gd name="connsiteX8686" fmla="*/ 5108905 w 7573213"/>
                  <a:gd name="connsiteY8686" fmla="*/ 2960370 h 5227624"/>
                  <a:gd name="connsiteX8687" fmla="*/ 5109134 w 7573213"/>
                  <a:gd name="connsiteY8687" fmla="*/ 2958694 h 5227624"/>
                  <a:gd name="connsiteX8688" fmla="*/ 5108220 w 7573213"/>
                  <a:gd name="connsiteY8688" fmla="*/ 2957017 h 5227624"/>
                  <a:gd name="connsiteX8689" fmla="*/ 5111039 w 7573213"/>
                  <a:gd name="connsiteY8689" fmla="*/ 2954960 h 5227624"/>
                  <a:gd name="connsiteX8690" fmla="*/ 5114163 w 7573213"/>
                  <a:gd name="connsiteY8690" fmla="*/ 2955341 h 5227624"/>
                  <a:gd name="connsiteX8691" fmla="*/ 5117059 w 7573213"/>
                  <a:gd name="connsiteY8691" fmla="*/ 2957627 h 5227624"/>
                  <a:gd name="connsiteX8692" fmla="*/ 5119345 w 7573213"/>
                  <a:gd name="connsiteY8692" fmla="*/ 2957551 h 5227624"/>
                  <a:gd name="connsiteX8693" fmla="*/ 5118964 w 7573213"/>
                  <a:gd name="connsiteY8693" fmla="*/ 2953817 h 5227624"/>
                  <a:gd name="connsiteX8694" fmla="*/ 5120031 w 7573213"/>
                  <a:gd name="connsiteY8694" fmla="*/ 2952522 h 5227624"/>
                  <a:gd name="connsiteX8695" fmla="*/ 5120793 w 7573213"/>
                  <a:gd name="connsiteY8695" fmla="*/ 2950693 h 5227624"/>
                  <a:gd name="connsiteX8696" fmla="*/ 5123078 w 7573213"/>
                  <a:gd name="connsiteY8696" fmla="*/ 2948407 h 5227624"/>
                  <a:gd name="connsiteX8697" fmla="*/ 5125441 w 7573213"/>
                  <a:gd name="connsiteY8697" fmla="*/ 2949092 h 5227624"/>
                  <a:gd name="connsiteX8698" fmla="*/ 5126965 w 7573213"/>
                  <a:gd name="connsiteY8698" fmla="*/ 2953588 h 5227624"/>
                  <a:gd name="connsiteX8699" fmla="*/ 5130927 w 7573213"/>
                  <a:gd name="connsiteY8699" fmla="*/ 2953969 h 5227624"/>
                  <a:gd name="connsiteX8700" fmla="*/ 5132603 w 7573213"/>
                  <a:gd name="connsiteY8700" fmla="*/ 2953055 h 5227624"/>
                  <a:gd name="connsiteX8701" fmla="*/ 5133290 w 7573213"/>
                  <a:gd name="connsiteY8701" fmla="*/ 2951226 h 5227624"/>
                  <a:gd name="connsiteX8702" fmla="*/ 5137023 w 7573213"/>
                  <a:gd name="connsiteY8702" fmla="*/ 2950236 h 5227624"/>
                  <a:gd name="connsiteX8703" fmla="*/ 5140147 w 7573213"/>
                  <a:gd name="connsiteY8703" fmla="*/ 2947340 h 5227624"/>
                  <a:gd name="connsiteX8704" fmla="*/ 5144186 w 7573213"/>
                  <a:gd name="connsiteY8704" fmla="*/ 2945892 h 5227624"/>
                  <a:gd name="connsiteX8705" fmla="*/ 5147843 w 7573213"/>
                  <a:gd name="connsiteY8705" fmla="*/ 2947569 h 5227624"/>
                  <a:gd name="connsiteX8706" fmla="*/ 5151425 w 7573213"/>
                  <a:gd name="connsiteY8706" fmla="*/ 2949854 h 5227624"/>
                  <a:gd name="connsiteX8707" fmla="*/ 5155921 w 7573213"/>
                  <a:gd name="connsiteY8707" fmla="*/ 2949854 h 5227624"/>
                  <a:gd name="connsiteX8708" fmla="*/ 5157368 w 7573213"/>
                  <a:gd name="connsiteY8708" fmla="*/ 2948026 h 5227624"/>
                  <a:gd name="connsiteX8709" fmla="*/ 5158359 w 7573213"/>
                  <a:gd name="connsiteY8709" fmla="*/ 2945587 h 5227624"/>
                  <a:gd name="connsiteX8710" fmla="*/ 5161407 w 7573213"/>
                  <a:gd name="connsiteY8710" fmla="*/ 2944444 h 5227624"/>
                  <a:gd name="connsiteX8711" fmla="*/ 5165903 w 7573213"/>
                  <a:gd name="connsiteY8711" fmla="*/ 2945587 h 5227624"/>
                  <a:gd name="connsiteX8712" fmla="*/ 5169636 w 7573213"/>
                  <a:gd name="connsiteY8712" fmla="*/ 2946502 h 5227624"/>
                  <a:gd name="connsiteX8713" fmla="*/ 5177790 w 7573213"/>
                  <a:gd name="connsiteY8713" fmla="*/ 2943377 h 5227624"/>
                  <a:gd name="connsiteX8714" fmla="*/ 5181448 w 7573213"/>
                  <a:gd name="connsiteY8714" fmla="*/ 2943073 h 5227624"/>
                  <a:gd name="connsiteX8715" fmla="*/ 5183353 w 7573213"/>
                  <a:gd name="connsiteY8715" fmla="*/ 2941777 h 5227624"/>
                  <a:gd name="connsiteX8716" fmla="*/ 5183962 w 7573213"/>
                  <a:gd name="connsiteY8716" fmla="*/ 2940482 h 5227624"/>
                  <a:gd name="connsiteX8717" fmla="*/ 5185105 w 7573213"/>
                  <a:gd name="connsiteY8717" fmla="*/ 2939263 h 5227624"/>
                  <a:gd name="connsiteX8718" fmla="*/ 5188763 w 7573213"/>
                  <a:gd name="connsiteY8718" fmla="*/ 2940863 h 5227624"/>
                  <a:gd name="connsiteX8719" fmla="*/ 5193640 w 7573213"/>
                  <a:gd name="connsiteY8719" fmla="*/ 2940711 h 5227624"/>
                  <a:gd name="connsiteX8720" fmla="*/ 5195545 w 7573213"/>
                  <a:gd name="connsiteY8720" fmla="*/ 2938272 h 5227624"/>
                  <a:gd name="connsiteX8721" fmla="*/ 5196231 w 7573213"/>
                  <a:gd name="connsiteY8721" fmla="*/ 2931262 h 5227624"/>
                  <a:gd name="connsiteX8722" fmla="*/ 5198060 w 7573213"/>
                  <a:gd name="connsiteY8722" fmla="*/ 2929662 h 5227624"/>
                  <a:gd name="connsiteX8723" fmla="*/ 5201336 w 7573213"/>
                  <a:gd name="connsiteY8723" fmla="*/ 2929281 h 5227624"/>
                  <a:gd name="connsiteX8724" fmla="*/ 5202479 w 7573213"/>
                  <a:gd name="connsiteY8724" fmla="*/ 2927223 h 5227624"/>
                  <a:gd name="connsiteX8725" fmla="*/ 5201793 w 7573213"/>
                  <a:gd name="connsiteY8725" fmla="*/ 2925242 h 5227624"/>
                  <a:gd name="connsiteX8726" fmla="*/ 5199736 w 7573213"/>
                  <a:gd name="connsiteY8726" fmla="*/ 2924175 h 5227624"/>
                  <a:gd name="connsiteX8727" fmla="*/ 5202936 w 7573213"/>
                  <a:gd name="connsiteY8727" fmla="*/ 2923947 h 5227624"/>
                  <a:gd name="connsiteX8728" fmla="*/ 5204841 w 7573213"/>
                  <a:gd name="connsiteY8728" fmla="*/ 2922956 h 5227624"/>
                  <a:gd name="connsiteX8729" fmla="*/ 5208727 w 7573213"/>
                  <a:gd name="connsiteY8729" fmla="*/ 2920137 h 5227624"/>
                  <a:gd name="connsiteX8730" fmla="*/ 5210708 w 7573213"/>
                  <a:gd name="connsiteY8730" fmla="*/ 2912288 h 5227624"/>
                  <a:gd name="connsiteX8731" fmla="*/ 5215356 w 7573213"/>
                  <a:gd name="connsiteY8731" fmla="*/ 2913202 h 5227624"/>
                  <a:gd name="connsiteX8732" fmla="*/ 5217338 w 7573213"/>
                  <a:gd name="connsiteY8732" fmla="*/ 2915031 h 5227624"/>
                  <a:gd name="connsiteX8733" fmla="*/ 5219853 w 7573213"/>
                  <a:gd name="connsiteY8733" fmla="*/ 2914269 h 5227624"/>
                  <a:gd name="connsiteX8734" fmla="*/ 5222825 w 7573213"/>
                  <a:gd name="connsiteY8734" fmla="*/ 2912288 h 5227624"/>
                  <a:gd name="connsiteX8735" fmla="*/ 5225415 w 7573213"/>
                  <a:gd name="connsiteY8735" fmla="*/ 2909545 h 5227624"/>
                  <a:gd name="connsiteX8736" fmla="*/ 5226939 w 7573213"/>
                  <a:gd name="connsiteY8736" fmla="*/ 2909773 h 5227624"/>
                  <a:gd name="connsiteX8737" fmla="*/ 5227549 w 7573213"/>
                  <a:gd name="connsiteY8737" fmla="*/ 2912745 h 5227624"/>
                  <a:gd name="connsiteX8738" fmla="*/ 5228311 w 7573213"/>
                  <a:gd name="connsiteY8738" fmla="*/ 2914650 h 5227624"/>
                  <a:gd name="connsiteX8739" fmla="*/ 5230292 w 7573213"/>
                  <a:gd name="connsiteY8739" fmla="*/ 2913279 h 5227624"/>
                  <a:gd name="connsiteX8740" fmla="*/ 5232045 w 7573213"/>
                  <a:gd name="connsiteY8740" fmla="*/ 2908630 h 5227624"/>
                  <a:gd name="connsiteX8741" fmla="*/ 5231968 w 7573213"/>
                  <a:gd name="connsiteY8741" fmla="*/ 2907259 h 5227624"/>
                  <a:gd name="connsiteX8742" fmla="*/ 5230901 w 7573213"/>
                  <a:gd name="connsiteY8742" fmla="*/ 2906421 h 5227624"/>
                  <a:gd name="connsiteX8743" fmla="*/ 5232197 w 7573213"/>
                  <a:gd name="connsiteY8743" fmla="*/ 2904439 h 5227624"/>
                  <a:gd name="connsiteX8744" fmla="*/ 5236540 w 7573213"/>
                  <a:gd name="connsiteY8744" fmla="*/ 2903754 h 5227624"/>
                  <a:gd name="connsiteX8745" fmla="*/ 5238445 w 7573213"/>
                  <a:gd name="connsiteY8745" fmla="*/ 2904592 h 5227624"/>
                  <a:gd name="connsiteX8746" fmla="*/ 5240046 w 7573213"/>
                  <a:gd name="connsiteY8746" fmla="*/ 2900401 h 5227624"/>
                  <a:gd name="connsiteX8747" fmla="*/ 5242865 w 7573213"/>
                  <a:gd name="connsiteY8747" fmla="*/ 2897353 h 5227624"/>
                  <a:gd name="connsiteX8748" fmla="*/ 5246675 w 7573213"/>
                  <a:gd name="connsiteY8748" fmla="*/ 2897429 h 5227624"/>
                  <a:gd name="connsiteX8749" fmla="*/ 5249113 w 7573213"/>
                  <a:gd name="connsiteY8749" fmla="*/ 2893619 h 5227624"/>
                  <a:gd name="connsiteX8750" fmla="*/ 5255057 w 7573213"/>
                  <a:gd name="connsiteY8750" fmla="*/ 2887904 h 5227624"/>
                  <a:gd name="connsiteX8751" fmla="*/ 5254828 w 7573213"/>
                  <a:gd name="connsiteY8751" fmla="*/ 2884627 h 5227624"/>
                  <a:gd name="connsiteX8752" fmla="*/ 5253838 w 7573213"/>
                  <a:gd name="connsiteY8752" fmla="*/ 2882494 h 5227624"/>
                  <a:gd name="connsiteX8753" fmla="*/ 5248199 w 7573213"/>
                  <a:gd name="connsiteY8753" fmla="*/ 2881884 h 5227624"/>
                  <a:gd name="connsiteX8754" fmla="*/ 5246980 w 7573213"/>
                  <a:gd name="connsiteY8754" fmla="*/ 2880360 h 5227624"/>
                  <a:gd name="connsiteX8755" fmla="*/ 5246751 w 7573213"/>
                  <a:gd name="connsiteY8755" fmla="*/ 2878684 h 5227624"/>
                  <a:gd name="connsiteX8756" fmla="*/ 5248885 w 7573213"/>
                  <a:gd name="connsiteY8756" fmla="*/ 2878379 h 5227624"/>
                  <a:gd name="connsiteX8757" fmla="*/ 5250333 w 7573213"/>
                  <a:gd name="connsiteY8757" fmla="*/ 2878684 h 5227624"/>
                  <a:gd name="connsiteX8758" fmla="*/ 5253076 w 7573213"/>
                  <a:gd name="connsiteY8758" fmla="*/ 2878379 h 5227624"/>
                  <a:gd name="connsiteX8759" fmla="*/ 5253381 w 7573213"/>
                  <a:gd name="connsiteY8759" fmla="*/ 2875179 h 5227624"/>
                  <a:gd name="connsiteX8760" fmla="*/ 5256276 w 7573213"/>
                  <a:gd name="connsiteY8760" fmla="*/ 2872435 h 5227624"/>
                  <a:gd name="connsiteX8761" fmla="*/ 5260391 w 7573213"/>
                  <a:gd name="connsiteY8761" fmla="*/ 2872435 h 5227624"/>
                  <a:gd name="connsiteX8762" fmla="*/ 5264353 w 7573213"/>
                  <a:gd name="connsiteY8762" fmla="*/ 2874645 h 5227624"/>
                  <a:gd name="connsiteX8763" fmla="*/ 5268849 w 7573213"/>
                  <a:gd name="connsiteY8763" fmla="*/ 2873502 h 5227624"/>
                  <a:gd name="connsiteX8764" fmla="*/ 5274640 w 7573213"/>
                  <a:gd name="connsiteY8764" fmla="*/ 2874340 h 5227624"/>
                  <a:gd name="connsiteX8765" fmla="*/ 5278298 w 7573213"/>
                  <a:gd name="connsiteY8765" fmla="*/ 2872664 h 5227624"/>
                  <a:gd name="connsiteX8766" fmla="*/ 5280737 w 7573213"/>
                  <a:gd name="connsiteY8766" fmla="*/ 2867559 h 5227624"/>
                  <a:gd name="connsiteX8767" fmla="*/ 5279670 w 7573213"/>
                  <a:gd name="connsiteY8767" fmla="*/ 2866111 h 5227624"/>
                  <a:gd name="connsiteX8768" fmla="*/ 5277688 w 7573213"/>
                  <a:gd name="connsiteY8768" fmla="*/ 2865044 h 5227624"/>
                  <a:gd name="connsiteX8769" fmla="*/ 5277536 w 7573213"/>
                  <a:gd name="connsiteY8769" fmla="*/ 2863901 h 5227624"/>
                  <a:gd name="connsiteX8770" fmla="*/ 5280279 w 7573213"/>
                  <a:gd name="connsiteY8770" fmla="*/ 2863291 h 5227624"/>
                  <a:gd name="connsiteX8771" fmla="*/ 5284699 w 7573213"/>
                  <a:gd name="connsiteY8771" fmla="*/ 2860853 h 5227624"/>
                  <a:gd name="connsiteX8772" fmla="*/ 5288128 w 7573213"/>
                  <a:gd name="connsiteY8772" fmla="*/ 2860091 h 5227624"/>
                  <a:gd name="connsiteX8773" fmla="*/ 5289880 w 7573213"/>
                  <a:gd name="connsiteY8773" fmla="*/ 2857043 h 5227624"/>
                  <a:gd name="connsiteX8774" fmla="*/ 5288357 w 7573213"/>
                  <a:gd name="connsiteY8774" fmla="*/ 2852014 h 5227624"/>
                  <a:gd name="connsiteX8775" fmla="*/ 5290795 w 7573213"/>
                  <a:gd name="connsiteY8775" fmla="*/ 2848661 h 5227624"/>
                  <a:gd name="connsiteX8776" fmla="*/ 5292623 w 7573213"/>
                  <a:gd name="connsiteY8776" fmla="*/ 2848051 h 5227624"/>
                  <a:gd name="connsiteX8777" fmla="*/ 5300777 w 7573213"/>
                  <a:gd name="connsiteY8777" fmla="*/ 2848813 h 5227624"/>
                  <a:gd name="connsiteX8778" fmla="*/ 5302682 w 7573213"/>
                  <a:gd name="connsiteY8778" fmla="*/ 2847747 h 5227624"/>
                  <a:gd name="connsiteX8779" fmla="*/ 5301081 w 7573213"/>
                  <a:gd name="connsiteY8779" fmla="*/ 2844699 h 5227624"/>
                  <a:gd name="connsiteX8780" fmla="*/ 5298186 w 7573213"/>
                  <a:gd name="connsiteY8780" fmla="*/ 2842641 h 5227624"/>
                  <a:gd name="connsiteX8781" fmla="*/ 5297348 w 7573213"/>
                  <a:gd name="connsiteY8781" fmla="*/ 2840279 h 5227624"/>
                  <a:gd name="connsiteX8782" fmla="*/ 5298643 w 7573213"/>
                  <a:gd name="connsiteY8782" fmla="*/ 2838831 h 5227624"/>
                  <a:gd name="connsiteX8783" fmla="*/ 5301844 w 7573213"/>
                  <a:gd name="connsiteY8783" fmla="*/ 2838069 h 5227624"/>
                  <a:gd name="connsiteX8784" fmla="*/ 5304968 w 7573213"/>
                  <a:gd name="connsiteY8784" fmla="*/ 2838907 h 5227624"/>
                  <a:gd name="connsiteX8785" fmla="*/ 5308016 w 7573213"/>
                  <a:gd name="connsiteY8785" fmla="*/ 2838374 h 5227624"/>
                  <a:gd name="connsiteX8786" fmla="*/ 5310988 w 7573213"/>
                  <a:gd name="connsiteY8786" fmla="*/ 2840507 h 5227624"/>
                  <a:gd name="connsiteX8787" fmla="*/ 5314569 w 7573213"/>
                  <a:gd name="connsiteY8787" fmla="*/ 2842184 h 5227624"/>
                  <a:gd name="connsiteX8788" fmla="*/ 5315788 w 7573213"/>
                  <a:gd name="connsiteY8788" fmla="*/ 2841193 h 5227624"/>
                  <a:gd name="connsiteX8789" fmla="*/ 5315636 w 7573213"/>
                  <a:gd name="connsiteY8789" fmla="*/ 2839364 h 5227624"/>
                  <a:gd name="connsiteX8790" fmla="*/ 5312588 w 7573213"/>
                  <a:gd name="connsiteY8790" fmla="*/ 2833040 h 5227624"/>
                  <a:gd name="connsiteX8791" fmla="*/ 5313045 w 7573213"/>
                  <a:gd name="connsiteY8791" fmla="*/ 2828620 h 5227624"/>
                  <a:gd name="connsiteX8792" fmla="*/ 5315560 w 7573213"/>
                  <a:gd name="connsiteY8792" fmla="*/ 2823515 h 5227624"/>
                  <a:gd name="connsiteX8793" fmla="*/ 5316779 w 7573213"/>
                  <a:gd name="connsiteY8793" fmla="*/ 2819629 h 5227624"/>
                  <a:gd name="connsiteX8794" fmla="*/ 5315636 w 7573213"/>
                  <a:gd name="connsiteY8794" fmla="*/ 2816124 h 5227624"/>
                  <a:gd name="connsiteX8795" fmla="*/ 5311064 w 7573213"/>
                  <a:gd name="connsiteY8795" fmla="*/ 2815895 h 5227624"/>
                  <a:gd name="connsiteX8796" fmla="*/ 5307863 w 7573213"/>
                  <a:gd name="connsiteY8796" fmla="*/ 2818105 h 5227624"/>
                  <a:gd name="connsiteX8797" fmla="*/ 5304511 w 7573213"/>
                  <a:gd name="connsiteY8797" fmla="*/ 2818333 h 5227624"/>
                  <a:gd name="connsiteX8798" fmla="*/ 5301844 w 7573213"/>
                  <a:gd name="connsiteY8798" fmla="*/ 2817267 h 5227624"/>
                  <a:gd name="connsiteX8799" fmla="*/ 5297043 w 7573213"/>
                  <a:gd name="connsiteY8799" fmla="*/ 2811247 h 5227624"/>
                  <a:gd name="connsiteX8800" fmla="*/ 5300701 w 7573213"/>
                  <a:gd name="connsiteY8800" fmla="*/ 2811932 h 5227624"/>
                  <a:gd name="connsiteX8801" fmla="*/ 5303749 w 7573213"/>
                  <a:gd name="connsiteY8801" fmla="*/ 2813685 h 5227624"/>
                  <a:gd name="connsiteX8802" fmla="*/ 5305958 w 7573213"/>
                  <a:gd name="connsiteY8802" fmla="*/ 2814066 h 5227624"/>
                  <a:gd name="connsiteX8803" fmla="*/ 5309540 w 7573213"/>
                  <a:gd name="connsiteY8803" fmla="*/ 2813990 h 5227624"/>
                  <a:gd name="connsiteX8804" fmla="*/ 5313578 w 7573213"/>
                  <a:gd name="connsiteY8804" fmla="*/ 2811018 h 5227624"/>
                  <a:gd name="connsiteX8805" fmla="*/ 5318455 w 7573213"/>
                  <a:gd name="connsiteY8805" fmla="*/ 2806522 h 5227624"/>
                  <a:gd name="connsiteX8806" fmla="*/ 5322570 w 7573213"/>
                  <a:gd name="connsiteY8806" fmla="*/ 2803932 h 5227624"/>
                  <a:gd name="connsiteX8807" fmla="*/ 5325771 w 7573213"/>
                  <a:gd name="connsiteY8807" fmla="*/ 2802484 h 5227624"/>
                  <a:gd name="connsiteX8808" fmla="*/ 5325618 w 7573213"/>
                  <a:gd name="connsiteY8808" fmla="*/ 2801036 h 5227624"/>
                  <a:gd name="connsiteX8809" fmla="*/ 5324170 w 7573213"/>
                  <a:gd name="connsiteY8809" fmla="*/ 2799283 h 5227624"/>
                  <a:gd name="connsiteX8810" fmla="*/ 5323866 w 7573213"/>
                  <a:gd name="connsiteY8810" fmla="*/ 2797759 h 5227624"/>
                  <a:gd name="connsiteX8811" fmla="*/ 5322036 w 7573213"/>
                  <a:gd name="connsiteY8811" fmla="*/ 2793797 h 5227624"/>
                  <a:gd name="connsiteX8812" fmla="*/ 5319751 w 7573213"/>
                  <a:gd name="connsiteY8812" fmla="*/ 2791206 h 5227624"/>
                  <a:gd name="connsiteX8813" fmla="*/ 5316398 w 7573213"/>
                  <a:gd name="connsiteY8813" fmla="*/ 2790749 h 5227624"/>
                  <a:gd name="connsiteX8814" fmla="*/ 5315788 w 7573213"/>
                  <a:gd name="connsiteY8814" fmla="*/ 2788463 h 5227624"/>
                  <a:gd name="connsiteX8815" fmla="*/ 5314493 w 7573213"/>
                  <a:gd name="connsiteY8815" fmla="*/ 2786177 h 5227624"/>
                  <a:gd name="connsiteX8816" fmla="*/ 5314416 w 7573213"/>
                  <a:gd name="connsiteY8816" fmla="*/ 2783967 h 5227624"/>
                  <a:gd name="connsiteX8817" fmla="*/ 5316855 w 7573213"/>
                  <a:gd name="connsiteY8817" fmla="*/ 2785567 h 5227624"/>
                  <a:gd name="connsiteX8818" fmla="*/ 5319141 w 7573213"/>
                  <a:gd name="connsiteY8818" fmla="*/ 2786253 h 5227624"/>
                  <a:gd name="connsiteX8819" fmla="*/ 5321351 w 7573213"/>
                  <a:gd name="connsiteY8819" fmla="*/ 2784424 h 5227624"/>
                  <a:gd name="connsiteX8820" fmla="*/ 5322189 w 7573213"/>
                  <a:gd name="connsiteY8820" fmla="*/ 2782062 h 5227624"/>
                  <a:gd name="connsiteX8821" fmla="*/ 5323561 w 7573213"/>
                  <a:gd name="connsiteY8821" fmla="*/ 2781452 h 5227624"/>
                  <a:gd name="connsiteX8822" fmla="*/ 5323256 w 7573213"/>
                  <a:gd name="connsiteY8822" fmla="*/ 2783434 h 5227624"/>
                  <a:gd name="connsiteX8823" fmla="*/ 5323485 w 7573213"/>
                  <a:gd name="connsiteY8823" fmla="*/ 2785948 h 5227624"/>
                  <a:gd name="connsiteX8824" fmla="*/ 5324246 w 7573213"/>
                  <a:gd name="connsiteY8824" fmla="*/ 2787929 h 5227624"/>
                  <a:gd name="connsiteX8825" fmla="*/ 5325771 w 7573213"/>
                  <a:gd name="connsiteY8825" fmla="*/ 2788158 h 5227624"/>
                  <a:gd name="connsiteX8826" fmla="*/ 5325846 w 7573213"/>
                  <a:gd name="connsiteY8826" fmla="*/ 2791130 h 5227624"/>
                  <a:gd name="connsiteX8827" fmla="*/ 5329123 w 7573213"/>
                  <a:gd name="connsiteY8827" fmla="*/ 2792121 h 5227624"/>
                  <a:gd name="connsiteX8828" fmla="*/ 5332019 w 7573213"/>
                  <a:gd name="connsiteY8828" fmla="*/ 2790216 h 5227624"/>
                  <a:gd name="connsiteX8829" fmla="*/ 5333771 w 7573213"/>
                  <a:gd name="connsiteY8829" fmla="*/ 2788615 h 5227624"/>
                  <a:gd name="connsiteX8830" fmla="*/ 5334153 w 7573213"/>
                  <a:gd name="connsiteY8830" fmla="*/ 2784119 h 5227624"/>
                  <a:gd name="connsiteX8831" fmla="*/ 5335753 w 7573213"/>
                  <a:gd name="connsiteY8831" fmla="*/ 2779776 h 5227624"/>
                  <a:gd name="connsiteX8832" fmla="*/ 5341163 w 7573213"/>
                  <a:gd name="connsiteY8832" fmla="*/ 2771089 h 5227624"/>
                  <a:gd name="connsiteX8833" fmla="*/ 5345278 w 7573213"/>
                  <a:gd name="connsiteY8833" fmla="*/ 2768651 h 5227624"/>
                  <a:gd name="connsiteX8834" fmla="*/ 5348555 w 7573213"/>
                  <a:gd name="connsiteY8834" fmla="*/ 2764536 h 5227624"/>
                  <a:gd name="connsiteX8835" fmla="*/ 5351298 w 7573213"/>
                  <a:gd name="connsiteY8835" fmla="*/ 2761945 h 5227624"/>
                  <a:gd name="connsiteX8836" fmla="*/ 5353888 w 7573213"/>
                  <a:gd name="connsiteY8836" fmla="*/ 2758059 h 5227624"/>
                  <a:gd name="connsiteX8837" fmla="*/ 5354803 w 7573213"/>
                  <a:gd name="connsiteY8837" fmla="*/ 2755164 h 5227624"/>
                  <a:gd name="connsiteX8838" fmla="*/ 5353203 w 7573213"/>
                  <a:gd name="connsiteY8838" fmla="*/ 2751049 h 5227624"/>
                  <a:gd name="connsiteX8839" fmla="*/ 5356175 w 7573213"/>
                  <a:gd name="connsiteY8839" fmla="*/ 2748687 h 5227624"/>
                  <a:gd name="connsiteX8840" fmla="*/ 5356022 w 7573213"/>
                  <a:gd name="connsiteY8840" fmla="*/ 2746629 h 5227624"/>
                  <a:gd name="connsiteX8841" fmla="*/ 5356937 w 7573213"/>
                  <a:gd name="connsiteY8841" fmla="*/ 2744267 h 5227624"/>
                  <a:gd name="connsiteX8842" fmla="*/ 5362652 w 7573213"/>
                  <a:gd name="connsiteY8842" fmla="*/ 2738247 h 5227624"/>
                  <a:gd name="connsiteX8843" fmla="*/ 5362652 w 7573213"/>
                  <a:gd name="connsiteY8843" fmla="*/ 2736342 h 5227624"/>
                  <a:gd name="connsiteX8844" fmla="*/ 5359985 w 7573213"/>
                  <a:gd name="connsiteY8844" fmla="*/ 2734666 h 5227624"/>
                  <a:gd name="connsiteX8845" fmla="*/ 5359375 w 7573213"/>
                  <a:gd name="connsiteY8845" fmla="*/ 2733294 h 5227624"/>
                  <a:gd name="connsiteX8846" fmla="*/ 5361890 w 7573213"/>
                  <a:gd name="connsiteY8846" fmla="*/ 2733142 h 5227624"/>
                  <a:gd name="connsiteX8847" fmla="*/ 5365013 w 7573213"/>
                  <a:gd name="connsiteY8847" fmla="*/ 2733523 h 5227624"/>
                  <a:gd name="connsiteX8848" fmla="*/ 5367528 w 7573213"/>
                  <a:gd name="connsiteY8848" fmla="*/ 2732151 h 5227624"/>
                  <a:gd name="connsiteX8849" fmla="*/ 5370576 w 7573213"/>
                  <a:gd name="connsiteY8849" fmla="*/ 2727198 h 5227624"/>
                  <a:gd name="connsiteX8850" fmla="*/ 5372938 w 7573213"/>
                  <a:gd name="connsiteY8850" fmla="*/ 2721636 h 5227624"/>
                  <a:gd name="connsiteX8851" fmla="*/ 5374843 w 7573213"/>
                  <a:gd name="connsiteY8851" fmla="*/ 2720112 h 5227624"/>
                  <a:gd name="connsiteX8852" fmla="*/ 5377586 w 7573213"/>
                  <a:gd name="connsiteY8852" fmla="*/ 2719349 h 5227624"/>
                  <a:gd name="connsiteX8853" fmla="*/ 5379720 w 7573213"/>
                  <a:gd name="connsiteY8853" fmla="*/ 2724455 h 5227624"/>
                  <a:gd name="connsiteX8854" fmla="*/ 5382921 w 7573213"/>
                  <a:gd name="connsiteY8854" fmla="*/ 2724150 h 5227624"/>
                  <a:gd name="connsiteX8855" fmla="*/ 5388940 w 7573213"/>
                  <a:gd name="connsiteY8855" fmla="*/ 2720264 h 5227624"/>
                  <a:gd name="connsiteX8856" fmla="*/ 5392750 w 7573213"/>
                  <a:gd name="connsiteY8856" fmla="*/ 2721559 h 5227624"/>
                  <a:gd name="connsiteX8857" fmla="*/ 5392446 w 7573213"/>
                  <a:gd name="connsiteY8857" fmla="*/ 2718435 h 5227624"/>
                  <a:gd name="connsiteX8858" fmla="*/ 5390007 w 7573213"/>
                  <a:gd name="connsiteY8858" fmla="*/ 2712034 h 5227624"/>
                  <a:gd name="connsiteX8859" fmla="*/ 5387569 w 7573213"/>
                  <a:gd name="connsiteY8859" fmla="*/ 2707005 h 5227624"/>
                  <a:gd name="connsiteX8860" fmla="*/ 5389245 w 7573213"/>
                  <a:gd name="connsiteY8860" fmla="*/ 2704033 h 5227624"/>
                  <a:gd name="connsiteX8861" fmla="*/ 5391988 w 7573213"/>
                  <a:gd name="connsiteY8861" fmla="*/ 2703119 h 5227624"/>
                  <a:gd name="connsiteX8862" fmla="*/ 5393588 w 7573213"/>
                  <a:gd name="connsiteY8862" fmla="*/ 2701747 h 5227624"/>
                  <a:gd name="connsiteX8863" fmla="*/ 5394808 w 7573213"/>
                  <a:gd name="connsiteY8863" fmla="*/ 2698242 h 5227624"/>
                  <a:gd name="connsiteX8864" fmla="*/ 5390083 w 7573213"/>
                  <a:gd name="connsiteY8864" fmla="*/ 2694889 h 5227624"/>
                  <a:gd name="connsiteX8865" fmla="*/ 5393970 w 7573213"/>
                  <a:gd name="connsiteY8865" fmla="*/ 2695575 h 5227624"/>
                  <a:gd name="connsiteX8866" fmla="*/ 5395493 w 7573213"/>
                  <a:gd name="connsiteY8866" fmla="*/ 2693975 h 5227624"/>
                  <a:gd name="connsiteX8867" fmla="*/ 5394884 w 7573213"/>
                  <a:gd name="connsiteY8867" fmla="*/ 2691613 h 5227624"/>
                  <a:gd name="connsiteX8868" fmla="*/ 5389322 w 7573213"/>
                  <a:gd name="connsiteY8868" fmla="*/ 2687117 h 5227624"/>
                  <a:gd name="connsiteX8869" fmla="*/ 5386502 w 7573213"/>
                  <a:gd name="connsiteY8869" fmla="*/ 2686584 h 5227624"/>
                  <a:gd name="connsiteX8870" fmla="*/ 5388026 w 7573213"/>
                  <a:gd name="connsiteY8870" fmla="*/ 2683993 h 5227624"/>
                  <a:gd name="connsiteX8871" fmla="*/ 5389855 w 7573213"/>
                  <a:gd name="connsiteY8871" fmla="*/ 2682164 h 5227624"/>
                  <a:gd name="connsiteX8872" fmla="*/ 5394579 w 7573213"/>
                  <a:gd name="connsiteY8872" fmla="*/ 2682240 h 5227624"/>
                  <a:gd name="connsiteX8873" fmla="*/ 5396942 w 7573213"/>
                  <a:gd name="connsiteY8873" fmla="*/ 2681402 h 5227624"/>
                  <a:gd name="connsiteX8874" fmla="*/ 5399761 w 7573213"/>
                  <a:gd name="connsiteY8874" fmla="*/ 2682697 h 5227624"/>
                  <a:gd name="connsiteX8875" fmla="*/ 5402199 w 7573213"/>
                  <a:gd name="connsiteY8875" fmla="*/ 2686660 h 5227624"/>
                  <a:gd name="connsiteX8876" fmla="*/ 5404714 w 7573213"/>
                  <a:gd name="connsiteY8876" fmla="*/ 2686431 h 5227624"/>
                  <a:gd name="connsiteX8877" fmla="*/ 5406695 w 7573213"/>
                  <a:gd name="connsiteY8877" fmla="*/ 2671572 h 5227624"/>
                  <a:gd name="connsiteX8878" fmla="*/ 5405628 w 7573213"/>
                  <a:gd name="connsiteY8878" fmla="*/ 2666695 h 5227624"/>
                  <a:gd name="connsiteX8879" fmla="*/ 5403571 w 7573213"/>
                  <a:gd name="connsiteY8879" fmla="*/ 2665781 h 5227624"/>
                  <a:gd name="connsiteX8880" fmla="*/ 5400980 w 7573213"/>
                  <a:gd name="connsiteY8880" fmla="*/ 2666772 h 5227624"/>
                  <a:gd name="connsiteX8881" fmla="*/ 5395951 w 7573213"/>
                  <a:gd name="connsiteY8881" fmla="*/ 2670734 h 5227624"/>
                  <a:gd name="connsiteX8882" fmla="*/ 5388788 w 7573213"/>
                  <a:gd name="connsiteY8882" fmla="*/ 2671801 h 5227624"/>
                  <a:gd name="connsiteX8883" fmla="*/ 5391379 w 7573213"/>
                  <a:gd name="connsiteY8883" fmla="*/ 2669591 h 5227624"/>
                  <a:gd name="connsiteX8884" fmla="*/ 5395341 w 7573213"/>
                  <a:gd name="connsiteY8884" fmla="*/ 2667686 h 5227624"/>
                  <a:gd name="connsiteX8885" fmla="*/ 5404256 w 7573213"/>
                  <a:gd name="connsiteY8885" fmla="*/ 2659456 h 5227624"/>
                  <a:gd name="connsiteX8886" fmla="*/ 5411191 w 7573213"/>
                  <a:gd name="connsiteY8886" fmla="*/ 2655646 h 5227624"/>
                  <a:gd name="connsiteX8887" fmla="*/ 5408600 w 7573213"/>
                  <a:gd name="connsiteY8887" fmla="*/ 2654884 h 5227624"/>
                  <a:gd name="connsiteX8888" fmla="*/ 5405781 w 7573213"/>
                  <a:gd name="connsiteY8888" fmla="*/ 2654656 h 5227624"/>
                  <a:gd name="connsiteX8889" fmla="*/ 5400599 w 7573213"/>
                  <a:gd name="connsiteY8889" fmla="*/ 2652217 h 5227624"/>
                  <a:gd name="connsiteX8890" fmla="*/ 5395417 w 7573213"/>
                  <a:gd name="connsiteY8890" fmla="*/ 2651074 h 5227624"/>
                  <a:gd name="connsiteX8891" fmla="*/ 5385968 w 7573213"/>
                  <a:gd name="connsiteY8891" fmla="*/ 2640635 h 5227624"/>
                  <a:gd name="connsiteX8892" fmla="*/ 5382311 w 7573213"/>
                  <a:gd name="connsiteY8892" fmla="*/ 2638273 h 5227624"/>
                  <a:gd name="connsiteX8893" fmla="*/ 5379111 w 7573213"/>
                  <a:gd name="connsiteY8893" fmla="*/ 2637434 h 5227624"/>
                  <a:gd name="connsiteX8894" fmla="*/ 5375301 w 7573213"/>
                  <a:gd name="connsiteY8894" fmla="*/ 2637511 h 5227624"/>
                  <a:gd name="connsiteX8895" fmla="*/ 5365471 w 7573213"/>
                  <a:gd name="connsiteY8895" fmla="*/ 2643454 h 5227624"/>
                  <a:gd name="connsiteX8896" fmla="*/ 5354955 w 7573213"/>
                  <a:gd name="connsiteY8896" fmla="*/ 2644597 h 5227624"/>
                  <a:gd name="connsiteX8897" fmla="*/ 5349545 w 7573213"/>
                  <a:gd name="connsiteY8897" fmla="*/ 2637434 h 5227624"/>
                  <a:gd name="connsiteX8898" fmla="*/ 5344058 w 7573213"/>
                  <a:gd name="connsiteY8898" fmla="*/ 2639797 h 5227624"/>
                  <a:gd name="connsiteX8899" fmla="*/ 5340553 w 7573213"/>
                  <a:gd name="connsiteY8899" fmla="*/ 2639111 h 5227624"/>
                  <a:gd name="connsiteX8900" fmla="*/ 5339258 w 7573213"/>
                  <a:gd name="connsiteY8900" fmla="*/ 2639721 h 5227624"/>
                  <a:gd name="connsiteX8901" fmla="*/ 5337963 w 7573213"/>
                  <a:gd name="connsiteY8901" fmla="*/ 2640025 h 5227624"/>
                  <a:gd name="connsiteX8902" fmla="*/ 5339868 w 7573213"/>
                  <a:gd name="connsiteY8902" fmla="*/ 2638273 h 5227624"/>
                  <a:gd name="connsiteX8903" fmla="*/ 5347868 w 7573213"/>
                  <a:gd name="connsiteY8903" fmla="*/ 2633853 h 5227624"/>
                  <a:gd name="connsiteX8904" fmla="*/ 5354803 w 7573213"/>
                  <a:gd name="connsiteY8904" fmla="*/ 2633777 h 5227624"/>
                  <a:gd name="connsiteX8905" fmla="*/ 5362194 w 7573213"/>
                  <a:gd name="connsiteY8905" fmla="*/ 2635225 h 5227624"/>
                  <a:gd name="connsiteX8906" fmla="*/ 5365166 w 7573213"/>
                  <a:gd name="connsiteY8906" fmla="*/ 2633701 h 5227624"/>
                  <a:gd name="connsiteX8907" fmla="*/ 5366766 w 7573213"/>
                  <a:gd name="connsiteY8907" fmla="*/ 2630424 h 5227624"/>
                  <a:gd name="connsiteX8908" fmla="*/ 5369128 w 7573213"/>
                  <a:gd name="connsiteY8908" fmla="*/ 2626690 h 5227624"/>
                  <a:gd name="connsiteX8909" fmla="*/ 5381168 w 7573213"/>
                  <a:gd name="connsiteY8909" fmla="*/ 2620747 h 5227624"/>
                  <a:gd name="connsiteX8910" fmla="*/ 5385359 w 7573213"/>
                  <a:gd name="connsiteY8910" fmla="*/ 2616937 h 5227624"/>
                  <a:gd name="connsiteX8911" fmla="*/ 5389626 w 7573213"/>
                  <a:gd name="connsiteY8911" fmla="*/ 2614727 h 5227624"/>
                  <a:gd name="connsiteX8912" fmla="*/ 5395341 w 7573213"/>
                  <a:gd name="connsiteY8912" fmla="*/ 2613812 h 5227624"/>
                  <a:gd name="connsiteX8913" fmla="*/ 5398999 w 7573213"/>
                  <a:gd name="connsiteY8913" fmla="*/ 2613508 h 5227624"/>
                  <a:gd name="connsiteX8914" fmla="*/ 5403190 w 7573213"/>
                  <a:gd name="connsiteY8914" fmla="*/ 2611603 h 5227624"/>
                  <a:gd name="connsiteX8915" fmla="*/ 5401513 w 7573213"/>
                  <a:gd name="connsiteY8915" fmla="*/ 2605431 h 5227624"/>
                  <a:gd name="connsiteX8916" fmla="*/ 5399608 w 7573213"/>
                  <a:gd name="connsiteY8916" fmla="*/ 2601163 h 5227624"/>
                  <a:gd name="connsiteX8917" fmla="*/ 5394731 w 7573213"/>
                  <a:gd name="connsiteY8917" fmla="*/ 2594534 h 5227624"/>
                  <a:gd name="connsiteX8918" fmla="*/ 5382768 w 7573213"/>
                  <a:gd name="connsiteY8918" fmla="*/ 2587524 h 5227624"/>
                  <a:gd name="connsiteX8919" fmla="*/ 5377053 w 7573213"/>
                  <a:gd name="connsiteY8919" fmla="*/ 2581427 h 5227624"/>
                  <a:gd name="connsiteX8920" fmla="*/ 5371262 w 7573213"/>
                  <a:gd name="connsiteY8920" fmla="*/ 2577541 h 5227624"/>
                  <a:gd name="connsiteX8921" fmla="*/ 5366766 w 7573213"/>
                  <a:gd name="connsiteY8921" fmla="*/ 2576246 h 5227624"/>
                  <a:gd name="connsiteX8922" fmla="*/ 5360899 w 7573213"/>
                  <a:gd name="connsiteY8922" fmla="*/ 2573274 h 5227624"/>
                  <a:gd name="connsiteX8923" fmla="*/ 5359603 w 7573213"/>
                  <a:gd name="connsiteY8923" fmla="*/ 2568931 h 5227624"/>
                  <a:gd name="connsiteX8924" fmla="*/ 5358156 w 7573213"/>
                  <a:gd name="connsiteY8924" fmla="*/ 2566340 h 5227624"/>
                  <a:gd name="connsiteX8925" fmla="*/ 5349621 w 7573213"/>
                  <a:gd name="connsiteY8925" fmla="*/ 2564740 h 5227624"/>
                  <a:gd name="connsiteX8926" fmla="*/ 5343906 w 7573213"/>
                  <a:gd name="connsiteY8926" fmla="*/ 2567635 h 5227624"/>
                  <a:gd name="connsiteX8927" fmla="*/ 5337810 w 7573213"/>
                  <a:gd name="connsiteY8927" fmla="*/ 2569617 h 5227624"/>
                  <a:gd name="connsiteX8928" fmla="*/ 5331790 w 7573213"/>
                  <a:gd name="connsiteY8928" fmla="*/ 2568321 h 5227624"/>
                  <a:gd name="connsiteX8929" fmla="*/ 5333238 w 7573213"/>
                  <a:gd name="connsiteY8929" fmla="*/ 2567331 h 5227624"/>
                  <a:gd name="connsiteX8930" fmla="*/ 5334229 w 7573213"/>
                  <a:gd name="connsiteY8930" fmla="*/ 2566645 h 5227624"/>
                  <a:gd name="connsiteX8931" fmla="*/ 5337505 w 7573213"/>
                  <a:gd name="connsiteY8931" fmla="*/ 2567102 h 5227624"/>
                  <a:gd name="connsiteX8932" fmla="*/ 5350536 w 7573213"/>
                  <a:gd name="connsiteY8932" fmla="*/ 2561158 h 5227624"/>
                  <a:gd name="connsiteX8933" fmla="*/ 5356022 w 7573213"/>
                  <a:gd name="connsiteY8933" fmla="*/ 2562149 h 5227624"/>
                  <a:gd name="connsiteX8934" fmla="*/ 5361051 w 7573213"/>
                  <a:gd name="connsiteY8934" fmla="*/ 2564282 h 5227624"/>
                  <a:gd name="connsiteX8935" fmla="*/ 5368138 w 7573213"/>
                  <a:gd name="connsiteY8935" fmla="*/ 2571217 h 5227624"/>
                  <a:gd name="connsiteX8936" fmla="*/ 5374843 w 7573213"/>
                  <a:gd name="connsiteY8936" fmla="*/ 2572360 h 5227624"/>
                  <a:gd name="connsiteX8937" fmla="*/ 5379491 w 7573213"/>
                  <a:gd name="connsiteY8937" fmla="*/ 2571522 h 5227624"/>
                  <a:gd name="connsiteX8938" fmla="*/ 5382768 w 7573213"/>
                  <a:gd name="connsiteY8938" fmla="*/ 2571674 h 5227624"/>
                  <a:gd name="connsiteX8939" fmla="*/ 5395570 w 7573213"/>
                  <a:gd name="connsiteY8939" fmla="*/ 2577846 h 5227624"/>
                  <a:gd name="connsiteX8940" fmla="*/ 5398694 w 7573213"/>
                  <a:gd name="connsiteY8940" fmla="*/ 2578379 h 5227624"/>
                  <a:gd name="connsiteX8941" fmla="*/ 5402733 w 7573213"/>
                  <a:gd name="connsiteY8941" fmla="*/ 2578227 h 5227624"/>
                  <a:gd name="connsiteX8942" fmla="*/ 5402351 w 7573213"/>
                  <a:gd name="connsiteY8942" fmla="*/ 2573427 h 5227624"/>
                  <a:gd name="connsiteX8943" fmla="*/ 5401437 w 7573213"/>
                  <a:gd name="connsiteY8943" fmla="*/ 2569921 h 5227624"/>
                  <a:gd name="connsiteX8944" fmla="*/ 5398236 w 7573213"/>
                  <a:gd name="connsiteY8944" fmla="*/ 2565959 h 5227624"/>
                  <a:gd name="connsiteX8945" fmla="*/ 5395265 w 7573213"/>
                  <a:gd name="connsiteY8945" fmla="*/ 2563444 h 5227624"/>
                  <a:gd name="connsiteX8946" fmla="*/ 5388178 w 7573213"/>
                  <a:gd name="connsiteY8946" fmla="*/ 2560472 h 5227624"/>
                  <a:gd name="connsiteX8947" fmla="*/ 5386578 w 7573213"/>
                  <a:gd name="connsiteY8947" fmla="*/ 2559101 h 5227624"/>
                  <a:gd name="connsiteX8948" fmla="*/ 5384826 w 7573213"/>
                  <a:gd name="connsiteY8948" fmla="*/ 2556815 h 5227624"/>
                  <a:gd name="connsiteX8949" fmla="*/ 5384673 w 7573213"/>
                  <a:gd name="connsiteY8949" fmla="*/ 2549804 h 5227624"/>
                  <a:gd name="connsiteX8950" fmla="*/ 5382463 w 7573213"/>
                  <a:gd name="connsiteY8950" fmla="*/ 2547519 h 5227624"/>
                  <a:gd name="connsiteX8951" fmla="*/ 5380558 w 7573213"/>
                  <a:gd name="connsiteY8951" fmla="*/ 2546147 h 5227624"/>
                  <a:gd name="connsiteX8952" fmla="*/ 5368747 w 7573213"/>
                  <a:gd name="connsiteY8952" fmla="*/ 2541422 h 5227624"/>
                  <a:gd name="connsiteX8953" fmla="*/ 5363413 w 7573213"/>
                  <a:gd name="connsiteY8953" fmla="*/ 2537460 h 5227624"/>
                  <a:gd name="connsiteX8954" fmla="*/ 5363413 w 7573213"/>
                  <a:gd name="connsiteY8954" fmla="*/ 2533041 h 5227624"/>
                  <a:gd name="connsiteX8955" fmla="*/ 5365166 w 7573213"/>
                  <a:gd name="connsiteY8955" fmla="*/ 2529612 h 5227624"/>
                  <a:gd name="connsiteX8956" fmla="*/ 5364175 w 7573213"/>
                  <a:gd name="connsiteY8956" fmla="*/ 2522220 h 5227624"/>
                  <a:gd name="connsiteX8957" fmla="*/ 5358918 w 7573213"/>
                  <a:gd name="connsiteY8957" fmla="*/ 2512771 h 5227624"/>
                  <a:gd name="connsiteX8958" fmla="*/ 5354270 w 7573213"/>
                  <a:gd name="connsiteY8958" fmla="*/ 2501875 h 5227624"/>
                  <a:gd name="connsiteX8959" fmla="*/ 5349926 w 7573213"/>
                  <a:gd name="connsiteY8959" fmla="*/ 2495550 h 5227624"/>
                  <a:gd name="connsiteX8960" fmla="*/ 5349773 w 7573213"/>
                  <a:gd name="connsiteY8960" fmla="*/ 2492121 h 5227624"/>
                  <a:gd name="connsiteX8961" fmla="*/ 5346878 w 7573213"/>
                  <a:gd name="connsiteY8961" fmla="*/ 2485720 h 5227624"/>
                  <a:gd name="connsiteX8962" fmla="*/ 5342916 w 7573213"/>
                  <a:gd name="connsiteY8962" fmla="*/ 2472614 h 5227624"/>
                  <a:gd name="connsiteX8963" fmla="*/ 5340706 w 7573213"/>
                  <a:gd name="connsiteY8963" fmla="*/ 2468118 h 5227624"/>
                  <a:gd name="connsiteX8964" fmla="*/ 5338191 w 7573213"/>
                  <a:gd name="connsiteY8964" fmla="*/ 2465832 h 5227624"/>
                  <a:gd name="connsiteX8965" fmla="*/ 5328971 w 7573213"/>
                  <a:gd name="connsiteY8965" fmla="*/ 2460574 h 5227624"/>
                  <a:gd name="connsiteX8966" fmla="*/ 5321503 w 7573213"/>
                  <a:gd name="connsiteY8966" fmla="*/ 2458517 h 5227624"/>
                  <a:gd name="connsiteX8967" fmla="*/ 5314188 w 7573213"/>
                  <a:gd name="connsiteY8967" fmla="*/ 2454783 h 5227624"/>
                  <a:gd name="connsiteX8968" fmla="*/ 5308168 w 7573213"/>
                  <a:gd name="connsiteY8968" fmla="*/ 2449068 h 5227624"/>
                  <a:gd name="connsiteX8969" fmla="*/ 5305273 w 7573213"/>
                  <a:gd name="connsiteY8969" fmla="*/ 2447468 h 5227624"/>
                  <a:gd name="connsiteX8970" fmla="*/ 5299405 w 7573213"/>
                  <a:gd name="connsiteY8970" fmla="*/ 2447544 h 5227624"/>
                  <a:gd name="connsiteX8971" fmla="*/ 5298034 w 7573213"/>
                  <a:gd name="connsiteY8971" fmla="*/ 2443201 h 5227624"/>
                  <a:gd name="connsiteX8972" fmla="*/ 5300015 w 7573213"/>
                  <a:gd name="connsiteY8972" fmla="*/ 2436114 h 5227624"/>
                  <a:gd name="connsiteX8973" fmla="*/ 5305273 w 7573213"/>
                  <a:gd name="connsiteY8973" fmla="*/ 2431694 h 5227624"/>
                  <a:gd name="connsiteX8974" fmla="*/ 5308321 w 7573213"/>
                  <a:gd name="connsiteY8974" fmla="*/ 2423465 h 5227624"/>
                  <a:gd name="connsiteX8975" fmla="*/ 5312055 w 7573213"/>
                  <a:gd name="connsiteY8975" fmla="*/ 2421027 h 5227624"/>
                  <a:gd name="connsiteX8976" fmla="*/ 5315255 w 7573213"/>
                  <a:gd name="connsiteY8976" fmla="*/ 2416150 h 5227624"/>
                  <a:gd name="connsiteX8977" fmla="*/ 5319522 w 7573213"/>
                  <a:gd name="connsiteY8977" fmla="*/ 2410968 h 5227624"/>
                  <a:gd name="connsiteX8978" fmla="*/ 5323103 w 7573213"/>
                  <a:gd name="connsiteY8978" fmla="*/ 2409673 h 5227624"/>
                  <a:gd name="connsiteX8979" fmla="*/ 5325161 w 7573213"/>
                  <a:gd name="connsiteY8979" fmla="*/ 2408606 h 5227624"/>
                  <a:gd name="connsiteX8980" fmla="*/ 5326913 w 7573213"/>
                  <a:gd name="connsiteY8980" fmla="*/ 2406396 h 5227624"/>
                  <a:gd name="connsiteX8981" fmla="*/ 5329581 w 7573213"/>
                  <a:gd name="connsiteY8981" fmla="*/ 2404339 h 5227624"/>
                  <a:gd name="connsiteX8982" fmla="*/ 5331486 w 7573213"/>
                  <a:gd name="connsiteY8982" fmla="*/ 2401748 h 5227624"/>
                  <a:gd name="connsiteX8983" fmla="*/ 5332476 w 7573213"/>
                  <a:gd name="connsiteY8983" fmla="*/ 2399081 h 5227624"/>
                  <a:gd name="connsiteX8984" fmla="*/ 5338877 w 7573213"/>
                  <a:gd name="connsiteY8984" fmla="*/ 2395881 h 5227624"/>
                  <a:gd name="connsiteX8985" fmla="*/ 5341468 w 7573213"/>
                  <a:gd name="connsiteY8985" fmla="*/ 2393671 h 5227624"/>
                  <a:gd name="connsiteX8986" fmla="*/ 5340706 w 7573213"/>
                  <a:gd name="connsiteY8986" fmla="*/ 2392680 h 5227624"/>
                  <a:gd name="connsiteX8987" fmla="*/ 5337429 w 7573213"/>
                  <a:gd name="connsiteY8987" fmla="*/ 2392223 h 5227624"/>
                  <a:gd name="connsiteX8988" fmla="*/ 5334077 w 7573213"/>
                  <a:gd name="connsiteY8988" fmla="*/ 2387803 h 5227624"/>
                  <a:gd name="connsiteX8989" fmla="*/ 5334915 w 7573213"/>
                  <a:gd name="connsiteY8989" fmla="*/ 2386356 h 5227624"/>
                  <a:gd name="connsiteX8990" fmla="*/ 5337505 w 7573213"/>
                  <a:gd name="connsiteY8990" fmla="*/ 2384069 h 5227624"/>
                  <a:gd name="connsiteX8991" fmla="*/ 5340858 w 7573213"/>
                  <a:gd name="connsiteY8991" fmla="*/ 2383079 h 5227624"/>
                  <a:gd name="connsiteX8992" fmla="*/ 5343068 w 7573213"/>
                  <a:gd name="connsiteY8992" fmla="*/ 2383003 h 5227624"/>
                  <a:gd name="connsiteX8993" fmla="*/ 5343754 w 7573213"/>
                  <a:gd name="connsiteY8993" fmla="*/ 2384679 h 5227624"/>
                  <a:gd name="connsiteX8994" fmla="*/ 5343220 w 7573213"/>
                  <a:gd name="connsiteY8994" fmla="*/ 2388184 h 5227624"/>
                  <a:gd name="connsiteX8995" fmla="*/ 5343906 w 7573213"/>
                  <a:gd name="connsiteY8995" fmla="*/ 2389480 h 5227624"/>
                  <a:gd name="connsiteX8996" fmla="*/ 5345659 w 7573213"/>
                  <a:gd name="connsiteY8996" fmla="*/ 2390623 h 5227624"/>
                  <a:gd name="connsiteX8997" fmla="*/ 5350536 w 7573213"/>
                  <a:gd name="connsiteY8997" fmla="*/ 2388261 h 5227624"/>
                  <a:gd name="connsiteX8998" fmla="*/ 5355108 w 7573213"/>
                  <a:gd name="connsiteY8998" fmla="*/ 2387270 h 5227624"/>
                  <a:gd name="connsiteX8999" fmla="*/ 5356784 w 7573213"/>
                  <a:gd name="connsiteY8999" fmla="*/ 2385594 h 5227624"/>
                  <a:gd name="connsiteX9000" fmla="*/ 5356860 w 7573213"/>
                  <a:gd name="connsiteY9000" fmla="*/ 2378050 h 5227624"/>
                  <a:gd name="connsiteX9001" fmla="*/ 5358003 w 7573213"/>
                  <a:gd name="connsiteY9001" fmla="*/ 2374849 h 5227624"/>
                  <a:gd name="connsiteX9002" fmla="*/ 5360518 w 7573213"/>
                  <a:gd name="connsiteY9002" fmla="*/ 2373021 h 5227624"/>
                  <a:gd name="connsiteX9003" fmla="*/ 5363261 w 7573213"/>
                  <a:gd name="connsiteY9003" fmla="*/ 2374316 h 5227624"/>
                  <a:gd name="connsiteX9004" fmla="*/ 5365166 w 7573213"/>
                  <a:gd name="connsiteY9004" fmla="*/ 2373478 h 5227624"/>
                  <a:gd name="connsiteX9005" fmla="*/ 5365471 w 7573213"/>
                  <a:gd name="connsiteY9005" fmla="*/ 2371725 h 5227624"/>
                  <a:gd name="connsiteX9006" fmla="*/ 5364633 w 7573213"/>
                  <a:gd name="connsiteY9006" fmla="*/ 2369363 h 5227624"/>
                  <a:gd name="connsiteX9007" fmla="*/ 5361280 w 7573213"/>
                  <a:gd name="connsiteY9007" fmla="*/ 2366315 h 5227624"/>
                  <a:gd name="connsiteX9008" fmla="*/ 5361813 w 7573213"/>
                  <a:gd name="connsiteY9008" fmla="*/ 2365248 h 5227624"/>
                  <a:gd name="connsiteX9009" fmla="*/ 5364404 w 7573213"/>
                  <a:gd name="connsiteY9009" fmla="*/ 2365096 h 5227624"/>
                  <a:gd name="connsiteX9010" fmla="*/ 5368747 w 7573213"/>
                  <a:gd name="connsiteY9010" fmla="*/ 2366772 h 5227624"/>
                  <a:gd name="connsiteX9011" fmla="*/ 5371186 w 7573213"/>
                  <a:gd name="connsiteY9011" fmla="*/ 2366162 h 5227624"/>
                  <a:gd name="connsiteX9012" fmla="*/ 5374767 w 7573213"/>
                  <a:gd name="connsiteY9012" fmla="*/ 2363953 h 5227624"/>
                  <a:gd name="connsiteX9013" fmla="*/ 5385130 w 7573213"/>
                  <a:gd name="connsiteY9013" fmla="*/ 2360600 h 5227624"/>
                  <a:gd name="connsiteX9014" fmla="*/ 5395113 w 7573213"/>
                  <a:gd name="connsiteY9014" fmla="*/ 2356257 h 5227624"/>
                  <a:gd name="connsiteX9015" fmla="*/ 5405323 w 7573213"/>
                  <a:gd name="connsiteY9015" fmla="*/ 2350770 h 5227624"/>
                  <a:gd name="connsiteX9016" fmla="*/ 5409819 w 7573213"/>
                  <a:gd name="connsiteY9016" fmla="*/ 2350313 h 5227624"/>
                  <a:gd name="connsiteX9017" fmla="*/ 5414239 w 7573213"/>
                  <a:gd name="connsiteY9017" fmla="*/ 2350846 h 5227624"/>
                  <a:gd name="connsiteX9018" fmla="*/ 5415763 w 7573213"/>
                  <a:gd name="connsiteY9018" fmla="*/ 2352218 h 5227624"/>
                  <a:gd name="connsiteX9019" fmla="*/ 5416448 w 7573213"/>
                  <a:gd name="connsiteY9019" fmla="*/ 2354352 h 5227624"/>
                  <a:gd name="connsiteX9020" fmla="*/ 5417286 w 7573213"/>
                  <a:gd name="connsiteY9020" fmla="*/ 2355647 h 5227624"/>
                  <a:gd name="connsiteX9021" fmla="*/ 5418506 w 7573213"/>
                  <a:gd name="connsiteY9021" fmla="*/ 2356333 h 5227624"/>
                  <a:gd name="connsiteX9022" fmla="*/ 5421173 w 7573213"/>
                  <a:gd name="connsiteY9022" fmla="*/ 2356409 h 5227624"/>
                  <a:gd name="connsiteX9023" fmla="*/ 5425593 w 7573213"/>
                  <a:gd name="connsiteY9023" fmla="*/ 2352751 h 5227624"/>
                  <a:gd name="connsiteX9024" fmla="*/ 5428031 w 7573213"/>
                  <a:gd name="connsiteY9024" fmla="*/ 2351380 h 5227624"/>
                  <a:gd name="connsiteX9025" fmla="*/ 5428183 w 7573213"/>
                  <a:gd name="connsiteY9025" fmla="*/ 2348941 h 5227624"/>
                  <a:gd name="connsiteX9026" fmla="*/ 5426811 w 7573213"/>
                  <a:gd name="connsiteY9026" fmla="*/ 2348103 h 5227624"/>
                  <a:gd name="connsiteX9027" fmla="*/ 5425211 w 7573213"/>
                  <a:gd name="connsiteY9027" fmla="*/ 2346046 h 5227624"/>
                  <a:gd name="connsiteX9028" fmla="*/ 5427878 w 7573213"/>
                  <a:gd name="connsiteY9028" fmla="*/ 2342922 h 5227624"/>
                  <a:gd name="connsiteX9029" fmla="*/ 5430698 w 7573213"/>
                  <a:gd name="connsiteY9029" fmla="*/ 2341017 h 5227624"/>
                  <a:gd name="connsiteX9030" fmla="*/ 5430088 w 7573213"/>
                  <a:gd name="connsiteY9030" fmla="*/ 2334997 h 5227624"/>
                  <a:gd name="connsiteX9031" fmla="*/ 5433746 w 7573213"/>
                  <a:gd name="connsiteY9031" fmla="*/ 2331263 h 5227624"/>
                  <a:gd name="connsiteX9032" fmla="*/ 5431308 w 7573213"/>
                  <a:gd name="connsiteY9032" fmla="*/ 2330120 h 5227624"/>
                  <a:gd name="connsiteX9033" fmla="*/ 5427040 w 7573213"/>
                  <a:gd name="connsiteY9033" fmla="*/ 2330958 h 5227624"/>
                  <a:gd name="connsiteX9034" fmla="*/ 5421021 w 7573213"/>
                  <a:gd name="connsiteY9034" fmla="*/ 2331111 h 5227624"/>
                  <a:gd name="connsiteX9035" fmla="*/ 5414467 w 7573213"/>
                  <a:gd name="connsiteY9035" fmla="*/ 2328824 h 5227624"/>
                  <a:gd name="connsiteX9036" fmla="*/ 5412105 w 7573213"/>
                  <a:gd name="connsiteY9036" fmla="*/ 2325929 h 5227624"/>
                  <a:gd name="connsiteX9037" fmla="*/ 5410124 w 7573213"/>
                  <a:gd name="connsiteY9037" fmla="*/ 2325624 h 5227624"/>
                  <a:gd name="connsiteX9038" fmla="*/ 5408295 w 7573213"/>
                  <a:gd name="connsiteY9038" fmla="*/ 2327148 h 5227624"/>
                  <a:gd name="connsiteX9039" fmla="*/ 5406543 w 7573213"/>
                  <a:gd name="connsiteY9039" fmla="*/ 2329358 h 5227624"/>
                  <a:gd name="connsiteX9040" fmla="*/ 5400752 w 7573213"/>
                  <a:gd name="connsiteY9040" fmla="*/ 2328824 h 5227624"/>
                  <a:gd name="connsiteX9041" fmla="*/ 5393970 w 7573213"/>
                  <a:gd name="connsiteY9041" fmla="*/ 2328672 h 5227624"/>
                  <a:gd name="connsiteX9042" fmla="*/ 5388711 w 7573213"/>
                  <a:gd name="connsiteY9042" fmla="*/ 2326234 h 5227624"/>
                  <a:gd name="connsiteX9043" fmla="*/ 5384216 w 7573213"/>
                  <a:gd name="connsiteY9043" fmla="*/ 2323414 h 5227624"/>
                  <a:gd name="connsiteX9044" fmla="*/ 5377663 w 7573213"/>
                  <a:gd name="connsiteY9044" fmla="*/ 2322500 h 5227624"/>
                  <a:gd name="connsiteX9045" fmla="*/ 5371033 w 7573213"/>
                  <a:gd name="connsiteY9045" fmla="*/ 2316937 h 5227624"/>
                  <a:gd name="connsiteX9046" fmla="*/ 5359451 w 7573213"/>
                  <a:gd name="connsiteY9046" fmla="*/ 2312061 h 5227624"/>
                  <a:gd name="connsiteX9047" fmla="*/ 5344745 w 7573213"/>
                  <a:gd name="connsiteY9047" fmla="*/ 2318004 h 5227624"/>
                  <a:gd name="connsiteX9048" fmla="*/ 5341468 w 7573213"/>
                  <a:gd name="connsiteY9048" fmla="*/ 2318385 h 5227624"/>
                  <a:gd name="connsiteX9049" fmla="*/ 5340325 w 7573213"/>
                  <a:gd name="connsiteY9049" fmla="*/ 2318995 h 5227624"/>
                  <a:gd name="connsiteX9050" fmla="*/ 5341544 w 7573213"/>
                  <a:gd name="connsiteY9050" fmla="*/ 2319985 h 5227624"/>
                  <a:gd name="connsiteX9051" fmla="*/ 5342458 w 7573213"/>
                  <a:gd name="connsiteY9051" fmla="*/ 2321433 h 5227624"/>
                  <a:gd name="connsiteX9052" fmla="*/ 5336438 w 7573213"/>
                  <a:gd name="connsiteY9052" fmla="*/ 2327148 h 5227624"/>
                  <a:gd name="connsiteX9053" fmla="*/ 5325846 w 7573213"/>
                  <a:gd name="connsiteY9053" fmla="*/ 2333473 h 5227624"/>
                  <a:gd name="connsiteX9054" fmla="*/ 5325771 w 7573213"/>
                  <a:gd name="connsiteY9054" fmla="*/ 2335987 h 5227624"/>
                  <a:gd name="connsiteX9055" fmla="*/ 5326075 w 7573213"/>
                  <a:gd name="connsiteY9055" fmla="*/ 2337816 h 5227624"/>
                  <a:gd name="connsiteX9056" fmla="*/ 5321122 w 7573213"/>
                  <a:gd name="connsiteY9056" fmla="*/ 2342159 h 5227624"/>
                  <a:gd name="connsiteX9057" fmla="*/ 5309083 w 7573213"/>
                  <a:gd name="connsiteY9057" fmla="*/ 2343531 h 5227624"/>
                  <a:gd name="connsiteX9058" fmla="*/ 5302758 w 7573213"/>
                  <a:gd name="connsiteY9058" fmla="*/ 2342922 h 5227624"/>
                  <a:gd name="connsiteX9059" fmla="*/ 5295977 w 7573213"/>
                  <a:gd name="connsiteY9059" fmla="*/ 2340178 h 5227624"/>
                  <a:gd name="connsiteX9060" fmla="*/ 5291556 w 7573213"/>
                  <a:gd name="connsiteY9060" fmla="*/ 2336749 h 5227624"/>
                  <a:gd name="connsiteX9061" fmla="*/ 5289804 w 7573213"/>
                  <a:gd name="connsiteY9061" fmla="*/ 2334387 h 5227624"/>
                  <a:gd name="connsiteX9062" fmla="*/ 5289880 w 7573213"/>
                  <a:gd name="connsiteY9062" fmla="*/ 2327148 h 5227624"/>
                  <a:gd name="connsiteX9063" fmla="*/ 5291328 w 7573213"/>
                  <a:gd name="connsiteY9063" fmla="*/ 2320671 h 5227624"/>
                  <a:gd name="connsiteX9064" fmla="*/ 5292928 w 7573213"/>
                  <a:gd name="connsiteY9064" fmla="*/ 2319757 h 5227624"/>
                  <a:gd name="connsiteX9065" fmla="*/ 5295138 w 7573213"/>
                  <a:gd name="connsiteY9065" fmla="*/ 2318004 h 5227624"/>
                  <a:gd name="connsiteX9066" fmla="*/ 5294376 w 7573213"/>
                  <a:gd name="connsiteY9066" fmla="*/ 2315871 h 5227624"/>
                  <a:gd name="connsiteX9067" fmla="*/ 5293157 w 7573213"/>
                  <a:gd name="connsiteY9067" fmla="*/ 2314651 h 5227624"/>
                  <a:gd name="connsiteX9068" fmla="*/ 5293005 w 7573213"/>
                  <a:gd name="connsiteY9068" fmla="*/ 2313204 h 5227624"/>
                  <a:gd name="connsiteX9069" fmla="*/ 5292700 w 7573213"/>
                  <a:gd name="connsiteY9069" fmla="*/ 2309012 h 5227624"/>
                  <a:gd name="connsiteX9070" fmla="*/ 5289347 w 7573213"/>
                  <a:gd name="connsiteY9070" fmla="*/ 2302840 h 5227624"/>
                  <a:gd name="connsiteX9071" fmla="*/ 5283861 w 7573213"/>
                  <a:gd name="connsiteY9071" fmla="*/ 2299030 h 5227624"/>
                  <a:gd name="connsiteX9072" fmla="*/ 5278755 w 7573213"/>
                  <a:gd name="connsiteY9072" fmla="*/ 2299030 h 5227624"/>
                  <a:gd name="connsiteX9073" fmla="*/ 5273955 w 7573213"/>
                  <a:gd name="connsiteY9073" fmla="*/ 2300478 h 5227624"/>
                  <a:gd name="connsiteX9074" fmla="*/ 5253456 w 7573213"/>
                  <a:gd name="connsiteY9074" fmla="*/ 2296516 h 5227624"/>
                  <a:gd name="connsiteX9075" fmla="*/ 5243856 w 7573213"/>
                  <a:gd name="connsiteY9075" fmla="*/ 2290801 h 5227624"/>
                  <a:gd name="connsiteX9076" fmla="*/ 5239512 w 7573213"/>
                  <a:gd name="connsiteY9076" fmla="*/ 2285772 h 5227624"/>
                  <a:gd name="connsiteX9077" fmla="*/ 5235778 w 7573213"/>
                  <a:gd name="connsiteY9077" fmla="*/ 2276780 h 5227624"/>
                  <a:gd name="connsiteX9078" fmla="*/ 5235626 w 7573213"/>
                  <a:gd name="connsiteY9078" fmla="*/ 2273884 h 5227624"/>
                  <a:gd name="connsiteX9079" fmla="*/ 5237988 w 7573213"/>
                  <a:gd name="connsiteY9079" fmla="*/ 2266645 h 5227624"/>
                  <a:gd name="connsiteX9080" fmla="*/ 5244542 w 7573213"/>
                  <a:gd name="connsiteY9080" fmla="*/ 2253996 h 5227624"/>
                  <a:gd name="connsiteX9081" fmla="*/ 5247666 w 7573213"/>
                  <a:gd name="connsiteY9081" fmla="*/ 2251405 h 5227624"/>
                  <a:gd name="connsiteX9082" fmla="*/ 5254447 w 7573213"/>
                  <a:gd name="connsiteY9082" fmla="*/ 2249805 h 5227624"/>
                  <a:gd name="connsiteX9083" fmla="*/ 5258638 w 7573213"/>
                  <a:gd name="connsiteY9083" fmla="*/ 2251253 h 5227624"/>
                  <a:gd name="connsiteX9084" fmla="*/ 5264430 w 7573213"/>
                  <a:gd name="connsiteY9084" fmla="*/ 2257044 h 5227624"/>
                  <a:gd name="connsiteX9085" fmla="*/ 5271212 w 7573213"/>
                  <a:gd name="connsiteY9085" fmla="*/ 2254758 h 5227624"/>
                  <a:gd name="connsiteX9086" fmla="*/ 5277155 w 7573213"/>
                  <a:gd name="connsiteY9086" fmla="*/ 2252091 h 5227624"/>
                  <a:gd name="connsiteX9087" fmla="*/ 5282031 w 7573213"/>
                  <a:gd name="connsiteY9087" fmla="*/ 2252853 h 5227624"/>
                  <a:gd name="connsiteX9088" fmla="*/ 5284927 w 7573213"/>
                  <a:gd name="connsiteY9088" fmla="*/ 2252320 h 5227624"/>
                  <a:gd name="connsiteX9089" fmla="*/ 5288204 w 7573213"/>
                  <a:gd name="connsiteY9089" fmla="*/ 2252548 h 5227624"/>
                  <a:gd name="connsiteX9090" fmla="*/ 5290718 w 7573213"/>
                  <a:gd name="connsiteY9090" fmla="*/ 2251786 h 5227624"/>
                  <a:gd name="connsiteX9091" fmla="*/ 5293157 w 7573213"/>
                  <a:gd name="connsiteY9091" fmla="*/ 2250034 h 5227624"/>
                  <a:gd name="connsiteX9092" fmla="*/ 5300396 w 7573213"/>
                  <a:gd name="connsiteY9092" fmla="*/ 2241652 h 5227624"/>
                  <a:gd name="connsiteX9093" fmla="*/ 5301768 w 7573213"/>
                  <a:gd name="connsiteY9093" fmla="*/ 2234794 h 5227624"/>
                  <a:gd name="connsiteX9094" fmla="*/ 5304130 w 7573213"/>
                  <a:gd name="connsiteY9094" fmla="*/ 2230298 h 5227624"/>
                  <a:gd name="connsiteX9095" fmla="*/ 5306796 w 7573213"/>
                  <a:gd name="connsiteY9095" fmla="*/ 2226183 h 5227624"/>
                  <a:gd name="connsiteX9096" fmla="*/ 5314569 w 7573213"/>
                  <a:gd name="connsiteY9096" fmla="*/ 2219325 h 5227624"/>
                  <a:gd name="connsiteX9097" fmla="*/ 5324552 w 7573213"/>
                  <a:gd name="connsiteY9097" fmla="*/ 2215515 h 5227624"/>
                  <a:gd name="connsiteX9098" fmla="*/ 5344668 w 7573213"/>
                  <a:gd name="connsiteY9098" fmla="*/ 2205762 h 5227624"/>
                  <a:gd name="connsiteX9099" fmla="*/ 5348935 w 7573213"/>
                  <a:gd name="connsiteY9099" fmla="*/ 2204542 h 5227624"/>
                  <a:gd name="connsiteX9100" fmla="*/ 5360289 w 7573213"/>
                  <a:gd name="connsiteY9100" fmla="*/ 2188236 h 5227624"/>
                  <a:gd name="connsiteX9101" fmla="*/ 5363032 w 7573213"/>
                  <a:gd name="connsiteY9101" fmla="*/ 2185492 h 5227624"/>
                  <a:gd name="connsiteX9102" fmla="*/ 5366080 w 7573213"/>
                  <a:gd name="connsiteY9102" fmla="*/ 2183968 h 5227624"/>
                  <a:gd name="connsiteX9103" fmla="*/ 5369281 w 7573213"/>
                  <a:gd name="connsiteY9103" fmla="*/ 2180920 h 5227624"/>
                  <a:gd name="connsiteX9104" fmla="*/ 5372481 w 7573213"/>
                  <a:gd name="connsiteY9104" fmla="*/ 2176729 h 5227624"/>
                  <a:gd name="connsiteX9105" fmla="*/ 5375910 w 7573213"/>
                  <a:gd name="connsiteY9105" fmla="*/ 2173986 h 5227624"/>
                  <a:gd name="connsiteX9106" fmla="*/ 5390007 w 7573213"/>
                  <a:gd name="connsiteY9106" fmla="*/ 2175053 h 5227624"/>
                  <a:gd name="connsiteX9107" fmla="*/ 5392370 w 7573213"/>
                  <a:gd name="connsiteY9107" fmla="*/ 2176653 h 5227624"/>
                  <a:gd name="connsiteX9108" fmla="*/ 5397398 w 7573213"/>
                  <a:gd name="connsiteY9108" fmla="*/ 2176501 h 5227624"/>
                  <a:gd name="connsiteX9109" fmla="*/ 5398847 w 7573213"/>
                  <a:gd name="connsiteY9109" fmla="*/ 2175129 h 5227624"/>
                  <a:gd name="connsiteX9110" fmla="*/ 5400446 w 7573213"/>
                  <a:gd name="connsiteY9110" fmla="*/ 2170938 h 5227624"/>
                  <a:gd name="connsiteX9111" fmla="*/ 5401513 w 7573213"/>
                  <a:gd name="connsiteY9111" fmla="*/ 2170709 h 5227624"/>
                  <a:gd name="connsiteX9112" fmla="*/ 5402428 w 7573213"/>
                  <a:gd name="connsiteY9112" fmla="*/ 2176729 h 5227624"/>
                  <a:gd name="connsiteX9113" fmla="*/ 5413401 w 7573213"/>
                  <a:gd name="connsiteY9113" fmla="*/ 2183740 h 5227624"/>
                  <a:gd name="connsiteX9114" fmla="*/ 5414848 w 7573213"/>
                  <a:gd name="connsiteY9114" fmla="*/ 2187626 h 5227624"/>
                  <a:gd name="connsiteX9115" fmla="*/ 5418582 w 7573213"/>
                  <a:gd name="connsiteY9115" fmla="*/ 2190369 h 5227624"/>
                  <a:gd name="connsiteX9116" fmla="*/ 5418125 w 7573213"/>
                  <a:gd name="connsiteY9116" fmla="*/ 2192274 h 5227624"/>
                  <a:gd name="connsiteX9117" fmla="*/ 5415763 w 7573213"/>
                  <a:gd name="connsiteY9117" fmla="*/ 2196999 h 5227624"/>
                  <a:gd name="connsiteX9118" fmla="*/ 5415306 w 7573213"/>
                  <a:gd name="connsiteY9118" fmla="*/ 2198751 h 5227624"/>
                  <a:gd name="connsiteX9119" fmla="*/ 5407228 w 7573213"/>
                  <a:gd name="connsiteY9119" fmla="*/ 2208809 h 5227624"/>
                  <a:gd name="connsiteX9120" fmla="*/ 5402809 w 7573213"/>
                  <a:gd name="connsiteY9120" fmla="*/ 2212848 h 5227624"/>
                  <a:gd name="connsiteX9121" fmla="*/ 5400218 w 7573213"/>
                  <a:gd name="connsiteY9121" fmla="*/ 2217192 h 5227624"/>
                  <a:gd name="connsiteX9122" fmla="*/ 5389169 w 7573213"/>
                  <a:gd name="connsiteY9122" fmla="*/ 2221992 h 5227624"/>
                  <a:gd name="connsiteX9123" fmla="*/ 5387493 w 7573213"/>
                  <a:gd name="connsiteY9123" fmla="*/ 2226031 h 5227624"/>
                  <a:gd name="connsiteX9124" fmla="*/ 5389093 w 7573213"/>
                  <a:gd name="connsiteY9124" fmla="*/ 2229231 h 5227624"/>
                  <a:gd name="connsiteX9125" fmla="*/ 5389169 w 7573213"/>
                  <a:gd name="connsiteY9125" fmla="*/ 2231289 h 5227624"/>
                  <a:gd name="connsiteX9126" fmla="*/ 5387340 w 7573213"/>
                  <a:gd name="connsiteY9126" fmla="*/ 2231212 h 5227624"/>
                  <a:gd name="connsiteX9127" fmla="*/ 5384901 w 7573213"/>
                  <a:gd name="connsiteY9127" fmla="*/ 2232051 h 5227624"/>
                  <a:gd name="connsiteX9128" fmla="*/ 5379491 w 7573213"/>
                  <a:gd name="connsiteY9128" fmla="*/ 2235556 h 5227624"/>
                  <a:gd name="connsiteX9129" fmla="*/ 5380253 w 7573213"/>
                  <a:gd name="connsiteY9129" fmla="*/ 2236622 h 5227624"/>
                  <a:gd name="connsiteX9130" fmla="*/ 5380787 w 7573213"/>
                  <a:gd name="connsiteY9130" fmla="*/ 2239671 h 5227624"/>
                  <a:gd name="connsiteX9131" fmla="*/ 5379797 w 7573213"/>
                  <a:gd name="connsiteY9131" fmla="*/ 2242719 h 5227624"/>
                  <a:gd name="connsiteX9132" fmla="*/ 5382921 w 7573213"/>
                  <a:gd name="connsiteY9132" fmla="*/ 2243099 h 5227624"/>
                  <a:gd name="connsiteX9133" fmla="*/ 5389016 w 7573213"/>
                  <a:gd name="connsiteY9133" fmla="*/ 2243176 h 5227624"/>
                  <a:gd name="connsiteX9134" fmla="*/ 5399608 w 7573213"/>
                  <a:gd name="connsiteY9134" fmla="*/ 2242033 h 5227624"/>
                  <a:gd name="connsiteX9135" fmla="*/ 5400828 w 7573213"/>
                  <a:gd name="connsiteY9135" fmla="*/ 2242642 h 5227624"/>
                  <a:gd name="connsiteX9136" fmla="*/ 5398541 w 7573213"/>
                  <a:gd name="connsiteY9136" fmla="*/ 2244395 h 5227624"/>
                  <a:gd name="connsiteX9137" fmla="*/ 5394884 w 7573213"/>
                  <a:gd name="connsiteY9137" fmla="*/ 2247976 h 5227624"/>
                  <a:gd name="connsiteX9138" fmla="*/ 5393512 w 7573213"/>
                  <a:gd name="connsiteY9138" fmla="*/ 2250110 h 5227624"/>
                  <a:gd name="connsiteX9139" fmla="*/ 5395493 w 7573213"/>
                  <a:gd name="connsiteY9139" fmla="*/ 2255139 h 5227624"/>
                  <a:gd name="connsiteX9140" fmla="*/ 5379339 w 7573213"/>
                  <a:gd name="connsiteY9140" fmla="*/ 2261769 h 5227624"/>
                  <a:gd name="connsiteX9141" fmla="*/ 5376443 w 7573213"/>
                  <a:gd name="connsiteY9141" fmla="*/ 2262378 h 5227624"/>
                  <a:gd name="connsiteX9142" fmla="*/ 5373243 w 7573213"/>
                  <a:gd name="connsiteY9142" fmla="*/ 2263597 h 5227624"/>
                  <a:gd name="connsiteX9143" fmla="*/ 5373853 w 7573213"/>
                  <a:gd name="connsiteY9143" fmla="*/ 2268398 h 5227624"/>
                  <a:gd name="connsiteX9144" fmla="*/ 5375453 w 7573213"/>
                  <a:gd name="connsiteY9144" fmla="*/ 2272056 h 5227624"/>
                  <a:gd name="connsiteX9145" fmla="*/ 5377206 w 7573213"/>
                  <a:gd name="connsiteY9145" fmla="*/ 2271522 h 5227624"/>
                  <a:gd name="connsiteX9146" fmla="*/ 5378348 w 7573213"/>
                  <a:gd name="connsiteY9146" fmla="*/ 2270455 h 5227624"/>
                  <a:gd name="connsiteX9147" fmla="*/ 5381549 w 7573213"/>
                  <a:gd name="connsiteY9147" fmla="*/ 2268627 h 5227624"/>
                  <a:gd name="connsiteX9148" fmla="*/ 5389169 w 7573213"/>
                  <a:gd name="connsiteY9148" fmla="*/ 2267636 h 5227624"/>
                  <a:gd name="connsiteX9149" fmla="*/ 5394351 w 7573213"/>
                  <a:gd name="connsiteY9149" fmla="*/ 2266036 h 5227624"/>
                  <a:gd name="connsiteX9150" fmla="*/ 5395113 w 7573213"/>
                  <a:gd name="connsiteY9150" fmla="*/ 2264893 h 5227624"/>
                  <a:gd name="connsiteX9151" fmla="*/ 5393665 w 7573213"/>
                  <a:gd name="connsiteY9151" fmla="*/ 2262073 h 5227624"/>
                  <a:gd name="connsiteX9152" fmla="*/ 5395417 w 7573213"/>
                  <a:gd name="connsiteY9152" fmla="*/ 2259864 h 5227624"/>
                  <a:gd name="connsiteX9153" fmla="*/ 5398008 w 7573213"/>
                  <a:gd name="connsiteY9153" fmla="*/ 2259559 h 5227624"/>
                  <a:gd name="connsiteX9154" fmla="*/ 5400370 w 7573213"/>
                  <a:gd name="connsiteY9154" fmla="*/ 2260397 h 5227624"/>
                  <a:gd name="connsiteX9155" fmla="*/ 5402657 w 7573213"/>
                  <a:gd name="connsiteY9155" fmla="*/ 2260168 h 5227624"/>
                  <a:gd name="connsiteX9156" fmla="*/ 5404866 w 7573213"/>
                  <a:gd name="connsiteY9156" fmla="*/ 2258416 h 5227624"/>
                  <a:gd name="connsiteX9157" fmla="*/ 5407228 w 7573213"/>
                  <a:gd name="connsiteY9157" fmla="*/ 2257654 h 5227624"/>
                  <a:gd name="connsiteX9158" fmla="*/ 5409743 w 7573213"/>
                  <a:gd name="connsiteY9158" fmla="*/ 2255825 h 5227624"/>
                  <a:gd name="connsiteX9159" fmla="*/ 5412638 w 7573213"/>
                  <a:gd name="connsiteY9159" fmla="*/ 2253234 h 5227624"/>
                  <a:gd name="connsiteX9160" fmla="*/ 5416601 w 7573213"/>
                  <a:gd name="connsiteY9160" fmla="*/ 2248052 h 5227624"/>
                  <a:gd name="connsiteX9161" fmla="*/ 5420868 w 7573213"/>
                  <a:gd name="connsiteY9161" fmla="*/ 2243557 h 5227624"/>
                  <a:gd name="connsiteX9162" fmla="*/ 5440451 w 7573213"/>
                  <a:gd name="connsiteY9162" fmla="*/ 2233041 h 5227624"/>
                  <a:gd name="connsiteX9163" fmla="*/ 5445176 w 7573213"/>
                  <a:gd name="connsiteY9163" fmla="*/ 2232127 h 5227624"/>
                  <a:gd name="connsiteX9164" fmla="*/ 5447919 w 7573213"/>
                  <a:gd name="connsiteY9164" fmla="*/ 2229688 h 5227624"/>
                  <a:gd name="connsiteX9165" fmla="*/ 5455463 w 7573213"/>
                  <a:gd name="connsiteY9165" fmla="*/ 2229155 h 5227624"/>
                  <a:gd name="connsiteX9166" fmla="*/ 5457063 w 7573213"/>
                  <a:gd name="connsiteY9166" fmla="*/ 2227326 h 5227624"/>
                  <a:gd name="connsiteX9167" fmla="*/ 5460111 w 7573213"/>
                  <a:gd name="connsiteY9167" fmla="*/ 2225726 h 5227624"/>
                  <a:gd name="connsiteX9168" fmla="*/ 5465674 w 7573213"/>
                  <a:gd name="connsiteY9168" fmla="*/ 2225421 h 5227624"/>
                  <a:gd name="connsiteX9169" fmla="*/ 5469179 w 7573213"/>
                  <a:gd name="connsiteY9169" fmla="*/ 2224659 h 5227624"/>
                  <a:gd name="connsiteX9170" fmla="*/ 5470322 w 7573213"/>
                  <a:gd name="connsiteY9170" fmla="*/ 2222144 h 5227624"/>
                  <a:gd name="connsiteX9171" fmla="*/ 5471846 w 7573213"/>
                  <a:gd name="connsiteY9171" fmla="*/ 2220316 h 5227624"/>
                  <a:gd name="connsiteX9172" fmla="*/ 5476113 w 7573213"/>
                  <a:gd name="connsiteY9172" fmla="*/ 2222983 h 5227624"/>
                  <a:gd name="connsiteX9173" fmla="*/ 5489525 w 7573213"/>
                  <a:gd name="connsiteY9173" fmla="*/ 2222144 h 5227624"/>
                  <a:gd name="connsiteX9174" fmla="*/ 5495773 w 7573213"/>
                  <a:gd name="connsiteY9174" fmla="*/ 2218411 h 5227624"/>
                  <a:gd name="connsiteX9175" fmla="*/ 5498973 w 7573213"/>
                  <a:gd name="connsiteY9175" fmla="*/ 2214448 h 5227624"/>
                  <a:gd name="connsiteX9176" fmla="*/ 5499430 w 7573213"/>
                  <a:gd name="connsiteY9176" fmla="*/ 2214829 h 5227624"/>
                  <a:gd name="connsiteX9177" fmla="*/ 5499964 w 7573213"/>
                  <a:gd name="connsiteY9177" fmla="*/ 2215134 h 5227624"/>
                  <a:gd name="connsiteX9178" fmla="*/ 5498973 w 7573213"/>
                  <a:gd name="connsiteY9178" fmla="*/ 2219173 h 5227624"/>
                  <a:gd name="connsiteX9179" fmla="*/ 5501106 w 7573213"/>
                  <a:gd name="connsiteY9179" fmla="*/ 2221078 h 5227624"/>
                  <a:gd name="connsiteX9180" fmla="*/ 5507050 w 7573213"/>
                  <a:gd name="connsiteY9180" fmla="*/ 2224431 h 5227624"/>
                  <a:gd name="connsiteX9181" fmla="*/ 5508955 w 7573213"/>
                  <a:gd name="connsiteY9181" fmla="*/ 2227783 h 5227624"/>
                  <a:gd name="connsiteX9182" fmla="*/ 5510175 w 7573213"/>
                  <a:gd name="connsiteY9182" fmla="*/ 2232355 h 5227624"/>
                  <a:gd name="connsiteX9183" fmla="*/ 5512536 w 7573213"/>
                  <a:gd name="connsiteY9183" fmla="*/ 2231593 h 5227624"/>
                  <a:gd name="connsiteX9184" fmla="*/ 5513756 w 7573213"/>
                  <a:gd name="connsiteY9184" fmla="*/ 2230679 h 5227624"/>
                  <a:gd name="connsiteX9185" fmla="*/ 5514061 w 7573213"/>
                  <a:gd name="connsiteY9185" fmla="*/ 2226640 h 5227624"/>
                  <a:gd name="connsiteX9186" fmla="*/ 5515432 w 7573213"/>
                  <a:gd name="connsiteY9186" fmla="*/ 2225878 h 5227624"/>
                  <a:gd name="connsiteX9187" fmla="*/ 5519090 w 7573213"/>
                  <a:gd name="connsiteY9187" fmla="*/ 2228469 h 5227624"/>
                  <a:gd name="connsiteX9188" fmla="*/ 5528081 w 7573213"/>
                  <a:gd name="connsiteY9188" fmla="*/ 2233498 h 5227624"/>
                  <a:gd name="connsiteX9189" fmla="*/ 5531130 w 7573213"/>
                  <a:gd name="connsiteY9189" fmla="*/ 2233803 h 5227624"/>
                  <a:gd name="connsiteX9190" fmla="*/ 5538140 w 7573213"/>
                  <a:gd name="connsiteY9190" fmla="*/ 2236318 h 5227624"/>
                  <a:gd name="connsiteX9191" fmla="*/ 5538673 w 7573213"/>
                  <a:gd name="connsiteY9191" fmla="*/ 2240814 h 5227624"/>
                  <a:gd name="connsiteX9192" fmla="*/ 5540197 w 7573213"/>
                  <a:gd name="connsiteY9192" fmla="*/ 2245386 h 5227624"/>
                  <a:gd name="connsiteX9193" fmla="*/ 5540045 w 7573213"/>
                  <a:gd name="connsiteY9193" fmla="*/ 2247062 h 5227624"/>
                  <a:gd name="connsiteX9194" fmla="*/ 5530292 w 7573213"/>
                  <a:gd name="connsiteY9194" fmla="*/ 2265807 h 5227624"/>
                  <a:gd name="connsiteX9195" fmla="*/ 5530748 w 7573213"/>
                  <a:gd name="connsiteY9195" fmla="*/ 2268703 h 5227624"/>
                  <a:gd name="connsiteX9196" fmla="*/ 5535778 w 7573213"/>
                  <a:gd name="connsiteY9196" fmla="*/ 2271522 h 5227624"/>
                  <a:gd name="connsiteX9197" fmla="*/ 5540578 w 7573213"/>
                  <a:gd name="connsiteY9197" fmla="*/ 2271370 h 5227624"/>
                  <a:gd name="connsiteX9198" fmla="*/ 5543093 w 7573213"/>
                  <a:gd name="connsiteY9198" fmla="*/ 2272208 h 5227624"/>
                  <a:gd name="connsiteX9199" fmla="*/ 5545684 w 7573213"/>
                  <a:gd name="connsiteY9199" fmla="*/ 2274113 h 5227624"/>
                  <a:gd name="connsiteX9200" fmla="*/ 5543245 w 7573213"/>
                  <a:gd name="connsiteY9200" fmla="*/ 2274570 h 5227624"/>
                  <a:gd name="connsiteX9201" fmla="*/ 5540273 w 7573213"/>
                  <a:gd name="connsiteY9201" fmla="*/ 2274342 h 5227624"/>
                  <a:gd name="connsiteX9202" fmla="*/ 5536159 w 7573213"/>
                  <a:gd name="connsiteY9202" fmla="*/ 2275027 h 5227624"/>
                  <a:gd name="connsiteX9203" fmla="*/ 5526786 w 7573213"/>
                  <a:gd name="connsiteY9203" fmla="*/ 2279904 h 5227624"/>
                  <a:gd name="connsiteX9204" fmla="*/ 5523128 w 7573213"/>
                  <a:gd name="connsiteY9204" fmla="*/ 2283333 h 5227624"/>
                  <a:gd name="connsiteX9205" fmla="*/ 5519547 w 7573213"/>
                  <a:gd name="connsiteY9205" fmla="*/ 2289505 h 5227624"/>
                  <a:gd name="connsiteX9206" fmla="*/ 5519623 w 7573213"/>
                  <a:gd name="connsiteY9206" fmla="*/ 2291563 h 5227624"/>
                  <a:gd name="connsiteX9207" fmla="*/ 5519318 w 7573213"/>
                  <a:gd name="connsiteY9207" fmla="*/ 2294306 h 5227624"/>
                  <a:gd name="connsiteX9208" fmla="*/ 5512232 w 7573213"/>
                  <a:gd name="connsiteY9208" fmla="*/ 2298954 h 5227624"/>
                  <a:gd name="connsiteX9209" fmla="*/ 5515661 w 7573213"/>
                  <a:gd name="connsiteY9209" fmla="*/ 2300173 h 5227624"/>
                  <a:gd name="connsiteX9210" fmla="*/ 5520538 w 7573213"/>
                  <a:gd name="connsiteY9210" fmla="*/ 2299716 h 5227624"/>
                  <a:gd name="connsiteX9211" fmla="*/ 5523966 w 7573213"/>
                  <a:gd name="connsiteY9211" fmla="*/ 2301240 h 5227624"/>
                  <a:gd name="connsiteX9212" fmla="*/ 5530444 w 7573213"/>
                  <a:gd name="connsiteY9212" fmla="*/ 2300554 h 5227624"/>
                  <a:gd name="connsiteX9213" fmla="*/ 5532197 w 7573213"/>
                  <a:gd name="connsiteY9213" fmla="*/ 2301088 h 5227624"/>
                  <a:gd name="connsiteX9214" fmla="*/ 5533720 w 7573213"/>
                  <a:gd name="connsiteY9214" fmla="*/ 2302154 h 5227624"/>
                  <a:gd name="connsiteX9215" fmla="*/ 5531663 w 7573213"/>
                  <a:gd name="connsiteY9215" fmla="*/ 2302993 h 5227624"/>
                  <a:gd name="connsiteX9216" fmla="*/ 5523738 w 7573213"/>
                  <a:gd name="connsiteY9216" fmla="*/ 2307793 h 5227624"/>
                  <a:gd name="connsiteX9217" fmla="*/ 5525186 w 7573213"/>
                  <a:gd name="connsiteY9217" fmla="*/ 2308174 h 5227624"/>
                  <a:gd name="connsiteX9218" fmla="*/ 5528158 w 7573213"/>
                  <a:gd name="connsiteY9218" fmla="*/ 2309927 h 5227624"/>
                  <a:gd name="connsiteX9219" fmla="*/ 5536159 w 7573213"/>
                  <a:gd name="connsiteY9219" fmla="*/ 2311679 h 5227624"/>
                  <a:gd name="connsiteX9220" fmla="*/ 5538292 w 7573213"/>
                  <a:gd name="connsiteY9220" fmla="*/ 2315871 h 5227624"/>
                  <a:gd name="connsiteX9221" fmla="*/ 5538064 w 7573213"/>
                  <a:gd name="connsiteY9221" fmla="*/ 2316937 h 5227624"/>
                  <a:gd name="connsiteX9222" fmla="*/ 5539893 w 7573213"/>
                  <a:gd name="connsiteY9222" fmla="*/ 2317166 h 5227624"/>
                  <a:gd name="connsiteX9223" fmla="*/ 5541569 w 7573213"/>
                  <a:gd name="connsiteY9223" fmla="*/ 2316709 h 5227624"/>
                  <a:gd name="connsiteX9224" fmla="*/ 5546675 w 7573213"/>
                  <a:gd name="connsiteY9224" fmla="*/ 2312899 h 5227624"/>
                  <a:gd name="connsiteX9225" fmla="*/ 5550408 w 7573213"/>
                  <a:gd name="connsiteY9225" fmla="*/ 2308403 h 5227624"/>
                  <a:gd name="connsiteX9226" fmla="*/ 5551170 w 7573213"/>
                  <a:gd name="connsiteY9226" fmla="*/ 2306346 h 5227624"/>
                  <a:gd name="connsiteX9227" fmla="*/ 5553990 w 7573213"/>
                  <a:gd name="connsiteY9227" fmla="*/ 2305355 h 5227624"/>
                  <a:gd name="connsiteX9228" fmla="*/ 5560695 w 7573213"/>
                  <a:gd name="connsiteY9228" fmla="*/ 2310308 h 5227624"/>
                  <a:gd name="connsiteX9229" fmla="*/ 5564886 w 7573213"/>
                  <a:gd name="connsiteY9229" fmla="*/ 2310460 h 5227624"/>
                  <a:gd name="connsiteX9230" fmla="*/ 5567477 w 7573213"/>
                  <a:gd name="connsiteY9230" fmla="*/ 2316175 h 5227624"/>
                  <a:gd name="connsiteX9231" fmla="*/ 5569153 w 7573213"/>
                  <a:gd name="connsiteY9231" fmla="*/ 2315185 h 5227624"/>
                  <a:gd name="connsiteX9232" fmla="*/ 5570830 w 7573213"/>
                  <a:gd name="connsiteY9232" fmla="*/ 2312365 h 5227624"/>
                  <a:gd name="connsiteX9233" fmla="*/ 5577306 w 7573213"/>
                  <a:gd name="connsiteY9233" fmla="*/ 2310156 h 5227624"/>
                  <a:gd name="connsiteX9234" fmla="*/ 5585155 w 7573213"/>
                  <a:gd name="connsiteY9234" fmla="*/ 2313737 h 5227624"/>
                  <a:gd name="connsiteX9235" fmla="*/ 5587136 w 7573213"/>
                  <a:gd name="connsiteY9235" fmla="*/ 2314042 h 5227624"/>
                  <a:gd name="connsiteX9236" fmla="*/ 5587518 w 7573213"/>
                  <a:gd name="connsiteY9236" fmla="*/ 2314423 h 5227624"/>
                  <a:gd name="connsiteX9237" fmla="*/ 5586984 w 7573213"/>
                  <a:gd name="connsiteY9237" fmla="*/ 2315566 h 5227624"/>
                  <a:gd name="connsiteX9238" fmla="*/ 5585308 w 7573213"/>
                  <a:gd name="connsiteY9238" fmla="*/ 2316023 h 5227624"/>
                  <a:gd name="connsiteX9239" fmla="*/ 5584775 w 7573213"/>
                  <a:gd name="connsiteY9239" fmla="*/ 2317318 h 5227624"/>
                  <a:gd name="connsiteX9240" fmla="*/ 5585384 w 7573213"/>
                  <a:gd name="connsiteY9240" fmla="*/ 2320062 h 5227624"/>
                  <a:gd name="connsiteX9241" fmla="*/ 5586451 w 7573213"/>
                  <a:gd name="connsiteY9241" fmla="*/ 2321662 h 5227624"/>
                  <a:gd name="connsiteX9242" fmla="*/ 5588432 w 7573213"/>
                  <a:gd name="connsiteY9242" fmla="*/ 2324634 h 5227624"/>
                  <a:gd name="connsiteX9243" fmla="*/ 5588127 w 7573213"/>
                  <a:gd name="connsiteY9243" fmla="*/ 2329206 h 5227624"/>
                  <a:gd name="connsiteX9244" fmla="*/ 5589956 w 7573213"/>
                  <a:gd name="connsiteY9244" fmla="*/ 2330882 h 5227624"/>
                  <a:gd name="connsiteX9245" fmla="*/ 5593537 w 7573213"/>
                  <a:gd name="connsiteY9245" fmla="*/ 2335987 h 5227624"/>
                  <a:gd name="connsiteX9246" fmla="*/ 5591861 w 7573213"/>
                  <a:gd name="connsiteY9246" fmla="*/ 2340483 h 5227624"/>
                  <a:gd name="connsiteX9247" fmla="*/ 5593004 w 7573213"/>
                  <a:gd name="connsiteY9247" fmla="*/ 2342007 h 5227624"/>
                  <a:gd name="connsiteX9248" fmla="*/ 5593461 w 7573213"/>
                  <a:gd name="connsiteY9248" fmla="*/ 2344446 h 5227624"/>
                  <a:gd name="connsiteX9249" fmla="*/ 5596585 w 7573213"/>
                  <a:gd name="connsiteY9249" fmla="*/ 2350084 h 5227624"/>
                  <a:gd name="connsiteX9250" fmla="*/ 5600166 w 7573213"/>
                  <a:gd name="connsiteY9250" fmla="*/ 2350922 h 5227624"/>
                  <a:gd name="connsiteX9251" fmla="*/ 5600777 w 7573213"/>
                  <a:gd name="connsiteY9251" fmla="*/ 2351684 h 5227624"/>
                  <a:gd name="connsiteX9252" fmla="*/ 5600091 w 7573213"/>
                  <a:gd name="connsiteY9252" fmla="*/ 2353132 h 5227624"/>
                  <a:gd name="connsiteX9253" fmla="*/ 5596967 w 7573213"/>
                  <a:gd name="connsiteY9253" fmla="*/ 2355114 h 5227624"/>
                  <a:gd name="connsiteX9254" fmla="*/ 5596738 w 7573213"/>
                  <a:gd name="connsiteY9254" fmla="*/ 2356790 h 5227624"/>
                  <a:gd name="connsiteX9255" fmla="*/ 5595442 w 7573213"/>
                  <a:gd name="connsiteY9255" fmla="*/ 2355799 h 5227624"/>
                  <a:gd name="connsiteX9256" fmla="*/ 5593309 w 7573213"/>
                  <a:gd name="connsiteY9256" fmla="*/ 2351304 h 5227624"/>
                  <a:gd name="connsiteX9257" fmla="*/ 5589499 w 7573213"/>
                  <a:gd name="connsiteY9257" fmla="*/ 2350770 h 5227624"/>
                  <a:gd name="connsiteX9258" fmla="*/ 5585308 w 7573213"/>
                  <a:gd name="connsiteY9258" fmla="*/ 2348179 h 5227624"/>
                  <a:gd name="connsiteX9259" fmla="*/ 5581803 w 7573213"/>
                  <a:gd name="connsiteY9259" fmla="*/ 2348713 h 5227624"/>
                  <a:gd name="connsiteX9260" fmla="*/ 5579516 w 7573213"/>
                  <a:gd name="connsiteY9260" fmla="*/ 2350389 h 5227624"/>
                  <a:gd name="connsiteX9261" fmla="*/ 5576545 w 7573213"/>
                  <a:gd name="connsiteY9261" fmla="*/ 2350922 h 5227624"/>
                  <a:gd name="connsiteX9262" fmla="*/ 5571363 w 7573213"/>
                  <a:gd name="connsiteY9262" fmla="*/ 2354732 h 5227624"/>
                  <a:gd name="connsiteX9263" fmla="*/ 5569153 w 7573213"/>
                  <a:gd name="connsiteY9263" fmla="*/ 2359076 h 5227624"/>
                  <a:gd name="connsiteX9264" fmla="*/ 5569915 w 7573213"/>
                  <a:gd name="connsiteY9264" fmla="*/ 2362581 h 5227624"/>
                  <a:gd name="connsiteX9265" fmla="*/ 5571896 w 7573213"/>
                  <a:gd name="connsiteY9265" fmla="*/ 2362734 h 5227624"/>
                  <a:gd name="connsiteX9266" fmla="*/ 5577993 w 7573213"/>
                  <a:gd name="connsiteY9266" fmla="*/ 2364410 h 5227624"/>
                  <a:gd name="connsiteX9267" fmla="*/ 5579745 w 7573213"/>
                  <a:gd name="connsiteY9267" fmla="*/ 2363191 h 5227624"/>
                  <a:gd name="connsiteX9268" fmla="*/ 5581803 w 7573213"/>
                  <a:gd name="connsiteY9268" fmla="*/ 2362505 h 5227624"/>
                  <a:gd name="connsiteX9269" fmla="*/ 5582565 w 7573213"/>
                  <a:gd name="connsiteY9269" fmla="*/ 2367306 h 5227624"/>
                  <a:gd name="connsiteX9270" fmla="*/ 5584165 w 7573213"/>
                  <a:gd name="connsiteY9270" fmla="*/ 2372030 h 5227624"/>
                  <a:gd name="connsiteX9271" fmla="*/ 5584317 w 7573213"/>
                  <a:gd name="connsiteY9271" fmla="*/ 2374087 h 5227624"/>
                  <a:gd name="connsiteX9272" fmla="*/ 5584012 w 7573213"/>
                  <a:gd name="connsiteY9272" fmla="*/ 2378050 h 5227624"/>
                  <a:gd name="connsiteX9273" fmla="*/ 5584546 w 7573213"/>
                  <a:gd name="connsiteY9273" fmla="*/ 2382622 h 5227624"/>
                  <a:gd name="connsiteX9274" fmla="*/ 5583860 w 7573213"/>
                  <a:gd name="connsiteY9274" fmla="*/ 2385746 h 5227624"/>
                  <a:gd name="connsiteX9275" fmla="*/ 5586070 w 7573213"/>
                  <a:gd name="connsiteY9275" fmla="*/ 2388413 h 5227624"/>
                  <a:gd name="connsiteX9276" fmla="*/ 5589347 w 7573213"/>
                  <a:gd name="connsiteY9276" fmla="*/ 2391309 h 5227624"/>
                  <a:gd name="connsiteX9277" fmla="*/ 5589803 w 7573213"/>
                  <a:gd name="connsiteY9277" fmla="*/ 2392375 h 5227624"/>
                  <a:gd name="connsiteX9278" fmla="*/ 5588661 w 7573213"/>
                  <a:gd name="connsiteY9278" fmla="*/ 2394128 h 5227624"/>
                  <a:gd name="connsiteX9279" fmla="*/ 5588051 w 7573213"/>
                  <a:gd name="connsiteY9279" fmla="*/ 2396414 h 5227624"/>
                  <a:gd name="connsiteX9280" fmla="*/ 5590794 w 7573213"/>
                  <a:gd name="connsiteY9280" fmla="*/ 2397481 h 5227624"/>
                  <a:gd name="connsiteX9281" fmla="*/ 5592166 w 7573213"/>
                  <a:gd name="connsiteY9281" fmla="*/ 2398547 h 5227624"/>
                  <a:gd name="connsiteX9282" fmla="*/ 5590718 w 7573213"/>
                  <a:gd name="connsiteY9282" fmla="*/ 2403119 h 5227624"/>
                  <a:gd name="connsiteX9283" fmla="*/ 5586298 w 7573213"/>
                  <a:gd name="connsiteY9283" fmla="*/ 2405482 h 5227624"/>
                  <a:gd name="connsiteX9284" fmla="*/ 5583936 w 7573213"/>
                  <a:gd name="connsiteY9284" fmla="*/ 2407463 h 5227624"/>
                  <a:gd name="connsiteX9285" fmla="*/ 5581879 w 7573213"/>
                  <a:gd name="connsiteY9285" fmla="*/ 2408454 h 5227624"/>
                  <a:gd name="connsiteX9286" fmla="*/ 5581803 w 7573213"/>
                  <a:gd name="connsiteY9286" fmla="*/ 2410206 h 5227624"/>
                  <a:gd name="connsiteX9287" fmla="*/ 5584851 w 7573213"/>
                  <a:gd name="connsiteY9287" fmla="*/ 2410892 h 5227624"/>
                  <a:gd name="connsiteX9288" fmla="*/ 5586756 w 7573213"/>
                  <a:gd name="connsiteY9288" fmla="*/ 2411730 h 5227624"/>
                  <a:gd name="connsiteX9289" fmla="*/ 5585460 w 7573213"/>
                  <a:gd name="connsiteY9289" fmla="*/ 2413330 h 5227624"/>
                  <a:gd name="connsiteX9290" fmla="*/ 5582031 w 7573213"/>
                  <a:gd name="connsiteY9290" fmla="*/ 2414778 h 5227624"/>
                  <a:gd name="connsiteX9291" fmla="*/ 5580736 w 7573213"/>
                  <a:gd name="connsiteY9291" fmla="*/ 2416759 h 5227624"/>
                  <a:gd name="connsiteX9292" fmla="*/ 5578221 w 7573213"/>
                  <a:gd name="connsiteY9292" fmla="*/ 2422932 h 5227624"/>
                  <a:gd name="connsiteX9293" fmla="*/ 5576926 w 7573213"/>
                  <a:gd name="connsiteY9293" fmla="*/ 2427199 h 5227624"/>
                  <a:gd name="connsiteX9294" fmla="*/ 5574183 w 7573213"/>
                  <a:gd name="connsiteY9294" fmla="*/ 2429942 h 5227624"/>
                  <a:gd name="connsiteX9295" fmla="*/ 5575630 w 7573213"/>
                  <a:gd name="connsiteY9295" fmla="*/ 2434666 h 5227624"/>
                  <a:gd name="connsiteX9296" fmla="*/ 5578373 w 7573213"/>
                  <a:gd name="connsiteY9296" fmla="*/ 2439543 h 5227624"/>
                  <a:gd name="connsiteX9297" fmla="*/ 5579211 w 7573213"/>
                  <a:gd name="connsiteY9297" fmla="*/ 2444267 h 5227624"/>
                  <a:gd name="connsiteX9298" fmla="*/ 5581498 w 7573213"/>
                  <a:gd name="connsiteY9298" fmla="*/ 2444877 h 5227624"/>
                  <a:gd name="connsiteX9299" fmla="*/ 5584165 w 7573213"/>
                  <a:gd name="connsiteY9299" fmla="*/ 2443734 h 5227624"/>
                  <a:gd name="connsiteX9300" fmla="*/ 5585917 w 7573213"/>
                  <a:gd name="connsiteY9300" fmla="*/ 2444267 h 5227624"/>
                  <a:gd name="connsiteX9301" fmla="*/ 5583784 w 7573213"/>
                  <a:gd name="connsiteY9301" fmla="*/ 2446249 h 5227624"/>
                  <a:gd name="connsiteX9302" fmla="*/ 5581269 w 7573213"/>
                  <a:gd name="connsiteY9302" fmla="*/ 2447239 h 5227624"/>
                  <a:gd name="connsiteX9303" fmla="*/ 5582488 w 7573213"/>
                  <a:gd name="connsiteY9303" fmla="*/ 2448001 h 5227624"/>
                  <a:gd name="connsiteX9304" fmla="*/ 5583250 w 7573213"/>
                  <a:gd name="connsiteY9304" fmla="*/ 2449754 h 5227624"/>
                  <a:gd name="connsiteX9305" fmla="*/ 5579440 w 7573213"/>
                  <a:gd name="connsiteY9305" fmla="*/ 2449830 h 5227624"/>
                  <a:gd name="connsiteX9306" fmla="*/ 5574640 w 7573213"/>
                  <a:gd name="connsiteY9306" fmla="*/ 2448763 h 5227624"/>
                  <a:gd name="connsiteX9307" fmla="*/ 5573192 w 7573213"/>
                  <a:gd name="connsiteY9307" fmla="*/ 2450821 h 5227624"/>
                  <a:gd name="connsiteX9308" fmla="*/ 5575783 w 7573213"/>
                  <a:gd name="connsiteY9308" fmla="*/ 2454402 h 5227624"/>
                  <a:gd name="connsiteX9309" fmla="*/ 5581574 w 7573213"/>
                  <a:gd name="connsiteY9309" fmla="*/ 2458593 h 5227624"/>
                  <a:gd name="connsiteX9310" fmla="*/ 5582565 w 7573213"/>
                  <a:gd name="connsiteY9310" fmla="*/ 2461412 h 5227624"/>
                  <a:gd name="connsiteX9311" fmla="*/ 5582641 w 7573213"/>
                  <a:gd name="connsiteY9311" fmla="*/ 2464765 h 5227624"/>
                  <a:gd name="connsiteX9312" fmla="*/ 5583555 w 7573213"/>
                  <a:gd name="connsiteY9312" fmla="*/ 2466289 h 5227624"/>
                  <a:gd name="connsiteX9313" fmla="*/ 5585537 w 7573213"/>
                  <a:gd name="connsiteY9313" fmla="*/ 2466213 h 5227624"/>
                  <a:gd name="connsiteX9314" fmla="*/ 5586603 w 7573213"/>
                  <a:gd name="connsiteY9314" fmla="*/ 2462479 h 5227624"/>
                  <a:gd name="connsiteX9315" fmla="*/ 5592166 w 7573213"/>
                  <a:gd name="connsiteY9315" fmla="*/ 2457755 h 5227624"/>
                  <a:gd name="connsiteX9316" fmla="*/ 5593766 w 7573213"/>
                  <a:gd name="connsiteY9316" fmla="*/ 2458593 h 5227624"/>
                  <a:gd name="connsiteX9317" fmla="*/ 5594909 w 7573213"/>
                  <a:gd name="connsiteY9317" fmla="*/ 2460422 h 5227624"/>
                  <a:gd name="connsiteX9318" fmla="*/ 5597728 w 7573213"/>
                  <a:gd name="connsiteY9318" fmla="*/ 2460955 h 5227624"/>
                  <a:gd name="connsiteX9319" fmla="*/ 5602834 w 7573213"/>
                  <a:gd name="connsiteY9319" fmla="*/ 2453640 h 5227624"/>
                  <a:gd name="connsiteX9320" fmla="*/ 5611292 w 7573213"/>
                  <a:gd name="connsiteY9320" fmla="*/ 2447239 h 5227624"/>
                  <a:gd name="connsiteX9321" fmla="*/ 5612130 w 7573213"/>
                  <a:gd name="connsiteY9321" fmla="*/ 2448763 h 5227624"/>
                  <a:gd name="connsiteX9322" fmla="*/ 5611825 w 7573213"/>
                  <a:gd name="connsiteY9322" fmla="*/ 2451278 h 5227624"/>
                  <a:gd name="connsiteX9323" fmla="*/ 5609235 w 7573213"/>
                  <a:gd name="connsiteY9323" fmla="*/ 2453792 h 5227624"/>
                  <a:gd name="connsiteX9324" fmla="*/ 5608397 w 7573213"/>
                  <a:gd name="connsiteY9324" fmla="*/ 2456307 h 5227624"/>
                  <a:gd name="connsiteX9325" fmla="*/ 5614264 w 7573213"/>
                  <a:gd name="connsiteY9325" fmla="*/ 2459889 h 5227624"/>
                  <a:gd name="connsiteX9326" fmla="*/ 5616397 w 7573213"/>
                  <a:gd name="connsiteY9326" fmla="*/ 2458288 h 5227624"/>
                  <a:gd name="connsiteX9327" fmla="*/ 5617236 w 7573213"/>
                  <a:gd name="connsiteY9327" fmla="*/ 2456002 h 5227624"/>
                  <a:gd name="connsiteX9328" fmla="*/ 5620207 w 7573213"/>
                  <a:gd name="connsiteY9328" fmla="*/ 2452878 h 5227624"/>
                  <a:gd name="connsiteX9329" fmla="*/ 5618074 w 7573213"/>
                  <a:gd name="connsiteY9329" fmla="*/ 2450135 h 5227624"/>
                  <a:gd name="connsiteX9330" fmla="*/ 5616778 w 7573213"/>
                  <a:gd name="connsiteY9330" fmla="*/ 2447773 h 5227624"/>
                  <a:gd name="connsiteX9331" fmla="*/ 5617388 w 7573213"/>
                  <a:gd name="connsiteY9331" fmla="*/ 2444267 h 5227624"/>
                  <a:gd name="connsiteX9332" fmla="*/ 5620207 w 7573213"/>
                  <a:gd name="connsiteY9332" fmla="*/ 2443353 h 5227624"/>
                  <a:gd name="connsiteX9333" fmla="*/ 5621960 w 7573213"/>
                  <a:gd name="connsiteY9333" fmla="*/ 2443582 h 5227624"/>
                  <a:gd name="connsiteX9334" fmla="*/ 5623637 w 7573213"/>
                  <a:gd name="connsiteY9334" fmla="*/ 2446782 h 5227624"/>
                  <a:gd name="connsiteX9335" fmla="*/ 5626227 w 7573213"/>
                  <a:gd name="connsiteY9335" fmla="*/ 2450059 h 5227624"/>
                  <a:gd name="connsiteX9336" fmla="*/ 5629428 w 7573213"/>
                  <a:gd name="connsiteY9336" fmla="*/ 2448763 h 5227624"/>
                  <a:gd name="connsiteX9337" fmla="*/ 5630418 w 7573213"/>
                  <a:gd name="connsiteY9337" fmla="*/ 2446096 h 5227624"/>
                  <a:gd name="connsiteX9338" fmla="*/ 5627370 w 7573213"/>
                  <a:gd name="connsiteY9338" fmla="*/ 2443429 h 5227624"/>
                  <a:gd name="connsiteX9339" fmla="*/ 5626456 w 7573213"/>
                  <a:gd name="connsiteY9339" fmla="*/ 2441372 h 5227624"/>
                  <a:gd name="connsiteX9340" fmla="*/ 5627218 w 7573213"/>
                  <a:gd name="connsiteY9340" fmla="*/ 2439848 h 5227624"/>
                  <a:gd name="connsiteX9341" fmla="*/ 5629428 w 7573213"/>
                  <a:gd name="connsiteY9341" fmla="*/ 2438629 h 5227624"/>
                  <a:gd name="connsiteX9342" fmla="*/ 5635523 w 7573213"/>
                  <a:gd name="connsiteY9342" fmla="*/ 2438095 h 5227624"/>
                  <a:gd name="connsiteX9343" fmla="*/ 5639562 w 7573213"/>
                  <a:gd name="connsiteY9343" fmla="*/ 2435809 h 5227624"/>
                  <a:gd name="connsiteX9344" fmla="*/ 5641848 w 7573213"/>
                  <a:gd name="connsiteY9344" fmla="*/ 2435657 h 5227624"/>
                  <a:gd name="connsiteX9345" fmla="*/ 5644134 w 7573213"/>
                  <a:gd name="connsiteY9345" fmla="*/ 2439467 h 5227624"/>
                  <a:gd name="connsiteX9346" fmla="*/ 5646344 w 7573213"/>
                  <a:gd name="connsiteY9346" fmla="*/ 2440305 h 5227624"/>
                  <a:gd name="connsiteX9347" fmla="*/ 5651145 w 7573213"/>
                  <a:gd name="connsiteY9347" fmla="*/ 2440457 h 5227624"/>
                  <a:gd name="connsiteX9348" fmla="*/ 5655488 w 7573213"/>
                  <a:gd name="connsiteY9348" fmla="*/ 2442058 h 5227624"/>
                  <a:gd name="connsiteX9349" fmla="*/ 5657621 w 7573213"/>
                  <a:gd name="connsiteY9349" fmla="*/ 2442286 h 5227624"/>
                  <a:gd name="connsiteX9350" fmla="*/ 5657774 w 7573213"/>
                  <a:gd name="connsiteY9350" fmla="*/ 2439543 h 5227624"/>
                  <a:gd name="connsiteX9351" fmla="*/ 5656707 w 7573213"/>
                  <a:gd name="connsiteY9351" fmla="*/ 2435962 h 5227624"/>
                  <a:gd name="connsiteX9352" fmla="*/ 5658155 w 7573213"/>
                  <a:gd name="connsiteY9352" fmla="*/ 2433599 h 5227624"/>
                  <a:gd name="connsiteX9353" fmla="*/ 5660212 w 7573213"/>
                  <a:gd name="connsiteY9353" fmla="*/ 2432228 h 5227624"/>
                  <a:gd name="connsiteX9354" fmla="*/ 5665318 w 7573213"/>
                  <a:gd name="connsiteY9354" fmla="*/ 2431390 h 5227624"/>
                  <a:gd name="connsiteX9355" fmla="*/ 5671262 w 7573213"/>
                  <a:gd name="connsiteY9355" fmla="*/ 2432533 h 5227624"/>
                  <a:gd name="connsiteX9356" fmla="*/ 5678424 w 7573213"/>
                  <a:gd name="connsiteY9356" fmla="*/ 2432228 h 5227624"/>
                  <a:gd name="connsiteX9357" fmla="*/ 5682234 w 7573213"/>
                  <a:gd name="connsiteY9357" fmla="*/ 2431314 h 5227624"/>
                  <a:gd name="connsiteX9358" fmla="*/ 5687492 w 7573213"/>
                  <a:gd name="connsiteY9358" fmla="*/ 2428723 h 5227624"/>
                  <a:gd name="connsiteX9359" fmla="*/ 5691911 w 7573213"/>
                  <a:gd name="connsiteY9359" fmla="*/ 2422169 h 5227624"/>
                  <a:gd name="connsiteX9360" fmla="*/ 5695493 w 7573213"/>
                  <a:gd name="connsiteY9360" fmla="*/ 2414931 h 5227624"/>
                  <a:gd name="connsiteX9361" fmla="*/ 5698008 w 7573213"/>
                  <a:gd name="connsiteY9361" fmla="*/ 2406625 h 5227624"/>
                  <a:gd name="connsiteX9362" fmla="*/ 5700980 w 7573213"/>
                  <a:gd name="connsiteY9362" fmla="*/ 2395271 h 5227624"/>
                  <a:gd name="connsiteX9363" fmla="*/ 5701360 w 7573213"/>
                  <a:gd name="connsiteY9363" fmla="*/ 2390775 h 5227624"/>
                  <a:gd name="connsiteX9364" fmla="*/ 5698922 w 7573213"/>
                  <a:gd name="connsiteY9364" fmla="*/ 2391385 h 5227624"/>
                  <a:gd name="connsiteX9365" fmla="*/ 5697017 w 7573213"/>
                  <a:gd name="connsiteY9365" fmla="*/ 2392680 h 5227624"/>
                  <a:gd name="connsiteX9366" fmla="*/ 5695721 w 7573213"/>
                  <a:gd name="connsiteY9366" fmla="*/ 2392147 h 5227624"/>
                  <a:gd name="connsiteX9367" fmla="*/ 5694807 w 7573213"/>
                  <a:gd name="connsiteY9367" fmla="*/ 2390699 h 5227624"/>
                  <a:gd name="connsiteX9368" fmla="*/ 5694807 w 7573213"/>
                  <a:gd name="connsiteY9368" fmla="*/ 2386965 h 5227624"/>
                  <a:gd name="connsiteX9369" fmla="*/ 5694350 w 7573213"/>
                  <a:gd name="connsiteY9369" fmla="*/ 2384146 h 5227624"/>
                  <a:gd name="connsiteX9370" fmla="*/ 5694426 w 7573213"/>
                  <a:gd name="connsiteY9370" fmla="*/ 2378888 h 5227624"/>
                  <a:gd name="connsiteX9371" fmla="*/ 5695721 w 7573213"/>
                  <a:gd name="connsiteY9371" fmla="*/ 2376069 h 5227624"/>
                  <a:gd name="connsiteX9372" fmla="*/ 5696407 w 7573213"/>
                  <a:gd name="connsiteY9372" fmla="*/ 2372335 h 5227624"/>
                  <a:gd name="connsiteX9373" fmla="*/ 5695950 w 7573213"/>
                  <a:gd name="connsiteY9373" fmla="*/ 2365019 h 5227624"/>
                  <a:gd name="connsiteX9374" fmla="*/ 5697550 w 7573213"/>
                  <a:gd name="connsiteY9374" fmla="*/ 2360447 h 5227624"/>
                  <a:gd name="connsiteX9375" fmla="*/ 5695721 w 7573213"/>
                  <a:gd name="connsiteY9375" fmla="*/ 2352294 h 5227624"/>
                  <a:gd name="connsiteX9376" fmla="*/ 5695416 w 7573213"/>
                  <a:gd name="connsiteY9376" fmla="*/ 2346427 h 5227624"/>
                  <a:gd name="connsiteX9377" fmla="*/ 5692140 w 7573213"/>
                  <a:gd name="connsiteY9377" fmla="*/ 2336902 h 5227624"/>
                  <a:gd name="connsiteX9378" fmla="*/ 5681167 w 7573213"/>
                  <a:gd name="connsiteY9378" fmla="*/ 2318995 h 5227624"/>
                  <a:gd name="connsiteX9379" fmla="*/ 5673471 w 7573213"/>
                  <a:gd name="connsiteY9379" fmla="*/ 2309698 h 5227624"/>
                  <a:gd name="connsiteX9380" fmla="*/ 5664480 w 7573213"/>
                  <a:gd name="connsiteY9380" fmla="*/ 2296821 h 5227624"/>
                  <a:gd name="connsiteX9381" fmla="*/ 5654955 w 7573213"/>
                  <a:gd name="connsiteY9381" fmla="*/ 2276932 h 5227624"/>
                  <a:gd name="connsiteX9382" fmla="*/ 5653202 w 7573213"/>
                  <a:gd name="connsiteY9382" fmla="*/ 2274342 h 5227624"/>
                  <a:gd name="connsiteX9383" fmla="*/ 5650154 w 7573213"/>
                  <a:gd name="connsiteY9383" fmla="*/ 2271446 h 5227624"/>
                  <a:gd name="connsiteX9384" fmla="*/ 5646725 w 7573213"/>
                  <a:gd name="connsiteY9384" fmla="*/ 2269617 h 5227624"/>
                  <a:gd name="connsiteX9385" fmla="*/ 5645201 w 7573213"/>
                  <a:gd name="connsiteY9385" fmla="*/ 2268246 h 5227624"/>
                  <a:gd name="connsiteX9386" fmla="*/ 5639333 w 7573213"/>
                  <a:gd name="connsiteY9386" fmla="*/ 2264588 h 5227624"/>
                  <a:gd name="connsiteX9387" fmla="*/ 5632095 w 7573213"/>
                  <a:gd name="connsiteY9387" fmla="*/ 2256282 h 5227624"/>
                  <a:gd name="connsiteX9388" fmla="*/ 5628818 w 7573213"/>
                  <a:gd name="connsiteY9388" fmla="*/ 2254453 h 5227624"/>
                  <a:gd name="connsiteX9389" fmla="*/ 5624170 w 7573213"/>
                  <a:gd name="connsiteY9389" fmla="*/ 2253615 h 5227624"/>
                  <a:gd name="connsiteX9390" fmla="*/ 5620970 w 7573213"/>
                  <a:gd name="connsiteY9390" fmla="*/ 2251939 h 5227624"/>
                  <a:gd name="connsiteX9391" fmla="*/ 5617007 w 7573213"/>
                  <a:gd name="connsiteY9391" fmla="*/ 2250719 h 5227624"/>
                  <a:gd name="connsiteX9392" fmla="*/ 5616550 w 7573213"/>
                  <a:gd name="connsiteY9392" fmla="*/ 2246757 h 5227624"/>
                  <a:gd name="connsiteX9393" fmla="*/ 5618074 w 7573213"/>
                  <a:gd name="connsiteY9393" fmla="*/ 2243252 h 5227624"/>
                  <a:gd name="connsiteX9394" fmla="*/ 5619369 w 7573213"/>
                  <a:gd name="connsiteY9394" fmla="*/ 2242033 h 5227624"/>
                  <a:gd name="connsiteX9395" fmla="*/ 5621960 w 7573213"/>
                  <a:gd name="connsiteY9395" fmla="*/ 2243099 h 5227624"/>
                  <a:gd name="connsiteX9396" fmla="*/ 5622951 w 7573213"/>
                  <a:gd name="connsiteY9396" fmla="*/ 2239289 h 5227624"/>
                  <a:gd name="connsiteX9397" fmla="*/ 5622951 w 7573213"/>
                  <a:gd name="connsiteY9397" fmla="*/ 2234717 h 5227624"/>
                  <a:gd name="connsiteX9398" fmla="*/ 5622112 w 7573213"/>
                  <a:gd name="connsiteY9398" fmla="*/ 2228698 h 5227624"/>
                  <a:gd name="connsiteX9399" fmla="*/ 5623713 w 7573213"/>
                  <a:gd name="connsiteY9399" fmla="*/ 2224812 h 5227624"/>
                  <a:gd name="connsiteX9400" fmla="*/ 5635295 w 7573213"/>
                  <a:gd name="connsiteY9400" fmla="*/ 2219706 h 5227624"/>
                  <a:gd name="connsiteX9401" fmla="*/ 5639181 w 7573213"/>
                  <a:gd name="connsiteY9401" fmla="*/ 2215210 h 5227624"/>
                  <a:gd name="connsiteX9402" fmla="*/ 5644592 w 7573213"/>
                  <a:gd name="connsiteY9402" fmla="*/ 2213458 h 5227624"/>
                  <a:gd name="connsiteX9403" fmla="*/ 5652212 w 7573213"/>
                  <a:gd name="connsiteY9403" fmla="*/ 2213305 h 5227624"/>
                  <a:gd name="connsiteX9404" fmla="*/ 5655640 w 7573213"/>
                  <a:gd name="connsiteY9404" fmla="*/ 2210943 h 5227624"/>
                  <a:gd name="connsiteX9405" fmla="*/ 5660288 w 7573213"/>
                  <a:gd name="connsiteY9405" fmla="*/ 2209038 h 5227624"/>
                  <a:gd name="connsiteX9406" fmla="*/ 5664098 w 7573213"/>
                  <a:gd name="connsiteY9406" fmla="*/ 2205990 h 5227624"/>
                  <a:gd name="connsiteX9407" fmla="*/ 5667604 w 7573213"/>
                  <a:gd name="connsiteY9407" fmla="*/ 2200580 h 5227624"/>
                  <a:gd name="connsiteX9408" fmla="*/ 5673090 w 7573213"/>
                  <a:gd name="connsiteY9408" fmla="*/ 2198751 h 5227624"/>
                  <a:gd name="connsiteX9409" fmla="*/ 5677053 w 7573213"/>
                  <a:gd name="connsiteY9409" fmla="*/ 2195551 h 5227624"/>
                  <a:gd name="connsiteX9410" fmla="*/ 5683453 w 7573213"/>
                  <a:gd name="connsiteY9410" fmla="*/ 2192655 h 5227624"/>
                  <a:gd name="connsiteX9411" fmla="*/ 5688711 w 7573213"/>
                  <a:gd name="connsiteY9411" fmla="*/ 2184959 h 5227624"/>
                  <a:gd name="connsiteX9412" fmla="*/ 5692445 w 7573213"/>
                  <a:gd name="connsiteY9412" fmla="*/ 2181987 h 5227624"/>
                  <a:gd name="connsiteX9413" fmla="*/ 5706695 w 7573213"/>
                  <a:gd name="connsiteY9413" fmla="*/ 2176044 h 5227624"/>
                  <a:gd name="connsiteX9414" fmla="*/ 5707990 w 7573213"/>
                  <a:gd name="connsiteY9414" fmla="*/ 2172614 h 5227624"/>
                  <a:gd name="connsiteX9415" fmla="*/ 5706846 w 7573213"/>
                  <a:gd name="connsiteY9415" fmla="*/ 2163852 h 5227624"/>
                  <a:gd name="connsiteX9416" fmla="*/ 5708904 w 7573213"/>
                  <a:gd name="connsiteY9416" fmla="*/ 2155622 h 5227624"/>
                  <a:gd name="connsiteX9417" fmla="*/ 5708600 w 7573213"/>
                  <a:gd name="connsiteY9417" fmla="*/ 2151583 h 5227624"/>
                  <a:gd name="connsiteX9418" fmla="*/ 5705628 w 7573213"/>
                  <a:gd name="connsiteY9418" fmla="*/ 2146859 h 5227624"/>
                  <a:gd name="connsiteX9419" fmla="*/ 5705780 w 7573213"/>
                  <a:gd name="connsiteY9419" fmla="*/ 2142287 h 5227624"/>
                  <a:gd name="connsiteX9420" fmla="*/ 5708523 w 7573213"/>
                  <a:gd name="connsiteY9420" fmla="*/ 2136877 h 5227624"/>
                  <a:gd name="connsiteX9421" fmla="*/ 5713172 w 7573213"/>
                  <a:gd name="connsiteY9421" fmla="*/ 2132609 h 5227624"/>
                  <a:gd name="connsiteX9422" fmla="*/ 5715153 w 7573213"/>
                  <a:gd name="connsiteY9422" fmla="*/ 2128419 h 5227624"/>
                  <a:gd name="connsiteX9423" fmla="*/ 5718276 w 7573213"/>
                  <a:gd name="connsiteY9423" fmla="*/ 2124075 h 5227624"/>
                  <a:gd name="connsiteX9424" fmla="*/ 5720563 w 7573213"/>
                  <a:gd name="connsiteY9424" fmla="*/ 2121561 h 5227624"/>
                  <a:gd name="connsiteX9425" fmla="*/ 5724906 w 7573213"/>
                  <a:gd name="connsiteY9425" fmla="*/ 2119198 h 5227624"/>
                  <a:gd name="connsiteX9426" fmla="*/ 5727040 w 7573213"/>
                  <a:gd name="connsiteY9426" fmla="*/ 2115236 h 5227624"/>
                  <a:gd name="connsiteX9427" fmla="*/ 5730164 w 7573213"/>
                  <a:gd name="connsiteY9427" fmla="*/ 2113788 h 5227624"/>
                  <a:gd name="connsiteX9428" fmla="*/ 5735650 w 7573213"/>
                  <a:gd name="connsiteY9428" fmla="*/ 2109749 h 5227624"/>
                  <a:gd name="connsiteX9429" fmla="*/ 5739994 w 7573213"/>
                  <a:gd name="connsiteY9429" fmla="*/ 2110207 h 5227624"/>
                  <a:gd name="connsiteX9430" fmla="*/ 5742661 w 7573213"/>
                  <a:gd name="connsiteY9430" fmla="*/ 2110969 h 5227624"/>
                  <a:gd name="connsiteX9431" fmla="*/ 5744566 w 7573213"/>
                  <a:gd name="connsiteY9431" fmla="*/ 2109673 h 5227624"/>
                  <a:gd name="connsiteX9432" fmla="*/ 5746242 w 7573213"/>
                  <a:gd name="connsiteY9432" fmla="*/ 2108607 h 5227624"/>
                  <a:gd name="connsiteX9433" fmla="*/ 5750281 w 7573213"/>
                  <a:gd name="connsiteY9433" fmla="*/ 2099462 h 5227624"/>
                  <a:gd name="connsiteX9434" fmla="*/ 5745480 w 7573213"/>
                  <a:gd name="connsiteY9434" fmla="*/ 2093290 h 5227624"/>
                  <a:gd name="connsiteX9435" fmla="*/ 5747309 w 7573213"/>
                  <a:gd name="connsiteY9435" fmla="*/ 2092528 h 5227624"/>
                  <a:gd name="connsiteX9436" fmla="*/ 5754624 w 7573213"/>
                  <a:gd name="connsiteY9436" fmla="*/ 2094357 h 5227624"/>
                  <a:gd name="connsiteX9437" fmla="*/ 5757672 w 7573213"/>
                  <a:gd name="connsiteY9437" fmla="*/ 2093824 h 5227624"/>
                  <a:gd name="connsiteX9438" fmla="*/ 5762854 w 7573213"/>
                  <a:gd name="connsiteY9438" fmla="*/ 2094738 h 5227624"/>
                  <a:gd name="connsiteX9439" fmla="*/ 5766206 w 7573213"/>
                  <a:gd name="connsiteY9439" fmla="*/ 2091385 h 5227624"/>
                  <a:gd name="connsiteX9440" fmla="*/ 5768035 w 7573213"/>
                  <a:gd name="connsiteY9440" fmla="*/ 2087956 h 5227624"/>
                  <a:gd name="connsiteX9441" fmla="*/ 5771921 w 7573213"/>
                  <a:gd name="connsiteY9441" fmla="*/ 2085594 h 5227624"/>
                  <a:gd name="connsiteX9442" fmla="*/ 5776722 w 7573213"/>
                  <a:gd name="connsiteY9442" fmla="*/ 2077517 h 5227624"/>
                  <a:gd name="connsiteX9443" fmla="*/ 5784723 w 7573213"/>
                  <a:gd name="connsiteY9443" fmla="*/ 2067916 h 5227624"/>
                  <a:gd name="connsiteX9444" fmla="*/ 5787543 w 7573213"/>
                  <a:gd name="connsiteY9444" fmla="*/ 2065477 h 5227624"/>
                  <a:gd name="connsiteX9445" fmla="*/ 5793105 w 7573213"/>
                  <a:gd name="connsiteY9445" fmla="*/ 2063267 h 5227624"/>
                  <a:gd name="connsiteX9446" fmla="*/ 5794553 w 7573213"/>
                  <a:gd name="connsiteY9446" fmla="*/ 2063572 h 5227624"/>
                  <a:gd name="connsiteX9447" fmla="*/ 5796001 w 7573213"/>
                  <a:gd name="connsiteY9447" fmla="*/ 2064258 h 5227624"/>
                  <a:gd name="connsiteX9448" fmla="*/ 5791505 w 7573213"/>
                  <a:gd name="connsiteY9448" fmla="*/ 2069364 h 5227624"/>
                  <a:gd name="connsiteX9449" fmla="*/ 5790286 w 7573213"/>
                  <a:gd name="connsiteY9449" fmla="*/ 2072945 h 5227624"/>
                  <a:gd name="connsiteX9450" fmla="*/ 5793410 w 7573213"/>
                  <a:gd name="connsiteY9450" fmla="*/ 2072869 h 5227624"/>
                  <a:gd name="connsiteX9451" fmla="*/ 5796610 w 7573213"/>
                  <a:gd name="connsiteY9451" fmla="*/ 2071802 h 5227624"/>
                  <a:gd name="connsiteX9452" fmla="*/ 5804535 w 7573213"/>
                  <a:gd name="connsiteY9452" fmla="*/ 2065934 h 5227624"/>
                  <a:gd name="connsiteX9453" fmla="*/ 5807507 w 7573213"/>
                  <a:gd name="connsiteY9453" fmla="*/ 2062734 h 5227624"/>
                  <a:gd name="connsiteX9454" fmla="*/ 5808422 w 7573213"/>
                  <a:gd name="connsiteY9454" fmla="*/ 2066239 h 5227624"/>
                  <a:gd name="connsiteX9455" fmla="*/ 5807202 w 7573213"/>
                  <a:gd name="connsiteY9455" fmla="*/ 2082775 h 5227624"/>
                  <a:gd name="connsiteX9456" fmla="*/ 5814137 w 7573213"/>
                  <a:gd name="connsiteY9456" fmla="*/ 2081556 h 5227624"/>
                  <a:gd name="connsiteX9457" fmla="*/ 5817794 w 7573213"/>
                  <a:gd name="connsiteY9457" fmla="*/ 2083308 h 5227624"/>
                  <a:gd name="connsiteX9458" fmla="*/ 5822900 w 7573213"/>
                  <a:gd name="connsiteY9458" fmla="*/ 2083156 h 5227624"/>
                  <a:gd name="connsiteX9459" fmla="*/ 5828919 w 7573213"/>
                  <a:gd name="connsiteY9459" fmla="*/ 2086966 h 5227624"/>
                  <a:gd name="connsiteX9460" fmla="*/ 5831282 w 7573213"/>
                  <a:gd name="connsiteY9460" fmla="*/ 2086356 h 5227624"/>
                  <a:gd name="connsiteX9461" fmla="*/ 5834101 w 7573213"/>
                  <a:gd name="connsiteY9461" fmla="*/ 2086280 h 5227624"/>
                  <a:gd name="connsiteX9462" fmla="*/ 5836539 w 7573213"/>
                  <a:gd name="connsiteY9462" fmla="*/ 2090242 h 5227624"/>
                  <a:gd name="connsiteX9463" fmla="*/ 5840425 w 7573213"/>
                  <a:gd name="connsiteY9463" fmla="*/ 2091385 h 5227624"/>
                  <a:gd name="connsiteX9464" fmla="*/ 5846978 w 7573213"/>
                  <a:gd name="connsiteY9464" fmla="*/ 2088337 h 5227624"/>
                  <a:gd name="connsiteX9465" fmla="*/ 5856961 w 7573213"/>
                  <a:gd name="connsiteY9465" fmla="*/ 2085366 h 5227624"/>
                  <a:gd name="connsiteX9466" fmla="*/ 5861685 w 7573213"/>
                  <a:gd name="connsiteY9466" fmla="*/ 2085213 h 5227624"/>
                  <a:gd name="connsiteX9467" fmla="*/ 5873420 w 7573213"/>
                  <a:gd name="connsiteY9467" fmla="*/ 2079803 h 5227624"/>
                  <a:gd name="connsiteX9468" fmla="*/ 5879059 w 7573213"/>
                  <a:gd name="connsiteY9468" fmla="*/ 2075383 h 5227624"/>
                  <a:gd name="connsiteX9469" fmla="*/ 5899785 w 7573213"/>
                  <a:gd name="connsiteY9469" fmla="*/ 2063801 h 5227624"/>
                  <a:gd name="connsiteX9470" fmla="*/ 5908548 w 7573213"/>
                  <a:gd name="connsiteY9470" fmla="*/ 2057476 h 5227624"/>
                  <a:gd name="connsiteX9471" fmla="*/ 5916778 w 7573213"/>
                  <a:gd name="connsiteY9471" fmla="*/ 2052828 h 5227624"/>
                  <a:gd name="connsiteX9472" fmla="*/ 5921807 w 7573213"/>
                  <a:gd name="connsiteY9472" fmla="*/ 2045361 h 5227624"/>
                  <a:gd name="connsiteX9473" fmla="*/ 5930494 w 7573213"/>
                  <a:gd name="connsiteY9473" fmla="*/ 2038350 h 5227624"/>
                  <a:gd name="connsiteX9474" fmla="*/ 5930722 w 7573213"/>
                  <a:gd name="connsiteY9474" fmla="*/ 2035378 h 5227624"/>
                  <a:gd name="connsiteX9475" fmla="*/ 5932399 w 7573213"/>
                  <a:gd name="connsiteY9475" fmla="*/ 2031949 h 5227624"/>
                  <a:gd name="connsiteX9476" fmla="*/ 5945658 w 7573213"/>
                  <a:gd name="connsiteY9476" fmla="*/ 2013052 h 5227624"/>
                  <a:gd name="connsiteX9477" fmla="*/ 5950001 w 7573213"/>
                  <a:gd name="connsiteY9477" fmla="*/ 2009927 h 5227624"/>
                  <a:gd name="connsiteX9478" fmla="*/ 5956021 w 7573213"/>
                  <a:gd name="connsiteY9478" fmla="*/ 2007565 h 5227624"/>
                  <a:gd name="connsiteX9479" fmla="*/ 5958535 w 7573213"/>
                  <a:gd name="connsiteY9479" fmla="*/ 2004136 h 5227624"/>
                  <a:gd name="connsiteX9480" fmla="*/ 5960211 w 7573213"/>
                  <a:gd name="connsiteY9480" fmla="*/ 1999183 h 5227624"/>
                  <a:gd name="connsiteX9481" fmla="*/ 5968365 w 7573213"/>
                  <a:gd name="connsiteY9481" fmla="*/ 1991792 h 5227624"/>
                  <a:gd name="connsiteX9482" fmla="*/ 5973928 w 7573213"/>
                  <a:gd name="connsiteY9482" fmla="*/ 1984477 h 5227624"/>
                  <a:gd name="connsiteX9483" fmla="*/ 5979033 w 7573213"/>
                  <a:gd name="connsiteY9483" fmla="*/ 1979600 h 5227624"/>
                  <a:gd name="connsiteX9484" fmla="*/ 5981624 w 7573213"/>
                  <a:gd name="connsiteY9484" fmla="*/ 1975256 h 5227624"/>
                  <a:gd name="connsiteX9485" fmla="*/ 5994959 w 7573213"/>
                  <a:gd name="connsiteY9485" fmla="*/ 1964665 h 5227624"/>
                  <a:gd name="connsiteX9486" fmla="*/ 6005780 w 7573213"/>
                  <a:gd name="connsiteY9486" fmla="*/ 1952930 h 5227624"/>
                  <a:gd name="connsiteX9487" fmla="*/ 6015838 w 7573213"/>
                  <a:gd name="connsiteY9487" fmla="*/ 1944472 h 5227624"/>
                  <a:gd name="connsiteX9488" fmla="*/ 6019038 w 7573213"/>
                  <a:gd name="connsiteY9488" fmla="*/ 1939138 h 5227624"/>
                  <a:gd name="connsiteX9489" fmla="*/ 6032145 w 7573213"/>
                  <a:gd name="connsiteY9489" fmla="*/ 1923669 h 5227624"/>
                  <a:gd name="connsiteX9490" fmla="*/ 6036183 w 7573213"/>
                  <a:gd name="connsiteY9490" fmla="*/ 1913458 h 5227624"/>
                  <a:gd name="connsiteX9491" fmla="*/ 6041060 w 7573213"/>
                  <a:gd name="connsiteY9491" fmla="*/ 1909572 h 5227624"/>
                  <a:gd name="connsiteX9492" fmla="*/ 6043193 w 7573213"/>
                  <a:gd name="connsiteY9492" fmla="*/ 1899895 h 5227624"/>
                  <a:gd name="connsiteX9493" fmla="*/ 6047385 w 7573213"/>
                  <a:gd name="connsiteY9493" fmla="*/ 1892884 h 5227624"/>
                  <a:gd name="connsiteX9494" fmla="*/ 6048528 w 7573213"/>
                  <a:gd name="connsiteY9494" fmla="*/ 1888693 h 5227624"/>
                  <a:gd name="connsiteX9495" fmla="*/ 6050737 w 7573213"/>
                  <a:gd name="connsiteY9495" fmla="*/ 1884731 h 5227624"/>
                  <a:gd name="connsiteX9496" fmla="*/ 6066816 w 7573213"/>
                  <a:gd name="connsiteY9496" fmla="*/ 1868957 h 5227624"/>
                  <a:gd name="connsiteX9497" fmla="*/ 6073217 w 7573213"/>
                  <a:gd name="connsiteY9497" fmla="*/ 1856689 h 5227624"/>
                  <a:gd name="connsiteX9498" fmla="*/ 6081217 w 7573213"/>
                  <a:gd name="connsiteY9498" fmla="*/ 1844345 h 5227624"/>
                  <a:gd name="connsiteX9499" fmla="*/ 6086932 w 7573213"/>
                  <a:gd name="connsiteY9499" fmla="*/ 1840001 h 5227624"/>
                  <a:gd name="connsiteX9500" fmla="*/ 6092952 w 7573213"/>
                  <a:gd name="connsiteY9500" fmla="*/ 1834439 h 5227624"/>
                  <a:gd name="connsiteX9501" fmla="*/ 6096229 w 7573213"/>
                  <a:gd name="connsiteY9501" fmla="*/ 1830019 h 5227624"/>
                  <a:gd name="connsiteX9502" fmla="*/ 6105449 w 7573213"/>
                  <a:gd name="connsiteY9502" fmla="*/ 1822933 h 5227624"/>
                  <a:gd name="connsiteX9503" fmla="*/ 6109868 w 7573213"/>
                  <a:gd name="connsiteY9503" fmla="*/ 1818056 h 5227624"/>
                  <a:gd name="connsiteX9504" fmla="*/ 6112155 w 7573213"/>
                  <a:gd name="connsiteY9504" fmla="*/ 1813103 h 5227624"/>
                  <a:gd name="connsiteX9505" fmla="*/ 6114212 w 7573213"/>
                  <a:gd name="connsiteY9505" fmla="*/ 1800835 h 5227624"/>
                  <a:gd name="connsiteX9506" fmla="*/ 6120231 w 7573213"/>
                  <a:gd name="connsiteY9506" fmla="*/ 1791386 h 5227624"/>
                  <a:gd name="connsiteX9507" fmla="*/ 6118479 w 7573213"/>
                  <a:gd name="connsiteY9507" fmla="*/ 1789862 h 5227624"/>
                  <a:gd name="connsiteX9508" fmla="*/ 6117488 w 7573213"/>
                  <a:gd name="connsiteY9508" fmla="*/ 1786890 h 5227624"/>
                  <a:gd name="connsiteX9509" fmla="*/ 6118098 w 7573213"/>
                  <a:gd name="connsiteY9509" fmla="*/ 1783614 h 5227624"/>
                  <a:gd name="connsiteX9510" fmla="*/ 6119013 w 7573213"/>
                  <a:gd name="connsiteY9510" fmla="*/ 1781709 h 5227624"/>
                  <a:gd name="connsiteX9511" fmla="*/ 6119622 w 7573213"/>
                  <a:gd name="connsiteY9511" fmla="*/ 1778584 h 5227624"/>
                  <a:gd name="connsiteX9512" fmla="*/ 6120994 w 7573213"/>
                  <a:gd name="connsiteY9512" fmla="*/ 1775231 h 5227624"/>
                  <a:gd name="connsiteX9513" fmla="*/ 6122213 w 7573213"/>
                  <a:gd name="connsiteY9513" fmla="*/ 1773174 h 5227624"/>
                  <a:gd name="connsiteX9514" fmla="*/ 6125566 w 7573213"/>
                  <a:gd name="connsiteY9514" fmla="*/ 1759991 h 5227624"/>
                  <a:gd name="connsiteX9515" fmla="*/ 6125337 w 7573213"/>
                  <a:gd name="connsiteY9515" fmla="*/ 1751686 h 5227624"/>
                  <a:gd name="connsiteX9516" fmla="*/ 6123508 w 7573213"/>
                  <a:gd name="connsiteY9516" fmla="*/ 1748485 h 5227624"/>
                  <a:gd name="connsiteX9517" fmla="*/ 6123432 w 7573213"/>
                  <a:gd name="connsiteY9517" fmla="*/ 1744218 h 5227624"/>
                  <a:gd name="connsiteX9518" fmla="*/ 6128156 w 7573213"/>
                  <a:gd name="connsiteY9518" fmla="*/ 1738122 h 5227624"/>
                  <a:gd name="connsiteX9519" fmla="*/ 6129300 w 7573213"/>
                  <a:gd name="connsiteY9519" fmla="*/ 1737131 h 5227624"/>
                  <a:gd name="connsiteX9520" fmla="*/ 6129756 w 7573213"/>
                  <a:gd name="connsiteY9520" fmla="*/ 1735684 h 5227624"/>
                  <a:gd name="connsiteX9521" fmla="*/ 6127395 w 7573213"/>
                  <a:gd name="connsiteY9521" fmla="*/ 1734464 h 5227624"/>
                  <a:gd name="connsiteX9522" fmla="*/ 6126251 w 7573213"/>
                  <a:gd name="connsiteY9522" fmla="*/ 1733245 h 5227624"/>
                  <a:gd name="connsiteX9523" fmla="*/ 6123966 w 7573213"/>
                  <a:gd name="connsiteY9523" fmla="*/ 1712366 h 5227624"/>
                  <a:gd name="connsiteX9524" fmla="*/ 6125718 w 7573213"/>
                  <a:gd name="connsiteY9524" fmla="*/ 1699489 h 5227624"/>
                  <a:gd name="connsiteX9525" fmla="*/ 6130519 w 7573213"/>
                  <a:gd name="connsiteY9525" fmla="*/ 1690040 h 5227624"/>
                  <a:gd name="connsiteX9526" fmla="*/ 6131510 w 7573213"/>
                  <a:gd name="connsiteY9526" fmla="*/ 1686763 h 5227624"/>
                  <a:gd name="connsiteX9527" fmla="*/ 6132195 w 7573213"/>
                  <a:gd name="connsiteY9527" fmla="*/ 1677543 h 5227624"/>
                  <a:gd name="connsiteX9528" fmla="*/ 6137987 w 7573213"/>
                  <a:gd name="connsiteY9528" fmla="*/ 1668323 h 5227624"/>
                  <a:gd name="connsiteX9529" fmla="*/ 6141644 w 7573213"/>
                  <a:gd name="connsiteY9529" fmla="*/ 1657807 h 5227624"/>
                  <a:gd name="connsiteX9530" fmla="*/ 6149264 w 7573213"/>
                  <a:gd name="connsiteY9530" fmla="*/ 1652321 h 5227624"/>
                  <a:gd name="connsiteX9531" fmla="*/ 6154293 w 7573213"/>
                  <a:gd name="connsiteY9531" fmla="*/ 1645539 h 5227624"/>
                  <a:gd name="connsiteX9532" fmla="*/ 6158484 w 7573213"/>
                  <a:gd name="connsiteY9532" fmla="*/ 1642415 h 5227624"/>
                  <a:gd name="connsiteX9533" fmla="*/ 6159246 w 7573213"/>
                  <a:gd name="connsiteY9533" fmla="*/ 1635404 h 5227624"/>
                  <a:gd name="connsiteX9534" fmla="*/ 6163132 w 7573213"/>
                  <a:gd name="connsiteY9534" fmla="*/ 1629232 h 5227624"/>
                  <a:gd name="connsiteX9535" fmla="*/ 6160085 w 7573213"/>
                  <a:gd name="connsiteY9535" fmla="*/ 1626337 h 5227624"/>
                  <a:gd name="connsiteX9536" fmla="*/ 6157037 w 7573213"/>
                  <a:gd name="connsiteY9536" fmla="*/ 1624432 h 5227624"/>
                  <a:gd name="connsiteX9537" fmla="*/ 6150864 w 7573213"/>
                  <a:gd name="connsiteY9537" fmla="*/ 1619402 h 5227624"/>
                  <a:gd name="connsiteX9538" fmla="*/ 6149417 w 7573213"/>
                  <a:gd name="connsiteY9538" fmla="*/ 1615974 h 5227624"/>
                  <a:gd name="connsiteX9539" fmla="*/ 6153760 w 7573213"/>
                  <a:gd name="connsiteY9539" fmla="*/ 1610030 h 5227624"/>
                  <a:gd name="connsiteX9540" fmla="*/ 6154598 w 7573213"/>
                  <a:gd name="connsiteY9540" fmla="*/ 1604772 h 5227624"/>
                  <a:gd name="connsiteX9541" fmla="*/ 6154217 w 7573213"/>
                  <a:gd name="connsiteY9541" fmla="*/ 1595019 h 5227624"/>
                  <a:gd name="connsiteX9542" fmla="*/ 6147664 w 7573213"/>
                  <a:gd name="connsiteY9542" fmla="*/ 1592047 h 5227624"/>
                  <a:gd name="connsiteX9543" fmla="*/ 6139434 w 7573213"/>
                  <a:gd name="connsiteY9543" fmla="*/ 1584655 h 5227624"/>
                  <a:gd name="connsiteX9544" fmla="*/ 6138063 w 7573213"/>
                  <a:gd name="connsiteY9544" fmla="*/ 1582141 h 5227624"/>
                  <a:gd name="connsiteX9545" fmla="*/ 6139968 w 7573213"/>
                  <a:gd name="connsiteY9545" fmla="*/ 1581988 h 5227624"/>
                  <a:gd name="connsiteX9546" fmla="*/ 6151322 w 7573213"/>
                  <a:gd name="connsiteY9546" fmla="*/ 1585951 h 5227624"/>
                  <a:gd name="connsiteX9547" fmla="*/ 6156960 w 7573213"/>
                  <a:gd name="connsiteY9547" fmla="*/ 1581684 h 5227624"/>
                  <a:gd name="connsiteX9548" fmla="*/ 6159856 w 7573213"/>
                  <a:gd name="connsiteY9548" fmla="*/ 1577188 h 5227624"/>
                  <a:gd name="connsiteX9549" fmla="*/ 6158713 w 7573213"/>
                  <a:gd name="connsiteY9549" fmla="*/ 1571473 h 5227624"/>
                  <a:gd name="connsiteX9550" fmla="*/ 6152693 w 7573213"/>
                  <a:gd name="connsiteY9550" fmla="*/ 1569339 h 5227624"/>
                  <a:gd name="connsiteX9551" fmla="*/ 6144845 w 7573213"/>
                  <a:gd name="connsiteY9551" fmla="*/ 1563091 h 5227624"/>
                  <a:gd name="connsiteX9552" fmla="*/ 6144463 w 7573213"/>
                  <a:gd name="connsiteY9552" fmla="*/ 1560957 h 5227624"/>
                  <a:gd name="connsiteX9553" fmla="*/ 6132195 w 7573213"/>
                  <a:gd name="connsiteY9553" fmla="*/ 1555623 h 5227624"/>
                  <a:gd name="connsiteX9554" fmla="*/ 6118937 w 7573213"/>
                  <a:gd name="connsiteY9554" fmla="*/ 1544269 h 5227624"/>
                  <a:gd name="connsiteX9555" fmla="*/ 6114898 w 7573213"/>
                  <a:gd name="connsiteY9555" fmla="*/ 1534363 h 5227624"/>
                  <a:gd name="connsiteX9556" fmla="*/ 6112460 w 7573213"/>
                  <a:gd name="connsiteY9556" fmla="*/ 1531696 h 5227624"/>
                  <a:gd name="connsiteX9557" fmla="*/ 6100039 w 7573213"/>
                  <a:gd name="connsiteY9557" fmla="*/ 1523619 h 5227624"/>
                  <a:gd name="connsiteX9558" fmla="*/ 6097600 w 7573213"/>
                  <a:gd name="connsiteY9558" fmla="*/ 1520952 h 5227624"/>
                  <a:gd name="connsiteX9559" fmla="*/ 6094172 w 7573213"/>
                  <a:gd name="connsiteY9559" fmla="*/ 1519809 h 5227624"/>
                  <a:gd name="connsiteX9560" fmla="*/ 6079160 w 7573213"/>
                  <a:gd name="connsiteY9560" fmla="*/ 1524305 h 5227624"/>
                  <a:gd name="connsiteX9561" fmla="*/ 6070854 w 7573213"/>
                  <a:gd name="connsiteY9561" fmla="*/ 1522933 h 5227624"/>
                  <a:gd name="connsiteX9562" fmla="*/ 6055005 w 7573213"/>
                  <a:gd name="connsiteY9562" fmla="*/ 1517523 h 5227624"/>
                  <a:gd name="connsiteX9563" fmla="*/ 6053481 w 7573213"/>
                  <a:gd name="connsiteY9563" fmla="*/ 1518666 h 5227624"/>
                  <a:gd name="connsiteX9564" fmla="*/ 6055766 w 7573213"/>
                  <a:gd name="connsiteY9564" fmla="*/ 1522705 h 5227624"/>
                  <a:gd name="connsiteX9565" fmla="*/ 6055310 w 7573213"/>
                  <a:gd name="connsiteY9565" fmla="*/ 1526667 h 5227624"/>
                  <a:gd name="connsiteX9566" fmla="*/ 6055995 w 7573213"/>
                  <a:gd name="connsiteY9566" fmla="*/ 1532077 h 5227624"/>
                  <a:gd name="connsiteX9567" fmla="*/ 6055157 w 7573213"/>
                  <a:gd name="connsiteY9567" fmla="*/ 1541297 h 5227624"/>
                  <a:gd name="connsiteX9568" fmla="*/ 6053633 w 7573213"/>
                  <a:gd name="connsiteY9568" fmla="*/ 1547851 h 5227624"/>
                  <a:gd name="connsiteX9569" fmla="*/ 6047841 w 7573213"/>
                  <a:gd name="connsiteY9569" fmla="*/ 1556995 h 5227624"/>
                  <a:gd name="connsiteX9570" fmla="*/ 6045480 w 7573213"/>
                  <a:gd name="connsiteY9570" fmla="*/ 1558747 h 5227624"/>
                  <a:gd name="connsiteX9571" fmla="*/ 6040450 w 7573213"/>
                  <a:gd name="connsiteY9571" fmla="*/ 1559509 h 5227624"/>
                  <a:gd name="connsiteX9572" fmla="*/ 6037707 w 7573213"/>
                  <a:gd name="connsiteY9572" fmla="*/ 1559433 h 5227624"/>
                  <a:gd name="connsiteX9573" fmla="*/ 6039307 w 7573213"/>
                  <a:gd name="connsiteY9573" fmla="*/ 1555852 h 5227624"/>
                  <a:gd name="connsiteX9574" fmla="*/ 6043727 w 7573213"/>
                  <a:gd name="connsiteY9574" fmla="*/ 1551584 h 5227624"/>
                  <a:gd name="connsiteX9575" fmla="*/ 6050051 w 7573213"/>
                  <a:gd name="connsiteY9575" fmla="*/ 1543964 h 5227624"/>
                  <a:gd name="connsiteX9576" fmla="*/ 6049975 w 7573213"/>
                  <a:gd name="connsiteY9576" fmla="*/ 1537183 h 5227624"/>
                  <a:gd name="connsiteX9577" fmla="*/ 6048452 w 7573213"/>
                  <a:gd name="connsiteY9577" fmla="*/ 1536497 h 5227624"/>
                  <a:gd name="connsiteX9578" fmla="*/ 6047156 w 7573213"/>
                  <a:gd name="connsiteY9578" fmla="*/ 1536497 h 5227624"/>
                  <a:gd name="connsiteX9579" fmla="*/ 6042737 w 7573213"/>
                  <a:gd name="connsiteY9579" fmla="*/ 1539164 h 5227624"/>
                  <a:gd name="connsiteX9580" fmla="*/ 6037783 w 7573213"/>
                  <a:gd name="connsiteY9580" fmla="*/ 1548841 h 5227624"/>
                  <a:gd name="connsiteX9581" fmla="*/ 6026125 w 7573213"/>
                  <a:gd name="connsiteY9581" fmla="*/ 1555242 h 5227624"/>
                  <a:gd name="connsiteX9582" fmla="*/ 6017819 w 7573213"/>
                  <a:gd name="connsiteY9582" fmla="*/ 1557528 h 5227624"/>
                  <a:gd name="connsiteX9583" fmla="*/ 6001970 w 7573213"/>
                  <a:gd name="connsiteY9583" fmla="*/ 1558595 h 5227624"/>
                  <a:gd name="connsiteX9584" fmla="*/ 5999074 w 7573213"/>
                  <a:gd name="connsiteY9584" fmla="*/ 1558214 h 5227624"/>
                  <a:gd name="connsiteX9585" fmla="*/ 5997855 w 7573213"/>
                  <a:gd name="connsiteY9585" fmla="*/ 1556537 h 5227624"/>
                  <a:gd name="connsiteX9586" fmla="*/ 6001360 w 7573213"/>
                  <a:gd name="connsiteY9586" fmla="*/ 1553794 h 5227624"/>
                  <a:gd name="connsiteX9587" fmla="*/ 6009285 w 7573213"/>
                  <a:gd name="connsiteY9587" fmla="*/ 1549832 h 5227624"/>
                  <a:gd name="connsiteX9588" fmla="*/ 6014238 w 7573213"/>
                  <a:gd name="connsiteY9588" fmla="*/ 1541450 h 5227624"/>
                  <a:gd name="connsiteX9589" fmla="*/ 6019724 w 7573213"/>
                  <a:gd name="connsiteY9589" fmla="*/ 1539545 h 5227624"/>
                  <a:gd name="connsiteX9590" fmla="*/ 6021629 w 7573213"/>
                  <a:gd name="connsiteY9590" fmla="*/ 1537259 h 5227624"/>
                  <a:gd name="connsiteX9591" fmla="*/ 6013400 w 7573213"/>
                  <a:gd name="connsiteY9591" fmla="*/ 1535964 h 5227624"/>
                  <a:gd name="connsiteX9592" fmla="*/ 6007761 w 7573213"/>
                  <a:gd name="connsiteY9592" fmla="*/ 1532992 h 5227624"/>
                  <a:gd name="connsiteX9593" fmla="*/ 6002426 w 7573213"/>
                  <a:gd name="connsiteY9593" fmla="*/ 1529106 h 5227624"/>
                  <a:gd name="connsiteX9594" fmla="*/ 6004865 w 7573213"/>
                  <a:gd name="connsiteY9594" fmla="*/ 1527886 h 5227624"/>
                  <a:gd name="connsiteX9595" fmla="*/ 6006694 w 7573213"/>
                  <a:gd name="connsiteY9595" fmla="*/ 1527581 h 5227624"/>
                  <a:gd name="connsiteX9596" fmla="*/ 6009132 w 7573213"/>
                  <a:gd name="connsiteY9596" fmla="*/ 1526210 h 5227624"/>
                  <a:gd name="connsiteX9597" fmla="*/ 6015076 w 7573213"/>
                  <a:gd name="connsiteY9597" fmla="*/ 1519504 h 5227624"/>
                  <a:gd name="connsiteX9598" fmla="*/ 6009590 w 7573213"/>
                  <a:gd name="connsiteY9598" fmla="*/ 1519047 h 5227624"/>
                  <a:gd name="connsiteX9599" fmla="*/ 6003875 w 7573213"/>
                  <a:gd name="connsiteY9599" fmla="*/ 1519504 h 5227624"/>
                  <a:gd name="connsiteX9600" fmla="*/ 5994730 w 7573213"/>
                  <a:gd name="connsiteY9600" fmla="*/ 1524838 h 5227624"/>
                  <a:gd name="connsiteX9601" fmla="*/ 5992978 w 7573213"/>
                  <a:gd name="connsiteY9601" fmla="*/ 1527658 h 5227624"/>
                  <a:gd name="connsiteX9602" fmla="*/ 5995950 w 7573213"/>
                  <a:gd name="connsiteY9602" fmla="*/ 1531468 h 5227624"/>
                  <a:gd name="connsiteX9603" fmla="*/ 5999226 w 7573213"/>
                  <a:gd name="connsiteY9603" fmla="*/ 1533068 h 5227624"/>
                  <a:gd name="connsiteX9604" fmla="*/ 5995264 w 7573213"/>
                  <a:gd name="connsiteY9604" fmla="*/ 1543812 h 5227624"/>
                  <a:gd name="connsiteX9605" fmla="*/ 5990006 w 7573213"/>
                  <a:gd name="connsiteY9605" fmla="*/ 1542441 h 5227624"/>
                  <a:gd name="connsiteX9606" fmla="*/ 5984825 w 7573213"/>
                  <a:gd name="connsiteY9606" fmla="*/ 1542821 h 5227624"/>
                  <a:gd name="connsiteX9607" fmla="*/ 5981548 w 7573213"/>
                  <a:gd name="connsiteY9607" fmla="*/ 1545869 h 5227624"/>
                  <a:gd name="connsiteX9608" fmla="*/ 5978347 w 7573213"/>
                  <a:gd name="connsiteY9608" fmla="*/ 1544726 h 5227624"/>
                  <a:gd name="connsiteX9609" fmla="*/ 5976976 w 7573213"/>
                  <a:gd name="connsiteY9609" fmla="*/ 1538021 h 5227624"/>
                  <a:gd name="connsiteX9610" fmla="*/ 5978805 w 7573213"/>
                  <a:gd name="connsiteY9610" fmla="*/ 1531239 h 5227624"/>
                  <a:gd name="connsiteX9611" fmla="*/ 5980405 w 7573213"/>
                  <a:gd name="connsiteY9611" fmla="*/ 1515771 h 5227624"/>
                  <a:gd name="connsiteX9612" fmla="*/ 5982310 w 7573213"/>
                  <a:gd name="connsiteY9612" fmla="*/ 1510513 h 5227624"/>
                  <a:gd name="connsiteX9613" fmla="*/ 5982462 w 7573213"/>
                  <a:gd name="connsiteY9613" fmla="*/ 1504798 h 5227624"/>
                  <a:gd name="connsiteX9614" fmla="*/ 5981395 w 7573213"/>
                  <a:gd name="connsiteY9614" fmla="*/ 1501597 h 5227624"/>
                  <a:gd name="connsiteX9615" fmla="*/ 5978119 w 7573213"/>
                  <a:gd name="connsiteY9615" fmla="*/ 1501445 h 5227624"/>
                  <a:gd name="connsiteX9616" fmla="*/ 5973013 w 7573213"/>
                  <a:gd name="connsiteY9616" fmla="*/ 1501978 h 5227624"/>
                  <a:gd name="connsiteX9617" fmla="*/ 5959755 w 7573213"/>
                  <a:gd name="connsiteY9617" fmla="*/ 1501978 h 5227624"/>
                  <a:gd name="connsiteX9618" fmla="*/ 5944743 w 7573213"/>
                  <a:gd name="connsiteY9618" fmla="*/ 1503579 h 5227624"/>
                  <a:gd name="connsiteX9619" fmla="*/ 5928665 w 7573213"/>
                  <a:gd name="connsiteY9619" fmla="*/ 1497787 h 5227624"/>
                  <a:gd name="connsiteX9620" fmla="*/ 5924321 w 7573213"/>
                  <a:gd name="connsiteY9620" fmla="*/ 1497025 h 5227624"/>
                  <a:gd name="connsiteX9621" fmla="*/ 5921731 w 7573213"/>
                  <a:gd name="connsiteY9621" fmla="*/ 1495730 h 5227624"/>
                  <a:gd name="connsiteX9622" fmla="*/ 5919902 w 7573213"/>
                  <a:gd name="connsiteY9622" fmla="*/ 1489862 h 5227624"/>
                  <a:gd name="connsiteX9623" fmla="*/ 5920817 w 7573213"/>
                  <a:gd name="connsiteY9623" fmla="*/ 1486586 h 5227624"/>
                  <a:gd name="connsiteX9624" fmla="*/ 5921960 w 7573213"/>
                  <a:gd name="connsiteY9624" fmla="*/ 1484452 h 5227624"/>
                  <a:gd name="connsiteX9625" fmla="*/ 5932703 w 7573213"/>
                  <a:gd name="connsiteY9625" fmla="*/ 1475384 h 5227624"/>
                  <a:gd name="connsiteX9626" fmla="*/ 5940857 w 7573213"/>
                  <a:gd name="connsiteY9626" fmla="*/ 1472870 h 5227624"/>
                  <a:gd name="connsiteX9627" fmla="*/ 5957316 w 7573213"/>
                  <a:gd name="connsiteY9627" fmla="*/ 1462583 h 5227624"/>
                  <a:gd name="connsiteX9628" fmla="*/ 5964098 w 7573213"/>
                  <a:gd name="connsiteY9628" fmla="*/ 1454125 h 5227624"/>
                  <a:gd name="connsiteX9629" fmla="*/ 5968365 w 7573213"/>
                  <a:gd name="connsiteY9629" fmla="*/ 1450543 h 5227624"/>
                  <a:gd name="connsiteX9630" fmla="*/ 5981243 w 7573213"/>
                  <a:gd name="connsiteY9630" fmla="*/ 1444219 h 5227624"/>
                  <a:gd name="connsiteX9631" fmla="*/ 5989777 w 7573213"/>
                  <a:gd name="connsiteY9631" fmla="*/ 1438732 h 5227624"/>
                  <a:gd name="connsiteX9632" fmla="*/ 5996635 w 7573213"/>
                  <a:gd name="connsiteY9632" fmla="*/ 1433551 h 5227624"/>
                  <a:gd name="connsiteX9633" fmla="*/ 6004179 w 7573213"/>
                  <a:gd name="connsiteY9633" fmla="*/ 1429055 h 5227624"/>
                  <a:gd name="connsiteX9634" fmla="*/ 6011495 w 7573213"/>
                  <a:gd name="connsiteY9634" fmla="*/ 1421664 h 5227624"/>
                  <a:gd name="connsiteX9635" fmla="*/ 6016067 w 7573213"/>
                  <a:gd name="connsiteY9635" fmla="*/ 1420139 h 5227624"/>
                  <a:gd name="connsiteX9636" fmla="*/ 6030849 w 7573213"/>
                  <a:gd name="connsiteY9636" fmla="*/ 1404214 h 5227624"/>
                  <a:gd name="connsiteX9637" fmla="*/ 6033440 w 7573213"/>
                  <a:gd name="connsiteY9637" fmla="*/ 1400632 h 5227624"/>
                  <a:gd name="connsiteX9638" fmla="*/ 6034964 w 7573213"/>
                  <a:gd name="connsiteY9638" fmla="*/ 1395756 h 5227624"/>
                  <a:gd name="connsiteX9639" fmla="*/ 6036488 w 7573213"/>
                  <a:gd name="connsiteY9639" fmla="*/ 1393546 h 5227624"/>
                  <a:gd name="connsiteX9640" fmla="*/ 6053633 w 7573213"/>
                  <a:gd name="connsiteY9640" fmla="*/ 1375105 h 5227624"/>
                  <a:gd name="connsiteX9641" fmla="*/ 6065444 w 7573213"/>
                  <a:gd name="connsiteY9641" fmla="*/ 1368400 h 5227624"/>
                  <a:gd name="connsiteX9642" fmla="*/ 6073826 w 7573213"/>
                  <a:gd name="connsiteY9642" fmla="*/ 1358875 h 5227624"/>
                  <a:gd name="connsiteX9643" fmla="*/ 6083961 w 7573213"/>
                  <a:gd name="connsiteY9643" fmla="*/ 1355065 h 5227624"/>
                  <a:gd name="connsiteX9644" fmla="*/ 6086399 w 7573213"/>
                  <a:gd name="connsiteY9644" fmla="*/ 1353541 h 5227624"/>
                  <a:gd name="connsiteX9645" fmla="*/ 6090742 w 7573213"/>
                  <a:gd name="connsiteY9645" fmla="*/ 1348131 h 5227624"/>
                  <a:gd name="connsiteX9646" fmla="*/ 6097905 w 7573213"/>
                  <a:gd name="connsiteY9646" fmla="*/ 1344930 h 5227624"/>
                  <a:gd name="connsiteX9647" fmla="*/ 6100191 w 7573213"/>
                  <a:gd name="connsiteY9647" fmla="*/ 1343025 h 5227624"/>
                  <a:gd name="connsiteX9648" fmla="*/ 6105602 w 7573213"/>
                  <a:gd name="connsiteY9648" fmla="*/ 1335329 h 5227624"/>
                  <a:gd name="connsiteX9649" fmla="*/ 6122823 w 7573213"/>
                  <a:gd name="connsiteY9649" fmla="*/ 1328319 h 5227624"/>
                  <a:gd name="connsiteX9650" fmla="*/ 6124728 w 7573213"/>
                  <a:gd name="connsiteY9650" fmla="*/ 1325499 h 5227624"/>
                  <a:gd name="connsiteX9651" fmla="*/ 6132043 w 7573213"/>
                  <a:gd name="connsiteY9651" fmla="*/ 1306144 h 5227624"/>
                  <a:gd name="connsiteX9652" fmla="*/ 6136158 w 7573213"/>
                  <a:gd name="connsiteY9652" fmla="*/ 1301039 h 5227624"/>
                  <a:gd name="connsiteX9653" fmla="*/ 6143778 w 7573213"/>
                  <a:gd name="connsiteY9653" fmla="*/ 1294714 h 5227624"/>
                  <a:gd name="connsiteX9654" fmla="*/ 6157798 w 7573213"/>
                  <a:gd name="connsiteY9654" fmla="*/ 1288466 h 5227624"/>
                  <a:gd name="connsiteX9655" fmla="*/ 6167628 w 7573213"/>
                  <a:gd name="connsiteY9655" fmla="*/ 1281684 h 5227624"/>
                  <a:gd name="connsiteX9656" fmla="*/ 6173571 w 7573213"/>
                  <a:gd name="connsiteY9656" fmla="*/ 1276274 h 5227624"/>
                  <a:gd name="connsiteX9657" fmla="*/ 6184011 w 7573213"/>
                  <a:gd name="connsiteY9657" fmla="*/ 1261948 h 5227624"/>
                  <a:gd name="connsiteX9658" fmla="*/ 6195822 w 7573213"/>
                  <a:gd name="connsiteY9658" fmla="*/ 1253338 h 5227624"/>
                  <a:gd name="connsiteX9659" fmla="*/ 6205500 w 7573213"/>
                  <a:gd name="connsiteY9659" fmla="*/ 1248309 h 5227624"/>
                  <a:gd name="connsiteX9660" fmla="*/ 6229274 w 7573213"/>
                  <a:gd name="connsiteY9660" fmla="*/ 1240993 h 5227624"/>
                  <a:gd name="connsiteX9661" fmla="*/ 6242076 w 7573213"/>
                  <a:gd name="connsiteY9661" fmla="*/ 1242441 h 5227624"/>
                  <a:gd name="connsiteX9662" fmla="*/ 6255411 w 7573213"/>
                  <a:gd name="connsiteY9662" fmla="*/ 1238631 h 5227624"/>
                  <a:gd name="connsiteX9663" fmla="*/ 6265316 w 7573213"/>
                  <a:gd name="connsiteY9663" fmla="*/ 1238784 h 5227624"/>
                  <a:gd name="connsiteX9664" fmla="*/ 6279261 w 7573213"/>
                  <a:gd name="connsiteY9664" fmla="*/ 1240612 h 5227624"/>
                  <a:gd name="connsiteX9665" fmla="*/ 6320790 w 7573213"/>
                  <a:gd name="connsiteY9665" fmla="*/ 1238479 h 5227624"/>
                  <a:gd name="connsiteX9666" fmla="*/ 6328639 w 7573213"/>
                  <a:gd name="connsiteY9666" fmla="*/ 1240765 h 5227624"/>
                  <a:gd name="connsiteX9667" fmla="*/ 6331458 w 7573213"/>
                  <a:gd name="connsiteY9667" fmla="*/ 1243203 h 5227624"/>
                  <a:gd name="connsiteX9668" fmla="*/ 6335421 w 7573213"/>
                  <a:gd name="connsiteY9668" fmla="*/ 1250671 h 5227624"/>
                  <a:gd name="connsiteX9669" fmla="*/ 6339993 w 7573213"/>
                  <a:gd name="connsiteY9669" fmla="*/ 1252271 h 5227624"/>
                  <a:gd name="connsiteX9670" fmla="*/ 6348680 w 7573213"/>
                  <a:gd name="connsiteY9670" fmla="*/ 1249375 h 5227624"/>
                  <a:gd name="connsiteX9671" fmla="*/ 6355309 w 7573213"/>
                  <a:gd name="connsiteY9671" fmla="*/ 1237564 h 5227624"/>
                  <a:gd name="connsiteX9672" fmla="*/ 6358890 w 7573213"/>
                  <a:gd name="connsiteY9672" fmla="*/ 1236040 h 5227624"/>
                  <a:gd name="connsiteX9673" fmla="*/ 6369253 w 7573213"/>
                  <a:gd name="connsiteY9673" fmla="*/ 1240765 h 5227624"/>
                  <a:gd name="connsiteX9674" fmla="*/ 6378321 w 7573213"/>
                  <a:gd name="connsiteY9674" fmla="*/ 1241222 h 5227624"/>
                  <a:gd name="connsiteX9675" fmla="*/ 6396761 w 7573213"/>
                  <a:gd name="connsiteY9675" fmla="*/ 1246708 h 5227624"/>
                  <a:gd name="connsiteX9676" fmla="*/ 6403467 w 7573213"/>
                  <a:gd name="connsiteY9676" fmla="*/ 1245489 h 5227624"/>
                  <a:gd name="connsiteX9677" fmla="*/ 6410706 w 7573213"/>
                  <a:gd name="connsiteY9677" fmla="*/ 1239926 h 5227624"/>
                  <a:gd name="connsiteX9678" fmla="*/ 6425565 w 7573213"/>
                  <a:gd name="connsiteY9678" fmla="*/ 1238479 h 5227624"/>
                  <a:gd name="connsiteX9679" fmla="*/ 6434633 w 7573213"/>
                  <a:gd name="connsiteY9679" fmla="*/ 1247089 h 5227624"/>
                  <a:gd name="connsiteX9680" fmla="*/ 6443701 w 7573213"/>
                  <a:gd name="connsiteY9680" fmla="*/ 1247318 h 5227624"/>
                  <a:gd name="connsiteX9681" fmla="*/ 6451016 w 7573213"/>
                  <a:gd name="connsiteY9681" fmla="*/ 1245870 h 5227624"/>
                  <a:gd name="connsiteX9682" fmla="*/ 6452921 w 7573213"/>
                  <a:gd name="connsiteY9682" fmla="*/ 1240993 h 5227624"/>
                  <a:gd name="connsiteX9683" fmla="*/ 6450025 w 7573213"/>
                  <a:gd name="connsiteY9683" fmla="*/ 1239241 h 5227624"/>
                  <a:gd name="connsiteX9684" fmla="*/ 6444386 w 7573213"/>
                  <a:gd name="connsiteY9684" fmla="*/ 1240765 h 5227624"/>
                  <a:gd name="connsiteX9685" fmla="*/ 6443091 w 7573213"/>
                  <a:gd name="connsiteY9685" fmla="*/ 1236497 h 5227624"/>
                  <a:gd name="connsiteX9686" fmla="*/ 6446444 w 7573213"/>
                  <a:gd name="connsiteY9686" fmla="*/ 1231697 h 5227624"/>
                  <a:gd name="connsiteX9687" fmla="*/ 6451397 w 7573213"/>
                  <a:gd name="connsiteY9687" fmla="*/ 1234974 h 5227624"/>
                  <a:gd name="connsiteX9688" fmla="*/ 6459474 w 7573213"/>
                  <a:gd name="connsiteY9688" fmla="*/ 1234669 h 5227624"/>
                  <a:gd name="connsiteX9689" fmla="*/ 6462293 w 7573213"/>
                  <a:gd name="connsiteY9689" fmla="*/ 1234211 h 5227624"/>
                  <a:gd name="connsiteX9690" fmla="*/ 6461151 w 7573213"/>
                  <a:gd name="connsiteY9690" fmla="*/ 1232078 h 5227624"/>
                  <a:gd name="connsiteX9691" fmla="*/ 6459246 w 7573213"/>
                  <a:gd name="connsiteY9691" fmla="*/ 1230249 h 5227624"/>
                  <a:gd name="connsiteX9692" fmla="*/ 6456883 w 7573213"/>
                  <a:gd name="connsiteY9692" fmla="*/ 1226134 h 5227624"/>
                  <a:gd name="connsiteX9693" fmla="*/ 6465570 w 7573213"/>
                  <a:gd name="connsiteY9693" fmla="*/ 1220572 h 5227624"/>
                  <a:gd name="connsiteX9694" fmla="*/ 6470828 w 7573213"/>
                  <a:gd name="connsiteY9694" fmla="*/ 1218667 h 5227624"/>
                  <a:gd name="connsiteX9695" fmla="*/ 6479210 w 7573213"/>
                  <a:gd name="connsiteY9695" fmla="*/ 1218133 h 5227624"/>
                  <a:gd name="connsiteX9696" fmla="*/ 6500927 w 7573213"/>
                  <a:gd name="connsiteY9696" fmla="*/ 1224915 h 5227624"/>
                  <a:gd name="connsiteX9697" fmla="*/ 6505728 w 7573213"/>
                  <a:gd name="connsiteY9697" fmla="*/ 1225677 h 5227624"/>
                  <a:gd name="connsiteX9698" fmla="*/ 6510833 w 7573213"/>
                  <a:gd name="connsiteY9698" fmla="*/ 1228420 h 5227624"/>
                  <a:gd name="connsiteX9699" fmla="*/ 6518910 w 7573213"/>
                  <a:gd name="connsiteY9699" fmla="*/ 1230325 h 5227624"/>
                  <a:gd name="connsiteX9700" fmla="*/ 6514033 w 7573213"/>
                  <a:gd name="connsiteY9700" fmla="*/ 1232154 h 5227624"/>
                  <a:gd name="connsiteX9701" fmla="*/ 6511823 w 7573213"/>
                  <a:gd name="connsiteY9701" fmla="*/ 1233907 h 5227624"/>
                  <a:gd name="connsiteX9702" fmla="*/ 6516929 w 7573213"/>
                  <a:gd name="connsiteY9702" fmla="*/ 1233221 h 5227624"/>
                  <a:gd name="connsiteX9703" fmla="*/ 6521348 w 7573213"/>
                  <a:gd name="connsiteY9703" fmla="*/ 1235354 h 5227624"/>
                  <a:gd name="connsiteX9704" fmla="*/ 6525006 w 7573213"/>
                  <a:gd name="connsiteY9704" fmla="*/ 1235812 h 5227624"/>
                  <a:gd name="connsiteX9705" fmla="*/ 6526530 w 7573213"/>
                  <a:gd name="connsiteY9705" fmla="*/ 1234974 h 5227624"/>
                  <a:gd name="connsiteX9706" fmla="*/ 6528435 w 7573213"/>
                  <a:gd name="connsiteY9706" fmla="*/ 1232230 h 5227624"/>
                  <a:gd name="connsiteX9707" fmla="*/ 6531178 w 7573213"/>
                  <a:gd name="connsiteY9707" fmla="*/ 1229563 h 5227624"/>
                  <a:gd name="connsiteX9708" fmla="*/ 6533160 w 7573213"/>
                  <a:gd name="connsiteY9708" fmla="*/ 1228725 h 5227624"/>
                  <a:gd name="connsiteX9709" fmla="*/ 6538493 w 7573213"/>
                  <a:gd name="connsiteY9709" fmla="*/ 1228801 h 5227624"/>
                  <a:gd name="connsiteX9710" fmla="*/ 6545351 w 7573213"/>
                  <a:gd name="connsiteY9710" fmla="*/ 1230097 h 5227624"/>
                  <a:gd name="connsiteX9711" fmla="*/ 6550686 w 7573213"/>
                  <a:gd name="connsiteY9711" fmla="*/ 1232230 h 5227624"/>
                  <a:gd name="connsiteX9712" fmla="*/ 6562725 w 7573213"/>
                  <a:gd name="connsiteY9712" fmla="*/ 1243660 h 5227624"/>
                  <a:gd name="connsiteX9713" fmla="*/ 6568364 w 7573213"/>
                  <a:gd name="connsiteY9713" fmla="*/ 1245870 h 5227624"/>
                  <a:gd name="connsiteX9714" fmla="*/ 6574612 w 7573213"/>
                  <a:gd name="connsiteY9714" fmla="*/ 1245489 h 5227624"/>
                  <a:gd name="connsiteX9715" fmla="*/ 6577203 w 7573213"/>
                  <a:gd name="connsiteY9715" fmla="*/ 1246175 h 5227624"/>
                  <a:gd name="connsiteX9716" fmla="*/ 6580708 w 7573213"/>
                  <a:gd name="connsiteY9716" fmla="*/ 1249299 h 5227624"/>
                  <a:gd name="connsiteX9717" fmla="*/ 6570193 w 7573213"/>
                  <a:gd name="connsiteY9717" fmla="*/ 1252881 h 5227624"/>
                  <a:gd name="connsiteX9718" fmla="*/ 6560286 w 7573213"/>
                  <a:gd name="connsiteY9718" fmla="*/ 1253642 h 5227624"/>
                  <a:gd name="connsiteX9719" fmla="*/ 6551448 w 7573213"/>
                  <a:gd name="connsiteY9719" fmla="*/ 1252652 h 5227624"/>
                  <a:gd name="connsiteX9720" fmla="*/ 6536512 w 7573213"/>
                  <a:gd name="connsiteY9720" fmla="*/ 1257224 h 5227624"/>
                  <a:gd name="connsiteX9721" fmla="*/ 6544513 w 7573213"/>
                  <a:gd name="connsiteY9721" fmla="*/ 1268959 h 5227624"/>
                  <a:gd name="connsiteX9722" fmla="*/ 6559144 w 7573213"/>
                  <a:gd name="connsiteY9722" fmla="*/ 1269416 h 5227624"/>
                  <a:gd name="connsiteX9723" fmla="*/ 6574003 w 7573213"/>
                  <a:gd name="connsiteY9723" fmla="*/ 1266977 h 5227624"/>
                  <a:gd name="connsiteX9724" fmla="*/ 6577051 w 7573213"/>
                  <a:gd name="connsiteY9724" fmla="*/ 1262101 h 5227624"/>
                  <a:gd name="connsiteX9725" fmla="*/ 6582995 w 7573213"/>
                  <a:gd name="connsiteY9725" fmla="*/ 1260196 h 5227624"/>
                  <a:gd name="connsiteX9726" fmla="*/ 6586118 w 7573213"/>
                  <a:gd name="connsiteY9726" fmla="*/ 1260424 h 5227624"/>
                  <a:gd name="connsiteX9727" fmla="*/ 6592900 w 7573213"/>
                  <a:gd name="connsiteY9727" fmla="*/ 1264539 h 5227624"/>
                  <a:gd name="connsiteX9728" fmla="*/ 6602273 w 7573213"/>
                  <a:gd name="connsiteY9728" fmla="*/ 1266063 h 5227624"/>
                  <a:gd name="connsiteX9729" fmla="*/ 6604788 w 7573213"/>
                  <a:gd name="connsiteY9729" fmla="*/ 1265377 h 5227624"/>
                  <a:gd name="connsiteX9730" fmla="*/ 6612332 w 7573213"/>
                  <a:gd name="connsiteY9730" fmla="*/ 1257300 h 5227624"/>
                  <a:gd name="connsiteX9731" fmla="*/ 6616980 w 7573213"/>
                  <a:gd name="connsiteY9731" fmla="*/ 1256614 h 5227624"/>
                  <a:gd name="connsiteX9732" fmla="*/ 6619952 w 7573213"/>
                  <a:gd name="connsiteY9732" fmla="*/ 1256767 h 5227624"/>
                  <a:gd name="connsiteX9733" fmla="*/ 6623380 w 7573213"/>
                  <a:gd name="connsiteY9733" fmla="*/ 1249756 h 5227624"/>
                  <a:gd name="connsiteX9734" fmla="*/ 6636335 w 7573213"/>
                  <a:gd name="connsiteY9734" fmla="*/ 1249223 h 5227624"/>
                  <a:gd name="connsiteX9735" fmla="*/ 6643955 w 7573213"/>
                  <a:gd name="connsiteY9735" fmla="*/ 1255471 h 5227624"/>
                  <a:gd name="connsiteX9736" fmla="*/ 6648527 w 7573213"/>
                  <a:gd name="connsiteY9736" fmla="*/ 1257681 h 5227624"/>
                  <a:gd name="connsiteX9737" fmla="*/ 6657670 w 7573213"/>
                  <a:gd name="connsiteY9737" fmla="*/ 1255776 h 5227624"/>
                  <a:gd name="connsiteX9738" fmla="*/ 6662700 w 7573213"/>
                  <a:gd name="connsiteY9738" fmla="*/ 1251280 h 5227624"/>
                  <a:gd name="connsiteX9739" fmla="*/ 6665824 w 7573213"/>
                  <a:gd name="connsiteY9739" fmla="*/ 1249680 h 5227624"/>
                  <a:gd name="connsiteX9740" fmla="*/ 6675349 w 7573213"/>
                  <a:gd name="connsiteY9740" fmla="*/ 1253947 h 5227624"/>
                  <a:gd name="connsiteX9741" fmla="*/ 6680073 w 7573213"/>
                  <a:gd name="connsiteY9741" fmla="*/ 1251280 h 5227624"/>
                  <a:gd name="connsiteX9742" fmla="*/ 6687465 w 7573213"/>
                  <a:gd name="connsiteY9742" fmla="*/ 1250823 h 5227624"/>
                  <a:gd name="connsiteX9743" fmla="*/ 6693103 w 7573213"/>
                  <a:gd name="connsiteY9743" fmla="*/ 1251128 h 5227624"/>
                  <a:gd name="connsiteX9744" fmla="*/ 6692798 w 7573213"/>
                  <a:gd name="connsiteY9744" fmla="*/ 1246632 h 5227624"/>
                  <a:gd name="connsiteX9745" fmla="*/ 6693332 w 7573213"/>
                  <a:gd name="connsiteY9745" fmla="*/ 1241527 h 5227624"/>
                  <a:gd name="connsiteX9746" fmla="*/ 6685788 w 7573213"/>
                  <a:gd name="connsiteY9746" fmla="*/ 1236421 h 5227624"/>
                  <a:gd name="connsiteX9747" fmla="*/ 6670701 w 7573213"/>
                  <a:gd name="connsiteY9747" fmla="*/ 1231240 h 5227624"/>
                  <a:gd name="connsiteX9748" fmla="*/ 6661938 w 7573213"/>
                  <a:gd name="connsiteY9748" fmla="*/ 1234592 h 5227624"/>
                  <a:gd name="connsiteX9749" fmla="*/ 6658661 w 7573213"/>
                  <a:gd name="connsiteY9749" fmla="*/ 1234974 h 5227624"/>
                  <a:gd name="connsiteX9750" fmla="*/ 6656375 w 7573213"/>
                  <a:gd name="connsiteY9750" fmla="*/ 1234516 h 5227624"/>
                  <a:gd name="connsiteX9751" fmla="*/ 6653936 w 7573213"/>
                  <a:gd name="connsiteY9751" fmla="*/ 1231926 h 5227624"/>
                  <a:gd name="connsiteX9752" fmla="*/ 6656223 w 7573213"/>
                  <a:gd name="connsiteY9752" fmla="*/ 1227887 h 5227624"/>
                  <a:gd name="connsiteX9753" fmla="*/ 6658508 w 7573213"/>
                  <a:gd name="connsiteY9753" fmla="*/ 1224534 h 5227624"/>
                  <a:gd name="connsiteX9754" fmla="*/ 6658432 w 7573213"/>
                  <a:gd name="connsiteY9754" fmla="*/ 1220419 h 5227624"/>
                  <a:gd name="connsiteX9755" fmla="*/ 6659423 w 7573213"/>
                  <a:gd name="connsiteY9755" fmla="*/ 1214552 h 5227624"/>
                  <a:gd name="connsiteX9756" fmla="*/ 6663233 w 7573213"/>
                  <a:gd name="connsiteY9756" fmla="*/ 1212037 h 5227624"/>
                  <a:gd name="connsiteX9757" fmla="*/ 6665214 w 7573213"/>
                  <a:gd name="connsiteY9757" fmla="*/ 1211656 h 5227624"/>
                  <a:gd name="connsiteX9758" fmla="*/ 6670548 w 7573213"/>
                  <a:gd name="connsiteY9758" fmla="*/ 1199541 h 5227624"/>
                  <a:gd name="connsiteX9759" fmla="*/ 6685788 w 7573213"/>
                  <a:gd name="connsiteY9759" fmla="*/ 1183310 h 5227624"/>
                  <a:gd name="connsiteX9760" fmla="*/ 6703466 w 7573213"/>
                  <a:gd name="connsiteY9760" fmla="*/ 1173328 h 5227624"/>
                  <a:gd name="connsiteX9761" fmla="*/ 6714668 w 7573213"/>
                  <a:gd name="connsiteY9761" fmla="*/ 1165631 h 5227624"/>
                  <a:gd name="connsiteX9762" fmla="*/ 6719926 w 7573213"/>
                  <a:gd name="connsiteY9762" fmla="*/ 1160145 h 5227624"/>
                  <a:gd name="connsiteX9763" fmla="*/ 6727775 w 7573213"/>
                  <a:gd name="connsiteY9763" fmla="*/ 1147496 h 5227624"/>
                  <a:gd name="connsiteX9764" fmla="*/ 6738976 w 7573213"/>
                  <a:gd name="connsiteY9764" fmla="*/ 1138123 h 5227624"/>
                  <a:gd name="connsiteX9765" fmla="*/ 6744310 w 7573213"/>
                  <a:gd name="connsiteY9765" fmla="*/ 1135151 h 5227624"/>
                  <a:gd name="connsiteX9766" fmla="*/ 6750025 w 7573213"/>
                  <a:gd name="connsiteY9766" fmla="*/ 1131265 h 5227624"/>
                  <a:gd name="connsiteX9767" fmla="*/ 6752006 w 7573213"/>
                  <a:gd name="connsiteY9767" fmla="*/ 1119073 h 5227624"/>
                  <a:gd name="connsiteX9768" fmla="*/ 6756273 w 7573213"/>
                  <a:gd name="connsiteY9768" fmla="*/ 1116178 h 5227624"/>
                  <a:gd name="connsiteX9769" fmla="*/ 6760160 w 7573213"/>
                  <a:gd name="connsiteY9769" fmla="*/ 1114120 h 5227624"/>
                  <a:gd name="connsiteX9770" fmla="*/ 6767627 w 7573213"/>
                  <a:gd name="connsiteY9770" fmla="*/ 1107643 h 5227624"/>
                  <a:gd name="connsiteX9771" fmla="*/ 6778752 w 7573213"/>
                  <a:gd name="connsiteY9771" fmla="*/ 1103376 h 5227624"/>
                  <a:gd name="connsiteX9772" fmla="*/ 6782562 w 7573213"/>
                  <a:gd name="connsiteY9772" fmla="*/ 1100328 h 5227624"/>
                  <a:gd name="connsiteX9773" fmla="*/ 6795364 w 7573213"/>
                  <a:gd name="connsiteY9773" fmla="*/ 1100557 h 5227624"/>
                  <a:gd name="connsiteX9774" fmla="*/ 6805880 w 7573213"/>
                  <a:gd name="connsiteY9774" fmla="*/ 1102995 h 5227624"/>
                  <a:gd name="connsiteX9775" fmla="*/ 6809003 w 7573213"/>
                  <a:gd name="connsiteY9775" fmla="*/ 1102385 h 5227624"/>
                  <a:gd name="connsiteX9776" fmla="*/ 6816090 w 7573213"/>
                  <a:gd name="connsiteY9776" fmla="*/ 1098728 h 5227624"/>
                  <a:gd name="connsiteX9777" fmla="*/ 6824320 w 7573213"/>
                  <a:gd name="connsiteY9777" fmla="*/ 1099642 h 5227624"/>
                  <a:gd name="connsiteX9778" fmla="*/ 6835140 w 7573213"/>
                  <a:gd name="connsiteY9778" fmla="*/ 1097280 h 5227624"/>
                  <a:gd name="connsiteX9779" fmla="*/ 6844894 w 7573213"/>
                  <a:gd name="connsiteY9779" fmla="*/ 1093089 h 5227624"/>
                  <a:gd name="connsiteX9780" fmla="*/ 6849237 w 7573213"/>
                  <a:gd name="connsiteY9780" fmla="*/ 1092632 h 5227624"/>
                  <a:gd name="connsiteX9781" fmla="*/ 6853352 w 7573213"/>
                  <a:gd name="connsiteY9781" fmla="*/ 1093546 h 5227624"/>
                  <a:gd name="connsiteX9782" fmla="*/ 6858305 w 7573213"/>
                  <a:gd name="connsiteY9782" fmla="*/ 1099795 h 5227624"/>
                  <a:gd name="connsiteX9783" fmla="*/ 6861125 w 7573213"/>
                  <a:gd name="connsiteY9783" fmla="*/ 1101395 h 5227624"/>
                  <a:gd name="connsiteX9784" fmla="*/ 6863258 w 7573213"/>
                  <a:gd name="connsiteY9784" fmla="*/ 1105052 h 5227624"/>
                  <a:gd name="connsiteX9785" fmla="*/ 6869887 w 7573213"/>
                  <a:gd name="connsiteY9785" fmla="*/ 1102766 h 5227624"/>
                  <a:gd name="connsiteX9786" fmla="*/ 6887718 w 7573213"/>
                  <a:gd name="connsiteY9786" fmla="*/ 1094232 h 5227624"/>
                  <a:gd name="connsiteX9787" fmla="*/ 6889851 w 7573213"/>
                  <a:gd name="connsiteY9787" fmla="*/ 1094156 h 5227624"/>
                  <a:gd name="connsiteX9788" fmla="*/ 6892671 w 7573213"/>
                  <a:gd name="connsiteY9788" fmla="*/ 1094689 h 5227624"/>
                  <a:gd name="connsiteX9789" fmla="*/ 6893128 w 7573213"/>
                  <a:gd name="connsiteY9789" fmla="*/ 1097966 h 5227624"/>
                  <a:gd name="connsiteX9790" fmla="*/ 6892900 w 7573213"/>
                  <a:gd name="connsiteY9790" fmla="*/ 1100633 h 5227624"/>
                  <a:gd name="connsiteX9791" fmla="*/ 6890233 w 7573213"/>
                  <a:gd name="connsiteY9791" fmla="*/ 1109244 h 5227624"/>
                  <a:gd name="connsiteX9792" fmla="*/ 6887032 w 7573213"/>
                  <a:gd name="connsiteY9792" fmla="*/ 1115720 h 5227624"/>
                  <a:gd name="connsiteX9793" fmla="*/ 6877965 w 7573213"/>
                  <a:gd name="connsiteY9793" fmla="*/ 1128294 h 5227624"/>
                  <a:gd name="connsiteX9794" fmla="*/ 6876136 w 7573213"/>
                  <a:gd name="connsiteY9794" fmla="*/ 1130199 h 5227624"/>
                  <a:gd name="connsiteX9795" fmla="*/ 6877355 w 7573213"/>
                  <a:gd name="connsiteY9795" fmla="*/ 1133475 h 5227624"/>
                  <a:gd name="connsiteX9796" fmla="*/ 6878650 w 7573213"/>
                  <a:gd name="connsiteY9796" fmla="*/ 1139724 h 5227624"/>
                  <a:gd name="connsiteX9797" fmla="*/ 6874307 w 7573213"/>
                  <a:gd name="connsiteY9797" fmla="*/ 1146353 h 5227624"/>
                  <a:gd name="connsiteX9798" fmla="*/ 6872555 w 7573213"/>
                  <a:gd name="connsiteY9798" fmla="*/ 1149706 h 5227624"/>
                  <a:gd name="connsiteX9799" fmla="*/ 6876136 w 7573213"/>
                  <a:gd name="connsiteY9799" fmla="*/ 1150468 h 5227624"/>
                  <a:gd name="connsiteX9800" fmla="*/ 6880784 w 7573213"/>
                  <a:gd name="connsiteY9800" fmla="*/ 1146734 h 5227624"/>
                  <a:gd name="connsiteX9801" fmla="*/ 6887795 w 7573213"/>
                  <a:gd name="connsiteY9801" fmla="*/ 1144448 h 5227624"/>
                  <a:gd name="connsiteX9802" fmla="*/ 6891605 w 7573213"/>
                  <a:gd name="connsiteY9802" fmla="*/ 1144600 h 5227624"/>
                  <a:gd name="connsiteX9803" fmla="*/ 6895338 w 7573213"/>
                  <a:gd name="connsiteY9803" fmla="*/ 1145743 h 5227624"/>
                  <a:gd name="connsiteX9804" fmla="*/ 6889395 w 7573213"/>
                  <a:gd name="connsiteY9804" fmla="*/ 1157021 h 5227624"/>
                  <a:gd name="connsiteX9805" fmla="*/ 6888480 w 7573213"/>
                  <a:gd name="connsiteY9805" fmla="*/ 1162888 h 5227624"/>
                  <a:gd name="connsiteX9806" fmla="*/ 6887490 w 7573213"/>
                  <a:gd name="connsiteY9806" fmla="*/ 1165174 h 5227624"/>
                  <a:gd name="connsiteX9807" fmla="*/ 6887337 w 7573213"/>
                  <a:gd name="connsiteY9807" fmla="*/ 1168222 h 5227624"/>
                  <a:gd name="connsiteX9808" fmla="*/ 6891756 w 7573213"/>
                  <a:gd name="connsiteY9808" fmla="*/ 1166546 h 5227624"/>
                  <a:gd name="connsiteX9809" fmla="*/ 6894957 w 7573213"/>
                  <a:gd name="connsiteY9809" fmla="*/ 1164107 h 5227624"/>
                  <a:gd name="connsiteX9810" fmla="*/ 6899301 w 7573213"/>
                  <a:gd name="connsiteY9810" fmla="*/ 1162355 h 5227624"/>
                  <a:gd name="connsiteX9811" fmla="*/ 6910350 w 7573213"/>
                  <a:gd name="connsiteY9811" fmla="*/ 1161517 h 5227624"/>
                  <a:gd name="connsiteX9812" fmla="*/ 6916141 w 7573213"/>
                  <a:gd name="connsiteY9812" fmla="*/ 1153439 h 5227624"/>
                  <a:gd name="connsiteX9813" fmla="*/ 6920865 w 7573213"/>
                  <a:gd name="connsiteY9813" fmla="*/ 1149401 h 5227624"/>
                  <a:gd name="connsiteX9814" fmla="*/ 6965442 w 7573213"/>
                  <a:gd name="connsiteY9814" fmla="*/ 1115568 h 5227624"/>
                  <a:gd name="connsiteX9815" fmla="*/ 6973367 w 7573213"/>
                  <a:gd name="connsiteY9815" fmla="*/ 1108405 h 5227624"/>
                  <a:gd name="connsiteX9816" fmla="*/ 6977786 w 7573213"/>
                  <a:gd name="connsiteY9816" fmla="*/ 1107948 h 5227624"/>
                  <a:gd name="connsiteX9817" fmla="*/ 6981673 w 7573213"/>
                  <a:gd name="connsiteY9817" fmla="*/ 1109091 h 5227624"/>
                  <a:gd name="connsiteX9818" fmla="*/ 6985254 w 7573213"/>
                  <a:gd name="connsiteY9818" fmla="*/ 1108939 h 5227624"/>
                  <a:gd name="connsiteX9819" fmla="*/ 6986016 w 7573213"/>
                  <a:gd name="connsiteY9819" fmla="*/ 1106500 h 5227624"/>
                  <a:gd name="connsiteX9820" fmla="*/ 6987311 w 7573213"/>
                  <a:gd name="connsiteY9820" fmla="*/ 1105510 h 5227624"/>
                  <a:gd name="connsiteX9821" fmla="*/ 6991350 w 7573213"/>
                  <a:gd name="connsiteY9821" fmla="*/ 1105891 h 5227624"/>
                  <a:gd name="connsiteX9822" fmla="*/ 6993865 w 7573213"/>
                  <a:gd name="connsiteY9822" fmla="*/ 1112215 h 5227624"/>
                  <a:gd name="connsiteX9823" fmla="*/ 6996684 w 7573213"/>
                  <a:gd name="connsiteY9823" fmla="*/ 1115339 h 5227624"/>
                  <a:gd name="connsiteX9824" fmla="*/ 6998741 w 7573213"/>
                  <a:gd name="connsiteY9824" fmla="*/ 1114730 h 5227624"/>
                  <a:gd name="connsiteX9825" fmla="*/ 7000266 w 7573213"/>
                  <a:gd name="connsiteY9825" fmla="*/ 1113815 h 5227624"/>
                  <a:gd name="connsiteX9826" fmla="*/ 7002323 w 7573213"/>
                  <a:gd name="connsiteY9826" fmla="*/ 1111377 h 5227624"/>
                  <a:gd name="connsiteX9827" fmla="*/ 7004609 w 7573213"/>
                  <a:gd name="connsiteY9827" fmla="*/ 1109472 h 5227624"/>
                  <a:gd name="connsiteX9828" fmla="*/ 7006895 w 7573213"/>
                  <a:gd name="connsiteY9828" fmla="*/ 1106195 h 5227624"/>
                  <a:gd name="connsiteX9829" fmla="*/ 7004990 w 7573213"/>
                  <a:gd name="connsiteY9829" fmla="*/ 1103986 h 5227624"/>
                  <a:gd name="connsiteX9830" fmla="*/ 6997294 w 7573213"/>
                  <a:gd name="connsiteY9830" fmla="*/ 1100785 h 5227624"/>
                  <a:gd name="connsiteX9831" fmla="*/ 6997598 w 7573213"/>
                  <a:gd name="connsiteY9831" fmla="*/ 1094918 h 5227624"/>
                  <a:gd name="connsiteX9832" fmla="*/ 7002018 w 7573213"/>
                  <a:gd name="connsiteY9832" fmla="*/ 1085469 h 5227624"/>
                  <a:gd name="connsiteX9833" fmla="*/ 7001485 w 7573213"/>
                  <a:gd name="connsiteY9833" fmla="*/ 1079373 h 5227624"/>
                  <a:gd name="connsiteX9834" fmla="*/ 7003237 w 7573213"/>
                  <a:gd name="connsiteY9834" fmla="*/ 1073049 h 5227624"/>
                  <a:gd name="connsiteX9835" fmla="*/ 7005218 w 7573213"/>
                  <a:gd name="connsiteY9835" fmla="*/ 1069848 h 5227624"/>
                  <a:gd name="connsiteX9836" fmla="*/ 7006895 w 7573213"/>
                  <a:gd name="connsiteY9836" fmla="*/ 1068476 h 5227624"/>
                  <a:gd name="connsiteX9837" fmla="*/ 7008648 w 7573213"/>
                  <a:gd name="connsiteY9837" fmla="*/ 1066267 h 5227624"/>
                  <a:gd name="connsiteX9838" fmla="*/ 7006361 w 7573213"/>
                  <a:gd name="connsiteY9838" fmla="*/ 1061390 h 5227624"/>
                  <a:gd name="connsiteX9839" fmla="*/ 7008038 w 7573213"/>
                  <a:gd name="connsiteY9839" fmla="*/ 1058037 h 5227624"/>
                  <a:gd name="connsiteX9840" fmla="*/ 7009791 w 7573213"/>
                  <a:gd name="connsiteY9840" fmla="*/ 1055675 h 5227624"/>
                  <a:gd name="connsiteX9841" fmla="*/ 7045605 w 7573213"/>
                  <a:gd name="connsiteY9841" fmla="*/ 1046988 h 5227624"/>
                  <a:gd name="connsiteX9842" fmla="*/ 7051929 w 7573213"/>
                  <a:gd name="connsiteY9842" fmla="*/ 1046455 h 5227624"/>
                  <a:gd name="connsiteX9843" fmla="*/ 7057644 w 7573213"/>
                  <a:gd name="connsiteY9843" fmla="*/ 1048207 h 5227624"/>
                  <a:gd name="connsiteX9844" fmla="*/ 7066407 w 7573213"/>
                  <a:gd name="connsiteY9844" fmla="*/ 1054456 h 5227624"/>
                  <a:gd name="connsiteX9845" fmla="*/ 7076161 w 7573213"/>
                  <a:gd name="connsiteY9845" fmla="*/ 1057732 h 5227624"/>
                  <a:gd name="connsiteX9846" fmla="*/ 7089801 w 7573213"/>
                  <a:gd name="connsiteY9846" fmla="*/ 1059104 h 5227624"/>
                  <a:gd name="connsiteX9847" fmla="*/ 7090639 w 7573213"/>
                  <a:gd name="connsiteY9847" fmla="*/ 1061923 h 5227624"/>
                  <a:gd name="connsiteX9848" fmla="*/ 7085228 w 7573213"/>
                  <a:gd name="connsiteY9848" fmla="*/ 1060933 h 5227624"/>
                  <a:gd name="connsiteX9849" fmla="*/ 7082714 w 7573213"/>
                  <a:gd name="connsiteY9849" fmla="*/ 1061847 h 5227624"/>
                  <a:gd name="connsiteX9850" fmla="*/ 7083171 w 7573213"/>
                  <a:gd name="connsiteY9850" fmla="*/ 1064362 h 5227624"/>
                  <a:gd name="connsiteX9851" fmla="*/ 7082485 w 7573213"/>
                  <a:gd name="connsiteY9851" fmla="*/ 1066267 h 5227624"/>
                  <a:gd name="connsiteX9852" fmla="*/ 7079209 w 7573213"/>
                  <a:gd name="connsiteY9852" fmla="*/ 1063981 h 5227624"/>
                  <a:gd name="connsiteX9853" fmla="*/ 7070065 w 7573213"/>
                  <a:gd name="connsiteY9853" fmla="*/ 1062761 h 5227624"/>
                  <a:gd name="connsiteX9854" fmla="*/ 7061683 w 7573213"/>
                  <a:gd name="connsiteY9854" fmla="*/ 1060323 h 5227624"/>
                  <a:gd name="connsiteX9855" fmla="*/ 7058863 w 7573213"/>
                  <a:gd name="connsiteY9855" fmla="*/ 1060475 h 5227624"/>
                  <a:gd name="connsiteX9856" fmla="*/ 7046824 w 7573213"/>
                  <a:gd name="connsiteY9856" fmla="*/ 1067867 h 5227624"/>
                  <a:gd name="connsiteX9857" fmla="*/ 7043700 w 7573213"/>
                  <a:gd name="connsiteY9857" fmla="*/ 1071144 h 5227624"/>
                  <a:gd name="connsiteX9858" fmla="*/ 7038594 w 7573213"/>
                  <a:gd name="connsiteY9858" fmla="*/ 1085774 h 5227624"/>
                  <a:gd name="connsiteX9859" fmla="*/ 7038290 w 7573213"/>
                  <a:gd name="connsiteY9859" fmla="*/ 1095909 h 5227624"/>
                  <a:gd name="connsiteX9860" fmla="*/ 7036461 w 7573213"/>
                  <a:gd name="connsiteY9860" fmla="*/ 1105586 h 5227624"/>
                  <a:gd name="connsiteX9861" fmla="*/ 7031126 w 7573213"/>
                  <a:gd name="connsiteY9861" fmla="*/ 1109701 h 5227624"/>
                  <a:gd name="connsiteX9862" fmla="*/ 7029374 w 7573213"/>
                  <a:gd name="connsiteY9862" fmla="*/ 1114501 h 5227624"/>
                  <a:gd name="connsiteX9863" fmla="*/ 7028155 w 7573213"/>
                  <a:gd name="connsiteY9863" fmla="*/ 1120216 h 5227624"/>
                  <a:gd name="connsiteX9864" fmla="*/ 7034631 w 7573213"/>
                  <a:gd name="connsiteY9864" fmla="*/ 1122655 h 5227624"/>
                  <a:gd name="connsiteX9865" fmla="*/ 7035394 w 7573213"/>
                  <a:gd name="connsiteY9865" fmla="*/ 1124484 h 5227624"/>
                  <a:gd name="connsiteX9866" fmla="*/ 7035927 w 7573213"/>
                  <a:gd name="connsiteY9866" fmla="*/ 1127074 h 5227624"/>
                  <a:gd name="connsiteX9867" fmla="*/ 7031508 w 7573213"/>
                  <a:gd name="connsiteY9867" fmla="*/ 1133170 h 5227624"/>
                  <a:gd name="connsiteX9868" fmla="*/ 7020916 w 7573213"/>
                  <a:gd name="connsiteY9868" fmla="*/ 1140714 h 5227624"/>
                  <a:gd name="connsiteX9869" fmla="*/ 7019773 w 7573213"/>
                  <a:gd name="connsiteY9869" fmla="*/ 1142238 h 5227624"/>
                  <a:gd name="connsiteX9870" fmla="*/ 7018401 w 7573213"/>
                  <a:gd name="connsiteY9870" fmla="*/ 1145743 h 5227624"/>
                  <a:gd name="connsiteX9871" fmla="*/ 7024421 w 7573213"/>
                  <a:gd name="connsiteY9871" fmla="*/ 1152068 h 5227624"/>
                  <a:gd name="connsiteX9872" fmla="*/ 7019620 w 7573213"/>
                  <a:gd name="connsiteY9872" fmla="*/ 1154354 h 5227624"/>
                  <a:gd name="connsiteX9873" fmla="*/ 7014972 w 7573213"/>
                  <a:gd name="connsiteY9873" fmla="*/ 1155954 h 5227624"/>
                  <a:gd name="connsiteX9874" fmla="*/ 7010553 w 7573213"/>
                  <a:gd name="connsiteY9874" fmla="*/ 1158774 h 5227624"/>
                  <a:gd name="connsiteX9875" fmla="*/ 6995846 w 7573213"/>
                  <a:gd name="connsiteY9875" fmla="*/ 1159840 h 5227624"/>
                  <a:gd name="connsiteX9876" fmla="*/ 6985788 w 7573213"/>
                  <a:gd name="connsiteY9876" fmla="*/ 1167003 h 5227624"/>
                  <a:gd name="connsiteX9877" fmla="*/ 6968490 w 7573213"/>
                  <a:gd name="connsiteY9877" fmla="*/ 1174090 h 5227624"/>
                  <a:gd name="connsiteX9878" fmla="*/ 6960794 w 7573213"/>
                  <a:gd name="connsiteY9878" fmla="*/ 1178128 h 5227624"/>
                  <a:gd name="connsiteX9879" fmla="*/ 6958280 w 7573213"/>
                  <a:gd name="connsiteY9879" fmla="*/ 1180795 h 5227624"/>
                  <a:gd name="connsiteX9880" fmla="*/ 6952183 w 7573213"/>
                  <a:gd name="connsiteY9880" fmla="*/ 1191616 h 5227624"/>
                  <a:gd name="connsiteX9881" fmla="*/ 6948602 w 7573213"/>
                  <a:gd name="connsiteY9881" fmla="*/ 1196264 h 5227624"/>
                  <a:gd name="connsiteX9882" fmla="*/ 6936867 w 7573213"/>
                  <a:gd name="connsiteY9882" fmla="*/ 1203427 h 5227624"/>
                  <a:gd name="connsiteX9883" fmla="*/ 6927876 w 7573213"/>
                  <a:gd name="connsiteY9883" fmla="*/ 1213866 h 5227624"/>
                  <a:gd name="connsiteX9884" fmla="*/ 6913778 w 7573213"/>
                  <a:gd name="connsiteY9884" fmla="*/ 1226363 h 5227624"/>
                  <a:gd name="connsiteX9885" fmla="*/ 6908216 w 7573213"/>
                  <a:gd name="connsiteY9885" fmla="*/ 1227811 h 5227624"/>
                  <a:gd name="connsiteX9886" fmla="*/ 6901892 w 7573213"/>
                  <a:gd name="connsiteY9886" fmla="*/ 1230859 h 5227624"/>
                  <a:gd name="connsiteX9887" fmla="*/ 6894195 w 7573213"/>
                  <a:gd name="connsiteY9887" fmla="*/ 1239622 h 5227624"/>
                  <a:gd name="connsiteX9888" fmla="*/ 6874764 w 7573213"/>
                  <a:gd name="connsiteY9888" fmla="*/ 1254709 h 5227624"/>
                  <a:gd name="connsiteX9889" fmla="*/ 6864782 w 7573213"/>
                  <a:gd name="connsiteY9889" fmla="*/ 1272997 h 5227624"/>
                  <a:gd name="connsiteX9890" fmla="*/ 6859448 w 7573213"/>
                  <a:gd name="connsiteY9890" fmla="*/ 1279017 h 5227624"/>
                  <a:gd name="connsiteX9891" fmla="*/ 6853885 w 7573213"/>
                  <a:gd name="connsiteY9891" fmla="*/ 1283894 h 5227624"/>
                  <a:gd name="connsiteX9892" fmla="*/ 6850075 w 7573213"/>
                  <a:gd name="connsiteY9892" fmla="*/ 1288999 h 5227624"/>
                  <a:gd name="connsiteX9893" fmla="*/ 6843370 w 7573213"/>
                  <a:gd name="connsiteY9893" fmla="*/ 1294333 h 5227624"/>
                  <a:gd name="connsiteX9894" fmla="*/ 6829730 w 7573213"/>
                  <a:gd name="connsiteY9894" fmla="*/ 1302258 h 5227624"/>
                  <a:gd name="connsiteX9895" fmla="*/ 6820586 w 7573213"/>
                  <a:gd name="connsiteY9895" fmla="*/ 1308887 h 5227624"/>
                  <a:gd name="connsiteX9896" fmla="*/ 6815556 w 7573213"/>
                  <a:gd name="connsiteY9896" fmla="*/ 1313307 h 5227624"/>
                  <a:gd name="connsiteX9897" fmla="*/ 6813804 w 7573213"/>
                  <a:gd name="connsiteY9897" fmla="*/ 1317498 h 5227624"/>
                  <a:gd name="connsiteX9898" fmla="*/ 6811290 w 7573213"/>
                  <a:gd name="connsiteY9898" fmla="*/ 1316584 h 5227624"/>
                  <a:gd name="connsiteX9899" fmla="*/ 6802221 w 7573213"/>
                  <a:gd name="connsiteY9899" fmla="*/ 1318794 h 5227624"/>
                  <a:gd name="connsiteX9900" fmla="*/ 6790182 w 7573213"/>
                  <a:gd name="connsiteY9900" fmla="*/ 1316889 h 5227624"/>
                  <a:gd name="connsiteX9901" fmla="*/ 6781800 w 7573213"/>
                  <a:gd name="connsiteY9901" fmla="*/ 1329157 h 5227624"/>
                  <a:gd name="connsiteX9902" fmla="*/ 6772808 w 7573213"/>
                  <a:gd name="connsiteY9902" fmla="*/ 1330376 h 5227624"/>
                  <a:gd name="connsiteX9903" fmla="*/ 6763817 w 7573213"/>
                  <a:gd name="connsiteY9903" fmla="*/ 1327404 h 5227624"/>
                  <a:gd name="connsiteX9904" fmla="*/ 6759397 w 7573213"/>
                  <a:gd name="connsiteY9904" fmla="*/ 1328928 h 5227624"/>
                  <a:gd name="connsiteX9905" fmla="*/ 6757797 w 7573213"/>
                  <a:gd name="connsiteY9905" fmla="*/ 1330224 h 5227624"/>
                  <a:gd name="connsiteX9906" fmla="*/ 6756273 w 7573213"/>
                  <a:gd name="connsiteY9906" fmla="*/ 1331976 h 5227624"/>
                  <a:gd name="connsiteX9907" fmla="*/ 6760540 w 7573213"/>
                  <a:gd name="connsiteY9907" fmla="*/ 1335939 h 5227624"/>
                  <a:gd name="connsiteX9908" fmla="*/ 6762369 w 7573213"/>
                  <a:gd name="connsiteY9908" fmla="*/ 1339291 h 5227624"/>
                  <a:gd name="connsiteX9909" fmla="*/ 6762979 w 7573213"/>
                  <a:gd name="connsiteY9909" fmla="*/ 1342339 h 5227624"/>
                  <a:gd name="connsiteX9910" fmla="*/ 6763512 w 7573213"/>
                  <a:gd name="connsiteY9910" fmla="*/ 1347597 h 5227624"/>
                  <a:gd name="connsiteX9911" fmla="*/ 6758483 w 7573213"/>
                  <a:gd name="connsiteY9911" fmla="*/ 1357274 h 5227624"/>
                  <a:gd name="connsiteX9912" fmla="*/ 6753835 w 7573213"/>
                  <a:gd name="connsiteY9912" fmla="*/ 1364894 h 5227624"/>
                  <a:gd name="connsiteX9913" fmla="*/ 6746138 w 7573213"/>
                  <a:gd name="connsiteY9913" fmla="*/ 1372057 h 5227624"/>
                  <a:gd name="connsiteX9914" fmla="*/ 6728231 w 7573213"/>
                  <a:gd name="connsiteY9914" fmla="*/ 1385164 h 5227624"/>
                  <a:gd name="connsiteX9915" fmla="*/ 6726632 w 7573213"/>
                  <a:gd name="connsiteY9915" fmla="*/ 1386840 h 5227624"/>
                  <a:gd name="connsiteX9916" fmla="*/ 6724955 w 7573213"/>
                  <a:gd name="connsiteY9916" fmla="*/ 1389888 h 5227624"/>
                  <a:gd name="connsiteX9917" fmla="*/ 6714668 w 7573213"/>
                  <a:gd name="connsiteY9917" fmla="*/ 1423797 h 5227624"/>
                  <a:gd name="connsiteX9918" fmla="*/ 6711848 w 7573213"/>
                  <a:gd name="connsiteY9918" fmla="*/ 1438885 h 5227624"/>
                  <a:gd name="connsiteX9919" fmla="*/ 6708343 w 7573213"/>
                  <a:gd name="connsiteY9919" fmla="*/ 1462811 h 5227624"/>
                  <a:gd name="connsiteX9920" fmla="*/ 6708725 w 7573213"/>
                  <a:gd name="connsiteY9920" fmla="*/ 1470812 h 5227624"/>
                  <a:gd name="connsiteX9921" fmla="*/ 6710934 w 7573213"/>
                  <a:gd name="connsiteY9921" fmla="*/ 1488643 h 5227624"/>
                  <a:gd name="connsiteX9922" fmla="*/ 6714211 w 7573213"/>
                  <a:gd name="connsiteY9922" fmla="*/ 1506855 h 5227624"/>
                  <a:gd name="connsiteX9923" fmla="*/ 6721907 w 7573213"/>
                  <a:gd name="connsiteY9923" fmla="*/ 1538173 h 5227624"/>
                  <a:gd name="connsiteX9924" fmla="*/ 6723736 w 7573213"/>
                  <a:gd name="connsiteY9924" fmla="*/ 1547851 h 5227624"/>
                  <a:gd name="connsiteX9925" fmla="*/ 6729451 w 7573213"/>
                  <a:gd name="connsiteY9925" fmla="*/ 1586408 h 5227624"/>
                  <a:gd name="connsiteX9926" fmla="*/ 6729908 w 7573213"/>
                  <a:gd name="connsiteY9926" fmla="*/ 1593647 h 5227624"/>
                  <a:gd name="connsiteX9927" fmla="*/ 6731585 w 7573213"/>
                  <a:gd name="connsiteY9927" fmla="*/ 1599819 h 5227624"/>
                  <a:gd name="connsiteX9928" fmla="*/ 6734480 w 7573213"/>
                  <a:gd name="connsiteY9928" fmla="*/ 1606144 h 5227624"/>
                  <a:gd name="connsiteX9929" fmla="*/ 6739738 w 7573213"/>
                  <a:gd name="connsiteY9929" fmla="*/ 1612164 h 5227624"/>
                  <a:gd name="connsiteX9930" fmla="*/ 6740271 w 7573213"/>
                  <a:gd name="connsiteY9930" fmla="*/ 1619555 h 5227624"/>
                  <a:gd name="connsiteX9931" fmla="*/ 6744615 w 7573213"/>
                  <a:gd name="connsiteY9931" fmla="*/ 1642796 h 5227624"/>
                  <a:gd name="connsiteX9932" fmla="*/ 6745071 w 7573213"/>
                  <a:gd name="connsiteY9932" fmla="*/ 1665199 h 5227624"/>
                  <a:gd name="connsiteX9933" fmla="*/ 6745834 w 7573213"/>
                  <a:gd name="connsiteY9933" fmla="*/ 1670076 h 5227624"/>
                  <a:gd name="connsiteX9934" fmla="*/ 6746672 w 7573213"/>
                  <a:gd name="connsiteY9934" fmla="*/ 1673581 h 5227624"/>
                  <a:gd name="connsiteX9935" fmla="*/ 6751625 w 7573213"/>
                  <a:gd name="connsiteY9935" fmla="*/ 1677848 h 5227624"/>
                  <a:gd name="connsiteX9936" fmla="*/ 6753302 w 7573213"/>
                  <a:gd name="connsiteY9936" fmla="*/ 1683106 h 5227624"/>
                  <a:gd name="connsiteX9937" fmla="*/ 6753682 w 7573213"/>
                  <a:gd name="connsiteY9937" fmla="*/ 1686992 h 5227624"/>
                  <a:gd name="connsiteX9938" fmla="*/ 6754596 w 7573213"/>
                  <a:gd name="connsiteY9938" fmla="*/ 1690954 h 5227624"/>
                  <a:gd name="connsiteX9939" fmla="*/ 6758483 w 7573213"/>
                  <a:gd name="connsiteY9939" fmla="*/ 1689049 h 5227624"/>
                  <a:gd name="connsiteX9940" fmla="*/ 6772199 w 7573213"/>
                  <a:gd name="connsiteY9940" fmla="*/ 1678610 h 5227624"/>
                  <a:gd name="connsiteX9941" fmla="*/ 6783400 w 7573213"/>
                  <a:gd name="connsiteY9941" fmla="*/ 1668551 h 5227624"/>
                  <a:gd name="connsiteX9942" fmla="*/ 6785001 w 7573213"/>
                  <a:gd name="connsiteY9942" fmla="*/ 1664970 h 5227624"/>
                  <a:gd name="connsiteX9943" fmla="*/ 6788735 w 7573213"/>
                  <a:gd name="connsiteY9943" fmla="*/ 1662227 h 5227624"/>
                  <a:gd name="connsiteX9944" fmla="*/ 6796278 w 7573213"/>
                  <a:gd name="connsiteY9944" fmla="*/ 1658569 h 5227624"/>
                  <a:gd name="connsiteX9945" fmla="*/ 6807175 w 7573213"/>
                  <a:gd name="connsiteY9945" fmla="*/ 1648130 h 5227624"/>
                  <a:gd name="connsiteX9946" fmla="*/ 6816014 w 7573213"/>
                  <a:gd name="connsiteY9946" fmla="*/ 1633728 h 5227624"/>
                  <a:gd name="connsiteX9947" fmla="*/ 6821120 w 7573213"/>
                  <a:gd name="connsiteY9947" fmla="*/ 1622679 h 5227624"/>
                  <a:gd name="connsiteX9948" fmla="*/ 6822262 w 7573213"/>
                  <a:gd name="connsiteY9948" fmla="*/ 1618641 h 5227624"/>
                  <a:gd name="connsiteX9949" fmla="*/ 6822567 w 7573213"/>
                  <a:gd name="connsiteY9949" fmla="*/ 1614678 h 5227624"/>
                  <a:gd name="connsiteX9950" fmla="*/ 6821805 w 7573213"/>
                  <a:gd name="connsiteY9950" fmla="*/ 1606067 h 5227624"/>
                  <a:gd name="connsiteX9951" fmla="*/ 6823863 w 7573213"/>
                  <a:gd name="connsiteY9951" fmla="*/ 1602867 h 5227624"/>
                  <a:gd name="connsiteX9952" fmla="*/ 6826682 w 7573213"/>
                  <a:gd name="connsiteY9952" fmla="*/ 1593342 h 5227624"/>
                  <a:gd name="connsiteX9953" fmla="*/ 6824853 w 7573213"/>
                  <a:gd name="connsiteY9953" fmla="*/ 1590751 h 5227624"/>
                  <a:gd name="connsiteX9954" fmla="*/ 6819900 w 7573213"/>
                  <a:gd name="connsiteY9954" fmla="*/ 1588922 h 5227624"/>
                  <a:gd name="connsiteX9955" fmla="*/ 6821424 w 7573213"/>
                  <a:gd name="connsiteY9955" fmla="*/ 1585036 h 5227624"/>
                  <a:gd name="connsiteX9956" fmla="*/ 6825081 w 7573213"/>
                  <a:gd name="connsiteY9956" fmla="*/ 1584122 h 5227624"/>
                  <a:gd name="connsiteX9957" fmla="*/ 6827977 w 7573213"/>
                  <a:gd name="connsiteY9957" fmla="*/ 1585951 h 5227624"/>
                  <a:gd name="connsiteX9958" fmla="*/ 6829654 w 7573213"/>
                  <a:gd name="connsiteY9958" fmla="*/ 1590066 h 5227624"/>
                  <a:gd name="connsiteX9959" fmla="*/ 6832016 w 7573213"/>
                  <a:gd name="connsiteY9959" fmla="*/ 1591437 h 5227624"/>
                  <a:gd name="connsiteX9960" fmla="*/ 6840017 w 7573213"/>
                  <a:gd name="connsiteY9960" fmla="*/ 1584274 h 5227624"/>
                  <a:gd name="connsiteX9961" fmla="*/ 6847180 w 7573213"/>
                  <a:gd name="connsiteY9961" fmla="*/ 1580617 h 5227624"/>
                  <a:gd name="connsiteX9962" fmla="*/ 6864630 w 7573213"/>
                  <a:gd name="connsiteY9962" fmla="*/ 1574368 h 5227624"/>
                  <a:gd name="connsiteX9963" fmla="*/ 6871792 w 7573213"/>
                  <a:gd name="connsiteY9963" fmla="*/ 1574749 h 5227624"/>
                  <a:gd name="connsiteX9964" fmla="*/ 6878650 w 7573213"/>
                  <a:gd name="connsiteY9964" fmla="*/ 1580236 h 5227624"/>
                  <a:gd name="connsiteX9965" fmla="*/ 6881622 w 7573213"/>
                  <a:gd name="connsiteY9965" fmla="*/ 1580007 h 5227624"/>
                  <a:gd name="connsiteX9966" fmla="*/ 6880708 w 7573213"/>
                  <a:gd name="connsiteY9966" fmla="*/ 1572387 h 5227624"/>
                  <a:gd name="connsiteX9967" fmla="*/ 6876669 w 7573213"/>
                  <a:gd name="connsiteY9967" fmla="*/ 1566901 h 5227624"/>
                  <a:gd name="connsiteX9968" fmla="*/ 6876745 w 7573213"/>
                  <a:gd name="connsiteY9968" fmla="*/ 1563396 h 5227624"/>
                  <a:gd name="connsiteX9969" fmla="*/ 6878955 w 7573213"/>
                  <a:gd name="connsiteY9969" fmla="*/ 1557909 h 5227624"/>
                  <a:gd name="connsiteX9970" fmla="*/ 6877355 w 7573213"/>
                  <a:gd name="connsiteY9970" fmla="*/ 1554328 h 5227624"/>
                  <a:gd name="connsiteX9971" fmla="*/ 6875602 w 7573213"/>
                  <a:gd name="connsiteY9971" fmla="*/ 1551584 h 5227624"/>
                  <a:gd name="connsiteX9972" fmla="*/ 6874611 w 7573213"/>
                  <a:gd name="connsiteY9972" fmla="*/ 1545793 h 5227624"/>
                  <a:gd name="connsiteX9973" fmla="*/ 6877660 w 7573213"/>
                  <a:gd name="connsiteY9973" fmla="*/ 1533982 h 5227624"/>
                  <a:gd name="connsiteX9974" fmla="*/ 6881013 w 7573213"/>
                  <a:gd name="connsiteY9974" fmla="*/ 1527505 h 5227624"/>
                  <a:gd name="connsiteX9975" fmla="*/ 6883527 w 7573213"/>
                  <a:gd name="connsiteY9975" fmla="*/ 1524457 h 5227624"/>
                  <a:gd name="connsiteX9976" fmla="*/ 6891833 w 7573213"/>
                  <a:gd name="connsiteY9976" fmla="*/ 1519199 h 5227624"/>
                  <a:gd name="connsiteX9977" fmla="*/ 6900672 w 7573213"/>
                  <a:gd name="connsiteY9977" fmla="*/ 1511656 h 5227624"/>
                  <a:gd name="connsiteX9978" fmla="*/ 6910578 w 7573213"/>
                  <a:gd name="connsiteY9978" fmla="*/ 1505788 h 5227624"/>
                  <a:gd name="connsiteX9979" fmla="*/ 6916903 w 7573213"/>
                  <a:gd name="connsiteY9979" fmla="*/ 1503807 h 5227624"/>
                  <a:gd name="connsiteX9980" fmla="*/ 6924446 w 7573213"/>
                  <a:gd name="connsiteY9980" fmla="*/ 1502816 h 5227624"/>
                  <a:gd name="connsiteX9981" fmla="*/ 6930771 w 7573213"/>
                  <a:gd name="connsiteY9981" fmla="*/ 1506931 h 5227624"/>
                  <a:gd name="connsiteX9982" fmla="*/ 6943573 w 7573213"/>
                  <a:gd name="connsiteY9982" fmla="*/ 1507160 h 5227624"/>
                  <a:gd name="connsiteX9983" fmla="*/ 6947535 w 7573213"/>
                  <a:gd name="connsiteY9983" fmla="*/ 1506246 h 5227624"/>
                  <a:gd name="connsiteX9984" fmla="*/ 6956908 w 7573213"/>
                  <a:gd name="connsiteY9984" fmla="*/ 1498016 h 5227624"/>
                  <a:gd name="connsiteX9985" fmla="*/ 6962241 w 7573213"/>
                  <a:gd name="connsiteY9985" fmla="*/ 1494587 h 5227624"/>
                  <a:gd name="connsiteX9986" fmla="*/ 6961251 w 7573213"/>
                  <a:gd name="connsiteY9986" fmla="*/ 1487500 h 5227624"/>
                  <a:gd name="connsiteX9987" fmla="*/ 6958051 w 7573213"/>
                  <a:gd name="connsiteY9987" fmla="*/ 1481557 h 5227624"/>
                  <a:gd name="connsiteX9988" fmla="*/ 6951345 w 7573213"/>
                  <a:gd name="connsiteY9988" fmla="*/ 1474013 h 5227624"/>
                  <a:gd name="connsiteX9989" fmla="*/ 6949821 w 7573213"/>
                  <a:gd name="connsiteY9989" fmla="*/ 1470431 h 5227624"/>
                  <a:gd name="connsiteX9990" fmla="*/ 6947688 w 7573213"/>
                  <a:gd name="connsiteY9990" fmla="*/ 1462278 h 5227624"/>
                  <a:gd name="connsiteX9991" fmla="*/ 6947459 w 7573213"/>
                  <a:gd name="connsiteY9991" fmla="*/ 1454887 h 5227624"/>
                  <a:gd name="connsiteX9992" fmla="*/ 6949440 w 7573213"/>
                  <a:gd name="connsiteY9992" fmla="*/ 1446352 h 5227624"/>
                  <a:gd name="connsiteX9993" fmla="*/ 6955232 w 7573213"/>
                  <a:gd name="connsiteY9993" fmla="*/ 1436370 h 5227624"/>
                  <a:gd name="connsiteX9994" fmla="*/ 6961480 w 7573213"/>
                  <a:gd name="connsiteY9994" fmla="*/ 1422883 h 5227624"/>
                  <a:gd name="connsiteX9995" fmla="*/ 6963842 w 7573213"/>
                  <a:gd name="connsiteY9995" fmla="*/ 1420749 h 5227624"/>
                  <a:gd name="connsiteX9996" fmla="*/ 6971157 w 7573213"/>
                  <a:gd name="connsiteY9996" fmla="*/ 1417549 h 5227624"/>
                  <a:gd name="connsiteX9997" fmla="*/ 6976034 w 7573213"/>
                  <a:gd name="connsiteY9997" fmla="*/ 1414958 h 5227624"/>
                  <a:gd name="connsiteX9998" fmla="*/ 6978625 w 7573213"/>
                  <a:gd name="connsiteY9998" fmla="*/ 1413586 h 5227624"/>
                  <a:gd name="connsiteX9999" fmla="*/ 6977101 w 7573213"/>
                  <a:gd name="connsiteY9999" fmla="*/ 1406042 h 5227624"/>
                  <a:gd name="connsiteX10000" fmla="*/ 6980987 w 7573213"/>
                  <a:gd name="connsiteY10000" fmla="*/ 1402994 h 5227624"/>
                  <a:gd name="connsiteX10001" fmla="*/ 6984187 w 7573213"/>
                  <a:gd name="connsiteY10001" fmla="*/ 1401089 h 5227624"/>
                  <a:gd name="connsiteX10002" fmla="*/ 6992188 w 7573213"/>
                  <a:gd name="connsiteY10002" fmla="*/ 1401851 h 5227624"/>
                  <a:gd name="connsiteX10003" fmla="*/ 6994779 w 7573213"/>
                  <a:gd name="connsiteY10003" fmla="*/ 1400175 h 5227624"/>
                  <a:gd name="connsiteX10004" fmla="*/ 6998436 w 7573213"/>
                  <a:gd name="connsiteY10004" fmla="*/ 1399337 h 5227624"/>
                  <a:gd name="connsiteX10005" fmla="*/ 6995998 w 7573213"/>
                  <a:gd name="connsiteY10005" fmla="*/ 1403376 h 5227624"/>
                  <a:gd name="connsiteX10006" fmla="*/ 6992798 w 7573213"/>
                  <a:gd name="connsiteY10006" fmla="*/ 1406042 h 5227624"/>
                  <a:gd name="connsiteX10007" fmla="*/ 6985788 w 7573213"/>
                  <a:gd name="connsiteY10007" fmla="*/ 1409776 h 5227624"/>
                  <a:gd name="connsiteX10008" fmla="*/ 6982511 w 7573213"/>
                  <a:gd name="connsiteY10008" fmla="*/ 1415110 h 5227624"/>
                  <a:gd name="connsiteX10009" fmla="*/ 6990741 w 7573213"/>
                  <a:gd name="connsiteY10009" fmla="*/ 1424102 h 5227624"/>
                  <a:gd name="connsiteX10010" fmla="*/ 6995846 w 7573213"/>
                  <a:gd name="connsiteY10010" fmla="*/ 1425854 h 5227624"/>
                  <a:gd name="connsiteX10011" fmla="*/ 6998741 w 7573213"/>
                  <a:gd name="connsiteY10011" fmla="*/ 1425321 h 5227624"/>
                  <a:gd name="connsiteX10012" fmla="*/ 7004304 w 7573213"/>
                  <a:gd name="connsiteY10012" fmla="*/ 1420292 h 5227624"/>
                  <a:gd name="connsiteX10013" fmla="*/ 7007047 w 7573213"/>
                  <a:gd name="connsiteY10013" fmla="*/ 1418311 h 5227624"/>
                  <a:gd name="connsiteX10014" fmla="*/ 7009943 w 7573213"/>
                  <a:gd name="connsiteY10014" fmla="*/ 1415110 h 5227624"/>
                  <a:gd name="connsiteX10015" fmla="*/ 7008266 w 7573213"/>
                  <a:gd name="connsiteY10015" fmla="*/ 1403376 h 5227624"/>
                  <a:gd name="connsiteX10016" fmla="*/ 7006361 w 7573213"/>
                  <a:gd name="connsiteY10016" fmla="*/ 1397051 h 5227624"/>
                  <a:gd name="connsiteX10017" fmla="*/ 7006895 w 7573213"/>
                  <a:gd name="connsiteY10017" fmla="*/ 1390345 h 5227624"/>
                  <a:gd name="connsiteX10018" fmla="*/ 7003390 w 7573213"/>
                  <a:gd name="connsiteY10018" fmla="*/ 1388288 h 5227624"/>
                  <a:gd name="connsiteX10019" fmla="*/ 6998741 w 7573213"/>
                  <a:gd name="connsiteY10019" fmla="*/ 1387374 h 5227624"/>
                  <a:gd name="connsiteX10020" fmla="*/ 6993865 w 7573213"/>
                  <a:gd name="connsiteY10020" fmla="*/ 1388440 h 5227624"/>
                  <a:gd name="connsiteX10021" fmla="*/ 6991121 w 7573213"/>
                  <a:gd name="connsiteY10021" fmla="*/ 1386535 h 5227624"/>
                  <a:gd name="connsiteX10022" fmla="*/ 6989293 w 7573213"/>
                  <a:gd name="connsiteY10022" fmla="*/ 1383564 h 5227624"/>
                  <a:gd name="connsiteX10023" fmla="*/ 6988836 w 7573213"/>
                  <a:gd name="connsiteY10023" fmla="*/ 1380058 h 5227624"/>
                  <a:gd name="connsiteX10024" fmla="*/ 6989750 w 7573213"/>
                  <a:gd name="connsiteY10024" fmla="*/ 1371981 h 5227624"/>
                  <a:gd name="connsiteX10025" fmla="*/ 6989522 w 7573213"/>
                  <a:gd name="connsiteY10025" fmla="*/ 1367561 h 5227624"/>
                  <a:gd name="connsiteX10026" fmla="*/ 6987617 w 7573213"/>
                  <a:gd name="connsiteY10026" fmla="*/ 1359865 h 5227624"/>
                  <a:gd name="connsiteX10027" fmla="*/ 6987693 w 7573213"/>
                  <a:gd name="connsiteY10027" fmla="*/ 1357656 h 5227624"/>
                  <a:gd name="connsiteX10028" fmla="*/ 6988378 w 7573213"/>
                  <a:gd name="connsiteY10028" fmla="*/ 1353541 h 5227624"/>
                  <a:gd name="connsiteX10029" fmla="*/ 6995237 w 7573213"/>
                  <a:gd name="connsiteY10029" fmla="*/ 1346987 h 5227624"/>
                  <a:gd name="connsiteX10030" fmla="*/ 7001180 w 7573213"/>
                  <a:gd name="connsiteY10030" fmla="*/ 1342111 h 5227624"/>
                  <a:gd name="connsiteX10031" fmla="*/ 7004228 w 7573213"/>
                  <a:gd name="connsiteY10031" fmla="*/ 1338072 h 5227624"/>
                  <a:gd name="connsiteX10032" fmla="*/ 7005218 w 7573213"/>
                  <a:gd name="connsiteY10032" fmla="*/ 1335405 h 5227624"/>
                  <a:gd name="connsiteX10033" fmla="*/ 7005676 w 7573213"/>
                  <a:gd name="connsiteY10033" fmla="*/ 1329614 h 5227624"/>
                  <a:gd name="connsiteX10034" fmla="*/ 7002551 w 7573213"/>
                  <a:gd name="connsiteY10034" fmla="*/ 1327023 h 5227624"/>
                  <a:gd name="connsiteX10035" fmla="*/ 6986016 w 7573213"/>
                  <a:gd name="connsiteY10035" fmla="*/ 1321003 h 5227624"/>
                  <a:gd name="connsiteX10036" fmla="*/ 6983501 w 7573213"/>
                  <a:gd name="connsiteY10036" fmla="*/ 1320851 h 5227624"/>
                  <a:gd name="connsiteX10037" fmla="*/ 6978396 w 7573213"/>
                  <a:gd name="connsiteY10037" fmla="*/ 1323366 h 5227624"/>
                  <a:gd name="connsiteX10038" fmla="*/ 6976263 w 7573213"/>
                  <a:gd name="connsiteY10038" fmla="*/ 1330986 h 5227624"/>
                  <a:gd name="connsiteX10039" fmla="*/ 6973367 w 7573213"/>
                  <a:gd name="connsiteY10039" fmla="*/ 1333652 h 5227624"/>
                  <a:gd name="connsiteX10040" fmla="*/ 6973367 w 7573213"/>
                  <a:gd name="connsiteY10040" fmla="*/ 1332129 h 5227624"/>
                  <a:gd name="connsiteX10041" fmla="*/ 6974129 w 7573213"/>
                  <a:gd name="connsiteY10041" fmla="*/ 1330300 h 5227624"/>
                  <a:gd name="connsiteX10042" fmla="*/ 6965823 w 7573213"/>
                  <a:gd name="connsiteY10042" fmla="*/ 1327480 h 5227624"/>
                  <a:gd name="connsiteX10043" fmla="*/ 6961937 w 7573213"/>
                  <a:gd name="connsiteY10043" fmla="*/ 1324966 h 5227624"/>
                  <a:gd name="connsiteX10044" fmla="*/ 6959727 w 7573213"/>
                  <a:gd name="connsiteY10044" fmla="*/ 1322527 h 5227624"/>
                  <a:gd name="connsiteX10045" fmla="*/ 6958280 w 7573213"/>
                  <a:gd name="connsiteY10045" fmla="*/ 1319022 h 5227624"/>
                  <a:gd name="connsiteX10046" fmla="*/ 6956603 w 7573213"/>
                  <a:gd name="connsiteY10046" fmla="*/ 1313688 h 5227624"/>
                  <a:gd name="connsiteX10047" fmla="*/ 6960108 w 7573213"/>
                  <a:gd name="connsiteY10047" fmla="*/ 1302791 h 5227624"/>
                  <a:gd name="connsiteX10048" fmla="*/ 6963690 w 7573213"/>
                  <a:gd name="connsiteY10048" fmla="*/ 1293038 h 5227624"/>
                  <a:gd name="connsiteX10049" fmla="*/ 6975729 w 7573213"/>
                  <a:gd name="connsiteY10049" fmla="*/ 1278331 h 5227624"/>
                  <a:gd name="connsiteX10050" fmla="*/ 6983121 w 7573213"/>
                  <a:gd name="connsiteY10050" fmla="*/ 1273226 h 5227624"/>
                  <a:gd name="connsiteX10051" fmla="*/ 6990969 w 7573213"/>
                  <a:gd name="connsiteY10051" fmla="*/ 1265377 h 5227624"/>
                  <a:gd name="connsiteX10052" fmla="*/ 6994398 w 7573213"/>
                  <a:gd name="connsiteY10052" fmla="*/ 1263929 h 5227624"/>
                  <a:gd name="connsiteX10053" fmla="*/ 6995770 w 7573213"/>
                  <a:gd name="connsiteY10053" fmla="*/ 1262710 h 5227624"/>
                  <a:gd name="connsiteX10054" fmla="*/ 6997065 w 7573213"/>
                  <a:gd name="connsiteY10054" fmla="*/ 1260805 h 5227624"/>
                  <a:gd name="connsiteX10055" fmla="*/ 6994626 w 7573213"/>
                  <a:gd name="connsiteY10055" fmla="*/ 1255471 h 5227624"/>
                  <a:gd name="connsiteX10056" fmla="*/ 6995922 w 7573213"/>
                  <a:gd name="connsiteY10056" fmla="*/ 1254176 h 5227624"/>
                  <a:gd name="connsiteX10057" fmla="*/ 6997294 w 7573213"/>
                  <a:gd name="connsiteY10057" fmla="*/ 1253566 h 5227624"/>
                  <a:gd name="connsiteX10058" fmla="*/ 7000190 w 7573213"/>
                  <a:gd name="connsiteY10058" fmla="*/ 1254481 h 5227624"/>
                  <a:gd name="connsiteX10059" fmla="*/ 7007505 w 7573213"/>
                  <a:gd name="connsiteY10059" fmla="*/ 1244803 h 5227624"/>
                  <a:gd name="connsiteX10060" fmla="*/ 7007352 w 7573213"/>
                  <a:gd name="connsiteY10060" fmla="*/ 1232459 h 5227624"/>
                  <a:gd name="connsiteX10061" fmla="*/ 7009410 w 7573213"/>
                  <a:gd name="connsiteY10061" fmla="*/ 1221867 h 5227624"/>
                  <a:gd name="connsiteX10062" fmla="*/ 7011086 w 7573213"/>
                  <a:gd name="connsiteY10062" fmla="*/ 1217524 h 5227624"/>
                  <a:gd name="connsiteX10063" fmla="*/ 7012838 w 7573213"/>
                  <a:gd name="connsiteY10063" fmla="*/ 1214476 h 5227624"/>
                  <a:gd name="connsiteX10064" fmla="*/ 7016039 w 7573213"/>
                  <a:gd name="connsiteY10064" fmla="*/ 1211504 h 5227624"/>
                  <a:gd name="connsiteX10065" fmla="*/ 7019163 w 7573213"/>
                  <a:gd name="connsiteY10065" fmla="*/ 1209904 h 5227624"/>
                  <a:gd name="connsiteX10066" fmla="*/ 7023659 w 7573213"/>
                  <a:gd name="connsiteY10066" fmla="*/ 1206246 h 5227624"/>
                  <a:gd name="connsiteX10067" fmla="*/ 7025793 w 7573213"/>
                  <a:gd name="connsiteY10067" fmla="*/ 1203427 h 5227624"/>
                  <a:gd name="connsiteX10068" fmla="*/ 7027164 w 7573213"/>
                  <a:gd name="connsiteY10068" fmla="*/ 1202665 h 5227624"/>
                  <a:gd name="connsiteX10069" fmla="*/ 7032346 w 7573213"/>
                  <a:gd name="connsiteY10069" fmla="*/ 1202893 h 5227624"/>
                  <a:gd name="connsiteX10070" fmla="*/ 7036385 w 7573213"/>
                  <a:gd name="connsiteY10070" fmla="*/ 1204036 h 5227624"/>
                  <a:gd name="connsiteX10071" fmla="*/ 7040880 w 7573213"/>
                  <a:gd name="connsiteY10071" fmla="*/ 1205865 h 5227624"/>
                  <a:gd name="connsiteX10072" fmla="*/ 7040042 w 7573213"/>
                  <a:gd name="connsiteY10072" fmla="*/ 1210894 h 5227624"/>
                  <a:gd name="connsiteX10073" fmla="*/ 7045452 w 7573213"/>
                  <a:gd name="connsiteY10073" fmla="*/ 1206475 h 5227624"/>
                  <a:gd name="connsiteX10074" fmla="*/ 7050253 w 7573213"/>
                  <a:gd name="connsiteY10074" fmla="*/ 1201674 h 5227624"/>
                  <a:gd name="connsiteX10075" fmla="*/ 7052767 w 7573213"/>
                  <a:gd name="connsiteY10075" fmla="*/ 1200836 h 5227624"/>
                  <a:gd name="connsiteX10076" fmla="*/ 7056044 w 7573213"/>
                  <a:gd name="connsiteY10076" fmla="*/ 1201446 h 5227624"/>
                  <a:gd name="connsiteX10077" fmla="*/ 7061606 w 7573213"/>
                  <a:gd name="connsiteY10077" fmla="*/ 1205179 h 5227624"/>
                  <a:gd name="connsiteX10078" fmla="*/ 7065874 w 7573213"/>
                  <a:gd name="connsiteY10078" fmla="*/ 1212190 h 5227624"/>
                  <a:gd name="connsiteX10079" fmla="*/ 7068770 w 7573213"/>
                  <a:gd name="connsiteY10079" fmla="*/ 1214095 h 5227624"/>
                  <a:gd name="connsiteX10080" fmla="*/ 7072656 w 7573213"/>
                  <a:gd name="connsiteY10080" fmla="*/ 1213942 h 5227624"/>
                  <a:gd name="connsiteX10081" fmla="*/ 7075170 w 7573213"/>
                  <a:gd name="connsiteY10081" fmla="*/ 1212952 h 5227624"/>
                  <a:gd name="connsiteX10082" fmla="*/ 7077304 w 7573213"/>
                  <a:gd name="connsiteY10082" fmla="*/ 1208075 h 5227624"/>
                  <a:gd name="connsiteX10083" fmla="*/ 7077685 w 7573213"/>
                  <a:gd name="connsiteY10083" fmla="*/ 1199312 h 5227624"/>
                  <a:gd name="connsiteX10084" fmla="*/ 7081876 w 7573213"/>
                  <a:gd name="connsiteY10084" fmla="*/ 1197864 h 5227624"/>
                  <a:gd name="connsiteX10085" fmla="*/ 7085457 w 7573213"/>
                  <a:gd name="connsiteY10085" fmla="*/ 1197254 h 5227624"/>
                  <a:gd name="connsiteX10086" fmla="*/ 7090563 w 7573213"/>
                  <a:gd name="connsiteY10086" fmla="*/ 1193216 h 5227624"/>
                  <a:gd name="connsiteX10087" fmla="*/ 7097040 w 7573213"/>
                  <a:gd name="connsiteY10087" fmla="*/ 1191463 h 5227624"/>
                  <a:gd name="connsiteX10088" fmla="*/ 7110984 w 7573213"/>
                  <a:gd name="connsiteY10088" fmla="*/ 1184453 h 5227624"/>
                  <a:gd name="connsiteX10089" fmla="*/ 7120205 w 7573213"/>
                  <a:gd name="connsiteY10089" fmla="*/ 1177366 h 5227624"/>
                  <a:gd name="connsiteX10090" fmla="*/ 7126834 w 7573213"/>
                  <a:gd name="connsiteY10090" fmla="*/ 1177061 h 5227624"/>
                  <a:gd name="connsiteX10091" fmla="*/ 7125157 w 7573213"/>
                  <a:gd name="connsiteY10091" fmla="*/ 1181176 h 5227624"/>
                  <a:gd name="connsiteX10092" fmla="*/ 7124548 w 7573213"/>
                  <a:gd name="connsiteY10092" fmla="*/ 1185062 h 5227624"/>
                  <a:gd name="connsiteX10093" fmla="*/ 7122110 w 7573213"/>
                  <a:gd name="connsiteY10093" fmla="*/ 1194740 h 5227624"/>
                  <a:gd name="connsiteX10094" fmla="*/ 7119747 w 7573213"/>
                  <a:gd name="connsiteY10094" fmla="*/ 1199921 h 5227624"/>
                  <a:gd name="connsiteX10095" fmla="*/ 7118451 w 7573213"/>
                  <a:gd name="connsiteY10095" fmla="*/ 1206170 h 5227624"/>
                  <a:gd name="connsiteX10096" fmla="*/ 7118985 w 7573213"/>
                  <a:gd name="connsiteY10096" fmla="*/ 1209446 h 5227624"/>
                  <a:gd name="connsiteX10097" fmla="*/ 7120433 w 7573213"/>
                  <a:gd name="connsiteY10097" fmla="*/ 1213637 h 5227624"/>
                  <a:gd name="connsiteX10098" fmla="*/ 7123786 w 7573213"/>
                  <a:gd name="connsiteY10098" fmla="*/ 1213256 h 5227624"/>
                  <a:gd name="connsiteX10099" fmla="*/ 7126071 w 7573213"/>
                  <a:gd name="connsiteY10099" fmla="*/ 1212342 h 5227624"/>
                  <a:gd name="connsiteX10100" fmla="*/ 7130720 w 7573213"/>
                  <a:gd name="connsiteY10100" fmla="*/ 1208075 h 5227624"/>
                  <a:gd name="connsiteX10101" fmla="*/ 7150532 w 7573213"/>
                  <a:gd name="connsiteY10101" fmla="*/ 1187349 h 5227624"/>
                  <a:gd name="connsiteX10102" fmla="*/ 7160743 w 7573213"/>
                  <a:gd name="connsiteY10102" fmla="*/ 1181634 h 5227624"/>
                  <a:gd name="connsiteX10103" fmla="*/ 7176212 w 7573213"/>
                  <a:gd name="connsiteY10103" fmla="*/ 1177976 h 5227624"/>
                  <a:gd name="connsiteX10104" fmla="*/ 7180860 w 7573213"/>
                  <a:gd name="connsiteY10104" fmla="*/ 1175690 h 5227624"/>
                  <a:gd name="connsiteX10105" fmla="*/ 7196023 w 7573213"/>
                  <a:gd name="connsiteY10105" fmla="*/ 1171956 h 5227624"/>
                  <a:gd name="connsiteX10106" fmla="*/ 7208673 w 7573213"/>
                  <a:gd name="connsiteY10106" fmla="*/ 1170889 h 5227624"/>
                  <a:gd name="connsiteX10107" fmla="*/ 7216673 w 7573213"/>
                  <a:gd name="connsiteY10107" fmla="*/ 1172566 h 5227624"/>
                  <a:gd name="connsiteX10108" fmla="*/ 7221246 w 7573213"/>
                  <a:gd name="connsiteY10108" fmla="*/ 1172566 h 5227624"/>
                  <a:gd name="connsiteX10109" fmla="*/ 7238238 w 7573213"/>
                  <a:gd name="connsiteY10109" fmla="*/ 1170661 h 5227624"/>
                  <a:gd name="connsiteX10110" fmla="*/ 7240143 w 7573213"/>
                  <a:gd name="connsiteY10110" fmla="*/ 1172947 h 5227624"/>
                  <a:gd name="connsiteX10111" fmla="*/ 7253402 w 7573213"/>
                  <a:gd name="connsiteY10111" fmla="*/ 1179805 h 5227624"/>
                  <a:gd name="connsiteX10112" fmla="*/ 7261098 w 7573213"/>
                  <a:gd name="connsiteY10112" fmla="*/ 1189787 h 5227624"/>
                  <a:gd name="connsiteX10113" fmla="*/ 7262546 w 7573213"/>
                  <a:gd name="connsiteY10113" fmla="*/ 1190625 h 5227624"/>
                  <a:gd name="connsiteX10114" fmla="*/ 7263842 w 7573213"/>
                  <a:gd name="connsiteY10114" fmla="*/ 1192454 h 5227624"/>
                  <a:gd name="connsiteX10115" fmla="*/ 7264222 w 7573213"/>
                  <a:gd name="connsiteY10115" fmla="*/ 1196492 h 5227624"/>
                  <a:gd name="connsiteX10116" fmla="*/ 7265441 w 7573213"/>
                  <a:gd name="connsiteY10116" fmla="*/ 1199007 h 5227624"/>
                  <a:gd name="connsiteX10117" fmla="*/ 7267575 w 7573213"/>
                  <a:gd name="connsiteY10117" fmla="*/ 1201141 h 5227624"/>
                  <a:gd name="connsiteX10118" fmla="*/ 7274205 w 7573213"/>
                  <a:gd name="connsiteY10118" fmla="*/ 1205789 h 5227624"/>
                  <a:gd name="connsiteX10119" fmla="*/ 7281825 w 7573213"/>
                  <a:gd name="connsiteY10119" fmla="*/ 1207008 h 5227624"/>
                  <a:gd name="connsiteX10120" fmla="*/ 7283577 w 7573213"/>
                  <a:gd name="connsiteY10120" fmla="*/ 1204417 h 5227624"/>
                  <a:gd name="connsiteX10121" fmla="*/ 7284644 w 7573213"/>
                  <a:gd name="connsiteY10121" fmla="*/ 1202284 h 5227624"/>
                  <a:gd name="connsiteX10122" fmla="*/ 7288073 w 7573213"/>
                  <a:gd name="connsiteY10122" fmla="*/ 1190092 h 5227624"/>
                  <a:gd name="connsiteX10123" fmla="*/ 7291045 w 7573213"/>
                  <a:gd name="connsiteY10123" fmla="*/ 1185291 h 5227624"/>
                  <a:gd name="connsiteX10124" fmla="*/ 7291045 w 7573213"/>
                  <a:gd name="connsiteY10124" fmla="*/ 1182395 h 5227624"/>
                  <a:gd name="connsiteX10125" fmla="*/ 7291806 w 7573213"/>
                  <a:gd name="connsiteY10125" fmla="*/ 1179957 h 5227624"/>
                  <a:gd name="connsiteX10126" fmla="*/ 7299198 w 7573213"/>
                  <a:gd name="connsiteY10126" fmla="*/ 1176452 h 5227624"/>
                  <a:gd name="connsiteX10127" fmla="*/ 7304990 w 7573213"/>
                  <a:gd name="connsiteY10127" fmla="*/ 1174852 h 5227624"/>
                  <a:gd name="connsiteX10128" fmla="*/ 7325945 w 7573213"/>
                  <a:gd name="connsiteY10128" fmla="*/ 1163117 h 5227624"/>
                  <a:gd name="connsiteX10129" fmla="*/ 7335241 w 7573213"/>
                  <a:gd name="connsiteY10129" fmla="*/ 1156335 h 5227624"/>
                  <a:gd name="connsiteX10130" fmla="*/ 7339127 w 7573213"/>
                  <a:gd name="connsiteY10130" fmla="*/ 1156640 h 5227624"/>
                  <a:gd name="connsiteX10131" fmla="*/ 7342556 w 7573213"/>
                  <a:gd name="connsiteY10131" fmla="*/ 1155116 h 5227624"/>
                  <a:gd name="connsiteX10132" fmla="*/ 7345604 w 7573213"/>
                  <a:gd name="connsiteY10132" fmla="*/ 1152982 h 5227624"/>
                  <a:gd name="connsiteX10133" fmla="*/ 7348347 w 7573213"/>
                  <a:gd name="connsiteY10133" fmla="*/ 1152068 h 5227624"/>
                  <a:gd name="connsiteX10134" fmla="*/ 7353986 w 7573213"/>
                  <a:gd name="connsiteY10134" fmla="*/ 1147344 h 5227624"/>
                  <a:gd name="connsiteX10135" fmla="*/ 7360997 w 7573213"/>
                  <a:gd name="connsiteY10135" fmla="*/ 1143610 h 5227624"/>
                  <a:gd name="connsiteX10136" fmla="*/ 7359777 w 7573213"/>
                  <a:gd name="connsiteY10136" fmla="*/ 1140409 h 5227624"/>
                  <a:gd name="connsiteX10137" fmla="*/ 7361073 w 7573213"/>
                  <a:gd name="connsiteY10137" fmla="*/ 1137437 h 5227624"/>
                  <a:gd name="connsiteX10138" fmla="*/ 7364959 w 7573213"/>
                  <a:gd name="connsiteY10138" fmla="*/ 1136371 h 5227624"/>
                  <a:gd name="connsiteX10139" fmla="*/ 7368388 w 7573213"/>
                  <a:gd name="connsiteY10139" fmla="*/ 1136066 h 5227624"/>
                  <a:gd name="connsiteX10140" fmla="*/ 7372731 w 7573213"/>
                  <a:gd name="connsiteY10140" fmla="*/ 1132637 h 5227624"/>
                  <a:gd name="connsiteX10141" fmla="*/ 7372427 w 7573213"/>
                  <a:gd name="connsiteY10141" fmla="*/ 1129970 h 5227624"/>
                  <a:gd name="connsiteX10142" fmla="*/ 7374026 w 7573213"/>
                  <a:gd name="connsiteY10142" fmla="*/ 1128827 h 5227624"/>
                  <a:gd name="connsiteX10143" fmla="*/ 7376313 w 7573213"/>
                  <a:gd name="connsiteY10143" fmla="*/ 1129055 h 5227624"/>
                  <a:gd name="connsiteX10144" fmla="*/ 7379361 w 7573213"/>
                  <a:gd name="connsiteY10144" fmla="*/ 1130046 h 5227624"/>
                  <a:gd name="connsiteX10145" fmla="*/ 7380961 w 7573213"/>
                  <a:gd name="connsiteY10145" fmla="*/ 1128979 h 5227624"/>
                  <a:gd name="connsiteX10146" fmla="*/ 7378142 w 7573213"/>
                  <a:gd name="connsiteY10146" fmla="*/ 1125245 h 5227624"/>
                  <a:gd name="connsiteX10147" fmla="*/ 7376998 w 7573213"/>
                  <a:gd name="connsiteY10147" fmla="*/ 1121740 h 5227624"/>
                  <a:gd name="connsiteX10148" fmla="*/ 7378903 w 7573213"/>
                  <a:gd name="connsiteY10148" fmla="*/ 1119759 h 5227624"/>
                  <a:gd name="connsiteX10149" fmla="*/ 7386600 w 7573213"/>
                  <a:gd name="connsiteY10149" fmla="*/ 1123493 h 5227624"/>
                  <a:gd name="connsiteX10150" fmla="*/ 7389572 w 7573213"/>
                  <a:gd name="connsiteY10150" fmla="*/ 1123417 h 5227624"/>
                  <a:gd name="connsiteX10151" fmla="*/ 7399630 w 7573213"/>
                  <a:gd name="connsiteY10151" fmla="*/ 1114577 h 5227624"/>
                  <a:gd name="connsiteX10152" fmla="*/ 7408622 w 7573213"/>
                  <a:gd name="connsiteY10152" fmla="*/ 1105205 h 5227624"/>
                  <a:gd name="connsiteX10153" fmla="*/ 7416394 w 7573213"/>
                  <a:gd name="connsiteY10153" fmla="*/ 1107415 h 5227624"/>
                  <a:gd name="connsiteX10154" fmla="*/ 7428662 w 7573213"/>
                  <a:gd name="connsiteY10154" fmla="*/ 1100557 h 5227624"/>
                  <a:gd name="connsiteX10155" fmla="*/ 7434301 w 7573213"/>
                  <a:gd name="connsiteY10155" fmla="*/ 1099261 h 5227624"/>
                  <a:gd name="connsiteX10156" fmla="*/ 7443216 w 7573213"/>
                  <a:gd name="connsiteY10156" fmla="*/ 1098880 h 5227624"/>
                  <a:gd name="connsiteX10157" fmla="*/ 7446874 w 7573213"/>
                  <a:gd name="connsiteY10157" fmla="*/ 1096289 h 5227624"/>
                  <a:gd name="connsiteX10158" fmla="*/ 7450988 w 7573213"/>
                  <a:gd name="connsiteY10158" fmla="*/ 1091565 h 5227624"/>
                  <a:gd name="connsiteX10159" fmla="*/ 7454189 w 7573213"/>
                  <a:gd name="connsiteY10159" fmla="*/ 1092099 h 5227624"/>
                  <a:gd name="connsiteX10160" fmla="*/ 7469429 w 7573213"/>
                  <a:gd name="connsiteY10160" fmla="*/ 1086384 h 5227624"/>
                  <a:gd name="connsiteX10161" fmla="*/ 7472401 w 7573213"/>
                  <a:gd name="connsiteY10161" fmla="*/ 1082421 h 5227624"/>
                  <a:gd name="connsiteX10162" fmla="*/ 7476211 w 7573213"/>
                  <a:gd name="connsiteY10162" fmla="*/ 1081278 h 5227624"/>
                  <a:gd name="connsiteX10163" fmla="*/ 7479107 w 7573213"/>
                  <a:gd name="connsiteY10163" fmla="*/ 1080897 h 5227624"/>
                  <a:gd name="connsiteX10164" fmla="*/ 7485812 w 7573213"/>
                  <a:gd name="connsiteY10164" fmla="*/ 1077544 h 5227624"/>
                  <a:gd name="connsiteX10165" fmla="*/ 7513473 w 7573213"/>
                  <a:gd name="connsiteY10165" fmla="*/ 1067943 h 5227624"/>
                  <a:gd name="connsiteX10166" fmla="*/ 7517663 w 7573213"/>
                  <a:gd name="connsiteY10166" fmla="*/ 1064057 h 5227624"/>
                  <a:gd name="connsiteX10167" fmla="*/ 7527951 w 7573213"/>
                  <a:gd name="connsiteY10167" fmla="*/ 1058418 h 5227624"/>
                  <a:gd name="connsiteX10168" fmla="*/ 7535875 w 7573213"/>
                  <a:gd name="connsiteY10168" fmla="*/ 1056589 h 5227624"/>
                  <a:gd name="connsiteX10169" fmla="*/ 7545629 w 7573213"/>
                  <a:gd name="connsiteY10169" fmla="*/ 1055065 h 5227624"/>
                  <a:gd name="connsiteX10170" fmla="*/ 7546848 w 7573213"/>
                  <a:gd name="connsiteY10170" fmla="*/ 1053236 h 5227624"/>
                  <a:gd name="connsiteX10171" fmla="*/ 7539838 w 7573213"/>
                  <a:gd name="connsiteY10171" fmla="*/ 1051179 h 5227624"/>
                  <a:gd name="connsiteX10172" fmla="*/ 7538162 w 7573213"/>
                  <a:gd name="connsiteY10172" fmla="*/ 1049198 h 5227624"/>
                  <a:gd name="connsiteX10173" fmla="*/ 7538085 w 7573213"/>
                  <a:gd name="connsiteY10173" fmla="*/ 1047140 h 5227624"/>
                  <a:gd name="connsiteX10174" fmla="*/ 7539152 w 7573213"/>
                  <a:gd name="connsiteY10174" fmla="*/ 1045388 h 5227624"/>
                  <a:gd name="connsiteX10175" fmla="*/ 7540447 w 7573213"/>
                  <a:gd name="connsiteY10175" fmla="*/ 1042111 h 5227624"/>
                  <a:gd name="connsiteX10176" fmla="*/ 7543038 w 7573213"/>
                  <a:gd name="connsiteY10176" fmla="*/ 1041425 h 5227624"/>
                  <a:gd name="connsiteX10177" fmla="*/ 7546238 w 7573213"/>
                  <a:gd name="connsiteY10177" fmla="*/ 1043788 h 5227624"/>
                  <a:gd name="connsiteX10178" fmla="*/ 7549592 w 7573213"/>
                  <a:gd name="connsiteY10178" fmla="*/ 1043711 h 5227624"/>
                  <a:gd name="connsiteX10179" fmla="*/ 7551039 w 7573213"/>
                  <a:gd name="connsiteY10179" fmla="*/ 1041730 h 5227624"/>
                  <a:gd name="connsiteX10180" fmla="*/ 7552640 w 7573213"/>
                  <a:gd name="connsiteY10180" fmla="*/ 1041883 h 5227624"/>
                  <a:gd name="connsiteX10181" fmla="*/ 7553478 w 7573213"/>
                  <a:gd name="connsiteY10181" fmla="*/ 1044550 h 5227624"/>
                  <a:gd name="connsiteX10182" fmla="*/ 7551801 w 7573213"/>
                  <a:gd name="connsiteY10182" fmla="*/ 1047674 h 5227624"/>
                  <a:gd name="connsiteX10183" fmla="*/ 7550963 w 7573213"/>
                  <a:gd name="connsiteY10183" fmla="*/ 1050112 h 5227624"/>
                  <a:gd name="connsiteX10184" fmla="*/ 7550811 w 7573213"/>
                  <a:gd name="connsiteY10184" fmla="*/ 1052779 h 5227624"/>
                  <a:gd name="connsiteX10185" fmla="*/ 7553096 w 7573213"/>
                  <a:gd name="connsiteY10185" fmla="*/ 1053465 h 5227624"/>
                  <a:gd name="connsiteX10186" fmla="*/ 7565212 w 7573213"/>
                  <a:gd name="connsiteY10186" fmla="*/ 1053770 h 5227624"/>
                  <a:gd name="connsiteX10187" fmla="*/ 7573213 w 7573213"/>
                  <a:gd name="connsiteY10187" fmla="*/ 1054989 h 5227624"/>
                  <a:gd name="connsiteX10188" fmla="*/ 7573213 w 7573213"/>
                  <a:gd name="connsiteY10188" fmla="*/ 952805 h 5227624"/>
                  <a:gd name="connsiteX10189" fmla="*/ 7566126 w 7573213"/>
                  <a:gd name="connsiteY10189" fmla="*/ 949300 h 5227624"/>
                  <a:gd name="connsiteX10190" fmla="*/ 7556297 w 7573213"/>
                  <a:gd name="connsiteY10190" fmla="*/ 940689 h 5227624"/>
                  <a:gd name="connsiteX10191" fmla="*/ 7555383 w 7573213"/>
                  <a:gd name="connsiteY10191" fmla="*/ 932764 h 5227624"/>
                  <a:gd name="connsiteX10192" fmla="*/ 7557592 w 7573213"/>
                  <a:gd name="connsiteY10192" fmla="*/ 922553 h 5227624"/>
                  <a:gd name="connsiteX10193" fmla="*/ 7556068 w 7573213"/>
                  <a:gd name="connsiteY10193" fmla="*/ 920953 h 5227624"/>
                  <a:gd name="connsiteX10194" fmla="*/ 7554545 w 7573213"/>
                  <a:gd name="connsiteY10194" fmla="*/ 920267 h 5227624"/>
                  <a:gd name="connsiteX10195" fmla="*/ 7541438 w 7573213"/>
                  <a:gd name="connsiteY10195" fmla="*/ 923696 h 5227624"/>
                  <a:gd name="connsiteX10196" fmla="*/ 7533437 w 7573213"/>
                  <a:gd name="connsiteY10196" fmla="*/ 928954 h 5227624"/>
                  <a:gd name="connsiteX10197" fmla="*/ 7529093 w 7573213"/>
                  <a:gd name="connsiteY10197" fmla="*/ 929564 h 5227624"/>
                  <a:gd name="connsiteX10198" fmla="*/ 7520406 w 7573213"/>
                  <a:gd name="connsiteY10198" fmla="*/ 925982 h 5227624"/>
                  <a:gd name="connsiteX10199" fmla="*/ 7506233 w 7573213"/>
                  <a:gd name="connsiteY10199" fmla="*/ 932002 h 5227624"/>
                  <a:gd name="connsiteX10200" fmla="*/ 7509281 w 7573213"/>
                  <a:gd name="connsiteY10200" fmla="*/ 928497 h 5227624"/>
                  <a:gd name="connsiteX10201" fmla="*/ 7511796 w 7573213"/>
                  <a:gd name="connsiteY10201" fmla="*/ 927125 h 5227624"/>
                  <a:gd name="connsiteX10202" fmla="*/ 7514387 w 7573213"/>
                  <a:gd name="connsiteY10202" fmla="*/ 924535 h 5227624"/>
                  <a:gd name="connsiteX10203" fmla="*/ 7512406 w 7573213"/>
                  <a:gd name="connsiteY10203" fmla="*/ 919658 h 5227624"/>
                  <a:gd name="connsiteX10204" fmla="*/ 7510348 w 7573213"/>
                  <a:gd name="connsiteY10204" fmla="*/ 916000 h 5227624"/>
                  <a:gd name="connsiteX10205" fmla="*/ 7507300 w 7573213"/>
                  <a:gd name="connsiteY10205" fmla="*/ 913409 h 5227624"/>
                  <a:gd name="connsiteX10206" fmla="*/ 7502957 w 7573213"/>
                  <a:gd name="connsiteY10206" fmla="*/ 912190 h 5227624"/>
                  <a:gd name="connsiteX10207" fmla="*/ 7498690 w 7573213"/>
                  <a:gd name="connsiteY10207" fmla="*/ 914629 h 5227624"/>
                  <a:gd name="connsiteX10208" fmla="*/ 7495261 w 7573213"/>
                  <a:gd name="connsiteY10208" fmla="*/ 917067 h 5227624"/>
                  <a:gd name="connsiteX10209" fmla="*/ 7488250 w 7573213"/>
                  <a:gd name="connsiteY10209" fmla="*/ 919734 h 5227624"/>
                  <a:gd name="connsiteX10210" fmla="*/ 7474839 w 7573213"/>
                  <a:gd name="connsiteY10210" fmla="*/ 922020 h 5227624"/>
                  <a:gd name="connsiteX10211" fmla="*/ 7465772 w 7573213"/>
                  <a:gd name="connsiteY10211" fmla="*/ 922020 h 5227624"/>
                  <a:gd name="connsiteX10212" fmla="*/ 7450303 w 7573213"/>
                  <a:gd name="connsiteY10212" fmla="*/ 926059 h 5227624"/>
                  <a:gd name="connsiteX10213" fmla="*/ 7444511 w 7573213"/>
                  <a:gd name="connsiteY10213" fmla="*/ 925906 h 5227624"/>
                  <a:gd name="connsiteX10214" fmla="*/ 7465772 w 7573213"/>
                  <a:gd name="connsiteY10214" fmla="*/ 920115 h 5227624"/>
                  <a:gd name="connsiteX10215" fmla="*/ 7477354 w 7573213"/>
                  <a:gd name="connsiteY10215" fmla="*/ 919658 h 5227624"/>
                  <a:gd name="connsiteX10216" fmla="*/ 7492289 w 7573213"/>
                  <a:gd name="connsiteY10216" fmla="*/ 915924 h 5227624"/>
                  <a:gd name="connsiteX10217" fmla="*/ 7503110 w 7573213"/>
                  <a:gd name="connsiteY10217" fmla="*/ 908685 h 5227624"/>
                  <a:gd name="connsiteX10218" fmla="*/ 7517435 w 7573213"/>
                  <a:gd name="connsiteY10218" fmla="*/ 915238 h 5227624"/>
                  <a:gd name="connsiteX10219" fmla="*/ 7522311 w 7573213"/>
                  <a:gd name="connsiteY10219" fmla="*/ 916229 h 5227624"/>
                  <a:gd name="connsiteX10220" fmla="*/ 7532980 w 7573213"/>
                  <a:gd name="connsiteY10220" fmla="*/ 915619 h 5227624"/>
                  <a:gd name="connsiteX10221" fmla="*/ 7542200 w 7573213"/>
                  <a:gd name="connsiteY10221" fmla="*/ 919505 h 5227624"/>
                  <a:gd name="connsiteX10222" fmla="*/ 7545248 w 7573213"/>
                  <a:gd name="connsiteY10222" fmla="*/ 918362 h 5227624"/>
                  <a:gd name="connsiteX10223" fmla="*/ 7548143 w 7573213"/>
                  <a:gd name="connsiteY10223" fmla="*/ 914857 h 5227624"/>
                  <a:gd name="connsiteX10224" fmla="*/ 7544333 w 7573213"/>
                  <a:gd name="connsiteY10224" fmla="*/ 909523 h 5227624"/>
                  <a:gd name="connsiteX10225" fmla="*/ 7540981 w 7573213"/>
                  <a:gd name="connsiteY10225" fmla="*/ 906247 h 5227624"/>
                  <a:gd name="connsiteX10226" fmla="*/ 7537171 w 7573213"/>
                  <a:gd name="connsiteY10226" fmla="*/ 905256 h 5227624"/>
                  <a:gd name="connsiteX10227" fmla="*/ 7525817 w 7573213"/>
                  <a:gd name="connsiteY10227" fmla="*/ 905789 h 5227624"/>
                  <a:gd name="connsiteX10228" fmla="*/ 7518273 w 7573213"/>
                  <a:gd name="connsiteY10228" fmla="*/ 904646 h 5227624"/>
                  <a:gd name="connsiteX10229" fmla="*/ 7514006 w 7573213"/>
                  <a:gd name="connsiteY10229" fmla="*/ 903275 h 5227624"/>
                  <a:gd name="connsiteX10230" fmla="*/ 7516749 w 7573213"/>
                  <a:gd name="connsiteY10230" fmla="*/ 901751 h 5227624"/>
                  <a:gd name="connsiteX10231" fmla="*/ 2799969 w 7573213"/>
                  <a:gd name="connsiteY10231" fmla="*/ 2174443 h 5227624"/>
                  <a:gd name="connsiteX10232" fmla="*/ 2798979 w 7573213"/>
                  <a:gd name="connsiteY10232" fmla="*/ 2175282 h 5227624"/>
                  <a:gd name="connsiteX10233" fmla="*/ 2797912 w 7573213"/>
                  <a:gd name="connsiteY10233" fmla="*/ 2175967 h 5227624"/>
                  <a:gd name="connsiteX10234" fmla="*/ 2793644 w 7573213"/>
                  <a:gd name="connsiteY10234" fmla="*/ 2177187 h 5227624"/>
                  <a:gd name="connsiteX10235" fmla="*/ 2786939 w 7573213"/>
                  <a:gd name="connsiteY10235" fmla="*/ 2175358 h 5227624"/>
                  <a:gd name="connsiteX10236" fmla="*/ 2784881 w 7573213"/>
                  <a:gd name="connsiteY10236" fmla="*/ 2177034 h 5227624"/>
                  <a:gd name="connsiteX10237" fmla="*/ 2785491 w 7573213"/>
                  <a:gd name="connsiteY10237" fmla="*/ 2180234 h 5227624"/>
                  <a:gd name="connsiteX10238" fmla="*/ 2787091 w 7573213"/>
                  <a:gd name="connsiteY10238" fmla="*/ 2183511 h 5227624"/>
                  <a:gd name="connsiteX10239" fmla="*/ 2785186 w 7573213"/>
                  <a:gd name="connsiteY10239" fmla="*/ 2183664 h 5227624"/>
                  <a:gd name="connsiteX10240" fmla="*/ 2783433 w 7573213"/>
                  <a:gd name="connsiteY10240" fmla="*/ 2183511 h 5227624"/>
                  <a:gd name="connsiteX10241" fmla="*/ 2779929 w 7573213"/>
                  <a:gd name="connsiteY10241" fmla="*/ 2182292 h 5227624"/>
                  <a:gd name="connsiteX10242" fmla="*/ 2775890 w 7573213"/>
                  <a:gd name="connsiteY10242" fmla="*/ 2182902 h 5227624"/>
                  <a:gd name="connsiteX10243" fmla="*/ 2767432 w 7573213"/>
                  <a:gd name="connsiteY10243" fmla="*/ 2185492 h 5227624"/>
                  <a:gd name="connsiteX10244" fmla="*/ 2763317 w 7573213"/>
                  <a:gd name="connsiteY10244" fmla="*/ 2184730 h 5227624"/>
                  <a:gd name="connsiteX10245" fmla="*/ 2760573 w 7573213"/>
                  <a:gd name="connsiteY10245" fmla="*/ 2181073 h 5227624"/>
                  <a:gd name="connsiteX10246" fmla="*/ 2757602 w 7573213"/>
                  <a:gd name="connsiteY10246" fmla="*/ 2177796 h 5227624"/>
                  <a:gd name="connsiteX10247" fmla="*/ 2753868 w 7573213"/>
                  <a:gd name="connsiteY10247" fmla="*/ 2177187 h 5227624"/>
                  <a:gd name="connsiteX10248" fmla="*/ 2750134 w 7573213"/>
                  <a:gd name="connsiteY10248" fmla="*/ 2178939 h 5227624"/>
                  <a:gd name="connsiteX10249" fmla="*/ 2746629 w 7573213"/>
                  <a:gd name="connsiteY10249" fmla="*/ 2179396 h 5227624"/>
                  <a:gd name="connsiteX10250" fmla="*/ 2741143 w 7573213"/>
                  <a:gd name="connsiteY10250" fmla="*/ 2178177 h 5227624"/>
                  <a:gd name="connsiteX10251" fmla="*/ 2739314 w 7573213"/>
                  <a:gd name="connsiteY10251" fmla="*/ 2177491 h 5227624"/>
                  <a:gd name="connsiteX10252" fmla="*/ 2736037 w 7573213"/>
                  <a:gd name="connsiteY10252" fmla="*/ 2174596 h 5227624"/>
                  <a:gd name="connsiteX10253" fmla="*/ 2733599 w 7573213"/>
                  <a:gd name="connsiteY10253" fmla="*/ 2171319 h 5227624"/>
                  <a:gd name="connsiteX10254" fmla="*/ 2731541 w 7573213"/>
                  <a:gd name="connsiteY10254" fmla="*/ 2167738 h 5227624"/>
                  <a:gd name="connsiteX10255" fmla="*/ 2729408 w 7573213"/>
                  <a:gd name="connsiteY10255" fmla="*/ 2175739 h 5227624"/>
                  <a:gd name="connsiteX10256" fmla="*/ 2727884 w 7573213"/>
                  <a:gd name="connsiteY10256" fmla="*/ 2183816 h 5227624"/>
                  <a:gd name="connsiteX10257" fmla="*/ 2725369 w 7573213"/>
                  <a:gd name="connsiteY10257" fmla="*/ 2190141 h 5227624"/>
                  <a:gd name="connsiteX10258" fmla="*/ 2723388 w 7573213"/>
                  <a:gd name="connsiteY10258" fmla="*/ 2196922 h 5227624"/>
                  <a:gd name="connsiteX10259" fmla="*/ 2723769 w 7573213"/>
                  <a:gd name="connsiteY10259" fmla="*/ 2204999 h 5227624"/>
                  <a:gd name="connsiteX10260" fmla="*/ 2726131 w 7573213"/>
                  <a:gd name="connsiteY10260" fmla="*/ 2212543 h 5227624"/>
                  <a:gd name="connsiteX10261" fmla="*/ 2729789 w 7573213"/>
                  <a:gd name="connsiteY10261" fmla="*/ 2218944 h 5227624"/>
                  <a:gd name="connsiteX10262" fmla="*/ 2732379 w 7573213"/>
                  <a:gd name="connsiteY10262" fmla="*/ 2222526 h 5227624"/>
                  <a:gd name="connsiteX10263" fmla="*/ 2735123 w 7573213"/>
                  <a:gd name="connsiteY10263" fmla="*/ 2225192 h 5227624"/>
                  <a:gd name="connsiteX10264" fmla="*/ 2731846 w 7573213"/>
                  <a:gd name="connsiteY10264" fmla="*/ 2219706 h 5227624"/>
                  <a:gd name="connsiteX10265" fmla="*/ 2733218 w 7573213"/>
                  <a:gd name="connsiteY10265" fmla="*/ 2215515 h 5227624"/>
                  <a:gd name="connsiteX10266" fmla="*/ 2739085 w 7573213"/>
                  <a:gd name="connsiteY10266" fmla="*/ 2215896 h 5227624"/>
                  <a:gd name="connsiteX10267" fmla="*/ 2744876 w 7573213"/>
                  <a:gd name="connsiteY10267" fmla="*/ 2216887 h 5227624"/>
                  <a:gd name="connsiteX10268" fmla="*/ 2749296 w 7573213"/>
                  <a:gd name="connsiteY10268" fmla="*/ 2216734 h 5227624"/>
                  <a:gd name="connsiteX10269" fmla="*/ 2751277 w 7573213"/>
                  <a:gd name="connsiteY10269" fmla="*/ 2217649 h 5227624"/>
                  <a:gd name="connsiteX10270" fmla="*/ 2752649 w 7573213"/>
                  <a:gd name="connsiteY10270" fmla="*/ 2219097 h 5227624"/>
                  <a:gd name="connsiteX10271" fmla="*/ 2751429 w 7573213"/>
                  <a:gd name="connsiteY10271" fmla="*/ 2222602 h 5227624"/>
                  <a:gd name="connsiteX10272" fmla="*/ 2751125 w 7573213"/>
                  <a:gd name="connsiteY10272" fmla="*/ 2226336 h 5227624"/>
                  <a:gd name="connsiteX10273" fmla="*/ 2752039 w 7573213"/>
                  <a:gd name="connsiteY10273" fmla="*/ 2229917 h 5227624"/>
                  <a:gd name="connsiteX10274" fmla="*/ 2754401 w 7573213"/>
                  <a:gd name="connsiteY10274" fmla="*/ 2231136 h 5227624"/>
                  <a:gd name="connsiteX10275" fmla="*/ 2756306 w 7573213"/>
                  <a:gd name="connsiteY10275" fmla="*/ 2232660 h 5227624"/>
                  <a:gd name="connsiteX10276" fmla="*/ 2757069 w 7573213"/>
                  <a:gd name="connsiteY10276" fmla="*/ 2235403 h 5227624"/>
                  <a:gd name="connsiteX10277" fmla="*/ 2752953 w 7573213"/>
                  <a:gd name="connsiteY10277" fmla="*/ 2236013 h 5227624"/>
                  <a:gd name="connsiteX10278" fmla="*/ 2748839 w 7573213"/>
                  <a:gd name="connsiteY10278" fmla="*/ 2235937 h 5227624"/>
                  <a:gd name="connsiteX10279" fmla="*/ 2745486 w 7573213"/>
                  <a:gd name="connsiteY10279" fmla="*/ 2234946 h 5227624"/>
                  <a:gd name="connsiteX10280" fmla="*/ 2742819 w 7573213"/>
                  <a:gd name="connsiteY10280" fmla="*/ 2232660 h 5227624"/>
                  <a:gd name="connsiteX10281" fmla="*/ 2738552 w 7573213"/>
                  <a:gd name="connsiteY10281" fmla="*/ 2240585 h 5227624"/>
                  <a:gd name="connsiteX10282" fmla="*/ 2738552 w 7573213"/>
                  <a:gd name="connsiteY10282" fmla="*/ 2244471 h 5227624"/>
                  <a:gd name="connsiteX10283" fmla="*/ 2739771 w 7573213"/>
                  <a:gd name="connsiteY10283" fmla="*/ 2248129 h 5227624"/>
                  <a:gd name="connsiteX10284" fmla="*/ 2741600 w 7573213"/>
                  <a:gd name="connsiteY10284" fmla="*/ 2245767 h 5227624"/>
                  <a:gd name="connsiteX10285" fmla="*/ 2744038 w 7573213"/>
                  <a:gd name="connsiteY10285" fmla="*/ 2244624 h 5227624"/>
                  <a:gd name="connsiteX10286" fmla="*/ 2746781 w 7573213"/>
                  <a:gd name="connsiteY10286" fmla="*/ 2244700 h 5227624"/>
                  <a:gd name="connsiteX10287" fmla="*/ 2752115 w 7573213"/>
                  <a:gd name="connsiteY10287" fmla="*/ 2246300 h 5227624"/>
                  <a:gd name="connsiteX10288" fmla="*/ 2754554 w 7573213"/>
                  <a:gd name="connsiteY10288" fmla="*/ 2247748 h 5227624"/>
                  <a:gd name="connsiteX10289" fmla="*/ 2757678 w 7573213"/>
                  <a:gd name="connsiteY10289" fmla="*/ 2250339 h 5227624"/>
                  <a:gd name="connsiteX10290" fmla="*/ 2761031 w 7573213"/>
                  <a:gd name="connsiteY10290" fmla="*/ 2250643 h 5227624"/>
                  <a:gd name="connsiteX10291" fmla="*/ 2761259 w 7573213"/>
                  <a:gd name="connsiteY10291" fmla="*/ 2253158 h 5227624"/>
                  <a:gd name="connsiteX10292" fmla="*/ 2761793 w 7573213"/>
                  <a:gd name="connsiteY10292" fmla="*/ 2255368 h 5227624"/>
                  <a:gd name="connsiteX10293" fmla="*/ 2765298 w 7573213"/>
                  <a:gd name="connsiteY10293" fmla="*/ 2259178 h 5227624"/>
                  <a:gd name="connsiteX10294" fmla="*/ 2767355 w 7573213"/>
                  <a:gd name="connsiteY10294" fmla="*/ 2262302 h 5227624"/>
                  <a:gd name="connsiteX10295" fmla="*/ 2768041 w 7573213"/>
                  <a:gd name="connsiteY10295" fmla="*/ 2266112 h 5227624"/>
                  <a:gd name="connsiteX10296" fmla="*/ 2767584 w 7573213"/>
                  <a:gd name="connsiteY10296" fmla="*/ 2271598 h 5227624"/>
                  <a:gd name="connsiteX10297" fmla="*/ 2766669 w 7573213"/>
                  <a:gd name="connsiteY10297" fmla="*/ 2276932 h 5227624"/>
                  <a:gd name="connsiteX10298" fmla="*/ 2766288 w 7573213"/>
                  <a:gd name="connsiteY10298" fmla="*/ 2281733 h 5227624"/>
                  <a:gd name="connsiteX10299" fmla="*/ 2766746 w 7573213"/>
                  <a:gd name="connsiteY10299" fmla="*/ 2286610 h 5227624"/>
                  <a:gd name="connsiteX10300" fmla="*/ 2766822 w 7573213"/>
                  <a:gd name="connsiteY10300" fmla="*/ 2291944 h 5227624"/>
                  <a:gd name="connsiteX10301" fmla="*/ 2765679 w 7573213"/>
                  <a:gd name="connsiteY10301" fmla="*/ 2302612 h 5227624"/>
                  <a:gd name="connsiteX10302" fmla="*/ 2765603 w 7573213"/>
                  <a:gd name="connsiteY10302" fmla="*/ 2307946 h 5227624"/>
                  <a:gd name="connsiteX10303" fmla="*/ 2766594 w 7573213"/>
                  <a:gd name="connsiteY10303" fmla="*/ 2319376 h 5227624"/>
                  <a:gd name="connsiteX10304" fmla="*/ 2768499 w 7573213"/>
                  <a:gd name="connsiteY10304" fmla="*/ 2330729 h 5227624"/>
                  <a:gd name="connsiteX10305" fmla="*/ 2769108 w 7573213"/>
                  <a:gd name="connsiteY10305" fmla="*/ 2333854 h 5227624"/>
                  <a:gd name="connsiteX10306" fmla="*/ 2770632 w 7573213"/>
                  <a:gd name="connsiteY10306" fmla="*/ 2340940 h 5227624"/>
                  <a:gd name="connsiteX10307" fmla="*/ 2773147 w 7573213"/>
                  <a:gd name="connsiteY10307" fmla="*/ 2351075 h 5227624"/>
                  <a:gd name="connsiteX10308" fmla="*/ 2773451 w 7573213"/>
                  <a:gd name="connsiteY10308" fmla="*/ 2353361 h 5227624"/>
                  <a:gd name="connsiteX10309" fmla="*/ 2773070 w 7573213"/>
                  <a:gd name="connsiteY10309" fmla="*/ 2355647 h 5227624"/>
                  <a:gd name="connsiteX10310" fmla="*/ 2771318 w 7573213"/>
                  <a:gd name="connsiteY10310" fmla="*/ 2357019 h 5227624"/>
                  <a:gd name="connsiteX10311" fmla="*/ 2768803 w 7573213"/>
                  <a:gd name="connsiteY10311" fmla="*/ 2357323 h 5227624"/>
                  <a:gd name="connsiteX10312" fmla="*/ 2763545 w 7573213"/>
                  <a:gd name="connsiteY10312" fmla="*/ 2357019 h 5227624"/>
                  <a:gd name="connsiteX10313" fmla="*/ 2760040 w 7573213"/>
                  <a:gd name="connsiteY10313" fmla="*/ 2355494 h 5227624"/>
                  <a:gd name="connsiteX10314" fmla="*/ 2765831 w 7573213"/>
                  <a:gd name="connsiteY10314" fmla="*/ 2354275 h 5227624"/>
                  <a:gd name="connsiteX10315" fmla="*/ 2769184 w 7573213"/>
                  <a:gd name="connsiteY10315" fmla="*/ 2352066 h 5227624"/>
                  <a:gd name="connsiteX10316" fmla="*/ 2763469 w 7573213"/>
                  <a:gd name="connsiteY10316" fmla="*/ 2352066 h 5227624"/>
                  <a:gd name="connsiteX10317" fmla="*/ 2748229 w 7573213"/>
                  <a:gd name="connsiteY10317" fmla="*/ 2354809 h 5227624"/>
                  <a:gd name="connsiteX10318" fmla="*/ 2702281 w 7573213"/>
                  <a:gd name="connsiteY10318" fmla="*/ 2365705 h 5227624"/>
                  <a:gd name="connsiteX10319" fmla="*/ 2685745 w 7573213"/>
                  <a:gd name="connsiteY10319" fmla="*/ 2366010 h 5227624"/>
                  <a:gd name="connsiteX10320" fmla="*/ 2660752 w 7573213"/>
                  <a:gd name="connsiteY10320" fmla="*/ 2360371 h 5227624"/>
                  <a:gd name="connsiteX10321" fmla="*/ 2653360 w 7573213"/>
                  <a:gd name="connsiteY10321" fmla="*/ 2357399 h 5227624"/>
                  <a:gd name="connsiteX10322" fmla="*/ 2638120 w 7573213"/>
                  <a:gd name="connsiteY10322" fmla="*/ 2348408 h 5227624"/>
                  <a:gd name="connsiteX10323" fmla="*/ 2630576 w 7573213"/>
                  <a:gd name="connsiteY10323" fmla="*/ 2342388 h 5227624"/>
                  <a:gd name="connsiteX10324" fmla="*/ 2625776 w 7573213"/>
                  <a:gd name="connsiteY10324" fmla="*/ 2334006 h 5227624"/>
                  <a:gd name="connsiteX10325" fmla="*/ 2624252 w 7573213"/>
                  <a:gd name="connsiteY10325" fmla="*/ 2332177 h 5227624"/>
                  <a:gd name="connsiteX10326" fmla="*/ 2622499 w 7573213"/>
                  <a:gd name="connsiteY10326" fmla="*/ 2331034 h 5227624"/>
                  <a:gd name="connsiteX10327" fmla="*/ 2616708 w 7573213"/>
                  <a:gd name="connsiteY10327" fmla="*/ 2329358 h 5227624"/>
                  <a:gd name="connsiteX10328" fmla="*/ 2606878 w 7573213"/>
                  <a:gd name="connsiteY10328" fmla="*/ 2327758 h 5227624"/>
                  <a:gd name="connsiteX10329" fmla="*/ 2596896 w 7573213"/>
                  <a:gd name="connsiteY10329" fmla="*/ 2327072 h 5227624"/>
                  <a:gd name="connsiteX10330" fmla="*/ 2593162 w 7573213"/>
                  <a:gd name="connsiteY10330" fmla="*/ 2326005 h 5227624"/>
                  <a:gd name="connsiteX10331" fmla="*/ 2585313 w 7573213"/>
                  <a:gd name="connsiteY10331" fmla="*/ 2322500 h 5227624"/>
                  <a:gd name="connsiteX10332" fmla="*/ 2581809 w 7573213"/>
                  <a:gd name="connsiteY10332" fmla="*/ 2319528 h 5227624"/>
                  <a:gd name="connsiteX10333" fmla="*/ 2579294 w 7573213"/>
                  <a:gd name="connsiteY10333" fmla="*/ 2314651 h 5227624"/>
                  <a:gd name="connsiteX10334" fmla="*/ 2577160 w 7573213"/>
                  <a:gd name="connsiteY10334" fmla="*/ 2309622 h 5227624"/>
                  <a:gd name="connsiteX10335" fmla="*/ 2575788 w 7573213"/>
                  <a:gd name="connsiteY10335" fmla="*/ 2304059 h 5227624"/>
                  <a:gd name="connsiteX10336" fmla="*/ 2574874 w 7573213"/>
                  <a:gd name="connsiteY10336" fmla="*/ 2298344 h 5227624"/>
                  <a:gd name="connsiteX10337" fmla="*/ 2573655 w 7573213"/>
                  <a:gd name="connsiteY10337" fmla="*/ 2287219 h 5227624"/>
                  <a:gd name="connsiteX10338" fmla="*/ 2573579 w 7573213"/>
                  <a:gd name="connsiteY10338" fmla="*/ 2285314 h 5227624"/>
                  <a:gd name="connsiteX10339" fmla="*/ 2572893 w 7573213"/>
                  <a:gd name="connsiteY10339" fmla="*/ 2268322 h 5227624"/>
                  <a:gd name="connsiteX10340" fmla="*/ 2573045 w 7573213"/>
                  <a:gd name="connsiteY10340" fmla="*/ 2267255 h 5227624"/>
                  <a:gd name="connsiteX10341" fmla="*/ 2575865 w 7573213"/>
                  <a:gd name="connsiteY10341" fmla="*/ 2261692 h 5227624"/>
                  <a:gd name="connsiteX10342" fmla="*/ 2577160 w 7573213"/>
                  <a:gd name="connsiteY10342" fmla="*/ 2256511 h 5227624"/>
                  <a:gd name="connsiteX10343" fmla="*/ 2579218 w 7573213"/>
                  <a:gd name="connsiteY10343" fmla="*/ 2253996 h 5227624"/>
                  <a:gd name="connsiteX10344" fmla="*/ 2582951 w 7573213"/>
                  <a:gd name="connsiteY10344" fmla="*/ 2256206 h 5227624"/>
                  <a:gd name="connsiteX10345" fmla="*/ 2582875 w 7573213"/>
                  <a:gd name="connsiteY10345" fmla="*/ 2258721 h 5227624"/>
                  <a:gd name="connsiteX10346" fmla="*/ 2583332 w 7573213"/>
                  <a:gd name="connsiteY10346" fmla="*/ 2259864 h 5227624"/>
                  <a:gd name="connsiteX10347" fmla="*/ 2585085 w 7573213"/>
                  <a:gd name="connsiteY10347" fmla="*/ 2258644 h 5227624"/>
                  <a:gd name="connsiteX10348" fmla="*/ 2586457 w 7573213"/>
                  <a:gd name="connsiteY10348" fmla="*/ 2256739 h 5227624"/>
                  <a:gd name="connsiteX10349" fmla="*/ 2589123 w 7573213"/>
                  <a:gd name="connsiteY10349" fmla="*/ 2247214 h 5227624"/>
                  <a:gd name="connsiteX10350" fmla="*/ 2591105 w 7573213"/>
                  <a:gd name="connsiteY10350" fmla="*/ 2245233 h 5227624"/>
                  <a:gd name="connsiteX10351" fmla="*/ 2592705 w 7573213"/>
                  <a:gd name="connsiteY10351" fmla="*/ 2244319 h 5227624"/>
                  <a:gd name="connsiteX10352" fmla="*/ 2592933 w 7573213"/>
                  <a:gd name="connsiteY10352" fmla="*/ 2242109 h 5227624"/>
                  <a:gd name="connsiteX10353" fmla="*/ 2591409 w 7573213"/>
                  <a:gd name="connsiteY10353" fmla="*/ 2237461 h 5227624"/>
                  <a:gd name="connsiteX10354" fmla="*/ 2591257 w 7573213"/>
                  <a:gd name="connsiteY10354" fmla="*/ 2232660 h 5227624"/>
                  <a:gd name="connsiteX10355" fmla="*/ 2594762 w 7573213"/>
                  <a:gd name="connsiteY10355" fmla="*/ 2222221 h 5227624"/>
                  <a:gd name="connsiteX10356" fmla="*/ 2597201 w 7573213"/>
                  <a:gd name="connsiteY10356" fmla="*/ 2211019 h 5227624"/>
                  <a:gd name="connsiteX10357" fmla="*/ 2600020 w 7573213"/>
                  <a:gd name="connsiteY10357" fmla="*/ 2206142 h 5227624"/>
                  <a:gd name="connsiteX10358" fmla="*/ 2604592 w 7573213"/>
                  <a:gd name="connsiteY10358" fmla="*/ 2203704 h 5227624"/>
                  <a:gd name="connsiteX10359" fmla="*/ 2609317 w 7573213"/>
                  <a:gd name="connsiteY10359" fmla="*/ 2201875 h 5227624"/>
                  <a:gd name="connsiteX10360" fmla="*/ 2614269 w 7573213"/>
                  <a:gd name="connsiteY10360" fmla="*/ 2200656 h 5227624"/>
                  <a:gd name="connsiteX10361" fmla="*/ 2622956 w 7573213"/>
                  <a:gd name="connsiteY10361" fmla="*/ 2200275 h 5227624"/>
                  <a:gd name="connsiteX10362" fmla="*/ 2631643 w 7573213"/>
                  <a:gd name="connsiteY10362" fmla="*/ 2202332 h 5227624"/>
                  <a:gd name="connsiteX10363" fmla="*/ 2629357 w 7573213"/>
                  <a:gd name="connsiteY10363" fmla="*/ 2196237 h 5227624"/>
                  <a:gd name="connsiteX10364" fmla="*/ 2626995 w 7573213"/>
                  <a:gd name="connsiteY10364" fmla="*/ 2194027 h 5227624"/>
                  <a:gd name="connsiteX10365" fmla="*/ 2624480 w 7573213"/>
                  <a:gd name="connsiteY10365" fmla="*/ 2192046 h 5227624"/>
                  <a:gd name="connsiteX10366" fmla="*/ 2622042 w 7573213"/>
                  <a:gd name="connsiteY10366" fmla="*/ 2190674 h 5227624"/>
                  <a:gd name="connsiteX10367" fmla="*/ 2617089 w 7573213"/>
                  <a:gd name="connsiteY10367" fmla="*/ 2188769 h 5227624"/>
                  <a:gd name="connsiteX10368" fmla="*/ 2611679 w 7573213"/>
                  <a:gd name="connsiteY10368" fmla="*/ 2188769 h 5227624"/>
                  <a:gd name="connsiteX10369" fmla="*/ 2608783 w 7573213"/>
                  <a:gd name="connsiteY10369" fmla="*/ 2188464 h 5227624"/>
                  <a:gd name="connsiteX10370" fmla="*/ 2606497 w 7573213"/>
                  <a:gd name="connsiteY10370" fmla="*/ 2187397 h 5227624"/>
                  <a:gd name="connsiteX10371" fmla="*/ 2600249 w 7573213"/>
                  <a:gd name="connsiteY10371" fmla="*/ 2182444 h 5227624"/>
                  <a:gd name="connsiteX10372" fmla="*/ 2596363 w 7573213"/>
                  <a:gd name="connsiteY10372" fmla="*/ 2178634 h 5227624"/>
                  <a:gd name="connsiteX10373" fmla="*/ 2587447 w 7573213"/>
                  <a:gd name="connsiteY10373" fmla="*/ 2168347 h 5227624"/>
                  <a:gd name="connsiteX10374" fmla="*/ 2585466 w 7573213"/>
                  <a:gd name="connsiteY10374" fmla="*/ 2164232 h 5227624"/>
                  <a:gd name="connsiteX10375" fmla="*/ 2584247 w 7573213"/>
                  <a:gd name="connsiteY10375" fmla="*/ 2159508 h 5227624"/>
                  <a:gd name="connsiteX10376" fmla="*/ 2582799 w 7573213"/>
                  <a:gd name="connsiteY10376" fmla="*/ 2155698 h 5227624"/>
                  <a:gd name="connsiteX10377" fmla="*/ 2580665 w 7573213"/>
                  <a:gd name="connsiteY10377" fmla="*/ 2152422 h 5227624"/>
                  <a:gd name="connsiteX10378" fmla="*/ 2571902 w 7573213"/>
                  <a:gd name="connsiteY10378" fmla="*/ 2140687 h 5227624"/>
                  <a:gd name="connsiteX10379" fmla="*/ 2565654 w 7573213"/>
                  <a:gd name="connsiteY10379" fmla="*/ 2133448 h 5227624"/>
                  <a:gd name="connsiteX10380" fmla="*/ 2562149 w 7573213"/>
                  <a:gd name="connsiteY10380" fmla="*/ 2130781 h 5227624"/>
                  <a:gd name="connsiteX10381" fmla="*/ 2558415 w 7573213"/>
                  <a:gd name="connsiteY10381" fmla="*/ 2128037 h 5227624"/>
                  <a:gd name="connsiteX10382" fmla="*/ 2556510 w 7573213"/>
                  <a:gd name="connsiteY10382" fmla="*/ 2127123 h 5227624"/>
                  <a:gd name="connsiteX10383" fmla="*/ 2554757 w 7573213"/>
                  <a:gd name="connsiteY10383" fmla="*/ 2125828 h 5227624"/>
                  <a:gd name="connsiteX10384" fmla="*/ 2551709 w 7573213"/>
                  <a:gd name="connsiteY10384" fmla="*/ 2119960 h 5227624"/>
                  <a:gd name="connsiteX10385" fmla="*/ 2548814 w 7573213"/>
                  <a:gd name="connsiteY10385" fmla="*/ 2115312 h 5227624"/>
                  <a:gd name="connsiteX10386" fmla="*/ 2543023 w 7573213"/>
                  <a:gd name="connsiteY10386" fmla="*/ 2107311 h 5227624"/>
                  <a:gd name="connsiteX10387" fmla="*/ 2533040 w 7573213"/>
                  <a:gd name="connsiteY10387" fmla="*/ 2095271 h 5227624"/>
                  <a:gd name="connsiteX10388" fmla="*/ 2530983 w 7573213"/>
                  <a:gd name="connsiteY10388" fmla="*/ 2093824 h 5227624"/>
                  <a:gd name="connsiteX10389" fmla="*/ 2529383 w 7573213"/>
                  <a:gd name="connsiteY10389" fmla="*/ 2092147 h 5227624"/>
                  <a:gd name="connsiteX10390" fmla="*/ 2528621 w 7573213"/>
                  <a:gd name="connsiteY10390" fmla="*/ 2086127 h 5227624"/>
                  <a:gd name="connsiteX10391" fmla="*/ 2525801 w 7573213"/>
                  <a:gd name="connsiteY10391" fmla="*/ 2081860 h 5227624"/>
                  <a:gd name="connsiteX10392" fmla="*/ 2521687 w 7573213"/>
                  <a:gd name="connsiteY10392" fmla="*/ 2078889 h 5227624"/>
                  <a:gd name="connsiteX10393" fmla="*/ 2520163 w 7573213"/>
                  <a:gd name="connsiteY10393" fmla="*/ 2077364 h 5227624"/>
                  <a:gd name="connsiteX10394" fmla="*/ 2519096 w 7573213"/>
                  <a:gd name="connsiteY10394" fmla="*/ 2075688 h 5227624"/>
                  <a:gd name="connsiteX10395" fmla="*/ 2521077 w 7573213"/>
                  <a:gd name="connsiteY10395" fmla="*/ 2067154 h 5227624"/>
                  <a:gd name="connsiteX10396" fmla="*/ 2521001 w 7573213"/>
                  <a:gd name="connsiteY10396" fmla="*/ 2064715 h 5227624"/>
                  <a:gd name="connsiteX10397" fmla="*/ 2520163 w 7573213"/>
                  <a:gd name="connsiteY10397" fmla="*/ 2059534 h 5227624"/>
                  <a:gd name="connsiteX10398" fmla="*/ 2520924 w 7573213"/>
                  <a:gd name="connsiteY10398" fmla="*/ 2053590 h 5227624"/>
                  <a:gd name="connsiteX10399" fmla="*/ 2523134 w 7573213"/>
                  <a:gd name="connsiteY10399" fmla="*/ 2045361 h 5227624"/>
                  <a:gd name="connsiteX10400" fmla="*/ 2525497 w 7573213"/>
                  <a:gd name="connsiteY10400" fmla="*/ 2039722 h 5227624"/>
                  <a:gd name="connsiteX10401" fmla="*/ 2526258 w 7573213"/>
                  <a:gd name="connsiteY10401" fmla="*/ 2036064 h 5227624"/>
                  <a:gd name="connsiteX10402" fmla="*/ 2522982 w 7573213"/>
                  <a:gd name="connsiteY10402" fmla="*/ 2038350 h 5227624"/>
                  <a:gd name="connsiteX10403" fmla="*/ 2519096 w 7573213"/>
                  <a:gd name="connsiteY10403" fmla="*/ 2051456 h 5227624"/>
                  <a:gd name="connsiteX10404" fmla="*/ 2517800 w 7573213"/>
                  <a:gd name="connsiteY10404" fmla="*/ 2040941 h 5227624"/>
                  <a:gd name="connsiteX10405" fmla="*/ 2515209 w 7573213"/>
                  <a:gd name="connsiteY10405" fmla="*/ 2030882 h 5227624"/>
                  <a:gd name="connsiteX10406" fmla="*/ 2513076 w 7573213"/>
                  <a:gd name="connsiteY10406" fmla="*/ 2025777 h 5227624"/>
                  <a:gd name="connsiteX10407" fmla="*/ 2510104 w 7573213"/>
                  <a:gd name="connsiteY10407" fmla="*/ 2021586 h 5227624"/>
                  <a:gd name="connsiteX10408" fmla="*/ 2505913 w 7573213"/>
                  <a:gd name="connsiteY10408" fmla="*/ 2018309 h 5227624"/>
                  <a:gd name="connsiteX10409" fmla="*/ 2502103 w 7573213"/>
                  <a:gd name="connsiteY10409" fmla="*/ 2014423 h 5227624"/>
                  <a:gd name="connsiteX10410" fmla="*/ 2497912 w 7573213"/>
                  <a:gd name="connsiteY10410" fmla="*/ 2012366 h 5227624"/>
                  <a:gd name="connsiteX10411" fmla="*/ 2491588 w 7573213"/>
                  <a:gd name="connsiteY10411" fmla="*/ 2010842 h 5227624"/>
                  <a:gd name="connsiteX10412" fmla="*/ 2490369 w 7573213"/>
                  <a:gd name="connsiteY10412" fmla="*/ 2009394 h 5227624"/>
                  <a:gd name="connsiteX10413" fmla="*/ 2489835 w 7573213"/>
                  <a:gd name="connsiteY10413" fmla="*/ 2006879 h 5227624"/>
                  <a:gd name="connsiteX10414" fmla="*/ 2490140 w 7573213"/>
                  <a:gd name="connsiteY10414" fmla="*/ 2004212 h 5227624"/>
                  <a:gd name="connsiteX10415" fmla="*/ 2491740 w 7573213"/>
                  <a:gd name="connsiteY10415" fmla="*/ 1999641 h 5227624"/>
                  <a:gd name="connsiteX10416" fmla="*/ 2495017 w 7573213"/>
                  <a:gd name="connsiteY10416" fmla="*/ 1996745 h 5227624"/>
                  <a:gd name="connsiteX10417" fmla="*/ 2499512 w 7573213"/>
                  <a:gd name="connsiteY10417" fmla="*/ 1993697 h 5227624"/>
                  <a:gd name="connsiteX10418" fmla="*/ 2500503 w 7573213"/>
                  <a:gd name="connsiteY10418" fmla="*/ 1991639 h 5227624"/>
                  <a:gd name="connsiteX10419" fmla="*/ 2501265 w 7573213"/>
                  <a:gd name="connsiteY10419" fmla="*/ 1989277 h 5227624"/>
                  <a:gd name="connsiteX10420" fmla="*/ 2502637 w 7573213"/>
                  <a:gd name="connsiteY10420" fmla="*/ 1991106 h 5227624"/>
                  <a:gd name="connsiteX10421" fmla="*/ 2504389 w 7573213"/>
                  <a:gd name="connsiteY10421" fmla="*/ 1992097 h 5227624"/>
                  <a:gd name="connsiteX10422" fmla="*/ 2505609 w 7573213"/>
                  <a:gd name="connsiteY10422" fmla="*/ 1987906 h 5227624"/>
                  <a:gd name="connsiteX10423" fmla="*/ 2507437 w 7573213"/>
                  <a:gd name="connsiteY10423" fmla="*/ 1984858 h 5227624"/>
                  <a:gd name="connsiteX10424" fmla="*/ 2509723 w 7573213"/>
                  <a:gd name="connsiteY10424" fmla="*/ 1982267 h 5227624"/>
                  <a:gd name="connsiteX10425" fmla="*/ 2512695 w 7573213"/>
                  <a:gd name="connsiteY10425" fmla="*/ 1976323 h 5227624"/>
                  <a:gd name="connsiteX10426" fmla="*/ 2514752 w 7573213"/>
                  <a:gd name="connsiteY10426" fmla="*/ 1973123 h 5227624"/>
                  <a:gd name="connsiteX10427" fmla="*/ 2516276 w 7573213"/>
                  <a:gd name="connsiteY10427" fmla="*/ 1969389 h 5227624"/>
                  <a:gd name="connsiteX10428" fmla="*/ 2517191 w 7573213"/>
                  <a:gd name="connsiteY10428" fmla="*/ 1963369 h 5227624"/>
                  <a:gd name="connsiteX10429" fmla="*/ 2518791 w 7573213"/>
                  <a:gd name="connsiteY10429" fmla="*/ 1962836 h 5227624"/>
                  <a:gd name="connsiteX10430" fmla="*/ 2520163 w 7573213"/>
                  <a:gd name="connsiteY10430" fmla="*/ 1961769 h 5227624"/>
                  <a:gd name="connsiteX10431" fmla="*/ 2521077 w 7573213"/>
                  <a:gd name="connsiteY10431" fmla="*/ 1960093 h 5227624"/>
                  <a:gd name="connsiteX10432" fmla="*/ 2521687 w 7573213"/>
                  <a:gd name="connsiteY10432" fmla="*/ 1958188 h 5227624"/>
                  <a:gd name="connsiteX10433" fmla="*/ 2521458 w 7573213"/>
                  <a:gd name="connsiteY10433" fmla="*/ 1954759 h 5227624"/>
                  <a:gd name="connsiteX10434" fmla="*/ 2519096 w 7573213"/>
                  <a:gd name="connsiteY10434" fmla="*/ 1951025 h 5227624"/>
                  <a:gd name="connsiteX10435" fmla="*/ 2519782 w 7573213"/>
                  <a:gd name="connsiteY10435" fmla="*/ 1950644 h 5227624"/>
                  <a:gd name="connsiteX10436" fmla="*/ 2520849 w 7573213"/>
                  <a:gd name="connsiteY10436" fmla="*/ 1951330 h 5227624"/>
                  <a:gd name="connsiteX10437" fmla="*/ 2523439 w 7573213"/>
                  <a:gd name="connsiteY10437" fmla="*/ 1953235 h 5227624"/>
                  <a:gd name="connsiteX10438" fmla="*/ 2525649 w 7573213"/>
                  <a:gd name="connsiteY10438" fmla="*/ 1955597 h 5227624"/>
                  <a:gd name="connsiteX10439" fmla="*/ 2526335 w 7573213"/>
                  <a:gd name="connsiteY10439" fmla="*/ 1952168 h 5227624"/>
                  <a:gd name="connsiteX10440" fmla="*/ 2528316 w 7573213"/>
                  <a:gd name="connsiteY10440" fmla="*/ 1950720 h 5227624"/>
                  <a:gd name="connsiteX10441" fmla="*/ 2530754 w 7573213"/>
                  <a:gd name="connsiteY10441" fmla="*/ 1951711 h 5227624"/>
                  <a:gd name="connsiteX10442" fmla="*/ 2533345 w 7573213"/>
                  <a:gd name="connsiteY10442" fmla="*/ 1951863 h 5227624"/>
                  <a:gd name="connsiteX10443" fmla="*/ 2541956 w 7573213"/>
                  <a:gd name="connsiteY10443" fmla="*/ 1949044 h 5227624"/>
                  <a:gd name="connsiteX10444" fmla="*/ 2546071 w 7573213"/>
                  <a:gd name="connsiteY10444" fmla="*/ 1948282 h 5227624"/>
                  <a:gd name="connsiteX10445" fmla="*/ 2549881 w 7573213"/>
                  <a:gd name="connsiteY10445" fmla="*/ 1946377 h 5227624"/>
                  <a:gd name="connsiteX10446" fmla="*/ 2558796 w 7573213"/>
                  <a:gd name="connsiteY10446" fmla="*/ 1938833 h 5227624"/>
                  <a:gd name="connsiteX10447" fmla="*/ 2560777 w 7573213"/>
                  <a:gd name="connsiteY10447" fmla="*/ 1938528 h 5227624"/>
                  <a:gd name="connsiteX10448" fmla="*/ 2562759 w 7573213"/>
                  <a:gd name="connsiteY10448" fmla="*/ 1938833 h 5227624"/>
                  <a:gd name="connsiteX10449" fmla="*/ 2564587 w 7573213"/>
                  <a:gd name="connsiteY10449" fmla="*/ 1940204 h 5227624"/>
                  <a:gd name="connsiteX10450" fmla="*/ 2566644 w 7573213"/>
                  <a:gd name="connsiteY10450" fmla="*/ 1941043 h 5227624"/>
                  <a:gd name="connsiteX10451" fmla="*/ 2568168 w 7573213"/>
                  <a:gd name="connsiteY10451" fmla="*/ 1940662 h 5227624"/>
                  <a:gd name="connsiteX10452" fmla="*/ 2569007 w 7573213"/>
                  <a:gd name="connsiteY10452" fmla="*/ 1939519 h 5227624"/>
                  <a:gd name="connsiteX10453" fmla="*/ 2567178 w 7573213"/>
                  <a:gd name="connsiteY10453" fmla="*/ 1936852 h 5227624"/>
                  <a:gd name="connsiteX10454" fmla="*/ 2566569 w 7573213"/>
                  <a:gd name="connsiteY10454" fmla="*/ 1934337 h 5227624"/>
                  <a:gd name="connsiteX10455" fmla="*/ 2566416 w 7573213"/>
                  <a:gd name="connsiteY10455" fmla="*/ 1931594 h 5227624"/>
                  <a:gd name="connsiteX10456" fmla="*/ 2568702 w 7573213"/>
                  <a:gd name="connsiteY10456" fmla="*/ 1930908 h 5227624"/>
                  <a:gd name="connsiteX10457" fmla="*/ 2571369 w 7573213"/>
                  <a:gd name="connsiteY10457" fmla="*/ 1930908 h 5227624"/>
                  <a:gd name="connsiteX10458" fmla="*/ 2581809 w 7573213"/>
                  <a:gd name="connsiteY10458" fmla="*/ 1926641 h 5227624"/>
                  <a:gd name="connsiteX10459" fmla="*/ 2582951 w 7573213"/>
                  <a:gd name="connsiteY10459" fmla="*/ 1924736 h 5227624"/>
                  <a:gd name="connsiteX10460" fmla="*/ 2583561 w 7573213"/>
                  <a:gd name="connsiteY10460" fmla="*/ 1922221 h 5227624"/>
                  <a:gd name="connsiteX10461" fmla="*/ 2588209 w 7573213"/>
                  <a:gd name="connsiteY10461" fmla="*/ 1921764 h 5227624"/>
                  <a:gd name="connsiteX10462" fmla="*/ 2587676 w 7573213"/>
                  <a:gd name="connsiteY10462" fmla="*/ 1919554 h 5227624"/>
                  <a:gd name="connsiteX10463" fmla="*/ 2586685 w 7573213"/>
                  <a:gd name="connsiteY10463" fmla="*/ 1917192 h 5227624"/>
                  <a:gd name="connsiteX10464" fmla="*/ 2589733 w 7573213"/>
                  <a:gd name="connsiteY10464" fmla="*/ 1914754 h 5227624"/>
                  <a:gd name="connsiteX10465" fmla="*/ 2592705 w 7573213"/>
                  <a:gd name="connsiteY10465" fmla="*/ 1916049 h 5227624"/>
                  <a:gd name="connsiteX10466" fmla="*/ 2592019 w 7573213"/>
                  <a:gd name="connsiteY10466" fmla="*/ 1912391 h 5227624"/>
                  <a:gd name="connsiteX10467" fmla="*/ 2592095 w 7573213"/>
                  <a:gd name="connsiteY10467" fmla="*/ 1910791 h 5227624"/>
                  <a:gd name="connsiteX10468" fmla="*/ 2595601 w 7573213"/>
                  <a:gd name="connsiteY10468" fmla="*/ 1909877 h 5227624"/>
                  <a:gd name="connsiteX10469" fmla="*/ 2601316 w 7573213"/>
                  <a:gd name="connsiteY10469" fmla="*/ 1909496 h 5227624"/>
                  <a:gd name="connsiteX10470" fmla="*/ 2603144 w 7573213"/>
                  <a:gd name="connsiteY10470" fmla="*/ 1908429 h 5227624"/>
                  <a:gd name="connsiteX10471" fmla="*/ 2608173 w 7573213"/>
                  <a:gd name="connsiteY10471" fmla="*/ 1908277 h 5227624"/>
                  <a:gd name="connsiteX10472" fmla="*/ 2613050 w 7573213"/>
                  <a:gd name="connsiteY10472" fmla="*/ 1907057 h 5227624"/>
                  <a:gd name="connsiteX10473" fmla="*/ 2617394 w 7573213"/>
                  <a:gd name="connsiteY10473" fmla="*/ 1905229 h 5227624"/>
                  <a:gd name="connsiteX10474" fmla="*/ 2621356 w 7573213"/>
                  <a:gd name="connsiteY10474" fmla="*/ 1902257 h 5227624"/>
                  <a:gd name="connsiteX10475" fmla="*/ 2629281 w 7573213"/>
                  <a:gd name="connsiteY10475" fmla="*/ 1897456 h 5227624"/>
                  <a:gd name="connsiteX10476" fmla="*/ 2633701 w 7573213"/>
                  <a:gd name="connsiteY10476" fmla="*/ 1893341 h 5227624"/>
                  <a:gd name="connsiteX10477" fmla="*/ 2635758 w 7573213"/>
                  <a:gd name="connsiteY10477" fmla="*/ 1893189 h 5227624"/>
                  <a:gd name="connsiteX10478" fmla="*/ 2637892 w 7573213"/>
                  <a:gd name="connsiteY10478" fmla="*/ 1893646 h 5227624"/>
                  <a:gd name="connsiteX10479" fmla="*/ 2640025 w 7573213"/>
                  <a:gd name="connsiteY10479" fmla="*/ 1893265 h 5227624"/>
                  <a:gd name="connsiteX10480" fmla="*/ 2643759 w 7573213"/>
                  <a:gd name="connsiteY10480" fmla="*/ 1890522 h 5227624"/>
                  <a:gd name="connsiteX10481" fmla="*/ 2645816 w 7573213"/>
                  <a:gd name="connsiteY10481" fmla="*/ 1889836 h 5227624"/>
                  <a:gd name="connsiteX10482" fmla="*/ 2653055 w 7573213"/>
                  <a:gd name="connsiteY10482" fmla="*/ 1885569 h 5227624"/>
                  <a:gd name="connsiteX10483" fmla="*/ 2663114 w 7573213"/>
                  <a:gd name="connsiteY10483" fmla="*/ 1882216 h 5227624"/>
                  <a:gd name="connsiteX10484" fmla="*/ 2667457 w 7573213"/>
                  <a:gd name="connsiteY10484" fmla="*/ 1882826 h 5227624"/>
                  <a:gd name="connsiteX10485" fmla="*/ 2680030 w 7573213"/>
                  <a:gd name="connsiteY10485" fmla="*/ 1886102 h 5227624"/>
                  <a:gd name="connsiteX10486" fmla="*/ 2681402 w 7573213"/>
                  <a:gd name="connsiteY10486" fmla="*/ 1886636 h 5227624"/>
                  <a:gd name="connsiteX10487" fmla="*/ 2685059 w 7573213"/>
                  <a:gd name="connsiteY10487" fmla="*/ 1890751 h 5227624"/>
                  <a:gd name="connsiteX10488" fmla="*/ 2692832 w 7573213"/>
                  <a:gd name="connsiteY10488" fmla="*/ 1892656 h 5227624"/>
                  <a:gd name="connsiteX10489" fmla="*/ 2695423 w 7573213"/>
                  <a:gd name="connsiteY10489" fmla="*/ 1892275 h 5227624"/>
                  <a:gd name="connsiteX10490" fmla="*/ 2698242 w 7573213"/>
                  <a:gd name="connsiteY10490" fmla="*/ 1895323 h 5227624"/>
                  <a:gd name="connsiteX10491" fmla="*/ 2700299 w 7573213"/>
                  <a:gd name="connsiteY10491" fmla="*/ 1895856 h 5227624"/>
                  <a:gd name="connsiteX10492" fmla="*/ 2702281 w 7573213"/>
                  <a:gd name="connsiteY10492" fmla="*/ 1895323 h 5227624"/>
                  <a:gd name="connsiteX10493" fmla="*/ 2708148 w 7573213"/>
                  <a:gd name="connsiteY10493" fmla="*/ 1892656 h 5227624"/>
                  <a:gd name="connsiteX10494" fmla="*/ 2709824 w 7573213"/>
                  <a:gd name="connsiteY10494" fmla="*/ 1891360 h 5227624"/>
                  <a:gd name="connsiteX10495" fmla="*/ 2711272 w 7573213"/>
                  <a:gd name="connsiteY10495" fmla="*/ 1889303 h 5227624"/>
                  <a:gd name="connsiteX10496" fmla="*/ 2713711 w 7573213"/>
                  <a:gd name="connsiteY10496" fmla="*/ 1888007 h 5227624"/>
                  <a:gd name="connsiteX10497" fmla="*/ 2721254 w 7573213"/>
                  <a:gd name="connsiteY10497" fmla="*/ 1889608 h 5227624"/>
                  <a:gd name="connsiteX10498" fmla="*/ 2730399 w 7573213"/>
                  <a:gd name="connsiteY10498" fmla="*/ 1889760 h 5227624"/>
                  <a:gd name="connsiteX10499" fmla="*/ 2735047 w 7573213"/>
                  <a:gd name="connsiteY10499" fmla="*/ 1892732 h 5227624"/>
                  <a:gd name="connsiteX10500" fmla="*/ 2736418 w 7573213"/>
                  <a:gd name="connsiteY10500" fmla="*/ 1894484 h 5227624"/>
                  <a:gd name="connsiteX10501" fmla="*/ 2739009 w 7573213"/>
                  <a:gd name="connsiteY10501" fmla="*/ 1900047 h 5227624"/>
                  <a:gd name="connsiteX10502" fmla="*/ 2740304 w 7573213"/>
                  <a:gd name="connsiteY10502" fmla="*/ 1903552 h 5227624"/>
                  <a:gd name="connsiteX10503" fmla="*/ 2738857 w 7573213"/>
                  <a:gd name="connsiteY10503" fmla="*/ 1906448 h 5227624"/>
                  <a:gd name="connsiteX10504" fmla="*/ 2736799 w 7573213"/>
                  <a:gd name="connsiteY10504" fmla="*/ 1909420 h 5227624"/>
                  <a:gd name="connsiteX10505" fmla="*/ 2736189 w 7573213"/>
                  <a:gd name="connsiteY10505" fmla="*/ 1912849 h 5227624"/>
                  <a:gd name="connsiteX10506" fmla="*/ 2737866 w 7573213"/>
                  <a:gd name="connsiteY10506" fmla="*/ 1915821 h 5227624"/>
                  <a:gd name="connsiteX10507" fmla="*/ 2738933 w 7573213"/>
                  <a:gd name="connsiteY10507" fmla="*/ 1926565 h 5227624"/>
                  <a:gd name="connsiteX10508" fmla="*/ 2735351 w 7573213"/>
                  <a:gd name="connsiteY10508" fmla="*/ 1937309 h 5227624"/>
                  <a:gd name="connsiteX10509" fmla="*/ 2729332 w 7573213"/>
                  <a:gd name="connsiteY10509" fmla="*/ 1946301 h 5227624"/>
                  <a:gd name="connsiteX10510" fmla="*/ 2724912 w 7573213"/>
                  <a:gd name="connsiteY10510" fmla="*/ 1956206 h 5227624"/>
                  <a:gd name="connsiteX10511" fmla="*/ 2727427 w 7573213"/>
                  <a:gd name="connsiteY10511" fmla="*/ 1959788 h 5227624"/>
                  <a:gd name="connsiteX10512" fmla="*/ 2737028 w 7573213"/>
                  <a:gd name="connsiteY10512" fmla="*/ 1964055 h 5227624"/>
                  <a:gd name="connsiteX10513" fmla="*/ 2741447 w 7573213"/>
                  <a:gd name="connsiteY10513" fmla="*/ 1967636 h 5227624"/>
                  <a:gd name="connsiteX10514" fmla="*/ 2736799 w 7573213"/>
                  <a:gd name="connsiteY10514" fmla="*/ 1968779 h 5227624"/>
                  <a:gd name="connsiteX10515" fmla="*/ 2730246 w 7573213"/>
                  <a:gd name="connsiteY10515" fmla="*/ 1968246 h 5227624"/>
                  <a:gd name="connsiteX10516" fmla="*/ 2724912 w 7573213"/>
                  <a:gd name="connsiteY10516" fmla="*/ 1967103 h 5227624"/>
                  <a:gd name="connsiteX10517" fmla="*/ 2715539 w 7573213"/>
                  <a:gd name="connsiteY10517" fmla="*/ 1964436 h 5227624"/>
                  <a:gd name="connsiteX10518" fmla="*/ 2711501 w 7573213"/>
                  <a:gd name="connsiteY10518" fmla="*/ 1964207 h 5227624"/>
                  <a:gd name="connsiteX10519" fmla="*/ 2696794 w 7573213"/>
                  <a:gd name="connsiteY10519" fmla="*/ 1964893 h 5227624"/>
                  <a:gd name="connsiteX10520" fmla="*/ 2684526 w 7573213"/>
                  <a:gd name="connsiteY10520" fmla="*/ 1964436 h 5227624"/>
                  <a:gd name="connsiteX10521" fmla="*/ 2677134 w 7573213"/>
                  <a:gd name="connsiteY10521" fmla="*/ 1967103 h 5227624"/>
                  <a:gd name="connsiteX10522" fmla="*/ 2672334 w 7573213"/>
                  <a:gd name="connsiteY10522" fmla="*/ 1966417 h 5227624"/>
                  <a:gd name="connsiteX10523" fmla="*/ 2669057 w 7573213"/>
                  <a:gd name="connsiteY10523" fmla="*/ 1970151 h 5227624"/>
                  <a:gd name="connsiteX10524" fmla="*/ 2667609 w 7573213"/>
                  <a:gd name="connsiteY10524" fmla="*/ 1972513 h 5227624"/>
                  <a:gd name="connsiteX10525" fmla="*/ 2665857 w 7573213"/>
                  <a:gd name="connsiteY10525" fmla="*/ 1977619 h 5227624"/>
                  <a:gd name="connsiteX10526" fmla="*/ 2662123 w 7573213"/>
                  <a:gd name="connsiteY10526" fmla="*/ 1981505 h 5227624"/>
                  <a:gd name="connsiteX10527" fmla="*/ 2657703 w 7573213"/>
                  <a:gd name="connsiteY10527" fmla="*/ 1984324 h 5227624"/>
                  <a:gd name="connsiteX10528" fmla="*/ 2656561 w 7573213"/>
                  <a:gd name="connsiteY10528" fmla="*/ 1987144 h 5227624"/>
                  <a:gd name="connsiteX10529" fmla="*/ 2657018 w 7573213"/>
                  <a:gd name="connsiteY10529" fmla="*/ 1990344 h 5227624"/>
                  <a:gd name="connsiteX10530" fmla="*/ 2658466 w 7573213"/>
                  <a:gd name="connsiteY10530" fmla="*/ 1992325 h 5227624"/>
                  <a:gd name="connsiteX10531" fmla="*/ 2664638 w 7573213"/>
                  <a:gd name="connsiteY10531" fmla="*/ 1997202 h 5227624"/>
                  <a:gd name="connsiteX10532" fmla="*/ 2668219 w 7573213"/>
                  <a:gd name="connsiteY10532" fmla="*/ 2001469 h 5227624"/>
                  <a:gd name="connsiteX10533" fmla="*/ 2670429 w 7573213"/>
                  <a:gd name="connsiteY10533" fmla="*/ 2002384 h 5227624"/>
                  <a:gd name="connsiteX10534" fmla="*/ 2672943 w 7573213"/>
                  <a:gd name="connsiteY10534" fmla="*/ 2002231 h 5227624"/>
                  <a:gd name="connsiteX10535" fmla="*/ 2675306 w 7573213"/>
                  <a:gd name="connsiteY10535" fmla="*/ 2003451 h 5227624"/>
                  <a:gd name="connsiteX10536" fmla="*/ 2677287 w 7573213"/>
                  <a:gd name="connsiteY10536" fmla="*/ 2005584 h 5227624"/>
                  <a:gd name="connsiteX10537" fmla="*/ 2670810 w 7573213"/>
                  <a:gd name="connsiteY10537" fmla="*/ 2005127 h 5227624"/>
                  <a:gd name="connsiteX10538" fmla="*/ 2668219 w 7573213"/>
                  <a:gd name="connsiteY10538" fmla="*/ 2005584 h 5227624"/>
                  <a:gd name="connsiteX10539" fmla="*/ 2663038 w 7573213"/>
                  <a:gd name="connsiteY10539" fmla="*/ 2006956 h 5227624"/>
                  <a:gd name="connsiteX10540" fmla="*/ 2660523 w 7573213"/>
                  <a:gd name="connsiteY10540" fmla="*/ 2006651 h 5227624"/>
                  <a:gd name="connsiteX10541" fmla="*/ 2658084 w 7573213"/>
                  <a:gd name="connsiteY10541" fmla="*/ 2005660 h 5227624"/>
                  <a:gd name="connsiteX10542" fmla="*/ 2650769 w 7573213"/>
                  <a:gd name="connsiteY10542" fmla="*/ 2000936 h 5227624"/>
                  <a:gd name="connsiteX10543" fmla="*/ 2642692 w 7573213"/>
                  <a:gd name="connsiteY10543" fmla="*/ 2000784 h 5227624"/>
                  <a:gd name="connsiteX10544" fmla="*/ 2633319 w 7573213"/>
                  <a:gd name="connsiteY10544" fmla="*/ 2001241 h 5227624"/>
                  <a:gd name="connsiteX10545" fmla="*/ 2628976 w 7573213"/>
                  <a:gd name="connsiteY10545" fmla="*/ 2003222 h 5227624"/>
                  <a:gd name="connsiteX10546" fmla="*/ 2627681 w 7573213"/>
                  <a:gd name="connsiteY10546" fmla="*/ 2005813 h 5227624"/>
                  <a:gd name="connsiteX10547" fmla="*/ 2627223 w 7573213"/>
                  <a:gd name="connsiteY10547" fmla="*/ 2008861 h 5227624"/>
                  <a:gd name="connsiteX10548" fmla="*/ 2627223 w 7573213"/>
                  <a:gd name="connsiteY10548" fmla="*/ 2011451 h 5227624"/>
                  <a:gd name="connsiteX10549" fmla="*/ 2628138 w 7573213"/>
                  <a:gd name="connsiteY10549" fmla="*/ 2013890 h 5227624"/>
                  <a:gd name="connsiteX10550" fmla="*/ 2630272 w 7573213"/>
                  <a:gd name="connsiteY10550" fmla="*/ 2015261 h 5227624"/>
                  <a:gd name="connsiteX10551" fmla="*/ 2635758 w 7573213"/>
                  <a:gd name="connsiteY10551" fmla="*/ 2016709 h 5227624"/>
                  <a:gd name="connsiteX10552" fmla="*/ 2643988 w 7573213"/>
                  <a:gd name="connsiteY10552" fmla="*/ 2018157 h 5227624"/>
                  <a:gd name="connsiteX10553" fmla="*/ 2647721 w 7573213"/>
                  <a:gd name="connsiteY10553" fmla="*/ 2019910 h 5227624"/>
                  <a:gd name="connsiteX10554" fmla="*/ 2649626 w 7573213"/>
                  <a:gd name="connsiteY10554" fmla="*/ 2021586 h 5227624"/>
                  <a:gd name="connsiteX10555" fmla="*/ 2653893 w 7573213"/>
                  <a:gd name="connsiteY10555" fmla="*/ 2032559 h 5227624"/>
                  <a:gd name="connsiteX10556" fmla="*/ 2658694 w 7573213"/>
                  <a:gd name="connsiteY10556" fmla="*/ 2042312 h 5227624"/>
                  <a:gd name="connsiteX10557" fmla="*/ 2661590 w 7573213"/>
                  <a:gd name="connsiteY10557" fmla="*/ 2047113 h 5227624"/>
                  <a:gd name="connsiteX10558" fmla="*/ 2665476 w 7573213"/>
                  <a:gd name="connsiteY10558" fmla="*/ 2050466 h 5227624"/>
                  <a:gd name="connsiteX10559" fmla="*/ 2666848 w 7573213"/>
                  <a:gd name="connsiteY10559" fmla="*/ 2052523 h 5227624"/>
                  <a:gd name="connsiteX10560" fmla="*/ 2667914 w 7573213"/>
                  <a:gd name="connsiteY10560" fmla="*/ 2054886 h 5227624"/>
                  <a:gd name="connsiteX10561" fmla="*/ 2668372 w 7573213"/>
                  <a:gd name="connsiteY10561" fmla="*/ 2057781 h 5227624"/>
                  <a:gd name="connsiteX10562" fmla="*/ 2668372 w 7573213"/>
                  <a:gd name="connsiteY10562" fmla="*/ 2060753 h 5227624"/>
                  <a:gd name="connsiteX10563" fmla="*/ 2667534 w 7573213"/>
                  <a:gd name="connsiteY10563" fmla="*/ 2066620 h 5227624"/>
                  <a:gd name="connsiteX10564" fmla="*/ 2667609 w 7573213"/>
                  <a:gd name="connsiteY10564" fmla="*/ 2069211 h 5227624"/>
                  <a:gd name="connsiteX10565" fmla="*/ 2669667 w 7573213"/>
                  <a:gd name="connsiteY10565" fmla="*/ 2069516 h 5227624"/>
                  <a:gd name="connsiteX10566" fmla="*/ 2676144 w 7573213"/>
                  <a:gd name="connsiteY10566" fmla="*/ 2069440 h 5227624"/>
                  <a:gd name="connsiteX10567" fmla="*/ 2680106 w 7573213"/>
                  <a:gd name="connsiteY10567" fmla="*/ 2069973 h 5227624"/>
                  <a:gd name="connsiteX10568" fmla="*/ 2683307 w 7573213"/>
                  <a:gd name="connsiteY10568" fmla="*/ 2072488 h 5227624"/>
                  <a:gd name="connsiteX10569" fmla="*/ 2686584 w 7573213"/>
                  <a:gd name="connsiteY10569" fmla="*/ 2077136 h 5227624"/>
                  <a:gd name="connsiteX10570" fmla="*/ 2687650 w 7573213"/>
                  <a:gd name="connsiteY10570" fmla="*/ 2079498 h 5227624"/>
                  <a:gd name="connsiteX10571" fmla="*/ 2688869 w 7573213"/>
                  <a:gd name="connsiteY10571" fmla="*/ 2081556 h 5227624"/>
                  <a:gd name="connsiteX10572" fmla="*/ 2691003 w 7573213"/>
                  <a:gd name="connsiteY10572" fmla="*/ 2083384 h 5227624"/>
                  <a:gd name="connsiteX10573" fmla="*/ 2693441 w 7573213"/>
                  <a:gd name="connsiteY10573" fmla="*/ 2084299 h 5227624"/>
                  <a:gd name="connsiteX10574" fmla="*/ 2695651 w 7573213"/>
                  <a:gd name="connsiteY10574" fmla="*/ 2083841 h 5227624"/>
                  <a:gd name="connsiteX10575" fmla="*/ 2697937 w 7573213"/>
                  <a:gd name="connsiteY10575" fmla="*/ 2082927 h 5227624"/>
                  <a:gd name="connsiteX10576" fmla="*/ 2702052 w 7573213"/>
                  <a:gd name="connsiteY10576" fmla="*/ 2083461 h 5227624"/>
                  <a:gd name="connsiteX10577" fmla="*/ 2705557 w 7573213"/>
                  <a:gd name="connsiteY10577" fmla="*/ 2086661 h 5227624"/>
                  <a:gd name="connsiteX10578" fmla="*/ 2707539 w 7573213"/>
                  <a:gd name="connsiteY10578" fmla="*/ 2085899 h 5227624"/>
                  <a:gd name="connsiteX10579" fmla="*/ 2711806 w 7573213"/>
                  <a:gd name="connsiteY10579" fmla="*/ 2085518 h 5227624"/>
                  <a:gd name="connsiteX10580" fmla="*/ 2714092 w 7573213"/>
                  <a:gd name="connsiteY10580" fmla="*/ 2085670 h 5227624"/>
                  <a:gd name="connsiteX10581" fmla="*/ 2716301 w 7573213"/>
                  <a:gd name="connsiteY10581" fmla="*/ 2086356 h 5227624"/>
                  <a:gd name="connsiteX10582" fmla="*/ 2718054 w 7573213"/>
                  <a:gd name="connsiteY10582" fmla="*/ 2088490 h 5227624"/>
                  <a:gd name="connsiteX10583" fmla="*/ 2719730 w 7573213"/>
                  <a:gd name="connsiteY10583" fmla="*/ 2097939 h 5227624"/>
                  <a:gd name="connsiteX10584" fmla="*/ 2718969 w 7573213"/>
                  <a:gd name="connsiteY10584" fmla="*/ 2103882 h 5227624"/>
                  <a:gd name="connsiteX10585" fmla="*/ 2717139 w 7573213"/>
                  <a:gd name="connsiteY10585" fmla="*/ 2108378 h 5227624"/>
                  <a:gd name="connsiteX10586" fmla="*/ 2715006 w 7573213"/>
                  <a:gd name="connsiteY10586" fmla="*/ 2112721 h 5227624"/>
                  <a:gd name="connsiteX10587" fmla="*/ 2712872 w 7573213"/>
                  <a:gd name="connsiteY10587" fmla="*/ 2118970 h 5227624"/>
                  <a:gd name="connsiteX10588" fmla="*/ 2712720 w 7573213"/>
                  <a:gd name="connsiteY10588" fmla="*/ 2121408 h 5227624"/>
                  <a:gd name="connsiteX10589" fmla="*/ 2713025 w 7573213"/>
                  <a:gd name="connsiteY10589" fmla="*/ 2128876 h 5227624"/>
                  <a:gd name="connsiteX10590" fmla="*/ 2714092 w 7573213"/>
                  <a:gd name="connsiteY10590" fmla="*/ 2133752 h 5227624"/>
                  <a:gd name="connsiteX10591" fmla="*/ 2718587 w 7573213"/>
                  <a:gd name="connsiteY10591" fmla="*/ 2145259 h 5227624"/>
                  <a:gd name="connsiteX10592" fmla="*/ 2723921 w 7573213"/>
                  <a:gd name="connsiteY10592" fmla="*/ 2152802 h 5227624"/>
                  <a:gd name="connsiteX10593" fmla="*/ 2726969 w 7573213"/>
                  <a:gd name="connsiteY10593" fmla="*/ 2158975 h 5227624"/>
                  <a:gd name="connsiteX10594" fmla="*/ 2727884 w 7573213"/>
                  <a:gd name="connsiteY10594" fmla="*/ 2160346 h 5227624"/>
                  <a:gd name="connsiteX10595" fmla="*/ 2728341 w 7573213"/>
                  <a:gd name="connsiteY10595" fmla="*/ 2159889 h 5227624"/>
                  <a:gd name="connsiteX10596" fmla="*/ 2727122 w 7573213"/>
                  <a:gd name="connsiteY10596" fmla="*/ 2153869 h 5227624"/>
                  <a:gd name="connsiteX10597" fmla="*/ 2729179 w 7573213"/>
                  <a:gd name="connsiteY10597" fmla="*/ 2141449 h 5227624"/>
                  <a:gd name="connsiteX10598" fmla="*/ 2729179 w 7573213"/>
                  <a:gd name="connsiteY10598" fmla="*/ 2139620 h 5227624"/>
                  <a:gd name="connsiteX10599" fmla="*/ 2726589 w 7573213"/>
                  <a:gd name="connsiteY10599" fmla="*/ 2136877 h 5227624"/>
                  <a:gd name="connsiteX10600" fmla="*/ 2730017 w 7573213"/>
                  <a:gd name="connsiteY10600" fmla="*/ 2128419 h 5227624"/>
                  <a:gd name="connsiteX10601" fmla="*/ 2732532 w 7573213"/>
                  <a:gd name="connsiteY10601" fmla="*/ 2124761 h 5227624"/>
                  <a:gd name="connsiteX10602" fmla="*/ 2737866 w 7573213"/>
                  <a:gd name="connsiteY10602" fmla="*/ 2120417 h 5227624"/>
                  <a:gd name="connsiteX10603" fmla="*/ 2740076 w 7573213"/>
                  <a:gd name="connsiteY10603" fmla="*/ 2119351 h 5227624"/>
                  <a:gd name="connsiteX10604" fmla="*/ 2744724 w 7573213"/>
                  <a:gd name="connsiteY10604" fmla="*/ 2119884 h 5227624"/>
                  <a:gd name="connsiteX10605" fmla="*/ 2752953 w 7573213"/>
                  <a:gd name="connsiteY10605" fmla="*/ 2118132 h 5227624"/>
                  <a:gd name="connsiteX10606" fmla="*/ 2757907 w 7573213"/>
                  <a:gd name="connsiteY10606" fmla="*/ 2117369 h 5227624"/>
                  <a:gd name="connsiteX10607" fmla="*/ 2762859 w 7573213"/>
                  <a:gd name="connsiteY10607" fmla="*/ 2117674 h 5227624"/>
                  <a:gd name="connsiteX10608" fmla="*/ 2764917 w 7573213"/>
                  <a:gd name="connsiteY10608" fmla="*/ 2118208 h 5227624"/>
                  <a:gd name="connsiteX10609" fmla="*/ 2766517 w 7573213"/>
                  <a:gd name="connsiteY10609" fmla="*/ 2119427 h 5227624"/>
                  <a:gd name="connsiteX10610" fmla="*/ 2770708 w 7573213"/>
                  <a:gd name="connsiteY10610" fmla="*/ 2129714 h 5227624"/>
                  <a:gd name="connsiteX10611" fmla="*/ 2772309 w 7573213"/>
                  <a:gd name="connsiteY10611" fmla="*/ 2134134 h 5227624"/>
                  <a:gd name="connsiteX10612" fmla="*/ 2773985 w 7573213"/>
                  <a:gd name="connsiteY10612" fmla="*/ 2140001 h 5227624"/>
                  <a:gd name="connsiteX10613" fmla="*/ 2776119 w 7573213"/>
                  <a:gd name="connsiteY10613" fmla="*/ 2145716 h 5227624"/>
                  <a:gd name="connsiteX10614" fmla="*/ 2779471 w 7573213"/>
                  <a:gd name="connsiteY10614" fmla="*/ 2149754 h 5227624"/>
                  <a:gd name="connsiteX10615" fmla="*/ 2783510 w 7573213"/>
                  <a:gd name="connsiteY10615" fmla="*/ 2152879 h 5227624"/>
                  <a:gd name="connsiteX10616" fmla="*/ 2795397 w 7573213"/>
                  <a:gd name="connsiteY10616" fmla="*/ 2160651 h 5227624"/>
                  <a:gd name="connsiteX10617" fmla="*/ 2798445 w 7573213"/>
                  <a:gd name="connsiteY10617" fmla="*/ 2163928 h 5227624"/>
                  <a:gd name="connsiteX10618" fmla="*/ 2799740 w 7573213"/>
                  <a:gd name="connsiteY10618" fmla="*/ 2166290 h 5227624"/>
                  <a:gd name="connsiteX10619" fmla="*/ 2800274 w 7573213"/>
                  <a:gd name="connsiteY10619" fmla="*/ 2168881 h 5227624"/>
                  <a:gd name="connsiteX10620" fmla="*/ 2800502 w 7573213"/>
                  <a:gd name="connsiteY10620" fmla="*/ 2171776 h 522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  <a:cxn ang="0">
                    <a:pos x="connsiteX7672" y="connsiteY7672"/>
                  </a:cxn>
                  <a:cxn ang="0">
                    <a:pos x="connsiteX7673" y="connsiteY7673"/>
                  </a:cxn>
                  <a:cxn ang="0">
                    <a:pos x="connsiteX7674" y="connsiteY7674"/>
                  </a:cxn>
                  <a:cxn ang="0">
                    <a:pos x="connsiteX7675" y="connsiteY7675"/>
                  </a:cxn>
                  <a:cxn ang="0">
                    <a:pos x="connsiteX7676" y="connsiteY7676"/>
                  </a:cxn>
                  <a:cxn ang="0">
                    <a:pos x="connsiteX7677" y="connsiteY7677"/>
                  </a:cxn>
                  <a:cxn ang="0">
                    <a:pos x="connsiteX7678" y="connsiteY7678"/>
                  </a:cxn>
                  <a:cxn ang="0">
                    <a:pos x="connsiteX7679" y="connsiteY7679"/>
                  </a:cxn>
                  <a:cxn ang="0">
                    <a:pos x="connsiteX7680" y="connsiteY7680"/>
                  </a:cxn>
                  <a:cxn ang="0">
                    <a:pos x="connsiteX7681" y="connsiteY7681"/>
                  </a:cxn>
                  <a:cxn ang="0">
                    <a:pos x="connsiteX7682" y="connsiteY7682"/>
                  </a:cxn>
                  <a:cxn ang="0">
                    <a:pos x="connsiteX7683" y="connsiteY7683"/>
                  </a:cxn>
                  <a:cxn ang="0">
                    <a:pos x="connsiteX7684" y="connsiteY7684"/>
                  </a:cxn>
                  <a:cxn ang="0">
                    <a:pos x="connsiteX7685" y="connsiteY7685"/>
                  </a:cxn>
                  <a:cxn ang="0">
                    <a:pos x="connsiteX7686" y="connsiteY7686"/>
                  </a:cxn>
                  <a:cxn ang="0">
                    <a:pos x="connsiteX7687" y="connsiteY7687"/>
                  </a:cxn>
                  <a:cxn ang="0">
                    <a:pos x="connsiteX7688" y="connsiteY7688"/>
                  </a:cxn>
                  <a:cxn ang="0">
                    <a:pos x="connsiteX7689" y="connsiteY7689"/>
                  </a:cxn>
                  <a:cxn ang="0">
                    <a:pos x="connsiteX7690" y="connsiteY7690"/>
                  </a:cxn>
                  <a:cxn ang="0">
                    <a:pos x="connsiteX7691" y="connsiteY7691"/>
                  </a:cxn>
                  <a:cxn ang="0">
                    <a:pos x="connsiteX7692" y="connsiteY7692"/>
                  </a:cxn>
                  <a:cxn ang="0">
                    <a:pos x="connsiteX7693" y="connsiteY7693"/>
                  </a:cxn>
                  <a:cxn ang="0">
                    <a:pos x="connsiteX7694" y="connsiteY7694"/>
                  </a:cxn>
                  <a:cxn ang="0">
                    <a:pos x="connsiteX7695" y="connsiteY7695"/>
                  </a:cxn>
                  <a:cxn ang="0">
                    <a:pos x="connsiteX7696" y="connsiteY7696"/>
                  </a:cxn>
                  <a:cxn ang="0">
                    <a:pos x="connsiteX7697" y="connsiteY7697"/>
                  </a:cxn>
                  <a:cxn ang="0">
                    <a:pos x="connsiteX7698" y="connsiteY7698"/>
                  </a:cxn>
                  <a:cxn ang="0">
                    <a:pos x="connsiteX7699" y="connsiteY7699"/>
                  </a:cxn>
                  <a:cxn ang="0">
                    <a:pos x="connsiteX7700" y="connsiteY7700"/>
                  </a:cxn>
                  <a:cxn ang="0">
                    <a:pos x="connsiteX7701" y="connsiteY7701"/>
                  </a:cxn>
                  <a:cxn ang="0">
                    <a:pos x="connsiteX7702" y="connsiteY7702"/>
                  </a:cxn>
                  <a:cxn ang="0">
                    <a:pos x="connsiteX7703" y="connsiteY7703"/>
                  </a:cxn>
                  <a:cxn ang="0">
                    <a:pos x="connsiteX7704" y="connsiteY7704"/>
                  </a:cxn>
                  <a:cxn ang="0">
                    <a:pos x="connsiteX7705" y="connsiteY7705"/>
                  </a:cxn>
                  <a:cxn ang="0">
                    <a:pos x="connsiteX7706" y="connsiteY7706"/>
                  </a:cxn>
                  <a:cxn ang="0">
                    <a:pos x="connsiteX7707" y="connsiteY7707"/>
                  </a:cxn>
                  <a:cxn ang="0">
                    <a:pos x="connsiteX7708" y="connsiteY7708"/>
                  </a:cxn>
                  <a:cxn ang="0">
                    <a:pos x="connsiteX7709" y="connsiteY7709"/>
                  </a:cxn>
                  <a:cxn ang="0">
                    <a:pos x="connsiteX7710" y="connsiteY7710"/>
                  </a:cxn>
                  <a:cxn ang="0">
                    <a:pos x="connsiteX7711" y="connsiteY7711"/>
                  </a:cxn>
                  <a:cxn ang="0">
                    <a:pos x="connsiteX7712" y="connsiteY7712"/>
                  </a:cxn>
                  <a:cxn ang="0">
                    <a:pos x="connsiteX7713" y="connsiteY7713"/>
                  </a:cxn>
                  <a:cxn ang="0">
                    <a:pos x="connsiteX7714" y="connsiteY7714"/>
                  </a:cxn>
                  <a:cxn ang="0">
                    <a:pos x="connsiteX7715" y="connsiteY7715"/>
                  </a:cxn>
                  <a:cxn ang="0">
                    <a:pos x="connsiteX7716" y="connsiteY7716"/>
                  </a:cxn>
                  <a:cxn ang="0">
                    <a:pos x="connsiteX7717" y="connsiteY7717"/>
                  </a:cxn>
                  <a:cxn ang="0">
                    <a:pos x="connsiteX7718" y="connsiteY7718"/>
                  </a:cxn>
                  <a:cxn ang="0">
                    <a:pos x="connsiteX7719" y="connsiteY7719"/>
                  </a:cxn>
                  <a:cxn ang="0">
                    <a:pos x="connsiteX7720" y="connsiteY7720"/>
                  </a:cxn>
                  <a:cxn ang="0">
                    <a:pos x="connsiteX7721" y="connsiteY7721"/>
                  </a:cxn>
                  <a:cxn ang="0">
                    <a:pos x="connsiteX7722" y="connsiteY7722"/>
                  </a:cxn>
                  <a:cxn ang="0">
                    <a:pos x="connsiteX7723" y="connsiteY7723"/>
                  </a:cxn>
                  <a:cxn ang="0">
                    <a:pos x="connsiteX7724" y="connsiteY7724"/>
                  </a:cxn>
                  <a:cxn ang="0">
                    <a:pos x="connsiteX7725" y="connsiteY7725"/>
                  </a:cxn>
                  <a:cxn ang="0">
                    <a:pos x="connsiteX7726" y="connsiteY7726"/>
                  </a:cxn>
                  <a:cxn ang="0">
                    <a:pos x="connsiteX7727" y="connsiteY7727"/>
                  </a:cxn>
                  <a:cxn ang="0">
                    <a:pos x="connsiteX7728" y="connsiteY7728"/>
                  </a:cxn>
                  <a:cxn ang="0">
                    <a:pos x="connsiteX7729" y="connsiteY7729"/>
                  </a:cxn>
                  <a:cxn ang="0">
                    <a:pos x="connsiteX7730" y="connsiteY7730"/>
                  </a:cxn>
                  <a:cxn ang="0">
                    <a:pos x="connsiteX7731" y="connsiteY7731"/>
                  </a:cxn>
                  <a:cxn ang="0">
                    <a:pos x="connsiteX7732" y="connsiteY7732"/>
                  </a:cxn>
                  <a:cxn ang="0">
                    <a:pos x="connsiteX7733" y="connsiteY7733"/>
                  </a:cxn>
                  <a:cxn ang="0">
                    <a:pos x="connsiteX7734" y="connsiteY7734"/>
                  </a:cxn>
                  <a:cxn ang="0">
                    <a:pos x="connsiteX7735" y="connsiteY7735"/>
                  </a:cxn>
                  <a:cxn ang="0">
                    <a:pos x="connsiteX7736" y="connsiteY7736"/>
                  </a:cxn>
                  <a:cxn ang="0">
                    <a:pos x="connsiteX7737" y="connsiteY7737"/>
                  </a:cxn>
                  <a:cxn ang="0">
                    <a:pos x="connsiteX7738" y="connsiteY7738"/>
                  </a:cxn>
                  <a:cxn ang="0">
                    <a:pos x="connsiteX7739" y="connsiteY7739"/>
                  </a:cxn>
                  <a:cxn ang="0">
                    <a:pos x="connsiteX7740" y="connsiteY7740"/>
                  </a:cxn>
                  <a:cxn ang="0">
                    <a:pos x="connsiteX7741" y="connsiteY7741"/>
                  </a:cxn>
                  <a:cxn ang="0">
                    <a:pos x="connsiteX7742" y="connsiteY7742"/>
                  </a:cxn>
                  <a:cxn ang="0">
                    <a:pos x="connsiteX7743" y="connsiteY7743"/>
                  </a:cxn>
                  <a:cxn ang="0">
                    <a:pos x="connsiteX7744" y="connsiteY7744"/>
                  </a:cxn>
                  <a:cxn ang="0">
                    <a:pos x="connsiteX7745" y="connsiteY7745"/>
                  </a:cxn>
                  <a:cxn ang="0">
                    <a:pos x="connsiteX7746" y="connsiteY7746"/>
                  </a:cxn>
                  <a:cxn ang="0">
                    <a:pos x="connsiteX7747" y="connsiteY7747"/>
                  </a:cxn>
                  <a:cxn ang="0">
                    <a:pos x="connsiteX7748" y="connsiteY7748"/>
                  </a:cxn>
                  <a:cxn ang="0">
                    <a:pos x="connsiteX7749" y="connsiteY7749"/>
                  </a:cxn>
                  <a:cxn ang="0">
                    <a:pos x="connsiteX7750" y="connsiteY7750"/>
                  </a:cxn>
                  <a:cxn ang="0">
                    <a:pos x="connsiteX7751" y="connsiteY7751"/>
                  </a:cxn>
                  <a:cxn ang="0">
                    <a:pos x="connsiteX7752" y="connsiteY7752"/>
                  </a:cxn>
                  <a:cxn ang="0">
                    <a:pos x="connsiteX7753" y="connsiteY7753"/>
                  </a:cxn>
                  <a:cxn ang="0">
                    <a:pos x="connsiteX7754" y="connsiteY7754"/>
                  </a:cxn>
                  <a:cxn ang="0">
                    <a:pos x="connsiteX7755" y="connsiteY7755"/>
                  </a:cxn>
                  <a:cxn ang="0">
                    <a:pos x="connsiteX7756" y="connsiteY7756"/>
                  </a:cxn>
                  <a:cxn ang="0">
                    <a:pos x="connsiteX7757" y="connsiteY7757"/>
                  </a:cxn>
                  <a:cxn ang="0">
                    <a:pos x="connsiteX7758" y="connsiteY7758"/>
                  </a:cxn>
                  <a:cxn ang="0">
                    <a:pos x="connsiteX7759" y="connsiteY7759"/>
                  </a:cxn>
                  <a:cxn ang="0">
                    <a:pos x="connsiteX7760" y="connsiteY7760"/>
                  </a:cxn>
                  <a:cxn ang="0">
                    <a:pos x="connsiteX7761" y="connsiteY7761"/>
                  </a:cxn>
                  <a:cxn ang="0">
                    <a:pos x="connsiteX7762" y="connsiteY7762"/>
                  </a:cxn>
                  <a:cxn ang="0">
                    <a:pos x="connsiteX7763" y="connsiteY7763"/>
                  </a:cxn>
                  <a:cxn ang="0">
                    <a:pos x="connsiteX7764" y="connsiteY7764"/>
                  </a:cxn>
                  <a:cxn ang="0">
                    <a:pos x="connsiteX7765" y="connsiteY7765"/>
                  </a:cxn>
                  <a:cxn ang="0">
                    <a:pos x="connsiteX7766" y="connsiteY7766"/>
                  </a:cxn>
                  <a:cxn ang="0">
                    <a:pos x="connsiteX7767" y="connsiteY7767"/>
                  </a:cxn>
                  <a:cxn ang="0">
                    <a:pos x="connsiteX7768" y="connsiteY7768"/>
                  </a:cxn>
                  <a:cxn ang="0">
                    <a:pos x="connsiteX7769" y="connsiteY7769"/>
                  </a:cxn>
                  <a:cxn ang="0">
                    <a:pos x="connsiteX7770" y="connsiteY7770"/>
                  </a:cxn>
                  <a:cxn ang="0">
                    <a:pos x="connsiteX7771" y="connsiteY7771"/>
                  </a:cxn>
                  <a:cxn ang="0">
                    <a:pos x="connsiteX7772" y="connsiteY7772"/>
                  </a:cxn>
                  <a:cxn ang="0">
                    <a:pos x="connsiteX7773" y="connsiteY7773"/>
                  </a:cxn>
                  <a:cxn ang="0">
                    <a:pos x="connsiteX7774" y="connsiteY7774"/>
                  </a:cxn>
                  <a:cxn ang="0">
                    <a:pos x="connsiteX7775" y="connsiteY7775"/>
                  </a:cxn>
                  <a:cxn ang="0">
                    <a:pos x="connsiteX7776" y="connsiteY7776"/>
                  </a:cxn>
                  <a:cxn ang="0">
                    <a:pos x="connsiteX7777" y="connsiteY7777"/>
                  </a:cxn>
                  <a:cxn ang="0">
                    <a:pos x="connsiteX7778" y="connsiteY7778"/>
                  </a:cxn>
                  <a:cxn ang="0">
                    <a:pos x="connsiteX7779" y="connsiteY7779"/>
                  </a:cxn>
                  <a:cxn ang="0">
                    <a:pos x="connsiteX7780" y="connsiteY7780"/>
                  </a:cxn>
                  <a:cxn ang="0">
                    <a:pos x="connsiteX7781" y="connsiteY7781"/>
                  </a:cxn>
                  <a:cxn ang="0">
                    <a:pos x="connsiteX7782" y="connsiteY7782"/>
                  </a:cxn>
                  <a:cxn ang="0">
                    <a:pos x="connsiteX7783" y="connsiteY7783"/>
                  </a:cxn>
                  <a:cxn ang="0">
                    <a:pos x="connsiteX7784" y="connsiteY7784"/>
                  </a:cxn>
                  <a:cxn ang="0">
                    <a:pos x="connsiteX7785" y="connsiteY7785"/>
                  </a:cxn>
                  <a:cxn ang="0">
                    <a:pos x="connsiteX7786" y="connsiteY7786"/>
                  </a:cxn>
                  <a:cxn ang="0">
                    <a:pos x="connsiteX7787" y="connsiteY7787"/>
                  </a:cxn>
                  <a:cxn ang="0">
                    <a:pos x="connsiteX7788" y="connsiteY7788"/>
                  </a:cxn>
                  <a:cxn ang="0">
                    <a:pos x="connsiteX7789" y="connsiteY7789"/>
                  </a:cxn>
                  <a:cxn ang="0">
                    <a:pos x="connsiteX7790" y="connsiteY7790"/>
                  </a:cxn>
                  <a:cxn ang="0">
                    <a:pos x="connsiteX7791" y="connsiteY7791"/>
                  </a:cxn>
                  <a:cxn ang="0">
                    <a:pos x="connsiteX7792" y="connsiteY7792"/>
                  </a:cxn>
                  <a:cxn ang="0">
                    <a:pos x="connsiteX7793" y="connsiteY7793"/>
                  </a:cxn>
                  <a:cxn ang="0">
                    <a:pos x="connsiteX7794" y="connsiteY7794"/>
                  </a:cxn>
                  <a:cxn ang="0">
                    <a:pos x="connsiteX7795" y="connsiteY7795"/>
                  </a:cxn>
                  <a:cxn ang="0">
                    <a:pos x="connsiteX7796" y="connsiteY7796"/>
                  </a:cxn>
                  <a:cxn ang="0">
                    <a:pos x="connsiteX7797" y="connsiteY7797"/>
                  </a:cxn>
                  <a:cxn ang="0">
                    <a:pos x="connsiteX7798" y="connsiteY7798"/>
                  </a:cxn>
                  <a:cxn ang="0">
                    <a:pos x="connsiteX7799" y="connsiteY7799"/>
                  </a:cxn>
                  <a:cxn ang="0">
                    <a:pos x="connsiteX7800" y="connsiteY7800"/>
                  </a:cxn>
                  <a:cxn ang="0">
                    <a:pos x="connsiteX7801" y="connsiteY7801"/>
                  </a:cxn>
                  <a:cxn ang="0">
                    <a:pos x="connsiteX7802" y="connsiteY7802"/>
                  </a:cxn>
                  <a:cxn ang="0">
                    <a:pos x="connsiteX7803" y="connsiteY7803"/>
                  </a:cxn>
                  <a:cxn ang="0">
                    <a:pos x="connsiteX7804" y="connsiteY7804"/>
                  </a:cxn>
                  <a:cxn ang="0">
                    <a:pos x="connsiteX7805" y="connsiteY7805"/>
                  </a:cxn>
                  <a:cxn ang="0">
                    <a:pos x="connsiteX7806" y="connsiteY7806"/>
                  </a:cxn>
                  <a:cxn ang="0">
                    <a:pos x="connsiteX7807" y="connsiteY7807"/>
                  </a:cxn>
                  <a:cxn ang="0">
                    <a:pos x="connsiteX7808" y="connsiteY7808"/>
                  </a:cxn>
                  <a:cxn ang="0">
                    <a:pos x="connsiteX7809" y="connsiteY7809"/>
                  </a:cxn>
                  <a:cxn ang="0">
                    <a:pos x="connsiteX7810" y="connsiteY7810"/>
                  </a:cxn>
                  <a:cxn ang="0">
                    <a:pos x="connsiteX7811" y="connsiteY7811"/>
                  </a:cxn>
                  <a:cxn ang="0">
                    <a:pos x="connsiteX7812" y="connsiteY7812"/>
                  </a:cxn>
                  <a:cxn ang="0">
                    <a:pos x="connsiteX7813" y="connsiteY7813"/>
                  </a:cxn>
                  <a:cxn ang="0">
                    <a:pos x="connsiteX7814" y="connsiteY7814"/>
                  </a:cxn>
                  <a:cxn ang="0">
                    <a:pos x="connsiteX7815" y="connsiteY7815"/>
                  </a:cxn>
                  <a:cxn ang="0">
                    <a:pos x="connsiteX7816" y="connsiteY7816"/>
                  </a:cxn>
                  <a:cxn ang="0">
                    <a:pos x="connsiteX7817" y="connsiteY7817"/>
                  </a:cxn>
                  <a:cxn ang="0">
                    <a:pos x="connsiteX7818" y="connsiteY7818"/>
                  </a:cxn>
                  <a:cxn ang="0">
                    <a:pos x="connsiteX7819" y="connsiteY7819"/>
                  </a:cxn>
                  <a:cxn ang="0">
                    <a:pos x="connsiteX7820" y="connsiteY7820"/>
                  </a:cxn>
                  <a:cxn ang="0">
                    <a:pos x="connsiteX7821" y="connsiteY7821"/>
                  </a:cxn>
                  <a:cxn ang="0">
                    <a:pos x="connsiteX7822" y="connsiteY7822"/>
                  </a:cxn>
                  <a:cxn ang="0">
                    <a:pos x="connsiteX7823" y="connsiteY7823"/>
                  </a:cxn>
                  <a:cxn ang="0">
                    <a:pos x="connsiteX7824" y="connsiteY7824"/>
                  </a:cxn>
                  <a:cxn ang="0">
                    <a:pos x="connsiteX7825" y="connsiteY7825"/>
                  </a:cxn>
                  <a:cxn ang="0">
                    <a:pos x="connsiteX7826" y="connsiteY7826"/>
                  </a:cxn>
                  <a:cxn ang="0">
                    <a:pos x="connsiteX7827" y="connsiteY7827"/>
                  </a:cxn>
                  <a:cxn ang="0">
                    <a:pos x="connsiteX7828" y="connsiteY7828"/>
                  </a:cxn>
                  <a:cxn ang="0">
                    <a:pos x="connsiteX7829" y="connsiteY7829"/>
                  </a:cxn>
                  <a:cxn ang="0">
                    <a:pos x="connsiteX7830" y="connsiteY7830"/>
                  </a:cxn>
                  <a:cxn ang="0">
                    <a:pos x="connsiteX7831" y="connsiteY7831"/>
                  </a:cxn>
                  <a:cxn ang="0">
                    <a:pos x="connsiteX7832" y="connsiteY7832"/>
                  </a:cxn>
                  <a:cxn ang="0">
                    <a:pos x="connsiteX7833" y="connsiteY7833"/>
                  </a:cxn>
                  <a:cxn ang="0">
                    <a:pos x="connsiteX7834" y="connsiteY7834"/>
                  </a:cxn>
                  <a:cxn ang="0">
                    <a:pos x="connsiteX7835" y="connsiteY7835"/>
                  </a:cxn>
                  <a:cxn ang="0">
                    <a:pos x="connsiteX7836" y="connsiteY7836"/>
                  </a:cxn>
                  <a:cxn ang="0">
                    <a:pos x="connsiteX7837" y="connsiteY7837"/>
                  </a:cxn>
                  <a:cxn ang="0">
                    <a:pos x="connsiteX7838" y="connsiteY7838"/>
                  </a:cxn>
                  <a:cxn ang="0">
                    <a:pos x="connsiteX7839" y="connsiteY7839"/>
                  </a:cxn>
                  <a:cxn ang="0">
                    <a:pos x="connsiteX7840" y="connsiteY7840"/>
                  </a:cxn>
                  <a:cxn ang="0">
                    <a:pos x="connsiteX7841" y="connsiteY7841"/>
                  </a:cxn>
                  <a:cxn ang="0">
                    <a:pos x="connsiteX7842" y="connsiteY7842"/>
                  </a:cxn>
                  <a:cxn ang="0">
                    <a:pos x="connsiteX7843" y="connsiteY7843"/>
                  </a:cxn>
                  <a:cxn ang="0">
                    <a:pos x="connsiteX7844" y="connsiteY7844"/>
                  </a:cxn>
                  <a:cxn ang="0">
                    <a:pos x="connsiteX7845" y="connsiteY7845"/>
                  </a:cxn>
                  <a:cxn ang="0">
                    <a:pos x="connsiteX7846" y="connsiteY7846"/>
                  </a:cxn>
                  <a:cxn ang="0">
                    <a:pos x="connsiteX7847" y="connsiteY7847"/>
                  </a:cxn>
                  <a:cxn ang="0">
                    <a:pos x="connsiteX7848" y="connsiteY7848"/>
                  </a:cxn>
                  <a:cxn ang="0">
                    <a:pos x="connsiteX7849" y="connsiteY7849"/>
                  </a:cxn>
                  <a:cxn ang="0">
                    <a:pos x="connsiteX7850" y="connsiteY7850"/>
                  </a:cxn>
                  <a:cxn ang="0">
                    <a:pos x="connsiteX7851" y="connsiteY7851"/>
                  </a:cxn>
                  <a:cxn ang="0">
                    <a:pos x="connsiteX7852" y="connsiteY7852"/>
                  </a:cxn>
                  <a:cxn ang="0">
                    <a:pos x="connsiteX7853" y="connsiteY7853"/>
                  </a:cxn>
                  <a:cxn ang="0">
                    <a:pos x="connsiteX7854" y="connsiteY7854"/>
                  </a:cxn>
                  <a:cxn ang="0">
                    <a:pos x="connsiteX7855" y="connsiteY7855"/>
                  </a:cxn>
                  <a:cxn ang="0">
                    <a:pos x="connsiteX7856" y="connsiteY7856"/>
                  </a:cxn>
                  <a:cxn ang="0">
                    <a:pos x="connsiteX7857" y="connsiteY7857"/>
                  </a:cxn>
                  <a:cxn ang="0">
                    <a:pos x="connsiteX7858" y="connsiteY7858"/>
                  </a:cxn>
                  <a:cxn ang="0">
                    <a:pos x="connsiteX7859" y="connsiteY7859"/>
                  </a:cxn>
                  <a:cxn ang="0">
                    <a:pos x="connsiteX7860" y="connsiteY7860"/>
                  </a:cxn>
                  <a:cxn ang="0">
                    <a:pos x="connsiteX7861" y="connsiteY7861"/>
                  </a:cxn>
                  <a:cxn ang="0">
                    <a:pos x="connsiteX7862" y="connsiteY7862"/>
                  </a:cxn>
                  <a:cxn ang="0">
                    <a:pos x="connsiteX7863" y="connsiteY7863"/>
                  </a:cxn>
                  <a:cxn ang="0">
                    <a:pos x="connsiteX7864" y="connsiteY7864"/>
                  </a:cxn>
                  <a:cxn ang="0">
                    <a:pos x="connsiteX7865" y="connsiteY7865"/>
                  </a:cxn>
                  <a:cxn ang="0">
                    <a:pos x="connsiteX7866" y="connsiteY7866"/>
                  </a:cxn>
                  <a:cxn ang="0">
                    <a:pos x="connsiteX7867" y="connsiteY7867"/>
                  </a:cxn>
                  <a:cxn ang="0">
                    <a:pos x="connsiteX7868" y="connsiteY7868"/>
                  </a:cxn>
                  <a:cxn ang="0">
                    <a:pos x="connsiteX7869" y="connsiteY7869"/>
                  </a:cxn>
                  <a:cxn ang="0">
                    <a:pos x="connsiteX7870" y="connsiteY7870"/>
                  </a:cxn>
                  <a:cxn ang="0">
                    <a:pos x="connsiteX7871" y="connsiteY7871"/>
                  </a:cxn>
                  <a:cxn ang="0">
                    <a:pos x="connsiteX7872" y="connsiteY7872"/>
                  </a:cxn>
                  <a:cxn ang="0">
                    <a:pos x="connsiteX7873" y="connsiteY7873"/>
                  </a:cxn>
                  <a:cxn ang="0">
                    <a:pos x="connsiteX7874" y="connsiteY7874"/>
                  </a:cxn>
                  <a:cxn ang="0">
                    <a:pos x="connsiteX7875" y="connsiteY7875"/>
                  </a:cxn>
                  <a:cxn ang="0">
                    <a:pos x="connsiteX7876" y="connsiteY7876"/>
                  </a:cxn>
                  <a:cxn ang="0">
                    <a:pos x="connsiteX7877" y="connsiteY7877"/>
                  </a:cxn>
                  <a:cxn ang="0">
                    <a:pos x="connsiteX7878" y="connsiteY7878"/>
                  </a:cxn>
                  <a:cxn ang="0">
                    <a:pos x="connsiteX7879" y="connsiteY7879"/>
                  </a:cxn>
                  <a:cxn ang="0">
                    <a:pos x="connsiteX7880" y="connsiteY7880"/>
                  </a:cxn>
                  <a:cxn ang="0">
                    <a:pos x="connsiteX7881" y="connsiteY7881"/>
                  </a:cxn>
                  <a:cxn ang="0">
                    <a:pos x="connsiteX7882" y="connsiteY7882"/>
                  </a:cxn>
                  <a:cxn ang="0">
                    <a:pos x="connsiteX7883" y="connsiteY7883"/>
                  </a:cxn>
                  <a:cxn ang="0">
                    <a:pos x="connsiteX7884" y="connsiteY7884"/>
                  </a:cxn>
                  <a:cxn ang="0">
                    <a:pos x="connsiteX7885" y="connsiteY7885"/>
                  </a:cxn>
                  <a:cxn ang="0">
                    <a:pos x="connsiteX7886" y="connsiteY7886"/>
                  </a:cxn>
                  <a:cxn ang="0">
                    <a:pos x="connsiteX7887" y="connsiteY7887"/>
                  </a:cxn>
                  <a:cxn ang="0">
                    <a:pos x="connsiteX7888" y="connsiteY7888"/>
                  </a:cxn>
                  <a:cxn ang="0">
                    <a:pos x="connsiteX7889" y="connsiteY7889"/>
                  </a:cxn>
                  <a:cxn ang="0">
                    <a:pos x="connsiteX7890" y="connsiteY7890"/>
                  </a:cxn>
                  <a:cxn ang="0">
                    <a:pos x="connsiteX7891" y="connsiteY7891"/>
                  </a:cxn>
                  <a:cxn ang="0">
                    <a:pos x="connsiteX7892" y="connsiteY7892"/>
                  </a:cxn>
                  <a:cxn ang="0">
                    <a:pos x="connsiteX7893" y="connsiteY7893"/>
                  </a:cxn>
                  <a:cxn ang="0">
                    <a:pos x="connsiteX7894" y="connsiteY7894"/>
                  </a:cxn>
                  <a:cxn ang="0">
                    <a:pos x="connsiteX7895" y="connsiteY7895"/>
                  </a:cxn>
                  <a:cxn ang="0">
                    <a:pos x="connsiteX7896" y="connsiteY7896"/>
                  </a:cxn>
                  <a:cxn ang="0">
                    <a:pos x="connsiteX7897" y="connsiteY7897"/>
                  </a:cxn>
                  <a:cxn ang="0">
                    <a:pos x="connsiteX7898" y="connsiteY7898"/>
                  </a:cxn>
                  <a:cxn ang="0">
                    <a:pos x="connsiteX7899" y="connsiteY7899"/>
                  </a:cxn>
                  <a:cxn ang="0">
                    <a:pos x="connsiteX7900" y="connsiteY7900"/>
                  </a:cxn>
                  <a:cxn ang="0">
                    <a:pos x="connsiteX7901" y="connsiteY7901"/>
                  </a:cxn>
                  <a:cxn ang="0">
                    <a:pos x="connsiteX7902" y="connsiteY7902"/>
                  </a:cxn>
                  <a:cxn ang="0">
                    <a:pos x="connsiteX7903" y="connsiteY7903"/>
                  </a:cxn>
                  <a:cxn ang="0">
                    <a:pos x="connsiteX7904" y="connsiteY7904"/>
                  </a:cxn>
                  <a:cxn ang="0">
                    <a:pos x="connsiteX7905" y="connsiteY7905"/>
                  </a:cxn>
                  <a:cxn ang="0">
                    <a:pos x="connsiteX7906" y="connsiteY7906"/>
                  </a:cxn>
                  <a:cxn ang="0">
                    <a:pos x="connsiteX7907" y="connsiteY7907"/>
                  </a:cxn>
                  <a:cxn ang="0">
                    <a:pos x="connsiteX7908" y="connsiteY7908"/>
                  </a:cxn>
                  <a:cxn ang="0">
                    <a:pos x="connsiteX7909" y="connsiteY7909"/>
                  </a:cxn>
                  <a:cxn ang="0">
                    <a:pos x="connsiteX7910" y="connsiteY7910"/>
                  </a:cxn>
                  <a:cxn ang="0">
                    <a:pos x="connsiteX7911" y="connsiteY7911"/>
                  </a:cxn>
                  <a:cxn ang="0">
                    <a:pos x="connsiteX7912" y="connsiteY7912"/>
                  </a:cxn>
                  <a:cxn ang="0">
                    <a:pos x="connsiteX7913" y="connsiteY7913"/>
                  </a:cxn>
                  <a:cxn ang="0">
                    <a:pos x="connsiteX7914" y="connsiteY7914"/>
                  </a:cxn>
                  <a:cxn ang="0">
                    <a:pos x="connsiteX7915" y="connsiteY7915"/>
                  </a:cxn>
                  <a:cxn ang="0">
                    <a:pos x="connsiteX7916" y="connsiteY7916"/>
                  </a:cxn>
                  <a:cxn ang="0">
                    <a:pos x="connsiteX7917" y="connsiteY7917"/>
                  </a:cxn>
                  <a:cxn ang="0">
                    <a:pos x="connsiteX7918" y="connsiteY7918"/>
                  </a:cxn>
                  <a:cxn ang="0">
                    <a:pos x="connsiteX7919" y="connsiteY7919"/>
                  </a:cxn>
                  <a:cxn ang="0">
                    <a:pos x="connsiteX7920" y="connsiteY7920"/>
                  </a:cxn>
                  <a:cxn ang="0">
                    <a:pos x="connsiteX7921" y="connsiteY7921"/>
                  </a:cxn>
                  <a:cxn ang="0">
                    <a:pos x="connsiteX7922" y="connsiteY7922"/>
                  </a:cxn>
                  <a:cxn ang="0">
                    <a:pos x="connsiteX7923" y="connsiteY7923"/>
                  </a:cxn>
                  <a:cxn ang="0">
                    <a:pos x="connsiteX7924" y="connsiteY7924"/>
                  </a:cxn>
                  <a:cxn ang="0">
                    <a:pos x="connsiteX7925" y="connsiteY7925"/>
                  </a:cxn>
                  <a:cxn ang="0">
                    <a:pos x="connsiteX7926" y="connsiteY7926"/>
                  </a:cxn>
                  <a:cxn ang="0">
                    <a:pos x="connsiteX7927" y="connsiteY7927"/>
                  </a:cxn>
                  <a:cxn ang="0">
                    <a:pos x="connsiteX7928" y="connsiteY7928"/>
                  </a:cxn>
                  <a:cxn ang="0">
                    <a:pos x="connsiteX7929" y="connsiteY7929"/>
                  </a:cxn>
                  <a:cxn ang="0">
                    <a:pos x="connsiteX7930" y="connsiteY7930"/>
                  </a:cxn>
                  <a:cxn ang="0">
                    <a:pos x="connsiteX7931" y="connsiteY7931"/>
                  </a:cxn>
                  <a:cxn ang="0">
                    <a:pos x="connsiteX7932" y="connsiteY7932"/>
                  </a:cxn>
                  <a:cxn ang="0">
                    <a:pos x="connsiteX7933" y="connsiteY7933"/>
                  </a:cxn>
                  <a:cxn ang="0">
                    <a:pos x="connsiteX7934" y="connsiteY7934"/>
                  </a:cxn>
                  <a:cxn ang="0">
                    <a:pos x="connsiteX7935" y="connsiteY7935"/>
                  </a:cxn>
                  <a:cxn ang="0">
                    <a:pos x="connsiteX7936" y="connsiteY7936"/>
                  </a:cxn>
                  <a:cxn ang="0">
                    <a:pos x="connsiteX7937" y="connsiteY7937"/>
                  </a:cxn>
                  <a:cxn ang="0">
                    <a:pos x="connsiteX7938" y="connsiteY7938"/>
                  </a:cxn>
                  <a:cxn ang="0">
                    <a:pos x="connsiteX7939" y="connsiteY7939"/>
                  </a:cxn>
                  <a:cxn ang="0">
                    <a:pos x="connsiteX7940" y="connsiteY7940"/>
                  </a:cxn>
                  <a:cxn ang="0">
                    <a:pos x="connsiteX7941" y="connsiteY7941"/>
                  </a:cxn>
                  <a:cxn ang="0">
                    <a:pos x="connsiteX7942" y="connsiteY7942"/>
                  </a:cxn>
                  <a:cxn ang="0">
                    <a:pos x="connsiteX7943" y="connsiteY7943"/>
                  </a:cxn>
                  <a:cxn ang="0">
                    <a:pos x="connsiteX7944" y="connsiteY7944"/>
                  </a:cxn>
                  <a:cxn ang="0">
                    <a:pos x="connsiteX7945" y="connsiteY7945"/>
                  </a:cxn>
                  <a:cxn ang="0">
                    <a:pos x="connsiteX7946" y="connsiteY7946"/>
                  </a:cxn>
                  <a:cxn ang="0">
                    <a:pos x="connsiteX7947" y="connsiteY7947"/>
                  </a:cxn>
                  <a:cxn ang="0">
                    <a:pos x="connsiteX7948" y="connsiteY7948"/>
                  </a:cxn>
                  <a:cxn ang="0">
                    <a:pos x="connsiteX7949" y="connsiteY7949"/>
                  </a:cxn>
                  <a:cxn ang="0">
                    <a:pos x="connsiteX7950" y="connsiteY7950"/>
                  </a:cxn>
                  <a:cxn ang="0">
                    <a:pos x="connsiteX7951" y="connsiteY7951"/>
                  </a:cxn>
                  <a:cxn ang="0">
                    <a:pos x="connsiteX7952" y="connsiteY7952"/>
                  </a:cxn>
                  <a:cxn ang="0">
                    <a:pos x="connsiteX7953" y="connsiteY7953"/>
                  </a:cxn>
                  <a:cxn ang="0">
                    <a:pos x="connsiteX7954" y="connsiteY7954"/>
                  </a:cxn>
                  <a:cxn ang="0">
                    <a:pos x="connsiteX7955" y="connsiteY7955"/>
                  </a:cxn>
                  <a:cxn ang="0">
                    <a:pos x="connsiteX7956" y="connsiteY7956"/>
                  </a:cxn>
                  <a:cxn ang="0">
                    <a:pos x="connsiteX7957" y="connsiteY7957"/>
                  </a:cxn>
                  <a:cxn ang="0">
                    <a:pos x="connsiteX7958" y="connsiteY7958"/>
                  </a:cxn>
                  <a:cxn ang="0">
                    <a:pos x="connsiteX7959" y="connsiteY7959"/>
                  </a:cxn>
                  <a:cxn ang="0">
                    <a:pos x="connsiteX7960" y="connsiteY7960"/>
                  </a:cxn>
                  <a:cxn ang="0">
                    <a:pos x="connsiteX7961" y="connsiteY7961"/>
                  </a:cxn>
                  <a:cxn ang="0">
                    <a:pos x="connsiteX7962" y="connsiteY7962"/>
                  </a:cxn>
                  <a:cxn ang="0">
                    <a:pos x="connsiteX7963" y="connsiteY7963"/>
                  </a:cxn>
                  <a:cxn ang="0">
                    <a:pos x="connsiteX7964" y="connsiteY7964"/>
                  </a:cxn>
                  <a:cxn ang="0">
                    <a:pos x="connsiteX7965" y="connsiteY7965"/>
                  </a:cxn>
                  <a:cxn ang="0">
                    <a:pos x="connsiteX7966" y="connsiteY7966"/>
                  </a:cxn>
                  <a:cxn ang="0">
                    <a:pos x="connsiteX7967" y="connsiteY7967"/>
                  </a:cxn>
                  <a:cxn ang="0">
                    <a:pos x="connsiteX7968" y="connsiteY7968"/>
                  </a:cxn>
                  <a:cxn ang="0">
                    <a:pos x="connsiteX7969" y="connsiteY7969"/>
                  </a:cxn>
                  <a:cxn ang="0">
                    <a:pos x="connsiteX7970" y="connsiteY7970"/>
                  </a:cxn>
                  <a:cxn ang="0">
                    <a:pos x="connsiteX7971" y="connsiteY7971"/>
                  </a:cxn>
                  <a:cxn ang="0">
                    <a:pos x="connsiteX7972" y="connsiteY7972"/>
                  </a:cxn>
                  <a:cxn ang="0">
                    <a:pos x="connsiteX7973" y="connsiteY7973"/>
                  </a:cxn>
                  <a:cxn ang="0">
                    <a:pos x="connsiteX7974" y="connsiteY7974"/>
                  </a:cxn>
                  <a:cxn ang="0">
                    <a:pos x="connsiteX7975" y="connsiteY7975"/>
                  </a:cxn>
                  <a:cxn ang="0">
                    <a:pos x="connsiteX7976" y="connsiteY7976"/>
                  </a:cxn>
                  <a:cxn ang="0">
                    <a:pos x="connsiteX7977" y="connsiteY7977"/>
                  </a:cxn>
                  <a:cxn ang="0">
                    <a:pos x="connsiteX7978" y="connsiteY7978"/>
                  </a:cxn>
                  <a:cxn ang="0">
                    <a:pos x="connsiteX7979" y="connsiteY7979"/>
                  </a:cxn>
                  <a:cxn ang="0">
                    <a:pos x="connsiteX7980" y="connsiteY7980"/>
                  </a:cxn>
                  <a:cxn ang="0">
                    <a:pos x="connsiteX7981" y="connsiteY7981"/>
                  </a:cxn>
                  <a:cxn ang="0">
                    <a:pos x="connsiteX7982" y="connsiteY7982"/>
                  </a:cxn>
                  <a:cxn ang="0">
                    <a:pos x="connsiteX7983" y="connsiteY7983"/>
                  </a:cxn>
                  <a:cxn ang="0">
                    <a:pos x="connsiteX7984" y="connsiteY7984"/>
                  </a:cxn>
                  <a:cxn ang="0">
                    <a:pos x="connsiteX7985" y="connsiteY7985"/>
                  </a:cxn>
                  <a:cxn ang="0">
                    <a:pos x="connsiteX7986" y="connsiteY7986"/>
                  </a:cxn>
                  <a:cxn ang="0">
                    <a:pos x="connsiteX7987" y="connsiteY7987"/>
                  </a:cxn>
                  <a:cxn ang="0">
                    <a:pos x="connsiteX7988" y="connsiteY7988"/>
                  </a:cxn>
                  <a:cxn ang="0">
                    <a:pos x="connsiteX7989" y="connsiteY7989"/>
                  </a:cxn>
                  <a:cxn ang="0">
                    <a:pos x="connsiteX7990" y="connsiteY7990"/>
                  </a:cxn>
                  <a:cxn ang="0">
                    <a:pos x="connsiteX7991" y="connsiteY7991"/>
                  </a:cxn>
                  <a:cxn ang="0">
                    <a:pos x="connsiteX7992" y="connsiteY7992"/>
                  </a:cxn>
                  <a:cxn ang="0">
                    <a:pos x="connsiteX7993" y="connsiteY7993"/>
                  </a:cxn>
                  <a:cxn ang="0">
                    <a:pos x="connsiteX7994" y="connsiteY7994"/>
                  </a:cxn>
                  <a:cxn ang="0">
                    <a:pos x="connsiteX7995" y="connsiteY7995"/>
                  </a:cxn>
                  <a:cxn ang="0">
                    <a:pos x="connsiteX7996" y="connsiteY7996"/>
                  </a:cxn>
                  <a:cxn ang="0">
                    <a:pos x="connsiteX7997" y="connsiteY7997"/>
                  </a:cxn>
                  <a:cxn ang="0">
                    <a:pos x="connsiteX7998" y="connsiteY7998"/>
                  </a:cxn>
                  <a:cxn ang="0">
                    <a:pos x="connsiteX7999" y="connsiteY7999"/>
                  </a:cxn>
                  <a:cxn ang="0">
                    <a:pos x="connsiteX8000" y="connsiteY8000"/>
                  </a:cxn>
                  <a:cxn ang="0">
                    <a:pos x="connsiteX8001" y="connsiteY8001"/>
                  </a:cxn>
                  <a:cxn ang="0">
                    <a:pos x="connsiteX8002" y="connsiteY8002"/>
                  </a:cxn>
                  <a:cxn ang="0">
                    <a:pos x="connsiteX8003" y="connsiteY8003"/>
                  </a:cxn>
                  <a:cxn ang="0">
                    <a:pos x="connsiteX8004" y="connsiteY8004"/>
                  </a:cxn>
                  <a:cxn ang="0">
                    <a:pos x="connsiteX8005" y="connsiteY8005"/>
                  </a:cxn>
                  <a:cxn ang="0">
                    <a:pos x="connsiteX8006" y="connsiteY8006"/>
                  </a:cxn>
                  <a:cxn ang="0">
                    <a:pos x="connsiteX8007" y="connsiteY8007"/>
                  </a:cxn>
                  <a:cxn ang="0">
                    <a:pos x="connsiteX8008" y="connsiteY8008"/>
                  </a:cxn>
                  <a:cxn ang="0">
                    <a:pos x="connsiteX8009" y="connsiteY8009"/>
                  </a:cxn>
                  <a:cxn ang="0">
                    <a:pos x="connsiteX8010" y="connsiteY8010"/>
                  </a:cxn>
                  <a:cxn ang="0">
                    <a:pos x="connsiteX8011" y="connsiteY8011"/>
                  </a:cxn>
                  <a:cxn ang="0">
                    <a:pos x="connsiteX8012" y="connsiteY8012"/>
                  </a:cxn>
                  <a:cxn ang="0">
                    <a:pos x="connsiteX8013" y="connsiteY8013"/>
                  </a:cxn>
                  <a:cxn ang="0">
                    <a:pos x="connsiteX8014" y="connsiteY8014"/>
                  </a:cxn>
                  <a:cxn ang="0">
                    <a:pos x="connsiteX8015" y="connsiteY8015"/>
                  </a:cxn>
                  <a:cxn ang="0">
                    <a:pos x="connsiteX8016" y="connsiteY8016"/>
                  </a:cxn>
                  <a:cxn ang="0">
                    <a:pos x="connsiteX8017" y="connsiteY8017"/>
                  </a:cxn>
                  <a:cxn ang="0">
                    <a:pos x="connsiteX8018" y="connsiteY8018"/>
                  </a:cxn>
                  <a:cxn ang="0">
                    <a:pos x="connsiteX8019" y="connsiteY8019"/>
                  </a:cxn>
                  <a:cxn ang="0">
                    <a:pos x="connsiteX8020" y="connsiteY8020"/>
                  </a:cxn>
                  <a:cxn ang="0">
                    <a:pos x="connsiteX8021" y="connsiteY8021"/>
                  </a:cxn>
                  <a:cxn ang="0">
                    <a:pos x="connsiteX8022" y="connsiteY8022"/>
                  </a:cxn>
                  <a:cxn ang="0">
                    <a:pos x="connsiteX8023" y="connsiteY8023"/>
                  </a:cxn>
                  <a:cxn ang="0">
                    <a:pos x="connsiteX8024" y="connsiteY8024"/>
                  </a:cxn>
                  <a:cxn ang="0">
                    <a:pos x="connsiteX8025" y="connsiteY8025"/>
                  </a:cxn>
                  <a:cxn ang="0">
                    <a:pos x="connsiteX8026" y="connsiteY8026"/>
                  </a:cxn>
                  <a:cxn ang="0">
                    <a:pos x="connsiteX8027" y="connsiteY8027"/>
                  </a:cxn>
                  <a:cxn ang="0">
                    <a:pos x="connsiteX8028" y="connsiteY8028"/>
                  </a:cxn>
                  <a:cxn ang="0">
                    <a:pos x="connsiteX8029" y="connsiteY8029"/>
                  </a:cxn>
                  <a:cxn ang="0">
                    <a:pos x="connsiteX8030" y="connsiteY8030"/>
                  </a:cxn>
                  <a:cxn ang="0">
                    <a:pos x="connsiteX8031" y="connsiteY8031"/>
                  </a:cxn>
                  <a:cxn ang="0">
                    <a:pos x="connsiteX8032" y="connsiteY8032"/>
                  </a:cxn>
                  <a:cxn ang="0">
                    <a:pos x="connsiteX8033" y="connsiteY8033"/>
                  </a:cxn>
                  <a:cxn ang="0">
                    <a:pos x="connsiteX8034" y="connsiteY8034"/>
                  </a:cxn>
                  <a:cxn ang="0">
                    <a:pos x="connsiteX8035" y="connsiteY8035"/>
                  </a:cxn>
                  <a:cxn ang="0">
                    <a:pos x="connsiteX8036" y="connsiteY8036"/>
                  </a:cxn>
                  <a:cxn ang="0">
                    <a:pos x="connsiteX8037" y="connsiteY8037"/>
                  </a:cxn>
                  <a:cxn ang="0">
                    <a:pos x="connsiteX8038" y="connsiteY8038"/>
                  </a:cxn>
                  <a:cxn ang="0">
                    <a:pos x="connsiteX8039" y="connsiteY8039"/>
                  </a:cxn>
                  <a:cxn ang="0">
                    <a:pos x="connsiteX8040" y="connsiteY8040"/>
                  </a:cxn>
                  <a:cxn ang="0">
                    <a:pos x="connsiteX8041" y="connsiteY8041"/>
                  </a:cxn>
                  <a:cxn ang="0">
                    <a:pos x="connsiteX8042" y="connsiteY8042"/>
                  </a:cxn>
                  <a:cxn ang="0">
                    <a:pos x="connsiteX8043" y="connsiteY8043"/>
                  </a:cxn>
                  <a:cxn ang="0">
                    <a:pos x="connsiteX8044" y="connsiteY8044"/>
                  </a:cxn>
                  <a:cxn ang="0">
                    <a:pos x="connsiteX8045" y="connsiteY8045"/>
                  </a:cxn>
                  <a:cxn ang="0">
                    <a:pos x="connsiteX8046" y="connsiteY8046"/>
                  </a:cxn>
                  <a:cxn ang="0">
                    <a:pos x="connsiteX8047" y="connsiteY8047"/>
                  </a:cxn>
                  <a:cxn ang="0">
                    <a:pos x="connsiteX8048" y="connsiteY8048"/>
                  </a:cxn>
                  <a:cxn ang="0">
                    <a:pos x="connsiteX8049" y="connsiteY8049"/>
                  </a:cxn>
                  <a:cxn ang="0">
                    <a:pos x="connsiteX8050" y="connsiteY8050"/>
                  </a:cxn>
                  <a:cxn ang="0">
                    <a:pos x="connsiteX8051" y="connsiteY8051"/>
                  </a:cxn>
                  <a:cxn ang="0">
                    <a:pos x="connsiteX8052" y="connsiteY8052"/>
                  </a:cxn>
                  <a:cxn ang="0">
                    <a:pos x="connsiteX8053" y="connsiteY8053"/>
                  </a:cxn>
                  <a:cxn ang="0">
                    <a:pos x="connsiteX8054" y="connsiteY8054"/>
                  </a:cxn>
                  <a:cxn ang="0">
                    <a:pos x="connsiteX8055" y="connsiteY8055"/>
                  </a:cxn>
                  <a:cxn ang="0">
                    <a:pos x="connsiteX8056" y="connsiteY8056"/>
                  </a:cxn>
                  <a:cxn ang="0">
                    <a:pos x="connsiteX8057" y="connsiteY8057"/>
                  </a:cxn>
                  <a:cxn ang="0">
                    <a:pos x="connsiteX8058" y="connsiteY8058"/>
                  </a:cxn>
                  <a:cxn ang="0">
                    <a:pos x="connsiteX8059" y="connsiteY8059"/>
                  </a:cxn>
                  <a:cxn ang="0">
                    <a:pos x="connsiteX8060" y="connsiteY8060"/>
                  </a:cxn>
                  <a:cxn ang="0">
                    <a:pos x="connsiteX8061" y="connsiteY8061"/>
                  </a:cxn>
                  <a:cxn ang="0">
                    <a:pos x="connsiteX8062" y="connsiteY8062"/>
                  </a:cxn>
                  <a:cxn ang="0">
                    <a:pos x="connsiteX8063" y="connsiteY8063"/>
                  </a:cxn>
                  <a:cxn ang="0">
                    <a:pos x="connsiteX8064" y="connsiteY8064"/>
                  </a:cxn>
                  <a:cxn ang="0">
                    <a:pos x="connsiteX8065" y="connsiteY8065"/>
                  </a:cxn>
                  <a:cxn ang="0">
                    <a:pos x="connsiteX8066" y="connsiteY8066"/>
                  </a:cxn>
                  <a:cxn ang="0">
                    <a:pos x="connsiteX8067" y="connsiteY8067"/>
                  </a:cxn>
                  <a:cxn ang="0">
                    <a:pos x="connsiteX8068" y="connsiteY8068"/>
                  </a:cxn>
                  <a:cxn ang="0">
                    <a:pos x="connsiteX8069" y="connsiteY8069"/>
                  </a:cxn>
                  <a:cxn ang="0">
                    <a:pos x="connsiteX8070" y="connsiteY8070"/>
                  </a:cxn>
                  <a:cxn ang="0">
                    <a:pos x="connsiteX8071" y="connsiteY8071"/>
                  </a:cxn>
                  <a:cxn ang="0">
                    <a:pos x="connsiteX8072" y="connsiteY8072"/>
                  </a:cxn>
                  <a:cxn ang="0">
                    <a:pos x="connsiteX8073" y="connsiteY8073"/>
                  </a:cxn>
                  <a:cxn ang="0">
                    <a:pos x="connsiteX8074" y="connsiteY8074"/>
                  </a:cxn>
                  <a:cxn ang="0">
                    <a:pos x="connsiteX8075" y="connsiteY8075"/>
                  </a:cxn>
                  <a:cxn ang="0">
                    <a:pos x="connsiteX8076" y="connsiteY8076"/>
                  </a:cxn>
                  <a:cxn ang="0">
                    <a:pos x="connsiteX8077" y="connsiteY8077"/>
                  </a:cxn>
                  <a:cxn ang="0">
                    <a:pos x="connsiteX8078" y="connsiteY8078"/>
                  </a:cxn>
                  <a:cxn ang="0">
                    <a:pos x="connsiteX8079" y="connsiteY8079"/>
                  </a:cxn>
                  <a:cxn ang="0">
                    <a:pos x="connsiteX8080" y="connsiteY8080"/>
                  </a:cxn>
                  <a:cxn ang="0">
                    <a:pos x="connsiteX8081" y="connsiteY8081"/>
                  </a:cxn>
                  <a:cxn ang="0">
                    <a:pos x="connsiteX8082" y="connsiteY8082"/>
                  </a:cxn>
                  <a:cxn ang="0">
                    <a:pos x="connsiteX8083" y="connsiteY8083"/>
                  </a:cxn>
                  <a:cxn ang="0">
                    <a:pos x="connsiteX8084" y="connsiteY8084"/>
                  </a:cxn>
                  <a:cxn ang="0">
                    <a:pos x="connsiteX8085" y="connsiteY8085"/>
                  </a:cxn>
                  <a:cxn ang="0">
                    <a:pos x="connsiteX8086" y="connsiteY8086"/>
                  </a:cxn>
                  <a:cxn ang="0">
                    <a:pos x="connsiteX8087" y="connsiteY8087"/>
                  </a:cxn>
                  <a:cxn ang="0">
                    <a:pos x="connsiteX8088" y="connsiteY8088"/>
                  </a:cxn>
                  <a:cxn ang="0">
                    <a:pos x="connsiteX8089" y="connsiteY8089"/>
                  </a:cxn>
                  <a:cxn ang="0">
                    <a:pos x="connsiteX8090" y="connsiteY8090"/>
                  </a:cxn>
                  <a:cxn ang="0">
                    <a:pos x="connsiteX8091" y="connsiteY8091"/>
                  </a:cxn>
                  <a:cxn ang="0">
                    <a:pos x="connsiteX8092" y="connsiteY8092"/>
                  </a:cxn>
                  <a:cxn ang="0">
                    <a:pos x="connsiteX8093" y="connsiteY8093"/>
                  </a:cxn>
                  <a:cxn ang="0">
                    <a:pos x="connsiteX8094" y="connsiteY8094"/>
                  </a:cxn>
                  <a:cxn ang="0">
                    <a:pos x="connsiteX8095" y="connsiteY8095"/>
                  </a:cxn>
                  <a:cxn ang="0">
                    <a:pos x="connsiteX8096" y="connsiteY8096"/>
                  </a:cxn>
                  <a:cxn ang="0">
                    <a:pos x="connsiteX8097" y="connsiteY8097"/>
                  </a:cxn>
                  <a:cxn ang="0">
                    <a:pos x="connsiteX8098" y="connsiteY8098"/>
                  </a:cxn>
                  <a:cxn ang="0">
                    <a:pos x="connsiteX8099" y="connsiteY8099"/>
                  </a:cxn>
                  <a:cxn ang="0">
                    <a:pos x="connsiteX8100" y="connsiteY8100"/>
                  </a:cxn>
                  <a:cxn ang="0">
                    <a:pos x="connsiteX8101" y="connsiteY8101"/>
                  </a:cxn>
                  <a:cxn ang="0">
                    <a:pos x="connsiteX8102" y="connsiteY8102"/>
                  </a:cxn>
                  <a:cxn ang="0">
                    <a:pos x="connsiteX8103" y="connsiteY8103"/>
                  </a:cxn>
                  <a:cxn ang="0">
                    <a:pos x="connsiteX8104" y="connsiteY8104"/>
                  </a:cxn>
                  <a:cxn ang="0">
                    <a:pos x="connsiteX8105" y="connsiteY8105"/>
                  </a:cxn>
                  <a:cxn ang="0">
                    <a:pos x="connsiteX8106" y="connsiteY8106"/>
                  </a:cxn>
                  <a:cxn ang="0">
                    <a:pos x="connsiteX8107" y="connsiteY8107"/>
                  </a:cxn>
                  <a:cxn ang="0">
                    <a:pos x="connsiteX8108" y="connsiteY8108"/>
                  </a:cxn>
                  <a:cxn ang="0">
                    <a:pos x="connsiteX8109" y="connsiteY8109"/>
                  </a:cxn>
                  <a:cxn ang="0">
                    <a:pos x="connsiteX8110" y="connsiteY8110"/>
                  </a:cxn>
                  <a:cxn ang="0">
                    <a:pos x="connsiteX8111" y="connsiteY8111"/>
                  </a:cxn>
                  <a:cxn ang="0">
                    <a:pos x="connsiteX8112" y="connsiteY8112"/>
                  </a:cxn>
                  <a:cxn ang="0">
                    <a:pos x="connsiteX8113" y="connsiteY8113"/>
                  </a:cxn>
                  <a:cxn ang="0">
                    <a:pos x="connsiteX8114" y="connsiteY8114"/>
                  </a:cxn>
                  <a:cxn ang="0">
                    <a:pos x="connsiteX8115" y="connsiteY8115"/>
                  </a:cxn>
                  <a:cxn ang="0">
                    <a:pos x="connsiteX8116" y="connsiteY8116"/>
                  </a:cxn>
                  <a:cxn ang="0">
                    <a:pos x="connsiteX8117" y="connsiteY8117"/>
                  </a:cxn>
                  <a:cxn ang="0">
                    <a:pos x="connsiteX8118" y="connsiteY8118"/>
                  </a:cxn>
                  <a:cxn ang="0">
                    <a:pos x="connsiteX8119" y="connsiteY8119"/>
                  </a:cxn>
                  <a:cxn ang="0">
                    <a:pos x="connsiteX8120" y="connsiteY8120"/>
                  </a:cxn>
                  <a:cxn ang="0">
                    <a:pos x="connsiteX8121" y="connsiteY8121"/>
                  </a:cxn>
                  <a:cxn ang="0">
                    <a:pos x="connsiteX8122" y="connsiteY8122"/>
                  </a:cxn>
                  <a:cxn ang="0">
                    <a:pos x="connsiteX8123" y="connsiteY8123"/>
                  </a:cxn>
                  <a:cxn ang="0">
                    <a:pos x="connsiteX8124" y="connsiteY8124"/>
                  </a:cxn>
                  <a:cxn ang="0">
                    <a:pos x="connsiteX8125" y="connsiteY8125"/>
                  </a:cxn>
                  <a:cxn ang="0">
                    <a:pos x="connsiteX8126" y="connsiteY8126"/>
                  </a:cxn>
                  <a:cxn ang="0">
                    <a:pos x="connsiteX8127" y="connsiteY8127"/>
                  </a:cxn>
                  <a:cxn ang="0">
                    <a:pos x="connsiteX8128" y="connsiteY8128"/>
                  </a:cxn>
                  <a:cxn ang="0">
                    <a:pos x="connsiteX8129" y="connsiteY8129"/>
                  </a:cxn>
                  <a:cxn ang="0">
                    <a:pos x="connsiteX8130" y="connsiteY8130"/>
                  </a:cxn>
                  <a:cxn ang="0">
                    <a:pos x="connsiteX8131" y="connsiteY8131"/>
                  </a:cxn>
                  <a:cxn ang="0">
                    <a:pos x="connsiteX8132" y="connsiteY8132"/>
                  </a:cxn>
                  <a:cxn ang="0">
                    <a:pos x="connsiteX8133" y="connsiteY8133"/>
                  </a:cxn>
                  <a:cxn ang="0">
                    <a:pos x="connsiteX8134" y="connsiteY8134"/>
                  </a:cxn>
                  <a:cxn ang="0">
                    <a:pos x="connsiteX8135" y="connsiteY8135"/>
                  </a:cxn>
                  <a:cxn ang="0">
                    <a:pos x="connsiteX8136" y="connsiteY8136"/>
                  </a:cxn>
                  <a:cxn ang="0">
                    <a:pos x="connsiteX8137" y="connsiteY8137"/>
                  </a:cxn>
                  <a:cxn ang="0">
                    <a:pos x="connsiteX8138" y="connsiteY8138"/>
                  </a:cxn>
                  <a:cxn ang="0">
                    <a:pos x="connsiteX8139" y="connsiteY8139"/>
                  </a:cxn>
                  <a:cxn ang="0">
                    <a:pos x="connsiteX8140" y="connsiteY8140"/>
                  </a:cxn>
                  <a:cxn ang="0">
                    <a:pos x="connsiteX8141" y="connsiteY8141"/>
                  </a:cxn>
                  <a:cxn ang="0">
                    <a:pos x="connsiteX8142" y="connsiteY8142"/>
                  </a:cxn>
                  <a:cxn ang="0">
                    <a:pos x="connsiteX8143" y="connsiteY8143"/>
                  </a:cxn>
                  <a:cxn ang="0">
                    <a:pos x="connsiteX8144" y="connsiteY8144"/>
                  </a:cxn>
                  <a:cxn ang="0">
                    <a:pos x="connsiteX8145" y="connsiteY8145"/>
                  </a:cxn>
                  <a:cxn ang="0">
                    <a:pos x="connsiteX8146" y="connsiteY8146"/>
                  </a:cxn>
                  <a:cxn ang="0">
                    <a:pos x="connsiteX8147" y="connsiteY8147"/>
                  </a:cxn>
                  <a:cxn ang="0">
                    <a:pos x="connsiteX8148" y="connsiteY8148"/>
                  </a:cxn>
                  <a:cxn ang="0">
                    <a:pos x="connsiteX8149" y="connsiteY8149"/>
                  </a:cxn>
                  <a:cxn ang="0">
                    <a:pos x="connsiteX8150" y="connsiteY8150"/>
                  </a:cxn>
                  <a:cxn ang="0">
                    <a:pos x="connsiteX8151" y="connsiteY8151"/>
                  </a:cxn>
                  <a:cxn ang="0">
                    <a:pos x="connsiteX8152" y="connsiteY8152"/>
                  </a:cxn>
                  <a:cxn ang="0">
                    <a:pos x="connsiteX8153" y="connsiteY8153"/>
                  </a:cxn>
                  <a:cxn ang="0">
                    <a:pos x="connsiteX8154" y="connsiteY8154"/>
                  </a:cxn>
                  <a:cxn ang="0">
                    <a:pos x="connsiteX8155" y="connsiteY8155"/>
                  </a:cxn>
                  <a:cxn ang="0">
                    <a:pos x="connsiteX8156" y="connsiteY8156"/>
                  </a:cxn>
                  <a:cxn ang="0">
                    <a:pos x="connsiteX8157" y="connsiteY8157"/>
                  </a:cxn>
                  <a:cxn ang="0">
                    <a:pos x="connsiteX8158" y="connsiteY8158"/>
                  </a:cxn>
                  <a:cxn ang="0">
                    <a:pos x="connsiteX8159" y="connsiteY8159"/>
                  </a:cxn>
                  <a:cxn ang="0">
                    <a:pos x="connsiteX8160" y="connsiteY8160"/>
                  </a:cxn>
                  <a:cxn ang="0">
                    <a:pos x="connsiteX8161" y="connsiteY8161"/>
                  </a:cxn>
                  <a:cxn ang="0">
                    <a:pos x="connsiteX8162" y="connsiteY8162"/>
                  </a:cxn>
                  <a:cxn ang="0">
                    <a:pos x="connsiteX8163" y="connsiteY8163"/>
                  </a:cxn>
                  <a:cxn ang="0">
                    <a:pos x="connsiteX8164" y="connsiteY8164"/>
                  </a:cxn>
                  <a:cxn ang="0">
                    <a:pos x="connsiteX8165" y="connsiteY8165"/>
                  </a:cxn>
                  <a:cxn ang="0">
                    <a:pos x="connsiteX8166" y="connsiteY8166"/>
                  </a:cxn>
                  <a:cxn ang="0">
                    <a:pos x="connsiteX8167" y="connsiteY8167"/>
                  </a:cxn>
                  <a:cxn ang="0">
                    <a:pos x="connsiteX8168" y="connsiteY8168"/>
                  </a:cxn>
                  <a:cxn ang="0">
                    <a:pos x="connsiteX8169" y="connsiteY8169"/>
                  </a:cxn>
                  <a:cxn ang="0">
                    <a:pos x="connsiteX8170" y="connsiteY8170"/>
                  </a:cxn>
                  <a:cxn ang="0">
                    <a:pos x="connsiteX8171" y="connsiteY8171"/>
                  </a:cxn>
                  <a:cxn ang="0">
                    <a:pos x="connsiteX8172" y="connsiteY8172"/>
                  </a:cxn>
                  <a:cxn ang="0">
                    <a:pos x="connsiteX8173" y="connsiteY8173"/>
                  </a:cxn>
                  <a:cxn ang="0">
                    <a:pos x="connsiteX8174" y="connsiteY8174"/>
                  </a:cxn>
                  <a:cxn ang="0">
                    <a:pos x="connsiteX8175" y="connsiteY8175"/>
                  </a:cxn>
                  <a:cxn ang="0">
                    <a:pos x="connsiteX8176" y="connsiteY8176"/>
                  </a:cxn>
                  <a:cxn ang="0">
                    <a:pos x="connsiteX8177" y="connsiteY8177"/>
                  </a:cxn>
                  <a:cxn ang="0">
                    <a:pos x="connsiteX8178" y="connsiteY8178"/>
                  </a:cxn>
                  <a:cxn ang="0">
                    <a:pos x="connsiteX8179" y="connsiteY8179"/>
                  </a:cxn>
                  <a:cxn ang="0">
                    <a:pos x="connsiteX8180" y="connsiteY8180"/>
                  </a:cxn>
                  <a:cxn ang="0">
                    <a:pos x="connsiteX8181" y="connsiteY8181"/>
                  </a:cxn>
                  <a:cxn ang="0">
                    <a:pos x="connsiteX8182" y="connsiteY8182"/>
                  </a:cxn>
                  <a:cxn ang="0">
                    <a:pos x="connsiteX8183" y="connsiteY8183"/>
                  </a:cxn>
                  <a:cxn ang="0">
                    <a:pos x="connsiteX8184" y="connsiteY8184"/>
                  </a:cxn>
                  <a:cxn ang="0">
                    <a:pos x="connsiteX8185" y="connsiteY8185"/>
                  </a:cxn>
                  <a:cxn ang="0">
                    <a:pos x="connsiteX8186" y="connsiteY8186"/>
                  </a:cxn>
                  <a:cxn ang="0">
                    <a:pos x="connsiteX8187" y="connsiteY8187"/>
                  </a:cxn>
                  <a:cxn ang="0">
                    <a:pos x="connsiteX8188" y="connsiteY8188"/>
                  </a:cxn>
                  <a:cxn ang="0">
                    <a:pos x="connsiteX8189" y="connsiteY8189"/>
                  </a:cxn>
                  <a:cxn ang="0">
                    <a:pos x="connsiteX8190" y="connsiteY8190"/>
                  </a:cxn>
                  <a:cxn ang="0">
                    <a:pos x="connsiteX8191" y="connsiteY8191"/>
                  </a:cxn>
                  <a:cxn ang="0">
                    <a:pos x="connsiteX8192" y="connsiteY8192"/>
                  </a:cxn>
                  <a:cxn ang="0">
                    <a:pos x="connsiteX8193" y="connsiteY8193"/>
                  </a:cxn>
                  <a:cxn ang="0">
                    <a:pos x="connsiteX8194" y="connsiteY8194"/>
                  </a:cxn>
                  <a:cxn ang="0">
                    <a:pos x="connsiteX8195" y="connsiteY8195"/>
                  </a:cxn>
                  <a:cxn ang="0">
                    <a:pos x="connsiteX8196" y="connsiteY8196"/>
                  </a:cxn>
                  <a:cxn ang="0">
                    <a:pos x="connsiteX8197" y="connsiteY8197"/>
                  </a:cxn>
                  <a:cxn ang="0">
                    <a:pos x="connsiteX8198" y="connsiteY8198"/>
                  </a:cxn>
                  <a:cxn ang="0">
                    <a:pos x="connsiteX8199" y="connsiteY8199"/>
                  </a:cxn>
                  <a:cxn ang="0">
                    <a:pos x="connsiteX8200" y="connsiteY8200"/>
                  </a:cxn>
                  <a:cxn ang="0">
                    <a:pos x="connsiteX8201" y="connsiteY8201"/>
                  </a:cxn>
                  <a:cxn ang="0">
                    <a:pos x="connsiteX8202" y="connsiteY8202"/>
                  </a:cxn>
                  <a:cxn ang="0">
                    <a:pos x="connsiteX8203" y="connsiteY8203"/>
                  </a:cxn>
                  <a:cxn ang="0">
                    <a:pos x="connsiteX8204" y="connsiteY8204"/>
                  </a:cxn>
                  <a:cxn ang="0">
                    <a:pos x="connsiteX8205" y="connsiteY8205"/>
                  </a:cxn>
                  <a:cxn ang="0">
                    <a:pos x="connsiteX8206" y="connsiteY8206"/>
                  </a:cxn>
                  <a:cxn ang="0">
                    <a:pos x="connsiteX8207" y="connsiteY8207"/>
                  </a:cxn>
                  <a:cxn ang="0">
                    <a:pos x="connsiteX8208" y="connsiteY8208"/>
                  </a:cxn>
                  <a:cxn ang="0">
                    <a:pos x="connsiteX8209" y="connsiteY8209"/>
                  </a:cxn>
                  <a:cxn ang="0">
                    <a:pos x="connsiteX8210" y="connsiteY8210"/>
                  </a:cxn>
                  <a:cxn ang="0">
                    <a:pos x="connsiteX8211" y="connsiteY8211"/>
                  </a:cxn>
                  <a:cxn ang="0">
                    <a:pos x="connsiteX8212" y="connsiteY8212"/>
                  </a:cxn>
                  <a:cxn ang="0">
                    <a:pos x="connsiteX8213" y="connsiteY8213"/>
                  </a:cxn>
                  <a:cxn ang="0">
                    <a:pos x="connsiteX8214" y="connsiteY8214"/>
                  </a:cxn>
                  <a:cxn ang="0">
                    <a:pos x="connsiteX8215" y="connsiteY8215"/>
                  </a:cxn>
                  <a:cxn ang="0">
                    <a:pos x="connsiteX8216" y="connsiteY8216"/>
                  </a:cxn>
                  <a:cxn ang="0">
                    <a:pos x="connsiteX8217" y="connsiteY8217"/>
                  </a:cxn>
                  <a:cxn ang="0">
                    <a:pos x="connsiteX8218" y="connsiteY8218"/>
                  </a:cxn>
                  <a:cxn ang="0">
                    <a:pos x="connsiteX8219" y="connsiteY8219"/>
                  </a:cxn>
                  <a:cxn ang="0">
                    <a:pos x="connsiteX8220" y="connsiteY8220"/>
                  </a:cxn>
                  <a:cxn ang="0">
                    <a:pos x="connsiteX8221" y="connsiteY8221"/>
                  </a:cxn>
                  <a:cxn ang="0">
                    <a:pos x="connsiteX8222" y="connsiteY8222"/>
                  </a:cxn>
                  <a:cxn ang="0">
                    <a:pos x="connsiteX8223" y="connsiteY8223"/>
                  </a:cxn>
                  <a:cxn ang="0">
                    <a:pos x="connsiteX8224" y="connsiteY8224"/>
                  </a:cxn>
                  <a:cxn ang="0">
                    <a:pos x="connsiteX8225" y="connsiteY8225"/>
                  </a:cxn>
                  <a:cxn ang="0">
                    <a:pos x="connsiteX8226" y="connsiteY8226"/>
                  </a:cxn>
                  <a:cxn ang="0">
                    <a:pos x="connsiteX8227" y="connsiteY8227"/>
                  </a:cxn>
                  <a:cxn ang="0">
                    <a:pos x="connsiteX8228" y="connsiteY8228"/>
                  </a:cxn>
                  <a:cxn ang="0">
                    <a:pos x="connsiteX8229" y="connsiteY8229"/>
                  </a:cxn>
                  <a:cxn ang="0">
                    <a:pos x="connsiteX8230" y="connsiteY8230"/>
                  </a:cxn>
                  <a:cxn ang="0">
                    <a:pos x="connsiteX8231" y="connsiteY8231"/>
                  </a:cxn>
                  <a:cxn ang="0">
                    <a:pos x="connsiteX8232" y="connsiteY8232"/>
                  </a:cxn>
                  <a:cxn ang="0">
                    <a:pos x="connsiteX8233" y="connsiteY8233"/>
                  </a:cxn>
                  <a:cxn ang="0">
                    <a:pos x="connsiteX8234" y="connsiteY8234"/>
                  </a:cxn>
                  <a:cxn ang="0">
                    <a:pos x="connsiteX8235" y="connsiteY8235"/>
                  </a:cxn>
                  <a:cxn ang="0">
                    <a:pos x="connsiteX8236" y="connsiteY8236"/>
                  </a:cxn>
                  <a:cxn ang="0">
                    <a:pos x="connsiteX8237" y="connsiteY8237"/>
                  </a:cxn>
                  <a:cxn ang="0">
                    <a:pos x="connsiteX8238" y="connsiteY8238"/>
                  </a:cxn>
                  <a:cxn ang="0">
                    <a:pos x="connsiteX8239" y="connsiteY8239"/>
                  </a:cxn>
                  <a:cxn ang="0">
                    <a:pos x="connsiteX8240" y="connsiteY8240"/>
                  </a:cxn>
                  <a:cxn ang="0">
                    <a:pos x="connsiteX8241" y="connsiteY8241"/>
                  </a:cxn>
                  <a:cxn ang="0">
                    <a:pos x="connsiteX8242" y="connsiteY8242"/>
                  </a:cxn>
                  <a:cxn ang="0">
                    <a:pos x="connsiteX8243" y="connsiteY8243"/>
                  </a:cxn>
                  <a:cxn ang="0">
                    <a:pos x="connsiteX8244" y="connsiteY8244"/>
                  </a:cxn>
                  <a:cxn ang="0">
                    <a:pos x="connsiteX8245" y="connsiteY8245"/>
                  </a:cxn>
                  <a:cxn ang="0">
                    <a:pos x="connsiteX8246" y="connsiteY8246"/>
                  </a:cxn>
                  <a:cxn ang="0">
                    <a:pos x="connsiteX8247" y="connsiteY8247"/>
                  </a:cxn>
                  <a:cxn ang="0">
                    <a:pos x="connsiteX8248" y="connsiteY8248"/>
                  </a:cxn>
                  <a:cxn ang="0">
                    <a:pos x="connsiteX8249" y="connsiteY8249"/>
                  </a:cxn>
                  <a:cxn ang="0">
                    <a:pos x="connsiteX8250" y="connsiteY8250"/>
                  </a:cxn>
                  <a:cxn ang="0">
                    <a:pos x="connsiteX8251" y="connsiteY8251"/>
                  </a:cxn>
                  <a:cxn ang="0">
                    <a:pos x="connsiteX8252" y="connsiteY8252"/>
                  </a:cxn>
                  <a:cxn ang="0">
                    <a:pos x="connsiteX8253" y="connsiteY8253"/>
                  </a:cxn>
                  <a:cxn ang="0">
                    <a:pos x="connsiteX8254" y="connsiteY8254"/>
                  </a:cxn>
                  <a:cxn ang="0">
                    <a:pos x="connsiteX8255" y="connsiteY8255"/>
                  </a:cxn>
                  <a:cxn ang="0">
                    <a:pos x="connsiteX8256" y="connsiteY8256"/>
                  </a:cxn>
                  <a:cxn ang="0">
                    <a:pos x="connsiteX8257" y="connsiteY8257"/>
                  </a:cxn>
                  <a:cxn ang="0">
                    <a:pos x="connsiteX8258" y="connsiteY8258"/>
                  </a:cxn>
                  <a:cxn ang="0">
                    <a:pos x="connsiteX8259" y="connsiteY8259"/>
                  </a:cxn>
                  <a:cxn ang="0">
                    <a:pos x="connsiteX8260" y="connsiteY8260"/>
                  </a:cxn>
                  <a:cxn ang="0">
                    <a:pos x="connsiteX8261" y="connsiteY8261"/>
                  </a:cxn>
                  <a:cxn ang="0">
                    <a:pos x="connsiteX8262" y="connsiteY8262"/>
                  </a:cxn>
                  <a:cxn ang="0">
                    <a:pos x="connsiteX8263" y="connsiteY8263"/>
                  </a:cxn>
                  <a:cxn ang="0">
                    <a:pos x="connsiteX8264" y="connsiteY8264"/>
                  </a:cxn>
                  <a:cxn ang="0">
                    <a:pos x="connsiteX8265" y="connsiteY8265"/>
                  </a:cxn>
                  <a:cxn ang="0">
                    <a:pos x="connsiteX8266" y="connsiteY8266"/>
                  </a:cxn>
                  <a:cxn ang="0">
                    <a:pos x="connsiteX8267" y="connsiteY8267"/>
                  </a:cxn>
                  <a:cxn ang="0">
                    <a:pos x="connsiteX8268" y="connsiteY8268"/>
                  </a:cxn>
                  <a:cxn ang="0">
                    <a:pos x="connsiteX8269" y="connsiteY8269"/>
                  </a:cxn>
                  <a:cxn ang="0">
                    <a:pos x="connsiteX8270" y="connsiteY8270"/>
                  </a:cxn>
                  <a:cxn ang="0">
                    <a:pos x="connsiteX8271" y="connsiteY8271"/>
                  </a:cxn>
                  <a:cxn ang="0">
                    <a:pos x="connsiteX8272" y="connsiteY8272"/>
                  </a:cxn>
                  <a:cxn ang="0">
                    <a:pos x="connsiteX8273" y="connsiteY8273"/>
                  </a:cxn>
                  <a:cxn ang="0">
                    <a:pos x="connsiteX8274" y="connsiteY8274"/>
                  </a:cxn>
                  <a:cxn ang="0">
                    <a:pos x="connsiteX8275" y="connsiteY8275"/>
                  </a:cxn>
                  <a:cxn ang="0">
                    <a:pos x="connsiteX8276" y="connsiteY8276"/>
                  </a:cxn>
                  <a:cxn ang="0">
                    <a:pos x="connsiteX8277" y="connsiteY8277"/>
                  </a:cxn>
                  <a:cxn ang="0">
                    <a:pos x="connsiteX8278" y="connsiteY8278"/>
                  </a:cxn>
                  <a:cxn ang="0">
                    <a:pos x="connsiteX8279" y="connsiteY8279"/>
                  </a:cxn>
                  <a:cxn ang="0">
                    <a:pos x="connsiteX8280" y="connsiteY8280"/>
                  </a:cxn>
                  <a:cxn ang="0">
                    <a:pos x="connsiteX8281" y="connsiteY8281"/>
                  </a:cxn>
                  <a:cxn ang="0">
                    <a:pos x="connsiteX8282" y="connsiteY8282"/>
                  </a:cxn>
                  <a:cxn ang="0">
                    <a:pos x="connsiteX8283" y="connsiteY8283"/>
                  </a:cxn>
                  <a:cxn ang="0">
                    <a:pos x="connsiteX8284" y="connsiteY8284"/>
                  </a:cxn>
                  <a:cxn ang="0">
                    <a:pos x="connsiteX8285" y="connsiteY8285"/>
                  </a:cxn>
                  <a:cxn ang="0">
                    <a:pos x="connsiteX8286" y="connsiteY8286"/>
                  </a:cxn>
                  <a:cxn ang="0">
                    <a:pos x="connsiteX8287" y="connsiteY8287"/>
                  </a:cxn>
                  <a:cxn ang="0">
                    <a:pos x="connsiteX8288" y="connsiteY8288"/>
                  </a:cxn>
                  <a:cxn ang="0">
                    <a:pos x="connsiteX8289" y="connsiteY8289"/>
                  </a:cxn>
                  <a:cxn ang="0">
                    <a:pos x="connsiteX8290" y="connsiteY8290"/>
                  </a:cxn>
                  <a:cxn ang="0">
                    <a:pos x="connsiteX8291" y="connsiteY8291"/>
                  </a:cxn>
                  <a:cxn ang="0">
                    <a:pos x="connsiteX8292" y="connsiteY8292"/>
                  </a:cxn>
                  <a:cxn ang="0">
                    <a:pos x="connsiteX8293" y="connsiteY8293"/>
                  </a:cxn>
                  <a:cxn ang="0">
                    <a:pos x="connsiteX8294" y="connsiteY8294"/>
                  </a:cxn>
                  <a:cxn ang="0">
                    <a:pos x="connsiteX8295" y="connsiteY8295"/>
                  </a:cxn>
                  <a:cxn ang="0">
                    <a:pos x="connsiteX8296" y="connsiteY8296"/>
                  </a:cxn>
                  <a:cxn ang="0">
                    <a:pos x="connsiteX8297" y="connsiteY8297"/>
                  </a:cxn>
                  <a:cxn ang="0">
                    <a:pos x="connsiteX8298" y="connsiteY8298"/>
                  </a:cxn>
                  <a:cxn ang="0">
                    <a:pos x="connsiteX8299" y="connsiteY8299"/>
                  </a:cxn>
                  <a:cxn ang="0">
                    <a:pos x="connsiteX8300" y="connsiteY8300"/>
                  </a:cxn>
                  <a:cxn ang="0">
                    <a:pos x="connsiteX8301" y="connsiteY8301"/>
                  </a:cxn>
                  <a:cxn ang="0">
                    <a:pos x="connsiteX8302" y="connsiteY8302"/>
                  </a:cxn>
                  <a:cxn ang="0">
                    <a:pos x="connsiteX8303" y="connsiteY8303"/>
                  </a:cxn>
                  <a:cxn ang="0">
                    <a:pos x="connsiteX8304" y="connsiteY8304"/>
                  </a:cxn>
                  <a:cxn ang="0">
                    <a:pos x="connsiteX8305" y="connsiteY8305"/>
                  </a:cxn>
                  <a:cxn ang="0">
                    <a:pos x="connsiteX8306" y="connsiteY8306"/>
                  </a:cxn>
                  <a:cxn ang="0">
                    <a:pos x="connsiteX8307" y="connsiteY8307"/>
                  </a:cxn>
                  <a:cxn ang="0">
                    <a:pos x="connsiteX8308" y="connsiteY8308"/>
                  </a:cxn>
                  <a:cxn ang="0">
                    <a:pos x="connsiteX8309" y="connsiteY8309"/>
                  </a:cxn>
                  <a:cxn ang="0">
                    <a:pos x="connsiteX8310" y="connsiteY8310"/>
                  </a:cxn>
                  <a:cxn ang="0">
                    <a:pos x="connsiteX8311" y="connsiteY8311"/>
                  </a:cxn>
                  <a:cxn ang="0">
                    <a:pos x="connsiteX8312" y="connsiteY8312"/>
                  </a:cxn>
                  <a:cxn ang="0">
                    <a:pos x="connsiteX8313" y="connsiteY8313"/>
                  </a:cxn>
                  <a:cxn ang="0">
                    <a:pos x="connsiteX8314" y="connsiteY8314"/>
                  </a:cxn>
                  <a:cxn ang="0">
                    <a:pos x="connsiteX8315" y="connsiteY8315"/>
                  </a:cxn>
                  <a:cxn ang="0">
                    <a:pos x="connsiteX8316" y="connsiteY8316"/>
                  </a:cxn>
                  <a:cxn ang="0">
                    <a:pos x="connsiteX8317" y="connsiteY8317"/>
                  </a:cxn>
                  <a:cxn ang="0">
                    <a:pos x="connsiteX8318" y="connsiteY8318"/>
                  </a:cxn>
                  <a:cxn ang="0">
                    <a:pos x="connsiteX8319" y="connsiteY8319"/>
                  </a:cxn>
                  <a:cxn ang="0">
                    <a:pos x="connsiteX8320" y="connsiteY8320"/>
                  </a:cxn>
                  <a:cxn ang="0">
                    <a:pos x="connsiteX8321" y="connsiteY8321"/>
                  </a:cxn>
                  <a:cxn ang="0">
                    <a:pos x="connsiteX8322" y="connsiteY8322"/>
                  </a:cxn>
                  <a:cxn ang="0">
                    <a:pos x="connsiteX8323" y="connsiteY8323"/>
                  </a:cxn>
                  <a:cxn ang="0">
                    <a:pos x="connsiteX8324" y="connsiteY8324"/>
                  </a:cxn>
                  <a:cxn ang="0">
                    <a:pos x="connsiteX8325" y="connsiteY8325"/>
                  </a:cxn>
                  <a:cxn ang="0">
                    <a:pos x="connsiteX8326" y="connsiteY8326"/>
                  </a:cxn>
                  <a:cxn ang="0">
                    <a:pos x="connsiteX8327" y="connsiteY8327"/>
                  </a:cxn>
                  <a:cxn ang="0">
                    <a:pos x="connsiteX8328" y="connsiteY8328"/>
                  </a:cxn>
                  <a:cxn ang="0">
                    <a:pos x="connsiteX8329" y="connsiteY8329"/>
                  </a:cxn>
                  <a:cxn ang="0">
                    <a:pos x="connsiteX8330" y="connsiteY8330"/>
                  </a:cxn>
                  <a:cxn ang="0">
                    <a:pos x="connsiteX8331" y="connsiteY8331"/>
                  </a:cxn>
                  <a:cxn ang="0">
                    <a:pos x="connsiteX8332" y="connsiteY8332"/>
                  </a:cxn>
                  <a:cxn ang="0">
                    <a:pos x="connsiteX8333" y="connsiteY8333"/>
                  </a:cxn>
                  <a:cxn ang="0">
                    <a:pos x="connsiteX8334" y="connsiteY8334"/>
                  </a:cxn>
                  <a:cxn ang="0">
                    <a:pos x="connsiteX8335" y="connsiteY8335"/>
                  </a:cxn>
                  <a:cxn ang="0">
                    <a:pos x="connsiteX8336" y="connsiteY8336"/>
                  </a:cxn>
                  <a:cxn ang="0">
                    <a:pos x="connsiteX8337" y="connsiteY8337"/>
                  </a:cxn>
                  <a:cxn ang="0">
                    <a:pos x="connsiteX8338" y="connsiteY8338"/>
                  </a:cxn>
                  <a:cxn ang="0">
                    <a:pos x="connsiteX8339" y="connsiteY8339"/>
                  </a:cxn>
                  <a:cxn ang="0">
                    <a:pos x="connsiteX8340" y="connsiteY8340"/>
                  </a:cxn>
                  <a:cxn ang="0">
                    <a:pos x="connsiteX8341" y="connsiteY8341"/>
                  </a:cxn>
                  <a:cxn ang="0">
                    <a:pos x="connsiteX8342" y="connsiteY8342"/>
                  </a:cxn>
                  <a:cxn ang="0">
                    <a:pos x="connsiteX8343" y="connsiteY8343"/>
                  </a:cxn>
                  <a:cxn ang="0">
                    <a:pos x="connsiteX8344" y="connsiteY8344"/>
                  </a:cxn>
                  <a:cxn ang="0">
                    <a:pos x="connsiteX8345" y="connsiteY8345"/>
                  </a:cxn>
                  <a:cxn ang="0">
                    <a:pos x="connsiteX8346" y="connsiteY8346"/>
                  </a:cxn>
                  <a:cxn ang="0">
                    <a:pos x="connsiteX8347" y="connsiteY8347"/>
                  </a:cxn>
                  <a:cxn ang="0">
                    <a:pos x="connsiteX8348" y="connsiteY8348"/>
                  </a:cxn>
                  <a:cxn ang="0">
                    <a:pos x="connsiteX8349" y="connsiteY8349"/>
                  </a:cxn>
                  <a:cxn ang="0">
                    <a:pos x="connsiteX8350" y="connsiteY8350"/>
                  </a:cxn>
                  <a:cxn ang="0">
                    <a:pos x="connsiteX8351" y="connsiteY8351"/>
                  </a:cxn>
                  <a:cxn ang="0">
                    <a:pos x="connsiteX8352" y="connsiteY8352"/>
                  </a:cxn>
                  <a:cxn ang="0">
                    <a:pos x="connsiteX8353" y="connsiteY8353"/>
                  </a:cxn>
                  <a:cxn ang="0">
                    <a:pos x="connsiteX8354" y="connsiteY8354"/>
                  </a:cxn>
                  <a:cxn ang="0">
                    <a:pos x="connsiteX8355" y="connsiteY8355"/>
                  </a:cxn>
                  <a:cxn ang="0">
                    <a:pos x="connsiteX8356" y="connsiteY8356"/>
                  </a:cxn>
                  <a:cxn ang="0">
                    <a:pos x="connsiteX8357" y="connsiteY8357"/>
                  </a:cxn>
                  <a:cxn ang="0">
                    <a:pos x="connsiteX8358" y="connsiteY8358"/>
                  </a:cxn>
                  <a:cxn ang="0">
                    <a:pos x="connsiteX8359" y="connsiteY8359"/>
                  </a:cxn>
                  <a:cxn ang="0">
                    <a:pos x="connsiteX8360" y="connsiteY8360"/>
                  </a:cxn>
                  <a:cxn ang="0">
                    <a:pos x="connsiteX8361" y="connsiteY8361"/>
                  </a:cxn>
                  <a:cxn ang="0">
                    <a:pos x="connsiteX8362" y="connsiteY8362"/>
                  </a:cxn>
                  <a:cxn ang="0">
                    <a:pos x="connsiteX8363" y="connsiteY8363"/>
                  </a:cxn>
                  <a:cxn ang="0">
                    <a:pos x="connsiteX8364" y="connsiteY8364"/>
                  </a:cxn>
                  <a:cxn ang="0">
                    <a:pos x="connsiteX8365" y="connsiteY8365"/>
                  </a:cxn>
                  <a:cxn ang="0">
                    <a:pos x="connsiteX8366" y="connsiteY8366"/>
                  </a:cxn>
                  <a:cxn ang="0">
                    <a:pos x="connsiteX8367" y="connsiteY8367"/>
                  </a:cxn>
                  <a:cxn ang="0">
                    <a:pos x="connsiteX8368" y="connsiteY8368"/>
                  </a:cxn>
                  <a:cxn ang="0">
                    <a:pos x="connsiteX8369" y="connsiteY8369"/>
                  </a:cxn>
                  <a:cxn ang="0">
                    <a:pos x="connsiteX8370" y="connsiteY8370"/>
                  </a:cxn>
                  <a:cxn ang="0">
                    <a:pos x="connsiteX8371" y="connsiteY8371"/>
                  </a:cxn>
                  <a:cxn ang="0">
                    <a:pos x="connsiteX8372" y="connsiteY8372"/>
                  </a:cxn>
                  <a:cxn ang="0">
                    <a:pos x="connsiteX8373" y="connsiteY8373"/>
                  </a:cxn>
                  <a:cxn ang="0">
                    <a:pos x="connsiteX8374" y="connsiteY8374"/>
                  </a:cxn>
                  <a:cxn ang="0">
                    <a:pos x="connsiteX8375" y="connsiteY8375"/>
                  </a:cxn>
                  <a:cxn ang="0">
                    <a:pos x="connsiteX8376" y="connsiteY8376"/>
                  </a:cxn>
                  <a:cxn ang="0">
                    <a:pos x="connsiteX8377" y="connsiteY8377"/>
                  </a:cxn>
                  <a:cxn ang="0">
                    <a:pos x="connsiteX8378" y="connsiteY8378"/>
                  </a:cxn>
                  <a:cxn ang="0">
                    <a:pos x="connsiteX8379" y="connsiteY8379"/>
                  </a:cxn>
                  <a:cxn ang="0">
                    <a:pos x="connsiteX8380" y="connsiteY8380"/>
                  </a:cxn>
                  <a:cxn ang="0">
                    <a:pos x="connsiteX8381" y="connsiteY8381"/>
                  </a:cxn>
                  <a:cxn ang="0">
                    <a:pos x="connsiteX8382" y="connsiteY8382"/>
                  </a:cxn>
                  <a:cxn ang="0">
                    <a:pos x="connsiteX8383" y="connsiteY8383"/>
                  </a:cxn>
                  <a:cxn ang="0">
                    <a:pos x="connsiteX8384" y="connsiteY8384"/>
                  </a:cxn>
                  <a:cxn ang="0">
                    <a:pos x="connsiteX8385" y="connsiteY8385"/>
                  </a:cxn>
                  <a:cxn ang="0">
                    <a:pos x="connsiteX8386" y="connsiteY8386"/>
                  </a:cxn>
                  <a:cxn ang="0">
                    <a:pos x="connsiteX8387" y="connsiteY8387"/>
                  </a:cxn>
                  <a:cxn ang="0">
                    <a:pos x="connsiteX8388" y="connsiteY8388"/>
                  </a:cxn>
                  <a:cxn ang="0">
                    <a:pos x="connsiteX8389" y="connsiteY8389"/>
                  </a:cxn>
                  <a:cxn ang="0">
                    <a:pos x="connsiteX8390" y="connsiteY8390"/>
                  </a:cxn>
                  <a:cxn ang="0">
                    <a:pos x="connsiteX8391" y="connsiteY8391"/>
                  </a:cxn>
                  <a:cxn ang="0">
                    <a:pos x="connsiteX8392" y="connsiteY8392"/>
                  </a:cxn>
                  <a:cxn ang="0">
                    <a:pos x="connsiteX8393" y="connsiteY8393"/>
                  </a:cxn>
                  <a:cxn ang="0">
                    <a:pos x="connsiteX8394" y="connsiteY8394"/>
                  </a:cxn>
                  <a:cxn ang="0">
                    <a:pos x="connsiteX8395" y="connsiteY8395"/>
                  </a:cxn>
                  <a:cxn ang="0">
                    <a:pos x="connsiteX8396" y="connsiteY8396"/>
                  </a:cxn>
                  <a:cxn ang="0">
                    <a:pos x="connsiteX8397" y="connsiteY8397"/>
                  </a:cxn>
                  <a:cxn ang="0">
                    <a:pos x="connsiteX8398" y="connsiteY8398"/>
                  </a:cxn>
                  <a:cxn ang="0">
                    <a:pos x="connsiteX8399" y="connsiteY8399"/>
                  </a:cxn>
                  <a:cxn ang="0">
                    <a:pos x="connsiteX8400" y="connsiteY8400"/>
                  </a:cxn>
                  <a:cxn ang="0">
                    <a:pos x="connsiteX8401" y="connsiteY8401"/>
                  </a:cxn>
                  <a:cxn ang="0">
                    <a:pos x="connsiteX8402" y="connsiteY8402"/>
                  </a:cxn>
                  <a:cxn ang="0">
                    <a:pos x="connsiteX8403" y="connsiteY8403"/>
                  </a:cxn>
                  <a:cxn ang="0">
                    <a:pos x="connsiteX8404" y="connsiteY8404"/>
                  </a:cxn>
                  <a:cxn ang="0">
                    <a:pos x="connsiteX8405" y="connsiteY8405"/>
                  </a:cxn>
                  <a:cxn ang="0">
                    <a:pos x="connsiteX8406" y="connsiteY8406"/>
                  </a:cxn>
                  <a:cxn ang="0">
                    <a:pos x="connsiteX8407" y="connsiteY8407"/>
                  </a:cxn>
                  <a:cxn ang="0">
                    <a:pos x="connsiteX8408" y="connsiteY8408"/>
                  </a:cxn>
                  <a:cxn ang="0">
                    <a:pos x="connsiteX8409" y="connsiteY8409"/>
                  </a:cxn>
                  <a:cxn ang="0">
                    <a:pos x="connsiteX8410" y="connsiteY8410"/>
                  </a:cxn>
                  <a:cxn ang="0">
                    <a:pos x="connsiteX8411" y="connsiteY8411"/>
                  </a:cxn>
                  <a:cxn ang="0">
                    <a:pos x="connsiteX8412" y="connsiteY8412"/>
                  </a:cxn>
                  <a:cxn ang="0">
                    <a:pos x="connsiteX8413" y="connsiteY8413"/>
                  </a:cxn>
                  <a:cxn ang="0">
                    <a:pos x="connsiteX8414" y="connsiteY8414"/>
                  </a:cxn>
                  <a:cxn ang="0">
                    <a:pos x="connsiteX8415" y="connsiteY8415"/>
                  </a:cxn>
                  <a:cxn ang="0">
                    <a:pos x="connsiteX8416" y="connsiteY8416"/>
                  </a:cxn>
                  <a:cxn ang="0">
                    <a:pos x="connsiteX8417" y="connsiteY8417"/>
                  </a:cxn>
                  <a:cxn ang="0">
                    <a:pos x="connsiteX8418" y="connsiteY8418"/>
                  </a:cxn>
                  <a:cxn ang="0">
                    <a:pos x="connsiteX8419" y="connsiteY8419"/>
                  </a:cxn>
                  <a:cxn ang="0">
                    <a:pos x="connsiteX8420" y="connsiteY8420"/>
                  </a:cxn>
                  <a:cxn ang="0">
                    <a:pos x="connsiteX8421" y="connsiteY8421"/>
                  </a:cxn>
                  <a:cxn ang="0">
                    <a:pos x="connsiteX8422" y="connsiteY8422"/>
                  </a:cxn>
                  <a:cxn ang="0">
                    <a:pos x="connsiteX8423" y="connsiteY8423"/>
                  </a:cxn>
                  <a:cxn ang="0">
                    <a:pos x="connsiteX8424" y="connsiteY8424"/>
                  </a:cxn>
                  <a:cxn ang="0">
                    <a:pos x="connsiteX8425" y="connsiteY8425"/>
                  </a:cxn>
                  <a:cxn ang="0">
                    <a:pos x="connsiteX8426" y="connsiteY8426"/>
                  </a:cxn>
                  <a:cxn ang="0">
                    <a:pos x="connsiteX8427" y="connsiteY8427"/>
                  </a:cxn>
                  <a:cxn ang="0">
                    <a:pos x="connsiteX8428" y="connsiteY8428"/>
                  </a:cxn>
                  <a:cxn ang="0">
                    <a:pos x="connsiteX8429" y="connsiteY8429"/>
                  </a:cxn>
                  <a:cxn ang="0">
                    <a:pos x="connsiteX8430" y="connsiteY8430"/>
                  </a:cxn>
                  <a:cxn ang="0">
                    <a:pos x="connsiteX8431" y="connsiteY8431"/>
                  </a:cxn>
                  <a:cxn ang="0">
                    <a:pos x="connsiteX8432" y="connsiteY8432"/>
                  </a:cxn>
                  <a:cxn ang="0">
                    <a:pos x="connsiteX8433" y="connsiteY8433"/>
                  </a:cxn>
                  <a:cxn ang="0">
                    <a:pos x="connsiteX8434" y="connsiteY8434"/>
                  </a:cxn>
                  <a:cxn ang="0">
                    <a:pos x="connsiteX8435" y="connsiteY8435"/>
                  </a:cxn>
                  <a:cxn ang="0">
                    <a:pos x="connsiteX8436" y="connsiteY8436"/>
                  </a:cxn>
                  <a:cxn ang="0">
                    <a:pos x="connsiteX8437" y="connsiteY8437"/>
                  </a:cxn>
                  <a:cxn ang="0">
                    <a:pos x="connsiteX8438" y="connsiteY8438"/>
                  </a:cxn>
                  <a:cxn ang="0">
                    <a:pos x="connsiteX8439" y="connsiteY8439"/>
                  </a:cxn>
                  <a:cxn ang="0">
                    <a:pos x="connsiteX8440" y="connsiteY8440"/>
                  </a:cxn>
                  <a:cxn ang="0">
                    <a:pos x="connsiteX8441" y="connsiteY8441"/>
                  </a:cxn>
                  <a:cxn ang="0">
                    <a:pos x="connsiteX8442" y="connsiteY8442"/>
                  </a:cxn>
                  <a:cxn ang="0">
                    <a:pos x="connsiteX8443" y="connsiteY8443"/>
                  </a:cxn>
                  <a:cxn ang="0">
                    <a:pos x="connsiteX8444" y="connsiteY8444"/>
                  </a:cxn>
                  <a:cxn ang="0">
                    <a:pos x="connsiteX8445" y="connsiteY8445"/>
                  </a:cxn>
                  <a:cxn ang="0">
                    <a:pos x="connsiteX8446" y="connsiteY8446"/>
                  </a:cxn>
                  <a:cxn ang="0">
                    <a:pos x="connsiteX8447" y="connsiteY8447"/>
                  </a:cxn>
                  <a:cxn ang="0">
                    <a:pos x="connsiteX8448" y="connsiteY8448"/>
                  </a:cxn>
                  <a:cxn ang="0">
                    <a:pos x="connsiteX8449" y="connsiteY8449"/>
                  </a:cxn>
                  <a:cxn ang="0">
                    <a:pos x="connsiteX8450" y="connsiteY8450"/>
                  </a:cxn>
                  <a:cxn ang="0">
                    <a:pos x="connsiteX8451" y="connsiteY8451"/>
                  </a:cxn>
                  <a:cxn ang="0">
                    <a:pos x="connsiteX8452" y="connsiteY8452"/>
                  </a:cxn>
                  <a:cxn ang="0">
                    <a:pos x="connsiteX8453" y="connsiteY8453"/>
                  </a:cxn>
                  <a:cxn ang="0">
                    <a:pos x="connsiteX8454" y="connsiteY8454"/>
                  </a:cxn>
                  <a:cxn ang="0">
                    <a:pos x="connsiteX8455" y="connsiteY8455"/>
                  </a:cxn>
                  <a:cxn ang="0">
                    <a:pos x="connsiteX8456" y="connsiteY8456"/>
                  </a:cxn>
                  <a:cxn ang="0">
                    <a:pos x="connsiteX8457" y="connsiteY8457"/>
                  </a:cxn>
                  <a:cxn ang="0">
                    <a:pos x="connsiteX8458" y="connsiteY8458"/>
                  </a:cxn>
                  <a:cxn ang="0">
                    <a:pos x="connsiteX8459" y="connsiteY8459"/>
                  </a:cxn>
                  <a:cxn ang="0">
                    <a:pos x="connsiteX8460" y="connsiteY8460"/>
                  </a:cxn>
                  <a:cxn ang="0">
                    <a:pos x="connsiteX8461" y="connsiteY8461"/>
                  </a:cxn>
                  <a:cxn ang="0">
                    <a:pos x="connsiteX8462" y="connsiteY8462"/>
                  </a:cxn>
                  <a:cxn ang="0">
                    <a:pos x="connsiteX8463" y="connsiteY8463"/>
                  </a:cxn>
                  <a:cxn ang="0">
                    <a:pos x="connsiteX8464" y="connsiteY8464"/>
                  </a:cxn>
                  <a:cxn ang="0">
                    <a:pos x="connsiteX8465" y="connsiteY8465"/>
                  </a:cxn>
                  <a:cxn ang="0">
                    <a:pos x="connsiteX8466" y="connsiteY8466"/>
                  </a:cxn>
                  <a:cxn ang="0">
                    <a:pos x="connsiteX8467" y="connsiteY8467"/>
                  </a:cxn>
                  <a:cxn ang="0">
                    <a:pos x="connsiteX8468" y="connsiteY8468"/>
                  </a:cxn>
                  <a:cxn ang="0">
                    <a:pos x="connsiteX8469" y="connsiteY8469"/>
                  </a:cxn>
                  <a:cxn ang="0">
                    <a:pos x="connsiteX8470" y="connsiteY8470"/>
                  </a:cxn>
                  <a:cxn ang="0">
                    <a:pos x="connsiteX8471" y="connsiteY8471"/>
                  </a:cxn>
                  <a:cxn ang="0">
                    <a:pos x="connsiteX8472" y="connsiteY8472"/>
                  </a:cxn>
                  <a:cxn ang="0">
                    <a:pos x="connsiteX8473" y="connsiteY8473"/>
                  </a:cxn>
                  <a:cxn ang="0">
                    <a:pos x="connsiteX8474" y="connsiteY8474"/>
                  </a:cxn>
                  <a:cxn ang="0">
                    <a:pos x="connsiteX8475" y="connsiteY8475"/>
                  </a:cxn>
                  <a:cxn ang="0">
                    <a:pos x="connsiteX8476" y="connsiteY8476"/>
                  </a:cxn>
                  <a:cxn ang="0">
                    <a:pos x="connsiteX8477" y="connsiteY8477"/>
                  </a:cxn>
                  <a:cxn ang="0">
                    <a:pos x="connsiteX8478" y="connsiteY8478"/>
                  </a:cxn>
                  <a:cxn ang="0">
                    <a:pos x="connsiteX8479" y="connsiteY8479"/>
                  </a:cxn>
                  <a:cxn ang="0">
                    <a:pos x="connsiteX8480" y="connsiteY8480"/>
                  </a:cxn>
                  <a:cxn ang="0">
                    <a:pos x="connsiteX8481" y="connsiteY8481"/>
                  </a:cxn>
                  <a:cxn ang="0">
                    <a:pos x="connsiteX8482" y="connsiteY8482"/>
                  </a:cxn>
                  <a:cxn ang="0">
                    <a:pos x="connsiteX8483" y="connsiteY8483"/>
                  </a:cxn>
                  <a:cxn ang="0">
                    <a:pos x="connsiteX8484" y="connsiteY8484"/>
                  </a:cxn>
                  <a:cxn ang="0">
                    <a:pos x="connsiteX8485" y="connsiteY8485"/>
                  </a:cxn>
                  <a:cxn ang="0">
                    <a:pos x="connsiteX8486" y="connsiteY8486"/>
                  </a:cxn>
                  <a:cxn ang="0">
                    <a:pos x="connsiteX8487" y="connsiteY8487"/>
                  </a:cxn>
                  <a:cxn ang="0">
                    <a:pos x="connsiteX8488" y="connsiteY8488"/>
                  </a:cxn>
                  <a:cxn ang="0">
                    <a:pos x="connsiteX8489" y="connsiteY8489"/>
                  </a:cxn>
                  <a:cxn ang="0">
                    <a:pos x="connsiteX8490" y="connsiteY8490"/>
                  </a:cxn>
                  <a:cxn ang="0">
                    <a:pos x="connsiteX8491" y="connsiteY8491"/>
                  </a:cxn>
                  <a:cxn ang="0">
                    <a:pos x="connsiteX8492" y="connsiteY8492"/>
                  </a:cxn>
                  <a:cxn ang="0">
                    <a:pos x="connsiteX8493" y="connsiteY8493"/>
                  </a:cxn>
                  <a:cxn ang="0">
                    <a:pos x="connsiteX8494" y="connsiteY8494"/>
                  </a:cxn>
                  <a:cxn ang="0">
                    <a:pos x="connsiteX8495" y="connsiteY8495"/>
                  </a:cxn>
                  <a:cxn ang="0">
                    <a:pos x="connsiteX8496" y="connsiteY8496"/>
                  </a:cxn>
                  <a:cxn ang="0">
                    <a:pos x="connsiteX8497" y="connsiteY8497"/>
                  </a:cxn>
                  <a:cxn ang="0">
                    <a:pos x="connsiteX8498" y="connsiteY8498"/>
                  </a:cxn>
                  <a:cxn ang="0">
                    <a:pos x="connsiteX8499" y="connsiteY8499"/>
                  </a:cxn>
                  <a:cxn ang="0">
                    <a:pos x="connsiteX8500" y="connsiteY8500"/>
                  </a:cxn>
                  <a:cxn ang="0">
                    <a:pos x="connsiteX8501" y="connsiteY8501"/>
                  </a:cxn>
                  <a:cxn ang="0">
                    <a:pos x="connsiteX8502" y="connsiteY8502"/>
                  </a:cxn>
                  <a:cxn ang="0">
                    <a:pos x="connsiteX8503" y="connsiteY8503"/>
                  </a:cxn>
                  <a:cxn ang="0">
                    <a:pos x="connsiteX8504" y="connsiteY8504"/>
                  </a:cxn>
                  <a:cxn ang="0">
                    <a:pos x="connsiteX8505" y="connsiteY8505"/>
                  </a:cxn>
                  <a:cxn ang="0">
                    <a:pos x="connsiteX8506" y="connsiteY8506"/>
                  </a:cxn>
                  <a:cxn ang="0">
                    <a:pos x="connsiteX8507" y="connsiteY8507"/>
                  </a:cxn>
                  <a:cxn ang="0">
                    <a:pos x="connsiteX8508" y="connsiteY8508"/>
                  </a:cxn>
                  <a:cxn ang="0">
                    <a:pos x="connsiteX8509" y="connsiteY8509"/>
                  </a:cxn>
                  <a:cxn ang="0">
                    <a:pos x="connsiteX8510" y="connsiteY8510"/>
                  </a:cxn>
                  <a:cxn ang="0">
                    <a:pos x="connsiteX8511" y="connsiteY8511"/>
                  </a:cxn>
                  <a:cxn ang="0">
                    <a:pos x="connsiteX8512" y="connsiteY8512"/>
                  </a:cxn>
                  <a:cxn ang="0">
                    <a:pos x="connsiteX8513" y="connsiteY8513"/>
                  </a:cxn>
                  <a:cxn ang="0">
                    <a:pos x="connsiteX8514" y="connsiteY8514"/>
                  </a:cxn>
                  <a:cxn ang="0">
                    <a:pos x="connsiteX8515" y="connsiteY8515"/>
                  </a:cxn>
                  <a:cxn ang="0">
                    <a:pos x="connsiteX8516" y="connsiteY8516"/>
                  </a:cxn>
                  <a:cxn ang="0">
                    <a:pos x="connsiteX8517" y="connsiteY8517"/>
                  </a:cxn>
                  <a:cxn ang="0">
                    <a:pos x="connsiteX8518" y="connsiteY8518"/>
                  </a:cxn>
                  <a:cxn ang="0">
                    <a:pos x="connsiteX8519" y="connsiteY8519"/>
                  </a:cxn>
                  <a:cxn ang="0">
                    <a:pos x="connsiteX8520" y="connsiteY8520"/>
                  </a:cxn>
                  <a:cxn ang="0">
                    <a:pos x="connsiteX8521" y="connsiteY8521"/>
                  </a:cxn>
                  <a:cxn ang="0">
                    <a:pos x="connsiteX8522" y="connsiteY8522"/>
                  </a:cxn>
                  <a:cxn ang="0">
                    <a:pos x="connsiteX8523" y="connsiteY8523"/>
                  </a:cxn>
                  <a:cxn ang="0">
                    <a:pos x="connsiteX8524" y="connsiteY8524"/>
                  </a:cxn>
                  <a:cxn ang="0">
                    <a:pos x="connsiteX8525" y="connsiteY8525"/>
                  </a:cxn>
                  <a:cxn ang="0">
                    <a:pos x="connsiteX8526" y="connsiteY8526"/>
                  </a:cxn>
                  <a:cxn ang="0">
                    <a:pos x="connsiteX8527" y="connsiteY8527"/>
                  </a:cxn>
                  <a:cxn ang="0">
                    <a:pos x="connsiteX8528" y="connsiteY8528"/>
                  </a:cxn>
                  <a:cxn ang="0">
                    <a:pos x="connsiteX8529" y="connsiteY8529"/>
                  </a:cxn>
                  <a:cxn ang="0">
                    <a:pos x="connsiteX8530" y="connsiteY8530"/>
                  </a:cxn>
                  <a:cxn ang="0">
                    <a:pos x="connsiteX8531" y="connsiteY8531"/>
                  </a:cxn>
                  <a:cxn ang="0">
                    <a:pos x="connsiteX8532" y="connsiteY8532"/>
                  </a:cxn>
                  <a:cxn ang="0">
                    <a:pos x="connsiteX8533" y="connsiteY8533"/>
                  </a:cxn>
                  <a:cxn ang="0">
                    <a:pos x="connsiteX8534" y="connsiteY8534"/>
                  </a:cxn>
                  <a:cxn ang="0">
                    <a:pos x="connsiteX8535" y="connsiteY8535"/>
                  </a:cxn>
                  <a:cxn ang="0">
                    <a:pos x="connsiteX8536" y="connsiteY8536"/>
                  </a:cxn>
                  <a:cxn ang="0">
                    <a:pos x="connsiteX8537" y="connsiteY8537"/>
                  </a:cxn>
                  <a:cxn ang="0">
                    <a:pos x="connsiteX8538" y="connsiteY8538"/>
                  </a:cxn>
                  <a:cxn ang="0">
                    <a:pos x="connsiteX8539" y="connsiteY8539"/>
                  </a:cxn>
                  <a:cxn ang="0">
                    <a:pos x="connsiteX8540" y="connsiteY8540"/>
                  </a:cxn>
                  <a:cxn ang="0">
                    <a:pos x="connsiteX8541" y="connsiteY8541"/>
                  </a:cxn>
                  <a:cxn ang="0">
                    <a:pos x="connsiteX8542" y="connsiteY8542"/>
                  </a:cxn>
                  <a:cxn ang="0">
                    <a:pos x="connsiteX8543" y="connsiteY8543"/>
                  </a:cxn>
                  <a:cxn ang="0">
                    <a:pos x="connsiteX8544" y="connsiteY8544"/>
                  </a:cxn>
                  <a:cxn ang="0">
                    <a:pos x="connsiteX8545" y="connsiteY8545"/>
                  </a:cxn>
                  <a:cxn ang="0">
                    <a:pos x="connsiteX8546" y="connsiteY8546"/>
                  </a:cxn>
                  <a:cxn ang="0">
                    <a:pos x="connsiteX8547" y="connsiteY8547"/>
                  </a:cxn>
                  <a:cxn ang="0">
                    <a:pos x="connsiteX8548" y="connsiteY8548"/>
                  </a:cxn>
                  <a:cxn ang="0">
                    <a:pos x="connsiteX8549" y="connsiteY8549"/>
                  </a:cxn>
                  <a:cxn ang="0">
                    <a:pos x="connsiteX8550" y="connsiteY8550"/>
                  </a:cxn>
                  <a:cxn ang="0">
                    <a:pos x="connsiteX8551" y="connsiteY8551"/>
                  </a:cxn>
                  <a:cxn ang="0">
                    <a:pos x="connsiteX8552" y="connsiteY8552"/>
                  </a:cxn>
                  <a:cxn ang="0">
                    <a:pos x="connsiteX8553" y="connsiteY8553"/>
                  </a:cxn>
                  <a:cxn ang="0">
                    <a:pos x="connsiteX8554" y="connsiteY8554"/>
                  </a:cxn>
                  <a:cxn ang="0">
                    <a:pos x="connsiteX8555" y="connsiteY8555"/>
                  </a:cxn>
                  <a:cxn ang="0">
                    <a:pos x="connsiteX8556" y="connsiteY8556"/>
                  </a:cxn>
                  <a:cxn ang="0">
                    <a:pos x="connsiteX8557" y="connsiteY8557"/>
                  </a:cxn>
                  <a:cxn ang="0">
                    <a:pos x="connsiteX8558" y="connsiteY8558"/>
                  </a:cxn>
                  <a:cxn ang="0">
                    <a:pos x="connsiteX8559" y="connsiteY8559"/>
                  </a:cxn>
                  <a:cxn ang="0">
                    <a:pos x="connsiteX8560" y="connsiteY8560"/>
                  </a:cxn>
                  <a:cxn ang="0">
                    <a:pos x="connsiteX8561" y="connsiteY8561"/>
                  </a:cxn>
                  <a:cxn ang="0">
                    <a:pos x="connsiteX8562" y="connsiteY8562"/>
                  </a:cxn>
                  <a:cxn ang="0">
                    <a:pos x="connsiteX8563" y="connsiteY8563"/>
                  </a:cxn>
                  <a:cxn ang="0">
                    <a:pos x="connsiteX8564" y="connsiteY8564"/>
                  </a:cxn>
                  <a:cxn ang="0">
                    <a:pos x="connsiteX8565" y="connsiteY8565"/>
                  </a:cxn>
                  <a:cxn ang="0">
                    <a:pos x="connsiteX8566" y="connsiteY8566"/>
                  </a:cxn>
                  <a:cxn ang="0">
                    <a:pos x="connsiteX8567" y="connsiteY8567"/>
                  </a:cxn>
                  <a:cxn ang="0">
                    <a:pos x="connsiteX8568" y="connsiteY8568"/>
                  </a:cxn>
                  <a:cxn ang="0">
                    <a:pos x="connsiteX8569" y="connsiteY8569"/>
                  </a:cxn>
                  <a:cxn ang="0">
                    <a:pos x="connsiteX8570" y="connsiteY8570"/>
                  </a:cxn>
                  <a:cxn ang="0">
                    <a:pos x="connsiteX8571" y="connsiteY8571"/>
                  </a:cxn>
                  <a:cxn ang="0">
                    <a:pos x="connsiteX8572" y="connsiteY8572"/>
                  </a:cxn>
                  <a:cxn ang="0">
                    <a:pos x="connsiteX8573" y="connsiteY8573"/>
                  </a:cxn>
                  <a:cxn ang="0">
                    <a:pos x="connsiteX8574" y="connsiteY8574"/>
                  </a:cxn>
                  <a:cxn ang="0">
                    <a:pos x="connsiteX8575" y="connsiteY8575"/>
                  </a:cxn>
                  <a:cxn ang="0">
                    <a:pos x="connsiteX8576" y="connsiteY8576"/>
                  </a:cxn>
                  <a:cxn ang="0">
                    <a:pos x="connsiteX8577" y="connsiteY8577"/>
                  </a:cxn>
                  <a:cxn ang="0">
                    <a:pos x="connsiteX8578" y="connsiteY8578"/>
                  </a:cxn>
                  <a:cxn ang="0">
                    <a:pos x="connsiteX8579" y="connsiteY8579"/>
                  </a:cxn>
                  <a:cxn ang="0">
                    <a:pos x="connsiteX8580" y="connsiteY8580"/>
                  </a:cxn>
                  <a:cxn ang="0">
                    <a:pos x="connsiteX8581" y="connsiteY8581"/>
                  </a:cxn>
                  <a:cxn ang="0">
                    <a:pos x="connsiteX8582" y="connsiteY8582"/>
                  </a:cxn>
                  <a:cxn ang="0">
                    <a:pos x="connsiteX8583" y="connsiteY8583"/>
                  </a:cxn>
                  <a:cxn ang="0">
                    <a:pos x="connsiteX8584" y="connsiteY8584"/>
                  </a:cxn>
                  <a:cxn ang="0">
                    <a:pos x="connsiteX8585" y="connsiteY8585"/>
                  </a:cxn>
                  <a:cxn ang="0">
                    <a:pos x="connsiteX8586" y="connsiteY8586"/>
                  </a:cxn>
                  <a:cxn ang="0">
                    <a:pos x="connsiteX8587" y="connsiteY8587"/>
                  </a:cxn>
                  <a:cxn ang="0">
                    <a:pos x="connsiteX8588" y="connsiteY8588"/>
                  </a:cxn>
                  <a:cxn ang="0">
                    <a:pos x="connsiteX8589" y="connsiteY8589"/>
                  </a:cxn>
                  <a:cxn ang="0">
                    <a:pos x="connsiteX8590" y="connsiteY8590"/>
                  </a:cxn>
                  <a:cxn ang="0">
                    <a:pos x="connsiteX8591" y="connsiteY8591"/>
                  </a:cxn>
                  <a:cxn ang="0">
                    <a:pos x="connsiteX8592" y="connsiteY8592"/>
                  </a:cxn>
                  <a:cxn ang="0">
                    <a:pos x="connsiteX8593" y="connsiteY8593"/>
                  </a:cxn>
                  <a:cxn ang="0">
                    <a:pos x="connsiteX8594" y="connsiteY8594"/>
                  </a:cxn>
                  <a:cxn ang="0">
                    <a:pos x="connsiteX8595" y="connsiteY8595"/>
                  </a:cxn>
                  <a:cxn ang="0">
                    <a:pos x="connsiteX8596" y="connsiteY8596"/>
                  </a:cxn>
                  <a:cxn ang="0">
                    <a:pos x="connsiteX8597" y="connsiteY8597"/>
                  </a:cxn>
                  <a:cxn ang="0">
                    <a:pos x="connsiteX8598" y="connsiteY8598"/>
                  </a:cxn>
                  <a:cxn ang="0">
                    <a:pos x="connsiteX8599" y="connsiteY8599"/>
                  </a:cxn>
                  <a:cxn ang="0">
                    <a:pos x="connsiteX8600" y="connsiteY8600"/>
                  </a:cxn>
                  <a:cxn ang="0">
                    <a:pos x="connsiteX8601" y="connsiteY8601"/>
                  </a:cxn>
                  <a:cxn ang="0">
                    <a:pos x="connsiteX8602" y="connsiteY8602"/>
                  </a:cxn>
                  <a:cxn ang="0">
                    <a:pos x="connsiteX8603" y="connsiteY8603"/>
                  </a:cxn>
                  <a:cxn ang="0">
                    <a:pos x="connsiteX8604" y="connsiteY8604"/>
                  </a:cxn>
                  <a:cxn ang="0">
                    <a:pos x="connsiteX8605" y="connsiteY8605"/>
                  </a:cxn>
                  <a:cxn ang="0">
                    <a:pos x="connsiteX8606" y="connsiteY8606"/>
                  </a:cxn>
                  <a:cxn ang="0">
                    <a:pos x="connsiteX8607" y="connsiteY8607"/>
                  </a:cxn>
                  <a:cxn ang="0">
                    <a:pos x="connsiteX8608" y="connsiteY8608"/>
                  </a:cxn>
                  <a:cxn ang="0">
                    <a:pos x="connsiteX8609" y="connsiteY8609"/>
                  </a:cxn>
                  <a:cxn ang="0">
                    <a:pos x="connsiteX8610" y="connsiteY8610"/>
                  </a:cxn>
                  <a:cxn ang="0">
                    <a:pos x="connsiteX8611" y="connsiteY8611"/>
                  </a:cxn>
                  <a:cxn ang="0">
                    <a:pos x="connsiteX8612" y="connsiteY8612"/>
                  </a:cxn>
                  <a:cxn ang="0">
                    <a:pos x="connsiteX8613" y="connsiteY8613"/>
                  </a:cxn>
                  <a:cxn ang="0">
                    <a:pos x="connsiteX8614" y="connsiteY8614"/>
                  </a:cxn>
                  <a:cxn ang="0">
                    <a:pos x="connsiteX8615" y="connsiteY8615"/>
                  </a:cxn>
                  <a:cxn ang="0">
                    <a:pos x="connsiteX8616" y="connsiteY8616"/>
                  </a:cxn>
                  <a:cxn ang="0">
                    <a:pos x="connsiteX8617" y="connsiteY8617"/>
                  </a:cxn>
                  <a:cxn ang="0">
                    <a:pos x="connsiteX8618" y="connsiteY8618"/>
                  </a:cxn>
                  <a:cxn ang="0">
                    <a:pos x="connsiteX8619" y="connsiteY8619"/>
                  </a:cxn>
                  <a:cxn ang="0">
                    <a:pos x="connsiteX8620" y="connsiteY8620"/>
                  </a:cxn>
                  <a:cxn ang="0">
                    <a:pos x="connsiteX8621" y="connsiteY8621"/>
                  </a:cxn>
                  <a:cxn ang="0">
                    <a:pos x="connsiteX8622" y="connsiteY8622"/>
                  </a:cxn>
                  <a:cxn ang="0">
                    <a:pos x="connsiteX8623" y="connsiteY8623"/>
                  </a:cxn>
                  <a:cxn ang="0">
                    <a:pos x="connsiteX8624" y="connsiteY8624"/>
                  </a:cxn>
                  <a:cxn ang="0">
                    <a:pos x="connsiteX8625" y="connsiteY8625"/>
                  </a:cxn>
                  <a:cxn ang="0">
                    <a:pos x="connsiteX8626" y="connsiteY8626"/>
                  </a:cxn>
                  <a:cxn ang="0">
                    <a:pos x="connsiteX8627" y="connsiteY8627"/>
                  </a:cxn>
                  <a:cxn ang="0">
                    <a:pos x="connsiteX8628" y="connsiteY8628"/>
                  </a:cxn>
                  <a:cxn ang="0">
                    <a:pos x="connsiteX8629" y="connsiteY8629"/>
                  </a:cxn>
                  <a:cxn ang="0">
                    <a:pos x="connsiteX8630" y="connsiteY8630"/>
                  </a:cxn>
                  <a:cxn ang="0">
                    <a:pos x="connsiteX8631" y="connsiteY8631"/>
                  </a:cxn>
                  <a:cxn ang="0">
                    <a:pos x="connsiteX8632" y="connsiteY8632"/>
                  </a:cxn>
                  <a:cxn ang="0">
                    <a:pos x="connsiteX8633" y="connsiteY8633"/>
                  </a:cxn>
                  <a:cxn ang="0">
                    <a:pos x="connsiteX8634" y="connsiteY8634"/>
                  </a:cxn>
                  <a:cxn ang="0">
                    <a:pos x="connsiteX8635" y="connsiteY8635"/>
                  </a:cxn>
                  <a:cxn ang="0">
                    <a:pos x="connsiteX8636" y="connsiteY8636"/>
                  </a:cxn>
                  <a:cxn ang="0">
                    <a:pos x="connsiteX8637" y="connsiteY8637"/>
                  </a:cxn>
                  <a:cxn ang="0">
                    <a:pos x="connsiteX8638" y="connsiteY8638"/>
                  </a:cxn>
                  <a:cxn ang="0">
                    <a:pos x="connsiteX8639" y="connsiteY8639"/>
                  </a:cxn>
                  <a:cxn ang="0">
                    <a:pos x="connsiteX8640" y="connsiteY8640"/>
                  </a:cxn>
                  <a:cxn ang="0">
                    <a:pos x="connsiteX8641" y="connsiteY8641"/>
                  </a:cxn>
                  <a:cxn ang="0">
                    <a:pos x="connsiteX8642" y="connsiteY8642"/>
                  </a:cxn>
                  <a:cxn ang="0">
                    <a:pos x="connsiteX8643" y="connsiteY8643"/>
                  </a:cxn>
                  <a:cxn ang="0">
                    <a:pos x="connsiteX8644" y="connsiteY8644"/>
                  </a:cxn>
                  <a:cxn ang="0">
                    <a:pos x="connsiteX8645" y="connsiteY8645"/>
                  </a:cxn>
                  <a:cxn ang="0">
                    <a:pos x="connsiteX8646" y="connsiteY8646"/>
                  </a:cxn>
                  <a:cxn ang="0">
                    <a:pos x="connsiteX8647" y="connsiteY8647"/>
                  </a:cxn>
                  <a:cxn ang="0">
                    <a:pos x="connsiteX8648" y="connsiteY8648"/>
                  </a:cxn>
                  <a:cxn ang="0">
                    <a:pos x="connsiteX8649" y="connsiteY8649"/>
                  </a:cxn>
                  <a:cxn ang="0">
                    <a:pos x="connsiteX8650" y="connsiteY8650"/>
                  </a:cxn>
                  <a:cxn ang="0">
                    <a:pos x="connsiteX8651" y="connsiteY8651"/>
                  </a:cxn>
                  <a:cxn ang="0">
                    <a:pos x="connsiteX8652" y="connsiteY8652"/>
                  </a:cxn>
                  <a:cxn ang="0">
                    <a:pos x="connsiteX8653" y="connsiteY8653"/>
                  </a:cxn>
                  <a:cxn ang="0">
                    <a:pos x="connsiteX8654" y="connsiteY8654"/>
                  </a:cxn>
                  <a:cxn ang="0">
                    <a:pos x="connsiteX8655" y="connsiteY8655"/>
                  </a:cxn>
                  <a:cxn ang="0">
                    <a:pos x="connsiteX8656" y="connsiteY8656"/>
                  </a:cxn>
                  <a:cxn ang="0">
                    <a:pos x="connsiteX8657" y="connsiteY8657"/>
                  </a:cxn>
                  <a:cxn ang="0">
                    <a:pos x="connsiteX8658" y="connsiteY8658"/>
                  </a:cxn>
                  <a:cxn ang="0">
                    <a:pos x="connsiteX8659" y="connsiteY8659"/>
                  </a:cxn>
                  <a:cxn ang="0">
                    <a:pos x="connsiteX8660" y="connsiteY8660"/>
                  </a:cxn>
                  <a:cxn ang="0">
                    <a:pos x="connsiteX8661" y="connsiteY8661"/>
                  </a:cxn>
                  <a:cxn ang="0">
                    <a:pos x="connsiteX8662" y="connsiteY8662"/>
                  </a:cxn>
                  <a:cxn ang="0">
                    <a:pos x="connsiteX8663" y="connsiteY8663"/>
                  </a:cxn>
                  <a:cxn ang="0">
                    <a:pos x="connsiteX8664" y="connsiteY8664"/>
                  </a:cxn>
                  <a:cxn ang="0">
                    <a:pos x="connsiteX8665" y="connsiteY8665"/>
                  </a:cxn>
                  <a:cxn ang="0">
                    <a:pos x="connsiteX8666" y="connsiteY8666"/>
                  </a:cxn>
                  <a:cxn ang="0">
                    <a:pos x="connsiteX8667" y="connsiteY8667"/>
                  </a:cxn>
                  <a:cxn ang="0">
                    <a:pos x="connsiteX8668" y="connsiteY8668"/>
                  </a:cxn>
                  <a:cxn ang="0">
                    <a:pos x="connsiteX8669" y="connsiteY8669"/>
                  </a:cxn>
                  <a:cxn ang="0">
                    <a:pos x="connsiteX8670" y="connsiteY8670"/>
                  </a:cxn>
                  <a:cxn ang="0">
                    <a:pos x="connsiteX8671" y="connsiteY8671"/>
                  </a:cxn>
                  <a:cxn ang="0">
                    <a:pos x="connsiteX8672" y="connsiteY8672"/>
                  </a:cxn>
                  <a:cxn ang="0">
                    <a:pos x="connsiteX8673" y="connsiteY8673"/>
                  </a:cxn>
                  <a:cxn ang="0">
                    <a:pos x="connsiteX8674" y="connsiteY8674"/>
                  </a:cxn>
                  <a:cxn ang="0">
                    <a:pos x="connsiteX8675" y="connsiteY8675"/>
                  </a:cxn>
                  <a:cxn ang="0">
                    <a:pos x="connsiteX8676" y="connsiteY8676"/>
                  </a:cxn>
                  <a:cxn ang="0">
                    <a:pos x="connsiteX8677" y="connsiteY8677"/>
                  </a:cxn>
                  <a:cxn ang="0">
                    <a:pos x="connsiteX8678" y="connsiteY8678"/>
                  </a:cxn>
                  <a:cxn ang="0">
                    <a:pos x="connsiteX8679" y="connsiteY8679"/>
                  </a:cxn>
                  <a:cxn ang="0">
                    <a:pos x="connsiteX8680" y="connsiteY8680"/>
                  </a:cxn>
                  <a:cxn ang="0">
                    <a:pos x="connsiteX8681" y="connsiteY8681"/>
                  </a:cxn>
                  <a:cxn ang="0">
                    <a:pos x="connsiteX8682" y="connsiteY8682"/>
                  </a:cxn>
                  <a:cxn ang="0">
                    <a:pos x="connsiteX8683" y="connsiteY8683"/>
                  </a:cxn>
                  <a:cxn ang="0">
                    <a:pos x="connsiteX8684" y="connsiteY8684"/>
                  </a:cxn>
                  <a:cxn ang="0">
                    <a:pos x="connsiteX8685" y="connsiteY8685"/>
                  </a:cxn>
                  <a:cxn ang="0">
                    <a:pos x="connsiteX8686" y="connsiteY8686"/>
                  </a:cxn>
                  <a:cxn ang="0">
                    <a:pos x="connsiteX8687" y="connsiteY8687"/>
                  </a:cxn>
                  <a:cxn ang="0">
                    <a:pos x="connsiteX8688" y="connsiteY8688"/>
                  </a:cxn>
                  <a:cxn ang="0">
                    <a:pos x="connsiteX8689" y="connsiteY8689"/>
                  </a:cxn>
                  <a:cxn ang="0">
                    <a:pos x="connsiteX8690" y="connsiteY8690"/>
                  </a:cxn>
                  <a:cxn ang="0">
                    <a:pos x="connsiteX8691" y="connsiteY8691"/>
                  </a:cxn>
                  <a:cxn ang="0">
                    <a:pos x="connsiteX8692" y="connsiteY8692"/>
                  </a:cxn>
                  <a:cxn ang="0">
                    <a:pos x="connsiteX8693" y="connsiteY8693"/>
                  </a:cxn>
                  <a:cxn ang="0">
                    <a:pos x="connsiteX8694" y="connsiteY8694"/>
                  </a:cxn>
                  <a:cxn ang="0">
                    <a:pos x="connsiteX8695" y="connsiteY8695"/>
                  </a:cxn>
                  <a:cxn ang="0">
                    <a:pos x="connsiteX8696" y="connsiteY8696"/>
                  </a:cxn>
                  <a:cxn ang="0">
                    <a:pos x="connsiteX8697" y="connsiteY8697"/>
                  </a:cxn>
                  <a:cxn ang="0">
                    <a:pos x="connsiteX8698" y="connsiteY8698"/>
                  </a:cxn>
                  <a:cxn ang="0">
                    <a:pos x="connsiteX8699" y="connsiteY8699"/>
                  </a:cxn>
                  <a:cxn ang="0">
                    <a:pos x="connsiteX8700" y="connsiteY8700"/>
                  </a:cxn>
                  <a:cxn ang="0">
                    <a:pos x="connsiteX8701" y="connsiteY8701"/>
                  </a:cxn>
                  <a:cxn ang="0">
                    <a:pos x="connsiteX8702" y="connsiteY8702"/>
                  </a:cxn>
                  <a:cxn ang="0">
                    <a:pos x="connsiteX8703" y="connsiteY8703"/>
                  </a:cxn>
                  <a:cxn ang="0">
                    <a:pos x="connsiteX8704" y="connsiteY8704"/>
                  </a:cxn>
                  <a:cxn ang="0">
                    <a:pos x="connsiteX8705" y="connsiteY8705"/>
                  </a:cxn>
                  <a:cxn ang="0">
                    <a:pos x="connsiteX8706" y="connsiteY8706"/>
                  </a:cxn>
                  <a:cxn ang="0">
                    <a:pos x="connsiteX8707" y="connsiteY8707"/>
                  </a:cxn>
                  <a:cxn ang="0">
                    <a:pos x="connsiteX8708" y="connsiteY8708"/>
                  </a:cxn>
                  <a:cxn ang="0">
                    <a:pos x="connsiteX8709" y="connsiteY8709"/>
                  </a:cxn>
                  <a:cxn ang="0">
                    <a:pos x="connsiteX8710" y="connsiteY8710"/>
                  </a:cxn>
                  <a:cxn ang="0">
                    <a:pos x="connsiteX8711" y="connsiteY8711"/>
                  </a:cxn>
                  <a:cxn ang="0">
                    <a:pos x="connsiteX8712" y="connsiteY8712"/>
                  </a:cxn>
                  <a:cxn ang="0">
                    <a:pos x="connsiteX8713" y="connsiteY8713"/>
                  </a:cxn>
                  <a:cxn ang="0">
                    <a:pos x="connsiteX8714" y="connsiteY8714"/>
                  </a:cxn>
                  <a:cxn ang="0">
                    <a:pos x="connsiteX8715" y="connsiteY8715"/>
                  </a:cxn>
                  <a:cxn ang="0">
                    <a:pos x="connsiteX8716" y="connsiteY8716"/>
                  </a:cxn>
                  <a:cxn ang="0">
                    <a:pos x="connsiteX8717" y="connsiteY8717"/>
                  </a:cxn>
                  <a:cxn ang="0">
                    <a:pos x="connsiteX8718" y="connsiteY8718"/>
                  </a:cxn>
                  <a:cxn ang="0">
                    <a:pos x="connsiteX8719" y="connsiteY8719"/>
                  </a:cxn>
                  <a:cxn ang="0">
                    <a:pos x="connsiteX8720" y="connsiteY8720"/>
                  </a:cxn>
                  <a:cxn ang="0">
                    <a:pos x="connsiteX8721" y="connsiteY8721"/>
                  </a:cxn>
                  <a:cxn ang="0">
                    <a:pos x="connsiteX8722" y="connsiteY8722"/>
                  </a:cxn>
                  <a:cxn ang="0">
                    <a:pos x="connsiteX8723" y="connsiteY8723"/>
                  </a:cxn>
                  <a:cxn ang="0">
                    <a:pos x="connsiteX8724" y="connsiteY8724"/>
                  </a:cxn>
                  <a:cxn ang="0">
                    <a:pos x="connsiteX8725" y="connsiteY8725"/>
                  </a:cxn>
                  <a:cxn ang="0">
                    <a:pos x="connsiteX8726" y="connsiteY8726"/>
                  </a:cxn>
                  <a:cxn ang="0">
                    <a:pos x="connsiteX8727" y="connsiteY8727"/>
                  </a:cxn>
                  <a:cxn ang="0">
                    <a:pos x="connsiteX8728" y="connsiteY8728"/>
                  </a:cxn>
                  <a:cxn ang="0">
                    <a:pos x="connsiteX8729" y="connsiteY8729"/>
                  </a:cxn>
                  <a:cxn ang="0">
                    <a:pos x="connsiteX8730" y="connsiteY8730"/>
                  </a:cxn>
                  <a:cxn ang="0">
                    <a:pos x="connsiteX8731" y="connsiteY8731"/>
                  </a:cxn>
                  <a:cxn ang="0">
                    <a:pos x="connsiteX8732" y="connsiteY8732"/>
                  </a:cxn>
                  <a:cxn ang="0">
                    <a:pos x="connsiteX8733" y="connsiteY8733"/>
                  </a:cxn>
                  <a:cxn ang="0">
                    <a:pos x="connsiteX8734" y="connsiteY8734"/>
                  </a:cxn>
                  <a:cxn ang="0">
                    <a:pos x="connsiteX8735" y="connsiteY8735"/>
                  </a:cxn>
                  <a:cxn ang="0">
                    <a:pos x="connsiteX8736" y="connsiteY8736"/>
                  </a:cxn>
                  <a:cxn ang="0">
                    <a:pos x="connsiteX8737" y="connsiteY8737"/>
                  </a:cxn>
                  <a:cxn ang="0">
                    <a:pos x="connsiteX8738" y="connsiteY8738"/>
                  </a:cxn>
                  <a:cxn ang="0">
                    <a:pos x="connsiteX8739" y="connsiteY8739"/>
                  </a:cxn>
                  <a:cxn ang="0">
                    <a:pos x="connsiteX8740" y="connsiteY8740"/>
                  </a:cxn>
                  <a:cxn ang="0">
                    <a:pos x="connsiteX8741" y="connsiteY8741"/>
                  </a:cxn>
                  <a:cxn ang="0">
                    <a:pos x="connsiteX8742" y="connsiteY8742"/>
                  </a:cxn>
                  <a:cxn ang="0">
                    <a:pos x="connsiteX8743" y="connsiteY8743"/>
                  </a:cxn>
                  <a:cxn ang="0">
                    <a:pos x="connsiteX8744" y="connsiteY8744"/>
                  </a:cxn>
                  <a:cxn ang="0">
                    <a:pos x="connsiteX8745" y="connsiteY8745"/>
                  </a:cxn>
                  <a:cxn ang="0">
                    <a:pos x="connsiteX8746" y="connsiteY8746"/>
                  </a:cxn>
                  <a:cxn ang="0">
                    <a:pos x="connsiteX8747" y="connsiteY8747"/>
                  </a:cxn>
                  <a:cxn ang="0">
                    <a:pos x="connsiteX8748" y="connsiteY8748"/>
                  </a:cxn>
                  <a:cxn ang="0">
                    <a:pos x="connsiteX8749" y="connsiteY8749"/>
                  </a:cxn>
                  <a:cxn ang="0">
                    <a:pos x="connsiteX8750" y="connsiteY8750"/>
                  </a:cxn>
                  <a:cxn ang="0">
                    <a:pos x="connsiteX8751" y="connsiteY8751"/>
                  </a:cxn>
                  <a:cxn ang="0">
                    <a:pos x="connsiteX8752" y="connsiteY8752"/>
                  </a:cxn>
                  <a:cxn ang="0">
                    <a:pos x="connsiteX8753" y="connsiteY8753"/>
                  </a:cxn>
                  <a:cxn ang="0">
                    <a:pos x="connsiteX8754" y="connsiteY8754"/>
                  </a:cxn>
                  <a:cxn ang="0">
                    <a:pos x="connsiteX8755" y="connsiteY8755"/>
                  </a:cxn>
                  <a:cxn ang="0">
                    <a:pos x="connsiteX8756" y="connsiteY8756"/>
                  </a:cxn>
                  <a:cxn ang="0">
                    <a:pos x="connsiteX8757" y="connsiteY8757"/>
                  </a:cxn>
                  <a:cxn ang="0">
                    <a:pos x="connsiteX8758" y="connsiteY8758"/>
                  </a:cxn>
                  <a:cxn ang="0">
                    <a:pos x="connsiteX8759" y="connsiteY8759"/>
                  </a:cxn>
                  <a:cxn ang="0">
                    <a:pos x="connsiteX8760" y="connsiteY8760"/>
                  </a:cxn>
                  <a:cxn ang="0">
                    <a:pos x="connsiteX8761" y="connsiteY8761"/>
                  </a:cxn>
                  <a:cxn ang="0">
                    <a:pos x="connsiteX8762" y="connsiteY8762"/>
                  </a:cxn>
                  <a:cxn ang="0">
                    <a:pos x="connsiteX8763" y="connsiteY8763"/>
                  </a:cxn>
                  <a:cxn ang="0">
                    <a:pos x="connsiteX8764" y="connsiteY8764"/>
                  </a:cxn>
                  <a:cxn ang="0">
                    <a:pos x="connsiteX8765" y="connsiteY8765"/>
                  </a:cxn>
                  <a:cxn ang="0">
                    <a:pos x="connsiteX8766" y="connsiteY8766"/>
                  </a:cxn>
                  <a:cxn ang="0">
                    <a:pos x="connsiteX8767" y="connsiteY8767"/>
                  </a:cxn>
                  <a:cxn ang="0">
                    <a:pos x="connsiteX8768" y="connsiteY8768"/>
                  </a:cxn>
                  <a:cxn ang="0">
                    <a:pos x="connsiteX8769" y="connsiteY8769"/>
                  </a:cxn>
                  <a:cxn ang="0">
                    <a:pos x="connsiteX8770" y="connsiteY8770"/>
                  </a:cxn>
                  <a:cxn ang="0">
                    <a:pos x="connsiteX8771" y="connsiteY8771"/>
                  </a:cxn>
                  <a:cxn ang="0">
                    <a:pos x="connsiteX8772" y="connsiteY8772"/>
                  </a:cxn>
                  <a:cxn ang="0">
                    <a:pos x="connsiteX8773" y="connsiteY8773"/>
                  </a:cxn>
                  <a:cxn ang="0">
                    <a:pos x="connsiteX8774" y="connsiteY8774"/>
                  </a:cxn>
                  <a:cxn ang="0">
                    <a:pos x="connsiteX8775" y="connsiteY8775"/>
                  </a:cxn>
                  <a:cxn ang="0">
                    <a:pos x="connsiteX8776" y="connsiteY8776"/>
                  </a:cxn>
                  <a:cxn ang="0">
                    <a:pos x="connsiteX8777" y="connsiteY8777"/>
                  </a:cxn>
                  <a:cxn ang="0">
                    <a:pos x="connsiteX8778" y="connsiteY8778"/>
                  </a:cxn>
                  <a:cxn ang="0">
                    <a:pos x="connsiteX8779" y="connsiteY8779"/>
                  </a:cxn>
                  <a:cxn ang="0">
                    <a:pos x="connsiteX8780" y="connsiteY8780"/>
                  </a:cxn>
                  <a:cxn ang="0">
                    <a:pos x="connsiteX8781" y="connsiteY8781"/>
                  </a:cxn>
                  <a:cxn ang="0">
                    <a:pos x="connsiteX8782" y="connsiteY8782"/>
                  </a:cxn>
                  <a:cxn ang="0">
                    <a:pos x="connsiteX8783" y="connsiteY8783"/>
                  </a:cxn>
                  <a:cxn ang="0">
                    <a:pos x="connsiteX8784" y="connsiteY8784"/>
                  </a:cxn>
                  <a:cxn ang="0">
                    <a:pos x="connsiteX8785" y="connsiteY8785"/>
                  </a:cxn>
                  <a:cxn ang="0">
                    <a:pos x="connsiteX8786" y="connsiteY8786"/>
                  </a:cxn>
                  <a:cxn ang="0">
                    <a:pos x="connsiteX8787" y="connsiteY8787"/>
                  </a:cxn>
                  <a:cxn ang="0">
                    <a:pos x="connsiteX8788" y="connsiteY8788"/>
                  </a:cxn>
                  <a:cxn ang="0">
                    <a:pos x="connsiteX8789" y="connsiteY8789"/>
                  </a:cxn>
                  <a:cxn ang="0">
                    <a:pos x="connsiteX8790" y="connsiteY8790"/>
                  </a:cxn>
                  <a:cxn ang="0">
                    <a:pos x="connsiteX8791" y="connsiteY8791"/>
                  </a:cxn>
                  <a:cxn ang="0">
                    <a:pos x="connsiteX8792" y="connsiteY8792"/>
                  </a:cxn>
                  <a:cxn ang="0">
                    <a:pos x="connsiteX8793" y="connsiteY8793"/>
                  </a:cxn>
                  <a:cxn ang="0">
                    <a:pos x="connsiteX8794" y="connsiteY8794"/>
                  </a:cxn>
                  <a:cxn ang="0">
                    <a:pos x="connsiteX8795" y="connsiteY8795"/>
                  </a:cxn>
                  <a:cxn ang="0">
                    <a:pos x="connsiteX8796" y="connsiteY8796"/>
                  </a:cxn>
                  <a:cxn ang="0">
                    <a:pos x="connsiteX8797" y="connsiteY8797"/>
                  </a:cxn>
                  <a:cxn ang="0">
                    <a:pos x="connsiteX8798" y="connsiteY8798"/>
                  </a:cxn>
                  <a:cxn ang="0">
                    <a:pos x="connsiteX8799" y="connsiteY8799"/>
                  </a:cxn>
                  <a:cxn ang="0">
                    <a:pos x="connsiteX8800" y="connsiteY8800"/>
                  </a:cxn>
                  <a:cxn ang="0">
                    <a:pos x="connsiteX8801" y="connsiteY8801"/>
                  </a:cxn>
                  <a:cxn ang="0">
                    <a:pos x="connsiteX8802" y="connsiteY8802"/>
                  </a:cxn>
                  <a:cxn ang="0">
                    <a:pos x="connsiteX8803" y="connsiteY8803"/>
                  </a:cxn>
                  <a:cxn ang="0">
                    <a:pos x="connsiteX8804" y="connsiteY8804"/>
                  </a:cxn>
                  <a:cxn ang="0">
                    <a:pos x="connsiteX8805" y="connsiteY8805"/>
                  </a:cxn>
                  <a:cxn ang="0">
                    <a:pos x="connsiteX8806" y="connsiteY8806"/>
                  </a:cxn>
                  <a:cxn ang="0">
                    <a:pos x="connsiteX8807" y="connsiteY8807"/>
                  </a:cxn>
                  <a:cxn ang="0">
                    <a:pos x="connsiteX8808" y="connsiteY8808"/>
                  </a:cxn>
                  <a:cxn ang="0">
                    <a:pos x="connsiteX8809" y="connsiteY8809"/>
                  </a:cxn>
                  <a:cxn ang="0">
                    <a:pos x="connsiteX8810" y="connsiteY8810"/>
                  </a:cxn>
                  <a:cxn ang="0">
                    <a:pos x="connsiteX8811" y="connsiteY8811"/>
                  </a:cxn>
                  <a:cxn ang="0">
                    <a:pos x="connsiteX8812" y="connsiteY8812"/>
                  </a:cxn>
                  <a:cxn ang="0">
                    <a:pos x="connsiteX8813" y="connsiteY8813"/>
                  </a:cxn>
                  <a:cxn ang="0">
                    <a:pos x="connsiteX8814" y="connsiteY8814"/>
                  </a:cxn>
                  <a:cxn ang="0">
                    <a:pos x="connsiteX8815" y="connsiteY8815"/>
                  </a:cxn>
                  <a:cxn ang="0">
                    <a:pos x="connsiteX8816" y="connsiteY8816"/>
                  </a:cxn>
                  <a:cxn ang="0">
                    <a:pos x="connsiteX8817" y="connsiteY8817"/>
                  </a:cxn>
                  <a:cxn ang="0">
                    <a:pos x="connsiteX8818" y="connsiteY8818"/>
                  </a:cxn>
                  <a:cxn ang="0">
                    <a:pos x="connsiteX8819" y="connsiteY8819"/>
                  </a:cxn>
                  <a:cxn ang="0">
                    <a:pos x="connsiteX8820" y="connsiteY8820"/>
                  </a:cxn>
                  <a:cxn ang="0">
                    <a:pos x="connsiteX8821" y="connsiteY8821"/>
                  </a:cxn>
                  <a:cxn ang="0">
                    <a:pos x="connsiteX8822" y="connsiteY8822"/>
                  </a:cxn>
                  <a:cxn ang="0">
                    <a:pos x="connsiteX8823" y="connsiteY8823"/>
                  </a:cxn>
                  <a:cxn ang="0">
                    <a:pos x="connsiteX8824" y="connsiteY8824"/>
                  </a:cxn>
                  <a:cxn ang="0">
                    <a:pos x="connsiteX8825" y="connsiteY8825"/>
                  </a:cxn>
                  <a:cxn ang="0">
                    <a:pos x="connsiteX8826" y="connsiteY8826"/>
                  </a:cxn>
                  <a:cxn ang="0">
                    <a:pos x="connsiteX8827" y="connsiteY8827"/>
                  </a:cxn>
                  <a:cxn ang="0">
                    <a:pos x="connsiteX8828" y="connsiteY8828"/>
                  </a:cxn>
                  <a:cxn ang="0">
                    <a:pos x="connsiteX8829" y="connsiteY8829"/>
                  </a:cxn>
                  <a:cxn ang="0">
                    <a:pos x="connsiteX8830" y="connsiteY8830"/>
                  </a:cxn>
                  <a:cxn ang="0">
                    <a:pos x="connsiteX8831" y="connsiteY8831"/>
                  </a:cxn>
                  <a:cxn ang="0">
                    <a:pos x="connsiteX8832" y="connsiteY8832"/>
                  </a:cxn>
                  <a:cxn ang="0">
                    <a:pos x="connsiteX8833" y="connsiteY8833"/>
                  </a:cxn>
                  <a:cxn ang="0">
                    <a:pos x="connsiteX8834" y="connsiteY8834"/>
                  </a:cxn>
                  <a:cxn ang="0">
                    <a:pos x="connsiteX8835" y="connsiteY8835"/>
                  </a:cxn>
                  <a:cxn ang="0">
                    <a:pos x="connsiteX8836" y="connsiteY8836"/>
                  </a:cxn>
                  <a:cxn ang="0">
                    <a:pos x="connsiteX8837" y="connsiteY8837"/>
                  </a:cxn>
                  <a:cxn ang="0">
                    <a:pos x="connsiteX8838" y="connsiteY8838"/>
                  </a:cxn>
                  <a:cxn ang="0">
                    <a:pos x="connsiteX8839" y="connsiteY8839"/>
                  </a:cxn>
                  <a:cxn ang="0">
                    <a:pos x="connsiteX8840" y="connsiteY8840"/>
                  </a:cxn>
                  <a:cxn ang="0">
                    <a:pos x="connsiteX8841" y="connsiteY8841"/>
                  </a:cxn>
                  <a:cxn ang="0">
                    <a:pos x="connsiteX8842" y="connsiteY8842"/>
                  </a:cxn>
                  <a:cxn ang="0">
                    <a:pos x="connsiteX8843" y="connsiteY8843"/>
                  </a:cxn>
                  <a:cxn ang="0">
                    <a:pos x="connsiteX8844" y="connsiteY8844"/>
                  </a:cxn>
                  <a:cxn ang="0">
                    <a:pos x="connsiteX8845" y="connsiteY8845"/>
                  </a:cxn>
                  <a:cxn ang="0">
                    <a:pos x="connsiteX8846" y="connsiteY8846"/>
                  </a:cxn>
                  <a:cxn ang="0">
                    <a:pos x="connsiteX8847" y="connsiteY8847"/>
                  </a:cxn>
                  <a:cxn ang="0">
                    <a:pos x="connsiteX8848" y="connsiteY8848"/>
                  </a:cxn>
                  <a:cxn ang="0">
                    <a:pos x="connsiteX8849" y="connsiteY8849"/>
                  </a:cxn>
                  <a:cxn ang="0">
                    <a:pos x="connsiteX8850" y="connsiteY8850"/>
                  </a:cxn>
                  <a:cxn ang="0">
                    <a:pos x="connsiteX8851" y="connsiteY8851"/>
                  </a:cxn>
                  <a:cxn ang="0">
                    <a:pos x="connsiteX8852" y="connsiteY8852"/>
                  </a:cxn>
                  <a:cxn ang="0">
                    <a:pos x="connsiteX8853" y="connsiteY8853"/>
                  </a:cxn>
                  <a:cxn ang="0">
                    <a:pos x="connsiteX8854" y="connsiteY8854"/>
                  </a:cxn>
                  <a:cxn ang="0">
                    <a:pos x="connsiteX8855" y="connsiteY8855"/>
                  </a:cxn>
                  <a:cxn ang="0">
                    <a:pos x="connsiteX8856" y="connsiteY8856"/>
                  </a:cxn>
                  <a:cxn ang="0">
                    <a:pos x="connsiteX8857" y="connsiteY8857"/>
                  </a:cxn>
                  <a:cxn ang="0">
                    <a:pos x="connsiteX8858" y="connsiteY8858"/>
                  </a:cxn>
                  <a:cxn ang="0">
                    <a:pos x="connsiteX8859" y="connsiteY8859"/>
                  </a:cxn>
                  <a:cxn ang="0">
                    <a:pos x="connsiteX8860" y="connsiteY8860"/>
                  </a:cxn>
                  <a:cxn ang="0">
                    <a:pos x="connsiteX8861" y="connsiteY8861"/>
                  </a:cxn>
                  <a:cxn ang="0">
                    <a:pos x="connsiteX8862" y="connsiteY8862"/>
                  </a:cxn>
                  <a:cxn ang="0">
                    <a:pos x="connsiteX8863" y="connsiteY8863"/>
                  </a:cxn>
                  <a:cxn ang="0">
                    <a:pos x="connsiteX8864" y="connsiteY8864"/>
                  </a:cxn>
                  <a:cxn ang="0">
                    <a:pos x="connsiteX8865" y="connsiteY8865"/>
                  </a:cxn>
                  <a:cxn ang="0">
                    <a:pos x="connsiteX8866" y="connsiteY8866"/>
                  </a:cxn>
                  <a:cxn ang="0">
                    <a:pos x="connsiteX8867" y="connsiteY8867"/>
                  </a:cxn>
                  <a:cxn ang="0">
                    <a:pos x="connsiteX8868" y="connsiteY8868"/>
                  </a:cxn>
                  <a:cxn ang="0">
                    <a:pos x="connsiteX8869" y="connsiteY8869"/>
                  </a:cxn>
                  <a:cxn ang="0">
                    <a:pos x="connsiteX8870" y="connsiteY8870"/>
                  </a:cxn>
                  <a:cxn ang="0">
                    <a:pos x="connsiteX8871" y="connsiteY8871"/>
                  </a:cxn>
                  <a:cxn ang="0">
                    <a:pos x="connsiteX8872" y="connsiteY8872"/>
                  </a:cxn>
                  <a:cxn ang="0">
                    <a:pos x="connsiteX8873" y="connsiteY8873"/>
                  </a:cxn>
                  <a:cxn ang="0">
                    <a:pos x="connsiteX8874" y="connsiteY8874"/>
                  </a:cxn>
                  <a:cxn ang="0">
                    <a:pos x="connsiteX8875" y="connsiteY8875"/>
                  </a:cxn>
                  <a:cxn ang="0">
                    <a:pos x="connsiteX8876" y="connsiteY8876"/>
                  </a:cxn>
                  <a:cxn ang="0">
                    <a:pos x="connsiteX8877" y="connsiteY8877"/>
                  </a:cxn>
                  <a:cxn ang="0">
                    <a:pos x="connsiteX8878" y="connsiteY8878"/>
                  </a:cxn>
                  <a:cxn ang="0">
                    <a:pos x="connsiteX8879" y="connsiteY8879"/>
                  </a:cxn>
                  <a:cxn ang="0">
                    <a:pos x="connsiteX8880" y="connsiteY8880"/>
                  </a:cxn>
                  <a:cxn ang="0">
                    <a:pos x="connsiteX8881" y="connsiteY8881"/>
                  </a:cxn>
                  <a:cxn ang="0">
                    <a:pos x="connsiteX8882" y="connsiteY8882"/>
                  </a:cxn>
                  <a:cxn ang="0">
                    <a:pos x="connsiteX8883" y="connsiteY8883"/>
                  </a:cxn>
                  <a:cxn ang="0">
                    <a:pos x="connsiteX8884" y="connsiteY8884"/>
                  </a:cxn>
                  <a:cxn ang="0">
                    <a:pos x="connsiteX8885" y="connsiteY8885"/>
                  </a:cxn>
                  <a:cxn ang="0">
                    <a:pos x="connsiteX8886" y="connsiteY8886"/>
                  </a:cxn>
                  <a:cxn ang="0">
                    <a:pos x="connsiteX8887" y="connsiteY8887"/>
                  </a:cxn>
                  <a:cxn ang="0">
                    <a:pos x="connsiteX8888" y="connsiteY8888"/>
                  </a:cxn>
                  <a:cxn ang="0">
                    <a:pos x="connsiteX8889" y="connsiteY8889"/>
                  </a:cxn>
                  <a:cxn ang="0">
                    <a:pos x="connsiteX8890" y="connsiteY8890"/>
                  </a:cxn>
                  <a:cxn ang="0">
                    <a:pos x="connsiteX8891" y="connsiteY8891"/>
                  </a:cxn>
                  <a:cxn ang="0">
                    <a:pos x="connsiteX8892" y="connsiteY8892"/>
                  </a:cxn>
                  <a:cxn ang="0">
                    <a:pos x="connsiteX8893" y="connsiteY8893"/>
                  </a:cxn>
                  <a:cxn ang="0">
                    <a:pos x="connsiteX8894" y="connsiteY8894"/>
                  </a:cxn>
                  <a:cxn ang="0">
                    <a:pos x="connsiteX8895" y="connsiteY8895"/>
                  </a:cxn>
                  <a:cxn ang="0">
                    <a:pos x="connsiteX8896" y="connsiteY8896"/>
                  </a:cxn>
                  <a:cxn ang="0">
                    <a:pos x="connsiteX8897" y="connsiteY8897"/>
                  </a:cxn>
                  <a:cxn ang="0">
                    <a:pos x="connsiteX8898" y="connsiteY8898"/>
                  </a:cxn>
                  <a:cxn ang="0">
                    <a:pos x="connsiteX8899" y="connsiteY8899"/>
                  </a:cxn>
                  <a:cxn ang="0">
                    <a:pos x="connsiteX8900" y="connsiteY8900"/>
                  </a:cxn>
                  <a:cxn ang="0">
                    <a:pos x="connsiteX8901" y="connsiteY8901"/>
                  </a:cxn>
                  <a:cxn ang="0">
                    <a:pos x="connsiteX8902" y="connsiteY8902"/>
                  </a:cxn>
                  <a:cxn ang="0">
                    <a:pos x="connsiteX8903" y="connsiteY8903"/>
                  </a:cxn>
                  <a:cxn ang="0">
                    <a:pos x="connsiteX8904" y="connsiteY8904"/>
                  </a:cxn>
                  <a:cxn ang="0">
                    <a:pos x="connsiteX8905" y="connsiteY8905"/>
                  </a:cxn>
                  <a:cxn ang="0">
                    <a:pos x="connsiteX8906" y="connsiteY8906"/>
                  </a:cxn>
                  <a:cxn ang="0">
                    <a:pos x="connsiteX8907" y="connsiteY8907"/>
                  </a:cxn>
                  <a:cxn ang="0">
                    <a:pos x="connsiteX8908" y="connsiteY8908"/>
                  </a:cxn>
                  <a:cxn ang="0">
                    <a:pos x="connsiteX8909" y="connsiteY8909"/>
                  </a:cxn>
                  <a:cxn ang="0">
                    <a:pos x="connsiteX8910" y="connsiteY8910"/>
                  </a:cxn>
                  <a:cxn ang="0">
                    <a:pos x="connsiteX8911" y="connsiteY8911"/>
                  </a:cxn>
                  <a:cxn ang="0">
                    <a:pos x="connsiteX8912" y="connsiteY8912"/>
                  </a:cxn>
                  <a:cxn ang="0">
                    <a:pos x="connsiteX8913" y="connsiteY8913"/>
                  </a:cxn>
                  <a:cxn ang="0">
                    <a:pos x="connsiteX8914" y="connsiteY8914"/>
                  </a:cxn>
                  <a:cxn ang="0">
                    <a:pos x="connsiteX8915" y="connsiteY8915"/>
                  </a:cxn>
                  <a:cxn ang="0">
                    <a:pos x="connsiteX8916" y="connsiteY8916"/>
                  </a:cxn>
                  <a:cxn ang="0">
                    <a:pos x="connsiteX8917" y="connsiteY8917"/>
                  </a:cxn>
                  <a:cxn ang="0">
                    <a:pos x="connsiteX8918" y="connsiteY8918"/>
                  </a:cxn>
                  <a:cxn ang="0">
                    <a:pos x="connsiteX8919" y="connsiteY8919"/>
                  </a:cxn>
                  <a:cxn ang="0">
                    <a:pos x="connsiteX8920" y="connsiteY8920"/>
                  </a:cxn>
                  <a:cxn ang="0">
                    <a:pos x="connsiteX8921" y="connsiteY8921"/>
                  </a:cxn>
                  <a:cxn ang="0">
                    <a:pos x="connsiteX8922" y="connsiteY8922"/>
                  </a:cxn>
                  <a:cxn ang="0">
                    <a:pos x="connsiteX8923" y="connsiteY8923"/>
                  </a:cxn>
                  <a:cxn ang="0">
                    <a:pos x="connsiteX8924" y="connsiteY8924"/>
                  </a:cxn>
                  <a:cxn ang="0">
                    <a:pos x="connsiteX8925" y="connsiteY8925"/>
                  </a:cxn>
                  <a:cxn ang="0">
                    <a:pos x="connsiteX8926" y="connsiteY8926"/>
                  </a:cxn>
                  <a:cxn ang="0">
                    <a:pos x="connsiteX8927" y="connsiteY8927"/>
                  </a:cxn>
                  <a:cxn ang="0">
                    <a:pos x="connsiteX8928" y="connsiteY8928"/>
                  </a:cxn>
                  <a:cxn ang="0">
                    <a:pos x="connsiteX8929" y="connsiteY8929"/>
                  </a:cxn>
                  <a:cxn ang="0">
                    <a:pos x="connsiteX8930" y="connsiteY8930"/>
                  </a:cxn>
                  <a:cxn ang="0">
                    <a:pos x="connsiteX8931" y="connsiteY8931"/>
                  </a:cxn>
                  <a:cxn ang="0">
                    <a:pos x="connsiteX8932" y="connsiteY8932"/>
                  </a:cxn>
                  <a:cxn ang="0">
                    <a:pos x="connsiteX8933" y="connsiteY8933"/>
                  </a:cxn>
                  <a:cxn ang="0">
                    <a:pos x="connsiteX8934" y="connsiteY8934"/>
                  </a:cxn>
                  <a:cxn ang="0">
                    <a:pos x="connsiteX8935" y="connsiteY8935"/>
                  </a:cxn>
                  <a:cxn ang="0">
                    <a:pos x="connsiteX8936" y="connsiteY8936"/>
                  </a:cxn>
                  <a:cxn ang="0">
                    <a:pos x="connsiteX8937" y="connsiteY8937"/>
                  </a:cxn>
                  <a:cxn ang="0">
                    <a:pos x="connsiteX8938" y="connsiteY8938"/>
                  </a:cxn>
                  <a:cxn ang="0">
                    <a:pos x="connsiteX8939" y="connsiteY8939"/>
                  </a:cxn>
                  <a:cxn ang="0">
                    <a:pos x="connsiteX8940" y="connsiteY8940"/>
                  </a:cxn>
                  <a:cxn ang="0">
                    <a:pos x="connsiteX8941" y="connsiteY8941"/>
                  </a:cxn>
                  <a:cxn ang="0">
                    <a:pos x="connsiteX8942" y="connsiteY8942"/>
                  </a:cxn>
                  <a:cxn ang="0">
                    <a:pos x="connsiteX8943" y="connsiteY8943"/>
                  </a:cxn>
                  <a:cxn ang="0">
                    <a:pos x="connsiteX8944" y="connsiteY8944"/>
                  </a:cxn>
                  <a:cxn ang="0">
                    <a:pos x="connsiteX8945" y="connsiteY8945"/>
                  </a:cxn>
                  <a:cxn ang="0">
                    <a:pos x="connsiteX8946" y="connsiteY8946"/>
                  </a:cxn>
                  <a:cxn ang="0">
                    <a:pos x="connsiteX8947" y="connsiteY8947"/>
                  </a:cxn>
                  <a:cxn ang="0">
                    <a:pos x="connsiteX8948" y="connsiteY8948"/>
                  </a:cxn>
                  <a:cxn ang="0">
                    <a:pos x="connsiteX8949" y="connsiteY8949"/>
                  </a:cxn>
                  <a:cxn ang="0">
                    <a:pos x="connsiteX8950" y="connsiteY8950"/>
                  </a:cxn>
                  <a:cxn ang="0">
                    <a:pos x="connsiteX8951" y="connsiteY8951"/>
                  </a:cxn>
                  <a:cxn ang="0">
                    <a:pos x="connsiteX8952" y="connsiteY8952"/>
                  </a:cxn>
                  <a:cxn ang="0">
                    <a:pos x="connsiteX8953" y="connsiteY8953"/>
                  </a:cxn>
                  <a:cxn ang="0">
                    <a:pos x="connsiteX8954" y="connsiteY8954"/>
                  </a:cxn>
                  <a:cxn ang="0">
                    <a:pos x="connsiteX8955" y="connsiteY8955"/>
                  </a:cxn>
                  <a:cxn ang="0">
                    <a:pos x="connsiteX8956" y="connsiteY8956"/>
                  </a:cxn>
                  <a:cxn ang="0">
                    <a:pos x="connsiteX8957" y="connsiteY8957"/>
                  </a:cxn>
                  <a:cxn ang="0">
                    <a:pos x="connsiteX8958" y="connsiteY8958"/>
                  </a:cxn>
                  <a:cxn ang="0">
                    <a:pos x="connsiteX8959" y="connsiteY8959"/>
                  </a:cxn>
                  <a:cxn ang="0">
                    <a:pos x="connsiteX8960" y="connsiteY8960"/>
                  </a:cxn>
                  <a:cxn ang="0">
                    <a:pos x="connsiteX8961" y="connsiteY8961"/>
                  </a:cxn>
                  <a:cxn ang="0">
                    <a:pos x="connsiteX8962" y="connsiteY8962"/>
                  </a:cxn>
                  <a:cxn ang="0">
                    <a:pos x="connsiteX8963" y="connsiteY8963"/>
                  </a:cxn>
                  <a:cxn ang="0">
                    <a:pos x="connsiteX8964" y="connsiteY8964"/>
                  </a:cxn>
                  <a:cxn ang="0">
                    <a:pos x="connsiteX8965" y="connsiteY8965"/>
                  </a:cxn>
                  <a:cxn ang="0">
                    <a:pos x="connsiteX8966" y="connsiteY8966"/>
                  </a:cxn>
                  <a:cxn ang="0">
                    <a:pos x="connsiteX8967" y="connsiteY8967"/>
                  </a:cxn>
                  <a:cxn ang="0">
                    <a:pos x="connsiteX8968" y="connsiteY8968"/>
                  </a:cxn>
                  <a:cxn ang="0">
                    <a:pos x="connsiteX8969" y="connsiteY8969"/>
                  </a:cxn>
                  <a:cxn ang="0">
                    <a:pos x="connsiteX8970" y="connsiteY8970"/>
                  </a:cxn>
                  <a:cxn ang="0">
                    <a:pos x="connsiteX8971" y="connsiteY8971"/>
                  </a:cxn>
                  <a:cxn ang="0">
                    <a:pos x="connsiteX8972" y="connsiteY8972"/>
                  </a:cxn>
                  <a:cxn ang="0">
                    <a:pos x="connsiteX8973" y="connsiteY8973"/>
                  </a:cxn>
                  <a:cxn ang="0">
                    <a:pos x="connsiteX8974" y="connsiteY8974"/>
                  </a:cxn>
                  <a:cxn ang="0">
                    <a:pos x="connsiteX8975" y="connsiteY8975"/>
                  </a:cxn>
                  <a:cxn ang="0">
                    <a:pos x="connsiteX8976" y="connsiteY8976"/>
                  </a:cxn>
                  <a:cxn ang="0">
                    <a:pos x="connsiteX8977" y="connsiteY8977"/>
                  </a:cxn>
                  <a:cxn ang="0">
                    <a:pos x="connsiteX8978" y="connsiteY8978"/>
                  </a:cxn>
                  <a:cxn ang="0">
                    <a:pos x="connsiteX8979" y="connsiteY8979"/>
                  </a:cxn>
                  <a:cxn ang="0">
                    <a:pos x="connsiteX8980" y="connsiteY8980"/>
                  </a:cxn>
                  <a:cxn ang="0">
                    <a:pos x="connsiteX8981" y="connsiteY8981"/>
                  </a:cxn>
                  <a:cxn ang="0">
                    <a:pos x="connsiteX8982" y="connsiteY8982"/>
                  </a:cxn>
                  <a:cxn ang="0">
                    <a:pos x="connsiteX8983" y="connsiteY8983"/>
                  </a:cxn>
                  <a:cxn ang="0">
                    <a:pos x="connsiteX8984" y="connsiteY8984"/>
                  </a:cxn>
                  <a:cxn ang="0">
                    <a:pos x="connsiteX8985" y="connsiteY8985"/>
                  </a:cxn>
                  <a:cxn ang="0">
                    <a:pos x="connsiteX8986" y="connsiteY8986"/>
                  </a:cxn>
                  <a:cxn ang="0">
                    <a:pos x="connsiteX8987" y="connsiteY8987"/>
                  </a:cxn>
                  <a:cxn ang="0">
                    <a:pos x="connsiteX8988" y="connsiteY8988"/>
                  </a:cxn>
                  <a:cxn ang="0">
                    <a:pos x="connsiteX8989" y="connsiteY8989"/>
                  </a:cxn>
                  <a:cxn ang="0">
                    <a:pos x="connsiteX8990" y="connsiteY8990"/>
                  </a:cxn>
                  <a:cxn ang="0">
                    <a:pos x="connsiteX8991" y="connsiteY8991"/>
                  </a:cxn>
                  <a:cxn ang="0">
                    <a:pos x="connsiteX8992" y="connsiteY8992"/>
                  </a:cxn>
                  <a:cxn ang="0">
                    <a:pos x="connsiteX8993" y="connsiteY8993"/>
                  </a:cxn>
                  <a:cxn ang="0">
                    <a:pos x="connsiteX8994" y="connsiteY8994"/>
                  </a:cxn>
                  <a:cxn ang="0">
                    <a:pos x="connsiteX8995" y="connsiteY8995"/>
                  </a:cxn>
                  <a:cxn ang="0">
                    <a:pos x="connsiteX8996" y="connsiteY8996"/>
                  </a:cxn>
                  <a:cxn ang="0">
                    <a:pos x="connsiteX8997" y="connsiteY8997"/>
                  </a:cxn>
                  <a:cxn ang="0">
                    <a:pos x="connsiteX8998" y="connsiteY8998"/>
                  </a:cxn>
                  <a:cxn ang="0">
                    <a:pos x="connsiteX8999" y="connsiteY8999"/>
                  </a:cxn>
                  <a:cxn ang="0">
                    <a:pos x="connsiteX9000" y="connsiteY9000"/>
                  </a:cxn>
                  <a:cxn ang="0">
                    <a:pos x="connsiteX9001" y="connsiteY9001"/>
                  </a:cxn>
                  <a:cxn ang="0">
                    <a:pos x="connsiteX9002" y="connsiteY9002"/>
                  </a:cxn>
                  <a:cxn ang="0">
                    <a:pos x="connsiteX9003" y="connsiteY9003"/>
                  </a:cxn>
                  <a:cxn ang="0">
                    <a:pos x="connsiteX9004" y="connsiteY9004"/>
                  </a:cxn>
                  <a:cxn ang="0">
                    <a:pos x="connsiteX9005" y="connsiteY9005"/>
                  </a:cxn>
                  <a:cxn ang="0">
                    <a:pos x="connsiteX9006" y="connsiteY9006"/>
                  </a:cxn>
                  <a:cxn ang="0">
                    <a:pos x="connsiteX9007" y="connsiteY9007"/>
                  </a:cxn>
                  <a:cxn ang="0">
                    <a:pos x="connsiteX9008" y="connsiteY9008"/>
                  </a:cxn>
                  <a:cxn ang="0">
                    <a:pos x="connsiteX9009" y="connsiteY9009"/>
                  </a:cxn>
                  <a:cxn ang="0">
                    <a:pos x="connsiteX9010" y="connsiteY9010"/>
                  </a:cxn>
                  <a:cxn ang="0">
                    <a:pos x="connsiteX9011" y="connsiteY9011"/>
                  </a:cxn>
                  <a:cxn ang="0">
                    <a:pos x="connsiteX9012" y="connsiteY9012"/>
                  </a:cxn>
                  <a:cxn ang="0">
                    <a:pos x="connsiteX9013" y="connsiteY9013"/>
                  </a:cxn>
                  <a:cxn ang="0">
                    <a:pos x="connsiteX9014" y="connsiteY9014"/>
                  </a:cxn>
                  <a:cxn ang="0">
                    <a:pos x="connsiteX9015" y="connsiteY9015"/>
                  </a:cxn>
                  <a:cxn ang="0">
                    <a:pos x="connsiteX9016" y="connsiteY9016"/>
                  </a:cxn>
                  <a:cxn ang="0">
                    <a:pos x="connsiteX9017" y="connsiteY9017"/>
                  </a:cxn>
                  <a:cxn ang="0">
                    <a:pos x="connsiteX9018" y="connsiteY9018"/>
                  </a:cxn>
                  <a:cxn ang="0">
                    <a:pos x="connsiteX9019" y="connsiteY9019"/>
                  </a:cxn>
                  <a:cxn ang="0">
                    <a:pos x="connsiteX9020" y="connsiteY9020"/>
                  </a:cxn>
                  <a:cxn ang="0">
                    <a:pos x="connsiteX9021" y="connsiteY9021"/>
                  </a:cxn>
                  <a:cxn ang="0">
                    <a:pos x="connsiteX9022" y="connsiteY9022"/>
                  </a:cxn>
                  <a:cxn ang="0">
                    <a:pos x="connsiteX9023" y="connsiteY9023"/>
                  </a:cxn>
                  <a:cxn ang="0">
                    <a:pos x="connsiteX9024" y="connsiteY9024"/>
                  </a:cxn>
                  <a:cxn ang="0">
                    <a:pos x="connsiteX9025" y="connsiteY9025"/>
                  </a:cxn>
                  <a:cxn ang="0">
                    <a:pos x="connsiteX9026" y="connsiteY9026"/>
                  </a:cxn>
                  <a:cxn ang="0">
                    <a:pos x="connsiteX9027" y="connsiteY9027"/>
                  </a:cxn>
                  <a:cxn ang="0">
                    <a:pos x="connsiteX9028" y="connsiteY9028"/>
                  </a:cxn>
                  <a:cxn ang="0">
                    <a:pos x="connsiteX9029" y="connsiteY9029"/>
                  </a:cxn>
                  <a:cxn ang="0">
                    <a:pos x="connsiteX9030" y="connsiteY9030"/>
                  </a:cxn>
                  <a:cxn ang="0">
                    <a:pos x="connsiteX9031" y="connsiteY9031"/>
                  </a:cxn>
                  <a:cxn ang="0">
                    <a:pos x="connsiteX9032" y="connsiteY9032"/>
                  </a:cxn>
                  <a:cxn ang="0">
                    <a:pos x="connsiteX9033" y="connsiteY9033"/>
                  </a:cxn>
                  <a:cxn ang="0">
                    <a:pos x="connsiteX9034" y="connsiteY9034"/>
                  </a:cxn>
                  <a:cxn ang="0">
                    <a:pos x="connsiteX9035" y="connsiteY9035"/>
                  </a:cxn>
                  <a:cxn ang="0">
                    <a:pos x="connsiteX9036" y="connsiteY9036"/>
                  </a:cxn>
                  <a:cxn ang="0">
                    <a:pos x="connsiteX9037" y="connsiteY9037"/>
                  </a:cxn>
                  <a:cxn ang="0">
                    <a:pos x="connsiteX9038" y="connsiteY9038"/>
                  </a:cxn>
                  <a:cxn ang="0">
                    <a:pos x="connsiteX9039" y="connsiteY9039"/>
                  </a:cxn>
                  <a:cxn ang="0">
                    <a:pos x="connsiteX9040" y="connsiteY9040"/>
                  </a:cxn>
                  <a:cxn ang="0">
                    <a:pos x="connsiteX9041" y="connsiteY9041"/>
                  </a:cxn>
                  <a:cxn ang="0">
                    <a:pos x="connsiteX9042" y="connsiteY9042"/>
                  </a:cxn>
                  <a:cxn ang="0">
                    <a:pos x="connsiteX9043" y="connsiteY9043"/>
                  </a:cxn>
                  <a:cxn ang="0">
                    <a:pos x="connsiteX9044" y="connsiteY9044"/>
                  </a:cxn>
                  <a:cxn ang="0">
                    <a:pos x="connsiteX9045" y="connsiteY9045"/>
                  </a:cxn>
                  <a:cxn ang="0">
                    <a:pos x="connsiteX9046" y="connsiteY9046"/>
                  </a:cxn>
                  <a:cxn ang="0">
                    <a:pos x="connsiteX9047" y="connsiteY9047"/>
                  </a:cxn>
                  <a:cxn ang="0">
                    <a:pos x="connsiteX9048" y="connsiteY9048"/>
                  </a:cxn>
                  <a:cxn ang="0">
                    <a:pos x="connsiteX9049" y="connsiteY9049"/>
                  </a:cxn>
                  <a:cxn ang="0">
                    <a:pos x="connsiteX9050" y="connsiteY9050"/>
                  </a:cxn>
                  <a:cxn ang="0">
                    <a:pos x="connsiteX9051" y="connsiteY9051"/>
                  </a:cxn>
                  <a:cxn ang="0">
                    <a:pos x="connsiteX9052" y="connsiteY9052"/>
                  </a:cxn>
                  <a:cxn ang="0">
                    <a:pos x="connsiteX9053" y="connsiteY9053"/>
                  </a:cxn>
                  <a:cxn ang="0">
                    <a:pos x="connsiteX9054" y="connsiteY9054"/>
                  </a:cxn>
                  <a:cxn ang="0">
                    <a:pos x="connsiteX9055" y="connsiteY9055"/>
                  </a:cxn>
                  <a:cxn ang="0">
                    <a:pos x="connsiteX9056" y="connsiteY9056"/>
                  </a:cxn>
                  <a:cxn ang="0">
                    <a:pos x="connsiteX9057" y="connsiteY9057"/>
                  </a:cxn>
                  <a:cxn ang="0">
                    <a:pos x="connsiteX9058" y="connsiteY9058"/>
                  </a:cxn>
                  <a:cxn ang="0">
                    <a:pos x="connsiteX9059" y="connsiteY9059"/>
                  </a:cxn>
                  <a:cxn ang="0">
                    <a:pos x="connsiteX9060" y="connsiteY9060"/>
                  </a:cxn>
                  <a:cxn ang="0">
                    <a:pos x="connsiteX9061" y="connsiteY9061"/>
                  </a:cxn>
                  <a:cxn ang="0">
                    <a:pos x="connsiteX9062" y="connsiteY9062"/>
                  </a:cxn>
                  <a:cxn ang="0">
                    <a:pos x="connsiteX9063" y="connsiteY9063"/>
                  </a:cxn>
                  <a:cxn ang="0">
                    <a:pos x="connsiteX9064" y="connsiteY9064"/>
                  </a:cxn>
                  <a:cxn ang="0">
                    <a:pos x="connsiteX9065" y="connsiteY9065"/>
                  </a:cxn>
                  <a:cxn ang="0">
                    <a:pos x="connsiteX9066" y="connsiteY9066"/>
                  </a:cxn>
                  <a:cxn ang="0">
                    <a:pos x="connsiteX9067" y="connsiteY9067"/>
                  </a:cxn>
                  <a:cxn ang="0">
                    <a:pos x="connsiteX9068" y="connsiteY9068"/>
                  </a:cxn>
                  <a:cxn ang="0">
                    <a:pos x="connsiteX9069" y="connsiteY9069"/>
                  </a:cxn>
                  <a:cxn ang="0">
                    <a:pos x="connsiteX9070" y="connsiteY9070"/>
                  </a:cxn>
                  <a:cxn ang="0">
                    <a:pos x="connsiteX9071" y="connsiteY9071"/>
                  </a:cxn>
                  <a:cxn ang="0">
                    <a:pos x="connsiteX9072" y="connsiteY9072"/>
                  </a:cxn>
                  <a:cxn ang="0">
                    <a:pos x="connsiteX9073" y="connsiteY9073"/>
                  </a:cxn>
                  <a:cxn ang="0">
                    <a:pos x="connsiteX9074" y="connsiteY9074"/>
                  </a:cxn>
                  <a:cxn ang="0">
                    <a:pos x="connsiteX9075" y="connsiteY9075"/>
                  </a:cxn>
                  <a:cxn ang="0">
                    <a:pos x="connsiteX9076" y="connsiteY9076"/>
                  </a:cxn>
                  <a:cxn ang="0">
                    <a:pos x="connsiteX9077" y="connsiteY9077"/>
                  </a:cxn>
                  <a:cxn ang="0">
                    <a:pos x="connsiteX9078" y="connsiteY9078"/>
                  </a:cxn>
                  <a:cxn ang="0">
                    <a:pos x="connsiteX9079" y="connsiteY9079"/>
                  </a:cxn>
                  <a:cxn ang="0">
                    <a:pos x="connsiteX9080" y="connsiteY9080"/>
                  </a:cxn>
                  <a:cxn ang="0">
                    <a:pos x="connsiteX9081" y="connsiteY9081"/>
                  </a:cxn>
                  <a:cxn ang="0">
                    <a:pos x="connsiteX9082" y="connsiteY9082"/>
                  </a:cxn>
                  <a:cxn ang="0">
                    <a:pos x="connsiteX9083" y="connsiteY9083"/>
                  </a:cxn>
                  <a:cxn ang="0">
                    <a:pos x="connsiteX9084" y="connsiteY9084"/>
                  </a:cxn>
                  <a:cxn ang="0">
                    <a:pos x="connsiteX9085" y="connsiteY9085"/>
                  </a:cxn>
                  <a:cxn ang="0">
                    <a:pos x="connsiteX9086" y="connsiteY9086"/>
                  </a:cxn>
                  <a:cxn ang="0">
                    <a:pos x="connsiteX9087" y="connsiteY9087"/>
                  </a:cxn>
                  <a:cxn ang="0">
                    <a:pos x="connsiteX9088" y="connsiteY9088"/>
                  </a:cxn>
                  <a:cxn ang="0">
                    <a:pos x="connsiteX9089" y="connsiteY9089"/>
                  </a:cxn>
                  <a:cxn ang="0">
                    <a:pos x="connsiteX9090" y="connsiteY9090"/>
                  </a:cxn>
                  <a:cxn ang="0">
                    <a:pos x="connsiteX9091" y="connsiteY9091"/>
                  </a:cxn>
                  <a:cxn ang="0">
                    <a:pos x="connsiteX9092" y="connsiteY9092"/>
                  </a:cxn>
                  <a:cxn ang="0">
                    <a:pos x="connsiteX9093" y="connsiteY9093"/>
                  </a:cxn>
                  <a:cxn ang="0">
                    <a:pos x="connsiteX9094" y="connsiteY9094"/>
                  </a:cxn>
                  <a:cxn ang="0">
                    <a:pos x="connsiteX9095" y="connsiteY9095"/>
                  </a:cxn>
                  <a:cxn ang="0">
                    <a:pos x="connsiteX9096" y="connsiteY9096"/>
                  </a:cxn>
                  <a:cxn ang="0">
                    <a:pos x="connsiteX9097" y="connsiteY9097"/>
                  </a:cxn>
                  <a:cxn ang="0">
                    <a:pos x="connsiteX9098" y="connsiteY9098"/>
                  </a:cxn>
                  <a:cxn ang="0">
                    <a:pos x="connsiteX9099" y="connsiteY9099"/>
                  </a:cxn>
                  <a:cxn ang="0">
                    <a:pos x="connsiteX9100" y="connsiteY9100"/>
                  </a:cxn>
                  <a:cxn ang="0">
                    <a:pos x="connsiteX9101" y="connsiteY9101"/>
                  </a:cxn>
                  <a:cxn ang="0">
                    <a:pos x="connsiteX9102" y="connsiteY9102"/>
                  </a:cxn>
                  <a:cxn ang="0">
                    <a:pos x="connsiteX9103" y="connsiteY9103"/>
                  </a:cxn>
                  <a:cxn ang="0">
                    <a:pos x="connsiteX9104" y="connsiteY9104"/>
                  </a:cxn>
                  <a:cxn ang="0">
                    <a:pos x="connsiteX9105" y="connsiteY9105"/>
                  </a:cxn>
                  <a:cxn ang="0">
                    <a:pos x="connsiteX9106" y="connsiteY9106"/>
                  </a:cxn>
                  <a:cxn ang="0">
                    <a:pos x="connsiteX9107" y="connsiteY9107"/>
                  </a:cxn>
                  <a:cxn ang="0">
                    <a:pos x="connsiteX9108" y="connsiteY9108"/>
                  </a:cxn>
                  <a:cxn ang="0">
                    <a:pos x="connsiteX9109" y="connsiteY9109"/>
                  </a:cxn>
                  <a:cxn ang="0">
                    <a:pos x="connsiteX9110" y="connsiteY9110"/>
                  </a:cxn>
                  <a:cxn ang="0">
                    <a:pos x="connsiteX9111" y="connsiteY9111"/>
                  </a:cxn>
                  <a:cxn ang="0">
                    <a:pos x="connsiteX9112" y="connsiteY9112"/>
                  </a:cxn>
                  <a:cxn ang="0">
                    <a:pos x="connsiteX9113" y="connsiteY9113"/>
                  </a:cxn>
                  <a:cxn ang="0">
                    <a:pos x="connsiteX9114" y="connsiteY9114"/>
                  </a:cxn>
                  <a:cxn ang="0">
                    <a:pos x="connsiteX9115" y="connsiteY9115"/>
                  </a:cxn>
                  <a:cxn ang="0">
                    <a:pos x="connsiteX9116" y="connsiteY9116"/>
                  </a:cxn>
                  <a:cxn ang="0">
                    <a:pos x="connsiteX9117" y="connsiteY9117"/>
                  </a:cxn>
                  <a:cxn ang="0">
                    <a:pos x="connsiteX9118" y="connsiteY9118"/>
                  </a:cxn>
                  <a:cxn ang="0">
                    <a:pos x="connsiteX9119" y="connsiteY9119"/>
                  </a:cxn>
                  <a:cxn ang="0">
                    <a:pos x="connsiteX9120" y="connsiteY9120"/>
                  </a:cxn>
                  <a:cxn ang="0">
                    <a:pos x="connsiteX9121" y="connsiteY9121"/>
                  </a:cxn>
                  <a:cxn ang="0">
                    <a:pos x="connsiteX9122" y="connsiteY9122"/>
                  </a:cxn>
                  <a:cxn ang="0">
                    <a:pos x="connsiteX9123" y="connsiteY9123"/>
                  </a:cxn>
                  <a:cxn ang="0">
                    <a:pos x="connsiteX9124" y="connsiteY9124"/>
                  </a:cxn>
                  <a:cxn ang="0">
                    <a:pos x="connsiteX9125" y="connsiteY9125"/>
                  </a:cxn>
                  <a:cxn ang="0">
                    <a:pos x="connsiteX9126" y="connsiteY9126"/>
                  </a:cxn>
                  <a:cxn ang="0">
                    <a:pos x="connsiteX9127" y="connsiteY9127"/>
                  </a:cxn>
                  <a:cxn ang="0">
                    <a:pos x="connsiteX9128" y="connsiteY9128"/>
                  </a:cxn>
                  <a:cxn ang="0">
                    <a:pos x="connsiteX9129" y="connsiteY9129"/>
                  </a:cxn>
                  <a:cxn ang="0">
                    <a:pos x="connsiteX9130" y="connsiteY9130"/>
                  </a:cxn>
                  <a:cxn ang="0">
                    <a:pos x="connsiteX9131" y="connsiteY9131"/>
                  </a:cxn>
                  <a:cxn ang="0">
                    <a:pos x="connsiteX9132" y="connsiteY9132"/>
                  </a:cxn>
                  <a:cxn ang="0">
                    <a:pos x="connsiteX9133" y="connsiteY9133"/>
                  </a:cxn>
                  <a:cxn ang="0">
                    <a:pos x="connsiteX9134" y="connsiteY9134"/>
                  </a:cxn>
                  <a:cxn ang="0">
                    <a:pos x="connsiteX9135" y="connsiteY9135"/>
                  </a:cxn>
                  <a:cxn ang="0">
                    <a:pos x="connsiteX9136" y="connsiteY9136"/>
                  </a:cxn>
                  <a:cxn ang="0">
                    <a:pos x="connsiteX9137" y="connsiteY9137"/>
                  </a:cxn>
                  <a:cxn ang="0">
                    <a:pos x="connsiteX9138" y="connsiteY9138"/>
                  </a:cxn>
                  <a:cxn ang="0">
                    <a:pos x="connsiteX9139" y="connsiteY9139"/>
                  </a:cxn>
                  <a:cxn ang="0">
                    <a:pos x="connsiteX9140" y="connsiteY9140"/>
                  </a:cxn>
                  <a:cxn ang="0">
                    <a:pos x="connsiteX9141" y="connsiteY9141"/>
                  </a:cxn>
                  <a:cxn ang="0">
                    <a:pos x="connsiteX9142" y="connsiteY9142"/>
                  </a:cxn>
                  <a:cxn ang="0">
                    <a:pos x="connsiteX9143" y="connsiteY9143"/>
                  </a:cxn>
                  <a:cxn ang="0">
                    <a:pos x="connsiteX9144" y="connsiteY9144"/>
                  </a:cxn>
                  <a:cxn ang="0">
                    <a:pos x="connsiteX9145" y="connsiteY9145"/>
                  </a:cxn>
                  <a:cxn ang="0">
                    <a:pos x="connsiteX9146" y="connsiteY9146"/>
                  </a:cxn>
                  <a:cxn ang="0">
                    <a:pos x="connsiteX9147" y="connsiteY9147"/>
                  </a:cxn>
                  <a:cxn ang="0">
                    <a:pos x="connsiteX9148" y="connsiteY9148"/>
                  </a:cxn>
                  <a:cxn ang="0">
                    <a:pos x="connsiteX9149" y="connsiteY9149"/>
                  </a:cxn>
                  <a:cxn ang="0">
                    <a:pos x="connsiteX9150" y="connsiteY9150"/>
                  </a:cxn>
                  <a:cxn ang="0">
                    <a:pos x="connsiteX9151" y="connsiteY9151"/>
                  </a:cxn>
                  <a:cxn ang="0">
                    <a:pos x="connsiteX9152" y="connsiteY9152"/>
                  </a:cxn>
                  <a:cxn ang="0">
                    <a:pos x="connsiteX9153" y="connsiteY9153"/>
                  </a:cxn>
                  <a:cxn ang="0">
                    <a:pos x="connsiteX9154" y="connsiteY9154"/>
                  </a:cxn>
                  <a:cxn ang="0">
                    <a:pos x="connsiteX9155" y="connsiteY9155"/>
                  </a:cxn>
                  <a:cxn ang="0">
                    <a:pos x="connsiteX9156" y="connsiteY9156"/>
                  </a:cxn>
                  <a:cxn ang="0">
                    <a:pos x="connsiteX9157" y="connsiteY9157"/>
                  </a:cxn>
                  <a:cxn ang="0">
                    <a:pos x="connsiteX9158" y="connsiteY9158"/>
                  </a:cxn>
                  <a:cxn ang="0">
                    <a:pos x="connsiteX9159" y="connsiteY9159"/>
                  </a:cxn>
                  <a:cxn ang="0">
                    <a:pos x="connsiteX9160" y="connsiteY9160"/>
                  </a:cxn>
                  <a:cxn ang="0">
                    <a:pos x="connsiteX9161" y="connsiteY9161"/>
                  </a:cxn>
                  <a:cxn ang="0">
                    <a:pos x="connsiteX9162" y="connsiteY9162"/>
                  </a:cxn>
                  <a:cxn ang="0">
                    <a:pos x="connsiteX9163" y="connsiteY9163"/>
                  </a:cxn>
                  <a:cxn ang="0">
                    <a:pos x="connsiteX9164" y="connsiteY9164"/>
                  </a:cxn>
                  <a:cxn ang="0">
                    <a:pos x="connsiteX9165" y="connsiteY9165"/>
                  </a:cxn>
                  <a:cxn ang="0">
                    <a:pos x="connsiteX9166" y="connsiteY9166"/>
                  </a:cxn>
                  <a:cxn ang="0">
                    <a:pos x="connsiteX9167" y="connsiteY9167"/>
                  </a:cxn>
                  <a:cxn ang="0">
                    <a:pos x="connsiteX9168" y="connsiteY9168"/>
                  </a:cxn>
                  <a:cxn ang="0">
                    <a:pos x="connsiteX9169" y="connsiteY9169"/>
                  </a:cxn>
                  <a:cxn ang="0">
                    <a:pos x="connsiteX9170" y="connsiteY9170"/>
                  </a:cxn>
                  <a:cxn ang="0">
                    <a:pos x="connsiteX9171" y="connsiteY9171"/>
                  </a:cxn>
                  <a:cxn ang="0">
                    <a:pos x="connsiteX9172" y="connsiteY9172"/>
                  </a:cxn>
                  <a:cxn ang="0">
                    <a:pos x="connsiteX9173" y="connsiteY9173"/>
                  </a:cxn>
                  <a:cxn ang="0">
                    <a:pos x="connsiteX9174" y="connsiteY9174"/>
                  </a:cxn>
                  <a:cxn ang="0">
                    <a:pos x="connsiteX9175" y="connsiteY9175"/>
                  </a:cxn>
                  <a:cxn ang="0">
                    <a:pos x="connsiteX9176" y="connsiteY9176"/>
                  </a:cxn>
                  <a:cxn ang="0">
                    <a:pos x="connsiteX9177" y="connsiteY9177"/>
                  </a:cxn>
                  <a:cxn ang="0">
                    <a:pos x="connsiteX9178" y="connsiteY9178"/>
                  </a:cxn>
                  <a:cxn ang="0">
                    <a:pos x="connsiteX9179" y="connsiteY9179"/>
                  </a:cxn>
                  <a:cxn ang="0">
                    <a:pos x="connsiteX9180" y="connsiteY9180"/>
                  </a:cxn>
                  <a:cxn ang="0">
                    <a:pos x="connsiteX9181" y="connsiteY9181"/>
                  </a:cxn>
                  <a:cxn ang="0">
                    <a:pos x="connsiteX9182" y="connsiteY9182"/>
                  </a:cxn>
                  <a:cxn ang="0">
                    <a:pos x="connsiteX9183" y="connsiteY9183"/>
                  </a:cxn>
                  <a:cxn ang="0">
                    <a:pos x="connsiteX9184" y="connsiteY9184"/>
                  </a:cxn>
                  <a:cxn ang="0">
                    <a:pos x="connsiteX9185" y="connsiteY9185"/>
                  </a:cxn>
                  <a:cxn ang="0">
                    <a:pos x="connsiteX9186" y="connsiteY9186"/>
                  </a:cxn>
                  <a:cxn ang="0">
                    <a:pos x="connsiteX9187" y="connsiteY9187"/>
                  </a:cxn>
                  <a:cxn ang="0">
                    <a:pos x="connsiteX9188" y="connsiteY9188"/>
                  </a:cxn>
                  <a:cxn ang="0">
                    <a:pos x="connsiteX9189" y="connsiteY9189"/>
                  </a:cxn>
                  <a:cxn ang="0">
                    <a:pos x="connsiteX9190" y="connsiteY9190"/>
                  </a:cxn>
                  <a:cxn ang="0">
                    <a:pos x="connsiteX9191" y="connsiteY9191"/>
                  </a:cxn>
                  <a:cxn ang="0">
                    <a:pos x="connsiteX9192" y="connsiteY9192"/>
                  </a:cxn>
                  <a:cxn ang="0">
                    <a:pos x="connsiteX9193" y="connsiteY9193"/>
                  </a:cxn>
                  <a:cxn ang="0">
                    <a:pos x="connsiteX9194" y="connsiteY9194"/>
                  </a:cxn>
                  <a:cxn ang="0">
                    <a:pos x="connsiteX9195" y="connsiteY9195"/>
                  </a:cxn>
                  <a:cxn ang="0">
                    <a:pos x="connsiteX9196" y="connsiteY9196"/>
                  </a:cxn>
                  <a:cxn ang="0">
                    <a:pos x="connsiteX9197" y="connsiteY9197"/>
                  </a:cxn>
                  <a:cxn ang="0">
                    <a:pos x="connsiteX9198" y="connsiteY9198"/>
                  </a:cxn>
                  <a:cxn ang="0">
                    <a:pos x="connsiteX9199" y="connsiteY9199"/>
                  </a:cxn>
                  <a:cxn ang="0">
                    <a:pos x="connsiteX9200" y="connsiteY9200"/>
                  </a:cxn>
                  <a:cxn ang="0">
                    <a:pos x="connsiteX9201" y="connsiteY9201"/>
                  </a:cxn>
                  <a:cxn ang="0">
                    <a:pos x="connsiteX9202" y="connsiteY9202"/>
                  </a:cxn>
                  <a:cxn ang="0">
                    <a:pos x="connsiteX9203" y="connsiteY9203"/>
                  </a:cxn>
                  <a:cxn ang="0">
                    <a:pos x="connsiteX9204" y="connsiteY9204"/>
                  </a:cxn>
                  <a:cxn ang="0">
                    <a:pos x="connsiteX9205" y="connsiteY9205"/>
                  </a:cxn>
                  <a:cxn ang="0">
                    <a:pos x="connsiteX9206" y="connsiteY9206"/>
                  </a:cxn>
                  <a:cxn ang="0">
                    <a:pos x="connsiteX9207" y="connsiteY9207"/>
                  </a:cxn>
                  <a:cxn ang="0">
                    <a:pos x="connsiteX9208" y="connsiteY9208"/>
                  </a:cxn>
                  <a:cxn ang="0">
                    <a:pos x="connsiteX9209" y="connsiteY9209"/>
                  </a:cxn>
                  <a:cxn ang="0">
                    <a:pos x="connsiteX9210" y="connsiteY9210"/>
                  </a:cxn>
                  <a:cxn ang="0">
                    <a:pos x="connsiteX9211" y="connsiteY9211"/>
                  </a:cxn>
                  <a:cxn ang="0">
                    <a:pos x="connsiteX9212" y="connsiteY9212"/>
                  </a:cxn>
                  <a:cxn ang="0">
                    <a:pos x="connsiteX9213" y="connsiteY9213"/>
                  </a:cxn>
                  <a:cxn ang="0">
                    <a:pos x="connsiteX9214" y="connsiteY9214"/>
                  </a:cxn>
                  <a:cxn ang="0">
                    <a:pos x="connsiteX9215" y="connsiteY9215"/>
                  </a:cxn>
                  <a:cxn ang="0">
                    <a:pos x="connsiteX9216" y="connsiteY9216"/>
                  </a:cxn>
                  <a:cxn ang="0">
                    <a:pos x="connsiteX9217" y="connsiteY9217"/>
                  </a:cxn>
                  <a:cxn ang="0">
                    <a:pos x="connsiteX9218" y="connsiteY9218"/>
                  </a:cxn>
                  <a:cxn ang="0">
                    <a:pos x="connsiteX9219" y="connsiteY9219"/>
                  </a:cxn>
                  <a:cxn ang="0">
                    <a:pos x="connsiteX9220" y="connsiteY9220"/>
                  </a:cxn>
                  <a:cxn ang="0">
                    <a:pos x="connsiteX9221" y="connsiteY9221"/>
                  </a:cxn>
                  <a:cxn ang="0">
                    <a:pos x="connsiteX9222" y="connsiteY9222"/>
                  </a:cxn>
                  <a:cxn ang="0">
                    <a:pos x="connsiteX9223" y="connsiteY9223"/>
                  </a:cxn>
                  <a:cxn ang="0">
                    <a:pos x="connsiteX9224" y="connsiteY9224"/>
                  </a:cxn>
                  <a:cxn ang="0">
                    <a:pos x="connsiteX9225" y="connsiteY9225"/>
                  </a:cxn>
                  <a:cxn ang="0">
                    <a:pos x="connsiteX9226" y="connsiteY9226"/>
                  </a:cxn>
                  <a:cxn ang="0">
                    <a:pos x="connsiteX9227" y="connsiteY9227"/>
                  </a:cxn>
                  <a:cxn ang="0">
                    <a:pos x="connsiteX9228" y="connsiteY9228"/>
                  </a:cxn>
                  <a:cxn ang="0">
                    <a:pos x="connsiteX9229" y="connsiteY9229"/>
                  </a:cxn>
                  <a:cxn ang="0">
                    <a:pos x="connsiteX9230" y="connsiteY9230"/>
                  </a:cxn>
                  <a:cxn ang="0">
                    <a:pos x="connsiteX9231" y="connsiteY9231"/>
                  </a:cxn>
                  <a:cxn ang="0">
                    <a:pos x="connsiteX9232" y="connsiteY9232"/>
                  </a:cxn>
                  <a:cxn ang="0">
                    <a:pos x="connsiteX9233" y="connsiteY9233"/>
                  </a:cxn>
                  <a:cxn ang="0">
                    <a:pos x="connsiteX9234" y="connsiteY9234"/>
                  </a:cxn>
                  <a:cxn ang="0">
                    <a:pos x="connsiteX9235" y="connsiteY9235"/>
                  </a:cxn>
                  <a:cxn ang="0">
                    <a:pos x="connsiteX9236" y="connsiteY9236"/>
                  </a:cxn>
                  <a:cxn ang="0">
                    <a:pos x="connsiteX9237" y="connsiteY9237"/>
                  </a:cxn>
                  <a:cxn ang="0">
                    <a:pos x="connsiteX9238" y="connsiteY9238"/>
                  </a:cxn>
                  <a:cxn ang="0">
                    <a:pos x="connsiteX9239" y="connsiteY9239"/>
                  </a:cxn>
                  <a:cxn ang="0">
                    <a:pos x="connsiteX9240" y="connsiteY9240"/>
                  </a:cxn>
                  <a:cxn ang="0">
                    <a:pos x="connsiteX9241" y="connsiteY9241"/>
                  </a:cxn>
                  <a:cxn ang="0">
                    <a:pos x="connsiteX9242" y="connsiteY9242"/>
                  </a:cxn>
                  <a:cxn ang="0">
                    <a:pos x="connsiteX9243" y="connsiteY9243"/>
                  </a:cxn>
                  <a:cxn ang="0">
                    <a:pos x="connsiteX9244" y="connsiteY9244"/>
                  </a:cxn>
                  <a:cxn ang="0">
                    <a:pos x="connsiteX9245" y="connsiteY9245"/>
                  </a:cxn>
                  <a:cxn ang="0">
                    <a:pos x="connsiteX9246" y="connsiteY9246"/>
                  </a:cxn>
                  <a:cxn ang="0">
                    <a:pos x="connsiteX9247" y="connsiteY9247"/>
                  </a:cxn>
                  <a:cxn ang="0">
                    <a:pos x="connsiteX9248" y="connsiteY9248"/>
                  </a:cxn>
                  <a:cxn ang="0">
                    <a:pos x="connsiteX9249" y="connsiteY9249"/>
                  </a:cxn>
                  <a:cxn ang="0">
                    <a:pos x="connsiteX9250" y="connsiteY9250"/>
                  </a:cxn>
                  <a:cxn ang="0">
                    <a:pos x="connsiteX9251" y="connsiteY9251"/>
                  </a:cxn>
                  <a:cxn ang="0">
                    <a:pos x="connsiteX9252" y="connsiteY9252"/>
                  </a:cxn>
                  <a:cxn ang="0">
                    <a:pos x="connsiteX9253" y="connsiteY9253"/>
                  </a:cxn>
                  <a:cxn ang="0">
                    <a:pos x="connsiteX9254" y="connsiteY9254"/>
                  </a:cxn>
                  <a:cxn ang="0">
                    <a:pos x="connsiteX9255" y="connsiteY9255"/>
                  </a:cxn>
                  <a:cxn ang="0">
                    <a:pos x="connsiteX9256" y="connsiteY9256"/>
                  </a:cxn>
                  <a:cxn ang="0">
                    <a:pos x="connsiteX9257" y="connsiteY9257"/>
                  </a:cxn>
                  <a:cxn ang="0">
                    <a:pos x="connsiteX9258" y="connsiteY9258"/>
                  </a:cxn>
                  <a:cxn ang="0">
                    <a:pos x="connsiteX9259" y="connsiteY9259"/>
                  </a:cxn>
                  <a:cxn ang="0">
                    <a:pos x="connsiteX9260" y="connsiteY9260"/>
                  </a:cxn>
                  <a:cxn ang="0">
                    <a:pos x="connsiteX9261" y="connsiteY9261"/>
                  </a:cxn>
                  <a:cxn ang="0">
                    <a:pos x="connsiteX9262" y="connsiteY9262"/>
                  </a:cxn>
                  <a:cxn ang="0">
                    <a:pos x="connsiteX9263" y="connsiteY9263"/>
                  </a:cxn>
                  <a:cxn ang="0">
                    <a:pos x="connsiteX9264" y="connsiteY9264"/>
                  </a:cxn>
                  <a:cxn ang="0">
                    <a:pos x="connsiteX9265" y="connsiteY9265"/>
                  </a:cxn>
                  <a:cxn ang="0">
                    <a:pos x="connsiteX9266" y="connsiteY9266"/>
                  </a:cxn>
                  <a:cxn ang="0">
                    <a:pos x="connsiteX9267" y="connsiteY9267"/>
                  </a:cxn>
                  <a:cxn ang="0">
                    <a:pos x="connsiteX9268" y="connsiteY9268"/>
                  </a:cxn>
                  <a:cxn ang="0">
                    <a:pos x="connsiteX9269" y="connsiteY9269"/>
                  </a:cxn>
                  <a:cxn ang="0">
                    <a:pos x="connsiteX9270" y="connsiteY9270"/>
                  </a:cxn>
                  <a:cxn ang="0">
                    <a:pos x="connsiteX9271" y="connsiteY9271"/>
                  </a:cxn>
                  <a:cxn ang="0">
                    <a:pos x="connsiteX9272" y="connsiteY9272"/>
                  </a:cxn>
                  <a:cxn ang="0">
                    <a:pos x="connsiteX9273" y="connsiteY9273"/>
                  </a:cxn>
                  <a:cxn ang="0">
                    <a:pos x="connsiteX9274" y="connsiteY9274"/>
                  </a:cxn>
                  <a:cxn ang="0">
                    <a:pos x="connsiteX9275" y="connsiteY9275"/>
                  </a:cxn>
                  <a:cxn ang="0">
                    <a:pos x="connsiteX9276" y="connsiteY9276"/>
                  </a:cxn>
                  <a:cxn ang="0">
                    <a:pos x="connsiteX9277" y="connsiteY9277"/>
                  </a:cxn>
                  <a:cxn ang="0">
                    <a:pos x="connsiteX9278" y="connsiteY9278"/>
                  </a:cxn>
                  <a:cxn ang="0">
                    <a:pos x="connsiteX9279" y="connsiteY9279"/>
                  </a:cxn>
                  <a:cxn ang="0">
                    <a:pos x="connsiteX9280" y="connsiteY9280"/>
                  </a:cxn>
                  <a:cxn ang="0">
                    <a:pos x="connsiteX9281" y="connsiteY9281"/>
                  </a:cxn>
                  <a:cxn ang="0">
                    <a:pos x="connsiteX9282" y="connsiteY9282"/>
                  </a:cxn>
                  <a:cxn ang="0">
                    <a:pos x="connsiteX9283" y="connsiteY9283"/>
                  </a:cxn>
                  <a:cxn ang="0">
                    <a:pos x="connsiteX9284" y="connsiteY9284"/>
                  </a:cxn>
                  <a:cxn ang="0">
                    <a:pos x="connsiteX9285" y="connsiteY9285"/>
                  </a:cxn>
                  <a:cxn ang="0">
                    <a:pos x="connsiteX9286" y="connsiteY9286"/>
                  </a:cxn>
                  <a:cxn ang="0">
                    <a:pos x="connsiteX9287" y="connsiteY9287"/>
                  </a:cxn>
                  <a:cxn ang="0">
                    <a:pos x="connsiteX9288" y="connsiteY9288"/>
                  </a:cxn>
                  <a:cxn ang="0">
                    <a:pos x="connsiteX9289" y="connsiteY9289"/>
                  </a:cxn>
                  <a:cxn ang="0">
                    <a:pos x="connsiteX9290" y="connsiteY9290"/>
                  </a:cxn>
                  <a:cxn ang="0">
                    <a:pos x="connsiteX9291" y="connsiteY9291"/>
                  </a:cxn>
                  <a:cxn ang="0">
                    <a:pos x="connsiteX9292" y="connsiteY9292"/>
                  </a:cxn>
                  <a:cxn ang="0">
                    <a:pos x="connsiteX9293" y="connsiteY9293"/>
                  </a:cxn>
                  <a:cxn ang="0">
                    <a:pos x="connsiteX9294" y="connsiteY9294"/>
                  </a:cxn>
                  <a:cxn ang="0">
                    <a:pos x="connsiteX9295" y="connsiteY9295"/>
                  </a:cxn>
                  <a:cxn ang="0">
                    <a:pos x="connsiteX9296" y="connsiteY9296"/>
                  </a:cxn>
                  <a:cxn ang="0">
                    <a:pos x="connsiteX9297" y="connsiteY9297"/>
                  </a:cxn>
                  <a:cxn ang="0">
                    <a:pos x="connsiteX9298" y="connsiteY9298"/>
                  </a:cxn>
                  <a:cxn ang="0">
                    <a:pos x="connsiteX9299" y="connsiteY9299"/>
                  </a:cxn>
                  <a:cxn ang="0">
                    <a:pos x="connsiteX9300" y="connsiteY9300"/>
                  </a:cxn>
                  <a:cxn ang="0">
                    <a:pos x="connsiteX9301" y="connsiteY9301"/>
                  </a:cxn>
                  <a:cxn ang="0">
                    <a:pos x="connsiteX9302" y="connsiteY9302"/>
                  </a:cxn>
                  <a:cxn ang="0">
                    <a:pos x="connsiteX9303" y="connsiteY9303"/>
                  </a:cxn>
                  <a:cxn ang="0">
                    <a:pos x="connsiteX9304" y="connsiteY9304"/>
                  </a:cxn>
                  <a:cxn ang="0">
                    <a:pos x="connsiteX9305" y="connsiteY9305"/>
                  </a:cxn>
                  <a:cxn ang="0">
                    <a:pos x="connsiteX9306" y="connsiteY9306"/>
                  </a:cxn>
                  <a:cxn ang="0">
                    <a:pos x="connsiteX9307" y="connsiteY9307"/>
                  </a:cxn>
                  <a:cxn ang="0">
                    <a:pos x="connsiteX9308" y="connsiteY9308"/>
                  </a:cxn>
                  <a:cxn ang="0">
                    <a:pos x="connsiteX9309" y="connsiteY9309"/>
                  </a:cxn>
                  <a:cxn ang="0">
                    <a:pos x="connsiteX9310" y="connsiteY9310"/>
                  </a:cxn>
                  <a:cxn ang="0">
                    <a:pos x="connsiteX9311" y="connsiteY9311"/>
                  </a:cxn>
                  <a:cxn ang="0">
                    <a:pos x="connsiteX9312" y="connsiteY9312"/>
                  </a:cxn>
                  <a:cxn ang="0">
                    <a:pos x="connsiteX9313" y="connsiteY9313"/>
                  </a:cxn>
                  <a:cxn ang="0">
                    <a:pos x="connsiteX9314" y="connsiteY9314"/>
                  </a:cxn>
                  <a:cxn ang="0">
                    <a:pos x="connsiteX9315" y="connsiteY9315"/>
                  </a:cxn>
                  <a:cxn ang="0">
                    <a:pos x="connsiteX9316" y="connsiteY9316"/>
                  </a:cxn>
                  <a:cxn ang="0">
                    <a:pos x="connsiteX9317" y="connsiteY9317"/>
                  </a:cxn>
                  <a:cxn ang="0">
                    <a:pos x="connsiteX9318" y="connsiteY9318"/>
                  </a:cxn>
                  <a:cxn ang="0">
                    <a:pos x="connsiteX9319" y="connsiteY9319"/>
                  </a:cxn>
                  <a:cxn ang="0">
                    <a:pos x="connsiteX9320" y="connsiteY9320"/>
                  </a:cxn>
                  <a:cxn ang="0">
                    <a:pos x="connsiteX9321" y="connsiteY9321"/>
                  </a:cxn>
                  <a:cxn ang="0">
                    <a:pos x="connsiteX9322" y="connsiteY9322"/>
                  </a:cxn>
                  <a:cxn ang="0">
                    <a:pos x="connsiteX9323" y="connsiteY9323"/>
                  </a:cxn>
                  <a:cxn ang="0">
                    <a:pos x="connsiteX9324" y="connsiteY9324"/>
                  </a:cxn>
                  <a:cxn ang="0">
                    <a:pos x="connsiteX9325" y="connsiteY9325"/>
                  </a:cxn>
                  <a:cxn ang="0">
                    <a:pos x="connsiteX9326" y="connsiteY9326"/>
                  </a:cxn>
                  <a:cxn ang="0">
                    <a:pos x="connsiteX9327" y="connsiteY9327"/>
                  </a:cxn>
                  <a:cxn ang="0">
                    <a:pos x="connsiteX9328" y="connsiteY9328"/>
                  </a:cxn>
                  <a:cxn ang="0">
                    <a:pos x="connsiteX9329" y="connsiteY9329"/>
                  </a:cxn>
                  <a:cxn ang="0">
                    <a:pos x="connsiteX9330" y="connsiteY9330"/>
                  </a:cxn>
                  <a:cxn ang="0">
                    <a:pos x="connsiteX9331" y="connsiteY9331"/>
                  </a:cxn>
                  <a:cxn ang="0">
                    <a:pos x="connsiteX9332" y="connsiteY9332"/>
                  </a:cxn>
                  <a:cxn ang="0">
                    <a:pos x="connsiteX9333" y="connsiteY9333"/>
                  </a:cxn>
                  <a:cxn ang="0">
                    <a:pos x="connsiteX9334" y="connsiteY9334"/>
                  </a:cxn>
                  <a:cxn ang="0">
                    <a:pos x="connsiteX9335" y="connsiteY9335"/>
                  </a:cxn>
                  <a:cxn ang="0">
                    <a:pos x="connsiteX9336" y="connsiteY9336"/>
                  </a:cxn>
                  <a:cxn ang="0">
                    <a:pos x="connsiteX9337" y="connsiteY9337"/>
                  </a:cxn>
                  <a:cxn ang="0">
                    <a:pos x="connsiteX9338" y="connsiteY9338"/>
                  </a:cxn>
                  <a:cxn ang="0">
                    <a:pos x="connsiteX9339" y="connsiteY9339"/>
                  </a:cxn>
                  <a:cxn ang="0">
                    <a:pos x="connsiteX9340" y="connsiteY9340"/>
                  </a:cxn>
                  <a:cxn ang="0">
                    <a:pos x="connsiteX9341" y="connsiteY9341"/>
                  </a:cxn>
                  <a:cxn ang="0">
                    <a:pos x="connsiteX9342" y="connsiteY9342"/>
                  </a:cxn>
                  <a:cxn ang="0">
                    <a:pos x="connsiteX9343" y="connsiteY9343"/>
                  </a:cxn>
                  <a:cxn ang="0">
                    <a:pos x="connsiteX9344" y="connsiteY9344"/>
                  </a:cxn>
                  <a:cxn ang="0">
                    <a:pos x="connsiteX9345" y="connsiteY9345"/>
                  </a:cxn>
                  <a:cxn ang="0">
                    <a:pos x="connsiteX9346" y="connsiteY9346"/>
                  </a:cxn>
                  <a:cxn ang="0">
                    <a:pos x="connsiteX9347" y="connsiteY9347"/>
                  </a:cxn>
                  <a:cxn ang="0">
                    <a:pos x="connsiteX9348" y="connsiteY9348"/>
                  </a:cxn>
                  <a:cxn ang="0">
                    <a:pos x="connsiteX9349" y="connsiteY9349"/>
                  </a:cxn>
                  <a:cxn ang="0">
                    <a:pos x="connsiteX9350" y="connsiteY9350"/>
                  </a:cxn>
                  <a:cxn ang="0">
                    <a:pos x="connsiteX9351" y="connsiteY9351"/>
                  </a:cxn>
                  <a:cxn ang="0">
                    <a:pos x="connsiteX9352" y="connsiteY9352"/>
                  </a:cxn>
                  <a:cxn ang="0">
                    <a:pos x="connsiteX9353" y="connsiteY9353"/>
                  </a:cxn>
                  <a:cxn ang="0">
                    <a:pos x="connsiteX9354" y="connsiteY9354"/>
                  </a:cxn>
                  <a:cxn ang="0">
                    <a:pos x="connsiteX9355" y="connsiteY9355"/>
                  </a:cxn>
                  <a:cxn ang="0">
                    <a:pos x="connsiteX9356" y="connsiteY9356"/>
                  </a:cxn>
                  <a:cxn ang="0">
                    <a:pos x="connsiteX9357" y="connsiteY9357"/>
                  </a:cxn>
                  <a:cxn ang="0">
                    <a:pos x="connsiteX9358" y="connsiteY9358"/>
                  </a:cxn>
                  <a:cxn ang="0">
                    <a:pos x="connsiteX9359" y="connsiteY9359"/>
                  </a:cxn>
                  <a:cxn ang="0">
                    <a:pos x="connsiteX9360" y="connsiteY9360"/>
                  </a:cxn>
                  <a:cxn ang="0">
                    <a:pos x="connsiteX9361" y="connsiteY9361"/>
                  </a:cxn>
                  <a:cxn ang="0">
                    <a:pos x="connsiteX9362" y="connsiteY9362"/>
                  </a:cxn>
                  <a:cxn ang="0">
                    <a:pos x="connsiteX9363" y="connsiteY9363"/>
                  </a:cxn>
                  <a:cxn ang="0">
                    <a:pos x="connsiteX9364" y="connsiteY9364"/>
                  </a:cxn>
                  <a:cxn ang="0">
                    <a:pos x="connsiteX9365" y="connsiteY9365"/>
                  </a:cxn>
                  <a:cxn ang="0">
                    <a:pos x="connsiteX9366" y="connsiteY9366"/>
                  </a:cxn>
                  <a:cxn ang="0">
                    <a:pos x="connsiteX9367" y="connsiteY9367"/>
                  </a:cxn>
                  <a:cxn ang="0">
                    <a:pos x="connsiteX9368" y="connsiteY9368"/>
                  </a:cxn>
                  <a:cxn ang="0">
                    <a:pos x="connsiteX9369" y="connsiteY9369"/>
                  </a:cxn>
                  <a:cxn ang="0">
                    <a:pos x="connsiteX9370" y="connsiteY9370"/>
                  </a:cxn>
                  <a:cxn ang="0">
                    <a:pos x="connsiteX9371" y="connsiteY9371"/>
                  </a:cxn>
                  <a:cxn ang="0">
                    <a:pos x="connsiteX9372" y="connsiteY9372"/>
                  </a:cxn>
                  <a:cxn ang="0">
                    <a:pos x="connsiteX9373" y="connsiteY9373"/>
                  </a:cxn>
                  <a:cxn ang="0">
                    <a:pos x="connsiteX9374" y="connsiteY9374"/>
                  </a:cxn>
                  <a:cxn ang="0">
                    <a:pos x="connsiteX9375" y="connsiteY9375"/>
                  </a:cxn>
                  <a:cxn ang="0">
                    <a:pos x="connsiteX9376" y="connsiteY9376"/>
                  </a:cxn>
                  <a:cxn ang="0">
                    <a:pos x="connsiteX9377" y="connsiteY9377"/>
                  </a:cxn>
                  <a:cxn ang="0">
                    <a:pos x="connsiteX9378" y="connsiteY9378"/>
                  </a:cxn>
                  <a:cxn ang="0">
                    <a:pos x="connsiteX9379" y="connsiteY9379"/>
                  </a:cxn>
                  <a:cxn ang="0">
                    <a:pos x="connsiteX9380" y="connsiteY9380"/>
                  </a:cxn>
                  <a:cxn ang="0">
                    <a:pos x="connsiteX9381" y="connsiteY9381"/>
                  </a:cxn>
                  <a:cxn ang="0">
                    <a:pos x="connsiteX9382" y="connsiteY9382"/>
                  </a:cxn>
                  <a:cxn ang="0">
                    <a:pos x="connsiteX9383" y="connsiteY9383"/>
                  </a:cxn>
                  <a:cxn ang="0">
                    <a:pos x="connsiteX9384" y="connsiteY9384"/>
                  </a:cxn>
                  <a:cxn ang="0">
                    <a:pos x="connsiteX9385" y="connsiteY9385"/>
                  </a:cxn>
                  <a:cxn ang="0">
                    <a:pos x="connsiteX9386" y="connsiteY9386"/>
                  </a:cxn>
                  <a:cxn ang="0">
                    <a:pos x="connsiteX9387" y="connsiteY9387"/>
                  </a:cxn>
                  <a:cxn ang="0">
                    <a:pos x="connsiteX9388" y="connsiteY9388"/>
                  </a:cxn>
                  <a:cxn ang="0">
                    <a:pos x="connsiteX9389" y="connsiteY9389"/>
                  </a:cxn>
                  <a:cxn ang="0">
                    <a:pos x="connsiteX9390" y="connsiteY9390"/>
                  </a:cxn>
                  <a:cxn ang="0">
                    <a:pos x="connsiteX9391" y="connsiteY9391"/>
                  </a:cxn>
                  <a:cxn ang="0">
                    <a:pos x="connsiteX9392" y="connsiteY9392"/>
                  </a:cxn>
                  <a:cxn ang="0">
                    <a:pos x="connsiteX9393" y="connsiteY9393"/>
                  </a:cxn>
                  <a:cxn ang="0">
                    <a:pos x="connsiteX9394" y="connsiteY9394"/>
                  </a:cxn>
                  <a:cxn ang="0">
                    <a:pos x="connsiteX9395" y="connsiteY9395"/>
                  </a:cxn>
                  <a:cxn ang="0">
                    <a:pos x="connsiteX9396" y="connsiteY9396"/>
                  </a:cxn>
                  <a:cxn ang="0">
                    <a:pos x="connsiteX9397" y="connsiteY9397"/>
                  </a:cxn>
                  <a:cxn ang="0">
                    <a:pos x="connsiteX9398" y="connsiteY9398"/>
                  </a:cxn>
                  <a:cxn ang="0">
                    <a:pos x="connsiteX9399" y="connsiteY9399"/>
                  </a:cxn>
                  <a:cxn ang="0">
                    <a:pos x="connsiteX9400" y="connsiteY9400"/>
                  </a:cxn>
                  <a:cxn ang="0">
                    <a:pos x="connsiteX9401" y="connsiteY9401"/>
                  </a:cxn>
                  <a:cxn ang="0">
                    <a:pos x="connsiteX9402" y="connsiteY9402"/>
                  </a:cxn>
                  <a:cxn ang="0">
                    <a:pos x="connsiteX9403" y="connsiteY9403"/>
                  </a:cxn>
                  <a:cxn ang="0">
                    <a:pos x="connsiteX9404" y="connsiteY9404"/>
                  </a:cxn>
                  <a:cxn ang="0">
                    <a:pos x="connsiteX9405" y="connsiteY9405"/>
                  </a:cxn>
                  <a:cxn ang="0">
                    <a:pos x="connsiteX9406" y="connsiteY9406"/>
                  </a:cxn>
                  <a:cxn ang="0">
                    <a:pos x="connsiteX9407" y="connsiteY9407"/>
                  </a:cxn>
                  <a:cxn ang="0">
                    <a:pos x="connsiteX9408" y="connsiteY9408"/>
                  </a:cxn>
                  <a:cxn ang="0">
                    <a:pos x="connsiteX9409" y="connsiteY9409"/>
                  </a:cxn>
                  <a:cxn ang="0">
                    <a:pos x="connsiteX9410" y="connsiteY9410"/>
                  </a:cxn>
                  <a:cxn ang="0">
                    <a:pos x="connsiteX9411" y="connsiteY9411"/>
                  </a:cxn>
                  <a:cxn ang="0">
                    <a:pos x="connsiteX9412" y="connsiteY9412"/>
                  </a:cxn>
                  <a:cxn ang="0">
                    <a:pos x="connsiteX9413" y="connsiteY9413"/>
                  </a:cxn>
                  <a:cxn ang="0">
                    <a:pos x="connsiteX9414" y="connsiteY9414"/>
                  </a:cxn>
                  <a:cxn ang="0">
                    <a:pos x="connsiteX9415" y="connsiteY9415"/>
                  </a:cxn>
                  <a:cxn ang="0">
                    <a:pos x="connsiteX9416" y="connsiteY9416"/>
                  </a:cxn>
                  <a:cxn ang="0">
                    <a:pos x="connsiteX9417" y="connsiteY9417"/>
                  </a:cxn>
                  <a:cxn ang="0">
                    <a:pos x="connsiteX9418" y="connsiteY9418"/>
                  </a:cxn>
                  <a:cxn ang="0">
                    <a:pos x="connsiteX9419" y="connsiteY9419"/>
                  </a:cxn>
                  <a:cxn ang="0">
                    <a:pos x="connsiteX9420" y="connsiteY9420"/>
                  </a:cxn>
                  <a:cxn ang="0">
                    <a:pos x="connsiteX9421" y="connsiteY9421"/>
                  </a:cxn>
                  <a:cxn ang="0">
                    <a:pos x="connsiteX9422" y="connsiteY9422"/>
                  </a:cxn>
                  <a:cxn ang="0">
                    <a:pos x="connsiteX9423" y="connsiteY9423"/>
                  </a:cxn>
                  <a:cxn ang="0">
                    <a:pos x="connsiteX9424" y="connsiteY9424"/>
                  </a:cxn>
                  <a:cxn ang="0">
                    <a:pos x="connsiteX9425" y="connsiteY9425"/>
                  </a:cxn>
                  <a:cxn ang="0">
                    <a:pos x="connsiteX9426" y="connsiteY9426"/>
                  </a:cxn>
                  <a:cxn ang="0">
                    <a:pos x="connsiteX9427" y="connsiteY9427"/>
                  </a:cxn>
                  <a:cxn ang="0">
                    <a:pos x="connsiteX9428" y="connsiteY9428"/>
                  </a:cxn>
                  <a:cxn ang="0">
                    <a:pos x="connsiteX9429" y="connsiteY9429"/>
                  </a:cxn>
                  <a:cxn ang="0">
                    <a:pos x="connsiteX9430" y="connsiteY9430"/>
                  </a:cxn>
                  <a:cxn ang="0">
                    <a:pos x="connsiteX9431" y="connsiteY9431"/>
                  </a:cxn>
                  <a:cxn ang="0">
                    <a:pos x="connsiteX9432" y="connsiteY9432"/>
                  </a:cxn>
                  <a:cxn ang="0">
                    <a:pos x="connsiteX9433" y="connsiteY9433"/>
                  </a:cxn>
                  <a:cxn ang="0">
                    <a:pos x="connsiteX9434" y="connsiteY9434"/>
                  </a:cxn>
                  <a:cxn ang="0">
                    <a:pos x="connsiteX9435" y="connsiteY9435"/>
                  </a:cxn>
                  <a:cxn ang="0">
                    <a:pos x="connsiteX9436" y="connsiteY9436"/>
                  </a:cxn>
                  <a:cxn ang="0">
                    <a:pos x="connsiteX9437" y="connsiteY9437"/>
                  </a:cxn>
                  <a:cxn ang="0">
                    <a:pos x="connsiteX9438" y="connsiteY9438"/>
                  </a:cxn>
                  <a:cxn ang="0">
                    <a:pos x="connsiteX9439" y="connsiteY9439"/>
                  </a:cxn>
                  <a:cxn ang="0">
                    <a:pos x="connsiteX9440" y="connsiteY9440"/>
                  </a:cxn>
                  <a:cxn ang="0">
                    <a:pos x="connsiteX9441" y="connsiteY9441"/>
                  </a:cxn>
                  <a:cxn ang="0">
                    <a:pos x="connsiteX9442" y="connsiteY9442"/>
                  </a:cxn>
                  <a:cxn ang="0">
                    <a:pos x="connsiteX9443" y="connsiteY9443"/>
                  </a:cxn>
                  <a:cxn ang="0">
                    <a:pos x="connsiteX9444" y="connsiteY9444"/>
                  </a:cxn>
                  <a:cxn ang="0">
                    <a:pos x="connsiteX9445" y="connsiteY9445"/>
                  </a:cxn>
                  <a:cxn ang="0">
                    <a:pos x="connsiteX9446" y="connsiteY9446"/>
                  </a:cxn>
                  <a:cxn ang="0">
                    <a:pos x="connsiteX9447" y="connsiteY9447"/>
                  </a:cxn>
                  <a:cxn ang="0">
                    <a:pos x="connsiteX9448" y="connsiteY9448"/>
                  </a:cxn>
                  <a:cxn ang="0">
                    <a:pos x="connsiteX9449" y="connsiteY9449"/>
                  </a:cxn>
                  <a:cxn ang="0">
                    <a:pos x="connsiteX9450" y="connsiteY9450"/>
                  </a:cxn>
                  <a:cxn ang="0">
                    <a:pos x="connsiteX9451" y="connsiteY9451"/>
                  </a:cxn>
                  <a:cxn ang="0">
                    <a:pos x="connsiteX9452" y="connsiteY9452"/>
                  </a:cxn>
                  <a:cxn ang="0">
                    <a:pos x="connsiteX9453" y="connsiteY9453"/>
                  </a:cxn>
                  <a:cxn ang="0">
                    <a:pos x="connsiteX9454" y="connsiteY9454"/>
                  </a:cxn>
                  <a:cxn ang="0">
                    <a:pos x="connsiteX9455" y="connsiteY9455"/>
                  </a:cxn>
                  <a:cxn ang="0">
                    <a:pos x="connsiteX9456" y="connsiteY9456"/>
                  </a:cxn>
                  <a:cxn ang="0">
                    <a:pos x="connsiteX9457" y="connsiteY9457"/>
                  </a:cxn>
                  <a:cxn ang="0">
                    <a:pos x="connsiteX9458" y="connsiteY9458"/>
                  </a:cxn>
                  <a:cxn ang="0">
                    <a:pos x="connsiteX9459" y="connsiteY9459"/>
                  </a:cxn>
                  <a:cxn ang="0">
                    <a:pos x="connsiteX9460" y="connsiteY9460"/>
                  </a:cxn>
                  <a:cxn ang="0">
                    <a:pos x="connsiteX9461" y="connsiteY9461"/>
                  </a:cxn>
                  <a:cxn ang="0">
                    <a:pos x="connsiteX9462" y="connsiteY9462"/>
                  </a:cxn>
                  <a:cxn ang="0">
                    <a:pos x="connsiteX9463" y="connsiteY9463"/>
                  </a:cxn>
                  <a:cxn ang="0">
                    <a:pos x="connsiteX9464" y="connsiteY9464"/>
                  </a:cxn>
                  <a:cxn ang="0">
                    <a:pos x="connsiteX9465" y="connsiteY9465"/>
                  </a:cxn>
                  <a:cxn ang="0">
                    <a:pos x="connsiteX9466" y="connsiteY9466"/>
                  </a:cxn>
                  <a:cxn ang="0">
                    <a:pos x="connsiteX9467" y="connsiteY9467"/>
                  </a:cxn>
                  <a:cxn ang="0">
                    <a:pos x="connsiteX9468" y="connsiteY9468"/>
                  </a:cxn>
                  <a:cxn ang="0">
                    <a:pos x="connsiteX9469" y="connsiteY9469"/>
                  </a:cxn>
                  <a:cxn ang="0">
                    <a:pos x="connsiteX9470" y="connsiteY9470"/>
                  </a:cxn>
                  <a:cxn ang="0">
                    <a:pos x="connsiteX9471" y="connsiteY9471"/>
                  </a:cxn>
                  <a:cxn ang="0">
                    <a:pos x="connsiteX9472" y="connsiteY9472"/>
                  </a:cxn>
                  <a:cxn ang="0">
                    <a:pos x="connsiteX9473" y="connsiteY9473"/>
                  </a:cxn>
                  <a:cxn ang="0">
                    <a:pos x="connsiteX9474" y="connsiteY9474"/>
                  </a:cxn>
                  <a:cxn ang="0">
                    <a:pos x="connsiteX9475" y="connsiteY9475"/>
                  </a:cxn>
                  <a:cxn ang="0">
                    <a:pos x="connsiteX9476" y="connsiteY9476"/>
                  </a:cxn>
                  <a:cxn ang="0">
                    <a:pos x="connsiteX9477" y="connsiteY9477"/>
                  </a:cxn>
                  <a:cxn ang="0">
                    <a:pos x="connsiteX9478" y="connsiteY9478"/>
                  </a:cxn>
                  <a:cxn ang="0">
                    <a:pos x="connsiteX9479" y="connsiteY9479"/>
                  </a:cxn>
                  <a:cxn ang="0">
                    <a:pos x="connsiteX9480" y="connsiteY9480"/>
                  </a:cxn>
                  <a:cxn ang="0">
                    <a:pos x="connsiteX9481" y="connsiteY9481"/>
                  </a:cxn>
                  <a:cxn ang="0">
                    <a:pos x="connsiteX9482" y="connsiteY9482"/>
                  </a:cxn>
                  <a:cxn ang="0">
                    <a:pos x="connsiteX9483" y="connsiteY9483"/>
                  </a:cxn>
                  <a:cxn ang="0">
                    <a:pos x="connsiteX9484" y="connsiteY9484"/>
                  </a:cxn>
                  <a:cxn ang="0">
                    <a:pos x="connsiteX9485" y="connsiteY9485"/>
                  </a:cxn>
                  <a:cxn ang="0">
                    <a:pos x="connsiteX9486" y="connsiteY9486"/>
                  </a:cxn>
                  <a:cxn ang="0">
                    <a:pos x="connsiteX9487" y="connsiteY9487"/>
                  </a:cxn>
                  <a:cxn ang="0">
                    <a:pos x="connsiteX9488" y="connsiteY9488"/>
                  </a:cxn>
                  <a:cxn ang="0">
                    <a:pos x="connsiteX9489" y="connsiteY9489"/>
                  </a:cxn>
                  <a:cxn ang="0">
                    <a:pos x="connsiteX9490" y="connsiteY9490"/>
                  </a:cxn>
                  <a:cxn ang="0">
                    <a:pos x="connsiteX9491" y="connsiteY9491"/>
                  </a:cxn>
                  <a:cxn ang="0">
                    <a:pos x="connsiteX9492" y="connsiteY9492"/>
                  </a:cxn>
                  <a:cxn ang="0">
                    <a:pos x="connsiteX9493" y="connsiteY9493"/>
                  </a:cxn>
                  <a:cxn ang="0">
                    <a:pos x="connsiteX9494" y="connsiteY9494"/>
                  </a:cxn>
                  <a:cxn ang="0">
                    <a:pos x="connsiteX9495" y="connsiteY9495"/>
                  </a:cxn>
                  <a:cxn ang="0">
                    <a:pos x="connsiteX9496" y="connsiteY9496"/>
                  </a:cxn>
                  <a:cxn ang="0">
                    <a:pos x="connsiteX9497" y="connsiteY9497"/>
                  </a:cxn>
                  <a:cxn ang="0">
                    <a:pos x="connsiteX9498" y="connsiteY9498"/>
                  </a:cxn>
                  <a:cxn ang="0">
                    <a:pos x="connsiteX9499" y="connsiteY9499"/>
                  </a:cxn>
                  <a:cxn ang="0">
                    <a:pos x="connsiteX9500" y="connsiteY9500"/>
                  </a:cxn>
                  <a:cxn ang="0">
                    <a:pos x="connsiteX9501" y="connsiteY9501"/>
                  </a:cxn>
                  <a:cxn ang="0">
                    <a:pos x="connsiteX9502" y="connsiteY9502"/>
                  </a:cxn>
                  <a:cxn ang="0">
                    <a:pos x="connsiteX9503" y="connsiteY9503"/>
                  </a:cxn>
                  <a:cxn ang="0">
                    <a:pos x="connsiteX9504" y="connsiteY9504"/>
                  </a:cxn>
                  <a:cxn ang="0">
                    <a:pos x="connsiteX9505" y="connsiteY9505"/>
                  </a:cxn>
                  <a:cxn ang="0">
                    <a:pos x="connsiteX9506" y="connsiteY9506"/>
                  </a:cxn>
                  <a:cxn ang="0">
                    <a:pos x="connsiteX9507" y="connsiteY9507"/>
                  </a:cxn>
                  <a:cxn ang="0">
                    <a:pos x="connsiteX9508" y="connsiteY9508"/>
                  </a:cxn>
                  <a:cxn ang="0">
                    <a:pos x="connsiteX9509" y="connsiteY9509"/>
                  </a:cxn>
                  <a:cxn ang="0">
                    <a:pos x="connsiteX9510" y="connsiteY9510"/>
                  </a:cxn>
                  <a:cxn ang="0">
                    <a:pos x="connsiteX9511" y="connsiteY9511"/>
                  </a:cxn>
                  <a:cxn ang="0">
                    <a:pos x="connsiteX9512" y="connsiteY9512"/>
                  </a:cxn>
                  <a:cxn ang="0">
                    <a:pos x="connsiteX9513" y="connsiteY9513"/>
                  </a:cxn>
                  <a:cxn ang="0">
                    <a:pos x="connsiteX9514" y="connsiteY9514"/>
                  </a:cxn>
                  <a:cxn ang="0">
                    <a:pos x="connsiteX9515" y="connsiteY9515"/>
                  </a:cxn>
                  <a:cxn ang="0">
                    <a:pos x="connsiteX9516" y="connsiteY9516"/>
                  </a:cxn>
                  <a:cxn ang="0">
                    <a:pos x="connsiteX9517" y="connsiteY9517"/>
                  </a:cxn>
                  <a:cxn ang="0">
                    <a:pos x="connsiteX9518" y="connsiteY9518"/>
                  </a:cxn>
                  <a:cxn ang="0">
                    <a:pos x="connsiteX9519" y="connsiteY9519"/>
                  </a:cxn>
                  <a:cxn ang="0">
                    <a:pos x="connsiteX9520" y="connsiteY9520"/>
                  </a:cxn>
                  <a:cxn ang="0">
                    <a:pos x="connsiteX9521" y="connsiteY9521"/>
                  </a:cxn>
                  <a:cxn ang="0">
                    <a:pos x="connsiteX9522" y="connsiteY9522"/>
                  </a:cxn>
                  <a:cxn ang="0">
                    <a:pos x="connsiteX9523" y="connsiteY9523"/>
                  </a:cxn>
                  <a:cxn ang="0">
                    <a:pos x="connsiteX9524" y="connsiteY9524"/>
                  </a:cxn>
                  <a:cxn ang="0">
                    <a:pos x="connsiteX9525" y="connsiteY9525"/>
                  </a:cxn>
                  <a:cxn ang="0">
                    <a:pos x="connsiteX9526" y="connsiteY9526"/>
                  </a:cxn>
                  <a:cxn ang="0">
                    <a:pos x="connsiteX9527" y="connsiteY9527"/>
                  </a:cxn>
                  <a:cxn ang="0">
                    <a:pos x="connsiteX9528" y="connsiteY9528"/>
                  </a:cxn>
                  <a:cxn ang="0">
                    <a:pos x="connsiteX9529" y="connsiteY9529"/>
                  </a:cxn>
                  <a:cxn ang="0">
                    <a:pos x="connsiteX9530" y="connsiteY9530"/>
                  </a:cxn>
                  <a:cxn ang="0">
                    <a:pos x="connsiteX9531" y="connsiteY9531"/>
                  </a:cxn>
                  <a:cxn ang="0">
                    <a:pos x="connsiteX9532" y="connsiteY9532"/>
                  </a:cxn>
                  <a:cxn ang="0">
                    <a:pos x="connsiteX9533" y="connsiteY9533"/>
                  </a:cxn>
                  <a:cxn ang="0">
                    <a:pos x="connsiteX9534" y="connsiteY9534"/>
                  </a:cxn>
                  <a:cxn ang="0">
                    <a:pos x="connsiteX9535" y="connsiteY9535"/>
                  </a:cxn>
                  <a:cxn ang="0">
                    <a:pos x="connsiteX9536" y="connsiteY9536"/>
                  </a:cxn>
                  <a:cxn ang="0">
                    <a:pos x="connsiteX9537" y="connsiteY9537"/>
                  </a:cxn>
                  <a:cxn ang="0">
                    <a:pos x="connsiteX9538" y="connsiteY9538"/>
                  </a:cxn>
                  <a:cxn ang="0">
                    <a:pos x="connsiteX9539" y="connsiteY9539"/>
                  </a:cxn>
                  <a:cxn ang="0">
                    <a:pos x="connsiteX9540" y="connsiteY9540"/>
                  </a:cxn>
                  <a:cxn ang="0">
                    <a:pos x="connsiteX9541" y="connsiteY9541"/>
                  </a:cxn>
                  <a:cxn ang="0">
                    <a:pos x="connsiteX9542" y="connsiteY9542"/>
                  </a:cxn>
                  <a:cxn ang="0">
                    <a:pos x="connsiteX9543" y="connsiteY9543"/>
                  </a:cxn>
                  <a:cxn ang="0">
                    <a:pos x="connsiteX9544" y="connsiteY9544"/>
                  </a:cxn>
                  <a:cxn ang="0">
                    <a:pos x="connsiteX9545" y="connsiteY9545"/>
                  </a:cxn>
                  <a:cxn ang="0">
                    <a:pos x="connsiteX9546" y="connsiteY9546"/>
                  </a:cxn>
                  <a:cxn ang="0">
                    <a:pos x="connsiteX9547" y="connsiteY9547"/>
                  </a:cxn>
                  <a:cxn ang="0">
                    <a:pos x="connsiteX9548" y="connsiteY9548"/>
                  </a:cxn>
                  <a:cxn ang="0">
                    <a:pos x="connsiteX9549" y="connsiteY9549"/>
                  </a:cxn>
                  <a:cxn ang="0">
                    <a:pos x="connsiteX9550" y="connsiteY9550"/>
                  </a:cxn>
                  <a:cxn ang="0">
                    <a:pos x="connsiteX9551" y="connsiteY9551"/>
                  </a:cxn>
                  <a:cxn ang="0">
                    <a:pos x="connsiteX9552" y="connsiteY9552"/>
                  </a:cxn>
                  <a:cxn ang="0">
                    <a:pos x="connsiteX9553" y="connsiteY9553"/>
                  </a:cxn>
                  <a:cxn ang="0">
                    <a:pos x="connsiteX9554" y="connsiteY9554"/>
                  </a:cxn>
                  <a:cxn ang="0">
                    <a:pos x="connsiteX9555" y="connsiteY9555"/>
                  </a:cxn>
                  <a:cxn ang="0">
                    <a:pos x="connsiteX9556" y="connsiteY9556"/>
                  </a:cxn>
                  <a:cxn ang="0">
                    <a:pos x="connsiteX9557" y="connsiteY9557"/>
                  </a:cxn>
                  <a:cxn ang="0">
                    <a:pos x="connsiteX9558" y="connsiteY9558"/>
                  </a:cxn>
                  <a:cxn ang="0">
                    <a:pos x="connsiteX9559" y="connsiteY9559"/>
                  </a:cxn>
                  <a:cxn ang="0">
                    <a:pos x="connsiteX9560" y="connsiteY9560"/>
                  </a:cxn>
                  <a:cxn ang="0">
                    <a:pos x="connsiteX9561" y="connsiteY9561"/>
                  </a:cxn>
                  <a:cxn ang="0">
                    <a:pos x="connsiteX9562" y="connsiteY9562"/>
                  </a:cxn>
                  <a:cxn ang="0">
                    <a:pos x="connsiteX9563" y="connsiteY9563"/>
                  </a:cxn>
                  <a:cxn ang="0">
                    <a:pos x="connsiteX9564" y="connsiteY9564"/>
                  </a:cxn>
                  <a:cxn ang="0">
                    <a:pos x="connsiteX9565" y="connsiteY9565"/>
                  </a:cxn>
                  <a:cxn ang="0">
                    <a:pos x="connsiteX9566" y="connsiteY9566"/>
                  </a:cxn>
                  <a:cxn ang="0">
                    <a:pos x="connsiteX9567" y="connsiteY9567"/>
                  </a:cxn>
                  <a:cxn ang="0">
                    <a:pos x="connsiteX9568" y="connsiteY9568"/>
                  </a:cxn>
                  <a:cxn ang="0">
                    <a:pos x="connsiteX9569" y="connsiteY9569"/>
                  </a:cxn>
                  <a:cxn ang="0">
                    <a:pos x="connsiteX9570" y="connsiteY9570"/>
                  </a:cxn>
                  <a:cxn ang="0">
                    <a:pos x="connsiteX9571" y="connsiteY9571"/>
                  </a:cxn>
                  <a:cxn ang="0">
                    <a:pos x="connsiteX9572" y="connsiteY9572"/>
                  </a:cxn>
                  <a:cxn ang="0">
                    <a:pos x="connsiteX9573" y="connsiteY9573"/>
                  </a:cxn>
                  <a:cxn ang="0">
                    <a:pos x="connsiteX9574" y="connsiteY9574"/>
                  </a:cxn>
                  <a:cxn ang="0">
                    <a:pos x="connsiteX9575" y="connsiteY9575"/>
                  </a:cxn>
                  <a:cxn ang="0">
                    <a:pos x="connsiteX9576" y="connsiteY9576"/>
                  </a:cxn>
                  <a:cxn ang="0">
                    <a:pos x="connsiteX9577" y="connsiteY9577"/>
                  </a:cxn>
                  <a:cxn ang="0">
                    <a:pos x="connsiteX9578" y="connsiteY9578"/>
                  </a:cxn>
                  <a:cxn ang="0">
                    <a:pos x="connsiteX9579" y="connsiteY9579"/>
                  </a:cxn>
                  <a:cxn ang="0">
                    <a:pos x="connsiteX9580" y="connsiteY9580"/>
                  </a:cxn>
                  <a:cxn ang="0">
                    <a:pos x="connsiteX9581" y="connsiteY9581"/>
                  </a:cxn>
                  <a:cxn ang="0">
                    <a:pos x="connsiteX9582" y="connsiteY9582"/>
                  </a:cxn>
                  <a:cxn ang="0">
                    <a:pos x="connsiteX9583" y="connsiteY9583"/>
                  </a:cxn>
                  <a:cxn ang="0">
                    <a:pos x="connsiteX9584" y="connsiteY9584"/>
                  </a:cxn>
                  <a:cxn ang="0">
                    <a:pos x="connsiteX9585" y="connsiteY9585"/>
                  </a:cxn>
                  <a:cxn ang="0">
                    <a:pos x="connsiteX9586" y="connsiteY9586"/>
                  </a:cxn>
                  <a:cxn ang="0">
                    <a:pos x="connsiteX9587" y="connsiteY9587"/>
                  </a:cxn>
                  <a:cxn ang="0">
                    <a:pos x="connsiteX9588" y="connsiteY9588"/>
                  </a:cxn>
                  <a:cxn ang="0">
                    <a:pos x="connsiteX9589" y="connsiteY9589"/>
                  </a:cxn>
                  <a:cxn ang="0">
                    <a:pos x="connsiteX9590" y="connsiteY9590"/>
                  </a:cxn>
                  <a:cxn ang="0">
                    <a:pos x="connsiteX9591" y="connsiteY9591"/>
                  </a:cxn>
                  <a:cxn ang="0">
                    <a:pos x="connsiteX9592" y="connsiteY9592"/>
                  </a:cxn>
                  <a:cxn ang="0">
                    <a:pos x="connsiteX9593" y="connsiteY9593"/>
                  </a:cxn>
                  <a:cxn ang="0">
                    <a:pos x="connsiteX9594" y="connsiteY9594"/>
                  </a:cxn>
                  <a:cxn ang="0">
                    <a:pos x="connsiteX9595" y="connsiteY9595"/>
                  </a:cxn>
                  <a:cxn ang="0">
                    <a:pos x="connsiteX9596" y="connsiteY9596"/>
                  </a:cxn>
                  <a:cxn ang="0">
                    <a:pos x="connsiteX9597" y="connsiteY9597"/>
                  </a:cxn>
                  <a:cxn ang="0">
                    <a:pos x="connsiteX9598" y="connsiteY9598"/>
                  </a:cxn>
                  <a:cxn ang="0">
                    <a:pos x="connsiteX9599" y="connsiteY9599"/>
                  </a:cxn>
                  <a:cxn ang="0">
                    <a:pos x="connsiteX9600" y="connsiteY9600"/>
                  </a:cxn>
                  <a:cxn ang="0">
                    <a:pos x="connsiteX9601" y="connsiteY9601"/>
                  </a:cxn>
                  <a:cxn ang="0">
                    <a:pos x="connsiteX9602" y="connsiteY9602"/>
                  </a:cxn>
                  <a:cxn ang="0">
                    <a:pos x="connsiteX9603" y="connsiteY9603"/>
                  </a:cxn>
                  <a:cxn ang="0">
                    <a:pos x="connsiteX9604" y="connsiteY9604"/>
                  </a:cxn>
                  <a:cxn ang="0">
                    <a:pos x="connsiteX9605" y="connsiteY9605"/>
                  </a:cxn>
                  <a:cxn ang="0">
                    <a:pos x="connsiteX9606" y="connsiteY9606"/>
                  </a:cxn>
                  <a:cxn ang="0">
                    <a:pos x="connsiteX9607" y="connsiteY9607"/>
                  </a:cxn>
                  <a:cxn ang="0">
                    <a:pos x="connsiteX9608" y="connsiteY9608"/>
                  </a:cxn>
                  <a:cxn ang="0">
                    <a:pos x="connsiteX9609" y="connsiteY9609"/>
                  </a:cxn>
                  <a:cxn ang="0">
                    <a:pos x="connsiteX9610" y="connsiteY9610"/>
                  </a:cxn>
                  <a:cxn ang="0">
                    <a:pos x="connsiteX9611" y="connsiteY9611"/>
                  </a:cxn>
                  <a:cxn ang="0">
                    <a:pos x="connsiteX9612" y="connsiteY9612"/>
                  </a:cxn>
                  <a:cxn ang="0">
                    <a:pos x="connsiteX9613" y="connsiteY9613"/>
                  </a:cxn>
                  <a:cxn ang="0">
                    <a:pos x="connsiteX9614" y="connsiteY9614"/>
                  </a:cxn>
                  <a:cxn ang="0">
                    <a:pos x="connsiteX9615" y="connsiteY9615"/>
                  </a:cxn>
                  <a:cxn ang="0">
                    <a:pos x="connsiteX9616" y="connsiteY9616"/>
                  </a:cxn>
                  <a:cxn ang="0">
                    <a:pos x="connsiteX9617" y="connsiteY9617"/>
                  </a:cxn>
                  <a:cxn ang="0">
                    <a:pos x="connsiteX9618" y="connsiteY9618"/>
                  </a:cxn>
                  <a:cxn ang="0">
                    <a:pos x="connsiteX9619" y="connsiteY9619"/>
                  </a:cxn>
                  <a:cxn ang="0">
                    <a:pos x="connsiteX9620" y="connsiteY9620"/>
                  </a:cxn>
                  <a:cxn ang="0">
                    <a:pos x="connsiteX9621" y="connsiteY9621"/>
                  </a:cxn>
                  <a:cxn ang="0">
                    <a:pos x="connsiteX9622" y="connsiteY9622"/>
                  </a:cxn>
                  <a:cxn ang="0">
                    <a:pos x="connsiteX9623" y="connsiteY9623"/>
                  </a:cxn>
                  <a:cxn ang="0">
                    <a:pos x="connsiteX9624" y="connsiteY9624"/>
                  </a:cxn>
                  <a:cxn ang="0">
                    <a:pos x="connsiteX9625" y="connsiteY9625"/>
                  </a:cxn>
                  <a:cxn ang="0">
                    <a:pos x="connsiteX9626" y="connsiteY9626"/>
                  </a:cxn>
                  <a:cxn ang="0">
                    <a:pos x="connsiteX9627" y="connsiteY9627"/>
                  </a:cxn>
                  <a:cxn ang="0">
                    <a:pos x="connsiteX9628" y="connsiteY9628"/>
                  </a:cxn>
                  <a:cxn ang="0">
                    <a:pos x="connsiteX9629" y="connsiteY9629"/>
                  </a:cxn>
                  <a:cxn ang="0">
                    <a:pos x="connsiteX9630" y="connsiteY9630"/>
                  </a:cxn>
                  <a:cxn ang="0">
                    <a:pos x="connsiteX9631" y="connsiteY9631"/>
                  </a:cxn>
                  <a:cxn ang="0">
                    <a:pos x="connsiteX9632" y="connsiteY9632"/>
                  </a:cxn>
                  <a:cxn ang="0">
                    <a:pos x="connsiteX9633" y="connsiteY9633"/>
                  </a:cxn>
                  <a:cxn ang="0">
                    <a:pos x="connsiteX9634" y="connsiteY9634"/>
                  </a:cxn>
                  <a:cxn ang="0">
                    <a:pos x="connsiteX9635" y="connsiteY9635"/>
                  </a:cxn>
                  <a:cxn ang="0">
                    <a:pos x="connsiteX9636" y="connsiteY9636"/>
                  </a:cxn>
                  <a:cxn ang="0">
                    <a:pos x="connsiteX9637" y="connsiteY9637"/>
                  </a:cxn>
                  <a:cxn ang="0">
                    <a:pos x="connsiteX9638" y="connsiteY9638"/>
                  </a:cxn>
                  <a:cxn ang="0">
                    <a:pos x="connsiteX9639" y="connsiteY9639"/>
                  </a:cxn>
                  <a:cxn ang="0">
                    <a:pos x="connsiteX9640" y="connsiteY9640"/>
                  </a:cxn>
                  <a:cxn ang="0">
                    <a:pos x="connsiteX9641" y="connsiteY9641"/>
                  </a:cxn>
                  <a:cxn ang="0">
                    <a:pos x="connsiteX9642" y="connsiteY9642"/>
                  </a:cxn>
                  <a:cxn ang="0">
                    <a:pos x="connsiteX9643" y="connsiteY9643"/>
                  </a:cxn>
                  <a:cxn ang="0">
                    <a:pos x="connsiteX9644" y="connsiteY9644"/>
                  </a:cxn>
                  <a:cxn ang="0">
                    <a:pos x="connsiteX9645" y="connsiteY9645"/>
                  </a:cxn>
                  <a:cxn ang="0">
                    <a:pos x="connsiteX9646" y="connsiteY9646"/>
                  </a:cxn>
                  <a:cxn ang="0">
                    <a:pos x="connsiteX9647" y="connsiteY9647"/>
                  </a:cxn>
                  <a:cxn ang="0">
                    <a:pos x="connsiteX9648" y="connsiteY9648"/>
                  </a:cxn>
                  <a:cxn ang="0">
                    <a:pos x="connsiteX9649" y="connsiteY9649"/>
                  </a:cxn>
                  <a:cxn ang="0">
                    <a:pos x="connsiteX9650" y="connsiteY9650"/>
                  </a:cxn>
                  <a:cxn ang="0">
                    <a:pos x="connsiteX9651" y="connsiteY9651"/>
                  </a:cxn>
                  <a:cxn ang="0">
                    <a:pos x="connsiteX9652" y="connsiteY9652"/>
                  </a:cxn>
                  <a:cxn ang="0">
                    <a:pos x="connsiteX9653" y="connsiteY9653"/>
                  </a:cxn>
                  <a:cxn ang="0">
                    <a:pos x="connsiteX9654" y="connsiteY9654"/>
                  </a:cxn>
                  <a:cxn ang="0">
                    <a:pos x="connsiteX9655" y="connsiteY9655"/>
                  </a:cxn>
                  <a:cxn ang="0">
                    <a:pos x="connsiteX9656" y="connsiteY9656"/>
                  </a:cxn>
                  <a:cxn ang="0">
                    <a:pos x="connsiteX9657" y="connsiteY9657"/>
                  </a:cxn>
                  <a:cxn ang="0">
                    <a:pos x="connsiteX9658" y="connsiteY9658"/>
                  </a:cxn>
                  <a:cxn ang="0">
                    <a:pos x="connsiteX9659" y="connsiteY9659"/>
                  </a:cxn>
                  <a:cxn ang="0">
                    <a:pos x="connsiteX9660" y="connsiteY9660"/>
                  </a:cxn>
                  <a:cxn ang="0">
                    <a:pos x="connsiteX9661" y="connsiteY9661"/>
                  </a:cxn>
                  <a:cxn ang="0">
                    <a:pos x="connsiteX9662" y="connsiteY9662"/>
                  </a:cxn>
                  <a:cxn ang="0">
                    <a:pos x="connsiteX9663" y="connsiteY9663"/>
                  </a:cxn>
                  <a:cxn ang="0">
                    <a:pos x="connsiteX9664" y="connsiteY9664"/>
                  </a:cxn>
                  <a:cxn ang="0">
                    <a:pos x="connsiteX9665" y="connsiteY9665"/>
                  </a:cxn>
                  <a:cxn ang="0">
                    <a:pos x="connsiteX9666" y="connsiteY9666"/>
                  </a:cxn>
                  <a:cxn ang="0">
                    <a:pos x="connsiteX9667" y="connsiteY9667"/>
                  </a:cxn>
                  <a:cxn ang="0">
                    <a:pos x="connsiteX9668" y="connsiteY9668"/>
                  </a:cxn>
                  <a:cxn ang="0">
                    <a:pos x="connsiteX9669" y="connsiteY9669"/>
                  </a:cxn>
                  <a:cxn ang="0">
                    <a:pos x="connsiteX9670" y="connsiteY9670"/>
                  </a:cxn>
                  <a:cxn ang="0">
                    <a:pos x="connsiteX9671" y="connsiteY9671"/>
                  </a:cxn>
                  <a:cxn ang="0">
                    <a:pos x="connsiteX9672" y="connsiteY9672"/>
                  </a:cxn>
                  <a:cxn ang="0">
                    <a:pos x="connsiteX9673" y="connsiteY9673"/>
                  </a:cxn>
                  <a:cxn ang="0">
                    <a:pos x="connsiteX9674" y="connsiteY9674"/>
                  </a:cxn>
                  <a:cxn ang="0">
                    <a:pos x="connsiteX9675" y="connsiteY9675"/>
                  </a:cxn>
                  <a:cxn ang="0">
                    <a:pos x="connsiteX9676" y="connsiteY9676"/>
                  </a:cxn>
                  <a:cxn ang="0">
                    <a:pos x="connsiteX9677" y="connsiteY9677"/>
                  </a:cxn>
                  <a:cxn ang="0">
                    <a:pos x="connsiteX9678" y="connsiteY9678"/>
                  </a:cxn>
                  <a:cxn ang="0">
                    <a:pos x="connsiteX9679" y="connsiteY9679"/>
                  </a:cxn>
                  <a:cxn ang="0">
                    <a:pos x="connsiteX9680" y="connsiteY9680"/>
                  </a:cxn>
                  <a:cxn ang="0">
                    <a:pos x="connsiteX9681" y="connsiteY9681"/>
                  </a:cxn>
                  <a:cxn ang="0">
                    <a:pos x="connsiteX9682" y="connsiteY9682"/>
                  </a:cxn>
                  <a:cxn ang="0">
                    <a:pos x="connsiteX9683" y="connsiteY9683"/>
                  </a:cxn>
                  <a:cxn ang="0">
                    <a:pos x="connsiteX9684" y="connsiteY9684"/>
                  </a:cxn>
                  <a:cxn ang="0">
                    <a:pos x="connsiteX9685" y="connsiteY9685"/>
                  </a:cxn>
                  <a:cxn ang="0">
                    <a:pos x="connsiteX9686" y="connsiteY9686"/>
                  </a:cxn>
                  <a:cxn ang="0">
                    <a:pos x="connsiteX9687" y="connsiteY9687"/>
                  </a:cxn>
                  <a:cxn ang="0">
                    <a:pos x="connsiteX9688" y="connsiteY9688"/>
                  </a:cxn>
                  <a:cxn ang="0">
                    <a:pos x="connsiteX9689" y="connsiteY9689"/>
                  </a:cxn>
                  <a:cxn ang="0">
                    <a:pos x="connsiteX9690" y="connsiteY9690"/>
                  </a:cxn>
                  <a:cxn ang="0">
                    <a:pos x="connsiteX9691" y="connsiteY9691"/>
                  </a:cxn>
                  <a:cxn ang="0">
                    <a:pos x="connsiteX9692" y="connsiteY9692"/>
                  </a:cxn>
                  <a:cxn ang="0">
                    <a:pos x="connsiteX9693" y="connsiteY9693"/>
                  </a:cxn>
                  <a:cxn ang="0">
                    <a:pos x="connsiteX9694" y="connsiteY9694"/>
                  </a:cxn>
                  <a:cxn ang="0">
                    <a:pos x="connsiteX9695" y="connsiteY9695"/>
                  </a:cxn>
                  <a:cxn ang="0">
                    <a:pos x="connsiteX9696" y="connsiteY9696"/>
                  </a:cxn>
                  <a:cxn ang="0">
                    <a:pos x="connsiteX9697" y="connsiteY9697"/>
                  </a:cxn>
                  <a:cxn ang="0">
                    <a:pos x="connsiteX9698" y="connsiteY9698"/>
                  </a:cxn>
                  <a:cxn ang="0">
                    <a:pos x="connsiteX9699" y="connsiteY9699"/>
                  </a:cxn>
                  <a:cxn ang="0">
                    <a:pos x="connsiteX9700" y="connsiteY9700"/>
                  </a:cxn>
                  <a:cxn ang="0">
                    <a:pos x="connsiteX9701" y="connsiteY9701"/>
                  </a:cxn>
                  <a:cxn ang="0">
                    <a:pos x="connsiteX9702" y="connsiteY9702"/>
                  </a:cxn>
                  <a:cxn ang="0">
                    <a:pos x="connsiteX9703" y="connsiteY9703"/>
                  </a:cxn>
                  <a:cxn ang="0">
                    <a:pos x="connsiteX9704" y="connsiteY9704"/>
                  </a:cxn>
                  <a:cxn ang="0">
                    <a:pos x="connsiteX9705" y="connsiteY9705"/>
                  </a:cxn>
                  <a:cxn ang="0">
                    <a:pos x="connsiteX9706" y="connsiteY9706"/>
                  </a:cxn>
                  <a:cxn ang="0">
                    <a:pos x="connsiteX9707" y="connsiteY9707"/>
                  </a:cxn>
                  <a:cxn ang="0">
                    <a:pos x="connsiteX9708" y="connsiteY9708"/>
                  </a:cxn>
                  <a:cxn ang="0">
                    <a:pos x="connsiteX9709" y="connsiteY9709"/>
                  </a:cxn>
                  <a:cxn ang="0">
                    <a:pos x="connsiteX9710" y="connsiteY9710"/>
                  </a:cxn>
                  <a:cxn ang="0">
                    <a:pos x="connsiteX9711" y="connsiteY9711"/>
                  </a:cxn>
                  <a:cxn ang="0">
                    <a:pos x="connsiteX9712" y="connsiteY9712"/>
                  </a:cxn>
                  <a:cxn ang="0">
                    <a:pos x="connsiteX9713" y="connsiteY9713"/>
                  </a:cxn>
                  <a:cxn ang="0">
                    <a:pos x="connsiteX9714" y="connsiteY9714"/>
                  </a:cxn>
                  <a:cxn ang="0">
                    <a:pos x="connsiteX9715" y="connsiteY9715"/>
                  </a:cxn>
                  <a:cxn ang="0">
                    <a:pos x="connsiteX9716" y="connsiteY9716"/>
                  </a:cxn>
                  <a:cxn ang="0">
                    <a:pos x="connsiteX9717" y="connsiteY9717"/>
                  </a:cxn>
                  <a:cxn ang="0">
                    <a:pos x="connsiteX9718" y="connsiteY9718"/>
                  </a:cxn>
                  <a:cxn ang="0">
                    <a:pos x="connsiteX9719" y="connsiteY9719"/>
                  </a:cxn>
                  <a:cxn ang="0">
                    <a:pos x="connsiteX9720" y="connsiteY9720"/>
                  </a:cxn>
                  <a:cxn ang="0">
                    <a:pos x="connsiteX9721" y="connsiteY9721"/>
                  </a:cxn>
                  <a:cxn ang="0">
                    <a:pos x="connsiteX9722" y="connsiteY9722"/>
                  </a:cxn>
                  <a:cxn ang="0">
                    <a:pos x="connsiteX9723" y="connsiteY9723"/>
                  </a:cxn>
                  <a:cxn ang="0">
                    <a:pos x="connsiteX9724" y="connsiteY9724"/>
                  </a:cxn>
                  <a:cxn ang="0">
                    <a:pos x="connsiteX9725" y="connsiteY9725"/>
                  </a:cxn>
                  <a:cxn ang="0">
                    <a:pos x="connsiteX9726" y="connsiteY9726"/>
                  </a:cxn>
                  <a:cxn ang="0">
                    <a:pos x="connsiteX9727" y="connsiteY9727"/>
                  </a:cxn>
                  <a:cxn ang="0">
                    <a:pos x="connsiteX9728" y="connsiteY9728"/>
                  </a:cxn>
                  <a:cxn ang="0">
                    <a:pos x="connsiteX9729" y="connsiteY9729"/>
                  </a:cxn>
                  <a:cxn ang="0">
                    <a:pos x="connsiteX9730" y="connsiteY9730"/>
                  </a:cxn>
                  <a:cxn ang="0">
                    <a:pos x="connsiteX9731" y="connsiteY9731"/>
                  </a:cxn>
                  <a:cxn ang="0">
                    <a:pos x="connsiteX9732" y="connsiteY9732"/>
                  </a:cxn>
                  <a:cxn ang="0">
                    <a:pos x="connsiteX9733" y="connsiteY9733"/>
                  </a:cxn>
                  <a:cxn ang="0">
                    <a:pos x="connsiteX9734" y="connsiteY9734"/>
                  </a:cxn>
                  <a:cxn ang="0">
                    <a:pos x="connsiteX9735" y="connsiteY9735"/>
                  </a:cxn>
                  <a:cxn ang="0">
                    <a:pos x="connsiteX9736" y="connsiteY9736"/>
                  </a:cxn>
                  <a:cxn ang="0">
                    <a:pos x="connsiteX9737" y="connsiteY9737"/>
                  </a:cxn>
                  <a:cxn ang="0">
                    <a:pos x="connsiteX9738" y="connsiteY9738"/>
                  </a:cxn>
                  <a:cxn ang="0">
                    <a:pos x="connsiteX9739" y="connsiteY9739"/>
                  </a:cxn>
                  <a:cxn ang="0">
                    <a:pos x="connsiteX9740" y="connsiteY9740"/>
                  </a:cxn>
                  <a:cxn ang="0">
                    <a:pos x="connsiteX9741" y="connsiteY9741"/>
                  </a:cxn>
                  <a:cxn ang="0">
                    <a:pos x="connsiteX9742" y="connsiteY9742"/>
                  </a:cxn>
                  <a:cxn ang="0">
                    <a:pos x="connsiteX9743" y="connsiteY9743"/>
                  </a:cxn>
                  <a:cxn ang="0">
                    <a:pos x="connsiteX9744" y="connsiteY9744"/>
                  </a:cxn>
                  <a:cxn ang="0">
                    <a:pos x="connsiteX9745" y="connsiteY9745"/>
                  </a:cxn>
                  <a:cxn ang="0">
                    <a:pos x="connsiteX9746" y="connsiteY9746"/>
                  </a:cxn>
                  <a:cxn ang="0">
                    <a:pos x="connsiteX9747" y="connsiteY9747"/>
                  </a:cxn>
                  <a:cxn ang="0">
                    <a:pos x="connsiteX9748" y="connsiteY9748"/>
                  </a:cxn>
                  <a:cxn ang="0">
                    <a:pos x="connsiteX9749" y="connsiteY9749"/>
                  </a:cxn>
                  <a:cxn ang="0">
                    <a:pos x="connsiteX9750" y="connsiteY9750"/>
                  </a:cxn>
                  <a:cxn ang="0">
                    <a:pos x="connsiteX9751" y="connsiteY9751"/>
                  </a:cxn>
                  <a:cxn ang="0">
                    <a:pos x="connsiteX9752" y="connsiteY9752"/>
                  </a:cxn>
                  <a:cxn ang="0">
                    <a:pos x="connsiteX9753" y="connsiteY9753"/>
                  </a:cxn>
                  <a:cxn ang="0">
                    <a:pos x="connsiteX9754" y="connsiteY9754"/>
                  </a:cxn>
                  <a:cxn ang="0">
                    <a:pos x="connsiteX9755" y="connsiteY9755"/>
                  </a:cxn>
                  <a:cxn ang="0">
                    <a:pos x="connsiteX9756" y="connsiteY9756"/>
                  </a:cxn>
                  <a:cxn ang="0">
                    <a:pos x="connsiteX9757" y="connsiteY9757"/>
                  </a:cxn>
                  <a:cxn ang="0">
                    <a:pos x="connsiteX9758" y="connsiteY9758"/>
                  </a:cxn>
                  <a:cxn ang="0">
                    <a:pos x="connsiteX9759" y="connsiteY9759"/>
                  </a:cxn>
                  <a:cxn ang="0">
                    <a:pos x="connsiteX9760" y="connsiteY9760"/>
                  </a:cxn>
                  <a:cxn ang="0">
                    <a:pos x="connsiteX9761" y="connsiteY9761"/>
                  </a:cxn>
                  <a:cxn ang="0">
                    <a:pos x="connsiteX9762" y="connsiteY9762"/>
                  </a:cxn>
                  <a:cxn ang="0">
                    <a:pos x="connsiteX9763" y="connsiteY9763"/>
                  </a:cxn>
                  <a:cxn ang="0">
                    <a:pos x="connsiteX9764" y="connsiteY9764"/>
                  </a:cxn>
                  <a:cxn ang="0">
                    <a:pos x="connsiteX9765" y="connsiteY9765"/>
                  </a:cxn>
                  <a:cxn ang="0">
                    <a:pos x="connsiteX9766" y="connsiteY9766"/>
                  </a:cxn>
                  <a:cxn ang="0">
                    <a:pos x="connsiteX9767" y="connsiteY9767"/>
                  </a:cxn>
                  <a:cxn ang="0">
                    <a:pos x="connsiteX9768" y="connsiteY9768"/>
                  </a:cxn>
                  <a:cxn ang="0">
                    <a:pos x="connsiteX9769" y="connsiteY9769"/>
                  </a:cxn>
                  <a:cxn ang="0">
                    <a:pos x="connsiteX9770" y="connsiteY9770"/>
                  </a:cxn>
                  <a:cxn ang="0">
                    <a:pos x="connsiteX9771" y="connsiteY9771"/>
                  </a:cxn>
                  <a:cxn ang="0">
                    <a:pos x="connsiteX9772" y="connsiteY9772"/>
                  </a:cxn>
                  <a:cxn ang="0">
                    <a:pos x="connsiteX9773" y="connsiteY9773"/>
                  </a:cxn>
                  <a:cxn ang="0">
                    <a:pos x="connsiteX9774" y="connsiteY9774"/>
                  </a:cxn>
                  <a:cxn ang="0">
                    <a:pos x="connsiteX9775" y="connsiteY9775"/>
                  </a:cxn>
                  <a:cxn ang="0">
                    <a:pos x="connsiteX9776" y="connsiteY9776"/>
                  </a:cxn>
                  <a:cxn ang="0">
                    <a:pos x="connsiteX9777" y="connsiteY9777"/>
                  </a:cxn>
                  <a:cxn ang="0">
                    <a:pos x="connsiteX9778" y="connsiteY9778"/>
                  </a:cxn>
                  <a:cxn ang="0">
                    <a:pos x="connsiteX9779" y="connsiteY9779"/>
                  </a:cxn>
                  <a:cxn ang="0">
                    <a:pos x="connsiteX9780" y="connsiteY9780"/>
                  </a:cxn>
                  <a:cxn ang="0">
                    <a:pos x="connsiteX9781" y="connsiteY9781"/>
                  </a:cxn>
                  <a:cxn ang="0">
                    <a:pos x="connsiteX9782" y="connsiteY9782"/>
                  </a:cxn>
                  <a:cxn ang="0">
                    <a:pos x="connsiteX9783" y="connsiteY9783"/>
                  </a:cxn>
                  <a:cxn ang="0">
                    <a:pos x="connsiteX9784" y="connsiteY9784"/>
                  </a:cxn>
                  <a:cxn ang="0">
                    <a:pos x="connsiteX9785" y="connsiteY9785"/>
                  </a:cxn>
                  <a:cxn ang="0">
                    <a:pos x="connsiteX9786" y="connsiteY9786"/>
                  </a:cxn>
                  <a:cxn ang="0">
                    <a:pos x="connsiteX9787" y="connsiteY9787"/>
                  </a:cxn>
                  <a:cxn ang="0">
                    <a:pos x="connsiteX9788" y="connsiteY9788"/>
                  </a:cxn>
                  <a:cxn ang="0">
                    <a:pos x="connsiteX9789" y="connsiteY9789"/>
                  </a:cxn>
                  <a:cxn ang="0">
                    <a:pos x="connsiteX9790" y="connsiteY9790"/>
                  </a:cxn>
                  <a:cxn ang="0">
                    <a:pos x="connsiteX9791" y="connsiteY9791"/>
                  </a:cxn>
                  <a:cxn ang="0">
                    <a:pos x="connsiteX9792" y="connsiteY9792"/>
                  </a:cxn>
                  <a:cxn ang="0">
                    <a:pos x="connsiteX9793" y="connsiteY9793"/>
                  </a:cxn>
                  <a:cxn ang="0">
                    <a:pos x="connsiteX9794" y="connsiteY9794"/>
                  </a:cxn>
                  <a:cxn ang="0">
                    <a:pos x="connsiteX9795" y="connsiteY9795"/>
                  </a:cxn>
                  <a:cxn ang="0">
                    <a:pos x="connsiteX9796" y="connsiteY9796"/>
                  </a:cxn>
                  <a:cxn ang="0">
                    <a:pos x="connsiteX9797" y="connsiteY9797"/>
                  </a:cxn>
                  <a:cxn ang="0">
                    <a:pos x="connsiteX9798" y="connsiteY9798"/>
                  </a:cxn>
                  <a:cxn ang="0">
                    <a:pos x="connsiteX9799" y="connsiteY9799"/>
                  </a:cxn>
                  <a:cxn ang="0">
                    <a:pos x="connsiteX9800" y="connsiteY9800"/>
                  </a:cxn>
                  <a:cxn ang="0">
                    <a:pos x="connsiteX9801" y="connsiteY9801"/>
                  </a:cxn>
                  <a:cxn ang="0">
                    <a:pos x="connsiteX9802" y="connsiteY9802"/>
                  </a:cxn>
                  <a:cxn ang="0">
                    <a:pos x="connsiteX9803" y="connsiteY9803"/>
                  </a:cxn>
                  <a:cxn ang="0">
                    <a:pos x="connsiteX9804" y="connsiteY9804"/>
                  </a:cxn>
                  <a:cxn ang="0">
                    <a:pos x="connsiteX9805" y="connsiteY9805"/>
                  </a:cxn>
                  <a:cxn ang="0">
                    <a:pos x="connsiteX9806" y="connsiteY9806"/>
                  </a:cxn>
                  <a:cxn ang="0">
                    <a:pos x="connsiteX9807" y="connsiteY9807"/>
                  </a:cxn>
                  <a:cxn ang="0">
                    <a:pos x="connsiteX9808" y="connsiteY9808"/>
                  </a:cxn>
                  <a:cxn ang="0">
                    <a:pos x="connsiteX9809" y="connsiteY9809"/>
                  </a:cxn>
                  <a:cxn ang="0">
                    <a:pos x="connsiteX9810" y="connsiteY9810"/>
                  </a:cxn>
                  <a:cxn ang="0">
                    <a:pos x="connsiteX9811" y="connsiteY9811"/>
                  </a:cxn>
                  <a:cxn ang="0">
                    <a:pos x="connsiteX9812" y="connsiteY9812"/>
                  </a:cxn>
                  <a:cxn ang="0">
                    <a:pos x="connsiteX9813" y="connsiteY9813"/>
                  </a:cxn>
                  <a:cxn ang="0">
                    <a:pos x="connsiteX9814" y="connsiteY9814"/>
                  </a:cxn>
                  <a:cxn ang="0">
                    <a:pos x="connsiteX9815" y="connsiteY9815"/>
                  </a:cxn>
                  <a:cxn ang="0">
                    <a:pos x="connsiteX9816" y="connsiteY9816"/>
                  </a:cxn>
                  <a:cxn ang="0">
                    <a:pos x="connsiteX9817" y="connsiteY9817"/>
                  </a:cxn>
                  <a:cxn ang="0">
                    <a:pos x="connsiteX9818" y="connsiteY9818"/>
                  </a:cxn>
                  <a:cxn ang="0">
                    <a:pos x="connsiteX9819" y="connsiteY9819"/>
                  </a:cxn>
                  <a:cxn ang="0">
                    <a:pos x="connsiteX9820" y="connsiteY9820"/>
                  </a:cxn>
                  <a:cxn ang="0">
                    <a:pos x="connsiteX9821" y="connsiteY9821"/>
                  </a:cxn>
                  <a:cxn ang="0">
                    <a:pos x="connsiteX9822" y="connsiteY9822"/>
                  </a:cxn>
                  <a:cxn ang="0">
                    <a:pos x="connsiteX9823" y="connsiteY9823"/>
                  </a:cxn>
                  <a:cxn ang="0">
                    <a:pos x="connsiteX9824" y="connsiteY9824"/>
                  </a:cxn>
                  <a:cxn ang="0">
                    <a:pos x="connsiteX9825" y="connsiteY9825"/>
                  </a:cxn>
                  <a:cxn ang="0">
                    <a:pos x="connsiteX9826" y="connsiteY9826"/>
                  </a:cxn>
                  <a:cxn ang="0">
                    <a:pos x="connsiteX9827" y="connsiteY9827"/>
                  </a:cxn>
                  <a:cxn ang="0">
                    <a:pos x="connsiteX9828" y="connsiteY9828"/>
                  </a:cxn>
                  <a:cxn ang="0">
                    <a:pos x="connsiteX9829" y="connsiteY9829"/>
                  </a:cxn>
                  <a:cxn ang="0">
                    <a:pos x="connsiteX9830" y="connsiteY9830"/>
                  </a:cxn>
                  <a:cxn ang="0">
                    <a:pos x="connsiteX9831" y="connsiteY9831"/>
                  </a:cxn>
                  <a:cxn ang="0">
                    <a:pos x="connsiteX9832" y="connsiteY9832"/>
                  </a:cxn>
                  <a:cxn ang="0">
                    <a:pos x="connsiteX9833" y="connsiteY9833"/>
                  </a:cxn>
                  <a:cxn ang="0">
                    <a:pos x="connsiteX9834" y="connsiteY9834"/>
                  </a:cxn>
                  <a:cxn ang="0">
                    <a:pos x="connsiteX9835" y="connsiteY9835"/>
                  </a:cxn>
                  <a:cxn ang="0">
                    <a:pos x="connsiteX9836" y="connsiteY9836"/>
                  </a:cxn>
                  <a:cxn ang="0">
                    <a:pos x="connsiteX9837" y="connsiteY9837"/>
                  </a:cxn>
                  <a:cxn ang="0">
                    <a:pos x="connsiteX9838" y="connsiteY9838"/>
                  </a:cxn>
                  <a:cxn ang="0">
                    <a:pos x="connsiteX9839" y="connsiteY9839"/>
                  </a:cxn>
                  <a:cxn ang="0">
                    <a:pos x="connsiteX9840" y="connsiteY9840"/>
                  </a:cxn>
                  <a:cxn ang="0">
                    <a:pos x="connsiteX9841" y="connsiteY9841"/>
                  </a:cxn>
                  <a:cxn ang="0">
                    <a:pos x="connsiteX9842" y="connsiteY9842"/>
                  </a:cxn>
                  <a:cxn ang="0">
                    <a:pos x="connsiteX9843" y="connsiteY9843"/>
                  </a:cxn>
                  <a:cxn ang="0">
                    <a:pos x="connsiteX9844" y="connsiteY9844"/>
                  </a:cxn>
                  <a:cxn ang="0">
                    <a:pos x="connsiteX9845" y="connsiteY9845"/>
                  </a:cxn>
                  <a:cxn ang="0">
                    <a:pos x="connsiteX9846" y="connsiteY9846"/>
                  </a:cxn>
                  <a:cxn ang="0">
                    <a:pos x="connsiteX9847" y="connsiteY9847"/>
                  </a:cxn>
                  <a:cxn ang="0">
                    <a:pos x="connsiteX9848" y="connsiteY9848"/>
                  </a:cxn>
                  <a:cxn ang="0">
                    <a:pos x="connsiteX9849" y="connsiteY9849"/>
                  </a:cxn>
                  <a:cxn ang="0">
                    <a:pos x="connsiteX9850" y="connsiteY9850"/>
                  </a:cxn>
                  <a:cxn ang="0">
                    <a:pos x="connsiteX9851" y="connsiteY9851"/>
                  </a:cxn>
                  <a:cxn ang="0">
                    <a:pos x="connsiteX9852" y="connsiteY9852"/>
                  </a:cxn>
                  <a:cxn ang="0">
                    <a:pos x="connsiteX9853" y="connsiteY9853"/>
                  </a:cxn>
                  <a:cxn ang="0">
                    <a:pos x="connsiteX9854" y="connsiteY9854"/>
                  </a:cxn>
                  <a:cxn ang="0">
                    <a:pos x="connsiteX9855" y="connsiteY9855"/>
                  </a:cxn>
                  <a:cxn ang="0">
                    <a:pos x="connsiteX9856" y="connsiteY9856"/>
                  </a:cxn>
                  <a:cxn ang="0">
                    <a:pos x="connsiteX9857" y="connsiteY9857"/>
                  </a:cxn>
                  <a:cxn ang="0">
                    <a:pos x="connsiteX9858" y="connsiteY9858"/>
                  </a:cxn>
                  <a:cxn ang="0">
                    <a:pos x="connsiteX9859" y="connsiteY9859"/>
                  </a:cxn>
                  <a:cxn ang="0">
                    <a:pos x="connsiteX9860" y="connsiteY9860"/>
                  </a:cxn>
                  <a:cxn ang="0">
                    <a:pos x="connsiteX9861" y="connsiteY9861"/>
                  </a:cxn>
                  <a:cxn ang="0">
                    <a:pos x="connsiteX9862" y="connsiteY9862"/>
                  </a:cxn>
                  <a:cxn ang="0">
                    <a:pos x="connsiteX9863" y="connsiteY9863"/>
                  </a:cxn>
                  <a:cxn ang="0">
                    <a:pos x="connsiteX9864" y="connsiteY9864"/>
                  </a:cxn>
                  <a:cxn ang="0">
                    <a:pos x="connsiteX9865" y="connsiteY9865"/>
                  </a:cxn>
                  <a:cxn ang="0">
                    <a:pos x="connsiteX9866" y="connsiteY9866"/>
                  </a:cxn>
                  <a:cxn ang="0">
                    <a:pos x="connsiteX9867" y="connsiteY9867"/>
                  </a:cxn>
                  <a:cxn ang="0">
                    <a:pos x="connsiteX9868" y="connsiteY9868"/>
                  </a:cxn>
                  <a:cxn ang="0">
                    <a:pos x="connsiteX9869" y="connsiteY9869"/>
                  </a:cxn>
                  <a:cxn ang="0">
                    <a:pos x="connsiteX9870" y="connsiteY9870"/>
                  </a:cxn>
                  <a:cxn ang="0">
                    <a:pos x="connsiteX9871" y="connsiteY9871"/>
                  </a:cxn>
                  <a:cxn ang="0">
                    <a:pos x="connsiteX9872" y="connsiteY9872"/>
                  </a:cxn>
                  <a:cxn ang="0">
                    <a:pos x="connsiteX9873" y="connsiteY9873"/>
                  </a:cxn>
                  <a:cxn ang="0">
                    <a:pos x="connsiteX9874" y="connsiteY9874"/>
                  </a:cxn>
                  <a:cxn ang="0">
                    <a:pos x="connsiteX9875" y="connsiteY9875"/>
                  </a:cxn>
                  <a:cxn ang="0">
                    <a:pos x="connsiteX9876" y="connsiteY9876"/>
                  </a:cxn>
                  <a:cxn ang="0">
                    <a:pos x="connsiteX9877" y="connsiteY9877"/>
                  </a:cxn>
                  <a:cxn ang="0">
                    <a:pos x="connsiteX9878" y="connsiteY9878"/>
                  </a:cxn>
                  <a:cxn ang="0">
                    <a:pos x="connsiteX9879" y="connsiteY9879"/>
                  </a:cxn>
                  <a:cxn ang="0">
                    <a:pos x="connsiteX9880" y="connsiteY9880"/>
                  </a:cxn>
                  <a:cxn ang="0">
                    <a:pos x="connsiteX9881" y="connsiteY9881"/>
                  </a:cxn>
                  <a:cxn ang="0">
                    <a:pos x="connsiteX9882" y="connsiteY9882"/>
                  </a:cxn>
                  <a:cxn ang="0">
                    <a:pos x="connsiteX9883" y="connsiteY9883"/>
                  </a:cxn>
                  <a:cxn ang="0">
                    <a:pos x="connsiteX9884" y="connsiteY9884"/>
                  </a:cxn>
                  <a:cxn ang="0">
                    <a:pos x="connsiteX9885" y="connsiteY9885"/>
                  </a:cxn>
                  <a:cxn ang="0">
                    <a:pos x="connsiteX9886" y="connsiteY9886"/>
                  </a:cxn>
                  <a:cxn ang="0">
                    <a:pos x="connsiteX9887" y="connsiteY9887"/>
                  </a:cxn>
                  <a:cxn ang="0">
                    <a:pos x="connsiteX9888" y="connsiteY9888"/>
                  </a:cxn>
                  <a:cxn ang="0">
                    <a:pos x="connsiteX9889" y="connsiteY9889"/>
                  </a:cxn>
                  <a:cxn ang="0">
                    <a:pos x="connsiteX9890" y="connsiteY9890"/>
                  </a:cxn>
                  <a:cxn ang="0">
                    <a:pos x="connsiteX9891" y="connsiteY9891"/>
                  </a:cxn>
                  <a:cxn ang="0">
                    <a:pos x="connsiteX9892" y="connsiteY9892"/>
                  </a:cxn>
                  <a:cxn ang="0">
                    <a:pos x="connsiteX9893" y="connsiteY9893"/>
                  </a:cxn>
                  <a:cxn ang="0">
                    <a:pos x="connsiteX9894" y="connsiteY9894"/>
                  </a:cxn>
                  <a:cxn ang="0">
                    <a:pos x="connsiteX9895" y="connsiteY9895"/>
                  </a:cxn>
                  <a:cxn ang="0">
                    <a:pos x="connsiteX9896" y="connsiteY9896"/>
                  </a:cxn>
                  <a:cxn ang="0">
                    <a:pos x="connsiteX9897" y="connsiteY9897"/>
                  </a:cxn>
                  <a:cxn ang="0">
                    <a:pos x="connsiteX9898" y="connsiteY9898"/>
                  </a:cxn>
                  <a:cxn ang="0">
                    <a:pos x="connsiteX9899" y="connsiteY9899"/>
                  </a:cxn>
                  <a:cxn ang="0">
                    <a:pos x="connsiteX9900" y="connsiteY9900"/>
                  </a:cxn>
                  <a:cxn ang="0">
                    <a:pos x="connsiteX9901" y="connsiteY9901"/>
                  </a:cxn>
                  <a:cxn ang="0">
                    <a:pos x="connsiteX9902" y="connsiteY9902"/>
                  </a:cxn>
                  <a:cxn ang="0">
                    <a:pos x="connsiteX9903" y="connsiteY9903"/>
                  </a:cxn>
                  <a:cxn ang="0">
                    <a:pos x="connsiteX9904" y="connsiteY9904"/>
                  </a:cxn>
                  <a:cxn ang="0">
                    <a:pos x="connsiteX9905" y="connsiteY9905"/>
                  </a:cxn>
                  <a:cxn ang="0">
                    <a:pos x="connsiteX9906" y="connsiteY9906"/>
                  </a:cxn>
                  <a:cxn ang="0">
                    <a:pos x="connsiteX9907" y="connsiteY9907"/>
                  </a:cxn>
                  <a:cxn ang="0">
                    <a:pos x="connsiteX9908" y="connsiteY9908"/>
                  </a:cxn>
                  <a:cxn ang="0">
                    <a:pos x="connsiteX9909" y="connsiteY9909"/>
                  </a:cxn>
                  <a:cxn ang="0">
                    <a:pos x="connsiteX9910" y="connsiteY9910"/>
                  </a:cxn>
                  <a:cxn ang="0">
                    <a:pos x="connsiteX9911" y="connsiteY9911"/>
                  </a:cxn>
                  <a:cxn ang="0">
                    <a:pos x="connsiteX9912" y="connsiteY9912"/>
                  </a:cxn>
                  <a:cxn ang="0">
                    <a:pos x="connsiteX9913" y="connsiteY9913"/>
                  </a:cxn>
                  <a:cxn ang="0">
                    <a:pos x="connsiteX9914" y="connsiteY9914"/>
                  </a:cxn>
                  <a:cxn ang="0">
                    <a:pos x="connsiteX9915" y="connsiteY9915"/>
                  </a:cxn>
                  <a:cxn ang="0">
                    <a:pos x="connsiteX9916" y="connsiteY9916"/>
                  </a:cxn>
                  <a:cxn ang="0">
                    <a:pos x="connsiteX9917" y="connsiteY9917"/>
                  </a:cxn>
                  <a:cxn ang="0">
                    <a:pos x="connsiteX9918" y="connsiteY9918"/>
                  </a:cxn>
                  <a:cxn ang="0">
                    <a:pos x="connsiteX9919" y="connsiteY9919"/>
                  </a:cxn>
                  <a:cxn ang="0">
                    <a:pos x="connsiteX9920" y="connsiteY9920"/>
                  </a:cxn>
                  <a:cxn ang="0">
                    <a:pos x="connsiteX9921" y="connsiteY9921"/>
                  </a:cxn>
                  <a:cxn ang="0">
                    <a:pos x="connsiteX9922" y="connsiteY9922"/>
                  </a:cxn>
                  <a:cxn ang="0">
                    <a:pos x="connsiteX9923" y="connsiteY9923"/>
                  </a:cxn>
                  <a:cxn ang="0">
                    <a:pos x="connsiteX9924" y="connsiteY9924"/>
                  </a:cxn>
                  <a:cxn ang="0">
                    <a:pos x="connsiteX9925" y="connsiteY9925"/>
                  </a:cxn>
                  <a:cxn ang="0">
                    <a:pos x="connsiteX9926" y="connsiteY9926"/>
                  </a:cxn>
                  <a:cxn ang="0">
                    <a:pos x="connsiteX9927" y="connsiteY9927"/>
                  </a:cxn>
                  <a:cxn ang="0">
                    <a:pos x="connsiteX9928" y="connsiteY9928"/>
                  </a:cxn>
                  <a:cxn ang="0">
                    <a:pos x="connsiteX9929" y="connsiteY9929"/>
                  </a:cxn>
                  <a:cxn ang="0">
                    <a:pos x="connsiteX9930" y="connsiteY9930"/>
                  </a:cxn>
                  <a:cxn ang="0">
                    <a:pos x="connsiteX9931" y="connsiteY9931"/>
                  </a:cxn>
                  <a:cxn ang="0">
                    <a:pos x="connsiteX9932" y="connsiteY9932"/>
                  </a:cxn>
                  <a:cxn ang="0">
                    <a:pos x="connsiteX9933" y="connsiteY9933"/>
                  </a:cxn>
                  <a:cxn ang="0">
                    <a:pos x="connsiteX9934" y="connsiteY9934"/>
                  </a:cxn>
                  <a:cxn ang="0">
                    <a:pos x="connsiteX9935" y="connsiteY9935"/>
                  </a:cxn>
                  <a:cxn ang="0">
                    <a:pos x="connsiteX9936" y="connsiteY9936"/>
                  </a:cxn>
                  <a:cxn ang="0">
                    <a:pos x="connsiteX9937" y="connsiteY9937"/>
                  </a:cxn>
                  <a:cxn ang="0">
                    <a:pos x="connsiteX9938" y="connsiteY9938"/>
                  </a:cxn>
                  <a:cxn ang="0">
                    <a:pos x="connsiteX9939" y="connsiteY9939"/>
                  </a:cxn>
                  <a:cxn ang="0">
                    <a:pos x="connsiteX9940" y="connsiteY9940"/>
                  </a:cxn>
                  <a:cxn ang="0">
                    <a:pos x="connsiteX9941" y="connsiteY9941"/>
                  </a:cxn>
                  <a:cxn ang="0">
                    <a:pos x="connsiteX9942" y="connsiteY9942"/>
                  </a:cxn>
                  <a:cxn ang="0">
                    <a:pos x="connsiteX9943" y="connsiteY9943"/>
                  </a:cxn>
                  <a:cxn ang="0">
                    <a:pos x="connsiteX9944" y="connsiteY9944"/>
                  </a:cxn>
                  <a:cxn ang="0">
                    <a:pos x="connsiteX9945" y="connsiteY9945"/>
                  </a:cxn>
                  <a:cxn ang="0">
                    <a:pos x="connsiteX9946" y="connsiteY9946"/>
                  </a:cxn>
                  <a:cxn ang="0">
                    <a:pos x="connsiteX9947" y="connsiteY9947"/>
                  </a:cxn>
                  <a:cxn ang="0">
                    <a:pos x="connsiteX9948" y="connsiteY9948"/>
                  </a:cxn>
                  <a:cxn ang="0">
                    <a:pos x="connsiteX9949" y="connsiteY9949"/>
                  </a:cxn>
                  <a:cxn ang="0">
                    <a:pos x="connsiteX9950" y="connsiteY9950"/>
                  </a:cxn>
                  <a:cxn ang="0">
                    <a:pos x="connsiteX9951" y="connsiteY9951"/>
                  </a:cxn>
                  <a:cxn ang="0">
                    <a:pos x="connsiteX9952" y="connsiteY9952"/>
                  </a:cxn>
                  <a:cxn ang="0">
                    <a:pos x="connsiteX9953" y="connsiteY9953"/>
                  </a:cxn>
                  <a:cxn ang="0">
                    <a:pos x="connsiteX9954" y="connsiteY9954"/>
                  </a:cxn>
                  <a:cxn ang="0">
                    <a:pos x="connsiteX9955" y="connsiteY9955"/>
                  </a:cxn>
                  <a:cxn ang="0">
                    <a:pos x="connsiteX9956" y="connsiteY9956"/>
                  </a:cxn>
                  <a:cxn ang="0">
                    <a:pos x="connsiteX9957" y="connsiteY9957"/>
                  </a:cxn>
                  <a:cxn ang="0">
                    <a:pos x="connsiteX9958" y="connsiteY9958"/>
                  </a:cxn>
                  <a:cxn ang="0">
                    <a:pos x="connsiteX9959" y="connsiteY9959"/>
                  </a:cxn>
                  <a:cxn ang="0">
                    <a:pos x="connsiteX9960" y="connsiteY9960"/>
                  </a:cxn>
                  <a:cxn ang="0">
                    <a:pos x="connsiteX9961" y="connsiteY9961"/>
                  </a:cxn>
                  <a:cxn ang="0">
                    <a:pos x="connsiteX9962" y="connsiteY9962"/>
                  </a:cxn>
                  <a:cxn ang="0">
                    <a:pos x="connsiteX9963" y="connsiteY9963"/>
                  </a:cxn>
                  <a:cxn ang="0">
                    <a:pos x="connsiteX9964" y="connsiteY9964"/>
                  </a:cxn>
                  <a:cxn ang="0">
                    <a:pos x="connsiteX9965" y="connsiteY9965"/>
                  </a:cxn>
                  <a:cxn ang="0">
                    <a:pos x="connsiteX9966" y="connsiteY9966"/>
                  </a:cxn>
                  <a:cxn ang="0">
                    <a:pos x="connsiteX9967" y="connsiteY9967"/>
                  </a:cxn>
                  <a:cxn ang="0">
                    <a:pos x="connsiteX9968" y="connsiteY9968"/>
                  </a:cxn>
                  <a:cxn ang="0">
                    <a:pos x="connsiteX9969" y="connsiteY9969"/>
                  </a:cxn>
                  <a:cxn ang="0">
                    <a:pos x="connsiteX9970" y="connsiteY9970"/>
                  </a:cxn>
                  <a:cxn ang="0">
                    <a:pos x="connsiteX9971" y="connsiteY9971"/>
                  </a:cxn>
                  <a:cxn ang="0">
                    <a:pos x="connsiteX9972" y="connsiteY9972"/>
                  </a:cxn>
                  <a:cxn ang="0">
                    <a:pos x="connsiteX9973" y="connsiteY9973"/>
                  </a:cxn>
                  <a:cxn ang="0">
                    <a:pos x="connsiteX9974" y="connsiteY9974"/>
                  </a:cxn>
                  <a:cxn ang="0">
                    <a:pos x="connsiteX9975" y="connsiteY9975"/>
                  </a:cxn>
                  <a:cxn ang="0">
                    <a:pos x="connsiteX9976" y="connsiteY9976"/>
                  </a:cxn>
                  <a:cxn ang="0">
                    <a:pos x="connsiteX9977" y="connsiteY9977"/>
                  </a:cxn>
                  <a:cxn ang="0">
                    <a:pos x="connsiteX9978" y="connsiteY9978"/>
                  </a:cxn>
                  <a:cxn ang="0">
                    <a:pos x="connsiteX9979" y="connsiteY9979"/>
                  </a:cxn>
                  <a:cxn ang="0">
                    <a:pos x="connsiteX9980" y="connsiteY9980"/>
                  </a:cxn>
                  <a:cxn ang="0">
                    <a:pos x="connsiteX9981" y="connsiteY9981"/>
                  </a:cxn>
                  <a:cxn ang="0">
                    <a:pos x="connsiteX9982" y="connsiteY9982"/>
                  </a:cxn>
                  <a:cxn ang="0">
                    <a:pos x="connsiteX9983" y="connsiteY9983"/>
                  </a:cxn>
                  <a:cxn ang="0">
                    <a:pos x="connsiteX9984" y="connsiteY9984"/>
                  </a:cxn>
                  <a:cxn ang="0">
                    <a:pos x="connsiteX9985" y="connsiteY9985"/>
                  </a:cxn>
                  <a:cxn ang="0">
                    <a:pos x="connsiteX9986" y="connsiteY9986"/>
                  </a:cxn>
                  <a:cxn ang="0">
                    <a:pos x="connsiteX9987" y="connsiteY9987"/>
                  </a:cxn>
                  <a:cxn ang="0">
                    <a:pos x="connsiteX9988" y="connsiteY9988"/>
                  </a:cxn>
                  <a:cxn ang="0">
                    <a:pos x="connsiteX9989" y="connsiteY9989"/>
                  </a:cxn>
                  <a:cxn ang="0">
                    <a:pos x="connsiteX9990" y="connsiteY9990"/>
                  </a:cxn>
                  <a:cxn ang="0">
                    <a:pos x="connsiteX9991" y="connsiteY9991"/>
                  </a:cxn>
                  <a:cxn ang="0">
                    <a:pos x="connsiteX9992" y="connsiteY9992"/>
                  </a:cxn>
                  <a:cxn ang="0">
                    <a:pos x="connsiteX9993" y="connsiteY9993"/>
                  </a:cxn>
                  <a:cxn ang="0">
                    <a:pos x="connsiteX9994" y="connsiteY9994"/>
                  </a:cxn>
                  <a:cxn ang="0">
                    <a:pos x="connsiteX9995" y="connsiteY9995"/>
                  </a:cxn>
                  <a:cxn ang="0">
                    <a:pos x="connsiteX9996" y="connsiteY9996"/>
                  </a:cxn>
                  <a:cxn ang="0">
                    <a:pos x="connsiteX9997" y="connsiteY9997"/>
                  </a:cxn>
                  <a:cxn ang="0">
                    <a:pos x="connsiteX9998" y="connsiteY9998"/>
                  </a:cxn>
                  <a:cxn ang="0">
                    <a:pos x="connsiteX9999" y="connsiteY9999"/>
                  </a:cxn>
                  <a:cxn ang="0">
                    <a:pos x="connsiteX10000" y="connsiteY10000"/>
                  </a:cxn>
                  <a:cxn ang="0">
                    <a:pos x="connsiteX10001" y="connsiteY10001"/>
                  </a:cxn>
                  <a:cxn ang="0">
                    <a:pos x="connsiteX10002" y="connsiteY10002"/>
                  </a:cxn>
                  <a:cxn ang="0">
                    <a:pos x="connsiteX10003" y="connsiteY10003"/>
                  </a:cxn>
                  <a:cxn ang="0">
                    <a:pos x="connsiteX10004" y="connsiteY10004"/>
                  </a:cxn>
                  <a:cxn ang="0">
                    <a:pos x="connsiteX10005" y="connsiteY10005"/>
                  </a:cxn>
                  <a:cxn ang="0">
                    <a:pos x="connsiteX10006" y="connsiteY10006"/>
                  </a:cxn>
                  <a:cxn ang="0">
                    <a:pos x="connsiteX10007" y="connsiteY10007"/>
                  </a:cxn>
                  <a:cxn ang="0">
                    <a:pos x="connsiteX10008" y="connsiteY10008"/>
                  </a:cxn>
                  <a:cxn ang="0">
                    <a:pos x="connsiteX10009" y="connsiteY10009"/>
                  </a:cxn>
                  <a:cxn ang="0">
                    <a:pos x="connsiteX10010" y="connsiteY10010"/>
                  </a:cxn>
                  <a:cxn ang="0">
                    <a:pos x="connsiteX10011" y="connsiteY10011"/>
                  </a:cxn>
                  <a:cxn ang="0">
                    <a:pos x="connsiteX10012" y="connsiteY10012"/>
                  </a:cxn>
                  <a:cxn ang="0">
                    <a:pos x="connsiteX10013" y="connsiteY10013"/>
                  </a:cxn>
                  <a:cxn ang="0">
                    <a:pos x="connsiteX10014" y="connsiteY10014"/>
                  </a:cxn>
                  <a:cxn ang="0">
                    <a:pos x="connsiteX10015" y="connsiteY10015"/>
                  </a:cxn>
                  <a:cxn ang="0">
                    <a:pos x="connsiteX10016" y="connsiteY10016"/>
                  </a:cxn>
                  <a:cxn ang="0">
                    <a:pos x="connsiteX10017" y="connsiteY10017"/>
                  </a:cxn>
                  <a:cxn ang="0">
                    <a:pos x="connsiteX10018" y="connsiteY10018"/>
                  </a:cxn>
                  <a:cxn ang="0">
                    <a:pos x="connsiteX10019" y="connsiteY10019"/>
                  </a:cxn>
                  <a:cxn ang="0">
                    <a:pos x="connsiteX10020" y="connsiteY10020"/>
                  </a:cxn>
                  <a:cxn ang="0">
                    <a:pos x="connsiteX10021" y="connsiteY10021"/>
                  </a:cxn>
                  <a:cxn ang="0">
                    <a:pos x="connsiteX10022" y="connsiteY10022"/>
                  </a:cxn>
                  <a:cxn ang="0">
                    <a:pos x="connsiteX10023" y="connsiteY10023"/>
                  </a:cxn>
                  <a:cxn ang="0">
                    <a:pos x="connsiteX10024" y="connsiteY10024"/>
                  </a:cxn>
                  <a:cxn ang="0">
                    <a:pos x="connsiteX10025" y="connsiteY10025"/>
                  </a:cxn>
                  <a:cxn ang="0">
                    <a:pos x="connsiteX10026" y="connsiteY10026"/>
                  </a:cxn>
                  <a:cxn ang="0">
                    <a:pos x="connsiteX10027" y="connsiteY10027"/>
                  </a:cxn>
                  <a:cxn ang="0">
                    <a:pos x="connsiteX10028" y="connsiteY10028"/>
                  </a:cxn>
                  <a:cxn ang="0">
                    <a:pos x="connsiteX10029" y="connsiteY10029"/>
                  </a:cxn>
                  <a:cxn ang="0">
                    <a:pos x="connsiteX10030" y="connsiteY10030"/>
                  </a:cxn>
                  <a:cxn ang="0">
                    <a:pos x="connsiteX10031" y="connsiteY10031"/>
                  </a:cxn>
                  <a:cxn ang="0">
                    <a:pos x="connsiteX10032" y="connsiteY10032"/>
                  </a:cxn>
                  <a:cxn ang="0">
                    <a:pos x="connsiteX10033" y="connsiteY10033"/>
                  </a:cxn>
                  <a:cxn ang="0">
                    <a:pos x="connsiteX10034" y="connsiteY10034"/>
                  </a:cxn>
                  <a:cxn ang="0">
                    <a:pos x="connsiteX10035" y="connsiteY10035"/>
                  </a:cxn>
                  <a:cxn ang="0">
                    <a:pos x="connsiteX10036" y="connsiteY10036"/>
                  </a:cxn>
                  <a:cxn ang="0">
                    <a:pos x="connsiteX10037" y="connsiteY10037"/>
                  </a:cxn>
                  <a:cxn ang="0">
                    <a:pos x="connsiteX10038" y="connsiteY10038"/>
                  </a:cxn>
                  <a:cxn ang="0">
                    <a:pos x="connsiteX10039" y="connsiteY10039"/>
                  </a:cxn>
                  <a:cxn ang="0">
                    <a:pos x="connsiteX10040" y="connsiteY10040"/>
                  </a:cxn>
                  <a:cxn ang="0">
                    <a:pos x="connsiteX10041" y="connsiteY10041"/>
                  </a:cxn>
                  <a:cxn ang="0">
                    <a:pos x="connsiteX10042" y="connsiteY10042"/>
                  </a:cxn>
                  <a:cxn ang="0">
                    <a:pos x="connsiteX10043" y="connsiteY10043"/>
                  </a:cxn>
                  <a:cxn ang="0">
                    <a:pos x="connsiteX10044" y="connsiteY10044"/>
                  </a:cxn>
                  <a:cxn ang="0">
                    <a:pos x="connsiteX10045" y="connsiteY10045"/>
                  </a:cxn>
                  <a:cxn ang="0">
                    <a:pos x="connsiteX10046" y="connsiteY10046"/>
                  </a:cxn>
                  <a:cxn ang="0">
                    <a:pos x="connsiteX10047" y="connsiteY10047"/>
                  </a:cxn>
                  <a:cxn ang="0">
                    <a:pos x="connsiteX10048" y="connsiteY10048"/>
                  </a:cxn>
                  <a:cxn ang="0">
                    <a:pos x="connsiteX10049" y="connsiteY10049"/>
                  </a:cxn>
                  <a:cxn ang="0">
                    <a:pos x="connsiteX10050" y="connsiteY10050"/>
                  </a:cxn>
                  <a:cxn ang="0">
                    <a:pos x="connsiteX10051" y="connsiteY10051"/>
                  </a:cxn>
                  <a:cxn ang="0">
                    <a:pos x="connsiteX10052" y="connsiteY10052"/>
                  </a:cxn>
                  <a:cxn ang="0">
                    <a:pos x="connsiteX10053" y="connsiteY10053"/>
                  </a:cxn>
                  <a:cxn ang="0">
                    <a:pos x="connsiteX10054" y="connsiteY10054"/>
                  </a:cxn>
                  <a:cxn ang="0">
                    <a:pos x="connsiteX10055" y="connsiteY10055"/>
                  </a:cxn>
                  <a:cxn ang="0">
                    <a:pos x="connsiteX10056" y="connsiteY10056"/>
                  </a:cxn>
                  <a:cxn ang="0">
                    <a:pos x="connsiteX10057" y="connsiteY10057"/>
                  </a:cxn>
                  <a:cxn ang="0">
                    <a:pos x="connsiteX10058" y="connsiteY10058"/>
                  </a:cxn>
                  <a:cxn ang="0">
                    <a:pos x="connsiteX10059" y="connsiteY10059"/>
                  </a:cxn>
                  <a:cxn ang="0">
                    <a:pos x="connsiteX10060" y="connsiteY10060"/>
                  </a:cxn>
                  <a:cxn ang="0">
                    <a:pos x="connsiteX10061" y="connsiteY10061"/>
                  </a:cxn>
                  <a:cxn ang="0">
                    <a:pos x="connsiteX10062" y="connsiteY10062"/>
                  </a:cxn>
                  <a:cxn ang="0">
                    <a:pos x="connsiteX10063" y="connsiteY10063"/>
                  </a:cxn>
                  <a:cxn ang="0">
                    <a:pos x="connsiteX10064" y="connsiteY10064"/>
                  </a:cxn>
                  <a:cxn ang="0">
                    <a:pos x="connsiteX10065" y="connsiteY10065"/>
                  </a:cxn>
                  <a:cxn ang="0">
                    <a:pos x="connsiteX10066" y="connsiteY10066"/>
                  </a:cxn>
                  <a:cxn ang="0">
                    <a:pos x="connsiteX10067" y="connsiteY10067"/>
                  </a:cxn>
                  <a:cxn ang="0">
                    <a:pos x="connsiteX10068" y="connsiteY10068"/>
                  </a:cxn>
                  <a:cxn ang="0">
                    <a:pos x="connsiteX10069" y="connsiteY10069"/>
                  </a:cxn>
                  <a:cxn ang="0">
                    <a:pos x="connsiteX10070" y="connsiteY10070"/>
                  </a:cxn>
                  <a:cxn ang="0">
                    <a:pos x="connsiteX10071" y="connsiteY10071"/>
                  </a:cxn>
                  <a:cxn ang="0">
                    <a:pos x="connsiteX10072" y="connsiteY10072"/>
                  </a:cxn>
                  <a:cxn ang="0">
                    <a:pos x="connsiteX10073" y="connsiteY10073"/>
                  </a:cxn>
                  <a:cxn ang="0">
                    <a:pos x="connsiteX10074" y="connsiteY10074"/>
                  </a:cxn>
                  <a:cxn ang="0">
                    <a:pos x="connsiteX10075" y="connsiteY10075"/>
                  </a:cxn>
                  <a:cxn ang="0">
                    <a:pos x="connsiteX10076" y="connsiteY10076"/>
                  </a:cxn>
                  <a:cxn ang="0">
                    <a:pos x="connsiteX10077" y="connsiteY10077"/>
                  </a:cxn>
                  <a:cxn ang="0">
                    <a:pos x="connsiteX10078" y="connsiteY10078"/>
                  </a:cxn>
                  <a:cxn ang="0">
                    <a:pos x="connsiteX10079" y="connsiteY10079"/>
                  </a:cxn>
                  <a:cxn ang="0">
                    <a:pos x="connsiteX10080" y="connsiteY10080"/>
                  </a:cxn>
                  <a:cxn ang="0">
                    <a:pos x="connsiteX10081" y="connsiteY10081"/>
                  </a:cxn>
                  <a:cxn ang="0">
                    <a:pos x="connsiteX10082" y="connsiteY10082"/>
                  </a:cxn>
                  <a:cxn ang="0">
                    <a:pos x="connsiteX10083" y="connsiteY10083"/>
                  </a:cxn>
                  <a:cxn ang="0">
                    <a:pos x="connsiteX10084" y="connsiteY10084"/>
                  </a:cxn>
                  <a:cxn ang="0">
                    <a:pos x="connsiteX10085" y="connsiteY10085"/>
                  </a:cxn>
                  <a:cxn ang="0">
                    <a:pos x="connsiteX10086" y="connsiteY10086"/>
                  </a:cxn>
                  <a:cxn ang="0">
                    <a:pos x="connsiteX10087" y="connsiteY10087"/>
                  </a:cxn>
                  <a:cxn ang="0">
                    <a:pos x="connsiteX10088" y="connsiteY10088"/>
                  </a:cxn>
                  <a:cxn ang="0">
                    <a:pos x="connsiteX10089" y="connsiteY10089"/>
                  </a:cxn>
                  <a:cxn ang="0">
                    <a:pos x="connsiteX10090" y="connsiteY10090"/>
                  </a:cxn>
                  <a:cxn ang="0">
                    <a:pos x="connsiteX10091" y="connsiteY10091"/>
                  </a:cxn>
                  <a:cxn ang="0">
                    <a:pos x="connsiteX10092" y="connsiteY10092"/>
                  </a:cxn>
                  <a:cxn ang="0">
                    <a:pos x="connsiteX10093" y="connsiteY10093"/>
                  </a:cxn>
                  <a:cxn ang="0">
                    <a:pos x="connsiteX10094" y="connsiteY10094"/>
                  </a:cxn>
                  <a:cxn ang="0">
                    <a:pos x="connsiteX10095" y="connsiteY10095"/>
                  </a:cxn>
                  <a:cxn ang="0">
                    <a:pos x="connsiteX10096" y="connsiteY10096"/>
                  </a:cxn>
                  <a:cxn ang="0">
                    <a:pos x="connsiteX10097" y="connsiteY10097"/>
                  </a:cxn>
                  <a:cxn ang="0">
                    <a:pos x="connsiteX10098" y="connsiteY10098"/>
                  </a:cxn>
                  <a:cxn ang="0">
                    <a:pos x="connsiteX10099" y="connsiteY10099"/>
                  </a:cxn>
                  <a:cxn ang="0">
                    <a:pos x="connsiteX10100" y="connsiteY10100"/>
                  </a:cxn>
                  <a:cxn ang="0">
                    <a:pos x="connsiteX10101" y="connsiteY10101"/>
                  </a:cxn>
                  <a:cxn ang="0">
                    <a:pos x="connsiteX10102" y="connsiteY10102"/>
                  </a:cxn>
                  <a:cxn ang="0">
                    <a:pos x="connsiteX10103" y="connsiteY10103"/>
                  </a:cxn>
                  <a:cxn ang="0">
                    <a:pos x="connsiteX10104" y="connsiteY10104"/>
                  </a:cxn>
                  <a:cxn ang="0">
                    <a:pos x="connsiteX10105" y="connsiteY10105"/>
                  </a:cxn>
                  <a:cxn ang="0">
                    <a:pos x="connsiteX10106" y="connsiteY10106"/>
                  </a:cxn>
                  <a:cxn ang="0">
                    <a:pos x="connsiteX10107" y="connsiteY10107"/>
                  </a:cxn>
                  <a:cxn ang="0">
                    <a:pos x="connsiteX10108" y="connsiteY10108"/>
                  </a:cxn>
                  <a:cxn ang="0">
                    <a:pos x="connsiteX10109" y="connsiteY10109"/>
                  </a:cxn>
                  <a:cxn ang="0">
                    <a:pos x="connsiteX10110" y="connsiteY10110"/>
                  </a:cxn>
                  <a:cxn ang="0">
                    <a:pos x="connsiteX10111" y="connsiteY10111"/>
                  </a:cxn>
                  <a:cxn ang="0">
                    <a:pos x="connsiteX10112" y="connsiteY10112"/>
                  </a:cxn>
                  <a:cxn ang="0">
                    <a:pos x="connsiteX10113" y="connsiteY10113"/>
                  </a:cxn>
                  <a:cxn ang="0">
                    <a:pos x="connsiteX10114" y="connsiteY10114"/>
                  </a:cxn>
                  <a:cxn ang="0">
                    <a:pos x="connsiteX10115" y="connsiteY10115"/>
                  </a:cxn>
                  <a:cxn ang="0">
                    <a:pos x="connsiteX10116" y="connsiteY10116"/>
                  </a:cxn>
                  <a:cxn ang="0">
                    <a:pos x="connsiteX10117" y="connsiteY10117"/>
                  </a:cxn>
                  <a:cxn ang="0">
                    <a:pos x="connsiteX10118" y="connsiteY10118"/>
                  </a:cxn>
                  <a:cxn ang="0">
                    <a:pos x="connsiteX10119" y="connsiteY10119"/>
                  </a:cxn>
                  <a:cxn ang="0">
                    <a:pos x="connsiteX10120" y="connsiteY10120"/>
                  </a:cxn>
                  <a:cxn ang="0">
                    <a:pos x="connsiteX10121" y="connsiteY10121"/>
                  </a:cxn>
                  <a:cxn ang="0">
                    <a:pos x="connsiteX10122" y="connsiteY10122"/>
                  </a:cxn>
                  <a:cxn ang="0">
                    <a:pos x="connsiteX10123" y="connsiteY10123"/>
                  </a:cxn>
                  <a:cxn ang="0">
                    <a:pos x="connsiteX10124" y="connsiteY10124"/>
                  </a:cxn>
                  <a:cxn ang="0">
                    <a:pos x="connsiteX10125" y="connsiteY10125"/>
                  </a:cxn>
                  <a:cxn ang="0">
                    <a:pos x="connsiteX10126" y="connsiteY10126"/>
                  </a:cxn>
                  <a:cxn ang="0">
                    <a:pos x="connsiteX10127" y="connsiteY10127"/>
                  </a:cxn>
                  <a:cxn ang="0">
                    <a:pos x="connsiteX10128" y="connsiteY10128"/>
                  </a:cxn>
                  <a:cxn ang="0">
                    <a:pos x="connsiteX10129" y="connsiteY10129"/>
                  </a:cxn>
                  <a:cxn ang="0">
                    <a:pos x="connsiteX10130" y="connsiteY10130"/>
                  </a:cxn>
                  <a:cxn ang="0">
                    <a:pos x="connsiteX10131" y="connsiteY10131"/>
                  </a:cxn>
                  <a:cxn ang="0">
                    <a:pos x="connsiteX10132" y="connsiteY10132"/>
                  </a:cxn>
                  <a:cxn ang="0">
                    <a:pos x="connsiteX10133" y="connsiteY10133"/>
                  </a:cxn>
                  <a:cxn ang="0">
                    <a:pos x="connsiteX10134" y="connsiteY10134"/>
                  </a:cxn>
                  <a:cxn ang="0">
                    <a:pos x="connsiteX10135" y="connsiteY10135"/>
                  </a:cxn>
                  <a:cxn ang="0">
                    <a:pos x="connsiteX10136" y="connsiteY10136"/>
                  </a:cxn>
                  <a:cxn ang="0">
                    <a:pos x="connsiteX10137" y="connsiteY10137"/>
                  </a:cxn>
                  <a:cxn ang="0">
                    <a:pos x="connsiteX10138" y="connsiteY10138"/>
                  </a:cxn>
                  <a:cxn ang="0">
                    <a:pos x="connsiteX10139" y="connsiteY10139"/>
                  </a:cxn>
                  <a:cxn ang="0">
                    <a:pos x="connsiteX10140" y="connsiteY10140"/>
                  </a:cxn>
                  <a:cxn ang="0">
                    <a:pos x="connsiteX10141" y="connsiteY10141"/>
                  </a:cxn>
                  <a:cxn ang="0">
                    <a:pos x="connsiteX10142" y="connsiteY10142"/>
                  </a:cxn>
                  <a:cxn ang="0">
                    <a:pos x="connsiteX10143" y="connsiteY10143"/>
                  </a:cxn>
                  <a:cxn ang="0">
                    <a:pos x="connsiteX10144" y="connsiteY10144"/>
                  </a:cxn>
                  <a:cxn ang="0">
                    <a:pos x="connsiteX10145" y="connsiteY10145"/>
                  </a:cxn>
                  <a:cxn ang="0">
                    <a:pos x="connsiteX10146" y="connsiteY10146"/>
                  </a:cxn>
                  <a:cxn ang="0">
                    <a:pos x="connsiteX10147" y="connsiteY10147"/>
                  </a:cxn>
                  <a:cxn ang="0">
                    <a:pos x="connsiteX10148" y="connsiteY10148"/>
                  </a:cxn>
                  <a:cxn ang="0">
                    <a:pos x="connsiteX10149" y="connsiteY10149"/>
                  </a:cxn>
                  <a:cxn ang="0">
                    <a:pos x="connsiteX10150" y="connsiteY10150"/>
                  </a:cxn>
                  <a:cxn ang="0">
                    <a:pos x="connsiteX10151" y="connsiteY10151"/>
                  </a:cxn>
                  <a:cxn ang="0">
                    <a:pos x="connsiteX10152" y="connsiteY10152"/>
                  </a:cxn>
                  <a:cxn ang="0">
                    <a:pos x="connsiteX10153" y="connsiteY10153"/>
                  </a:cxn>
                  <a:cxn ang="0">
                    <a:pos x="connsiteX10154" y="connsiteY10154"/>
                  </a:cxn>
                  <a:cxn ang="0">
                    <a:pos x="connsiteX10155" y="connsiteY10155"/>
                  </a:cxn>
                  <a:cxn ang="0">
                    <a:pos x="connsiteX10156" y="connsiteY10156"/>
                  </a:cxn>
                  <a:cxn ang="0">
                    <a:pos x="connsiteX10157" y="connsiteY10157"/>
                  </a:cxn>
                  <a:cxn ang="0">
                    <a:pos x="connsiteX10158" y="connsiteY10158"/>
                  </a:cxn>
                  <a:cxn ang="0">
                    <a:pos x="connsiteX10159" y="connsiteY10159"/>
                  </a:cxn>
                  <a:cxn ang="0">
                    <a:pos x="connsiteX10160" y="connsiteY10160"/>
                  </a:cxn>
                  <a:cxn ang="0">
                    <a:pos x="connsiteX10161" y="connsiteY10161"/>
                  </a:cxn>
                  <a:cxn ang="0">
                    <a:pos x="connsiteX10162" y="connsiteY10162"/>
                  </a:cxn>
                  <a:cxn ang="0">
                    <a:pos x="connsiteX10163" y="connsiteY10163"/>
                  </a:cxn>
                  <a:cxn ang="0">
                    <a:pos x="connsiteX10164" y="connsiteY10164"/>
                  </a:cxn>
                  <a:cxn ang="0">
                    <a:pos x="connsiteX10165" y="connsiteY10165"/>
                  </a:cxn>
                  <a:cxn ang="0">
                    <a:pos x="connsiteX10166" y="connsiteY10166"/>
                  </a:cxn>
                  <a:cxn ang="0">
                    <a:pos x="connsiteX10167" y="connsiteY10167"/>
                  </a:cxn>
                  <a:cxn ang="0">
                    <a:pos x="connsiteX10168" y="connsiteY10168"/>
                  </a:cxn>
                  <a:cxn ang="0">
                    <a:pos x="connsiteX10169" y="connsiteY10169"/>
                  </a:cxn>
                  <a:cxn ang="0">
                    <a:pos x="connsiteX10170" y="connsiteY10170"/>
                  </a:cxn>
                  <a:cxn ang="0">
                    <a:pos x="connsiteX10171" y="connsiteY10171"/>
                  </a:cxn>
                  <a:cxn ang="0">
                    <a:pos x="connsiteX10172" y="connsiteY10172"/>
                  </a:cxn>
                  <a:cxn ang="0">
                    <a:pos x="connsiteX10173" y="connsiteY10173"/>
                  </a:cxn>
                  <a:cxn ang="0">
                    <a:pos x="connsiteX10174" y="connsiteY10174"/>
                  </a:cxn>
                  <a:cxn ang="0">
                    <a:pos x="connsiteX10175" y="connsiteY10175"/>
                  </a:cxn>
                  <a:cxn ang="0">
                    <a:pos x="connsiteX10176" y="connsiteY10176"/>
                  </a:cxn>
                  <a:cxn ang="0">
                    <a:pos x="connsiteX10177" y="connsiteY10177"/>
                  </a:cxn>
                  <a:cxn ang="0">
                    <a:pos x="connsiteX10178" y="connsiteY10178"/>
                  </a:cxn>
                  <a:cxn ang="0">
                    <a:pos x="connsiteX10179" y="connsiteY10179"/>
                  </a:cxn>
                  <a:cxn ang="0">
                    <a:pos x="connsiteX10180" y="connsiteY10180"/>
                  </a:cxn>
                  <a:cxn ang="0">
                    <a:pos x="connsiteX10181" y="connsiteY10181"/>
                  </a:cxn>
                  <a:cxn ang="0">
                    <a:pos x="connsiteX10182" y="connsiteY10182"/>
                  </a:cxn>
                  <a:cxn ang="0">
                    <a:pos x="connsiteX10183" y="connsiteY10183"/>
                  </a:cxn>
                  <a:cxn ang="0">
                    <a:pos x="connsiteX10184" y="connsiteY10184"/>
                  </a:cxn>
                  <a:cxn ang="0">
                    <a:pos x="connsiteX10185" y="connsiteY10185"/>
                  </a:cxn>
                  <a:cxn ang="0">
                    <a:pos x="connsiteX10186" y="connsiteY10186"/>
                  </a:cxn>
                  <a:cxn ang="0">
                    <a:pos x="connsiteX10187" y="connsiteY10187"/>
                  </a:cxn>
                  <a:cxn ang="0">
                    <a:pos x="connsiteX10188" y="connsiteY10188"/>
                  </a:cxn>
                  <a:cxn ang="0">
                    <a:pos x="connsiteX10189" y="connsiteY10189"/>
                  </a:cxn>
                  <a:cxn ang="0">
                    <a:pos x="connsiteX10190" y="connsiteY10190"/>
                  </a:cxn>
                  <a:cxn ang="0">
                    <a:pos x="connsiteX10191" y="connsiteY10191"/>
                  </a:cxn>
                  <a:cxn ang="0">
                    <a:pos x="connsiteX10192" y="connsiteY10192"/>
                  </a:cxn>
                  <a:cxn ang="0">
                    <a:pos x="connsiteX10193" y="connsiteY10193"/>
                  </a:cxn>
                  <a:cxn ang="0">
                    <a:pos x="connsiteX10194" y="connsiteY10194"/>
                  </a:cxn>
                  <a:cxn ang="0">
                    <a:pos x="connsiteX10195" y="connsiteY10195"/>
                  </a:cxn>
                  <a:cxn ang="0">
                    <a:pos x="connsiteX10196" y="connsiteY10196"/>
                  </a:cxn>
                  <a:cxn ang="0">
                    <a:pos x="connsiteX10197" y="connsiteY10197"/>
                  </a:cxn>
                  <a:cxn ang="0">
                    <a:pos x="connsiteX10198" y="connsiteY10198"/>
                  </a:cxn>
                  <a:cxn ang="0">
                    <a:pos x="connsiteX10199" y="connsiteY10199"/>
                  </a:cxn>
                  <a:cxn ang="0">
                    <a:pos x="connsiteX10200" y="connsiteY10200"/>
                  </a:cxn>
                  <a:cxn ang="0">
                    <a:pos x="connsiteX10201" y="connsiteY10201"/>
                  </a:cxn>
                  <a:cxn ang="0">
                    <a:pos x="connsiteX10202" y="connsiteY10202"/>
                  </a:cxn>
                  <a:cxn ang="0">
                    <a:pos x="connsiteX10203" y="connsiteY10203"/>
                  </a:cxn>
                  <a:cxn ang="0">
                    <a:pos x="connsiteX10204" y="connsiteY10204"/>
                  </a:cxn>
                  <a:cxn ang="0">
                    <a:pos x="connsiteX10205" y="connsiteY10205"/>
                  </a:cxn>
                  <a:cxn ang="0">
                    <a:pos x="connsiteX10206" y="connsiteY10206"/>
                  </a:cxn>
                  <a:cxn ang="0">
                    <a:pos x="connsiteX10207" y="connsiteY10207"/>
                  </a:cxn>
                  <a:cxn ang="0">
                    <a:pos x="connsiteX10208" y="connsiteY10208"/>
                  </a:cxn>
                  <a:cxn ang="0">
                    <a:pos x="connsiteX10209" y="connsiteY10209"/>
                  </a:cxn>
                  <a:cxn ang="0">
                    <a:pos x="connsiteX10210" y="connsiteY10210"/>
                  </a:cxn>
                  <a:cxn ang="0">
                    <a:pos x="connsiteX10211" y="connsiteY10211"/>
                  </a:cxn>
                  <a:cxn ang="0">
                    <a:pos x="connsiteX10212" y="connsiteY10212"/>
                  </a:cxn>
                  <a:cxn ang="0">
                    <a:pos x="connsiteX10213" y="connsiteY10213"/>
                  </a:cxn>
                  <a:cxn ang="0">
                    <a:pos x="connsiteX10214" y="connsiteY10214"/>
                  </a:cxn>
                  <a:cxn ang="0">
                    <a:pos x="connsiteX10215" y="connsiteY10215"/>
                  </a:cxn>
                  <a:cxn ang="0">
                    <a:pos x="connsiteX10216" y="connsiteY10216"/>
                  </a:cxn>
                  <a:cxn ang="0">
                    <a:pos x="connsiteX10217" y="connsiteY10217"/>
                  </a:cxn>
                  <a:cxn ang="0">
                    <a:pos x="connsiteX10218" y="connsiteY10218"/>
                  </a:cxn>
                  <a:cxn ang="0">
                    <a:pos x="connsiteX10219" y="connsiteY10219"/>
                  </a:cxn>
                  <a:cxn ang="0">
                    <a:pos x="connsiteX10220" y="connsiteY10220"/>
                  </a:cxn>
                  <a:cxn ang="0">
                    <a:pos x="connsiteX10221" y="connsiteY10221"/>
                  </a:cxn>
                  <a:cxn ang="0">
                    <a:pos x="connsiteX10222" y="connsiteY10222"/>
                  </a:cxn>
                  <a:cxn ang="0">
                    <a:pos x="connsiteX10223" y="connsiteY10223"/>
                  </a:cxn>
                  <a:cxn ang="0">
                    <a:pos x="connsiteX10224" y="connsiteY10224"/>
                  </a:cxn>
                  <a:cxn ang="0">
                    <a:pos x="connsiteX10225" y="connsiteY10225"/>
                  </a:cxn>
                  <a:cxn ang="0">
                    <a:pos x="connsiteX10226" y="connsiteY10226"/>
                  </a:cxn>
                  <a:cxn ang="0">
                    <a:pos x="connsiteX10227" y="connsiteY10227"/>
                  </a:cxn>
                  <a:cxn ang="0">
                    <a:pos x="connsiteX10228" y="connsiteY10228"/>
                  </a:cxn>
                  <a:cxn ang="0">
                    <a:pos x="connsiteX10229" y="connsiteY10229"/>
                  </a:cxn>
                  <a:cxn ang="0">
                    <a:pos x="connsiteX10230" y="connsiteY10230"/>
                  </a:cxn>
                  <a:cxn ang="0">
                    <a:pos x="connsiteX10231" y="connsiteY10231"/>
                  </a:cxn>
                  <a:cxn ang="0">
                    <a:pos x="connsiteX10232" y="connsiteY10232"/>
                  </a:cxn>
                  <a:cxn ang="0">
                    <a:pos x="connsiteX10233" y="connsiteY10233"/>
                  </a:cxn>
                  <a:cxn ang="0">
                    <a:pos x="connsiteX10234" y="connsiteY10234"/>
                  </a:cxn>
                  <a:cxn ang="0">
                    <a:pos x="connsiteX10235" y="connsiteY10235"/>
                  </a:cxn>
                  <a:cxn ang="0">
                    <a:pos x="connsiteX10236" y="connsiteY10236"/>
                  </a:cxn>
                  <a:cxn ang="0">
                    <a:pos x="connsiteX10237" y="connsiteY10237"/>
                  </a:cxn>
                  <a:cxn ang="0">
                    <a:pos x="connsiteX10238" y="connsiteY10238"/>
                  </a:cxn>
                  <a:cxn ang="0">
                    <a:pos x="connsiteX10239" y="connsiteY10239"/>
                  </a:cxn>
                  <a:cxn ang="0">
                    <a:pos x="connsiteX10240" y="connsiteY10240"/>
                  </a:cxn>
                  <a:cxn ang="0">
                    <a:pos x="connsiteX10241" y="connsiteY10241"/>
                  </a:cxn>
                  <a:cxn ang="0">
                    <a:pos x="connsiteX10242" y="connsiteY10242"/>
                  </a:cxn>
                  <a:cxn ang="0">
                    <a:pos x="connsiteX10243" y="connsiteY10243"/>
                  </a:cxn>
                  <a:cxn ang="0">
                    <a:pos x="connsiteX10244" y="connsiteY10244"/>
                  </a:cxn>
                  <a:cxn ang="0">
                    <a:pos x="connsiteX10245" y="connsiteY10245"/>
                  </a:cxn>
                  <a:cxn ang="0">
                    <a:pos x="connsiteX10246" y="connsiteY10246"/>
                  </a:cxn>
                  <a:cxn ang="0">
                    <a:pos x="connsiteX10247" y="connsiteY10247"/>
                  </a:cxn>
                  <a:cxn ang="0">
                    <a:pos x="connsiteX10248" y="connsiteY10248"/>
                  </a:cxn>
                  <a:cxn ang="0">
                    <a:pos x="connsiteX10249" y="connsiteY10249"/>
                  </a:cxn>
                  <a:cxn ang="0">
                    <a:pos x="connsiteX10250" y="connsiteY10250"/>
                  </a:cxn>
                  <a:cxn ang="0">
                    <a:pos x="connsiteX10251" y="connsiteY10251"/>
                  </a:cxn>
                  <a:cxn ang="0">
                    <a:pos x="connsiteX10252" y="connsiteY10252"/>
                  </a:cxn>
                  <a:cxn ang="0">
                    <a:pos x="connsiteX10253" y="connsiteY10253"/>
                  </a:cxn>
                  <a:cxn ang="0">
                    <a:pos x="connsiteX10254" y="connsiteY10254"/>
                  </a:cxn>
                  <a:cxn ang="0">
                    <a:pos x="connsiteX10255" y="connsiteY10255"/>
                  </a:cxn>
                  <a:cxn ang="0">
                    <a:pos x="connsiteX10256" y="connsiteY10256"/>
                  </a:cxn>
                  <a:cxn ang="0">
                    <a:pos x="connsiteX10257" y="connsiteY10257"/>
                  </a:cxn>
                  <a:cxn ang="0">
                    <a:pos x="connsiteX10258" y="connsiteY10258"/>
                  </a:cxn>
                  <a:cxn ang="0">
                    <a:pos x="connsiteX10259" y="connsiteY10259"/>
                  </a:cxn>
                  <a:cxn ang="0">
                    <a:pos x="connsiteX10260" y="connsiteY10260"/>
                  </a:cxn>
                  <a:cxn ang="0">
                    <a:pos x="connsiteX10261" y="connsiteY10261"/>
                  </a:cxn>
                  <a:cxn ang="0">
                    <a:pos x="connsiteX10262" y="connsiteY10262"/>
                  </a:cxn>
                  <a:cxn ang="0">
                    <a:pos x="connsiteX10263" y="connsiteY10263"/>
                  </a:cxn>
                  <a:cxn ang="0">
                    <a:pos x="connsiteX10264" y="connsiteY10264"/>
                  </a:cxn>
                  <a:cxn ang="0">
                    <a:pos x="connsiteX10265" y="connsiteY10265"/>
                  </a:cxn>
                  <a:cxn ang="0">
                    <a:pos x="connsiteX10266" y="connsiteY10266"/>
                  </a:cxn>
                  <a:cxn ang="0">
                    <a:pos x="connsiteX10267" y="connsiteY10267"/>
                  </a:cxn>
                  <a:cxn ang="0">
                    <a:pos x="connsiteX10268" y="connsiteY10268"/>
                  </a:cxn>
                  <a:cxn ang="0">
                    <a:pos x="connsiteX10269" y="connsiteY10269"/>
                  </a:cxn>
                  <a:cxn ang="0">
                    <a:pos x="connsiteX10270" y="connsiteY10270"/>
                  </a:cxn>
                  <a:cxn ang="0">
                    <a:pos x="connsiteX10271" y="connsiteY10271"/>
                  </a:cxn>
                  <a:cxn ang="0">
                    <a:pos x="connsiteX10272" y="connsiteY10272"/>
                  </a:cxn>
                  <a:cxn ang="0">
                    <a:pos x="connsiteX10273" y="connsiteY10273"/>
                  </a:cxn>
                  <a:cxn ang="0">
                    <a:pos x="connsiteX10274" y="connsiteY10274"/>
                  </a:cxn>
                  <a:cxn ang="0">
                    <a:pos x="connsiteX10275" y="connsiteY10275"/>
                  </a:cxn>
                  <a:cxn ang="0">
                    <a:pos x="connsiteX10276" y="connsiteY10276"/>
                  </a:cxn>
                  <a:cxn ang="0">
                    <a:pos x="connsiteX10277" y="connsiteY10277"/>
                  </a:cxn>
                  <a:cxn ang="0">
                    <a:pos x="connsiteX10278" y="connsiteY10278"/>
                  </a:cxn>
                  <a:cxn ang="0">
                    <a:pos x="connsiteX10279" y="connsiteY10279"/>
                  </a:cxn>
                  <a:cxn ang="0">
                    <a:pos x="connsiteX10280" y="connsiteY10280"/>
                  </a:cxn>
                  <a:cxn ang="0">
                    <a:pos x="connsiteX10281" y="connsiteY10281"/>
                  </a:cxn>
                  <a:cxn ang="0">
                    <a:pos x="connsiteX10282" y="connsiteY10282"/>
                  </a:cxn>
                  <a:cxn ang="0">
                    <a:pos x="connsiteX10283" y="connsiteY10283"/>
                  </a:cxn>
                  <a:cxn ang="0">
                    <a:pos x="connsiteX10284" y="connsiteY10284"/>
                  </a:cxn>
                  <a:cxn ang="0">
                    <a:pos x="connsiteX10285" y="connsiteY10285"/>
                  </a:cxn>
                  <a:cxn ang="0">
                    <a:pos x="connsiteX10286" y="connsiteY10286"/>
                  </a:cxn>
                  <a:cxn ang="0">
                    <a:pos x="connsiteX10287" y="connsiteY10287"/>
                  </a:cxn>
                  <a:cxn ang="0">
                    <a:pos x="connsiteX10288" y="connsiteY10288"/>
                  </a:cxn>
                  <a:cxn ang="0">
                    <a:pos x="connsiteX10289" y="connsiteY10289"/>
                  </a:cxn>
                  <a:cxn ang="0">
                    <a:pos x="connsiteX10290" y="connsiteY10290"/>
                  </a:cxn>
                  <a:cxn ang="0">
                    <a:pos x="connsiteX10291" y="connsiteY10291"/>
                  </a:cxn>
                  <a:cxn ang="0">
                    <a:pos x="connsiteX10292" y="connsiteY10292"/>
                  </a:cxn>
                  <a:cxn ang="0">
                    <a:pos x="connsiteX10293" y="connsiteY10293"/>
                  </a:cxn>
                  <a:cxn ang="0">
                    <a:pos x="connsiteX10294" y="connsiteY10294"/>
                  </a:cxn>
                  <a:cxn ang="0">
                    <a:pos x="connsiteX10295" y="connsiteY10295"/>
                  </a:cxn>
                  <a:cxn ang="0">
                    <a:pos x="connsiteX10296" y="connsiteY10296"/>
                  </a:cxn>
                  <a:cxn ang="0">
                    <a:pos x="connsiteX10297" y="connsiteY10297"/>
                  </a:cxn>
                  <a:cxn ang="0">
                    <a:pos x="connsiteX10298" y="connsiteY10298"/>
                  </a:cxn>
                  <a:cxn ang="0">
                    <a:pos x="connsiteX10299" y="connsiteY10299"/>
                  </a:cxn>
                  <a:cxn ang="0">
                    <a:pos x="connsiteX10300" y="connsiteY10300"/>
                  </a:cxn>
                  <a:cxn ang="0">
                    <a:pos x="connsiteX10301" y="connsiteY10301"/>
                  </a:cxn>
                  <a:cxn ang="0">
                    <a:pos x="connsiteX10302" y="connsiteY10302"/>
                  </a:cxn>
                  <a:cxn ang="0">
                    <a:pos x="connsiteX10303" y="connsiteY10303"/>
                  </a:cxn>
                  <a:cxn ang="0">
                    <a:pos x="connsiteX10304" y="connsiteY10304"/>
                  </a:cxn>
                  <a:cxn ang="0">
                    <a:pos x="connsiteX10305" y="connsiteY10305"/>
                  </a:cxn>
                  <a:cxn ang="0">
                    <a:pos x="connsiteX10306" y="connsiteY10306"/>
                  </a:cxn>
                  <a:cxn ang="0">
                    <a:pos x="connsiteX10307" y="connsiteY10307"/>
                  </a:cxn>
                  <a:cxn ang="0">
                    <a:pos x="connsiteX10308" y="connsiteY10308"/>
                  </a:cxn>
                  <a:cxn ang="0">
                    <a:pos x="connsiteX10309" y="connsiteY10309"/>
                  </a:cxn>
                  <a:cxn ang="0">
                    <a:pos x="connsiteX10310" y="connsiteY10310"/>
                  </a:cxn>
                  <a:cxn ang="0">
                    <a:pos x="connsiteX10311" y="connsiteY10311"/>
                  </a:cxn>
                  <a:cxn ang="0">
                    <a:pos x="connsiteX10312" y="connsiteY10312"/>
                  </a:cxn>
                  <a:cxn ang="0">
                    <a:pos x="connsiteX10313" y="connsiteY10313"/>
                  </a:cxn>
                  <a:cxn ang="0">
                    <a:pos x="connsiteX10314" y="connsiteY10314"/>
                  </a:cxn>
                  <a:cxn ang="0">
                    <a:pos x="connsiteX10315" y="connsiteY10315"/>
                  </a:cxn>
                  <a:cxn ang="0">
                    <a:pos x="connsiteX10316" y="connsiteY10316"/>
                  </a:cxn>
                  <a:cxn ang="0">
                    <a:pos x="connsiteX10317" y="connsiteY10317"/>
                  </a:cxn>
                  <a:cxn ang="0">
                    <a:pos x="connsiteX10318" y="connsiteY10318"/>
                  </a:cxn>
                  <a:cxn ang="0">
                    <a:pos x="connsiteX10319" y="connsiteY10319"/>
                  </a:cxn>
                  <a:cxn ang="0">
                    <a:pos x="connsiteX10320" y="connsiteY10320"/>
                  </a:cxn>
                  <a:cxn ang="0">
                    <a:pos x="connsiteX10321" y="connsiteY10321"/>
                  </a:cxn>
                  <a:cxn ang="0">
                    <a:pos x="connsiteX10322" y="connsiteY10322"/>
                  </a:cxn>
                  <a:cxn ang="0">
                    <a:pos x="connsiteX10323" y="connsiteY10323"/>
                  </a:cxn>
                  <a:cxn ang="0">
                    <a:pos x="connsiteX10324" y="connsiteY10324"/>
                  </a:cxn>
                  <a:cxn ang="0">
                    <a:pos x="connsiteX10325" y="connsiteY10325"/>
                  </a:cxn>
                  <a:cxn ang="0">
                    <a:pos x="connsiteX10326" y="connsiteY10326"/>
                  </a:cxn>
                  <a:cxn ang="0">
                    <a:pos x="connsiteX10327" y="connsiteY10327"/>
                  </a:cxn>
                  <a:cxn ang="0">
                    <a:pos x="connsiteX10328" y="connsiteY10328"/>
                  </a:cxn>
                  <a:cxn ang="0">
                    <a:pos x="connsiteX10329" y="connsiteY10329"/>
                  </a:cxn>
                  <a:cxn ang="0">
                    <a:pos x="connsiteX10330" y="connsiteY10330"/>
                  </a:cxn>
                  <a:cxn ang="0">
                    <a:pos x="connsiteX10331" y="connsiteY10331"/>
                  </a:cxn>
                  <a:cxn ang="0">
                    <a:pos x="connsiteX10332" y="connsiteY10332"/>
                  </a:cxn>
                  <a:cxn ang="0">
                    <a:pos x="connsiteX10333" y="connsiteY10333"/>
                  </a:cxn>
                  <a:cxn ang="0">
                    <a:pos x="connsiteX10334" y="connsiteY10334"/>
                  </a:cxn>
                  <a:cxn ang="0">
                    <a:pos x="connsiteX10335" y="connsiteY10335"/>
                  </a:cxn>
                  <a:cxn ang="0">
                    <a:pos x="connsiteX10336" y="connsiteY10336"/>
                  </a:cxn>
                  <a:cxn ang="0">
                    <a:pos x="connsiteX10337" y="connsiteY10337"/>
                  </a:cxn>
                  <a:cxn ang="0">
                    <a:pos x="connsiteX10338" y="connsiteY10338"/>
                  </a:cxn>
                  <a:cxn ang="0">
                    <a:pos x="connsiteX10339" y="connsiteY10339"/>
                  </a:cxn>
                  <a:cxn ang="0">
                    <a:pos x="connsiteX10340" y="connsiteY10340"/>
                  </a:cxn>
                  <a:cxn ang="0">
                    <a:pos x="connsiteX10341" y="connsiteY10341"/>
                  </a:cxn>
                  <a:cxn ang="0">
                    <a:pos x="connsiteX10342" y="connsiteY10342"/>
                  </a:cxn>
                  <a:cxn ang="0">
                    <a:pos x="connsiteX10343" y="connsiteY10343"/>
                  </a:cxn>
                  <a:cxn ang="0">
                    <a:pos x="connsiteX10344" y="connsiteY10344"/>
                  </a:cxn>
                  <a:cxn ang="0">
                    <a:pos x="connsiteX10345" y="connsiteY10345"/>
                  </a:cxn>
                  <a:cxn ang="0">
                    <a:pos x="connsiteX10346" y="connsiteY10346"/>
                  </a:cxn>
                  <a:cxn ang="0">
                    <a:pos x="connsiteX10347" y="connsiteY10347"/>
                  </a:cxn>
                  <a:cxn ang="0">
                    <a:pos x="connsiteX10348" y="connsiteY10348"/>
                  </a:cxn>
                  <a:cxn ang="0">
                    <a:pos x="connsiteX10349" y="connsiteY10349"/>
                  </a:cxn>
                  <a:cxn ang="0">
                    <a:pos x="connsiteX10350" y="connsiteY10350"/>
                  </a:cxn>
                  <a:cxn ang="0">
                    <a:pos x="connsiteX10351" y="connsiteY10351"/>
                  </a:cxn>
                  <a:cxn ang="0">
                    <a:pos x="connsiteX10352" y="connsiteY10352"/>
                  </a:cxn>
                  <a:cxn ang="0">
                    <a:pos x="connsiteX10353" y="connsiteY10353"/>
                  </a:cxn>
                  <a:cxn ang="0">
                    <a:pos x="connsiteX10354" y="connsiteY10354"/>
                  </a:cxn>
                  <a:cxn ang="0">
                    <a:pos x="connsiteX10355" y="connsiteY10355"/>
                  </a:cxn>
                  <a:cxn ang="0">
                    <a:pos x="connsiteX10356" y="connsiteY10356"/>
                  </a:cxn>
                  <a:cxn ang="0">
                    <a:pos x="connsiteX10357" y="connsiteY10357"/>
                  </a:cxn>
                  <a:cxn ang="0">
                    <a:pos x="connsiteX10358" y="connsiteY10358"/>
                  </a:cxn>
                  <a:cxn ang="0">
                    <a:pos x="connsiteX10359" y="connsiteY10359"/>
                  </a:cxn>
                  <a:cxn ang="0">
                    <a:pos x="connsiteX10360" y="connsiteY10360"/>
                  </a:cxn>
                  <a:cxn ang="0">
                    <a:pos x="connsiteX10361" y="connsiteY10361"/>
                  </a:cxn>
                  <a:cxn ang="0">
                    <a:pos x="connsiteX10362" y="connsiteY10362"/>
                  </a:cxn>
                  <a:cxn ang="0">
                    <a:pos x="connsiteX10363" y="connsiteY10363"/>
                  </a:cxn>
                  <a:cxn ang="0">
                    <a:pos x="connsiteX10364" y="connsiteY10364"/>
                  </a:cxn>
                  <a:cxn ang="0">
                    <a:pos x="connsiteX10365" y="connsiteY10365"/>
                  </a:cxn>
                  <a:cxn ang="0">
                    <a:pos x="connsiteX10366" y="connsiteY10366"/>
                  </a:cxn>
                  <a:cxn ang="0">
                    <a:pos x="connsiteX10367" y="connsiteY10367"/>
                  </a:cxn>
                  <a:cxn ang="0">
                    <a:pos x="connsiteX10368" y="connsiteY10368"/>
                  </a:cxn>
                  <a:cxn ang="0">
                    <a:pos x="connsiteX10369" y="connsiteY10369"/>
                  </a:cxn>
                  <a:cxn ang="0">
                    <a:pos x="connsiteX10370" y="connsiteY10370"/>
                  </a:cxn>
                  <a:cxn ang="0">
                    <a:pos x="connsiteX10371" y="connsiteY10371"/>
                  </a:cxn>
                  <a:cxn ang="0">
                    <a:pos x="connsiteX10372" y="connsiteY10372"/>
                  </a:cxn>
                  <a:cxn ang="0">
                    <a:pos x="connsiteX10373" y="connsiteY10373"/>
                  </a:cxn>
                  <a:cxn ang="0">
                    <a:pos x="connsiteX10374" y="connsiteY10374"/>
                  </a:cxn>
                  <a:cxn ang="0">
                    <a:pos x="connsiteX10375" y="connsiteY10375"/>
                  </a:cxn>
                  <a:cxn ang="0">
                    <a:pos x="connsiteX10376" y="connsiteY10376"/>
                  </a:cxn>
                  <a:cxn ang="0">
                    <a:pos x="connsiteX10377" y="connsiteY10377"/>
                  </a:cxn>
                  <a:cxn ang="0">
                    <a:pos x="connsiteX10378" y="connsiteY10378"/>
                  </a:cxn>
                  <a:cxn ang="0">
                    <a:pos x="connsiteX10379" y="connsiteY10379"/>
                  </a:cxn>
                  <a:cxn ang="0">
                    <a:pos x="connsiteX10380" y="connsiteY10380"/>
                  </a:cxn>
                  <a:cxn ang="0">
                    <a:pos x="connsiteX10381" y="connsiteY10381"/>
                  </a:cxn>
                  <a:cxn ang="0">
                    <a:pos x="connsiteX10382" y="connsiteY10382"/>
                  </a:cxn>
                  <a:cxn ang="0">
                    <a:pos x="connsiteX10383" y="connsiteY10383"/>
                  </a:cxn>
                  <a:cxn ang="0">
                    <a:pos x="connsiteX10384" y="connsiteY10384"/>
                  </a:cxn>
                  <a:cxn ang="0">
                    <a:pos x="connsiteX10385" y="connsiteY10385"/>
                  </a:cxn>
                  <a:cxn ang="0">
                    <a:pos x="connsiteX10386" y="connsiteY10386"/>
                  </a:cxn>
                  <a:cxn ang="0">
                    <a:pos x="connsiteX10387" y="connsiteY10387"/>
                  </a:cxn>
                  <a:cxn ang="0">
                    <a:pos x="connsiteX10388" y="connsiteY10388"/>
                  </a:cxn>
                  <a:cxn ang="0">
                    <a:pos x="connsiteX10389" y="connsiteY10389"/>
                  </a:cxn>
                  <a:cxn ang="0">
                    <a:pos x="connsiteX10390" y="connsiteY10390"/>
                  </a:cxn>
                  <a:cxn ang="0">
                    <a:pos x="connsiteX10391" y="connsiteY10391"/>
                  </a:cxn>
                  <a:cxn ang="0">
                    <a:pos x="connsiteX10392" y="connsiteY10392"/>
                  </a:cxn>
                  <a:cxn ang="0">
                    <a:pos x="connsiteX10393" y="connsiteY10393"/>
                  </a:cxn>
                  <a:cxn ang="0">
                    <a:pos x="connsiteX10394" y="connsiteY10394"/>
                  </a:cxn>
                  <a:cxn ang="0">
                    <a:pos x="connsiteX10395" y="connsiteY10395"/>
                  </a:cxn>
                  <a:cxn ang="0">
                    <a:pos x="connsiteX10396" y="connsiteY10396"/>
                  </a:cxn>
                  <a:cxn ang="0">
                    <a:pos x="connsiteX10397" y="connsiteY10397"/>
                  </a:cxn>
                  <a:cxn ang="0">
                    <a:pos x="connsiteX10398" y="connsiteY10398"/>
                  </a:cxn>
                  <a:cxn ang="0">
                    <a:pos x="connsiteX10399" y="connsiteY10399"/>
                  </a:cxn>
                  <a:cxn ang="0">
                    <a:pos x="connsiteX10400" y="connsiteY10400"/>
                  </a:cxn>
                  <a:cxn ang="0">
                    <a:pos x="connsiteX10401" y="connsiteY10401"/>
                  </a:cxn>
                  <a:cxn ang="0">
                    <a:pos x="connsiteX10402" y="connsiteY10402"/>
                  </a:cxn>
                  <a:cxn ang="0">
                    <a:pos x="connsiteX10403" y="connsiteY10403"/>
                  </a:cxn>
                  <a:cxn ang="0">
                    <a:pos x="connsiteX10404" y="connsiteY10404"/>
                  </a:cxn>
                  <a:cxn ang="0">
                    <a:pos x="connsiteX10405" y="connsiteY10405"/>
                  </a:cxn>
                  <a:cxn ang="0">
                    <a:pos x="connsiteX10406" y="connsiteY10406"/>
                  </a:cxn>
                  <a:cxn ang="0">
                    <a:pos x="connsiteX10407" y="connsiteY10407"/>
                  </a:cxn>
                  <a:cxn ang="0">
                    <a:pos x="connsiteX10408" y="connsiteY10408"/>
                  </a:cxn>
                  <a:cxn ang="0">
                    <a:pos x="connsiteX10409" y="connsiteY10409"/>
                  </a:cxn>
                  <a:cxn ang="0">
                    <a:pos x="connsiteX10410" y="connsiteY10410"/>
                  </a:cxn>
                  <a:cxn ang="0">
                    <a:pos x="connsiteX10411" y="connsiteY10411"/>
                  </a:cxn>
                  <a:cxn ang="0">
                    <a:pos x="connsiteX10412" y="connsiteY10412"/>
                  </a:cxn>
                  <a:cxn ang="0">
                    <a:pos x="connsiteX10413" y="connsiteY10413"/>
                  </a:cxn>
                  <a:cxn ang="0">
                    <a:pos x="connsiteX10414" y="connsiteY10414"/>
                  </a:cxn>
                  <a:cxn ang="0">
                    <a:pos x="connsiteX10415" y="connsiteY10415"/>
                  </a:cxn>
                  <a:cxn ang="0">
                    <a:pos x="connsiteX10416" y="connsiteY10416"/>
                  </a:cxn>
                  <a:cxn ang="0">
                    <a:pos x="connsiteX10417" y="connsiteY10417"/>
                  </a:cxn>
                  <a:cxn ang="0">
                    <a:pos x="connsiteX10418" y="connsiteY10418"/>
                  </a:cxn>
                  <a:cxn ang="0">
                    <a:pos x="connsiteX10419" y="connsiteY10419"/>
                  </a:cxn>
                  <a:cxn ang="0">
                    <a:pos x="connsiteX10420" y="connsiteY10420"/>
                  </a:cxn>
                  <a:cxn ang="0">
                    <a:pos x="connsiteX10421" y="connsiteY10421"/>
                  </a:cxn>
                  <a:cxn ang="0">
                    <a:pos x="connsiteX10422" y="connsiteY10422"/>
                  </a:cxn>
                  <a:cxn ang="0">
                    <a:pos x="connsiteX10423" y="connsiteY10423"/>
                  </a:cxn>
                  <a:cxn ang="0">
                    <a:pos x="connsiteX10424" y="connsiteY10424"/>
                  </a:cxn>
                  <a:cxn ang="0">
                    <a:pos x="connsiteX10425" y="connsiteY10425"/>
                  </a:cxn>
                  <a:cxn ang="0">
                    <a:pos x="connsiteX10426" y="connsiteY10426"/>
                  </a:cxn>
                  <a:cxn ang="0">
                    <a:pos x="connsiteX10427" y="connsiteY10427"/>
                  </a:cxn>
                  <a:cxn ang="0">
                    <a:pos x="connsiteX10428" y="connsiteY10428"/>
                  </a:cxn>
                  <a:cxn ang="0">
                    <a:pos x="connsiteX10429" y="connsiteY10429"/>
                  </a:cxn>
                  <a:cxn ang="0">
                    <a:pos x="connsiteX10430" y="connsiteY10430"/>
                  </a:cxn>
                  <a:cxn ang="0">
                    <a:pos x="connsiteX10431" y="connsiteY10431"/>
                  </a:cxn>
                  <a:cxn ang="0">
                    <a:pos x="connsiteX10432" y="connsiteY10432"/>
                  </a:cxn>
                  <a:cxn ang="0">
                    <a:pos x="connsiteX10433" y="connsiteY10433"/>
                  </a:cxn>
                  <a:cxn ang="0">
                    <a:pos x="connsiteX10434" y="connsiteY10434"/>
                  </a:cxn>
                  <a:cxn ang="0">
                    <a:pos x="connsiteX10435" y="connsiteY10435"/>
                  </a:cxn>
                  <a:cxn ang="0">
                    <a:pos x="connsiteX10436" y="connsiteY10436"/>
                  </a:cxn>
                  <a:cxn ang="0">
                    <a:pos x="connsiteX10437" y="connsiteY10437"/>
                  </a:cxn>
                  <a:cxn ang="0">
                    <a:pos x="connsiteX10438" y="connsiteY10438"/>
                  </a:cxn>
                  <a:cxn ang="0">
                    <a:pos x="connsiteX10439" y="connsiteY10439"/>
                  </a:cxn>
                  <a:cxn ang="0">
                    <a:pos x="connsiteX10440" y="connsiteY10440"/>
                  </a:cxn>
                  <a:cxn ang="0">
                    <a:pos x="connsiteX10441" y="connsiteY10441"/>
                  </a:cxn>
                  <a:cxn ang="0">
                    <a:pos x="connsiteX10442" y="connsiteY10442"/>
                  </a:cxn>
                  <a:cxn ang="0">
                    <a:pos x="connsiteX10443" y="connsiteY10443"/>
                  </a:cxn>
                  <a:cxn ang="0">
                    <a:pos x="connsiteX10444" y="connsiteY10444"/>
                  </a:cxn>
                  <a:cxn ang="0">
                    <a:pos x="connsiteX10445" y="connsiteY10445"/>
                  </a:cxn>
                  <a:cxn ang="0">
                    <a:pos x="connsiteX10446" y="connsiteY10446"/>
                  </a:cxn>
                  <a:cxn ang="0">
                    <a:pos x="connsiteX10447" y="connsiteY10447"/>
                  </a:cxn>
                  <a:cxn ang="0">
                    <a:pos x="connsiteX10448" y="connsiteY10448"/>
                  </a:cxn>
                  <a:cxn ang="0">
                    <a:pos x="connsiteX10449" y="connsiteY10449"/>
                  </a:cxn>
                  <a:cxn ang="0">
                    <a:pos x="connsiteX10450" y="connsiteY10450"/>
                  </a:cxn>
                  <a:cxn ang="0">
                    <a:pos x="connsiteX10451" y="connsiteY10451"/>
                  </a:cxn>
                  <a:cxn ang="0">
                    <a:pos x="connsiteX10452" y="connsiteY10452"/>
                  </a:cxn>
                  <a:cxn ang="0">
                    <a:pos x="connsiteX10453" y="connsiteY10453"/>
                  </a:cxn>
                  <a:cxn ang="0">
                    <a:pos x="connsiteX10454" y="connsiteY10454"/>
                  </a:cxn>
                  <a:cxn ang="0">
                    <a:pos x="connsiteX10455" y="connsiteY10455"/>
                  </a:cxn>
                  <a:cxn ang="0">
                    <a:pos x="connsiteX10456" y="connsiteY10456"/>
                  </a:cxn>
                  <a:cxn ang="0">
                    <a:pos x="connsiteX10457" y="connsiteY10457"/>
                  </a:cxn>
                  <a:cxn ang="0">
                    <a:pos x="connsiteX10458" y="connsiteY10458"/>
                  </a:cxn>
                  <a:cxn ang="0">
                    <a:pos x="connsiteX10459" y="connsiteY10459"/>
                  </a:cxn>
                  <a:cxn ang="0">
                    <a:pos x="connsiteX10460" y="connsiteY10460"/>
                  </a:cxn>
                  <a:cxn ang="0">
                    <a:pos x="connsiteX10461" y="connsiteY10461"/>
                  </a:cxn>
                  <a:cxn ang="0">
                    <a:pos x="connsiteX10462" y="connsiteY10462"/>
                  </a:cxn>
                  <a:cxn ang="0">
                    <a:pos x="connsiteX10463" y="connsiteY10463"/>
                  </a:cxn>
                  <a:cxn ang="0">
                    <a:pos x="connsiteX10464" y="connsiteY10464"/>
                  </a:cxn>
                  <a:cxn ang="0">
                    <a:pos x="connsiteX10465" y="connsiteY10465"/>
                  </a:cxn>
                  <a:cxn ang="0">
                    <a:pos x="connsiteX10466" y="connsiteY10466"/>
                  </a:cxn>
                  <a:cxn ang="0">
                    <a:pos x="connsiteX10467" y="connsiteY10467"/>
                  </a:cxn>
                  <a:cxn ang="0">
                    <a:pos x="connsiteX10468" y="connsiteY10468"/>
                  </a:cxn>
                  <a:cxn ang="0">
                    <a:pos x="connsiteX10469" y="connsiteY10469"/>
                  </a:cxn>
                  <a:cxn ang="0">
                    <a:pos x="connsiteX10470" y="connsiteY10470"/>
                  </a:cxn>
                  <a:cxn ang="0">
                    <a:pos x="connsiteX10471" y="connsiteY10471"/>
                  </a:cxn>
                  <a:cxn ang="0">
                    <a:pos x="connsiteX10472" y="connsiteY10472"/>
                  </a:cxn>
                  <a:cxn ang="0">
                    <a:pos x="connsiteX10473" y="connsiteY10473"/>
                  </a:cxn>
                  <a:cxn ang="0">
                    <a:pos x="connsiteX10474" y="connsiteY10474"/>
                  </a:cxn>
                  <a:cxn ang="0">
                    <a:pos x="connsiteX10475" y="connsiteY10475"/>
                  </a:cxn>
                  <a:cxn ang="0">
                    <a:pos x="connsiteX10476" y="connsiteY10476"/>
                  </a:cxn>
                  <a:cxn ang="0">
                    <a:pos x="connsiteX10477" y="connsiteY10477"/>
                  </a:cxn>
                  <a:cxn ang="0">
                    <a:pos x="connsiteX10478" y="connsiteY10478"/>
                  </a:cxn>
                  <a:cxn ang="0">
                    <a:pos x="connsiteX10479" y="connsiteY10479"/>
                  </a:cxn>
                  <a:cxn ang="0">
                    <a:pos x="connsiteX10480" y="connsiteY10480"/>
                  </a:cxn>
                  <a:cxn ang="0">
                    <a:pos x="connsiteX10481" y="connsiteY10481"/>
                  </a:cxn>
                  <a:cxn ang="0">
                    <a:pos x="connsiteX10482" y="connsiteY10482"/>
                  </a:cxn>
                  <a:cxn ang="0">
                    <a:pos x="connsiteX10483" y="connsiteY10483"/>
                  </a:cxn>
                  <a:cxn ang="0">
                    <a:pos x="connsiteX10484" y="connsiteY10484"/>
                  </a:cxn>
                  <a:cxn ang="0">
                    <a:pos x="connsiteX10485" y="connsiteY10485"/>
                  </a:cxn>
                  <a:cxn ang="0">
                    <a:pos x="connsiteX10486" y="connsiteY10486"/>
                  </a:cxn>
                  <a:cxn ang="0">
                    <a:pos x="connsiteX10487" y="connsiteY10487"/>
                  </a:cxn>
                  <a:cxn ang="0">
                    <a:pos x="connsiteX10488" y="connsiteY10488"/>
                  </a:cxn>
                  <a:cxn ang="0">
                    <a:pos x="connsiteX10489" y="connsiteY10489"/>
                  </a:cxn>
                  <a:cxn ang="0">
                    <a:pos x="connsiteX10490" y="connsiteY10490"/>
                  </a:cxn>
                  <a:cxn ang="0">
                    <a:pos x="connsiteX10491" y="connsiteY10491"/>
                  </a:cxn>
                  <a:cxn ang="0">
                    <a:pos x="connsiteX10492" y="connsiteY10492"/>
                  </a:cxn>
                  <a:cxn ang="0">
                    <a:pos x="connsiteX10493" y="connsiteY10493"/>
                  </a:cxn>
                  <a:cxn ang="0">
                    <a:pos x="connsiteX10494" y="connsiteY10494"/>
                  </a:cxn>
                  <a:cxn ang="0">
                    <a:pos x="connsiteX10495" y="connsiteY10495"/>
                  </a:cxn>
                  <a:cxn ang="0">
                    <a:pos x="connsiteX10496" y="connsiteY10496"/>
                  </a:cxn>
                  <a:cxn ang="0">
                    <a:pos x="connsiteX10497" y="connsiteY10497"/>
                  </a:cxn>
                  <a:cxn ang="0">
                    <a:pos x="connsiteX10498" y="connsiteY10498"/>
                  </a:cxn>
                  <a:cxn ang="0">
                    <a:pos x="connsiteX10499" y="connsiteY10499"/>
                  </a:cxn>
                  <a:cxn ang="0">
                    <a:pos x="connsiteX10500" y="connsiteY10500"/>
                  </a:cxn>
                  <a:cxn ang="0">
                    <a:pos x="connsiteX10501" y="connsiteY10501"/>
                  </a:cxn>
                  <a:cxn ang="0">
                    <a:pos x="connsiteX10502" y="connsiteY10502"/>
                  </a:cxn>
                  <a:cxn ang="0">
                    <a:pos x="connsiteX10503" y="connsiteY10503"/>
                  </a:cxn>
                  <a:cxn ang="0">
                    <a:pos x="connsiteX10504" y="connsiteY10504"/>
                  </a:cxn>
                  <a:cxn ang="0">
                    <a:pos x="connsiteX10505" y="connsiteY10505"/>
                  </a:cxn>
                  <a:cxn ang="0">
                    <a:pos x="connsiteX10506" y="connsiteY10506"/>
                  </a:cxn>
                  <a:cxn ang="0">
                    <a:pos x="connsiteX10507" y="connsiteY10507"/>
                  </a:cxn>
                  <a:cxn ang="0">
                    <a:pos x="connsiteX10508" y="connsiteY10508"/>
                  </a:cxn>
                  <a:cxn ang="0">
                    <a:pos x="connsiteX10509" y="connsiteY10509"/>
                  </a:cxn>
                  <a:cxn ang="0">
                    <a:pos x="connsiteX10510" y="connsiteY10510"/>
                  </a:cxn>
                  <a:cxn ang="0">
                    <a:pos x="connsiteX10511" y="connsiteY10511"/>
                  </a:cxn>
                  <a:cxn ang="0">
                    <a:pos x="connsiteX10512" y="connsiteY10512"/>
                  </a:cxn>
                  <a:cxn ang="0">
                    <a:pos x="connsiteX10513" y="connsiteY10513"/>
                  </a:cxn>
                  <a:cxn ang="0">
                    <a:pos x="connsiteX10514" y="connsiteY10514"/>
                  </a:cxn>
                  <a:cxn ang="0">
                    <a:pos x="connsiteX10515" y="connsiteY10515"/>
                  </a:cxn>
                  <a:cxn ang="0">
                    <a:pos x="connsiteX10516" y="connsiteY10516"/>
                  </a:cxn>
                  <a:cxn ang="0">
                    <a:pos x="connsiteX10517" y="connsiteY10517"/>
                  </a:cxn>
                  <a:cxn ang="0">
                    <a:pos x="connsiteX10518" y="connsiteY10518"/>
                  </a:cxn>
                  <a:cxn ang="0">
                    <a:pos x="connsiteX10519" y="connsiteY10519"/>
                  </a:cxn>
                  <a:cxn ang="0">
                    <a:pos x="connsiteX10520" y="connsiteY10520"/>
                  </a:cxn>
                  <a:cxn ang="0">
                    <a:pos x="connsiteX10521" y="connsiteY10521"/>
                  </a:cxn>
                  <a:cxn ang="0">
                    <a:pos x="connsiteX10522" y="connsiteY10522"/>
                  </a:cxn>
                  <a:cxn ang="0">
                    <a:pos x="connsiteX10523" y="connsiteY10523"/>
                  </a:cxn>
                  <a:cxn ang="0">
                    <a:pos x="connsiteX10524" y="connsiteY10524"/>
                  </a:cxn>
                  <a:cxn ang="0">
                    <a:pos x="connsiteX10525" y="connsiteY10525"/>
                  </a:cxn>
                  <a:cxn ang="0">
                    <a:pos x="connsiteX10526" y="connsiteY10526"/>
                  </a:cxn>
                  <a:cxn ang="0">
                    <a:pos x="connsiteX10527" y="connsiteY10527"/>
                  </a:cxn>
                  <a:cxn ang="0">
                    <a:pos x="connsiteX10528" y="connsiteY10528"/>
                  </a:cxn>
                  <a:cxn ang="0">
                    <a:pos x="connsiteX10529" y="connsiteY10529"/>
                  </a:cxn>
                  <a:cxn ang="0">
                    <a:pos x="connsiteX10530" y="connsiteY10530"/>
                  </a:cxn>
                  <a:cxn ang="0">
                    <a:pos x="connsiteX10531" y="connsiteY10531"/>
                  </a:cxn>
                  <a:cxn ang="0">
                    <a:pos x="connsiteX10532" y="connsiteY10532"/>
                  </a:cxn>
                  <a:cxn ang="0">
                    <a:pos x="connsiteX10533" y="connsiteY10533"/>
                  </a:cxn>
                  <a:cxn ang="0">
                    <a:pos x="connsiteX10534" y="connsiteY10534"/>
                  </a:cxn>
                  <a:cxn ang="0">
                    <a:pos x="connsiteX10535" y="connsiteY10535"/>
                  </a:cxn>
                  <a:cxn ang="0">
                    <a:pos x="connsiteX10536" y="connsiteY10536"/>
                  </a:cxn>
                  <a:cxn ang="0">
                    <a:pos x="connsiteX10537" y="connsiteY10537"/>
                  </a:cxn>
                  <a:cxn ang="0">
                    <a:pos x="connsiteX10538" y="connsiteY10538"/>
                  </a:cxn>
                  <a:cxn ang="0">
                    <a:pos x="connsiteX10539" y="connsiteY10539"/>
                  </a:cxn>
                  <a:cxn ang="0">
                    <a:pos x="connsiteX10540" y="connsiteY10540"/>
                  </a:cxn>
                  <a:cxn ang="0">
                    <a:pos x="connsiteX10541" y="connsiteY10541"/>
                  </a:cxn>
                  <a:cxn ang="0">
                    <a:pos x="connsiteX10542" y="connsiteY10542"/>
                  </a:cxn>
                  <a:cxn ang="0">
                    <a:pos x="connsiteX10543" y="connsiteY10543"/>
                  </a:cxn>
                  <a:cxn ang="0">
                    <a:pos x="connsiteX10544" y="connsiteY10544"/>
                  </a:cxn>
                  <a:cxn ang="0">
                    <a:pos x="connsiteX10545" y="connsiteY10545"/>
                  </a:cxn>
                  <a:cxn ang="0">
                    <a:pos x="connsiteX10546" y="connsiteY10546"/>
                  </a:cxn>
                  <a:cxn ang="0">
                    <a:pos x="connsiteX10547" y="connsiteY10547"/>
                  </a:cxn>
                  <a:cxn ang="0">
                    <a:pos x="connsiteX10548" y="connsiteY10548"/>
                  </a:cxn>
                  <a:cxn ang="0">
                    <a:pos x="connsiteX10549" y="connsiteY10549"/>
                  </a:cxn>
                  <a:cxn ang="0">
                    <a:pos x="connsiteX10550" y="connsiteY10550"/>
                  </a:cxn>
                  <a:cxn ang="0">
                    <a:pos x="connsiteX10551" y="connsiteY10551"/>
                  </a:cxn>
                  <a:cxn ang="0">
                    <a:pos x="connsiteX10552" y="connsiteY10552"/>
                  </a:cxn>
                  <a:cxn ang="0">
                    <a:pos x="connsiteX10553" y="connsiteY10553"/>
                  </a:cxn>
                  <a:cxn ang="0">
                    <a:pos x="connsiteX10554" y="connsiteY10554"/>
                  </a:cxn>
                  <a:cxn ang="0">
                    <a:pos x="connsiteX10555" y="connsiteY10555"/>
                  </a:cxn>
                  <a:cxn ang="0">
                    <a:pos x="connsiteX10556" y="connsiteY10556"/>
                  </a:cxn>
                  <a:cxn ang="0">
                    <a:pos x="connsiteX10557" y="connsiteY10557"/>
                  </a:cxn>
                  <a:cxn ang="0">
                    <a:pos x="connsiteX10558" y="connsiteY10558"/>
                  </a:cxn>
                  <a:cxn ang="0">
                    <a:pos x="connsiteX10559" y="connsiteY10559"/>
                  </a:cxn>
                  <a:cxn ang="0">
                    <a:pos x="connsiteX10560" y="connsiteY10560"/>
                  </a:cxn>
                  <a:cxn ang="0">
                    <a:pos x="connsiteX10561" y="connsiteY10561"/>
                  </a:cxn>
                  <a:cxn ang="0">
                    <a:pos x="connsiteX10562" y="connsiteY10562"/>
                  </a:cxn>
                  <a:cxn ang="0">
                    <a:pos x="connsiteX10563" y="connsiteY10563"/>
                  </a:cxn>
                  <a:cxn ang="0">
                    <a:pos x="connsiteX10564" y="connsiteY10564"/>
                  </a:cxn>
                  <a:cxn ang="0">
                    <a:pos x="connsiteX10565" y="connsiteY10565"/>
                  </a:cxn>
                  <a:cxn ang="0">
                    <a:pos x="connsiteX10566" y="connsiteY10566"/>
                  </a:cxn>
                  <a:cxn ang="0">
                    <a:pos x="connsiteX10567" y="connsiteY10567"/>
                  </a:cxn>
                  <a:cxn ang="0">
                    <a:pos x="connsiteX10568" y="connsiteY10568"/>
                  </a:cxn>
                  <a:cxn ang="0">
                    <a:pos x="connsiteX10569" y="connsiteY10569"/>
                  </a:cxn>
                  <a:cxn ang="0">
                    <a:pos x="connsiteX10570" y="connsiteY10570"/>
                  </a:cxn>
                  <a:cxn ang="0">
                    <a:pos x="connsiteX10571" y="connsiteY10571"/>
                  </a:cxn>
                  <a:cxn ang="0">
                    <a:pos x="connsiteX10572" y="connsiteY10572"/>
                  </a:cxn>
                  <a:cxn ang="0">
                    <a:pos x="connsiteX10573" y="connsiteY10573"/>
                  </a:cxn>
                  <a:cxn ang="0">
                    <a:pos x="connsiteX10574" y="connsiteY10574"/>
                  </a:cxn>
                  <a:cxn ang="0">
                    <a:pos x="connsiteX10575" y="connsiteY10575"/>
                  </a:cxn>
                  <a:cxn ang="0">
                    <a:pos x="connsiteX10576" y="connsiteY10576"/>
                  </a:cxn>
                  <a:cxn ang="0">
                    <a:pos x="connsiteX10577" y="connsiteY10577"/>
                  </a:cxn>
                  <a:cxn ang="0">
                    <a:pos x="connsiteX10578" y="connsiteY10578"/>
                  </a:cxn>
                  <a:cxn ang="0">
                    <a:pos x="connsiteX10579" y="connsiteY10579"/>
                  </a:cxn>
                  <a:cxn ang="0">
                    <a:pos x="connsiteX10580" y="connsiteY10580"/>
                  </a:cxn>
                  <a:cxn ang="0">
                    <a:pos x="connsiteX10581" y="connsiteY10581"/>
                  </a:cxn>
                  <a:cxn ang="0">
                    <a:pos x="connsiteX10582" y="connsiteY10582"/>
                  </a:cxn>
                  <a:cxn ang="0">
                    <a:pos x="connsiteX10583" y="connsiteY10583"/>
                  </a:cxn>
                  <a:cxn ang="0">
                    <a:pos x="connsiteX10584" y="connsiteY10584"/>
                  </a:cxn>
                  <a:cxn ang="0">
                    <a:pos x="connsiteX10585" y="connsiteY10585"/>
                  </a:cxn>
                  <a:cxn ang="0">
                    <a:pos x="connsiteX10586" y="connsiteY10586"/>
                  </a:cxn>
                  <a:cxn ang="0">
                    <a:pos x="connsiteX10587" y="connsiteY10587"/>
                  </a:cxn>
                  <a:cxn ang="0">
                    <a:pos x="connsiteX10588" y="connsiteY10588"/>
                  </a:cxn>
                  <a:cxn ang="0">
                    <a:pos x="connsiteX10589" y="connsiteY10589"/>
                  </a:cxn>
                  <a:cxn ang="0">
                    <a:pos x="connsiteX10590" y="connsiteY10590"/>
                  </a:cxn>
                  <a:cxn ang="0">
                    <a:pos x="connsiteX10591" y="connsiteY10591"/>
                  </a:cxn>
                  <a:cxn ang="0">
                    <a:pos x="connsiteX10592" y="connsiteY10592"/>
                  </a:cxn>
                  <a:cxn ang="0">
                    <a:pos x="connsiteX10593" y="connsiteY10593"/>
                  </a:cxn>
                  <a:cxn ang="0">
                    <a:pos x="connsiteX10594" y="connsiteY10594"/>
                  </a:cxn>
                  <a:cxn ang="0">
                    <a:pos x="connsiteX10595" y="connsiteY10595"/>
                  </a:cxn>
                  <a:cxn ang="0">
                    <a:pos x="connsiteX10596" y="connsiteY10596"/>
                  </a:cxn>
                  <a:cxn ang="0">
                    <a:pos x="connsiteX10597" y="connsiteY10597"/>
                  </a:cxn>
                  <a:cxn ang="0">
                    <a:pos x="connsiteX10598" y="connsiteY10598"/>
                  </a:cxn>
                  <a:cxn ang="0">
                    <a:pos x="connsiteX10599" y="connsiteY10599"/>
                  </a:cxn>
                  <a:cxn ang="0">
                    <a:pos x="connsiteX10600" y="connsiteY10600"/>
                  </a:cxn>
                  <a:cxn ang="0">
                    <a:pos x="connsiteX10601" y="connsiteY10601"/>
                  </a:cxn>
                  <a:cxn ang="0">
                    <a:pos x="connsiteX10602" y="connsiteY10602"/>
                  </a:cxn>
                  <a:cxn ang="0">
                    <a:pos x="connsiteX10603" y="connsiteY10603"/>
                  </a:cxn>
                  <a:cxn ang="0">
                    <a:pos x="connsiteX10604" y="connsiteY10604"/>
                  </a:cxn>
                  <a:cxn ang="0">
                    <a:pos x="connsiteX10605" y="connsiteY10605"/>
                  </a:cxn>
                  <a:cxn ang="0">
                    <a:pos x="connsiteX10606" y="connsiteY10606"/>
                  </a:cxn>
                  <a:cxn ang="0">
                    <a:pos x="connsiteX10607" y="connsiteY10607"/>
                  </a:cxn>
                  <a:cxn ang="0">
                    <a:pos x="connsiteX10608" y="connsiteY10608"/>
                  </a:cxn>
                  <a:cxn ang="0">
                    <a:pos x="connsiteX10609" y="connsiteY10609"/>
                  </a:cxn>
                  <a:cxn ang="0">
                    <a:pos x="connsiteX10610" y="connsiteY10610"/>
                  </a:cxn>
                  <a:cxn ang="0">
                    <a:pos x="connsiteX10611" y="connsiteY10611"/>
                  </a:cxn>
                  <a:cxn ang="0">
                    <a:pos x="connsiteX10612" y="connsiteY10612"/>
                  </a:cxn>
                  <a:cxn ang="0">
                    <a:pos x="connsiteX10613" y="connsiteY10613"/>
                  </a:cxn>
                  <a:cxn ang="0">
                    <a:pos x="connsiteX10614" y="connsiteY10614"/>
                  </a:cxn>
                  <a:cxn ang="0">
                    <a:pos x="connsiteX10615" y="connsiteY10615"/>
                  </a:cxn>
                  <a:cxn ang="0">
                    <a:pos x="connsiteX10616" y="connsiteY10616"/>
                  </a:cxn>
                  <a:cxn ang="0">
                    <a:pos x="connsiteX10617" y="connsiteY10617"/>
                  </a:cxn>
                  <a:cxn ang="0">
                    <a:pos x="connsiteX10618" y="connsiteY10618"/>
                  </a:cxn>
                  <a:cxn ang="0">
                    <a:pos x="connsiteX10619" y="connsiteY10619"/>
                  </a:cxn>
                  <a:cxn ang="0">
                    <a:pos x="connsiteX10620" y="connsiteY10620"/>
                  </a:cxn>
                </a:cxnLst>
                <a:rect l="l" t="t" r="r" b="b"/>
                <a:pathLst>
                  <a:path w="7573213" h="5227624">
                    <a:moveTo>
                      <a:pt x="7524979" y="903884"/>
                    </a:moveTo>
                    <a:lnTo>
                      <a:pt x="7534885" y="901141"/>
                    </a:lnTo>
                    <a:lnTo>
                      <a:pt x="7546467" y="905332"/>
                    </a:lnTo>
                    <a:lnTo>
                      <a:pt x="7549286" y="909142"/>
                    </a:lnTo>
                    <a:lnTo>
                      <a:pt x="7552563" y="910514"/>
                    </a:lnTo>
                    <a:lnTo>
                      <a:pt x="7562088" y="920039"/>
                    </a:lnTo>
                    <a:lnTo>
                      <a:pt x="7568489" y="923849"/>
                    </a:lnTo>
                    <a:lnTo>
                      <a:pt x="7573213" y="924458"/>
                    </a:lnTo>
                    <a:lnTo>
                      <a:pt x="7573213" y="612953"/>
                    </a:lnTo>
                    <a:lnTo>
                      <a:pt x="7554773" y="606019"/>
                    </a:lnTo>
                    <a:lnTo>
                      <a:pt x="7536561" y="603656"/>
                    </a:lnTo>
                    <a:lnTo>
                      <a:pt x="7516673" y="595274"/>
                    </a:lnTo>
                    <a:lnTo>
                      <a:pt x="7504938" y="589026"/>
                    </a:lnTo>
                    <a:lnTo>
                      <a:pt x="7497699" y="586664"/>
                    </a:lnTo>
                    <a:lnTo>
                      <a:pt x="7491146" y="586054"/>
                    </a:lnTo>
                    <a:lnTo>
                      <a:pt x="7473468" y="589026"/>
                    </a:lnTo>
                    <a:lnTo>
                      <a:pt x="7453656" y="589331"/>
                    </a:lnTo>
                    <a:lnTo>
                      <a:pt x="7435596" y="587578"/>
                    </a:lnTo>
                    <a:lnTo>
                      <a:pt x="7421195" y="588112"/>
                    </a:lnTo>
                    <a:lnTo>
                      <a:pt x="7412888" y="586892"/>
                    </a:lnTo>
                    <a:lnTo>
                      <a:pt x="7401458" y="583082"/>
                    </a:lnTo>
                    <a:lnTo>
                      <a:pt x="7398182" y="584683"/>
                    </a:lnTo>
                    <a:lnTo>
                      <a:pt x="7395210" y="591541"/>
                    </a:lnTo>
                    <a:lnTo>
                      <a:pt x="7386676" y="588721"/>
                    </a:lnTo>
                    <a:lnTo>
                      <a:pt x="7379436" y="584911"/>
                    </a:lnTo>
                    <a:lnTo>
                      <a:pt x="7367397" y="581635"/>
                    </a:lnTo>
                    <a:lnTo>
                      <a:pt x="7344613" y="579425"/>
                    </a:lnTo>
                    <a:lnTo>
                      <a:pt x="7316496" y="574243"/>
                    </a:lnTo>
                    <a:lnTo>
                      <a:pt x="7301865" y="572872"/>
                    </a:lnTo>
                    <a:lnTo>
                      <a:pt x="7287082" y="572033"/>
                    </a:lnTo>
                    <a:lnTo>
                      <a:pt x="7288607" y="583692"/>
                    </a:lnTo>
                    <a:lnTo>
                      <a:pt x="7287692" y="589255"/>
                    </a:lnTo>
                    <a:lnTo>
                      <a:pt x="7282130" y="596494"/>
                    </a:lnTo>
                    <a:lnTo>
                      <a:pt x="7276033" y="601142"/>
                    </a:lnTo>
                    <a:lnTo>
                      <a:pt x="7274433" y="604952"/>
                    </a:lnTo>
                    <a:lnTo>
                      <a:pt x="7290816" y="607924"/>
                    </a:lnTo>
                    <a:lnTo>
                      <a:pt x="7295921" y="621182"/>
                    </a:lnTo>
                    <a:lnTo>
                      <a:pt x="7302475" y="629564"/>
                    </a:lnTo>
                    <a:lnTo>
                      <a:pt x="7306895" y="638251"/>
                    </a:lnTo>
                    <a:lnTo>
                      <a:pt x="7306818" y="644347"/>
                    </a:lnTo>
                    <a:lnTo>
                      <a:pt x="7289063" y="659130"/>
                    </a:lnTo>
                    <a:lnTo>
                      <a:pt x="7270776" y="660883"/>
                    </a:lnTo>
                    <a:lnTo>
                      <a:pt x="7253097" y="661721"/>
                    </a:lnTo>
                    <a:lnTo>
                      <a:pt x="7245553" y="652805"/>
                    </a:lnTo>
                    <a:lnTo>
                      <a:pt x="7241515" y="641985"/>
                    </a:lnTo>
                    <a:lnTo>
                      <a:pt x="7227341" y="636346"/>
                    </a:lnTo>
                    <a:lnTo>
                      <a:pt x="7213473" y="632003"/>
                    </a:lnTo>
                    <a:lnTo>
                      <a:pt x="7207072" y="631241"/>
                    </a:lnTo>
                    <a:lnTo>
                      <a:pt x="7202500" y="629031"/>
                    </a:lnTo>
                    <a:lnTo>
                      <a:pt x="7199605" y="617144"/>
                    </a:lnTo>
                    <a:lnTo>
                      <a:pt x="7196556" y="608305"/>
                    </a:lnTo>
                    <a:lnTo>
                      <a:pt x="7192595" y="605028"/>
                    </a:lnTo>
                    <a:lnTo>
                      <a:pt x="7188785" y="599999"/>
                    </a:lnTo>
                    <a:lnTo>
                      <a:pt x="7185126" y="598018"/>
                    </a:lnTo>
                    <a:lnTo>
                      <a:pt x="7176288" y="597256"/>
                    </a:lnTo>
                    <a:lnTo>
                      <a:pt x="7154799" y="609829"/>
                    </a:lnTo>
                    <a:lnTo>
                      <a:pt x="7147484" y="613639"/>
                    </a:lnTo>
                    <a:lnTo>
                      <a:pt x="7144970" y="613639"/>
                    </a:lnTo>
                    <a:lnTo>
                      <a:pt x="7112432" y="610438"/>
                    </a:lnTo>
                    <a:lnTo>
                      <a:pt x="7103898" y="607847"/>
                    </a:lnTo>
                    <a:lnTo>
                      <a:pt x="7055586" y="606171"/>
                    </a:lnTo>
                    <a:lnTo>
                      <a:pt x="7041871" y="598627"/>
                    </a:lnTo>
                    <a:lnTo>
                      <a:pt x="7033565" y="597560"/>
                    </a:lnTo>
                    <a:lnTo>
                      <a:pt x="7024268" y="599846"/>
                    </a:lnTo>
                    <a:lnTo>
                      <a:pt x="7016192" y="600456"/>
                    </a:lnTo>
                    <a:lnTo>
                      <a:pt x="7004762" y="598932"/>
                    </a:lnTo>
                    <a:lnTo>
                      <a:pt x="6994779" y="601142"/>
                    </a:lnTo>
                    <a:lnTo>
                      <a:pt x="6972757" y="603428"/>
                    </a:lnTo>
                    <a:lnTo>
                      <a:pt x="6964604" y="606019"/>
                    </a:lnTo>
                    <a:lnTo>
                      <a:pt x="6956070" y="610514"/>
                    </a:lnTo>
                    <a:lnTo>
                      <a:pt x="6940220" y="621792"/>
                    </a:lnTo>
                    <a:lnTo>
                      <a:pt x="6938010" y="627126"/>
                    </a:lnTo>
                    <a:lnTo>
                      <a:pt x="6938010" y="633832"/>
                    </a:lnTo>
                    <a:lnTo>
                      <a:pt x="6941363" y="643052"/>
                    </a:lnTo>
                    <a:lnTo>
                      <a:pt x="6941363" y="653720"/>
                    </a:lnTo>
                    <a:lnTo>
                      <a:pt x="6938620" y="657454"/>
                    </a:lnTo>
                    <a:lnTo>
                      <a:pt x="6933515" y="659282"/>
                    </a:lnTo>
                    <a:lnTo>
                      <a:pt x="6928333" y="670560"/>
                    </a:lnTo>
                    <a:lnTo>
                      <a:pt x="6923456" y="676656"/>
                    </a:lnTo>
                    <a:lnTo>
                      <a:pt x="6913855" y="678256"/>
                    </a:lnTo>
                    <a:lnTo>
                      <a:pt x="6919265" y="673684"/>
                    </a:lnTo>
                    <a:lnTo>
                      <a:pt x="6924370" y="670560"/>
                    </a:lnTo>
                    <a:lnTo>
                      <a:pt x="6932600" y="653720"/>
                    </a:lnTo>
                    <a:lnTo>
                      <a:pt x="6931457" y="648538"/>
                    </a:lnTo>
                    <a:lnTo>
                      <a:pt x="6924828" y="644804"/>
                    </a:lnTo>
                    <a:lnTo>
                      <a:pt x="6920789" y="640766"/>
                    </a:lnTo>
                    <a:lnTo>
                      <a:pt x="6918731" y="624764"/>
                    </a:lnTo>
                    <a:lnTo>
                      <a:pt x="6916674" y="616382"/>
                    </a:lnTo>
                    <a:lnTo>
                      <a:pt x="6915912" y="606323"/>
                    </a:lnTo>
                    <a:lnTo>
                      <a:pt x="6909283" y="603047"/>
                    </a:lnTo>
                    <a:lnTo>
                      <a:pt x="6885280" y="597941"/>
                    </a:lnTo>
                    <a:lnTo>
                      <a:pt x="6874155" y="594131"/>
                    </a:lnTo>
                    <a:lnTo>
                      <a:pt x="6870192" y="588340"/>
                    </a:lnTo>
                    <a:lnTo>
                      <a:pt x="6874460" y="580111"/>
                    </a:lnTo>
                    <a:lnTo>
                      <a:pt x="6874155" y="573862"/>
                    </a:lnTo>
                    <a:lnTo>
                      <a:pt x="6876365" y="568528"/>
                    </a:lnTo>
                    <a:lnTo>
                      <a:pt x="6880022" y="564185"/>
                    </a:lnTo>
                    <a:lnTo>
                      <a:pt x="6880860" y="558089"/>
                    </a:lnTo>
                    <a:lnTo>
                      <a:pt x="6879032" y="550240"/>
                    </a:lnTo>
                    <a:lnTo>
                      <a:pt x="6877203" y="544525"/>
                    </a:lnTo>
                    <a:lnTo>
                      <a:pt x="6873088" y="537667"/>
                    </a:lnTo>
                    <a:lnTo>
                      <a:pt x="6870116" y="534543"/>
                    </a:lnTo>
                    <a:lnTo>
                      <a:pt x="6855486" y="524713"/>
                    </a:lnTo>
                    <a:lnTo>
                      <a:pt x="6830340" y="514655"/>
                    </a:lnTo>
                    <a:lnTo>
                      <a:pt x="6804584" y="507340"/>
                    </a:lnTo>
                    <a:lnTo>
                      <a:pt x="6781724" y="504901"/>
                    </a:lnTo>
                    <a:lnTo>
                      <a:pt x="6752158" y="503530"/>
                    </a:lnTo>
                    <a:lnTo>
                      <a:pt x="6721602" y="503377"/>
                    </a:lnTo>
                    <a:lnTo>
                      <a:pt x="6709943" y="507340"/>
                    </a:lnTo>
                    <a:lnTo>
                      <a:pt x="6687998" y="507721"/>
                    </a:lnTo>
                    <a:lnTo>
                      <a:pt x="6664147" y="511912"/>
                    </a:lnTo>
                    <a:lnTo>
                      <a:pt x="6640145" y="518465"/>
                    </a:lnTo>
                    <a:lnTo>
                      <a:pt x="6627190" y="518617"/>
                    </a:lnTo>
                    <a:lnTo>
                      <a:pt x="6601511" y="521589"/>
                    </a:lnTo>
                    <a:lnTo>
                      <a:pt x="6590386" y="521665"/>
                    </a:lnTo>
                    <a:lnTo>
                      <a:pt x="6561430" y="511302"/>
                    </a:lnTo>
                    <a:lnTo>
                      <a:pt x="6570574" y="509930"/>
                    </a:lnTo>
                    <a:lnTo>
                      <a:pt x="6574232" y="508483"/>
                    </a:lnTo>
                    <a:lnTo>
                      <a:pt x="6561277" y="494767"/>
                    </a:lnTo>
                    <a:lnTo>
                      <a:pt x="6554420" y="489890"/>
                    </a:lnTo>
                    <a:lnTo>
                      <a:pt x="6537426" y="483794"/>
                    </a:lnTo>
                    <a:lnTo>
                      <a:pt x="6530569" y="483337"/>
                    </a:lnTo>
                    <a:lnTo>
                      <a:pt x="6524930" y="484556"/>
                    </a:lnTo>
                    <a:lnTo>
                      <a:pt x="6502527" y="491338"/>
                    </a:lnTo>
                    <a:lnTo>
                      <a:pt x="6496888" y="494157"/>
                    </a:lnTo>
                    <a:lnTo>
                      <a:pt x="6508013" y="486232"/>
                    </a:lnTo>
                    <a:lnTo>
                      <a:pt x="6513424" y="482956"/>
                    </a:lnTo>
                    <a:lnTo>
                      <a:pt x="6518910" y="478003"/>
                    </a:lnTo>
                    <a:lnTo>
                      <a:pt x="6517691" y="474955"/>
                    </a:lnTo>
                    <a:lnTo>
                      <a:pt x="6516320" y="473431"/>
                    </a:lnTo>
                    <a:lnTo>
                      <a:pt x="6495441" y="474116"/>
                    </a:lnTo>
                    <a:lnTo>
                      <a:pt x="6494145" y="473354"/>
                    </a:lnTo>
                    <a:lnTo>
                      <a:pt x="6489726" y="469163"/>
                    </a:lnTo>
                    <a:lnTo>
                      <a:pt x="6487516" y="467639"/>
                    </a:lnTo>
                    <a:lnTo>
                      <a:pt x="6473647" y="463220"/>
                    </a:lnTo>
                    <a:lnTo>
                      <a:pt x="6463513" y="461467"/>
                    </a:lnTo>
                    <a:lnTo>
                      <a:pt x="6453073" y="461315"/>
                    </a:lnTo>
                    <a:lnTo>
                      <a:pt x="6451321" y="459638"/>
                    </a:lnTo>
                    <a:lnTo>
                      <a:pt x="6452616" y="457505"/>
                    </a:lnTo>
                    <a:lnTo>
                      <a:pt x="6452997" y="456209"/>
                    </a:lnTo>
                    <a:lnTo>
                      <a:pt x="6456274" y="453847"/>
                    </a:lnTo>
                    <a:lnTo>
                      <a:pt x="6465189" y="451714"/>
                    </a:lnTo>
                    <a:lnTo>
                      <a:pt x="6488507" y="450494"/>
                    </a:lnTo>
                    <a:lnTo>
                      <a:pt x="6493764" y="446684"/>
                    </a:lnTo>
                    <a:lnTo>
                      <a:pt x="6493002" y="442798"/>
                    </a:lnTo>
                    <a:lnTo>
                      <a:pt x="6491706" y="439826"/>
                    </a:lnTo>
                    <a:lnTo>
                      <a:pt x="6484011" y="432664"/>
                    </a:lnTo>
                    <a:lnTo>
                      <a:pt x="6473800" y="427482"/>
                    </a:lnTo>
                    <a:lnTo>
                      <a:pt x="6452997" y="421081"/>
                    </a:lnTo>
                    <a:lnTo>
                      <a:pt x="6431128" y="416814"/>
                    </a:lnTo>
                    <a:lnTo>
                      <a:pt x="6393637" y="414757"/>
                    </a:lnTo>
                    <a:lnTo>
                      <a:pt x="6386931" y="415671"/>
                    </a:lnTo>
                    <a:lnTo>
                      <a:pt x="6381750" y="418262"/>
                    </a:lnTo>
                    <a:lnTo>
                      <a:pt x="6372758" y="425044"/>
                    </a:lnTo>
                    <a:lnTo>
                      <a:pt x="6352337" y="444856"/>
                    </a:lnTo>
                    <a:lnTo>
                      <a:pt x="6340907" y="452933"/>
                    </a:lnTo>
                    <a:lnTo>
                      <a:pt x="6330468" y="457352"/>
                    </a:lnTo>
                    <a:lnTo>
                      <a:pt x="6306617" y="460934"/>
                    </a:lnTo>
                    <a:lnTo>
                      <a:pt x="6302273" y="460172"/>
                    </a:lnTo>
                    <a:lnTo>
                      <a:pt x="6298921" y="456819"/>
                    </a:lnTo>
                    <a:lnTo>
                      <a:pt x="6299988" y="454000"/>
                    </a:lnTo>
                    <a:lnTo>
                      <a:pt x="6302121" y="451333"/>
                    </a:lnTo>
                    <a:lnTo>
                      <a:pt x="6302273" y="449656"/>
                    </a:lnTo>
                    <a:lnTo>
                      <a:pt x="6301131" y="446303"/>
                    </a:lnTo>
                    <a:lnTo>
                      <a:pt x="6301817" y="444551"/>
                    </a:lnTo>
                    <a:lnTo>
                      <a:pt x="6304178" y="444475"/>
                    </a:lnTo>
                    <a:lnTo>
                      <a:pt x="6309817" y="446761"/>
                    </a:lnTo>
                    <a:lnTo>
                      <a:pt x="6315075" y="447065"/>
                    </a:lnTo>
                    <a:lnTo>
                      <a:pt x="6328639" y="443408"/>
                    </a:lnTo>
                    <a:lnTo>
                      <a:pt x="6328639" y="437769"/>
                    </a:lnTo>
                    <a:lnTo>
                      <a:pt x="6324981" y="434416"/>
                    </a:lnTo>
                    <a:lnTo>
                      <a:pt x="6326886" y="426491"/>
                    </a:lnTo>
                    <a:lnTo>
                      <a:pt x="6326886" y="424434"/>
                    </a:lnTo>
                    <a:lnTo>
                      <a:pt x="6328715" y="423062"/>
                    </a:lnTo>
                    <a:lnTo>
                      <a:pt x="6330315" y="423291"/>
                    </a:lnTo>
                    <a:lnTo>
                      <a:pt x="6340069" y="429006"/>
                    </a:lnTo>
                    <a:lnTo>
                      <a:pt x="6343421" y="428701"/>
                    </a:lnTo>
                    <a:lnTo>
                      <a:pt x="6347003" y="429387"/>
                    </a:lnTo>
                    <a:lnTo>
                      <a:pt x="6338316" y="443179"/>
                    </a:lnTo>
                    <a:lnTo>
                      <a:pt x="6342431" y="443179"/>
                    </a:lnTo>
                    <a:lnTo>
                      <a:pt x="6353632" y="436702"/>
                    </a:lnTo>
                    <a:lnTo>
                      <a:pt x="6361328" y="430378"/>
                    </a:lnTo>
                    <a:lnTo>
                      <a:pt x="6369330" y="422224"/>
                    </a:lnTo>
                    <a:lnTo>
                      <a:pt x="6370320" y="418033"/>
                    </a:lnTo>
                    <a:lnTo>
                      <a:pt x="6361100" y="417500"/>
                    </a:lnTo>
                    <a:lnTo>
                      <a:pt x="6300826" y="420548"/>
                    </a:lnTo>
                    <a:lnTo>
                      <a:pt x="6278804" y="426720"/>
                    </a:lnTo>
                    <a:lnTo>
                      <a:pt x="6271946" y="425425"/>
                    </a:lnTo>
                    <a:lnTo>
                      <a:pt x="6267069" y="420624"/>
                    </a:lnTo>
                    <a:lnTo>
                      <a:pt x="6274536" y="420167"/>
                    </a:lnTo>
                    <a:lnTo>
                      <a:pt x="6283376" y="417271"/>
                    </a:lnTo>
                    <a:lnTo>
                      <a:pt x="6290615" y="411709"/>
                    </a:lnTo>
                    <a:lnTo>
                      <a:pt x="6295340" y="410718"/>
                    </a:lnTo>
                    <a:lnTo>
                      <a:pt x="6307532" y="411023"/>
                    </a:lnTo>
                    <a:lnTo>
                      <a:pt x="6317361" y="413233"/>
                    </a:lnTo>
                    <a:lnTo>
                      <a:pt x="6347155" y="414071"/>
                    </a:lnTo>
                    <a:lnTo>
                      <a:pt x="6347841" y="407441"/>
                    </a:lnTo>
                    <a:lnTo>
                      <a:pt x="6341288" y="405308"/>
                    </a:lnTo>
                    <a:lnTo>
                      <a:pt x="6327038" y="403403"/>
                    </a:lnTo>
                    <a:lnTo>
                      <a:pt x="6318123" y="400202"/>
                    </a:lnTo>
                    <a:lnTo>
                      <a:pt x="6306998" y="398145"/>
                    </a:lnTo>
                    <a:lnTo>
                      <a:pt x="6282614" y="395249"/>
                    </a:lnTo>
                    <a:lnTo>
                      <a:pt x="6272327" y="392887"/>
                    </a:lnTo>
                    <a:lnTo>
                      <a:pt x="6248171" y="390677"/>
                    </a:lnTo>
                    <a:lnTo>
                      <a:pt x="6241771" y="388849"/>
                    </a:lnTo>
                    <a:lnTo>
                      <a:pt x="6185383" y="387172"/>
                    </a:lnTo>
                    <a:lnTo>
                      <a:pt x="6164351" y="382219"/>
                    </a:lnTo>
                    <a:lnTo>
                      <a:pt x="6156275" y="377190"/>
                    </a:lnTo>
                    <a:lnTo>
                      <a:pt x="6136843" y="374752"/>
                    </a:lnTo>
                    <a:lnTo>
                      <a:pt x="6132957" y="374828"/>
                    </a:lnTo>
                    <a:lnTo>
                      <a:pt x="6131738" y="376199"/>
                    </a:lnTo>
                    <a:lnTo>
                      <a:pt x="6130823" y="378257"/>
                    </a:lnTo>
                    <a:lnTo>
                      <a:pt x="6143244" y="387477"/>
                    </a:lnTo>
                    <a:lnTo>
                      <a:pt x="6143625" y="393802"/>
                    </a:lnTo>
                    <a:lnTo>
                      <a:pt x="6147359" y="396926"/>
                    </a:lnTo>
                    <a:lnTo>
                      <a:pt x="6132881" y="401879"/>
                    </a:lnTo>
                    <a:lnTo>
                      <a:pt x="6122975" y="403708"/>
                    </a:lnTo>
                    <a:lnTo>
                      <a:pt x="6090056" y="403479"/>
                    </a:lnTo>
                    <a:lnTo>
                      <a:pt x="6085103" y="405613"/>
                    </a:lnTo>
                    <a:lnTo>
                      <a:pt x="6072226" y="415519"/>
                    </a:lnTo>
                    <a:lnTo>
                      <a:pt x="6072378" y="420243"/>
                    </a:lnTo>
                    <a:lnTo>
                      <a:pt x="6073597" y="427482"/>
                    </a:lnTo>
                    <a:lnTo>
                      <a:pt x="6083427" y="427482"/>
                    </a:lnTo>
                    <a:lnTo>
                      <a:pt x="6086323" y="424358"/>
                    </a:lnTo>
                    <a:lnTo>
                      <a:pt x="6090666" y="423062"/>
                    </a:lnTo>
                    <a:lnTo>
                      <a:pt x="6110706" y="424205"/>
                    </a:lnTo>
                    <a:lnTo>
                      <a:pt x="6112840" y="425501"/>
                    </a:lnTo>
                    <a:lnTo>
                      <a:pt x="6106058" y="427634"/>
                    </a:lnTo>
                    <a:lnTo>
                      <a:pt x="6099581" y="428549"/>
                    </a:lnTo>
                    <a:lnTo>
                      <a:pt x="6091581" y="439369"/>
                    </a:lnTo>
                    <a:lnTo>
                      <a:pt x="6080684" y="442722"/>
                    </a:lnTo>
                    <a:lnTo>
                      <a:pt x="6088228" y="444475"/>
                    </a:lnTo>
                    <a:lnTo>
                      <a:pt x="6094781" y="447446"/>
                    </a:lnTo>
                    <a:lnTo>
                      <a:pt x="6093714" y="460629"/>
                    </a:lnTo>
                    <a:lnTo>
                      <a:pt x="6103163" y="470764"/>
                    </a:lnTo>
                    <a:lnTo>
                      <a:pt x="6104916" y="475412"/>
                    </a:lnTo>
                    <a:lnTo>
                      <a:pt x="6091276" y="475640"/>
                    </a:lnTo>
                    <a:lnTo>
                      <a:pt x="6079160" y="478765"/>
                    </a:lnTo>
                    <a:lnTo>
                      <a:pt x="6074893" y="478765"/>
                    </a:lnTo>
                    <a:lnTo>
                      <a:pt x="6066968" y="470916"/>
                    </a:lnTo>
                    <a:lnTo>
                      <a:pt x="6058205" y="465734"/>
                    </a:lnTo>
                    <a:lnTo>
                      <a:pt x="6053938" y="465277"/>
                    </a:lnTo>
                    <a:lnTo>
                      <a:pt x="6048375" y="470459"/>
                    </a:lnTo>
                    <a:lnTo>
                      <a:pt x="6040298" y="467563"/>
                    </a:lnTo>
                    <a:lnTo>
                      <a:pt x="6037098" y="468020"/>
                    </a:lnTo>
                    <a:lnTo>
                      <a:pt x="6032601" y="470154"/>
                    </a:lnTo>
                    <a:lnTo>
                      <a:pt x="6029858" y="473050"/>
                    </a:lnTo>
                    <a:lnTo>
                      <a:pt x="6027801" y="477469"/>
                    </a:lnTo>
                    <a:lnTo>
                      <a:pt x="6025210" y="479831"/>
                    </a:lnTo>
                    <a:lnTo>
                      <a:pt x="6024830" y="483032"/>
                    </a:lnTo>
                    <a:lnTo>
                      <a:pt x="6028868" y="484480"/>
                    </a:lnTo>
                    <a:lnTo>
                      <a:pt x="6031763" y="484861"/>
                    </a:lnTo>
                    <a:lnTo>
                      <a:pt x="6040221" y="487223"/>
                    </a:lnTo>
                    <a:lnTo>
                      <a:pt x="6031535" y="488442"/>
                    </a:lnTo>
                    <a:lnTo>
                      <a:pt x="6029249" y="490042"/>
                    </a:lnTo>
                    <a:lnTo>
                      <a:pt x="6028487" y="491795"/>
                    </a:lnTo>
                    <a:lnTo>
                      <a:pt x="6021934" y="494157"/>
                    </a:lnTo>
                    <a:lnTo>
                      <a:pt x="6024220" y="496443"/>
                    </a:lnTo>
                    <a:lnTo>
                      <a:pt x="6026963" y="498272"/>
                    </a:lnTo>
                    <a:lnTo>
                      <a:pt x="6027649" y="500101"/>
                    </a:lnTo>
                    <a:lnTo>
                      <a:pt x="6025668" y="500710"/>
                    </a:lnTo>
                    <a:lnTo>
                      <a:pt x="6020181" y="498577"/>
                    </a:lnTo>
                    <a:lnTo>
                      <a:pt x="6014466" y="495452"/>
                    </a:lnTo>
                    <a:lnTo>
                      <a:pt x="6005398" y="489052"/>
                    </a:lnTo>
                    <a:lnTo>
                      <a:pt x="6001436" y="484784"/>
                    </a:lnTo>
                    <a:lnTo>
                      <a:pt x="5993740" y="480822"/>
                    </a:lnTo>
                    <a:lnTo>
                      <a:pt x="5966231" y="469849"/>
                    </a:lnTo>
                    <a:lnTo>
                      <a:pt x="5954040" y="466344"/>
                    </a:lnTo>
                    <a:lnTo>
                      <a:pt x="5946038" y="465582"/>
                    </a:lnTo>
                    <a:lnTo>
                      <a:pt x="5933390" y="467030"/>
                    </a:lnTo>
                    <a:lnTo>
                      <a:pt x="5925693" y="471754"/>
                    </a:lnTo>
                    <a:lnTo>
                      <a:pt x="5912586" y="473812"/>
                    </a:lnTo>
                    <a:lnTo>
                      <a:pt x="5904510" y="477622"/>
                    </a:lnTo>
                    <a:lnTo>
                      <a:pt x="5900242" y="482879"/>
                    </a:lnTo>
                    <a:lnTo>
                      <a:pt x="5876925" y="483413"/>
                    </a:lnTo>
                    <a:lnTo>
                      <a:pt x="5860923" y="479527"/>
                    </a:lnTo>
                    <a:lnTo>
                      <a:pt x="5850712" y="475488"/>
                    </a:lnTo>
                    <a:lnTo>
                      <a:pt x="5839282" y="467335"/>
                    </a:lnTo>
                    <a:lnTo>
                      <a:pt x="5828005" y="456743"/>
                    </a:lnTo>
                    <a:lnTo>
                      <a:pt x="5826557" y="455828"/>
                    </a:lnTo>
                    <a:lnTo>
                      <a:pt x="5825261" y="453619"/>
                    </a:lnTo>
                    <a:lnTo>
                      <a:pt x="5823204" y="448437"/>
                    </a:lnTo>
                    <a:lnTo>
                      <a:pt x="5820842" y="444551"/>
                    </a:lnTo>
                    <a:lnTo>
                      <a:pt x="5817261" y="446684"/>
                    </a:lnTo>
                    <a:lnTo>
                      <a:pt x="5808116" y="458800"/>
                    </a:lnTo>
                    <a:lnTo>
                      <a:pt x="5804306" y="464744"/>
                    </a:lnTo>
                    <a:lnTo>
                      <a:pt x="5799277" y="476021"/>
                    </a:lnTo>
                    <a:lnTo>
                      <a:pt x="5795620" y="485470"/>
                    </a:lnTo>
                    <a:lnTo>
                      <a:pt x="5795087" y="489433"/>
                    </a:lnTo>
                    <a:lnTo>
                      <a:pt x="5796839" y="492938"/>
                    </a:lnTo>
                    <a:lnTo>
                      <a:pt x="5791886" y="495833"/>
                    </a:lnTo>
                    <a:lnTo>
                      <a:pt x="5786552" y="502996"/>
                    </a:lnTo>
                    <a:lnTo>
                      <a:pt x="5778475" y="517017"/>
                    </a:lnTo>
                    <a:lnTo>
                      <a:pt x="5773446" y="522122"/>
                    </a:lnTo>
                    <a:lnTo>
                      <a:pt x="5767121" y="526466"/>
                    </a:lnTo>
                    <a:lnTo>
                      <a:pt x="5762854" y="528142"/>
                    </a:lnTo>
                    <a:lnTo>
                      <a:pt x="5757520" y="527837"/>
                    </a:lnTo>
                    <a:lnTo>
                      <a:pt x="5752719" y="523799"/>
                    </a:lnTo>
                    <a:lnTo>
                      <a:pt x="5750205" y="514579"/>
                    </a:lnTo>
                    <a:lnTo>
                      <a:pt x="5747309" y="512750"/>
                    </a:lnTo>
                    <a:lnTo>
                      <a:pt x="5743880" y="517931"/>
                    </a:lnTo>
                    <a:lnTo>
                      <a:pt x="5738775" y="517627"/>
                    </a:lnTo>
                    <a:lnTo>
                      <a:pt x="5728868" y="513817"/>
                    </a:lnTo>
                    <a:lnTo>
                      <a:pt x="5718963" y="505511"/>
                    </a:lnTo>
                    <a:lnTo>
                      <a:pt x="5708751" y="501701"/>
                    </a:lnTo>
                    <a:lnTo>
                      <a:pt x="5694274" y="481584"/>
                    </a:lnTo>
                    <a:lnTo>
                      <a:pt x="5687949" y="474269"/>
                    </a:lnTo>
                    <a:lnTo>
                      <a:pt x="5684368" y="468249"/>
                    </a:lnTo>
                    <a:lnTo>
                      <a:pt x="5676215" y="467639"/>
                    </a:lnTo>
                    <a:lnTo>
                      <a:pt x="5673090" y="463220"/>
                    </a:lnTo>
                    <a:lnTo>
                      <a:pt x="5677205" y="460096"/>
                    </a:lnTo>
                    <a:lnTo>
                      <a:pt x="5688254" y="457505"/>
                    </a:lnTo>
                    <a:lnTo>
                      <a:pt x="5697017" y="457886"/>
                    </a:lnTo>
                    <a:lnTo>
                      <a:pt x="5690540" y="449961"/>
                    </a:lnTo>
                    <a:lnTo>
                      <a:pt x="5687340" y="445160"/>
                    </a:lnTo>
                    <a:lnTo>
                      <a:pt x="5683911" y="442570"/>
                    </a:lnTo>
                    <a:lnTo>
                      <a:pt x="5685206" y="447904"/>
                    </a:lnTo>
                    <a:lnTo>
                      <a:pt x="5683758" y="451790"/>
                    </a:lnTo>
                    <a:lnTo>
                      <a:pt x="5680787" y="454762"/>
                    </a:lnTo>
                    <a:lnTo>
                      <a:pt x="5675757" y="456743"/>
                    </a:lnTo>
                    <a:lnTo>
                      <a:pt x="5654345" y="432892"/>
                    </a:lnTo>
                    <a:lnTo>
                      <a:pt x="5641467" y="421310"/>
                    </a:lnTo>
                    <a:lnTo>
                      <a:pt x="5634305" y="417043"/>
                    </a:lnTo>
                    <a:lnTo>
                      <a:pt x="5629808" y="409499"/>
                    </a:lnTo>
                    <a:lnTo>
                      <a:pt x="5632856" y="407975"/>
                    </a:lnTo>
                    <a:lnTo>
                      <a:pt x="5648020" y="416966"/>
                    </a:lnTo>
                    <a:lnTo>
                      <a:pt x="5658841" y="421615"/>
                    </a:lnTo>
                    <a:lnTo>
                      <a:pt x="5676671" y="433502"/>
                    </a:lnTo>
                    <a:lnTo>
                      <a:pt x="5690159" y="432664"/>
                    </a:lnTo>
                    <a:lnTo>
                      <a:pt x="5695112" y="427330"/>
                    </a:lnTo>
                    <a:lnTo>
                      <a:pt x="5695188" y="416585"/>
                    </a:lnTo>
                    <a:lnTo>
                      <a:pt x="5690159" y="407746"/>
                    </a:lnTo>
                    <a:lnTo>
                      <a:pt x="5683758" y="404241"/>
                    </a:lnTo>
                    <a:lnTo>
                      <a:pt x="5661737" y="403555"/>
                    </a:lnTo>
                    <a:lnTo>
                      <a:pt x="5656631" y="400660"/>
                    </a:lnTo>
                    <a:lnTo>
                      <a:pt x="5660136" y="399821"/>
                    </a:lnTo>
                    <a:lnTo>
                      <a:pt x="5665013" y="399593"/>
                    </a:lnTo>
                    <a:lnTo>
                      <a:pt x="5672023" y="397002"/>
                    </a:lnTo>
                    <a:lnTo>
                      <a:pt x="5683758" y="390373"/>
                    </a:lnTo>
                    <a:lnTo>
                      <a:pt x="5688940" y="388315"/>
                    </a:lnTo>
                    <a:lnTo>
                      <a:pt x="5688101" y="383210"/>
                    </a:lnTo>
                    <a:lnTo>
                      <a:pt x="5679872" y="376123"/>
                    </a:lnTo>
                    <a:lnTo>
                      <a:pt x="5666613" y="375133"/>
                    </a:lnTo>
                    <a:lnTo>
                      <a:pt x="5663642" y="374447"/>
                    </a:lnTo>
                    <a:lnTo>
                      <a:pt x="5668899" y="370942"/>
                    </a:lnTo>
                    <a:lnTo>
                      <a:pt x="5673547" y="368808"/>
                    </a:lnTo>
                    <a:lnTo>
                      <a:pt x="5681320" y="363474"/>
                    </a:lnTo>
                    <a:lnTo>
                      <a:pt x="5683148" y="358597"/>
                    </a:lnTo>
                    <a:lnTo>
                      <a:pt x="5681472" y="358902"/>
                    </a:lnTo>
                    <a:lnTo>
                      <a:pt x="5675833" y="358673"/>
                    </a:lnTo>
                    <a:lnTo>
                      <a:pt x="5674233" y="356616"/>
                    </a:lnTo>
                    <a:lnTo>
                      <a:pt x="5674919" y="352882"/>
                    </a:lnTo>
                    <a:lnTo>
                      <a:pt x="5668746" y="349682"/>
                    </a:lnTo>
                    <a:lnTo>
                      <a:pt x="5663184" y="347548"/>
                    </a:lnTo>
                    <a:lnTo>
                      <a:pt x="5650459" y="347167"/>
                    </a:lnTo>
                    <a:lnTo>
                      <a:pt x="5650687" y="344729"/>
                    </a:lnTo>
                    <a:lnTo>
                      <a:pt x="5651373" y="342519"/>
                    </a:lnTo>
                    <a:lnTo>
                      <a:pt x="5645963" y="340919"/>
                    </a:lnTo>
                    <a:lnTo>
                      <a:pt x="5641467" y="338023"/>
                    </a:lnTo>
                    <a:lnTo>
                      <a:pt x="5640324" y="335509"/>
                    </a:lnTo>
                    <a:lnTo>
                      <a:pt x="5638724" y="333985"/>
                    </a:lnTo>
                    <a:lnTo>
                      <a:pt x="5630418" y="331318"/>
                    </a:lnTo>
                    <a:lnTo>
                      <a:pt x="5602910" y="326441"/>
                    </a:lnTo>
                    <a:lnTo>
                      <a:pt x="5599938" y="327889"/>
                    </a:lnTo>
                    <a:lnTo>
                      <a:pt x="5595442" y="334823"/>
                    </a:lnTo>
                    <a:lnTo>
                      <a:pt x="5584317" y="342138"/>
                    </a:lnTo>
                    <a:lnTo>
                      <a:pt x="5575935" y="338176"/>
                    </a:lnTo>
                    <a:lnTo>
                      <a:pt x="5574259" y="337795"/>
                    </a:lnTo>
                    <a:lnTo>
                      <a:pt x="5572963" y="335890"/>
                    </a:lnTo>
                    <a:lnTo>
                      <a:pt x="5574868" y="332689"/>
                    </a:lnTo>
                    <a:lnTo>
                      <a:pt x="5576316" y="329565"/>
                    </a:lnTo>
                    <a:lnTo>
                      <a:pt x="5574411" y="327279"/>
                    </a:lnTo>
                    <a:lnTo>
                      <a:pt x="5572811" y="326365"/>
                    </a:lnTo>
                    <a:lnTo>
                      <a:pt x="5567096" y="328651"/>
                    </a:lnTo>
                    <a:lnTo>
                      <a:pt x="5558561" y="330098"/>
                    </a:lnTo>
                    <a:lnTo>
                      <a:pt x="5554980" y="332308"/>
                    </a:lnTo>
                    <a:lnTo>
                      <a:pt x="5547360" y="333832"/>
                    </a:lnTo>
                    <a:lnTo>
                      <a:pt x="5548122" y="328422"/>
                    </a:lnTo>
                    <a:lnTo>
                      <a:pt x="5516271" y="314249"/>
                    </a:lnTo>
                    <a:lnTo>
                      <a:pt x="5506441" y="311277"/>
                    </a:lnTo>
                    <a:lnTo>
                      <a:pt x="5500421" y="311048"/>
                    </a:lnTo>
                    <a:lnTo>
                      <a:pt x="5486171" y="314173"/>
                    </a:lnTo>
                    <a:lnTo>
                      <a:pt x="5482819" y="315925"/>
                    </a:lnTo>
                    <a:lnTo>
                      <a:pt x="5477561" y="320573"/>
                    </a:lnTo>
                    <a:lnTo>
                      <a:pt x="5465674" y="317602"/>
                    </a:lnTo>
                    <a:lnTo>
                      <a:pt x="5462778" y="319811"/>
                    </a:lnTo>
                    <a:lnTo>
                      <a:pt x="5458511" y="327508"/>
                    </a:lnTo>
                    <a:lnTo>
                      <a:pt x="5459196" y="335128"/>
                    </a:lnTo>
                    <a:lnTo>
                      <a:pt x="5460416" y="337185"/>
                    </a:lnTo>
                    <a:lnTo>
                      <a:pt x="5461559" y="341300"/>
                    </a:lnTo>
                    <a:lnTo>
                      <a:pt x="5466055" y="347624"/>
                    </a:lnTo>
                    <a:lnTo>
                      <a:pt x="5470779" y="352577"/>
                    </a:lnTo>
                    <a:lnTo>
                      <a:pt x="5468874" y="353797"/>
                    </a:lnTo>
                    <a:lnTo>
                      <a:pt x="5466893" y="354101"/>
                    </a:lnTo>
                    <a:lnTo>
                      <a:pt x="5464531" y="356235"/>
                    </a:lnTo>
                    <a:lnTo>
                      <a:pt x="5462321" y="360502"/>
                    </a:lnTo>
                    <a:lnTo>
                      <a:pt x="5458358" y="366674"/>
                    </a:lnTo>
                    <a:lnTo>
                      <a:pt x="5452872" y="370103"/>
                    </a:lnTo>
                    <a:lnTo>
                      <a:pt x="5446624" y="369418"/>
                    </a:lnTo>
                    <a:lnTo>
                      <a:pt x="5431765" y="364769"/>
                    </a:lnTo>
                    <a:lnTo>
                      <a:pt x="5428336" y="365608"/>
                    </a:lnTo>
                    <a:lnTo>
                      <a:pt x="5427345" y="368960"/>
                    </a:lnTo>
                    <a:lnTo>
                      <a:pt x="5436185" y="371856"/>
                    </a:lnTo>
                    <a:lnTo>
                      <a:pt x="5437023" y="373685"/>
                    </a:lnTo>
                    <a:lnTo>
                      <a:pt x="5434736" y="374828"/>
                    </a:lnTo>
                    <a:lnTo>
                      <a:pt x="5428793" y="375742"/>
                    </a:lnTo>
                    <a:lnTo>
                      <a:pt x="5417973" y="375590"/>
                    </a:lnTo>
                    <a:lnTo>
                      <a:pt x="5409057" y="374294"/>
                    </a:lnTo>
                    <a:lnTo>
                      <a:pt x="5403495" y="369722"/>
                    </a:lnTo>
                    <a:lnTo>
                      <a:pt x="5398161" y="369037"/>
                    </a:lnTo>
                    <a:lnTo>
                      <a:pt x="5382845" y="368960"/>
                    </a:lnTo>
                    <a:lnTo>
                      <a:pt x="5369052" y="371475"/>
                    </a:lnTo>
                    <a:lnTo>
                      <a:pt x="5353583" y="368198"/>
                    </a:lnTo>
                    <a:lnTo>
                      <a:pt x="5327371" y="368884"/>
                    </a:lnTo>
                    <a:lnTo>
                      <a:pt x="5320742" y="368351"/>
                    </a:lnTo>
                    <a:lnTo>
                      <a:pt x="5308168" y="362102"/>
                    </a:lnTo>
                    <a:lnTo>
                      <a:pt x="5290109" y="358216"/>
                    </a:lnTo>
                    <a:lnTo>
                      <a:pt x="5269535" y="348691"/>
                    </a:lnTo>
                    <a:lnTo>
                      <a:pt x="5267478" y="339776"/>
                    </a:lnTo>
                    <a:lnTo>
                      <a:pt x="5270601" y="332613"/>
                    </a:lnTo>
                    <a:lnTo>
                      <a:pt x="5282108" y="332613"/>
                    </a:lnTo>
                    <a:lnTo>
                      <a:pt x="5289195" y="331394"/>
                    </a:lnTo>
                    <a:lnTo>
                      <a:pt x="5288204" y="328574"/>
                    </a:lnTo>
                    <a:lnTo>
                      <a:pt x="5286680" y="327203"/>
                    </a:lnTo>
                    <a:lnTo>
                      <a:pt x="5270297" y="323317"/>
                    </a:lnTo>
                    <a:lnTo>
                      <a:pt x="5226101" y="322631"/>
                    </a:lnTo>
                    <a:lnTo>
                      <a:pt x="5194554" y="316916"/>
                    </a:lnTo>
                    <a:lnTo>
                      <a:pt x="5149672" y="314935"/>
                    </a:lnTo>
                    <a:lnTo>
                      <a:pt x="5129480" y="322021"/>
                    </a:lnTo>
                    <a:lnTo>
                      <a:pt x="5100142" y="323698"/>
                    </a:lnTo>
                    <a:lnTo>
                      <a:pt x="5092294" y="327508"/>
                    </a:lnTo>
                    <a:lnTo>
                      <a:pt x="5078883" y="329641"/>
                    </a:lnTo>
                    <a:lnTo>
                      <a:pt x="5080026" y="334899"/>
                    </a:lnTo>
                    <a:lnTo>
                      <a:pt x="5086655" y="338938"/>
                    </a:lnTo>
                    <a:lnTo>
                      <a:pt x="5089931" y="339776"/>
                    </a:lnTo>
                    <a:lnTo>
                      <a:pt x="5093436" y="341376"/>
                    </a:lnTo>
                    <a:lnTo>
                      <a:pt x="5091227" y="342824"/>
                    </a:lnTo>
                    <a:lnTo>
                      <a:pt x="5088788" y="343433"/>
                    </a:lnTo>
                    <a:lnTo>
                      <a:pt x="5083911" y="346710"/>
                    </a:lnTo>
                    <a:lnTo>
                      <a:pt x="5080712" y="349682"/>
                    </a:lnTo>
                    <a:lnTo>
                      <a:pt x="5081626" y="356387"/>
                    </a:lnTo>
                    <a:lnTo>
                      <a:pt x="5080178" y="362788"/>
                    </a:lnTo>
                    <a:lnTo>
                      <a:pt x="5075301" y="371780"/>
                    </a:lnTo>
                    <a:lnTo>
                      <a:pt x="5071187" y="375742"/>
                    </a:lnTo>
                    <a:lnTo>
                      <a:pt x="5067453" y="381000"/>
                    </a:lnTo>
                    <a:lnTo>
                      <a:pt x="5070653" y="385877"/>
                    </a:lnTo>
                    <a:lnTo>
                      <a:pt x="5074311" y="387934"/>
                    </a:lnTo>
                    <a:lnTo>
                      <a:pt x="5083531" y="390373"/>
                    </a:lnTo>
                    <a:lnTo>
                      <a:pt x="5086655" y="392049"/>
                    </a:lnTo>
                    <a:lnTo>
                      <a:pt x="5084826" y="393497"/>
                    </a:lnTo>
                    <a:lnTo>
                      <a:pt x="5071187" y="391820"/>
                    </a:lnTo>
                    <a:lnTo>
                      <a:pt x="5066310" y="386563"/>
                    </a:lnTo>
                    <a:lnTo>
                      <a:pt x="5065243" y="383667"/>
                    </a:lnTo>
                    <a:lnTo>
                      <a:pt x="5064023" y="379171"/>
                    </a:lnTo>
                    <a:lnTo>
                      <a:pt x="5068671" y="374294"/>
                    </a:lnTo>
                    <a:lnTo>
                      <a:pt x="5073396" y="371094"/>
                    </a:lnTo>
                    <a:lnTo>
                      <a:pt x="5077511" y="363322"/>
                    </a:lnTo>
                    <a:lnTo>
                      <a:pt x="5077968" y="356159"/>
                    </a:lnTo>
                    <a:lnTo>
                      <a:pt x="5078121" y="341376"/>
                    </a:lnTo>
                    <a:lnTo>
                      <a:pt x="5069815" y="338023"/>
                    </a:lnTo>
                    <a:lnTo>
                      <a:pt x="5065166" y="332994"/>
                    </a:lnTo>
                    <a:lnTo>
                      <a:pt x="5073244" y="323850"/>
                    </a:lnTo>
                    <a:lnTo>
                      <a:pt x="5075225" y="319049"/>
                    </a:lnTo>
                    <a:lnTo>
                      <a:pt x="5071796" y="314554"/>
                    </a:lnTo>
                    <a:lnTo>
                      <a:pt x="5066081" y="304876"/>
                    </a:lnTo>
                    <a:lnTo>
                      <a:pt x="5060366" y="299161"/>
                    </a:lnTo>
                    <a:lnTo>
                      <a:pt x="5056556" y="296799"/>
                    </a:lnTo>
                    <a:lnTo>
                      <a:pt x="5052746" y="295580"/>
                    </a:lnTo>
                    <a:lnTo>
                      <a:pt x="5056785" y="305029"/>
                    </a:lnTo>
                    <a:lnTo>
                      <a:pt x="5053508" y="309829"/>
                    </a:lnTo>
                    <a:lnTo>
                      <a:pt x="5051146" y="311734"/>
                    </a:lnTo>
                    <a:lnTo>
                      <a:pt x="5035830" y="314325"/>
                    </a:lnTo>
                    <a:lnTo>
                      <a:pt x="5026076" y="314477"/>
                    </a:lnTo>
                    <a:lnTo>
                      <a:pt x="5012741" y="311734"/>
                    </a:lnTo>
                    <a:lnTo>
                      <a:pt x="4997120" y="305562"/>
                    </a:lnTo>
                    <a:lnTo>
                      <a:pt x="4993158" y="301371"/>
                    </a:lnTo>
                    <a:lnTo>
                      <a:pt x="4990415" y="295046"/>
                    </a:lnTo>
                    <a:lnTo>
                      <a:pt x="4999406" y="292379"/>
                    </a:lnTo>
                    <a:lnTo>
                      <a:pt x="5002911" y="290551"/>
                    </a:lnTo>
                    <a:lnTo>
                      <a:pt x="4994834" y="289179"/>
                    </a:lnTo>
                    <a:lnTo>
                      <a:pt x="4986681" y="288722"/>
                    </a:lnTo>
                    <a:lnTo>
                      <a:pt x="4983709" y="297256"/>
                    </a:lnTo>
                    <a:lnTo>
                      <a:pt x="4978451" y="296647"/>
                    </a:lnTo>
                    <a:lnTo>
                      <a:pt x="4953000" y="291389"/>
                    </a:lnTo>
                    <a:lnTo>
                      <a:pt x="4946066" y="293141"/>
                    </a:lnTo>
                    <a:lnTo>
                      <a:pt x="4937760" y="297942"/>
                    </a:lnTo>
                    <a:lnTo>
                      <a:pt x="4934027" y="301600"/>
                    </a:lnTo>
                    <a:lnTo>
                      <a:pt x="4929911" y="307619"/>
                    </a:lnTo>
                    <a:lnTo>
                      <a:pt x="4931511" y="311887"/>
                    </a:lnTo>
                    <a:lnTo>
                      <a:pt x="4933265" y="313411"/>
                    </a:lnTo>
                    <a:lnTo>
                      <a:pt x="4946371" y="314477"/>
                    </a:lnTo>
                    <a:lnTo>
                      <a:pt x="4957877" y="313182"/>
                    </a:lnTo>
                    <a:lnTo>
                      <a:pt x="4970831" y="309143"/>
                    </a:lnTo>
                    <a:lnTo>
                      <a:pt x="4973803" y="310667"/>
                    </a:lnTo>
                    <a:lnTo>
                      <a:pt x="4976470" y="312877"/>
                    </a:lnTo>
                    <a:lnTo>
                      <a:pt x="4972812" y="315925"/>
                    </a:lnTo>
                    <a:lnTo>
                      <a:pt x="4959401" y="320421"/>
                    </a:lnTo>
                    <a:lnTo>
                      <a:pt x="4937226" y="332003"/>
                    </a:lnTo>
                    <a:lnTo>
                      <a:pt x="4928692" y="333375"/>
                    </a:lnTo>
                    <a:lnTo>
                      <a:pt x="4916882" y="330937"/>
                    </a:lnTo>
                    <a:lnTo>
                      <a:pt x="4910481" y="337414"/>
                    </a:lnTo>
                    <a:lnTo>
                      <a:pt x="4907509" y="339014"/>
                    </a:lnTo>
                    <a:lnTo>
                      <a:pt x="4887621" y="343357"/>
                    </a:lnTo>
                    <a:lnTo>
                      <a:pt x="4878934" y="343967"/>
                    </a:lnTo>
                    <a:lnTo>
                      <a:pt x="4876343" y="347243"/>
                    </a:lnTo>
                    <a:lnTo>
                      <a:pt x="4871162" y="347853"/>
                    </a:lnTo>
                    <a:lnTo>
                      <a:pt x="4865370" y="349529"/>
                    </a:lnTo>
                    <a:lnTo>
                      <a:pt x="4855616" y="354101"/>
                    </a:lnTo>
                    <a:lnTo>
                      <a:pt x="4840834" y="354863"/>
                    </a:lnTo>
                    <a:lnTo>
                      <a:pt x="4830775" y="353797"/>
                    </a:lnTo>
                    <a:lnTo>
                      <a:pt x="4806315" y="356616"/>
                    </a:lnTo>
                    <a:lnTo>
                      <a:pt x="4799991" y="358978"/>
                    </a:lnTo>
                    <a:lnTo>
                      <a:pt x="4795952" y="362407"/>
                    </a:lnTo>
                    <a:lnTo>
                      <a:pt x="4793971" y="366674"/>
                    </a:lnTo>
                    <a:lnTo>
                      <a:pt x="4790390" y="370484"/>
                    </a:lnTo>
                    <a:lnTo>
                      <a:pt x="4776445" y="378790"/>
                    </a:lnTo>
                    <a:lnTo>
                      <a:pt x="4764634" y="382143"/>
                    </a:lnTo>
                    <a:lnTo>
                      <a:pt x="4754651" y="383134"/>
                    </a:lnTo>
                    <a:lnTo>
                      <a:pt x="4764253" y="378409"/>
                    </a:lnTo>
                    <a:lnTo>
                      <a:pt x="4775301" y="369799"/>
                    </a:lnTo>
                    <a:lnTo>
                      <a:pt x="4795114" y="344195"/>
                    </a:lnTo>
                    <a:lnTo>
                      <a:pt x="4814164" y="342519"/>
                    </a:lnTo>
                    <a:lnTo>
                      <a:pt x="4818583" y="339090"/>
                    </a:lnTo>
                    <a:lnTo>
                      <a:pt x="4833062" y="323393"/>
                    </a:lnTo>
                    <a:lnTo>
                      <a:pt x="4837100" y="320954"/>
                    </a:lnTo>
                    <a:lnTo>
                      <a:pt x="4856226" y="320726"/>
                    </a:lnTo>
                    <a:lnTo>
                      <a:pt x="4873067" y="315544"/>
                    </a:lnTo>
                    <a:lnTo>
                      <a:pt x="4906975" y="290322"/>
                    </a:lnTo>
                    <a:lnTo>
                      <a:pt x="4923891" y="286055"/>
                    </a:lnTo>
                    <a:lnTo>
                      <a:pt x="4935474" y="280035"/>
                    </a:lnTo>
                    <a:lnTo>
                      <a:pt x="4937531" y="276987"/>
                    </a:lnTo>
                    <a:lnTo>
                      <a:pt x="4939436" y="273101"/>
                    </a:lnTo>
                    <a:lnTo>
                      <a:pt x="4937684" y="270662"/>
                    </a:lnTo>
                    <a:lnTo>
                      <a:pt x="4936617" y="268453"/>
                    </a:lnTo>
                    <a:lnTo>
                      <a:pt x="4951552" y="264185"/>
                    </a:lnTo>
                    <a:lnTo>
                      <a:pt x="4957267" y="257632"/>
                    </a:lnTo>
                    <a:lnTo>
                      <a:pt x="4977384" y="251384"/>
                    </a:lnTo>
                    <a:lnTo>
                      <a:pt x="4993158" y="243002"/>
                    </a:lnTo>
                    <a:lnTo>
                      <a:pt x="5015256" y="236753"/>
                    </a:lnTo>
                    <a:lnTo>
                      <a:pt x="5027752" y="228143"/>
                    </a:lnTo>
                    <a:lnTo>
                      <a:pt x="5056175" y="215722"/>
                    </a:lnTo>
                    <a:lnTo>
                      <a:pt x="5082845" y="194310"/>
                    </a:lnTo>
                    <a:lnTo>
                      <a:pt x="5087265" y="182118"/>
                    </a:lnTo>
                    <a:lnTo>
                      <a:pt x="5080712" y="178079"/>
                    </a:lnTo>
                    <a:lnTo>
                      <a:pt x="5072863" y="175565"/>
                    </a:lnTo>
                    <a:lnTo>
                      <a:pt x="5068520" y="169621"/>
                    </a:lnTo>
                    <a:lnTo>
                      <a:pt x="5065395" y="168859"/>
                    </a:lnTo>
                    <a:lnTo>
                      <a:pt x="5057394" y="172669"/>
                    </a:lnTo>
                    <a:lnTo>
                      <a:pt x="5048631" y="159715"/>
                    </a:lnTo>
                    <a:lnTo>
                      <a:pt x="5037887" y="152476"/>
                    </a:lnTo>
                    <a:lnTo>
                      <a:pt x="5038420" y="151486"/>
                    </a:lnTo>
                    <a:lnTo>
                      <a:pt x="5039563" y="150952"/>
                    </a:lnTo>
                    <a:lnTo>
                      <a:pt x="5044745" y="152095"/>
                    </a:lnTo>
                    <a:lnTo>
                      <a:pt x="5064023" y="162763"/>
                    </a:lnTo>
                    <a:lnTo>
                      <a:pt x="5074311" y="164440"/>
                    </a:lnTo>
                    <a:lnTo>
                      <a:pt x="5077282" y="166040"/>
                    </a:lnTo>
                    <a:lnTo>
                      <a:pt x="5079111" y="168783"/>
                    </a:lnTo>
                    <a:lnTo>
                      <a:pt x="5077968" y="173279"/>
                    </a:lnTo>
                    <a:lnTo>
                      <a:pt x="5081092" y="172898"/>
                    </a:lnTo>
                    <a:lnTo>
                      <a:pt x="5083073" y="171069"/>
                    </a:lnTo>
                    <a:lnTo>
                      <a:pt x="5088103" y="162306"/>
                    </a:lnTo>
                    <a:lnTo>
                      <a:pt x="5092903" y="150495"/>
                    </a:lnTo>
                    <a:lnTo>
                      <a:pt x="5092370" y="145390"/>
                    </a:lnTo>
                    <a:lnTo>
                      <a:pt x="5080940" y="147676"/>
                    </a:lnTo>
                    <a:lnTo>
                      <a:pt x="5075682" y="130378"/>
                    </a:lnTo>
                    <a:lnTo>
                      <a:pt x="5073320" y="125044"/>
                    </a:lnTo>
                    <a:lnTo>
                      <a:pt x="5069662" y="119329"/>
                    </a:lnTo>
                    <a:lnTo>
                      <a:pt x="5062423" y="118796"/>
                    </a:lnTo>
                    <a:lnTo>
                      <a:pt x="5058613" y="120244"/>
                    </a:lnTo>
                    <a:lnTo>
                      <a:pt x="5061662" y="122225"/>
                    </a:lnTo>
                    <a:lnTo>
                      <a:pt x="5064938" y="125425"/>
                    </a:lnTo>
                    <a:lnTo>
                      <a:pt x="5062728" y="128702"/>
                    </a:lnTo>
                    <a:lnTo>
                      <a:pt x="5060900" y="130150"/>
                    </a:lnTo>
                    <a:lnTo>
                      <a:pt x="5052060" y="134569"/>
                    </a:lnTo>
                    <a:lnTo>
                      <a:pt x="5045811" y="134950"/>
                    </a:lnTo>
                    <a:lnTo>
                      <a:pt x="5048327" y="133121"/>
                    </a:lnTo>
                    <a:lnTo>
                      <a:pt x="5051298" y="128930"/>
                    </a:lnTo>
                    <a:lnTo>
                      <a:pt x="5049088" y="124435"/>
                    </a:lnTo>
                    <a:lnTo>
                      <a:pt x="5046878" y="121920"/>
                    </a:lnTo>
                    <a:lnTo>
                      <a:pt x="5044364" y="108890"/>
                    </a:lnTo>
                    <a:lnTo>
                      <a:pt x="5036363" y="106909"/>
                    </a:lnTo>
                    <a:lnTo>
                      <a:pt x="5031867" y="104775"/>
                    </a:lnTo>
                    <a:lnTo>
                      <a:pt x="5025847" y="105613"/>
                    </a:lnTo>
                    <a:lnTo>
                      <a:pt x="5018151" y="109042"/>
                    </a:lnTo>
                    <a:lnTo>
                      <a:pt x="5020971" y="105918"/>
                    </a:lnTo>
                    <a:lnTo>
                      <a:pt x="5023942" y="101117"/>
                    </a:lnTo>
                    <a:lnTo>
                      <a:pt x="5017999" y="95326"/>
                    </a:lnTo>
                    <a:lnTo>
                      <a:pt x="5012055" y="91288"/>
                    </a:lnTo>
                    <a:lnTo>
                      <a:pt x="5004892" y="89840"/>
                    </a:lnTo>
                    <a:lnTo>
                      <a:pt x="4996815" y="84658"/>
                    </a:lnTo>
                    <a:lnTo>
                      <a:pt x="4985995" y="81763"/>
                    </a:lnTo>
                    <a:lnTo>
                      <a:pt x="4961077" y="78943"/>
                    </a:lnTo>
                    <a:lnTo>
                      <a:pt x="4942027" y="82677"/>
                    </a:lnTo>
                    <a:lnTo>
                      <a:pt x="4918405" y="79629"/>
                    </a:lnTo>
                    <a:lnTo>
                      <a:pt x="4890059" y="81991"/>
                    </a:lnTo>
                    <a:lnTo>
                      <a:pt x="4879010" y="82067"/>
                    </a:lnTo>
                    <a:lnTo>
                      <a:pt x="4872305" y="80543"/>
                    </a:lnTo>
                    <a:lnTo>
                      <a:pt x="4866361" y="82144"/>
                    </a:lnTo>
                    <a:lnTo>
                      <a:pt x="4863389" y="86792"/>
                    </a:lnTo>
                    <a:lnTo>
                      <a:pt x="4861560" y="94031"/>
                    </a:lnTo>
                    <a:lnTo>
                      <a:pt x="4854550" y="97841"/>
                    </a:lnTo>
                    <a:lnTo>
                      <a:pt x="4850740" y="98755"/>
                    </a:lnTo>
                    <a:lnTo>
                      <a:pt x="4832680" y="97688"/>
                    </a:lnTo>
                    <a:lnTo>
                      <a:pt x="4819803" y="101194"/>
                    </a:lnTo>
                    <a:lnTo>
                      <a:pt x="4814240" y="98450"/>
                    </a:lnTo>
                    <a:lnTo>
                      <a:pt x="4803801" y="98603"/>
                    </a:lnTo>
                    <a:lnTo>
                      <a:pt x="4802734" y="92431"/>
                    </a:lnTo>
                    <a:lnTo>
                      <a:pt x="4808982" y="92735"/>
                    </a:lnTo>
                    <a:lnTo>
                      <a:pt x="4812563" y="93726"/>
                    </a:lnTo>
                    <a:lnTo>
                      <a:pt x="4824222" y="81153"/>
                    </a:lnTo>
                    <a:lnTo>
                      <a:pt x="4833900" y="73838"/>
                    </a:lnTo>
                    <a:lnTo>
                      <a:pt x="4843196" y="65456"/>
                    </a:lnTo>
                    <a:lnTo>
                      <a:pt x="4837405" y="60198"/>
                    </a:lnTo>
                    <a:lnTo>
                      <a:pt x="4824298" y="56693"/>
                    </a:lnTo>
                    <a:lnTo>
                      <a:pt x="4818202" y="56921"/>
                    </a:lnTo>
                    <a:lnTo>
                      <a:pt x="4815155" y="58369"/>
                    </a:lnTo>
                    <a:lnTo>
                      <a:pt x="4800905" y="55626"/>
                    </a:lnTo>
                    <a:lnTo>
                      <a:pt x="4793437" y="55855"/>
                    </a:lnTo>
                    <a:lnTo>
                      <a:pt x="4780865" y="59741"/>
                    </a:lnTo>
                    <a:lnTo>
                      <a:pt x="4776597" y="59360"/>
                    </a:lnTo>
                    <a:lnTo>
                      <a:pt x="4774083" y="51359"/>
                    </a:lnTo>
                    <a:lnTo>
                      <a:pt x="4761510" y="52045"/>
                    </a:lnTo>
                    <a:lnTo>
                      <a:pt x="4718151" y="51283"/>
                    </a:lnTo>
                    <a:lnTo>
                      <a:pt x="4722800" y="48768"/>
                    </a:lnTo>
                    <a:lnTo>
                      <a:pt x="4745660" y="45415"/>
                    </a:lnTo>
                    <a:lnTo>
                      <a:pt x="4763948" y="40234"/>
                    </a:lnTo>
                    <a:lnTo>
                      <a:pt x="4777511" y="30937"/>
                    </a:lnTo>
                    <a:lnTo>
                      <a:pt x="4790085" y="27813"/>
                    </a:lnTo>
                    <a:lnTo>
                      <a:pt x="4787189" y="23165"/>
                    </a:lnTo>
                    <a:lnTo>
                      <a:pt x="4783684" y="19812"/>
                    </a:lnTo>
                    <a:lnTo>
                      <a:pt x="4776597" y="16840"/>
                    </a:lnTo>
                    <a:lnTo>
                      <a:pt x="4761052" y="14859"/>
                    </a:lnTo>
                    <a:lnTo>
                      <a:pt x="4747717" y="11125"/>
                    </a:lnTo>
                    <a:lnTo>
                      <a:pt x="4741850" y="6401"/>
                    </a:lnTo>
                    <a:lnTo>
                      <a:pt x="4717466" y="0"/>
                    </a:lnTo>
                    <a:lnTo>
                      <a:pt x="4710836" y="0"/>
                    </a:lnTo>
                    <a:lnTo>
                      <a:pt x="4693235" y="8077"/>
                    </a:lnTo>
                    <a:lnTo>
                      <a:pt x="4684395" y="7315"/>
                    </a:lnTo>
                    <a:lnTo>
                      <a:pt x="4676623" y="8534"/>
                    </a:lnTo>
                    <a:lnTo>
                      <a:pt x="4656430" y="18212"/>
                    </a:lnTo>
                    <a:lnTo>
                      <a:pt x="4614063" y="43434"/>
                    </a:lnTo>
                    <a:lnTo>
                      <a:pt x="4605376" y="51283"/>
                    </a:lnTo>
                    <a:lnTo>
                      <a:pt x="4601261" y="57226"/>
                    </a:lnTo>
                    <a:lnTo>
                      <a:pt x="4593641" y="60274"/>
                    </a:lnTo>
                    <a:lnTo>
                      <a:pt x="4590365" y="67513"/>
                    </a:lnTo>
                    <a:lnTo>
                      <a:pt x="4590898" y="73762"/>
                    </a:lnTo>
                    <a:lnTo>
                      <a:pt x="4594326" y="77114"/>
                    </a:lnTo>
                    <a:lnTo>
                      <a:pt x="4597832" y="83287"/>
                    </a:lnTo>
                    <a:lnTo>
                      <a:pt x="4594251" y="90449"/>
                    </a:lnTo>
                    <a:lnTo>
                      <a:pt x="4591279" y="95098"/>
                    </a:lnTo>
                    <a:lnTo>
                      <a:pt x="4594098" y="97155"/>
                    </a:lnTo>
                    <a:lnTo>
                      <a:pt x="4602251" y="96774"/>
                    </a:lnTo>
                    <a:lnTo>
                      <a:pt x="4620540" y="100736"/>
                    </a:lnTo>
                    <a:lnTo>
                      <a:pt x="4617186" y="104470"/>
                    </a:lnTo>
                    <a:lnTo>
                      <a:pt x="4606061" y="101270"/>
                    </a:lnTo>
                    <a:lnTo>
                      <a:pt x="4596384" y="101422"/>
                    </a:lnTo>
                    <a:lnTo>
                      <a:pt x="4587926" y="97536"/>
                    </a:lnTo>
                    <a:lnTo>
                      <a:pt x="4567733" y="101270"/>
                    </a:lnTo>
                    <a:lnTo>
                      <a:pt x="4552798" y="100355"/>
                    </a:lnTo>
                    <a:lnTo>
                      <a:pt x="4538853" y="101879"/>
                    </a:lnTo>
                    <a:lnTo>
                      <a:pt x="4511421" y="98831"/>
                    </a:lnTo>
                    <a:lnTo>
                      <a:pt x="4508983" y="101117"/>
                    </a:lnTo>
                    <a:lnTo>
                      <a:pt x="4515307" y="105080"/>
                    </a:lnTo>
                    <a:lnTo>
                      <a:pt x="4520184" y="108814"/>
                    </a:lnTo>
                    <a:lnTo>
                      <a:pt x="4534357" y="117500"/>
                    </a:lnTo>
                    <a:lnTo>
                      <a:pt x="4540377" y="120167"/>
                    </a:lnTo>
                    <a:lnTo>
                      <a:pt x="4548531" y="128473"/>
                    </a:lnTo>
                    <a:lnTo>
                      <a:pt x="4549521" y="144628"/>
                    </a:lnTo>
                    <a:lnTo>
                      <a:pt x="4545101" y="148590"/>
                    </a:lnTo>
                    <a:lnTo>
                      <a:pt x="4540072" y="154000"/>
                    </a:lnTo>
                    <a:lnTo>
                      <a:pt x="4537481" y="154991"/>
                    </a:lnTo>
                    <a:lnTo>
                      <a:pt x="4533671" y="154610"/>
                    </a:lnTo>
                    <a:lnTo>
                      <a:pt x="4539844" y="150800"/>
                    </a:lnTo>
                    <a:lnTo>
                      <a:pt x="4543196" y="142570"/>
                    </a:lnTo>
                    <a:lnTo>
                      <a:pt x="4546321" y="136931"/>
                    </a:lnTo>
                    <a:lnTo>
                      <a:pt x="4542206" y="133045"/>
                    </a:lnTo>
                    <a:lnTo>
                      <a:pt x="4540301" y="132664"/>
                    </a:lnTo>
                    <a:lnTo>
                      <a:pt x="4538320" y="130531"/>
                    </a:lnTo>
                    <a:lnTo>
                      <a:pt x="4523766" y="125197"/>
                    </a:lnTo>
                    <a:lnTo>
                      <a:pt x="4515917" y="122834"/>
                    </a:lnTo>
                    <a:lnTo>
                      <a:pt x="4507611" y="121463"/>
                    </a:lnTo>
                    <a:lnTo>
                      <a:pt x="4503420" y="120015"/>
                    </a:lnTo>
                    <a:lnTo>
                      <a:pt x="4491000" y="124968"/>
                    </a:lnTo>
                    <a:lnTo>
                      <a:pt x="4485285" y="126035"/>
                    </a:lnTo>
                    <a:lnTo>
                      <a:pt x="4478503" y="128626"/>
                    </a:lnTo>
                    <a:lnTo>
                      <a:pt x="4474616" y="132207"/>
                    </a:lnTo>
                    <a:lnTo>
                      <a:pt x="4464939" y="133045"/>
                    </a:lnTo>
                    <a:lnTo>
                      <a:pt x="4463720" y="136855"/>
                    </a:lnTo>
                    <a:lnTo>
                      <a:pt x="4458310" y="140741"/>
                    </a:lnTo>
                    <a:lnTo>
                      <a:pt x="4452595" y="136550"/>
                    </a:lnTo>
                    <a:lnTo>
                      <a:pt x="4446956" y="137693"/>
                    </a:lnTo>
                    <a:lnTo>
                      <a:pt x="4434306" y="144628"/>
                    </a:lnTo>
                    <a:lnTo>
                      <a:pt x="4419524" y="147752"/>
                    </a:lnTo>
                    <a:lnTo>
                      <a:pt x="4421048" y="145313"/>
                    </a:lnTo>
                    <a:lnTo>
                      <a:pt x="4423487" y="139979"/>
                    </a:lnTo>
                    <a:lnTo>
                      <a:pt x="4419905" y="138760"/>
                    </a:lnTo>
                    <a:lnTo>
                      <a:pt x="4397731" y="145009"/>
                    </a:lnTo>
                    <a:lnTo>
                      <a:pt x="4390263" y="149200"/>
                    </a:lnTo>
                    <a:lnTo>
                      <a:pt x="4386758" y="147676"/>
                    </a:lnTo>
                    <a:lnTo>
                      <a:pt x="4399712" y="138455"/>
                    </a:lnTo>
                    <a:lnTo>
                      <a:pt x="4403141" y="132740"/>
                    </a:lnTo>
                    <a:lnTo>
                      <a:pt x="4397197" y="130226"/>
                    </a:lnTo>
                    <a:lnTo>
                      <a:pt x="4383938" y="128321"/>
                    </a:lnTo>
                    <a:lnTo>
                      <a:pt x="4375404" y="128168"/>
                    </a:lnTo>
                    <a:lnTo>
                      <a:pt x="4362907" y="130226"/>
                    </a:lnTo>
                    <a:lnTo>
                      <a:pt x="4345000" y="127178"/>
                    </a:lnTo>
                    <a:lnTo>
                      <a:pt x="4342333" y="130683"/>
                    </a:lnTo>
                    <a:lnTo>
                      <a:pt x="4337762" y="131064"/>
                    </a:lnTo>
                    <a:lnTo>
                      <a:pt x="4326636" y="129388"/>
                    </a:lnTo>
                    <a:lnTo>
                      <a:pt x="4316578" y="131216"/>
                    </a:lnTo>
                    <a:lnTo>
                      <a:pt x="4309110" y="134950"/>
                    </a:lnTo>
                    <a:lnTo>
                      <a:pt x="4297909" y="131216"/>
                    </a:lnTo>
                    <a:lnTo>
                      <a:pt x="4294023" y="131369"/>
                    </a:lnTo>
                    <a:lnTo>
                      <a:pt x="4288003" y="137160"/>
                    </a:lnTo>
                    <a:lnTo>
                      <a:pt x="4282821" y="133274"/>
                    </a:lnTo>
                    <a:lnTo>
                      <a:pt x="4278478" y="140818"/>
                    </a:lnTo>
                    <a:lnTo>
                      <a:pt x="4279697" y="146228"/>
                    </a:lnTo>
                    <a:lnTo>
                      <a:pt x="4283431" y="146837"/>
                    </a:lnTo>
                    <a:lnTo>
                      <a:pt x="4286631" y="145999"/>
                    </a:lnTo>
                    <a:lnTo>
                      <a:pt x="4288460" y="143561"/>
                    </a:lnTo>
                    <a:lnTo>
                      <a:pt x="4290898" y="142418"/>
                    </a:lnTo>
                    <a:lnTo>
                      <a:pt x="4299738" y="146914"/>
                    </a:lnTo>
                    <a:lnTo>
                      <a:pt x="4302405" y="144475"/>
                    </a:lnTo>
                    <a:lnTo>
                      <a:pt x="4306215" y="142570"/>
                    </a:lnTo>
                    <a:lnTo>
                      <a:pt x="4310558" y="145313"/>
                    </a:lnTo>
                    <a:lnTo>
                      <a:pt x="4328770" y="142418"/>
                    </a:lnTo>
                    <a:lnTo>
                      <a:pt x="4325646" y="145999"/>
                    </a:lnTo>
                    <a:lnTo>
                      <a:pt x="4305224" y="150647"/>
                    </a:lnTo>
                    <a:lnTo>
                      <a:pt x="4268571" y="156515"/>
                    </a:lnTo>
                    <a:lnTo>
                      <a:pt x="4261028" y="158801"/>
                    </a:lnTo>
                    <a:lnTo>
                      <a:pt x="4239235" y="160782"/>
                    </a:lnTo>
                    <a:lnTo>
                      <a:pt x="4224985" y="166649"/>
                    </a:lnTo>
                    <a:lnTo>
                      <a:pt x="4206621" y="166649"/>
                    </a:lnTo>
                    <a:lnTo>
                      <a:pt x="4174846" y="171145"/>
                    </a:lnTo>
                    <a:lnTo>
                      <a:pt x="4151986" y="181508"/>
                    </a:lnTo>
                    <a:lnTo>
                      <a:pt x="4141012" y="180594"/>
                    </a:lnTo>
                    <a:lnTo>
                      <a:pt x="4118610" y="188366"/>
                    </a:lnTo>
                    <a:lnTo>
                      <a:pt x="4109694" y="194462"/>
                    </a:lnTo>
                    <a:lnTo>
                      <a:pt x="4077462" y="206883"/>
                    </a:lnTo>
                    <a:lnTo>
                      <a:pt x="4058031" y="202159"/>
                    </a:lnTo>
                    <a:lnTo>
                      <a:pt x="4051706" y="203835"/>
                    </a:lnTo>
                    <a:lnTo>
                      <a:pt x="4048354" y="208178"/>
                    </a:lnTo>
                    <a:lnTo>
                      <a:pt x="4049039" y="211607"/>
                    </a:lnTo>
                    <a:lnTo>
                      <a:pt x="4056888" y="211303"/>
                    </a:lnTo>
                    <a:lnTo>
                      <a:pt x="4062527" y="212827"/>
                    </a:lnTo>
                    <a:lnTo>
                      <a:pt x="4069537" y="215875"/>
                    </a:lnTo>
                    <a:lnTo>
                      <a:pt x="4067632" y="221437"/>
                    </a:lnTo>
                    <a:lnTo>
                      <a:pt x="4053078" y="233782"/>
                    </a:lnTo>
                    <a:lnTo>
                      <a:pt x="4046144" y="238430"/>
                    </a:lnTo>
                    <a:lnTo>
                      <a:pt x="4037915" y="241173"/>
                    </a:lnTo>
                    <a:lnTo>
                      <a:pt x="4020464" y="230962"/>
                    </a:lnTo>
                    <a:lnTo>
                      <a:pt x="4017264" y="235458"/>
                    </a:lnTo>
                    <a:lnTo>
                      <a:pt x="4014978" y="237668"/>
                    </a:lnTo>
                    <a:lnTo>
                      <a:pt x="4008044" y="236753"/>
                    </a:lnTo>
                    <a:lnTo>
                      <a:pt x="4004615" y="243992"/>
                    </a:lnTo>
                    <a:lnTo>
                      <a:pt x="4017187" y="245288"/>
                    </a:lnTo>
                    <a:lnTo>
                      <a:pt x="4029151" y="248488"/>
                    </a:lnTo>
                    <a:lnTo>
                      <a:pt x="4039820" y="253289"/>
                    </a:lnTo>
                    <a:lnTo>
                      <a:pt x="4047363" y="258851"/>
                    </a:lnTo>
                    <a:lnTo>
                      <a:pt x="4055593" y="262357"/>
                    </a:lnTo>
                    <a:lnTo>
                      <a:pt x="4060317" y="265328"/>
                    </a:lnTo>
                    <a:lnTo>
                      <a:pt x="4047440" y="268224"/>
                    </a:lnTo>
                    <a:lnTo>
                      <a:pt x="4038448" y="261518"/>
                    </a:lnTo>
                    <a:lnTo>
                      <a:pt x="4033494" y="259232"/>
                    </a:lnTo>
                    <a:lnTo>
                      <a:pt x="4028008" y="258775"/>
                    </a:lnTo>
                    <a:lnTo>
                      <a:pt x="4019779" y="260833"/>
                    </a:lnTo>
                    <a:lnTo>
                      <a:pt x="4012768" y="268910"/>
                    </a:lnTo>
                    <a:lnTo>
                      <a:pt x="4019550" y="271729"/>
                    </a:lnTo>
                    <a:lnTo>
                      <a:pt x="4034790" y="274396"/>
                    </a:lnTo>
                    <a:lnTo>
                      <a:pt x="4039743" y="278054"/>
                    </a:lnTo>
                    <a:lnTo>
                      <a:pt x="4059555" y="301828"/>
                    </a:lnTo>
                    <a:lnTo>
                      <a:pt x="4064508" y="304267"/>
                    </a:lnTo>
                    <a:lnTo>
                      <a:pt x="4070985" y="305257"/>
                    </a:lnTo>
                    <a:lnTo>
                      <a:pt x="4073576" y="306857"/>
                    </a:lnTo>
                    <a:lnTo>
                      <a:pt x="4065727" y="310972"/>
                    </a:lnTo>
                    <a:lnTo>
                      <a:pt x="4062831" y="314782"/>
                    </a:lnTo>
                    <a:lnTo>
                      <a:pt x="4056050" y="321488"/>
                    </a:lnTo>
                    <a:lnTo>
                      <a:pt x="4027246" y="324841"/>
                    </a:lnTo>
                    <a:lnTo>
                      <a:pt x="4018712" y="327431"/>
                    </a:lnTo>
                    <a:lnTo>
                      <a:pt x="4016273" y="328574"/>
                    </a:lnTo>
                    <a:lnTo>
                      <a:pt x="4012616" y="331013"/>
                    </a:lnTo>
                    <a:lnTo>
                      <a:pt x="4010254" y="333223"/>
                    </a:lnTo>
                    <a:lnTo>
                      <a:pt x="4009187" y="338099"/>
                    </a:lnTo>
                    <a:lnTo>
                      <a:pt x="4011549" y="341300"/>
                    </a:lnTo>
                    <a:lnTo>
                      <a:pt x="4017416" y="344272"/>
                    </a:lnTo>
                    <a:lnTo>
                      <a:pt x="4040429" y="357607"/>
                    </a:lnTo>
                    <a:lnTo>
                      <a:pt x="4038905" y="358978"/>
                    </a:lnTo>
                    <a:lnTo>
                      <a:pt x="4032656" y="356540"/>
                    </a:lnTo>
                    <a:lnTo>
                      <a:pt x="4024580" y="352425"/>
                    </a:lnTo>
                    <a:lnTo>
                      <a:pt x="4016502" y="346786"/>
                    </a:lnTo>
                    <a:lnTo>
                      <a:pt x="4005606" y="342748"/>
                    </a:lnTo>
                    <a:lnTo>
                      <a:pt x="4004996" y="339471"/>
                    </a:lnTo>
                    <a:lnTo>
                      <a:pt x="4004615" y="334518"/>
                    </a:lnTo>
                    <a:lnTo>
                      <a:pt x="4004919" y="332994"/>
                    </a:lnTo>
                    <a:lnTo>
                      <a:pt x="4005986" y="330479"/>
                    </a:lnTo>
                    <a:lnTo>
                      <a:pt x="4016273" y="324155"/>
                    </a:lnTo>
                    <a:lnTo>
                      <a:pt x="4026865" y="321107"/>
                    </a:lnTo>
                    <a:lnTo>
                      <a:pt x="4039743" y="313868"/>
                    </a:lnTo>
                    <a:lnTo>
                      <a:pt x="4052544" y="305867"/>
                    </a:lnTo>
                    <a:lnTo>
                      <a:pt x="4049954" y="303124"/>
                    </a:lnTo>
                    <a:lnTo>
                      <a:pt x="4047287" y="301142"/>
                    </a:lnTo>
                    <a:lnTo>
                      <a:pt x="4035552" y="300609"/>
                    </a:lnTo>
                    <a:lnTo>
                      <a:pt x="4011854" y="303428"/>
                    </a:lnTo>
                    <a:lnTo>
                      <a:pt x="3997604" y="306095"/>
                    </a:lnTo>
                    <a:lnTo>
                      <a:pt x="3991280" y="312572"/>
                    </a:lnTo>
                    <a:lnTo>
                      <a:pt x="3981679" y="313487"/>
                    </a:lnTo>
                    <a:lnTo>
                      <a:pt x="3976878" y="313639"/>
                    </a:lnTo>
                    <a:lnTo>
                      <a:pt x="3963771" y="310439"/>
                    </a:lnTo>
                    <a:lnTo>
                      <a:pt x="3951351" y="313487"/>
                    </a:lnTo>
                    <a:lnTo>
                      <a:pt x="3922243" y="316154"/>
                    </a:lnTo>
                    <a:lnTo>
                      <a:pt x="3917518" y="317602"/>
                    </a:lnTo>
                    <a:lnTo>
                      <a:pt x="3850538" y="318211"/>
                    </a:lnTo>
                    <a:lnTo>
                      <a:pt x="3837051" y="319583"/>
                    </a:lnTo>
                    <a:lnTo>
                      <a:pt x="3802761" y="324917"/>
                    </a:lnTo>
                    <a:lnTo>
                      <a:pt x="3801846" y="328879"/>
                    </a:lnTo>
                    <a:lnTo>
                      <a:pt x="3803218" y="331927"/>
                    </a:lnTo>
                    <a:lnTo>
                      <a:pt x="3797885" y="336347"/>
                    </a:lnTo>
                    <a:lnTo>
                      <a:pt x="3795522" y="340538"/>
                    </a:lnTo>
                    <a:lnTo>
                      <a:pt x="3796360" y="345491"/>
                    </a:lnTo>
                    <a:lnTo>
                      <a:pt x="3796589" y="349834"/>
                    </a:lnTo>
                    <a:lnTo>
                      <a:pt x="3797808" y="355397"/>
                    </a:lnTo>
                    <a:lnTo>
                      <a:pt x="3799941" y="360502"/>
                    </a:lnTo>
                    <a:lnTo>
                      <a:pt x="3804894" y="363169"/>
                    </a:lnTo>
                    <a:lnTo>
                      <a:pt x="3809466" y="364922"/>
                    </a:lnTo>
                    <a:lnTo>
                      <a:pt x="3812743" y="370484"/>
                    </a:lnTo>
                    <a:lnTo>
                      <a:pt x="3810076" y="376961"/>
                    </a:lnTo>
                    <a:lnTo>
                      <a:pt x="3806266" y="384429"/>
                    </a:lnTo>
                    <a:lnTo>
                      <a:pt x="3805581" y="387858"/>
                    </a:lnTo>
                    <a:lnTo>
                      <a:pt x="3808019" y="392506"/>
                    </a:lnTo>
                    <a:lnTo>
                      <a:pt x="3811067" y="401803"/>
                    </a:lnTo>
                    <a:lnTo>
                      <a:pt x="3812134" y="404089"/>
                    </a:lnTo>
                    <a:lnTo>
                      <a:pt x="3822726" y="411251"/>
                    </a:lnTo>
                    <a:lnTo>
                      <a:pt x="3829812" y="413461"/>
                    </a:lnTo>
                    <a:lnTo>
                      <a:pt x="3841623" y="413995"/>
                    </a:lnTo>
                    <a:lnTo>
                      <a:pt x="3849624" y="415747"/>
                    </a:lnTo>
                    <a:lnTo>
                      <a:pt x="3861283" y="420167"/>
                    </a:lnTo>
                    <a:lnTo>
                      <a:pt x="3864711" y="422148"/>
                    </a:lnTo>
                    <a:lnTo>
                      <a:pt x="3865778" y="424053"/>
                    </a:lnTo>
                    <a:lnTo>
                      <a:pt x="3868521" y="431673"/>
                    </a:lnTo>
                    <a:lnTo>
                      <a:pt x="3869969" y="434111"/>
                    </a:lnTo>
                    <a:lnTo>
                      <a:pt x="3882695" y="444627"/>
                    </a:lnTo>
                    <a:lnTo>
                      <a:pt x="3886886" y="446227"/>
                    </a:lnTo>
                    <a:lnTo>
                      <a:pt x="3904183" y="448208"/>
                    </a:lnTo>
                    <a:lnTo>
                      <a:pt x="3909593" y="451561"/>
                    </a:lnTo>
                    <a:lnTo>
                      <a:pt x="3917061" y="461772"/>
                    </a:lnTo>
                    <a:lnTo>
                      <a:pt x="3917823" y="464210"/>
                    </a:lnTo>
                    <a:lnTo>
                      <a:pt x="3918509" y="468173"/>
                    </a:lnTo>
                    <a:lnTo>
                      <a:pt x="3917747" y="471754"/>
                    </a:lnTo>
                    <a:lnTo>
                      <a:pt x="3916985" y="473812"/>
                    </a:lnTo>
                    <a:lnTo>
                      <a:pt x="3914090" y="477164"/>
                    </a:lnTo>
                    <a:lnTo>
                      <a:pt x="3906697" y="490728"/>
                    </a:lnTo>
                    <a:lnTo>
                      <a:pt x="3902278" y="502844"/>
                    </a:lnTo>
                    <a:lnTo>
                      <a:pt x="3909365" y="510921"/>
                    </a:lnTo>
                    <a:lnTo>
                      <a:pt x="3918814" y="526466"/>
                    </a:lnTo>
                    <a:lnTo>
                      <a:pt x="3921633" y="533019"/>
                    </a:lnTo>
                    <a:lnTo>
                      <a:pt x="3924909" y="541706"/>
                    </a:lnTo>
                    <a:lnTo>
                      <a:pt x="3923538" y="547268"/>
                    </a:lnTo>
                    <a:lnTo>
                      <a:pt x="3922014" y="550621"/>
                    </a:lnTo>
                    <a:lnTo>
                      <a:pt x="3915689" y="555650"/>
                    </a:lnTo>
                    <a:lnTo>
                      <a:pt x="3907764" y="557327"/>
                    </a:lnTo>
                    <a:lnTo>
                      <a:pt x="3899230" y="560375"/>
                    </a:lnTo>
                    <a:lnTo>
                      <a:pt x="3900068" y="564261"/>
                    </a:lnTo>
                    <a:lnTo>
                      <a:pt x="3901516" y="568681"/>
                    </a:lnTo>
                    <a:lnTo>
                      <a:pt x="3900678" y="571957"/>
                    </a:lnTo>
                    <a:lnTo>
                      <a:pt x="3899535" y="573024"/>
                    </a:lnTo>
                    <a:lnTo>
                      <a:pt x="3894887" y="573329"/>
                    </a:lnTo>
                    <a:lnTo>
                      <a:pt x="3890848" y="572262"/>
                    </a:lnTo>
                    <a:lnTo>
                      <a:pt x="3887420" y="568833"/>
                    </a:lnTo>
                    <a:lnTo>
                      <a:pt x="3884066" y="564490"/>
                    </a:lnTo>
                    <a:lnTo>
                      <a:pt x="3886429" y="559689"/>
                    </a:lnTo>
                    <a:lnTo>
                      <a:pt x="3893286" y="551383"/>
                    </a:lnTo>
                    <a:lnTo>
                      <a:pt x="3897554" y="539344"/>
                    </a:lnTo>
                    <a:lnTo>
                      <a:pt x="3898697" y="531419"/>
                    </a:lnTo>
                    <a:lnTo>
                      <a:pt x="3898392" y="523037"/>
                    </a:lnTo>
                    <a:lnTo>
                      <a:pt x="3896792" y="517398"/>
                    </a:lnTo>
                    <a:lnTo>
                      <a:pt x="3891306" y="513283"/>
                    </a:lnTo>
                    <a:lnTo>
                      <a:pt x="3886276" y="514121"/>
                    </a:lnTo>
                    <a:lnTo>
                      <a:pt x="3880638" y="517779"/>
                    </a:lnTo>
                    <a:lnTo>
                      <a:pt x="3875151" y="531724"/>
                    </a:lnTo>
                    <a:lnTo>
                      <a:pt x="3867683" y="541934"/>
                    </a:lnTo>
                    <a:lnTo>
                      <a:pt x="3866616" y="546125"/>
                    </a:lnTo>
                    <a:lnTo>
                      <a:pt x="3866769" y="549783"/>
                    </a:lnTo>
                    <a:lnTo>
                      <a:pt x="3866159" y="552145"/>
                    </a:lnTo>
                    <a:lnTo>
                      <a:pt x="3864711" y="544144"/>
                    </a:lnTo>
                    <a:lnTo>
                      <a:pt x="3863949" y="538124"/>
                    </a:lnTo>
                    <a:lnTo>
                      <a:pt x="3868141" y="530581"/>
                    </a:lnTo>
                    <a:lnTo>
                      <a:pt x="3870655" y="523570"/>
                    </a:lnTo>
                    <a:lnTo>
                      <a:pt x="3869893" y="518541"/>
                    </a:lnTo>
                    <a:lnTo>
                      <a:pt x="3866921" y="510235"/>
                    </a:lnTo>
                    <a:lnTo>
                      <a:pt x="3867531" y="506120"/>
                    </a:lnTo>
                    <a:lnTo>
                      <a:pt x="3868370" y="503530"/>
                    </a:lnTo>
                    <a:lnTo>
                      <a:pt x="3870122" y="491795"/>
                    </a:lnTo>
                    <a:lnTo>
                      <a:pt x="3876751" y="489509"/>
                    </a:lnTo>
                    <a:lnTo>
                      <a:pt x="3893211" y="480517"/>
                    </a:lnTo>
                    <a:lnTo>
                      <a:pt x="3895496" y="478307"/>
                    </a:lnTo>
                    <a:lnTo>
                      <a:pt x="3900526" y="470459"/>
                    </a:lnTo>
                    <a:lnTo>
                      <a:pt x="3902811" y="467639"/>
                    </a:lnTo>
                    <a:lnTo>
                      <a:pt x="3905479" y="462915"/>
                    </a:lnTo>
                    <a:lnTo>
                      <a:pt x="3900526" y="459181"/>
                    </a:lnTo>
                    <a:lnTo>
                      <a:pt x="3895878" y="457200"/>
                    </a:lnTo>
                    <a:lnTo>
                      <a:pt x="3887038" y="456057"/>
                    </a:lnTo>
                    <a:lnTo>
                      <a:pt x="3878885" y="456514"/>
                    </a:lnTo>
                    <a:lnTo>
                      <a:pt x="3860750" y="460172"/>
                    </a:lnTo>
                    <a:lnTo>
                      <a:pt x="3844519" y="459486"/>
                    </a:lnTo>
                    <a:lnTo>
                      <a:pt x="3838728" y="457352"/>
                    </a:lnTo>
                    <a:lnTo>
                      <a:pt x="3813276" y="441350"/>
                    </a:lnTo>
                    <a:lnTo>
                      <a:pt x="3811676" y="435331"/>
                    </a:lnTo>
                    <a:lnTo>
                      <a:pt x="3809695" y="432892"/>
                    </a:lnTo>
                    <a:lnTo>
                      <a:pt x="3807257" y="432206"/>
                    </a:lnTo>
                    <a:lnTo>
                      <a:pt x="3798494" y="428244"/>
                    </a:lnTo>
                    <a:lnTo>
                      <a:pt x="3778377" y="423215"/>
                    </a:lnTo>
                    <a:lnTo>
                      <a:pt x="3757727" y="411861"/>
                    </a:lnTo>
                    <a:lnTo>
                      <a:pt x="3721303" y="410794"/>
                    </a:lnTo>
                    <a:lnTo>
                      <a:pt x="3711397" y="412090"/>
                    </a:lnTo>
                    <a:lnTo>
                      <a:pt x="3701415" y="415595"/>
                    </a:lnTo>
                    <a:lnTo>
                      <a:pt x="3692271" y="422758"/>
                    </a:lnTo>
                    <a:lnTo>
                      <a:pt x="3688080" y="424815"/>
                    </a:lnTo>
                    <a:lnTo>
                      <a:pt x="3682136" y="425425"/>
                    </a:lnTo>
                    <a:lnTo>
                      <a:pt x="3680917" y="428015"/>
                    </a:lnTo>
                    <a:lnTo>
                      <a:pt x="3679775" y="431521"/>
                    </a:lnTo>
                    <a:lnTo>
                      <a:pt x="3682974" y="434111"/>
                    </a:lnTo>
                    <a:lnTo>
                      <a:pt x="3694100" y="431063"/>
                    </a:lnTo>
                    <a:lnTo>
                      <a:pt x="3703244" y="432664"/>
                    </a:lnTo>
                    <a:lnTo>
                      <a:pt x="3708044" y="436016"/>
                    </a:lnTo>
                    <a:lnTo>
                      <a:pt x="3711626" y="442646"/>
                    </a:lnTo>
                    <a:lnTo>
                      <a:pt x="3709873" y="445922"/>
                    </a:lnTo>
                    <a:lnTo>
                      <a:pt x="3694024" y="450952"/>
                    </a:lnTo>
                    <a:lnTo>
                      <a:pt x="3685184" y="450494"/>
                    </a:lnTo>
                    <a:lnTo>
                      <a:pt x="3666211" y="438912"/>
                    </a:lnTo>
                    <a:lnTo>
                      <a:pt x="3658896" y="436855"/>
                    </a:lnTo>
                    <a:lnTo>
                      <a:pt x="3641446" y="438760"/>
                    </a:lnTo>
                    <a:lnTo>
                      <a:pt x="3629939" y="444475"/>
                    </a:lnTo>
                    <a:lnTo>
                      <a:pt x="3626358" y="445618"/>
                    </a:lnTo>
                    <a:lnTo>
                      <a:pt x="3629101" y="451485"/>
                    </a:lnTo>
                    <a:lnTo>
                      <a:pt x="3633444" y="461848"/>
                    </a:lnTo>
                    <a:lnTo>
                      <a:pt x="3637178" y="468097"/>
                    </a:lnTo>
                    <a:lnTo>
                      <a:pt x="3641902" y="471145"/>
                    </a:lnTo>
                    <a:lnTo>
                      <a:pt x="3658896" y="478612"/>
                    </a:lnTo>
                    <a:lnTo>
                      <a:pt x="3668268" y="481279"/>
                    </a:lnTo>
                    <a:lnTo>
                      <a:pt x="3682518" y="488137"/>
                    </a:lnTo>
                    <a:lnTo>
                      <a:pt x="3691205" y="488975"/>
                    </a:lnTo>
                    <a:lnTo>
                      <a:pt x="3699052" y="487299"/>
                    </a:lnTo>
                    <a:lnTo>
                      <a:pt x="3710864" y="491414"/>
                    </a:lnTo>
                    <a:lnTo>
                      <a:pt x="3717646" y="503987"/>
                    </a:lnTo>
                    <a:lnTo>
                      <a:pt x="3721685" y="508330"/>
                    </a:lnTo>
                    <a:lnTo>
                      <a:pt x="3725418" y="510540"/>
                    </a:lnTo>
                    <a:lnTo>
                      <a:pt x="3730676" y="511759"/>
                    </a:lnTo>
                    <a:lnTo>
                      <a:pt x="3733724" y="511912"/>
                    </a:lnTo>
                    <a:lnTo>
                      <a:pt x="3737076" y="510311"/>
                    </a:lnTo>
                    <a:lnTo>
                      <a:pt x="3744621" y="509930"/>
                    </a:lnTo>
                    <a:lnTo>
                      <a:pt x="3741953" y="513588"/>
                    </a:lnTo>
                    <a:lnTo>
                      <a:pt x="3739134" y="514731"/>
                    </a:lnTo>
                    <a:lnTo>
                      <a:pt x="3722979" y="516255"/>
                    </a:lnTo>
                    <a:lnTo>
                      <a:pt x="3715055" y="514960"/>
                    </a:lnTo>
                    <a:lnTo>
                      <a:pt x="3705225" y="511073"/>
                    </a:lnTo>
                    <a:lnTo>
                      <a:pt x="3686708" y="498272"/>
                    </a:lnTo>
                    <a:lnTo>
                      <a:pt x="3663696" y="497357"/>
                    </a:lnTo>
                    <a:lnTo>
                      <a:pt x="3661105" y="501091"/>
                    </a:lnTo>
                    <a:lnTo>
                      <a:pt x="3653866" y="495910"/>
                    </a:lnTo>
                    <a:lnTo>
                      <a:pt x="3629406" y="494767"/>
                    </a:lnTo>
                    <a:lnTo>
                      <a:pt x="3614776" y="491414"/>
                    </a:lnTo>
                    <a:lnTo>
                      <a:pt x="3599231" y="486080"/>
                    </a:lnTo>
                    <a:lnTo>
                      <a:pt x="3597860" y="483489"/>
                    </a:lnTo>
                    <a:lnTo>
                      <a:pt x="3597249" y="479831"/>
                    </a:lnTo>
                    <a:lnTo>
                      <a:pt x="3602508" y="475259"/>
                    </a:lnTo>
                    <a:lnTo>
                      <a:pt x="3604489" y="472440"/>
                    </a:lnTo>
                    <a:lnTo>
                      <a:pt x="3605860" y="463906"/>
                    </a:lnTo>
                    <a:lnTo>
                      <a:pt x="3595955" y="452552"/>
                    </a:lnTo>
                    <a:lnTo>
                      <a:pt x="3596945" y="442189"/>
                    </a:lnTo>
                    <a:lnTo>
                      <a:pt x="3601670" y="440436"/>
                    </a:lnTo>
                    <a:lnTo>
                      <a:pt x="3607689" y="427025"/>
                    </a:lnTo>
                    <a:lnTo>
                      <a:pt x="3611346" y="422529"/>
                    </a:lnTo>
                    <a:lnTo>
                      <a:pt x="3613251" y="421005"/>
                    </a:lnTo>
                    <a:lnTo>
                      <a:pt x="3615081" y="417957"/>
                    </a:lnTo>
                    <a:lnTo>
                      <a:pt x="3613100" y="414071"/>
                    </a:lnTo>
                    <a:lnTo>
                      <a:pt x="3611346" y="411709"/>
                    </a:lnTo>
                    <a:lnTo>
                      <a:pt x="3609290" y="406298"/>
                    </a:lnTo>
                    <a:lnTo>
                      <a:pt x="3609746" y="402336"/>
                    </a:lnTo>
                    <a:lnTo>
                      <a:pt x="3609746" y="397307"/>
                    </a:lnTo>
                    <a:lnTo>
                      <a:pt x="3604793" y="389763"/>
                    </a:lnTo>
                    <a:lnTo>
                      <a:pt x="3600679" y="381686"/>
                    </a:lnTo>
                    <a:lnTo>
                      <a:pt x="3592221" y="377571"/>
                    </a:lnTo>
                    <a:lnTo>
                      <a:pt x="3584143" y="377495"/>
                    </a:lnTo>
                    <a:lnTo>
                      <a:pt x="3581095" y="378638"/>
                    </a:lnTo>
                    <a:lnTo>
                      <a:pt x="3578123" y="380543"/>
                    </a:lnTo>
                    <a:lnTo>
                      <a:pt x="3582314" y="387934"/>
                    </a:lnTo>
                    <a:lnTo>
                      <a:pt x="3586657" y="394564"/>
                    </a:lnTo>
                    <a:lnTo>
                      <a:pt x="3588715" y="399669"/>
                    </a:lnTo>
                    <a:lnTo>
                      <a:pt x="3590087" y="408965"/>
                    </a:lnTo>
                    <a:lnTo>
                      <a:pt x="3589858" y="420319"/>
                    </a:lnTo>
                    <a:lnTo>
                      <a:pt x="3588411" y="424967"/>
                    </a:lnTo>
                    <a:lnTo>
                      <a:pt x="3586048" y="428854"/>
                    </a:lnTo>
                    <a:lnTo>
                      <a:pt x="3578733" y="433654"/>
                    </a:lnTo>
                    <a:lnTo>
                      <a:pt x="3566541" y="439445"/>
                    </a:lnTo>
                    <a:lnTo>
                      <a:pt x="3559683" y="442265"/>
                    </a:lnTo>
                    <a:lnTo>
                      <a:pt x="3545205" y="445313"/>
                    </a:lnTo>
                    <a:lnTo>
                      <a:pt x="3534842" y="450342"/>
                    </a:lnTo>
                    <a:lnTo>
                      <a:pt x="3512135" y="478765"/>
                    </a:lnTo>
                    <a:lnTo>
                      <a:pt x="3514649" y="482956"/>
                    </a:lnTo>
                    <a:lnTo>
                      <a:pt x="3523031" y="487604"/>
                    </a:lnTo>
                    <a:lnTo>
                      <a:pt x="3528517" y="491566"/>
                    </a:lnTo>
                    <a:lnTo>
                      <a:pt x="3531185" y="494919"/>
                    </a:lnTo>
                    <a:lnTo>
                      <a:pt x="3537204" y="505282"/>
                    </a:lnTo>
                    <a:lnTo>
                      <a:pt x="3559683" y="534314"/>
                    </a:lnTo>
                    <a:lnTo>
                      <a:pt x="3560902" y="539496"/>
                    </a:lnTo>
                    <a:lnTo>
                      <a:pt x="3555568" y="548716"/>
                    </a:lnTo>
                    <a:lnTo>
                      <a:pt x="3545129" y="560680"/>
                    </a:lnTo>
                    <a:lnTo>
                      <a:pt x="3541014" y="567385"/>
                    </a:lnTo>
                    <a:lnTo>
                      <a:pt x="3531185" y="592912"/>
                    </a:lnTo>
                    <a:lnTo>
                      <a:pt x="3530574" y="599465"/>
                    </a:lnTo>
                    <a:lnTo>
                      <a:pt x="3534537" y="605638"/>
                    </a:lnTo>
                    <a:lnTo>
                      <a:pt x="3541090" y="613334"/>
                    </a:lnTo>
                    <a:lnTo>
                      <a:pt x="3543376" y="619125"/>
                    </a:lnTo>
                    <a:lnTo>
                      <a:pt x="3538881" y="633984"/>
                    </a:lnTo>
                    <a:lnTo>
                      <a:pt x="3541243" y="637718"/>
                    </a:lnTo>
                    <a:lnTo>
                      <a:pt x="3546729" y="639699"/>
                    </a:lnTo>
                    <a:lnTo>
                      <a:pt x="3561665" y="637642"/>
                    </a:lnTo>
                    <a:lnTo>
                      <a:pt x="3579190" y="641299"/>
                    </a:lnTo>
                    <a:lnTo>
                      <a:pt x="3588411" y="639547"/>
                    </a:lnTo>
                    <a:lnTo>
                      <a:pt x="3602660" y="631317"/>
                    </a:lnTo>
                    <a:lnTo>
                      <a:pt x="3608070" y="630403"/>
                    </a:lnTo>
                    <a:lnTo>
                      <a:pt x="3625139" y="631546"/>
                    </a:lnTo>
                    <a:lnTo>
                      <a:pt x="3650133" y="639470"/>
                    </a:lnTo>
                    <a:lnTo>
                      <a:pt x="3676574" y="650138"/>
                    </a:lnTo>
                    <a:lnTo>
                      <a:pt x="3681907" y="653720"/>
                    </a:lnTo>
                    <a:lnTo>
                      <a:pt x="3689071" y="653872"/>
                    </a:lnTo>
                    <a:lnTo>
                      <a:pt x="3694328" y="672160"/>
                    </a:lnTo>
                    <a:lnTo>
                      <a:pt x="3698976" y="681990"/>
                    </a:lnTo>
                    <a:lnTo>
                      <a:pt x="3701034" y="689000"/>
                    </a:lnTo>
                    <a:lnTo>
                      <a:pt x="3702406" y="696849"/>
                    </a:lnTo>
                    <a:lnTo>
                      <a:pt x="3697529" y="698449"/>
                    </a:lnTo>
                    <a:lnTo>
                      <a:pt x="3693186" y="699287"/>
                    </a:lnTo>
                    <a:lnTo>
                      <a:pt x="3689604" y="701421"/>
                    </a:lnTo>
                    <a:lnTo>
                      <a:pt x="3684651" y="713461"/>
                    </a:lnTo>
                    <a:lnTo>
                      <a:pt x="3684041" y="719938"/>
                    </a:lnTo>
                    <a:lnTo>
                      <a:pt x="3686632" y="730301"/>
                    </a:lnTo>
                    <a:lnTo>
                      <a:pt x="3708883" y="735101"/>
                    </a:lnTo>
                    <a:lnTo>
                      <a:pt x="3724351" y="737692"/>
                    </a:lnTo>
                    <a:lnTo>
                      <a:pt x="3735171" y="738226"/>
                    </a:lnTo>
                    <a:lnTo>
                      <a:pt x="3737001" y="739369"/>
                    </a:lnTo>
                    <a:lnTo>
                      <a:pt x="3738372" y="740969"/>
                    </a:lnTo>
                    <a:lnTo>
                      <a:pt x="3725495" y="741655"/>
                    </a:lnTo>
                    <a:lnTo>
                      <a:pt x="3702024" y="742874"/>
                    </a:lnTo>
                    <a:lnTo>
                      <a:pt x="3693795" y="742188"/>
                    </a:lnTo>
                    <a:lnTo>
                      <a:pt x="3690061" y="740893"/>
                    </a:lnTo>
                    <a:lnTo>
                      <a:pt x="3686328" y="737387"/>
                    </a:lnTo>
                    <a:lnTo>
                      <a:pt x="3679164" y="733806"/>
                    </a:lnTo>
                    <a:lnTo>
                      <a:pt x="3676421" y="731368"/>
                    </a:lnTo>
                    <a:lnTo>
                      <a:pt x="3670630" y="728548"/>
                    </a:lnTo>
                    <a:lnTo>
                      <a:pt x="3673526" y="717880"/>
                    </a:lnTo>
                    <a:lnTo>
                      <a:pt x="3673983" y="693115"/>
                    </a:lnTo>
                    <a:lnTo>
                      <a:pt x="3673145" y="682904"/>
                    </a:lnTo>
                    <a:lnTo>
                      <a:pt x="3668192" y="674446"/>
                    </a:lnTo>
                    <a:lnTo>
                      <a:pt x="3653561" y="662330"/>
                    </a:lnTo>
                    <a:lnTo>
                      <a:pt x="3648532" y="654253"/>
                    </a:lnTo>
                    <a:lnTo>
                      <a:pt x="3642893" y="648843"/>
                    </a:lnTo>
                    <a:lnTo>
                      <a:pt x="3637331" y="647929"/>
                    </a:lnTo>
                    <a:lnTo>
                      <a:pt x="3629254" y="648995"/>
                    </a:lnTo>
                    <a:lnTo>
                      <a:pt x="3609213" y="654025"/>
                    </a:lnTo>
                    <a:lnTo>
                      <a:pt x="3591230" y="656692"/>
                    </a:lnTo>
                    <a:lnTo>
                      <a:pt x="3570046" y="664083"/>
                    </a:lnTo>
                    <a:lnTo>
                      <a:pt x="3566236" y="670255"/>
                    </a:lnTo>
                    <a:lnTo>
                      <a:pt x="3562807" y="686105"/>
                    </a:lnTo>
                    <a:lnTo>
                      <a:pt x="3567456" y="693953"/>
                    </a:lnTo>
                    <a:lnTo>
                      <a:pt x="3572104" y="699516"/>
                    </a:lnTo>
                    <a:lnTo>
                      <a:pt x="3576371" y="709117"/>
                    </a:lnTo>
                    <a:lnTo>
                      <a:pt x="3577743" y="714908"/>
                    </a:lnTo>
                    <a:lnTo>
                      <a:pt x="3578123" y="720700"/>
                    </a:lnTo>
                    <a:lnTo>
                      <a:pt x="3577438" y="729310"/>
                    </a:lnTo>
                    <a:lnTo>
                      <a:pt x="3573780" y="734035"/>
                    </a:lnTo>
                    <a:lnTo>
                      <a:pt x="3550462" y="752399"/>
                    </a:lnTo>
                    <a:lnTo>
                      <a:pt x="3547034" y="757961"/>
                    </a:lnTo>
                    <a:lnTo>
                      <a:pt x="3543071" y="773735"/>
                    </a:lnTo>
                    <a:lnTo>
                      <a:pt x="3539566" y="779526"/>
                    </a:lnTo>
                    <a:lnTo>
                      <a:pt x="3528746" y="788213"/>
                    </a:lnTo>
                    <a:lnTo>
                      <a:pt x="3522116" y="791718"/>
                    </a:lnTo>
                    <a:lnTo>
                      <a:pt x="3486226" y="807568"/>
                    </a:lnTo>
                    <a:lnTo>
                      <a:pt x="3484931" y="810997"/>
                    </a:lnTo>
                    <a:lnTo>
                      <a:pt x="3482569" y="822198"/>
                    </a:lnTo>
                    <a:lnTo>
                      <a:pt x="3472739" y="827227"/>
                    </a:lnTo>
                    <a:lnTo>
                      <a:pt x="3466871" y="827608"/>
                    </a:lnTo>
                    <a:lnTo>
                      <a:pt x="3453307" y="822046"/>
                    </a:lnTo>
                    <a:lnTo>
                      <a:pt x="3445231" y="820445"/>
                    </a:lnTo>
                    <a:lnTo>
                      <a:pt x="3436925" y="819988"/>
                    </a:lnTo>
                    <a:lnTo>
                      <a:pt x="3405682" y="821512"/>
                    </a:lnTo>
                    <a:lnTo>
                      <a:pt x="3391891" y="817778"/>
                    </a:lnTo>
                    <a:lnTo>
                      <a:pt x="3380917" y="812444"/>
                    </a:lnTo>
                    <a:lnTo>
                      <a:pt x="3369793" y="810768"/>
                    </a:lnTo>
                    <a:lnTo>
                      <a:pt x="3361334" y="806348"/>
                    </a:lnTo>
                    <a:lnTo>
                      <a:pt x="3359353" y="802386"/>
                    </a:lnTo>
                    <a:lnTo>
                      <a:pt x="3357372" y="797128"/>
                    </a:lnTo>
                    <a:lnTo>
                      <a:pt x="3355848" y="794309"/>
                    </a:lnTo>
                    <a:lnTo>
                      <a:pt x="3354324" y="792937"/>
                    </a:lnTo>
                    <a:lnTo>
                      <a:pt x="3356839" y="791108"/>
                    </a:lnTo>
                    <a:lnTo>
                      <a:pt x="3362249" y="790346"/>
                    </a:lnTo>
                    <a:lnTo>
                      <a:pt x="3382518" y="791261"/>
                    </a:lnTo>
                    <a:lnTo>
                      <a:pt x="3387776" y="789203"/>
                    </a:lnTo>
                    <a:lnTo>
                      <a:pt x="3390595" y="790270"/>
                    </a:lnTo>
                    <a:lnTo>
                      <a:pt x="3396157" y="795147"/>
                    </a:lnTo>
                    <a:lnTo>
                      <a:pt x="3403550" y="799567"/>
                    </a:lnTo>
                    <a:lnTo>
                      <a:pt x="3409798" y="798805"/>
                    </a:lnTo>
                    <a:lnTo>
                      <a:pt x="3415056" y="795147"/>
                    </a:lnTo>
                    <a:lnTo>
                      <a:pt x="3417036" y="795147"/>
                    </a:lnTo>
                    <a:lnTo>
                      <a:pt x="3419323" y="795680"/>
                    </a:lnTo>
                    <a:lnTo>
                      <a:pt x="3414598" y="798576"/>
                    </a:lnTo>
                    <a:lnTo>
                      <a:pt x="3409721" y="800633"/>
                    </a:lnTo>
                    <a:lnTo>
                      <a:pt x="3408426" y="802005"/>
                    </a:lnTo>
                    <a:lnTo>
                      <a:pt x="3407436" y="804824"/>
                    </a:lnTo>
                    <a:lnTo>
                      <a:pt x="3414369" y="808330"/>
                    </a:lnTo>
                    <a:lnTo>
                      <a:pt x="3420618" y="810158"/>
                    </a:lnTo>
                    <a:lnTo>
                      <a:pt x="3428924" y="808330"/>
                    </a:lnTo>
                    <a:lnTo>
                      <a:pt x="3433877" y="804748"/>
                    </a:lnTo>
                    <a:lnTo>
                      <a:pt x="3444545" y="799490"/>
                    </a:lnTo>
                    <a:lnTo>
                      <a:pt x="3452241" y="799719"/>
                    </a:lnTo>
                    <a:lnTo>
                      <a:pt x="3452698" y="794690"/>
                    </a:lnTo>
                    <a:lnTo>
                      <a:pt x="3448736" y="787070"/>
                    </a:lnTo>
                    <a:lnTo>
                      <a:pt x="3445536" y="781736"/>
                    </a:lnTo>
                    <a:lnTo>
                      <a:pt x="3457270" y="783184"/>
                    </a:lnTo>
                    <a:lnTo>
                      <a:pt x="3464128" y="778764"/>
                    </a:lnTo>
                    <a:lnTo>
                      <a:pt x="3493161" y="741121"/>
                    </a:lnTo>
                    <a:lnTo>
                      <a:pt x="3506800" y="733958"/>
                    </a:lnTo>
                    <a:lnTo>
                      <a:pt x="3511448" y="729310"/>
                    </a:lnTo>
                    <a:lnTo>
                      <a:pt x="3514725" y="722833"/>
                    </a:lnTo>
                    <a:lnTo>
                      <a:pt x="3515563" y="715747"/>
                    </a:lnTo>
                    <a:lnTo>
                      <a:pt x="3513811" y="707974"/>
                    </a:lnTo>
                    <a:lnTo>
                      <a:pt x="3514267" y="701954"/>
                    </a:lnTo>
                    <a:lnTo>
                      <a:pt x="3519144" y="694487"/>
                    </a:lnTo>
                    <a:lnTo>
                      <a:pt x="3526841" y="685419"/>
                    </a:lnTo>
                    <a:lnTo>
                      <a:pt x="3531794" y="682066"/>
                    </a:lnTo>
                    <a:lnTo>
                      <a:pt x="3531108" y="678637"/>
                    </a:lnTo>
                    <a:lnTo>
                      <a:pt x="3530041" y="675894"/>
                    </a:lnTo>
                    <a:lnTo>
                      <a:pt x="3516249" y="667055"/>
                    </a:lnTo>
                    <a:lnTo>
                      <a:pt x="3501543" y="659816"/>
                    </a:lnTo>
                    <a:lnTo>
                      <a:pt x="3496361" y="655777"/>
                    </a:lnTo>
                    <a:lnTo>
                      <a:pt x="3492474" y="649453"/>
                    </a:lnTo>
                    <a:lnTo>
                      <a:pt x="3490493" y="641985"/>
                    </a:lnTo>
                    <a:lnTo>
                      <a:pt x="3490493" y="636956"/>
                    </a:lnTo>
                    <a:lnTo>
                      <a:pt x="3491713" y="621792"/>
                    </a:lnTo>
                    <a:lnTo>
                      <a:pt x="3493923" y="614629"/>
                    </a:lnTo>
                    <a:lnTo>
                      <a:pt x="3493312" y="593598"/>
                    </a:lnTo>
                    <a:lnTo>
                      <a:pt x="3490569" y="567614"/>
                    </a:lnTo>
                    <a:lnTo>
                      <a:pt x="3488284" y="560527"/>
                    </a:lnTo>
                    <a:lnTo>
                      <a:pt x="3491865" y="555650"/>
                    </a:lnTo>
                    <a:lnTo>
                      <a:pt x="3495370" y="551612"/>
                    </a:lnTo>
                    <a:lnTo>
                      <a:pt x="3497199" y="547954"/>
                    </a:lnTo>
                    <a:lnTo>
                      <a:pt x="3498418" y="522503"/>
                    </a:lnTo>
                    <a:lnTo>
                      <a:pt x="3497351" y="512674"/>
                    </a:lnTo>
                    <a:lnTo>
                      <a:pt x="3492627" y="499491"/>
                    </a:lnTo>
                    <a:lnTo>
                      <a:pt x="3473120" y="488518"/>
                    </a:lnTo>
                    <a:lnTo>
                      <a:pt x="3464966" y="477850"/>
                    </a:lnTo>
                    <a:lnTo>
                      <a:pt x="3465576" y="474040"/>
                    </a:lnTo>
                    <a:lnTo>
                      <a:pt x="3466642" y="471449"/>
                    </a:lnTo>
                    <a:lnTo>
                      <a:pt x="3475101" y="467106"/>
                    </a:lnTo>
                    <a:lnTo>
                      <a:pt x="3480892" y="461010"/>
                    </a:lnTo>
                    <a:lnTo>
                      <a:pt x="3484626" y="452018"/>
                    </a:lnTo>
                    <a:lnTo>
                      <a:pt x="3492322" y="438379"/>
                    </a:lnTo>
                    <a:lnTo>
                      <a:pt x="3494303" y="433502"/>
                    </a:lnTo>
                    <a:lnTo>
                      <a:pt x="3499256" y="414528"/>
                    </a:lnTo>
                    <a:lnTo>
                      <a:pt x="3500552" y="404470"/>
                    </a:lnTo>
                    <a:lnTo>
                      <a:pt x="3501543" y="389306"/>
                    </a:lnTo>
                    <a:lnTo>
                      <a:pt x="3494608" y="385496"/>
                    </a:lnTo>
                    <a:lnTo>
                      <a:pt x="3487370" y="382143"/>
                    </a:lnTo>
                    <a:lnTo>
                      <a:pt x="3473958" y="379324"/>
                    </a:lnTo>
                    <a:lnTo>
                      <a:pt x="3467329" y="380009"/>
                    </a:lnTo>
                    <a:lnTo>
                      <a:pt x="3455212" y="373990"/>
                    </a:lnTo>
                    <a:lnTo>
                      <a:pt x="3450717" y="373151"/>
                    </a:lnTo>
                    <a:lnTo>
                      <a:pt x="3417951" y="374828"/>
                    </a:lnTo>
                    <a:lnTo>
                      <a:pt x="3399206" y="374066"/>
                    </a:lnTo>
                    <a:lnTo>
                      <a:pt x="3388233" y="375437"/>
                    </a:lnTo>
                    <a:lnTo>
                      <a:pt x="3382366" y="375209"/>
                    </a:lnTo>
                    <a:lnTo>
                      <a:pt x="3378861" y="374294"/>
                    </a:lnTo>
                    <a:lnTo>
                      <a:pt x="3379318" y="371780"/>
                    </a:lnTo>
                    <a:lnTo>
                      <a:pt x="3381299" y="370027"/>
                    </a:lnTo>
                    <a:lnTo>
                      <a:pt x="3380690" y="368427"/>
                    </a:lnTo>
                    <a:lnTo>
                      <a:pt x="3377489" y="368122"/>
                    </a:lnTo>
                    <a:lnTo>
                      <a:pt x="3369031" y="370103"/>
                    </a:lnTo>
                    <a:lnTo>
                      <a:pt x="3355314" y="390906"/>
                    </a:lnTo>
                    <a:lnTo>
                      <a:pt x="3347238" y="411099"/>
                    </a:lnTo>
                    <a:lnTo>
                      <a:pt x="3338551" y="438302"/>
                    </a:lnTo>
                    <a:lnTo>
                      <a:pt x="3333292" y="449809"/>
                    </a:lnTo>
                    <a:lnTo>
                      <a:pt x="3325521" y="461848"/>
                    </a:lnTo>
                    <a:lnTo>
                      <a:pt x="3313481" y="471449"/>
                    </a:lnTo>
                    <a:lnTo>
                      <a:pt x="3297250" y="481127"/>
                    </a:lnTo>
                    <a:lnTo>
                      <a:pt x="3286887" y="485623"/>
                    </a:lnTo>
                    <a:lnTo>
                      <a:pt x="3273095" y="490271"/>
                    </a:lnTo>
                    <a:lnTo>
                      <a:pt x="3267304" y="500253"/>
                    </a:lnTo>
                    <a:lnTo>
                      <a:pt x="3262351" y="504368"/>
                    </a:lnTo>
                    <a:lnTo>
                      <a:pt x="3264408" y="507187"/>
                    </a:lnTo>
                    <a:lnTo>
                      <a:pt x="3270351" y="505587"/>
                    </a:lnTo>
                    <a:lnTo>
                      <a:pt x="3266923" y="512750"/>
                    </a:lnTo>
                    <a:lnTo>
                      <a:pt x="3263341" y="517017"/>
                    </a:lnTo>
                    <a:lnTo>
                      <a:pt x="3263722" y="519532"/>
                    </a:lnTo>
                    <a:lnTo>
                      <a:pt x="3264789" y="522808"/>
                    </a:lnTo>
                    <a:lnTo>
                      <a:pt x="3269437" y="524256"/>
                    </a:lnTo>
                    <a:lnTo>
                      <a:pt x="3281857" y="521437"/>
                    </a:lnTo>
                    <a:lnTo>
                      <a:pt x="3284449" y="524180"/>
                    </a:lnTo>
                    <a:lnTo>
                      <a:pt x="3287345" y="528371"/>
                    </a:lnTo>
                    <a:lnTo>
                      <a:pt x="3285820" y="544906"/>
                    </a:lnTo>
                    <a:lnTo>
                      <a:pt x="3282391" y="559156"/>
                    </a:lnTo>
                    <a:lnTo>
                      <a:pt x="3281934" y="564337"/>
                    </a:lnTo>
                    <a:lnTo>
                      <a:pt x="3283915" y="567614"/>
                    </a:lnTo>
                    <a:lnTo>
                      <a:pt x="3285516" y="572033"/>
                    </a:lnTo>
                    <a:lnTo>
                      <a:pt x="3281857" y="577367"/>
                    </a:lnTo>
                    <a:lnTo>
                      <a:pt x="3278962" y="579044"/>
                    </a:lnTo>
                    <a:lnTo>
                      <a:pt x="3273399" y="578434"/>
                    </a:lnTo>
                    <a:lnTo>
                      <a:pt x="3269818" y="590245"/>
                    </a:lnTo>
                    <a:lnTo>
                      <a:pt x="3268675" y="597256"/>
                    </a:lnTo>
                    <a:lnTo>
                      <a:pt x="3268675" y="602742"/>
                    </a:lnTo>
                    <a:lnTo>
                      <a:pt x="3270123" y="606171"/>
                    </a:lnTo>
                    <a:lnTo>
                      <a:pt x="3272332" y="609905"/>
                    </a:lnTo>
                    <a:lnTo>
                      <a:pt x="3273781" y="607009"/>
                    </a:lnTo>
                    <a:lnTo>
                      <a:pt x="3274848" y="603047"/>
                    </a:lnTo>
                    <a:lnTo>
                      <a:pt x="3278810" y="600380"/>
                    </a:lnTo>
                    <a:lnTo>
                      <a:pt x="3300527" y="607847"/>
                    </a:lnTo>
                    <a:lnTo>
                      <a:pt x="3306318" y="611581"/>
                    </a:lnTo>
                    <a:lnTo>
                      <a:pt x="3315309" y="614934"/>
                    </a:lnTo>
                    <a:lnTo>
                      <a:pt x="3317901" y="618973"/>
                    </a:lnTo>
                    <a:lnTo>
                      <a:pt x="3319653" y="631469"/>
                    </a:lnTo>
                    <a:lnTo>
                      <a:pt x="3328873" y="642823"/>
                    </a:lnTo>
                    <a:lnTo>
                      <a:pt x="3336112" y="649605"/>
                    </a:lnTo>
                    <a:lnTo>
                      <a:pt x="3340608" y="652272"/>
                    </a:lnTo>
                    <a:lnTo>
                      <a:pt x="3344646" y="652958"/>
                    </a:lnTo>
                    <a:lnTo>
                      <a:pt x="3350895" y="650367"/>
                    </a:lnTo>
                    <a:lnTo>
                      <a:pt x="3359277" y="650672"/>
                    </a:lnTo>
                    <a:lnTo>
                      <a:pt x="3354781" y="659587"/>
                    </a:lnTo>
                    <a:lnTo>
                      <a:pt x="3347238" y="676351"/>
                    </a:lnTo>
                    <a:lnTo>
                      <a:pt x="3334588" y="690905"/>
                    </a:lnTo>
                    <a:lnTo>
                      <a:pt x="3329482" y="693191"/>
                    </a:lnTo>
                    <a:lnTo>
                      <a:pt x="3321177" y="687248"/>
                    </a:lnTo>
                    <a:lnTo>
                      <a:pt x="3304566" y="679933"/>
                    </a:lnTo>
                    <a:lnTo>
                      <a:pt x="3301060" y="675589"/>
                    </a:lnTo>
                    <a:lnTo>
                      <a:pt x="3282086" y="663854"/>
                    </a:lnTo>
                    <a:lnTo>
                      <a:pt x="3276448" y="655853"/>
                    </a:lnTo>
                    <a:lnTo>
                      <a:pt x="3266923" y="654634"/>
                    </a:lnTo>
                    <a:lnTo>
                      <a:pt x="3253664" y="650900"/>
                    </a:lnTo>
                    <a:lnTo>
                      <a:pt x="3240862" y="644957"/>
                    </a:lnTo>
                    <a:lnTo>
                      <a:pt x="3230271" y="642214"/>
                    </a:lnTo>
                    <a:lnTo>
                      <a:pt x="3227299" y="638480"/>
                    </a:lnTo>
                    <a:lnTo>
                      <a:pt x="3219221" y="635737"/>
                    </a:lnTo>
                    <a:lnTo>
                      <a:pt x="3211449" y="633832"/>
                    </a:lnTo>
                    <a:lnTo>
                      <a:pt x="3200019" y="629183"/>
                    </a:lnTo>
                    <a:lnTo>
                      <a:pt x="3194761" y="630707"/>
                    </a:lnTo>
                    <a:lnTo>
                      <a:pt x="3195981" y="625450"/>
                    </a:lnTo>
                    <a:lnTo>
                      <a:pt x="3182950" y="617982"/>
                    </a:lnTo>
                    <a:lnTo>
                      <a:pt x="3167405" y="611200"/>
                    </a:lnTo>
                    <a:lnTo>
                      <a:pt x="3135325" y="601675"/>
                    </a:lnTo>
                    <a:lnTo>
                      <a:pt x="3106979" y="597027"/>
                    </a:lnTo>
                    <a:lnTo>
                      <a:pt x="3073603" y="595655"/>
                    </a:lnTo>
                    <a:lnTo>
                      <a:pt x="3044418" y="589636"/>
                    </a:lnTo>
                    <a:lnTo>
                      <a:pt x="3040228" y="589940"/>
                    </a:lnTo>
                    <a:lnTo>
                      <a:pt x="3036494" y="591693"/>
                    </a:lnTo>
                    <a:lnTo>
                      <a:pt x="3026664" y="600456"/>
                    </a:lnTo>
                    <a:lnTo>
                      <a:pt x="3015691" y="603199"/>
                    </a:lnTo>
                    <a:lnTo>
                      <a:pt x="3011576" y="607390"/>
                    </a:lnTo>
                    <a:lnTo>
                      <a:pt x="3018054" y="616534"/>
                    </a:lnTo>
                    <a:lnTo>
                      <a:pt x="3030779" y="639928"/>
                    </a:lnTo>
                    <a:lnTo>
                      <a:pt x="3038246" y="637565"/>
                    </a:lnTo>
                    <a:lnTo>
                      <a:pt x="3041218" y="648310"/>
                    </a:lnTo>
                    <a:lnTo>
                      <a:pt x="3036570" y="654406"/>
                    </a:lnTo>
                    <a:lnTo>
                      <a:pt x="3029712" y="661645"/>
                    </a:lnTo>
                    <a:lnTo>
                      <a:pt x="3023997" y="665531"/>
                    </a:lnTo>
                    <a:lnTo>
                      <a:pt x="3011195" y="667512"/>
                    </a:lnTo>
                    <a:lnTo>
                      <a:pt x="3000984" y="667055"/>
                    </a:lnTo>
                    <a:lnTo>
                      <a:pt x="2999765" y="673837"/>
                    </a:lnTo>
                    <a:lnTo>
                      <a:pt x="3002737" y="680161"/>
                    </a:lnTo>
                    <a:lnTo>
                      <a:pt x="3001975" y="682752"/>
                    </a:lnTo>
                    <a:lnTo>
                      <a:pt x="3001061" y="686029"/>
                    </a:lnTo>
                    <a:lnTo>
                      <a:pt x="2999537" y="687781"/>
                    </a:lnTo>
                    <a:lnTo>
                      <a:pt x="2998318" y="688772"/>
                    </a:lnTo>
                    <a:lnTo>
                      <a:pt x="2994355" y="690677"/>
                    </a:lnTo>
                    <a:lnTo>
                      <a:pt x="2989631" y="690753"/>
                    </a:lnTo>
                    <a:lnTo>
                      <a:pt x="2978277" y="687476"/>
                    </a:lnTo>
                    <a:lnTo>
                      <a:pt x="2970123" y="684505"/>
                    </a:lnTo>
                    <a:lnTo>
                      <a:pt x="2970581" y="673075"/>
                    </a:lnTo>
                    <a:lnTo>
                      <a:pt x="2974848" y="668045"/>
                    </a:lnTo>
                    <a:lnTo>
                      <a:pt x="2977820" y="666979"/>
                    </a:lnTo>
                    <a:lnTo>
                      <a:pt x="2980639" y="664921"/>
                    </a:lnTo>
                    <a:lnTo>
                      <a:pt x="2974772" y="657454"/>
                    </a:lnTo>
                    <a:lnTo>
                      <a:pt x="2970504" y="654329"/>
                    </a:lnTo>
                    <a:lnTo>
                      <a:pt x="2968524" y="649224"/>
                    </a:lnTo>
                    <a:lnTo>
                      <a:pt x="2968447" y="647014"/>
                    </a:lnTo>
                    <a:lnTo>
                      <a:pt x="2963113" y="647167"/>
                    </a:lnTo>
                    <a:lnTo>
                      <a:pt x="2941244" y="653034"/>
                    </a:lnTo>
                    <a:lnTo>
                      <a:pt x="2936672" y="658520"/>
                    </a:lnTo>
                    <a:lnTo>
                      <a:pt x="2934234" y="654787"/>
                    </a:lnTo>
                    <a:lnTo>
                      <a:pt x="2905963" y="671398"/>
                    </a:lnTo>
                    <a:lnTo>
                      <a:pt x="2893619" y="677266"/>
                    </a:lnTo>
                    <a:lnTo>
                      <a:pt x="2885237" y="676351"/>
                    </a:lnTo>
                    <a:lnTo>
                      <a:pt x="2874035" y="672846"/>
                    </a:lnTo>
                    <a:lnTo>
                      <a:pt x="2860624" y="672541"/>
                    </a:lnTo>
                    <a:lnTo>
                      <a:pt x="2851709" y="670941"/>
                    </a:lnTo>
                    <a:lnTo>
                      <a:pt x="2847061" y="671703"/>
                    </a:lnTo>
                    <a:lnTo>
                      <a:pt x="2837383" y="675742"/>
                    </a:lnTo>
                    <a:lnTo>
                      <a:pt x="2827401" y="676351"/>
                    </a:lnTo>
                    <a:lnTo>
                      <a:pt x="2817114" y="682142"/>
                    </a:lnTo>
                    <a:lnTo>
                      <a:pt x="2808198" y="689229"/>
                    </a:lnTo>
                    <a:lnTo>
                      <a:pt x="2805836" y="700659"/>
                    </a:lnTo>
                    <a:lnTo>
                      <a:pt x="2800274" y="701802"/>
                    </a:lnTo>
                    <a:lnTo>
                      <a:pt x="2794254" y="695935"/>
                    </a:lnTo>
                    <a:lnTo>
                      <a:pt x="2790901" y="694487"/>
                    </a:lnTo>
                    <a:lnTo>
                      <a:pt x="2787701" y="695782"/>
                    </a:lnTo>
                    <a:lnTo>
                      <a:pt x="2781528" y="696392"/>
                    </a:lnTo>
                    <a:lnTo>
                      <a:pt x="2776271" y="696849"/>
                    </a:lnTo>
                    <a:lnTo>
                      <a:pt x="2771242" y="698906"/>
                    </a:lnTo>
                    <a:lnTo>
                      <a:pt x="2769108" y="698678"/>
                    </a:lnTo>
                    <a:lnTo>
                      <a:pt x="2753639" y="696773"/>
                    </a:lnTo>
                    <a:lnTo>
                      <a:pt x="2749296" y="697001"/>
                    </a:lnTo>
                    <a:lnTo>
                      <a:pt x="2743809" y="696239"/>
                    </a:lnTo>
                    <a:lnTo>
                      <a:pt x="2745029" y="693344"/>
                    </a:lnTo>
                    <a:lnTo>
                      <a:pt x="2747010" y="691286"/>
                    </a:lnTo>
                    <a:lnTo>
                      <a:pt x="2755697" y="689686"/>
                    </a:lnTo>
                    <a:lnTo>
                      <a:pt x="2760421" y="687324"/>
                    </a:lnTo>
                    <a:lnTo>
                      <a:pt x="2765831" y="688619"/>
                    </a:lnTo>
                    <a:lnTo>
                      <a:pt x="2769794" y="685114"/>
                    </a:lnTo>
                    <a:lnTo>
                      <a:pt x="2769260" y="678332"/>
                    </a:lnTo>
                    <a:lnTo>
                      <a:pt x="2763164" y="671932"/>
                    </a:lnTo>
                    <a:lnTo>
                      <a:pt x="2766060" y="666902"/>
                    </a:lnTo>
                    <a:lnTo>
                      <a:pt x="2768270" y="660730"/>
                    </a:lnTo>
                    <a:lnTo>
                      <a:pt x="2769718" y="660044"/>
                    </a:lnTo>
                    <a:lnTo>
                      <a:pt x="2771318" y="657835"/>
                    </a:lnTo>
                    <a:lnTo>
                      <a:pt x="2769337" y="656006"/>
                    </a:lnTo>
                    <a:lnTo>
                      <a:pt x="2764612" y="655091"/>
                    </a:lnTo>
                    <a:lnTo>
                      <a:pt x="2764612" y="653567"/>
                    </a:lnTo>
                    <a:lnTo>
                      <a:pt x="2767584" y="652272"/>
                    </a:lnTo>
                    <a:lnTo>
                      <a:pt x="2787091" y="649757"/>
                    </a:lnTo>
                    <a:lnTo>
                      <a:pt x="2791511" y="647929"/>
                    </a:lnTo>
                    <a:lnTo>
                      <a:pt x="2779623" y="647167"/>
                    </a:lnTo>
                    <a:lnTo>
                      <a:pt x="2764764" y="647624"/>
                    </a:lnTo>
                    <a:lnTo>
                      <a:pt x="2749753" y="653263"/>
                    </a:lnTo>
                    <a:lnTo>
                      <a:pt x="2721483" y="665378"/>
                    </a:lnTo>
                    <a:lnTo>
                      <a:pt x="2708300" y="673608"/>
                    </a:lnTo>
                    <a:lnTo>
                      <a:pt x="2711806" y="673532"/>
                    </a:lnTo>
                    <a:lnTo>
                      <a:pt x="2716301" y="674675"/>
                    </a:lnTo>
                    <a:lnTo>
                      <a:pt x="2720035" y="680466"/>
                    </a:lnTo>
                    <a:lnTo>
                      <a:pt x="2722931" y="681914"/>
                    </a:lnTo>
                    <a:lnTo>
                      <a:pt x="2720874" y="685724"/>
                    </a:lnTo>
                    <a:lnTo>
                      <a:pt x="2713406" y="688696"/>
                    </a:lnTo>
                    <a:lnTo>
                      <a:pt x="2710282" y="690677"/>
                    </a:lnTo>
                    <a:lnTo>
                      <a:pt x="2707462" y="691515"/>
                    </a:lnTo>
                    <a:lnTo>
                      <a:pt x="2705024" y="690753"/>
                    </a:lnTo>
                    <a:lnTo>
                      <a:pt x="2702052" y="689229"/>
                    </a:lnTo>
                    <a:lnTo>
                      <a:pt x="2703804" y="686257"/>
                    </a:lnTo>
                    <a:lnTo>
                      <a:pt x="2706014" y="683514"/>
                    </a:lnTo>
                    <a:lnTo>
                      <a:pt x="2699919" y="678713"/>
                    </a:lnTo>
                    <a:lnTo>
                      <a:pt x="2697099" y="678104"/>
                    </a:lnTo>
                    <a:lnTo>
                      <a:pt x="2694737" y="678256"/>
                    </a:lnTo>
                    <a:lnTo>
                      <a:pt x="2680106" y="682371"/>
                    </a:lnTo>
                    <a:lnTo>
                      <a:pt x="2669210" y="687324"/>
                    </a:lnTo>
                    <a:lnTo>
                      <a:pt x="2659228" y="689915"/>
                    </a:lnTo>
                    <a:lnTo>
                      <a:pt x="2649931" y="690829"/>
                    </a:lnTo>
                    <a:lnTo>
                      <a:pt x="2644521" y="692963"/>
                    </a:lnTo>
                    <a:lnTo>
                      <a:pt x="2633548" y="699516"/>
                    </a:lnTo>
                    <a:lnTo>
                      <a:pt x="2626462" y="702412"/>
                    </a:lnTo>
                    <a:lnTo>
                      <a:pt x="2614727" y="709651"/>
                    </a:lnTo>
                    <a:lnTo>
                      <a:pt x="2584704" y="722528"/>
                    </a:lnTo>
                    <a:lnTo>
                      <a:pt x="2576932" y="723595"/>
                    </a:lnTo>
                    <a:lnTo>
                      <a:pt x="2572512" y="722528"/>
                    </a:lnTo>
                    <a:lnTo>
                      <a:pt x="2569159" y="720776"/>
                    </a:lnTo>
                    <a:lnTo>
                      <a:pt x="2566873" y="722224"/>
                    </a:lnTo>
                    <a:lnTo>
                      <a:pt x="2569464" y="725348"/>
                    </a:lnTo>
                    <a:lnTo>
                      <a:pt x="2573960" y="731596"/>
                    </a:lnTo>
                    <a:lnTo>
                      <a:pt x="2572207" y="734949"/>
                    </a:lnTo>
                    <a:lnTo>
                      <a:pt x="2565273" y="733958"/>
                    </a:lnTo>
                    <a:lnTo>
                      <a:pt x="2550719" y="736930"/>
                    </a:lnTo>
                    <a:lnTo>
                      <a:pt x="2535098" y="741274"/>
                    </a:lnTo>
                    <a:lnTo>
                      <a:pt x="2535326" y="745769"/>
                    </a:lnTo>
                    <a:lnTo>
                      <a:pt x="2536393" y="749732"/>
                    </a:lnTo>
                    <a:lnTo>
                      <a:pt x="2533650" y="756209"/>
                    </a:lnTo>
                    <a:lnTo>
                      <a:pt x="2530907" y="761390"/>
                    </a:lnTo>
                    <a:lnTo>
                      <a:pt x="2528621" y="776326"/>
                    </a:lnTo>
                    <a:lnTo>
                      <a:pt x="2526564" y="780821"/>
                    </a:lnTo>
                    <a:lnTo>
                      <a:pt x="2520467" y="783793"/>
                    </a:lnTo>
                    <a:lnTo>
                      <a:pt x="2489225" y="790499"/>
                    </a:lnTo>
                    <a:lnTo>
                      <a:pt x="2483815" y="790956"/>
                    </a:lnTo>
                    <a:lnTo>
                      <a:pt x="2481529" y="792175"/>
                    </a:lnTo>
                    <a:lnTo>
                      <a:pt x="2479777" y="790956"/>
                    </a:lnTo>
                    <a:lnTo>
                      <a:pt x="2473985" y="789356"/>
                    </a:lnTo>
                    <a:lnTo>
                      <a:pt x="2465679" y="789356"/>
                    </a:lnTo>
                    <a:lnTo>
                      <a:pt x="2461869" y="788746"/>
                    </a:lnTo>
                    <a:lnTo>
                      <a:pt x="2457984" y="786308"/>
                    </a:lnTo>
                    <a:lnTo>
                      <a:pt x="2452802" y="779983"/>
                    </a:lnTo>
                    <a:lnTo>
                      <a:pt x="2445410" y="767258"/>
                    </a:lnTo>
                    <a:lnTo>
                      <a:pt x="2429027" y="760781"/>
                    </a:lnTo>
                    <a:lnTo>
                      <a:pt x="2421255" y="756514"/>
                    </a:lnTo>
                    <a:lnTo>
                      <a:pt x="2419884" y="752399"/>
                    </a:lnTo>
                    <a:lnTo>
                      <a:pt x="2421255" y="748284"/>
                    </a:lnTo>
                    <a:lnTo>
                      <a:pt x="2438095" y="734416"/>
                    </a:lnTo>
                    <a:lnTo>
                      <a:pt x="2444115" y="729920"/>
                    </a:lnTo>
                    <a:lnTo>
                      <a:pt x="2469185" y="725957"/>
                    </a:lnTo>
                    <a:lnTo>
                      <a:pt x="2479014" y="725576"/>
                    </a:lnTo>
                    <a:lnTo>
                      <a:pt x="2489149" y="723900"/>
                    </a:lnTo>
                    <a:lnTo>
                      <a:pt x="2488921" y="715899"/>
                    </a:lnTo>
                    <a:lnTo>
                      <a:pt x="2479091" y="706145"/>
                    </a:lnTo>
                    <a:lnTo>
                      <a:pt x="2468575" y="694715"/>
                    </a:lnTo>
                    <a:lnTo>
                      <a:pt x="2458212" y="682142"/>
                    </a:lnTo>
                    <a:lnTo>
                      <a:pt x="2443810" y="677723"/>
                    </a:lnTo>
                    <a:lnTo>
                      <a:pt x="2426665" y="675589"/>
                    </a:lnTo>
                    <a:lnTo>
                      <a:pt x="2391689" y="678028"/>
                    </a:lnTo>
                    <a:lnTo>
                      <a:pt x="2386813" y="677570"/>
                    </a:lnTo>
                    <a:lnTo>
                      <a:pt x="2364410" y="668884"/>
                    </a:lnTo>
                    <a:lnTo>
                      <a:pt x="2362200" y="668731"/>
                    </a:lnTo>
                    <a:lnTo>
                      <a:pt x="2359076" y="669265"/>
                    </a:lnTo>
                    <a:lnTo>
                      <a:pt x="2359990" y="671779"/>
                    </a:lnTo>
                    <a:lnTo>
                      <a:pt x="2361819" y="673608"/>
                    </a:lnTo>
                    <a:lnTo>
                      <a:pt x="2391461" y="692353"/>
                    </a:lnTo>
                    <a:lnTo>
                      <a:pt x="2392832" y="697154"/>
                    </a:lnTo>
                    <a:lnTo>
                      <a:pt x="2393671" y="703783"/>
                    </a:lnTo>
                    <a:lnTo>
                      <a:pt x="2393214" y="706526"/>
                    </a:lnTo>
                    <a:lnTo>
                      <a:pt x="2393899" y="709270"/>
                    </a:lnTo>
                    <a:lnTo>
                      <a:pt x="2393671" y="714223"/>
                    </a:lnTo>
                    <a:lnTo>
                      <a:pt x="2386279" y="735635"/>
                    </a:lnTo>
                    <a:lnTo>
                      <a:pt x="2379345" y="750722"/>
                    </a:lnTo>
                    <a:lnTo>
                      <a:pt x="2376983" y="757885"/>
                    </a:lnTo>
                    <a:lnTo>
                      <a:pt x="2376449" y="762762"/>
                    </a:lnTo>
                    <a:lnTo>
                      <a:pt x="2379269" y="767029"/>
                    </a:lnTo>
                    <a:lnTo>
                      <a:pt x="2387803" y="768401"/>
                    </a:lnTo>
                    <a:lnTo>
                      <a:pt x="2396185" y="772820"/>
                    </a:lnTo>
                    <a:lnTo>
                      <a:pt x="2400528" y="778993"/>
                    </a:lnTo>
                    <a:lnTo>
                      <a:pt x="2401519" y="783260"/>
                    </a:lnTo>
                    <a:lnTo>
                      <a:pt x="2401900" y="792556"/>
                    </a:lnTo>
                    <a:lnTo>
                      <a:pt x="2403881" y="800405"/>
                    </a:lnTo>
                    <a:lnTo>
                      <a:pt x="2397176" y="812597"/>
                    </a:lnTo>
                    <a:lnTo>
                      <a:pt x="2393442" y="817397"/>
                    </a:lnTo>
                    <a:lnTo>
                      <a:pt x="2388718" y="828370"/>
                    </a:lnTo>
                    <a:lnTo>
                      <a:pt x="2390546" y="836143"/>
                    </a:lnTo>
                    <a:lnTo>
                      <a:pt x="2390013" y="839191"/>
                    </a:lnTo>
                    <a:lnTo>
                      <a:pt x="2388946" y="842772"/>
                    </a:lnTo>
                    <a:lnTo>
                      <a:pt x="2385517" y="840181"/>
                    </a:lnTo>
                    <a:lnTo>
                      <a:pt x="2382774" y="837057"/>
                    </a:lnTo>
                    <a:lnTo>
                      <a:pt x="2378888" y="834314"/>
                    </a:lnTo>
                    <a:lnTo>
                      <a:pt x="2374697" y="833247"/>
                    </a:lnTo>
                    <a:lnTo>
                      <a:pt x="2370354" y="834009"/>
                    </a:lnTo>
                    <a:lnTo>
                      <a:pt x="2367153" y="835457"/>
                    </a:lnTo>
                    <a:lnTo>
                      <a:pt x="2367458" y="832333"/>
                    </a:lnTo>
                    <a:lnTo>
                      <a:pt x="2371420" y="827380"/>
                    </a:lnTo>
                    <a:lnTo>
                      <a:pt x="2369515" y="824789"/>
                    </a:lnTo>
                    <a:lnTo>
                      <a:pt x="2367458" y="822884"/>
                    </a:lnTo>
                    <a:lnTo>
                      <a:pt x="2355189" y="816864"/>
                    </a:lnTo>
                    <a:lnTo>
                      <a:pt x="2346350" y="816483"/>
                    </a:lnTo>
                    <a:lnTo>
                      <a:pt x="2338654" y="817093"/>
                    </a:lnTo>
                    <a:lnTo>
                      <a:pt x="2330729" y="816407"/>
                    </a:lnTo>
                    <a:lnTo>
                      <a:pt x="2324862" y="812521"/>
                    </a:lnTo>
                    <a:lnTo>
                      <a:pt x="2319528" y="810463"/>
                    </a:lnTo>
                    <a:lnTo>
                      <a:pt x="2315566" y="810158"/>
                    </a:lnTo>
                    <a:lnTo>
                      <a:pt x="2310613" y="813664"/>
                    </a:lnTo>
                    <a:lnTo>
                      <a:pt x="2298878" y="826846"/>
                    </a:lnTo>
                    <a:lnTo>
                      <a:pt x="2287067" y="835457"/>
                    </a:lnTo>
                    <a:lnTo>
                      <a:pt x="2271598" y="842010"/>
                    </a:lnTo>
                    <a:lnTo>
                      <a:pt x="2259864" y="844067"/>
                    </a:lnTo>
                    <a:lnTo>
                      <a:pt x="2256663" y="845668"/>
                    </a:lnTo>
                    <a:lnTo>
                      <a:pt x="2249729" y="853211"/>
                    </a:lnTo>
                    <a:lnTo>
                      <a:pt x="2242642" y="859079"/>
                    </a:lnTo>
                    <a:lnTo>
                      <a:pt x="2222754" y="868756"/>
                    </a:lnTo>
                    <a:lnTo>
                      <a:pt x="2221382" y="872719"/>
                    </a:lnTo>
                    <a:lnTo>
                      <a:pt x="2220163" y="878205"/>
                    </a:lnTo>
                    <a:lnTo>
                      <a:pt x="2222068" y="884377"/>
                    </a:lnTo>
                    <a:lnTo>
                      <a:pt x="2225878" y="890321"/>
                    </a:lnTo>
                    <a:lnTo>
                      <a:pt x="2235403" y="902284"/>
                    </a:lnTo>
                    <a:lnTo>
                      <a:pt x="2240737" y="906323"/>
                    </a:lnTo>
                    <a:lnTo>
                      <a:pt x="2244395" y="912724"/>
                    </a:lnTo>
                    <a:lnTo>
                      <a:pt x="2247138" y="920039"/>
                    </a:lnTo>
                    <a:lnTo>
                      <a:pt x="2245690" y="921487"/>
                    </a:lnTo>
                    <a:lnTo>
                      <a:pt x="2237765" y="919658"/>
                    </a:lnTo>
                    <a:lnTo>
                      <a:pt x="2232127" y="920496"/>
                    </a:lnTo>
                    <a:lnTo>
                      <a:pt x="2224049" y="925449"/>
                    </a:lnTo>
                    <a:lnTo>
                      <a:pt x="2223440" y="927583"/>
                    </a:lnTo>
                    <a:lnTo>
                      <a:pt x="2220468" y="932536"/>
                    </a:lnTo>
                    <a:lnTo>
                      <a:pt x="2213077" y="932917"/>
                    </a:lnTo>
                    <a:lnTo>
                      <a:pt x="2193189" y="924001"/>
                    </a:lnTo>
                    <a:lnTo>
                      <a:pt x="2176119" y="919505"/>
                    </a:lnTo>
                    <a:lnTo>
                      <a:pt x="2173300" y="919201"/>
                    </a:lnTo>
                    <a:lnTo>
                      <a:pt x="2169490" y="916991"/>
                    </a:lnTo>
                    <a:lnTo>
                      <a:pt x="2168347" y="915162"/>
                    </a:lnTo>
                    <a:lnTo>
                      <a:pt x="2161184" y="915467"/>
                    </a:lnTo>
                    <a:lnTo>
                      <a:pt x="2156841" y="915314"/>
                    </a:lnTo>
                    <a:lnTo>
                      <a:pt x="2152726" y="913790"/>
                    </a:lnTo>
                    <a:lnTo>
                      <a:pt x="2134134" y="899465"/>
                    </a:lnTo>
                    <a:lnTo>
                      <a:pt x="2119046" y="894131"/>
                    </a:lnTo>
                    <a:lnTo>
                      <a:pt x="2115541" y="893978"/>
                    </a:lnTo>
                    <a:lnTo>
                      <a:pt x="2109063" y="895426"/>
                    </a:lnTo>
                    <a:lnTo>
                      <a:pt x="2105330" y="907009"/>
                    </a:lnTo>
                    <a:lnTo>
                      <a:pt x="2100148" y="910285"/>
                    </a:lnTo>
                    <a:lnTo>
                      <a:pt x="2095576" y="910057"/>
                    </a:lnTo>
                    <a:lnTo>
                      <a:pt x="2095348" y="915695"/>
                    </a:lnTo>
                    <a:lnTo>
                      <a:pt x="2097253" y="919201"/>
                    </a:lnTo>
                    <a:lnTo>
                      <a:pt x="2099005" y="921715"/>
                    </a:lnTo>
                    <a:lnTo>
                      <a:pt x="2104644" y="925830"/>
                    </a:lnTo>
                    <a:lnTo>
                      <a:pt x="2115159" y="937946"/>
                    </a:lnTo>
                    <a:lnTo>
                      <a:pt x="2120722" y="942899"/>
                    </a:lnTo>
                    <a:lnTo>
                      <a:pt x="2124837" y="944804"/>
                    </a:lnTo>
                    <a:lnTo>
                      <a:pt x="2130247" y="945109"/>
                    </a:lnTo>
                    <a:lnTo>
                      <a:pt x="2142287" y="943661"/>
                    </a:lnTo>
                    <a:lnTo>
                      <a:pt x="2146249" y="945490"/>
                    </a:lnTo>
                    <a:lnTo>
                      <a:pt x="2150593" y="948385"/>
                    </a:lnTo>
                    <a:lnTo>
                      <a:pt x="2151507" y="955319"/>
                    </a:lnTo>
                    <a:lnTo>
                      <a:pt x="2154783" y="962406"/>
                    </a:lnTo>
                    <a:lnTo>
                      <a:pt x="2155164" y="966445"/>
                    </a:lnTo>
                    <a:lnTo>
                      <a:pt x="2151126" y="971093"/>
                    </a:lnTo>
                    <a:lnTo>
                      <a:pt x="2138248" y="974522"/>
                    </a:lnTo>
                    <a:lnTo>
                      <a:pt x="2130704" y="979399"/>
                    </a:lnTo>
                    <a:lnTo>
                      <a:pt x="2128037" y="979246"/>
                    </a:lnTo>
                    <a:lnTo>
                      <a:pt x="2112645" y="973607"/>
                    </a:lnTo>
                    <a:lnTo>
                      <a:pt x="2102510" y="971398"/>
                    </a:lnTo>
                    <a:lnTo>
                      <a:pt x="2089023" y="967816"/>
                    </a:lnTo>
                    <a:lnTo>
                      <a:pt x="2086509" y="965911"/>
                    </a:lnTo>
                    <a:lnTo>
                      <a:pt x="2080565" y="956386"/>
                    </a:lnTo>
                    <a:lnTo>
                      <a:pt x="2067153" y="947395"/>
                    </a:lnTo>
                    <a:lnTo>
                      <a:pt x="2061210" y="944804"/>
                    </a:lnTo>
                    <a:lnTo>
                      <a:pt x="2052828" y="946709"/>
                    </a:lnTo>
                    <a:lnTo>
                      <a:pt x="2047113" y="945718"/>
                    </a:lnTo>
                    <a:lnTo>
                      <a:pt x="2037436" y="940994"/>
                    </a:lnTo>
                    <a:lnTo>
                      <a:pt x="2031035" y="933526"/>
                    </a:lnTo>
                    <a:lnTo>
                      <a:pt x="2030578" y="924458"/>
                    </a:lnTo>
                    <a:lnTo>
                      <a:pt x="2032406" y="922477"/>
                    </a:lnTo>
                    <a:lnTo>
                      <a:pt x="2034235" y="921410"/>
                    </a:lnTo>
                    <a:lnTo>
                      <a:pt x="2029587" y="918667"/>
                    </a:lnTo>
                    <a:lnTo>
                      <a:pt x="2029434" y="911657"/>
                    </a:lnTo>
                    <a:lnTo>
                      <a:pt x="2028444" y="907085"/>
                    </a:lnTo>
                    <a:lnTo>
                      <a:pt x="2023338" y="895731"/>
                    </a:lnTo>
                    <a:lnTo>
                      <a:pt x="2018081" y="888873"/>
                    </a:lnTo>
                    <a:lnTo>
                      <a:pt x="2013052" y="881482"/>
                    </a:lnTo>
                    <a:lnTo>
                      <a:pt x="2018386" y="877672"/>
                    </a:lnTo>
                    <a:lnTo>
                      <a:pt x="2021205" y="874319"/>
                    </a:lnTo>
                    <a:lnTo>
                      <a:pt x="2025091" y="864565"/>
                    </a:lnTo>
                    <a:lnTo>
                      <a:pt x="2025777" y="861289"/>
                    </a:lnTo>
                    <a:lnTo>
                      <a:pt x="2027454" y="858012"/>
                    </a:lnTo>
                    <a:lnTo>
                      <a:pt x="2028063" y="854964"/>
                    </a:lnTo>
                    <a:lnTo>
                      <a:pt x="2027834" y="851916"/>
                    </a:lnTo>
                    <a:lnTo>
                      <a:pt x="2024101" y="846353"/>
                    </a:lnTo>
                    <a:lnTo>
                      <a:pt x="2012823" y="835152"/>
                    </a:lnTo>
                    <a:lnTo>
                      <a:pt x="2001698" y="828980"/>
                    </a:lnTo>
                    <a:lnTo>
                      <a:pt x="1980514" y="822884"/>
                    </a:lnTo>
                    <a:lnTo>
                      <a:pt x="1974723" y="823189"/>
                    </a:lnTo>
                    <a:lnTo>
                      <a:pt x="1972589" y="822350"/>
                    </a:lnTo>
                    <a:lnTo>
                      <a:pt x="1977085" y="821284"/>
                    </a:lnTo>
                    <a:lnTo>
                      <a:pt x="1981581" y="818845"/>
                    </a:lnTo>
                    <a:lnTo>
                      <a:pt x="1984019" y="815111"/>
                    </a:lnTo>
                    <a:lnTo>
                      <a:pt x="1978609" y="813283"/>
                    </a:lnTo>
                    <a:lnTo>
                      <a:pt x="1974266" y="812444"/>
                    </a:lnTo>
                    <a:lnTo>
                      <a:pt x="1967027" y="809396"/>
                    </a:lnTo>
                    <a:lnTo>
                      <a:pt x="1965655" y="806729"/>
                    </a:lnTo>
                    <a:lnTo>
                      <a:pt x="1967255" y="804748"/>
                    </a:lnTo>
                    <a:lnTo>
                      <a:pt x="1965579" y="799871"/>
                    </a:lnTo>
                    <a:lnTo>
                      <a:pt x="1955825" y="798347"/>
                    </a:lnTo>
                    <a:lnTo>
                      <a:pt x="1953311" y="797204"/>
                    </a:lnTo>
                    <a:lnTo>
                      <a:pt x="1953082" y="795604"/>
                    </a:lnTo>
                    <a:lnTo>
                      <a:pt x="1946453" y="790270"/>
                    </a:lnTo>
                    <a:lnTo>
                      <a:pt x="1937766" y="784631"/>
                    </a:lnTo>
                    <a:lnTo>
                      <a:pt x="1939214" y="778993"/>
                    </a:lnTo>
                    <a:lnTo>
                      <a:pt x="1933042" y="774878"/>
                    </a:lnTo>
                    <a:lnTo>
                      <a:pt x="1927631" y="771906"/>
                    </a:lnTo>
                    <a:lnTo>
                      <a:pt x="1919173" y="770839"/>
                    </a:lnTo>
                    <a:lnTo>
                      <a:pt x="1915744" y="768782"/>
                    </a:lnTo>
                    <a:lnTo>
                      <a:pt x="1935328" y="769391"/>
                    </a:lnTo>
                    <a:lnTo>
                      <a:pt x="1955902" y="773659"/>
                    </a:lnTo>
                    <a:lnTo>
                      <a:pt x="1954149" y="775259"/>
                    </a:lnTo>
                    <a:lnTo>
                      <a:pt x="1952701" y="777850"/>
                    </a:lnTo>
                    <a:lnTo>
                      <a:pt x="1958645" y="785165"/>
                    </a:lnTo>
                    <a:lnTo>
                      <a:pt x="1964436" y="789356"/>
                    </a:lnTo>
                    <a:lnTo>
                      <a:pt x="1977238" y="794461"/>
                    </a:lnTo>
                    <a:lnTo>
                      <a:pt x="1978838" y="794461"/>
                    </a:lnTo>
                    <a:lnTo>
                      <a:pt x="1981657" y="793166"/>
                    </a:lnTo>
                    <a:lnTo>
                      <a:pt x="1988058" y="795299"/>
                    </a:lnTo>
                    <a:lnTo>
                      <a:pt x="1993239" y="798195"/>
                    </a:lnTo>
                    <a:lnTo>
                      <a:pt x="2002993" y="798424"/>
                    </a:lnTo>
                    <a:lnTo>
                      <a:pt x="2014804" y="801776"/>
                    </a:lnTo>
                    <a:lnTo>
                      <a:pt x="2014042" y="803148"/>
                    </a:lnTo>
                    <a:lnTo>
                      <a:pt x="2012671" y="804215"/>
                    </a:lnTo>
                    <a:lnTo>
                      <a:pt x="2016024" y="808253"/>
                    </a:lnTo>
                    <a:lnTo>
                      <a:pt x="2020976" y="807644"/>
                    </a:lnTo>
                    <a:lnTo>
                      <a:pt x="2029282" y="804291"/>
                    </a:lnTo>
                    <a:lnTo>
                      <a:pt x="2050237" y="816026"/>
                    </a:lnTo>
                    <a:lnTo>
                      <a:pt x="2056029" y="818083"/>
                    </a:lnTo>
                    <a:lnTo>
                      <a:pt x="2089328" y="824103"/>
                    </a:lnTo>
                    <a:lnTo>
                      <a:pt x="2104644" y="824636"/>
                    </a:lnTo>
                    <a:lnTo>
                      <a:pt x="2112950" y="826008"/>
                    </a:lnTo>
                    <a:lnTo>
                      <a:pt x="2124989" y="829056"/>
                    </a:lnTo>
                    <a:lnTo>
                      <a:pt x="2137944" y="835076"/>
                    </a:lnTo>
                    <a:lnTo>
                      <a:pt x="2148535" y="837286"/>
                    </a:lnTo>
                    <a:lnTo>
                      <a:pt x="2167738" y="839191"/>
                    </a:lnTo>
                    <a:lnTo>
                      <a:pt x="2177720" y="838962"/>
                    </a:lnTo>
                    <a:lnTo>
                      <a:pt x="2202332" y="834923"/>
                    </a:lnTo>
                    <a:lnTo>
                      <a:pt x="2233879" y="824255"/>
                    </a:lnTo>
                    <a:lnTo>
                      <a:pt x="2250033" y="814883"/>
                    </a:lnTo>
                    <a:lnTo>
                      <a:pt x="2275942" y="790499"/>
                    </a:lnTo>
                    <a:lnTo>
                      <a:pt x="2279294" y="784784"/>
                    </a:lnTo>
                    <a:lnTo>
                      <a:pt x="2282342" y="771373"/>
                    </a:lnTo>
                    <a:lnTo>
                      <a:pt x="2282495" y="765658"/>
                    </a:lnTo>
                    <a:lnTo>
                      <a:pt x="2278761" y="765124"/>
                    </a:lnTo>
                    <a:lnTo>
                      <a:pt x="2273808" y="761924"/>
                    </a:lnTo>
                    <a:lnTo>
                      <a:pt x="2273808" y="754228"/>
                    </a:lnTo>
                    <a:lnTo>
                      <a:pt x="2270988" y="750418"/>
                    </a:lnTo>
                    <a:lnTo>
                      <a:pt x="2267331" y="732815"/>
                    </a:lnTo>
                    <a:lnTo>
                      <a:pt x="2259558" y="730834"/>
                    </a:lnTo>
                    <a:lnTo>
                      <a:pt x="2255291" y="728853"/>
                    </a:lnTo>
                    <a:lnTo>
                      <a:pt x="2250262" y="727786"/>
                    </a:lnTo>
                    <a:lnTo>
                      <a:pt x="2244624" y="725043"/>
                    </a:lnTo>
                    <a:lnTo>
                      <a:pt x="2237918" y="717804"/>
                    </a:lnTo>
                    <a:lnTo>
                      <a:pt x="2231212" y="712927"/>
                    </a:lnTo>
                    <a:lnTo>
                      <a:pt x="2225802" y="706374"/>
                    </a:lnTo>
                    <a:lnTo>
                      <a:pt x="2222449" y="704012"/>
                    </a:lnTo>
                    <a:lnTo>
                      <a:pt x="2220087" y="703250"/>
                    </a:lnTo>
                    <a:lnTo>
                      <a:pt x="2221687" y="706526"/>
                    </a:lnTo>
                    <a:lnTo>
                      <a:pt x="2222983" y="710108"/>
                    </a:lnTo>
                    <a:lnTo>
                      <a:pt x="2213153" y="709193"/>
                    </a:lnTo>
                    <a:lnTo>
                      <a:pt x="2184578" y="692506"/>
                    </a:lnTo>
                    <a:lnTo>
                      <a:pt x="2179701" y="691134"/>
                    </a:lnTo>
                    <a:lnTo>
                      <a:pt x="2177796" y="692658"/>
                    </a:lnTo>
                    <a:lnTo>
                      <a:pt x="2169033" y="690448"/>
                    </a:lnTo>
                    <a:lnTo>
                      <a:pt x="2166213" y="686486"/>
                    </a:lnTo>
                    <a:lnTo>
                      <a:pt x="2141906" y="668045"/>
                    </a:lnTo>
                    <a:lnTo>
                      <a:pt x="2098777" y="647167"/>
                    </a:lnTo>
                    <a:lnTo>
                      <a:pt x="2069364" y="634441"/>
                    </a:lnTo>
                    <a:lnTo>
                      <a:pt x="2047342" y="628802"/>
                    </a:lnTo>
                    <a:lnTo>
                      <a:pt x="2045132" y="629488"/>
                    </a:lnTo>
                    <a:lnTo>
                      <a:pt x="2042922" y="631774"/>
                    </a:lnTo>
                    <a:lnTo>
                      <a:pt x="2036445" y="632460"/>
                    </a:lnTo>
                    <a:lnTo>
                      <a:pt x="2030806" y="632003"/>
                    </a:lnTo>
                    <a:lnTo>
                      <a:pt x="2010994" y="626974"/>
                    </a:lnTo>
                    <a:lnTo>
                      <a:pt x="2006193" y="626288"/>
                    </a:lnTo>
                    <a:lnTo>
                      <a:pt x="1985086" y="626440"/>
                    </a:lnTo>
                    <a:lnTo>
                      <a:pt x="1982876" y="627888"/>
                    </a:lnTo>
                    <a:lnTo>
                      <a:pt x="1975485" y="638556"/>
                    </a:lnTo>
                    <a:lnTo>
                      <a:pt x="1971523" y="640766"/>
                    </a:lnTo>
                    <a:lnTo>
                      <a:pt x="1964055" y="642747"/>
                    </a:lnTo>
                    <a:lnTo>
                      <a:pt x="1966188" y="639547"/>
                    </a:lnTo>
                    <a:lnTo>
                      <a:pt x="1971294" y="637184"/>
                    </a:lnTo>
                    <a:lnTo>
                      <a:pt x="1974571" y="629336"/>
                    </a:lnTo>
                    <a:lnTo>
                      <a:pt x="1974799" y="626135"/>
                    </a:lnTo>
                    <a:lnTo>
                      <a:pt x="1976552" y="621868"/>
                    </a:lnTo>
                    <a:lnTo>
                      <a:pt x="1976171" y="618439"/>
                    </a:lnTo>
                    <a:lnTo>
                      <a:pt x="1973504" y="617372"/>
                    </a:lnTo>
                    <a:lnTo>
                      <a:pt x="1968474" y="618515"/>
                    </a:lnTo>
                    <a:lnTo>
                      <a:pt x="1957730" y="622554"/>
                    </a:lnTo>
                    <a:lnTo>
                      <a:pt x="1956283" y="621487"/>
                    </a:lnTo>
                    <a:lnTo>
                      <a:pt x="1959407" y="617296"/>
                    </a:lnTo>
                    <a:lnTo>
                      <a:pt x="1958568" y="615620"/>
                    </a:lnTo>
                    <a:lnTo>
                      <a:pt x="1954073" y="616229"/>
                    </a:lnTo>
                    <a:lnTo>
                      <a:pt x="1944472" y="614324"/>
                    </a:lnTo>
                    <a:lnTo>
                      <a:pt x="1934413" y="615010"/>
                    </a:lnTo>
                    <a:lnTo>
                      <a:pt x="1932661" y="609905"/>
                    </a:lnTo>
                    <a:lnTo>
                      <a:pt x="1926031" y="607009"/>
                    </a:lnTo>
                    <a:lnTo>
                      <a:pt x="1923364" y="604571"/>
                    </a:lnTo>
                    <a:lnTo>
                      <a:pt x="1926641" y="601751"/>
                    </a:lnTo>
                    <a:lnTo>
                      <a:pt x="1949043" y="606400"/>
                    </a:lnTo>
                    <a:lnTo>
                      <a:pt x="1955292" y="606704"/>
                    </a:lnTo>
                    <a:lnTo>
                      <a:pt x="1958416" y="605028"/>
                    </a:lnTo>
                    <a:lnTo>
                      <a:pt x="1959102" y="601980"/>
                    </a:lnTo>
                    <a:lnTo>
                      <a:pt x="1958874" y="598475"/>
                    </a:lnTo>
                    <a:lnTo>
                      <a:pt x="1956283" y="596417"/>
                    </a:lnTo>
                    <a:lnTo>
                      <a:pt x="1941729" y="592684"/>
                    </a:lnTo>
                    <a:lnTo>
                      <a:pt x="1935023" y="588416"/>
                    </a:lnTo>
                    <a:lnTo>
                      <a:pt x="1919249" y="582625"/>
                    </a:lnTo>
                    <a:lnTo>
                      <a:pt x="1918640" y="585368"/>
                    </a:lnTo>
                    <a:lnTo>
                      <a:pt x="1921002" y="590702"/>
                    </a:lnTo>
                    <a:lnTo>
                      <a:pt x="1919707" y="592455"/>
                    </a:lnTo>
                    <a:lnTo>
                      <a:pt x="1915211" y="590931"/>
                    </a:lnTo>
                    <a:lnTo>
                      <a:pt x="1911629" y="592074"/>
                    </a:lnTo>
                    <a:lnTo>
                      <a:pt x="1906905" y="598551"/>
                    </a:lnTo>
                    <a:lnTo>
                      <a:pt x="1902257" y="600151"/>
                    </a:lnTo>
                    <a:lnTo>
                      <a:pt x="1898599" y="600685"/>
                    </a:lnTo>
                    <a:lnTo>
                      <a:pt x="1882978" y="595274"/>
                    </a:lnTo>
                    <a:lnTo>
                      <a:pt x="1876044" y="594284"/>
                    </a:lnTo>
                    <a:lnTo>
                      <a:pt x="1870024" y="593446"/>
                    </a:lnTo>
                    <a:lnTo>
                      <a:pt x="1865376" y="593827"/>
                    </a:lnTo>
                    <a:lnTo>
                      <a:pt x="1861109" y="593522"/>
                    </a:lnTo>
                    <a:lnTo>
                      <a:pt x="1858899" y="598475"/>
                    </a:lnTo>
                    <a:lnTo>
                      <a:pt x="1857680" y="597713"/>
                    </a:lnTo>
                    <a:lnTo>
                      <a:pt x="1855775" y="590779"/>
                    </a:lnTo>
                    <a:lnTo>
                      <a:pt x="1851508" y="588874"/>
                    </a:lnTo>
                    <a:lnTo>
                      <a:pt x="1849298" y="590321"/>
                    </a:lnTo>
                    <a:lnTo>
                      <a:pt x="1848307" y="596875"/>
                    </a:lnTo>
                    <a:lnTo>
                      <a:pt x="1845716" y="598780"/>
                    </a:lnTo>
                    <a:lnTo>
                      <a:pt x="1841906" y="597484"/>
                    </a:lnTo>
                    <a:lnTo>
                      <a:pt x="1834286" y="598094"/>
                    </a:lnTo>
                    <a:lnTo>
                      <a:pt x="1830476" y="596951"/>
                    </a:lnTo>
                    <a:lnTo>
                      <a:pt x="1828190" y="594512"/>
                    </a:lnTo>
                    <a:lnTo>
                      <a:pt x="1827581" y="591922"/>
                    </a:lnTo>
                    <a:lnTo>
                      <a:pt x="1827657" y="588112"/>
                    </a:lnTo>
                    <a:lnTo>
                      <a:pt x="1828571" y="583311"/>
                    </a:lnTo>
                    <a:lnTo>
                      <a:pt x="1826819" y="581025"/>
                    </a:lnTo>
                    <a:lnTo>
                      <a:pt x="1795958" y="573100"/>
                    </a:lnTo>
                    <a:lnTo>
                      <a:pt x="1795044" y="569443"/>
                    </a:lnTo>
                    <a:lnTo>
                      <a:pt x="1839468" y="572795"/>
                    </a:lnTo>
                    <a:lnTo>
                      <a:pt x="1852498" y="570890"/>
                    </a:lnTo>
                    <a:lnTo>
                      <a:pt x="1860499" y="565861"/>
                    </a:lnTo>
                    <a:lnTo>
                      <a:pt x="1878864" y="560527"/>
                    </a:lnTo>
                    <a:lnTo>
                      <a:pt x="1879549" y="555727"/>
                    </a:lnTo>
                    <a:lnTo>
                      <a:pt x="1878254" y="551764"/>
                    </a:lnTo>
                    <a:lnTo>
                      <a:pt x="1865376" y="543306"/>
                    </a:lnTo>
                    <a:lnTo>
                      <a:pt x="1858670" y="541706"/>
                    </a:lnTo>
                    <a:lnTo>
                      <a:pt x="1850593" y="541934"/>
                    </a:lnTo>
                    <a:lnTo>
                      <a:pt x="1850136" y="540639"/>
                    </a:lnTo>
                    <a:lnTo>
                      <a:pt x="1851508" y="536448"/>
                    </a:lnTo>
                    <a:lnTo>
                      <a:pt x="1844878" y="530809"/>
                    </a:lnTo>
                    <a:lnTo>
                      <a:pt x="1840764" y="531419"/>
                    </a:lnTo>
                    <a:lnTo>
                      <a:pt x="1834439" y="535076"/>
                    </a:lnTo>
                    <a:lnTo>
                      <a:pt x="1832153" y="534772"/>
                    </a:lnTo>
                    <a:lnTo>
                      <a:pt x="1831543" y="533248"/>
                    </a:lnTo>
                    <a:lnTo>
                      <a:pt x="1828343" y="530657"/>
                    </a:lnTo>
                    <a:lnTo>
                      <a:pt x="1818970" y="528676"/>
                    </a:lnTo>
                    <a:lnTo>
                      <a:pt x="1815999" y="526771"/>
                    </a:lnTo>
                    <a:lnTo>
                      <a:pt x="1812036" y="521970"/>
                    </a:lnTo>
                    <a:lnTo>
                      <a:pt x="1807464" y="519836"/>
                    </a:lnTo>
                    <a:lnTo>
                      <a:pt x="1797024" y="519608"/>
                    </a:lnTo>
                    <a:lnTo>
                      <a:pt x="1793900" y="521208"/>
                    </a:lnTo>
                    <a:lnTo>
                      <a:pt x="1788414" y="526923"/>
                    </a:lnTo>
                    <a:lnTo>
                      <a:pt x="1783537" y="536677"/>
                    </a:lnTo>
                    <a:lnTo>
                      <a:pt x="1781709" y="544830"/>
                    </a:lnTo>
                    <a:lnTo>
                      <a:pt x="1776832" y="548869"/>
                    </a:lnTo>
                    <a:lnTo>
                      <a:pt x="1775612" y="551612"/>
                    </a:lnTo>
                    <a:lnTo>
                      <a:pt x="1772259" y="562356"/>
                    </a:lnTo>
                    <a:lnTo>
                      <a:pt x="1771193" y="559689"/>
                    </a:lnTo>
                    <a:lnTo>
                      <a:pt x="1771193" y="554584"/>
                    </a:lnTo>
                    <a:lnTo>
                      <a:pt x="1772184" y="549097"/>
                    </a:lnTo>
                    <a:lnTo>
                      <a:pt x="1772641" y="539572"/>
                    </a:lnTo>
                    <a:lnTo>
                      <a:pt x="1775308" y="533248"/>
                    </a:lnTo>
                    <a:lnTo>
                      <a:pt x="1773174" y="530733"/>
                    </a:lnTo>
                    <a:lnTo>
                      <a:pt x="1764792" y="533552"/>
                    </a:lnTo>
                    <a:lnTo>
                      <a:pt x="1760829" y="532562"/>
                    </a:lnTo>
                    <a:lnTo>
                      <a:pt x="1762887" y="529819"/>
                    </a:lnTo>
                    <a:lnTo>
                      <a:pt x="1775308" y="524256"/>
                    </a:lnTo>
                    <a:lnTo>
                      <a:pt x="1777441" y="522351"/>
                    </a:lnTo>
                    <a:lnTo>
                      <a:pt x="1779575" y="519227"/>
                    </a:lnTo>
                    <a:lnTo>
                      <a:pt x="1779956" y="511835"/>
                    </a:lnTo>
                    <a:lnTo>
                      <a:pt x="1770279" y="507035"/>
                    </a:lnTo>
                    <a:lnTo>
                      <a:pt x="1757629" y="505892"/>
                    </a:lnTo>
                    <a:lnTo>
                      <a:pt x="1754429" y="504444"/>
                    </a:lnTo>
                    <a:lnTo>
                      <a:pt x="1749171" y="503682"/>
                    </a:lnTo>
                    <a:lnTo>
                      <a:pt x="1738884" y="510311"/>
                    </a:lnTo>
                    <a:lnTo>
                      <a:pt x="1735150" y="513817"/>
                    </a:lnTo>
                    <a:lnTo>
                      <a:pt x="1736446" y="516407"/>
                    </a:lnTo>
                    <a:lnTo>
                      <a:pt x="1747571" y="522199"/>
                    </a:lnTo>
                    <a:lnTo>
                      <a:pt x="1747266" y="523799"/>
                    </a:lnTo>
                    <a:lnTo>
                      <a:pt x="1738046" y="523799"/>
                    </a:lnTo>
                    <a:lnTo>
                      <a:pt x="1733169" y="527990"/>
                    </a:lnTo>
                    <a:lnTo>
                      <a:pt x="1731721" y="532333"/>
                    </a:lnTo>
                    <a:lnTo>
                      <a:pt x="1728826" y="537439"/>
                    </a:lnTo>
                    <a:lnTo>
                      <a:pt x="1725625" y="544144"/>
                    </a:lnTo>
                    <a:lnTo>
                      <a:pt x="1713129" y="550393"/>
                    </a:lnTo>
                    <a:lnTo>
                      <a:pt x="1710004" y="551155"/>
                    </a:lnTo>
                    <a:lnTo>
                      <a:pt x="1709928" y="548107"/>
                    </a:lnTo>
                    <a:lnTo>
                      <a:pt x="1710614" y="544678"/>
                    </a:lnTo>
                    <a:lnTo>
                      <a:pt x="1711604" y="541401"/>
                    </a:lnTo>
                    <a:lnTo>
                      <a:pt x="1712290" y="535457"/>
                    </a:lnTo>
                    <a:lnTo>
                      <a:pt x="1708937" y="533171"/>
                    </a:lnTo>
                    <a:lnTo>
                      <a:pt x="1713433" y="528218"/>
                    </a:lnTo>
                    <a:lnTo>
                      <a:pt x="1715719" y="520370"/>
                    </a:lnTo>
                    <a:lnTo>
                      <a:pt x="1712900" y="514274"/>
                    </a:lnTo>
                    <a:lnTo>
                      <a:pt x="1706956" y="516179"/>
                    </a:lnTo>
                    <a:lnTo>
                      <a:pt x="1696212" y="525247"/>
                    </a:lnTo>
                    <a:lnTo>
                      <a:pt x="1686839" y="536219"/>
                    </a:lnTo>
                    <a:lnTo>
                      <a:pt x="1666723" y="555955"/>
                    </a:lnTo>
                    <a:lnTo>
                      <a:pt x="1664741" y="563194"/>
                    </a:lnTo>
                    <a:lnTo>
                      <a:pt x="1656740" y="570052"/>
                    </a:lnTo>
                    <a:lnTo>
                      <a:pt x="1650187" y="571957"/>
                    </a:lnTo>
                    <a:lnTo>
                      <a:pt x="1647901" y="569519"/>
                    </a:lnTo>
                    <a:lnTo>
                      <a:pt x="1648282" y="564413"/>
                    </a:lnTo>
                    <a:lnTo>
                      <a:pt x="1654226" y="557174"/>
                    </a:lnTo>
                    <a:lnTo>
                      <a:pt x="1656664" y="545668"/>
                    </a:lnTo>
                    <a:lnTo>
                      <a:pt x="1659103" y="541325"/>
                    </a:lnTo>
                    <a:lnTo>
                      <a:pt x="1666646" y="533019"/>
                    </a:lnTo>
                    <a:lnTo>
                      <a:pt x="1674343" y="525704"/>
                    </a:lnTo>
                    <a:lnTo>
                      <a:pt x="1678762" y="522884"/>
                    </a:lnTo>
                    <a:lnTo>
                      <a:pt x="1678305" y="520370"/>
                    </a:lnTo>
                    <a:lnTo>
                      <a:pt x="1676095" y="519227"/>
                    </a:lnTo>
                    <a:lnTo>
                      <a:pt x="1673733" y="518922"/>
                    </a:lnTo>
                    <a:lnTo>
                      <a:pt x="1670609" y="517017"/>
                    </a:lnTo>
                    <a:lnTo>
                      <a:pt x="1665427" y="516255"/>
                    </a:lnTo>
                    <a:lnTo>
                      <a:pt x="1663065" y="517627"/>
                    </a:lnTo>
                    <a:lnTo>
                      <a:pt x="1661160" y="520598"/>
                    </a:lnTo>
                    <a:lnTo>
                      <a:pt x="1658798" y="521056"/>
                    </a:lnTo>
                    <a:lnTo>
                      <a:pt x="1655140" y="519074"/>
                    </a:lnTo>
                    <a:lnTo>
                      <a:pt x="1650111" y="515112"/>
                    </a:lnTo>
                    <a:lnTo>
                      <a:pt x="1641958" y="511607"/>
                    </a:lnTo>
                    <a:lnTo>
                      <a:pt x="1639367" y="509549"/>
                    </a:lnTo>
                    <a:lnTo>
                      <a:pt x="1635252" y="510007"/>
                    </a:lnTo>
                    <a:lnTo>
                      <a:pt x="1626870" y="517703"/>
                    </a:lnTo>
                    <a:lnTo>
                      <a:pt x="1620012" y="522275"/>
                    </a:lnTo>
                    <a:lnTo>
                      <a:pt x="1620164" y="526009"/>
                    </a:lnTo>
                    <a:lnTo>
                      <a:pt x="1625422" y="527914"/>
                    </a:lnTo>
                    <a:lnTo>
                      <a:pt x="1626032" y="530885"/>
                    </a:lnTo>
                    <a:lnTo>
                      <a:pt x="1623517" y="531419"/>
                    </a:lnTo>
                    <a:lnTo>
                      <a:pt x="1620850" y="533705"/>
                    </a:lnTo>
                    <a:lnTo>
                      <a:pt x="1611249" y="545973"/>
                    </a:lnTo>
                    <a:lnTo>
                      <a:pt x="1605763" y="546430"/>
                    </a:lnTo>
                    <a:lnTo>
                      <a:pt x="1596618" y="551917"/>
                    </a:lnTo>
                    <a:lnTo>
                      <a:pt x="1585722" y="562432"/>
                    </a:lnTo>
                    <a:lnTo>
                      <a:pt x="1583741" y="565175"/>
                    </a:lnTo>
                    <a:lnTo>
                      <a:pt x="1582064" y="572262"/>
                    </a:lnTo>
                    <a:lnTo>
                      <a:pt x="1582979" y="575081"/>
                    </a:lnTo>
                    <a:lnTo>
                      <a:pt x="1586560" y="578129"/>
                    </a:lnTo>
                    <a:lnTo>
                      <a:pt x="1584731" y="580568"/>
                    </a:lnTo>
                    <a:lnTo>
                      <a:pt x="1580998" y="579882"/>
                    </a:lnTo>
                    <a:lnTo>
                      <a:pt x="1577874" y="577444"/>
                    </a:lnTo>
                    <a:lnTo>
                      <a:pt x="1572844" y="572414"/>
                    </a:lnTo>
                    <a:lnTo>
                      <a:pt x="1570329" y="563118"/>
                    </a:lnTo>
                    <a:lnTo>
                      <a:pt x="1568729" y="558470"/>
                    </a:lnTo>
                    <a:lnTo>
                      <a:pt x="1565300" y="556031"/>
                    </a:lnTo>
                    <a:lnTo>
                      <a:pt x="1558824" y="553669"/>
                    </a:lnTo>
                    <a:lnTo>
                      <a:pt x="1548536" y="556184"/>
                    </a:lnTo>
                    <a:lnTo>
                      <a:pt x="1547165" y="560299"/>
                    </a:lnTo>
                    <a:lnTo>
                      <a:pt x="1544726" y="561213"/>
                    </a:lnTo>
                    <a:lnTo>
                      <a:pt x="1540764" y="558165"/>
                    </a:lnTo>
                    <a:lnTo>
                      <a:pt x="1534363" y="560451"/>
                    </a:lnTo>
                    <a:lnTo>
                      <a:pt x="1532077" y="559232"/>
                    </a:lnTo>
                    <a:lnTo>
                      <a:pt x="1523771" y="563651"/>
                    </a:lnTo>
                    <a:lnTo>
                      <a:pt x="1514399" y="561670"/>
                    </a:lnTo>
                    <a:lnTo>
                      <a:pt x="1507312" y="563347"/>
                    </a:lnTo>
                    <a:lnTo>
                      <a:pt x="1506931" y="565099"/>
                    </a:lnTo>
                    <a:lnTo>
                      <a:pt x="1509065" y="567461"/>
                    </a:lnTo>
                    <a:lnTo>
                      <a:pt x="1517066" y="572719"/>
                    </a:lnTo>
                    <a:lnTo>
                      <a:pt x="1524609" y="574929"/>
                    </a:lnTo>
                    <a:lnTo>
                      <a:pt x="1528115" y="579196"/>
                    </a:lnTo>
                    <a:lnTo>
                      <a:pt x="1531239" y="590779"/>
                    </a:lnTo>
                    <a:lnTo>
                      <a:pt x="1529639" y="592150"/>
                    </a:lnTo>
                    <a:lnTo>
                      <a:pt x="1523695" y="587197"/>
                    </a:lnTo>
                    <a:lnTo>
                      <a:pt x="1516380" y="583692"/>
                    </a:lnTo>
                    <a:lnTo>
                      <a:pt x="1510284" y="578510"/>
                    </a:lnTo>
                    <a:lnTo>
                      <a:pt x="1503350" y="579196"/>
                    </a:lnTo>
                    <a:lnTo>
                      <a:pt x="1499769" y="587045"/>
                    </a:lnTo>
                    <a:lnTo>
                      <a:pt x="1494739" y="587197"/>
                    </a:lnTo>
                    <a:lnTo>
                      <a:pt x="1492377" y="585216"/>
                    </a:lnTo>
                    <a:lnTo>
                      <a:pt x="1487348" y="585826"/>
                    </a:lnTo>
                    <a:lnTo>
                      <a:pt x="1478814" y="585368"/>
                    </a:lnTo>
                    <a:lnTo>
                      <a:pt x="1475918" y="589636"/>
                    </a:lnTo>
                    <a:lnTo>
                      <a:pt x="1475384" y="600456"/>
                    </a:lnTo>
                    <a:lnTo>
                      <a:pt x="1476527" y="604571"/>
                    </a:lnTo>
                    <a:lnTo>
                      <a:pt x="1480337" y="607847"/>
                    </a:lnTo>
                    <a:lnTo>
                      <a:pt x="1483538" y="611276"/>
                    </a:lnTo>
                    <a:lnTo>
                      <a:pt x="1483385" y="612191"/>
                    </a:lnTo>
                    <a:lnTo>
                      <a:pt x="1473632" y="610743"/>
                    </a:lnTo>
                    <a:lnTo>
                      <a:pt x="1462430" y="622325"/>
                    </a:lnTo>
                    <a:lnTo>
                      <a:pt x="1458925" y="624383"/>
                    </a:lnTo>
                    <a:lnTo>
                      <a:pt x="1456868" y="624916"/>
                    </a:lnTo>
                    <a:lnTo>
                      <a:pt x="1456487" y="623392"/>
                    </a:lnTo>
                    <a:lnTo>
                      <a:pt x="1465479" y="611124"/>
                    </a:lnTo>
                    <a:lnTo>
                      <a:pt x="1467841" y="605638"/>
                    </a:lnTo>
                    <a:lnTo>
                      <a:pt x="1467612" y="601523"/>
                    </a:lnTo>
                    <a:lnTo>
                      <a:pt x="1469746" y="588493"/>
                    </a:lnTo>
                    <a:lnTo>
                      <a:pt x="1468526" y="584759"/>
                    </a:lnTo>
                    <a:lnTo>
                      <a:pt x="1467307" y="583159"/>
                    </a:lnTo>
                    <a:lnTo>
                      <a:pt x="1463345" y="584454"/>
                    </a:lnTo>
                    <a:lnTo>
                      <a:pt x="1460449" y="586511"/>
                    </a:lnTo>
                    <a:lnTo>
                      <a:pt x="1457401" y="587426"/>
                    </a:lnTo>
                    <a:lnTo>
                      <a:pt x="1453210" y="591464"/>
                    </a:lnTo>
                    <a:lnTo>
                      <a:pt x="1449476" y="598475"/>
                    </a:lnTo>
                    <a:lnTo>
                      <a:pt x="1444599" y="613334"/>
                    </a:lnTo>
                    <a:lnTo>
                      <a:pt x="1440866" y="618744"/>
                    </a:lnTo>
                    <a:lnTo>
                      <a:pt x="1440789" y="613334"/>
                    </a:lnTo>
                    <a:lnTo>
                      <a:pt x="1442923" y="605866"/>
                    </a:lnTo>
                    <a:lnTo>
                      <a:pt x="1443990" y="594360"/>
                    </a:lnTo>
                    <a:lnTo>
                      <a:pt x="1442619" y="592836"/>
                    </a:lnTo>
                    <a:lnTo>
                      <a:pt x="1423644" y="596722"/>
                    </a:lnTo>
                    <a:lnTo>
                      <a:pt x="1417472" y="602666"/>
                    </a:lnTo>
                    <a:lnTo>
                      <a:pt x="1416406" y="605180"/>
                    </a:lnTo>
                    <a:lnTo>
                      <a:pt x="1416253" y="607619"/>
                    </a:lnTo>
                    <a:lnTo>
                      <a:pt x="1415643" y="609448"/>
                    </a:lnTo>
                    <a:lnTo>
                      <a:pt x="1411453" y="612038"/>
                    </a:lnTo>
                    <a:lnTo>
                      <a:pt x="1406957" y="612419"/>
                    </a:lnTo>
                    <a:lnTo>
                      <a:pt x="1403375" y="612191"/>
                    </a:lnTo>
                    <a:lnTo>
                      <a:pt x="1401013" y="614248"/>
                    </a:lnTo>
                    <a:lnTo>
                      <a:pt x="1401470" y="618058"/>
                    </a:lnTo>
                    <a:lnTo>
                      <a:pt x="1406271" y="621792"/>
                    </a:lnTo>
                    <a:lnTo>
                      <a:pt x="1412748" y="624764"/>
                    </a:lnTo>
                    <a:lnTo>
                      <a:pt x="1410538" y="626212"/>
                    </a:lnTo>
                    <a:lnTo>
                      <a:pt x="1402232" y="625678"/>
                    </a:lnTo>
                    <a:lnTo>
                      <a:pt x="1395908" y="622706"/>
                    </a:lnTo>
                    <a:lnTo>
                      <a:pt x="1391945" y="617677"/>
                    </a:lnTo>
                    <a:lnTo>
                      <a:pt x="1388593" y="615239"/>
                    </a:lnTo>
                    <a:lnTo>
                      <a:pt x="1387297" y="615544"/>
                    </a:lnTo>
                    <a:lnTo>
                      <a:pt x="1384478" y="618134"/>
                    </a:lnTo>
                    <a:lnTo>
                      <a:pt x="1380287" y="625450"/>
                    </a:lnTo>
                    <a:lnTo>
                      <a:pt x="1380134" y="631698"/>
                    </a:lnTo>
                    <a:lnTo>
                      <a:pt x="1381734" y="635203"/>
                    </a:lnTo>
                    <a:lnTo>
                      <a:pt x="1381125" y="636803"/>
                    </a:lnTo>
                    <a:lnTo>
                      <a:pt x="1365733" y="640613"/>
                    </a:lnTo>
                    <a:lnTo>
                      <a:pt x="1359637" y="647319"/>
                    </a:lnTo>
                    <a:lnTo>
                      <a:pt x="1357427" y="655549"/>
                    </a:lnTo>
                    <a:lnTo>
                      <a:pt x="1353617" y="660806"/>
                    </a:lnTo>
                    <a:lnTo>
                      <a:pt x="1343559" y="667969"/>
                    </a:lnTo>
                    <a:lnTo>
                      <a:pt x="1333957" y="668426"/>
                    </a:lnTo>
                    <a:lnTo>
                      <a:pt x="1324966" y="672465"/>
                    </a:lnTo>
                    <a:lnTo>
                      <a:pt x="1322222" y="674675"/>
                    </a:lnTo>
                    <a:lnTo>
                      <a:pt x="1319632" y="678637"/>
                    </a:lnTo>
                    <a:lnTo>
                      <a:pt x="1320089" y="681457"/>
                    </a:lnTo>
                    <a:lnTo>
                      <a:pt x="1322375" y="683057"/>
                    </a:lnTo>
                    <a:lnTo>
                      <a:pt x="1346302" y="683514"/>
                    </a:lnTo>
                    <a:lnTo>
                      <a:pt x="1354989" y="682066"/>
                    </a:lnTo>
                    <a:lnTo>
                      <a:pt x="1357122" y="682523"/>
                    </a:lnTo>
                    <a:lnTo>
                      <a:pt x="1357960" y="683438"/>
                    </a:lnTo>
                    <a:lnTo>
                      <a:pt x="1360627" y="684352"/>
                    </a:lnTo>
                    <a:lnTo>
                      <a:pt x="1359865" y="685724"/>
                    </a:lnTo>
                    <a:lnTo>
                      <a:pt x="1356969" y="685724"/>
                    </a:lnTo>
                    <a:lnTo>
                      <a:pt x="1351483" y="686791"/>
                    </a:lnTo>
                    <a:lnTo>
                      <a:pt x="1342111" y="689610"/>
                    </a:lnTo>
                    <a:lnTo>
                      <a:pt x="1336548" y="690524"/>
                    </a:lnTo>
                    <a:lnTo>
                      <a:pt x="1333195" y="690448"/>
                    </a:lnTo>
                    <a:lnTo>
                      <a:pt x="1323746" y="687019"/>
                    </a:lnTo>
                    <a:lnTo>
                      <a:pt x="1314755" y="688162"/>
                    </a:lnTo>
                    <a:lnTo>
                      <a:pt x="1307592" y="693039"/>
                    </a:lnTo>
                    <a:lnTo>
                      <a:pt x="1306525" y="695401"/>
                    </a:lnTo>
                    <a:lnTo>
                      <a:pt x="1309802" y="704469"/>
                    </a:lnTo>
                    <a:lnTo>
                      <a:pt x="1312088" y="707212"/>
                    </a:lnTo>
                    <a:lnTo>
                      <a:pt x="1314907" y="707898"/>
                    </a:lnTo>
                    <a:lnTo>
                      <a:pt x="1314145" y="709879"/>
                    </a:lnTo>
                    <a:lnTo>
                      <a:pt x="1311707" y="711632"/>
                    </a:lnTo>
                    <a:lnTo>
                      <a:pt x="1309726" y="713918"/>
                    </a:lnTo>
                    <a:lnTo>
                      <a:pt x="1311783" y="721766"/>
                    </a:lnTo>
                    <a:lnTo>
                      <a:pt x="1309802" y="721462"/>
                    </a:lnTo>
                    <a:lnTo>
                      <a:pt x="1304392" y="712165"/>
                    </a:lnTo>
                    <a:lnTo>
                      <a:pt x="1302182" y="700735"/>
                    </a:lnTo>
                    <a:lnTo>
                      <a:pt x="1301191" y="699516"/>
                    </a:lnTo>
                    <a:lnTo>
                      <a:pt x="1300048" y="698830"/>
                    </a:lnTo>
                    <a:lnTo>
                      <a:pt x="1293952" y="701954"/>
                    </a:lnTo>
                    <a:lnTo>
                      <a:pt x="1286409" y="703097"/>
                    </a:lnTo>
                    <a:lnTo>
                      <a:pt x="1279855" y="707136"/>
                    </a:lnTo>
                    <a:lnTo>
                      <a:pt x="1273226" y="709422"/>
                    </a:lnTo>
                    <a:lnTo>
                      <a:pt x="1272311" y="711556"/>
                    </a:lnTo>
                    <a:lnTo>
                      <a:pt x="1274750" y="713689"/>
                    </a:lnTo>
                    <a:lnTo>
                      <a:pt x="1284427" y="714756"/>
                    </a:lnTo>
                    <a:lnTo>
                      <a:pt x="1285037" y="717347"/>
                    </a:lnTo>
                    <a:lnTo>
                      <a:pt x="1280617" y="718795"/>
                    </a:lnTo>
                    <a:lnTo>
                      <a:pt x="1276502" y="719252"/>
                    </a:lnTo>
                    <a:lnTo>
                      <a:pt x="1271549" y="716509"/>
                    </a:lnTo>
                    <a:lnTo>
                      <a:pt x="1266139" y="715747"/>
                    </a:lnTo>
                    <a:lnTo>
                      <a:pt x="1262863" y="716890"/>
                    </a:lnTo>
                    <a:lnTo>
                      <a:pt x="1253185" y="726491"/>
                    </a:lnTo>
                    <a:lnTo>
                      <a:pt x="1254024" y="730453"/>
                    </a:lnTo>
                    <a:lnTo>
                      <a:pt x="1252499" y="735330"/>
                    </a:lnTo>
                    <a:lnTo>
                      <a:pt x="1255319" y="736092"/>
                    </a:lnTo>
                    <a:lnTo>
                      <a:pt x="1262558" y="734797"/>
                    </a:lnTo>
                    <a:lnTo>
                      <a:pt x="1272692" y="729386"/>
                    </a:lnTo>
                    <a:lnTo>
                      <a:pt x="1274369" y="731444"/>
                    </a:lnTo>
                    <a:lnTo>
                      <a:pt x="1272007" y="733196"/>
                    </a:lnTo>
                    <a:lnTo>
                      <a:pt x="1269416" y="736625"/>
                    </a:lnTo>
                    <a:lnTo>
                      <a:pt x="1270559" y="740054"/>
                    </a:lnTo>
                    <a:lnTo>
                      <a:pt x="1274673" y="743941"/>
                    </a:lnTo>
                    <a:lnTo>
                      <a:pt x="1279855" y="745769"/>
                    </a:lnTo>
                    <a:lnTo>
                      <a:pt x="1286561" y="744017"/>
                    </a:lnTo>
                    <a:lnTo>
                      <a:pt x="1287780" y="745388"/>
                    </a:lnTo>
                    <a:lnTo>
                      <a:pt x="1283284" y="750418"/>
                    </a:lnTo>
                    <a:lnTo>
                      <a:pt x="1283970" y="756666"/>
                    </a:lnTo>
                    <a:lnTo>
                      <a:pt x="1282370" y="756437"/>
                    </a:lnTo>
                    <a:lnTo>
                      <a:pt x="1279017" y="749960"/>
                    </a:lnTo>
                    <a:lnTo>
                      <a:pt x="1276807" y="748436"/>
                    </a:lnTo>
                    <a:lnTo>
                      <a:pt x="1272159" y="747827"/>
                    </a:lnTo>
                    <a:lnTo>
                      <a:pt x="1265682" y="743179"/>
                    </a:lnTo>
                    <a:lnTo>
                      <a:pt x="1259510" y="741883"/>
                    </a:lnTo>
                    <a:lnTo>
                      <a:pt x="1251433" y="746836"/>
                    </a:lnTo>
                    <a:lnTo>
                      <a:pt x="1244574" y="754228"/>
                    </a:lnTo>
                    <a:lnTo>
                      <a:pt x="1243051" y="757199"/>
                    </a:lnTo>
                    <a:lnTo>
                      <a:pt x="1239622" y="759943"/>
                    </a:lnTo>
                    <a:lnTo>
                      <a:pt x="1239317" y="761695"/>
                    </a:lnTo>
                    <a:lnTo>
                      <a:pt x="1240764" y="762686"/>
                    </a:lnTo>
                    <a:lnTo>
                      <a:pt x="1244727" y="761924"/>
                    </a:lnTo>
                    <a:lnTo>
                      <a:pt x="1254099" y="761848"/>
                    </a:lnTo>
                    <a:lnTo>
                      <a:pt x="1272540" y="762610"/>
                    </a:lnTo>
                    <a:lnTo>
                      <a:pt x="1277798" y="763295"/>
                    </a:lnTo>
                    <a:lnTo>
                      <a:pt x="1277112" y="766115"/>
                    </a:lnTo>
                    <a:lnTo>
                      <a:pt x="1252271" y="766648"/>
                    </a:lnTo>
                    <a:lnTo>
                      <a:pt x="1245489" y="768020"/>
                    </a:lnTo>
                    <a:lnTo>
                      <a:pt x="1240536" y="770001"/>
                    </a:lnTo>
                    <a:lnTo>
                      <a:pt x="1235354" y="768934"/>
                    </a:lnTo>
                    <a:lnTo>
                      <a:pt x="1230173" y="772058"/>
                    </a:lnTo>
                    <a:lnTo>
                      <a:pt x="1226439" y="771525"/>
                    </a:lnTo>
                    <a:lnTo>
                      <a:pt x="1223010" y="774573"/>
                    </a:lnTo>
                    <a:lnTo>
                      <a:pt x="1217600" y="781507"/>
                    </a:lnTo>
                    <a:lnTo>
                      <a:pt x="1214780" y="781812"/>
                    </a:lnTo>
                    <a:lnTo>
                      <a:pt x="1211580" y="783260"/>
                    </a:lnTo>
                    <a:lnTo>
                      <a:pt x="1208684" y="785241"/>
                    </a:lnTo>
                    <a:lnTo>
                      <a:pt x="1210742" y="788822"/>
                    </a:lnTo>
                    <a:lnTo>
                      <a:pt x="1218971" y="790956"/>
                    </a:lnTo>
                    <a:lnTo>
                      <a:pt x="1220648" y="792556"/>
                    </a:lnTo>
                    <a:lnTo>
                      <a:pt x="1213942" y="793318"/>
                    </a:lnTo>
                    <a:lnTo>
                      <a:pt x="1207541" y="792480"/>
                    </a:lnTo>
                    <a:lnTo>
                      <a:pt x="1203579" y="795909"/>
                    </a:lnTo>
                    <a:lnTo>
                      <a:pt x="1200912" y="797662"/>
                    </a:lnTo>
                    <a:lnTo>
                      <a:pt x="1195578" y="798500"/>
                    </a:lnTo>
                    <a:lnTo>
                      <a:pt x="1191692" y="802386"/>
                    </a:lnTo>
                    <a:lnTo>
                      <a:pt x="1190853" y="809092"/>
                    </a:lnTo>
                    <a:lnTo>
                      <a:pt x="1187501" y="808939"/>
                    </a:lnTo>
                    <a:lnTo>
                      <a:pt x="1186129" y="815873"/>
                    </a:lnTo>
                    <a:lnTo>
                      <a:pt x="1188034" y="828675"/>
                    </a:lnTo>
                    <a:lnTo>
                      <a:pt x="1197102" y="828294"/>
                    </a:lnTo>
                    <a:lnTo>
                      <a:pt x="1199617" y="827303"/>
                    </a:lnTo>
                    <a:lnTo>
                      <a:pt x="1202817" y="827303"/>
                    </a:lnTo>
                    <a:lnTo>
                      <a:pt x="1209827" y="825932"/>
                    </a:lnTo>
                    <a:lnTo>
                      <a:pt x="1221181" y="822960"/>
                    </a:lnTo>
                    <a:lnTo>
                      <a:pt x="1223467" y="824408"/>
                    </a:lnTo>
                    <a:lnTo>
                      <a:pt x="1218971" y="827608"/>
                    </a:lnTo>
                    <a:lnTo>
                      <a:pt x="1212875" y="829285"/>
                    </a:lnTo>
                    <a:lnTo>
                      <a:pt x="1209599" y="831875"/>
                    </a:lnTo>
                    <a:lnTo>
                      <a:pt x="1198473" y="831723"/>
                    </a:lnTo>
                    <a:lnTo>
                      <a:pt x="1175080" y="836981"/>
                    </a:lnTo>
                    <a:lnTo>
                      <a:pt x="1175461" y="838962"/>
                    </a:lnTo>
                    <a:lnTo>
                      <a:pt x="1182548" y="842086"/>
                    </a:lnTo>
                    <a:lnTo>
                      <a:pt x="1184758" y="846125"/>
                    </a:lnTo>
                    <a:lnTo>
                      <a:pt x="1182776" y="847039"/>
                    </a:lnTo>
                    <a:lnTo>
                      <a:pt x="1176376" y="846353"/>
                    </a:lnTo>
                    <a:lnTo>
                      <a:pt x="1171423" y="849554"/>
                    </a:lnTo>
                    <a:lnTo>
                      <a:pt x="1168984" y="855574"/>
                    </a:lnTo>
                    <a:lnTo>
                      <a:pt x="1158011" y="866699"/>
                    </a:lnTo>
                    <a:lnTo>
                      <a:pt x="1155268" y="870661"/>
                    </a:lnTo>
                    <a:lnTo>
                      <a:pt x="1152677" y="875767"/>
                    </a:lnTo>
                    <a:lnTo>
                      <a:pt x="1149477" y="883539"/>
                    </a:lnTo>
                    <a:lnTo>
                      <a:pt x="1149858" y="888797"/>
                    </a:lnTo>
                    <a:lnTo>
                      <a:pt x="1152449" y="890930"/>
                    </a:lnTo>
                    <a:lnTo>
                      <a:pt x="1154887" y="890245"/>
                    </a:lnTo>
                    <a:lnTo>
                      <a:pt x="1157630" y="891235"/>
                    </a:lnTo>
                    <a:lnTo>
                      <a:pt x="1158774" y="894131"/>
                    </a:lnTo>
                    <a:lnTo>
                      <a:pt x="1160831" y="894740"/>
                    </a:lnTo>
                    <a:lnTo>
                      <a:pt x="1164564" y="894055"/>
                    </a:lnTo>
                    <a:lnTo>
                      <a:pt x="1172413" y="889559"/>
                    </a:lnTo>
                    <a:lnTo>
                      <a:pt x="1176452" y="886358"/>
                    </a:lnTo>
                    <a:lnTo>
                      <a:pt x="1180186" y="884987"/>
                    </a:lnTo>
                    <a:lnTo>
                      <a:pt x="1173328" y="892835"/>
                    </a:lnTo>
                    <a:lnTo>
                      <a:pt x="1164412" y="899998"/>
                    </a:lnTo>
                    <a:lnTo>
                      <a:pt x="1156563" y="900836"/>
                    </a:lnTo>
                    <a:lnTo>
                      <a:pt x="1153439" y="897179"/>
                    </a:lnTo>
                    <a:lnTo>
                      <a:pt x="1150925" y="895045"/>
                    </a:lnTo>
                    <a:lnTo>
                      <a:pt x="1124864" y="907771"/>
                    </a:lnTo>
                    <a:lnTo>
                      <a:pt x="1119454" y="912038"/>
                    </a:lnTo>
                    <a:lnTo>
                      <a:pt x="1117702" y="916838"/>
                    </a:lnTo>
                    <a:lnTo>
                      <a:pt x="1117397" y="921487"/>
                    </a:lnTo>
                    <a:lnTo>
                      <a:pt x="1121131" y="920344"/>
                    </a:lnTo>
                    <a:lnTo>
                      <a:pt x="1127684" y="917524"/>
                    </a:lnTo>
                    <a:lnTo>
                      <a:pt x="1130427" y="917829"/>
                    </a:lnTo>
                    <a:lnTo>
                      <a:pt x="1126236" y="922096"/>
                    </a:lnTo>
                    <a:lnTo>
                      <a:pt x="1118769" y="925754"/>
                    </a:lnTo>
                    <a:lnTo>
                      <a:pt x="1114653" y="926135"/>
                    </a:lnTo>
                    <a:lnTo>
                      <a:pt x="1109396" y="930173"/>
                    </a:lnTo>
                    <a:lnTo>
                      <a:pt x="1103300" y="932459"/>
                    </a:lnTo>
                    <a:lnTo>
                      <a:pt x="1099490" y="937641"/>
                    </a:lnTo>
                    <a:lnTo>
                      <a:pt x="1089127" y="942289"/>
                    </a:lnTo>
                    <a:lnTo>
                      <a:pt x="1076325" y="956996"/>
                    </a:lnTo>
                    <a:lnTo>
                      <a:pt x="1067562" y="962939"/>
                    </a:lnTo>
                    <a:lnTo>
                      <a:pt x="1064819" y="969112"/>
                    </a:lnTo>
                    <a:lnTo>
                      <a:pt x="1061923" y="973074"/>
                    </a:lnTo>
                    <a:lnTo>
                      <a:pt x="1055904" y="976274"/>
                    </a:lnTo>
                    <a:lnTo>
                      <a:pt x="1052246" y="980542"/>
                    </a:lnTo>
                    <a:lnTo>
                      <a:pt x="1050417" y="985952"/>
                    </a:lnTo>
                    <a:lnTo>
                      <a:pt x="1051484" y="987628"/>
                    </a:lnTo>
                    <a:lnTo>
                      <a:pt x="1053846" y="986485"/>
                    </a:lnTo>
                    <a:lnTo>
                      <a:pt x="1058189" y="986409"/>
                    </a:lnTo>
                    <a:lnTo>
                      <a:pt x="1060628" y="991438"/>
                    </a:lnTo>
                    <a:lnTo>
                      <a:pt x="1062990" y="993877"/>
                    </a:lnTo>
                    <a:lnTo>
                      <a:pt x="1064209" y="997153"/>
                    </a:lnTo>
                    <a:lnTo>
                      <a:pt x="1069314" y="997763"/>
                    </a:lnTo>
                    <a:lnTo>
                      <a:pt x="1080287" y="994181"/>
                    </a:lnTo>
                    <a:lnTo>
                      <a:pt x="1103452" y="982066"/>
                    </a:lnTo>
                    <a:lnTo>
                      <a:pt x="1107796" y="977494"/>
                    </a:lnTo>
                    <a:lnTo>
                      <a:pt x="1104595" y="974065"/>
                    </a:lnTo>
                    <a:lnTo>
                      <a:pt x="1102614" y="972845"/>
                    </a:lnTo>
                    <a:lnTo>
                      <a:pt x="1108862" y="968731"/>
                    </a:lnTo>
                    <a:lnTo>
                      <a:pt x="1114196" y="966140"/>
                    </a:lnTo>
                    <a:lnTo>
                      <a:pt x="1117854" y="965073"/>
                    </a:lnTo>
                    <a:lnTo>
                      <a:pt x="1122502" y="966521"/>
                    </a:lnTo>
                    <a:lnTo>
                      <a:pt x="1123645" y="967816"/>
                    </a:lnTo>
                    <a:lnTo>
                      <a:pt x="1117321" y="971169"/>
                    </a:lnTo>
                    <a:lnTo>
                      <a:pt x="1112748" y="974217"/>
                    </a:lnTo>
                    <a:lnTo>
                      <a:pt x="1114196" y="975512"/>
                    </a:lnTo>
                    <a:lnTo>
                      <a:pt x="1117854" y="975589"/>
                    </a:lnTo>
                    <a:lnTo>
                      <a:pt x="1119378" y="977951"/>
                    </a:lnTo>
                    <a:lnTo>
                      <a:pt x="1120292" y="979932"/>
                    </a:lnTo>
                    <a:lnTo>
                      <a:pt x="1114653" y="982447"/>
                    </a:lnTo>
                    <a:lnTo>
                      <a:pt x="1110539" y="985190"/>
                    </a:lnTo>
                    <a:lnTo>
                      <a:pt x="1104062" y="986485"/>
                    </a:lnTo>
                    <a:lnTo>
                      <a:pt x="1097356" y="989305"/>
                    </a:lnTo>
                    <a:lnTo>
                      <a:pt x="1095299" y="990905"/>
                    </a:lnTo>
                    <a:lnTo>
                      <a:pt x="1093241" y="995020"/>
                    </a:lnTo>
                    <a:lnTo>
                      <a:pt x="1094613" y="996315"/>
                    </a:lnTo>
                    <a:lnTo>
                      <a:pt x="1096670" y="1000887"/>
                    </a:lnTo>
                    <a:lnTo>
                      <a:pt x="1094537" y="1000735"/>
                    </a:lnTo>
                    <a:lnTo>
                      <a:pt x="1090041" y="1001725"/>
                    </a:lnTo>
                    <a:lnTo>
                      <a:pt x="1080363" y="1000354"/>
                    </a:lnTo>
                    <a:lnTo>
                      <a:pt x="1074496" y="1001268"/>
                    </a:lnTo>
                    <a:lnTo>
                      <a:pt x="1070305" y="1002563"/>
                    </a:lnTo>
                    <a:lnTo>
                      <a:pt x="1068019" y="1005154"/>
                    </a:lnTo>
                    <a:lnTo>
                      <a:pt x="1066343" y="1004849"/>
                    </a:lnTo>
                    <a:lnTo>
                      <a:pt x="1064666" y="999820"/>
                    </a:lnTo>
                    <a:lnTo>
                      <a:pt x="1062914" y="998982"/>
                    </a:lnTo>
                    <a:lnTo>
                      <a:pt x="1060628" y="997077"/>
                    </a:lnTo>
                    <a:lnTo>
                      <a:pt x="1055446" y="990981"/>
                    </a:lnTo>
                    <a:lnTo>
                      <a:pt x="1051788" y="991895"/>
                    </a:lnTo>
                    <a:lnTo>
                      <a:pt x="1048588" y="993343"/>
                    </a:lnTo>
                    <a:lnTo>
                      <a:pt x="1040968" y="994258"/>
                    </a:lnTo>
                    <a:lnTo>
                      <a:pt x="1034491" y="1000963"/>
                    </a:lnTo>
                    <a:lnTo>
                      <a:pt x="1031672" y="1000735"/>
                    </a:lnTo>
                    <a:lnTo>
                      <a:pt x="1031367" y="998525"/>
                    </a:lnTo>
                    <a:lnTo>
                      <a:pt x="1034491" y="994486"/>
                    </a:lnTo>
                    <a:lnTo>
                      <a:pt x="1033653" y="992810"/>
                    </a:lnTo>
                    <a:lnTo>
                      <a:pt x="1022299" y="989686"/>
                    </a:lnTo>
                    <a:lnTo>
                      <a:pt x="1015746" y="991057"/>
                    </a:lnTo>
                    <a:lnTo>
                      <a:pt x="1012012" y="992353"/>
                    </a:lnTo>
                    <a:lnTo>
                      <a:pt x="1005154" y="996391"/>
                    </a:lnTo>
                    <a:lnTo>
                      <a:pt x="1003630" y="998601"/>
                    </a:lnTo>
                    <a:lnTo>
                      <a:pt x="1004621" y="1001801"/>
                    </a:lnTo>
                    <a:lnTo>
                      <a:pt x="1008278" y="1003097"/>
                    </a:lnTo>
                    <a:lnTo>
                      <a:pt x="1012698" y="1003021"/>
                    </a:lnTo>
                    <a:lnTo>
                      <a:pt x="1014527" y="1005078"/>
                    </a:lnTo>
                    <a:lnTo>
                      <a:pt x="1014298" y="1008050"/>
                    </a:lnTo>
                    <a:lnTo>
                      <a:pt x="1012164" y="1009879"/>
                    </a:lnTo>
                    <a:lnTo>
                      <a:pt x="1000125" y="1011479"/>
                    </a:lnTo>
                    <a:lnTo>
                      <a:pt x="996848" y="1014451"/>
                    </a:lnTo>
                    <a:lnTo>
                      <a:pt x="995782" y="1019023"/>
                    </a:lnTo>
                    <a:lnTo>
                      <a:pt x="998753" y="1023823"/>
                    </a:lnTo>
                    <a:lnTo>
                      <a:pt x="1002792" y="1026185"/>
                    </a:lnTo>
                    <a:lnTo>
                      <a:pt x="1013231" y="1035939"/>
                    </a:lnTo>
                    <a:lnTo>
                      <a:pt x="1013841" y="1037996"/>
                    </a:lnTo>
                    <a:lnTo>
                      <a:pt x="1001725" y="1030834"/>
                    </a:lnTo>
                    <a:lnTo>
                      <a:pt x="997839" y="1029005"/>
                    </a:lnTo>
                    <a:lnTo>
                      <a:pt x="993572" y="1023290"/>
                    </a:lnTo>
                    <a:lnTo>
                      <a:pt x="984275" y="1021918"/>
                    </a:lnTo>
                    <a:lnTo>
                      <a:pt x="979398" y="1022528"/>
                    </a:lnTo>
                    <a:lnTo>
                      <a:pt x="976274" y="1022147"/>
                    </a:lnTo>
                    <a:lnTo>
                      <a:pt x="973074" y="1022756"/>
                    </a:lnTo>
                    <a:lnTo>
                      <a:pt x="965987" y="1027328"/>
                    </a:lnTo>
                    <a:lnTo>
                      <a:pt x="951281" y="1031291"/>
                    </a:lnTo>
                    <a:lnTo>
                      <a:pt x="948614" y="1032967"/>
                    </a:lnTo>
                    <a:lnTo>
                      <a:pt x="948157" y="1034644"/>
                    </a:lnTo>
                    <a:lnTo>
                      <a:pt x="942442" y="1041425"/>
                    </a:lnTo>
                    <a:lnTo>
                      <a:pt x="940613" y="1045540"/>
                    </a:lnTo>
                    <a:lnTo>
                      <a:pt x="942365" y="1046683"/>
                    </a:lnTo>
                    <a:lnTo>
                      <a:pt x="951814" y="1045007"/>
                    </a:lnTo>
                    <a:lnTo>
                      <a:pt x="955243" y="1043635"/>
                    </a:lnTo>
                    <a:lnTo>
                      <a:pt x="960348" y="1043635"/>
                    </a:lnTo>
                    <a:lnTo>
                      <a:pt x="966749" y="1046074"/>
                    </a:lnTo>
                    <a:lnTo>
                      <a:pt x="991438" y="1042492"/>
                    </a:lnTo>
                    <a:lnTo>
                      <a:pt x="993343" y="1044854"/>
                    </a:lnTo>
                    <a:lnTo>
                      <a:pt x="982066" y="1045464"/>
                    </a:lnTo>
                    <a:lnTo>
                      <a:pt x="971778" y="1048436"/>
                    </a:lnTo>
                    <a:lnTo>
                      <a:pt x="971017" y="1050036"/>
                    </a:lnTo>
                    <a:lnTo>
                      <a:pt x="971321" y="1052170"/>
                    </a:lnTo>
                    <a:lnTo>
                      <a:pt x="977646" y="1053617"/>
                    </a:lnTo>
                    <a:lnTo>
                      <a:pt x="976198" y="1054913"/>
                    </a:lnTo>
                    <a:lnTo>
                      <a:pt x="972998" y="1055827"/>
                    </a:lnTo>
                    <a:lnTo>
                      <a:pt x="969950" y="1056208"/>
                    </a:lnTo>
                    <a:lnTo>
                      <a:pt x="961872" y="1052627"/>
                    </a:lnTo>
                    <a:lnTo>
                      <a:pt x="949376" y="1051179"/>
                    </a:lnTo>
                    <a:lnTo>
                      <a:pt x="940994" y="1050493"/>
                    </a:lnTo>
                    <a:lnTo>
                      <a:pt x="936117" y="1051484"/>
                    </a:lnTo>
                    <a:lnTo>
                      <a:pt x="929183" y="1052170"/>
                    </a:lnTo>
                    <a:lnTo>
                      <a:pt x="925830" y="1052094"/>
                    </a:lnTo>
                    <a:lnTo>
                      <a:pt x="922706" y="1053694"/>
                    </a:lnTo>
                    <a:lnTo>
                      <a:pt x="921334" y="1057504"/>
                    </a:lnTo>
                    <a:lnTo>
                      <a:pt x="918591" y="1059790"/>
                    </a:lnTo>
                    <a:lnTo>
                      <a:pt x="916686" y="1061847"/>
                    </a:lnTo>
                    <a:lnTo>
                      <a:pt x="917448" y="1064285"/>
                    </a:lnTo>
                    <a:lnTo>
                      <a:pt x="922325" y="1063676"/>
                    </a:lnTo>
                    <a:lnTo>
                      <a:pt x="929868" y="1061847"/>
                    </a:lnTo>
                    <a:lnTo>
                      <a:pt x="939012" y="1060628"/>
                    </a:lnTo>
                    <a:lnTo>
                      <a:pt x="936193" y="1063295"/>
                    </a:lnTo>
                    <a:lnTo>
                      <a:pt x="934669" y="1064285"/>
                    </a:lnTo>
                    <a:lnTo>
                      <a:pt x="920267" y="1067486"/>
                    </a:lnTo>
                    <a:lnTo>
                      <a:pt x="915391" y="1067714"/>
                    </a:lnTo>
                    <a:lnTo>
                      <a:pt x="913104" y="1066114"/>
                    </a:lnTo>
                    <a:lnTo>
                      <a:pt x="911352" y="1064285"/>
                    </a:lnTo>
                    <a:lnTo>
                      <a:pt x="908609" y="1063752"/>
                    </a:lnTo>
                    <a:lnTo>
                      <a:pt x="904265" y="1065581"/>
                    </a:lnTo>
                    <a:lnTo>
                      <a:pt x="901217" y="1065962"/>
                    </a:lnTo>
                    <a:lnTo>
                      <a:pt x="894054" y="1070000"/>
                    </a:lnTo>
                    <a:lnTo>
                      <a:pt x="892149" y="1074268"/>
                    </a:lnTo>
                    <a:lnTo>
                      <a:pt x="889711" y="1076173"/>
                    </a:lnTo>
                    <a:lnTo>
                      <a:pt x="887273" y="1079449"/>
                    </a:lnTo>
                    <a:lnTo>
                      <a:pt x="884758" y="1079373"/>
                    </a:lnTo>
                    <a:lnTo>
                      <a:pt x="882777" y="1077239"/>
                    </a:lnTo>
                    <a:lnTo>
                      <a:pt x="878967" y="1078992"/>
                    </a:lnTo>
                    <a:lnTo>
                      <a:pt x="877138" y="1086841"/>
                    </a:lnTo>
                    <a:lnTo>
                      <a:pt x="879577" y="1090955"/>
                    </a:lnTo>
                    <a:lnTo>
                      <a:pt x="883691" y="1092251"/>
                    </a:lnTo>
                    <a:lnTo>
                      <a:pt x="891692" y="1091717"/>
                    </a:lnTo>
                    <a:lnTo>
                      <a:pt x="899160" y="1093013"/>
                    </a:lnTo>
                    <a:lnTo>
                      <a:pt x="917219" y="1097204"/>
                    </a:lnTo>
                    <a:lnTo>
                      <a:pt x="927506" y="1097280"/>
                    </a:lnTo>
                    <a:lnTo>
                      <a:pt x="938555" y="1095146"/>
                    </a:lnTo>
                    <a:lnTo>
                      <a:pt x="940460" y="1096213"/>
                    </a:lnTo>
                    <a:lnTo>
                      <a:pt x="930249" y="1099871"/>
                    </a:lnTo>
                    <a:lnTo>
                      <a:pt x="912723" y="1101014"/>
                    </a:lnTo>
                    <a:lnTo>
                      <a:pt x="904113" y="1098652"/>
                    </a:lnTo>
                    <a:lnTo>
                      <a:pt x="891464" y="1094537"/>
                    </a:lnTo>
                    <a:lnTo>
                      <a:pt x="877900" y="1095223"/>
                    </a:lnTo>
                    <a:lnTo>
                      <a:pt x="872795" y="1094384"/>
                    </a:lnTo>
                    <a:lnTo>
                      <a:pt x="870661" y="1095680"/>
                    </a:lnTo>
                    <a:lnTo>
                      <a:pt x="869899" y="1099719"/>
                    </a:lnTo>
                    <a:lnTo>
                      <a:pt x="870585" y="1105586"/>
                    </a:lnTo>
                    <a:lnTo>
                      <a:pt x="873252" y="1109396"/>
                    </a:lnTo>
                    <a:lnTo>
                      <a:pt x="877291" y="1110920"/>
                    </a:lnTo>
                    <a:lnTo>
                      <a:pt x="879881" y="1115416"/>
                    </a:lnTo>
                    <a:lnTo>
                      <a:pt x="883767" y="1117625"/>
                    </a:lnTo>
                    <a:lnTo>
                      <a:pt x="886511" y="1118769"/>
                    </a:lnTo>
                    <a:lnTo>
                      <a:pt x="883387" y="1120521"/>
                    </a:lnTo>
                    <a:lnTo>
                      <a:pt x="880034" y="1120445"/>
                    </a:lnTo>
                    <a:lnTo>
                      <a:pt x="873481" y="1121816"/>
                    </a:lnTo>
                    <a:lnTo>
                      <a:pt x="873023" y="1125093"/>
                    </a:lnTo>
                    <a:lnTo>
                      <a:pt x="874242" y="1132561"/>
                    </a:lnTo>
                    <a:lnTo>
                      <a:pt x="877519" y="1136218"/>
                    </a:lnTo>
                    <a:lnTo>
                      <a:pt x="885977" y="1140866"/>
                    </a:lnTo>
                    <a:lnTo>
                      <a:pt x="890854" y="1141247"/>
                    </a:lnTo>
                    <a:lnTo>
                      <a:pt x="898474" y="1138580"/>
                    </a:lnTo>
                    <a:lnTo>
                      <a:pt x="915314" y="1137437"/>
                    </a:lnTo>
                    <a:lnTo>
                      <a:pt x="927049" y="1139342"/>
                    </a:lnTo>
                    <a:lnTo>
                      <a:pt x="931240" y="1138199"/>
                    </a:lnTo>
                    <a:lnTo>
                      <a:pt x="933221" y="1132942"/>
                    </a:lnTo>
                    <a:lnTo>
                      <a:pt x="935431" y="1130275"/>
                    </a:lnTo>
                    <a:lnTo>
                      <a:pt x="936422" y="1130884"/>
                    </a:lnTo>
                    <a:lnTo>
                      <a:pt x="935812" y="1133856"/>
                    </a:lnTo>
                    <a:lnTo>
                      <a:pt x="937641" y="1135151"/>
                    </a:lnTo>
                    <a:lnTo>
                      <a:pt x="942975" y="1136066"/>
                    </a:lnTo>
                    <a:lnTo>
                      <a:pt x="948690" y="1137819"/>
                    </a:lnTo>
                    <a:lnTo>
                      <a:pt x="957605" y="1137514"/>
                    </a:lnTo>
                    <a:lnTo>
                      <a:pt x="961568" y="1136675"/>
                    </a:lnTo>
                    <a:lnTo>
                      <a:pt x="962406" y="1134694"/>
                    </a:lnTo>
                    <a:lnTo>
                      <a:pt x="961568" y="1130656"/>
                    </a:lnTo>
                    <a:lnTo>
                      <a:pt x="963777" y="1125474"/>
                    </a:lnTo>
                    <a:lnTo>
                      <a:pt x="968045" y="1121740"/>
                    </a:lnTo>
                    <a:lnTo>
                      <a:pt x="968426" y="1122731"/>
                    </a:lnTo>
                    <a:lnTo>
                      <a:pt x="964311" y="1129665"/>
                    </a:lnTo>
                    <a:lnTo>
                      <a:pt x="966521" y="1134237"/>
                    </a:lnTo>
                    <a:lnTo>
                      <a:pt x="974293" y="1134923"/>
                    </a:lnTo>
                    <a:lnTo>
                      <a:pt x="972083" y="1136828"/>
                    </a:lnTo>
                    <a:lnTo>
                      <a:pt x="952424" y="1141857"/>
                    </a:lnTo>
                    <a:lnTo>
                      <a:pt x="952728" y="1146277"/>
                    </a:lnTo>
                    <a:lnTo>
                      <a:pt x="953948" y="1149172"/>
                    </a:lnTo>
                    <a:lnTo>
                      <a:pt x="952424" y="1149934"/>
                    </a:lnTo>
                    <a:lnTo>
                      <a:pt x="950138" y="1147496"/>
                    </a:lnTo>
                    <a:lnTo>
                      <a:pt x="949833" y="1143914"/>
                    </a:lnTo>
                    <a:lnTo>
                      <a:pt x="947166" y="1141247"/>
                    </a:lnTo>
                    <a:lnTo>
                      <a:pt x="942289" y="1138885"/>
                    </a:lnTo>
                    <a:lnTo>
                      <a:pt x="935736" y="1139190"/>
                    </a:lnTo>
                    <a:lnTo>
                      <a:pt x="928344" y="1142238"/>
                    </a:lnTo>
                    <a:lnTo>
                      <a:pt x="923468" y="1142467"/>
                    </a:lnTo>
                    <a:lnTo>
                      <a:pt x="911504" y="1140333"/>
                    </a:lnTo>
                    <a:lnTo>
                      <a:pt x="892988" y="1143914"/>
                    </a:lnTo>
                    <a:lnTo>
                      <a:pt x="884529" y="1144448"/>
                    </a:lnTo>
                    <a:lnTo>
                      <a:pt x="880872" y="1144067"/>
                    </a:lnTo>
                    <a:lnTo>
                      <a:pt x="877138" y="1143000"/>
                    </a:lnTo>
                    <a:lnTo>
                      <a:pt x="873709" y="1144981"/>
                    </a:lnTo>
                    <a:lnTo>
                      <a:pt x="874319" y="1150925"/>
                    </a:lnTo>
                    <a:lnTo>
                      <a:pt x="873785" y="1155421"/>
                    </a:lnTo>
                    <a:lnTo>
                      <a:pt x="875309" y="1164184"/>
                    </a:lnTo>
                    <a:lnTo>
                      <a:pt x="877900" y="1168375"/>
                    </a:lnTo>
                    <a:lnTo>
                      <a:pt x="882853" y="1172185"/>
                    </a:lnTo>
                    <a:lnTo>
                      <a:pt x="890778" y="1169441"/>
                    </a:lnTo>
                    <a:lnTo>
                      <a:pt x="896264" y="1164946"/>
                    </a:lnTo>
                    <a:lnTo>
                      <a:pt x="898550" y="1165327"/>
                    </a:lnTo>
                    <a:lnTo>
                      <a:pt x="894588" y="1168984"/>
                    </a:lnTo>
                    <a:lnTo>
                      <a:pt x="879881" y="1177061"/>
                    </a:lnTo>
                    <a:lnTo>
                      <a:pt x="878738" y="1179347"/>
                    </a:lnTo>
                    <a:lnTo>
                      <a:pt x="880491" y="1187272"/>
                    </a:lnTo>
                    <a:lnTo>
                      <a:pt x="884453" y="1193216"/>
                    </a:lnTo>
                    <a:lnTo>
                      <a:pt x="889559" y="1196188"/>
                    </a:lnTo>
                    <a:lnTo>
                      <a:pt x="895655" y="1195883"/>
                    </a:lnTo>
                    <a:lnTo>
                      <a:pt x="898855" y="1196188"/>
                    </a:lnTo>
                    <a:lnTo>
                      <a:pt x="900074" y="1197940"/>
                    </a:lnTo>
                    <a:lnTo>
                      <a:pt x="892531" y="1200988"/>
                    </a:lnTo>
                    <a:lnTo>
                      <a:pt x="887958" y="1201141"/>
                    </a:lnTo>
                    <a:lnTo>
                      <a:pt x="883691" y="1200074"/>
                    </a:lnTo>
                    <a:lnTo>
                      <a:pt x="881329" y="1199921"/>
                    </a:lnTo>
                    <a:lnTo>
                      <a:pt x="880186" y="1202360"/>
                    </a:lnTo>
                    <a:lnTo>
                      <a:pt x="881939" y="1206246"/>
                    </a:lnTo>
                    <a:lnTo>
                      <a:pt x="880643" y="1210361"/>
                    </a:lnTo>
                    <a:lnTo>
                      <a:pt x="878052" y="1214552"/>
                    </a:lnTo>
                    <a:lnTo>
                      <a:pt x="877443" y="1220343"/>
                    </a:lnTo>
                    <a:lnTo>
                      <a:pt x="877672" y="1224001"/>
                    </a:lnTo>
                    <a:lnTo>
                      <a:pt x="879043" y="1225677"/>
                    </a:lnTo>
                    <a:lnTo>
                      <a:pt x="880567" y="1225449"/>
                    </a:lnTo>
                    <a:lnTo>
                      <a:pt x="882472" y="1222629"/>
                    </a:lnTo>
                    <a:lnTo>
                      <a:pt x="883615" y="1221639"/>
                    </a:lnTo>
                    <a:lnTo>
                      <a:pt x="887120" y="1218743"/>
                    </a:lnTo>
                    <a:lnTo>
                      <a:pt x="892531" y="1215009"/>
                    </a:lnTo>
                    <a:lnTo>
                      <a:pt x="894969" y="1210285"/>
                    </a:lnTo>
                    <a:lnTo>
                      <a:pt x="900455" y="1204417"/>
                    </a:lnTo>
                    <a:lnTo>
                      <a:pt x="904418" y="1203503"/>
                    </a:lnTo>
                    <a:lnTo>
                      <a:pt x="907313" y="1200988"/>
                    </a:lnTo>
                    <a:lnTo>
                      <a:pt x="908456" y="1196340"/>
                    </a:lnTo>
                    <a:lnTo>
                      <a:pt x="910895" y="1193216"/>
                    </a:lnTo>
                    <a:lnTo>
                      <a:pt x="916076" y="1188339"/>
                    </a:lnTo>
                    <a:lnTo>
                      <a:pt x="918134" y="1185062"/>
                    </a:lnTo>
                    <a:lnTo>
                      <a:pt x="925601" y="1180871"/>
                    </a:lnTo>
                    <a:lnTo>
                      <a:pt x="943356" y="1176147"/>
                    </a:lnTo>
                    <a:lnTo>
                      <a:pt x="950747" y="1175537"/>
                    </a:lnTo>
                    <a:lnTo>
                      <a:pt x="948918" y="1177442"/>
                    </a:lnTo>
                    <a:lnTo>
                      <a:pt x="942670" y="1178890"/>
                    </a:lnTo>
                    <a:lnTo>
                      <a:pt x="940003" y="1180948"/>
                    </a:lnTo>
                    <a:lnTo>
                      <a:pt x="937793" y="1183843"/>
                    </a:lnTo>
                    <a:lnTo>
                      <a:pt x="932536" y="1196188"/>
                    </a:lnTo>
                    <a:lnTo>
                      <a:pt x="932536" y="1192682"/>
                    </a:lnTo>
                    <a:lnTo>
                      <a:pt x="934441" y="1184300"/>
                    </a:lnTo>
                    <a:lnTo>
                      <a:pt x="932231" y="1181557"/>
                    </a:lnTo>
                    <a:lnTo>
                      <a:pt x="925677" y="1184681"/>
                    </a:lnTo>
                    <a:lnTo>
                      <a:pt x="917600" y="1191616"/>
                    </a:lnTo>
                    <a:lnTo>
                      <a:pt x="916229" y="1195502"/>
                    </a:lnTo>
                    <a:lnTo>
                      <a:pt x="916533" y="1197407"/>
                    </a:lnTo>
                    <a:lnTo>
                      <a:pt x="914857" y="1200226"/>
                    </a:lnTo>
                    <a:lnTo>
                      <a:pt x="912038" y="1203198"/>
                    </a:lnTo>
                    <a:lnTo>
                      <a:pt x="903808" y="1209980"/>
                    </a:lnTo>
                    <a:lnTo>
                      <a:pt x="901674" y="1212876"/>
                    </a:lnTo>
                    <a:lnTo>
                      <a:pt x="903046" y="1216000"/>
                    </a:lnTo>
                    <a:lnTo>
                      <a:pt x="905713" y="1216762"/>
                    </a:lnTo>
                    <a:lnTo>
                      <a:pt x="910895" y="1215695"/>
                    </a:lnTo>
                    <a:lnTo>
                      <a:pt x="914476" y="1215542"/>
                    </a:lnTo>
                    <a:lnTo>
                      <a:pt x="920343" y="1214628"/>
                    </a:lnTo>
                    <a:lnTo>
                      <a:pt x="920496" y="1215390"/>
                    </a:lnTo>
                    <a:lnTo>
                      <a:pt x="911809" y="1219581"/>
                    </a:lnTo>
                    <a:lnTo>
                      <a:pt x="907008" y="1220191"/>
                    </a:lnTo>
                    <a:lnTo>
                      <a:pt x="903351" y="1224382"/>
                    </a:lnTo>
                    <a:lnTo>
                      <a:pt x="895883" y="1222934"/>
                    </a:lnTo>
                    <a:lnTo>
                      <a:pt x="893902" y="1221410"/>
                    </a:lnTo>
                    <a:lnTo>
                      <a:pt x="891692" y="1221410"/>
                    </a:lnTo>
                    <a:lnTo>
                      <a:pt x="889025" y="1224686"/>
                    </a:lnTo>
                    <a:lnTo>
                      <a:pt x="885215" y="1225449"/>
                    </a:lnTo>
                    <a:lnTo>
                      <a:pt x="882777" y="1229868"/>
                    </a:lnTo>
                    <a:lnTo>
                      <a:pt x="880567" y="1236193"/>
                    </a:lnTo>
                    <a:lnTo>
                      <a:pt x="878510" y="1249071"/>
                    </a:lnTo>
                    <a:lnTo>
                      <a:pt x="880110" y="1252728"/>
                    </a:lnTo>
                    <a:lnTo>
                      <a:pt x="887425" y="1252499"/>
                    </a:lnTo>
                    <a:lnTo>
                      <a:pt x="891540" y="1250366"/>
                    </a:lnTo>
                    <a:lnTo>
                      <a:pt x="895274" y="1245413"/>
                    </a:lnTo>
                    <a:lnTo>
                      <a:pt x="898855" y="1244346"/>
                    </a:lnTo>
                    <a:lnTo>
                      <a:pt x="901217" y="1243203"/>
                    </a:lnTo>
                    <a:lnTo>
                      <a:pt x="906170" y="1241908"/>
                    </a:lnTo>
                    <a:lnTo>
                      <a:pt x="912800" y="1238402"/>
                    </a:lnTo>
                    <a:lnTo>
                      <a:pt x="918286" y="1234135"/>
                    </a:lnTo>
                    <a:lnTo>
                      <a:pt x="922934" y="1231621"/>
                    </a:lnTo>
                    <a:lnTo>
                      <a:pt x="927811" y="1230097"/>
                    </a:lnTo>
                    <a:lnTo>
                      <a:pt x="928268" y="1230859"/>
                    </a:lnTo>
                    <a:lnTo>
                      <a:pt x="924001" y="1233221"/>
                    </a:lnTo>
                    <a:lnTo>
                      <a:pt x="919810" y="1237107"/>
                    </a:lnTo>
                    <a:lnTo>
                      <a:pt x="914095" y="1241069"/>
                    </a:lnTo>
                    <a:lnTo>
                      <a:pt x="910285" y="1244956"/>
                    </a:lnTo>
                    <a:lnTo>
                      <a:pt x="909752" y="1248689"/>
                    </a:lnTo>
                    <a:lnTo>
                      <a:pt x="910971" y="1251433"/>
                    </a:lnTo>
                    <a:lnTo>
                      <a:pt x="910133" y="1254252"/>
                    </a:lnTo>
                    <a:lnTo>
                      <a:pt x="907847" y="1256386"/>
                    </a:lnTo>
                    <a:lnTo>
                      <a:pt x="907847" y="1258519"/>
                    </a:lnTo>
                    <a:lnTo>
                      <a:pt x="912800" y="1262634"/>
                    </a:lnTo>
                    <a:lnTo>
                      <a:pt x="916000" y="1264615"/>
                    </a:lnTo>
                    <a:lnTo>
                      <a:pt x="924611" y="1260958"/>
                    </a:lnTo>
                    <a:lnTo>
                      <a:pt x="926211" y="1261872"/>
                    </a:lnTo>
                    <a:lnTo>
                      <a:pt x="920420" y="1265072"/>
                    </a:lnTo>
                    <a:lnTo>
                      <a:pt x="917448" y="1269035"/>
                    </a:lnTo>
                    <a:lnTo>
                      <a:pt x="916000" y="1269264"/>
                    </a:lnTo>
                    <a:lnTo>
                      <a:pt x="906551" y="1264234"/>
                    </a:lnTo>
                    <a:lnTo>
                      <a:pt x="897102" y="1261186"/>
                    </a:lnTo>
                    <a:lnTo>
                      <a:pt x="894969" y="1263320"/>
                    </a:lnTo>
                    <a:lnTo>
                      <a:pt x="893673" y="1271931"/>
                    </a:lnTo>
                    <a:lnTo>
                      <a:pt x="893445" y="1277341"/>
                    </a:lnTo>
                    <a:lnTo>
                      <a:pt x="896112" y="1283284"/>
                    </a:lnTo>
                    <a:lnTo>
                      <a:pt x="900836" y="1288694"/>
                    </a:lnTo>
                    <a:lnTo>
                      <a:pt x="911276" y="1293876"/>
                    </a:lnTo>
                    <a:lnTo>
                      <a:pt x="914247" y="1297076"/>
                    </a:lnTo>
                    <a:lnTo>
                      <a:pt x="927202" y="1303020"/>
                    </a:lnTo>
                    <a:lnTo>
                      <a:pt x="931164" y="1303477"/>
                    </a:lnTo>
                    <a:lnTo>
                      <a:pt x="936117" y="1303172"/>
                    </a:lnTo>
                    <a:lnTo>
                      <a:pt x="937717" y="1303325"/>
                    </a:lnTo>
                    <a:lnTo>
                      <a:pt x="938403" y="1304925"/>
                    </a:lnTo>
                    <a:lnTo>
                      <a:pt x="939012" y="1305459"/>
                    </a:lnTo>
                    <a:lnTo>
                      <a:pt x="935583" y="1308126"/>
                    </a:lnTo>
                    <a:lnTo>
                      <a:pt x="933678" y="1311097"/>
                    </a:lnTo>
                    <a:lnTo>
                      <a:pt x="935050" y="1312545"/>
                    </a:lnTo>
                    <a:lnTo>
                      <a:pt x="940460" y="1314145"/>
                    </a:lnTo>
                    <a:lnTo>
                      <a:pt x="941908" y="1313459"/>
                    </a:lnTo>
                    <a:lnTo>
                      <a:pt x="942061" y="1310640"/>
                    </a:lnTo>
                    <a:lnTo>
                      <a:pt x="943280" y="1309345"/>
                    </a:lnTo>
                    <a:lnTo>
                      <a:pt x="946175" y="1309573"/>
                    </a:lnTo>
                    <a:lnTo>
                      <a:pt x="947471" y="1310031"/>
                    </a:lnTo>
                    <a:lnTo>
                      <a:pt x="946785" y="1311250"/>
                    </a:lnTo>
                    <a:lnTo>
                      <a:pt x="946632" y="1312316"/>
                    </a:lnTo>
                    <a:lnTo>
                      <a:pt x="947166" y="1314069"/>
                    </a:lnTo>
                    <a:lnTo>
                      <a:pt x="951128" y="1316660"/>
                    </a:lnTo>
                    <a:lnTo>
                      <a:pt x="958443" y="1315364"/>
                    </a:lnTo>
                    <a:lnTo>
                      <a:pt x="968959" y="1316812"/>
                    </a:lnTo>
                    <a:lnTo>
                      <a:pt x="984809" y="1313536"/>
                    </a:lnTo>
                    <a:lnTo>
                      <a:pt x="991133" y="1309802"/>
                    </a:lnTo>
                    <a:lnTo>
                      <a:pt x="996086" y="1309878"/>
                    </a:lnTo>
                    <a:lnTo>
                      <a:pt x="1001801" y="1305459"/>
                    </a:lnTo>
                    <a:lnTo>
                      <a:pt x="1009878" y="1301191"/>
                    </a:lnTo>
                    <a:lnTo>
                      <a:pt x="1025652" y="1286104"/>
                    </a:lnTo>
                    <a:lnTo>
                      <a:pt x="1035329" y="1280236"/>
                    </a:lnTo>
                    <a:lnTo>
                      <a:pt x="1035939" y="1278179"/>
                    </a:lnTo>
                    <a:lnTo>
                      <a:pt x="1037692" y="1276655"/>
                    </a:lnTo>
                    <a:lnTo>
                      <a:pt x="1040968" y="1276198"/>
                    </a:lnTo>
                    <a:lnTo>
                      <a:pt x="1043787" y="1272845"/>
                    </a:lnTo>
                    <a:lnTo>
                      <a:pt x="1040435" y="1270026"/>
                    </a:lnTo>
                    <a:lnTo>
                      <a:pt x="1049731" y="1265682"/>
                    </a:lnTo>
                    <a:lnTo>
                      <a:pt x="1052398" y="1264996"/>
                    </a:lnTo>
                    <a:lnTo>
                      <a:pt x="1053846" y="1263549"/>
                    </a:lnTo>
                    <a:lnTo>
                      <a:pt x="1055370" y="1261339"/>
                    </a:lnTo>
                    <a:lnTo>
                      <a:pt x="1052703" y="1258062"/>
                    </a:lnTo>
                    <a:lnTo>
                      <a:pt x="1050036" y="1255547"/>
                    </a:lnTo>
                    <a:lnTo>
                      <a:pt x="1053008" y="1255243"/>
                    </a:lnTo>
                    <a:lnTo>
                      <a:pt x="1059408" y="1260348"/>
                    </a:lnTo>
                    <a:lnTo>
                      <a:pt x="1061085" y="1264311"/>
                    </a:lnTo>
                    <a:lnTo>
                      <a:pt x="1065581" y="1263701"/>
                    </a:lnTo>
                    <a:lnTo>
                      <a:pt x="1070381" y="1260272"/>
                    </a:lnTo>
                    <a:lnTo>
                      <a:pt x="1074115" y="1261415"/>
                    </a:lnTo>
                    <a:lnTo>
                      <a:pt x="1075182" y="1259739"/>
                    </a:lnTo>
                    <a:lnTo>
                      <a:pt x="1076553" y="1258443"/>
                    </a:lnTo>
                    <a:lnTo>
                      <a:pt x="1083869" y="1246099"/>
                    </a:lnTo>
                    <a:lnTo>
                      <a:pt x="1084783" y="1240536"/>
                    </a:lnTo>
                    <a:lnTo>
                      <a:pt x="1084479" y="1236802"/>
                    </a:lnTo>
                    <a:lnTo>
                      <a:pt x="1082954" y="1236116"/>
                    </a:lnTo>
                    <a:lnTo>
                      <a:pt x="1082649" y="1232459"/>
                    </a:lnTo>
                    <a:lnTo>
                      <a:pt x="1086307" y="1231240"/>
                    </a:lnTo>
                    <a:lnTo>
                      <a:pt x="1089279" y="1228573"/>
                    </a:lnTo>
                    <a:lnTo>
                      <a:pt x="1087831" y="1222401"/>
                    </a:lnTo>
                    <a:lnTo>
                      <a:pt x="1090269" y="1218514"/>
                    </a:lnTo>
                    <a:lnTo>
                      <a:pt x="1090651" y="1223315"/>
                    </a:lnTo>
                    <a:lnTo>
                      <a:pt x="1091717" y="1227734"/>
                    </a:lnTo>
                    <a:lnTo>
                      <a:pt x="1091565" y="1237641"/>
                    </a:lnTo>
                    <a:lnTo>
                      <a:pt x="1092174" y="1239850"/>
                    </a:lnTo>
                    <a:lnTo>
                      <a:pt x="1095984" y="1245184"/>
                    </a:lnTo>
                    <a:lnTo>
                      <a:pt x="1099490" y="1251509"/>
                    </a:lnTo>
                    <a:lnTo>
                      <a:pt x="1103757" y="1252271"/>
                    </a:lnTo>
                    <a:lnTo>
                      <a:pt x="1105891" y="1252652"/>
                    </a:lnTo>
                    <a:lnTo>
                      <a:pt x="1109472" y="1253871"/>
                    </a:lnTo>
                    <a:lnTo>
                      <a:pt x="1111072" y="1253795"/>
                    </a:lnTo>
                    <a:lnTo>
                      <a:pt x="1120140" y="1256005"/>
                    </a:lnTo>
                    <a:lnTo>
                      <a:pt x="1120902" y="1258214"/>
                    </a:lnTo>
                    <a:lnTo>
                      <a:pt x="1120978" y="1259815"/>
                    </a:lnTo>
                    <a:lnTo>
                      <a:pt x="1117321" y="1256995"/>
                    </a:lnTo>
                    <a:lnTo>
                      <a:pt x="1113511" y="1257529"/>
                    </a:lnTo>
                    <a:lnTo>
                      <a:pt x="1112444" y="1259357"/>
                    </a:lnTo>
                    <a:lnTo>
                      <a:pt x="1111606" y="1262558"/>
                    </a:lnTo>
                    <a:lnTo>
                      <a:pt x="1112520" y="1266292"/>
                    </a:lnTo>
                    <a:lnTo>
                      <a:pt x="1113968" y="1269492"/>
                    </a:lnTo>
                    <a:lnTo>
                      <a:pt x="1114577" y="1279931"/>
                    </a:lnTo>
                    <a:lnTo>
                      <a:pt x="1116482" y="1291438"/>
                    </a:lnTo>
                    <a:lnTo>
                      <a:pt x="1115720" y="1294333"/>
                    </a:lnTo>
                    <a:lnTo>
                      <a:pt x="1115568" y="1297381"/>
                    </a:lnTo>
                    <a:lnTo>
                      <a:pt x="1118692" y="1296772"/>
                    </a:lnTo>
                    <a:lnTo>
                      <a:pt x="1122654" y="1298981"/>
                    </a:lnTo>
                    <a:lnTo>
                      <a:pt x="1123340" y="1311402"/>
                    </a:lnTo>
                    <a:lnTo>
                      <a:pt x="1127227" y="1317955"/>
                    </a:lnTo>
                    <a:lnTo>
                      <a:pt x="1133170" y="1319479"/>
                    </a:lnTo>
                    <a:lnTo>
                      <a:pt x="1134161" y="1331062"/>
                    </a:lnTo>
                    <a:lnTo>
                      <a:pt x="1134389" y="1333652"/>
                    </a:lnTo>
                    <a:lnTo>
                      <a:pt x="1139952" y="1335786"/>
                    </a:lnTo>
                    <a:lnTo>
                      <a:pt x="1140257" y="1339520"/>
                    </a:lnTo>
                    <a:lnTo>
                      <a:pt x="1141476" y="1344473"/>
                    </a:lnTo>
                    <a:lnTo>
                      <a:pt x="1143152" y="1349807"/>
                    </a:lnTo>
                    <a:lnTo>
                      <a:pt x="1146734" y="1348664"/>
                    </a:lnTo>
                    <a:lnTo>
                      <a:pt x="1150544" y="1360780"/>
                    </a:lnTo>
                    <a:lnTo>
                      <a:pt x="1161059" y="1378382"/>
                    </a:lnTo>
                    <a:lnTo>
                      <a:pt x="1166927" y="1382954"/>
                    </a:lnTo>
                    <a:lnTo>
                      <a:pt x="1172489" y="1391641"/>
                    </a:lnTo>
                    <a:lnTo>
                      <a:pt x="1175385" y="1392479"/>
                    </a:lnTo>
                    <a:lnTo>
                      <a:pt x="1178966" y="1394155"/>
                    </a:lnTo>
                    <a:lnTo>
                      <a:pt x="1180338" y="1399718"/>
                    </a:lnTo>
                    <a:lnTo>
                      <a:pt x="1177899" y="1403147"/>
                    </a:lnTo>
                    <a:lnTo>
                      <a:pt x="1174699" y="1402994"/>
                    </a:lnTo>
                    <a:lnTo>
                      <a:pt x="1170127" y="1403833"/>
                    </a:lnTo>
                    <a:lnTo>
                      <a:pt x="1171423" y="1406804"/>
                    </a:lnTo>
                    <a:lnTo>
                      <a:pt x="1173480" y="1408862"/>
                    </a:lnTo>
                    <a:lnTo>
                      <a:pt x="1175766" y="1413434"/>
                    </a:lnTo>
                    <a:lnTo>
                      <a:pt x="1173861" y="1414577"/>
                    </a:lnTo>
                    <a:lnTo>
                      <a:pt x="1172032" y="1414958"/>
                    </a:lnTo>
                    <a:lnTo>
                      <a:pt x="1164336" y="1411834"/>
                    </a:lnTo>
                    <a:lnTo>
                      <a:pt x="1162964" y="1411986"/>
                    </a:lnTo>
                    <a:lnTo>
                      <a:pt x="1164869" y="1414424"/>
                    </a:lnTo>
                    <a:lnTo>
                      <a:pt x="1167613" y="1420216"/>
                    </a:lnTo>
                    <a:lnTo>
                      <a:pt x="1176985" y="1434084"/>
                    </a:lnTo>
                    <a:lnTo>
                      <a:pt x="1181176" y="1438199"/>
                    </a:lnTo>
                    <a:lnTo>
                      <a:pt x="1182472" y="1441247"/>
                    </a:lnTo>
                    <a:lnTo>
                      <a:pt x="1182624" y="1444219"/>
                    </a:lnTo>
                    <a:lnTo>
                      <a:pt x="1182014" y="1448562"/>
                    </a:lnTo>
                    <a:lnTo>
                      <a:pt x="1181100" y="1452829"/>
                    </a:lnTo>
                    <a:lnTo>
                      <a:pt x="1181100" y="1455649"/>
                    </a:lnTo>
                    <a:lnTo>
                      <a:pt x="1179043" y="1459382"/>
                    </a:lnTo>
                    <a:lnTo>
                      <a:pt x="1195959" y="1462888"/>
                    </a:lnTo>
                    <a:lnTo>
                      <a:pt x="1214704" y="1458468"/>
                    </a:lnTo>
                    <a:lnTo>
                      <a:pt x="1225296" y="1460449"/>
                    </a:lnTo>
                    <a:lnTo>
                      <a:pt x="1228953" y="1460221"/>
                    </a:lnTo>
                    <a:lnTo>
                      <a:pt x="1235431" y="1453210"/>
                    </a:lnTo>
                    <a:lnTo>
                      <a:pt x="1232916" y="1447267"/>
                    </a:lnTo>
                    <a:lnTo>
                      <a:pt x="1230020" y="1442314"/>
                    </a:lnTo>
                    <a:lnTo>
                      <a:pt x="1230554" y="1436751"/>
                    </a:lnTo>
                    <a:lnTo>
                      <a:pt x="1232383" y="1433779"/>
                    </a:lnTo>
                    <a:lnTo>
                      <a:pt x="1237793" y="1428979"/>
                    </a:lnTo>
                    <a:lnTo>
                      <a:pt x="1240536" y="1426921"/>
                    </a:lnTo>
                    <a:lnTo>
                      <a:pt x="1243813" y="1425092"/>
                    </a:lnTo>
                    <a:lnTo>
                      <a:pt x="1247623" y="1426616"/>
                    </a:lnTo>
                    <a:lnTo>
                      <a:pt x="1251433" y="1425931"/>
                    </a:lnTo>
                    <a:lnTo>
                      <a:pt x="1249908" y="1420444"/>
                    </a:lnTo>
                    <a:lnTo>
                      <a:pt x="1252499" y="1418920"/>
                    </a:lnTo>
                    <a:lnTo>
                      <a:pt x="1262939" y="1418387"/>
                    </a:lnTo>
                    <a:lnTo>
                      <a:pt x="1273607" y="1419530"/>
                    </a:lnTo>
                    <a:lnTo>
                      <a:pt x="1280769" y="1417777"/>
                    </a:lnTo>
                    <a:lnTo>
                      <a:pt x="1285265" y="1417625"/>
                    </a:lnTo>
                    <a:lnTo>
                      <a:pt x="1288999" y="1418768"/>
                    </a:lnTo>
                    <a:lnTo>
                      <a:pt x="1293038" y="1420978"/>
                    </a:lnTo>
                    <a:lnTo>
                      <a:pt x="1296619" y="1418616"/>
                    </a:lnTo>
                    <a:lnTo>
                      <a:pt x="1299591" y="1415644"/>
                    </a:lnTo>
                    <a:lnTo>
                      <a:pt x="1305534" y="1400480"/>
                    </a:lnTo>
                    <a:lnTo>
                      <a:pt x="1308125" y="1395679"/>
                    </a:lnTo>
                    <a:lnTo>
                      <a:pt x="1313231" y="1389126"/>
                    </a:lnTo>
                    <a:lnTo>
                      <a:pt x="1315517" y="1383716"/>
                    </a:lnTo>
                    <a:lnTo>
                      <a:pt x="1317422" y="1377239"/>
                    </a:lnTo>
                    <a:lnTo>
                      <a:pt x="1320165" y="1369543"/>
                    </a:lnTo>
                    <a:lnTo>
                      <a:pt x="1319327" y="1365428"/>
                    </a:lnTo>
                    <a:lnTo>
                      <a:pt x="1318260" y="1362913"/>
                    </a:lnTo>
                    <a:lnTo>
                      <a:pt x="1318184" y="1358646"/>
                    </a:lnTo>
                    <a:lnTo>
                      <a:pt x="1324127" y="1349578"/>
                    </a:lnTo>
                    <a:lnTo>
                      <a:pt x="1325042" y="1345692"/>
                    </a:lnTo>
                    <a:lnTo>
                      <a:pt x="1323137" y="1341958"/>
                    </a:lnTo>
                    <a:lnTo>
                      <a:pt x="1322375" y="1337920"/>
                    </a:lnTo>
                    <a:lnTo>
                      <a:pt x="1322451" y="1331290"/>
                    </a:lnTo>
                    <a:lnTo>
                      <a:pt x="1321232" y="1328395"/>
                    </a:lnTo>
                    <a:lnTo>
                      <a:pt x="1322832" y="1322832"/>
                    </a:lnTo>
                    <a:lnTo>
                      <a:pt x="1326642" y="1322604"/>
                    </a:lnTo>
                    <a:lnTo>
                      <a:pt x="1326871" y="1309040"/>
                    </a:lnTo>
                    <a:lnTo>
                      <a:pt x="1329538" y="1306068"/>
                    </a:lnTo>
                    <a:lnTo>
                      <a:pt x="1327480" y="1301115"/>
                    </a:lnTo>
                    <a:lnTo>
                      <a:pt x="1324966" y="1293724"/>
                    </a:lnTo>
                    <a:lnTo>
                      <a:pt x="1331671" y="1292352"/>
                    </a:lnTo>
                    <a:lnTo>
                      <a:pt x="1335557" y="1290523"/>
                    </a:lnTo>
                    <a:lnTo>
                      <a:pt x="1330299" y="1285266"/>
                    </a:lnTo>
                    <a:lnTo>
                      <a:pt x="1326185" y="1284427"/>
                    </a:lnTo>
                    <a:lnTo>
                      <a:pt x="1318260" y="1283741"/>
                    </a:lnTo>
                    <a:lnTo>
                      <a:pt x="1314907" y="1284351"/>
                    </a:lnTo>
                    <a:lnTo>
                      <a:pt x="1312088" y="1282827"/>
                    </a:lnTo>
                    <a:lnTo>
                      <a:pt x="1307973" y="1282370"/>
                    </a:lnTo>
                    <a:lnTo>
                      <a:pt x="1312012" y="1280846"/>
                    </a:lnTo>
                    <a:lnTo>
                      <a:pt x="1324509" y="1281608"/>
                    </a:lnTo>
                    <a:lnTo>
                      <a:pt x="1337615" y="1281456"/>
                    </a:lnTo>
                    <a:lnTo>
                      <a:pt x="1342415" y="1278255"/>
                    </a:lnTo>
                    <a:lnTo>
                      <a:pt x="1351940" y="1274293"/>
                    </a:lnTo>
                    <a:lnTo>
                      <a:pt x="1356208" y="1269873"/>
                    </a:lnTo>
                    <a:lnTo>
                      <a:pt x="1364437" y="1266673"/>
                    </a:lnTo>
                    <a:lnTo>
                      <a:pt x="1368095" y="1263853"/>
                    </a:lnTo>
                    <a:lnTo>
                      <a:pt x="1370609" y="1264463"/>
                    </a:lnTo>
                    <a:lnTo>
                      <a:pt x="1376248" y="1261796"/>
                    </a:lnTo>
                    <a:lnTo>
                      <a:pt x="1380973" y="1258367"/>
                    </a:lnTo>
                    <a:lnTo>
                      <a:pt x="1388288" y="1255700"/>
                    </a:lnTo>
                    <a:lnTo>
                      <a:pt x="1389736" y="1254481"/>
                    </a:lnTo>
                    <a:lnTo>
                      <a:pt x="1391717" y="1251737"/>
                    </a:lnTo>
                    <a:lnTo>
                      <a:pt x="1393317" y="1245489"/>
                    </a:lnTo>
                    <a:lnTo>
                      <a:pt x="1396517" y="1245413"/>
                    </a:lnTo>
                    <a:lnTo>
                      <a:pt x="1401166" y="1243356"/>
                    </a:lnTo>
                    <a:lnTo>
                      <a:pt x="1398879" y="1239546"/>
                    </a:lnTo>
                    <a:lnTo>
                      <a:pt x="1396974" y="1238784"/>
                    </a:lnTo>
                    <a:lnTo>
                      <a:pt x="1394994" y="1239469"/>
                    </a:lnTo>
                    <a:lnTo>
                      <a:pt x="1392555" y="1241069"/>
                    </a:lnTo>
                    <a:lnTo>
                      <a:pt x="1390269" y="1240612"/>
                    </a:lnTo>
                    <a:lnTo>
                      <a:pt x="1387754" y="1241146"/>
                    </a:lnTo>
                    <a:lnTo>
                      <a:pt x="1385392" y="1243127"/>
                    </a:lnTo>
                    <a:lnTo>
                      <a:pt x="1382344" y="1244041"/>
                    </a:lnTo>
                    <a:lnTo>
                      <a:pt x="1376477" y="1243279"/>
                    </a:lnTo>
                    <a:lnTo>
                      <a:pt x="1375867" y="1241603"/>
                    </a:lnTo>
                    <a:lnTo>
                      <a:pt x="1383564" y="1237564"/>
                    </a:lnTo>
                    <a:lnTo>
                      <a:pt x="1385621" y="1238098"/>
                    </a:lnTo>
                    <a:lnTo>
                      <a:pt x="1387983" y="1237107"/>
                    </a:lnTo>
                    <a:lnTo>
                      <a:pt x="1390345" y="1234897"/>
                    </a:lnTo>
                    <a:lnTo>
                      <a:pt x="1392860" y="1234135"/>
                    </a:lnTo>
                    <a:lnTo>
                      <a:pt x="1399642" y="1229868"/>
                    </a:lnTo>
                    <a:lnTo>
                      <a:pt x="1402004" y="1227811"/>
                    </a:lnTo>
                    <a:lnTo>
                      <a:pt x="1405052" y="1224610"/>
                    </a:lnTo>
                    <a:lnTo>
                      <a:pt x="1411910" y="1220343"/>
                    </a:lnTo>
                    <a:lnTo>
                      <a:pt x="1414805" y="1218895"/>
                    </a:lnTo>
                    <a:lnTo>
                      <a:pt x="1415643" y="1214857"/>
                    </a:lnTo>
                    <a:lnTo>
                      <a:pt x="1413434" y="1208304"/>
                    </a:lnTo>
                    <a:lnTo>
                      <a:pt x="1411453" y="1206170"/>
                    </a:lnTo>
                    <a:lnTo>
                      <a:pt x="1410309" y="1203503"/>
                    </a:lnTo>
                    <a:lnTo>
                      <a:pt x="1407719" y="1200455"/>
                    </a:lnTo>
                    <a:lnTo>
                      <a:pt x="1400556" y="1198169"/>
                    </a:lnTo>
                    <a:lnTo>
                      <a:pt x="1397965" y="1196188"/>
                    </a:lnTo>
                    <a:lnTo>
                      <a:pt x="1398879" y="1190396"/>
                    </a:lnTo>
                    <a:lnTo>
                      <a:pt x="1392707" y="1185596"/>
                    </a:lnTo>
                    <a:lnTo>
                      <a:pt x="1386992" y="1184224"/>
                    </a:lnTo>
                    <a:lnTo>
                      <a:pt x="1383487" y="1181557"/>
                    </a:lnTo>
                    <a:lnTo>
                      <a:pt x="1377620" y="1175537"/>
                    </a:lnTo>
                    <a:lnTo>
                      <a:pt x="1375562" y="1170965"/>
                    </a:lnTo>
                    <a:lnTo>
                      <a:pt x="1372286" y="1171575"/>
                    </a:lnTo>
                    <a:lnTo>
                      <a:pt x="1367257" y="1173937"/>
                    </a:lnTo>
                    <a:lnTo>
                      <a:pt x="1364056" y="1174166"/>
                    </a:lnTo>
                    <a:lnTo>
                      <a:pt x="1362913" y="1171270"/>
                    </a:lnTo>
                    <a:lnTo>
                      <a:pt x="1361465" y="1168832"/>
                    </a:lnTo>
                    <a:lnTo>
                      <a:pt x="1360018" y="1167917"/>
                    </a:lnTo>
                    <a:lnTo>
                      <a:pt x="1352398" y="1168070"/>
                    </a:lnTo>
                    <a:lnTo>
                      <a:pt x="1348207" y="1164565"/>
                    </a:lnTo>
                    <a:lnTo>
                      <a:pt x="1348588" y="1160983"/>
                    </a:lnTo>
                    <a:lnTo>
                      <a:pt x="1349274" y="1158088"/>
                    </a:lnTo>
                    <a:lnTo>
                      <a:pt x="1346378" y="1150010"/>
                    </a:lnTo>
                    <a:lnTo>
                      <a:pt x="1346683" y="1148029"/>
                    </a:lnTo>
                    <a:lnTo>
                      <a:pt x="1345692" y="1138657"/>
                    </a:lnTo>
                    <a:lnTo>
                      <a:pt x="1345387" y="1132637"/>
                    </a:lnTo>
                    <a:lnTo>
                      <a:pt x="1344778" y="1130960"/>
                    </a:lnTo>
                    <a:lnTo>
                      <a:pt x="1346225" y="1128979"/>
                    </a:lnTo>
                    <a:lnTo>
                      <a:pt x="1345387" y="1126312"/>
                    </a:lnTo>
                    <a:lnTo>
                      <a:pt x="1343787" y="1124864"/>
                    </a:lnTo>
                    <a:lnTo>
                      <a:pt x="1344778" y="1120369"/>
                    </a:lnTo>
                    <a:lnTo>
                      <a:pt x="1344168" y="1117702"/>
                    </a:lnTo>
                    <a:lnTo>
                      <a:pt x="1343559" y="1113511"/>
                    </a:lnTo>
                    <a:lnTo>
                      <a:pt x="1346835" y="1108710"/>
                    </a:lnTo>
                    <a:lnTo>
                      <a:pt x="1346073" y="1104748"/>
                    </a:lnTo>
                    <a:lnTo>
                      <a:pt x="1351407" y="1106653"/>
                    </a:lnTo>
                    <a:lnTo>
                      <a:pt x="1356512" y="1107110"/>
                    </a:lnTo>
                    <a:lnTo>
                      <a:pt x="1354607" y="1103757"/>
                    </a:lnTo>
                    <a:lnTo>
                      <a:pt x="1353922" y="1101319"/>
                    </a:lnTo>
                    <a:lnTo>
                      <a:pt x="1353007" y="1096366"/>
                    </a:lnTo>
                    <a:lnTo>
                      <a:pt x="1354455" y="1090498"/>
                    </a:lnTo>
                    <a:lnTo>
                      <a:pt x="1355750" y="1087145"/>
                    </a:lnTo>
                    <a:lnTo>
                      <a:pt x="1358265" y="1078611"/>
                    </a:lnTo>
                    <a:lnTo>
                      <a:pt x="1360322" y="1075868"/>
                    </a:lnTo>
                    <a:lnTo>
                      <a:pt x="1362989" y="1074649"/>
                    </a:lnTo>
                    <a:lnTo>
                      <a:pt x="1359179" y="1072820"/>
                    </a:lnTo>
                    <a:lnTo>
                      <a:pt x="1355064" y="1068553"/>
                    </a:lnTo>
                    <a:lnTo>
                      <a:pt x="1353007" y="1063142"/>
                    </a:lnTo>
                    <a:lnTo>
                      <a:pt x="1353159" y="1060933"/>
                    </a:lnTo>
                    <a:lnTo>
                      <a:pt x="1354379" y="1058266"/>
                    </a:lnTo>
                    <a:lnTo>
                      <a:pt x="1358189" y="1059790"/>
                    </a:lnTo>
                    <a:lnTo>
                      <a:pt x="1360627" y="1061619"/>
                    </a:lnTo>
                    <a:lnTo>
                      <a:pt x="1363523" y="1061619"/>
                    </a:lnTo>
                    <a:lnTo>
                      <a:pt x="1366342" y="1058647"/>
                    </a:lnTo>
                    <a:lnTo>
                      <a:pt x="1370762" y="1058570"/>
                    </a:lnTo>
                    <a:lnTo>
                      <a:pt x="1375181" y="1053999"/>
                    </a:lnTo>
                    <a:lnTo>
                      <a:pt x="1378687" y="1052703"/>
                    </a:lnTo>
                    <a:lnTo>
                      <a:pt x="1377467" y="1051179"/>
                    </a:lnTo>
                    <a:lnTo>
                      <a:pt x="1374572" y="1050341"/>
                    </a:lnTo>
                    <a:lnTo>
                      <a:pt x="1373429" y="1049198"/>
                    </a:lnTo>
                    <a:lnTo>
                      <a:pt x="1374877" y="1047979"/>
                    </a:lnTo>
                    <a:lnTo>
                      <a:pt x="1376248" y="1045464"/>
                    </a:lnTo>
                    <a:lnTo>
                      <a:pt x="1374648" y="1041578"/>
                    </a:lnTo>
                    <a:lnTo>
                      <a:pt x="1373200" y="1038911"/>
                    </a:lnTo>
                    <a:lnTo>
                      <a:pt x="1372591" y="1036396"/>
                    </a:lnTo>
                    <a:lnTo>
                      <a:pt x="1373581" y="1035558"/>
                    </a:lnTo>
                    <a:lnTo>
                      <a:pt x="1375334" y="1038758"/>
                    </a:lnTo>
                    <a:lnTo>
                      <a:pt x="1380820" y="1038606"/>
                    </a:lnTo>
                    <a:lnTo>
                      <a:pt x="1380287" y="1040054"/>
                    </a:lnTo>
                    <a:lnTo>
                      <a:pt x="1380134" y="1041349"/>
                    </a:lnTo>
                    <a:lnTo>
                      <a:pt x="1383792" y="1041425"/>
                    </a:lnTo>
                    <a:lnTo>
                      <a:pt x="1385544" y="1040054"/>
                    </a:lnTo>
                    <a:lnTo>
                      <a:pt x="1386840" y="1037844"/>
                    </a:lnTo>
                    <a:lnTo>
                      <a:pt x="1395146" y="1035025"/>
                    </a:lnTo>
                    <a:lnTo>
                      <a:pt x="1395908" y="1033043"/>
                    </a:lnTo>
                    <a:lnTo>
                      <a:pt x="1396060" y="1031215"/>
                    </a:lnTo>
                    <a:lnTo>
                      <a:pt x="1396670" y="1029386"/>
                    </a:lnTo>
                    <a:lnTo>
                      <a:pt x="1389354" y="1029005"/>
                    </a:lnTo>
                    <a:lnTo>
                      <a:pt x="1390574" y="1026795"/>
                    </a:lnTo>
                    <a:lnTo>
                      <a:pt x="1393012" y="1026490"/>
                    </a:lnTo>
                    <a:lnTo>
                      <a:pt x="1397813" y="1024966"/>
                    </a:lnTo>
                    <a:lnTo>
                      <a:pt x="1399642" y="1021156"/>
                    </a:lnTo>
                    <a:lnTo>
                      <a:pt x="1400709" y="1018032"/>
                    </a:lnTo>
                    <a:lnTo>
                      <a:pt x="1403071" y="1018108"/>
                    </a:lnTo>
                    <a:lnTo>
                      <a:pt x="1406652" y="1016813"/>
                    </a:lnTo>
                    <a:lnTo>
                      <a:pt x="1408938" y="1016813"/>
                    </a:lnTo>
                    <a:lnTo>
                      <a:pt x="1410538" y="1016279"/>
                    </a:lnTo>
                    <a:lnTo>
                      <a:pt x="1410157" y="1015213"/>
                    </a:lnTo>
                    <a:lnTo>
                      <a:pt x="1407947" y="1014374"/>
                    </a:lnTo>
                    <a:lnTo>
                      <a:pt x="1408862" y="1013231"/>
                    </a:lnTo>
                    <a:lnTo>
                      <a:pt x="1417320" y="1014374"/>
                    </a:lnTo>
                    <a:lnTo>
                      <a:pt x="1425092" y="1007745"/>
                    </a:lnTo>
                    <a:lnTo>
                      <a:pt x="1427150" y="1002868"/>
                    </a:lnTo>
                    <a:lnTo>
                      <a:pt x="1429664" y="999896"/>
                    </a:lnTo>
                    <a:lnTo>
                      <a:pt x="1435151" y="1003097"/>
                    </a:lnTo>
                    <a:lnTo>
                      <a:pt x="1434999" y="1000963"/>
                    </a:lnTo>
                    <a:lnTo>
                      <a:pt x="1435456" y="997991"/>
                    </a:lnTo>
                    <a:lnTo>
                      <a:pt x="1438884" y="999287"/>
                    </a:lnTo>
                    <a:lnTo>
                      <a:pt x="1441399" y="1001039"/>
                    </a:lnTo>
                    <a:lnTo>
                      <a:pt x="1443990" y="1000735"/>
                    </a:lnTo>
                    <a:lnTo>
                      <a:pt x="1446276" y="996239"/>
                    </a:lnTo>
                    <a:lnTo>
                      <a:pt x="1451381" y="991819"/>
                    </a:lnTo>
                    <a:lnTo>
                      <a:pt x="1462659" y="988619"/>
                    </a:lnTo>
                    <a:lnTo>
                      <a:pt x="1469136" y="984961"/>
                    </a:lnTo>
                    <a:lnTo>
                      <a:pt x="1472336" y="981837"/>
                    </a:lnTo>
                    <a:lnTo>
                      <a:pt x="1481023" y="978637"/>
                    </a:lnTo>
                    <a:lnTo>
                      <a:pt x="1484300" y="976122"/>
                    </a:lnTo>
                    <a:lnTo>
                      <a:pt x="1494206" y="957148"/>
                    </a:lnTo>
                    <a:lnTo>
                      <a:pt x="1503426" y="949681"/>
                    </a:lnTo>
                    <a:lnTo>
                      <a:pt x="1511503" y="944728"/>
                    </a:lnTo>
                    <a:lnTo>
                      <a:pt x="1512646" y="942442"/>
                    </a:lnTo>
                    <a:lnTo>
                      <a:pt x="1513637" y="939546"/>
                    </a:lnTo>
                    <a:lnTo>
                      <a:pt x="1508760" y="934517"/>
                    </a:lnTo>
                    <a:lnTo>
                      <a:pt x="1506322" y="929259"/>
                    </a:lnTo>
                    <a:lnTo>
                      <a:pt x="1504340" y="923315"/>
                    </a:lnTo>
                    <a:lnTo>
                      <a:pt x="1501445" y="920267"/>
                    </a:lnTo>
                    <a:lnTo>
                      <a:pt x="1498854" y="918134"/>
                    </a:lnTo>
                    <a:lnTo>
                      <a:pt x="1501140" y="913867"/>
                    </a:lnTo>
                    <a:lnTo>
                      <a:pt x="1504874" y="909904"/>
                    </a:lnTo>
                    <a:lnTo>
                      <a:pt x="1509979" y="905408"/>
                    </a:lnTo>
                    <a:lnTo>
                      <a:pt x="1515770" y="898398"/>
                    </a:lnTo>
                    <a:lnTo>
                      <a:pt x="1515999" y="896188"/>
                    </a:lnTo>
                    <a:lnTo>
                      <a:pt x="1514627" y="893293"/>
                    </a:lnTo>
                    <a:lnTo>
                      <a:pt x="1513104" y="890930"/>
                    </a:lnTo>
                    <a:lnTo>
                      <a:pt x="1510436" y="888568"/>
                    </a:lnTo>
                    <a:lnTo>
                      <a:pt x="1509369" y="886358"/>
                    </a:lnTo>
                    <a:lnTo>
                      <a:pt x="1510817" y="886206"/>
                    </a:lnTo>
                    <a:lnTo>
                      <a:pt x="1515466" y="890321"/>
                    </a:lnTo>
                    <a:lnTo>
                      <a:pt x="1517142" y="889864"/>
                    </a:lnTo>
                    <a:lnTo>
                      <a:pt x="1517294" y="887501"/>
                    </a:lnTo>
                    <a:lnTo>
                      <a:pt x="1516608" y="886435"/>
                    </a:lnTo>
                    <a:lnTo>
                      <a:pt x="1514627" y="885520"/>
                    </a:lnTo>
                    <a:lnTo>
                      <a:pt x="1513789" y="883844"/>
                    </a:lnTo>
                    <a:lnTo>
                      <a:pt x="1514170" y="882015"/>
                    </a:lnTo>
                    <a:lnTo>
                      <a:pt x="1515389" y="880720"/>
                    </a:lnTo>
                    <a:lnTo>
                      <a:pt x="1519885" y="881024"/>
                    </a:lnTo>
                    <a:lnTo>
                      <a:pt x="1527581" y="879729"/>
                    </a:lnTo>
                    <a:lnTo>
                      <a:pt x="1528877" y="878891"/>
                    </a:lnTo>
                    <a:lnTo>
                      <a:pt x="1530324" y="876833"/>
                    </a:lnTo>
                    <a:lnTo>
                      <a:pt x="1528496" y="874395"/>
                    </a:lnTo>
                    <a:lnTo>
                      <a:pt x="1529182" y="872871"/>
                    </a:lnTo>
                    <a:lnTo>
                      <a:pt x="1535582" y="873023"/>
                    </a:lnTo>
                    <a:lnTo>
                      <a:pt x="1537944" y="871576"/>
                    </a:lnTo>
                    <a:lnTo>
                      <a:pt x="1537411" y="870509"/>
                    </a:lnTo>
                    <a:lnTo>
                      <a:pt x="1535964" y="869671"/>
                    </a:lnTo>
                    <a:lnTo>
                      <a:pt x="1535582" y="867918"/>
                    </a:lnTo>
                    <a:lnTo>
                      <a:pt x="1542136" y="868756"/>
                    </a:lnTo>
                    <a:lnTo>
                      <a:pt x="1542593" y="867308"/>
                    </a:lnTo>
                    <a:lnTo>
                      <a:pt x="1542898" y="860755"/>
                    </a:lnTo>
                    <a:lnTo>
                      <a:pt x="1543431" y="859079"/>
                    </a:lnTo>
                    <a:lnTo>
                      <a:pt x="1545260" y="856564"/>
                    </a:lnTo>
                    <a:lnTo>
                      <a:pt x="1546479" y="853288"/>
                    </a:lnTo>
                    <a:lnTo>
                      <a:pt x="1547774" y="852068"/>
                    </a:lnTo>
                    <a:lnTo>
                      <a:pt x="1550289" y="852678"/>
                    </a:lnTo>
                    <a:lnTo>
                      <a:pt x="1553109" y="856336"/>
                    </a:lnTo>
                    <a:lnTo>
                      <a:pt x="1556309" y="855574"/>
                    </a:lnTo>
                    <a:lnTo>
                      <a:pt x="1561186" y="851535"/>
                    </a:lnTo>
                    <a:lnTo>
                      <a:pt x="1567891" y="856869"/>
                    </a:lnTo>
                    <a:lnTo>
                      <a:pt x="1574978" y="860069"/>
                    </a:lnTo>
                    <a:lnTo>
                      <a:pt x="1576959" y="859155"/>
                    </a:lnTo>
                    <a:lnTo>
                      <a:pt x="1579550" y="856869"/>
                    </a:lnTo>
                    <a:lnTo>
                      <a:pt x="1587246" y="855726"/>
                    </a:lnTo>
                    <a:lnTo>
                      <a:pt x="1593952" y="855650"/>
                    </a:lnTo>
                    <a:lnTo>
                      <a:pt x="1597838" y="854202"/>
                    </a:lnTo>
                    <a:lnTo>
                      <a:pt x="1605534" y="857174"/>
                    </a:lnTo>
                    <a:lnTo>
                      <a:pt x="1615821" y="855650"/>
                    </a:lnTo>
                    <a:lnTo>
                      <a:pt x="1618945" y="855193"/>
                    </a:lnTo>
                    <a:lnTo>
                      <a:pt x="1625499" y="857250"/>
                    </a:lnTo>
                    <a:lnTo>
                      <a:pt x="1630375" y="854583"/>
                    </a:lnTo>
                    <a:lnTo>
                      <a:pt x="1632661" y="852297"/>
                    </a:lnTo>
                    <a:lnTo>
                      <a:pt x="1634109" y="852221"/>
                    </a:lnTo>
                    <a:lnTo>
                      <a:pt x="1633957" y="853973"/>
                    </a:lnTo>
                    <a:lnTo>
                      <a:pt x="1632280" y="858698"/>
                    </a:lnTo>
                    <a:lnTo>
                      <a:pt x="1635938" y="864184"/>
                    </a:lnTo>
                    <a:lnTo>
                      <a:pt x="1639367" y="865099"/>
                    </a:lnTo>
                    <a:lnTo>
                      <a:pt x="1642262" y="864870"/>
                    </a:lnTo>
                    <a:lnTo>
                      <a:pt x="1657884" y="872033"/>
                    </a:lnTo>
                    <a:lnTo>
                      <a:pt x="1661998" y="876224"/>
                    </a:lnTo>
                    <a:lnTo>
                      <a:pt x="1660474" y="884149"/>
                    </a:lnTo>
                    <a:lnTo>
                      <a:pt x="1660093" y="891007"/>
                    </a:lnTo>
                    <a:lnTo>
                      <a:pt x="1658417" y="897331"/>
                    </a:lnTo>
                    <a:lnTo>
                      <a:pt x="1661694" y="900074"/>
                    </a:lnTo>
                    <a:lnTo>
                      <a:pt x="1662532" y="902132"/>
                    </a:lnTo>
                    <a:lnTo>
                      <a:pt x="1662989" y="905637"/>
                    </a:lnTo>
                    <a:lnTo>
                      <a:pt x="1659026" y="907237"/>
                    </a:lnTo>
                    <a:lnTo>
                      <a:pt x="1657350" y="909295"/>
                    </a:lnTo>
                    <a:lnTo>
                      <a:pt x="1659407" y="911428"/>
                    </a:lnTo>
                    <a:lnTo>
                      <a:pt x="1659712" y="914933"/>
                    </a:lnTo>
                    <a:lnTo>
                      <a:pt x="1656817" y="915391"/>
                    </a:lnTo>
                    <a:lnTo>
                      <a:pt x="1653768" y="914019"/>
                    </a:lnTo>
                    <a:lnTo>
                      <a:pt x="1646301" y="913486"/>
                    </a:lnTo>
                    <a:lnTo>
                      <a:pt x="1638757" y="915467"/>
                    </a:lnTo>
                    <a:lnTo>
                      <a:pt x="1635252" y="918286"/>
                    </a:lnTo>
                    <a:lnTo>
                      <a:pt x="1631442" y="918591"/>
                    </a:lnTo>
                    <a:lnTo>
                      <a:pt x="1630299" y="922477"/>
                    </a:lnTo>
                    <a:lnTo>
                      <a:pt x="1626870" y="926135"/>
                    </a:lnTo>
                    <a:lnTo>
                      <a:pt x="1620545" y="936346"/>
                    </a:lnTo>
                    <a:lnTo>
                      <a:pt x="1610639" y="944270"/>
                    </a:lnTo>
                    <a:lnTo>
                      <a:pt x="1606829" y="951205"/>
                    </a:lnTo>
                    <a:lnTo>
                      <a:pt x="1604391" y="952195"/>
                    </a:lnTo>
                    <a:lnTo>
                      <a:pt x="1596314" y="959815"/>
                    </a:lnTo>
                    <a:lnTo>
                      <a:pt x="1594256" y="965530"/>
                    </a:lnTo>
                    <a:lnTo>
                      <a:pt x="1590142" y="965911"/>
                    </a:lnTo>
                    <a:lnTo>
                      <a:pt x="1580617" y="974369"/>
                    </a:lnTo>
                    <a:lnTo>
                      <a:pt x="1576197" y="976274"/>
                    </a:lnTo>
                    <a:lnTo>
                      <a:pt x="1571549" y="978941"/>
                    </a:lnTo>
                    <a:lnTo>
                      <a:pt x="1561567" y="987323"/>
                    </a:lnTo>
                    <a:lnTo>
                      <a:pt x="1552880" y="989533"/>
                    </a:lnTo>
                    <a:lnTo>
                      <a:pt x="1552727" y="993648"/>
                    </a:lnTo>
                    <a:lnTo>
                      <a:pt x="1547698" y="999058"/>
                    </a:lnTo>
                    <a:lnTo>
                      <a:pt x="1544574" y="998296"/>
                    </a:lnTo>
                    <a:lnTo>
                      <a:pt x="1544345" y="1000201"/>
                    </a:lnTo>
                    <a:lnTo>
                      <a:pt x="1545717" y="1002030"/>
                    </a:lnTo>
                    <a:lnTo>
                      <a:pt x="1542821" y="1001268"/>
                    </a:lnTo>
                    <a:lnTo>
                      <a:pt x="1541754" y="1002259"/>
                    </a:lnTo>
                    <a:lnTo>
                      <a:pt x="1543278" y="1005992"/>
                    </a:lnTo>
                    <a:lnTo>
                      <a:pt x="1544498" y="1007897"/>
                    </a:lnTo>
                    <a:lnTo>
                      <a:pt x="1544650" y="1010031"/>
                    </a:lnTo>
                    <a:lnTo>
                      <a:pt x="1536954" y="1013993"/>
                    </a:lnTo>
                    <a:lnTo>
                      <a:pt x="1528191" y="1016051"/>
                    </a:lnTo>
                    <a:lnTo>
                      <a:pt x="1524534" y="1014374"/>
                    </a:lnTo>
                    <a:lnTo>
                      <a:pt x="1514627" y="1016432"/>
                    </a:lnTo>
                    <a:lnTo>
                      <a:pt x="1514780" y="1019404"/>
                    </a:lnTo>
                    <a:lnTo>
                      <a:pt x="1515542" y="1021918"/>
                    </a:lnTo>
                    <a:lnTo>
                      <a:pt x="1518742" y="1026338"/>
                    </a:lnTo>
                    <a:lnTo>
                      <a:pt x="1511808" y="1026719"/>
                    </a:lnTo>
                    <a:lnTo>
                      <a:pt x="1511274" y="1031748"/>
                    </a:lnTo>
                    <a:lnTo>
                      <a:pt x="1501064" y="1041349"/>
                    </a:lnTo>
                    <a:lnTo>
                      <a:pt x="1499083" y="1044321"/>
                    </a:lnTo>
                    <a:lnTo>
                      <a:pt x="1498092" y="1047445"/>
                    </a:lnTo>
                    <a:lnTo>
                      <a:pt x="1497482" y="1051408"/>
                    </a:lnTo>
                    <a:lnTo>
                      <a:pt x="1499006" y="1057809"/>
                    </a:lnTo>
                    <a:lnTo>
                      <a:pt x="1499921" y="1063828"/>
                    </a:lnTo>
                    <a:lnTo>
                      <a:pt x="1506017" y="1068095"/>
                    </a:lnTo>
                    <a:lnTo>
                      <a:pt x="1506779" y="1071982"/>
                    </a:lnTo>
                    <a:lnTo>
                      <a:pt x="1507160" y="1075182"/>
                    </a:lnTo>
                    <a:lnTo>
                      <a:pt x="1505178" y="1081735"/>
                    </a:lnTo>
                    <a:lnTo>
                      <a:pt x="1503426" y="1089050"/>
                    </a:lnTo>
                    <a:lnTo>
                      <a:pt x="1508455" y="1093470"/>
                    </a:lnTo>
                    <a:lnTo>
                      <a:pt x="1511732" y="1099566"/>
                    </a:lnTo>
                    <a:lnTo>
                      <a:pt x="1514627" y="1106043"/>
                    </a:lnTo>
                    <a:lnTo>
                      <a:pt x="1514856" y="1108100"/>
                    </a:lnTo>
                    <a:lnTo>
                      <a:pt x="1516989" y="1112520"/>
                    </a:lnTo>
                    <a:lnTo>
                      <a:pt x="1516685" y="1113358"/>
                    </a:lnTo>
                    <a:lnTo>
                      <a:pt x="1516456" y="1113968"/>
                    </a:lnTo>
                    <a:lnTo>
                      <a:pt x="1513713" y="1113968"/>
                    </a:lnTo>
                    <a:lnTo>
                      <a:pt x="1512798" y="1114882"/>
                    </a:lnTo>
                    <a:lnTo>
                      <a:pt x="1513942" y="1116559"/>
                    </a:lnTo>
                    <a:lnTo>
                      <a:pt x="1514856" y="1117397"/>
                    </a:lnTo>
                    <a:lnTo>
                      <a:pt x="1515389" y="1118845"/>
                    </a:lnTo>
                    <a:lnTo>
                      <a:pt x="1513104" y="1118845"/>
                    </a:lnTo>
                    <a:lnTo>
                      <a:pt x="1512951" y="1120597"/>
                    </a:lnTo>
                    <a:lnTo>
                      <a:pt x="1513713" y="1123188"/>
                    </a:lnTo>
                    <a:lnTo>
                      <a:pt x="1513408" y="1130808"/>
                    </a:lnTo>
                    <a:lnTo>
                      <a:pt x="1512037" y="1137209"/>
                    </a:lnTo>
                    <a:lnTo>
                      <a:pt x="1510970" y="1139800"/>
                    </a:lnTo>
                    <a:lnTo>
                      <a:pt x="1508150" y="1143762"/>
                    </a:lnTo>
                    <a:lnTo>
                      <a:pt x="1507464" y="1149096"/>
                    </a:lnTo>
                    <a:lnTo>
                      <a:pt x="1508227" y="1155954"/>
                    </a:lnTo>
                    <a:lnTo>
                      <a:pt x="1509141" y="1160679"/>
                    </a:lnTo>
                    <a:lnTo>
                      <a:pt x="1509446" y="1164793"/>
                    </a:lnTo>
                    <a:lnTo>
                      <a:pt x="1509446" y="1168299"/>
                    </a:lnTo>
                    <a:lnTo>
                      <a:pt x="1510360" y="1170661"/>
                    </a:lnTo>
                    <a:lnTo>
                      <a:pt x="1513942" y="1172109"/>
                    </a:lnTo>
                    <a:lnTo>
                      <a:pt x="1517294" y="1174394"/>
                    </a:lnTo>
                    <a:lnTo>
                      <a:pt x="1521638" y="1171423"/>
                    </a:lnTo>
                    <a:lnTo>
                      <a:pt x="1524686" y="1170737"/>
                    </a:lnTo>
                    <a:lnTo>
                      <a:pt x="1526667" y="1175919"/>
                    </a:lnTo>
                    <a:lnTo>
                      <a:pt x="1529715" y="1176223"/>
                    </a:lnTo>
                    <a:lnTo>
                      <a:pt x="1542288" y="1181938"/>
                    </a:lnTo>
                    <a:lnTo>
                      <a:pt x="1552423" y="1183310"/>
                    </a:lnTo>
                    <a:lnTo>
                      <a:pt x="1553947" y="1182853"/>
                    </a:lnTo>
                    <a:lnTo>
                      <a:pt x="1554937" y="1183081"/>
                    </a:lnTo>
                    <a:lnTo>
                      <a:pt x="1554556" y="1184377"/>
                    </a:lnTo>
                    <a:lnTo>
                      <a:pt x="1552118" y="1188796"/>
                    </a:lnTo>
                    <a:lnTo>
                      <a:pt x="1552270" y="1189939"/>
                    </a:lnTo>
                    <a:lnTo>
                      <a:pt x="1555089" y="1190320"/>
                    </a:lnTo>
                    <a:lnTo>
                      <a:pt x="1555166" y="1191920"/>
                    </a:lnTo>
                    <a:lnTo>
                      <a:pt x="1554099" y="1193216"/>
                    </a:lnTo>
                    <a:lnTo>
                      <a:pt x="1552118" y="1193597"/>
                    </a:lnTo>
                    <a:lnTo>
                      <a:pt x="1550441" y="1193444"/>
                    </a:lnTo>
                    <a:lnTo>
                      <a:pt x="1549451" y="1196035"/>
                    </a:lnTo>
                    <a:lnTo>
                      <a:pt x="1550518" y="1196569"/>
                    </a:lnTo>
                    <a:lnTo>
                      <a:pt x="1549222" y="1199845"/>
                    </a:lnTo>
                    <a:lnTo>
                      <a:pt x="1549222" y="1200836"/>
                    </a:lnTo>
                    <a:lnTo>
                      <a:pt x="1550213" y="1203351"/>
                    </a:lnTo>
                    <a:lnTo>
                      <a:pt x="1557299" y="1203427"/>
                    </a:lnTo>
                    <a:lnTo>
                      <a:pt x="1559281" y="1202817"/>
                    </a:lnTo>
                    <a:lnTo>
                      <a:pt x="1561338" y="1201750"/>
                    </a:lnTo>
                    <a:lnTo>
                      <a:pt x="1563014" y="1200607"/>
                    </a:lnTo>
                    <a:lnTo>
                      <a:pt x="1563929" y="1199236"/>
                    </a:lnTo>
                    <a:lnTo>
                      <a:pt x="1564996" y="1194283"/>
                    </a:lnTo>
                    <a:lnTo>
                      <a:pt x="1565834" y="1192606"/>
                    </a:lnTo>
                    <a:lnTo>
                      <a:pt x="1567586" y="1192911"/>
                    </a:lnTo>
                    <a:lnTo>
                      <a:pt x="1570787" y="1199312"/>
                    </a:lnTo>
                    <a:lnTo>
                      <a:pt x="1574139" y="1202284"/>
                    </a:lnTo>
                    <a:lnTo>
                      <a:pt x="1576730" y="1202665"/>
                    </a:lnTo>
                    <a:lnTo>
                      <a:pt x="1578712" y="1203731"/>
                    </a:lnTo>
                    <a:lnTo>
                      <a:pt x="1578331" y="1206627"/>
                    </a:lnTo>
                    <a:lnTo>
                      <a:pt x="1575511" y="1209980"/>
                    </a:lnTo>
                    <a:lnTo>
                      <a:pt x="1571396" y="1212571"/>
                    </a:lnTo>
                    <a:lnTo>
                      <a:pt x="1569568" y="1214933"/>
                    </a:lnTo>
                    <a:lnTo>
                      <a:pt x="1571853" y="1215542"/>
                    </a:lnTo>
                    <a:lnTo>
                      <a:pt x="1578026" y="1213866"/>
                    </a:lnTo>
                    <a:lnTo>
                      <a:pt x="1583664" y="1209218"/>
                    </a:lnTo>
                    <a:lnTo>
                      <a:pt x="1588998" y="1205789"/>
                    </a:lnTo>
                    <a:lnTo>
                      <a:pt x="1593952" y="1206856"/>
                    </a:lnTo>
                    <a:lnTo>
                      <a:pt x="1598981" y="1207008"/>
                    </a:lnTo>
                    <a:lnTo>
                      <a:pt x="1610716" y="1204494"/>
                    </a:lnTo>
                    <a:lnTo>
                      <a:pt x="1623060" y="1202589"/>
                    </a:lnTo>
                    <a:lnTo>
                      <a:pt x="1627022" y="1203808"/>
                    </a:lnTo>
                    <a:lnTo>
                      <a:pt x="1629842" y="1202360"/>
                    </a:lnTo>
                    <a:lnTo>
                      <a:pt x="1633042" y="1198474"/>
                    </a:lnTo>
                    <a:lnTo>
                      <a:pt x="1642719" y="1195883"/>
                    </a:lnTo>
                    <a:lnTo>
                      <a:pt x="1646911" y="1195959"/>
                    </a:lnTo>
                    <a:lnTo>
                      <a:pt x="1654531" y="1193825"/>
                    </a:lnTo>
                    <a:lnTo>
                      <a:pt x="1658950" y="1190701"/>
                    </a:lnTo>
                    <a:lnTo>
                      <a:pt x="1666189" y="1190015"/>
                    </a:lnTo>
                    <a:lnTo>
                      <a:pt x="1669771" y="1187577"/>
                    </a:lnTo>
                    <a:lnTo>
                      <a:pt x="1673962" y="1185824"/>
                    </a:lnTo>
                    <a:lnTo>
                      <a:pt x="1676248" y="1189634"/>
                    </a:lnTo>
                    <a:lnTo>
                      <a:pt x="1677924" y="1189634"/>
                    </a:lnTo>
                    <a:lnTo>
                      <a:pt x="1681353" y="1186891"/>
                    </a:lnTo>
                    <a:lnTo>
                      <a:pt x="1685163" y="1185062"/>
                    </a:lnTo>
                    <a:lnTo>
                      <a:pt x="1688668" y="1185367"/>
                    </a:lnTo>
                    <a:lnTo>
                      <a:pt x="1688821" y="1183615"/>
                    </a:lnTo>
                    <a:lnTo>
                      <a:pt x="1687525" y="1180567"/>
                    </a:lnTo>
                    <a:lnTo>
                      <a:pt x="1685544" y="1177671"/>
                    </a:lnTo>
                    <a:lnTo>
                      <a:pt x="1688668" y="1177671"/>
                    </a:lnTo>
                    <a:lnTo>
                      <a:pt x="1695221" y="1181634"/>
                    </a:lnTo>
                    <a:lnTo>
                      <a:pt x="1701927" y="1180643"/>
                    </a:lnTo>
                    <a:lnTo>
                      <a:pt x="1704975" y="1178128"/>
                    </a:lnTo>
                    <a:lnTo>
                      <a:pt x="1706499" y="1173175"/>
                    </a:lnTo>
                    <a:lnTo>
                      <a:pt x="1709319" y="1168984"/>
                    </a:lnTo>
                    <a:lnTo>
                      <a:pt x="1710766" y="1168832"/>
                    </a:lnTo>
                    <a:lnTo>
                      <a:pt x="1710614" y="1170661"/>
                    </a:lnTo>
                    <a:lnTo>
                      <a:pt x="1708633" y="1173556"/>
                    </a:lnTo>
                    <a:lnTo>
                      <a:pt x="1707414" y="1177824"/>
                    </a:lnTo>
                    <a:lnTo>
                      <a:pt x="1708023" y="1181252"/>
                    </a:lnTo>
                    <a:lnTo>
                      <a:pt x="1710842" y="1179805"/>
                    </a:lnTo>
                    <a:lnTo>
                      <a:pt x="1715262" y="1178814"/>
                    </a:lnTo>
                    <a:lnTo>
                      <a:pt x="1724177" y="1177900"/>
                    </a:lnTo>
                    <a:lnTo>
                      <a:pt x="1728978" y="1174775"/>
                    </a:lnTo>
                    <a:lnTo>
                      <a:pt x="1734007" y="1173709"/>
                    </a:lnTo>
                    <a:lnTo>
                      <a:pt x="1735379" y="1174014"/>
                    </a:lnTo>
                    <a:lnTo>
                      <a:pt x="1743989" y="1178281"/>
                    </a:lnTo>
                    <a:lnTo>
                      <a:pt x="1746352" y="1176757"/>
                    </a:lnTo>
                    <a:lnTo>
                      <a:pt x="1751990" y="1176299"/>
                    </a:lnTo>
                    <a:lnTo>
                      <a:pt x="1755572" y="1174318"/>
                    </a:lnTo>
                    <a:lnTo>
                      <a:pt x="1756944" y="1174166"/>
                    </a:lnTo>
                    <a:lnTo>
                      <a:pt x="1771726" y="1172109"/>
                    </a:lnTo>
                    <a:lnTo>
                      <a:pt x="1784680" y="1165936"/>
                    </a:lnTo>
                    <a:lnTo>
                      <a:pt x="1787195" y="1167384"/>
                    </a:lnTo>
                    <a:lnTo>
                      <a:pt x="1790014" y="1169822"/>
                    </a:lnTo>
                    <a:lnTo>
                      <a:pt x="1789633" y="1173709"/>
                    </a:lnTo>
                    <a:lnTo>
                      <a:pt x="1788947" y="1176680"/>
                    </a:lnTo>
                    <a:lnTo>
                      <a:pt x="1783842" y="1173861"/>
                    </a:lnTo>
                    <a:lnTo>
                      <a:pt x="1785061" y="1177214"/>
                    </a:lnTo>
                    <a:lnTo>
                      <a:pt x="1789709" y="1183386"/>
                    </a:lnTo>
                    <a:lnTo>
                      <a:pt x="1796339" y="1185977"/>
                    </a:lnTo>
                    <a:lnTo>
                      <a:pt x="1806245" y="1193978"/>
                    </a:lnTo>
                    <a:lnTo>
                      <a:pt x="1817904" y="1194892"/>
                    </a:lnTo>
                    <a:lnTo>
                      <a:pt x="1825599" y="1193444"/>
                    </a:lnTo>
                    <a:lnTo>
                      <a:pt x="1831543" y="1193749"/>
                    </a:lnTo>
                    <a:lnTo>
                      <a:pt x="1837334" y="1198093"/>
                    </a:lnTo>
                    <a:lnTo>
                      <a:pt x="1841373" y="1203503"/>
                    </a:lnTo>
                    <a:lnTo>
                      <a:pt x="1844649" y="1204874"/>
                    </a:lnTo>
                    <a:lnTo>
                      <a:pt x="1848993" y="1207465"/>
                    </a:lnTo>
                    <a:lnTo>
                      <a:pt x="1848384" y="1210513"/>
                    </a:lnTo>
                    <a:lnTo>
                      <a:pt x="1847088" y="1212266"/>
                    </a:lnTo>
                    <a:lnTo>
                      <a:pt x="1829486" y="1207541"/>
                    </a:lnTo>
                    <a:lnTo>
                      <a:pt x="1809217" y="1205027"/>
                    </a:lnTo>
                    <a:lnTo>
                      <a:pt x="1806626" y="1207237"/>
                    </a:lnTo>
                    <a:lnTo>
                      <a:pt x="1804111" y="1210666"/>
                    </a:lnTo>
                    <a:lnTo>
                      <a:pt x="1802816" y="1213333"/>
                    </a:lnTo>
                    <a:lnTo>
                      <a:pt x="1801520" y="1214781"/>
                    </a:lnTo>
                    <a:lnTo>
                      <a:pt x="1798396" y="1215771"/>
                    </a:lnTo>
                    <a:lnTo>
                      <a:pt x="1793748" y="1216076"/>
                    </a:lnTo>
                    <a:lnTo>
                      <a:pt x="1788185" y="1215390"/>
                    </a:lnTo>
                    <a:lnTo>
                      <a:pt x="1784909" y="1213637"/>
                    </a:lnTo>
                    <a:lnTo>
                      <a:pt x="1782394" y="1215619"/>
                    </a:lnTo>
                    <a:lnTo>
                      <a:pt x="1781251" y="1220191"/>
                    </a:lnTo>
                    <a:lnTo>
                      <a:pt x="1777746" y="1222629"/>
                    </a:lnTo>
                    <a:lnTo>
                      <a:pt x="1773022" y="1220800"/>
                    </a:lnTo>
                    <a:lnTo>
                      <a:pt x="1769897" y="1217219"/>
                    </a:lnTo>
                    <a:lnTo>
                      <a:pt x="1767078" y="1217524"/>
                    </a:lnTo>
                    <a:lnTo>
                      <a:pt x="1765325" y="1220800"/>
                    </a:lnTo>
                    <a:lnTo>
                      <a:pt x="1766544" y="1225220"/>
                    </a:lnTo>
                    <a:lnTo>
                      <a:pt x="1767307" y="1230478"/>
                    </a:lnTo>
                    <a:lnTo>
                      <a:pt x="1765249" y="1234440"/>
                    </a:lnTo>
                    <a:lnTo>
                      <a:pt x="1764868" y="1235278"/>
                    </a:lnTo>
                    <a:lnTo>
                      <a:pt x="1760601" y="1238479"/>
                    </a:lnTo>
                    <a:lnTo>
                      <a:pt x="1739036" y="1236421"/>
                    </a:lnTo>
                    <a:lnTo>
                      <a:pt x="1725092" y="1236345"/>
                    </a:lnTo>
                    <a:lnTo>
                      <a:pt x="1720291" y="1235202"/>
                    </a:lnTo>
                    <a:lnTo>
                      <a:pt x="1711528" y="1230478"/>
                    </a:lnTo>
                    <a:lnTo>
                      <a:pt x="1705203" y="1230478"/>
                    </a:lnTo>
                    <a:lnTo>
                      <a:pt x="1679296" y="1225906"/>
                    </a:lnTo>
                    <a:lnTo>
                      <a:pt x="1672361" y="1226287"/>
                    </a:lnTo>
                    <a:lnTo>
                      <a:pt x="1668247" y="1225677"/>
                    </a:lnTo>
                    <a:lnTo>
                      <a:pt x="1668170" y="1227963"/>
                    </a:lnTo>
                    <a:lnTo>
                      <a:pt x="1668704" y="1230173"/>
                    </a:lnTo>
                    <a:lnTo>
                      <a:pt x="1665732" y="1232383"/>
                    </a:lnTo>
                    <a:lnTo>
                      <a:pt x="1643786" y="1232306"/>
                    </a:lnTo>
                    <a:lnTo>
                      <a:pt x="1632356" y="1236116"/>
                    </a:lnTo>
                    <a:lnTo>
                      <a:pt x="1624508" y="1235126"/>
                    </a:lnTo>
                    <a:lnTo>
                      <a:pt x="1616583" y="1240612"/>
                    </a:lnTo>
                    <a:lnTo>
                      <a:pt x="1611858" y="1240841"/>
                    </a:lnTo>
                    <a:lnTo>
                      <a:pt x="1613002" y="1245413"/>
                    </a:lnTo>
                    <a:lnTo>
                      <a:pt x="1601343" y="1246327"/>
                    </a:lnTo>
                    <a:lnTo>
                      <a:pt x="1595857" y="1248232"/>
                    </a:lnTo>
                    <a:lnTo>
                      <a:pt x="1590142" y="1250823"/>
                    </a:lnTo>
                    <a:lnTo>
                      <a:pt x="1591056" y="1255852"/>
                    </a:lnTo>
                    <a:lnTo>
                      <a:pt x="1589608" y="1257986"/>
                    </a:lnTo>
                    <a:lnTo>
                      <a:pt x="1589151" y="1260119"/>
                    </a:lnTo>
                    <a:lnTo>
                      <a:pt x="1590980" y="1261948"/>
                    </a:lnTo>
                    <a:lnTo>
                      <a:pt x="1589989" y="1264158"/>
                    </a:lnTo>
                    <a:lnTo>
                      <a:pt x="1587779" y="1266368"/>
                    </a:lnTo>
                    <a:lnTo>
                      <a:pt x="1590294" y="1272083"/>
                    </a:lnTo>
                    <a:lnTo>
                      <a:pt x="1590523" y="1273759"/>
                    </a:lnTo>
                    <a:lnTo>
                      <a:pt x="1591666" y="1274216"/>
                    </a:lnTo>
                    <a:lnTo>
                      <a:pt x="1597381" y="1273912"/>
                    </a:lnTo>
                    <a:lnTo>
                      <a:pt x="1596085" y="1275817"/>
                    </a:lnTo>
                    <a:lnTo>
                      <a:pt x="1591589" y="1277950"/>
                    </a:lnTo>
                    <a:lnTo>
                      <a:pt x="1590751" y="1281151"/>
                    </a:lnTo>
                    <a:lnTo>
                      <a:pt x="1592808" y="1285799"/>
                    </a:lnTo>
                    <a:lnTo>
                      <a:pt x="1597838" y="1289761"/>
                    </a:lnTo>
                    <a:lnTo>
                      <a:pt x="1598371" y="1293800"/>
                    </a:lnTo>
                    <a:lnTo>
                      <a:pt x="1600734" y="1297839"/>
                    </a:lnTo>
                    <a:lnTo>
                      <a:pt x="1610182" y="1300886"/>
                    </a:lnTo>
                    <a:lnTo>
                      <a:pt x="1614221" y="1303172"/>
                    </a:lnTo>
                    <a:lnTo>
                      <a:pt x="1618869" y="1301877"/>
                    </a:lnTo>
                    <a:lnTo>
                      <a:pt x="1620926" y="1299667"/>
                    </a:lnTo>
                    <a:lnTo>
                      <a:pt x="1622831" y="1296696"/>
                    </a:lnTo>
                    <a:lnTo>
                      <a:pt x="1624965" y="1296391"/>
                    </a:lnTo>
                    <a:lnTo>
                      <a:pt x="1630299" y="1298219"/>
                    </a:lnTo>
                    <a:lnTo>
                      <a:pt x="1631061" y="1300963"/>
                    </a:lnTo>
                    <a:lnTo>
                      <a:pt x="1630528" y="1302182"/>
                    </a:lnTo>
                    <a:lnTo>
                      <a:pt x="1628623" y="1303401"/>
                    </a:lnTo>
                    <a:lnTo>
                      <a:pt x="1627708" y="1312088"/>
                    </a:lnTo>
                    <a:lnTo>
                      <a:pt x="1622603" y="1322984"/>
                    </a:lnTo>
                    <a:lnTo>
                      <a:pt x="1622298" y="1325194"/>
                    </a:lnTo>
                    <a:lnTo>
                      <a:pt x="1621460" y="1329995"/>
                    </a:lnTo>
                    <a:lnTo>
                      <a:pt x="1623822" y="1337691"/>
                    </a:lnTo>
                    <a:lnTo>
                      <a:pt x="1625422" y="1355369"/>
                    </a:lnTo>
                    <a:lnTo>
                      <a:pt x="1624584" y="1359484"/>
                    </a:lnTo>
                    <a:lnTo>
                      <a:pt x="1620622" y="1363828"/>
                    </a:lnTo>
                    <a:lnTo>
                      <a:pt x="1611858" y="1369619"/>
                    </a:lnTo>
                    <a:lnTo>
                      <a:pt x="1607058" y="1372743"/>
                    </a:lnTo>
                    <a:lnTo>
                      <a:pt x="1596161" y="1374801"/>
                    </a:lnTo>
                    <a:lnTo>
                      <a:pt x="1582141" y="1368324"/>
                    </a:lnTo>
                    <a:lnTo>
                      <a:pt x="1576349" y="1355446"/>
                    </a:lnTo>
                    <a:lnTo>
                      <a:pt x="1572463" y="1351636"/>
                    </a:lnTo>
                    <a:lnTo>
                      <a:pt x="1557376" y="1340434"/>
                    </a:lnTo>
                    <a:lnTo>
                      <a:pt x="1556156" y="1337310"/>
                    </a:lnTo>
                    <a:lnTo>
                      <a:pt x="1553718" y="1333348"/>
                    </a:lnTo>
                    <a:lnTo>
                      <a:pt x="1541221" y="1336472"/>
                    </a:lnTo>
                    <a:lnTo>
                      <a:pt x="1530020" y="1340282"/>
                    </a:lnTo>
                    <a:lnTo>
                      <a:pt x="1521714" y="1341730"/>
                    </a:lnTo>
                    <a:lnTo>
                      <a:pt x="1511274" y="1355522"/>
                    </a:lnTo>
                    <a:lnTo>
                      <a:pt x="1509827" y="1360246"/>
                    </a:lnTo>
                    <a:lnTo>
                      <a:pt x="1509217" y="1366037"/>
                    </a:lnTo>
                    <a:lnTo>
                      <a:pt x="1507083" y="1372286"/>
                    </a:lnTo>
                    <a:lnTo>
                      <a:pt x="1503502" y="1376934"/>
                    </a:lnTo>
                    <a:lnTo>
                      <a:pt x="1496263" y="1382878"/>
                    </a:lnTo>
                    <a:lnTo>
                      <a:pt x="1494739" y="1393165"/>
                    </a:lnTo>
                    <a:lnTo>
                      <a:pt x="1494054" y="1413662"/>
                    </a:lnTo>
                    <a:lnTo>
                      <a:pt x="1495273" y="1423949"/>
                    </a:lnTo>
                    <a:lnTo>
                      <a:pt x="1495577" y="1426464"/>
                    </a:lnTo>
                    <a:lnTo>
                      <a:pt x="1495882" y="1437818"/>
                    </a:lnTo>
                    <a:lnTo>
                      <a:pt x="1500073" y="1448334"/>
                    </a:lnTo>
                    <a:lnTo>
                      <a:pt x="1502740" y="1457096"/>
                    </a:lnTo>
                    <a:lnTo>
                      <a:pt x="1501292" y="1463040"/>
                    </a:lnTo>
                    <a:lnTo>
                      <a:pt x="1502664" y="1466926"/>
                    </a:lnTo>
                    <a:lnTo>
                      <a:pt x="1502131" y="1475689"/>
                    </a:lnTo>
                    <a:lnTo>
                      <a:pt x="1500835" y="1484909"/>
                    </a:lnTo>
                    <a:lnTo>
                      <a:pt x="1493291" y="1486586"/>
                    </a:lnTo>
                    <a:lnTo>
                      <a:pt x="1489177" y="1486281"/>
                    </a:lnTo>
                    <a:lnTo>
                      <a:pt x="1484681" y="1484224"/>
                    </a:lnTo>
                    <a:lnTo>
                      <a:pt x="1481023" y="1483766"/>
                    </a:lnTo>
                    <a:lnTo>
                      <a:pt x="1477823" y="1482395"/>
                    </a:lnTo>
                    <a:lnTo>
                      <a:pt x="1488033" y="1471574"/>
                    </a:lnTo>
                    <a:lnTo>
                      <a:pt x="1494739" y="1462659"/>
                    </a:lnTo>
                    <a:lnTo>
                      <a:pt x="1497482" y="1455268"/>
                    </a:lnTo>
                    <a:lnTo>
                      <a:pt x="1497939" y="1451001"/>
                    </a:lnTo>
                    <a:lnTo>
                      <a:pt x="1497939" y="1448410"/>
                    </a:lnTo>
                    <a:lnTo>
                      <a:pt x="1496873" y="1450162"/>
                    </a:lnTo>
                    <a:lnTo>
                      <a:pt x="1495730" y="1455877"/>
                    </a:lnTo>
                    <a:lnTo>
                      <a:pt x="1494054" y="1459916"/>
                    </a:lnTo>
                    <a:lnTo>
                      <a:pt x="1489634" y="1466088"/>
                    </a:lnTo>
                    <a:lnTo>
                      <a:pt x="1487500" y="1469060"/>
                    </a:lnTo>
                    <a:lnTo>
                      <a:pt x="1481023" y="1475918"/>
                    </a:lnTo>
                    <a:lnTo>
                      <a:pt x="1474927" y="1481709"/>
                    </a:lnTo>
                    <a:lnTo>
                      <a:pt x="1470127" y="1483995"/>
                    </a:lnTo>
                    <a:lnTo>
                      <a:pt x="1458925" y="1483766"/>
                    </a:lnTo>
                    <a:lnTo>
                      <a:pt x="1453743" y="1485595"/>
                    </a:lnTo>
                    <a:lnTo>
                      <a:pt x="1452905" y="1490472"/>
                    </a:lnTo>
                    <a:lnTo>
                      <a:pt x="1452601" y="1494739"/>
                    </a:lnTo>
                    <a:lnTo>
                      <a:pt x="1449248" y="1500911"/>
                    </a:lnTo>
                    <a:lnTo>
                      <a:pt x="1445362" y="1505636"/>
                    </a:lnTo>
                    <a:lnTo>
                      <a:pt x="1439418" y="1510132"/>
                    </a:lnTo>
                    <a:lnTo>
                      <a:pt x="1437665" y="1511503"/>
                    </a:lnTo>
                    <a:lnTo>
                      <a:pt x="1431798" y="1514018"/>
                    </a:lnTo>
                    <a:lnTo>
                      <a:pt x="1415110" y="1515999"/>
                    </a:lnTo>
                    <a:lnTo>
                      <a:pt x="1409700" y="1514932"/>
                    </a:lnTo>
                    <a:lnTo>
                      <a:pt x="1403147" y="1511656"/>
                    </a:lnTo>
                    <a:lnTo>
                      <a:pt x="1400023" y="1507312"/>
                    </a:lnTo>
                    <a:lnTo>
                      <a:pt x="1394155" y="1495044"/>
                    </a:lnTo>
                    <a:lnTo>
                      <a:pt x="1396670" y="1495196"/>
                    </a:lnTo>
                    <a:lnTo>
                      <a:pt x="1403528" y="1499235"/>
                    </a:lnTo>
                    <a:lnTo>
                      <a:pt x="1408252" y="1500988"/>
                    </a:lnTo>
                    <a:lnTo>
                      <a:pt x="1406652" y="1498244"/>
                    </a:lnTo>
                    <a:lnTo>
                      <a:pt x="1397965" y="1493672"/>
                    </a:lnTo>
                    <a:lnTo>
                      <a:pt x="1389812" y="1490015"/>
                    </a:lnTo>
                    <a:lnTo>
                      <a:pt x="1380515" y="1490167"/>
                    </a:lnTo>
                    <a:lnTo>
                      <a:pt x="1371143" y="1491158"/>
                    </a:lnTo>
                    <a:lnTo>
                      <a:pt x="1348588" y="1495806"/>
                    </a:lnTo>
                    <a:lnTo>
                      <a:pt x="1338758" y="1499997"/>
                    </a:lnTo>
                    <a:lnTo>
                      <a:pt x="1334034" y="1502893"/>
                    </a:lnTo>
                    <a:lnTo>
                      <a:pt x="1321384" y="1505179"/>
                    </a:lnTo>
                    <a:lnTo>
                      <a:pt x="1314298" y="1511351"/>
                    </a:lnTo>
                    <a:lnTo>
                      <a:pt x="1311021" y="1515313"/>
                    </a:lnTo>
                    <a:lnTo>
                      <a:pt x="1309040" y="1516837"/>
                    </a:lnTo>
                    <a:lnTo>
                      <a:pt x="1306982" y="1519123"/>
                    </a:lnTo>
                    <a:lnTo>
                      <a:pt x="1301343" y="1520342"/>
                    </a:lnTo>
                    <a:lnTo>
                      <a:pt x="1295857" y="1521028"/>
                    </a:lnTo>
                    <a:lnTo>
                      <a:pt x="1272083" y="1527048"/>
                    </a:lnTo>
                    <a:lnTo>
                      <a:pt x="1249985" y="1533449"/>
                    </a:lnTo>
                    <a:lnTo>
                      <a:pt x="1237107" y="1538402"/>
                    </a:lnTo>
                    <a:lnTo>
                      <a:pt x="1231849" y="1538021"/>
                    </a:lnTo>
                    <a:lnTo>
                      <a:pt x="1230401" y="1537030"/>
                    </a:lnTo>
                    <a:lnTo>
                      <a:pt x="1223696" y="1532611"/>
                    </a:lnTo>
                    <a:lnTo>
                      <a:pt x="1215542" y="1527734"/>
                    </a:lnTo>
                    <a:lnTo>
                      <a:pt x="1215238" y="1529563"/>
                    </a:lnTo>
                    <a:lnTo>
                      <a:pt x="1215542" y="1531315"/>
                    </a:lnTo>
                    <a:lnTo>
                      <a:pt x="1217295" y="1532534"/>
                    </a:lnTo>
                    <a:lnTo>
                      <a:pt x="1219200" y="1534592"/>
                    </a:lnTo>
                    <a:lnTo>
                      <a:pt x="1218438" y="1537640"/>
                    </a:lnTo>
                    <a:lnTo>
                      <a:pt x="1219352" y="1540764"/>
                    </a:lnTo>
                    <a:lnTo>
                      <a:pt x="1224077" y="1541602"/>
                    </a:lnTo>
                    <a:lnTo>
                      <a:pt x="1228877" y="1541069"/>
                    </a:lnTo>
                    <a:lnTo>
                      <a:pt x="1235812" y="1541831"/>
                    </a:lnTo>
                    <a:lnTo>
                      <a:pt x="1243813" y="1543736"/>
                    </a:lnTo>
                    <a:lnTo>
                      <a:pt x="1244117" y="1547394"/>
                    </a:lnTo>
                    <a:lnTo>
                      <a:pt x="1243584" y="1549832"/>
                    </a:lnTo>
                    <a:lnTo>
                      <a:pt x="1244346" y="1551432"/>
                    </a:lnTo>
                    <a:lnTo>
                      <a:pt x="1244803" y="1553337"/>
                    </a:lnTo>
                    <a:lnTo>
                      <a:pt x="1241069" y="1551661"/>
                    </a:lnTo>
                    <a:lnTo>
                      <a:pt x="1231925" y="1548460"/>
                    </a:lnTo>
                    <a:lnTo>
                      <a:pt x="1223162" y="1546631"/>
                    </a:lnTo>
                    <a:lnTo>
                      <a:pt x="1220267" y="1544879"/>
                    </a:lnTo>
                    <a:lnTo>
                      <a:pt x="1216990" y="1542136"/>
                    </a:lnTo>
                    <a:lnTo>
                      <a:pt x="1215314" y="1533449"/>
                    </a:lnTo>
                    <a:lnTo>
                      <a:pt x="1211504" y="1526362"/>
                    </a:lnTo>
                    <a:lnTo>
                      <a:pt x="1200836" y="1526972"/>
                    </a:lnTo>
                    <a:lnTo>
                      <a:pt x="1189177" y="1519504"/>
                    </a:lnTo>
                    <a:lnTo>
                      <a:pt x="1184529" y="1512722"/>
                    </a:lnTo>
                    <a:lnTo>
                      <a:pt x="1179500" y="1512113"/>
                    </a:lnTo>
                    <a:lnTo>
                      <a:pt x="1174928" y="1510894"/>
                    </a:lnTo>
                    <a:lnTo>
                      <a:pt x="1167003" y="1509751"/>
                    </a:lnTo>
                    <a:lnTo>
                      <a:pt x="1159383" y="1516151"/>
                    </a:lnTo>
                    <a:lnTo>
                      <a:pt x="1156183" y="1519428"/>
                    </a:lnTo>
                    <a:lnTo>
                      <a:pt x="1151229" y="1522476"/>
                    </a:lnTo>
                    <a:lnTo>
                      <a:pt x="1149020" y="1525524"/>
                    </a:lnTo>
                    <a:lnTo>
                      <a:pt x="1136752" y="1526743"/>
                    </a:lnTo>
                    <a:lnTo>
                      <a:pt x="1133094" y="1528420"/>
                    </a:lnTo>
                    <a:lnTo>
                      <a:pt x="1123798" y="1536268"/>
                    </a:lnTo>
                    <a:lnTo>
                      <a:pt x="1121435" y="1537335"/>
                    </a:lnTo>
                    <a:lnTo>
                      <a:pt x="1110005" y="1533982"/>
                    </a:lnTo>
                    <a:lnTo>
                      <a:pt x="1102766" y="1534668"/>
                    </a:lnTo>
                    <a:lnTo>
                      <a:pt x="1100328" y="1533906"/>
                    </a:lnTo>
                    <a:lnTo>
                      <a:pt x="1098575" y="1530477"/>
                    </a:lnTo>
                    <a:lnTo>
                      <a:pt x="1106272" y="1524838"/>
                    </a:lnTo>
                    <a:lnTo>
                      <a:pt x="1108405" y="1519657"/>
                    </a:lnTo>
                    <a:lnTo>
                      <a:pt x="1106500" y="1514399"/>
                    </a:lnTo>
                    <a:lnTo>
                      <a:pt x="1104214" y="1514551"/>
                    </a:lnTo>
                    <a:lnTo>
                      <a:pt x="1095527" y="1517752"/>
                    </a:lnTo>
                    <a:lnTo>
                      <a:pt x="1081126" y="1511275"/>
                    </a:lnTo>
                    <a:lnTo>
                      <a:pt x="1075411" y="1512875"/>
                    </a:lnTo>
                    <a:lnTo>
                      <a:pt x="1073810" y="1510665"/>
                    </a:lnTo>
                    <a:lnTo>
                      <a:pt x="1072743" y="1508608"/>
                    </a:lnTo>
                    <a:lnTo>
                      <a:pt x="1062076" y="1509446"/>
                    </a:lnTo>
                    <a:lnTo>
                      <a:pt x="1064895" y="1507236"/>
                    </a:lnTo>
                    <a:lnTo>
                      <a:pt x="1068248" y="1503655"/>
                    </a:lnTo>
                    <a:lnTo>
                      <a:pt x="1068019" y="1498778"/>
                    </a:lnTo>
                    <a:lnTo>
                      <a:pt x="1065429" y="1495349"/>
                    </a:lnTo>
                    <a:lnTo>
                      <a:pt x="1062990" y="1493139"/>
                    </a:lnTo>
                    <a:lnTo>
                      <a:pt x="1057275" y="1491691"/>
                    </a:lnTo>
                    <a:lnTo>
                      <a:pt x="1055751" y="1485214"/>
                    </a:lnTo>
                    <a:lnTo>
                      <a:pt x="1056818" y="1483157"/>
                    </a:lnTo>
                    <a:lnTo>
                      <a:pt x="1055065" y="1481404"/>
                    </a:lnTo>
                    <a:lnTo>
                      <a:pt x="1053465" y="1480185"/>
                    </a:lnTo>
                    <a:lnTo>
                      <a:pt x="1050646" y="1479271"/>
                    </a:lnTo>
                    <a:lnTo>
                      <a:pt x="1045997" y="1479347"/>
                    </a:lnTo>
                    <a:lnTo>
                      <a:pt x="1047978" y="1475232"/>
                    </a:lnTo>
                    <a:lnTo>
                      <a:pt x="1053313" y="1470508"/>
                    </a:lnTo>
                    <a:lnTo>
                      <a:pt x="1054379" y="1467155"/>
                    </a:lnTo>
                    <a:lnTo>
                      <a:pt x="1053236" y="1463040"/>
                    </a:lnTo>
                    <a:lnTo>
                      <a:pt x="1052627" y="1459306"/>
                    </a:lnTo>
                    <a:lnTo>
                      <a:pt x="1051331" y="1455039"/>
                    </a:lnTo>
                    <a:lnTo>
                      <a:pt x="1054074" y="1451534"/>
                    </a:lnTo>
                    <a:lnTo>
                      <a:pt x="1058418" y="1448867"/>
                    </a:lnTo>
                    <a:lnTo>
                      <a:pt x="1059789" y="1446581"/>
                    </a:lnTo>
                    <a:lnTo>
                      <a:pt x="1063218" y="1443457"/>
                    </a:lnTo>
                    <a:lnTo>
                      <a:pt x="1067105" y="1442009"/>
                    </a:lnTo>
                    <a:lnTo>
                      <a:pt x="1068095" y="1440561"/>
                    </a:lnTo>
                    <a:lnTo>
                      <a:pt x="1065733" y="1437818"/>
                    </a:lnTo>
                    <a:lnTo>
                      <a:pt x="1063447" y="1436218"/>
                    </a:lnTo>
                    <a:lnTo>
                      <a:pt x="1067867" y="1434389"/>
                    </a:lnTo>
                    <a:lnTo>
                      <a:pt x="1071372" y="1434465"/>
                    </a:lnTo>
                    <a:lnTo>
                      <a:pt x="1073353" y="1435608"/>
                    </a:lnTo>
                    <a:lnTo>
                      <a:pt x="1074268" y="1434999"/>
                    </a:lnTo>
                    <a:lnTo>
                      <a:pt x="1075944" y="1427455"/>
                    </a:lnTo>
                    <a:lnTo>
                      <a:pt x="1079525" y="1416177"/>
                    </a:lnTo>
                    <a:lnTo>
                      <a:pt x="1081659" y="1414044"/>
                    </a:lnTo>
                    <a:lnTo>
                      <a:pt x="1083716" y="1412748"/>
                    </a:lnTo>
                    <a:lnTo>
                      <a:pt x="1088060" y="1416863"/>
                    </a:lnTo>
                    <a:lnTo>
                      <a:pt x="1091260" y="1416787"/>
                    </a:lnTo>
                    <a:lnTo>
                      <a:pt x="1096366" y="1414577"/>
                    </a:lnTo>
                    <a:lnTo>
                      <a:pt x="1100404" y="1411681"/>
                    </a:lnTo>
                    <a:lnTo>
                      <a:pt x="1101852" y="1408252"/>
                    </a:lnTo>
                    <a:lnTo>
                      <a:pt x="1103071" y="1403680"/>
                    </a:lnTo>
                    <a:lnTo>
                      <a:pt x="1101395" y="1400937"/>
                    </a:lnTo>
                    <a:lnTo>
                      <a:pt x="1099947" y="1399413"/>
                    </a:lnTo>
                    <a:lnTo>
                      <a:pt x="1086155" y="1399413"/>
                    </a:lnTo>
                    <a:lnTo>
                      <a:pt x="1082040" y="1397584"/>
                    </a:lnTo>
                    <a:lnTo>
                      <a:pt x="1078154" y="1394003"/>
                    </a:lnTo>
                    <a:lnTo>
                      <a:pt x="1078687" y="1385240"/>
                    </a:lnTo>
                    <a:lnTo>
                      <a:pt x="1078306" y="1382954"/>
                    </a:lnTo>
                    <a:lnTo>
                      <a:pt x="1078687" y="1373276"/>
                    </a:lnTo>
                    <a:lnTo>
                      <a:pt x="1080287" y="1372057"/>
                    </a:lnTo>
                    <a:lnTo>
                      <a:pt x="1084097" y="1363828"/>
                    </a:lnTo>
                    <a:lnTo>
                      <a:pt x="1087450" y="1359865"/>
                    </a:lnTo>
                    <a:lnTo>
                      <a:pt x="1087222" y="1352398"/>
                    </a:lnTo>
                    <a:lnTo>
                      <a:pt x="1087983" y="1348588"/>
                    </a:lnTo>
                    <a:lnTo>
                      <a:pt x="1084402" y="1342263"/>
                    </a:lnTo>
                    <a:lnTo>
                      <a:pt x="1085012" y="1339367"/>
                    </a:lnTo>
                    <a:lnTo>
                      <a:pt x="1085774" y="1337462"/>
                    </a:lnTo>
                    <a:lnTo>
                      <a:pt x="1090803" y="1332586"/>
                    </a:lnTo>
                    <a:lnTo>
                      <a:pt x="1087831" y="1332662"/>
                    </a:lnTo>
                    <a:lnTo>
                      <a:pt x="1077239" y="1339215"/>
                    </a:lnTo>
                    <a:lnTo>
                      <a:pt x="1065733" y="1341272"/>
                    </a:lnTo>
                    <a:lnTo>
                      <a:pt x="1060018" y="1346911"/>
                    </a:lnTo>
                    <a:lnTo>
                      <a:pt x="1049883" y="1360475"/>
                    </a:lnTo>
                    <a:lnTo>
                      <a:pt x="1045235" y="1363675"/>
                    </a:lnTo>
                    <a:lnTo>
                      <a:pt x="1039977" y="1365199"/>
                    </a:lnTo>
                    <a:lnTo>
                      <a:pt x="1029843" y="1364666"/>
                    </a:lnTo>
                    <a:lnTo>
                      <a:pt x="1026566" y="1364971"/>
                    </a:lnTo>
                    <a:lnTo>
                      <a:pt x="1021080" y="1367181"/>
                    </a:lnTo>
                    <a:lnTo>
                      <a:pt x="1013612" y="1367181"/>
                    </a:lnTo>
                    <a:lnTo>
                      <a:pt x="1006221" y="1374115"/>
                    </a:lnTo>
                    <a:lnTo>
                      <a:pt x="1000658" y="1381354"/>
                    </a:lnTo>
                    <a:lnTo>
                      <a:pt x="999972" y="1383335"/>
                    </a:lnTo>
                    <a:lnTo>
                      <a:pt x="1000049" y="1386688"/>
                    </a:lnTo>
                    <a:lnTo>
                      <a:pt x="1003097" y="1388974"/>
                    </a:lnTo>
                    <a:lnTo>
                      <a:pt x="1007821" y="1391564"/>
                    </a:lnTo>
                    <a:lnTo>
                      <a:pt x="1013079" y="1389126"/>
                    </a:lnTo>
                    <a:lnTo>
                      <a:pt x="1019632" y="1388288"/>
                    </a:lnTo>
                    <a:lnTo>
                      <a:pt x="1023594" y="1379449"/>
                    </a:lnTo>
                    <a:lnTo>
                      <a:pt x="1028167" y="1372362"/>
                    </a:lnTo>
                    <a:lnTo>
                      <a:pt x="1032662" y="1370838"/>
                    </a:lnTo>
                    <a:lnTo>
                      <a:pt x="1038301" y="1372591"/>
                    </a:lnTo>
                    <a:lnTo>
                      <a:pt x="1036548" y="1383716"/>
                    </a:lnTo>
                    <a:lnTo>
                      <a:pt x="1036015" y="1389583"/>
                    </a:lnTo>
                    <a:lnTo>
                      <a:pt x="1033882" y="1386916"/>
                    </a:lnTo>
                    <a:lnTo>
                      <a:pt x="1030986" y="1384554"/>
                    </a:lnTo>
                    <a:lnTo>
                      <a:pt x="1028167" y="1385545"/>
                    </a:lnTo>
                    <a:lnTo>
                      <a:pt x="1024052" y="1387754"/>
                    </a:lnTo>
                    <a:lnTo>
                      <a:pt x="1018184" y="1393622"/>
                    </a:lnTo>
                    <a:lnTo>
                      <a:pt x="1017498" y="1398118"/>
                    </a:lnTo>
                    <a:lnTo>
                      <a:pt x="1015746" y="1400785"/>
                    </a:lnTo>
                    <a:lnTo>
                      <a:pt x="1013231" y="1399794"/>
                    </a:lnTo>
                    <a:lnTo>
                      <a:pt x="1011098" y="1397279"/>
                    </a:lnTo>
                    <a:lnTo>
                      <a:pt x="1007973" y="1396975"/>
                    </a:lnTo>
                    <a:lnTo>
                      <a:pt x="1000582" y="1394231"/>
                    </a:lnTo>
                    <a:lnTo>
                      <a:pt x="998677" y="1394155"/>
                    </a:lnTo>
                    <a:lnTo>
                      <a:pt x="996010" y="1394765"/>
                    </a:lnTo>
                    <a:lnTo>
                      <a:pt x="994715" y="1410310"/>
                    </a:lnTo>
                    <a:lnTo>
                      <a:pt x="994334" y="1420139"/>
                    </a:lnTo>
                    <a:lnTo>
                      <a:pt x="997534" y="1428674"/>
                    </a:lnTo>
                    <a:lnTo>
                      <a:pt x="996696" y="1433017"/>
                    </a:lnTo>
                    <a:lnTo>
                      <a:pt x="994791" y="1449324"/>
                    </a:lnTo>
                    <a:lnTo>
                      <a:pt x="1003021" y="1454125"/>
                    </a:lnTo>
                    <a:lnTo>
                      <a:pt x="1013536" y="1459078"/>
                    </a:lnTo>
                    <a:lnTo>
                      <a:pt x="1014908" y="1463878"/>
                    </a:lnTo>
                    <a:lnTo>
                      <a:pt x="1015593" y="1473099"/>
                    </a:lnTo>
                    <a:lnTo>
                      <a:pt x="1011860" y="1474241"/>
                    </a:lnTo>
                    <a:lnTo>
                      <a:pt x="1014374" y="1478966"/>
                    </a:lnTo>
                    <a:lnTo>
                      <a:pt x="1015289" y="1482166"/>
                    </a:lnTo>
                    <a:lnTo>
                      <a:pt x="1016127" y="1492529"/>
                    </a:lnTo>
                    <a:lnTo>
                      <a:pt x="1020242" y="1497635"/>
                    </a:lnTo>
                    <a:lnTo>
                      <a:pt x="1023823" y="1503045"/>
                    </a:lnTo>
                    <a:lnTo>
                      <a:pt x="1026719" y="1505941"/>
                    </a:lnTo>
                    <a:lnTo>
                      <a:pt x="1026566" y="1509674"/>
                    </a:lnTo>
                    <a:lnTo>
                      <a:pt x="1021842" y="1511884"/>
                    </a:lnTo>
                    <a:lnTo>
                      <a:pt x="1014832" y="1513408"/>
                    </a:lnTo>
                    <a:lnTo>
                      <a:pt x="1013917" y="1515694"/>
                    </a:lnTo>
                    <a:lnTo>
                      <a:pt x="1014679" y="1518819"/>
                    </a:lnTo>
                    <a:lnTo>
                      <a:pt x="1018184" y="1518819"/>
                    </a:lnTo>
                    <a:lnTo>
                      <a:pt x="1019937" y="1517904"/>
                    </a:lnTo>
                    <a:lnTo>
                      <a:pt x="1022680" y="1518590"/>
                    </a:lnTo>
                    <a:lnTo>
                      <a:pt x="1024814" y="1520647"/>
                    </a:lnTo>
                    <a:lnTo>
                      <a:pt x="1024737" y="1534439"/>
                    </a:lnTo>
                    <a:lnTo>
                      <a:pt x="1025347" y="1536268"/>
                    </a:lnTo>
                    <a:lnTo>
                      <a:pt x="1027557" y="1538326"/>
                    </a:lnTo>
                    <a:lnTo>
                      <a:pt x="1031138" y="1539621"/>
                    </a:lnTo>
                    <a:lnTo>
                      <a:pt x="1036777" y="1540154"/>
                    </a:lnTo>
                    <a:lnTo>
                      <a:pt x="1040511" y="1541831"/>
                    </a:lnTo>
                    <a:lnTo>
                      <a:pt x="1052932" y="1555394"/>
                    </a:lnTo>
                    <a:lnTo>
                      <a:pt x="1058799" y="1557757"/>
                    </a:lnTo>
                    <a:lnTo>
                      <a:pt x="1054532" y="1557223"/>
                    </a:lnTo>
                    <a:lnTo>
                      <a:pt x="1051103" y="1555394"/>
                    </a:lnTo>
                    <a:lnTo>
                      <a:pt x="1040892" y="1544269"/>
                    </a:lnTo>
                    <a:lnTo>
                      <a:pt x="1036396" y="1541983"/>
                    </a:lnTo>
                    <a:lnTo>
                      <a:pt x="1024433" y="1543050"/>
                    </a:lnTo>
                    <a:lnTo>
                      <a:pt x="1013688" y="1540993"/>
                    </a:lnTo>
                    <a:lnTo>
                      <a:pt x="1011936" y="1542898"/>
                    </a:lnTo>
                    <a:lnTo>
                      <a:pt x="1010183" y="1545946"/>
                    </a:lnTo>
                    <a:lnTo>
                      <a:pt x="1009269" y="1551737"/>
                    </a:lnTo>
                    <a:lnTo>
                      <a:pt x="1010564" y="1557681"/>
                    </a:lnTo>
                    <a:lnTo>
                      <a:pt x="1008888" y="1566215"/>
                    </a:lnTo>
                    <a:lnTo>
                      <a:pt x="1008736" y="1559890"/>
                    </a:lnTo>
                    <a:lnTo>
                      <a:pt x="1007135" y="1557985"/>
                    </a:lnTo>
                    <a:lnTo>
                      <a:pt x="1002563" y="1555090"/>
                    </a:lnTo>
                    <a:lnTo>
                      <a:pt x="1001344" y="1556233"/>
                    </a:lnTo>
                    <a:lnTo>
                      <a:pt x="1000506" y="1560119"/>
                    </a:lnTo>
                    <a:lnTo>
                      <a:pt x="999211" y="1563548"/>
                    </a:lnTo>
                    <a:lnTo>
                      <a:pt x="997458" y="1564157"/>
                    </a:lnTo>
                    <a:lnTo>
                      <a:pt x="993877" y="1562329"/>
                    </a:lnTo>
                    <a:lnTo>
                      <a:pt x="996162" y="1558366"/>
                    </a:lnTo>
                    <a:lnTo>
                      <a:pt x="990067" y="1550670"/>
                    </a:lnTo>
                    <a:lnTo>
                      <a:pt x="975284" y="1550289"/>
                    </a:lnTo>
                    <a:lnTo>
                      <a:pt x="961949" y="1551127"/>
                    </a:lnTo>
                    <a:lnTo>
                      <a:pt x="958901" y="1552575"/>
                    </a:lnTo>
                    <a:lnTo>
                      <a:pt x="955091" y="1557681"/>
                    </a:lnTo>
                    <a:lnTo>
                      <a:pt x="953795" y="1561871"/>
                    </a:lnTo>
                    <a:lnTo>
                      <a:pt x="953033" y="1567129"/>
                    </a:lnTo>
                    <a:lnTo>
                      <a:pt x="956767" y="1569720"/>
                    </a:lnTo>
                    <a:lnTo>
                      <a:pt x="958596" y="1572006"/>
                    </a:lnTo>
                    <a:lnTo>
                      <a:pt x="953186" y="1571092"/>
                    </a:lnTo>
                    <a:lnTo>
                      <a:pt x="949681" y="1569644"/>
                    </a:lnTo>
                    <a:lnTo>
                      <a:pt x="947471" y="1567129"/>
                    </a:lnTo>
                    <a:lnTo>
                      <a:pt x="943813" y="1563776"/>
                    </a:lnTo>
                    <a:lnTo>
                      <a:pt x="933983" y="1564081"/>
                    </a:lnTo>
                    <a:lnTo>
                      <a:pt x="925830" y="1565072"/>
                    </a:lnTo>
                    <a:lnTo>
                      <a:pt x="914552" y="1565529"/>
                    </a:lnTo>
                    <a:lnTo>
                      <a:pt x="907237" y="1567206"/>
                    </a:lnTo>
                    <a:lnTo>
                      <a:pt x="893978" y="1572692"/>
                    </a:lnTo>
                    <a:lnTo>
                      <a:pt x="890626" y="1575587"/>
                    </a:lnTo>
                    <a:lnTo>
                      <a:pt x="887273" y="1581684"/>
                    </a:lnTo>
                    <a:lnTo>
                      <a:pt x="875767" y="1588770"/>
                    </a:lnTo>
                    <a:lnTo>
                      <a:pt x="869061" y="1591513"/>
                    </a:lnTo>
                    <a:lnTo>
                      <a:pt x="867156" y="1590446"/>
                    </a:lnTo>
                    <a:lnTo>
                      <a:pt x="864413" y="1589761"/>
                    </a:lnTo>
                    <a:lnTo>
                      <a:pt x="862279" y="1593342"/>
                    </a:lnTo>
                    <a:lnTo>
                      <a:pt x="860907" y="1596619"/>
                    </a:lnTo>
                    <a:lnTo>
                      <a:pt x="856412" y="1615592"/>
                    </a:lnTo>
                    <a:lnTo>
                      <a:pt x="853364" y="1622451"/>
                    </a:lnTo>
                    <a:lnTo>
                      <a:pt x="849249" y="1628242"/>
                    </a:lnTo>
                    <a:lnTo>
                      <a:pt x="842696" y="1635328"/>
                    </a:lnTo>
                    <a:lnTo>
                      <a:pt x="839724" y="1637767"/>
                    </a:lnTo>
                    <a:lnTo>
                      <a:pt x="837971" y="1638681"/>
                    </a:lnTo>
                    <a:lnTo>
                      <a:pt x="835609" y="1642110"/>
                    </a:lnTo>
                    <a:lnTo>
                      <a:pt x="833780" y="1646149"/>
                    </a:lnTo>
                    <a:lnTo>
                      <a:pt x="832561" y="1648130"/>
                    </a:lnTo>
                    <a:lnTo>
                      <a:pt x="839876" y="1655140"/>
                    </a:lnTo>
                    <a:lnTo>
                      <a:pt x="840791" y="1657121"/>
                    </a:lnTo>
                    <a:lnTo>
                      <a:pt x="841705" y="1658341"/>
                    </a:lnTo>
                    <a:lnTo>
                      <a:pt x="834847" y="1659026"/>
                    </a:lnTo>
                    <a:lnTo>
                      <a:pt x="837743" y="1661389"/>
                    </a:lnTo>
                    <a:lnTo>
                      <a:pt x="841400" y="1662989"/>
                    </a:lnTo>
                    <a:lnTo>
                      <a:pt x="843915" y="1663751"/>
                    </a:lnTo>
                    <a:lnTo>
                      <a:pt x="845287" y="1665427"/>
                    </a:lnTo>
                    <a:lnTo>
                      <a:pt x="842619" y="1666189"/>
                    </a:lnTo>
                    <a:lnTo>
                      <a:pt x="840105" y="1666189"/>
                    </a:lnTo>
                    <a:lnTo>
                      <a:pt x="830199" y="1660169"/>
                    </a:lnTo>
                    <a:lnTo>
                      <a:pt x="824712" y="1659026"/>
                    </a:lnTo>
                    <a:lnTo>
                      <a:pt x="817169" y="1659407"/>
                    </a:lnTo>
                    <a:lnTo>
                      <a:pt x="815264" y="1660093"/>
                    </a:lnTo>
                    <a:lnTo>
                      <a:pt x="813282" y="1661846"/>
                    </a:lnTo>
                    <a:lnTo>
                      <a:pt x="816026" y="1664665"/>
                    </a:lnTo>
                    <a:lnTo>
                      <a:pt x="818617" y="1666342"/>
                    </a:lnTo>
                    <a:lnTo>
                      <a:pt x="822731" y="1666494"/>
                    </a:lnTo>
                    <a:lnTo>
                      <a:pt x="827761" y="1668551"/>
                    </a:lnTo>
                    <a:lnTo>
                      <a:pt x="834923" y="1666799"/>
                    </a:lnTo>
                    <a:lnTo>
                      <a:pt x="840029" y="1669009"/>
                    </a:lnTo>
                    <a:lnTo>
                      <a:pt x="843382" y="1669771"/>
                    </a:lnTo>
                    <a:lnTo>
                      <a:pt x="838962" y="1671066"/>
                    </a:lnTo>
                    <a:lnTo>
                      <a:pt x="835076" y="1669237"/>
                    </a:lnTo>
                    <a:lnTo>
                      <a:pt x="830123" y="1671371"/>
                    </a:lnTo>
                    <a:lnTo>
                      <a:pt x="823646" y="1670609"/>
                    </a:lnTo>
                    <a:lnTo>
                      <a:pt x="818693" y="1669085"/>
                    </a:lnTo>
                    <a:lnTo>
                      <a:pt x="812368" y="1669390"/>
                    </a:lnTo>
                    <a:lnTo>
                      <a:pt x="809396" y="1670228"/>
                    </a:lnTo>
                    <a:lnTo>
                      <a:pt x="804596" y="1671523"/>
                    </a:lnTo>
                    <a:lnTo>
                      <a:pt x="794309" y="1675867"/>
                    </a:lnTo>
                    <a:lnTo>
                      <a:pt x="774421" y="1686001"/>
                    </a:lnTo>
                    <a:lnTo>
                      <a:pt x="753694" y="1689811"/>
                    </a:lnTo>
                    <a:lnTo>
                      <a:pt x="748132" y="1692631"/>
                    </a:lnTo>
                    <a:lnTo>
                      <a:pt x="744398" y="1695221"/>
                    </a:lnTo>
                    <a:lnTo>
                      <a:pt x="742036" y="1698498"/>
                    </a:lnTo>
                    <a:lnTo>
                      <a:pt x="740892" y="1702613"/>
                    </a:lnTo>
                    <a:lnTo>
                      <a:pt x="739749" y="1725016"/>
                    </a:lnTo>
                    <a:lnTo>
                      <a:pt x="741350" y="1727149"/>
                    </a:lnTo>
                    <a:lnTo>
                      <a:pt x="739597" y="1728216"/>
                    </a:lnTo>
                    <a:lnTo>
                      <a:pt x="738302" y="1729511"/>
                    </a:lnTo>
                    <a:lnTo>
                      <a:pt x="734111" y="1735379"/>
                    </a:lnTo>
                    <a:lnTo>
                      <a:pt x="727862" y="1739875"/>
                    </a:lnTo>
                    <a:lnTo>
                      <a:pt x="715366" y="1744294"/>
                    </a:lnTo>
                    <a:lnTo>
                      <a:pt x="703478" y="1746656"/>
                    </a:lnTo>
                    <a:lnTo>
                      <a:pt x="686867" y="1754581"/>
                    </a:lnTo>
                    <a:lnTo>
                      <a:pt x="684504" y="1759687"/>
                    </a:lnTo>
                    <a:lnTo>
                      <a:pt x="683819" y="1761896"/>
                    </a:lnTo>
                    <a:lnTo>
                      <a:pt x="684581" y="1764335"/>
                    </a:lnTo>
                    <a:lnTo>
                      <a:pt x="690372" y="1766621"/>
                    </a:lnTo>
                    <a:lnTo>
                      <a:pt x="696620" y="1766087"/>
                    </a:lnTo>
                    <a:lnTo>
                      <a:pt x="695782" y="1767307"/>
                    </a:lnTo>
                    <a:lnTo>
                      <a:pt x="684886" y="1769669"/>
                    </a:lnTo>
                    <a:lnTo>
                      <a:pt x="679171" y="1773174"/>
                    </a:lnTo>
                    <a:lnTo>
                      <a:pt x="673303" y="1774851"/>
                    </a:lnTo>
                    <a:lnTo>
                      <a:pt x="659435" y="1772031"/>
                    </a:lnTo>
                    <a:lnTo>
                      <a:pt x="649910" y="1771726"/>
                    </a:lnTo>
                    <a:lnTo>
                      <a:pt x="642442" y="1770050"/>
                    </a:lnTo>
                    <a:lnTo>
                      <a:pt x="635432" y="1770355"/>
                    </a:lnTo>
                    <a:lnTo>
                      <a:pt x="633298" y="1767535"/>
                    </a:lnTo>
                    <a:lnTo>
                      <a:pt x="631850" y="1765021"/>
                    </a:lnTo>
                    <a:lnTo>
                      <a:pt x="630631" y="1759839"/>
                    </a:lnTo>
                    <a:lnTo>
                      <a:pt x="630783" y="1755801"/>
                    </a:lnTo>
                    <a:lnTo>
                      <a:pt x="626669" y="1754429"/>
                    </a:lnTo>
                    <a:lnTo>
                      <a:pt x="618058" y="1756410"/>
                    </a:lnTo>
                    <a:lnTo>
                      <a:pt x="613486" y="1755724"/>
                    </a:lnTo>
                    <a:lnTo>
                      <a:pt x="607619" y="1755572"/>
                    </a:lnTo>
                    <a:lnTo>
                      <a:pt x="606933" y="1758239"/>
                    </a:lnTo>
                    <a:lnTo>
                      <a:pt x="607085" y="1759991"/>
                    </a:lnTo>
                    <a:lnTo>
                      <a:pt x="609295" y="1765249"/>
                    </a:lnTo>
                    <a:lnTo>
                      <a:pt x="614096" y="1774089"/>
                    </a:lnTo>
                    <a:lnTo>
                      <a:pt x="618287" y="1779575"/>
                    </a:lnTo>
                    <a:lnTo>
                      <a:pt x="618972" y="1799158"/>
                    </a:lnTo>
                    <a:lnTo>
                      <a:pt x="622249" y="1804569"/>
                    </a:lnTo>
                    <a:lnTo>
                      <a:pt x="626212" y="1806778"/>
                    </a:lnTo>
                    <a:lnTo>
                      <a:pt x="623849" y="1807312"/>
                    </a:lnTo>
                    <a:lnTo>
                      <a:pt x="608914" y="1807845"/>
                    </a:lnTo>
                    <a:lnTo>
                      <a:pt x="607847" y="1805940"/>
                    </a:lnTo>
                    <a:lnTo>
                      <a:pt x="605714" y="1804569"/>
                    </a:lnTo>
                    <a:lnTo>
                      <a:pt x="603123" y="1807616"/>
                    </a:lnTo>
                    <a:lnTo>
                      <a:pt x="601980" y="1810207"/>
                    </a:lnTo>
                    <a:lnTo>
                      <a:pt x="599008" y="1807159"/>
                    </a:lnTo>
                    <a:lnTo>
                      <a:pt x="584759" y="1807007"/>
                    </a:lnTo>
                    <a:lnTo>
                      <a:pt x="575234" y="1812493"/>
                    </a:lnTo>
                    <a:lnTo>
                      <a:pt x="571347" y="1809293"/>
                    </a:lnTo>
                    <a:lnTo>
                      <a:pt x="563194" y="1799920"/>
                    </a:lnTo>
                    <a:lnTo>
                      <a:pt x="554355" y="1797482"/>
                    </a:lnTo>
                    <a:lnTo>
                      <a:pt x="545058" y="1798854"/>
                    </a:lnTo>
                    <a:lnTo>
                      <a:pt x="542163" y="1801216"/>
                    </a:lnTo>
                    <a:lnTo>
                      <a:pt x="535610" y="1803883"/>
                    </a:lnTo>
                    <a:lnTo>
                      <a:pt x="530199" y="1804645"/>
                    </a:lnTo>
                    <a:lnTo>
                      <a:pt x="522275" y="1804035"/>
                    </a:lnTo>
                    <a:lnTo>
                      <a:pt x="503987" y="1808379"/>
                    </a:lnTo>
                    <a:lnTo>
                      <a:pt x="496672" y="1812341"/>
                    </a:lnTo>
                    <a:lnTo>
                      <a:pt x="495071" y="1816761"/>
                    </a:lnTo>
                    <a:lnTo>
                      <a:pt x="495528" y="1818742"/>
                    </a:lnTo>
                    <a:lnTo>
                      <a:pt x="496672" y="1821028"/>
                    </a:lnTo>
                    <a:lnTo>
                      <a:pt x="501929" y="1821256"/>
                    </a:lnTo>
                    <a:lnTo>
                      <a:pt x="504215" y="1820571"/>
                    </a:lnTo>
                    <a:lnTo>
                      <a:pt x="509321" y="1820799"/>
                    </a:lnTo>
                    <a:lnTo>
                      <a:pt x="510464" y="1821332"/>
                    </a:lnTo>
                    <a:lnTo>
                      <a:pt x="512902" y="1821790"/>
                    </a:lnTo>
                    <a:lnTo>
                      <a:pt x="515264" y="1823923"/>
                    </a:lnTo>
                    <a:lnTo>
                      <a:pt x="508940" y="1824457"/>
                    </a:lnTo>
                    <a:lnTo>
                      <a:pt x="505282" y="1824152"/>
                    </a:lnTo>
                    <a:lnTo>
                      <a:pt x="503987" y="1823619"/>
                    </a:lnTo>
                    <a:lnTo>
                      <a:pt x="502234" y="1824609"/>
                    </a:lnTo>
                    <a:lnTo>
                      <a:pt x="503529" y="1826743"/>
                    </a:lnTo>
                    <a:lnTo>
                      <a:pt x="504749" y="1827581"/>
                    </a:lnTo>
                    <a:lnTo>
                      <a:pt x="507721" y="1828191"/>
                    </a:lnTo>
                    <a:lnTo>
                      <a:pt x="511835" y="1830476"/>
                    </a:lnTo>
                    <a:lnTo>
                      <a:pt x="509930" y="1832534"/>
                    </a:lnTo>
                    <a:lnTo>
                      <a:pt x="504749" y="1834134"/>
                    </a:lnTo>
                    <a:lnTo>
                      <a:pt x="500177" y="1834667"/>
                    </a:lnTo>
                    <a:lnTo>
                      <a:pt x="498272" y="1836877"/>
                    </a:lnTo>
                    <a:lnTo>
                      <a:pt x="507949" y="1840382"/>
                    </a:lnTo>
                    <a:lnTo>
                      <a:pt x="510007" y="1844802"/>
                    </a:lnTo>
                    <a:lnTo>
                      <a:pt x="512521" y="1847469"/>
                    </a:lnTo>
                    <a:lnTo>
                      <a:pt x="515798" y="1848155"/>
                    </a:lnTo>
                    <a:lnTo>
                      <a:pt x="521817" y="1846326"/>
                    </a:lnTo>
                    <a:lnTo>
                      <a:pt x="528447" y="1846783"/>
                    </a:lnTo>
                    <a:lnTo>
                      <a:pt x="543687" y="1850898"/>
                    </a:lnTo>
                    <a:lnTo>
                      <a:pt x="546125" y="1852956"/>
                    </a:lnTo>
                    <a:lnTo>
                      <a:pt x="548030" y="1852498"/>
                    </a:lnTo>
                    <a:lnTo>
                      <a:pt x="550621" y="1852879"/>
                    </a:lnTo>
                    <a:lnTo>
                      <a:pt x="553059" y="1854251"/>
                    </a:lnTo>
                    <a:lnTo>
                      <a:pt x="554736" y="1853794"/>
                    </a:lnTo>
                    <a:lnTo>
                      <a:pt x="557174" y="1853794"/>
                    </a:lnTo>
                    <a:lnTo>
                      <a:pt x="560832" y="1857299"/>
                    </a:lnTo>
                    <a:lnTo>
                      <a:pt x="564718" y="1858366"/>
                    </a:lnTo>
                    <a:lnTo>
                      <a:pt x="568757" y="1857680"/>
                    </a:lnTo>
                    <a:lnTo>
                      <a:pt x="571576" y="1857146"/>
                    </a:lnTo>
                    <a:lnTo>
                      <a:pt x="573633" y="1858289"/>
                    </a:lnTo>
                    <a:lnTo>
                      <a:pt x="571195" y="1861414"/>
                    </a:lnTo>
                    <a:lnTo>
                      <a:pt x="572186" y="1862557"/>
                    </a:lnTo>
                    <a:lnTo>
                      <a:pt x="576301" y="1861947"/>
                    </a:lnTo>
                    <a:lnTo>
                      <a:pt x="580644" y="1861947"/>
                    </a:lnTo>
                    <a:lnTo>
                      <a:pt x="583387" y="1862709"/>
                    </a:lnTo>
                    <a:lnTo>
                      <a:pt x="585521" y="1864690"/>
                    </a:lnTo>
                    <a:lnTo>
                      <a:pt x="583616" y="1867510"/>
                    </a:lnTo>
                    <a:lnTo>
                      <a:pt x="581558" y="1869034"/>
                    </a:lnTo>
                    <a:lnTo>
                      <a:pt x="582549" y="1872386"/>
                    </a:lnTo>
                    <a:lnTo>
                      <a:pt x="585216" y="1873453"/>
                    </a:lnTo>
                    <a:lnTo>
                      <a:pt x="588416" y="1873987"/>
                    </a:lnTo>
                    <a:lnTo>
                      <a:pt x="603047" y="1872463"/>
                    </a:lnTo>
                    <a:lnTo>
                      <a:pt x="612038" y="1877035"/>
                    </a:lnTo>
                    <a:lnTo>
                      <a:pt x="609067" y="1876654"/>
                    </a:lnTo>
                    <a:lnTo>
                      <a:pt x="605104" y="1874901"/>
                    </a:lnTo>
                    <a:lnTo>
                      <a:pt x="600989" y="1874291"/>
                    </a:lnTo>
                    <a:lnTo>
                      <a:pt x="597941" y="1874749"/>
                    </a:lnTo>
                    <a:lnTo>
                      <a:pt x="596341" y="1876654"/>
                    </a:lnTo>
                    <a:lnTo>
                      <a:pt x="594436" y="1879626"/>
                    </a:lnTo>
                    <a:lnTo>
                      <a:pt x="596493" y="1881454"/>
                    </a:lnTo>
                    <a:lnTo>
                      <a:pt x="598856" y="1882140"/>
                    </a:lnTo>
                    <a:lnTo>
                      <a:pt x="601370" y="1885721"/>
                    </a:lnTo>
                    <a:lnTo>
                      <a:pt x="598627" y="1891436"/>
                    </a:lnTo>
                    <a:lnTo>
                      <a:pt x="598475" y="1894104"/>
                    </a:lnTo>
                    <a:lnTo>
                      <a:pt x="599770" y="1896694"/>
                    </a:lnTo>
                    <a:lnTo>
                      <a:pt x="605180" y="1902790"/>
                    </a:lnTo>
                    <a:lnTo>
                      <a:pt x="610362" y="1911020"/>
                    </a:lnTo>
                    <a:lnTo>
                      <a:pt x="625602" y="1918945"/>
                    </a:lnTo>
                    <a:lnTo>
                      <a:pt x="628726" y="1920011"/>
                    </a:lnTo>
                    <a:lnTo>
                      <a:pt x="631622" y="1920164"/>
                    </a:lnTo>
                    <a:lnTo>
                      <a:pt x="635203" y="1920774"/>
                    </a:lnTo>
                    <a:lnTo>
                      <a:pt x="635737" y="1923593"/>
                    </a:lnTo>
                    <a:lnTo>
                      <a:pt x="635584" y="1925879"/>
                    </a:lnTo>
                    <a:lnTo>
                      <a:pt x="636803" y="1939290"/>
                    </a:lnTo>
                    <a:lnTo>
                      <a:pt x="638251" y="1945005"/>
                    </a:lnTo>
                    <a:lnTo>
                      <a:pt x="639242" y="1946605"/>
                    </a:lnTo>
                    <a:lnTo>
                      <a:pt x="639623" y="1948129"/>
                    </a:lnTo>
                    <a:lnTo>
                      <a:pt x="636422" y="1946834"/>
                    </a:lnTo>
                    <a:lnTo>
                      <a:pt x="632688" y="1946681"/>
                    </a:lnTo>
                    <a:lnTo>
                      <a:pt x="633222" y="1949349"/>
                    </a:lnTo>
                    <a:lnTo>
                      <a:pt x="634289" y="1950796"/>
                    </a:lnTo>
                    <a:lnTo>
                      <a:pt x="645490" y="1957807"/>
                    </a:lnTo>
                    <a:lnTo>
                      <a:pt x="648919" y="1961159"/>
                    </a:lnTo>
                    <a:lnTo>
                      <a:pt x="651205" y="1965122"/>
                    </a:lnTo>
                    <a:lnTo>
                      <a:pt x="654787" y="1979143"/>
                    </a:lnTo>
                    <a:lnTo>
                      <a:pt x="656996" y="1980971"/>
                    </a:lnTo>
                    <a:lnTo>
                      <a:pt x="658368" y="1983410"/>
                    </a:lnTo>
                    <a:lnTo>
                      <a:pt x="655015" y="1981124"/>
                    </a:lnTo>
                    <a:lnTo>
                      <a:pt x="652805" y="1978990"/>
                    </a:lnTo>
                    <a:lnTo>
                      <a:pt x="649833" y="1968475"/>
                    </a:lnTo>
                    <a:lnTo>
                      <a:pt x="647547" y="1965351"/>
                    </a:lnTo>
                    <a:lnTo>
                      <a:pt x="643128" y="1961693"/>
                    </a:lnTo>
                    <a:lnTo>
                      <a:pt x="637718" y="1958111"/>
                    </a:lnTo>
                    <a:lnTo>
                      <a:pt x="635051" y="1967103"/>
                    </a:lnTo>
                    <a:lnTo>
                      <a:pt x="633527" y="1975714"/>
                    </a:lnTo>
                    <a:lnTo>
                      <a:pt x="631317" y="1999183"/>
                    </a:lnTo>
                    <a:lnTo>
                      <a:pt x="632307" y="1998269"/>
                    </a:lnTo>
                    <a:lnTo>
                      <a:pt x="633069" y="1996364"/>
                    </a:lnTo>
                    <a:lnTo>
                      <a:pt x="634898" y="1994611"/>
                    </a:lnTo>
                    <a:lnTo>
                      <a:pt x="637870" y="1998116"/>
                    </a:lnTo>
                    <a:lnTo>
                      <a:pt x="634212" y="1999412"/>
                    </a:lnTo>
                    <a:lnTo>
                      <a:pt x="631317" y="2004212"/>
                    </a:lnTo>
                    <a:lnTo>
                      <a:pt x="627431" y="2029663"/>
                    </a:lnTo>
                    <a:lnTo>
                      <a:pt x="622097" y="2051076"/>
                    </a:lnTo>
                    <a:lnTo>
                      <a:pt x="616382" y="2056943"/>
                    </a:lnTo>
                    <a:lnTo>
                      <a:pt x="610057" y="2058391"/>
                    </a:lnTo>
                    <a:lnTo>
                      <a:pt x="608762" y="2058696"/>
                    </a:lnTo>
                    <a:lnTo>
                      <a:pt x="602437" y="2061286"/>
                    </a:lnTo>
                    <a:lnTo>
                      <a:pt x="594436" y="2062353"/>
                    </a:lnTo>
                    <a:lnTo>
                      <a:pt x="589026" y="2062048"/>
                    </a:lnTo>
                    <a:lnTo>
                      <a:pt x="578587" y="2058086"/>
                    </a:lnTo>
                    <a:lnTo>
                      <a:pt x="568147" y="2056181"/>
                    </a:lnTo>
                    <a:lnTo>
                      <a:pt x="565328" y="2056867"/>
                    </a:lnTo>
                    <a:lnTo>
                      <a:pt x="561594" y="2059991"/>
                    </a:lnTo>
                    <a:lnTo>
                      <a:pt x="547116" y="2056333"/>
                    </a:lnTo>
                    <a:lnTo>
                      <a:pt x="543001" y="2053514"/>
                    </a:lnTo>
                    <a:lnTo>
                      <a:pt x="539877" y="2053133"/>
                    </a:lnTo>
                    <a:lnTo>
                      <a:pt x="533324" y="2055038"/>
                    </a:lnTo>
                    <a:lnTo>
                      <a:pt x="528904" y="2054047"/>
                    </a:lnTo>
                    <a:lnTo>
                      <a:pt x="523951" y="2055724"/>
                    </a:lnTo>
                    <a:lnTo>
                      <a:pt x="512445" y="2058010"/>
                    </a:lnTo>
                    <a:lnTo>
                      <a:pt x="504292" y="2057934"/>
                    </a:lnTo>
                    <a:lnTo>
                      <a:pt x="481736" y="2053971"/>
                    </a:lnTo>
                    <a:lnTo>
                      <a:pt x="473583" y="2051533"/>
                    </a:lnTo>
                    <a:lnTo>
                      <a:pt x="460019" y="2050161"/>
                    </a:lnTo>
                    <a:lnTo>
                      <a:pt x="453009" y="2047266"/>
                    </a:lnTo>
                    <a:lnTo>
                      <a:pt x="443941" y="2049628"/>
                    </a:lnTo>
                    <a:lnTo>
                      <a:pt x="438378" y="2049171"/>
                    </a:lnTo>
                    <a:lnTo>
                      <a:pt x="428625" y="2050314"/>
                    </a:lnTo>
                    <a:lnTo>
                      <a:pt x="423138" y="2049704"/>
                    </a:lnTo>
                    <a:lnTo>
                      <a:pt x="412166" y="2050009"/>
                    </a:lnTo>
                    <a:lnTo>
                      <a:pt x="405917" y="2051533"/>
                    </a:lnTo>
                    <a:lnTo>
                      <a:pt x="398145" y="2049628"/>
                    </a:lnTo>
                    <a:lnTo>
                      <a:pt x="392811" y="2044903"/>
                    </a:lnTo>
                    <a:lnTo>
                      <a:pt x="388772" y="2042846"/>
                    </a:lnTo>
                    <a:lnTo>
                      <a:pt x="385267" y="2043379"/>
                    </a:lnTo>
                    <a:lnTo>
                      <a:pt x="381305" y="2041627"/>
                    </a:lnTo>
                    <a:lnTo>
                      <a:pt x="375285" y="2044370"/>
                    </a:lnTo>
                    <a:lnTo>
                      <a:pt x="369341" y="2044903"/>
                    </a:lnTo>
                    <a:lnTo>
                      <a:pt x="364236" y="2048027"/>
                    </a:lnTo>
                    <a:lnTo>
                      <a:pt x="359588" y="2050314"/>
                    </a:lnTo>
                    <a:lnTo>
                      <a:pt x="358368" y="2052219"/>
                    </a:lnTo>
                    <a:lnTo>
                      <a:pt x="359816" y="2054200"/>
                    </a:lnTo>
                    <a:lnTo>
                      <a:pt x="359892" y="2056867"/>
                    </a:lnTo>
                    <a:lnTo>
                      <a:pt x="355778" y="2058848"/>
                    </a:lnTo>
                    <a:lnTo>
                      <a:pt x="353187" y="2059381"/>
                    </a:lnTo>
                    <a:lnTo>
                      <a:pt x="348767" y="2061667"/>
                    </a:lnTo>
                    <a:lnTo>
                      <a:pt x="343738" y="2062582"/>
                    </a:lnTo>
                    <a:lnTo>
                      <a:pt x="335737" y="2061744"/>
                    </a:lnTo>
                    <a:lnTo>
                      <a:pt x="329870" y="2066239"/>
                    </a:lnTo>
                    <a:lnTo>
                      <a:pt x="327127" y="2067382"/>
                    </a:lnTo>
                    <a:lnTo>
                      <a:pt x="323926" y="2069211"/>
                    </a:lnTo>
                    <a:lnTo>
                      <a:pt x="321640" y="2075688"/>
                    </a:lnTo>
                    <a:lnTo>
                      <a:pt x="321640" y="2078431"/>
                    </a:lnTo>
                    <a:lnTo>
                      <a:pt x="323850" y="2081479"/>
                    </a:lnTo>
                    <a:lnTo>
                      <a:pt x="325907" y="2083613"/>
                    </a:lnTo>
                    <a:lnTo>
                      <a:pt x="329184" y="2085975"/>
                    </a:lnTo>
                    <a:lnTo>
                      <a:pt x="333603" y="2086737"/>
                    </a:lnTo>
                    <a:lnTo>
                      <a:pt x="333222" y="2088185"/>
                    </a:lnTo>
                    <a:lnTo>
                      <a:pt x="329412" y="2092986"/>
                    </a:lnTo>
                    <a:lnTo>
                      <a:pt x="329565" y="2096186"/>
                    </a:lnTo>
                    <a:lnTo>
                      <a:pt x="331317" y="2096567"/>
                    </a:lnTo>
                    <a:lnTo>
                      <a:pt x="338099" y="2094052"/>
                    </a:lnTo>
                    <a:lnTo>
                      <a:pt x="338557" y="2095957"/>
                    </a:lnTo>
                    <a:lnTo>
                      <a:pt x="338176" y="2097634"/>
                    </a:lnTo>
                    <a:lnTo>
                      <a:pt x="338099" y="2101901"/>
                    </a:lnTo>
                    <a:lnTo>
                      <a:pt x="339471" y="2103577"/>
                    </a:lnTo>
                    <a:lnTo>
                      <a:pt x="341300" y="2104644"/>
                    </a:lnTo>
                    <a:lnTo>
                      <a:pt x="339699" y="2107082"/>
                    </a:lnTo>
                    <a:lnTo>
                      <a:pt x="338176" y="2108226"/>
                    </a:lnTo>
                    <a:lnTo>
                      <a:pt x="337947" y="2110435"/>
                    </a:lnTo>
                    <a:lnTo>
                      <a:pt x="341300" y="2110435"/>
                    </a:lnTo>
                    <a:lnTo>
                      <a:pt x="342747" y="2110969"/>
                    </a:lnTo>
                    <a:lnTo>
                      <a:pt x="339623" y="2113941"/>
                    </a:lnTo>
                    <a:lnTo>
                      <a:pt x="335127" y="2118817"/>
                    </a:lnTo>
                    <a:lnTo>
                      <a:pt x="335508" y="2126132"/>
                    </a:lnTo>
                    <a:lnTo>
                      <a:pt x="336499" y="2127047"/>
                    </a:lnTo>
                    <a:lnTo>
                      <a:pt x="339471" y="2126361"/>
                    </a:lnTo>
                    <a:lnTo>
                      <a:pt x="335508" y="2131390"/>
                    </a:lnTo>
                    <a:lnTo>
                      <a:pt x="335127" y="2134438"/>
                    </a:lnTo>
                    <a:lnTo>
                      <a:pt x="336728" y="2137182"/>
                    </a:lnTo>
                    <a:lnTo>
                      <a:pt x="340309" y="2137486"/>
                    </a:lnTo>
                    <a:lnTo>
                      <a:pt x="338099" y="2139696"/>
                    </a:lnTo>
                    <a:lnTo>
                      <a:pt x="338328" y="2143887"/>
                    </a:lnTo>
                    <a:lnTo>
                      <a:pt x="340919" y="2156536"/>
                    </a:lnTo>
                    <a:lnTo>
                      <a:pt x="343433" y="2162480"/>
                    </a:lnTo>
                    <a:lnTo>
                      <a:pt x="343967" y="2165528"/>
                    </a:lnTo>
                    <a:lnTo>
                      <a:pt x="344119" y="2168195"/>
                    </a:lnTo>
                    <a:lnTo>
                      <a:pt x="343433" y="2173300"/>
                    </a:lnTo>
                    <a:lnTo>
                      <a:pt x="343052" y="2180768"/>
                    </a:lnTo>
                    <a:lnTo>
                      <a:pt x="341223" y="2185416"/>
                    </a:lnTo>
                    <a:lnTo>
                      <a:pt x="339623" y="2187474"/>
                    </a:lnTo>
                    <a:lnTo>
                      <a:pt x="335737" y="2203247"/>
                    </a:lnTo>
                    <a:lnTo>
                      <a:pt x="335204" y="2206828"/>
                    </a:lnTo>
                    <a:lnTo>
                      <a:pt x="336575" y="2208124"/>
                    </a:lnTo>
                    <a:lnTo>
                      <a:pt x="337109" y="2209724"/>
                    </a:lnTo>
                    <a:lnTo>
                      <a:pt x="330632" y="2223059"/>
                    </a:lnTo>
                    <a:lnTo>
                      <a:pt x="325069" y="2235632"/>
                    </a:lnTo>
                    <a:lnTo>
                      <a:pt x="321031" y="2240890"/>
                    </a:lnTo>
                    <a:lnTo>
                      <a:pt x="318440" y="2242414"/>
                    </a:lnTo>
                    <a:lnTo>
                      <a:pt x="316230" y="2244852"/>
                    </a:lnTo>
                    <a:lnTo>
                      <a:pt x="316992" y="2247291"/>
                    </a:lnTo>
                    <a:lnTo>
                      <a:pt x="317144" y="2248891"/>
                    </a:lnTo>
                    <a:lnTo>
                      <a:pt x="314706" y="2254987"/>
                    </a:lnTo>
                    <a:lnTo>
                      <a:pt x="314096" y="2261769"/>
                    </a:lnTo>
                    <a:lnTo>
                      <a:pt x="312420" y="2266645"/>
                    </a:lnTo>
                    <a:lnTo>
                      <a:pt x="312191" y="2269084"/>
                    </a:lnTo>
                    <a:lnTo>
                      <a:pt x="312420" y="2272056"/>
                    </a:lnTo>
                    <a:lnTo>
                      <a:pt x="314934" y="2273122"/>
                    </a:lnTo>
                    <a:lnTo>
                      <a:pt x="316992" y="2273579"/>
                    </a:lnTo>
                    <a:lnTo>
                      <a:pt x="321031" y="2272894"/>
                    </a:lnTo>
                    <a:lnTo>
                      <a:pt x="325526" y="2271522"/>
                    </a:lnTo>
                    <a:lnTo>
                      <a:pt x="327279" y="2267407"/>
                    </a:lnTo>
                    <a:lnTo>
                      <a:pt x="332537" y="2259330"/>
                    </a:lnTo>
                    <a:lnTo>
                      <a:pt x="335966" y="2257044"/>
                    </a:lnTo>
                    <a:lnTo>
                      <a:pt x="338861" y="2256511"/>
                    </a:lnTo>
                    <a:lnTo>
                      <a:pt x="333146" y="2260092"/>
                    </a:lnTo>
                    <a:lnTo>
                      <a:pt x="330784" y="2264359"/>
                    </a:lnTo>
                    <a:lnTo>
                      <a:pt x="331698" y="2268855"/>
                    </a:lnTo>
                    <a:lnTo>
                      <a:pt x="329946" y="2271370"/>
                    </a:lnTo>
                    <a:lnTo>
                      <a:pt x="327203" y="2273656"/>
                    </a:lnTo>
                    <a:lnTo>
                      <a:pt x="323926" y="2274037"/>
                    </a:lnTo>
                    <a:lnTo>
                      <a:pt x="321107" y="2275408"/>
                    </a:lnTo>
                    <a:lnTo>
                      <a:pt x="322936" y="2280666"/>
                    </a:lnTo>
                    <a:lnTo>
                      <a:pt x="322554" y="2284781"/>
                    </a:lnTo>
                    <a:lnTo>
                      <a:pt x="323545" y="2285162"/>
                    </a:lnTo>
                    <a:lnTo>
                      <a:pt x="327127" y="2284400"/>
                    </a:lnTo>
                    <a:lnTo>
                      <a:pt x="334137" y="2281885"/>
                    </a:lnTo>
                    <a:lnTo>
                      <a:pt x="336194" y="2281962"/>
                    </a:lnTo>
                    <a:lnTo>
                      <a:pt x="338557" y="2281581"/>
                    </a:lnTo>
                    <a:lnTo>
                      <a:pt x="341147" y="2283181"/>
                    </a:lnTo>
                    <a:lnTo>
                      <a:pt x="343662" y="2285772"/>
                    </a:lnTo>
                    <a:lnTo>
                      <a:pt x="335432" y="2284781"/>
                    </a:lnTo>
                    <a:lnTo>
                      <a:pt x="338099" y="2291334"/>
                    </a:lnTo>
                    <a:lnTo>
                      <a:pt x="338480" y="2296516"/>
                    </a:lnTo>
                    <a:lnTo>
                      <a:pt x="335508" y="2306574"/>
                    </a:lnTo>
                    <a:lnTo>
                      <a:pt x="337718" y="2310384"/>
                    </a:lnTo>
                    <a:lnTo>
                      <a:pt x="338861" y="2316556"/>
                    </a:lnTo>
                    <a:lnTo>
                      <a:pt x="337794" y="2322805"/>
                    </a:lnTo>
                    <a:lnTo>
                      <a:pt x="338023" y="2329967"/>
                    </a:lnTo>
                    <a:lnTo>
                      <a:pt x="333680" y="2341702"/>
                    </a:lnTo>
                    <a:lnTo>
                      <a:pt x="330937" y="2347570"/>
                    </a:lnTo>
                    <a:lnTo>
                      <a:pt x="333299" y="2348332"/>
                    </a:lnTo>
                    <a:lnTo>
                      <a:pt x="336652" y="2345665"/>
                    </a:lnTo>
                    <a:lnTo>
                      <a:pt x="340919" y="2345741"/>
                    </a:lnTo>
                    <a:lnTo>
                      <a:pt x="346405" y="2343607"/>
                    </a:lnTo>
                    <a:lnTo>
                      <a:pt x="350748" y="2344598"/>
                    </a:lnTo>
                    <a:lnTo>
                      <a:pt x="364236" y="2345589"/>
                    </a:lnTo>
                    <a:lnTo>
                      <a:pt x="371932" y="2348789"/>
                    </a:lnTo>
                    <a:lnTo>
                      <a:pt x="375971" y="2348789"/>
                    </a:lnTo>
                    <a:lnTo>
                      <a:pt x="389229" y="2341550"/>
                    </a:lnTo>
                    <a:lnTo>
                      <a:pt x="392582" y="2341093"/>
                    </a:lnTo>
                    <a:lnTo>
                      <a:pt x="401498" y="2339797"/>
                    </a:lnTo>
                    <a:lnTo>
                      <a:pt x="409270" y="2340254"/>
                    </a:lnTo>
                    <a:lnTo>
                      <a:pt x="411099" y="2339492"/>
                    </a:lnTo>
                    <a:lnTo>
                      <a:pt x="413613" y="2336673"/>
                    </a:lnTo>
                    <a:lnTo>
                      <a:pt x="413766" y="2338045"/>
                    </a:lnTo>
                    <a:lnTo>
                      <a:pt x="412775" y="2340483"/>
                    </a:lnTo>
                    <a:lnTo>
                      <a:pt x="428015" y="2350999"/>
                    </a:lnTo>
                    <a:lnTo>
                      <a:pt x="431749" y="2356409"/>
                    </a:lnTo>
                    <a:lnTo>
                      <a:pt x="434645" y="2353056"/>
                    </a:lnTo>
                    <a:lnTo>
                      <a:pt x="438683" y="2352827"/>
                    </a:lnTo>
                    <a:lnTo>
                      <a:pt x="437007" y="2353437"/>
                    </a:lnTo>
                    <a:lnTo>
                      <a:pt x="434340" y="2355723"/>
                    </a:lnTo>
                    <a:lnTo>
                      <a:pt x="431063" y="2360981"/>
                    </a:lnTo>
                    <a:lnTo>
                      <a:pt x="432206" y="2365019"/>
                    </a:lnTo>
                    <a:lnTo>
                      <a:pt x="436626" y="2366772"/>
                    </a:lnTo>
                    <a:lnTo>
                      <a:pt x="437083" y="2368220"/>
                    </a:lnTo>
                    <a:lnTo>
                      <a:pt x="436778" y="2369896"/>
                    </a:lnTo>
                    <a:lnTo>
                      <a:pt x="438302" y="2374240"/>
                    </a:lnTo>
                    <a:lnTo>
                      <a:pt x="440512" y="2378354"/>
                    </a:lnTo>
                    <a:lnTo>
                      <a:pt x="445465" y="2384755"/>
                    </a:lnTo>
                    <a:lnTo>
                      <a:pt x="448589" y="2385060"/>
                    </a:lnTo>
                    <a:lnTo>
                      <a:pt x="454457" y="2389099"/>
                    </a:lnTo>
                    <a:lnTo>
                      <a:pt x="461619" y="2391842"/>
                    </a:lnTo>
                    <a:lnTo>
                      <a:pt x="464439" y="2391309"/>
                    </a:lnTo>
                    <a:lnTo>
                      <a:pt x="467868" y="2389708"/>
                    </a:lnTo>
                    <a:lnTo>
                      <a:pt x="468630" y="2386356"/>
                    </a:lnTo>
                    <a:lnTo>
                      <a:pt x="470002" y="2386051"/>
                    </a:lnTo>
                    <a:lnTo>
                      <a:pt x="471068" y="2387117"/>
                    </a:lnTo>
                    <a:lnTo>
                      <a:pt x="471830" y="2387117"/>
                    </a:lnTo>
                    <a:lnTo>
                      <a:pt x="473049" y="2382622"/>
                    </a:lnTo>
                    <a:lnTo>
                      <a:pt x="476936" y="2376602"/>
                    </a:lnTo>
                    <a:lnTo>
                      <a:pt x="479222" y="2374392"/>
                    </a:lnTo>
                    <a:lnTo>
                      <a:pt x="488289" y="2370963"/>
                    </a:lnTo>
                    <a:lnTo>
                      <a:pt x="498424" y="2370734"/>
                    </a:lnTo>
                    <a:lnTo>
                      <a:pt x="505130" y="2365401"/>
                    </a:lnTo>
                    <a:lnTo>
                      <a:pt x="507721" y="2362276"/>
                    </a:lnTo>
                    <a:lnTo>
                      <a:pt x="510387" y="2361438"/>
                    </a:lnTo>
                    <a:lnTo>
                      <a:pt x="531266" y="2359762"/>
                    </a:lnTo>
                    <a:lnTo>
                      <a:pt x="540944" y="2360447"/>
                    </a:lnTo>
                    <a:lnTo>
                      <a:pt x="546582" y="2361895"/>
                    </a:lnTo>
                    <a:lnTo>
                      <a:pt x="553288" y="2359762"/>
                    </a:lnTo>
                    <a:lnTo>
                      <a:pt x="557555" y="2359686"/>
                    </a:lnTo>
                    <a:lnTo>
                      <a:pt x="567157" y="2360371"/>
                    </a:lnTo>
                    <a:lnTo>
                      <a:pt x="571576" y="2361591"/>
                    </a:lnTo>
                    <a:lnTo>
                      <a:pt x="576072" y="2360143"/>
                    </a:lnTo>
                    <a:lnTo>
                      <a:pt x="579044" y="2357552"/>
                    </a:lnTo>
                    <a:lnTo>
                      <a:pt x="584530" y="2356485"/>
                    </a:lnTo>
                    <a:lnTo>
                      <a:pt x="590245" y="2356942"/>
                    </a:lnTo>
                    <a:lnTo>
                      <a:pt x="594817" y="2360219"/>
                    </a:lnTo>
                    <a:lnTo>
                      <a:pt x="597789" y="2358847"/>
                    </a:lnTo>
                    <a:lnTo>
                      <a:pt x="604418" y="2351380"/>
                    </a:lnTo>
                    <a:lnTo>
                      <a:pt x="609905" y="2338731"/>
                    </a:lnTo>
                    <a:lnTo>
                      <a:pt x="616001" y="2331872"/>
                    </a:lnTo>
                    <a:lnTo>
                      <a:pt x="628193" y="2324176"/>
                    </a:lnTo>
                    <a:lnTo>
                      <a:pt x="643280" y="2323795"/>
                    </a:lnTo>
                    <a:lnTo>
                      <a:pt x="647776" y="2323338"/>
                    </a:lnTo>
                    <a:lnTo>
                      <a:pt x="649681" y="2322652"/>
                    </a:lnTo>
                    <a:lnTo>
                      <a:pt x="651662" y="2321128"/>
                    </a:lnTo>
                    <a:lnTo>
                      <a:pt x="647700" y="2317547"/>
                    </a:lnTo>
                    <a:lnTo>
                      <a:pt x="648005" y="2314880"/>
                    </a:lnTo>
                    <a:lnTo>
                      <a:pt x="650443" y="2311375"/>
                    </a:lnTo>
                    <a:lnTo>
                      <a:pt x="650824" y="2309774"/>
                    </a:lnTo>
                    <a:lnTo>
                      <a:pt x="653110" y="2305050"/>
                    </a:lnTo>
                    <a:lnTo>
                      <a:pt x="654558" y="2297964"/>
                    </a:lnTo>
                    <a:lnTo>
                      <a:pt x="658292" y="2295677"/>
                    </a:lnTo>
                    <a:lnTo>
                      <a:pt x="659435" y="2290572"/>
                    </a:lnTo>
                    <a:lnTo>
                      <a:pt x="664845" y="2285314"/>
                    </a:lnTo>
                    <a:lnTo>
                      <a:pt x="677570" y="2278532"/>
                    </a:lnTo>
                    <a:lnTo>
                      <a:pt x="684886" y="2273656"/>
                    </a:lnTo>
                    <a:lnTo>
                      <a:pt x="687400" y="2270836"/>
                    </a:lnTo>
                    <a:lnTo>
                      <a:pt x="685571" y="2267864"/>
                    </a:lnTo>
                    <a:lnTo>
                      <a:pt x="678256" y="2264893"/>
                    </a:lnTo>
                    <a:lnTo>
                      <a:pt x="674446" y="2261387"/>
                    </a:lnTo>
                    <a:lnTo>
                      <a:pt x="671627" y="2257197"/>
                    </a:lnTo>
                    <a:lnTo>
                      <a:pt x="666826" y="2241271"/>
                    </a:lnTo>
                    <a:lnTo>
                      <a:pt x="666978" y="2236622"/>
                    </a:lnTo>
                    <a:lnTo>
                      <a:pt x="676732" y="2220544"/>
                    </a:lnTo>
                    <a:lnTo>
                      <a:pt x="681304" y="2214296"/>
                    </a:lnTo>
                    <a:lnTo>
                      <a:pt x="685724" y="2210181"/>
                    </a:lnTo>
                    <a:lnTo>
                      <a:pt x="693725" y="2200504"/>
                    </a:lnTo>
                    <a:lnTo>
                      <a:pt x="702716" y="2187092"/>
                    </a:lnTo>
                    <a:lnTo>
                      <a:pt x="703936" y="2186712"/>
                    </a:lnTo>
                    <a:lnTo>
                      <a:pt x="705231" y="2187092"/>
                    </a:lnTo>
                    <a:lnTo>
                      <a:pt x="707517" y="2186331"/>
                    </a:lnTo>
                    <a:lnTo>
                      <a:pt x="712927" y="2183816"/>
                    </a:lnTo>
                    <a:lnTo>
                      <a:pt x="714146" y="2182139"/>
                    </a:lnTo>
                    <a:lnTo>
                      <a:pt x="710489" y="2178482"/>
                    </a:lnTo>
                    <a:lnTo>
                      <a:pt x="707288" y="2177644"/>
                    </a:lnTo>
                    <a:lnTo>
                      <a:pt x="711251" y="2174443"/>
                    </a:lnTo>
                    <a:lnTo>
                      <a:pt x="719633" y="2166671"/>
                    </a:lnTo>
                    <a:lnTo>
                      <a:pt x="726338" y="2165071"/>
                    </a:lnTo>
                    <a:lnTo>
                      <a:pt x="740359" y="2160575"/>
                    </a:lnTo>
                    <a:lnTo>
                      <a:pt x="760323" y="2156384"/>
                    </a:lnTo>
                    <a:lnTo>
                      <a:pt x="762762" y="2154860"/>
                    </a:lnTo>
                    <a:lnTo>
                      <a:pt x="769163" y="2148154"/>
                    </a:lnTo>
                    <a:lnTo>
                      <a:pt x="796061" y="2134362"/>
                    </a:lnTo>
                    <a:lnTo>
                      <a:pt x="801548" y="2130019"/>
                    </a:lnTo>
                    <a:lnTo>
                      <a:pt x="805510" y="2126209"/>
                    </a:lnTo>
                    <a:lnTo>
                      <a:pt x="805129" y="2119808"/>
                    </a:lnTo>
                    <a:lnTo>
                      <a:pt x="804596" y="2118512"/>
                    </a:lnTo>
                    <a:lnTo>
                      <a:pt x="802691" y="2117369"/>
                    </a:lnTo>
                    <a:lnTo>
                      <a:pt x="801700" y="2116150"/>
                    </a:lnTo>
                    <a:lnTo>
                      <a:pt x="802386" y="2111807"/>
                    </a:lnTo>
                    <a:lnTo>
                      <a:pt x="804291" y="2111654"/>
                    </a:lnTo>
                    <a:lnTo>
                      <a:pt x="807796" y="2110283"/>
                    </a:lnTo>
                    <a:lnTo>
                      <a:pt x="807034" y="2107768"/>
                    </a:lnTo>
                    <a:lnTo>
                      <a:pt x="805205" y="2106625"/>
                    </a:lnTo>
                    <a:lnTo>
                      <a:pt x="804062" y="2103730"/>
                    </a:lnTo>
                    <a:lnTo>
                      <a:pt x="803529" y="2102358"/>
                    </a:lnTo>
                    <a:lnTo>
                      <a:pt x="799414" y="2096338"/>
                    </a:lnTo>
                    <a:lnTo>
                      <a:pt x="797585" y="2084908"/>
                    </a:lnTo>
                    <a:lnTo>
                      <a:pt x="797890" y="2081327"/>
                    </a:lnTo>
                    <a:lnTo>
                      <a:pt x="802233" y="2073554"/>
                    </a:lnTo>
                    <a:lnTo>
                      <a:pt x="805891" y="2068373"/>
                    </a:lnTo>
                    <a:lnTo>
                      <a:pt x="826313" y="2055876"/>
                    </a:lnTo>
                    <a:lnTo>
                      <a:pt x="829284" y="2053285"/>
                    </a:lnTo>
                    <a:lnTo>
                      <a:pt x="831189" y="2051076"/>
                    </a:lnTo>
                    <a:lnTo>
                      <a:pt x="836676" y="2049704"/>
                    </a:lnTo>
                    <a:lnTo>
                      <a:pt x="837514" y="2050237"/>
                    </a:lnTo>
                    <a:lnTo>
                      <a:pt x="839038" y="2051076"/>
                    </a:lnTo>
                    <a:lnTo>
                      <a:pt x="840943" y="2053895"/>
                    </a:lnTo>
                    <a:lnTo>
                      <a:pt x="843305" y="2054962"/>
                    </a:lnTo>
                    <a:lnTo>
                      <a:pt x="849249" y="2056029"/>
                    </a:lnTo>
                    <a:lnTo>
                      <a:pt x="850468" y="2056486"/>
                    </a:lnTo>
                    <a:lnTo>
                      <a:pt x="859002" y="2059305"/>
                    </a:lnTo>
                    <a:lnTo>
                      <a:pt x="862203" y="2059991"/>
                    </a:lnTo>
                    <a:lnTo>
                      <a:pt x="865251" y="2059686"/>
                    </a:lnTo>
                    <a:lnTo>
                      <a:pt x="865175" y="2058619"/>
                    </a:lnTo>
                    <a:lnTo>
                      <a:pt x="865937" y="2058467"/>
                    </a:lnTo>
                    <a:lnTo>
                      <a:pt x="867308" y="2059000"/>
                    </a:lnTo>
                    <a:lnTo>
                      <a:pt x="868451" y="2058162"/>
                    </a:lnTo>
                    <a:lnTo>
                      <a:pt x="869975" y="2057476"/>
                    </a:lnTo>
                    <a:lnTo>
                      <a:pt x="872490" y="2057476"/>
                    </a:lnTo>
                    <a:lnTo>
                      <a:pt x="875690" y="2056638"/>
                    </a:lnTo>
                    <a:lnTo>
                      <a:pt x="875767" y="2058391"/>
                    </a:lnTo>
                    <a:lnTo>
                      <a:pt x="876224" y="2060296"/>
                    </a:lnTo>
                    <a:lnTo>
                      <a:pt x="878052" y="2061134"/>
                    </a:lnTo>
                    <a:lnTo>
                      <a:pt x="881101" y="2060905"/>
                    </a:lnTo>
                    <a:lnTo>
                      <a:pt x="885825" y="2061286"/>
                    </a:lnTo>
                    <a:lnTo>
                      <a:pt x="889178" y="2066696"/>
                    </a:lnTo>
                    <a:lnTo>
                      <a:pt x="899388" y="2069059"/>
                    </a:lnTo>
                    <a:lnTo>
                      <a:pt x="904722" y="2072792"/>
                    </a:lnTo>
                    <a:lnTo>
                      <a:pt x="913333" y="2072640"/>
                    </a:lnTo>
                    <a:lnTo>
                      <a:pt x="916686" y="2074012"/>
                    </a:lnTo>
                    <a:lnTo>
                      <a:pt x="924001" y="2070887"/>
                    </a:lnTo>
                    <a:lnTo>
                      <a:pt x="931316" y="2069440"/>
                    </a:lnTo>
                    <a:lnTo>
                      <a:pt x="934288" y="2068068"/>
                    </a:lnTo>
                    <a:lnTo>
                      <a:pt x="937641" y="2065172"/>
                    </a:lnTo>
                    <a:lnTo>
                      <a:pt x="938784" y="2061744"/>
                    </a:lnTo>
                    <a:lnTo>
                      <a:pt x="939927" y="2059915"/>
                    </a:lnTo>
                    <a:lnTo>
                      <a:pt x="945642" y="2056943"/>
                    </a:lnTo>
                    <a:lnTo>
                      <a:pt x="957910" y="2046580"/>
                    </a:lnTo>
                    <a:lnTo>
                      <a:pt x="961034" y="2044827"/>
                    </a:lnTo>
                    <a:lnTo>
                      <a:pt x="970026" y="2041551"/>
                    </a:lnTo>
                    <a:lnTo>
                      <a:pt x="979322" y="2039874"/>
                    </a:lnTo>
                    <a:lnTo>
                      <a:pt x="989838" y="2036369"/>
                    </a:lnTo>
                    <a:lnTo>
                      <a:pt x="992810" y="2034388"/>
                    </a:lnTo>
                    <a:lnTo>
                      <a:pt x="1000963" y="2024177"/>
                    </a:lnTo>
                    <a:lnTo>
                      <a:pt x="1011098" y="2014347"/>
                    </a:lnTo>
                    <a:lnTo>
                      <a:pt x="1019403" y="2010766"/>
                    </a:lnTo>
                    <a:lnTo>
                      <a:pt x="1025728" y="2011451"/>
                    </a:lnTo>
                    <a:lnTo>
                      <a:pt x="1036015" y="2015414"/>
                    </a:lnTo>
                    <a:lnTo>
                      <a:pt x="1039597" y="2015566"/>
                    </a:lnTo>
                    <a:lnTo>
                      <a:pt x="1056742" y="2025853"/>
                    </a:lnTo>
                    <a:lnTo>
                      <a:pt x="1069010" y="2029663"/>
                    </a:lnTo>
                    <a:lnTo>
                      <a:pt x="1074496" y="2033092"/>
                    </a:lnTo>
                    <a:lnTo>
                      <a:pt x="1076706" y="2037588"/>
                    </a:lnTo>
                    <a:lnTo>
                      <a:pt x="1079602" y="2053438"/>
                    </a:lnTo>
                    <a:lnTo>
                      <a:pt x="1084554" y="2060067"/>
                    </a:lnTo>
                    <a:lnTo>
                      <a:pt x="1087374" y="2067839"/>
                    </a:lnTo>
                    <a:lnTo>
                      <a:pt x="1087831" y="2070811"/>
                    </a:lnTo>
                    <a:lnTo>
                      <a:pt x="1087222" y="2074316"/>
                    </a:lnTo>
                    <a:lnTo>
                      <a:pt x="1087145" y="2078889"/>
                    </a:lnTo>
                    <a:lnTo>
                      <a:pt x="1090041" y="2079498"/>
                    </a:lnTo>
                    <a:lnTo>
                      <a:pt x="1092174" y="2079346"/>
                    </a:lnTo>
                    <a:lnTo>
                      <a:pt x="1094613" y="2080336"/>
                    </a:lnTo>
                    <a:lnTo>
                      <a:pt x="1095756" y="2082013"/>
                    </a:lnTo>
                    <a:lnTo>
                      <a:pt x="1096823" y="2084527"/>
                    </a:lnTo>
                    <a:lnTo>
                      <a:pt x="1098271" y="2086432"/>
                    </a:lnTo>
                    <a:lnTo>
                      <a:pt x="1103529" y="2089480"/>
                    </a:lnTo>
                    <a:lnTo>
                      <a:pt x="1112444" y="2098929"/>
                    </a:lnTo>
                    <a:lnTo>
                      <a:pt x="1113129" y="2102587"/>
                    </a:lnTo>
                    <a:lnTo>
                      <a:pt x="1111377" y="2103120"/>
                    </a:lnTo>
                    <a:lnTo>
                      <a:pt x="1109929" y="2104416"/>
                    </a:lnTo>
                    <a:lnTo>
                      <a:pt x="1111377" y="2105635"/>
                    </a:lnTo>
                    <a:lnTo>
                      <a:pt x="1113282" y="2105482"/>
                    </a:lnTo>
                    <a:lnTo>
                      <a:pt x="1115644" y="2104416"/>
                    </a:lnTo>
                    <a:lnTo>
                      <a:pt x="1117397" y="2104111"/>
                    </a:lnTo>
                    <a:lnTo>
                      <a:pt x="1125245" y="2106854"/>
                    </a:lnTo>
                    <a:lnTo>
                      <a:pt x="1130656" y="2110359"/>
                    </a:lnTo>
                    <a:lnTo>
                      <a:pt x="1137209" y="2119884"/>
                    </a:lnTo>
                    <a:lnTo>
                      <a:pt x="1147648" y="2126361"/>
                    </a:lnTo>
                    <a:lnTo>
                      <a:pt x="1152677" y="2132305"/>
                    </a:lnTo>
                    <a:lnTo>
                      <a:pt x="1169137" y="2148002"/>
                    </a:lnTo>
                    <a:lnTo>
                      <a:pt x="1177595" y="2150821"/>
                    </a:lnTo>
                    <a:lnTo>
                      <a:pt x="1184377" y="2155774"/>
                    </a:lnTo>
                    <a:lnTo>
                      <a:pt x="1185062" y="2157298"/>
                    </a:lnTo>
                    <a:lnTo>
                      <a:pt x="1186891" y="2158365"/>
                    </a:lnTo>
                    <a:lnTo>
                      <a:pt x="1190549" y="2156841"/>
                    </a:lnTo>
                    <a:lnTo>
                      <a:pt x="1192987" y="2156308"/>
                    </a:lnTo>
                    <a:lnTo>
                      <a:pt x="1197483" y="2156765"/>
                    </a:lnTo>
                    <a:lnTo>
                      <a:pt x="1204951" y="2158899"/>
                    </a:lnTo>
                    <a:lnTo>
                      <a:pt x="1209370" y="2157908"/>
                    </a:lnTo>
                    <a:lnTo>
                      <a:pt x="1211885" y="2158746"/>
                    </a:lnTo>
                    <a:lnTo>
                      <a:pt x="1216762" y="2163547"/>
                    </a:lnTo>
                    <a:lnTo>
                      <a:pt x="1224077" y="2175434"/>
                    </a:lnTo>
                    <a:lnTo>
                      <a:pt x="1223924" y="2178101"/>
                    </a:lnTo>
                    <a:lnTo>
                      <a:pt x="1225143" y="2178939"/>
                    </a:lnTo>
                    <a:lnTo>
                      <a:pt x="1226134" y="2177415"/>
                    </a:lnTo>
                    <a:lnTo>
                      <a:pt x="1227887" y="2177720"/>
                    </a:lnTo>
                    <a:lnTo>
                      <a:pt x="1234135" y="2178101"/>
                    </a:lnTo>
                    <a:lnTo>
                      <a:pt x="1238784" y="2180463"/>
                    </a:lnTo>
                    <a:lnTo>
                      <a:pt x="1240003" y="2181911"/>
                    </a:lnTo>
                    <a:lnTo>
                      <a:pt x="1235354" y="2187778"/>
                    </a:lnTo>
                    <a:lnTo>
                      <a:pt x="1237031" y="2187778"/>
                    </a:lnTo>
                    <a:lnTo>
                      <a:pt x="1240003" y="2186254"/>
                    </a:lnTo>
                    <a:lnTo>
                      <a:pt x="1243813" y="2186559"/>
                    </a:lnTo>
                    <a:lnTo>
                      <a:pt x="1245870" y="2185721"/>
                    </a:lnTo>
                    <a:lnTo>
                      <a:pt x="1251890" y="2184578"/>
                    </a:lnTo>
                    <a:lnTo>
                      <a:pt x="1254785" y="2186331"/>
                    </a:lnTo>
                    <a:lnTo>
                      <a:pt x="1257300" y="2189759"/>
                    </a:lnTo>
                    <a:lnTo>
                      <a:pt x="1258900" y="2193646"/>
                    </a:lnTo>
                    <a:lnTo>
                      <a:pt x="1260424" y="2197837"/>
                    </a:lnTo>
                    <a:lnTo>
                      <a:pt x="1258214" y="2200961"/>
                    </a:lnTo>
                    <a:lnTo>
                      <a:pt x="1258138" y="2203018"/>
                    </a:lnTo>
                    <a:lnTo>
                      <a:pt x="1259053" y="2204085"/>
                    </a:lnTo>
                    <a:lnTo>
                      <a:pt x="1272388" y="2211781"/>
                    </a:lnTo>
                    <a:lnTo>
                      <a:pt x="1276121" y="2212619"/>
                    </a:lnTo>
                    <a:lnTo>
                      <a:pt x="1283665" y="2212543"/>
                    </a:lnTo>
                    <a:lnTo>
                      <a:pt x="1287780" y="2215363"/>
                    </a:lnTo>
                    <a:lnTo>
                      <a:pt x="1290523" y="2220849"/>
                    </a:lnTo>
                    <a:lnTo>
                      <a:pt x="1294104" y="2231822"/>
                    </a:lnTo>
                    <a:lnTo>
                      <a:pt x="1300658" y="2244090"/>
                    </a:lnTo>
                    <a:lnTo>
                      <a:pt x="1302487" y="2253767"/>
                    </a:lnTo>
                    <a:lnTo>
                      <a:pt x="1303858" y="2258949"/>
                    </a:lnTo>
                    <a:lnTo>
                      <a:pt x="1307821" y="2262683"/>
                    </a:lnTo>
                    <a:lnTo>
                      <a:pt x="1307287" y="2270836"/>
                    </a:lnTo>
                    <a:lnTo>
                      <a:pt x="1302258" y="2271827"/>
                    </a:lnTo>
                    <a:lnTo>
                      <a:pt x="1298677" y="2272894"/>
                    </a:lnTo>
                    <a:lnTo>
                      <a:pt x="1296848" y="2274722"/>
                    </a:lnTo>
                    <a:lnTo>
                      <a:pt x="1295019" y="2277313"/>
                    </a:lnTo>
                    <a:lnTo>
                      <a:pt x="1296009" y="2283181"/>
                    </a:lnTo>
                    <a:lnTo>
                      <a:pt x="1292809" y="2291258"/>
                    </a:lnTo>
                    <a:lnTo>
                      <a:pt x="1288085" y="2293011"/>
                    </a:lnTo>
                    <a:lnTo>
                      <a:pt x="1285875" y="2296897"/>
                    </a:lnTo>
                    <a:lnTo>
                      <a:pt x="1286027" y="2303145"/>
                    </a:lnTo>
                    <a:lnTo>
                      <a:pt x="1289075" y="2307412"/>
                    </a:lnTo>
                    <a:lnTo>
                      <a:pt x="1301877" y="2307260"/>
                    </a:lnTo>
                    <a:lnTo>
                      <a:pt x="1303934" y="2303907"/>
                    </a:lnTo>
                    <a:lnTo>
                      <a:pt x="1305306" y="2300859"/>
                    </a:lnTo>
                    <a:lnTo>
                      <a:pt x="1310640" y="2293620"/>
                    </a:lnTo>
                    <a:lnTo>
                      <a:pt x="1320851" y="2286457"/>
                    </a:lnTo>
                    <a:lnTo>
                      <a:pt x="1321994" y="2282724"/>
                    </a:lnTo>
                    <a:lnTo>
                      <a:pt x="1321384" y="2272817"/>
                    </a:lnTo>
                    <a:lnTo>
                      <a:pt x="1323594" y="2269007"/>
                    </a:lnTo>
                    <a:lnTo>
                      <a:pt x="1329004" y="2264969"/>
                    </a:lnTo>
                    <a:lnTo>
                      <a:pt x="1336548" y="2262759"/>
                    </a:lnTo>
                    <a:lnTo>
                      <a:pt x="1342263" y="2263674"/>
                    </a:lnTo>
                    <a:lnTo>
                      <a:pt x="1345235" y="2260092"/>
                    </a:lnTo>
                    <a:lnTo>
                      <a:pt x="1343253" y="2253920"/>
                    </a:lnTo>
                    <a:lnTo>
                      <a:pt x="1342873" y="2242871"/>
                    </a:lnTo>
                    <a:lnTo>
                      <a:pt x="1338453" y="2238375"/>
                    </a:lnTo>
                    <a:lnTo>
                      <a:pt x="1331671" y="2234032"/>
                    </a:lnTo>
                    <a:lnTo>
                      <a:pt x="1322832" y="2231289"/>
                    </a:lnTo>
                    <a:lnTo>
                      <a:pt x="1319936" y="2226336"/>
                    </a:lnTo>
                    <a:lnTo>
                      <a:pt x="1320241" y="2221306"/>
                    </a:lnTo>
                    <a:lnTo>
                      <a:pt x="1325651" y="2208733"/>
                    </a:lnTo>
                    <a:lnTo>
                      <a:pt x="1330985" y="2200123"/>
                    </a:lnTo>
                    <a:lnTo>
                      <a:pt x="1335710" y="2194179"/>
                    </a:lnTo>
                    <a:lnTo>
                      <a:pt x="1339672" y="2191664"/>
                    </a:lnTo>
                    <a:lnTo>
                      <a:pt x="1345464" y="2192198"/>
                    </a:lnTo>
                    <a:lnTo>
                      <a:pt x="1346835" y="2192884"/>
                    </a:lnTo>
                    <a:lnTo>
                      <a:pt x="1348130" y="2195094"/>
                    </a:lnTo>
                    <a:lnTo>
                      <a:pt x="1348435" y="2196846"/>
                    </a:lnTo>
                    <a:lnTo>
                      <a:pt x="1353845" y="2199589"/>
                    </a:lnTo>
                    <a:lnTo>
                      <a:pt x="1356969" y="2200656"/>
                    </a:lnTo>
                    <a:lnTo>
                      <a:pt x="1371981" y="2202256"/>
                    </a:lnTo>
                    <a:lnTo>
                      <a:pt x="1380287" y="2217801"/>
                    </a:lnTo>
                    <a:lnTo>
                      <a:pt x="1385697" y="2221611"/>
                    </a:lnTo>
                    <a:lnTo>
                      <a:pt x="1390498" y="2223059"/>
                    </a:lnTo>
                    <a:lnTo>
                      <a:pt x="1392479" y="2219325"/>
                    </a:lnTo>
                    <a:lnTo>
                      <a:pt x="1393546" y="2215515"/>
                    </a:lnTo>
                    <a:lnTo>
                      <a:pt x="1396060" y="2210181"/>
                    </a:lnTo>
                    <a:lnTo>
                      <a:pt x="1395069" y="2204923"/>
                    </a:lnTo>
                    <a:lnTo>
                      <a:pt x="1389964" y="2198142"/>
                    </a:lnTo>
                    <a:lnTo>
                      <a:pt x="1378610" y="2189379"/>
                    </a:lnTo>
                    <a:lnTo>
                      <a:pt x="1375486" y="2185187"/>
                    </a:lnTo>
                    <a:lnTo>
                      <a:pt x="1356817" y="2176806"/>
                    </a:lnTo>
                    <a:lnTo>
                      <a:pt x="1349121" y="2170633"/>
                    </a:lnTo>
                    <a:lnTo>
                      <a:pt x="1342492" y="2166671"/>
                    </a:lnTo>
                    <a:lnTo>
                      <a:pt x="1321079" y="2158899"/>
                    </a:lnTo>
                    <a:lnTo>
                      <a:pt x="1300201" y="2149602"/>
                    </a:lnTo>
                    <a:lnTo>
                      <a:pt x="1295857" y="2146097"/>
                    </a:lnTo>
                    <a:lnTo>
                      <a:pt x="1296314" y="2141068"/>
                    </a:lnTo>
                    <a:lnTo>
                      <a:pt x="1301039" y="2137410"/>
                    </a:lnTo>
                    <a:lnTo>
                      <a:pt x="1305534" y="2134743"/>
                    </a:lnTo>
                    <a:lnTo>
                      <a:pt x="1307058" y="2132229"/>
                    </a:lnTo>
                    <a:lnTo>
                      <a:pt x="1306144" y="2128419"/>
                    </a:lnTo>
                    <a:lnTo>
                      <a:pt x="1302106" y="2126971"/>
                    </a:lnTo>
                    <a:lnTo>
                      <a:pt x="1298296" y="2126437"/>
                    </a:lnTo>
                    <a:lnTo>
                      <a:pt x="1276655" y="2127580"/>
                    </a:lnTo>
                    <a:lnTo>
                      <a:pt x="1267511" y="2126666"/>
                    </a:lnTo>
                    <a:lnTo>
                      <a:pt x="1255776" y="2121256"/>
                    </a:lnTo>
                    <a:lnTo>
                      <a:pt x="1243127" y="2112340"/>
                    </a:lnTo>
                    <a:lnTo>
                      <a:pt x="1229259" y="2100224"/>
                    </a:lnTo>
                    <a:lnTo>
                      <a:pt x="1222629" y="2091766"/>
                    </a:lnTo>
                    <a:lnTo>
                      <a:pt x="1219276" y="2084299"/>
                    </a:lnTo>
                    <a:lnTo>
                      <a:pt x="1214628" y="2068906"/>
                    </a:lnTo>
                    <a:lnTo>
                      <a:pt x="1210284" y="2059153"/>
                    </a:lnTo>
                    <a:lnTo>
                      <a:pt x="1205332" y="2050694"/>
                    </a:lnTo>
                    <a:lnTo>
                      <a:pt x="1203122" y="2048789"/>
                    </a:lnTo>
                    <a:lnTo>
                      <a:pt x="1194892" y="2045361"/>
                    </a:lnTo>
                    <a:lnTo>
                      <a:pt x="1179881" y="2034311"/>
                    </a:lnTo>
                    <a:lnTo>
                      <a:pt x="1171423" y="2030882"/>
                    </a:lnTo>
                    <a:lnTo>
                      <a:pt x="1163574" y="2024329"/>
                    </a:lnTo>
                    <a:lnTo>
                      <a:pt x="1160069" y="2020062"/>
                    </a:lnTo>
                    <a:lnTo>
                      <a:pt x="1156487" y="2010385"/>
                    </a:lnTo>
                    <a:lnTo>
                      <a:pt x="1154278" y="1996516"/>
                    </a:lnTo>
                    <a:lnTo>
                      <a:pt x="1155497" y="1991335"/>
                    </a:lnTo>
                    <a:lnTo>
                      <a:pt x="1157097" y="1991335"/>
                    </a:lnTo>
                    <a:lnTo>
                      <a:pt x="1159612" y="1992935"/>
                    </a:lnTo>
                    <a:lnTo>
                      <a:pt x="1162659" y="1990725"/>
                    </a:lnTo>
                    <a:lnTo>
                      <a:pt x="1163955" y="1988134"/>
                    </a:lnTo>
                    <a:lnTo>
                      <a:pt x="1164946" y="1984934"/>
                    </a:lnTo>
                    <a:lnTo>
                      <a:pt x="1159916" y="1981505"/>
                    </a:lnTo>
                    <a:lnTo>
                      <a:pt x="1155802" y="1973580"/>
                    </a:lnTo>
                    <a:lnTo>
                      <a:pt x="1153439" y="1971980"/>
                    </a:lnTo>
                    <a:lnTo>
                      <a:pt x="1154354" y="1965884"/>
                    </a:lnTo>
                    <a:lnTo>
                      <a:pt x="1155344" y="1962226"/>
                    </a:lnTo>
                    <a:lnTo>
                      <a:pt x="1158392" y="1960016"/>
                    </a:lnTo>
                    <a:lnTo>
                      <a:pt x="1163726" y="1957426"/>
                    </a:lnTo>
                    <a:lnTo>
                      <a:pt x="1165479" y="1957502"/>
                    </a:lnTo>
                    <a:lnTo>
                      <a:pt x="1161440" y="1961159"/>
                    </a:lnTo>
                    <a:lnTo>
                      <a:pt x="1163955" y="1961464"/>
                    </a:lnTo>
                    <a:lnTo>
                      <a:pt x="1168374" y="1959712"/>
                    </a:lnTo>
                    <a:lnTo>
                      <a:pt x="1174166" y="1957502"/>
                    </a:lnTo>
                    <a:lnTo>
                      <a:pt x="1179652" y="1954378"/>
                    </a:lnTo>
                    <a:lnTo>
                      <a:pt x="1184605" y="1953082"/>
                    </a:lnTo>
                    <a:lnTo>
                      <a:pt x="1188110" y="1950187"/>
                    </a:lnTo>
                    <a:lnTo>
                      <a:pt x="1189482" y="1947824"/>
                    </a:lnTo>
                    <a:lnTo>
                      <a:pt x="1191387" y="1946681"/>
                    </a:lnTo>
                    <a:lnTo>
                      <a:pt x="1201445" y="1949577"/>
                    </a:lnTo>
                    <a:lnTo>
                      <a:pt x="1205027" y="1946681"/>
                    </a:lnTo>
                    <a:lnTo>
                      <a:pt x="1207770" y="1946681"/>
                    </a:lnTo>
                    <a:lnTo>
                      <a:pt x="1213790" y="1953539"/>
                    </a:lnTo>
                    <a:lnTo>
                      <a:pt x="1211351" y="1955444"/>
                    </a:lnTo>
                    <a:lnTo>
                      <a:pt x="1208151" y="1957959"/>
                    </a:lnTo>
                    <a:lnTo>
                      <a:pt x="1205865" y="1958797"/>
                    </a:lnTo>
                    <a:lnTo>
                      <a:pt x="1203503" y="1960474"/>
                    </a:lnTo>
                    <a:lnTo>
                      <a:pt x="1206779" y="1972437"/>
                    </a:lnTo>
                    <a:lnTo>
                      <a:pt x="1207237" y="1975637"/>
                    </a:lnTo>
                    <a:lnTo>
                      <a:pt x="1207846" y="1978228"/>
                    </a:lnTo>
                    <a:lnTo>
                      <a:pt x="1212189" y="1983791"/>
                    </a:lnTo>
                    <a:lnTo>
                      <a:pt x="1216838" y="1991106"/>
                    </a:lnTo>
                    <a:lnTo>
                      <a:pt x="1218286" y="1991487"/>
                    </a:lnTo>
                    <a:lnTo>
                      <a:pt x="1220876" y="1991182"/>
                    </a:lnTo>
                    <a:lnTo>
                      <a:pt x="1223848" y="1986839"/>
                    </a:lnTo>
                    <a:lnTo>
                      <a:pt x="1225677" y="1983562"/>
                    </a:lnTo>
                    <a:lnTo>
                      <a:pt x="1231392" y="1975866"/>
                    </a:lnTo>
                    <a:lnTo>
                      <a:pt x="1232611" y="1969999"/>
                    </a:lnTo>
                    <a:lnTo>
                      <a:pt x="1234364" y="1967332"/>
                    </a:lnTo>
                    <a:lnTo>
                      <a:pt x="1237183" y="1967179"/>
                    </a:lnTo>
                    <a:lnTo>
                      <a:pt x="1243508" y="1969237"/>
                    </a:lnTo>
                    <a:lnTo>
                      <a:pt x="1246708" y="1972818"/>
                    </a:lnTo>
                    <a:lnTo>
                      <a:pt x="1255319" y="1979524"/>
                    </a:lnTo>
                    <a:lnTo>
                      <a:pt x="1257300" y="1984781"/>
                    </a:lnTo>
                    <a:lnTo>
                      <a:pt x="1256462" y="1992021"/>
                    </a:lnTo>
                    <a:lnTo>
                      <a:pt x="1256919" y="1997278"/>
                    </a:lnTo>
                    <a:lnTo>
                      <a:pt x="1260196" y="2002231"/>
                    </a:lnTo>
                    <a:lnTo>
                      <a:pt x="1271397" y="2012594"/>
                    </a:lnTo>
                    <a:lnTo>
                      <a:pt x="1275740" y="2015185"/>
                    </a:lnTo>
                    <a:lnTo>
                      <a:pt x="1279169" y="2017852"/>
                    </a:lnTo>
                    <a:lnTo>
                      <a:pt x="1275283" y="2017014"/>
                    </a:lnTo>
                    <a:lnTo>
                      <a:pt x="1272007" y="2017014"/>
                    </a:lnTo>
                    <a:lnTo>
                      <a:pt x="1269949" y="2017852"/>
                    </a:lnTo>
                    <a:lnTo>
                      <a:pt x="1268120" y="2017776"/>
                    </a:lnTo>
                    <a:lnTo>
                      <a:pt x="1265758" y="2018538"/>
                    </a:lnTo>
                    <a:lnTo>
                      <a:pt x="1268197" y="2022501"/>
                    </a:lnTo>
                    <a:lnTo>
                      <a:pt x="1280312" y="2034921"/>
                    </a:lnTo>
                    <a:lnTo>
                      <a:pt x="1286332" y="2039493"/>
                    </a:lnTo>
                    <a:lnTo>
                      <a:pt x="1292733" y="2042998"/>
                    </a:lnTo>
                    <a:lnTo>
                      <a:pt x="1297457" y="2046732"/>
                    </a:lnTo>
                    <a:lnTo>
                      <a:pt x="1297762" y="2049018"/>
                    </a:lnTo>
                    <a:lnTo>
                      <a:pt x="1297457" y="2050771"/>
                    </a:lnTo>
                    <a:lnTo>
                      <a:pt x="1299134" y="2053133"/>
                    </a:lnTo>
                    <a:lnTo>
                      <a:pt x="1301496" y="2053819"/>
                    </a:lnTo>
                    <a:lnTo>
                      <a:pt x="1304773" y="2053742"/>
                    </a:lnTo>
                    <a:lnTo>
                      <a:pt x="1310107" y="2052523"/>
                    </a:lnTo>
                    <a:lnTo>
                      <a:pt x="1314984" y="2051990"/>
                    </a:lnTo>
                    <a:lnTo>
                      <a:pt x="1322984" y="2055724"/>
                    </a:lnTo>
                    <a:lnTo>
                      <a:pt x="1334719" y="2059076"/>
                    </a:lnTo>
                    <a:lnTo>
                      <a:pt x="1343482" y="2067535"/>
                    </a:lnTo>
                    <a:lnTo>
                      <a:pt x="1351254" y="2072031"/>
                    </a:lnTo>
                    <a:lnTo>
                      <a:pt x="1359332" y="2079117"/>
                    </a:lnTo>
                    <a:lnTo>
                      <a:pt x="1361161" y="2080260"/>
                    </a:lnTo>
                    <a:lnTo>
                      <a:pt x="1364361" y="2082165"/>
                    </a:lnTo>
                    <a:lnTo>
                      <a:pt x="1366494" y="2084299"/>
                    </a:lnTo>
                    <a:lnTo>
                      <a:pt x="1346987" y="2076145"/>
                    </a:lnTo>
                    <a:lnTo>
                      <a:pt x="1343406" y="2076145"/>
                    </a:lnTo>
                    <a:lnTo>
                      <a:pt x="1340282" y="2076679"/>
                    </a:lnTo>
                    <a:lnTo>
                      <a:pt x="1348435" y="2078812"/>
                    </a:lnTo>
                    <a:lnTo>
                      <a:pt x="1361161" y="2084908"/>
                    </a:lnTo>
                    <a:lnTo>
                      <a:pt x="1370381" y="2086737"/>
                    </a:lnTo>
                    <a:lnTo>
                      <a:pt x="1383411" y="2094357"/>
                    </a:lnTo>
                    <a:lnTo>
                      <a:pt x="1390117" y="2099234"/>
                    </a:lnTo>
                    <a:lnTo>
                      <a:pt x="1397279" y="2103654"/>
                    </a:lnTo>
                    <a:lnTo>
                      <a:pt x="1398651" y="2103882"/>
                    </a:lnTo>
                    <a:lnTo>
                      <a:pt x="1400175" y="2103120"/>
                    </a:lnTo>
                    <a:lnTo>
                      <a:pt x="1402308" y="2103196"/>
                    </a:lnTo>
                    <a:lnTo>
                      <a:pt x="1401775" y="2104111"/>
                    </a:lnTo>
                    <a:lnTo>
                      <a:pt x="1401242" y="2105254"/>
                    </a:lnTo>
                    <a:lnTo>
                      <a:pt x="1401775" y="2106168"/>
                    </a:lnTo>
                    <a:lnTo>
                      <a:pt x="1411910" y="2112112"/>
                    </a:lnTo>
                    <a:lnTo>
                      <a:pt x="1420749" y="2120875"/>
                    </a:lnTo>
                    <a:lnTo>
                      <a:pt x="1423187" y="2126056"/>
                    </a:lnTo>
                    <a:lnTo>
                      <a:pt x="1429284" y="2129638"/>
                    </a:lnTo>
                    <a:lnTo>
                      <a:pt x="1434160" y="2130247"/>
                    </a:lnTo>
                    <a:lnTo>
                      <a:pt x="1438427" y="2133448"/>
                    </a:lnTo>
                    <a:lnTo>
                      <a:pt x="1438275" y="2140153"/>
                    </a:lnTo>
                    <a:lnTo>
                      <a:pt x="1437132" y="2142211"/>
                    </a:lnTo>
                    <a:lnTo>
                      <a:pt x="1435227" y="2143735"/>
                    </a:lnTo>
                    <a:lnTo>
                      <a:pt x="1433094" y="2150059"/>
                    </a:lnTo>
                    <a:lnTo>
                      <a:pt x="1433551" y="2154860"/>
                    </a:lnTo>
                    <a:lnTo>
                      <a:pt x="1434617" y="2158670"/>
                    </a:lnTo>
                    <a:lnTo>
                      <a:pt x="1433627" y="2164690"/>
                    </a:lnTo>
                    <a:lnTo>
                      <a:pt x="1433855" y="2172538"/>
                    </a:lnTo>
                    <a:lnTo>
                      <a:pt x="1430883" y="2179015"/>
                    </a:lnTo>
                    <a:lnTo>
                      <a:pt x="1429055" y="2184807"/>
                    </a:lnTo>
                    <a:lnTo>
                      <a:pt x="1429359" y="2186712"/>
                    </a:lnTo>
                    <a:lnTo>
                      <a:pt x="1433017" y="2193646"/>
                    </a:lnTo>
                    <a:lnTo>
                      <a:pt x="1433779" y="2196617"/>
                    </a:lnTo>
                    <a:lnTo>
                      <a:pt x="1433094" y="2197913"/>
                    </a:lnTo>
                    <a:lnTo>
                      <a:pt x="1431264" y="2197151"/>
                    </a:lnTo>
                    <a:lnTo>
                      <a:pt x="1429893" y="2196465"/>
                    </a:lnTo>
                    <a:lnTo>
                      <a:pt x="1428521" y="2196541"/>
                    </a:lnTo>
                    <a:lnTo>
                      <a:pt x="1429969" y="2199208"/>
                    </a:lnTo>
                    <a:lnTo>
                      <a:pt x="1431417" y="2202028"/>
                    </a:lnTo>
                    <a:lnTo>
                      <a:pt x="1434770" y="2205457"/>
                    </a:lnTo>
                    <a:lnTo>
                      <a:pt x="1449019" y="2213001"/>
                    </a:lnTo>
                    <a:lnTo>
                      <a:pt x="1453363" y="2220773"/>
                    </a:lnTo>
                    <a:lnTo>
                      <a:pt x="1454582" y="2223973"/>
                    </a:lnTo>
                    <a:lnTo>
                      <a:pt x="1454810" y="2228088"/>
                    </a:lnTo>
                    <a:lnTo>
                      <a:pt x="1458620" y="2231212"/>
                    </a:lnTo>
                    <a:lnTo>
                      <a:pt x="1462202" y="2235479"/>
                    </a:lnTo>
                    <a:lnTo>
                      <a:pt x="1466393" y="2245309"/>
                    </a:lnTo>
                    <a:lnTo>
                      <a:pt x="1472870" y="2248586"/>
                    </a:lnTo>
                    <a:lnTo>
                      <a:pt x="1476909" y="2253387"/>
                    </a:lnTo>
                    <a:lnTo>
                      <a:pt x="1481557" y="2256968"/>
                    </a:lnTo>
                    <a:lnTo>
                      <a:pt x="1482395" y="2258416"/>
                    </a:lnTo>
                    <a:lnTo>
                      <a:pt x="1484986" y="2259635"/>
                    </a:lnTo>
                    <a:lnTo>
                      <a:pt x="1490548" y="2258416"/>
                    </a:lnTo>
                    <a:lnTo>
                      <a:pt x="1494815" y="2258873"/>
                    </a:lnTo>
                    <a:lnTo>
                      <a:pt x="1496111" y="2258568"/>
                    </a:lnTo>
                    <a:lnTo>
                      <a:pt x="1498092" y="2258721"/>
                    </a:lnTo>
                    <a:lnTo>
                      <a:pt x="1499083" y="2260930"/>
                    </a:lnTo>
                    <a:lnTo>
                      <a:pt x="1499387" y="2263521"/>
                    </a:lnTo>
                    <a:lnTo>
                      <a:pt x="1497787" y="2264664"/>
                    </a:lnTo>
                    <a:lnTo>
                      <a:pt x="1496339" y="2265197"/>
                    </a:lnTo>
                    <a:lnTo>
                      <a:pt x="1489329" y="2262683"/>
                    </a:lnTo>
                    <a:lnTo>
                      <a:pt x="1484909" y="2263292"/>
                    </a:lnTo>
                    <a:lnTo>
                      <a:pt x="1484529" y="2265655"/>
                    </a:lnTo>
                    <a:lnTo>
                      <a:pt x="1484909" y="2268627"/>
                    </a:lnTo>
                    <a:lnTo>
                      <a:pt x="1488567" y="2270074"/>
                    </a:lnTo>
                    <a:lnTo>
                      <a:pt x="1493215" y="2275561"/>
                    </a:lnTo>
                    <a:lnTo>
                      <a:pt x="1495806" y="2282266"/>
                    </a:lnTo>
                    <a:lnTo>
                      <a:pt x="1497939" y="2287600"/>
                    </a:lnTo>
                    <a:lnTo>
                      <a:pt x="1500607" y="2289353"/>
                    </a:lnTo>
                    <a:lnTo>
                      <a:pt x="1505255" y="2288057"/>
                    </a:lnTo>
                    <a:lnTo>
                      <a:pt x="1506245" y="2285772"/>
                    </a:lnTo>
                    <a:lnTo>
                      <a:pt x="1506322" y="2283028"/>
                    </a:lnTo>
                    <a:lnTo>
                      <a:pt x="1507312" y="2283562"/>
                    </a:lnTo>
                    <a:lnTo>
                      <a:pt x="1508608" y="2286534"/>
                    </a:lnTo>
                    <a:lnTo>
                      <a:pt x="1511808" y="2290420"/>
                    </a:lnTo>
                    <a:lnTo>
                      <a:pt x="1515466" y="2289810"/>
                    </a:lnTo>
                    <a:lnTo>
                      <a:pt x="1518742" y="2288896"/>
                    </a:lnTo>
                    <a:lnTo>
                      <a:pt x="1521257" y="2288896"/>
                    </a:lnTo>
                    <a:lnTo>
                      <a:pt x="1524686" y="2288362"/>
                    </a:lnTo>
                    <a:lnTo>
                      <a:pt x="1530858" y="2286305"/>
                    </a:lnTo>
                    <a:lnTo>
                      <a:pt x="1541069" y="2288972"/>
                    </a:lnTo>
                    <a:lnTo>
                      <a:pt x="1544650" y="2288819"/>
                    </a:lnTo>
                    <a:lnTo>
                      <a:pt x="1547165" y="2287524"/>
                    </a:lnTo>
                    <a:lnTo>
                      <a:pt x="1548613" y="2285162"/>
                    </a:lnTo>
                    <a:lnTo>
                      <a:pt x="1554861" y="2289353"/>
                    </a:lnTo>
                    <a:lnTo>
                      <a:pt x="1561490" y="2291791"/>
                    </a:lnTo>
                    <a:lnTo>
                      <a:pt x="1562634" y="2293087"/>
                    </a:lnTo>
                    <a:lnTo>
                      <a:pt x="1564614" y="2294306"/>
                    </a:lnTo>
                    <a:lnTo>
                      <a:pt x="1568424" y="2295677"/>
                    </a:lnTo>
                    <a:lnTo>
                      <a:pt x="1570863" y="2295144"/>
                    </a:lnTo>
                    <a:lnTo>
                      <a:pt x="1572387" y="2295677"/>
                    </a:lnTo>
                    <a:lnTo>
                      <a:pt x="1574673" y="2295982"/>
                    </a:lnTo>
                    <a:lnTo>
                      <a:pt x="1576807" y="2296821"/>
                    </a:lnTo>
                    <a:lnTo>
                      <a:pt x="1578102" y="2298726"/>
                    </a:lnTo>
                    <a:lnTo>
                      <a:pt x="1576959" y="2300402"/>
                    </a:lnTo>
                    <a:lnTo>
                      <a:pt x="1575740" y="2301392"/>
                    </a:lnTo>
                    <a:lnTo>
                      <a:pt x="1569263" y="2301392"/>
                    </a:lnTo>
                    <a:lnTo>
                      <a:pt x="1566901" y="2302459"/>
                    </a:lnTo>
                    <a:lnTo>
                      <a:pt x="1567815" y="2304364"/>
                    </a:lnTo>
                    <a:lnTo>
                      <a:pt x="1567891" y="2306574"/>
                    </a:lnTo>
                    <a:lnTo>
                      <a:pt x="1565072" y="2306193"/>
                    </a:lnTo>
                    <a:lnTo>
                      <a:pt x="1563243" y="2305507"/>
                    </a:lnTo>
                    <a:lnTo>
                      <a:pt x="1559814" y="2302612"/>
                    </a:lnTo>
                    <a:lnTo>
                      <a:pt x="1553794" y="2299640"/>
                    </a:lnTo>
                    <a:lnTo>
                      <a:pt x="1541754" y="2296363"/>
                    </a:lnTo>
                    <a:lnTo>
                      <a:pt x="1530477" y="2290420"/>
                    </a:lnTo>
                    <a:lnTo>
                      <a:pt x="1525448" y="2290115"/>
                    </a:lnTo>
                    <a:lnTo>
                      <a:pt x="1522476" y="2292477"/>
                    </a:lnTo>
                    <a:lnTo>
                      <a:pt x="1519047" y="2296897"/>
                    </a:lnTo>
                    <a:lnTo>
                      <a:pt x="1514780" y="2297354"/>
                    </a:lnTo>
                    <a:lnTo>
                      <a:pt x="1510970" y="2295601"/>
                    </a:lnTo>
                    <a:lnTo>
                      <a:pt x="1509141" y="2295982"/>
                    </a:lnTo>
                    <a:lnTo>
                      <a:pt x="1505407" y="2303450"/>
                    </a:lnTo>
                    <a:lnTo>
                      <a:pt x="1499159" y="2308327"/>
                    </a:lnTo>
                    <a:lnTo>
                      <a:pt x="1498321" y="2309546"/>
                    </a:lnTo>
                    <a:lnTo>
                      <a:pt x="1498854" y="2311222"/>
                    </a:lnTo>
                    <a:lnTo>
                      <a:pt x="1501445" y="2312289"/>
                    </a:lnTo>
                    <a:lnTo>
                      <a:pt x="1504645" y="2314727"/>
                    </a:lnTo>
                    <a:lnTo>
                      <a:pt x="1506245" y="2319452"/>
                    </a:lnTo>
                    <a:lnTo>
                      <a:pt x="1509598" y="2320747"/>
                    </a:lnTo>
                    <a:lnTo>
                      <a:pt x="1515618" y="2325091"/>
                    </a:lnTo>
                    <a:lnTo>
                      <a:pt x="1519809" y="2331872"/>
                    </a:lnTo>
                    <a:lnTo>
                      <a:pt x="1520342" y="2335378"/>
                    </a:lnTo>
                    <a:lnTo>
                      <a:pt x="1515923" y="2340178"/>
                    </a:lnTo>
                    <a:lnTo>
                      <a:pt x="1516075" y="2345436"/>
                    </a:lnTo>
                    <a:lnTo>
                      <a:pt x="1522095" y="2355037"/>
                    </a:lnTo>
                    <a:lnTo>
                      <a:pt x="1528115" y="2360600"/>
                    </a:lnTo>
                    <a:lnTo>
                      <a:pt x="1529715" y="2357704"/>
                    </a:lnTo>
                    <a:lnTo>
                      <a:pt x="1529943" y="2353818"/>
                    </a:lnTo>
                    <a:lnTo>
                      <a:pt x="1530553" y="2349475"/>
                    </a:lnTo>
                    <a:lnTo>
                      <a:pt x="1532687" y="2348332"/>
                    </a:lnTo>
                    <a:lnTo>
                      <a:pt x="1535354" y="2347722"/>
                    </a:lnTo>
                    <a:lnTo>
                      <a:pt x="1537411" y="2350618"/>
                    </a:lnTo>
                    <a:lnTo>
                      <a:pt x="1538630" y="2353285"/>
                    </a:lnTo>
                    <a:lnTo>
                      <a:pt x="1541221" y="2354199"/>
                    </a:lnTo>
                    <a:lnTo>
                      <a:pt x="1546860" y="2362200"/>
                    </a:lnTo>
                    <a:lnTo>
                      <a:pt x="1547012" y="2364639"/>
                    </a:lnTo>
                    <a:lnTo>
                      <a:pt x="1546784" y="2370430"/>
                    </a:lnTo>
                    <a:lnTo>
                      <a:pt x="1548841" y="2372106"/>
                    </a:lnTo>
                    <a:lnTo>
                      <a:pt x="1551204" y="2373402"/>
                    </a:lnTo>
                    <a:lnTo>
                      <a:pt x="1551204" y="2368067"/>
                    </a:lnTo>
                    <a:lnTo>
                      <a:pt x="1555852" y="2358695"/>
                    </a:lnTo>
                    <a:lnTo>
                      <a:pt x="1560043" y="2358085"/>
                    </a:lnTo>
                    <a:lnTo>
                      <a:pt x="1562481" y="2358466"/>
                    </a:lnTo>
                    <a:lnTo>
                      <a:pt x="1564462" y="2362810"/>
                    </a:lnTo>
                    <a:lnTo>
                      <a:pt x="1570329" y="2369820"/>
                    </a:lnTo>
                    <a:lnTo>
                      <a:pt x="1573378" y="2371649"/>
                    </a:lnTo>
                    <a:lnTo>
                      <a:pt x="1575130" y="2373173"/>
                    </a:lnTo>
                    <a:lnTo>
                      <a:pt x="1577188" y="2373325"/>
                    </a:lnTo>
                    <a:lnTo>
                      <a:pt x="1575359" y="2368982"/>
                    </a:lnTo>
                    <a:lnTo>
                      <a:pt x="1572616" y="2364715"/>
                    </a:lnTo>
                    <a:lnTo>
                      <a:pt x="1573835" y="2358924"/>
                    </a:lnTo>
                    <a:lnTo>
                      <a:pt x="1573378" y="2355494"/>
                    </a:lnTo>
                    <a:lnTo>
                      <a:pt x="1570863" y="2348332"/>
                    </a:lnTo>
                    <a:lnTo>
                      <a:pt x="1565224" y="2336216"/>
                    </a:lnTo>
                    <a:lnTo>
                      <a:pt x="1561871" y="2331644"/>
                    </a:lnTo>
                    <a:lnTo>
                      <a:pt x="1560347" y="2325014"/>
                    </a:lnTo>
                    <a:lnTo>
                      <a:pt x="1562328" y="2323109"/>
                    </a:lnTo>
                    <a:lnTo>
                      <a:pt x="1565224" y="2325472"/>
                    </a:lnTo>
                    <a:lnTo>
                      <a:pt x="1568729" y="2326157"/>
                    </a:lnTo>
                    <a:lnTo>
                      <a:pt x="1571549" y="2327682"/>
                    </a:lnTo>
                    <a:lnTo>
                      <a:pt x="1574749" y="2329510"/>
                    </a:lnTo>
                    <a:lnTo>
                      <a:pt x="1574902" y="2332939"/>
                    </a:lnTo>
                    <a:lnTo>
                      <a:pt x="1577264" y="2334235"/>
                    </a:lnTo>
                    <a:lnTo>
                      <a:pt x="1578864" y="2333625"/>
                    </a:lnTo>
                    <a:lnTo>
                      <a:pt x="1580845" y="2332330"/>
                    </a:lnTo>
                    <a:lnTo>
                      <a:pt x="1589989" y="2329510"/>
                    </a:lnTo>
                    <a:lnTo>
                      <a:pt x="1589989" y="2328520"/>
                    </a:lnTo>
                    <a:lnTo>
                      <a:pt x="1588770" y="2327072"/>
                    </a:lnTo>
                    <a:lnTo>
                      <a:pt x="1586865" y="2325091"/>
                    </a:lnTo>
                    <a:lnTo>
                      <a:pt x="1586332" y="2323338"/>
                    </a:lnTo>
                    <a:lnTo>
                      <a:pt x="1584503" y="2322576"/>
                    </a:lnTo>
                    <a:lnTo>
                      <a:pt x="1581150" y="2322652"/>
                    </a:lnTo>
                    <a:lnTo>
                      <a:pt x="1578635" y="2321586"/>
                    </a:lnTo>
                    <a:lnTo>
                      <a:pt x="1576730" y="2317318"/>
                    </a:lnTo>
                    <a:lnTo>
                      <a:pt x="1576730" y="2313813"/>
                    </a:lnTo>
                    <a:lnTo>
                      <a:pt x="1574368" y="2311222"/>
                    </a:lnTo>
                    <a:lnTo>
                      <a:pt x="1572387" y="2310156"/>
                    </a:lnTo>
                    <a:lnTo>
                      <a:pt x="1572844" y="2309012"/>
                    </a:lnTo>
                    <a:lnTo>
                      <a:pt x="1574444" y="2308555"/>
                    </a:lnTo>
                    <a:lnTo>
                      <a:pt x="1578559" y="2306498"/>
                    </a:lnTo>
                    <a:lnTo>
                      <a:pt x="1587246" y="2305050"/>
                    </a:lnTo>
                    <a:lnTo>
                      <a:pt x="1590446" y="2303145"/>
                    </a:lnTo>
                    <a:lnTo>
                      <a:pt x="1591818" y="2303221"/>
                    </a:lnTo>
                    <a:lnTo>
                      <a:pt x="1593494" y="2304288"/>
                    </a:lnTo>
                    <a:lnTo>
                      <a:pt x="1599438" y="2309851"/>
                    </a:lnTo>
                    <a:lnTo>
                      <a:pt x="1605001" y="2314575"/>
                    </a:lnTo>
                    <a:lnTo>
                      <a:pt x="1608658" y="2319071"/>
                    </a:lnTo>
                    <a:lnTo>
                      <a:pt x="1610487" y="2318995"/>
                    </a:lnTo>
                    <a:lnTo>
                      <a:pt x="1611935" y="2317623"/>
                    </a:lnTo>
                    <a:lnTo>
                      <a:pt x="1612164" y="2314727"/>
                    </a:lnTo>
                    <a:lnTo>
                      <a:pt x="1612164" y="2312822"/>
                    </a:lnTo>
                    <a:lnTo>
                      <a:pt x="1611020" y="2306727"/>
                    </a:lnTo>
                    <a:lnTo>
                      <a:pt x="1610716" y="2298497"/>
                    </a:lnTo>
                    <a:lnTo>
                      <a:pt x="1610030" y="2294611"/>
                    </a:lnTo>
                    <a:lnTo>
                      <a:pt x="1608506" y="2292477"/>
                    </a:lnTo>
                    <a:lnTo>
                      <a:pt x="1603400" y="2290191"/>
                    </a:lnTo>
                    <a:lnTo>
                      <a:pt x="1597533" y="2289048"/>
                    </a:lnTo>
                    <a:lnTo>
                      <a:pt x="1593114" y="2282876"/>
                    </a:lnTo>
                    <a:lnTo>
                      <a:pt x="1585341" y="2281276"/>
                    </a:lnTo>
                    <a:lnTo>
                      <a:pt x="1580845" y="2275180"/>
                    </a:lnTo>
                    <a:lnTo>
                      <a:pt x="1576349" y="2274875"/>
                    </a:lnTo>
                    <a:lnTo>
                      <a:pt x="1571777" y="2271598"/>
                    </a:lnTo>
                    <a:lnTo>
                      <a:pt x="1562176" y="2269007"/>
                    </a:lnTo>
                    <a:lnTo>
                      <a:pt x="1558899" y="2266798"/>
                    </a:lnTo>
                    <a:lnTo>
                      <a:pt x="1556842" y="2266722"/>
                    </a:lnTo>
                    <a:lnTo>
                      <a:pt x="1554251" y="2265959"/>
                    </a:lnTo>
                    <a:lnTo>
                      <a:pt x="1555394" y="2264893"/>
                    </a:lnTo>
                    <a:lnTo>
                      <a:pt x="1558518" y="2264588"/>
                    </a:lnTo>
                    <a:lnTo>
                      <a:pt x="1563395" y="2264436"/>
                    </a:lnTo>
                    <a:lnTo>
                      <a:pt x="1568349" y="2262378"/>
                    </a:lnTo>
                    <a:lnTo>
                      <a:pt x="1573606" y="2258339"/>
                    </a:lnTo>
                    <a:lnTo>
                      <a:pt x="1569644" y="2258644"/>
                    </a:lnTo>
                    <a:lnTo>
                      <a:pt x="1568653" y="2254987"/>
                    </a:lnTo>
                    <a:lnTo>
                      <a:pt x="1566596" y="2252396"/>
                    </a:lnTo>
                    <a:lnTo>
                      <a:pt x="1564767" y="2248434"/>
                    </a:lnTo>
                    <a:lnTo>
                      <a:pt x="1567967" y="2246224"/>
                    </a:lnTo>
                    <a:lnTo>
                      <a:pt x="1570711" y="2245157"/>
                    </a:lnTo>
                    <a:lnTo>
                      <a:pt x="1577264" y="2248434"/>
                    </a:lnTo>
                    <a:lnTo>
                      <a:pt x="1577568" y="2250567"/>
                    </a:lnTo>
                    <a:lnTo>
                      <a:pt x="1575663" y="2254072"/>
                    </a:lnTo>
                    <a:lnTo>
                      <a:pt x="1576959" y="2255520"/>
                    </a:lnTo>
                    <a:lnTo>
                      <a:pt x="1579473" y="2255368"/>
                    </a:lnTo>
                    <a:lnTo>
                      <a:pt x="1583741" y="2252167"/>
                    </a:lnTo>
                    <a:lnTo>
                      <a:pt x="1582217" y="2247062"/>
                    </a:lnTo>
                    <a:lnTo>
                      <a:pt x="1580083" y="2243938"/>
                    </a:lnTo>
                    <a:lnTo>
                      <a:pt x="1574978" y="2237918"/>
                    </a:lnTo>
                    <a:lnTo>
                      <a:pt x="1570177" y="2234717"/>
                    </a:lnTo>
                    <a:lnTo>
                      <a:pt x="1567891" y="2231746"/>
                    </a:lnTo>
                    <a:lnTo>
                      <a:pt x="1564691" y="2223973"/>
                    </a:lnTo>
                    <a:lnTo>
                      <a:pt x="1555242" y="2213305"/>
                    </a:lnTo>
                    <a:lnTo>
                      <a:pt x="1554251" y="2209572"/>
                    </a:lnTo>
                    <a:lnTo>
                      <a:pt x="1555699" y="2202409"/>
                    </a:lnTo>
                    <a:lnTo>
                      <a:pt x="1557147" y="2198370"/>
                    </a:lnTo>
                    <a:lnTo>
                      <a:pt x="1556461" y="2195551"/>
                    </a:lnTo>
                    <a:lnTo>
                      <a:pt x="1556690" y="2192503"/>
                    </a:lnTo>
                    <a:lnTo>
                      <a:pt x="1561033" y="2190598"/>
                    </a:lnTo>
                    <a:lnTo>
                      <a:pt x="1563700" y="2188693"/>
                    </a:lnTo>
                    <a:lnTo>
                      <a:pt x="1567967" y="2188159"/>
                    </a:lnTo>
                    <a:lnTo>
                      <a:pt x="1566824" y="2191207"/>
                    </a:lnTo>
                    <a:lnTo>
                      <a:pt x="1565300" y="2192731"/>
                    </a:lnTo>
                    <a:lnTo>
                      <a:pt x="1566977" y="2196846"/>
                    </a:lnTo>
                    <a:lnTo>
                      <a:pt x="1574825" y="2201189"/>
                    </a:lnTo>
                    <a:lnTo>
                      <a:pt x="1583131" y="2205152"/>
                    </a:lnTo>
                    <a:lnTo>
                      <a:pt x="1583741" y="2210943"/>
                    </a:lnTo>
                    <a:lnTo>
                      <a:pt x="1586332" y="2215439"/>
                    </a:lnTo>
                    <a:lnTo>
                      <a:pt x="1595323" y="2218411"/>
                    </a:lnTo>
                    <a:lnTo>
                      <a:pt x="1596466" y="2217954"/>
                    </a:lnTo>
                    <a:lnTo>
                      <a:pt x="1597152" y="2216811"/>
                    </a:lnTo>
                    <a:lnTo>
                      <a:pt x="1589151" y="2211629"/>
                    </a:lnTo>
                    <a:lnTo>
                      <a:pt x="1587779" y="2209724"/>
                    </a:lnTo>
                    <a:lnTo>
                      <a:pt x="1586027" y="2204923"/>
                    </a:lnTo>
                    <a:lnTo>
                      <a:pt x="1587474" y="2203018"/>
                    </a:lnTo>
                    <a:lnTo>
                      <a:pt x="1596771" y="2204847"/>
                    </a:lnTo>
                    <a:lnTo>
                      <a:pt x="1603400" y="2213991"/>
                    </a:lnTo>
                    <a:lnTo>
                      <a:pt x="1607744" y="2216506"/>
                    </a:lnTo>
                    <a:lnTo>
                      <a:pt x="1609039" y="2215210"/>
                    </a:lnTo>
                    <a:lnTo>
                      <a:pt x="1609801" y="2213839"/>
                    </a:lnTo>
                    <a:lnTo>
                      <a:pt x="1608506" y="2209800"/>
                    </a:lnTo>
                    <a:lnTo>
                      <a:pt x="1606601" y="2207895"/>
                    </a:lnTo>
                    <a:lnTo>
                      <a:pt x="1602943" y="2205685"/>
                    </a:lnTo>
                    <a:lnTo>
                      <a:pt x="1598981" y="2201952"/>
                    </a:lnTo>
                    <a:lnTo>
                      <a:pt x="1599209" y="2200047"/>
                    </a:lnTo>
                    <a:lnTo>
                      <a:pt x="1602943" y="2198294"/>
                    </a:lnTo>
                    <a:lnTo>
                      <a:pt x="1606372" y="2198675"/>
                    </a:lnTo>
                    <a:lnTo>
                      <a:pt x="1611935" y="2201189"/>
                    </a:lnTo>
                    <a:lnTo>
                      <a:pt x="1615897" y="2202256"/>
                    </a:lnTo>
                    <a:lnTo>
                      <a:pt x="1618717" y="2205228"/>
                    </a:lnTo>
                    <a:lnTo>
                      <a:pt x="1623060" y="2208276"/>
                    </a:lnTo>
                    <a:lnTo>
                      <a:pt x="1621079" y="2204009"/>
                    </a:lnTo>
                    <a:lnTo>
                      <a:pt x="1618031" y="2200123"/>
                    </a:lnTo>
                    <a:lnTo>
                      <a:pt x="1610944" y="2196389"/>
                    </a:lnTo>
                    <a:lnTo>
                      <a:pt x="1607134" y="2196541"/>
                    </a:lnTo>
                    <a:lnTo>
                      <a:pt x="1604544" y="2196008"/>
                    </a:lnTo>
                    <a:lnTo>
                      <a:pt x="1603248" y="2193189"/>
                    </a:lnTo>
                    <a:lnTo>
                      <a:pt x="1605077" y="2190293"/>
                    </a:lnTo>
                    <a:lnTo>
                      <a:pt x="1601191" y="2186483"/>
                    </a:lnTo>
                    <a:lnTo>
                      <a:pt x="1599819" y="2184273"/>
                    </a:lnTo>
                    <a:lnTo>
                      <a:pt x="1600581" y="2180997"/>
                    </a:lnTo>
                    <a:lnTo>
                      <a:pt x="1607668" y="2180997"/>
                    </a:lnTo>
                    <a:lnTo>
                      <a:pt x="1612925" y="2182063"/>
                    </a:lnTo>
                    <a:lnTo>
                      <a:pt x="1618869" y="2179244"/>
                    </a:lnTo>
                    <a:lnTo>
                      <a:pt x="1624660" y="2173453"/>
                    </a:lnTo>
                    <a:lnTo>
                      <a:pt x="1628242" y="2171852"/>
                    </a:lnTo>
                    <a:lnTo>
                      <a:pt x="1631366" y="2172462"/>
                    </a:lnTo>
                    <a:lnTo>
                      <a:pt x="1636014" y="2175510"/>
                    </a:lnTo>
                    <a:lnTo>
                      <a:pt x="1640510" y="2176044"/>
                    </a:lnTo>
                    <a:lnTo>
                      <a:pt x="1648739" y="2171014"/>
                    </a:lnTo>
                    <a:lnTo>
                      <a:pt x="1652549" y="2169795"/>
                    </a:lnTo>
                    <a:lnTo>
                      <a:pt x="1658264" y="2172538"/>
                    </a:lnTo>
                    <a:lnTo>
                      <a:pt x="1661160" y="2172081"/>
                    </a:lnTo>
                    <a:lnTo>
                      <a:pt x="1667789" y="2174596"/>
                    </a:lnTo>
                    <a:lnTo>
                      <a:pt x="1681734" y="2176653"/>
                    </a:lnTo>
                    <a:lnTo>
                      <a:pt x="1687678" y="2180082"/>
                    </a:lnTo>
                    <a:lnTo>
                      <a:pt x="1688821" y="2181987"/>
                    </a:lnTo>
                    <a:lnTo>
                      <a:pt x="1689887" y="2183968"/>
                    </a:lnTo>
                    <a:lnTo>
                      <a:pt x="1691335" y="2187245"/>
                    </a:lnTo>
                    <a:lnTo>
                      <a:pt x="1695984" y="2186940"/>
                    </a:lnTo>
                    <a:lnTo>
                      <a:pt x="1701241" y="2187474"/>
                    </a:lnTo>
                    <a:lnTo>
                      <a:pt x="1709699" y="2186635"/>
                    </a:lnTo>
                    <a:lnTo>
                      <a:pt x="1718005" y="2186559"/>
                    </a:lnTo>
                    <a:lnTo>
                      <a:pt x="1715186" y="2190293"/>
                    </a:lnTo>
                    <a:lnTo>
                      <a:pt x="1704594" y="2194789"/>
                    </a:lnTo>
                    <a:lnTo>
                      <a:pt x="1701089" y="2197303"/>
                    </a:lnTo>
                    <a:lnTo>
                      <a:pt x="1697126" y="2200732"/>
                    </a:lnTo>
                    <a:lnTo>
                      <a:pt x="1697050" y="2203704"/>
                    </a:lnTo>
                    <a:lnTo>
                      <a:pt x="1697355" y="2205838"/>
                    </a:lnTo>
                    <a:lnTo>
                      <a:pt x="1695984" y="2208581"/>
                    </a:lnTo>
                    <a:lnTo>
                      <a:pt x="1695145" y="2211553"/>
                    </a:lnTo>
                    <a:lnTo>
                      <a:pt x="1697812" y="2210638"/>
                    </a:lnTo>
                    <a:lnTo>
                      <a:pt x="1700098" y="2209343"/>
                    </a:lnTo>
                    <a:lnTo>
                      <a:pt x="1705432" y="2203094"/>
                    </a:lnTo>
                    <a:lnTo>
                      <a:pt x="1717167" y="2192350"/>
                    </a:lnTo>
                    <a:lnTo>
                      <a:pt x="1725016" y="2189379"/>
                    </a:lnTo>
                    <a:lnTo>
                      <a:pt x="1736064" y="2183816"/>
                    </a:lnTo>
                    <a:lnTo>
                      <a:pt x="1742694" y="2176806"/>
                    </a:lnTo>
                    <a:lnTo>
                      <a:pt x="1745361" y="2170709"/>
                    </a:lnTo>
                    <a:lnTo>
                      <a:pt x="1755039" y="2168881"/>
                    </a:lnTo>
                    <a:lnTo>
                      <a:pt x="1761896" y="2169947"/>
                    </a:lnTo>
                    <a:lnTo>
                      <a:pt x="1768068" y="2166747"/>
                    </a:lnTo>
                    <a:lnTo>
                      <a:pt x="1771421" y="2165833"/>
                    </a:lnTo>
                    <a:lnTo>
                      <a:pt x="1776222" y="2166214"/>
                    </a:lnTo>
                    <a:lnTo>
                      <a:pt x="1795044" y="2170709"/>
                    </a:lnTo>
                    <a:lnTo>
                      <a:pt x="1801901" y="2169109"/>
                    </a:lnTo>
                    <a:lnTo>
                      <a:pt x="1803425" y="2166747"/>
                    </a:lnTo>
                    <a:lnTo>
                      <a:pt x="1804797" y="2163089"/>
                    </a:lnTo>
                    <a:lnTo>
                      <a:pt x="1805788" y="2159051"/>
                    </a:lnTo>
                    <a:lnTo>
                      <a:pt x="1801444" y="2158137"/>
                    </a:lnTo>
                    <a:lnTo>
                      <a:pt x="1778203" y="2148154"/>
                    </a:lnTo>
                    <a:lnTo>
                      <a:pt x="1772488" y="2144116"/>
                    </a:lnTo>
                    <a:lnTo>
                      <a:pt x="1766773" y="2136115"/>
                    </a:lnTo>
                    <a:lnTo>
                      <a:pt x="1764258" y="2130324"/>
                    </a:lnTo>
                    <a:lnTo>
                      <a:pt x="1765325" y="2125066"/>
                    </a:lnTo>
                    <a:lnTo>
                      <a:pt x="1764106" y="2121408"/>
                    </a:lnTo>
                    <a:lnTo>
                      <a:pt x="1757858" y="2114017"/>
                    </a:lnTo>
                    <a:lnTo>
                      <a:pt x="1753514" y="2107464"/>
                    </a:lnTo>
                    <a:lnTo>
                      <a:pt x="1750771" y="2105101"/>
                    </a:lnTo>
                    <a:lnTo>
                      <a:pt x="1744828" y="2102053"/>
                    </a:lnTo>
                    <a:lnTo>
                      <a:pt x="1755191" y="2091004"/>
                    </a:lnTo>
                    <a:lnTo>
                      <a:pt x="1757782" y="2090471"/>
                    </a:lnTo>
                    <a:lnTo>
                      <a:pt x="1760448" y="2088947"/>
                    </a:lnTo>
                    <a:lnTo>
                      <a:pt x="1760754" y="2076374"/>
                    </a:lnTo>
                    <a:lnTo>
                      <a:pt x="1762049" y="2068678"/>
                    </a:lnTo>
                    <a:lnTo>
                      <a:pt x="1763954" y="2066620"/>
                    </a:lnTo>
                    <a:lnTo>
                      <a:pt x="1766163" y="2064868"/>
                    </a:lnTo>
                    <a:lnTo>
                      <a:pt x="1769973" y="2058924"/>
                    </a:lnTo>
                    <a:lnTo>
                      <a:pt x="1777213" y="2057476"/>
                    </a:lnTo>
                    <a:lnTo>
                      <a:pt x="1782851" y="2059153"/>
                    </a:lnTo>
                    <a:lnTo>
                      <a:pt x="1786585" y="2053971"/>
                    </a:lnTo>
                    <a:lnTo>
                      <a:pt x="1787499" y="2042694"/>
                    </a:lnTo>
                    <a:lnTo>
                      <a:pt x="1787652" y="2040103"/>
                    </a:lnTo>
                    <a:lnTo>
                      <a:pt x="1790319" y="2031340"/>
                    </a:lnTo>
                    <a:lnTo>
                      <a:pt x="1789786" y="2016709"/>
                    </a:lnTo>
                    <a:lnTo>
                      <a:pt x="1791919" y="2012976"/>
                    </a:lnTo>
                    <a:lnTo>
                      <a:pt x="1797863" y="2006803"/>
                    </a:lnTo>
                    <a:lnTo>
                      <a:pt x="1799234" y="2003527"/>
                    </a:lnTo>
                    <a:lnTo>
                      <a:pt x="1796110" y="2003984"/>
                    </a:lnTo>
                    <a:lnTo>
                      <a:pt x="1796339" y="2002231"/>
                    </a:lnTo>
                    <a:lnTo>
                      <a:pt x="1797558" y="2000631"/>
                    </a:lnTo>
                    <a:lnTo>
                      <a:pt x="1797710" y="1996821"/>
                    </a:lnTo>
                    <a:lnTo>
                      <a:pt x="1798548" y="1995221"/>
                    </a:lnTo>
                    <a:lnTo>
                      <a:pt x="1800682" y="1992401"/>
                    </a:lnTo>
                    <a:lnTo>
                      <a:pt x="1799311" y="1987296"/>
                    </a:lnTo>
                    <a:lnTo>
                      <a:pt x="1800911" y="1985086"/>
                    </a:lnTo>
                    <a:lnTo>
                      <a:pt x="1802816" y="1983715"/>
                    </a:lnTo>
                    <a:lnTo>
                      <a:pt x="1807235" y="1984629"/>
                    </a:lnTo>
                    <a:lnTo>
                      <a:pt x="1805407" y="1986915"/>
                    </a:lnTo>
                    <a:lnTo>
                      <a:pt x="1806245" y="1989506"/>
                    </a:lnTo>
                    <a:lnTo>
                      <a:pt x="1806702" y="1992935"/>
                    </a:lnTo>
                    <a:lnTo>
                      <a:pt x="1805407" y="1994916"/>
                    </a:lnTo>
                    <a:lnTo>
                      <a:pt x="1825142" y="1990801"/>
                    </a:lnTo>
                    <a:lnTo>
                      <a:pt x="1827047" y="1987449"/>
                    </a:lnTo>
                    <a:lnTo>
                      <a:pt x="1828114" y="1984401"/>
                    </a:lnTo>
                    <a:lnTo>
                      <a:pt x="1829867" y="1976171"/>
                    </a:lnTo>
                    <a:lnTo>
                      <a:pt x="1830248" y="1974266"/>
                    </a:lnTo>
                    <a:lnTo>
                      <a:pt x="1830933" y="1971066"/>
                    </a:lnTo>
                    <a:lnTo>
                      <a:pt x="1831772" y="1967103"/>
                    </a:lnTo>
                    <a:lnTo>
                      <a:pt x="1829486" y="1957731"/>
                    </a:lnTo>
                    <a:lnTo>
                      <a:pt x="1826819" y="1954911"/>
                    </a:lnTo>
                    <a:lnTo>
                      <a:pt x="1826895" y="1950949"/>
                    </a:lnTo>
                    <a:lnTo>
                      <a:pt x="1827886" y="1949044"/>
                    </a:lnTo>
                    <a:lnTo>
                      <a:pt x="1830095" y="1947444"/>
                    </a:lnTo>
                    <a:lnTo>
                      <a:pt x="1835353" y="1948586"/>
                    </a:lnTo>
                    <a:lnTo>
                      <a:pt x="1838477" y="1947596"/>
                    </a:lnTo>
                    <a:lnTo>
                      <a:pt x="1842592" y="1945386"/>
                    </a:lnTo>
                    <a:lnTo>
                      <a:pt x="1849450" y="1942871"/>
                    </a:lnTo>
                    <a:lnTo>
                      <a:pt x="1850822" y="1942109"/>
                    </a:lnTo>
                    <a:lnTo>
                      <a:pt x="1861413" y="1931365"/>
                    </a:lnTo>
                    <a:lnTo>
                      <a:pt x="1862099" y="1930679"/>
                    </a:lnTo>
                    <a:lnTo>
                      <a:pt x="1867738" y="1922907"/>
                    </a:lnTo>
                    <a:lnTo>
                      <a:pt x="1868424" y="1921154"/>
                    </a:lnTo>
                    <a:lnTo>
                      <a:pt x="1870329" y="1918106"/>
                    </a:lnTo>
                    <a:lnTo>
                      <a:pt x="1872234" y="1913001"/>
                    </a:lnTo>
                    <a:lnTo>
                      <a:pt x="1873149" y="1909191"/>
                    </a:lnTo>
                    <a:lnTo>
                      <a:pt x="1886331" y="1905686"/>
                    </a:lnTo>
                    <a:lnTo>
                      <a:pt x="1893494" y="1906296"/>
                    </a:lnTo>
                    <a:lnTo>
                      <a:pt x="1896618" y="1905457"/>
                    </a:lnTo>
                    <a:lnTo>
                      <a:pt x="1900276" y="1900199"/>
                    </a:lnTo>
                    <a:lnTo>
                      <a:pt x="1902866" y="1898294"/>
                    </a:lnTo>
                    <a:lnTo>
                      <a:pt x="1901724" y="1903781"/>
                    </a:lnTo>
                    <a:lnTo>
                      <a:pt x="1906524" y="1904848"/>
                    </a:lnTo>
                    <a:lnTo>
                      <a:pt x="1911249" y="1905381"/>
                    </a:lnTo>
                    <a:lnTo>
                      <a:pt x="1914906" y="1904467"/>
                    </a:lnTo>
                    <a:lnTo>
                      <a:pt x="1915973" y="1901038"/>
                    </a:lnTo>
                    <a:lnTo>
                      <a:pt x="1916430" y="1891132"/>
                    </a:lnTo>
                    <a:lnTo>
                      <a:pt x="1914677" y="1887398"/>
                    </a:lnTo>
                    <a:lnTo>
                      <a:pt x="1913458" y="1883359"/>
                    </a:lnTo>
                    <a:lnTo>
                      <a:pt x="1910486" y="1877187"/>
                    </a:lnTo>
                    <a:lnTo>
                      <a:pt x="1913534" y="1879930"/>
                    </a:lnTo>
                    <a:lnTo>
                      <a:pt x="1914601" y="1882902"/>
                    </a:lnTo>
                    <a:lnTo>
                      <a:pt x="1917497" y="1888389"/>
                    </a:lnTo>
                    <a:lnTo>
                      <a:pt x="1918411" y="1894561"/>
                    </a:lnTo>
                    <a:lnTo>
                      <a:pt x="1917649" y="1897990"/>
                    </a:lnTo>
                    <a:lnTo>
                      <a:pt x="1918792" y="1901647"/>
                    </a:lnTo>
                    <a:lnTo>
                      <a:pt x="1921535" y="1904848"/>
                    </a:lnTo>
                    <a:lnTo>
                      <a:pt x="1924736" y="1906981"/>
                    </a:lnTo>
                    <a:lnTo>
                      <a:pt x="1933499" y="1908581"/>
                    </a:lnTo>
                    <a:lnTo>
                      <a:pt x="1942186" y="1906143"/>
                    </a:lnTo>
                    <a:lnTo>
                      <a:pt x="1941271" y="1907286"/>
                    </a:lnTo>
                    <a:lnTo>
                      <a:pt x="1936014" y="1910867"/>
                    </a:lnTo>
                    <a:lnTo>
                      <a:pt x="1933803" y="1912925"/>
                    </a:lnTo>
                    <a:lnTo>
                      <a:pt x="1924964" y="1911249"/>
                    </a:lnTo>
                    <a:lnTo>
                      <a:pt x="1915059" y="1910639"/>
                    </a:lnTo>
                    <a:lnTo>
                      <a:pt x="1908810" y="1909039"/>
                    </a:lnTo>
                    <a:lnTo>
                      <a:pt x="1902562" y="1909039"/>
                    </a:lnTo>
                    <a:lnTo>
                      <a:pt x="1905228" y="1911249"/>
                    </a:lnTo>
                    <a:lnTo>
                      <a:pt x="1908734" y="1913077"/>
                    </a:lnTo>
                    <a:lnTo>
                      <a:pt x="1914220" y="1913534"/>
                    </a:lnTo>
                    <a:lnTo>
                      <a:pt x="1920164" y="1915059"/>
                    </a:lnTo>
                    <a:lnTo>
                      <a:pt x="1920316" y="1917116"/>
                    </a:lnTo>
                    <a:lnTo>
                      <a:pt x="1919478" y="1918259"/>
                    </a:lnTo>
                    <a:lnTo>
                      <a:pt x="1916506" y="1919021"/>
                    </a:lnTo>
                    <a:lnTo>
                      <a:pt x="1913687" y="1919097"/>
                    </a:lnTo>
                    <a:lnTo>
                      <a:pt x="1911249" y="1920164"/>
                    </a:lnTo>
                    <a:lnTo>
                      <a:pt x="1913306" y="1922221"/>
                    </a:lnTo>
                    <a:lnTo>
                      <a:pt x="1916964" y="1921916"/>
                    </a:lnTo>
                    <a:lnTo>
                      <a:pt x="1921231" y="1923212"/>
                    </a:lnTo>
                    <a:lnTo>
                      <a:pt x="1932584" y="1929460"/>
                    </a:lnTo>
                    <a:lnTo>
                      <a:pt x="1938299" y="1931670"/>
                    </a:lnTo>
                    <a:lnTo>
                      <a:pt x="1950720" y="1929384"/>
                    </a:lnTo>
                    <a:lnTo>
                      <a:pt x="1956283" y="1929765"/>
                    </a:lnTo>
                    <a:lnTo>
                      <a:pt x="1966417" y="1927327"/>
                    </a:lnTo>
                    <a:lnTo>
                      <a:pt x="1968779" y="1929689"/>
                    </a:lnTo>
                    <a:lnTo>
                      <a:pt x="1975180" y="1932966"/>
                    </a:lnTo>
                    <a:lnTo>
                      <a:pt x="1977847" y="1931975"/>
                    </a:lnTo>
                    <a:lnTo>
                      <a:pt x="1981581" y="1931061"/>
                    </a:lnTo>
                    <a:lnTo>
                      <a:pt x="1983257" y="1934185"/>
                    </a:lnTo>
                    <a:lnTo>
                      <a:pt x="1984324" y="1938223"/>
                    </a:lnTo>
                    <a:lnTo>
                      <a:pt x="1976628" y="1943481"/>
                    </a:lnTo>
                    <a:lnTo>
                      <a:pt x="1969389" y="1946986"/>
                    </a:lnTo>
                    <a:lnTo>
                      <a:pt x="1964131" y="1947748"/>
                    </a:lnTo>
                    <a:lnTo>
                      <a:pt x="1951939" y="1955216"/>
                    </a:lnTo>
                    <a:lnTo>
                      <a:pt x="1939518" y="1964207"/>
                    </a:lnTo>
                    <a:lnTo>
                      <a:pt x="1941195" y="1966798"/>
                    </a:lnTo>
                    <a:lnTo>
                      <a:pt x="1943481" y="1967789"/>
                    </a:lnTo>
                    <a:lnTo>
                      <a:pt x="1949729" y="1966341"/>
                    </a:lnTo>
                    <a:lnTo>
                      <a:pt x="1955444" y="1966874"/>
                    </a:lnTo>
                    <a:lnTo>
                      <a:pt x="1965884" y="1974190"/>
                    </a:lnTo>
                    <a:lnTo>
                      <a:pt x="1968703" y="1975256"/>
                    </a:lnTo>
                    <a:lnTo>
                      <a:pt x="1973808" y="1974494"/>
                    </a:lnTo>
                    <a:lnTo>
                      <a:pt x="1980057" y="1978762"/>
                    </a:lnTo>
                    <a:lnTo>
                      <a:pt x="1981886" y="1984248"/>
                    </a:lnTo>
                    <a:lnTo>
                      <a:pt x="1982343" y="1987753"/>
                    </a:lnTo>
                    <a:lnTo>
                      <a:pt x="1979143" y="1998574"/>
                    </a:lnTo>
                    <a:lnTo>
                      <a:pt x="1977618" y="2001469"/>
                    </a:lnTo>
                    <a:lnTo>
                      <a:pt x="1976552" y="2002460"/>
                    </a:lnTo>
                    <a:lnTo>
                      <a:pt x="1976019" y="2004517"/>
                    </a:lnTo>
                    <a:lnTo>
                      <a:pt x="1984019" y="2010232"/>
                    </a:lnTo>
                    <a:lnTo>
                      <a:pt x="1987829" y="2011832"/>
                    </a:lnTo>
                    <a:lnTo>
                      <a:pt x="1993849" y="2012366"/>
                    </a:lnTo>
                    <a:lnTo>
                      <a:pt x="2000250" y="2010613"/>
                    </a:lnTo>
                    <a:lnTo>
                      <a:pt x="2008251" y="2005279"/>
                    </a:lnTo>
                    <a:lnTo>
                      <a:pt x="2015566" y="1996592"/>
                    </a:lnTo>
                    <a:lnTo>
                      <a:pt x="2025091" y="1992554"/>
                    </a:lnTo>
                    <a:lnTo>
                      <a:pt x="2031721" y="1991716"/>
                    </a:lnTo>
                    <a:lnTo>
                      <a:pt x="2039493" y="1992782"/>
                    </a:lnTo>
                    <a:lnTo>
                      <a:pt x="2042084" y="1988287"/>
                    </a:lnTo>
                    <a:lnTo>
                      <a:pt x="2049932" y="1984477"/>
                    </a:lnTo>
                    <a:lnTo>
                      <a:pt x="2054428" y="1978762"/>
                    </a:lnTo>
                    <a:lnTo>
                      <a:pt x="2058162" y="1977771"/>
                    </a:lnTo>
                    <a:lnTo>
                      <a:pt x="2062353" y="1978533"/>
                    </a:lnTo>
                    <a:lnTo>
                      <a:pt x="2065477" y="1980057"/>
                    </a:lnTo>
                    <a:lnTo>
                      <a:pt x="2067230" y="1981505"/>
                    </a:lnTo>
                    <a:lnTo>
                      <a:pt x="2069821" y="1983181"/>
                    </a:lnTo>
                    <a:lnTo>
                      <a:pt x="2076984" y="1981962"/>
                    </a:lnTo>
                    <a:lnTo>
                      <a:pt x="2083765" y="1982191"/>
                    </a:lnTo>
                    <a:lnTo>
                      <a:pt x="2090090" y="1980286"/>
                    </a:lnTo>
                    <a:lnTo>
                      <a:pt x="2091461" y="1976095"/>
                    </a:lnTo>
                    <a:lnTo>
                      <a:pt x="2092299" y="1972361"/>
                    </a:lnTo>
                    <a:lnTo>
                      <a:pt x="2094738" y="1969008"/>
                    </a:lnTo>
                    <a:lnTo>
                      <a:pt x="2097100" y="1964665"/>
                    </a:lnTo>
                    <a:lnTo>
                      <a:pt x="2091385" y="1962836"/>
                    </a:lnTo>
                    <a:lnTo>
                      <a:pt x="2086127" y="1961693"/>
                    </a:lnTo>
                    <a:lnTo>
                      <a:pt x="2081479" y="1961845"/>
                    </a:lnTo>
                    <a:lnTo>
                      <a:pt x="2077822" y="1963217"/>
                    </a:lnTo>
                    <a:lnTo>
                      <a:pt x="2075383" y="1965731"/>
                    </a:lnTo>
                    <a:lnTo>
                      <a:pt x="2068373" y="1964360"/>
                    </a:lnTo>
                    <a:lnTo>
                      <a:pt x="2065172" y="1964893"/>
                    </a:lnTo>
                    <a:lnTo>
                      <a:pt x="2057705" y="1968627"/>
                    </a:lnTo>
                    <a:lnTo>
                      <a:pt x="2053818" y="1968399"/>
                    </a:lnTo>
                    <a:lnTo>
                      <a:pt x="2050618" y="1966646"/>
                    </a:lnTo>
                    <a:lnTo>
                      <a:pt x="2046198" y="1962150"/>
                    </a:lnTo>
                    <a:lnTo>
                      <a:pt x="2036979" y="1950034"/>
                    </a:lnTo>
                    <a:lnTo>
                      <a:pt x="2032483" y="1941500"/>
                    </a:lnTo>
                    <a:lnTo>
                      <a:pt x="2030578" y="1936318"/>
                    </a:lnTo>
                    <a:lnTo>
                      <a:pt x="2030044" y="1932204"/>
                    </a:lnTo>
                    <a:lnTo>
                      <a:pt x="2030273" y="1926641"/>
                    </a:lnTo>
                    <a:lnTo>
                      <a:pt x="2034921" y="1924126"/>
                    </a:lnTo>
                    <a:lnTo>
                      <a:pt x="2038578" y="1922907"/>
                    </a:lnTo>
                    <a:lnTo>
                      <a:pt x="2045056" y="1914525"/>
                    </a:lnTo>
                    <a:lnTo>
                      <a:pt x="2047418" y="1917954"/>
                    </a:lnTo>
                    <a:lnTo>
                      <a:pt x="2047342" y="1920621"/>
                    </a:lnTo>
                    <a:lnTo>
                      <a:pt x="2046961" y="1922297"/>
                    </a:lnTo>
                    <a:lnTo>
                      <a:pt x="2044522" y="1924584"/>
                    </a:lnTo>
                    <a:lnTo>
                      <a:pt x="2036597" y="1930603"/>
                    </a:lnTo>
                    <a:lnTo>
                      <a:pt x="2038274" y="1930756"/>
                    </a:lnTo>
                    <a:lnTo>
                      <a:pt x="2041246" y="1929689"/>
                    </a:lnTo>
                    <a:lnTo>
                      <a:pt x="2043989" y="1927631"/>
                    </a:lnTo>
                    <a:lnTo>
                      <a:pt x="2046046" y="1925955"/>
                    </a:lnTo>
                    <a:lnTo>
                      <a:pt x="2051609" y="1917421"/>
                    </a:lnTo>
                    <a:lnTo>
                      <a:pt x="2068144" y="1905686"/>
                    </a:lnTo>
                    <a:lnTo>
                      <a:pt x="2075764" y="1903629"/>
                    </a:lnTo>
                    <a:lnTo>
                      <a:pt x="2082393" y="1904695"/>
                    </a:lnTo>
                    <a:lnTo>
                      <a:pt x="2085670" y="1904086"/>
                    </a:lnTo>
                    <a:lnTo>
                      <a:pt x="2091614" y="1900428"/>
                    </a:lnTo>
                    <a:lnTo>
                      <a:pt x="2096491" y="1899056"/>
                    </a:lnTo>
                    <a:lnTo>
                      <a:pt x="2101520" y="1898980"/>
                    </a:lnTo>
                    <a:lnTo>
                      <a:pt x="2105711" y="1901342"/>
                    </a:lnTo>
                    <a:lnTo>
                      <a:pt x="2110968" y="1896009"/>
                    </a:lnTo>
                    <a:lnTo>
                      <a:pt x="2115464" y="1893494"/>
                    </a:lnTo>
                    <a:lnTo>
                      <a:pt x="2122018" y="1891589"/>
                    </a:lnTo>
                    <a:lnTo>
                      <a:pt x="2126818" y="1891589"/>
                    </a:lnTo>
                    <a:lnTo>
                      <a:pt x="2134667" y="1883969"/>
                    </a:lnTo>
                    <a:lnTo>
                      <a:pt x="2145716" y="1882902"/>
                    </a:lnTo>
                    <a:lnTo>
                      <a:pt x="2159279" y="1883664"/>
                    </a:lnTo>
                    <a:lnTo>
                      <a:pt x="2160651" y="1883131"/>
                    </a:lnTo>
                    <a:lnTo>
                      <a:pt x="2171167" y="1879016"/>
                    </a:lnTo>
                    <a:lnTo>
                      <a:pt x="2174748" y="1875968"/>
                    </a:lnTo>
                    <a:lnTo>
                      <a:pt x="2181911" y="1874901"/>
                    </a:lnTo>
                    <a:lnTo>
                      <a:pt x="2180920" y="1876120"/>
                    </a:lnTo>
                    <a:lnTo>
                      <a:pt x="2177339" y="1877263"/>
                    </a:lnTo>
                    <a:lnTo>
                      <a:pt x="2173757" y="1880235"/>
                    </a:lnTo>
                    <a:lnTo>
                      <a:pt x="2178253" y="1880540"/>
                    </a:lnTo>
                    <a:lnTo>
                      <a:pt x="2188388" y="1879016"/>
                    </a:lnTo>
                    <a:lnTo>
                      <a:pt x="2192045" y="1874291"/>
                    </a:lnTo>
                    <a:lnTo>
                      <a:pt x="2198675" y="1874520"/>
                    </a:lnTo>
                    <a:lnTo>
                      <a:pt x="2200580" y="1877873"/>
                    </a:lnTo>
                    <a:lnTo>
                      <a:pt x="2202485" y="1882445"/>
                    </a:lnTo>
                    <a:lnTo>
                      <a:pt x="2202332" y="1884121"/>
                    </a:lnTo>
                    <a:lnTo>
                      <a:pt x="2201570" y="1885417"/>
                    </a:lnTo>
                    <a:lnTo>
                      <a:pt x="2196008" y="1886407"/>
                    </a:lnTo>
                    <a:lnTo>
                      <a:pt x="2183435" y="1892122"/>
                    </a:lnTo>
                    <a:lnTo>
                      <a:pt x="2176805" y="1893646"/>
                    </a:lnTo>
                    <a:lnTo>
                      <a:pt x="2169338" y="1896618"/>
                    </a:lnTo>
                    <a:lnTo>
                      <a:pt x="2171243" y="1900504"/>
                    </a:lnTo>
                    <a:lnTo>
                      <a:pt x="2171776" y="1903781"/>
                    </a:lnTo>
                    <a:lnTo>
                      <a:pt x="2165680" y="1903095"/>
                    </a:lnTo>
                    <a:lnTo>
                      <a:pt x="2161261" y="1901952"/>
                    </a:lnTo>
                    <a:lnTo>
                      <a:pt x="2158517" y="1902486"/>
                    </a:lnTo>
                    <a:lnTo>
                      <a:pt x="2151126" y="1905991"/>
                    </a:lnTo>
                    <a:lnTo>
                      <a:pt x="2147240" y="1905229"/>
                    </a:lnTo>
                    <a:lnTo>
                      <a:pt x="2143277" y="1905152"/>
                    </a:lnTo>
                    <a:lnTo>
                      <a:pt x="2144954" y="1910182"/>
                    </a:lnTo>
                    <a:lnTo>
                      <a:pt x="2148992" y="1916201"/>
                    </a:lnTo>
                    <a:lnTo>
                      <a:pt x="2151507" y="1917344"/>
                    </a:lnTo>
                    <a:lnTo>
                      <a:pt x="2155393" y="1916811"/>
                    </a:lnTo>
                    <a:lnTo>
                      <a:pt x="2164537" y="1924126"/>
                    </a:lnTo>
                    <a:lnTo>
                      <a:pt x="2171395" y="1931365"/>
                    </a:lnTo>
                    <a:lnTo>
                      <a:pt x="2167890" y="1931899"/>
                    </a:lnTo>
                    <a:lnTo>
                      <a:pt x="2164385" y="1931137"/>
                    </a:lnTo>
                    <a:lnTo>
                      <a:pt x="2159432" y="1931213"/>
                    </a:lnTo>
                    <a:lnTo>
                      <a:pt x="2157527" y="1935556"/>
                    </a:lnTo>
                    <a:lnTo>
                      <a:pt x="2155469" y="1938833"/>
                    </a:lnTo>
                    <a:lnTo>
                      <a:pt x="2155012" y="1937156"/>
                    </a:lnTo>
                    <a:lnTo>
                      <a:pt x="2155241" y="1934947"/>
                    </a:lnTo>
                    <a:lnTo>
                      <a:pt x="2152878" y="1933423"/>
                    </a:lnTo>
                    <a:lnTo>
                      <a:pt x="2149754" y="1935632"/>
                    </a:lnTo>
                    <a:lnTo>
                      <a:pt x="2146173" y="1945310"/>
                    </a:lnTo>
                    <a:lnTo>
                      <a:pt x="2139543" y="1952244"/>
                    </a:lnTo>
                    <a:lnTo>
                      <a:pt x="2137334" y="1956511"/>
                    </a:lnTo>
                    <a:lnTo>
                      <a:pt x="2137258" y="1959636"/>
                    </a:lnTo>
                    <a:lnTo>
                      <a:pt x="2138172" y="1960321"/>
                    </a:lnTo>
                    <a:lnTo>
                      <a:pt x="2139620" y="1960169"/>
                    </a:lnTo>
                    <a:lnTo>
                      <a:pt x="2139696" y="1962988"/>
                    </a:lnTo>
                    <a:lnTo>
                      <a:pt x="2138705" y="1965503"/>
                    </a:lnTo>
                    <a:lnTo>
                      <a:pt x="2123846" y="1968627"/>
                    </a:lnTo>
                    <a:lnTo>
                      <a:pt x="2121865" y="1970456"/>
                    </a:lnTo>
                    <a:lnTo>
                      <a:pt x="2117598" y="1969008"/>
                    </a:lnTo>
                    <a:lnTo>
                      <a:pt x="2112721" y="1965198"/>
                    </a:lnTo>
                    <a:lnTo>
                      <a:pt x="2108454" y="1963064"/>
                    </a:lnTo>
                    <a:lnTo>
                      <a:pt x="2105634" y="1963903"/>
                    </a:lnTo>
                    <a:lnTo>
                      <a:pt x="2102739" y="1965731"/>
                    </a:lnTo>
                    <a:lnTo>
                      <a:pt x="2104339" y="1966874"/>
                    </a:lnTo>
                    <a:lnTo>
                      <a:pt x="2106244" y="1967256"/>
                    </a:lnTo>
                    <a:lnTo>
                      <a:pt x="2111349" y="1969618"/>
                    </a:lnTo>
                    <a:lnTo>
                      <a:pt x="2108683" y="1971446"/>
                    </a:lnTo>
                    <a:lnTo>
                      <a:pt x="2098853" y="1974571"/>
                    </a:lnTo>
                    <a:lnTo>
                      <a:pt x="2099158" y="1976171"/>
                    </a:lnTo>
                    <a:lnTo>
                      <a:pt x="2100072" y="1977390"/>
                    </a:lnTo>
                    <a:lnTo>
                      <a:pt x="2111426" y="1980133"/>
                    </a:lnTo>
                    <a:lnTo>
                      <a:pt x="2121560" y="1984705"/>
                    </a:lnTo>
                    <a:lnTo>
                      <a:pt x="2124609" y="1987906"/>
                    </a:lnTo>
                    <a:lnTo>
                      <a:pt x="2127275" y="1993468"/>
                    </a:lnTo>
                    <a:lnTo>
                      <a:pt x="2129561" y="1995907"/>
                    </a:lnTo>
                    <a:lnTo>
                      <a:pt x="2132762" y="1997812"/>
                    </a:lnTo>
                    <a:lnTo>
                      <a:pt x="2135810" y="1999031"/>
                    </a:lnTo>
                    <a:lnTo>
                      <a:pt x="2140915" y="1999412"/>
                    </a:lnTo>
                    <a:lnTo>
                      <a:pt x="2146554" y="1997659"/>
                    </a:lnTo>
                    <a:lnTo>
                      <a:pt x="2159356" y="2010842"/>
                    </a:lnTo>
                    <a:lnTo>
                      <a:pt x="2164385" y="2012976"/>
                    </a:lnTo>
                    <a:lnTo>
                      <a:pt x="2176958" y="2015642"/>
                    </a:lnTo>
                    <a:lnTo>
                      <a:pt x="2180158" y="2017090"/>
                    </a:lnTo>
                    <a:lnTo>
                      <a:pt x="2203933" y="2035378"/>
                    </a:lnTo>
                    <a:lnTo>
                      <a:pt x="2211095" y="2043379"/>
                    </a:lnTo>
                    <a:lnTo>
                      <a:pt x="2224964" y="2055266"/>
                    </a:lnTo>
                    <a:lnTo>
                      <a:pt x="2229002" y="2057781"/>
                    </a:lnTo>
                    <a:lnTo>
                      <a:pt x="2237308" y="2062810"/>
                    </a:lnTo>
                    <a:lnTo>
                      <a:pt x="2247748" y="2070583"/>
                    </a:lnTo>
                    <a:lnTo>
                      <a:pt x="2250110" y="2071726"/>
                    </a:lnTo>
                    <a:lnTo>
                      <a:pt x="2262302" y="2074393"/>
                    </a:lnTo>
                    <a:lnTo>
                      <a:pt x="2271065" y="2080565"/>
                    </a:lnTo>
                    <a:lnTo>
                      <a:pt x="2273579" y="2085366"/>
                    </a:lnTo>
                    <a:lnTo>
                      <a:pt x="2284857" y="2089556"/>
                    </a:lnTo>
                    <a:lnTo>
                      <a:pt x="2287600" y="2093138"/>
                    </a:lnTo>
                    <a:lnTo>
                      <a:pt x="2291029" y="2105254"/>
                    </a:lnTo>
                    <a:lnTo>
                      <a:pt x="2294306" y="2116912"/>
                    </a:lnTo>
                    <a:lnTo>
                      <a:pt x="2298192" y="2124989"/>
                    </a:lnTo>
                    <a:lnTo>
                      <a:pt x="2298116" y="2128952"/>
                    </a:lnTo>
                    <a:lnTo>
                      <a:pt x="2298039" y="2132076"/>
                    </a:lnTo>
                    <a:lnTo>
                      <a:pt x="2295830" y="2137182"/>
                    </a:lnTo>
                    <a:lnTo>
                      <a:pt x="2288362" y="2145792"/>
                    </a:lnTo>
                    <a:lnTo>
                      <a:pt x="2284704" y="2150136"/>
                    </a:lnTo>
                    <a:lnTo>
                      <a:pt x="2271903" y="2157527"/>
                    </a:lnTo>
                    <a:lnTo>
                      <a:pt x="2267102" y="2159813"/>
                    </a:lnTo>
                    <a:lnTo>
                      <a:pt x="2261616" y="2160804"/>
                    </a:lnTo>
                    <a:lnTo>
                      <a:pt x="2256511" y="2164614"/>
                    </a:lnTo>
                    <a:lnTo>
                      <a:pt x="2240128" y="2171243"/>
                    </a:lnTo>
                    <a:lnTo>
                      <a:pt x="2234870" y="2172081"/>
                    </a:lnTo>
                    <a:lnTo>
                      <a:pt x="2229917" y="2170557"/>
                    </a:lnTo>
                    <a:lnTo>
                      <a:pt x="2226412" y="2171014"/>
                    </a:lnTo>
                    <a:lnTo>
                      <a:pt x="2222449" y="2170329"/>
                    </a:lnTo>
                    <a:lnTo>
                      <a:pt x="2207666" y="2164614"/>
                    </a:lnTo>
                    <a:lnTo>
                      <a:pt x="2185340" y="2168728"/>
                    </a:lnTo>
                    <a:lnTo>
                      <a:pt x="2173910" y="2172386"/>
                    </a:lnTo>
                    <a:lnTo>
                      <a:pt x="2167128" y="2172919"/>
                    </a:lnTo>
                    <a:lnTo>
                      <a:pt x="2148840" y="2169414"/>
                    </a:lnTo>
                    <a:lnTo>
                      <a:pt x="2143277" y="2165909"/>
                    </a:lnTo>
                    <a:lnTo>
                      <a:pt x="2130324" y="2164309"/>
                    </a:lnTo>
                    <a:lnTo>
                      <a:pt x="2116150" y="2161108"/>
                    </a:lnTo>
                    <a:lnTo>
                      <a:pt x="2113331" y="2156917"/>
                    </a:lnTo>
                    <a:lnTo>
                      <a:pt x="2104949" y="2152879"/>
                    </a:lnTo>
                    <a:lnTo>
                      <a:pt x="2099919" y="2153412"/>
                    </a:lnTo>
                    <a:lnTo>
                      <a:pt x="2097557" y="2154555"/>
                    </a:lnTo>
                    <a:lnTo>
                      <a:pt x="2094586" y="2157527"/>
                    </a:lnTo>
                    <a:lnTo>
                      <a:pt x="2090547" y="2156994"/>
                    </a:lnTo>
                    <a:lnTo>
                      <a:pt x="2085670" y="2154174"/>
                    </a:lnTo>
                    <a:lnTo>
                      <a:pt x="2081784" y="2149983"/>
                    </a:lnTo>
                    <a:lnTo>
                      <a:pt x="2076831" y="2138248"/>
                    </a:lnTo>
                    <a:lnTo>
                      <a:pt x="2074012" y="2137258"/>
                    </a:lnTo>
                    <a:lnTo>
                      <a:pt x="2071726" y="2136801"/>
                    </a:lnTo>
                    <a:lnTo>
                      <a:pt x="2057705" y="2140458"/>
                    </a:lnTo>
                    <a:lnTo>
                      <a:pt x="2047570" y="2136191"/>
                    </a:lnTo>
                    <a:lnTo>
                      <a:pt x="2044217" y="2133067"/>
                    </a:lnTo>
                    <a:lnTo>
                      <a:pt x="2040789" y="2128647"/>
                    </a:lnTo>
                    <a:lnTo>
                      <a:pt x="2040483" y="2125599"/>
                    </a:lnTo>
                    <a:lnTo>
                      <a:pt x="2041550" y="2124075"/>
                    </a:lnTo>
                    <a:lnTo>
                      <a:pt x="2042084" y="2122399"/>
                    </a:lnTo>
                    <a:lnTo>
                      <a:pt x="2036293" y="2120722"/>
                    </a:lnTo>
                    <a:lnTo>
                      <a:pt x="2026387" y="2125599"/>
                    </a:lnTo>
                    <a:lnTo>
                      <a:pt x="2004822" y="2125294"/>
                    </a:lnTo>
                    <a:lnTo>
                      <a:pt x="1973351" y="2122856"/>
                    </a:lnTo>
                    <a:lnTo>
                      <a:pt x="1969618" y="2123466"/>
                    </a:lnTo>
                    <a:lnTo>
                      <a:pt x="1956511" y="2128647"/>
                    </a:lnTo>
                    <a:lnTo>
                      <a:pt x="1940814" y="2132533"/>
                    </a:lnTo>
                    <a:lnTo>
                      <a:pt x="1931746" y="2136115"/>
                    </a:lnTo>
                    <a:lnTo>
                      <a:pt x="1923136" y="2142516"/>
                    </a:lnTo>
                    <a:lnTo>
                      <a:pt x="1898828" y="2154860"/>
                    </a:lnTo>
                    <a:lnTo>
                      <a:pt x="1894484" y="2162251"/>
                    </a:lnTo>
                    <a:lnTo>
                      <a:pt x="1890903" y="2164614"/>
                    </a:lnTo>
                    <a:lnTo>
                      <a:pt x="1873682" y="2165604"/>
                    </a:lnTo>
                    <a:lnTo>
                      <a:pt x="1855698" y="2160499"/>
                    </a:lnTo>
                    <a:lnTo>
                      <a:pt x="1839163" y="2162632"/>
                    </a:lnTo>
                    <a:lnTo>
                      <a:pt x="1815999" y="2159127"/>
                    </a:lnTo>
                    <a:lnTo>
                      <a:pt x="1809293" y="2159432"/>
                    </a:lnTo>
                    <a:lnTo>
                      <a:pt x="1807159" y="2161413"/>
                    </a:lnTo>
                    <a:lnTo>
                      <a:pt x="1806168" y="2164842"/>
                    </a:lnTo>
                    <a:lnTo>
                      <a:pt x="1805330" y="2169186"/>
                    </a:lnTo>
                    <a:lnTo>
                      <a:pt x="1806778" y="2171167"/>
                    </a:lnTo>
                    <a:lnTo>
                      <a:pt x="1807921" y="2172386"/>
                    </a:lnTo>
                    <a:lnTo>
                      <a:pt x="1813636" y="2176501"/>
                    </a:lnTo>
                    <a:lnTo>
                      <a:pt x="1817675" y="2178177"/>
                    </a:lnTo>
                    <a:lnTo>
                      <a:pt x="1834591" y="2180463"/>
                    </a:lnTo>
                    <a:lnTo>
                      <a:pt x="1836420" y="2180463"/>
                    </a:lnTo>
                    <a:lnTo>
                      <a:pt x="1836268" y="2181454"/>
                    </a:lnTo>
                    <a:lnTo>
                      <a:pt x="1823237" y="2182825"/>
                    </a:lnTo>
                    <a:lnTo>
                      <a:pt x="1805635" y="2185492"/>
                    </a:lnTo>
                    <a:lnTo>
                      <a:pt x="1801901" y="2186331"/>
                    </a:lnTo>
                    <a:lnTo>
                      <a:pt x="1795348" y="2190750"/>
                    </a:lnTo>
                    <a:lnTo>
                      <a:pt x="1797406" y="2192122"/>
                    </a:lnTo>
                    <a:lnTo>
                      <a:pt x="1799463" y="2193112"/>
                    </a:lnTo>
                    <a:lnTo>
                      <a:pt x="1802511" y="2193798"/>
                    </a:lnTo>
                    <a:lnTo>
                      <a:pt x="1805711" y="2195703"/>
                    </a:lnTo>
                    <a:lnTo>
                      <a:pt x="1803806" y="2197303"/>
                    </a:lnTo>
                    <a:lnTo>
                      <a:pt x="1793443" y="2197227"/>
                    </a:lnTo>
                    <a:lnTo>
                      <a:pt x="1789176" y="2197913"/>
                    </a:lnTo>
                    <a:lnTo>
                      <a:pt x="1775994" y="2196694"/>
                    </a:lnTo>
                    <a:lnTo>
                      <a:pt x="1763344" y="2198218"/>
                    </a:lnTo>
                    <a:lnTo>
                      <a:pt x="1762049" y="2197684"/>
                    </a:lnTo>
                    <a:lnTo>
                      <a:pt x="1763420" y="2195246"/>
                    </a:lnTo>
                    <a:lnTo>
                      <a:pt x="1764564" y="2193798"/>
                    </a:lnTo>
                    <a:lnTo>
                      <a:pt x="1764411" y="2192731"/>
                    </a:lnTo>
                    <a:lnTo>
                      <a:pt x="1759915" y="2191664"/>
                    </a:lnTo>
                    <a:lnTo>
                      <a:pt x="1755877" y="2191817"/>
                    </a:lnTo>
                    <a:lnTo>
                      <a:pt x="1754429" y="2193189"/>
                    </a:lnTo>
                    <a:lnTo>
                      <a:pt x="1758924" y="2197684"/>
                    </a:lnTo>
                    <a:lnTo>
                      <a:pt x="1756638" y="2199056"/>
                    </a:lnTo>
                    <a:lnTo>
                      <a:pt x="1754276" y="2200047"/>
                    </a:lnTo>
                    <a:lnTo>
                      <a:pt x="1744447" y="2200504"/>
                    </a:lnTo>
                    <a:lnTo>
                      <a:pt x="1738960" y="2197913"/>
                    </a:lnTo>
                    <a:lnTo>
                      <a:pt x="1738198" y="2196160"/>
                    </a:lnTo>
                    <a:lnTo>
                      <a:pt x="1737055" y="2194255"/>
                    </a:lnTo>
                    <a:lnTo>
                      <a:pt x="1730807" y="2194484"/>
                    </a:lnTo>
                    <a:lnTo>
                      <a:pt x="1726464" y="2196999"/>
                    </a:lnTo>
                    <a:lnTo>
                      <a:pt x="1715872" y="2196846"/>
                    </a:lnTo>
                    <a:lnTo>
                      <a:pt x="1705661" y="2206066"/>
                    </a:lnTo>
                    <a:lnTo>
                      <a:pt x="1699412" y="2213839"/>
                    </a:lnTo>
                    <a:lnTo>
                      <a:pt x="1694307" y="2215363"/>
                    </a:lnTo>
                    <a:lnTo>
                      <a:pt x="1693088" y="2220697"/>
                    </a:lnTo>
                    <a:lnTo>
                      <a:pt x="1693240" y="2230450"/>
                    </a:lnTo>
                    <a:lnTo>
                      <a:pt x="1691183" y="2234413"/>
                    </a:lnTo>
                    <a:lnTo>
                      <a:pt x="1691030" y="2236622"/>
                    </a:lnTo>
                    <a:lnTo>
                      <a:pt x="1691640" y="2239061"/>
                    </a:lnTo>
                    <a:lnTo>
                      <a:pt x="1700860" y="2238223"/>
                    </a:lnTo>
                    <a:lnTo>
                      <a:pt x="1706042" y="2236622"/>
                    </a:lnTo>
                    <a:lnTo>
                      <a:pt x="1719301" y="2234717"/>
                    </a:lnTo>
                    <a:lnTo>
                      <a:pt x="1722120" y="2235327"/>
                    </a:lnTo>
                    <a:lnTo>
                      <a:pt x="1722577" y="2236775"/>
                    </a:lnTo>
                    <a:lnTo>
                      <a:pt x="1718844" y="2241194"/>
                    </a:lnTo>
                    <a:lnTo>
                      <a:pt x="1714805" y="2244776"/>
                    </a:lnTo>
                    <a:lnTo>
                      <a:pt x="1713738" y="2246909"/>
                    </a:lnTo>
                    <a:lnTo>
                      <a:pt x="1715186" y="2248281"/>
                    </a:lnTo>
                    <a:lnTo>
                      <a:pt x="1720367" y="2254834"/>
                    </a:lnTo>
                    <a:lnTo>
                      <a:pt x="1720215" y="2257501"/>
                    </a:lnTo>
                    <a:lnTo>
                      <a:pt x="1718615" y="2259406"/>
                    </a:lnTo>
                    <a:lnTo>
                      <a:pt x="1718844" y="2261769"/>
                    </a:lnTo>
                    <a:lnTo>
                      <a:pt x="1720824" y="2263521"/>
                    </a:lnTo>
                    <a:lnTo>
                      <a:pt x="1722958" y="2262988"/>
                    </a:lnTo>
                    <a:lnTo>
                      <a:pt x="1724863" y="2263674"/>
                    </a:lnTo>
                    <a:lnTo>
                      <a:pt x="1726539" y="2265121"/>
                    </a:lnTo>
                    <a:lnTo>
                      <a:pt x="1722501" y="2270074"/>
                    </a:lnTo>
                    <a:lnTo>
                      <a:pt x="1717929" y="2271827"/>
                    </a:lnTo>
                    <a:lnTo>
                      <a:pt x="1716862" y="2273046"/>
                    </a:lnTo>
                    <a:lnTo>
                      <a:pt x="1717777" y="2275256"/>
                    </a:lnTo>
                    <a:lnTo>
                      <a:pt x="1718081" y="2276780"/>
                    </a:lnTo>
                    <a:lnTo>
                      <a:pt x="1719758" y="2279828"/>
                    </a:lnTo>
                    <a:lnTo>
                      <a:pt x="1722425" y="2283257"/>
                    </a:lnTo>
                    <a:lnTo>
                      <a:pt x="1724863" y="2284781"/>
                    </a:lnTo>
                    <a:lnTo>
                      <a:pt x="1731569" y="2284552"/>
                    </a:lnTo>
                    <a:lnTo>
                      <a:pt x="1729816" y="2286152"/>
                    </a:lnTo>
                    <a:lnTo>
                      <a:pt x="1720672" y="2288057"/>
                    </a:lnTo>
                    <a:lnTo>
                      <a:pt x="1717091" y="2287372"/>
                    </a:lnTo>
                    <a:lnTo>
                      <a:pt x="1715491" y="2286076"/>
                    </a:lnTo>
                    <a:lnTo>
                      <a:pt x="1714271" y="2286686"/>
                    </a:lnTo>
                    <a:lnTo>
                      <a:pt x="1713433" y="2289734"/>
                    </a:lnTo>
                    <a:lnTo>
                      <a:pt x="1712138" y="2289048"/>
                    </a:lnTo>
                    <a:lnTo>
                      <a:pt x="1710385" y="2286076"/>
                    </a:lnTo>
                    <a:lnTo>
                      <a:pt x="1710918" y="2283028"/>
                    </a:lnTo>
                    <a:lnTo>
                      <a:pt x="1710004" y="2279904"/>
                    </a:lnTo>
                    <a:lnTo>
                      <a:pt x="1707185" y="2276627"/>
                    </a:lnTo>
                    <a:lnTo>
                      <a:pt x="1704365" y="2276094"/>
                    </a:lnTo>
                    <a:lnTo>
                      <a:pt x="1701927" y="2276856"/>
                    </a:lnTo>
                    <a:lnTo>
                      <a:pt x="1701699" y="2279676"/>
                    </a:lnTo>
                    <a:lnTo>
                      <a:pt x="1703908" y="2285086"/>
                    </a:lnTo>
                    <a:lnTo>
                      <a:pt x="1703451" y="2288362"/>
                    </a:lnTo>
                    <a:lnTo>
                      <a:pt x="1700632" y="2288210"/>
                    </a:lnTo>
                    <a:lnTo>
                      <a:pt x="1698574" y="2292401"/>
                    </a:lnTo>
                    <a:lnTo>
                      <a:pt x="1700174" y="2293925"/>
                    </a:lnTo>
                    <a:lnTo>
                      <a:pt x="1703832" y="2295144"/>
                    </a:lnTo>
                    <a:lnTo>
                      <a:pt x="1707642" y="2297506"/>
                    </a:lnTo>
                    <a:lnTo>
                      <a:pt x="1709852" y="2298040"/>
                    </a:lnTo>
                    <a:lnTo>
                      <a:pt x="1711299" y="2296821"/>
                    </a:lnTo>
                    <a:lnTo>
                      <a:pt x="1713738" y="2295830"/>
                    </a:lnTo>
                    <a:lnTo>
                      <a:pt x="1718538" y="2298573"/>
                    </a:lnTo>
                    <a:lnTo>
                      <a:pt x="1721358" y="2302231"/>
                    </a:lnTo>
                    <a:lnTo>
                      <a:pt x="1723873" y="2301926"/>
                    </a:lnTo>
                    <a:lnTo>
                      <a:pt x="1732179" y="2305279"/>
                    </a:lnTo>
                    <a:lnTo>
                      <a:pt x="1735074" y="2305660"/>
                    </a:lnTo>
                    <a:lnTo>
                      <a:pt x="1735912" y="2309927"/>
                    </a:lnTo>
                    <a:lnTo>
                      <a:pt x="1734769" y="2316937"/>
                    </a:lnTo>
                    <a:lnTo>
                      <a:pt x="1729054" y="2318537"/>
                    </a:lnTo>
                    <a:lnTo>
                      <a:pt x="1728673" y="2319909"/>
                    </a:lnTo>
                    <a:lnTo>
                      <a:pt x="1731797" y="2322347"/>
                    </a:lnTo>
                    <a:lnTo>
                      <a:pt x="1733931" y="2327301"/>
                    </a:lnTo>
                    <a:lnTo>
                      <a:pt x="1734541" y="2331796"/>
                    </a:lnTo>
                    <a:lnTo>
                      <a:pt x="1737284" y="2333625"/>
                    </a:lnTo>
                    <a:lnTo>
                      <a:pt x="1740637" y="2333930"/>
                    </a:lnTo>
                    <a:lnTo>
                      <a:pt x="1741551" y="2335454"/>
                    </a:lnTo>
                    <a:lnTo>
                      <a:pt x="1746199" y="2338045"/>
                    </a:lnTo>
                    <a:lnTo>
                      <a:pt x="1746809" y="2341779"/>
                    </a:lnTo>
                    <a:lnTo>
                      <a:pt x="1740332" y="2343607"/>
                    </a:lnTo>
                    <a:lnTo>
                      <a:pt x="1737665" y="2343455"/>
                    </a:lnTo>
                    <a:lnTo>
                      <a:pt x="1735683" y="2345512"/>
                    </a:lnTo>
                    <a:lnTo>
                      <a:pt x="1736217" y="2350008"/>
                    </a:lnTo>
                    <a:lnTo>
                      <a:pt x="1738122" y="2349856"/>
                    </a:lnTo>
                    <a:lnTo>
                      <a:pt x="1739570" y="2348179"/>
                    </a:lnTo>
                    <a:lnTo>
                      <a:pt x="1751914" y="2348713"/>
                    </a:lnTo>
                    <a:lnTo>
                      <a:pt x="1769973" y="2347722"/>
                    </a:lnTo>
                    <a:lnTo>
                      <a:pt x="1774164" y="2347722"/>
                    </a:lnTo>
                    <a:lnTo>
                      <a:pt x="1773479" y="2349170"/>
                    </a:lnTo>
                    <a:lnTo>
                      <a:pt x="1767992" y="2352523"/>
                    </a:lnTo>
                    <a:lnTo>
                      <a:pt x="1765021" y="2356409"/>
                    </a:lnTo>
                    <a:lnTo>
                      <a:pt x="1762277" y="2357476"/>
                    </a:lnTo>
                    <a:lnTo>
                      <a:pt x="1750466" y="2358390"/>
                    </a:lnTo>
                    <a:lnTo>
                      <a:pt x="1747571" y="2359686"/>
                    </a:lnTo>
                    <a:lnTo>
                      <a:pt x="1744142" y="2360219"/>
                    </a:lnTo>
                    <a:lnTo>
                      <a:pt x="1743609" y="2361743"/>
                    </a:lnTo>
                    <a:lnTo>
                      <a:pt x="1746961" y="2362962"/>
                    </a:lnTo>
                    <a:lnTo>
                      <a:pt x="1751457" y="2363419"/>
                    </a:lnTo>
                    <a:lnTo>
                      <a:pt x="1757248" y="2360600"/>
                    </a:lnTo>
                    <a:lnTo>
                      <a:pt x="1768068" y="2359990"/>
                    </a:lnTo>
                    <a:lnTo>
                      <a:pt x="1765325" y="2363572"/>
                    </a:lnTo>
                    <a:lnTo>
                      <a:pt x="1765554" y="2365172"/>
                    </a:lnTo>
                    <a:lnTo>
                      <a:pt x="1769135" y="2364562"/>
                    </a:lnTo>
                    <a:lnTo>
                      <a:pt x="1772336" y="2362886"/>
                    </a:lnTo>
                    <a:lnTo>
                      <a:pt x="1776527" y="2357323"/>
                    </a:lnTo>
                    <a:lnTo>
                      <a:pt x="1783537" y="2357628"/>
                    </a:lnTo>
                    <a:lnTo>
                      <a:pt x="1792605" y="2362200"/>
                    </a:lnTo>
                    <a:lnTo>
                      <a:pt x="1796491" y="2363343"/>
                    </a:lnTo>
                    <a:lnTo>
                      <a:pt x="1799463" y="2363419"/>
                    </a:lnTo>
                    <a:lnTo>
                      <a:pt x="1802358" y="2361591"/>
                    </a:lnTo>
                    <a:lnTo>
                      <a:pt x="1805026" y="2362505"/>
                    </a:lnTo>
                    <a:lnTo>
                      <a:pt x="1805788" y="2365019"/>
                    </a:lnTo>
                    <a:lnTo>
                      <a:pt x="1806092" y="2367077"/>
                    </a:lnTo>
                    <a:lnTo>
                      <a:pt x="1808073" y="2370125"/>
                    </a:lnTo>
                    <a:lnTo>
                      <a:pt x="1809064" y="2375535"/>
                    </a:lnTo>
                    <a:lnTo>
                      <a:pt x="1812189" y="2378736"/>
                    </a:lnTo>
                    <a:lnTo>
                      <a:pt x="1817065" y="2381631"/>
                    </a:lnTo>
                    <a:lnTo>
                      <a:pt x="1830248" y="2386127"/>
                    </a:lnTo>
                    <a:lnTo>
                      <a:pt x="1834134" y="2385594"/>
                    </a:lnTo>
                    <a:lnTo>
                      <a:pt x="1845564" y="2382088"/>
                    </a:lnTo>
                    <a:lnTo>
                      <a:pt x="1851279" y="2379497"/>
                    </a:lnTo>
                    <a:lnTo>
                      <a:pt x="1853717" y="2380412"/>
                    </a:lnTo>
                    <a:lnTo>
                      <a:pt x="1857299" y="2382317"/>
                    </a:lnTo>
                    <a:lnTo>
                      <a:pt x="1859585" y="2381174"/>
                    </a:lnTo>
                    <a:lnTo>
                      <a:pt x="1861109" y="2379345"/>
                    </a:lnTo>
                    <a:lnTo>
                      <a:pt x="1861871" y="2373173"/>
                    </a:lnTo>
                    <a:lnTo>
                      <a:pt x="1863928" y="2369896"/>
                    </a:lnTo>
                    <a:lnTo>
                      <a:pt x="1864843" y="2357933"/>
                    </a:lnTo>
                    <a:lnTo>
                      <a:pt x="1867281" y="2354961"/>
                    </a:lnTo>
                    <a:lnTo>
                      <a:pt x="1879168" y="2355723"/>
                    </a:lnTo>
                    <a:lnTo>
                      <a:pt x="1890369" y="2356866"/>
                    </a:lnTo>
                    <a:lnTo>
                      <a:pt x="1894713" y="2357781"/>
                    </a:lnTo>
                    <a:lnTo>
                      <a:pt x="1911249" y="2366086"/>
                    </a:lnTo>
                    <a:lnTo>
                      <a:pt x="1920697" y="2369515"/>
                    </a:lnTo>
                    <a:lnTo>
                      <a:pt x="1924888" y="2373249"/>
                    </a:lnTo>
                    <a:lnTo>
                      <a:pt x="1930832" y="2381250"/>
                    </a:lnTo>
                    <a:lnTo>
                      <a:pt x="1934413" y="2384908"/>
                    </a:lnTo>
                    <a:lnTo>
                      <a:pt x="1940509" y="2388565"/>
                    </a:lnTo>
                    <a:lnTo>
                      <a:pt x="1950644" y="2391385"/>
                    </a:lnTo>
                    <a:lnTo>
                      <a:pt x="1955825" y="2388794"/>
                    </a:lnTo>
                    <a:lnTo>
                      <a:pt x="1962455" y="2388489"/>
                    </a:lnTo>
                    <a:lnTo>
                      <a:pt x="1975713" y="2386279"/>
                    </a:lnTo>
                    <a:lnTo>
                      <a:pt x="1978838" y="2386660"/>
                    </a:lnTo>
                    <a:lnTo>
                      <a:pt x="1985467" y="2384984"/>
                    </a:lnTo>
                    <a:lnTo>
                      <a:pt x="1995602" y="2380031"/>
                    </a:lnTo>
                    <a:lnTo>
                      <a:pt x="1998269" y="2378050"/>
                    </a:lnTo>
                    <a:lnTo>
                      <a:pt x="2008937" y="2366467"/>
                    </a:lnTo>
                    <a:lnTo>
                      <a:pt x="2020595" y="2358542"/>
                    </a:lnTo>
                    <a:lnTo>
                      <a:pt x="2024558" y="2357095"/>
                    </a:lnTo>
                    <a:lnTo>
                      <a:pt x="2028825" y="2357857"/>
                    </a:lnTo>
                    <a:lnTo>
                      <a:pt x="2033854" y="2361133"/>
                    </a:lnTo>
                    <a:lnTo>
                      <a:pt x="2042922" y="2365096"/>
                    </a:lnTo>
                    <a:lnTo>
                      <a:pt x="2051304" y="2367763"/>
                    </a:lnTo>
                    <a:lnTo>
                      <a:pt x="2056943" y="2366772"/>
                    </a:lnTo>
                    <a:lnTo>
                      <a:pt x="2060372" y="2364334"/>
                    </a:lnTo>
                    <a:lnTo>
                      <a:pt x="2061744" y="2361209"/>
                    </a:lnTo>
                    <a:lnTo>
                      <a:pt x="2064563" y="2359457"/>
                    </a:lnTo>
                    <a:lnTo>
                      <a:pt x="2067153" y="2358771"/>
                    </a:lnTo>
                    <a:lnTo>
                      <a:pt x="2071116" y="2355723"/>
                    </a:lnTo>
                    <a:lnTo>
                      <a:pt x="2076755" y="2352980"/>
                    </a:lnTo>
                    <a:lnTo>
                      <a:pt x="2080108" y="2355571"/>
                    </a:lnTo>
                    <a:lnTo>
                      <a:pt x="2081860" y="2357552"/>
                    </a:lnTo>
                    <a:lnTo>
                      <a:pt x="2082165" y="2360371"/>
                    </a:lnTo>
                    <a:lnTo>
                      <a:pt x="2082165" y="2364105"/>
                    </a:lnTo>
                    <a:lnTo>
                      <a:pt x="2076069" y="2370049"/>
                    </a:lnTo>
                    <a:lnTo>
                      <a:pt x="2070278" y="2375154"/>
                    </a:lnTo>
                    <a:lnTo>
                      <a:pt x="2067534" y="2379421"/>
                    </a:lnTo>
                    <a:lnTo>
                      <a:pt x="2070506" y="2386051"/>
                    </a:lnTo>
                    <a:lnTo>
                      <a:pt x="2073174" y="2393061"/>
                    </a:lnTo>
                    <a:lnTo>
                      <a:pt x="2070659" y="2396642"/>
                    </a:lnTo>
                    <a:lnTo>
                      <a:pt x="2068601" y="2399614"/>
                    </a:lnTo>
                    <a:lnTo>
                      <a:pt x="2065706" y="2411730"/>
                    </a:lnTo>
                    <a:lnTo>
                      <a:pt x="2071040" y="2418283"/>
                    </a:lnTo>
                    <a:lnTo>
                      <a:pt x="2071573" y="2421331"/>
                    </a:lnTo>
                    <a:lnTo>
                      <a:pt x="2071649" y="2423617"/>
                    </a:lnTo>
                    <a:lnTo>
                      <a:pt x="2072640" y="2426894"/>
                    </a:lnTo>
                    <a:lnTo>
                      <a:pt x="2070583" y="2433981"/>
                    </a:lnTo>
                    <a:lnTo>
                      <a:pt x="2070506" y="2438857"/>
                    </a:lnTo>
                    <a:lnTo>
                      <a:pt x="2070963" y="2443048"/>
                    </a:lnTo>
                    <a:lnTo>
                      <a:pt x="2073935" y="2452726"/>
                    </a:lnTo>
                    <a:lnTo>
                      <a:pt x="2074012" y="2456231"/>
                    </a:lnTo>
                    <a:lnTo>
                      <a:pt x="2071802" y="2458593"/>
                    </a:lnTo>
                    <a:lnTo>
                      <a:pt x="2067230" y="2461032"/>
                    </a:lnTo>
                    <a:lnTo>
                      <a:pt x="2061210" y="2469185"/>
                    </a:lnTo>
                    <a:lnTo>
                      <a:pt x="2059762" y="2478557"/>
                    </a:lnTo>
                    <a:lnTo>
                      <a:pt x="2055876" y="2485111"/>
                    </a:lnTo>
                    <a:lnTo>
                      <a:pt x="2049094" y="2501341"/>
                    </a:lnTo>
                    <a:lnTo>
                      <a:pt x="2045818" y="2506066"/>
                    </a:lnTo>
                    <a:lnTo>
                      <a:pt x="2043989" y="2511857"/>
                    </a:lnTo>
                    <a:lnTo>
                      <a:pt x="2042084" y="2516048"/>
                    </a:lnTo>
                    <a:lnTo>
                      <a:pt x="2040255" y="2519324"/>
                    </a:lnTo>
                    <a:lnTo>
                      <a:pt x="2039112" y="2524354"/>
                    </a:lnTo>
                    <a:lnTo>
                      <a:pt x="2036293" y="2530374"/>
                    </a:lnTo>
                    <a:lnTo>
                      <a:pt x="2033092" y="2539441"/>
                    </a:lnTo>
                    <a:lnTo>
                      <a:pt x="2028520" y="2557272"/>
                    </a:lnTo>
                    <a:lnTo>
                      <a:pt x="2023644" y="2570074"/>
                    </a:lnTo>
                    <a:lnTo>
                      <a:pt x="2016099" y="2582952"/>
                    </a:lnTo>
                    <a:lnTo>
                      <a:pt x="2015871" y="2583256"/>
                    </a:lnTo>
                    <a:lnTo>
                      <a:pt x="2012366" y="2587600"/>
                    </a:lnTo>
                    <a:lnTo>
                      <a:pt x="2004974" y="2594382"/>
                    </a:lnTo>
                    <a:lnTo>
                      <a:pt x="2004136" y="2595220"/>
                    </a:lnTo>
                    <a:lnTo>
                      <a:pt x="1993544" y="2600401"/>
                    </a:lnTo>
                    <a:lnTo>
                      <a:pt x="1984400" y="2602535"/>
                    </a:lnTo>
                    <a:lnTo>
                      <a:pt x="1973199" y="2602535"/>
                    </a:lnTo>
                    <a:lnTo>
                      <a:pt x="1966112" y="2604440"/>
                    </a:lnTo>
                    <a:lnTo>
                      <a:pt x="1964664" y="2602687"/>
                    </a:lnTo>
                    <a:lnTo>
                      <a:pt x="1963598" y="2600935"/>
                    </a:lnTo>
                    <a:lnTo>
                      <a:pt x="1954758" y="2603373"/>
                    </a:lnTo>
                    <a:lnTo>
                      <a:pt x="1952930" y="2603068"/>
                    </a:lnTo>
                    <a:lnTo>
                      <a:pt x="1946377" y="2604897"/>
                    </a:lnTo>
                    <a:lnTo>
                      <a:pt x="1943176" y="2605126"/>
                    </a:lnTo>
                    <a:lnTo>
                      <a:pt x="1940509" y="2603754"/>
                    </a:lnTo>
                    <a:lnTo>
                      <a:pt x="1932356" y="2597201"/>
                    </a:lnTo>
                    <a:lnTo>
                      <a:pt x="1929536" y="2595524"/>
                    </a:lnTo>
                    <a:lnTo>
                      <a:pt x="1928241" y="2595601"/>
                    </a:lnTo>
                    <a:lnTo>
                      <a:pt x="1929232" y="2597582"/>
                    </a:lnTo>
                    <a:lnTo>
                      <a:pt x="1930756" y="2599563"/>
                    </a:lnTo>
                    <a:lnTo>
                      <a:pt x="1927784" y="2602992"/>
                    </a:lnTo>
                    <a:lnTo>
                      <a:pt x="1923745" y="2604135"/>
                    </a:lnTo>
                    <a:lnTo>
                      <a:pt x="1922373" y="2601544"/>
                    </a:lnTo>
                    <a:lnTo>
                      <a:pt x="1920164" y="2598725"/>
                    </a:lnTo>
                    <a:lnTo>
                      <a:pt x="1915973" y="2597887"/>
                    </a:lnTo>
                    <a:lnTo>
                      <a:pt x="1910943" y="2595677"/>
                    </a:lnTo>
                    <a:lnTo>
                      <a:pt x="1915059" y="2590572"/>
                    </a:lnTo>
                    <a:lnTo>
                      <a:pt x="1915592" y="2587600"/>
                    </a:lnTo>
                    <a:lnTo>
                      <a:pt x="1922754" y="2593467"/>
                    </a:lnTo>
                    <a:lnTo>
                      <a:pt x="1925117" y="2593619"/>
                    </a:lnTo>
                    <a:lnTo>
                      <a:pt x="1918411" y="2586762"/>
                    </a:lnTo>
                    <a:lnTo>
                      <a:pt x="1915516" y="2585085"/>
                    </a:lnTo>
                    <a:lnTo>
                      <a:pt x="1913611" y="2585771"/>
                    </a:lnTo>
                    <a:lnTo>
                      <a:pt x="1904619" y="2588743"/>
                    </a:lnTo>
                    <a:lnTo>
                      <a:pt x="1901418" y="2588667"/>
                    </a:lnTo>
                    <a:lnTo>
                      <a:pt x="1888541" y="2583180"/>
                    </a:lnTo>
                    <a:lnTo>
                      <a:pt x="1884273" y="2582494"/>
                    </a:lnTo>
                    <a:lnTo>
                      <a:pt x="1883054" y="2583028"/>
                    </a:lnTo>
                    <a:lnTo>
                      <a:pt x="1882216" y="2586533"/>
                    </a:lnTo>
                    <a:lnTo>
                      <a:pt x="1881149" y="2588438"/>
                    </a:lnTo>
                    <a:lnTo>
                      <a:pt x="1874901" y="2589429"/>
                    </a:lnTo>
                    <a:lnTo>
                      <a:pt x="1869414" y="2590952"/>
                    </a:lnTo>
                    <a:lnTo>
                      <a:pt x="1864157" y="2590419"/>
                    </a:lnTo>
                    <a:lnTo>
                      <a:pt x="1876577" y="2585923"/>
                    </a:lnTo>
                    <a:lnTo>
                      <a:pt x="1878101" y="2584018"/>
                    </a:lnTo>
                    <a:lnTo>
                      <a:pt x="1864462" y="2587981"/>
                    </a:lnTo>
                    <a:lnTo>
                      <a:pt x="1857603" y="2588667"/>
                    </a:lnTo>
                    <a:lnTo>
                      <a:pt x="1855622" y="2590952"/>
                    </a:lnTo>
                    <a:lnTo>
                      <a:pt x="1854403" y="2592934"/>
                    </a:lnTo>
                    <a:lnTo>
                      <a:pt x="1852498" y="2594610"/>
                    </a:lnTo>
                    <a:lnTo>
                      <a:pt x="1850898" y="2597125"/>
                    </a:lnTo>
                    <a:lnTo>
                      <a:pt x="1847240" y="2597277"/>
                    </a:lnTo>
                    <a:lnTo>
                      <a:pt x="1844268" y="2596820"/>
                    </a:lnTo>
                    <a:lnTo>
                      <a:pt x="1839620" y="2598420"/>
                    </a:lnTo>
                    <a:lnTo>
                      <a:pt x="1826514" y="2607564"/>
                    </a:lnTo>
                    <a:lnTo>
                      <a:pt x="1820113" y="2611069"/>
                    </a:lnTo>
                    <a:lnTo>
                      <a:pt x="1814398" y="2613660"/>
                    </a:lnTo>
                    <a:lnTo>
                      <a:pt x="1809750" y="2615032"/>
                    </a:lnTo>
                    <a:lnTo>
                      <a:pt x="1806321" y="2615184"/>
                    </a:lnTo>
                    <a:lnTo>
                      <a:pt x="1802511" y="2614117"/>
                    </a:lnTo>
                    <a:lnTo>
                      <a:pt x="1796110" y="2610460"/>
                    </a:lnTo>
                    <a:lnTo>
                      <a:pt x="1784756" y="2605888"/>
                    </a:lnTo>
                    <a:lnTo>
                      <a:pt x="1763497" y="2603907"/>
                    </a:lnTo>
                    <a:lnTo>
                      <a:pt x="1758239" y="2599792"/>
                    </a:lnTo>
                    <a:lnTo>
                      <a:pt x="1750085" y="2599944"/>
                    </a:lnTo>
                    <a:lnTo>
                      <a:pt x="1746961" y="2599030"/>
                    </a:lnTo>
                    <a:lnTo>
                      <a:pt x="1735683" y="2592019"/>
                    </a:lnTo>
                    <a:lnTo>
                      <a:pt x="1717091" y="2588133"/>
                    </a:lnTo>
                    <a:lnTo>
                      <a:pt x="1705051" y="2586381"/>
                    </a:lnTo>
                    <a:lnTo>
                      <a:pt x="1683182" y="2581732"/>
                    </a:lnTo>
                    <a:lnTo>
                      <a:pt x="1663293" y="2586304"/>
                    </a:lnTo>
                    <a:lnTo>
                      <a:pt x="1657274" y="2585466"/>
                    </a:lnTo>
                    <a:lnTo>
                      <a:pt x="1654378" y="2580284"/>
                    </a:lnTo>
                    <a:lnTo>
                      <a:pt x="1653007" y="2577846"/>
                    </a:lnTo>
                    <a:lnTo>
                      <a:pt x="1649501" y="2570607"/>
                    </a:lnTo>
                    <a:lnTo>
                      <a:pt x="1646606" y="2567635"/>
                    </a:lnTo>
                    <a:lnTo>
                      <a:pt x="1643786" y="2566264"/>
                    </a:lnTo>
                    <a:lnTo>
                      <a:pt x="1636243" y="2564892"/>
                    </a:lnTo>
                    <a:lnTo>
                      <a:pt x="1628318" y="2565807"/>
                    </a:lnTo>
                    <a:lnTo>
                      <a:pt x="1614754" y="2565197"/>
                    </a:lnTo>
                    <a:lnTo>
                      <a:pt x="1611249" y="2564054"/>
                    </a:lnTo>
                    <a:lnTo>
                      <a:pt x="1605839" y="2560168"/>
                    </a:lnTo>
                    <a:lnTo>
                      <a:pt x="1601953" y="2558872"/>
                    </a:lnTo>
                    <a:lnTo>
                      <a:pt x="1582141" y="2556510"/>
                    </a:lnTo>
                    <a:lnTo>
                      <a:pt x="1575130" y="2551481"/>
                    </a:lnTo>
                    <a:lnTo>
                      <a:pt x="1575283" y="2548662"/>
                    </a:lnTo>
                    <a:lnTo>
                      <a:pt x="1576044" y="2546528"/>
                    </a:lnTo>
                    <a:lnTo>
                      <a:pt x="1574521" y="2539213"/>
                    </a:lnTo>
                    <a:lnTo>
                      <a:pt x="1567815" y="2536317"/>
                    </a:lnTo>
                    <a:lnTo>
                      <a:pt x="1561490" y="2534031"/>
                    </a:lnTo>
                    <a:lnTo>
                      <a:pt x="1552499" y="2531745"/>
                    </a:lnTo>
                    <a:lnTo>
                      <a:pt x="1545489" y="2528087"/>
                    </a:lnTo>
                    <a:lnTo>
                      <a:pt x="1539545" y="2526411"/>
                    </a:lnTo>
                    <a:lnTo>
                      <a:pt x="1526057" y="2526868"/>
                    </a:lnTo>
                    <a:lnTo>
                      <a:pt x="1521485" y="2525344"/>
                    </a:lnTo>
                    <a:lnTo>
                      <a:pt x="1518133" y="2525649"/>
                    </a:lnTo>
                    <a:lnTo>
                      <a:pt x="1509979" y="2531517"/>
                    </a:lnTo>
                    <a:lnTo>
                      <a:pt x="1505864" y="2532431"/>
                    </a:lnTo>
                    <a:lnTo>
                      <a:pt x="1495882" y="2532507"/>
                    </a:lnTo>
                    <a:lnTo>
                      <a:pt x="1478814" y="2540889"/>
                    </a:lnTo>
                    <a:lnTo>
                      <a:pt x="1469060" y="2547290"/>
                    </a:lnTo>
                    <a:lnTo>
                      <a:pt x="1459458" y="2556282"/>
                    </a:lnTo>
                    <a:lnTo>
                      <a:pt x="1455954" y="2561006"/>
                    </a:lnTo>
                    <a:lnTo>
                      <a:pt x="1453667" y="2565654"/>
                    </a:lnTo>
                    <a:lnTo>
                      <a:pt x="1451915" y="2573427"/>
                    </a:lnTo>
                    <a:lnTo>
                      <a:pt x="1453210" y="2584476"/>
                    </a:lnTo>
                    <a:lnTo>
                      <a:pt x="1455496" y="2590648"/>
                    </a:lnTo>
                    <a:lnTo>
                      <a:pt x="1458773" y="2595296"/>
                    </a:lnTo>
                    <a:lnTo>
                      <a:pt x="1460221" y="2599792"/>
                    </a:lnTo>
                    <a:lnTo>
                      <a:pt x="1460602" y="2604745"/>
                    </a:lnTo>
                    <a:lnTo>
                      <a:pt x="1459078" y="2609545"/>
                    </a:lnTo>
                    <a:lnTo>
                      <a:pt x="1455191" y="2616479"/>
                    </a:lnTo>
                    <a:lnTo>
                      <a:pt x="1443609" y="2629662"/>
                    </a:lnTo>
                    <a:lnTo>
                      <a:pt x="1438809" y="2632786"/>
                    </a:lnTo>
                    <a:lnTo>
                      <a:pt x="1427302" y="2638044"/>
                    </a:lnTo>
                    <a:lnTo>
                      <a:pt x="1420825" y="2639035"/>
                    </a:lnTo>
                    <a:lnTo>
                      <a:pt x="1413510" y="2637968"/>
                    </a:lnTo>
                    <a:lnTo>
                      <a:pt x="1403223" y="2632710"/>
                    </a:lnTo>
                    <a:lnTo>
                      <a:pt x="1384630" y="2617470"/>
                    </a:lnTo>
                    <a:lnTo>
                      <a:pt x="1375258" y="2614270"/>
                    </a:lnTo>
                    <a:lnTo>
                      <a:pt x="1370609" y="2611069"/>
                    </a:lnTo>
                    <a:lnTo>
                      <a:pt x="1352017" y="2604592"/>
                    </a:lnTo>
                    <a:lnTo>
                      <a:pt x="1329995" y="2598954"/>
                    </a:lnTo>
                    <a:lnTo>
                      <a:pt x="1317193" y="2598420"/>
                    </a:lnTo>
                    <a:lnTo>
                      <a:pt x="1304468" y="2596820"/>
                    </a:lnTo>
                    <a:lnTo>
                      <a:pt x="1293190" y="2592781"/>
                    </a:lnTo>
                    <a:lnTo>
                      <a:pt x="1288314" y="2589962"/>
                    </a:lnTo>
                    <a:lnTo>
                      <a:pt x="1284046" y="2585542"/>
                    </a:lnTo>
                    <a:lnTo>
                      <a:pt x="1280160" y="2580208"/>
                    </a:lnTo>
                    <a:lnTo>
                      <a:pt x="1276959" y="2572664"/>
                    </a:lnTo>
                    <a:lnTo>
                      <a:pt x="1275054" y="2566873"/>
                    </a:lnTo>
                    <a:lnTo>
                      <a:pt x="1274902" y="2558872"/>
                    </a:lnTo>
                    <a:lnTo>
                      <a:pt x="1271321" y="2552395"/>
                    </a:lnTo>
                    <a:lnTo>
                      <a:pt x="1267816" y="2548966"/>
                    </a:lnTo>
                    <a:lnTo>
                      <a:pt x="1242136" y="2543861"/>
                    </a:lnTo>
                    <a:lnTo>
                      <a:pt x="1238631" y="2542184"/>
                    </a:lnTo>
                    <a:lnTo>
                      <a:pt x="1231392" y="2536546"/>
                    </a:lnTo>
                    <a:lnTo>
                      <a:pt x="1228192" y="2535327"/>
                    </a:lnTo>
                    <a:lnTo>
                      <a:pt x="1215847" y="2531821"/>
                    </a:lnTo>
                    <a:lnTo>
                      <a:pt x="1208532" y="2531517"/>
                    </a:lnTo>
                    <a:lnTo>
                      <a:pt x="1204265" y="2530450"/>
                    </a:lnTo>
                    <a:lnTo>
                      <a:pt x="1194435" y="2526564"/>
                    </a:lnTo>
                    <a:lnTo>
                      <a:pt x="1188796" y="2527326"/>
                    </a:lnTo>
                    <a:lnTo>
                      <a:pt x="1173861" y="2531440"/>
                    </a:lnTo>
                    <a:lnTo>
                      <a:pt x="1161288" y="2530221"/>
                    </a:lnTo>
                    <a:lnTo>
                      <a:pt x="1155573" y="2529002"/>
                    </a:lnTo>
                    <a:lnTo>
                      <a:pt x="1137437" y="2518944"/>
                    </a:lnTo>
                    <a:lnTo>
                      <a:pt x="1131418" y="2517877"/>
                    </a:lnTo>
                    <a:lnTo>
                      <a:pt x="1125550" y="2515134"/>
                    </a:lnTo>
                    <a:lnTo>
                      <a:pt x="1121435" y="2513305"/>
                    </a:lnTo>
                    <a:lnTo>
                      <a:pt x="1119073" y="2513991"/>
                    </a:lnTo>
                    <a:lnTo>
                      <a:pt x="1115034" y="2512924"/>
                    </a:lnTo>
                    <a:lnTo>
                      <a:pt x="1113739" y="2512238"/>
                    </a:lnTo>
                    <a:lnTo>
                      <a:pt x="1114882" y="2511247"/>
                    </a:lnTo>
                    <a:lnTo>
                      <a:pt x="1116406" y="2510638"/>
                    </a:lnTo>
                    <a:lnTo>
                      <a:pt x="1115949" y="2509647"/>
                    </a:lnTo>
                    <a:lnTo>
                      <a:pt x="1111758" y="2507056"/>
                    </a:lnTo>
                    <a:lnTo>
                      <a:pt x="1109167" y="2498751"/>
                    </a:lnTo>
                    <a:lnTo>
                      <a:pt x="1104290" y="2496007"/>
                    </a:lnTo>
                    <a:lnTo>
                      <a:pt x="1102004" y="2500046"/>
                    </a:lnTo>
                    <a:lnTo>
                      <a:pt x="1099261" y="2500656"/>
                    </a:lnTo>
                    <a:lnTo>
                      <a:pt x="1095223" y="2500884"/>
                    </a:lnTo>
                    <a:lnTo>
                      <a:pt x="1094537" y="2496769"/>
                    </a:lnTo>
                    <a:lnTo>
                      <a:pt x="1094842" y="2493340"/>
                    </a:lnTo>
                    <a:lnTo>
                      <a:pt x="1084783" y="2494483"/>
                    </a:lnTo>
                    <a:lnTo>
                      <a:pt x="1078992" y="2491664"/>
                    </a:lnTo>
                    <a:lnTo>
                      <a:pt x="1073353" y="2486406"/>
                    </a:lnTo>
                    <a:lnTo>
                      <a:pt x="1069086" y="2477491"/>
                    </a:lnTo>
                    <a:lnTo>
                      <a:pt x="1068705" y="2473833"/>
                    </a:lnTo>
                    <a:lnTo>
                      <a:pt x="1069696" y="2470785"/>
                    </a:lnTo>
                    <a:lnTo>
                      <a:pt x="1071753" y="2467813"/>
                    </a:lnTo>
                    <a:lnTo>
                      <a:pt x="1074954" y="2464994"/>
                    </a:lnTo>
                    <a:lnTo>
                      <a:pt x="1087907" y="2456383"/>
                    </a:lnTo>
                    <a:lnTo>
                      <a:pt x="1093927" y="2450592"/>
                    </a:lnTo>
                    <a:lnTo>
                      <a:pt x="1100709" y="2441677"/>
                    </a:lnTo>
                    <a:lnTo>
                      <a:pt x="1104214" y="2435124"/>
                    </a:lnTo>
                    <a:lnTo>
                      <a:pt x="1110615" y="2426132"/>
                    </a:lnTo>
                    <a:lnTo>
                      <a:pt x="1107643" y="2422017"/>
                    </a:lnTo>
                    <a:lnTo>
                      <a:pt x="1107110" y="2416836"/>
                    </a:lnTo>
                    <a:lnTo>
                      <a:pt x="1105967" y="2412568"/>
                    </a:lnTo>
                    <a:lnTo>
                      <a:pt x="1106119" y="2408987"/>
                    </a:lnTo>
                    <a:lnTo>
                      <a:pt x="1097585" y="2402967"/>
                    </a:lnTo>
                    <a:lnTo>
                      <a:pt x="1093851" y="2401748"/>
                    </a:lnTo>
                    <a:lnTo>
                      <a:pt x="1090041" y="2397938"/>
                    </a:lnTo>
                    <a:lnTo>
                      <a:pt x="1086764" y="2391537"/>
                    </a:lnTo>
                    <a:lnTo>
                      <a:pt x="1085621" y="2385289"/>
                    </a:lnTo>
                    <a:lnTo>
                      <a:pt x="1086078" y="2381860"/>
                    </a:lnTo>
                    <a:lnTo>
                      <a:pt x="1087526" y="2378812"/>
                    </a:lnTo>
                    <a:lnTo>
                      <a:pt x="1092099" y="2374544"/>
                    </a:lnTo>
                    <a:lnTo>
                      <a:pt x="1098118" y="2371344"/>
                    </a:lnTo>
                    <a:lnTo>
                      <a:pt x="1104595" y="2360371"/>
                    </a:lnTo>
                    <a:lnTo>
                      <a:pt x="1108177" y="2356028"/>
                    </a:lnTo>
                    <a:lnTo>
                      <a:pt x="1110843" y="2354580"/>
                    </a:lnTo>
                    <a:lnTo>
                      <a:pt x="1108862" y="2350465"/>
                    </a:lnTo>
                    <a:lnTo>
                      <a:pt x="1108024" y="2345817"/>
                    </a:lnTo>
                    <a:lnTo>
                      <a:pt x="1104062" y="2346427"/>
                    </a:lnTo>
                    <a:lnTo>
                      <a:pt x="1096899" y="2352066"/>
                    </a:lnTo>
                    <a:lnTo>
                      <a:pt x="1089279" y="2354352"/>
                    </a:lnTo>
                    <a:lnTo>
                      <a:pt x="1087298" y="2358238"/>
                    </a:lnTo>
                    <a:lnTo>
                      <a:pt x="1083183" y="2360829"/>
                    </a:lnTo>
                    <a:lnTo>
                      <a:pt x="1078535" y="2358695"/>
                    </a:lnTo>
                    <a:lnTo>
                      <a:pt x="1080135" y="2354961"/>
                    </a:lnTo>
                    <a:lnTo>
                      <a:pt x="1074496" y="2347494"/>
                    </a:lnTo>
                    <a:lnTo>
                      <a:pt x="1074801" y="2339950"/>
                    </a:lnTo>
                    <a:lnTo>
                      <a:pt x="1070534" y="2337892"/>
                    </a:lnTo>
                    <a:lnTo>
                      <a:pt x="1066724" y="2337664"/>
                    </a:lnTo>
                    <a:lnTo>
                      <a:pt x="1062304" y="2337816"/>
                    </a:lnTo>
                    <a:lnTo>
                      <a:pt x="1062533" y="2339645"/>
                    </a:lnTo>
                    <a:lnTo>
                      <a:pt x="1063142" y="2340940"/>
                    </a:lnTo>
                    <a:lnTo>
                      <a:pt x="1060552" y="2343074"/>
                    </a:lnTo>
                    <a:lnTo>
                      <a:pt x="1058799" y="2339645"/>
                    </a:lnTo>
                    <a:lnTo>
                      <a:pt x="1060018" y="2337816"/>
                    </a:lnTo>
                    <a:lnTo>
                      <a:pt x="1060933" y="2335378"/>
                    </a:lnTo>
                    <a:lnTo>
                      <a:pt x="1057809" y="2334387"/>
                    </a:lnTo>
                    <a:lnTo>
                      <a:pt x="1055065" y="2334006"/>
                    </a:lnTo>
                    <a:lnTo>
                      <a:pt x="1033882" y="2340407"/>
                    </a:lnTo>
                    <a:lnTo>
                      <a:pt x="1030681" y="2342159"/>
                    </a:lnTo>
                    <a:lnTo>
                      <a:pt x="1021613" y="2349094"/>
                    </a:lnTo>
                    <a:lnTo>
                      <a:pt x="1012012" y="2351761"/>
                    </a:lnTo>
                    <a:lnTo>
                      <a:pt x="994638" y="2352980"/>
                    </a:lnTo>
                    <a:lnTo>
                      <a:pt x="986180" y="2355342"/>
                    </a:lnTo>
                    <a:lnTo>
                      <a:pt x="981608" y="2354275"/>
                    </a:lnTo>
                    <a:lnTo>
                      <a:pt x="974446" y="2349017"/>
                    </a:lnTo>
                    <a:lnTo>
                      <a:pt x="967664" y="2346427"/>
                    </a:lnTo>
                    <a:lnTo>
                      <a:pt x="958824" y="2344979"/>
                    </a:lnTo>
                    <a:lnTo>
                      <a:pt x="960120" y="2350389"/>
                    </a:lnTo>
                    <a:lnTo>
                      <a:pt x="956462" y="2351532"/>
                    </a:lnTo>
                    <a:lnTo>
                      <a:pt x="948080" y="2352599"/>
                    </a:lnTo>
                    <a:lnTo>
                      <a:pt x="934441" y="2348865"/>
                    </a:lnTo>
                    <a:lnTo>
                      <a:pt x="931012" y="2345207"/>
                    </a:lnTo>
                    <a:lnTo>
                      <a:pt x="924839" y="2346960"/>
                    </a:lnTo>
                    <a:lnTo>
                      <a:pt x="921791" y="2351761"/>
                    </a:lnTo>
                    <a:lnTo>
                      <a:pt x="914628" y="2354961"/>
                    </a:lnTo>
                    <a:lnTo>
                      <a:pt x="901522" y="2357857"/>
                    </a:lnTo>
                    <a:lnTo>
                      <a:pt x="889863" y="2363343"/>
                    </a:lnTo>
                    <a:lnTo>
                      <a:pt x="884834" y="2364562"/>
                    </a:lnTo>
                    <a:lnTo>
                      <a:pt x="880948" y="2363267"/>
                    </a:lnTo>
                    <a:lnTo>
                      <a:pt x="873176" y="2357476"/>
                    </a:lnTo>
                    <a:lnTo>
                      <a:pt x="868604" y="2355114"/>
                    </a:lnTo>
                    <a:lnTo>
                      <a:pt x="864032" y="2353589"/>
                    </a:lnTo>
                    <a:lnTo>
                      <a:pt x="826084" y="2353589"/>
                    </a:lnTo>
                    <a:lnTo>
                      <a:pt x="816026" y="2358085"/>
                    </a:lnTo>
                    <a:lnTo>
                      <a:pt x="794842" y="2358542"/>
                    </a:lnTo>
                    <a:lnTo>
                      <a:pt x="789965" y="2360524"/>
                    </a:lnTo>
                    <a:lnTo>
                      <a:pt x="780136" y="2366620"/>
                    </a:lnTo>
                    <a:lnTo>
                      <a:pt x="770458" y="2366239"/>
                    </a:lnTo>
                    <a:lnTo>
                      <a:pt x="756132" y="2368067"/>
                    </a:lnTo>
                    <a:lnTo>
                      <a:pt x="728319" y="2370201"/>
                    </a:lnTo>
                    <a:lnTo>
                      <a:pt x="717271" y="2373478"/>
                    </a:lnTo>
                    <a:lnTo>
                      <a:pt x="710260" y="2377364"/>
                    </a:lnTo>
                    <a:lnTo>
                      <a:pt x="699592" y="2381555"/>
                    </a:lnTo>
                    <a:lnTo>
                      <a:pt x="691743" y="2385898"/>
                    </a:lnTo>
                    <a:lnTo>
                      <a:pt x="685495" y="2390242"/>
                    </a:lnTo>
                    <a:lnTo>
                      <a:pt x="681457" y="2397328"/>
                    </a:lnTo>
                    <a:lnTo>
                      <a:pt x="677723" y="2400300"/>
                    </a:lnTo>
                    <a:lnTo>
                      <a:pt x="672236" y="2400910"/>
                    </a:lnTo>
                    <a:lnTo>
                      <a:pt x="665988" y="2399005"/>
                    </a:lnTo>
                    <a:lnTo>
                      <a:pt x="663092" y="2399005"/>
                    </a:lnTo>
                    <a:lnTo>
                      <a:pt x="644042" y="2407463"/>
                    </a:lnTo>
                    <a:lnTo>
                      <a:pt x="637489" y="2411425"/>
                    </a:lnTo>
                    <a:lnTo>
                      <a:pt x="632917" y="2415083"/>
                    </a:lnTo>
                    <a:lnTo>
                      <a:pt x="627812" y="2420798"/>
                    </a:lnTo>
                    <a:lnTo>
                      <a:pt x="622097" y="2423465"/>
                    </a:lnTo>
                    <a:lnTo>
                      <a:pt x="614782" y="2428647"/>
                    </a:lnTo>
                    <a:lnTo>
                      <a:pt x="605485" y="2432533"/>
                    </a:lnTo>
                    <a:lnTo>
                      <a:pt x="601370" y="2432914"/>
                    </a:lnTo>
                    <a:lnTo>
                      <a:pt x="593598" y="2432076"/>
                    </a:lnTo>
                    <a:lnTo>
                      <a:pt x="585673" y="2431237"/>
                    </a:lnTo>
                    <a:lnTo>
                      <a:pt x="577443" y="2431694"/>
                    </a:lnTo>
                    <a:lnTo>
                      <a:pt x="573710" y="2430780"/>
                    </a:lnTo>
                    <a:lnTo>
                      <a:pt x="569519" y="2431085"/>
                    </a:lnTo>
                    <a:lnTo>
                      <a:pt x="568376" y="2429104"/>
                    </a:lnTo>
                    <a:lnTo>
                      <a:pt x="566166" y="2424074"/>
                    </a:lnTo>
                    <a:lnTo>
                      <a:pt x="565099" y="2422932"/>
                    </a:lnTo>
                    <a:lnTo>
                      <a:pt x="564947" y="2420798"/>
                    </a:lnTo>
                    <a:lnTo>
                      <a:pt x="564413" y="2418893"/>
                    </a:lnTo>
                    <a:lnTo>
                      <a:pt x="560908" y="2422855"/>
                    </a:lnTo>
                    <a:lnTo>
                      <a:pt x="555346" y="2426208"/>
                    </a:lnTo>
                    <a:lnTo>
                      <a:pt x="548030" y="2427427"/>
                    </a:lnTo>
                    <a:lnTo>
                      <a:pt x="540487" y="2426665"/>
                    </a:lnTo>
                    <a:lnTo>
                      <a:pt x="536524" y="2424456"/>
                    </a:lnTo>
                    <a:lnTo>
                      <a:pt x="532790" y="2425979"/>
                    </a:lnTo>
                    <a:lnTo>
                      <a:pt x="525247" y="2425979"/>
                    </a:lnTo>
                    <a:lnTo>
                      <a:pt x="511759" y="2429637"/>
                    </a:lnTo>
                    <a:lnTo>
                      <a:pt x="500177" y="2427656"/>
                    </a:lnTo>
                    <a:lnTo>
                      <a:pt x="492099" y="2424379"/>
                    </a:lnTo>
                    <a:lnTo>
                      <a:pt x="481736" y="2416226"/>
                    </a:lnTo>
                    <a:lnTo>
                      <a:pt x="476021" y="2409825"/>
                    </a:lnTo>
                    <a:lnTo>
                      <a:pt x="472745" y="2404110"/>
                    </a:lnTo>
                    <a:lnTo>
                      <a:pt x="472745" y="2399309"/>
                    </a:lnTo>
                    <a:lnTo>
                      <a:pt x="475031" y="2397252"/>
                    </a:lnTo>
                    <a:lnTo>
                      <a:pt x="470459" y="2396109"/>
                    </a:lnTo>
                    <a:lnTo>
                      <a:pt x="465582" y="2399005"/>
                    </a:lnTo>
                    <a:lnTo>
                      <a:pt x="461696" y="2400452"/>
                    </a:lnTo>
                    <a:lnTo>
                      <a:pt x="456819" y="2401062"/>
                    </a:lnTo>
                    <a:lnTo>
                      <a:pt x="449961" y="2402357"/>
                    </a:lnTo>
                    <a:lnTo>
                      <a:pt x="448742" y="2406929"/>
                    </a:lnTo>
                    <a:lnTo>
                      <a:pt x="433349" y="2446325"/>
                    </a:lnTo>
                    <a:lnTo>
                      <a:pt x="417804" y="2474214"/>
                    </a:lnTo>
                    <a:lnTo>
                      <a:pt x="412166" y="2481301"/>
                    </a:lnTo>
                    <a:lnTo>
                      <a:pt x="402717" y="2487244"/>
                    </a:lnTo>
                    <a:lnTo>
                      <a:pt x="386562" y="2495398"/>
                    </a:lnTo>
                    <a:lnTo>
                      <a:pt x="357911" y="2506904"/>
                    </a:lnTo>
                    <a:lnTo>
                      <a:pt x="349682" y="2512086"/>
                    </a:lnTo>
                    <a:lnTo>
                      <a:pt x="346481" y="2514905"/>
                    </a:lnTo>
                    <a:lnTo>
                      <a:pt x="337109" y="2526335"/>
                    </a:lnTo>
                    <a:lnTo>
                      <a:pt x="321259" y="2541194"/>
                    </a:lnTo>
                    <a:lnTo>
                      <a:pt x="321183" y="2544928"/>
                    </a:lnTo>
                    <a:lnTo>
                      <a:pt x="319735" y="2555367"/>
                    </a:lnTo>
                    <a:lnTo>
                      <a:pt x="317373" y="2561920"/>
                    </a:lnTo>
                    <a:lnTo>
                      <a:pt x="304647" y="2577922"/>
                    </a:lnTo>
                    <a:lnTo>
                      <a:pt x="299466" y="2590114"/>
                    </a:lnTo>
                    <a:lnTo>
                      <a:pt x="298552" y="2605049"/>
                    </a:lnTo>
                    <a:lnTo>
                      <a:pt x="298552" y="2614498"/>
                    </a:lnTo>
                    <a:lnTo>
                      <a:pt x="296875" y="2619985"/>
                    </a:lnTo>
                    <a:lnTo>
                      <a:pt x="297713" y="2623033"/>
                    </a:lnTo>
                    <a:lnTo>
                      <a:pt x="300837" y="2624785"/>
                    </a:lnTo>
                    <a:lnTo>
                      <a:pt x="305486" y="2631339"/>
                    </a:lnTo>
                    <a:lnTo>
                      <a:pt x="306629" y="2635377"/>
                    </a:lnTo>
                    <a:lnTo>
                      <a:pt x="304952" y="2645588"/>
                    </a:lnTo>
                    <a:lnTo>
                      <a:pt x="301981" y="2651912"/>
                    </a:lnTo>
                    <a:lnTo>
                      <a:pt x="297789" y="2658161"/>
                    </a:lnTo>
                    <a:lnTo>
                      <a:pt x="291617" y="2665247"/>
                    </a:lnTo>
                    <a:lnTo>
                      <a:pt x="284302" y="2676144"/>
                    </a:lnTo>
                    <a:lnTo>
                      <a:pt x="273177" y="2689327"/>
                    </a:lnTo>
                    <a:lnTo>
                      <a:pt x="265938" y="2694584"/>
                    </a:lnTo>
                    <a:lnTo>
                      <a:pt x="250164" y="2704033"/>
                    </a:lnTo>
                    <a:lnTo>
                      <a:pt x="241706" y="2711806"/>
                    </a:lnTo>
                    <a:lnTo>
                      <a:pt x="236601" y="2717826"/>
                    </a:lnTo>
                    <a:lnTo>
                      <a:pt x="231877" y="2720797"/>
                    </a:lnTo>
                    <a:lnTo>
                      <a:pt x="215112" y="2728341"/>
                    </a:lnTo>
                    <a:lnTo>
                      <a:pt x="196367" y="2733294"/>
                    </a:lnTo>
                    <a:lnTo>
                      <a:pt x="183794" y="2734589"/>
                    </a:lnTo>
                    <a:lnTo>
                      <a:pt x="177774" y="2737257"/>
                    </a:lnTo>
                    <a:lnTo>
                      <a:pt x="174193" y="2743276"/>
                    </a:lnTo>
                    <a:lnTo>
                      <a:pt x="168935" y="2747924"/>
                    </a:lnTo>
                    <a:lnTo>
                      <a:pt x="165811" y="2757145"/>
                    </a:lnTo>
                    <a:lnTo>
                      <a:pt x="159867" y="2769032"/>
                    </a:lnTo>
                    <a:lnTo>
                      <a:pt x="156515" y="2780309"/>
                    </a:lnTo>
                    <a:lnTo>
                      <a:pt x="153467" y="2786024"/>
                    </a:lnTo>
                    <a:lnTo>
                      <a:pt x="148818" y="2789834"/>
                    </a:lnTo>
                    <a:lnTo>
                      <a:pt x="138912" y="2796159"/>
                    </a:lnTo>
                    <a:lnTo>
                      <a:pt x="130454" y="2799207"/>
                    </a:lnTo>
                    <a:lnTo>
                      <a:pt x="124892" y="2804084"/>
                    </a:lnTo>
                    <a:lnTo>
                      <a:pt x="121006" y="2805837"/>
                    </a:lnTo>
                    <a:lnTo>
                      <a:pt x="118796" y="2809570"/>
                    </a:lnTo>
                    <a:lnTo>
                      <a:pt x="116738" y="2819324"/>
                    </a:lnTo>
                    <a:lnTo>
                      <a:pt x="113690" y="2824124"/>
                    </a:lnTo>
                    <a:lnTo>
                      <a:pt x="109576" y="2834792"/>
                    </a:lnTo>
                    <a:lnTo>
                      <a:pt x="106223" y="2840736"/>
                    </a:lnTo>
                    <a:lnTo>
                      <a:pt x="104394" y="2848204"/>
                    </a:lnTo>
                    <a:lnTo>
                      <a:pt x="103861" y="2862453"/>
                    </a:lnTo>
                    <a:lnTo>
                      <a:pt x="101956" y="2868625"/>
                    </a:lnTo>
                    <a:lnTo>
                      <a:pt x="96774" y="2875636"/>
                    </a:lnTo>
                    <a:lnTo>
                      <a:pt x="90983" y="2878455"/>
                    </a:lnTo>
                    <a:lnTo>
                      <a:pt x="75514" y="2894991"/>
                    </a:lnTo>
                    <a:lnTo>
                      <a:pt x="68123" y="2899867"/>
                    </a:lnTo>
                    <a:lnTo>
                      <a:pt x="63398" y="2904287"/>
                    </a:lnTo>
                    <a:lnTo>
                      <a:pt x="61341" y="2908478"/>
                    </a:lnTo>
                    <a:lnTo>
                      <a:pt x="60198" y="2911297"/>
                    </a:lnTo>
                    <a:lnTo>
                      <a:pt x="62865" y="2909011"/>
                    </a:lnTo>
                    <a:lnTo>
                      <a:pt x="65151" y="2906039"/>
                    </a:lnTo>
                    <a:lnTo>
                      <a:pt x="67208" y="2904363"/>
                    </a:lnTo>
                    <a:lnTo>
                      <a:pt x="67666" y="2906344"/>
                    </a:lnTo>
                    <a:lnTo>
                      <a:pt x="67056" y="2908097"/>
                    </a:lnTo>
                    <a:lnTo>
                      <a:pt x="61722" y="2916098"/>
                    </a:lnTo>
                    <a:lnTo>
                      <a:pt x="59664" y="2921279"/>
                    </a:lnTo>
                    <a:lnTo>
                      <a:pt x="55092" y="2929281"/>
                    </a:lnTo>
                    <a:lnTo>
                      <a:pt x="51359" y="2934538"/>
                    </a:lnTo>
                    <a:lnTo>
                      <a:pt x="52959" y="2937205"/>
                    </a:lnTo>
                    <a:lnTo>
                      <a:pt x="51740" y="2940711"/>
                    </a:lnTo>
                    <a:lnTo>
                      <a:pt x="47701" y="2945206"/>
                    </a:lnTo>
                    <a:lnTo>
                      <a:pt x="45567" y="2954884"/>
                    </a:lnTo>
                    <a:lnTo>
                      <a:pt x="39548" y="2965399"/>
                    </a:lnTo>
                    <a:lnTo>
                      <a:pt x="32994" y="2967762"/>
                    </a:lnTo>
                    <a:lnTo>
                      <a:pt x="28727" y="2972410"/>
                    </a:lnTo>
                    <a:lnTo>
                      <a:pt x="23393" y="2982849"/>
                    </a:lnTo>
                    <a:lnTo>
                      <a:pt x="20345" y="3003880"/>
                    </a:lnTo>
                    <a:lnTo>
                      <a:pt x="16916" y="3024759"/>
                    </a:lnTo>
                    <a:lnTo>
                      <a:pt x="18897" y="3026817"/>
                    </a:lnTo>
                    <a:lnTo>
                      <a:pt x="20802" y="3017444"/>
                    </a:lnTo>
                    <a:lnTo>
                      <a:pt x="21869" y="3015996"/>
                    </a:lnTo>
                    <a:lnTo>
                      <a:pt x="23546" y="3014396"/>
                    </a:lnTo>
                    <a:lnTo>
                      <a:pt x="25603" y="3015539"/>
                    </a:lnTo>
                    <a:lnTo>
                      <a:pt x="31318" y="3026817"/>
                    </a:lnTo>
                    <a:lnTo>
                      <a:pt x="35357" y="3033674"/>
                    </a:lnTo>
                    <a:lnTo>
                      <a:pt x="37643" y="3034894"/>
                    </a:lnTo>
                    <a:lnTo>
                      <a:pt x="38786" y="3032836"/>
                    </a:lnTo>
                    <a:lnTo>
                      <a:pt x="38938" y="3030703"/>
                    </a:lnTo>
                    <a:lnTo>
                      <a:pt x="40919" y="3031465"/>
                    </a:lnTo>
                    <a:lnTo>
                      <a:pt x="42901" y="3032912"/>
                    </a:lnTo>
                    <a:lnTo>
                      <a:pt x="46558" y="3042437"/>
                    </a:lnTo>
                    <a:lnTo>
                      <a:pt x="51359" y="3049905"/>
                    </a:lnTo>
                    <a:lnTo>
                      <a:pt x="50139" y="3053410"/>
                    </a:lnTo>
                    <a:lnTo>
                      <a:pt x="50521" y="3058973"/>
                    </a:lnTo>
                    <a:lnTo>
                      <a:pt x="48539" y="3067507"/>
                    </a:lnTo>
                    <a:lnTo>
                      <a:pt x="42215" y="3080080"/>
                    </a:lnTo>
                    <a:lnTo>
                      <a:pt x="47701" y="3078480"/>
                    </a:lnTo>
                    <a:lnTo>
                      <a:pt x="45110" y="3082519"/>
                    </a:lnTo>
                    <a:lnTo>
                      <a:pt x="41072" y="3083357"/>
                    </a:lnTo>
                    <a:lnTo>
                      <a:pt x="39548" y="3084424"/>
                    </a:lnTo>
                    <a:lnTo>
                      <a:pt x="41072" y="3087548"/>
                    </a:lnTo>
                    <a:lnTo>
                      <a:pt x="47625" y="3092806"/>
                    </a:lnTo>
                    <a:lnTo>
                      <a:pt x="51206" y="3098749"/>
                    </a:lnTo>
                    <a:lnTo>
                      <a:pt x="53721" y="3110103"/>
                    </a:lnTo>
                    <a:lnTo>
                      <a:pt x="56236" y="3117876"/>
                    </a:lnTo>
                    <a:lnTo>
                      <a:pt x="57683" y="3129687"/>
                    </a:lnTo>
                    <a:lnTo>
                      <a:pt x="58369" y="3143022"/>
                    </a:lnTo>
                    <a:lnTo>
                      <a:pt x="56464" y="3156509"/>
                    </a:lnTo>
                    <a:lnTo>
                      <a:pt x="51435" y="3170530"/>
                    </a:lnTo>
                    <a:lnTo>
                      <a:pt x="46025" y="3181045"/>
                    </a:lnTo>
                    <a:lnTo>
                      <a:pt x="41529" y="3193847"/>
                    </a:lnTo>
                    <a:lnTo>
                      <a:pt x="40843" y="3199638"/>
                    </a:lnTo>
                    <a:lnTo>
                      <a:pt x="38709" y="3206267"/>
                    </a:lnTo>
                    <a:lnTo>
                      <a:pt x="38786" y="3223870"/>
                    </a:lnTo>
                    <a:lnTo>
                      <a:pt x="37338" y="3227985"/>
                    </a:lnTo>
                    <a:lnTo>
                      <a:pt x="26822" y="3245282"/>
                    </a:lnTo>
                    <a:lnTo>
                      <a:pt x="15087" y="3259913"/>
                    </a:lnTo>
                    <a:lnTo>
                      <a:pt x="4801" y="3265018"/>
                    </a:lnTo>
                    <a:lnTo>
                      <a:pt x="0" y="3266466"/>
                    </a:lnTo>
                    <a:lnTo>
                      <a:pt x="3505" y="3270504"/>
                    </a:lnTo>
                    <a:lnTo>
                      <a:pt x="4496" y="3267685"/>
                    </a:lnTo>
                    <a:lnTo>
                      <a:pt x="7315" y="3267456"/>
                    </a:lnTo>
                    <a:lnTo>
                      <a:pt x="10668" y="3268599"/>
                    </a:lnTo>
                    <a:lnTo>
                      <a:pt x="14249" y="3270961"/>
                    </a:lnTo>
                    <a:lnTo>
                      <a:pt x="17678" y="3277133"/>
                    </a:lnTo>
                    <a:lnTo>
                      <a:pt x="21793" y="3280258"/>
                    </a:lnTo>
                    <a:lnTo>
                      <a:pt x="25374" y="3287878"/>
                    </a:lnTo>
                    <a:lnTo>
                      <a:pt x="28575" y="3292373"/>
                    </a:lnTo>
                    <a:lnTo>
                      <a:pt x="28803" y="3295879"/>
                    </a:lnTo>
                    <a:lnTo>
                      <a:pt x="30785" y="3295802"/>
                    </a:lnTo>
                    <a:lnTo>
                      <a:pt x="33680" y="3294660"/>
                    </a:lnTo>
                    <a:lnTo>
                      <a:pt x="35509" y="3294431"/>
                    </a:lnTo>
                    <a:lnTo>
                      <a:pt x="34747" y="3295726"/>
                    </a:lnTo>
                    <a:lnTo>
                      <a:pt x="31089" y="3297555"/>
                    </a:lnTo>
                    <a:lnTo>
                      <a:pt x="29794" y="3299765"/>
                    </a:lnTo>
                    <a:lnTo>
                      <a:pt x="30632" y="3302280"/>
                    </a:lnTo>
                    <a:lnTo>
                      <a:pt x="34366" y="3304947"/>
                    </a:lnTo>
                    <a:lnTo>
                      <a:pt x="36728" y="3308147"/>
                    </a:lnTo>
                    <a:lnTo>
                      <a:pt x="37719" y="3312186"/>
                    </a:lnTo>
                    <a:lnTo>
                      <a:pt x="38938" y="3317215"/>
                    </a:lnTo>
                    <a:lnTo>
                      <a:pt x="42443" y="3321330"/>
                    </a:lnTo>
                    <a:lnTo>
                      <a:pt x="45872" y="3321711"/>
                    </a:lnTo>
                    <a:lnTo>
                      <a:pt x="54254" y="3317596"/>
                    </a:lnTo>
                    <a:lnTo>
                      <a:pt x="65303" y="3317138"/>
                    </a:lnTo>
                    <a:lnTo>
                      <a:pt x="76200" y="3315538"/>
                    </a:lnTo>
                    <a:lnTo>
                      <a:pt x="81305" y="3316224"/>
                    </a:lnTo>
                    <a:lnTo>
                      <a:pt x="81686" y="3316834"/>
                    </a:lnTo>
                    <a:lnTo>
                      <a:pt x="80010" y="3317215"/>
                    </a:lnTo>
                    <a:lnTo>
                      <a:pt x="74295" y="3317138"/>
                    </a:lnTo>
                    <a:lnTo>
                      <a:pt x="67056" y="3318510"/>
                    </a:lnTo>
                    <a:lnTo>
                      <a:pt x="60046" y="3319120"/>
                    </a:lnTo>
                    <a:lnTo>
                      <a:pt x="53340" y="3320110"/>
                    </a:lnTo>
                    <a:lnTo>
                      <a:pt x="52197" y="3322320"/>
                    </a:lnTo>
                    <a:lnTo>
                      <a:pt x="52349" y="3324073"/>
                    </a:lnTo>
                    <a:lnTo>
                      <a:pt x="48997" y="3323616"/>
                    </a:lnTo>
                    <a:lnTo>
                      <a:pt x="43434" y="3324606"/>
                    </a:lnTo>
                    <a:lnTo>
                      <a:pt x="37947" y="3323235"/>
                    </a:lnTo>
                    <a:lnTo>
                      <a:pt x="36347" y="3321177"/>
                    </a:lnTo>
                    <a:lnTo>
                      <a:pt x="35662" y="3318129"/>
                    </a:lnTo>
                    <a:lnTo>
                      <a:pt x="33528" y="3316529"/>
                    </a:lnTo>
                    <a:lnTo>
                      <a:pt x="30404" y="3318510"/>
                    </a:lnTo>
                    <a:lnTo>
                      <a:pt x="27508" y="3321787"/>
                    </a:lnTo>
                    <a:lnTo>
                      <a:pt x="29718" y="3329331"/>
                    </a:lnTo>
                    <a:lnTo>
                      <a:pt x="29947" y="3332607"/>
                    </a:lnTo>
                    <a:lnTo>
                      <a:pt x="30175" y="3335884"/>
                    </a:lnTo>
                    <a:lnTo>
                      <a:pt x="29718" y="3339617"/>
                    </a:lnTo>
                    <a:lnTo>
                      <a:pt x="30099" y="3346704"/>
                    </a:lnTo>
                    <a:lnTo>
                      <a:pt x="29337" y="3347923"/>
                    </a:lnTo>
                    <a:lnTo>
                      <a:pt x="29718" y="3349600"/>
                    </a:lnTo>
                    <a:lnTo>
                      <a:pt x="30708" y="3351276"/>
                    </a:lnTo>
                    <a:lnTo>
                      <a:pt x="32309" y="3350590"/>
                    </a:lnTo>
                    <a:lnTo>
                      <a:pt x="33452" y="3349828"/>
                    </a:lnTo>
                    <a:lnTo>
                      <a:pt x="34823" y="3347390"/>
                    </a:lnTo>
                    <a:lnTo>
                      <a:pt x="36347" y="3346171"/>
                    </a:lnTo>
                    <a:lnTo>
                      <a:pt x="38252" y="3348228"/>
                    </a:lnTo>
                    <a:lnTo>
                      <a:pt x="41910" y="3349752"/>
                    </a:lnTo>
                    <a:lnTo>
                      <a:pt x="42291" y="3350362"/>
                    </a:lnTo>
                    <a:lnTo>
                      <a:pt x="42062" y="3351428"/>
                    </a:lnTo>
                    <a:lnTo>
                      <a:pt x="40614" y="3351428"/>
                    </a:lnTo>
                    <a:lnTo>
                      <a:pt x="38100" y="3350514"/>
                    </a:lnTo>
                    <a:lnTo>
                      <a:pt x="33223" y="3352267"/>
                    </a:lnTo>
                    <a:lnTo>
                      <a:pt x="30023" y="3353562"/>
                    </a:lnTo>
                    <a:lnTo>
                      <a:pt x="29108" y="3355696"/>
                    </a:lnTo>
                    <a:lnTo>
                      <a:pt x="30556" y="3358515"/>
                    </a:lnTo>
                    <a:lnTo>
                      <a:pt x="31928" y="3360268"/>
                    </a:lnTo>
                    <a:lnTo>
                      <a:pt x="42596" y="3366135"/>
                    </a:lnTo>
                    <a:lnTo>
                      <a:pt x="47396" y="3364611"/>
                    </a:lnTo>
                    <a:lnTo>
                      <a:pt x="49987" y="3364840"/>
                    </a:lnTo>
                    <a:lnTo>
                      <a:pt x="49682" y="3366059"/>
                    </a:lnTo>
                    <a:lnTo>
                      <a:pt x="47168" y="3368498"/>
                    </a:lnTo>
                    <a:lnTo>
                      <a:pt x="46787" y="3372079"/>
                    </a:lnTo>
                    <a:lnTo>
                      <a:pt x="48920" y="3374898"/>
                    </a:lnTo>
                    <a:lnTo>
                      <a:pt x="54102" y="3377260"/>
                    </a:lnTo>
                    <a:lnTo>
                      <a:pt x="61112" y="3375660"/>
                    </a:lnTo>
                    <a:lnTo>
                      <a:pt x="62636" y="3376498"/>
                    </a:lnTo>
                    <a:lnTo>
                      <a:pt x="63246" y="3377184"/>
                    </a:lnTo>
                    <a:lnTo>
                      <a:pt x="61798" y="3382366"/>
                    </a:lnTo>
                    <a:lnTo>
                      <a:pt x="66522" y="3383280"/>
                    </a:lnTo>
                    <a:lnTo>
                      <a:pt x="72999" y="3381147"/>
                    </a:lnTo>
                    <a:lnTo>
                      <a:pt x="78410" y="3377260"/>
                    </a:lnTo>
                    <a:lnTo>
                      <a:pt x="81458" y="3376270"/>
                    </a:lnTo>
                    <a:lnTo>
                      <a:pt x="90983" y="3376879"/>
                    </a:lnTo>
                    <a:lnTo>
                      <a:pt x="93954" y="3375203"/>
                    </a:lnTo>
                    <a:lnTo>
                      <a:pt x="95250" y="3375279"/>
                    </a:lnTo>
                    <a:lnTo>
                      <a:pt x="95478" y="3376118"/>
                    </a:lnTo>
                    <a:lnTo>
                      <a:pt x="94336" y="3377413"/>
                    </a:lnTo>
                    <a:lnTo>
                      <a:pt x="93116" y="3377641"/>
                    </a:lnTo>
                    <a:lnTo>
                      <a:pt x="90068" y="3379089"/>
                    </a:lnTo>
                    <a:lnTo>
                      <a:pt x="82143" y="3379089"/>
                    </a:lnTo>
                    <a:lnTo>
                      <a:pt x="80162" y="3380156"/>
                    </a:lnTo>
                    <a:lnTo>
                      <a:pt x="78867" y="3382671"/>
                    </a:lnTo>
                    <a:lnTo>
                      <a:pt x="78791" y="3384804"/>
                    </a:lnTo>
                    <a:lnTo>
                      <a:pt x="82220" y="3389071"/>
                    </a:lnTo>
                    <a:lnTo>
                      <a:pt x="84353" y="3388767"/>
                    </a:lnTo>
                    <a:lnTo>
                      <a:pt x="86030" y="3386938"/>
                    </a:lnTo>
                    <a:lnTo>
                      <a:pt x="89306" y="3386252"/>
                    </a:lnTo>
                    <a:lnTo>
                      <a:pt x="93497" y="3387242"/>
                    </a:lnTo>
                    <a:lnTo>
                      <a:pt x="95478" y="3389681"/>
                    </a:lnTo>
                    <a:lnTo>
                      <a:pt x="91897" y="3390367"/>
                    </a:lnTo>
                    <a:lnTo>
                      <a:pt x="88468" y="3390672"/>
                    </a:lnTo>
                    <a:lnTo>
                      <a:pt x="81610" y="3393567"/>
                    </a:lnTo>
                    <a:lnTo>
                      <a:pt x="79705" y="3396996"/>
                    </a:lnTo>
                    <a:lnTo>
                      <a:pt x="80848" y="3397758"/>
                    </a:lnTo>
                    <a:lnTo>
                      <a:pt x="82829" y="3397377"/>
                    </a:lnTo>
                    <a:lnTo>
                      <a:pt x="84506" y="3397530"/>
                    </a:lnTo>
                    <a:lnTo>
                      <a:pt x="84734" y="3398292"/>
                    </a:lnTo>
                    <a:lnTo>
                      <a:pt x="82982" y="3399968"/>
                    </a:lnTo>
                    <a:lnTo>
                      <a:pt x="82753" y="3402559"/>
                    </a:lnTo>
                    <a:lnTo>
                      <a:pt x="83058" y="3404540"/>
                    </a:lnTo>
                    <a:lnTo>
                      <a:pt x="85953" y="3407055"/>
                    </a:lnTo>
                    <a:lnTo>
                      <a:pt x="88011" y="3406673"/>
                    </a:lnTo>
                    <a:lnTo>
                      <a:pt x="89840" y="3406902"/>
                    </a:lnTo>
                    <a:lnTo>
                      <a:pt x="89687" y="3411703"/>
                    </a:lnTo>
                    <a:lnTo>
                      <a:pt x="91211" y="3411627"/>
                    </a:lnTo>
                    <a:lnTo>
                      <a:pt x="94488" y="3407512"/>
                    </a:lnTo>
                    <a:lnTo>
                      <a:pt x="96164" y="3407436"/>
                    </a:lnTo>
                    <a:lnTo>
                      <a:pt x="94640" y="3412541"/>
                    </a:lnTo>
                    <a:lnTo>
                      <a:pt x="96622" y="3415284"/>
                    </a:lnTo>
                    <a:lnTo>
                      <a:pt x="96241" y="3419399"/>
                    </a:lnTo>
                    <a:lnTo>
                      <a:pt x="97764" y="3420542"/>
                    </a:lnTo>
                    <a:lnTo>
                      <a:pt x="99212" y="3420618"/>
                    </a:lnTo>
                    <a:lnTo>
                      <a:pt x="101193" y="3415056"/>
                    </a:lnTo>
                    <a:lnTo>
                      <a:pt x="102641" y="3414141"/>
                    </a:lnTo>
                    <a:lnTo>
                      <a:pt x="104546" y="3414370"/>
                    </a:lnTo>
                    <a:lnTo>
                      <a:pt x="106985" y="3415589"/>
                    </a:lnTo>
                    <a:lnTo>
                      <a:pt x="107671" y="3418256"/>
                    </a:lnTo>
                    <a:lnTo>
                      <a:pt x="110185" y="3422980"/>
                    </a:lnTo>
                    <a:lnTo>
                      <a:pt x="110795" y="3425038"/>
                    </a:lnTo>
                    <a:lnTo>
                      <a:pt x="113995" y="3421990"/>
                    </a:lnTo>
                    <a:lnTo>
                      <a:pt x="114224" y="3423209"/>
                    </a:lnTo>
                    <a:lnTo>
                      <a:pt x="113233" y="3427781"/>
                    </a:lnTo>
                    <a:lnTo>
                      <a:pt x="113386" y="3430448"/>
                    </a:lnTo>
                    <a:lnTo>
                      <a:pt x="120472" y="3442107"/>
                    </a:lnTo>
                    <a:lnTo>
                      <a:pt x="130454" y="3446755"/>
                    </a:lnTo>
                    <a:lnTo>
                      <a:pt x="133655" y="3446831"/>
                    </a:lnTo>
                    <a:lnTo>
                      <a:pt x="135255" y="3446297"/>
                    </a:lnTo>
                    <a:lnTo>
                      <a:pt x="135864" y="3447288"/>
                    </a:lnTo>
                    <a:lnTo>
                      <a:pt x="136169" y="3449879"/>
                    </a:lnTo>
                    <a:lnTo>
                      <a:pt x="138760" y="3452927"/>
                    </a:lnTo>
                    <a:lnTo>
                      <a:pt x="144018" y="3456128"/>
                    </a:lnTo>
                    <a:lnTo>
                      <a:pt x="146609" y="3456737"/>
                    </a:lnTo>
                    <a:lnTo>
                      <a:pt x="148133" y="3454756"/>
                    </a:lnTo>
                    <a:lnTo>
                      <a:pt x="149047" y="3454527"/>
                    </a:lnTo>
                    <a:lnTo>
                      <a:pt x="148590" y="3457499"/>
                    </a:lnTo>
                    <a:lnTo>
                      <a:pt x="150266" y="3460395"/>
                    </a:lnTo>
                    <a:lnTo>
                      <a:pt x="150342" y="3465728"/>
                    </a:lnTo>
                    <a:lnTo>
                      <a:pt x="148971" y="3469691"/>
                    </a:lnTo>
                    <a:lnTo>
                      <a:pt x="153772" y="3469463"/>
                    </a:lnTo>
                    <a:lnTo>
                      <a:pt x="158877" y="3474187"/>
                    </a:lnTo>
                    <a:lnTo>
                      <a:pt x="160020" y="3476473"/>
                    </a:lnTo>
                    <a:lnTo>
                      <a:pt x="160401" y="3478302"/>
                    </a:lnTo>
                    <a:lnTo>
                      <a:pt x="164287" y="3482035"/>
                    </a:lnTo>
                    <a:lnTo>
                      <a:pt x="165354" y="3483864"/>
                    </a:lnTo>
                    <a:lnTo>
                      <a:pt x="164058" y="3487446"/>
                    </a:lnTo>
                    <a:lnTo>
                      <a:pt x="164439" y="3488588"/>
                    </a:lnTo>
                    <a:lnTo>
                      <a:pt x="165278" y="3490951"/>
                    </a:lnTo>
                    <a:lnTo>
                      <a:pt x="169850" y="3494380"/>
                    </a:lnTo>
                    <a:lnTo>
                      <a:pt x="173507" y="3495066"/>
                    </a:lnTo>
                    <a:lnTo>
                      <a:pt x="173050" y="3496056"/>
                    </a:lnTo>
                    <a:lnTo>
                      <a:pt x="167716" y="3496513"/>
                    </a:lnTo>
                    <a:lnTo>
                      <a:pt x="167030" y="3499485"/>
                    </a:lnTo>
                    <a:lnTo>
                      <a:pt x="166878" y="3502228"/>
                    </a:lnTo>
                    <a:lnTo>
                      <a:pt x="168707" y="3506800"/>
                    </a:lnTo>
                    <a:lnTo>
                      <a:pt x="171069" y="3506343"/>
                    </a:lnTo>
                    <a:lnTo>
                      <a:pt x="172364" y="3504895"/>
                    </a:lnTo>
                    <a:lnTo>
                      <a:pt x="177622" y="3505352"/>
                    </a:lnTo>
                    <a:lnTo>
                      <a:pt x="179527" y="3503753"/>
                    </a:lnTo>
                    <a:lnTo>
                      <a:pt x="179832" y="3504743"/>
                    </a:lnTo>
                    <a:lnTo>
                      <a:pt x="179146" y="3506648"/>
                    </a:lnTo>
                    <a:lnTo>
                      <a:pt x="176022" y="3508782"/>
                    </a:lnTo>
                    <a:lnTo>
                      <a:pt x="172517" y="3512668"/>
                    </a:lnTo>
                    <a:lnTo>
                      <a:pt x="169697" y="3511982"/>
                    </a:lnTo>
                    <a:lnTo>
                      <a:pt x="167868" y="3510382"/>
                    </a:lnTo>
                    <a:lnTo>
                      <a:pt x="165659" y="3510306"/>
                    </a:lnTo>
                    <a:lnTo>
                      <a:pt x="165202" y="3512515"/>
                    </a:lnTo>
                    <a:lnTo>
                      <a:pt x="167945" y="3516173"/>
                    </a:lnTo>
                    <a:lnTo>
                      <a:pt x="170002" y="3520821"/>
                    </a:lnTo>
                    <a:lnTo>
                      <a:pt x="174955" y="3521355"/>
                    </a:lnTo>
                    <a:lnTo>
                      <a:pt x="177470" y="3523488"/>
                    </a:lnTo>
                    <a:lnTo>
                      <a:pt x="178689" y="3526993"/>
                    </a:lnTo>
                    <a:lnTo>
                      <a:pt x="180365" y="3534613"/>
                    </a:lnTo>
                    <a:lnTo>
                      <a:pt x="181584" y="3536138"/>
                    </a:lnTo>
                    <a:lnTo>
                      <a:pt x="184252" y="3537204"/>
                    </a:lnTo>
                    <a:lnTo>
                      <a:pt x="187452" y="3540100"/>
                    </a:lnTo>
                    <a:lnTo>
                      <a:pt x="192405" y="3540633"/>
                    </a:lnTo>
                    <a:lnTo>
                      <a:pt x="194767" y="3538652"/>
                    </a:lnTo>
                    <a:lnTo>
                      <a:pt x="195910" y="3538652"/>
                    </a:lnTo>
                    <a:lnTo>
                      <a:pt x="194767" y="3542005"/>
                    </a:lnTo>
                    <a:lnTo>
                      <a:pt x="197815" y="3546653"/>
                    </a:lnTo>
                    <a:lnTo>
                      <a:pt x="195910" y="3550615"/>
                    </a:lnTo>
                    <a:lnTo>
                      <a:pt x="195758" y="3552825"/>
                    </a:lnTo>
                    <a:lnTo>
                      <a:pt x="201092" y="3554502"/>
                    </a:lnTo>
                    <a:lnTo>
                      <a:pt x="217322" y="3560597"/>
                    </a:lnTo>
                    <a:lnTo>
                      <a:pt x="224866" y="3564255"/>
                    </a:lnTo>
                    <a:lnTo>
                      <a:pt x="232105" y="3569742"/>
                    </a:lnTo>
                    <a:lnTo>
                      <a:pt x="233629" y="3571342"/>
                    </a:lnTo>
                    <a:lnTo>
                      <a:pt x="242011" y="3579724"/>
                    </a:lnTo>
                    <a:lnTo>
                      <a:pt x="253136" y="3584753"/>
                    </a:lnTo>
                    <a:lnTo>
                      <a:pt x="259156" y="3588334"/>
                    </a:lnTo>
                    <a:lnTo>
                      <a:pt x="261594" y="3594278"/>
                    </a:lnTo>
                    <a:lnTo>
                      <a:pt x="264642" y="3596259"/>
                    </a:lnTo>
                    <a:lnTo>
                      <a:pt x="268910" y="3598088"/>
                    </a:lnTo>
                    <a:lnTo>
                      <a:pt x="275844" y="3599764"/>
                    </a:lnTo>
                    <a:lnTo>
                      <a:pt x="281330" y="3603270"/>
                    </a:lnTo>
                    <a:lnTo>
                      <a:pt x="305409" y="3624758"/>
                    </a:lnTo>
                    <a:lnTo>
                      <a:pt x="316230" y="3635426"/>
                    </a:lnTo>
                    <a:lnTo>
                      <a:pt x="325679" y="3642589"/>
                    </a:lnTo>
                    <a:lnTo>
                      <a:pt x="359512" y="3660496"/>
                    </a:lnTo>
                    <a:lnTo>
                      <a:pt x="369646" y="3663620"/>
                    </a:lnTo>
                    <a:lnTo>
                      <a:pt x="382676" y="3669106"/>
                    </a:lnTo>
                    <a:lnTo>
                      <a:pt x="387172" y="3669640"/>
                    </a:lnTo>
                    <a:lnTo>
                      <a:pt x="391820" y="3668725"/>
                    </a:lnTo>
                    <a:lnTo>
                      <a:pt x="399364" y="3664534"/>
                    </a:lnTo>
                    <a:lnTo>
                      <a:pt x="406070" y="3662248"/>
                    </a:lnTo>
                    <a:lnTo>
                      <a:pt x="411251" y="3658667"/>
                    </a:lnTo>
                    <a:lnTo>
                      <a:pt x="414299" y="3657372"/>
                    </a:lnTo>
                    <a:lnTo>
                      <a:pt x="425806" y="3653866"/>
                    </a:lnTo>
                    <a:lnTo>
                      <a:pt x="444703" y="3646551"/>
                    </a:lnTo>
                    <a:lnTo>
                      <a:pt x="450418" y="3644341"/>
                    </a:lnTo>
                    <a:lnTo>
                      <a:pt x="463982" y="3641293"/>
                    </a:lnTo>
                    <a:lnTo>
                      <a:pt x="483413" y="3639693"/>
                    </a:lnTo>
                    <a:lnTo>
                      <a:pt x="481736" y="3638474"/>
                    </a:lnTo>
                    <a:lnTo>
                      <a:pt x="475488" y="3638626"/>
                    </a:lnTo>
                    <a:lnTo>
                      <a:pt x="471602" y="3638931"/>
                    </a:lnTo>
                    <a:lnTo>
                      <a:pt x="472821" y="3637331"/>
                    </a:lnTo>
                    <a:lnTo>
                      <a:pt x="474878" y="3636645"/>
                    </a:lnTo>
                    <a:lnTo>
                      <a:pt x="484937" y="3636874"/>
                    </a:lnTo>
                    <a:lnTo>
                      <a:pt x="486994" y="3639083"/>
                    </a:lnTo>
                    <a:lnTo>
                      <a:pt x="489661" y="3639388"/>
                    </a:lnTo>
                    <a:lnTo>
                      <a:pt x="498957" y="3638093"/>
                    </a:lnTo>
                    <a:lnTo>
                      <a:pt x="523113" y="3635883"/>
                    </a:lnTo>
                    <a:lnTo>
                      <a:pt x="522198" y="3634892"/>
                    </a:lnTo>
                    <a:lnTo>
                      <a:pt x="520141" y="3634664"/>
                    </a:lnTo>
                    <a:lnTo>
                      <a:pt x="500939" y="3635655"/>
                    </a:lnTo>
                    <a:lnTo>
                      <a:pt x="503148" y="3633978"/>
                    </a:lnTo>
                    <a:lnTo>
                      <a:pt x="510692" y="3633140"/>
                    </a:lnTo>
                    <a:lnTo>
                      <a:pt x="519912" y="3632835"/>
                    </a:lnTo>
                    <a:lnTo>
                      <a:pt x="525170" y="3633445"/>
                    </a:lnTo>
                    <a:lnTo>
                      <a:pt x="529590" y="3636264"/>
                    </a:lnTo>
                    <a:lnTo>
                      <a:pt x="549859" y="3639693"/>
                    </a:lnTo>
                    <a:lnTo>
                      <a:pt x="551231" y="3638550"/>
                    </a:lnTo>
                    <a:lnTo>
                      <a:pt x="554126" y="3631845"/>
                    </a:lnTo>
                    <a:lnTo>
                      <a:pt x="555574" y="3631082"/>
                    </a:lnTo>
                    <a:lnTo>
                      <a:pt x="557479" y="3631311"/>
                    </a:lnTo>
                    <a:lnTo>
                      <a:pt x="556793" y="3636950"/>
                    </a:lnTo>
                    <a:lnTo>
                      <a:pt x="560832" y="3638702"/>
                    </a:lnTo>
                    <a:lnTo>
                      <a:pt x="562356" y="3638931"/>
                    </a:lnTo>
                    <a:lnTo>
                      <a:pt x="562584" y="3639693"/>
                    </a:lnTo>
                    <a:lnTo>
                      <a:pt x="559994" y="3639769"/>
                    </a:lnTo>
                    <a:lnTo>
                      <a:pt x="555041" y="3639083"/>
                    </a:lnTo>
                    <a:lnTo>
                      <a:pt x="553822" y="3640303"/>
                    </a:lnTo>
                    <a:lnTo>
                      <a:pt x="558927" y="3641370"/>
                    </a:lnTo>
                    <a:lnTo>
                      <a:pt x="560146" y="3641522"/>
                    </a:lnTo>
                    <a:lnTo>
                      <a:pt x="564718" y="3642970"/>
                    </a:lnTo>
                    <a:lnTo>
                      <a:pt x="574091" y="3644189"/>
                    </a:lnTo>
                    <a:lnTo>
                      <a:pt x="586664" y="3647466"/>
                    </a:lnTo>
                    <a:lnTo>
                      <a:pt x="591769" y="3649599"/>
                    </a:lnTo>
                    <a:lnTo>
                      <a:pt x="598627" y="3653790"/>
                    </a:lnTo>
                    <a:lnTo>
                      <a:pt x="602056" y="3653866"/>
                    </a:lnTo>
                    <a:lnTo>
                      <a:pt x="610743" y="3649371"/>
                    </a:lnTo>
                    <a:lnTo>
                      <a:pt x="616077" y="3645484"/>
                    </a:lnTo>
                    <a:lnTo>
                      <a:pt x="621411" y="3643275"/>
                    </a:lnTo>
                    <a:lnTo>
                      <a:pt x="638327" y="3637712"/>
                    </a:lnTo>
                    <a:lnTo>
                      <a:pt x="648691" y="3636036"/>
                    </a:lnTo>
                    <a:lnTo>
                      <a:pt x="653643" y="3632530"/>
                    </a:lnTo>
                    <a:lnTo>
                      <a:pt x="660806" y="3629558"/>
                    </a:lnTo>
                    <a:lnTo>
                      <a:pt x="666064" y="3625444"/>
                    </a:lnTo>
                    <a:lnTo>
                      <a:pt x="674675" y="3622853"/>
                    </a:lnTo>
                    <a:lnTo>
                      <a:pt x="689686" y="3615614"/>
                    </a:lnTo>
                    <a:lnTo>
                      <a:pt x="705688" y="3615538"/>
                    </a:lnTo>
                    <a:lnTo>
                      <a:pt x="708584" y="3615462"/>
                    </a:lnTo>
                    <a:lnTo>
                      <a:pt x="716432" y="3613557"/>
                    </a:lnTo>
                    <a:lnTo>
                      <a:pt x="718718" y="3609899"/>
                    </a:lnTo>
                    <a:lnTo>
                      <a:pt x="720318" y="3606470"/>
                    </a:lnTo>
                    <a:lnTo>
                      <a:pt x="722452" y="3604260"/>
                    </a:lnTo>
                    <a:lnTo>
                      <a:pt x="725652" y="3602813"/>
                    </a:lnTo>
                    <a:lnTo>
                      <a:pt x="730377" y="3600602"/>
                    </a:lnTo>
                    <a:lnTo>
                      <a:pt x="742493" y="3597859"/>
                    </a:lnTo>
                    <a:lnTo>
                      <a:pt x="750037" y="3596183"/>
                    </a:lnTo>
                    <a:lnTo>
                      <a:pt x="768248" y="3593592"/>
                    </a:lnTo>
                    <a:lnTo>
                      <a:pt x="784479" y="3591992"/>
                    </a:lnTo>
                    <a:lnTo>
                      <a:pt x="787070" y="3591763"/>
                    </a:lnTo>
                    <a:lnTo>
                      <a:pt x="808863" y="3590925"/>
                    </a:lnTo>
                    <a:lnTo>
                      <a:pt x="812521" y="3585972"/>
                    </a:lnTo>
                    <a:lnTo>
                      <a:pt x="815416" y="3585820"/>
                    </a:lnTo>
                    <a:lnTo>
                      <a:pt x="823646" y="3583229"/>
                    </a:lnTo>
                    <a:lnTo>
                      <a:pt x="825017" y="3583763"/>
                    </a:lnTo>
                    <a:lnTo>
                      <a:pt x="817016" y="3587877"/>
                    </a:lnTo>
                    <a:lnTo>
                      <a:pt x="814883" y="3588639"/>
                    </a:lnTo>
                    <a:lnTo>
                      <a:pt x="813359" y="3589782"/>
                    </a:lnTo>
                    <a:lnTo>
                      <a:pt x="814730" y="3590468"/>
                    </a:lnTo>
                    <a:lnTo>
                      <a:pt x="839495" y="3590392"/>
                    </a:lnTo>
                    <a:lnTo>
                      <a:pt x="851382" y="3592830"/>
                    </a:lnTo>
                    <a:lnTo>
                      <a:pt x="859231" y="3597859"/>
                    </a:lnTo>
                    <a:lnTo>
                      <a:pt x="867994" y="3605251"/>
                    </a:lnTo>
                    <a:lnTo>
                      <a:pt x="875004" y="3614014"/>
                    </a:lnTo>
                    <a:lnTo>
                      <a:pt x="876986" y="3615233"/>
                    </a:lnTo>
                    <a:lnTo>
                      <a:pt x="877519" y="3616757"/>
                    </a:lnTo>
                    <a:lnTo>
                      <a:pt x="877748" y="3620033"/>
                    </a:lnTo>
                    <a:lnTo>
                      <a:pt x="880110" y="3621557"/>
                    </a:lnTo>
                    <a:lnTo>
                      <a:pt x="884072" y="3620033"/>
                    </a:lnTo>
                    <a:lnTo>
                      <a:pt x="885215" y="3618053"/>
                    </a:lnTo>
                    <a:lnTo>
                      <a:pt x="886053" y="3617519"/>
                    </a:lnTo>
                    <a:lnTo>
                      <a:pt x="885977" y="3619805"/>
                    </a:lnTo>
                    <a:lnTo>
                      <a:pt x="886968" y="3620719"/>
                    </a:lnTo>
                    <a:lnTo>
                      <a:pt x="889559" y="3620643"/>
                    </a:lnTo>
                    <a:lnTo>
                      <a:pt x="891083" y="3621177"/>
                    </a:lnTo>
                    <a:lnTo>
                      <a:pt x="888644" y="3622624"/>
                    </a:lnTo>
                    <a:lnTo>
                      <a:pt x="884606" y="3622472"/>
                    </a:lnTo>
                    <a:lnTo>
                      <a:pt x="881786" y="3622701"/>
                    </a:lnTo>
                    <a:lnTo>
                      <a:pt x="881101" y="3624225"/>
                    </a:lnTo>
                    <a:lnTo>
                      <a:pt x="882396" y="3626130"/>
                    </a:lnTo>
                    <a:lnTo>
                      <a:pt x="888339" y="3629254"/>
                    </a:lnTo>
                    <a:lnTo>
                      <a:pt x="894664" y="3626511"/>
                    </a:lnTo>
                    <a:lnTo>
                      <a:pt x="893978" y="3628339"/>
                    </a:lnTo>
                    <a:lnTo>
                      <a:pt x="892835" y="3630168"/>
                    </a:lnTo>
                    <a:lnTo>
                      <a:pt x="890473" y="3630702"/>
                    </a:lnTo>
                    <a:lnTo>
                      <a:pt x="887654" y="3631768"/>
                    </a:lnTo>
                    <a:lnTo>
                      <a:pt x="887501" y="3634740"/>
                    </a:lnTo>
                    <a:lnTo>
                      <a:pt x="887730" y="3637255"/>
                    </a:lnTo>
                    <a:lnTo>
                      <a:pt x="888416" y="3638017"/>
                    </a:lnTo>
                    <a:lnTo>
                      <a:pt x="891845" y="3638855"/>
                    </a:lnTo>
                    <a:lnTo>
                      <a:pt x="890930" y="3639846"/>
                    </a:lnTo>
                    <a:lnTo>
                      <a:pt x="889025" y="3639236"/>
                    </a:lnTo>
                    <a:lnTo>
                      <a:pt x="888263" y="3639769"/>
                    </a:lnTo>
                    <a:lnTo>
                      <a:pt x="890778" y="3646780"/>
                    </a:lnTo>
                    <a:lnTo>
                      <a:pt x="892531" y="3650895"/>
                    </a:lnTo>
                    <a:lnTo>
                      <a:pt x="894817" y="3655009"/>
                    </a:lnTo>
                    <a:lnTo>
                      <a:pt x="896188" y="3658286"/>
                    </a:lnTo>
                    <a:lnTo>
                      <a:pt x="904342" y="3665678"/>
                    </a:lnTo>
                    <a:lnTo>
                      <a:pt x="908532" y="3668268"/>
                    </a:lnTo>
                    <a:lnTo>
                      <a:pt x="910971" y="3670173"/>
                    </a:lnTo>
                    <a:lnTo>
                      <a:pt x="915086" y="3672002"/>
                    </a:lnTo>
                    <a:lnTo>
                      <a:pt x="918896" y="3672535"/>
                    </a:lnTo>
                    <a:lnTo>
                      <a:pt x="920115" y="3671926"/>
                    </a:lnTo>
                    <a:lnTo>
                      <a:pt x="920496" y="3668344"/>
                    </a:lnTo>
                    <a:lnTo>
                      <a:pt x="922629" y="3666516"/>
                    </a:lnTo>
                    <a:lnTo>
                      <a:pt x="922858" y="3668878"/>
                    </a:lnTo>
                    <a:lnTo>
                      <a:pt x="922096" y="3670326"/>
                    </a:lnTo>
                    <a:lnTo>
                      <a:pt x="922401" y="3671240"/>
                    </a:lnTo>
                    <a:lnTo>
                      <a:pt x="923772" y="3671545"/>
                    </a:lnTo>
                    <a:lnTo>
                      <a:pt x="930021" y="3670402"/>
                    </a:lnTo>
                    <a:lnTo>
                      <a:pt x="931545" y="3670402"/>
                    </a:lnTo>
                    <a:lnTo>
                      <a:pt x="933678" y="3670097"/>
                    </a:lnTo>
                    <a:lnTo>
                      <a:pt x="934593" y="3664839"/>
                    </a:lnTo>
                    <a:lnTo>
                      <a:pt x="935431" y="3665678"/>
                    </a:lnTo>
                    <a:lnTo>
                      <a:pt x="936041" y="3668725"/>
                    </a:lnTo>
                    <a:lnTo>
                      <a:pt x="936727" y="3670097"/>
                    </a:lnTo>
                    <a:lnTo>
                      <a:pt x="939851" y="3670021"/>
                    </a:lnTo>
                    <a:lnTo>
                      <a:pt x="941451" y="3669945"/>
                    </a:lnTo>
                    <a:lnTo>
                      <a:pt x="945489" y="3668802"/>
                    </a:lnTo>
                    <a:lnTo>
                      <a:pt x="942899" y="3665144"/>
                    </a:lnTo>
                    <a:lnTo>
                      <a:pt x="942899" y="3660420"/>
                    </a:lnTo>
                    <a:lnTo>
                      <a:pt x="942594" y="3658133"/>
                    </a:lnTo>
                    <a:lnTo>
                      <a:pt x="941908" y="3655314"/>
                    </a:lnTo>
                    <a:lnTo>
                      <a:pt x="942670" y="3655314"/>
                    </a:lnTo>
                    <a:lnTo>
                      <a:pt x="944118" y="3658362"/>
                    </a:lnTo>
                    <a:lnTo>
                      <a:pt x="944651" y="3663087"/>
                    </a:lnTo>
                    <a:lnTo>
                      <a:pt x="945794" y="3666211"/>
                    </a:lnTo>
                    <a:lnTo>
                      <a:pt x="947928" y="3668192"/>
                    </a:lnTo>
                    <a:lnTo>
                      <a:pt x="951433" y="3667887"/>
                    </a:lnTo>
                    <a:lnTo>
                      <a:pt x="956843" y="3663391"/>
                    </a:lnTo>
                    <a:lnTo>
                      <a:pt x="957301" y="3659505"/>
                    </a:lnTo>
                    <a:lnTo>
                      <a:pt x="954252" y="3656838"/>
                    </a:lnTo>
                    <a:lnTo>
                      <a:pt x="953872" y="3655619"/>
                    </a:lnTo>
                    <a:lnTo>
                      <a:pt x="956462" y="3656914"/>
                    </a:lnTo>
                    <a:lnTo>
                      <a:pt x="958901" y="3659657"/>
                    </a:lnTo>
                    <a:lnTo>
                      <a:pt x="961872" y="3662096"/>
                    </a:lnTo>
                    <a:lnTo>
                      <a:pt x="968731" y="3661868"/>
                    </a:lnTo>
                    <a:lnTo>
                      <a:pt x="970636" y="3660267"/>
                    </a:lnTo>
                    <a:lnTo>
                      <a:pt x="970940" y="3658362"/>
                    </a:lnTo>
                    <a:lnTo>
                      <a:pt x="971474" y="3657981"/>
                    </a:lnTo>
                    <a:lnTo>
                      <a:pt x="972845" y="3661639"/>
                    </a:lnTo>
                    <a:lnTo>
                      <a:pt x="975893" y="3663010"/>
                    </a:lnTo>
                    <a:lnTo>
                      <a:pt x="981989" y="3663163"/>
                    </a:lnTo>
                    <a:lnTo>
                      <a:pt x="990752" y="3661868"/>
                    </a:lnTo>
                    <a:lnTo>
                      <a:pt x="1001039" y="3661715"/>
                    </a:lnTo>
                    <a:lnTo>
                      <a:pt x="1002411" y="3657981"/>
                    </a:lnTo>
                    <a:lnTo>
                      <a:pt x="998753" y="3648227"/>
                    </a:lnTo>
                    <a:lnTo>
                      <a:pt x="999515" y="3647694"/>
                    </a:lnTo>
                    <a:lnTo>
                      <a:pt x="1002944" y="3651504"/>
                    </a:lnTo>
                    <a:lnTo>
                      <a:pt x="1004926" y="3651885"/>
                    </a:lnTo>
                    <a:lnTo>
                      <a:pt x="1006373" y="3654476"/>
                    </a:lnTo>
                    <a:lnTo>
                      <a:pt x="1009574" y="3655314"/>
                    </a:lnTo>
                    <a:lnTo>
                      <a:pt x="1010717" y="3654019"/>
                    </a:lnTo>
                    <a:lnTo>
                      <a:pt x="1011174" y="3654171"/>
                    </a:lnTo>
                    <a:lnTo>
                      <a:pt x="1011783" y="3654248"/>
                    </a:lnTo>
                    <a:lnTo>
                      <a:pt x="1010336" y="3659886"/>
                    </a:lnTo>
                    <a:lnTo>
                      <a:pt x="1010564" y="3661182"/>
                    </a:lnTo>
                    <a:lnTo>
                      <a:pt x="1011936" y="3662934"/>
                    </a:lnTo>
                    <a:lnTo>
                      <a:pt x="1015060" y="3663315"/>
                    </a:lnTo>
                    <a:lnTo>
                      <a:pt x="1016356" y="3662020"/>
                    </a:lnTo>
                    <a:lnTo>
                      <a:pt x="1015212" y="3657372"/>
                    </a:lnTo>
                    <a:lnTo>
                      <a:pt x="1017117" y="3658362"/>
                    </a:lnTo>
                    <a:lnTo>
                      <a:pt x="1019175" y="3660877"/>
                    </a:lnTo>
                    <a:lnTo>
                      <a:pt x="1020927" y="3661105"/>
                    </a:lnTo>
                    <a:lnTo>
                      <a:pt x="1022832" y="3660953"/>
                    </a:lnTo>
                    <a:lnTo>
                      <a:pt x="1024128" y="3661182"/>
                    </a:lnTo>
                    <a:lnTo>
                      <a:pt x="1025271" y="3661868"/>
                    </a:lnTo>
                    <a:lnTo>
                      <a:pt x="1024661" y="3666439"/>
                    </a:lnTo>
                    <a:lnTo>
                      <a:pt x="1025042" y="3669411"/>
                    </a:lnTo>
                    <a:lnTo>
                      <a:pt x="1025804" y="3672002"/>
                    </a:lnTo>
                    <a:lnTo>
                      <a:pt x="1027557" y="3674288"/>
                    </a:lnTo>
                    <a:lnTo>
                      <a:pt x="1028471" y="3679698"/>
                    </a:lnTo>
                    <a:lnTo>
                      <a:pt x="1032815" y="3681603"/>
                    </a:lnTo>
                    <a:lnTo>
                      <a:pt x="1038072" y="3683280"/>
                    </a:lnTo>
                    <a:lnTo>
                      <a:pt x="1039901" y="3684270"/>
                    </a:lnTo>
                    <a:lnTo>
                      <a:pt x="1040511" y="3685489"/>
                    </a:lnTo>
                    <a:lnTo>
                      <a:pt x="1042416" y="3686099"/>
                    </a:lnTo>
                    <a:lnTo>
                      <a:pt x="1044931" y="3686175"/>
                    </a:lnTo>
                    <a:lnTo>
                      <a:pt x="1046302" y="3685337"/>
                    </a:lnTo>
                    <a:lnTo>
                      <a:pt x="1047826" y="3683127"/>
                    </a:lnTo>
                    <a:lnTo>
                      <a:pt x="1047140" y="3680612"/>
                    </a:lnTo>
                    <a:lnTo>
                      <a:pt x="1048283" y="3680841"/>
                    </a:lnTo>
                    <a:lnTo>
                      <a:pt x="1049731" y="3682060"/>
                    </a:lnTo>
                    <a:lnTo>
                      <a:pt x="1051712" y="3682213"/>
                    </a:lnTo>
                    <a:lnTo>
                      <a:pt x="1054379" y="3680232"/>
                    </a:lnTo>
                    <a:lnTo>
                      <a:pt x="1055141" y="3681070"/>
                    </a:lnTo>
                    <a:lnTo>
                      <a:pt x="1053541" y="3682823"/>
                    </a:lnTo>
                    <a:lnTo>
                      <a:pt x="1053236" y="3684499"/>
                    </a:lnTo>
                    <a:lnTo>
                      <a:pt x="1056894" y="3687775"/>
                    </a:lnTo>
                    <a:lnTo>
                      <a:pt x="1057046" y="3688842"/>
                    </a:lnTo>
                    <a:lnTo>
                      <a:pt x="1052779" y="3688232"/>
                    </a:lnTo>
                    <a:lnTo>
                      <a:pt x="1051408" y="3690290"/>
                    </a:lnTo>
                    <a:lnTo>
                      <a:pt x="1050036" y="3690976"/>
                    </a:lnTo>
                    <a:lnTo>
                      <a:pt x="1052322" y="3694862"/>
                    </a:lnTo>
                    <a:lnTo>
                      <a:pt x="1053313" y="3698063"/>
                    </a:lnTo>
                    <a:lnTo>
                      <a:pt x="1058113" y="3697681"/>
                    </a:lnTo>
                    <a:lnTo>
                      <a:pt x="1054456" y="3700958"/>
                    </a:lnTo>
                    <a:lnTo>
                      <a:pt x="1062380" y="3709721"/>
                    </a:lnTo>
                    <a:lnTo>
                      <a:pt x="1063904" y="3712388"/>
                    </a:lnTo>
                    <a:lnTo>
                      <a:pt x="1065200" y="3718560"/>
                    </a:lnTo>
                    <a:lnTo>
                      <a:pt x="1062685" y="3724885"/>
                    </a:lnTo>
                    <a:lnTo>
                      <a:pt x="1062076" y="3731819"/>
                    </a:lnTo>
                    <a:lnTo>
                      <a:pt x="1060247" y="3739287"/>
                    </a:lnTo>
                    <a:lnTo>
                      <a:pt x="1059485" y="3748354"/>
                    </a:lnTo>
                    <a:lnTo>
                      <a:pt x="1058647" y="3757422"/>
                    </a:lnTo>
                    <a:lnTo>
                      <a:pt x="1059714" y="3762833"/>
                    </a:lnTo>
                    <a:lnTo>
                      <a:pt x="1056284" y="3768166"/>
                    </a:lnTo>
                    <a:lnTo>
                      <a:pt x="1053465" y="3774720"/>
                    </a:lnTo>
                    <a:lnTo>
                      <a:pt x="1052932" y="3776701"/>
                    </a:lnTo>
                    <a:lnTo>
                      <a:pt x="1051027" y="3777615"/>
                    </a:lnTo>
                    <a:lnTo>
                      <a:pt x="1047521" y="3781730"/>
                    </a:lnTo>
                    <a:lnTo>
                      <a:pt x="1045235" y="3787064"/>
                    </a:lnTo>
                    <a:lnTo>
                      <a:pt x="1043407" y="3793007"/>
                    </a:lnTo>
                    <a:lnTo>
                      <a:pt x="1045692" y="3793770"/>
                    </a:lnTo>
                    <a:lnTo>
                      <a:pt x="1048131" y="3793998"/>
                    </a:lnTo>
                    <a:lnTo>
                      <a:pt x="1051636" y="3796360"/>
                    </a:lnTo>
                    <a:lnTo>
                      <a:pt x="1051331" y="3797198"/>
                    </a:lnTo>
                    <a:lnTo>
                      <a:pt x="1050722" y="3798722"/>
                    </a:lnTo>
                    <a:lnTo>
                      <a:pt x="1052627" y="3806876"/>
                    </a:lnTo>
                    <a:lnTo>
                      <a:pt x="1052627" y="3812515"/>
                    </a:lnTo>
                    <a:lnTo>
                      <a:pt x="1052398" y="3814648"/>
                    </a:lnTo>
                    <a:lnTo>
                      <a:pt x="1051712" y="3814953"/>
                    </a:lnTo>
                    <a:lnTo>
                      <a:pt x="1050036" y="3813962"/>
                    </a:lnTo>
                    <a:lnTo>
                      <a:pt x="1049274" y="3811524"/>
                    </a:lnTo>
                    <a:lnTo>
                      <a:pt x="1047597" y="3811219"/>
                    </a:lnTo>
                    <a:lnTo>
                      <a:pt x="1041197" y="3813277"/>
                    </a:lnTo>
                    <a:lnTo>
                      <a:pt x="1041044" y="3815563"/>
                    </a:lnTo>
                    <a:lnTo>
                      <a:pt x="1043864" y="3818078"/>
                    </a:lnTo>
                    <a:lnTo>
                      <a:pt x="1046683" y="3822878"/>
                    </a:lnTo>
                    <a:lnTo>
                      <a:pt x="1049579" y="3825392"/>
                    </a:lnTo>
                    <a:lnTo>
                      <a:pt x="1058494" y="3829431"/>
                    </a:lnTo>
                    <a:lnTo>
                      <a:pt x="1064971" y="3828364"/>
                    </a:lnTo>
                    <a:lnTo>
                      <a:pt x="1067257" y="3829279"/>
                    </a:lnTo>
                    <a:lnTo>
                      <a:pt x="1059942" y="3831946"/>
                    </a:lnTo>
                    <a:lnTo>
                      <a:pt x="1059256" y="3835070"/>
                    </a:lnTo>
                    <a:lnTo>
                      <a:pt x="1057046" y="3833546"/>
                    </a:lnTo>
                    <a:lnTo>
                      <a:pt x="1050646" y="3831031"/>
                    </a:lnTo>
                    <a:lnTo>
                      <a:pt x="1046531" y="3830650"/>
                    </a:lnTo>
                    <a:lnTo>
                      <a:pt x="1044321" y="3829050"/>
                    </a:lnTo>
                    <a:lnTo>
                      <a:pt x="1043407" y="3827297"/>
                    </a:lnTo>
                    <a:lnTo>
                      <a:pt x="1043026" y="3824935"/>
                    </a:lnTo>
                    <a:lnTo>
                      <a:pt x="1042187" y="3823640"/>
                    </a:lnTo>
                    <a:lnTo>
                      <a:pt x="1040130" y="3825698"/>
                    </a:lnTo>
                    <a:lnTo>
                      <a:pt x="1041044" y="3832327"/>
                    </a:lnTo>
                    <a:lnTo>
                      <a:pt x="1041578" y="3839033"/>
                    </a:lnTo>
                    <a:lnTo>
                      <a:pt x="1039901" y="3850310"/>
                    </a:lnTo>
                    <a:lnTo>
                      <a:pt x="1033729" y="3858768"/>
                    </a:lnTo>
                    <a:lnTo>
                      <a:pt x="1031596" y="3860749"/>
                    </a:lnTo>
                    <a:lnTo>
                      <a:pt x="1029919" y="3861207"/>
                    </a:lnTo>
                    <a:lnTo>
                      <a:pt x="1028243" y="3861207"/>
                    </a:lnTo>
                    <a:lnTo>
                      <a:pt x="1026338" y="3863188"/>
                    </a:lnTo>
                    <a:lnTo>
                      <a:pt x="1021461" y="3863950"/>
                    </a:lnTo>
                    <a:lnTo>
                      <a:pt x="1019022" y="3860368"/>
                    </a:lnTo>
                    <a:lnTo>
                      <a:pt x="1016965" y="3859454"/>
                    </a:lnTo>
                    <a:lnTo>
                      <a:pt x="1022375" y="3871875"/>
                    </a:lnTo>
                    <a:lnTo>
                      <a:pt x="1023671" y="3873094"/>
                    </a:lnTo>
                    <a:lnTo>
                      <a:pt x="1024890" y="3876142"/>
                    </a:lnTo>
                    <a:lnTo>
                      <a:pt x="1026185" y="3877894"/>
                    </a:lnTo>
                    <a:lnTo>
                      <a:pt x="1030986" y="3886581"/>
                    </a:lnTo>
                    <a:lnTo>
                      <a:pt x="1036320" y="3889858"/>
                    </a:lnTo>
                    <a:lnTo>
                      <a:pt x="1038530" y="3889477"/>
                    </a:lnTo>
                    <a:lnTo>
                      <a:pt x="1039901" y="3889020"/>
                    </a:lnTo>
                    <a:lnTo>
                      <a:pt x="1040739" y="3887953"/>
                    </a:lnTo>
                    <a:lnTo>
                      <a:pt x="1041806" y="3887648"/>
                    </a:lnTo>
                    <a:lnTo>
                      <a:pt x="1039292" y="3893668"/>
                    </a:lnTo>
                    <a:lnTo>
                      <a:pt x="1039825" y="3894963"/>
                    </a:lnTo>
                    <a:lnTo>
                      <a:pt x="1041273" y="3895649"/>
                    </a:lnTo>
                    <a:lnTo>
                      <a:pt x="1043787" y="3895497"/>
                    </a:lnTo>
                    <a:lnTo>
                      <a:pt x="1045769" y="3894658"/>
                    </a:lnTo>
                    <a:lnTo>
                      <a:pt x="1047826" y="3896487"/>
                    </a:lnTo>
                    <a:lnTo>
                      <a:pt x="1048664" y="3898163"/>
                    </a:lnTo>
                    <a:lnTo>
                      <a:pt x="1044168" y="3899535"/>
                    </a:lnTo>
                    <a:lnTo>
                      <a:pt x="1042187" y="3899611"/>
                    </a:lnTo>
                    <a:lnTo>
                      <a:pt x="1040816" y="3899459"/>
                    </a:lnTo>
                    <a:lnTo>
                      <a:pt x="1029843" y="3887038"/>
                    </a:lnTo>
                    <a:lnTo>
                      <a:pt x="1030452" y="3889705"/>
                    </a:lnTo>
                    <a:lnTo>
                      <a:pt x="1034491" y="3895420"/>
                    </a:lnTo>
                    <a:lnTo>
                      <a:pt x="1038453" y="3903040"/>
                    </a:lnTo>
                    <a:lnTo>
                      <a:pt x="1038072" y="3905022"/>
                    </a:lnTo>
                    <a:lnTo>
                      <a:pt x="1038682" y="3906850"/>
                    </a:lnTo>
                    <a:lnTo>
                      <a:pt x="1041654" y="3907003"/>
                    </a:lnTo>
                    <a:lnTo>
                      <a:pt x="1047140" y="3909441"/>
                    </a:lnTo>
                    <a:lnTo>
                      <a:pt x="1047597" y="3911041"/>
                    </a:lnTo>
                    <a:lnTo>
                      <a:pt x="1047140" y="3912108"/>
                    </a:lnTo>
                    <a:lnTo>
                      <a:pt x="1041654" y="3909441"/>
                    </a:lnTo>
                    <a:lnTo>
                      <a:pt x="1039977" y="3909822"/>
                    </a:lnTo>
                    <a:lnTo>
                      <a:pt x="1042797" y="3912565"/>
                    </a:lnTo>
                    <a:lnTo>
                      <a:pt x="1044016" y="3914623"/>
                    </a:lnTo>
                    <a:lnTo>
                      <a:pt x="1049045" y="3919804"/>
                    </a:lnTo>
                    <a:lnTo>
                      <a:pt x="1050646" y="3922395"/>
                    </a:lnTo>
                    <a:lnTo>
                      <a:pt x="1051331" y="3924833"/>
                    </a:lnTo>
                    <a:lnTo>
                      <a:pt x="1052627" y="3927653"/>
                    </a:lnTo>
                    <a:lnTo>
                      <a:pt x="1054608" y="3929482"/>
                    </a:lnTo>
                    <a:lnTo>
                      <a:pt x="1058266" y="3929406"/>
                    </a:lnTo>
                    <a:lnTo>
                      <a:pt x="1061771" y="3930548"/>
                    </a:lnTo>
                    <a:lnTo>
                      <a:pt x="1065581" y="3932378"/>
                    </a:lnTo>
                    <a:lnTo>
                      <a:pt x="1069619" y="3934663"/>
                    </a:lnTo>
                    <a:lnTo>
                      <a:pt x="1068553" y="3935654"/>
                    </a:lnTo>
                    <a:lnTo>
                      <a:pt x="1067257" y="3936111"/>
                    </a:lnTo>
                    <a:lnTo>
                      <a:pt x="1058037" y="3931768"/>
                    </a:lnTo>
                    <a:lnTo>
                      <a:pt x="1056437" y="3931539"/>
                    </a:lnTo>
                    <a:lnTo>
                      <a:pt x="1057809" y="3933444"/>
                    </a:lnTo>
                    <a:lnTo>
                      <a:pt x="1067409" y="3942283"/>
                    </a:lnTo>
                    <a:lnTo>
                      <a:pt x="1080669" y="3952494"/>
                    </a:lnTo>
                    <a:lnTo>
                      <a:pt x="1089812" y="3962629"/>
                    </a:lnTo>
                    <a:lnTo>
                      <a:pt x="1092022" y="3967277"/>
                    </a:lnTo>
                    <a:lnTo>
                      <a:pt x="1100023" y="3973525"/>
                    </a:lnTo>
                    <a:lnTo>
                      <a:pt x="1103909" y="3977412"/>
                    </a:lnTo>
                    <a:lnTo>
                      <a:pt x="1107110" y="3983736"/>
                    </a:lnTo>
                    <a:lnTo>
                      <a:pt x="1110996" y="3987165"/>
                    </a:lnTo>
                    <a:lnTo>
                      <a:pt x="1120064" y="3995395"/>
                    </a:lnTo>
                    <a:lnTo>
                      <a:pt x="1121207" y="3998062"/>
                    </a:lnTo>
                    <a:lnTo>
                      <a:pt x="1131798" y="4007053"/>
                    </a:lnTo>
                    <a:lnTo>
                      <a:pt x="1136066" y="4012159"/>
                    </a:lnTo>
                    <a:lnTo>
                      <a:pt x="1136218" y="4016426"/>
                    </a:lnTo>
                    <a:lnTo>
                      <a:pt x="1136980" y="4017493"/>
                    </a:lnTo>
                    <a:lnTo>
                      <a:pt x="1137742" y="4019474"/>
                    </a:lnTo>
                    <a:lnTo>
                      <a:pt x="1140562" y="4023665"/>
                    </a:lnTo>
                    <a:lnTo>
                      <a:pt x="1143381" y="4027094"/>
                    </a:lnTo>
                    <a:lnTo>
                      <a:pt x="1144753" y="4028161"/>
                    </a:lnTo>
                    <a:lnTo>
                      <a:pt x="1145362" y="4028999"/>
                    </a:lnTo>
                    <a:lnTo>
                      <a:pt x="1146277" y="4030218"/>
                    </a:lnTo>
                    <a:lnTo>
                      <a:pt x="1149020" y="4036390"/>
                    </a:lnTo>
                    <a:lnTo>
                      <a:pt x="1151611" y="4041343"/>
                    </a:lnTo>
                    <a:lnTo>
                      <a:pt x="1152677" y="4046830"/>
                    </a:lnTo>
                    <a:lnTo>
                      <a:pt x="1151687" y="4049573"/>
                    </a:lnTo>
                    <a:lnTo>
                      <a:pt x="1150696" y="4053154"/>
                    </a:lnTo>
                    <a:lnTo>
                      <a:pt x="1152373" y="4056964"/>
                    </a:lnTo>
                    <a:lnTo>
                      <a:pt x="1153973" y="4059936"/>
                    </a:lnTo>
                    <a:lnTo>
                      <a:pt x="1156944" y="4063289"/>
                    </a:lnTo>
                    <a:lnTo>
                      <a:pt x="1160679" y="4066794"/>
                    </a:lnTo>
                    <a:lnTo>
                      <a:pt x="1162202" y="4067327"/>
                    </a:lnTo>
                    <a:lnTo>
                      <a:pt x="1164641" y="4067480"/>
                    </a:lnTo>
                    <a:lnTo>
                      <a:pt x="1171042" y="4065803"/>
                    </a:lnTo>
                    <a:lnTo>
                      <a:pt x="1175385" y="4062603"/>
                    </a:lnTo>
                    <a:lnTo>
                      <a:pt x="1178052" y="4061689"/>
                    </a:lnTo>
                    <a:lnTo>
                      <a:pt x="1183539" y="4061003"/>
                    </a:lnTo>
                    <a:lnTo>
                      <a:pt x="1186129" y="4062146"/>
                    </a:lnTo>
                    <a:lnTo>
                      <a:pt x="1183843" y="4063746"/>
                    </a:lnTo>
                    <a:lnTo>
                      <a:pt x="1175309" y="4067480"/>
                    </a:lnTo>
                    <a:lnTo>
                      <a:pt x="1166165" y="4069080"/>
                    </a:lnTo>
                    <a:lnTo>
                      <a:pt x="1159459" y="4070528"/>
                    </a:lnTo>
                    <a:lnTo>
                      <a:pt x="1156411" y="4070909"/>
                    </a:lnTo>
                    <a:lnTo>
                      <a:pt x="1155649" y="4072128"/>
                    </a:lnTo>
                    <a:lnTo>
                      <a:pt x="1157630" y="4074567"/>
                    </a:lnTo>
                    <a:lnTo>
                      <a:pt x="1160297" y="4080891"/>
                    </a:lnTo>
                    <a:lnTo>
                      <a:pt x="1164946" y="4090035"/>
                    </a:lnTo>
                    <a:lnTo>
                      <a:pt x="1176604" y="4104056"/>
                    </a:lnTo>
                    <a:lnTo>
                      <a:pt x="1178128" y="4114800"/>
                    </a:lnTo>
                    <a:lnTo>
                      <a:pt x="1186967" y="4135984"/>
                    </a:lnTo>
                    <a:lnTo>
                      <a:pt x="1198169" y="4158767"/>
                    </a:lnTo>
                    <a:lnTo>
                      <a:pt x="1197635" y="4162577"/>
                    </a:lnTo>
                    <a:lnTo>
                      <a:pt x="1197712" y="4165854"/>
                    </a:lnTo>
                    <a:lnTo>
                      <a:pt x="1198093" y="4168598"/>
                    </a:lnTo>
                    <a:lnTo>
                      <a:pt x="1197407" y="4171036"/>
                    </a:lnTo>
                    <a:lnTo>
                      <a:pt x="1185519" y="4183380"/>
                    </a:lnTo>
                    <a:lnTo>
                      <a:pt x="1185215" y="4182161"/>
                    </a:lnTo>
                    <a:lnTo>
                      <a:pt x="1186434" y="4180561"/>
                    </a:lnTo>
                    <a:lnTo>
                      <a:pt x="1187043" y="4179189"/>
                    </a:lnTo>
                    <a:lnTo>
                      <a:pt x="1185215" y="4180103"/>
                    </a:lnTo>
                    <a:lnTo>
                      <a:pt x="1183386" y="4182771"/>
                    </a:lnTo>
                    <a:lnTo>
                      <a:pt x="1183386" y="4184980"/>
                    </a:lnTo>
                    <a:lnTo>
                      <a:pt x="1186358" y="4191991"/>
                    </a:lnTo>
                    <a:lnTo>
                      <a:pt x="1189482" y="4198163"/>
                    </a:lnTo>
                    <a:lnTo>
                      <a:pt x="1191082" y="4204411"/>
                    </a:lnTo>
                    <a:lnTo>
                      <a:pt x="1191539" y="4210355"/>
                    </a:lnTo>
                    <a:lnTo>
                      <a:pt x="1194587" y="4215079"/>
                    </a:lnTo>
                    <a:lnTo>
                      <a:pt x="1196340" y="4221785"/>
                    </a:lnTo>
                    <a:lnTo>
                      <a:pt x="1202664" y="4231767"/>
                    </a:lnTo>
                    <a:lnTo>
                      <a:pt x="1204341" y="4238168"/>
                    </a:lnTo>
                    <a:lnTo>
                      <a:pt x="1207922" y="4241673"/>
                    </a:lnTo>
                    <a:lnTo>
                      <a:pt x="1211428" y="4246398"/>
                    </a:lnTo>
                    <a:lnTo>
                      <a:pt x="1212037" y="4251198"/>
                    </a:lnTo>
                    <a:lnTo>
                      <a:pt x="1215771" y="4257904"/>
                    </a:lnTo>
                    <a:lnTo>
                      <a:pt x="1216304" y="4262781"/>
                    </a:lnTo>
                    <a:lnTo>
                      <a:pt x="1213866" y="4279621"/>
                    </a:lnTo>
                    <a:lnTo>
                      <a:pt x="1213942" y="4292194"/>
                    </a:lnTo>
                    <a:lnTo>
                      <a:pt x="1209980" y="4304310"/>
                    </a:lnTo>
                    <a:lnTo>
                      <a:pt x="1206627" y="4310634"/>
                    </a:lnTo>
                    <a:lnTo>
                      <a:pt x="1199617" y="4319778"/>
                    </a:lnTo>
                    <a:lnTo>
                      <a:pt x="1189711" y="4324883"/>
                    </a:lnTo>
                    <a:lnTo>
                      <a:pt x="1182776" y="4329684"/>
                    </a:lnTo>
                    <a:lnTo>
                      <a:pt x="1179500" y="4339514"/>
                    </a:lnTo>
                    <a:lnTo>
                      <a:pt x="1166012" y="4355592"/>
                    </a:lnTo>
                    <a:lnTo>
                      <a:pt x="1164183" y="4367937"/>
                    </a:lnTo>
                    <a:lnTo>
                      <a:pt x="1159383" y="4379062"/>
                    </a:lnTo>
                    <a:lnTo>
                      <a:pt x="1155573" y="4402531"/>
                    </a:lnTo>
                    <a:lnTo>
                      <a:pt x="1147496" y="4426458"/>
                    </a:lnTo>
                    <a:lnTo>
                      <a:pt x="1145286" y="4436898"/>
                    </a:lnTo>
                    <a:lnTo>
                      <a:pt x="1143457" y="4441622"/>
                    </a:lnTo>
                    <a:lnTo>
                      <a:pt x="1140790" y="4444975"/>
                    </a:lnTo>
                    <a:lnTo>
                      <a:pt x="1138885" y="4446880"/>
                    </a:lnTo>
                    <a:lnTo>
                      <a:pt x="1134999" y="4449394"/>
                    </a:lnTo>
                    <a:lnTo>
                      <a:pt x="1135761" y="4452671"/>
                    </a:lnTo>
                    <a:lnTo>
                      <a:pt x="1136828" y="4455490"/>
                    </a:lnTo>
                    <a:lnTo>
                      <a:pt x="1137742" y="4475912"/>
                    </a:lnTo>
                    <a:lnTo>
                      <a:pt x="1137666" y="4483761"/>
                    </a:lnTo>
                    <a:lnTo>
                      <a:pt x="1136142" y="4490390"/>
                    </a:lnTo>
                    <a:lnTo>
                      <a:pt x="1134694" y="4505325"/>
                    </a:lnTo>
                    <a:lnTo>
                      <a:pt x="1133932" y="4513936"/>
                    </a:lnTo>
                    <a:lnTo>
                      <a:pt x="1134389" y="4525137"/>
                    </a:lnTo>
                    <a:lnTo>
                      <a:pt x="1135989" y="4535043"/>
                    </a:lnTo>
                    <a:lnTo>
                      <a:pt x="1142771" y="4545711"/>
                    </a:lnTo>
                    <a:lnTo>
                      <a:pt x="1146277" y="4553636"/>
                    </a:lnTo>
                    <a:lnTo>
                      <a:pt x="1148334" y="4556455"/>
                    </a:lnTo>
                    <a:lnTo>
                      <a:pt x="1157478" y="4564838"/>
                    </a:lnTo>
                    <a:lnTo>
                      <a:pt x="1162431" y="4571772"/>
                    </a:lnTo>
                    <a:lnTo>
                      <a:pt x="1185062" y="4615663"/>
                    </a:lnTo>
                    <a:lnTo>
                      <a:pt x="1190015" y="4621911"/>
                    </a:lnTo>
                    <a:lnTo>
                      <a:pt x="1194435" y="4635475"/>
                    </a:lnTo>
                    <a:lnTo>
                      <a:pt x="1200912" y="4651248"/>
                    </a:lnTo>
                    <a:lnTo>
                      <a:pt x="1215999" y="4673575"/>
                    </a:lnTo>
                    <a:lnTo>
                      <a:pt x="1217904" y="4678909"/>
                    </a:lnTo>
                    <a:lnTo>
                      <a:pt x="1221181" y="4685310"/>
                    </a:lnTo>
                    <a:lnTo>
                      <a:pt x="1234668" y="4702379"/>
                    </a:lnTo>
                    <a:lnTo>
                      <a:pt x="1240155" y="4712818"/>
                    </a:lnTo>
                    <a:lnTo>
                      <a:pt x="1242594" y="4723028"/>
                    </a:lnTo>
                    <a:lnTo>
                      <a:pt x="1242365" y="4727220"/>
                    </a:lnTo>
                    <a:lnTo>
                      <a:pt x="1241374" y="4731868"/>
                    </a:lnTo>
                    <a:lnTo>
                      <a:pt x="1240003" y="4731334"/>
                    </a:lnTo>
                    <a:lnTo>
                      <a:pt x="1239241" y="4730268"/>
                    </a:lnTo>
                    <a:lnTo>
                      <a:pt x="1237793" y="4733773"/>
                    </a:lnTo>
                    <a:lnTo>
                      <a:pt x="1238631" y="4738268"/>
                    </a:lnTo>
                    <a:lnTo>
                      <a:pt x="1240612" y="4746498"/>
                    </a:lnTo>
                    <a:lnTo>
                      <a:pt x="1240536" y="4754347"/>
                    </a:lnTo>
                    <a:lnTo>
                      <a:pt x="1241450" y="4761128"/>
                    </a:lnTo>
                    <a:lnTo>
                      <a:pt x="1240917" y="4777664"/>
                    </a:lnTo>
                    <a:lnTo>
                      <a:pt x="1241603" y="4783836"/>
                    </a:lnTo>
                    <a:lnTo>
                      <a:pt x="1246479" y="4797933"/>
                    </a:lnTo>
                    <a:lnTo>
                      <a:pt x="1251966" y="4807687"/>
                    </a:lnTo>
                    <a:lnTo>
                      <a:pt x="1254633" y="4817745"/>
                    </a:lnTo>
                    <a:lnTo>
                      <a:pt x="1253947" y="4826432"/>
                    </a:lnTo>
                    <a:lnTo>
                      <a:pt x="1254099" y="4831004"/>
                    </a:lnTo>
                    <a:lnTo>
                      <a:pt x="1255700" y="4838167"/>
                    </a:lnTo>
                    <a:lnTo>
                      <a:pt x="1254938" y="4846015"/>
                    </a:lnTo>
                    <a:lnTo>
                      <a:pt x="1258291" y="4855617"/>
                    </a:lnTo>
                    <a:lnTo>
                      <a:pt x="1259662" y="4870399"/>
                    </a:lnTo>
                    <a:lnTo>
                      <a:pt x="1264691" y="4874819"/>
                    </a:lnTo>
                    <a:lnTo>
                      <a:pt x="1266368" y="4878248"/>
                    </a:lnTo>
                    <a:lnTo>
                      <a:pt x="1267282" y="4881982"/>
                    </a:lnTo>
                    <a:lnTo>
                      <a:pt x="1265758" y="4884801"/>
                    </a:lnTo>
                    <a:lnTo>
                      <a:pt x="1266139" y="4889678"/>
                    </a:lnTo>
                    <a:lnTo>
                      <a:pt x="1269339" y="4898288"/>
                    </a:lnTo>
                    <a:lnTo>
                      <a:pt x="1272083" y="4909871"/>
                    </a:lnTo>
                    <a:lnTo>
                      <a:pt x="1274140" y="4914443"/>
                    </a:lnTo>
                    <a:lnTo>
                      <a:pt x="1288847" y="4938446"/>
                    </a:lnTo>
                    <a:lnTo>
                      <a:pt x="1295476" y="4946219"/>
                    </a:lnTo>
                    <a:lnTo>
                      <a:pt x="1299972" y="4949495"/>
                    </a:lnTo>
                    <a:lnTo>
                      <a:pt x="1312697" y="4962144"/>
                    </a:lnTo>
                    <a:lnTo>
                      <a:pt x="1317117" y="4965573"/>
                    </a:lnTo>
                    <a:lnTo>
                      <a:pt x="1318336" y="4966564"/>
                    </a:lnTo>
                    <a:lnTo>
                      <a:pt x="1328394" y="4981880"/>
                    </a:lnTo>
                    <a:lnTo>
                      <a:pt x="1336548" y="4998339"/>
                    </a:lnTo>
                    <a:lnTo>
                      <a:pt x="1345844" y="5027600"/>
                    </a:lnTo>
                    <a:lnTo>
                      <a:pt x="1351864" y="5042078"/>
                    </a:lnTo>
                    <a:lnTo>
                      <a:pt x="1364742" y="5066310"/>
                    </a:lnTo>
                    <a:lnTo>
                      <a:pt x="1374877" y="5081702"/>
                    </a:lnTo>
                    <a:lnTo>
                      <a:pt x="1383564" y="5093284"/>
                    </a:lnTo>
                    <a:lnTo>
                      <a:pt x="1385392" y="5096942"/>
                    </a:lnTo>
                    <a:lnTo>
                      <a:pt x="1389279" y="5113173"/>
                    </a:lnTo>
                    <a:lnTo>
                      <a:pt x="1390040" y="5119421"/>
                    </a:lnTo>
                    <a:lnTo>
                      <a:pt x="1389812" y="5129479"/>
                    </a:lnTo>
                    <a:lnTo>
                      <a:pt x="1386992" y="5135728"/>
                    </a:lnTo>
                    <a:lnTo>
                      <a:pt x="1382039" y="5139919"/>
                    </a:lnTo>
                    <a:lnTo>
                      <a:pt x="1378610" y="5140986"/>
                    </a:lnTo>
                    <a:lnTo>
                      <a:pt x="1375867" y="5138166"/>
                    </a:lnTo>
                    <a:lnTo>
                      <a:pt x="1373200" y="5139995"/>
                    </a:lnTo>
                    <a:lnTo>
                      <a:pt x="1371448" y="5143195"/>
                    </a:lnTo>
                    <a:lnTo>
                      <a:pt x="1372514" y="5148987"/>
                    </a:lnTo>
                    <a:lnTo>
                      <a:pt x="1375562" y="5152644"/>
                    </a:lnTo>
                    <a:lnTo>
                      <a:pt x="1376934" y="5157140"/>
                    </a:lnTo>
                    <a:lnTo>
                      <a:pt x="1380134" y="5159502"/>
                    </a:lnTo>
                    <a:lnTo>
                      <a:pt x="1383258" y="5165979"/>
                    </a:lnTo>
                    <a:lnTo>
                      <a:pt x="1387374" y="5168723"/>
                    </a:lnTo>
                    <a:lnTo>
                      <a:pt x="1389202" y="5172761"/>
                    </a:lnTo>
                    <a:lnTo>
                      <a:pt x="1394003" y="5181448"/>
                    </a:lnTo>
                    <a:lnTo>
                      <a:pt x="1394917" y="5184877"/>
                    </a:lnTo>
                    <a:lnTo>
                      <a:pt x="1395222" y="5188763"/>
                    </a:lnTo>
                    <a:lnTo>
                      <a:pt x="1390955" y="5191049"/>
                    </a:lnTo>
                    <a:lnTo>
                      <a:pt x="1390117" y="5196840"/>
                    </a:lnTo>
                    <a:lnTo>
                      <a:pt x="1390878" y="5201793"/>
                    </a:lnTo>
                    <a:lnTo>
                      <a:pt x="1393089" y="5206441"/>
                    </a:lnTo>
                    <a:lnTo>
                      <a:pt x="1395069" y="5208651"/>
                    </a:lnTo>
                    <a:lnTo>
                      <a:pt x="1395146" y="5200879"/>
                    </a:lnTo>
                    <a:lnTo>
                      <a:pt x="1396593" y="5198364"/>
                    </a:lnTo>
                    <a:lnTo>
                      <a:pt x="1397889" y="5197373"/>
                    </a:lnTo>
                    <a:lnTo>
                      <a:pt x="1400632" y="5196993"/>
                    </a:lnTo>
                    <a:lnTo>
                      <a:pt x="1404671" y="5196764"/>
                    </a:lnTo>
                    <a:lnTo>
                      <a:pt x="1406347" y="5197145"/>
                    </a:lnTo>
                    <a:lnTo>
                      <a:pt x="1408557" y="5198288"/>
                    </a:lnTo>
                    <a:lnTo>
                      <a:pt x="1409243" y="5201793"/>
                    </a:lnTo>
                    <a:lnTo>
                      <a:pt x="1409395" y="5204613"/>
                    </a:lnTo>
                    <a:lnTo>
                      <a:pt x="1409167" y="5206441"/>
                    </a:lnTo>
                    <a:lnTo>
                      <a:pt x="1409471" y="5209337"/>
                    </a:lnTo>
                    <a:lnTo>
                      <a:pt x="1412214" y="5209261"/>
                    </a:lnTo>
                    <a:lnTo>
                      <a:pt x="1414119" y="5208499"/>
                    </a:lnTo>
                    <a:lnTo>
                      <a:pt x="1419759" y="5208803"/>
                    </a:lnTo>
                    <a:lnTo>
                      <a:pt x="1421739" y="5211699"/>
                    </a:lnTo>
                    <a:lnTo>
                      <a:pt x="1425474" y="5211471"/>
                    </a:lnTo>
                    <a:lnTo>
                      <a:pt x="1426845" y="5212538"/>
                    </a:lnTo>
                    <a:lnTo>
                      <a:pt x="1428826" y="5214900"/>
                    </a:lnTo>
                    <a:lnTo>
                      <a:pt x="1428521" y="5218328"/>
                    </a:lnTo>
                    <a:lnTo>
                      <a:pt x="1427531" y="5220233"/>
                    </a:lnTo>
                    <a:lnTo>
                      <a:pt x="1431189" y="5219853"/>
                    </a:lnTo>
                    <a:lnTo>
                      <a:pt x="1440637" y="5226254"/>
                    </a:lnTo>
                    <a:lnTo>
                      <a:pt x="1448943" y="5226330"/>
                    </a:lnTo>
                    <a:lnTo>
                      <a:pt x="1451915" y="5227168"/>
                    </a:lnTo>
                    <a:lnTo>
                      <a:pt x="1455496" y="5227625"/>
                    </a:lnTo>
                    <a:lnTo>
                      <a:pt x="1471574" y="5215585"/>
                    </a:lnTo>
                    <a:lnTo>
                      <a:pt x="1475308" y="5213680"/>
                    </a:lnTo>
                    <a:lnTo>
                      <a:pt x="1484757" y="5212613"/>
                    </a:lnTo>
                    <a:lnTo>
                      <a:pt x="1488948" y="5210328"/>
                    </a:lnTo>
                    <a:lnTo>
                      <a:pt x="1493139" y="5209489"/>
                    </a:lnTo>
                    <a:lnTo>
                      <a:pt x="1495806" y="5209413"/>
                    </a:lnTo>
                    <a:lnTo>
                      <a:pt x="1503197" y="5211242"/>
                    </a:lnTo>
                    <a:lnTo>
                      <a:pt x="1507083" y="5211242"/>
                    </a:lnTo>
                    <a:lnTo>
                      <a:pt x="1514932" y="5209794"/>
                    </a:lnTo>
                    <a:lnTo>
                      <a:pt x="1524076" y="5209794"/>
                    </a:lnTo>
                    <a:lnTo>
                      <a:pt x="1541754" y="5196612"/>
                    </a:lnTo>
                    <a:lnTo>
                      <a:pt x="1548308" y="5196002"/>
                    </a:lnTo>
                    <a:lnTo>
                      <a:pt x="1553718" y="5194097"/>
                    </a:lnTo>
                    <a:lnTo>
                      <a:pt x="1560804" y="5194097"/>
                    </a:lnTo>
                    <a:lnTo>
                      <a:pt x="1568120" y="5196383"/>
                    </a:lnTo>
                    <a:lnTo>
                      <a:pt x="1581378" y="5197145"/>
                    </a:lnTo>
                    <a:lnTo>
                      <a:pt x="1584579" y="5196612"/>
                    </a:lnTo>
                    <a:lnTo>
                      <a:pt x="1593723" y="5192954"/>
                    </a:lnTo>
                    <a:lnTo>
                      <a:pt x="1598066" y="5193335"/>
                    </a:lnTo>
                    <a:lnTo>
                      <a:pt x="1616888" y="5196307"/>
                    </a:lnTo>
                    <a:lnTo>
                      <a:pt x="1632890" y="5201183"/>
                    </a:lnTo>
                    <a:lnTo>
                      <a:pt x="1641805" y="5200955"/>
                    </a:lnTo>
                    <a:lnTo>
                      <a:pt x="1644853" y="5196231"/>
                    </a:lnTo>
                    <a:lnTo>
                      <a:pt x="1648663" y="5192497"/>
                    </a:lnTo>
                    <a:lnTo>
                      <a:pt x="1655064" y="5191964"/>
                    </a:lnTo>
                    <a:lnTo>
                      <a:pt x="1667027" y="5194859"/>
                    </a:lnTo>
                    <a:lnTo>
                      <a:pt x="1670761" y="5195164"/>
                    </a:lnTo>
                    <a:lnTo>
                      <a:pt x="1673199" y="5194097"/>
                    </a:lnTo>
                    <a:lnTo>
                      <a:pt x="1673809" y="5187163"/>
                    </a:lnTo>
                    <a:lnTo>
                      <a:pt x="1679753" y="5182286"/>
                    </a:lnTo>
                    <a:lnTo>
                      <a:pt x="1686839" y="5181219"/>
                    </a:lnTo>
                    <a:lnTo>
                      <a:pt x="1703908" y="5183277"/>
                    </a:lnTo>
                    <a:lnTo>
                      <a:pt x="1711071" y="5181067"/>
                    </a:lnTo>
                    <a:lnTo>
                      <a:pt x="1729054" y="5172990"/>
                    </a:lnTo>
                    <a:lnTo>
                      <a:pt x="1740103" y="5166132"/>
                    </a:lnTo>
                    <a:lnTo>
                      <a:pt x="1755572" y="5154778"/>
                    </a:lnTo>
                    <a:lnTo>
                      <a:pt x="1759382" y="5152949"/>
                    </a:lnTo>
                    <a:lnTo>
                      <a:pt x="1773098" y="5140757"/>
                    </a:lnTo>
                    <a:lnTo>
                      <a:pt x="1782242" y="5134585"/>
                    </a:lnTo>
                    <a:lnTo>
                      <a:pt x="1798015" y="5120412"/>
                    </a:lnTo>
                    <a:lnTo>
                      <a:pt x="1808531" y="5108067"/>
                    </a:lnTo>
                    <a:lnTo>
                      <a:pt x="1822247" y="5094123"/>
                    </a:lnTo>
                    <a:lnTo>
                      <a:pt x="1832077" y="5085436"/>
                    </a:lnTo>
                    <a:lnTo>
                      <a:pt x="1835734" y="5083455"/>
                    </a:lnTo>
                    <a:lnTo>
                      <a:pt x="1841221" y="5079111"/>
                    </a:lnTo>
                    <a:lnTo>
                      <a:pt x="1853489" y="5064252"/>
                    </a:lnTo>
                    <a:lnTo>
                      <a:pt x="1860575" y="5053508"/>
                    </a:lnTo>
                    <a:lnTo>
                      <a:pt x="1868043" y="5041621"/>
                    </a:lnTo>
                    <a:lnTo>
                      <a:pt x="1876349" y="5026381"/>
                    </a:lnTo>
                    <a:lnTo>
                      <a:pt x="1881988" y="5019218"/>
                    </a:lnTo>
                    <a:lnTo>
                      <a:pt x="1887626" y="5006188"/>
                    </a:lnTo>
                    <a:lnTo>
                      <a:pt x="1894027" y="4997273"/>
                    </a:lnTo>
                    <a:lnTo>
                      <a:pt x="1911249" y="4978908"/>
                    </a:lnTo>
                    <a:lnTo>
                      <a:pt x="1915592" y="4977841"/>
                    </a:lnTo>
                    <a:lnTo>
                      <a:pt x="1918106" y="4976622"/>
                    </a:lnTo>
                    <a:lnTo>
                      <a:pt x="1920849" y="4974794"/>
                    </a:lnTo>
                    <a:lnTo>
                      <a:pt x="1930908" y="4965726"/>
                    </a:lnTo>
                    <a:lnTo>
                      <a:pt x="1934337" y="4960544"/>
                    </a:lnTo>
                    <a:lnTo>
                      <a:pt x="1940585" y="4948200"/>
                    </a:lnTo>
                    <a:lnTo>
                      <a:pt x="1945310" y="4923587"/>
                    </a:lnTo>
                    <a:lnTo>
                      <a:pt x="1947138" y="4916729"/>
                    </a:lnTo>
                    <a:lnTo>
                      <a:pt x="1952701" y="4901794"/>
                    </a:lnTo>
                    <a:lnTo>
                      <a:pt x="1954149" y="4892269"/>
                    </a:lnTo>
                    <a:lnTo>
                      <a:pt x="1954301" y="4891507"/>
                    </a:lnTo>
                    <a:lnTo>
                      <a:pt x="1955978" y="4867656"/>
                    </a:lnTo>
                    <a:lnTo>
                      <a:pt x="1956816" y="4860722"/>
                    </a:lnTo>
                    <a:lnTo>
                      <a:pt x="1955368" y="4860874"/>
                    </a:lnTo>
                    <a:lnTo>
                      <a:pt x="1954454" y="4862627"/>
                    </a:lnTo>
                    <a:lnTo>
                      <a:pt x="1952701" y="4868342"/>
                    </a:lnTo>
                    <a:lnTo>
                      <a:pt x="1950948" y="4867199"/>
                    </a:lnTo>
                    <a:lnTo>
                      <a:pt x="1949653" y="4865675"/>
                    </a:lnTo>
                    <a:lnTo>
                      <a:pt x="1947062" y="4863770"/>
                    </a:lnTo>
                    <a:lnTo>
                      <a:pt x="1944929" y="4861103"/>
                    </a:lnTo>
                    <a:lnTo>
                      <a:pt x="1942719" y="4857445"/>
                    </a:lnTo>
                    <a:lnTo>
                      <a:pt x="1945233" y="4853254"/>
                    </a:lnTo>
                    <a:lnTo>
                      <a:pt x="1947824" y="4849978"/>
                    </a:lnTo>
                    <a:lnTo>
                      <a:pt x="1950491" y="4842739"/>
                    </a:lnTo>
                    <a:lnTo>
                      <a:pt x="1957121" y="4836414"/>
                    </a:lnTo>
                    <a:lnTo>
                      <a:pt x="1972056" y="4827042"/>
                    </a:lnTo>
                    <a:lnTo>
                      <a:pt x="1990953" y="4819117"/>
                    </a:lnTo>
                    <a:lnTo>
                      <a:pt x="2020900" y="4809059"/>
                    </a:lnTo>
                    <a:lnTo>
                      <a:pt x="2035759" y="4802124"/>
                    </a:lnTo>
                    <a:lnTo>
                      <a:pt x="2042160" y="4797629"/>
                    </a:lnTo>
                    <a:lnTo>
                      <a:pt x="2045970" y="4793133"/>
                    </a:lnTo>
                    <a:lnTo>
                      <a:pt x="2053057" y="4782541"/>
                    </a:lnTo>
                    <a:lnTo>
                      <a:pt x="2055038" y="4778273"/>
                    </a:lnTo>
                    <a:lnTo>
                      <a:pt x="2057095" y="4768444"/>
                    </a:lnTo>
                    <a:lnTo>
                      <a:pt x="2056333" y="4766843"/>
                    </a:lnTo>
                    <a:lnTo>
                      <a:pt x="2054885" y="4766843"/>
                    </a:lnTo>
                    <a:lnTo>
                      <a:pt x="2054047" y="4769587"/>
                    </a:lnTo>
                    <a:lnTo>
                      <a:pt x="2051533" y="4769054"/>
                    </a:lnTo>
                    <a:lnTo>
                      <a:pt x="2050466" y="4767377"/>
                    </a:lnTo>
                    <a:lnTo>
                      <a:pt x="2050694" y="4763719"/>
                    </a:lnTo>
                    <a:lnTo>
                      <a:pt x="2055266" y="4742536"/>
                    </a:lnTo>
                    <a:lnTo>
                      <a:pt x="2058391" y="4733620"/>
                    </a:lnTo>
                    <a:lnTo>
                      <a:pt x="2055723" y="4725848"/>
                    </a:lnTo>
                    <a:lnTo>
                      <a:pt x="2055038" y="4721200"/>
                    </a:lnTo>
                    <a:lnTo>
                      <a:pt x="2057095" y="4709922"/>
                    </a:lnTo>
                    <a:lnTo>
                      <a:pt x="2057019" y="4706950"/>
                    </a:lnTo>
                    <a:lnTo>
                      <a:pt x="2056638" y="4704741"/>
                    </a:lnTo>
                    <a:lnTo>
                      <a:pt x="2055647" y="4702379"/>
                    </a:lnTo>
                    <a:lnTo>
                      <a:pt x="2055190" y="4699788"/>
                    </a:lnTo>
                    <a:lnTo>
                      <a:pt x="2053818" y="4699407"/>
                    </a:lnTo>
                    <a:lnTo>
                      <a:pt x="2052371" y="4701845"/>
                    </a:lnTo>
                    <a:lnTo>
                      <a:pt x="2051609" y="4707484"/>
                    </a:lnTo>
                    <a:lnTo>
                      <a:pt x="2051913" y="4710913"/>
                    </a:lnTo>
                    <a:lnTo>
                      <a:pt x="2050923" y="4713046"/>
                    </a:lnTo>
                    <a:lnTo>
                      <a:pt x="2048332" y="4710760"/>
                    </a:lnTo>
                    <a:lnTo>
                      <a:pt x="2048713" y="4705198"/>
                    </a:lnTo>
                    <a:lnTo>
                      <a:pt x="2048866" y="4696206"/>
                    </a:lnTo>
                    <a:lnTo>
                      <a:pt x="2046656" y="4685157"/>
                    </a:lnTo>
                    <a:lnTo>
                      <a:pt x="2046504" y="4680661"/>
                    </a:lnTo>
                    <a:lnTo>
                      <a:pt x="2041093" y="4670374"/>
                    </a:lnTo>
                    <a:lnTo>
                      <a:pt x="2040636" y="4662374"/>
                    </a:lnTo>
                    <a:lnTo>
                      <a:pt x="2035378" y="4646753"/>
                    </a:lnTo>
                    <a:lnTo>
                      <a:pt x="2031339" y="4641342"/>
                    </a:lnTo>
                    <a:lnTo>
                      <a:pt x="2026920" y="4636999"/>
                    </a:lnTo>
                    <a:lnTo>
                      <a:pt x="2024634" y="4633418"/>
                    </a:lnTo>
                    <a:lnTo>
                      <a:pt x="2024405" y="4630750"/>
                    </a:lnTo>
                    <a:lnTo>
                      <a:pt x="2026387" y="4618178"/>
                    </a:lnTo>
                    <a:lnTo>
                      <a:pt x="2026234" y="4611700"/>
                    </a:lnTo>
                    <a:lnTo>
                      <a:pt x="2026615" y="4607433"/>
                    </a:lnTo>
                    <a:lnTo>
                      <a:pt x="2025015" y="4605224"/>
                    </a:lnTo>
                    <a:lnTo>
                      <a:pt x="2022500" y="4602633"/>
                    </a:lnTo>
                    <a:lnTo>
                      <a:pt x="2025243" y="4602938"/>
                    </a:lnTo>
                    <a:lnTo>
                      <a:pt x="2030349" y="4607357"/>
                    </a:lnTo>
                    <a:lnTo>
                      <a:pt x="2031873" y="4607433"/>
                    </a:lnTo>
                    <a:lnTo>
                      <a:pt x="2034083" y="4607052"/>
                    </a:lnTo>
                    <a:lnTo>
                      <a:pt x="2050237" y="4594327"/>
                    </a:lnTo>
                    <a:lnTo>
                      <a:pt x="2061286" y="4581220"/>
                    </a:lnTo>
                    <a:lnTo>
                      <a:pt x="2069135" y="4574438"/>
                    </a:lnTo>
                    <a:lnTo>
                      <a:pt x="2074088" y="4571238"/>
                    </a:lnTo>
                    <a:lnTo>
                      <a:pt x="2079727" y="4568419"/>
                    </a:lnTo>
                    <a:lnTo>
                      <a:pt x="2081936" y="4569562"/>
                    </a:lnTo>
                    <a:lnTo>
                      <a:pt x="2083994" y="4569181"/>
                    </a:lnTo>
                    <a:lnTo>
                      <a:pt x="2085061" y="4563542"/>
                    </a:lnTo>
                    <a:lnTo>
                      <a:pt x="2087575" y="4566438"/>
                    </a:lnTo>
                    <a:lnTo>
                      <a:pt x="2090471" y="4565523"/>
                    </a:lnTo>
                    <a:lnTo>
                      <a:pt x="2090776" y="4562475"/>
                    </a:lnTo>
                    <a:lnTo>
                      <a:pt x="2094129" y="4557827"/>
                    </a:lnTo>
                    <a:lnTo>
                      <a:pt x="2095805" y="4555541"/>
                    </a:lnTo>
                    <a:lnTo>
                      <a:pt x="2104111" y="4547159"/>
                    </a:lnTo>
                    <a:lnTo>
                      <a:pt x="2109673" y="4540073"/>
                    </a:lnTo>
                    <a:lnTo>
                      <a:pt x="2110435" y="4538168"/>
                    </a:lnTo>
                    <a:lnTo>
                      <a:pt x="2111274" y="4534739"/>
                    </a:lnTo>
                    <a:lnTo>
                      <a:pt x="2113559" y="4532376"/>
                    </a:lnTo>
                    <a:lnTo>
                      <a:pt x="2115541" y="4531386"/>
                    </a:lnTo>
                    <a:lnTo>
                      <a:pt x="2123084" y="4524680"/>
                    </a:lnTo>
                    <a:lnTo>
                      <a:pt x="2133448" y="4518051"/>
                    </a:lnTo>
                    <a:lnTo>
                      <a:pt x="2146173" y="4510964"/>
                    </a:lnTo>
                    <a:lnTo>
                      <a:pt x="2154250" y="4508145"/>
                    </a:lnTo>
                    <a:lnTo>
                      <a:pt x="2155698" y="4506392"/>
                    </a:lnTo>
                    <a:lnTo>
                      <a:pt x="2157984" y="4505020"/>
                    </a:lnTo>
                    <a:lnTo>
                      <a:pt x="2167128" y="4502125"/>
                    </a:lnTo>
                    <a:lnTo>
                      <a:pt x="2176882" y="4498544"/>
                    </a:lnTo>
                    <a:lnTo>
                      <a:pt x="2178329" y="4497400"/>
                    </a:lnTo>
                    <a:lnTo>
                      <a:pt x="2180006" y="4497248"/>
                    </a:lnTo>
                    <a:lnTo>
                      <a:pt x="2181682" y="4497629"/>
                    </a:lnTo>
                    <a:lnTo>
                      <a:pt x="2186635" y="4497096"/>
                    </a:lnTo>
                    <a:lnTo>
                      <a:pt x="2189454" y="4495648"/>
                    </a:lnTo>
                    <a:lnTo>
                      <a:pt x="2194408" y="4494353"/>
                    </a:lnTo>
                    <a:lnTo>
                      <a:pt x="2198141" y="4489171"/>
                    </a:lnTo>
                    <a:lnTo>
                      <a:pt x="2200503" y="4487266"/>
                    </a:lnTo>
                    <a:lnTo>
                      <a:pt x="2215363" y="4478808"/>
                    </a:lnTo>
                    <a:lnTo>
                      <a:pt x="2220773" y="4474464"/>
                    </a:lnTo>
                    <a:lnTo>
                      <a:pt x="2223821" y="4473169"/>
                    </a:lnTo>
                    <a:lnTo>
                      <a:pt x="2221839" y="4467606"/>
                    </a:lnTo>
                    <a:lnTo>
                      <a:pt x="2224430" y="4465930"/>
                    </a:lnTo>
                    <a:lnTo>
                      <a:pt x="2229231" y="4464863"/>
                    </a:lnTo>
                    <a:lnTo>
                      <a:pt x="2233727" y="4458615"/>
                    </a:lnTo>
                    <a:lnTo>
                      <a:pt x="2234108" y="4457014"/>
                    </a:lnTo>
                    <a:lnTo>
                      <a:pt x="2234108" y="4455186"/>
                    </a:lnTo>
                    <a:lnTo>
                      <a:pt x="2237918" y="4450842"/>
                    </a:lnTo>
                    <a:lnTo>
                      <a:pt x="2242033" y="4446728"/>
                    </a:lnTo>
                    <a:lnTo>
                      <a:pt x="2251558" y="4435373"/>
                    </a:lnTo>
                    <a:lnTo>
                      <a:pt x="2255063" y="4426915"/>
                    </a:lnTo>
                    <a:lnTo>
                      <a:pt x="2255139" y="4424249"/>
                    </a:lnTo>
                    <a:lnTo>
                      <a:pt x="2253767" y="4421277"/>
                    </a:lnTo>
                    <a:lnTo>
                      <a:pt x="2254758" y="4419981"/>
                    </a:lnTo>
                    <a:lnTo>
                      <a:pt x="2256739" y="4419295"/>
                    </a:lnTo>
                    <a:lnTo>
                      <a:pt x="2256511" y="4417162"/>
                    </a:lnTo>
                    <a:lnTo>
                      <a:pt x="2257044" y="4413961"/>
                    </a:lnTo>
                    <a:lnTo>
                      <a:pt x="2259939" y="4410533"/>
                    </a:lnTo>
                    <a:lnTo>
                      <a:pt x="2262226" y="4408551"/>
                    </a:lnTo>
                    <a:lnTo>
                      <a:pt x="2262607" y="4405656"/>
                    </a:lnTo>
                    <a:lnTo>
                      <a:pt x="2261692" y="4402379"/>
                    </a:lnTo>
                    <a:lnTo>
                      <a:pt x="2261921" y="4399788"/>
                    </a:lnTo>
                    <a:lnTo>
                      <a:pt x="2261387" y="4398493"/>
                    </a:lnTo>
                    <a:lnTo>
                      <a:pt x="2261540" y="4395826"/>
                    </a:lnTo>
                    <a:lnTo>
                      <a:pt x="2259939" y="4394073"/>
                    </a:lnTo>
                    <a:lnTo>
                      <a:pt x="2258034" y="4393997"/>
                    </a:lnTo>
                    <a:lnTo>
                      <a:pt x="2254910" y="4398645"/>
                    </a:lnTo>
                    <a:lnTo>
                      <a:pt x="2254529" y="4395216"/>
                    </a:lnTo>
                    <a:lnTo>
                      <a:pt x="2254682" y="4392778"/>
                    </a:lnTo>
                    <a:lnTo>
                      <a:pt x="2257501" y="4388892"/>
                    </a:lnTo>
                    <a:lnTo>
                      <a:pt x="2257577" y="4385920"/>
                    </a:lnTo>
                    <a:lnTo>
                      <a:pt x="2255063" y="4385310"/>
                    </a:lnTo>
                    <a:lnTo>
                      <a:pt x="2253234" y="4384091"/>
                    </a:lnTo>
                    <a:lnTo>
                      <a:pt x="2252929" y="4382339"/>
                    </a:lnTo>
                    <a:lnTo>
                      <a:pt x="2252777" y="4371518"/>
                    </a:lnTo>
                    <a:lnTo>
                      <a:pt x="2251558" y="4362679"/>
                    </a:lnTo>
                    <a:lnTo>
                      <a:pt x="2251481" y="4359250"/>
                    </a:lnTo>
                    <a:lnTo>
                      <a:pt x="2251024" y="4356507"/>
                    </a:lnTo>
                    <a:lnTo>
                      <a:pt x="2252472" y="4353078"/>
                    </a:lnTo>
                    <a:lnTo>
                      <a:pt x="2251253" y="4349954"/>
                    </a:lnTo>
                    <a:lnTo>
                      <a:pt x="2251938" y="4347210"/>
                    </a:lnTo>
                    <a:lnTo>
                      <a:pt x="2251710" y="4343019"/>
                    </a:lnTo>
                    <a:lnTo>
                      <a:pt x="2252015" y="4340733"/>
                    </a:lnTo>
                    <a:lnTo>
                      <a:pt x="2251862" y="4337838"/>
                    </a:lnTo>
                    <a:lnTo>
                      <a:pt x="2246757" y="4337838"/>
                    </a:lnTo>
                    <a:lnTo>
                      <a:pt x="2246757" y="4336009"/>
                    </a:lnTo>
                    <a:lnTo>
                      <a:pt x="2247214" y="4334790"/>
                    </a:lnTo>
                    <a:lnTo>
                      <a:pt x="2251329" y="4331589"/>
                    </a:lnTo>
                    <a:lnTo>
                      <a:pt x="2252015" y="4329075"/>
                    </a:lnTo>
                    <a:lnTo>
                      <a:pt x="2252396" y="4324274"/>
                    </a:lnTo>
                    <a:lnTo>
                      <a:pt x="2251100" y="4320007"/>
                    </a:lnTo>
                    <a:lnTo>
                      <a:pt x="2248738" y="4318635"/>
                    </a:lnTo>
                    <a:lnTo>
                      <a:pt x="2250110" y="4314825"/>
                    </a:lnTo>
                    <a:lnTo>
                      <a:pt x="2249576" y="4311701"/>
                    </a:lnTo>
                    <a:lnTo>
                      <a:pt x="2249348" y="4304157"/>
                    </a:lnTo>
                    <a:lnTo>
                      <a:pt x="2250491" y="4299661"/>
                    </a:lnTo>
                    <a:lnTo>
                      <a:pt x="2249653" y="4297223"/>
                    </a:lnTo>
                    <a:lnTo>
                      <a:pt x="2248967" y="4293413"/>
                    </a:lnTo>
                    <a:lnTo>
                      <a:pt x="2246604" y="4286174"/>
                    </a:lnTo>
                    <a:lnTo>
                      <a:pt x="2247900" y="4278097"/>
                    </a:lnTo>
                    <a:lnTo>
                      <a:pt x="2245462" y="4273525"/>
                    </a:lnTo>
                    <a:lnTo>
                      <a:pt x="2246147" y="4270934"/>
                    </a:lnTo>
                    <a:lnTo>
                      <a:pt x="2248891" y="4267581"/>
                    </a:lnTo>
                    <a:lnTo>
                      <a:pt x="2250948" y="4263162"/>
                    </a:lnTo>
                    <a:lnTo>
                      <a:pt x="2250262" y="4261638"/>
                    </a:lnTo>
                    <a:lnTo>
                      <a:pt x="2249500" y="4260571"/>
                    </a:lnTo>
                    <a:lnTo>
                      <a:pt x="2249881" y="4257904"/>
                    </a:lnTo>
                    <a:lnTo>
                      <a:pt x="2253005" y="4254018"/>
                    </a:lnTo>
                    <a:lnTo>
                      <a:pt x="2248738" y="4251503"/>
                    </a:lnTo>
                    <a:lnTo>
                      <a:pt x="2251405" y="4249598"/>
                    </a:lnTo>
                    <a:lnTo>
                      <a:pt x="2253615" y="4247464"/>
                    </a:lnTo>
                    <a:lnTo>
                      <a:pt x="2249881" y="4243807"/>
                    </a:lnTo>
                    <a:lnTo>
                      <a:pt x="2247824" y="4239844"/>
                    </a:lnTo>
                    <a:lnTo>
                      <a:pt x="2247443" y="4239006"/>
                    </a:lnTo>
                    <a:lnTo>
                      <a:pt x="2246757" y="4237711"/>
                    </a:lnTo>
                    <a:lnTo>
                      <a:pt x="2244928" y="4235501"/>
                    </a:lnTo>
                    <a:lnTo>
                      <a:pt x="2238223" y="4231158"/>
                    </a:lnTo>
                    <a:lnTo>
                      <a:pt x="2235174" y="4229633"/>
                    </a:lnTo>
                    <a:lnTo>
                      <a:pt x="2233117" y="4227881"/>
                    </a:lnTo>
                    <a:lnTo>
                      <a:pt x="2229231" y="4228034"/>
                    </a:lnTo>
                    <a:lnTo>
                      <a:pt x="2227783" y="4225366"/>
                    </a:lnTo>
                    <a:lnTo>
                      <a:pt x="2224583" y="4222623"/>
                    </a:lnTo>
                    <a:lnTo>
                      <a:pt x="2219249" y="4221861"/>
                    </a:lnTo>
                    <a:lnTo>
                      <a:pt x="2221535" y="4218509"/>
                    </a:lnTo>
                    <a:lnTo>
                      <a:pt x="2221154" y="4215537"/>
                    </a:lnTo>
                    <a:lnTo>
                      <a:pt x="2219325" y="4211193"/>
                    </a:lnTo>
                    <a:lnTo>
                      <a:pt x="2218106" y="4205478"/>
                    </a:lnTo>
                    <a:lnTo>
                      <a:pt x="2215363" y="4198925"/>
                    </a:lnTo>
                    <a:lnTo>
                      <a:pt x="2215972" y="4190543"/>
                    </a:lnTo>
                    <a:lnTo>
                      <a:pt x="2208581" y="4180866"/>
                    </a:lnTo>
                    <a:lnTo>
                      <a:pt x="2209724" y="4179494"/>
                    </a:lnTo>
                    <a:lnTo>
                      <a:pt x="2210028" y="4177741"/>
                    </a:lnTo>
                    <a:lnTo>
                      <a:pt x="2205761" y="4172331"/>
                    </a:lnTo>
                    <a:lnTo>
                      <a:pt x="2202866" y="4161587"/>
                    </a:lnTo>
                    <a:lnTo>
                      <a:pt x="2203094" y="4158006"/>
                    </a:lnTo>
                    <a:lnTo>
                      <a:pt x="2204313" y="4153815"/>
                    </a:lnTo>
                    <a:lnTo>
                      <a:pt x="2208200" y="4144899"/>
                    </a:lnTo>
                    <a:lnTo>
                      <a:pt x="2207743" y="4137203"/>
                    </a:lnTo>
                    <a:lnTo>
                      <a:pt x="2203933" y="4134688"/>
                    </a:lnTo>
                    <a:lnTo>
                      <a:pt x="2202256" y="4136288"/>
                    </a:lnTo>
                    <a:lnTo>
                      <a:pt x="2202332" y="4125849"/>
                    </a:lnTo>
                    <a:lnTo>
                      <a:pt x="2204771" y="4118991"/>
                    </a:lnTo>
                    <a:lnTo>
                      <a:pt x="2207895" y="4113810"/>
                    </a:lnTo>
                    <a:lnTo>
                      <a:pt x="2211248" y="4110609"/>
                    </a:lnTo>
                    <a:lnTo>
                      <a:pt x="2212314" y="4106799"/>
                    </a:lnTo>
                    <a:lnTo>
                      <a:pt x="2209419" y="4101160"/>
                    </a:lnTo>
                    <a:lnTo>
                      <a:pt x="2202256" y="4098722"/>
                    </a:lnTo>
                    <a:lnTo>
                      <a:pt x="2199970" y="4093769"/>
                    </a:lnTo>
                    <a:lnTo>
                      <a:pt x="2196008" y="4088740"/>
                    </a:lnTo>
                    <a:lnTo>
                      <a:pt x="2193722" y="4086530"/>
                    </a:lnTo>
                    <a:lnTo>
                      <a:pt x="2190369" y="4084853"/>
                    </a:lnTo>
                    <a:lnTo>
                      <a:pt x="2186254" y="4080129"/>
                    </a:lnTo>
                    <a:lnTo>
                      <a:pt x="2185492" y="4075176"/>
                    </a:lnTo>
                    <a:lnTo>
                      <a:pt x="2183587" y="4069995"/>
                    </a:lnTo>
                    <a:lnTo>
                      <a:pt x="2184121" y="4062603"/>
                    </a:lnTo>
                    <a:lnTo>
                      <a:pt x="2187626" y="4052926"/>
                    </a:lnTo>
                    <a:lnTo>
                      <a:pt x="2190293" y="4048811"/>
                    </a:lnTo>
                    <a:lnTo>
                      <a:pt x="2193417" y="4037762"/>
                    </a:lnTo>
                    <a:lnTo>
                      <a:pt x="2194560" y="4035171"/>
                    </a:lnTo>
                    <a:lnTo>
                      <a:pt x="2195703" y="4031361"/>
                    </a:lnTo>
                    <a:lnTo>
                      <a:pt x="2195855" y="4028085"/>
                    </a:lnTo>
                    <a:lnTo>
                      <a:pt x="2198904" y="4020236"/>
                    </a:lnTo>
                    <a:lnTo>
                      <a:pt x="2199742" y="4017036"/>
                    </a:lnTo>
                    <a:lnTo>
                      <a:pt x="2199970" y="4015969"/>
                    </a:lnTo>
                    <a:lnTo>
                      <a:pt x="2202256" y="4013835"/>
                    </a:lnTo>
                    <a:lnTo>
                      <a:pt x="2205685" y="4014445"/>
                    </a:lnTo>
                    <a:lnTo>
                      <a:pt x="2210181" y="4008806"/>
                    </a:lnTo>
                    <a:lnTo>
                      <a:pt x="2215820" y="3996309"/>
                    </a:lnTo>
                    <a:lnTo>
                      <a:pt x="2216582" y="3994937"/>
                    </a:lnTo>
                    <a:lnTo>
                      <a:pt x="2217725" y="3992956"/>
                    </a:lnTo>
                    <a:lnTo>
                      <a:pt x="2219477" y="3990137"/>
                    </a:lnTo>
                    <a:lnTo>
                      <a:pt x="2220011" y="3988613"/>
                    </a:lnTo>
                    <a:lnTo>
                      <a:pt x="2220620" y="3987013"/>
                    </a:lnTo>
                    <a:lnTo>
                      <a:pt x="2222830" y="3982136"/>
                    </a:lnTo>
                    <a:lnTo>
                      <a:pt x="2224507" y="3974059"/>
                    </a:lnTo>
                    <a:lnTo>
                      <a:pt x="2225878" y="3972535"/>
                    </a:lnTo>
                    <a:lnTo>
                      <a:pt x="2227402" y="3968953"/>
                    </a:lnTo>
                    <a:lnTo>
                      <a:pt x="2229536" y="3965448"/>
                    </a:lnTo>
                    <a:lnTo>
                      <a:pt x="2234336" y="3961562"/>
                    </a:lnTo>
                    <a:lnTo>
                      <a:pt x="2234870" y="3958590"/>
                    </a:lnTo>
                    <a:lnTo>
                      <a:pt x="2237461" y="3952723"/>
                    </a:lnTo>
                    <a:lnTo>
                      <a:pt x="2236851" y="3945027"/>
                    </a:lnTo>
                    <a:lnTo>
                      <a:pt x="2238527" y="3939998"/>
                    </a:lnTo>
                    <a:lnTo>
                      <a:pt x="2240661" y="3937711"/>
                    </a:lnTo>
                    <a:lnTo>
                      <a:pt x="2245538" y="3934892"/>
                    </a:lnTo>
                    <a:lnTo>
                      <a:pt x="2254834" y="3934283"/>
                    </a:lnTo>
                    <a:lnTo>
                      <a:pt x="2261387" y="3928643"/>
                    </a:lnTo>
                    <a:lnTo>
                      <a:pt x="2261616" y="3926434"/>
                    </a:lnTo>
                    <a:lnTo>
                      <a:pt x="2264664" y="3923919"/>
                    </a:lnTo>
                    <a:lnTo>
                      <a:pt x="2265579" y="3921023"/>
                    </a:lnTo>
                    <a:lnTo>
                      <a:pt x="2264969" y="3918814"/>
                    </a:lnTo>
                    <a:lnTo>
                      <a:pt x="2264359" y="3914470"/>
                    </a:lnTo>
                    <a:lnTo>
                      <a:pt x="2265350" y="3915156"/>
                    </a:lnTo>
                    <a:lnTo>
                      <a:pt x="2266798" y="3915690"/>
                    </a:lnTo>
                    <a:lnTo>
                      <a:pt x="2267484" y="3913251"/>
                    </a:lnTo>
                    <a:lnTo>
                      <a:pt x="2268474" y="3911651"/>
                    </a:lnTo>
                    <a:lnTo>
                      <a:pt x="2270912" y="3912565"/>
                    </a:lnTo>
                    <a:lnTo>
                      <a:pt x="2272741" y="3912870"/>
                    </a:lnTo>
                    <a:lnTo>
                      <a:pt x="2278989" y="3911423"/>
                    </a:lnTo>
                    <a:lnTo>
                      <a:pt x="2283638" y="3908451"/>
                    </a:lnTo>
                    <a:lnTo>
                      <a:pt x="2289277" y="3901821"/>
                    </a:lnTo>
                    <a:lnTo>
                      <a:pt x="2293163" y="3897325"/>
                    </a:lnTo>
                    <a:lnTo>
                      <a:pt x="2297049" y="3891687"/>
                    </a:lnTo>
                    <a:lnTo>
                      <a:pt x="2301392" y="3883000"/>
                    </a:lnTo>
                    <a:lnTo>
                      <a:pt x="2303069" y="3880943"/>
                    </a:lnTo>
                    <a:lnTo>
                      <a:pt x="2304517" y="3877285"/>
                    </a:lnTo>
                    <a:lnTo>
                      <a:pt x="2306574" y="3874161"/>
                    </a:lnTo>
                    <a:lnTo>
                      <a:pt x="2311527" y="3869665"/>
                    </a:lnTo>
                    <a:lnTo>
                      <a:pt x="2315870" y="3865093"/>
                    </a:lnTo>
                    <a:lnTo>
                      <a:pt x="2322881" y="3856330"/>
                    </a:lnTo>
                    <a:lnTo>
                      <a:pt x="2325395" y="3854273"/>
                    </a:lnTo>
                    <a:lnTo>
                      <a:pt x="2329129" y="3849167"/>
                    </a:lnTo>
                    <a:lnTo>
                      <a:pt x="2332025" y="3846424"/>
                    </a:lnTo>
                    <a:lnTo>
                      <a:pt x="2334920" y="3843528"/>
                    </a:lnTo>
                    <a:lnTo>
                      <a:pt x="2364257" y="3812896"/>
                    </a:lnTo>
                    <a:lnTo>
                      <a:pt x="2373935" y="3803904"/>
                    </a:lnTo>
                    <a:lnTo>
                      <a:pt x="2386127" y="3794379"/>
                    </a:lnTo>
                    <a:lnTo>
                      <a:pt x="2397785" y="3783406"/>
                    </a:lnTo>
                    <a:lnTo>
                      <a:pt x="2420569" y="3767328"/>
                    </a:lnTo>
                    <a:lnTo>
                      <a:pt x="2455697" y="3748126"/>
                    </a:lnTo>
                    <a:lnTo>
                      <a:pt x="2464384" y="3741801"/>
                    </a:lnTo>
                    <a:lnTo>
                      <a:pt x="2496464" y="3710635"/>
                    </a:lnTo>
                    <a:lnTo>
                      <a:pt x="2521001" y="3684422"/>
                    </a:lnTo>
                    <a:lnTo>
                      <a:pt x="2538984" y="3664077"/>
                    </a:lnTo>
                    <a:lnTo>
                      <a:pt x="2548966" y="3646551"/>
                    </a:lnTo>
                    <a:lnTo>
                      <a:pt x="2565121" y="3625673"/>
                    </a:lnTo>
                    <a:lnTo>
                      <a:pt x="2580589" y="3599536"/>
                    </a:lnTo>
                    <a:lnTo>
                      <a:pt x="2582266" y="3590544"/>
                    </a:lnTo>
                    <a:lnTo>
                      <a:pt x="2587752" y="3576295"/>
                    </a:lnTo>
                    <a:lnTo>
                      <a:pt x="2592172" y="3568065"/>
                    </a:lnTo>
                    <a:lnTo>
                      <a:pt x="2600782" y="3556254"/>
                    </a:lnTo>
                    <a:lnTo>
                      <a:pt x="2604744" y="3549548"/>
                    </a:lnTo>
                    <a:lnTo>
                      <a:pt x="2608173" y="3542233"/>
                    </a:lnTo>
                    <a:lnTo>
                      <a:pt x="2611679" y="3530575"/>
                    </a:lnTo>
                    <a:lnTo>
                      <a:pt x="2621432" y="3521355"/>
                    </a:lnTo>
                    <a:lnTo>
                      <a:pt x="2628519" y="3509468"/>
                    </a:lnTo>
                    <a:lnTo>
                      <a:pt x="2629891" y="3505200"/>
                    </a:lnTo>
                    <a:lnTo>
                      <a:pt x="2634082" y="3496437"/>
                    </a:lnTo>
                    <a:lnTo>
                      <a:pt x="2642159" y="3486226"/>
                    </a:lnTo>
                    <a:lnTo>
                      <a:pt x="2643988" y="3481121"/>
                    </a:lnTo>
                    <a:lnTo>
                      <a:pt x="2649398" y="3473882"/>
                    </a:lnTo>
                    <a:lnTo>
                      <a:pt x="2649703" y="3462985"/>
                    </a:lnTo>
                    <a:lnTo>
                      <a:pt x="2651303" y="3454680"/>
                    </a:lnTo>
                    <a:lnTo>
                      <a:pt x="2652294" y="3441954"/>
                    </a:lnTo>
                    <a:lnTo>
                      <a:pt x="2653436" y="3438754"/>
                    </a:lnTo>
                    <a:lnTo>
                      <a:pt x="2657551" y="3436772"/>
                    </a:lnTo>
                    <a:lnTo>
                      <a:pt x="2664257" y="3435020"/>
                    </a:lnTo>
                    <a:lnTo>
                      <a:pt x="2666543" y="3436087"/>
                    </a:lnTo>
                    <a:lnTo>
                      <a:pt x="2671038" y="3436772"/>
                    </a:lnTo>
                    <a:lnTo>
                      <a:pt x="2671344" y="3435325"/>
                    </a:lnTo>
                    <a:lnTo>
                      <a:pt x="2670505" y="3433343"/>
                    </a:lnTo>
                    <a:lnTo>
                      <a:pt x="2667609" y="3432429"/>
                    </a:lnTo>
                    <a:lnTo>
                      <a:pt x="2663647" y="3430219"/>
                    </a:lnTo>
                    <a:lnTo>
                      <a:pt x="2663418" y="3431210"/>
                    </a:lnTo>
                    <a:lnTo>
                      <a:pt x="2663495" y="3433115"/>
                    </a:lnTo>
                    <a:lnTo>
                      <a:pt x="2658618" y="3434944"/>
                    </a:lnTo>
                    <a:lnTo>
                      <a:pt x="2657399" y="3434487"/>
                    </a:lnTo>
                    <a:lnTo>
                      <a:pt x="2658161" y="3433420"/>
                    </a:lnTo>
                    <a:lnTo>
                      <a:pt x="2659837" y="3432810"/>
                    </a:lnTo>
                    <a:lnTo>
                      <a:pt x="2660218" y="3430981"/>
                    </a:lnTo>
                    <a:lnTo>
                      <a:pt x="2661285" y="3428619"/>
                    </a:lnTo>
                    <a:lnTo>
                      <a:pt x="2661666" y="3426257"/>
                    </a:lnTo>
                    <a:lnTo>
                      <a:pt x="2660904" y="3409950"/>
                    </a:lnTo>
                    <a:lnTo>
                      <a:pt x="2659456" y="3399968"/>
                    </a:lnTo>
                    <a:lnTo>
                      <a:pt x="2661513" y="3393263"/>
                    </a:lnTo>
                    <a:lnTo>
                      <a:pt x="2664638" y="3387395"/>
                    </a:lnTo>
                    <a:lnTo>
                      <a:pt x="2665171" y="3383966"/>
                    </a:lnTo>
                    <a:lnTo>
                      <a:pt x="2666086" y="3380613"/>
                    </a:lnTo>
                    <a:lnTo>
                      <a:pt x="2663571" y="3380232"/>
                    </a:lnTo>
                    <a:lnTo>
                      <a:pt x="2648178" y="3374746"/>
                    </a:lnTo>
                    <a:lnTo>
                      <a:pt x="2642083" y="3376270"/>
                    </a:lnTo>
                    <a:lnTo>
                      <a:pt x="2637892" y="3380918"/>
                    </a:lnTo>
                    <a:lnTo>
                      <a:pt x="2635453" y="3384728"/>
                    </a:lnTo>
                    <a:lnTo>
                      <a:pt x="2621737" y="3392348"/>
                    </a:lnTo>
                    <a:lnTo>
                      <a:pt x="2603602" y="3395472"/>
                    </a:lnTo>
                    <a:lnTo>
                      <a:pt x="2593696" y="3399663"/>
                    </a:lnTo>
                    <a:lnTo>
                      <a:pt x="2581046" y="3402406"/>
                    </a:lnTo>
                    <a:lnTo>
                      <a:pt x="2576322" y="3402940"/>
                    </a:lnTo>
                    <a:lnTo>
                      <a:pt x="2574950" y="3403092"/>
                    </a:lnTo>
                    <a:lnTo>
                      <a:pt x="2566035" y="3400425"/>
                    </a:lnTo>
                    <a:lnTo>
                      <a:pt x="2562073" y="3400501"/>
                    </a:lnTo>
                    <a:lnTo>
                      <a:pt x="2556891" y="3401721"/>
                    </a:lnTo>
                    <a:lnTo>
                      <a:pt x="2540660" y="3407512"/>
                    </a:lnTo>
                    <a:lnTo>
                      <a:pt x="2528773" y="3408578"/>
                    </a:lnTo>
                    <a:lnTo>
                      <a:pt x="2519553" y="3406140"/>
                    </a:lnTo>
                    <a:lnTo>
                      <a:pt x="2516886" y="3406216"/>
                    </a:lnTo>
                    <a:lnTo>
                      <a:pt x="2510104" y="3409036"/>
                    </a:lnTo>
                    <a:lnTo>
                      <a:pt x="2500122" y="3415817"/>
                    </a:lnTo>
                    <a:lnTo>
                      <a:pt x="2484272" y="3422828"/>
                    </a:lnTo>
                    <a:lnTo>
                      <a:pt x="2480234" y="3423285"/>
                    </a:lnTo>
                    <a:lnTo>
                      <a:pt x="2472233" y="3421456"/>
                    </a:lnTo>
                    <a:lnTo>
                      <a:pt x="2463393" y="3420999"/>
                    </a:lnTo>
                    <a:lnTo>
                      <a:pt x="2455316" y="3419323"/>
                    </a:lnTo>
                    <a:lnTo>
                      <a:pt x="2450668" y="3420542"/>
                    </a:lnTo>
                    <a:lnTo>
                      <a:pt x="2436800" y="3426562"/>
                    </a:lnTo>
                    <a:lnTo>
                      <a:pt x="2421407" y="3434791"/>
                    </a:lnTo>
                    <a:lnTo>
                      <a:pt x="2399843" y="3435020"/>
                    </a:lnTo>
                    <a:lnTo>
                      <a:pt x="2395728" y="3433420"/>
                    </a:lnTo>
                    <a:lnTo>
                      <a:pt x="2391003" y="3430372"/>
                    </a:lnTo>
                    <a:lnTo>
                      <a:pt x="2379193" y="3421304"/>
                    </a:lnTo>
                    <a:lnTo>
                      <a:pt x="2370582" y="3411550"/>
                    </a:lnTo>
                    <a:lnTo>
                      <a:pt x="2363267" y="3399511"/>
                    </a:lnTo>
                    <a:lnTo>
                      <a:pt x="2355647" y="3393491"/>
                    </a:lnTo>
                    <a:lnTo>
                      <a:pt x="2352370" y="3390976"/>
                    </a:lnTo>
                    <a:lnTo>
                      <a:pt x="2347798" y="3390138"/>
                    </a:lnTo>
                    <a:lnTo>
                      <a:pt x="2342693" y="3390138"/>
                    </a:lnTo>
                    <a:lnTo>
                      <a:pt x="2337969" y="3391129"/>
                    </a:lnTo>
                    <a:lnTo>
                      <a:pt x="2332634" y="3393110"/>
                    </a:lnTo>
                    <a:lnTo>
                      <a:pt x="2330043" y="3393643"/>
                    </a:lnTo>
                    <a:lnTo>
                      <a:pt x="2328367" y="3393338"/>
                    </a:lnTo>
                    <a:lnTo>
                      <a:pt x="2327605" y="3390748"/>
                    </a:lnTo>
                    <a:lnTo>
                      <a:pt x="2332177" y="3391205"/>
                    </a:lnTo>
                    <a:lnTo>
                      <a:pt x="2338349" y="3384195"/>
                    </a:lnTo>
                    <a:lnTo>
                      <a:pt x="2348027" y="3380689"/>
                    </a:lnTo>
                    <a:lnTo>
                      <a:pt x="2356637" y="3375279"/>
                    </a:lnTo>
                    <a:lnTo>
                      <a:pt x="2359228" y="3372993"/>
                    </a:lnTo>
                    <a:lnTo>
                      <a:pt x="2360904" y="3370478"/>
                    </a:lnTo>
                    <a:lnTo>
                      <a:pt x="2362048" y="3366668"/>
                    </a:lnTo>
                    <a:lnTo>
                      <a:pt x="2359838" y="3359811"/>
                    </a:lnTo>
                    <a:lnTo>
                      <a:pt x="2357704" y="3356001"/>
                    </a:lnTo>
                    <a:lnTo>
                      <a:pt x="2351227" y="3348304"/>
                    </a:lnTo>
                    <a:lnTo>
                      <a:pt x="2350694" y="3346476"/>
                    </a:lnTo>
                    <a:lnTo>
                      <a:pt x="2349322" y="3341903"/>
                    </a:lnTo>
                    <a:lnTo>
                      <a:pt x="2346122" y="3339008"/>
                    </a:lnTo>
                    <a:lnTo>
                      <a:pt x="2344979" y="3342589"/>
                    </a:lnTo>
                    <a:lnTo>
                      <a:pt x="2338273" y="3340380"/>
                    </a:lnTo>
                    <a:lnTo>
                      <a:pt x="2335835" y="3334360"/>
                    </a:lnTo>
                    <a:lnTo>
                      <a:pt x="2327605" y="3326435"/>
                    </a:lnTo>
                    <a:lnTo>
                      <a:pt x="2322881" y="3326816"/>
                    </a:lnTo>
                    <a:lnTo>
                      <a:pt x="2320824" y="3319577"/>
                    </a:lnTo>
                    <a:lnTo>
                      <a:pt x="2316937" y="3312186"/>
                    </a:lnTo>
                    <a:lnTo>
                      <a:pt x="2294154" y="3296717"/>
                    </a:lnTo>
                    <a:lnTo>
                      <a:pt x="2287219" y="3286506"/>
                    </a:lnTo>
                    <a:lnTo>
                      <a:pt x="2275484" y="3271723"/>
                    </a:lnTo>
                    <a:lnTo>
                      <a:pt x="2260854" y="3266923"/>
                    </a:lnTo>
                    <a:lnTo>
                      <a:pt x="2254453" y="3261436"/>
                    </a:lnTo>
                    <a:lnTo>
                      <a:pt x="2251100" y="3259455"/>
                    </a:lnTo>
                    <a:lnTo>
                      <a:pt x="2246757" y="3258236"/>
                    </a:lnTo>
                    <a:lnTo>
                      <a:pt x="2241728" y="3257855"/>
                    </a:lnTo>
                    <a:lnTo>
                      <a:pt x="2237765" y="3256331"/>
                    </a:lnTo>
                    <a:lnTo>
                      <a:pt x="2233117" y="3250845"/>
                    </a:lnTo>
                    <a:lnTo>
                      <a:pt x="2232127" y="3248330"/>
                    </a:lnTo>
                    <a:lnTo>
                      <a:pt x="2231441" y="3243682"/>
                    </a:lnTo>
                    <a:lnTo>
                      <a:pt x="2229002" y="3241396"/>
                    </a:lnTo>
                    <a:lnTo>
                      <a:pt x="2224583" y="3238348"/>
                    </a:lnTo>
                    <a:lnTo>
                      <a:pt x="2222602" y="3240634"/>
                    </a:lnTo>
                    <a:lnTo>
                      <a:pt x="2221764" y="3244291"/>
                    </a:lnTo>
                    <a:lnTo>
                      <a:pt x="2222754" y="3247187"/>
                    </a:lnTo>
                    <a:lnTo>
                      <a:pt x="2222830" y="3248940"/>
                    </a:lnTo>
                    <a:lnTo>
                      <a:pt x="2221535" y="3251987"/>
                    </a:lnTo>
                    <a:lnTo>
                      <a:pt x="2219020" y="3248483"/>
                    </a:lnTo>
                    <a:lnTo>
                      <a:pt x="2215591" y="3239110"/>
                    </a:lnTo>
                    <a:lnTo>
                      <a:pt x="2213534" y="3236290"/>
                    </a:lnTo>
                    <a:lnTo>
                      <a:pt x="2210714" y="3235986"/>
                    </a:lnTo>
                    <a:lnTo>
                      <a:pt x="2207438" y="3226003"/>
                    </a:lnTo>
                    <a:lnTo>
                      <a:pt x="2202714" y="3220669"/>
                    </a:lnTo>
                    <a:lnTo>
                      <a:pt x="2199742" y="3209925"/>
                    </a:lnTo>
                    <a:lnTo>
                      <a:pt x="2196617" y="3188818"/>
                    </a:lnTo>
                    <a:lnTo>
                      <a:pt x="2192426" y="3174721"/>
                    </a:lnTo>
                    <a:lnTo>
                      <a:pt x="2187702" y="3161233"/>
                    </a:lnTo>
                    <a:lnTo>
                      <a:pt x="2175967" y="3138373"/>
                    </a:lnTo>
                    <a:lnTo>
                      <a:pt x="2174596" y="3135706"/>
                    </a:lnTo>
                    <a:lnTo>
                      <a:pt x="2165223" y="3129915"/>
                    </a:lnTo>
                    <a:lnTo>
                      <a:pt x="2163318" y="3127172"/>
                    </a:lnTo>
                    <a:lnTo>
                      <a:pt x="2162099" y="3128086"/>
                    </a:lnTo>
                    <a:lnTo>
                      <a:pt x="2160194" y="3128696"/>
                    </a:lnTo>
                    <a:lnTo>
                      <a:pt x="2157374" y="3125343"/>
                    </a:lnTo>
                    <a:lnTo>
                      <a:pt x="2155241" y="3122295"/>
                    </a:lnTo>
                    <a:lnTo>
                      <a:pt x="2149297" y="3116504"/>
                    </a:lnTo>
                    <a:lnTo>
                      <a:pt x="2141906" y="3111017"/>
                    </a:lnTo>
                    <a:lnTo>
                      <a:pt x="2136800" y="3110103"/>
                    </a:lnTo>
                    <a:lnTo>
                      <a:pt x="2134209" y="3108655"/>
                    </a:lnTo>
                    <a:lnTo>
                      <a:pt x="2131847" y="3105988"/>
                    </a:lnTo>
                    <a:lnTo>
                      <a:pt x="2127580" y="3095244"/>
                    </a:lnTo>
                    <a:lnTo>
                      <a:pt x="2123237" y="3075661"/>
                    </a:lnTo>
                    <a:lnTo>
                      <a:pt x="2123770" y="3067355"/>
                    </a:lnTo>
                    <a:lnTo>
                      <a:pt x="2121103" y="3054249"/>
                    </a:lnTo>
                    <a:lnTo>
                      <a:pt x="2120874" y="3043276"/>
                    </a:lnTo>
                    <a:lnTo>
                      <a:pt x="2122398" y="3036799"/>
                    </a:lnTo>
                    <a:lnTo>
                      <a:pt x="2120265" y="3029788"/>
                    </a:lnTo>
                    <a:lnTo>
                      <a:pt x="2119655" y="3023235"/>
                    </a:lnTo>
                    <a:lnTo>
                      <a:pt x="2119046" y="3019730"/>
                    </a:lnTo>
                    <a:lnTo>
                      <a:pt x="2119427" y="3014853"/>
                    </a:lnTo>
                    <a:lnTo>
                      <a:pt x="2122018" y="3015920"/>
                    </a:lnTo>
                    <a:lnTo>
                      <a:pt x="2123542" y="3017444"/>
                    </a:lnTo>
                    <a:lnTo>
                      <a:pt x="2123770" y="3016072"/>
                    </a:lnTo>
                    <a:lnTo>
                      <a:pt x="2123618" y="3014624"/>
                    </a:lnTo>
                    <a:lnTo>
                      <a:pt x="2121789" y="3011577"/>
                    </a:lnTo>
                    <a:lnTo>
                      <a:pt x="2116760" y="3005938"/>
                    </a:lnTo>
                    <a:lnTo>
                      <a:pt x="2110816" y="2995498"/>
                    </a:lnTo>
                    <a:lnTo>
                      <a:pt x="2109063" y="2988183"/>
                    </a:lnTo>
                    <a:lnTo>
                      <a:pt x="2108606" y="2978963"/>
                    </a:lnTo>
                    <a:lnTo>
                      <a:pt x="2108606" y="2978201"/>
                    </a:lnTo>
                    <a:lnTo>
                      <a:pt x="2107006" y="2974924"/>
                    </a:lnTo>
                    <a:lnTo>
                      <a:pt x="2090928" y="2962961"/>
                    </a:lnTo>
                    <a:lnTo>
                      <a:pt x="2083689" y="2953512"/>
                    </a:lnTo>
                    <a:lnTo>
                      <a:pt x="2071497" y="2949016"/>
                    </a:lnTo>
                    <a:lnTo>
                      <a:pt x="2068906" y="2947111"/>
                    </a:lnTo>
                    <a:lnTo>
                      <a:pt x="2067001" y="2944597"/>
                    </a:lnTo>
                    <a:lnTo>
                      <a:pt x="2063115" y="2940634"/>
                    </a:lnTo>
                    <a:lnTo>
                      <a:pt x="2057934" y="2927528"/>
                    </a:lnTo>
                    <a:lnTo>
                      <a:pt x="2056333" y="2920594"/>
                    </a:lnTo>
                    <a:lnTo>
                      <a:pt x="2055647" y="2906954"/>
                    </a:lnTo>
                    <a:lnTo>
                      <a:pt x="2056029" y="2904363"/>
                    </a:lnTo>
                    <a:lnTo>
                      <a:pt x="2057019" y="2901163"/>
                    </a:lnTo>
                    <a:lnTo>
                      <a:pt x="2059076" y="2900248"/>
                    </a:lnTo>
                    <a:lnTo>
                      <a:pt x="2060600" y="2899944"/>
                    </a:lnTo>
                    <a:lnTo>
                      <a:pt x="2066468" y="2900477"/>
                    </a:lnTo>
                    <a:lnTo>
                      <a:pt x="2060296" y="2895219"/>
                    </a:lnTo>
                    <a:lnTo>
                      <a:pt x="2054581" y="2891638"/>
                    </a:lnTo>
                    <a:lnTo>
                      <a:pt x="2051456" y="2886989"/>
                    </a:lnTo>
                    <a:lnTo>
                      <a:pt x="2043608" y="2878607"/>
                    </a:lnTo>
                    <a:lnTo>
                      <a:pt x="2030425" y="2851480"/>
                    </a:lnTo>
                    <a:lnTo>
                      <a:pt x="2023644" y="2839136"/>
                    </a:lnTo>
                    <a:lnTo>
                      <a:pt x="2019224" y="2828925"/>
                    </a:lnTo>
                    <a:lnTo>
                      <a:pt x="2010156" y="2815285"/>
                    </a:lnTo>
                    <a:lnTo>
                      <a:pt x="1999259" y="2793644"/>
                    </a:lnTo>
                    <a:lnTo>
                      <a:pt x="1995754" y="2789606"/>
                    </a:lnTo>
                    <a:lnTo>
                      <a:pt x="1993164" y="2772994"/>
                    </a:lnTo>
                    <a:lnTo>
                      <a:pt x="1991487" y="2767432"/>
                    </a:lnTo>
                    <a:lnTo>
                      <a:pt x="1989658" y="2764003"/>
                    </a:lnTo>
                    <a:lnTo>
                      <a:pt x="1985619" y="2761031"/>
                    </a:lnTo>
                    <a:lnTo>
                      <a:pt x="1984019" y="2757297"/>
                    </a:lnTo>
                    <a:lnTo>
                      <a:pt x="1979829" y="2749982"/>
                    </a:lnTo>
                    <a:lnTo>
                      <a:pt x="1980209" y="2746096"/>
                    </a:lnTo>
                    <a:lnTo>
                      <a:pt x="1979752" y="2737942"/>
                    </a:lnTo>
                    <a:lnTo>
                      <a:pt x="1977771" y="2734742"/>
                    </a:lnTo>
                    <a:lnTo>
                      <a:pt x="1972970" y="2731542"/>
                    </a:lnTo>
                    <a:lnTo>
                      <a:pt x="1966417" y="2725064"/>
                    </a:lnTo>
                    <a:lnTo>
                      <a:pt x="1959483" y="2715311"/>
                    </a:lnTo>
                    <a:lnTo>
                      <a:pt x="1954606" y="2710206"/>
                    </a:lnTo>
                    <a:lnTo>
                      <a:pt x="1953006" y="2707462"/>
                    </a:lnTo>
                    <a:lnTo>
                      <a:pt x="1951939" y="2704414"/>
                    </a:lnTo>
                    <a:lnTo>
                      <a:pt x="1950187" y="2700985"/>
                    </a:lnTo>
                    <a:lnTo>
                      <a:pt x="1945386" y="2695118"/>
                    </a:lnTo>
                    <a:lnTo>
                      <a:pt x="1944319" y="2692375"/>
                    </a:lnTo>
                    <a:lnTo>
                      <a:pt x="1944548" y="2684450"/>
                    </a:lnTo>
                    <a:lnTo>
                      <a:pt x="1943024" y="2678582"/>
                    </a:lnTo>
                    <a:lnTo>
                      <a:pt x="1941729" y="2675916"/>
                    </a:lnTo>
                    <a:lnTo>
                      <a:pt x="1935175" y="2669743"/>
                    </a:lnTo>
                    <a:lnTo>
                      <a:pt x="1933803" y="2665705"/>
                    </a:lnTo>
                    <a:lnTo>
                      <a:pt x="1935708" y="2660752"/>
                    </a:lnTo>
                    <a:lnTo>
                      <a:pt x="1938757" y="2656408"/>
                    </a:lnTo>
                    <a:lnTo>
                      <a:pt x="1938147" y="2653360"/>
                    </a:lnTo>
                    <a:lnTo>
                      <a:pt x="1941729" y="2651303"/>
                    </a:lnTo>
                    <a:lnTo>
                      <a:pt x="1944929" y="2658694"/>
                    </a:lnTo>
                    <a:lnTo>
                      <a:pt x="1947824" y="2670277"/>
                    </a:lnTo>
                    <a:lnTo>
                      <a:pt x="1949501" y="2673249"/>
                    </a:lnTo>
                    <a:lnTo>
                      <a:pt x="1951254" y="2675382"/>
                    </a:lnTo>
                    <a:lnTo>
                      <a:pt x="1953539" y="2680107"/>
                    </a:lnTo>
                    <a:lnTo>
                      <a:pt x="1961540" y="2689022"/>
                    </a:lnTo>
                    <a:lnTo>
                      <a:pt x="1963598" y="2692984"/>
                    </a:lnTo>
                    <a:lnTo>
                      <a:pt x="1966494" y="2701366"/>
                    </a:lnTo>
                    <a:lnTo>
                      <a:pt x="1966417" y="2704719"/>
                    </a:lnTo>
                    <a:lnTo>
                      <a:pt x="1968170" y="2710053"/>
                    </a:lnTo>
                    <a:lnTo>
                      <a:pt x="1974723" y="2717444"/>
                    </a:lnTo>
                    <a:lnTo>
                      <a:pt x="1981581" y="2723083"/>
                    </a:lnTo>
                    <a:lnTo>
                      <a:pt x="1988058" y="2731694"/>
                    </a:lnTo>
                    <a:lnTo>
                      <a:pt x="1999031" y="2740762"/>
                    </a:lnTo>
                    <a:lnTo>
                      <a:pt x="2005889" y="2743505"/>
                    </a:lnTo>
                    <a:lnTo>
                      <a:pt x="2009699" y="2738323"/>
                    </a:lnTo>
                    <a:lnTo>
                      <a:pt x="2012823" y="2732989"/>
                    </a:lnTo>
                    <a:lnTo>
                      <a:pt x="2013890" y="2729256"/>
                    </a:lnTo>
                    <a:lnTo>
                      <a:pt x="2014652" y="2718892"/>
                    </a:lnTo>
                    <a:lnTo>
                      <a:pt x="2021281" y="2702128"/>
                    </a:lnTo>
                    <a:lnTo>
                      <a:pt x="2025853" y="2680792"/>
                    </a:lnTo>
                    <a:lnTo>
                      <a:pt x="2030197" y="2674011"/>
                    </a:lnTo>
                    <a:lnTo>
                      <a:pt x="2032330" y="2672106"/>
                    </a:lnTo>
                    <a:lnTo>
                      <a:pt x="2035074" y="2668829"/>
                    </a:lnTo>
                    <a:lnTo>
                      <a:pt x="2035378" y="2671801"/>
                    </a:lnTo>
                    <a:lnTo>
                      <a:pt x="2034159" y="2677287"/>
                    </a:lnTo>
                    <a:lnTo>
                      <a:pt x="2028292" y="2703729"/>
                    </a:lnTo>
                    <a:lnTo>
                      <a:pt x="2027529" y="2712568"/>
                    </a:lnTo>
                    <a:lnTo>
                      <a:pt x="2023796" y="2722702"/>
                    </a:lnTo>
                    <a:lnTo>
                      <a:pt x="2021205" y="2727503"/>
                    </a:lnTo>
                    <a:lnTo>
                      <a:pt x="2021586" y="2731008"/>
                    </a:lnTo>
                    <a:lnTo>
                      <a:pt x="2025396" y="2728265"/>
                    </a:lnTo>
                    <a:lnTo>
                      <a:pt x="2029434" y="2729179"/>
                    </a:lnTo>
                    <a:lnTo>
                      <a:pt x="2039112" y="2730094"/>
                    </a:lnTo>
                    <a:lnTo>
                      <a:pt x="2043074" y="2732227"/>
                    </a:lnTo>
                    <a:lnTo>
                      <a:pt x="2052523" y="2744724"/>
                    </a:lnTo>
                    <a:lnTo>
                      <a:pt x="2058619" y="2757221"/>
                    </a:lnTo>
                    <a:lnTo>
                      <a:pt x="2065629" y="2764384"/>
                    </a:lnTo>
                    <a:lnTo>
                      <a:pt x="2069058" y="2772156"/>
                    </a:lnTo>
                    <a:lnTo>
                      <a:pt x="2076069" y="2780005"/>
                    </a:lnTo>
                    <a:lnTo>
                      <a:pt x="2078507" y="2784729"/>
                    </a:lnTo>
                    <a:lnTo>
                      <a:pt x="2084527" y="2791816"/>
                    </a:lnTo>
                    <a:lnTo>
                      <a:pt x="2094967" y="2811932"/>
                    </a:lnTo>
                    <a:lnTo>
                      <a:pt x="2100986" y="2814676"/>
                    </a:lnTo>
                    <a:lnTo>
                      <a:pt x="2102053" y="2820238"/>
                    </a:lnTo>
                    <a:lnTo>
                      <a:pt x="2104415" y="2826487"/>
                    </a:lnTo>
                    <a:lnTo>
                      <a:pt x="2108149" y="2828849"/>
                    </a:lnTo>
                    <a:lnTo>
                      <a:pt x="2110511" y="2830982"/>
                    </a:lnTo>
                    <a:lnTo>
                      <a:pt x="2119351" y="2845308"/>
                    </a:lnTo>
                    <a:lnTo>
                      <a:pt x="2122018" y="2851099"/>
                    </a:lnTo>
                    <a:lnTo>
                      <a:pt x="2123008" y="2854224"/>
                    </a:lnTo>
                    <a:lnTo>
                      <a:pt x="2123923" y="2858872"/>
                    </a:lnTo>
                    <a:lnTo>
                      <a:pt x="2122170" y="2862377"/>
                    </a:lnTo>
                    <a:lnTo>
                      <a:pt x="2120646" y="2864587"/>
                    </a:lnTo>
                    <a:lnTo>
                      <a:pt x="2126742" y="2872892"/>
                    </a:lnTo>
                    <a:lnTo>
                      <a:pt x="2130324" y="2879293"/>
                    </a:lnTo>
                    <a:lnTo>
                      <a:pt x="2134667" y="2886075"/>
                    </a:lnTo>
                    <a:lnTo>
                      <a:pt x="2138324" y="2886609"/>
                    </a:lnTo>
                    <a:lnTo>
                      <a:pt x="2141220" y="2886837"/>
                    </a:lnTo>
                    <a:lnTo>
                      <a:pt x="2145487" y="2890342"/>
                    </a:lnTo>
                    <a:lnTo>
                      <a:pt x="2149221" y="2890419"/>
                    </a:lnTo>
                    <a:lnTo>
                      <a:pt x="2151507" y="2892857"/>
                    </a:lnTo>
                    <a:lnTo>
                      <a:pt x="2156155" y="2895600"/>
                    </a:lnTo>
                    <a:lnTo>
                      <a:pt x="2163547" y="2901544"/>
                    </a:lnTo>
                    <a:lnTo>
                      <a:pt x="2170329" y="2909621"/>
                    </a:lnTo>
                    <a:lnTo>
                      <a:pt x="2173376" y="2915869"/>
                    </a:lnTo>
                    <a:lnTo>
                      <a:pt x="2179701" y="2926156"/>
                    </a:lnTo>
                    <a:lnTo>
                      <a:pt x="2181682" y="2930652"/>
                    </a:lnTo>
                    <a:lnTo>
                      <a:pt x="2183282" y="2936519"/>
                    </a:lnTo>
                    <a:lnTo>
                      <a:pt x="2184730" y="2938958"/>
                    </a:lnTo>
                    <a:lnTo>
                      <a:pt x="2188845" y="2943225"/>
                    </a:lnTo>
                    <a:lnTo>
                      <a:pt x="2186559" y="2943225"/>
                    </a:lnTo>
                    <a:lnTo>
                      <a:pt x="2188769" y="2946349"/>
                    </a:lnTo>
                    <a:lnTo>
                      <a:pt x="2191436" y="2947797"/>
                    </a:lnTo>
                    <a:lnTo>
                      <a:pt x="2191207" y="2950693"/>
                    </a:lnTo>
                    <a:lnTo>
                      <a:pt x="2193493" y="2954960"/>
                    </a:lnTo>
                    <a:lnTo>
                      <a:pt x="2194865" y="2963037"/>
                    </a:lnTo>
                    <a:lnTo>
                      <a:pt x="2193798" y="2966999"/>
                    </a:lnTo>
                    <a:lnTo>
                      <a:pt x="2192426" y="2970657"/>
                    </a:lnTo>
                    <a:lnTo>
                      <a:pt x="2191893" y="2977515"/>
                    </a:lnTo>
                    <a:lnTo>
                      <a:pt x="2190598" y="2983611"/>
                    </a:lnTo>
                    <a:lnTo>
                      <a:pt x="2192274" y="2987878"/>
                    </a:lnTo>
                    <a:lnTo>
                      <a:pt x="2194636" y="2992374"/>
                    </a:lnTo>
                    <a:lnTo>
                      <a:pt x="2196846" y="2998242"/>
                    </a:lnTo>
                    <a:lnTo>
                      <a:pt x="2196999" y="3001671"/>
                    </a:lnTo>
                    <a:lnTo>
                      <a:pt x="2194712" y="3006624"/>
                    </a:lnTo>
                    <a:lnTo>
                      <a:pt x="2201799" y="3020111"/>
                    </a:lnTo>
                    <a:lnTo>
                      <a:pt x="2210181" y="3029560"/>
                    </a:lnTo>
                    <a:lnTo>
                      <a:pt x="2214905" y="3038399"/>
                    </a:lnTo>
                    <a:lnTo>
                      <a:pt x="2219325" y="3043428"/>
                    </a:lnTo>
                    <a:lnTo>
                      <a:pt x="2225345" y="3047314"/>
                    </a:lnTo>
                    <a:lnTo>
                      <a:pt x="2232965" y="3048381"/>
                    </a:lnTo>
                    <a:lnTo>
                      <a:pt x="2248586" y="3059278"/>
                    </a:lnTo>
                    <a:lnTo>
                      <a:pt x="2253767" y="3066136"/>
                    </a:lnTo>
                    <a:lnTo>
                      <a:pt x="2259330" y="3068727"/>
                    </a:lnTo>
                    <a:lnTo>
                      <a:pt x="2259939" y="3070327"/>
                    </a:lnTo>
                    <a:lnTo>
                      <a:pt x="2260549" y="3073146"/>
                    </a:lnTo>
                    <a:lnTo>
                      <a:pt x="2262683" y="3076804"/>
                    </a:lnTo>
                    <a:lnTo>
                      <a:pt x="2265273" y="3079318"/>
                    </a:lnTo>
                    <a:lnTo>
                      <a:pt x="2273122" y="3095625"/>
                    </a:lnTo>
                    <a:lnTo>
                      <a:pt x="2274189" y="3099359"/>
                    </a:lnTo>
                    <a:lnTo>
                      <a:pt x="2276018" y="3104007"/>
                    </a:lnTo>
                    <a:lnTo>
                      <a:pt x="2277161" y="3108198"/>
                    </a:lnTo>
                    <a:lnTo>
                      <a:pt x="2277542" y="3111703"/>
                    </a:lnTo>
                    <a:lnTo>
                      <a:pt x="2285390" y="3120619"/>
                    </a:lnTo>
                    <a:lnTo>
                      <a:pt x="2288286" y="3128391"/>
                    </a:lnTo>
                    <a:lnTo>
                      <a:pt x="2294077" y="3138297"/>
                    </a:lnTo>
                    <a:lnTo>
                      <a:pt x="2297735" y="3143098"/>
                    </a:lnTo>
                    <a:lnTo>
                      <a:pt x="2309394" y="3151708"/>
                    </a:lnTo>
                    <a:lnTo>
                      <a:pt x="2318766" y="3160928"/>
                    </a:lnTo>
                    <a:lnTo>
                      <a:pt x="2320290" y="3168015"/>
                    </a:lnTo>
                    <a:lnTo>
                      <a:pt x="2322195" y="3173273"/>
                    </a:lnTo>
                    <a:lnTo>
                      <a:pt x="2325853" y="3176168"/>
                    </a:lnTo>
                    <a:lnTo>
                      <a:pt x="2328444" y="3179750"/>
                    </a:lnTo>
                    <a:lnTo>
                      <a:pt x="2328824" y="3183331"/>
                    </a:lnTo>
                    <a:lnTo>
                      <a:pt x="2332482" y="3185998"/>
                    </a:lnTo>
                    <a:lnTo>
                      <a:pt x="2334463" y="3188513"/>
                    </a:lnTo>
                    <a:lnTo>
                      <a:pt x="2335530" y="3191790"/>
                    </a:lnTo>
                    <a:lnTo>
                      <a:pt x="2335682" y="3195066"/>
                    </a:lnTo>
                    <a:lnTo>
                      <a:pt x="2337969" y="3199791"/>
                    </a:lnTo>
                    <a:lnTo>
                      <a:pt x="2338349" y="3202915"/>
                    </a:lnTo>
                    <a:lnTo>
                      <a:pt x="2339949" y="3216250"/>
                    </a:lnTo>
                    <a:lnTo>
                      <a:pt x="2335225" y="3231109"/>
                    </a:lnTo>
                    <a:lnTo>
                      <a:pt x="2338349" y="3242234"/>
                    </a:lnTo>
                    <a:lnTo>
                      <a:pt x="2338349" y="3244063"/>
                    </a:lnTo>
                    <a:lnTo>
                      <a:pt x="2337969" y="3246425"/>
                    </a:lnTo>
                    <a:lnTo>
                      <a:pt x="2335987" y="3245282"/>
                    </a:lnTo>
                    <a:lnTo>
                      <a:pt x="2334387" y="3244063"/>
                    </a:lnTo>
                    <a:lnTo>
                      <a:pt x="2332863" y="3247720"/>
                    </a:lnTo>
                    <a:lnTo>
                      <a:pt x="2340559" y="3251683"/>
                    </a:lnTo>
                    <a:lnTo>
                      <a:pt x="2342159" y="3256636"/>
                    </a:lnTo>
                    <a:lnTo>
                      <a:pt x="2343684" y="3259227"/>
                    </a:lnTo>
                    <a:lnTo>
                      <a:pt x="2343759" y="3260827"/>
                    </a:lnTo>
                    <a:lnTo>
                      <a:pt x="2342769" y="3262198"/>
                    </a:lnTo>
                    <a:lnTo>
                      <a:pt x="2343150" y="3264027"/>
                    </a:lnTo>
                    <a:lnTo>
                      <a:pt x="2344064" y="3265703"/>
                    </a:lnTo>
                    <a:lnTo>
                      <a:pt x="2346960" y="3274314"/>
                    </a:lnTo>
                    <a:lnTo>
                      <a:pt x="2346808" y="3275610"/>
                    </a:lnTo>
                    <a:lnTo>
                      <a:pt x="2346427" y="3277133"/>
                    </a:lnTo>
                    <a:lnTo>
                      <a:pt x="2347874" y="3282620"/>
                    </a:lnTo>
                    <a:lnTo>
                      <a:pt x="2349779" y="3288030"/>
                    </a:lnTo>
                    <a:lnTo>
                      <a:pt x="2349627" y="3295574"/>
                    </a:lnTo>
                    <a:lnTo>
                      <a:pt x="2355189" y="3301517"/>
                    </a:lnTo>
                    <a:lnTo>
                      <a:pt x="2357094" y="3308071"/>
                    </a:lnTo>
                    <a:lnTo>
                      <a:pt x="2357094" y="3310128"/>
                    </a:lnTo>
                    <a:lnTo>
                      <a:pt x="2355114" y="3324683"/>
                    </a:lnTo>
                    <a:lnTo>
                      <a:pt x="2364562" y="3341370"/>
                    </a:lnTo>
                    <a:lnTo>
                      <a:pt x="2365019" y="3346857"/>
                    </a:lnTo>
                    <a:lnTo>
                      <a:pt x="2370734" y="3345104"/>
                    </a:lnTo>
                    <a:lnTo>
                      <a:pt x="2378507" y="3347771"/>
                    </a:lnTo>
                    <a:lnTo>
                      <a:pt x="2382164" y="3350057"/>
                    </a:lnTo>
                    <a:lnTo>
                      <a:pt x="2385136" y="3350438"/>
                    </a:lnTo>
                    <a:lnTo>
                      <a:pt x="2389175" y="3349142"/>
                    </a:lnTo>
                    <a:lnTo>
                      <a:pt x="2394966" y="3348990"/>
                    </a:lnTo>
                    <a:lnTo>
                      <a:pt x="2398776" y="3348000"/>
                    </a:lnTo>
                    <a:lnTo>
                      <a:pt x="2408834" y="3342208"/>
                    </a:lnTo>
                    <a:lnTo>
                      <a:pt x="2414169" y="3344342"/>
                    </a:lnTo>
                    <a:lnTo>
                      <a:pt x="2419426" y="3343504"/>
                    </a:lnTo>
                    <a:lnTo>
                      <a:pt x="2425141" y="3342285"/>
                    </a:lnTo>
                    <a:lnTo>
                      <a:pt x="2427884" y="3337484"/>
                    </a:lnTo>
                    <a:lnTo>
                      <a:pt x="2430018" y="3335198"/>
                    </a:lnTo>
                    <a:lnTo>
                      <a:pt x="2438934" y="3332455"/>
                    </a:lnTo>
                    <a:lnTo>
                      <a:pt x="2444343" y="3325978"/>
                    </a:lnTo>
                    <a:lnTo>
                      <a:pt x="2449068" y="3321863"/>
                    </a:lnTo>
                    <a:lnTo>
                      <a:pt x="2459279" y="3319729"/>
                    </a:lnTo>
                    <a:lnTo>
                      <a:pt x="2470252" y="3318586"/>
                    </a:lnTo>
                    <a:lnTo>
                      <a:pt x="2481910" y="3318891"/>
                    </a:lnTo>
                    <a:lnTo>
                      <a:pt x="2488082" y="3318205"/>
                    </a:lnTo>
                    <a:lnTo>
                      <a:pt x="2492959" y="3316910"/>
                    </a:lnTo>
                    <a:lnTo>
                      <a:pt x="2500198" y="3313710"/>
                    </a:lnTo>
                    <a:lnTo>
                      <a:pt x="2510638" y="3311271"/>
                    </a:lnTo>
                    <a:lnTo>
                      <a:pt x="2516962" y="3309290"/>
                    </a:lnTo>
                    <a:lnTo>
                      <a:pt x="2525649" y="3301517"/>
                    </a:lnTo>
                    <a:lnTo>
                      <a:pt x="2534336" y="3297707"/>
                    </a:lnTo>
                    <a:lnTo>
                      <a:pt x="2536622" y="3295498"/>
                    </a:lnTo>
                    <a:lnTo>
                      <a:pt x="2539517" y="3294126"/>
                    </a:lnTo>
                    <a:lnTo>
                      <a:pt x="2550719" y="3296108"/>
                    </a:lnTo>
                    <a:lnTo>
                      <a:pt x="2557348" y="3295802"/>
                    </a:lnTo>
                    <a:lnTo>
                      <a:pt x="2562911" y="3294203"/>
                    </a:lnTo>
                    <a:lnTo>
                      <a:pt x="2565806" y="3294050"/>
                    </a:lnTo>
                    <a:lnTo>
                      <a:pt x="2570150" y="3291154"/>
                    </a:lnTo>
                    <a:lnTo>
                      <a:pt x="2575941" y="3285516"/>
                    </a:lnTo>
                    <a:lnTo>
                      <a:pt x="2578837" y="3282163"/>
                    </a:lnTo>
                    <a:lnTo>
                      <a:pt x="2580513" y="3278124"/>
                    </a:lnTo>
                    <a:lnTo>
                      <a:pt x="2582647" y="3276448"/>
                    </a:lnTo>
                    <a:lnTo>
                      <a:pt x="2592248" y="3271037"/>
                    </a:lnTo>
                    <a:lnTo>
                      <a:pt x="2599944" y="3267761"/>
                    </a:lnTo>
                    <a:lnTo>
                      <a:pt x="2613812" y="3263646"/>
                    </a:lnTo>
                    <a:lnTo>
                      <a:pt x="2623871" y="3262656"/>
                    </a:lnTo>
                    <a:lnTo>
                      <a:pt x="2630576" y="3259684"/>
                    </a:lnTo>
                    <a:lnTo>
                      <a:pt x="2637815" y="3255340"/>
                    </a:lnTo>
                    <a:lnTo>
                      <a:pt x="2656789" y="3251302"/>
                    </a:lnTo>
                    <a:lnTo>
                      <a:pt x="2668676" y="3247949"/>
                    </a:lnTo>
                    <a:lnTo>
                      <a:pt x="2679573" y="3243606"/>
                    </a:lnTo>
                    <a:lnTo>
                      <a:pt x="2682621" y="3242005"/>
                    </a:lnTo>
                    <a:lnTo>
                      <a:pt x="2685212" y="3239567"/>
                    </a:lnTo>
                    <a:lnTo>
                      <a:pt x="2688412" y="3238805"/>
                    </a:lnTo>
                    <a:lnTo>
                      <a:pt x="2693594" y="3235833"/>
                    </a:lnTo>
                    <a:lnTo>
                      <a:pt x="2698318" y="3233852"/>
                    </a:lnTo>
                    <a:lnTo>
                      <a:pt x="2703423" y="3231109"/>
                    </a:lnTo>
                    <a:lnTo>
                      <a:pt x="2703576" y="3226994"/>
                    </a:lnTo>
                    <a:lnTo>
                      <a:pt x="2701671" y="3219222"/>
                    </a:lnTo>
                    <a:lnTo>
                      <a:pt x="2704109" y="3210763"/>
                    </a:lnTo>
                    <a:lnTo>
                      <a:pt x="2707614" y="3205963"/>
                    </a:lnTo>
                    <a:lnTo>
                      <a:pt x="2712339" y="3202153"/>
                    </a:lnTo>
                    <a:lnTo>
                      <a:pt x="2717521" y="3199028"/>
                    </a:lnTo>
                    <a:lnTo>
                      <a:pt x="2737028" y="3192018"/>
                    </a:lnTo>
                    <a:lnTo>
                      <a:pt x="2745257" y="3189046"/>
                    </a:lnTo>
                    <a:lnTo>
                      <a:pt x="2757297" y="3187598"/>
                    </a:lnTo>
                    <a:lnTo>
                      <a:pt x="2763774" y="3183788"/>
                    </a:lnTo>
                    <a:lnTo>
                      <a:pt x="2770708" y="3181350"/>
                    </a:lnTo>
                    <a:lnTo>
                      <a:pt x="2775128" y="3177921"/>
                    </a:lnTo>
                    <a:lnTo>
                      <a:pt x="2787091" y="3176778"/>
                    </a:lnTo>
                    <a:lnTo>
                      <a:pt x="2794406" y="3176854"/>
                    </a:lnTo>
                    <a:lnTo>
                      <a:pt x="2798216" y="3177769"/>
                    </a:lnTo>
                    <a:lnTo>
                      <a:pt x="2802407" y="3179521"/>
                    </a:lnTo>
                    <a:lnTo>
                      <a:pt x="2813685" y="3176626"/>
                    </a:lnTo>
                    <a:lnTo>
                      <a:pt x="2817952" y="3171901"/>
                    </a:lnTo>
                    <a:lnTo>
                      <a:pt x="2821914" y="3165424"/>
                    </a:lnTo>
                    <a:lnTo>
                      <a:pt x="2822677" y="3163062"/>
                    </a:lnTo>
                    <a:lnTo>
                      <a:pt x="2822143" y="3160471"/>
                    </a:lnTo>
                    <a:lnTo>
                      <a:pt x="2820467" y="3158185"/>
                    </a:lnTo>
                    <a:lnTo>
                      <a:pt x="2821076" y="3154985"/>
                    </a:lnTo>
                    <a:lnTo>
                      <a:pt x="2829763" y="3144774"/>
                    </a:lnTo>
                    <a:lnTo>
                      <a:pt x="2835021" y="3143098"/>
                    </a:lnTo>
                    <a:lnTo>
                      <a:pt x="2849880" y="3141117"/>
                    </a:lnTo>
                    <a:lnTo>
                      <a:pt x="2860472" y="3140507"/>
                    </a:lnTo>
                    <a:lnTo>
                      <a:pt x="2864891" y="3139059"/>
                    </a:lnTo>
                    <a:lnTo>
                      <a:pt x="2871369" y="3131972"/>
                    </a:lnTo>
                    <a:lnTo>
                      <a:pt x="2875331" y="3115285"/>
                    </a:lnTo>
                    <a:lnTo>
                      <a:pt x="2882036" y="3108655"/>
                    </a:lnTo>
                    <a:lnTo>
                      <a:pt x="2887066" y="3105684"/>
                    </a:lnTo>
                    <a:lnTo>
                      <a:pt x="2895524" y="3102712"/>
                    </a:lnTo>
                    <a:lnTo>
                      <a:pt x="2905353" y="3101112"/>
                    </a:lnTo>
                    <a:lnTo>
                      <a:pt x="2914878" y="3100578"/>
                    </a:lnTo>
                    <a:lnTo>
                      <a:pt x="2917317" y="3099816"/>
                    </a:lnTo>
                    <a:lnTo>
                      <a:pt x="2920136" y="3098216"/>
                    </a:lnTo>
                    <a:lnTo>
                      <a:pt x="2919374" y="3093111"/>
                    </a:lnTo>
                    <a:lnTo>
                      <a:pt x="2918308" y="3088843"/>
                    </a:lnTo>
                    <a:lnTo>
                      <a:pt x="2918231" y="3081681"/>
                    </a:lnTo>
                    <a:lnTo>
                      <a:pt x="2916479" y="3074746"/>
                    </a:lnTo>
                    <a:lnTo>
                      <a:pt x="2916403" y="3071851"/>
                    </a:lnTo>
                    <a:lnTo>
                      <a:pt x="2917469" y="3066822"/>
                    </a:lnTo>
                    <a:lnTo>
                      <a:pt x="2919832" y="3060878"/>
                    </a:lnTo>
                    <a:lnTo>
                      <a:pt x="2921432" y="3054325"/>
                    </a:lnTo>
                    <a:lnTo>
                      <a:pt x="2922118" y="3049296"/>
                    </a:lnTo>
                    <a:lnTo>
                      <a:pt x="2925470" y="3045333"/>
                    </a:lnTo>
                    <a:lnTo>
                      <a:pt x="2931490" y="3036189"/>
                    </a:lnTo>
                    <a:lnTo>
                      <a:pt x="2934081" y="3035503"/>
                    </a:lnTo>
                    <a:lnTo>
                      <a:pt x="2936977" y="3035046"/>
                    </a:lnTo>
                    <a:lnTo>
                      <a:pt x="2936443" y="3038780"/>
                    </a:lnTo>
                    <a:lnTo>
                      <a:pt x="2935605" y="3042057"/>
                    </a:lnTo>
                    <a:lnTo>
                      <a:pt x="2937815" y="3043199"/>
                    </a:lnTo>
                    <a:lnTo>
                      <a:pt x="2941015" y="3043581"/>
                    </a:lnTo>
                    <a:lnTo>
                      <a:pt x="2945892" y="3042742"/>
                    </a:lnTo>
                    <a:lnTo>
                      <a:pt x="2948178" y="3038856"/>
                    </a:lnTo>
                    <a:lnTo>
                      <a:pt x="2954274" y="3026740"/>
                    </a:lnTo>
                    <a:lnTo>
                      <a:pt x="2962199" y="3014472"/>
                    </a:lnTo>
                    <a:lnTo>
                      <a:pt x="2968904" y="3007462"/>
                    </a:lnTo>
                    <a:lnTo>
                      <a:pt x="2978049" y="3001518"/>
                    </a:lnTo>
                    <a:lnTo>
                      <a:pt x="2980639" y="2999004"/>
                    </a:lnTo>
                    <a:lnTo>
                      <a:pt x="2986278" y="2987574"/>
                    </a:lnTo>
                    <a:lnTo>
                      <a:pt x="2991536" y="2980792"/>
                    </a:lnTo>
                    <a:lnTo>
                      <a:pt x="2992679" y="2976677"/>
                    </a:lnTo>
                    <a:lnTo>
                      <a:pt x="2997251" y="2969971"/>
                    </a:lnTo>
                    <a:lnTo>
                      <a:pt x="2998241" y="2966542"/>
                    </a:lnTo>
                    <a:lnTo>
                      <a:pt x="2998698" y="2961894"/>
                    </a:lnTo>
                    <a:lnTo>
                      <a:pt x="2998165" y="2958313"/>
                    </a:lnTo>
                    <a:lnTo>
                      <a:pt x="2993212" y="2956865"/>
                    </a:lnTo>
                    <a:lnTo>
                      <a:pt x="2986964" y="2955493"/>
                    </a:lnTo>
                    <a:lnTo>
                      <a:pt x="2982849" y="2952217"/>
                    </a:lnTo>
                    <a:lnTo>
                      <a:pt x="2978277" y="2946883"/>
                    </a:lnTo>
                    <a:lnTo>
                      <a:pt x="2973781" y="2939644"/>
                    </a:lnTo>
                    <a:lnTo>
                      <a:pt x="2967457" y="2933243"/>
                    </a:lnTo>
                    <a:lnTo>
                      <a:pt x="2965628" y="2928976"/>
                    </a:lnTo>
                    <a:lnTo>
                      <a:pt x="2962809" y="2924937"/>
                    </a:lnTo>
                    <a:lnTo>
                      <a:pt x="2959684" y="2922422"/>
                    </a:lnTo>
                    <a:lnTo>
                      <a:pt x="2957474" y="2917546"/>
                    </a:lnTo>
                    <a:lnTo>
                      <a:pt x="2949854" y="2912440"/>
                    </a:lnTo>
                    <a:lnTo>
                      <a:pt x="2946883" y="2912364"/>
                    </a:lnTo>
                    <a:lnTo>
                      <a:pt x="2942692" y="2913431"/>
                    </a:lnTo>
                    <a:lnTo>
                      <a:pt x="2940101" y="2913202"/>
                    </a:lnTo>
                    <a:lnTo>
                      <a:pt x="2932176" y="2909469"/>
                    </a:lnTo>
                    <a:lnTo>
                      <a:pt x="2920746" y="2907716"/>
                    </a:lnTo>
                    <a:lnTo>
                      <a:pt x="2912440" y="2905887"/>
                    </a:lnTo>
                    <a:lnTo>
                      <a:pt x="2897276" y="2901087"/>
                    </a:lnTo>
                    <a:lnTo>
                      <a:pt x="2893466" y="2898724"/>
                    </a:lnTo>
                    <a:lnTo>
                      <a:pt x="2885313" y="2891866"/>
                    </a:lnTo>
                    <a:lnTo>
                      <a:pt x="2879979" y="2884322"/>
                    </a:lnTo>
                    <a:lnTo>
                      <a:pt x="2874797" y="2878836"/>
                    </a:lnTo>
                    <a:lnTo>
                      <a:pt x="2869006" y="2868778"/>
                    </a:lnTo>
                    <a:lnTo>
                      <a:pt x="2865044" y="2858034"/>
                    </a:lnTo>
                    <a:lnTo>
                      <a:pt x="2864434" y="2856433"/>
                    </a:lnTo>
                    <a:lnTo>
                      <a:pt x="2864053" y="2833954"/>
                    </a:lnTo>
                    <a:lnTo>
                      <a:pt x="2861538" y="2830602"/>
                    </a:lnTo>
                    <a:lnTo>
                      <a:pt x="2861844" y="2828163"/>
                    </a:lnTo>
                    <a:lnTo>
                      <a:pt x="2862758" y="2826487"/>
                    </a:lnTo>
                    <a:lnTo>
                      <a:pt x="2864510" y="2824277"/>
                    </a:lnTo>
                    <a:lnTo>
                      <a:pt x="2866111" y="2811780"/>
                    </a:lnTo>
                    <a:lnTo>
                      <a:pt x="2866187" y="2807742"/>
                    </a:lnTo>
                    <a:lnTo>
                      <a:pt x="2866644" y="2802789"/>
                    </a:lnTo>
                    <a:lnTo>
                      <a:pt x="2865958" y="2801798"/>
                    </a:lnTo>
                    <a:lnTo>
                      <a:pt x="2864663" y="2801646"/>
                    </a:lnTo>
                    <a:lnTo>
                      <a:pt x="2863443" y="2803398"/>
                    </a:lnTo>
                    <a:lnTo>
                      <a:pt x="2861844" y="2806599"/>
                    </a:lnTo>
                    <a:lnTo>
                      <a:pt x="2858872" y="2807208"/>
                    </a:lnTo>
                    <a:lnTo>
                      <a:pt x="2857576" y="2806827"/>
                    </a:lnTo>
                    <a:lnTo>
                      <a:pt x="2856357" y="2807742"/>
                    </a:lnTo>
                    <a:lnTo>
                      <a:pt x="2853157" y="2813685"/>
                    </a:lnTo>
                    <a:lnTo>
                      <a:pt x="2852852" y="2814066"/>
                    </a:lnTo>
                    <a:lnTo>
                      <a:pt x="2850947" y="2819705"/>
                    </a:lnTo>
                    <a:lnTo>
                      <a:pt x="2847670" y="2824734"/>
                    </a:lnTo>
                    <a:lnTo>
                      <a:pt x="2831439" y="2836850"/>
                    </a:lnTo>
                    <a:lnTo>
                      <a:pt x="2828011" y="2841117"/>
                    </a:lnTo>
                    <a:lnTo>
                      <a:pt x="2823667" y="2845003"/>
                    </a:lnTo>
                    <a:lnTo>
                      <a:pt x="2822981" y="2847518"/>
                    </a:lnTo>
                    <a:lnTo>
                      <a:pt x="2814980" y="2855519"/>
                    </a:lnTo>
                    <a:lnTo>
                      <a:pt x="2801417" y="2864892"/>
                    </a:lnTo>
                    <a:lnTo>
                      <a:pt x="2797988" y="2868778"/>
                    </a:lnTo>
                    <a:lnTo>
                      <a:pt x="2796616" y="2872664"/>
                    </a:lnTo>
                    <a:lnTo>
                      <a:pt x="2794940" y="2875026"/>
                    </a:lnTo>
                    <a:lnTo>
                      <a:pt x="2793187" y="2876322"/>
                    </a:lnTo>
                    <a:lnTo>
                      <a:pt x="2791816" y="2879141"/>
                    </a:lnTo>
                    <a:lnTo>
                      <a:pt x="2790215" y="2883332"/>
                    </a:lnTo>
                    <a:lnTo>
                      <a:pt x="2787853" y="2886609"/>
                    </a:lnTo>
                    <a:lnTo>
                      <a:pt x="2784272" y="2887599"/>
                    </a:lnTo>
                    <a:lnTo>
                      <a:pt x="2778252" y="2890952"/>
                    </a:lnTo>
                    <a:lnTo>
                      <a:pt x="2768346" y="2894838"/>
                    </a:lnTo>
                    <a:lnTo>
                      <a:pt x="2764764" y="2895143"/>
                    </a:lnTo>
                    <a:lnTo>
                      <a:pt x="2746477" y="2893924"/>
                    </a:lnTo>
                    <a:lnTo>
                      <a:pt x="2734742" y="2891942"/>
                    </a:lnTo>
                    <a:lnTo>
                      <a:pt x="2720035" y="2891714"/>
                    </a:lnTo>
                    <a:lnTo>
                      <a:pt x="2714777" y="2893314"/>
                    </a:lnTo>
                    <a:lnTo>
                      <a:pt x="2704643" y="2898115"/>
                    </a:lnTo>
                    <a:lnTo>
                      <a:pt x="2699537" y="2899105"/>
                    </a:lnTo>
                    <a:lnTo>
                      <a:pt x="2691308" y="2898572"/>
                    </a:lnTo>
                    <a:lnTo>
                      <a:pt x="2688869" y="2897505"/>
                    </a:lnTo>
                    <a:lnTo>
                      <a:pt x="2686888" y="2894914"/>
                    </a:lnTo>
                    <a:lnTo>
                      <a:pt x="2685974" y="2887599"/>
                    </a:lnTo>
                    <a:lnTo>
                      <a:pt x="2684679" y="2887294"/>
                    </a:lnTo>
                    <a:lnTo>
                      <a:pt x="2681935" y="2887752"/>
                    </a:lnTo>
                    <a:lnTo>
                      <a:pt x="2680335" y="2885694"/>
                    </a:lnTo>
                    <a:lnTo>
                      <a:pt x="2679649" y="2884170"/>
                    </a:lnTo>
                    <a:lnTo>
                      <a:pt x="2678201" y="2886304"/>
                    </a:lnTo>
                    <a:lnTo>
                      <a:pt x="2676906" y="2886304"/>
                    </a:lnTo>
                    <a:lnTo>
                      <a:pt x="2674696" y="2885389"/>
                    </a:lnTo>
                    <a:lnTo>
                      <a:pt x="2671496" y="2884932"/>
                    </a:lnTo>
                    <a:lnTo>
                      <a:pt x="2668219" y="2884094"/>
                    </a:lnTo>
                    <a:lnTo>
                      <a:pt x="2670581" y="2878531"/>
                    </a:lnTo>
                    <a:lnTo>
                      <a:pt x="2672410" y="2876322"/>
                    </a:lnTo>
                    <a:lnTo>
                      <a:pt x="2672105" y="2874721"/>
                    </a:lnTo>
                    <a:lnTo>
                      <a:pt x="2669362" y="2874950"/>
                    </a:lnTo>
                    <a:lnTo>
                      <a:pt x="2666543" y="2873274"/>
                    </a:lnTo>
                    <a:lnTo>
                      <a:pt x="2671572" y="2871673"/>
                    </a:lnTo>
                    <a:lnTo>
                      <a:pt x="2672791" y="2870759"/>
                    </a:lnTo>
                    <a:lnTo>
                      <a:pt x="2676906" y="2861691"/>
                    </a:lnTo>
                    <a:lnTo>
                      <a:pt x="2678964" y="2858643"/>
                    </a:lnTo>
                    <a:lnTo>
                      <a:pt x="2679802" y="2855062"/>
                    </a:lnTo>
                    <a:lnTo>
                      <a:pt x="2679497" y="2851176"/>
                    </a:lnTo>
                    <a:lnTo>
                      <a:pt x="2677973" y="2845613"/>
                    </a:lnTo>
                    <a:lnTo>
                      <a:pt x="2676296" y="2841269"/>
                    </a:lnTo>
                    <a:lnTo>
                      <a:pt x="2675992" y="2838679"/>
                    </a:lnTo>
                    <a:lnTo>
                      <a:pt x="2675001" y="2835707"/>
                    </a:lnTo>
                    <a:lnTo>
                      <a:pt x="2676601" y="2829306"/>
                    </a:lnTo>
                    <a:lnTo>
                      <a:pt x="2678354" y="2825267"/>
                    </a:lnTo>
                    <a:lnTo>
                      <a:pt x="2677211" y="2820314"/>
                    </a:lnTo>
                    <a:lnTo>
                      <a:pt x="2671267" y="2815819"/>
                    </a:lnTo>
                    <a:lnTo>
                      <a:pt x="2666390" y="2809951"/>
                    </a:lnTo>
                    <a:lnTo>
                      <a:pt x="2660371" y="2812923"/>
                    </a:lnTo>
                    <a:lnTo>
                      <a:pt x="2656332" y="2817038"/>
                    </a:lnTo>
                    <a:lnTo>
                      <a:pt x="2652446" y="2827554"/>
                    </a:lnTo>
                    <a:lnTo>
                      <a:pt x="2651074" y="2832126"/>
                    </a:lnTo>
                    <a:lnTo>
                      <a:pt x="2648559" y="2836850"/>
                    </a:lnTo>
                    <a:lnTo>
                      <a:pt x="2647036" y="2838984"/>
                    </a:lnTo>
                    <a:lnTo>
                      <a:pt x="2646731" y="2840889"/>
                    </a:lnTo>
                    <a:lnTo>
                      <a:pt x="2647569" y="2849956"/>
                    </a:lnTo>
                    <a:lnTo>
                      <a:pt x="2650236" y="2861767"/>
                    </a:lnTo>
                    <a:lnTo>
                      <a:pt x="2649855" y="2863291"/>
                    </a:lnTo>
                    <a:lnTo>
                      <a:pt x="2648636" y="2865806"/>
                    </a:lnTo>
                    <a:lnTo>
                      <a:pt x="2645512" y="2862529"/>
                    </a:lnTo>
                    <a:lnTo>
                      <a:pt x="2643302" y="2858719"/>
                    </a:lnTo>
                    <a:lnTo>
                      <a:pt x="2639111" y="2853690"/>
                    </a:lnTo>
                    <a:lnTo>
                      <a:pt x="2637129" y="2844699"/>
                    </a:lnTo>
                    <a:lnTo>
                      <a:pt x="2635072" y="2839822"/>
                    </a:lnTo>
                    <a:lnTo>
                      <a:pt x="2628367" y="2834031"/>
                    </a:lnTo>
                    <a:lnTo>
                      <a:pt x="2626690" y="2831744"/>
                    </a:lnTo>
                    <a:lnTo>
                      <a:pt x="2624785" y="2826258"/>
                    </a:lnTo>
                    <a:lnTo>
                      <a:pt x="2622499" y="2822524"/>
                    </a:lnTo>
                    <a:lnTo>
                      <a:pt x="2620594" y="2817876"/>
                    </a:lnTo>
                    <a:lnTo>
                      <a:pt x="2618689" y="2811704"/>
                    </a:lnTo>
                    <a:lnTo>
                      <a:pt x="2619527" y="2811247"/>
                    </a:lnTo>
                    <a:lnTo>
                      <a:pt x="2621128" y="2811399"/>
                    </a:lnTo>
                    <a:lnTo>
                      <a:pt x="2622652" y="2812161"/>
                    </a:lnTo>
                    <a:lnTo>
                      <a:pt x="2623490" y="2812161"/>
                    </a:lnTo>
                    <a:lnTo>
                      <a:pt x="2625776" y="2803627"/>
                    </a:lnTo>
                    <a:lnTo>
                      <a:pt x="2624633" y="2799588"/>
                    </a:lnTo>
                    <a:lnTo>
                      <a:pt x="2621737" y="2797531"/>
                    </a:lnTo>
                    <a:lnTo>
                      <a:pt x="2618461" y="2794635"/>
                    </a:lnTo>
                    <a:lnTo>
                      <a:pt x="2617927" y="2791206"/>
                    </a:lnTo>
                    <a:lnTo>
                      <a:pt x="2617775" y="2788387"/>
                    </a:lnTo>
                    <a:lnTo>
                      <a:pt x="2618461" y="2787549"/>
                    </a:lnTo>
                    <a:lnTo>
                      <a:pt x="2620823" y="2788463"/>
                    </a:lnTo>
                    <a:lnTo>
                      <a:pt x="2622652" y="2789149"/>
                    </a:lnTo>
                    <a:lnTo>
                      <a:pt x="2623261" y="2788996"/>
                    </a:lnTo>
                    <a:lnTo>
                      <a:pt x="2616860" y="2782138"/>
                    </a:lnTo>
                    <a:lnTo>
                      <a:pt x="2606497" y="2776957"/>
                    </a:lnTo>
                    <a:lnTo>
                      <a:pt x="2599487" y="2768803"/>
                    </a:lnTo>
                    <a:lnTo>
                      <a:pt x="2594381" y="2767584"/>
                    </a:lnTo>
                    <a:lnTo>
                      <a:pt x="2589581" y="2762250"/>
                    </a:lnTo>
                    <a:lnTo>
                      <a:pt x="2585466" y="2756992"/>
                    </a:lnTo>
                    <a:lnTo>
                      <a:pt x="2587828" y="2754706"/>
                    </a:lnTo>
                    <a:lnTo>
                      <a:pt x="2584780" y="2753259"/>
                    </a:lnTo>
                    <a:lnTo>
                      <a:pt x="2582037" y="2752420"/>
                    </a:lnTo>
                    <a:lnTo>
                      <a:pt x="2575027" y="2749067"/>
                    </a:lnTo>
                    <a:lnTo>
                      <a:pt x="2570759" y="2745181"/>
                    </a:lnTo>
                    <a:lnTo>
                      <a:pt x="2571217" y="2743429"/>
                    </a:lnTo>
                    <a:lnTo>
                      <a:pt x="2572207" y="2741981"/>
                    </a:lnTo>
                    <a:lnTo>
                      <a:pt x="2571293" y="2738019"/>
                    </a:lnTo>
                    <a:lnTo>
                      <a:pt x="2569921" y="2735428"/>
                    </a:lnTo>
                    <a:lnTo>
                      <a:pt x="2564206" y="2728189"/>
                    </a:lnTo>
                    <a:lnTo>
                      <a:pt x="2560168" y="2718969"/>
                    </a:lnTo>
                    <a:lnTo>
                      <a:pt x="2559253" y="2715082"/>
                    </a:lnTo>
                    <a:lnTo>
                      <a:pt x="2557044" y="2711120"/>
                    </a:lnTo>
                    <a:lnTo>
                      <a:pt x="2555062" y="2707462"/>
                    </a:lnTo>
                    <a:lnTo>
                      <a:pt x="2554300" y="2704872"/>
                    </a:lnTo>
                    <a:lnTo>
                      <a:pt x="2553081" y="2701976"/>
                    </a:lnTo>
                    <a:lnTo>
                      <a:pt x="2549728" y="2696185"/>
                    </a:lnTo>
                    <a:lnTo>
                      <a:pt x="2547061" y="2692908"/>
                    </a:lnTo>
                    <a:lnTo>
                      <a:pt x="2543784" y="2683307"/>
                    </a:lnTo>
                    <a:lnTo>
                      <a:pt x="2543251" y="2680564"/>
                    </a:lnTo>
                    <a:lnTo>
                      <a:pt x="2541956" y="2677211"/>
                    </a:lnTo>
                    <a:lnTo>
                      <a:pt x="2539899" y="2675992"/>
                    </a:lnTo>
                    <a:lnTo>
                      <a:pt x="2537460" y="2676754"/>
                    </a:lnTo>
                    <a:lnTo>
                      <a:pt x="2533878" y="2676830"/>
                    </a:lnTo>
                    <a:lnTo>
                      <a:pt x="2529154" y="2675687"/>
                    </a:lnTo>
                    <a:lnTo>
                      <a:pt x="2529230" y="2674620"/>
                    </a:lnTo>
                    <a:lnTo>
                      <a:pt x="2532812" y="2671648"/>
                    </a:lnTo>
                    <a:lnTo>
                      <a:pt x="2538755" y="2666314"/>
                    </a:lnTo>
                    <a:lnTo>
                      <a:pt x="2541804" y="2667076"/>
                    </a:lnTo>
                    <a:lnTo>
                      <a:pt x="2543403" y="2667838"/>
                    </a:lnTo>
                    <a:lnTo>
                      <a:pt x="2545461" y="2668143"/>
                    </a:lnTo>
                    <a:lnTo>
                      <a:pt x="2545232" y="2666238"/>
                    </a:lnTo>
                    <a:lnTo>
                      <a:pt x="2542946" y="2662123"/>
                    </a:lnTo>
                    <a:lnTo>
                      <a:pt x="2540127" y="2657094"/>
                    </a:lnTo>
                    <a:lnTo>
                      <a:pt x="2538908" y="2652446"/>
                    </a:lnTo>
                    <a:lnTo>
                      <a:pt x="2539060" y="2650922"/>
                    </a:lnTo>
                    <a:lnTo>
                      <a:pt x="2539213" y="2649703"/>
                    </a:lnTo>
                    <a:lnTo>
                      <a:pt x="2542718" y="2648407"/>
                    </a:lnTo>
                    <a:lnTo>
                      <a:pt x="2545385" y="2648484"/>
                    </a:lnTo>
                    <a:lnTo>
                      <a:pt x="2553691" y="2651989"/>
                    </a:lnTo>
                    <a:lnTo>
                      <a:pt x="2557501" y="2652751"/>
                    </a:lnTo>
                    <a:lnTo>
                      <a:pt x="2561158" y="2651760"/>
                    </a:lnTo>
                    <a:lnTo>
                      <a:pt x="2562987" y="2651227"/>
                    </a:lnTo>
                    <a:lnTo>
                      <a:pt x="2565883" y="2649017"/>
                    </a:lnTo>
                    <a:lnTo>
                      <a:pt x="2572207" y="2648712"/>
                    </a:lnTo>
                    <a:lnTo>
                      <a:pt x="2573655" y="2647569"/>
                    </a:lnTo>
                    <a:lnTo>
                      <a:pt x="2575560" y="2645054"/>
                    </a:lnTo>
                    <a:lnTo>
                      <a:pt x="2575103" y="2640025"/>
                    </a:lnTo>
                    <a:lnTo>
                      <a:pt x="2574493" y="2636444"/>
                    </a:lnTo>
                    <a:lnTo>
                      <a:pt x="2575408" y="2633472"/>
                    </a:lnTo>
                    <a:lnTo>
                      <a:pt x="2580132" y="2631262"/>
                    </a:lnTo>
                    <a:lnTo>
                      <a:pt x="2578760" y="2628900"/>
                    </a:lnTo>
                    <a:lnTo>
                      <a:pt x="2583714" y="2628748"/>
                    </a:lnTo>
                    <a:lnTo>
                      <a:pt x="2587371" y="2630272"/>
                    </a:lnTo>
                    <a:lnTo>
                      <a:pt x="2588209" y="2632862"/>
                    </a:lnTo>
                    <a:lnTo>
                      <a:pt x="2585999" y="2634387"/>
                    </a:lnTo>
                    <a:lnTo>
                      <a:pt x="2582418" y="2633091"/>
                    </a:lnTo>
                    <a:lnTo>
                      <a:pt x="2580589" y="2633472"/>
                    </a:lnTo>
                    <a:lnTo>
                      <a:pt x="2578760" y="2634463"/>
                    </a:lnTo>
                    <a:lnTo>
                      <a:pt x="2579827" y="2636139"/>
                    </a:lnTo>
                    <a:lnTo>
                      <a:pt x="2580742" y="2637282"/>
                    </a:lnTo>
                    <a:lnTo>
                      <a:pt x="2595372" y="2644674"/>
                    </a:lnTo>
                    <a:lnTo>
                      <a:pt x="2600173" y="2648941"/>
                    </a:lnTo>
                    <a:lnTo>
                      <a:pt x="2616784" y="2641397"/>
                    </a:lnTo>
                    <a:lnTo>
                      <a:pt x="2620213" y="2641854"/>
                    </a:lnTo>
                    <a:lnTo>
                      <a:pt x="2622423" y="2648179"/>
                    </a:lnTo>
                    <a:lnTo>
                      <a:pt x="2624023" y="2653513"/>
                    </a:lnTo>
                    <a:lnTo>
                      <a:pt x="2626385" y="2655494"/>
                    </a:lnTo>
                    <a:lnTo>
                      <a:pt x="2632405" y="2663647"/>
                    </a:lnTo>
                    <a:lnTo>
                      <a:pt x="2638501" y="2669134"/>
                    </a:lnTo>
                    <a:lnTo>
                      <a:pt x="2642616" y="2674544"/>
                    </a:lnTo>
                    <a:lnTo>
                      <a:pt x="2643378" y="2677897"/>
                    </a:lnTo>
                    <a:lnTo>
                      <a:pt x="2642463" y="2683231"/>
                    </a:lnTo>
                    <a:lnTo>
                      <a:pt x="2643607" y="2685974"/>
                    </a:lnTo>
                    <a:lnTo>
                      <a:pt x="2648255" y="2687117"/>
                    </a:lnTo>
                    <a:lnTo>
                      <a:pt x="2651379" y="2689479"/>
                    </a:lnTo>
                    <a:lnTo>
                      <a:pt x="2651379" y="2691917"/>
                    </a:lnTo>
                    <a:lnTo>
                      <a:pt x="2650083" y="2695118"/>
                    </a:lnTo>
                    <a:lnTo>
                      <a:pt x="2650998" y="2697480"/>
                    </a:lnTo>
                    <a:lnTo>
                      <a:pt x="2657018" y="2701214"/>
                    </a:lnTo>
                    <a:lnTo>
                      <a:pt x="2658618" y="2703500"/>
                    </a:lnTo>
                    <a:lnTo>
                      <a:pt x="2659837" y="2712415"/>
                    </a:lnTo>
                    <a:lnTo>
                      <a:pt x="2661209" y="2715616"/>
                    </a:lnTo>
                    <a:lnTo>
                      <a:pt x="2666924" y="2724607"/>
                    </a:lnTo>
                    <a:lnTo>
                      <a:pt x="2667000" y="2728265"/>
                    </a:lnTo>
                    <a:lnTo>
                      <a:pt x="2676296" y="2737409"/>
                    </a:lnTo>
                    <a:lnTo>
                      <a:pt x="2679039" y="2739314"/>
                    </a:lnTo>
                    <a:lnTo>
                      <a:pt x="2682011" y="2740152"/>
                    </a:lnTo>
                    <a:lnTo>
                      <a:pt x="2688793" y="2740000"/>
                    </a:lnTo>
                    <a:lnTo>
                      <a:pt x="2696184" y="2740990"/>
                    </a:lnTo>
                    <a:lnTo>
                      <a:pt x="2702357" y="2745410"/>
                    </a:lnTo>
                    <a:lnTo>
                      <a:pt x="2713406" y="2749601"/>
                    </a:lnTo>
                    <a:lnTo>
                      <a:pt x="2718283" y="2754706"/>
                    </a:lnTo>
                    <a:lnTo>
                      <a:pt x="2719654" y="2758897"/>
                    </a:lnTo>
                    <a:lnTo>
                      <a:pt x="2721712" y="2761717"/>
                    </a:lnTo>
                    <a:lnTo>
                      <a:pt x="2732989" y="2769261"/>
                    </a:lnTo>
                    <a:lnTo>
                      <a:pt x="2746934" y="2774899"/>
                    </a:lnTo>
                    <a:lnTo>
                      <a:pt x="2751354" y="2777414"/>
                    </a:lnTo>
                    <a:lnTo>
                      <a:pt x="2753334" y="2781224"/>
                    </a:lnTo>
                    <a:lnTo>
                      <a:pt x="2761031" y="2786406"/>
                    </a:lnTo>
                    <a:lnTo>
                      <a:pt x="2765603" y="2787167"/>
                    </a:lnTo>
                    <a:lnTo>
                      <a:pt x="2775204" y="2786101"/>
                    </a:lnTo>
                    <a:lnTo>
                      <a:pt x="2782062" y="2787625"/>
                    </a:lnTo>
                    <a:lnTo>
                      <a:pt x="2792654" y="2792044"/>
                    </a:lnTo>
                    <a:lnTo>
                      <a:pt x="2797454" y="2795321"/>
                    </a:lnTo>
                    <a:lnTo>
                      <a:pt x="2801874" y="2795549"/>
                    </a:lnTo>
                    <a:lnTo>
                      <a:pt x="2807208" y="2793340"/>
                    </a:lnTo>
                    <a:lnTo>
                      <a:pt x="2817190" y="2786406"/>
                    </a:lnTo>
                    <a:lnTo>
                      <a:pt x="2822600" y="2783967"/>
                    </a:lnTo>
                    <a:lnTo>
                      <a:pt x="2827706" y="2784577"/>
                    </a:lnTo>
                    <a:lnTo>
                      <a:pt x="2831287" y="2782062"/>
                    </a:lnTo>
                    <a:lnTo>
                      <a:pt x="2834107" y="2777871"/>
                    </a:lnTo>
                    <a:lnTo>
                      <a:pt x="2836469" y="2776042"/>
                    </a:lnTo>
                    <a:lnTo>
                      <a:pt x="2847670" y="2773528"/>
                    </a:lnTo>
                    <a:lnTo>
                      <a:pt x="2854604" y="2769184"/>
                    </a:lnTo>
                    <a:lnTo>
                      <a:pt x="2861005" y="2767203"/>
                    </a:lnTo>
                    <a:lnTo>
                      <a:pt x="2863749" y="2766822"/>
                    </a:lnTo>
                    <a:lnTo>
                      <a:pt x="2878226" y="2769794"/>
                    </a:lnTo>
                    <a:lnTo>
                      <a:pt x="2881427" y="2771394"/>
                    </a:lnTo>
                    <a:lnTo>
                      <a:pt x="2885237" y="2775357"/>
                    </a:lnTo>
                    <a:lnTo>
                      <a:pt x="2888056" y="2779014"/>
                    </a:lnTo>
                    <a:lnTo>
                      <a:pt x="2890113" y="2783357"/>
                    </a:lnTo>
                    <a:lnTo>
                      <a:pt x="2891561" y="2788311"/>
                    </a:lnTo>
                    <a:lnTo>
                      <a:pt x="2892781" y="2801036"/>
                    </a:lnTo>
                    <a:lnTo>
                      <a:pt x="2896514" y="2809723"/>
                    </a:lnTo>
                    <a:lnTo>
                      <a:pt x="2896667" y="2814752"/>
                    </a:lnTo>
                    <a:lnTo>
                      <a:pt x="2898877" y="2819629"/>
                    </a:lnTo>
                    <a:lnTo>
                      <a:pt x="2901696" y="2824810"/>
                    </a:lnTo>
                    <a:lnTo>
                      <a:pt x="2917089" y="2827554"/>
                    </a:lnTo>
                    <a:lnTo>
                      <a:pt x="2919603" y="2830449"/>
                    </a:lnTo>
                    <a:lnTo>
                      <a:pt x="2925013" y="2828925"/>
                    </a:lnTo>
                    <a:lnTo>
                      <a:pt x="2928366" y="2830982"/>
                    </a:lnTo>
                    <a:lnTo>
                      <a:pt x="2935376" y="2832964"/>
                    </a:lnTo>
                    <a:lnTo>
                      <a:pt x="2939643" y="2833421"/>
                    </a:lnTo>
                    <a:lnTo>
                      <a:pt x="2948026" y="2832964"/>
                    </a:lnTo>
                    <a:lnTo>
                      <a:pt x="2958389" y="2834564"/>
                    </a:lnTo>
                    <a:lnTo>
                      <a:pt x="2968066" y="2840127"/>
                    </a:lnTo>
                    <a:lnTo>
                      <a:pt x="2975077" y="2839746"/>
                    </a:lnTo>
                    <a:lnTo>
                      <a:pt x="2983916" y="2837536"/>
                    </a:lnTo>
                    <a:lnTo>
                      <a:pt x="2990088" y="2840736"/>
                    </a:lnTo>
                    <a:lnTo>
                      <a:pt x="2997937" y="2840812"/>
                    </a:lnTo>
                    <a:lnTo>
                      <a:pt x="3000984" y="2842412"/>
                    </a:lnTo>
                    <a:lnTo>
                      <a:pt x="3005938" y="2841498"/>
                    </a:lnTo>
                    <a:lnTo>
                      <a:pt x="3020492" y="2844470"/>
                    </a:lnTo>
                    <a:lnTo>
                      <a:pt x="3024759" y="2839364"/>
                    </a:lnTo>
                    <a:lnTo>
                      <a:pt x="3027807" y="2840279"/>
                    </a:lnTo>
                    <a:lnTo>
                      <a:pt x="3028874" y="2843708"/>
                    </a:lnTo>
                    <a:lnTo>
                      <a:pt x="3030703" y="2845689"/>
                    </a:lnTo>
                    <a:lnTo>
                      <a:pt x="3048000" y="2849652"/>
                    </a:lnTo>
                    <a:lnTo>
                      <a:pt x="3053182" y="2851404"/>
                    </a:lnTo>
                    <a:lnTo>
                      <a:pt x="3059735" y="2853004"/>
                    </a:lnTo>
                    <a:lnTo>
                      <a:pt x="3062783" y="2850947"/>
                    </a:lnTo>
                    <a:lnTo>
                      <a:pt x="3064383" y="2849194"/>
                    </a:lnTo>
                    <a:lnTo>
                      <a:pt x="3072613" y="2851557"/>
                    </a:lnTo>
                    <a:lnTo>
                      <a:pt x="3078937" y="2851861"/>
                    </a:lnTo>
                    <a:lnTo>
                      <a:pt x="3086024" y="2850871"/>
                    </a:lnTo>
                    <a:lnTo>
                      <a:pt x="3088462" y="2848737"/>
                    </a:lnTo>
                    <a:lnTo>
                      <a:pt x="3090215" y="2848051"/>
                    </a:lnTo>
                    <a:lnTo>
                      <a:pt x="3092120" y="2849118"/>
                    </a:lnTo>
                    <a:lnTo>
                      <a:pt x="3094711" y="2851709"/>
                    </a:lnTo>
                    <a:lnTo>
                      <a:pt x="3097682" y="2850947"/>
                    </a:lnTo>
                    <a:lnTo>
                      <a:pt x="3099740" y="2849118"/>
                    </a:lnTo>
                    <a:lnTo>
                      <a:pt x="3104693" y="2846832"/>
                    </a:lnTo>
                    <a:lnTo>
                      <a:pt x="3108274" y="2846375"/>
                    </a:lnTo>
                    <a:lnTo>
                      <a:pt x="3121838" y="2848051"/>
                    </a:lnTo>
                    <a:lnTo>
                      <a:pt x="3127858" y="2846756"/>
                    </a:lnTo>
                    <a:lnTo>
                      <a:pt x="3132354" y="2847899"/>
                    </a:lnTo>
                    <a:lnTo>
                      <a:pt x="3140278" y="2848585"/>
                    </a:lnTo>
                    <a:lnTo>
                      <a:pt x="3140507" y="2845079"/>
                    </a:lnTo>
                    <a:lnTo>
                      <a:pt x="3142793" y="2842794"/>
                    </a:lnTo>
                    <a:lnTo>
                      <a:pt x="3149193" y="2841422"/>
                    </a:lnTo>
                    <a:lnTo>
                      <a:pt x="3157499" y="2843174"/>
                    </a:lnTo>
                    <a:lnTo>
                      <a:pt x="3159557" y="2842794"/>
                    </a:lnTo>
                    <a:lnTo>
                      <a:pt x="3162300" y="2840736"/>
                    </a:lnTo>
                    <a:lnTo>
                      <a:pt x="3164891" y="2841955"/>
                    </a:lnTo>
                    <a:lnTo>
                      <a:pt x="3165958" y="2843556"/>
                    </a:lnTo>
                    <a:lnTo>
                      <a:pt x="3181045" y="2847518"/>
                    </a:lnTo>
                    <a:lnTo>
                      <a:pt x="3183026" y="2848813"/>
                    </a:lnTo>
                    <a:lnTo>
                      <a:pt x="3185541" y="2849652"/>
                    </a:lnTo>
                    <a:lnTo>
                      <a:pt x="3190113" y="2844622"/>
                    </a:lnTo>
                    <a:lnTo>
                      <a:pt x="3201162" y="2844470"/>
                    </a:lnTo>
                    <a:lnTo>
                      <a:pt x="3214497" y="2841879"/>
                    </a:lnTo>
                    <a:lnTo>
                      <a:pt x="3225165" y="2842641"/>
                    </a:lnTo>
                    <a:lnTo>
                      <a:pt x="3233014" y="2840050"/>
                    </a:lnTo>
                    <a:lnTo>
                      <a:pt x="3246653" y="2838222"/>
                    </a:lnTo>
                    <a:lnTo>
                      <a:pt x="3250235" y="2838222"/>
                    </a:lnTo>
                    <a:lnTo>
                      <a:pt x="3253131" y="2838907"/>
                    </a:lnTo>
                    <a:lnTo>
                      <a:pt x="3255645" y="2838984"/>
                    </a:lnTo>
                    <a:lnTo>
                      <a:pt x="3253282" y="2837383"/>
                    </a:lnTo>
                    <a:lnTo>
                      <a:pt x="3251377" y="2836469"/>
                    </a:lnTo>
                    <a:lnTo>
                      <a:pt x="3242615" y="2837079"/>
                    </a:lnTo>
                    <a:lnTo>
                      <a:pt x="3243834" y="2834564"/>
                    </a:lnTo>
                    <a:lnTo>
                      <a:pt x="3246044" y="2833116"/>
                    </a:lnTo>
                    <a:lnTo>
                      <a:pt x="3250083" y="2832583"/>
                    </a:lnTo>
                    <a:lnTo>
                      <a:pt x="3254121" y="2833649"/>
                    </a:lnTo>
                    <a:lnTo>
                      <a:pt x="3258236" y="2837383"/>
                    </a:lnTo>
                    <a:lnTo>
                      <a:pt x="3259608" y="2841727"/>
                    </a:lnTo>
                    <a:lnTo>
                      <a:pt x="3264636" y="2847975"/>
                    </a:lnTo>
                    <a:lnTo>
                      <a:pt x="3265018" y="2852699"/>
                    </a:lnTo>
                    <a:lnTo>
                      <a:pt x="3263951" y="2860091"/>
                    </a:lnTo>
                    <a:lnTo>
                      <a:pt x="3264789" y="2862910"/>
                    </a:lnTo>
                    <a:lnTo>
                      <a:pt x="3280181" y="2865730"/>
                    </a:lnTo>
                    <a:lnTo>
                      <a:pt x="3282924" y="2867177"/>
                    </a:lnTo>
                    <a:lnTo>
                      <a:pt x="3287496" y="2882951"/>
                    </a:lnTo>
                    <a:lnTo>
                      <a:pt x="3288106" y="2887294"/>
                    </a:lnTo>
                    <a:lnTo>
                      <a:pt x="3288335" y="2890876"/>
                    </a:lnTo>
                    <a:lnTo>
                      <a:pt x="3290468" y="2894229"/>
                    </a:lnTo>
                    <a:lnTo>
                      <a:pt x="3292907" y="2895295"/>
                    </a:lnTo>
                    <a:lnTo>
                      <a:pt x="3293898" y="2896362"/>
                    </a:lnTo>
                    <a:lnTo>
                      <a:pt x="3294736" y="2897200"/>
                    </a:lnTo>
                    <a:lnTo>
                      <a:pt x="3295803" y="2900401"/>
                    </a:lnTo>
                    <a:lnTo>
                      <a:pt x="3298164" y="2902763"/>
                    </a:lnTo>
                    <a:lnTo>
                      <a:pt x="3301365" y="2901239"/>
                    </a:lnTo>
                    <a:lnTo>
                      <a:pt x="3301518" y="2903296"/>
                    </a:lnTo>
                    <a:lnTo>
                      <a:pt x="3302203" y="2905659"/>
                    </a:lnTo>
                    <a:lnTo>
                      <a:pt x="3308071" y="2904897"/>
                    </a:lnTo>
                    <a:lnTo>
                      <a:pt x="3309594" y="2901925"/>
                    </a:lnTo>
                    <a:lnTo>
                      <a:pt x="3313176" y="2904897"/>
                    </a:lnTo>
                    <a:lnTo>
                      <a:pt x="3315081" y="2905049"/>
                    </a:lnTo>
                    <a:lnTo>
                      <a:pt x="3316453" y="2904134"/>
                    </a:lnTo>
                    <a:lnTo>
                      <a:pt x="3317672" y="2905354"/>
                    </a:lnTo>
                    <a:lnTo>
                      <a:pt x="3319577" y="2907944"/>
                    </a:lnTo>
                    <a:lnTo>
                      <a:pt x="3320796" y="2906192"/>
                    </a:lnTo>
                    <a:lnTo>
                      <a:pt x="3321406" y="2903754"/>
                    </a:lnTo>
                    <a:lnTo>
                      <a:pt x="3322473" y="2908935"/>
                    </a:lnTo>
                    <a:lnTo>
                      <a:pt x="3324149" y="2914345"/>
                    </a:lnTo>
                    <a:lnTo>
                      <a:pt x="3328340" y="2913507"/>
                    </a:lnTo>
                    <a:lnTo>
                      <a:pt x="3331540" y="2909926"/>
                    </a:lnTo>
                    <a:lnTo>
                      <a:pt x="3334359" y="2908173"/>
                    </a:lnTo>
                    <a:lnTo>
                      <a:pt x="3339922" y="2905735"/>
                    </a:lnTo>
                    <a:lnTo>
                      <a:pt x="3345180" y="2903982"/>
                    </a:lnTo>
                    <a:lnTo>
                      <a:pt x="3339313" y="2907944"/>
                    </a:lnTo>
                    <a:lnTo>
                      <a:pt x="3332607" y="2912974"/>
                    </a:lnTo>
                    <a:lnTo>
                      <a:pt x="3331236" y="2915336"/>
                    </a:lnTo>
                    <a:lnTo>
                      <a:pt x="3335579" y="2923794"/>
                    </a:lnTo>
                    <a:lnTo>
                      <a:pt x="3339846" y="2930804"/>
                    </a:lnTo>
                    <a:lnTo>
                      <a:pt x="3346704" y="2936367"/>
                    </a:lnTo>
                    <a:lnTo>
                      <a:pt x="3362934" y="2944597"/>
                    </a:lnTo>
                    <a:lnTo>
                      <a:pt x="3379546" y="2948254"/>
                    </a:lnTo>
                    <a:lnTo>
                      <a:pt x="3382442" y="2947569"/>
                    </a:lnTo>
                    <a:lnTo>
                      <a:pt x="3386785" y="2944292"/>
                    </a:lnTo>
                    <a:lnTo>
                      <a:pt x="3397148" y="2940634"/>
                    </a:lnTo>
                    <a:lnTo>
                      <a:pt x="3399967" y="2939872"/>
                    </a:lnTo>
                    <a:lnTo>
                      <a:pt x="3402330" y="2939644"/>
                    </a:lnTo>
                    <a:lnTo>
                      <a:pt x="3405682" y="2940939"/>
                    </a:lnTo>
                    <a:lnTo>
                      <a:pt x="3406826" y="2939567"/>
                    </a:lnTo>
                    <a:lnTo>
                      <a:pt x="3407893" y="2937282"/>
                    </a:lnTo>
                    <a:lnTo>
                      <a:pt x="3409416" y="2935377"/>
                    </a:lnTo>
                    <a:lnTo>
                      <a:pt x="3411550" y="2934843"/>
                    </a:lnTo>
                    <a:lnTo>
                      <a:pt x="3412312" y="2936901"/>
                    </a:lnTo>
                    <a:lnTo>
                      <a:pt x="3412464" y="2938424"/>
                    </a:lnTo>
                    <a:lnTo>
                      <a:pt x="3409645" y="2939720"/>
                    </a:lnTo>
                    <a:lnTo>
                      <a:pt x="3405302" y="2945968"/>
                    </a:lnTo>
                    <a:lnTo>
                      <a:pt x="3399434" y="2955722"/>
                    </a:lnTo>
                    <a:lnTo>
                      <a:pt x="3395853" y="2956560"/>
                    </a:lnTo>
                    <a:lnTo>
                      <a:pt x="3392805" y="2956789"/>
                    </a:lnTo>
                    <a:lnTo>
                      <a:pt x="3385566" y="2960675"/>
                    </a:lnTo>
                    <a:lnTo>
                      <a:pt x="3381984" y="2960065"/>
                    </a:lnTo>
                    <a:lnTo>
                      <a:pt x="3379241" y="2962580"/>
                    </a:lnTo>
                    <a:lnTo>
                      <a:pt x="3375051" y="2962351"/>
                    </a:lnTo>
                    <a:lnTo>
                      <a:pt x="3364535" y="2967381"/>
                    </a:lnTo>
                    <a:lnTo>
                      <a:pt x="3363087" y="2966771"/>
                    </a:lnTo>
                    <a:lnTo>
                      <a:pt x="3361334" y="2965323"/>
                    </a:lnTo>
                    <a:lnTo>
                      <a:pt x="3358896" y="2962047"/>
                    </a:lnTo>
                    <a:lnTo>
                      <a:pt x="3355848" y="2961208"/>
                    </a:lnTo>
                    <a:lnTo>
                      <a:pt x="3353181" y="2963342"/>
                    </a:lnTo>
                    <a:lnTo>
                      <a:pt x="3352648" y="2967152"/>
                    </a:lnTo>
                    <a:lnTo>
                      <a:pt x="3354171" y="2970886"/>
                    </a:lnTo>
                    <a:lnTo>
                      <a:pt x="3361258" y="2979192"/>
                    </a:lnTo>
                    <a:lnTo>
                      <a:pt x="3368726" y="2985287"/>
                    </a:lnTo>
                    <a:lnTo>
                      <a:pt x="3374822" y="2991764"/>
                    </a:lnTo>
                    <a:lnTo>
                      <a:pt x="3382822" y="2998699"/>
                    </a:lnTo>
                    <a:lnTo>
                      <a:pt x="3393948" y="3011881"/>
                    </a:lnTo>
                    <a:lnTo>
                      <a:pt x="3397453" y="3015234"/>
                    </a:lnTo>
                    <a:lnTo>
                      <a:pt x="3411397" y="3025445"/>
                    </a:lnTo>
                    <a:lnTo>
                      <a:pt x="3420466" y="3029407"/>
                    </a:lnTo>
                    <a:lnTo>
                      <a:pt x="3426637" y="3030474"/>
                    </a:lnTo>
                    <a:lnTo>
                      <a:pt x="3432276" y="3029484"/>
                    </a:lnTo>
                    <a:lnTo>
                      <a:pt x="3446678" y="3024226"/>
                    </a:lnTo>
                    <a:lnTo>
                      <a:pt x="3453460" y="3020187"/>
                    </a:lnTo>
                    <a:lnTo>
                      <a:pt x="3470681" y="3012796"/>
                    </a:lnTo>
                    <a:lnTo>
                      <a:pt x="3473044" y="3010052"/>
                    </a:lnTo>
                    <a:lnTo>
                      <a:pt x="3479901" y="2997708"/>
                    </a:lnTo>
                    <a:lnTo>
                      <a:pt x="3479977" y="2992450"/>
                    </a:lnTo>
                    <a:lnTo>
                      <a:pt x="3478225" y="2989783"/>
                    </a:lnTo>
                    <a:lnTo>
                      <a:pt x="3476701" y="2987954"/>
                    </a:lnTo>
                    <a:lnTo>
                      <a:pt x="3474111" y="2987116"/>
                    </a:lnTo>
                    <a:lnTo>
                      <a:pt x="3471519" y="2985973"/>
                    </a:lnTo>
                    <a:lnTo>
                      <a:pt x="3472968" y="2984373"/>
                    </a:lnTo>
                    <a:lnTo>
                      <a:pt x="3473729" y="2982087"/>
                    </a:lnTo>
                    <a:lnTo>
                      <a:pt x="3476320" y="2979496"/>
                    </a:lnTo>
                    <a:lnTo>
                      <a:pt x="3479521" y="2977744"/>
                    </a:lnTo>
                    <a:lnTo>
                      <a:pt x="3480664" y="2975229"/>
                    </a:lnTo>
                    <a:lnTo>
                      <a:pt x="3481959" y="2971191"/>
                    </a:lnTo>
                    <a:lnTo>
                      <a:pt x="3479444" y="2968981"/>
                    </a:lnTo>
                    <a:lnTo>
                      <a:pt x="3477158" y="2967990"/>
                    </a:lnTo>
                    <a:lnTo>
                      <a:pt x="3482949" y="2967914"/>
                    </a:lnTo>
                    <a:lnTo>
                      <a:pt x="3487750" y="2968828"/>
                    </a:lnTo>
                    <a:lnTo>
                      <a:pt x="3492932" y="2967609"/>
                    </a:lnTo>
                    <a:lnTo>
                      <a:pt x="3497275" y="2968219"/>
                    </a:lnTo>
                    <a:lnTo>
                      <a:pt x="3501466" y="2969438"/>
                    </a:lnTo>
                    <a:lnTo>
                      <a:pt x="3497580" y="2970505"/>
                    </a:lnTo>
                    <a:lnTo>
                      <a:pt x="3494456" y="2970809"/>
                    </a:lnTo>
                    <a:lnTo>
                      <a:pt x="3491560" y="2972410"/>
                    </a:lnTo>
                    <a:lnTo>
                      <a:pt x="3490341" y="2979801"/>
                    </a:lnTo>
                    <a:lnTo>
                      <a:pt x="3493999" y="2980411"/>
                    </a:lnTo>
                    <a:lnTo>
                      <a:pt x="3497199" y="2979954"/>
                    </a:lnTo>
                    <a:lnTo>
                      <a:pt x="3495066" y="2981325"/>
                    </a:lnTo>
                    <a:lnTo>
                      <a:pt x="3493008" y="2983764"/>
                    </a:lnTo>
                    <a:lnTo>
                      <a:pt x="3491103" y="2991079"/>
                    </a:lnTo>
                    <a:lnTo>
                      <a:pt x="3502686" y="2991384"/>
                    </a:lnTo>
                    <a:lnTo>
                      <a:pt x="3508019" y="2990698"/>
                    </a:lnTo>
                    <a:lnTo>
                      <a:pt x="3513201" y="2988869"/>
                    </a:lnTo>
                    <a:lnTo>
                      <a:pt x="3509696" y="2990926"/>
                    </a:lnTo>
                    <a:lnTo>
                      <a:pt x="3501543" y="2994127"/>
                    </a:lnTo>
                    <a:lnTo>
                      <a:pt x="3497885" y="2996946"/>
                    </a:lnTo>
                    <a:lnTo>
                      <a:pt x="3493846" y="3000527"/>
                    </a:lnTo>
                    <a:lnTo>
                      <a:pt x="3495980" y="3000680"/>
                    </a:lnTo>
                    <a:lnTo>
                      <a:pt x="3498494" y="3000147"/>
                    </a:lnTo>
                    <a:lnTo>
                      <a:pt x="3496666" y="3001518"/>
                    </a:lnTo>
                    <a:lnTo>
                      <a:pt x="3494303" y="3004109"/>
                    </a:lnTo>
                    <a:lnTo>
                      <a:pt x="3496971" y="3011881"/>
                    </a:lnTo>
                    <a:lnTo>
                      <a:pt x="3499180" y="3013862"/>
                    </a:lnTo>
                    <a:lnTo>
                      <a:pt x="3501619" y="3014320"/>
                    </a:lnTo>
                    <a:lnTo>
                      <a:pt x="3502076" y="3015691"/>
                    </a:lnTo>
                    <a:lnTo>
                      <a:pt x="3502686" y="3020949"/>
                    </a:lnTo>
                    <a:lnTo>
                      <a:pt x="3504133" y="3025902"/>
                    </a:lnTo>
                    <a:lnTo>
                      <a:pt x="3504742" y="3032151"/>
                    </a:lnTo>
                    <a:lnTo>
                      <a:pt x="3504209" y="3036494"/>
                    </a:lnTo>
                    <a:lnTo>
                      <a:pt x="3497580" y="3055925"/>
                    </a:lnTo>
                    <a:lnTo>
                      <a:pt x="3495980" y="3065755"/>
                    </a:lnTo>
                    <a:lnTo>
                      <a:pt x="3496284" y="3067126"/>
                    </a:lnTo>
                    <a:lnTo>
                      <a:pt x="3497122" y="3068727"/>
                    </a:lnTo>
                    <a:lnTo>
                      <a:pt x="3498266" y="3075813"/>
                    </a:lnTo>
                    <a:lnTo>
                      <a:pt x="3501085" y="3078175"/>
                    </a:lnTo>
                    <a:lnTo>
                      <a:pt x="3499409" y="3080919"/>
                    </a:lnTo>
                    <a:lnTo>
                      <a:pt x="3499714" y="3082442"/>
                    </a:lnTo>
                    <a:lnTo>
                      <a:pt x="3500628" y="3084424"/>
                    </a:lnTo>
                    <a:lnTo>
                      <a:pt x="3508325" y="3087853"/>
                    </a:lnTo>
                    <a:lnTo>
                      <a:pt x="3501543" y="3087014"/>
                    </a:lnTo>
                    <a:lnTo>
                      <a:pt x="3500856" y="3088843"/>
                    </a:lnTo>
                    <a:lnTo>
                      <a:pt x="3501161" y="3090215"/>
                    </a:lnTo>
                    <a:lnTo>
                      <a:pt x="3501161" y="3095701"/>
                    </a:lnTo>
                    <a:lnTo>
                      <a:pt x="3502457" y="3099816"/>
                    </a:lnTo>
                    <a:lnTo>
                      <a:pt x="3504971" y="3098292"/>
                    </a:lnTo>
                    <a:lnTo>
                      <a:pt x="3507791" y="3092806"/>
                    </a:lnTo>
                    <a:lnTo>
                      <a:pt x="3509010" y="3098064"/>
                    </a:lnTo>
                    <a:lnTo>
                      <a:pt x="3507943" y="3101797"/>
                    </a:lnTo>
                    <a:lnTo>
                      <a:pt x="3504895" y="3107665"/>
                    </a:lnTo>
                    <a:lnTo>
                      <a:pt x="3503828" y="3111475"/>
                    </a:lnTo>
                    <a:lnTo>
                      <a:pt x="3503981" y="3113075"/>
                    </a:lnTo>
                    <a:lnTo>
                      <a:pt x="3505657" y="3115742"/>
                    </a:lnTo>
                    <a:lnTo>
                      <a:pt x="3506647" y="3124048"/>
                    </a:lnTo>
                    <a:lnTo>
                      <a:pt x="3507791" y="3128315"/>
                    </a:lnTo>
                    <a:lnTo>
                      <a:pt x="3508629" y="3134716"/>
                    </a:lnTo>
                    <a:lnTo>
                      <a:pt x="3510686" y="3142259"/>
                    </a:lnTo>
                    <a:lnTo>
                      <a:pt x="3514878" y="3153537"/>
                    </a:lnTo>
                    <a:lnTo>
                      <a:pt x="3514573" y="3157271"/>
                    </a:lnTo>
                    <a:lnTo>
                      <a:pt x="3518077" y="3170301"/>
                    </a:lnTo>
                    <a:lnTo>
                      <a:pt x="3521887" y="3199410"/>
                    </a:lnTo>
                    <a:lnTo>
                      <a:pt x="3526460" y="3211525"/>
                    </a:lnTo>
                    <a:lnTo>
                      <a:pt x="3527222" y="3215412"/>
                    </a:lnTo>
                    <a:lnTo>
                      <a:pt x="3532403" y="3222651"/>
                    </a:lnTo>
                    <a:lnTo>
                      <a:pt x="3535146" y="3228975"/>
                    </a:lnTo>
                    <a:lnTo>
                      <a:pt x="3537280" y="3231032"/>
                    </a:lnTo>
                    <a:lnTo>
                      <a:pt x="3541090" y="3230956"/>
                    </a:lnTo>
                    <a:lnTo>
                      <a:pt x="3538728" y="3234309"/>
                    </a:lnTo>
                    <a:lnTo>
                      <a:pt x="3540404" y="3235681"/>
                    </a:lnTo>
                    <a:lnTo>
                      <a:pt x="3541852" y="3237891"/>
                    </a:lnTo>
                    <a:lnTo>
                      <a:pt x="3544976" y="3241243"/>
                    </a:lnTo>
                    <a:lnTo>
                      <a:pt x="3539871" y="3241243"/>
                    </a:lnTo>
                    <a:lnTo>
                      <a:pt x="3543148" y="3244825"/>
                    </a:lnTo>
                    <a:lnTo>
                      <a:pt x="3545586" y="3253892"/>
                    </a:lnTo>
                    <a:lnTo>
                      <a:pt x="3549168" y="3258846"/>
                    </a:lnTo>
                    <a:lnTo>
                      <a:pt x="3551073" y="3260674"/>
                    </a:lnTo>
                    <a:lnTo>
                      <a:pt x="3556254" y="3268218"/>
                    </a:lnTo>
                    <a:lnTo>
                      <a:pt x="3558464" y="3270580"/>
                    </a:lnTo>
                    <a:lnTo>
                      <a:pt x="3560598" y="3273476"/>
                    </a:lnTo>
                    <a:lnTo>
                      <a:pt x="3562426" y="3276676"/>
                    </a:lnTo>
                    <a:lnTo>
                      <a:pt x="3562959" y="3280105"/>
                    </a:lnTo>
                    <a:lnTo>
                      <a:pt x="3565702" y="3287573"/>
                    </a:lnTo>
                    <a:lnTo>
                      <a:pt x="3565702" y="3289402"/>
                    </a:lnTo>
                    <a:lnTo>
                      <a:pt x="3566922" y="3294203"/>
                    </a:lnTo>
                    <a:lnTo>
                      <a:pt x="3571190" y="3301898"/>
                    </a:lnTo>
                    <a:lnTo>
                      <a:pt x="3573628" y="3308985"/>
                    </a:lnTo>
                    <a:lnTo>
                      <a:pt x="3574009" y="3312338"/>
                    </a:lnTo>
                    <a:lnTo>
                      <a:pt x="3574009" y="3315310"/>
                    </a:lnTo>
                    <a:lnTo>
                      <a:pt x="3577438" y="3332074"/>
                    </a:lnTo>
                    <a:lnTo>
                      <a:pt x="3578733" y="3335960"/>
                    </a:lnTo>
                    <a:lnTo>
                      <a:pt x="3581248" y="3341142"/>
                    </a:lnTo>
                    <a:lnTo>
                      <a:pt x="3584219" y="3352038"/>
                    </a:lnTo>
                    <a:lnTo>
                      <a:pt x="3593973" y="3371850"/>
                    </a:lnTo>
                    <a:lnTo>
                      <a:pt x="3595268" y="3373146"/>
                    </a:lnTo>
                    <a:lnTo>
                      <a:pt x="3598545" y="3375736"/>
                    </a:lnTo>
                    <a:lnTo>
                      <a:pt x="3602736" y="3381375"/>
                    </a:lnTo>
                    <a:lnTo>
                      <a:pt x="3606698" y="3385643"/>
                    </a:lnTo>
                    <a:lnTo>
                      <a:pt x="3611346" y="3394710"/>
                    </a:lnTo>
                    <a:lnTo>
                      <a:pt x="3614394" y="3398901"/>
                    </a:lnTo>
                    <a:lnTo>
                      <a:pt x="3619119" y="3410712"/>
                    </a:lnTo>
                    <a:lnTo>
                      <a:pt x="3622091" y="3421304"/>
                    </a:lnTo>
                    <a:lnTo>
                      <a:pt x="3628873" y="3436163"/>
                    </a:lnTo>
                    <a:lnTo>
                      <a:pt x="3629863" y="3439058"/>
                    </a:lnTo>
                    <a:lnTo>
                      <a:pt x="3632911" y="3443935"/>
                    </a:lnTo>
                    <a:lnTo>
                      <a:pt x="3632530" y="3445383"/>
                    </a:lnTo>
                    <a:lnTo>
                      <a:pt x="3632683" y="3448431"/>
                    </a:lnTo>
                    <a:lnTo>
                      <a:pt x="3633749" y="3450793"/>
                    </a:lnTo>
                    <a:lnTo>
                      <a:pt x="3634740" y="3451098"/>
                    </a:lnTo>
                    <a:lnTo>
                      <a:pt x="3638474" y="3454756"/>
                    </a:lnTo>
                    <a:lnTo>
                      <a:pt x="3642893" y="3469691"/>
                    </a:lnTo>
                    <a:lnTo>
                      <a:pt x="3641369" y="3470301"/>
                    </a:lnTo>
                    <a:lnTo>
                      <a:pt x="3639693" y="3469615"/>
                    </a:lnTo>
                    <a:lnTo>
                      <a:pt x="3639541" y="3463062"/>
                    </a:lnTo>
                    <a:lnTo>
                      <a:pt x="3638398" y="3458413"/>
                    </a:lnTo>
                    <a:lnTo>
                      <a:pt x="3636111" y="3455213"/>
                    </a:lnTo>
                    <a:lnTo>
                      <a:pt x="3634511" y="3454527"/>
                    </a:lnTo>
                    <a:lnTo>
                      <a:pt x="3636416" y="3464281"/>
                    </a:lnTo>
                    <a:lnTo>
                      <a:pt x="3637712" y="3472967"/>
                    </a:lnTo>
                    <a:lnTo>
                      <a:pt x="3640760" y="3481273"/>
                    </a:lnTo>
                    <a:lnTo>
                      <a:pt x="3641369" y="3482416"/>
                    </a:lnTo>
                    <a:lnTo>
                      <a:pt x="3642665" y="3483178"/>
                    </a:lnTo>
                    <a:lnTo>
                      <a:pt x="3643351" y="3484245"/>
                    </a:lnTo>
                    <a:lnTo>
                      <a:pt x="3643807" y="3486988"/>
                    </a:lnTo>
                    <a:lnTo>
                      <a:pt x="3646551" y="3494228"/>
                    </a:lnTo>
                    <a:lnTo>
                      <a:pt x="3648989" y="3496361"/>
                    </a:lnTo>
                    <a:lnTo>
                      <a:pt x="3662630" y="3513353"/>
                    </a:lnTo>
                    <a:lnTo>
                      <a:pt x="3666440" y="3516935"/>
                    </a:lnTo>
                    <a:lnTo>
                      <a:pt x="3675507" y="3523488"/>
                    </a:lnTo>
                    <a:lnTo>
                      <a:pt x="3683889" y="3526079"/>
                    </a:lnTo>
                    <a:lnTo>
                      <a:pt x="3686632" y="3524098"/>
                    </a:lnTo>
                    <a:lnTo>
                      <a:pt x="3693719" y="3521812"/>
                    </a:lnTo>
                    <a:lnTo>
                      <a:pt x="3704920" y="3514268"/>
                    </a:lnTo>
                    <a:lnTo>
                      <a:pt x="3707511" y="3509391"/>
                    </a:lnTo>
                    <a:lnTo>
                      <a:pt x="3707892" y="3503447"/>
                    </a:lnTo>
                    <a:lnTo>
                      <a:pt x="3710102" y="3494685"/>
                    </a:lnTo>
                    <a:lnTo>
                      <a:pt x="3713226" y="3490875"/>
                    </a:lnTo>
                    <a:lnTo>
                      <a:pt x="3718941" y="3486379"/>
                    </a:lnTo>
                    <a:lnTo>
                      <a:pt x="3740582" y="3480054"/>
                    </a:lnTo>
                    <a:lnTo>
                      <a:pt x="3749649" y="3480587"/>
                    </a:lnTo>
                    <a:lnTo>
                      <a:pt x="3757269" y="3483026"/>
                    </a:lnTo>
                    <a:lnTo>
                      <a:pt x="3755212" y="3480740"/>
                    </a:lnTo>
                    <a:lnTo>
                      <a:pt x="3752012" y="3479445"/>
                    </a:lnTo>
                    <a:lnTo>
                      <a:pt x="3745535" y="3478530"/>
                    </a:lnTo>
                    <a:lnTo>
                      <a:pt x="3742106" y="3477616"/>
                    </a:lnTo>
                    <a:lnTo>
                      <a:pt x="3739591" y="3475178"/>
                    </a:lnTo>
                    <a:lnTo>
                      <a:pt x="3738219" y="3472891"/>
                    </a:lnTo>
                    <a:lnTo>
                      <a:pt x="3739057" y="3468548"/>
                    </a:lnTo>
                    <a:lnTo>
                      <a:pt x="3741191" y="3464052"/>
                    </a:lnTo>
                    <a:lnTo>
                      <a:pt x="3751326" y="3450336"/>
                    </a:lnTo>
                    <a:lnTo>
                      <a:pt x="3751174" y="3445002"/>
                    </a:lnTo>
                    <a:lnTo>
                      <a:pt x="3753612" y="3441802"/>
                    </a:lnTo>
                    <a:lnTo>
                      <a:pt x="3756508" y="3439897"/>
                    </a:lnTo>
                    <a:lnTo>
                      <a:pt x="3761994" y="3438983"/>
                    </a:lnTo>
                    <a:lnTo>
                      <a:pt x="3764204" y="3439668"/>
                    </a:lnTo>
                    <a:lnTo>
                      <a:pt x="3767252" y="3440125"/>
                    </a:lnTo>
                    <a:lnTo>
                      <a:pt x="3770681" y="3439973"/>
                    </a:lnTo>
                    <a:lnTo>
                      <a:pt x="3773881" y="3439287"/>
                    </a:lnTo>
                    <a:lnTo>
                      <a:pt x="3774338" y="3421913"/>
                    </a:lnTo>
                    <a:lnTo>
                      <a:pt x="3774262" y="3405302"/>
                    </a:lnTo>
                    <a:lnTo>
                      <a:pt x="3773729" y="3402482"/>
                    </a:lnTo>
                    <a:lnTo>
                      <a:pt x="3772357" y="3399816"/>
                    </a:lnTo>
                    <a:lnTo>
                      <a:pt x="3768243" y="3400806"/>
                    </a:lnTo>
                    <a:lnTo>
                      <a:pt x="3770376" y="3398520"/>
                    </a:lnTo>
                    <a:lnTo>
                      <a:pt x="3772129" y="3395625"/>
                    </a:lnTo>
                    <a:lnTo>
                      <a:pt x="3770604" y="3390595"/>
                    </a:lnTo>
                    <a:lnTo>
                      <a:pt x="3771291" y="3386176"/>
                    </a:lnTo>
                    <a:lnTo>
                      <a:pt x="3774643" y="3374517"/>
                    </a:lnTo>
                    <a:lnTo>
                      <a:pt x="3779444" y="3364916"/>
                    </a:lnTo>
                    <a:lnTo>
                      <a:pt x="3781578" y="3362554"/>
                    </a:lnTo>
                    <a:lnTo>
                      <a:pt x="3785692" y="3356458"/>
                    </a:lnTo>
                    <a:lnTo>
                      <a:pt x="3788969" y="3347161"/>
                    </a:lnTo>
                    <a:lnTo>
                      <a:pt x="3793388" y="3321025"/>
                    </a:lnTo>
                    <a:lnTo>
                      <a:pt x="3791331" y="3318053"/>
                    </a:lnTo>
                    <a:lnTo>
                      <a:pt x="3784550" y="3314472"/>
                    </a:lnTo>
                    <a:lnTo>
                      <a:pt x="3782568" y="3311423"/>
                    </a:lnTo>
                    <a:lnTo>
                      <a:pt x="3786149" y="3307232"/>
                    </a:lnTo>
                    <a:lnTo>
                      <a:pt x="3789198" y="3311423"/>
                    </a:lnTo>
                    <a:lnTo>
                      <a:pt x="3790416" y="3314700"/>
                    </a:lnTo>
                    <a:lnTo>
                      <a:pt x="3792017" y="3316148"/>
                    </a:lnTo>
                    <a:lnTo>
                      <a:pt x="3789654" y="3308299"/>
                    </a:lnTo>
                    <a:lnTo>
                      <a:pt x="3789578" y="3304870"/>
                    </a:lnTo>
                    <a:lnTo>
                      <a:pt x="3788816" y="3301594"/>
                    </a:lnTo>
                    <a:lnTo>
                      <a:pt x="3785692" y="3293745"/>
                    </a:lnTo>
                    <a:lnTo>
                      <a:pt x="3784473" y="3287725"/>
                    </a:lnTo>
                    <a:lnTo>
                      <a:pt x="3785464" y="3284753"/>
                    </a:lnTo>
                    <a:lnTo>
                      <a:pt x="3786759" y="3282315"/>
                    </a:lnTo>
                    <a:lnTo>
                      <a:pt x="3787064" y="3277286"/>
                    </a:lnTo>
                    <a:lnTo>
                      <a:pt x="3786531" y="3273400"/>
                    </a:lnTo>
                    <a:lnTo>
                      <a:pt x="3783939" y="3264713"/>
                    </a:lnTo>
                    <a:lnTo>
                      <a:pt x="3782187" y="3253969"/>
                    </a:lnTo>
                    <a:lnTo>
                      <a:pt x="3784016" y="3244139"/>
                    </a:lnTo>
                    <a:lnTo>
                      <a:pt x="3791483" y="3228899"/>
                    </a:lnTo>
                    <a:lnTo>
                      <a:pt x="3795065" y="3225698"/>
                    </a:lnTo>
                    <a:lnTo>
                      <a:pt x="3805199" y="3221660"/>
                    </a:lnTo>
                    <a:lnTo>
                      <a:pt x="3807561" y="3221965"/>
                    </a:lnTo>
                    <a:lnTo>
                      <a:pt x="3810457" y="3222803"/>
                    </a:lnTo>
                    <a:lnTo>
                      <a:pt x="3812134" y="3226765"/>
                    </a:lnTo>
                    <a:lnTo>
                      <a:pt x="3813658" y="3226156"/>
                    </a:lnTo>
                    <a:lnTo>
                      <a:pt x="3815715" y="3226994"/>
                    </a:lnTo>
                    <a:lnTo>
                      <a:pt x="3818077" y="3227070"/>
                    </a:lnTo>
                    <a:lnTo>
                      <a:pt x="3818611" y="3225089"/>
                    </a:lnTo>
                    <a:lnTo>
                      <a:pt x="3820058" y="3222193"/>
                    </a:lnTo>
                    <a:lnTo>
                      <a:pt x="3824021" y="3219069"/>
                    </a:lnTo>
                    <a:lnTo>
                      <a:pt x="3828136" y="3207106"/>
                    </a:lnTo>
                    <a:lnTo>
                      <a:pt x="3829964" y="3204286"/>
                    </a:lnTo>
                    <a:lnTo>
                      <a:pt x="3834460" y="3203143"/>
                    </a:lnTo>
                    <a:lnTo>
                      <a:pt x="3846500" y="3204362"/>
                    </a:lnTo>
                    <a:lnTo>
                      <a:pt x="3848405" y="3204591"/>
                    </a:lnTo>
                    <a:lnTo>
                      <a:pt x="3863111" y="3198419"/>
                    </a:lnTo>
                    <a:lnTo>
                      <a:pt x="3867683" y="3195523"/>
                    </a:lnTo>
                    <a:lnTo>
                      <a:pt x="3870275" y="3191408"/>
                    </a:lnTo>
                    <a:lnTo>
                      <a:pt x="3870731" y="3189732"/>
                    </a:lnTo>
                    <a:lnTo>
                      <a:pt x="3871569" y="3186684"/>
                    </a:lnTo>
                    <a:lnTo>
                      <a:pt x="3871189" y="3185008"/>
                    </a:lnTo>
                    <a:lnTo>
                      <a:pt x="3869588" y="3182950"/>
                    </a:lnTo>
                    <a:lnTo>
                      <a:pt x="3868597" y="3180664"/>
                    </a:lnTo>
                    <a:lnTo>
                      <a:pt x="3868750" y="3178988"/>
                    </a:lnTo>
                    <a:lnTo>
                      <a:pt x="3871569" y="3174340"/>
                    </a:lnTo>
                    <a:lnTo>
                      <a:pt x="3880638" y="3167253"/>
                    </a:lnTo>
                    <a:lnTo>
                      <a:pt x="3895496" y="3159862"/>
                    </a:lnTo>
                    <a:lnTo>
                      <a:pt x="3904107" y="3154071"/>
                    </a:lnTo>
                    <a:lnTo>
                      <a:pt x="3911422" y="3147060"/>
                    </a:lnTo>
                    <a:lnTo>
                      <a:pt x="3918585" y="3138449"/>
                    </a:lnTo>
                    <a:lnTo>
                      <a:pt x="3921710" y="3135782"/>
                    </a:lnTo>
                    <a:lnTo>
                      <a:pt x="3939159" y="3126943"/>
                    </a:lnTo>
                    <a:lnTo>
                      <a:pt x="3942207" y="3122676"/>
                    </a:lnTo>
                    <a:lnTo>
                      <a:pt x="3953104" y="3111246"/>
                    </a:lnTo>
                    <a:lnTo>
                      <a:pt x="3958743" y="3103474"/>
                    </a:lnTo>
                    <a:lnTo>
                      <a:pt x="3961942" y="3100273"/>
                    </a:lnTo>
                    <a:lnTo>
                      <a:pt x="3964229" y="3096921"/>
                    </a:lnTo>
                    <a:lnTo>
                      <a:pt x="3965067" y="3093872"/>
                    </a:lnTo>
                    <a:lnTo>
                      <a:pt x="3982670" y="3078632"/>
                    </a:lnTo>
                    <a:lnTo>
                      <a:pt x="3991051" y="3073908"/>
                    </a:lnTo>
                    <a:lnTo>
                      <a:pt x="3990899" y="3072689"/>
                    </a:lnTo>
                    <a:lnTo>
                      <a:pt x="3988308" y="3071851"/>
                    </a:lnTo>
                    <a:lnTo>
                      <a:pt x="3982746" y="3074899"/>
                    </a:lnTo>
                    <a:lnTo>
                      <a:pt x="3980916" y="3075204"/>
                    </a:lnTo>
                    <a:lnTo>
                      <a:pt x="3980231" y="3074137"/>
                    </a:lnTo>
                    <a:lnTo>
                      <a:pt x="3983584" y="3068727"/>
                    </a:lnTo>
                    <a:lnTo>
                      <a:pt x="3991737" y="3063164"/>
                    </a:lnTo>
                    <a:lnTo>
                      <a:pt x="3993489" y="3063545"/>
                    </a:lnTo>
                    <a:lnTo>
                      <a:pt x="3995394" y="3064383"/>
                    </a:lnTo>
                    <a:lnTo>
                      <a:pt x="3995623" y="3068879"/>
                    </a:lnTo>
                    <a:lnTo>
                      <a:pt x="3993718" y="3069946"/>
                    </a:lnTo>
                    <a:lnTo>
                      <a:pt x="3993185" y="3071089"/>
                    </a:lnTo>
                    <a:lnTo>
                      <a:pt x="3996156" y="3071241"/>
                    </a:lnTo>
                    <a:lnTo>
                      <a:pt x="4006977" y="3067355"/>
                    </a:lnTo>
                    <a:lnTo>
                      <a:pt x="4021074" y="3063164"/>
                    </a:lnTo>
                    <a:lnTo>
                      <a:pt x="4023513" y="3062249"/>
                    </a:lnTo>
                    <a:lnTo>
                      <a:pt x="4024427" y="3061259"/>
                    </a:lnTo>
                    <a:lnTo>
                      <a:pt x="4024731" y="3059506"/>
                    </a:lnTo>
                    <a:lnTo>
                      <a:pt x="4022217" y="3056916"/>
                    </a:lnTo>
                    <a:lnTo>
                      <a:pt x="4024046" y="3056916"/>
                    </a:lnTo>
                    <a:lnTo>
                      <a:pt x="4027246" y="3058744"/>
                    </a:lnTo>
                    <a:lnTo>
                      <a:pt x="4029913" y="3055468"/>
                    </a:lnTo>
                    <a:lnTo>
                      <a:pt x="4031971" y="3052191"/>
                    </a:lnTo>
                    <a:lnTo>
                      <a:pt x="4041725" y="3046476"/>
                    </a:lnTo>
                    <a:lnTo>
                      <a:pt x="4042486" y="3044800"/>
                    </a:lnTo>
                    <a:lnTo>
                      <a:pt x="4042181" y="3042285"/>
                    </a:lnTo>
                    <a:lnTo>
                      <a:pt x="4045077" y="3037637"/>
                    </a:lnTo>
                    <a:lnTo>
                      <a:pt x="4048506" y="3034208"/>
                    </a:lnTo>
                    <a:lnTo>
                      <a:pt x="4050487" y="3031007"/>
                    </a:lnTo>
                    <a:lnTo>
                      <a:pt x="4049039" y="3029255"/>
                    </a:lnTo>
                    <a:lnTo>
                      <a:pt x="4047440" y="3020416"/>
                    </a:lnTo>
                    <a:lnTo>
                      <a:pt x="4045306" y="3014777"/>
                    </a:lnTo>
                    <a:lnTo>
                      <a:pt x="4045991" y="3009519"/>
                    </a:lnTo>
                    <a:lnTo>
                      <a:pt x="4049649" y="3004337"/>
                    </a:lnTo>
                    <a:lnTo>
                      <a:pt x="4055364" y="2998927"/>
                    </a:lnTo>
                    <a:lnTo>
                      <a:pt x="4059174" y="2997175"/>
                    </a:lnTo>
                    <a:lnTo>
                      <a:pt x="4077691" y="2992831"/>
                    </a:lnTo>
                    <a:lnTo>
                      <a:pt x="4083329" y="2989783"/>
                    </a:lnTo>
                    <a:lnTo>
                      <a:pt x="4088206" y="2985897"/>
                    </a:lnTo>
                    <a:lnTo>
                      <a:pt x="4092169" y="2978811"/>
                    </a:lnTo>
                    <a:lnTo>
                      <a:pt x="4094226" y="2976982"/>
                    </a:lnTo>
                    <a:lnTo>
                      <a:pt x="4096359" y="2973934"/>
                    </a:lnTo>
                    <a:lnTo>
                      <a:pt x="4093387" y="2971495"/>
                    </a:lnTo>
                    <a:lnTo>
                      <a:pt x="4090568" y="2970276"/>
                    </a:lnTo>
                    <a:lnTo>
                      <a:pt x="4088663" y="2968600"/>
                    </a:lnTo>
                    <a:lnTo>
                      <a:pt x="4087901" y="2963799"/>
                    </a:lnTo>
                    <a:lnTo>
                      <a:pt x="4089959" y="2968142"/>
                    </a:lnTo>
                    <a:lnTo>
                      <a:pt x="4093540" y="2970047"/>
                    </a:lnTo>
                    <a:lnTo>
                      <a:pt x="4097808" y="2973248"/>
                    </a:lnTo>
                    <a:lnTo>
                      <a:pt x="4097197" y="2977515"/>
                    </a:lnTo>
                    <a:lnTo>
                      <a:pt x="4094074" y="2987192"/>
                    </a:lnTo>
                    <a:lnTo>
                      <a:pt x="4092397" y="2991155"/>
                    </a:lnTo>
                    <a:lnTo>
                      <a:pt x="4094912" y="2993517"/>
                    </a:lnTo>
                    <a:lnTo>
                      <a:pt x="4100017" y="2994051"/>
                    </a:lnTo>
                    <a:lnTo>
                      <a:pt x="4101007" y="2991079"/>
                    </a:lnTo>
                    <a:lnTo>
                      <a:pt x="4101313" y="2988564"/>
                    </a:lnTo>
                    <a:lnTo>
                      <a:pt x="4102074" y="2989936"/>
                    </a:lnTo>
                    <a:lnTo>
                      <a:pt x="4107485" y="2994355"/>
                    </a:lnTo>
                    <a:lnTo>
                      <a:pt x="4112819" y="2992527"/>
                    </a:lnTo>
                    <a:lnTo>
                      <a:pt x="4113428" y="2990393"/>
                    </a:lnTo>
                    <a:lnTo>
                      <a:pt x="4112133" y="2985592"/>
                    </a:lnTo>
                    <a:lnTo>
                      <a:pt x="4115029" y="2973934"/>
                    </a:lnTo>
                    <a:lnTo>
                      <a:pt x="4115791" y="2976144"/>
                    </a:lnTo>
                    <a:lnTo>
                      <a:pt x="4117619" y="2976601"/>
                    </a:lnTo>
                    <a:lnTo>
                      <a:pt x="4118458" y="2977363"/>
                    </a:lnTo>
                    <a:lnTo>
                      <a:pt x="4118839" y="2978582"/>
                    </a:lnTo>
                    <a:lnTo>
                      <a:pt x="4116934" y="2989555"/>
                    </a:lnTo>
                    <a:lnTo>
                      <a:pt x="4117086" y="2992450"/>
                    </a:lnTo>
                    <a:lnTo>
                      <a:pt x="4117848" y="2994051"/>
                    </a:lnTo>
                    <a:lnTo>
                      <a:pt x="4119067" y="2995574"/>
                    </a:lnTo>
                    <a:lnTo>
                      <a:pt x="4122496" y="2992450"/>
                    </a:lnTo>
                    <a:lnTo>
                      <a:pt x="4123411" y="2989097"/>
                    </a:lnTo>
                    <a:lnTo>
                      <a:pt x="4125316" y="2992831"/>
                    </a:lnTo>
                    <a:lnTo>
                      <a:pt x="4127677" y="2993289"/>
                    </a:lnTo>
                    <a:lnTo>
                      <a:pt x="4130954" y="2992755"/>
                    </a:lnTo>
                    <a:lnTo>
                      <a:pt x="4130573" y="2988564"/>
                    </a:lnTo>
                    <a:lnTo>
                      <a:pt x="4129735" y="2985516"/>
                    </a:lnTo>
                    <a:lnTo>
                      <a:pt x="4126992" y="2981325"/>
                    </a:lnTo>
                    <a:lnTo>
                      <a:pt x="4130040" y="2981401"/>
                    </a:lnTo>
                    <a:lnTo>
                      <a:pt x="4130954" y="2975077"/>
                    </a:lnTo>
                    <a:lnTo>
                      <a:pt x="4132098" y="2978201"/>
                    </a:lnTo>
                    <a:lnTo>
                      <a:pt x="4132554" y="2983992"/>
                    </a:lnTo>
                    <a:lnTo>
                      <a:pt x="4135450" y="2987497"/>
                    </a:lnTo>
                    <a:lnTo>
                      <a:pt x="4138041" y="2990012"/>
                    </a:lnTo>
                    <a:lnTo>
                      <a:pt x="4139718" y="2990622"/>
                    </a:lnTo>
                    <a:lnTo>
                      <a:pt x="4142613" y="2990088"/>
                    </a:lnTo>
                    <a:lnTo>
                      <a:pt x="4146500" y="2986049"/>
                    </a:lnTo>
                    <a:lnTo>
                      <a:pt x="4148328" y="2982316"/>
                    </a:lnTo>
                    <a:lnTo>
                      <a:pt x="4148405" y="2977591"/>
                    </a:lnTo>
                    <a:lnTo>
                      <a:pt x="4147109" y="2970276"/>
                    </a:lnTo>
                    <a:lnTo>
                      <a:pt x="4147642" y="2967762"/>
                    </a:lnTo>
                    <a:lnTo>
                      <a:pt x="4150157" y="2979496"/>
                    </a:lnTo>
                    <a:lnTo>
                      <a:pt x="4150919" y="2984449"/>
                    </a:lnTo>
                    <a:lnTo>
                      <a:pt x="4150995" y="2988183"/>
                    </a:lnTo>
                    <a:lnTo>
                      <a:pt x="4153281" y="2986354"/>
                    </a:lnTo>
                    <a:lnTo>
                      <a:pt x="4154805" y="2983764"/>
                    </a:lnTo>
                    <a:lnTo>
                      <a:pt x="4158234" y="2982087"/>
                    </a:lnTo>
                    <a:lnTo>
                      <a:pt x="4160444" y="2979496"/>
                    </a:lnTo>
                    <a:lnTo>
                      <a:pt x="4161967" y="2975153"/>
                    </a:lnTo>
                    <a:lnTo>
                      <a:pt x="4162501" y="2971876"/>
                    </a:lnTo>
                    <a:lnTo>
                      <a:pt x="4161967" y="2967228"/>
                    </a:lnTo>
                    <a:lnTo>
                      <a:pt x="4163111" y="2963189"/>
                    </a:lnTo>
                    <a:lnTo>
                      <a:pt x="4167149" y="2960065"/>
                    </a:lnTo>
                    <a:lnTo>
                      <a:pt x="4163568" y="2966466"/>
                    </a:lnTo>
                    <a:lnTo>
                      <a:pt x="4163568" y="2970657"/>
                    </a:lnTo>
                    <a:lnTo>
                      <a:pt x="4164559" y="2974162"/>
                    </a:lnTo>
                    <a:lnTo>
                      <a:pt x="4165930" y="2977896"/>
                    </a:lnTo>
                    <a:lnTo>
                      <a:pt x="4170350" y="2974924"/>
                    </a:lnTo>
                    <a:lnTo>
                      <a:pt x="4173246" y="2973324"/>
                    </a:lnTo>
                    <a:lnTo>
                      <a:pt x="4175836" y="2972562"/>
                    </a:lnTo>
                    <a:lnTo>
                      <a:pt x="4171112" y="2978125"/>
                    </a:lnTo>
                    <a:lnTo>
                      <a:pt x="4170426" y="2980487"/>
                    </a:lnTo>
                    <a:lnTo>
                      <a:pt x="4170426" y="2983382"/>
                    </a:lnTo>
                    <a:lnTo>
                      <a:pt x="4172788" y="2984983"/>
                    </a:lnTo>
                    <a:lnTo>
                      <a:pt x="4173855" y="2986202"/>
                    </a:lnTo>
                    <a:lnTo>
                      <a:pt x="4176598" y="2985669"/>
                    </a:lnTo>
                    <a:lnTo>
                      <a:pt x="4178885" y="2982849"/>
                    </a:lnTo>
                    <a:lnTo>
                      <a:pt x="4181475" y="2976906"/>
                    </a:lnTo>
                    <a:lnTo>
                      <a:pt x="4186809" y="2971648"/>
                    </a:lnTo>
                    <a:lnTo>
                      <a:pt x="4189095" y="2970047"/>
                    </a:lnTo>
                    <a:lnTo>
                      <a:pt x="4190542" y="2968447"/>
                    </a:lnTo>
                    <a:lnTo>
                      <a:pt x="4191609" y="2964256"/>
                    </a:lnTo>
                    <a:lnTo>
                      <a:pt x="4190771" y="2961284"/>
                    </a:lnTo>
                    <a:lnTo>
                      <a:pt x="4188333" y="2957094"/>
                    </a:lnTo>
                    <a:lnTo>
                      <a:pt x="4186581" y="2955112"/>
                    </a:lnTo>
                    <a:lnTo>
                      <a:pt x="4187038" y="2953207"/>
                    </a:lnTo>
                    <a:lnTo>
                      <a:pt x="4186276" y="2951226"/>
                    </a:lnTo>
                    <a:lnTo>
                      <a:pt x="4184600" y="2948483"/>
                    </a:lnTo>
                    <a:lnTo>
                      <a:pt x="4184600" y="2945435"/>
                    </a:lnTo>
                    <a:lnTo>
                      <a:pt x="4185590" y="2943225"/>
                    </a:lnTo>
                    <a:lnTo>
                      <a:pt x="4189095" y="2942387"/>
                    </a:lnTo>
                    <a:lnTo>
                      <a:pt x="4186199" y="2939034"/>
                    </a:lnTo>
                    <a:lnTo>
                      <a:pt x="4185742" y="2936291"/>
                    </a:lnTo>
                    <a:lnTo>
                      <a:pt x="4188181" y="2935072"/>
                    </a:lnTo>
                    <a:lnTo>
                      <a:pt x="4190771" y="2933091"/>
                    </a:lnTo>
                    <a:lnTo>
                      <a:pt x="4190924" y="2930271"/>
                    </a:lnTo>
                    <a:lnTo>
                      <a:pt x="4190542" y="2927757"/>
                    </a:lnTo>
                    <a:lnTo>
                      <a:pt x="4187952" y="2924480"/>
                    </a:lnTo>
                    <a:lnTo>
                      <a:pt x="4182846" y="2923642"/>
                    </a:lnTo>
                    <a:lnTo>
                      <a:pt x="4178122" y="2919984"/>
                    </a:lnTo>
                    <a:lnTo>
                      <a:pt x="4183533" y="2921051"/>
                    </a:lnTo>
                    <a:lnTo>
                      <a:pt x="4189248" y="2921432"/>
                    </a:lnTo>
                    <a:lnTo>
                      <a:pt x="4189704" y="2919298"/>
                    </a:lnTo>
                    <a:lnTo>
                      <a:pt x="4189476" y="2916784"/>
                    </a:lnTo>
                    <a:lnTo>
                      <a:pt x="4189933" y="2915031"/>
                    </a:lnTo>
                    <a:lnTo>
                      <a:pt x="4191153" y="2914498"/>
                    </a:lnTo>
                    <a:lnTo>
                      <a:pt x="4191609" y="2916936"/>
                    </a:lnTo>
                    <a:lnTo>
                      <a:pt x="4191533" y="2920594"/>
                    </a:lnTo>
                    <a:lnTo>
                      <a:pt x="4193134" y="2927452"/>
                    </a:lnTo>
                    <a:lnTo>
                      <a:pt x="4192220" y="2934691"/>
                    </a:lnTo>
                    <a:lnTo>
                      <a:pt x="4193134" y="2937434"/>
                    </a:lnTo>
                    <a:lnTo>
                      <a:pt x="4199763" y="2949778"/>
                    </a:lnTo>
                    <a:lnTo>
                      <a:pt x="4204335" y="2954807"/>
                    </a:lnTo>
                    <a:lnTo>
                      <a:pt x="4212336" y="2954122"/>
                    </a:lnTo>
                    <a:lnTo>
                      <a:pt x="4214851" y="2952979"/>
                    </a:lnTo>
                    <a:lnTo>
                      <a:pt x="4218585" y="2949169"/>
                    </a:lnTo>
                    <a:lnTo>
                      <a:pt x="4222318" y="2946730"/>
                    </a:lnTo>
                    <a:lnTo>
                      <a:pt x="4225061" y="2943149"/>
                    </a:lnTo>
                    <a:lnTo>
                      <a:pt x="4225138" y="2946654"/>
                    </a:lnTo>
                    <a:lnTo>
                      <a:pt x="4226966" y="2950312"/>
                    </a:lnTo>
                    <a:lnTo>
                      <a:pt x="4233291" y="2958541"/>
                    </a:lnTo>
                    <a:lnTo>
                      <a:pt x="4234892" y="2962504"/>
                    </a:lnTo>
                    <a:lnTo>
                      <a:pt x="4237330" y="2966847"/>
                    </a:lnTo>
                    <a:lnTo>
                      <a:pt x="4239235" y="2965018"/>
                    </a:lnTo>
                    <a:lnTo>
                      <a:pt x="4239921" y="2964714"/>
                    </a:lnTo>
                    <a:lnTo>
                      <a:pt x="4239692" y="2966085"/>
                    </a:lnTo>
                    <a:lnTo>
                      <a:pt x="4238396" y="2969667"/>
                    </a:lnTo>
                    <a:lnTo>
                      <a:pt x="4239387" y="2972486"/>
                    </a:lnTo>
                    <a:lnTo>
                      <a:pt x="4241901" y="2983535"/>
                    </a:lnTo>
                    <a:lnTo>
                      <a:pt x="4245560" y="2991536"/>
                    </a:lnTo>
                    <a:lnTo>
                      <a:pt x="4245636" y="2998318"/>
                    </a:lnTo>
                    <a:lnTo>
                      <a:pt x="4247388" y="3012034"/>
                    </a:lnTo>
                    <a:lnTo>
                      <a:pt x="4252722" y="3019654"/>
                    </a:lnTo>
                    <a:lnTo>
                      <a:pt x="4254856" y="3023692"/>
                    </a:lnTo>
                    <a:lnTo>
                      <a:pt x="4257141" y="3027426"/>
                    </a:lnTo>
                    <a:lnTo>
                      <a:pt x="4257752" y="3027350"/>
                    </a:lnTo>
                    <a:lnTo>
                      <a:pt x="4259885" y="3030322"/>
                    </a:lnTo>
                    <a:lnTo>
                      <a:pt x="4268800" y="3040304"/>
                    </a:lnTo>
                    <a:lnTo>
                      <a:pt x="4273220" y="3047238"/>
                    </a:lnTo>
                    <a:lnTo>
                      <a:pt x="4273601" y="3040914"/>
                    </a:lnTo>
                    <a:lnTo>
                      <a:pt x="4272686" y="3036494"/>
                    </a:lnTo>
                    <a:lnTo>
                      <a:pt x="4273753" y="3036494"/>
                    </a:lnTo>
                    <a:lnTo>
                      <a:pt x="4275735" y="3040304"/>
                    </a:lnTo>
                    <a:lnTo>
                      <a:pt x="4278173" y="3042437"/>
                    </a:lnTo>
                    <a:lnTo>
                      <a:pt x="4279773" y="3045409"/>
                    </a:lnTo>
                    <a:lnTo>
                      <a:pt x="4279011" y="3046933"/>
                    </a:lnTo>
                    <a:lnTo>
                      <a:pt x="4277868" y="3047772"/>
                    </a:lnTo>
                    <a:lnTo>
                      <a:pt x="4275887" y="3050591"/>
                    </a:lnTo>
                    <a:lnTo>
                      <a:pt x="4277335" y="3051962"/>
                    </a:lnTo>
                    <a:lnTo>
                      <a:pt x="4279392" y="3052953"/>
                    </a:lnTo>
                    <a:lnTo>
                      <a:pt x="4283583" y="3047543"/>
                    </a:lnTo>
                    <a:lnTo>
                      <a:pt x="4284726" y="3045181"/>
                    </a:lnTo>
                    <a:lnTo>
                      <a:pt x="4285336" y="3042819"/>
                    </a:lnTo>
                    <a:lnTo>
                      <a:pt x="4286555" y="3043962"/>
                    </a:lnTo>
                    <a:lnTo>
                      <a:pt x="4284574" y="3051658"/>
                    </a:lnTo>
                    <a:lnTo>
                      <a:pt x="4286631" y="3051505"/>
                    </a:lnTo>
                    <a:lnTo>
                      <a:pt x="4287621" y="3051810"/>
                    </a:lnTo>
                    <a:lnTo>
                      <a:pt x="4285488" y="3053867"/>
                    </a:lnTo>
                    <a:lnTo>
                      <a:pt x="4284040" y="3056077"/>
                    </a:lnTo>
                    <a:lnTo>
                      <a:pt x="4288993" y="3064688"/>
                    </a:lnTo>
                    <a:lnTo>
                      <a:pt x="4291356" y="3064993"/>
                    </a:lnTo>
                    <a:lnTo>
                      <a:pt x="4291660" y="3063088"/>
                    </a:lnTo>
                    <a:lnTo>
                      <a:pt x="4289984" y="3057449"/>
                    </a:lnTo>
                    <a:lnTo>
                      <a:pt x="4293641" y="3056230"/>
                    </a:lnTo>
                    <a:lnTo>
                      <a:pt x="4297985" y="3056687"/>
                    </a:lnTo>
                    <a:lnTo>
                      <a:pt x="4299814" y="3057525"/>
                    </a:lnTo>
                    <a:lnTo>
                      <a:pt x="4300956" y="3058668"/>
                    </a:lnTo>
                    <a:lnTo>
                      <a:pt x="4306520" y="3062631"/>
                    </a:lnTo>
                    <a:lnTo>
                      <a:pt x="4311320" y="3062478"/>
                    </a:lnTo>
                    <a:lnTo>
                      <a:pt x="4309491" y="3064840"/>
                    </a:lnTo>
                    <a:lnTo>
                      <a:pt x="4307662" y="3067964"/>
                    </a:lnTo>
                    <a:lnTo>
                      <a:pt x="4309872" y="3069717"/>
                    </a:lnTo>
                    <a:lnTo>
                      <a:pt x="4312615" y="3071089"/>
                    </a:lnTo>
                    <a:lnTo>
                      <a:pt x="4313453" y="3073070"/>
                    </a:lnTo>
                    <a:lnTo>
                      <a:pt x="4313835" y="3074594"/>
                    </a:lnTo>
                    <a:lnTo>
                      <a:pt x="4316501" y="3077642"/>
                    </a:lnTo>
                    <a:lnTo>
                      <a:pt x="4318330" y="3078861"/>
                    </a:lnTo>
                    <a:lnTo>
                      <a:pt x="4321226" y="3079699"/>
                    </a:lnTo>
                    <a:lnTo>
                      <a:pt x="4322674" y="3081299"/>
                    </a:lnTo>
                    <a:lnTo>
                      <a:pt x="4321226" y="3085719"/>
                    </a:lnTo>
                    <a:lnTo>
                      <a:pt x="4318330" y="3088081"/>
                    </a:lnTo>
                    <a:lnTo>
                      <a:pt x="4315968" y="3089377"/>
                    </a:lnTo>
                    <a:lnTo>
                      <a:pt x="4312158" y="3088234"/>
                    </a:lnTo>
                    <a:lnTo>
                      <a:pt x="4306443" y="3082900"/>
                    </a:lnTo>
                    <a:lnTo>
                      <a:pt x="4304538" y="3083052"/>
                    </a:lnTo>
                    <a:lnTo>
                      <a:pt x="4303090" y="3084195"/>
                    </a:lnTo>
                    <a:lnTo>
                      <a:pt x="4307129" y="3091358"/>
                    </a:lnTo>
                    <a:lnTo>
                      <a:pt x="4311320" y="3097835"/>
                    </a:lnTo>
                    <a:lnTo>
                      <a:pt x="4314978" y="3100426"/>
                    </a:lnTo>
                    <a:lnTo>
                      <a:pt x="4320006" y="3102864"/>
                    </a:lnTo>
                    <a:lnTo>
                      <a:pt x="4321226" y="3100502"/>
                    </a:lnTo>
                    <a:lnTo>
                      <a:pt x="4321531" y="3099054"/>
                    </a:lnTo>
                    <a:lnTo>
                      <a:pt x="4320464" y="3093111"/>
                    </a:lnTo>
                    <a:lnTo>
                      <a:pt x="4322750" y="3091663"/>
                    </a:lnTo>
                    <a:lnTo>
                      <a:pt x="4323588" y="3088234"/>
                    </a:lnTo>
                    <a:lnTo>
                      <a:pt x="4324503" y="3087396"/>
                    </a:lnTo>
                    <a:lnTo>
                      <a:pt x="4324198" y="3093111"/>
                    </a:lnTo>
                    <a:lnTo>
                      <a:pt x="4325493" y="3103169"/>
                    </a:lnTo>
                    <a:lnTo>
                      <a:pt x="4326255" y="3104845"/>
                    </a:lnTo>
                    <a:lnTo>
                      <a:pt x="4332275" y="3109189"/>
                    </a:lnTo>
                    <a:lnTo>
                      <a:pt x="4329380" y="3109494"/>
                    </a:lnTo>
                    <a:lnTo>
                      <a:pt x="4332503" y="3114370"/>
                    </a:lnTo>
                    <a:lnTo>
                      <a:pt x="4333037" y="3118485"/>
                    </a:lnTo>
                    <a:lnTo>
                      <a:pt x="4339438" y="3130601"/>
                    </a:lnTo>
                    <a:lnTo>
                      <a:pt x="4341876" y="3145536"/>
                    </a:lnTo>
                    <a:lnTo>
                      <a:pt x="4344391" y="3150489"/>
                    </a:lnTo>
                    <a:lnTo>
                      <a:pt x="4345534" y="3155595"/>
                    </a:lnTo>
                    <a:lnTo>
                      <a:pt x="4344620" y="3165958"/>
                    </a:lnTo>
                    <a:lnTo>
                      <a:pt x="4341876" y="3171597"/>
                    </a:lnTo>
                    <a:lnTo>
                      <a:pt x="4341038" y="3172816"/>
                    </a:lnTo>
                    <a:lnTo>
                      <a:pt x="4340276" y="3179903"/>
                    </a:lnTo>
                    <a:lnTo>
                      <a:pt x="4338218" y="3183331"/>
                    </a:lnTo>
                    <a:lnTo>
                      <a:pt x="4336466" y="3192323"/>
                    </a:lnTo>
                    <a:lnTo>
                      <a:pt x="4335399" y="3194990"/>
                    </a:lnTo>
                    <a:lnTo>
                      <a:pt x="4333266" y="3197123"/>
                    </a:lnTo>
                    <a:lnTo>
                      <a:pt x="4331056" y="3212516"/>
                    </a:lnTo>
                    <a:lnTo>
                      <a:pt x="4331361" y="3216859"/>
                    </a:lnTo>
                    <a:lnTo>
                      <a:pt x="4334256" y="3217240"/>
                    </a:lnTo>
                    <a:lnTo>
                      <a:pt x="4339819" y="3213811"/>
                    </a:lnTo>
                    <a:lnTo>
                      <a:pt x="4341876" y="3210230"/>
                    </a:lnTo>
                    <a:lnTo>
                      <a:pt x="4345458" y="3206191"/>
                    </a:lnTo>
                    <a:lnTo>
                      <a:pt x="4347439" y="3205353"/>
                    </a:lnTo>
                    <a:lnTo>
                      <a:pt x="4348506" y="3204362"/>
                    </a:lnTo>
                    <a:lnTo>
                      <a:pt x="4349039" y="3200781"/>
                    </a:lnTo>
                    <a:lnTo>
                      <a:pt x="4349953" y="3197428"/>
                    </a:lnTo>
                    <a:lnTo>
                      <a:pt x="4350486" y="3199714"/>
                    </a:lnTo>
                    <a:lnTo>
                      <a:pt x="4350639" y="3201848"/>
                    </a:lnTo>
                    <a:lnTo>
                      <a:pt x="4348963" y="3208020"/>
                    </a:lnTo>
                    <a:lnTo>
                      <a:pt x="4349115" y="3212288"/>
                    </a:lnTo>
                    <a:lnTo>
                      <a:pt x="4347972" y="3215031"/>
                    </a:lnTo>
                    <a:lnTo>
                      <a:pt x="4348201" y="3218003"/>
                    </a:lnTo>
                    <a:lnTo>
                      <a:pt x="4348353" y="3221279"/>
                    </a:lnTo>
                    <a:lnTo>
                      <a:pt x="4353687" y="3218688"/>
                    </a:lnTo>
                    <a:lnTo>
                      <a:pt x="4355592" y="3216250"/>
                    </a:lnTo>
                    <a:lnTo>
                      <a:pt x="4356050" y="3213507"/>
                    </a:lnTo>
                    <a:lnTo>
                      <a:pt x="4357345" y="3210383"/>
                    </a:lnTo>
                    <a:lnTo>
                      <a:pt x="4357497" y="3212059"/>
                    </a:lnTo>
                    <a:lnTo>
                      <a:pt x="4356888" y="3214116"/>
                    </a:lnTo>
                    <a:lnTo>
                      <a:pt x="4357268" y="3216021"/>
                    </a:lnTo>
                    <a:lnTo>
                      <a:pt x="4357268" y="3218383"/>
                    </a:lnTo>
                    <a:lnTo>
                      <a:pt x="4359250" y="3224708"/>
                    </a:lnTo>
                    <a:lnTo>
                      <a:pt x="4364508" y="3223870"/>
                    </a:lnTo>
                    <a:lnTo>
                      <a:pt x="4368318" y="3224403"/>
                    </a:lnTo>
                    <a:lnTo>
                      <a:pt x="4370223" y="3222346"/>
                    </a:lnTo>
                    <a:lnTo>
                      <a:pt x="4374413" y="3216250"/>
                    </a:lnTo>
                    <a:lnTo>
                      <a:pt x="4374871" y="3213735"/>
                    </a:lnTo>
                    <a:lnTo>
                      <a:pt x="4375633" y="3218155"/>
                    </a:lnTo>
                    <a:lnTo>
                      <a:pt x="4373423" y="3222270"/>
                    </a:lnTo>
                    <a:lnTo>
                      <a:pt x="4373118" y="3227146"/>
                    </a:lnTo>
                    <a:lnTo>
                      <a:pt x="4375023" y="3228213"/>
                    </a:lnTo>
                    <a:lnTo>
                      <a:pt x="4376623" y="3228442"/>
                    </a:lnTo>
                    <a:lnTo>
                      <a:pt x="4383024" y="3223946"/>
                    </a:lnTo>
                    <a:lnTo>
                      <a:pt x="4387825" y="3218460"/>
                    </a:lnTo>
                    <a:lnTo>
                      <a:pt x="4389044" y="3214650"/>
                    </a:lnTo>
                    <a:lnTo>
                      <a:pt x="4391025" y="3210916"/>
                    </a:lnTo>
                    <a:lnTo>
                      <a:pt x="4400703" y="3207563"/>
                    </a:lnTo>
                    <a:lnTo>
                      <a:pt x="4401465" y="3206344"/>
                    </a:lnTo>
                    <a:lnTo>
                      <a:pt x="4401921" y="3204134"/>
                    </a:lnTo>
                    <a:lnTo>
                      <a:pt x="4403370" y="3203601"/>
                    </a:lnTo>
                    <a:lnTo>
                      <a:pt x="4405503" y="3204058"/>
                    </a:lnTo>
                    <a:lnTo>
                      <a:pt x="4411599" y="3201391"/>
                    </a:lnTo>
                    <a:lnTo>
                      <a:pt x="4412818" y="3200019"/>
                    </a:lnTo>
                    <a:lnTo>
                      <a:pt x="4409390" y="3195218"/>
                    </a:lnTo>
                    <a:lnTo>
                      <a:pt x="4409466" y="3192704"/>
                    </a:lnTo>
                    <a:lnTo>
                      <a:pt x="4407561" y="3187294"/>
                    </a:lnTo>
                    <a:lnTo>
                      <a:pt x="4408780" y="3186837"/>
                    </a:lnTo>
                    <a:lnTo>
                      <a:pt x="4409923" y="3187370"/>
                    </a:lnTo>
                    <a:lnTo>
                      <a:pt x="4410380" y="3191561"/>
                    </a:lnTo>
                    <a:lnTo>
                      <a:pt x="4411218" y="3194076"/>
                    </a:lnTo>
                    <a:lnTo>
                      <a:pt x="4414342" y="3197048"/>
                    </a:lnTo>
                    <a:lnTo>
                      <a:pt x="4416933" y="3197657"/>
                    </a:lnTo>
                    <a:lnTo>
                      <a:pt x="4419905" y="3197276"/>
                    </a:lnTo>
                    <a:lnTo>
                      <a:pt x="4424401" y="3195371"/>
                    </a:lnTo>
                    <a:lnTo>
                      <a:pt x="4429887" y="3189580"/>
                    </a:lnTo>
                    <a:lnTo>
                      <a:pt x="4431640" y="3186913"/>
                    </a:lnTo>
                    <a:lnTo>
                      <a:pt x="4433468" y="3181274"/>
                    </a:lnTo>
                    <a:lnTo>
                      <a:pt x="4435450" y="3176931"/>
                    </a:lnTo>
                    <a:lnTo>
                      <a:pt x="4433240" y="3170149"/>
                    </a:lnTo>
                    <a:lnTo>
                      <a:pt x="4435526" y="3166110"/>
                    </a:lnTo>
                    <a:lnTo>
                      <a:pt x="4434231" y="3164586"/>
                    </a:lnTo>
                    <a:lnTo>
                      <a:pt x="4433240" y="3162300"/>
                    </a:lnTo>
                    <a:lnTo>
                      <a:pt x="4437812" y="3165577"/>
                    </a:lnTo>
                    <a:lnTo>
                      <a:pt x="4441851" y="3169996"/>
                    </a:lnTo>
                    <a:lnTo>
                      <a:pt x="4442841" y="3171597"/>
                    </a:lnTo>
                    <a:lnTo>
                      <a:pt x="4446803" y="3174340"/>
                    </a:lnTo>
                    <a:lnTo>
                      <a:pt x="4445965" y="3175711"/>
                    </a:lnTo>
                    <a:lnTo>
                      <a:pt x="4447185" y="3182341"/>
                    </a:lnTo>
                    <a:lnTo>
                      <a:pt x="4449395" y="3188284"/>
                    </a:lnTo>
                    <a:lnTo>
                      <a:pt x="4451833" y="3191104"/>
                    </a:lnTo>
                    <a:lnTo>
                      <a:pt x="4453585" y="3196971"/>
                    </a:lnTo>
                    <a:lnTo>
                      <a:pt x="4458538" y="3196895"/>
                    </a:lnTo>
                    <a:lnTo>
                      <a:pt x="4463034" y="3196362"/>
                    </a:lnTo>
                    <a:lnTo>
                      <a:pt x="4464863" y="3195828"/>
                    </a:lnTo>
                    <a:lnTo>
                      <a:pt x="4467149" y="3195143"/>
                    </a:lnTo>
                    <a:lnTo>
                      <a:pt x="4464711" y="3197048"/>
                    </a:lnTo>
                    <a:lnTo>
                      <a:pt x="4463568" y="3199562"/>
                    </a:lnTo>
                    <a:lnTo>
                      <a:pt x="4463872" y="3207563"/>
                    </a:lnTo>
                    <a:lnTo>
                      <a:pt x="4462577" y="3211906"/>
                    </a:lnTo>
                    <a:lnTo>
                      <a:pt x="4461663" y="3216783"/>
                    </a:lnTo>
                    <a:lnTo>
                      <a:pt x="4466540" y="3222422"/>
                    </a:lnTo>
                    <a:lnTo>
                      <a:pt x="4468978" y="3239948"/>
                    </a:lnTo>
                    <a:lnTo>
                      <a:pt x="4467835" y="3244748"/>
                    </a:lnTo>
                    <a:lnTo>
                      <a:pt x="4469968" y="3249625"/>
                    </a:lnTo>
                    <a:lnTo>
                      <a:pt x="4470426" y="3262351"/>
                    </a:lnTo>
                    <a:lnTo>
                      <a:pt x="4472711" y="3267075"/>
                    </a:lnTo>
                    <a:lnTo>
                      <a:pt x="4475302" y="3266085"/>
                    </a:lnTo>
                    <a:lnTo>
                      <a:pt x="4478426" y="3270428"/>
                    </a:lnTo>
                    <a:lnTo>
                      <a:pt x="4474998" y="3268752"/>
                    </a:lnTo>
                    <a:lnTo>
                      <a:pt x="4474236" y="3270428"/>
                    </a:lnTo>
                    <a:lnTo>
                      <a:pt x="4476827" y="3277972"/>
                    </a:lnTo>
                    <a:lnTo>
                      <a:pt x="4477741" y="3282925"/>
                    </a:lnTo>
                    <a:lnTo>
                      <a:pt x="4481627" y="3289707"/>
                    </a:lnTo>
                    <a:lnTo>
                      <a:pt x="4480560" y="3296565"/>
                    </a:lnTo>
                    <a:lnTo>
                      <a:pt x="4481551" y="3299993"/>
                    </a:lnTo>
                    <a:lnTo>
                      <a:pt x="4482008" y="3307232"/>
                    </a:lnTo>
                    <a:lnTo>
                      <a:pt x="4483532" y="3309823"/>
                    </a:lnTo>
                    <a:lnTo>
                      <a:pt x="4485513" y="3296793"/>
                    </a:lnTo>
                    <a:lnTo>
                      <a:pt x="4486961" y="3298546"/>
                    </a:lnTo>
                    <a:lnTo>
                      <a:pt x="4487418" y="3302280"/>
                    </a:lnTo>
                    <a:lnTo>
                      <a:pt x="4487266" y="3306471"/>
                    </a:lnTo>
                    <a:lnTo>
                      <a:pt x="4494048" y="3316224"/>
                    </a:lnTo>
                    <a:lnTo>
                      <a:pt x="4496638" y="3323616"/>
                    </a:lnTo>
                    <a:lnTo>
                      <a:pt x="4500067" y="3328797"/>
                    </a:lnTo>
                    <a:lnTo>
                      <a:pt x="4500830" y="3335655"/>
                    </a:lnTo>
                    <a:lnTo>
                      <a:pt x="4502430" y="3340989"/>
                    </a:lnTo>
                    <a:lnTo>
                      <a:pt x="4502353" y="3344037"/>
                    </a:lnTo>
                    <a:lnTo>
                      <a:pt x="4503420" y="3348228"/>
                    </a:lnTo>
                    <a:lnTo>
                      <a:pt x="4503497" y="3353029"/>
                    </a:lnTo>
                    <a:lnTo>
                      <a:pt x="4501972" y="3356915"/>
                    </a:lnTo>
                    <a:lnTo>
                      <a:pt x="4504030" y="3360496"/>
                    </a:lnTo>
                    <a:lnTo>
                      <a:pt x="4501744" y="3362401"/>
                    </a:lnTo>
                    <a:lnTo>
                      <a:pt x="4501058" y="3364535"/>
                    </a:lnTo>
                    <a:lnTo>
                      <a:pt x="4502201" y="3365297"/>
                    </a:lnTo>
                    <a:lnTo>
                      <a:pt x="4504716" y="3365297"/>
                    </a:lnTo>
                    <a:lnTo>
                      <a:pt x="4503497" y="3369107"/>
                    </a:lnTo>
                    <a:lnTo>
                      <a:pt x="4504335" y="3372231"/>
                    </a:lnTo>
                    <a:lnTo>
                      <a:pt x="4504487" y="3375736"/>
                    </a:lnTo>
                    <a:lnTo>
                      <a:pt x="4502735" y="3377565"/>
                    </a:lnTo>
                    <a:lnTo>
                      <a:pt x="4502506" y="3379165"/>
                    </a:lnTo>
                    <a:lnTo>
                      <a:pt x="4501972" y="3381833"/>
                    </a:lnTo>
                    <a:lnTo>
                      <a:pt x="4502430" y="3384271"/>
                    </a:lnTo>
                    <a:lnTo>
                      <a:pt x="4504640" y="3385033"/>
                    </a:lnTo>
                    <a:lnTo>
                      <a:pt x="4508983" y="3382671"/>
                    </a:lnTo>
                    <a:lnTo>
                      <a:pt x="4510278" y="3384195"/>
                    </a:lnTo>
                    <a:lnTo>
                      <a:pt x="4511726" y="3384957"/>
                    </a:lnTo>
                    <a:lnTo>
                      <a:pt x="4508373" y="3387090"/>
                    </a:lnTo>
                    <a:lnTo>
                      <a:pt x="4506468" y="3389986"/>
                    </a:lnTo>
                    <a:lnTo>
                      <a:pt x="4506696" y="3392729"/>
                    </a:lnTo>
                    <a:lnTo>
                      <a:pt x="4506163" y="3396006"/>
                    </a:lnTo>
                    <a:lnTo>
                      <a:pt x="4506011" y="3400120"/>
                    </a:lnTo>
                    <a:lnTo>
                      <a:pt x="4506621" y="3403626"/>
                    </a:lnTo>
                    <a:lnTo>
                      <a:pt x="4504182" y="3407740"/>
                    </a:lnTo>
                    <a:lnTo>
                      <a:pt x="4503953" y="3413455"/>
                    </a:lnTo>
                    <a:lnTo>
                      <a:pt x="4500981" y="3418180"/>
                    </a:lnTo>
                    <a:lnTo>
                      <a:pt x="4498467" y="3422980"/>
                    </a:lnTo>
                    <a:lnTo>
                      <a:pt x="4497171" y="3423895"/>
                    </a:lnTo>
                    <a:lnTo>
                      <a:pt x="4495724" y="3425495"/>
                    </a:lnTo>
                    <a:lnTo>
                      <a:pt x="4498010" y="3438068"/>
                    </a:lnTo>
                    <a:lnTo>
                      <a:pt x="4497020" y="3444698"/>
                    </a:lnTo>
                    <a:lnTo>
                      <a:pt x="4498010" y="3447593"/>
                    </a:lnTo>
                    <a:lnTo>
                      <a:pt x="4499534" y="3450413"/>
                    </a:lnTo>
                    <a:lnTo>
                      <a:pt x="4503268" y="3444773"/>
                    </a:lnTo>
                    <a:lnTo>
                      <a:pt x="4504944" y="3444392"/>
                    </a:lnTo>
                    <a:lnTo>
                      <a:pt x="4499534" y="3458033"/>
                    </a:lnTo>
                    <a:lnTo>
                      <a:pt x="4496867" y="3468700"/>
                    </a:lnTo>
                    <a:lnTo>
                      <a:pt x="4494962" y="3471368"/>
                    </a:lnTo>
                    <a:lnTo>
                      <a:pt x="4492143" y="3479216"/>
                    </a:lnTo>
                    <a:lnTo>
                      <a:pt x="4490390" y="3491637"/>
                    </a:lnTo>
                    <a:lnTo>
                      <a:pt x="4487113" y="3499485"/>
                    </a:lnTo>
                    <a:lnTo>
                      <a:pt x="4486580" y="3508096"/>
                    </a:lnTo>
                    <a:lnTo>
                      <a:pt x="4486961" y="3512744"/>
                    </a:lnTo>
                    <a:lnTo>
                      <a:pt x="4489551" y="3520364"/>
                    </a:lnTo>
                    <a:lnTo>
                      <a:pt x="4491761" y="3521888"/>
                    </a:lnTo>
                    <a:lnTo>
                      <a:pt x="4494048" y="3522269"/>
                    </a:lnTo>
                    <a:lnTo>
                      <a:pt x="4496105" y="3519602"/>
                    </a:lnTo>
                    <a:lnTo>
                      <a:pt x="4497096" y="3516859"/>
                    </a:lnTo>
                    <a:lnTo>
                      <a:pt x="4500220" y="3515792"/>
                    </a:lnTo>
                    <a:lnTo>
                      <a:pt x="4502430" y="3517316"/>
                    </a:lnTo>
                    <a:lnTo>
                      <a:pt x="4505020" y="3519221"/>
                    </a:lnTo>
                    <a:lnTo>
                      <a:pt x="4508297" y="3526765"/>
                    </a:lnTo>
                    <a:lnTo>
                      <a:pt x="4511573" y="3528212"/>
                    </a:lnTo>
                    <a:lnTo>
                      <a:pt x="4515460" y="3530575"/>
                    </a:lnTo>
                    <a:lnTo>
                      <a:pt x="4518508" y="3533470"/>
                    </a:lnTo>
                    <a:lnTo>
                      <a:pt x="4518126" y="3538195"/>
                    </a:lnTo>
                    <a:lnTo>
                      <a:pt x="4519498" y="3539948"/>
                    </a:lnTo>
                    <a:lnTo>
                      <a:pt x="4523613" y="3539948"/>
                    </a:lnTo>
                    <a:lnTo>
                      <a:pt x="4526737" y="3543833"/>
                    </a:lnTo>
                    <a:lnTo>
                      <a:pt x="4528109" y="3546043"/>
                    </a:lnTo>
                    <a:lnTo>
                      <a:pt x="4530395" y="3553358"/>
                    </a:lnTo>
                    <a:lnTo>
                      <a:pt x="4533366" y="3554806"/>
                    </a:lnTo>
                    <a:lnTo>
                      <a:pt x="4537025" y="3554959"/>
                    </a:lnTo>
                    <a:lnTo>
                      <a:pt x="4539615" y="3553968"/>
                    </a:lnTo>
                    <a:lnTo>
                      <a:pt x="4537939" y="3559302"/>
                    </a:lnTo>
                    <a:lnTo>
                      <a:pt x="4539844" y="3561741"/>
                    </a:lnTo>
                    <a:lnTo>
                      <a:pt x="4542358" y="3561893"/>
                    </a:lnTo>
                    <a:lnTo>
                      <a:pt x="4544416" y="3563646"/>
                    </a:lnTo>
                    <a:lnTo>
                      <a:pt x="4543502" y="3572485"/>
                    </a:lnTo>
                    <a:lnTo>
                      <a:pt x="4550131" y="3577362"/>
                    </a:lnTo>
                    <a:lnTo>
                      <a:pt x="4559885" y="3589172"/>
                    </a:lnTo>
                    <a:lnTo>
                      <a:pt x="4561408" y="3593745"/>
                    </a:lnTo>
                    <a:lnTo>
                      <a:pt x="4565447" y="3599231"/>
                    </a:lnTo>
                    <a:lnTo>
                      <a:pt x="4568571" y="3606851"/>
                    </a:lnTo>
                    <a:lnTo>
                      <a:pt x="4569714" y="3614776"/>
                    </a:lnTo>
                    <a:lnTo>
                      <a:pt x="4568952" y="3622091"/>
                    </a:lnTo>
                    <a:lnTo>
                      <a:pt x="4573600" y="3642970"/>
                    </a:lnTo>
                    <a:lnTo>
                      <a:pt x="4579086" y="3658133"/>
                    </a:lnTo>
                    <a:lnTo>
                      <a:pt x="4579086" y="3668802"/>
                    </a:lnTo>
                    <a:lnTo>
                      <a:pt x="4580840" y="3674517"/>
                    </a:lnTo>
                    <a:lnTo>
                      <a:pt x="4584726" y="3679470"/>
                    </a:lnTo>
                    <a:lnTo>
                      <a:pt x="4586097" y="3682289"/>
                    </a:lnTo>
                    <a:lnTo>
                      <a:pt x="4584573" y="3683127"/>
                    </a:lnTo>
                    <a:lnTo>
                      <a:pt x="4582973" y="3684499"/>
                    </a:lnTo>
                    <a:lnTo>
                      <a:pt x="4585564" y="3688385"/>
                    </a:lnTo>
                    <a:lnTo>
                      <a:pt x="4588231" y="3691738"/>
                    </a:lnTo>
                    <a:lnTo>
                      <a:pt x="4594937" y="3697605"/>
                    </a:lnTo>
                    <a:lnTo>
                      <a:pt x="4598518" y="3703472"/>
                    </a:lnTo>
                    <a:lnTo>
                      <a:pt x="4605605" y="3711855"/>
                    </a:lnTo>
                    <a:lnTo>
                      <a:pt x="4606823" y="3716122"/>
                    </a:lnTo>
                    <a:lnTo>
                      <a:pt x="4607738" y="3721227"/>
                    </a:lnTo>
                    <a:lnTo>
                      <a:pt x="4605452" y="3726028"/>
                    </a:lnTo>
                    <a:lnTo>
                      <a:pt x="4607661" y="3727780"/>
                    </a:lnTo>
                    <a:lnTo>
                      <a:pt x="4609795" y="3728771"/>
                    </a:lnTo>
                    <a:lnTo>
                      <a:pt x="4614139" y="3733800"/>
                    </a:lnTo>
                    <a:lnTo>
                      <a:pt x="4624350" y="3737991"/>
                    </a:lnTo>
                    <a:lnTo>
                      <a:pt x="4628541" y="3742792"/>
                    </a:lnTo>
                    <a:lnTo>
                      <a:pt x="4638446" y="3750488"/>
                    </a:lnTo>
                    <a:lnTo>
                      <a:pt x="4654068" y="3758337"/>
                    </a:lnTo>
                    <a:lnTo>
                      <a:pt x="4661001" y="3765576"/>
                    </a:lnTo>
                    <a:lnTo>
                      <a:pt x="4667555" y="3768014"/>
                    </a:lnTo>
                    <a:lnTo>
                      <a:pt x="4685310" y="3777463"/>
                    </a:lnTo>
                    <a:lnTo>
                      <a:pt x="4687062" y="3779292"/>
                    </a:lnTo>
                    <a:lnTo>
                      <a:pt x="4688053" y="3781958"/>
                    </a:lnTo>
                    <a:lnTo>
                      <a:pt x="4690110" y="3785768"/>
                    </a:lnTo>
                    <a:lnTo>
                      <a:pt x="4692853" y="3785616"/>
                    </a:lnTo>
                    <a:lnTo>
                      <a:pt x="4698416" y="3781120"/>
                    </a:lnTo>
                    <a:lnTo>
                      <a:pt x="4703216" y="3780130"/>
                    </a:lnTo>
                    <a:lnTo>
                      <a:pt x="4706950" y="3781273"/>
                    </a:lnTo>
                    <a:lnTo>
                      <a:pt x="4709998" y="3780968"/>
                    </a:lnTo>
                    <a:lnTo>
                      <a:pt x="4709998" y="3777310"/>
                    </a:lnTo>
                    <a:lnTo>
                      <a:pt x="4709541" y="3774415"/>
                    </a:lnTo>
                    <a:lnTo>
                      <a:pt x="4710913" y="3776168"/>
                    </a:lnTo>
                    <a:lnTo>
                      <a:pt x="4713199" y="3778073"/>
                    </a:lnTo>
                    <a:lnTo>
                      <a:pt x="4714190" y="3779672"/>
                    </a:lnTo>
                    <a:lnTo>
                      <a:pt x="4713961" y="3781273"/>
                    </a:lnTo>
                    <a:lnTo>
                      <a:pt x="4714799" y="3782568"/>
                    </a:lnTo>
                    <a:lnTo>
                      <a:pt x="4717085" y="3784397"/>
                    </a:lnTo>
                    <a:lnTo>
                      <a:pt x="4719981" y="3783482"/>
                    </a:lnTo>
                    <a:lnTo>
                      <a:pt x="4721123" y="3782492"/>
                    </a:lnTo>
                    <a:lnTo>
                      <a:pt x="4721505" y="3779978"/>
                    </a:lnTo>
                    <a:lnTo>
                      <a:pt x="4718762" y="3770681"/>
                    </a:lnTo>
                    <a:lnTo>
                      <a:pt x="4709008" y="3750031"/>
                    </a:lnTo>
                    <a:lnTo>
                      <a:pt x="4703750" y="3740506"/>
                    </a:lnTo>
                    <a:lnTo>
                      <a:pt x="4702988" y="3737762"/>
                    </a:lnTo>
                    <a:lnTo>
                      <a:pt x="4692396" y="3730295"/>
                    </a:lnTo>
                    <a:lnTo>
                      <a:pt x="4690339" y="3727933"/>
                    </a:lnTo>
                    <a:lnTo>
                      <a:pt x="4688586" y="3724199"/>
                    </a:lnTo>
                    <a:lnTo>
                      <a:pt x="4688738" y="3711550"/>
                    </a:lnTo>
                    <a:lnTo>
                      <a:pt x="4688205" y="3707054"/>
                    </a:lnTo>
                    <a:lnTo>
                      <a:pt x="4689120" y="3701644"/>
                    </a:lnTo>
                    <a:lnTo>
                      <a:pt x="4685995" y="3695852"/>
                    </a:lnTo>
                    <a:lnTo>
                      <a:pt x="4685538" y="3692042"/>
                    </a:lnTo>
                    <a:lnTo>
                      <a:pt x="4687824" y="3684118"/>
                    </a:lnTo>
                    <a:lnTo>
                      <a:pt x="4689729" y="3668116"/>
                    </a:lnTo>
                    <a:lnTo>
                      <a:pt x="4689120" y="3657448"/>
                    </a:lnTo>
                    <a:lnTo>
                      <a:pt x="4687671" y="3650513"/>
                    </a:lnTo>
                    <a:lnTo>
                      <a:pt x="4679137" y="3634664"/>
                    </a:lnTo>
                    <a:lnTo>
                      <a:pt x="4675327" y="3629025"/>
                    </a:lnTo>
                    <a:lnTo>
                      <a:pt x="4670908" y="3624529"/>
                    </a:lnTo>
                    <a:lnTo>
                      <a:pt x="4667631" y="3623082"/>
                    </a:lnTo>
                    <a:lnTo>
                      <a:pt x="4663440" y="3619881"/>
                    </a:lnTo>
                    <a:lnTo>
                      <a:pt x="4653534" y="3611499"/>
                    </a:lnTo>
                    <a:lnTo>
                      <a:pt x="4645990" y="3599612"/>
                    </a:lnTo>
                    <a:lnTo>
                      <a:pt x="4643400" y="3598393"/>
                    </a:lnTo>
                    <a:lnTo>
                      <a:pt x="4636694" y="3596869"/>
                    </a:lnTo>
                    <a:lnTo>
                      <a:pt x="4624959" y="3587953"/>
                    </a:lnTo>
                    <a:lnTo>
                      <a:pt x="4617797" y="3577133"/>
                    </a:lnTo>
                    <a:lnTo>
                      <a:pt x="4613301" y="3572866"/>
                    </a:lnTo>
                    <a:lnTo>
                      <a:pt x="4609566" y="3571570"/>
                    </a:lnTo>
                    <a:lnTo>
                      <a:pt x="4605756" y="3571266"/>
                    </a:lnTo>
                    <a:lnTo>
                      <a:pt x="4599966" y="3572485"/>
                    </a:lnTo>
                    <a:lnTo>
                      <a:pt x="4594708" y="3573094"/>
                    </a:lnTo>
                    <a:lnTo>
                      <a:pt x="4585945" y="3567913"/>
                    </a:lnTo>
                    <a:lnTo>
                      <a:pt x="4582440" y="3564560"/>
                    </a:lnTo>
                    <a:lnTo>
                      <a:pt x="4578020" y="3560903"/>
                    </a:lnTo>
                    <a:lnTo>
                      <a:pt x="4574286" y="3561436"/>
                    </a:lnTo>
                    <a:lnTo>
                      <a:pt x="4571695" y="3560445"/>
                    </a:lnTo>
                    <a:lnTo>
                      <a:pt x="4569638" y="3556940"/>
                    </a:lnTo>
                    <a:lnTo>
                      <a:pt x="4563161" y="3548406"/>
                    </a:lnTo>
                    <a:lnTo>
                      <a:pt x="4561485" y="3544596"/>
                    </a:lnTo>
                    <a:lnTo>
                      <a:pt x="4561332" y="3539642"/>
                    </a:lnTo>
                    <a:lnTo>
                      <a:pt x="4565218" y="3537814"/>
                    </a:lnTo>
                    <a:lnTo>
                      <a:pt x="4567581" y="3540100"/>
                    </a:lnTo>
                    <a:lnTo>
                      <a:pt x="4567809" y="3542843"/>
                    </a:lnTo>
                    <a:lnTo>
                      <a:pt x="4566133" y="3545129"/>
                    </a:lnTo>
                    <a:lnTo>
                      <a:pt x="4566285" y="3546424"/>
                    </a:lnTo>
                    <a:lnTo>
                      <a:pt x="4568571" y="3546424"/>
                    </a:lnTo>
                    <a:lnTo>
                      <a:pt x="4570019" y="3546805"/>
                    </a:lnTo>
                    <a:lnTo>
                      <a:pt x="4571162" y="3549777"/>
                    </a:lnTo>
                    <a:lnTo>
                      <a:pt x="4572305" y="3556864"/>
                    </a:lnTo>
                    <a:lnTo>
                      <a:pt x="4576420" y="3558921"/>
                    </a:lnTo>
                    <a:lnTo>
                      <a:pt x="4574743" y="3554654"/>
                    </a:lnTo>
                    <a:lnTo>
                      <a:pt x="4572838" y="3550692"/>
                    </a:lnTo>
                    <a:lnTo>
                      <a:pt x="4566133" y="3518764"/>
                    </a:lnTo>
                    <a:lnTo>
                      <a:pt x="4564151" y="3512668"/>
                    </a:lnTo>
                    <a:lnTo>
                      <a:pt x="4561561" y="3509468"/>
                    </a:lnTo>
                    <a:lnTo>
                      <a:pt x="4561408" y="3510763"/>
                    </a:lnTo>
                    <a:lnTo>
                      <a:pt x="4561256" y="3511982"/>
                    </a:lnTo>
                    <a:lnTo>
                      <a:pt x="4560265" y="3512592"/>
                    </a:lnTo>
                    <a:lnTo>
                      <a:pt x="4557446" y="3509391"/>
                    </a:lnTo>
                    <a:lnTo>
                      <a:pt x="4554855" y="3506343"/>
                    </a:lnTo>
                    <a:lnTo>
                      <a:pt x="4553712" y="3503143"/>
                    </a:lnTo>
                    <a:lnTo>
                      <a:pt x="4551578" y="3486074"/>
                    </a:lnTo>
                    <a:lnTo>
                      <a:pt x="4550511" y="3482950"/>
                    </a:lnTo>
                    <a:lnTo>
                      <a:pt x="4548911" y="3479292"/>
                    </a:lnTo>
                    <a:lnTo>
                      <a:pt x="4544568" y="3478302"/>
                    </a:lnTo>
                    <a:lnTo>
                      <a:pt x="4531766" y="3482188"/>
                    </a:lnTo>
                    <a:lnTo>
                      <a:pt x="4529481" y="3481731"/>
                    </a:lnTo>
                    <a:lnTo>
                      <a:pt x="4526357" y="3480207"/>
                    </a:lnTo>
                    <a:lnTo>
                      <a:pt x="4526737" y="3476777"/>
                    </a:lnTo>
                    <a:lnTo>
                      <a:pt x="4527728" y="3474415"/>
                    </a:lnTo>
                    <a:lnTo>
                      <a:pt x="4523918" y="3466110"/>
                    </a:lnTo>
                    <a:lnTo>
                      <a:pt x="4522699" y="3462071"/>
                    </a:lnTo>
                    <a:lnTo>
                      <a:pt x="4523003" y="3454298"/>
                    </a:lnTo>
                    <a:lnTo>
                      <a:pt x="4524070" y="3444926"/>
                    </a:lnTo>
                    <a:lnTo>
                      <a:pt x="4523918" y="3441421"/>
                    </a:lnTo>
                    <a:lnTo>
                      <a:pt x="4522851" y="3439287"/>
                    </a:lnTo>
                    <a:lnTo>
                      <a:pt x="4525671" y="3436696"/>
                    </a:lnTo>
                    <a:lnTo>
                      <a:pt x="4527576" y="3429686"/>
                    </a:lnTo>
                    <a:lnTo>
                      <a:pt x="4535348" y="3417265"/>
                    </a:lnTo>
                    <a:lnTo>
                      <a:pt x="4536415" y="3409036"/>
                    </a:lnTo>
                    <a:lnTo>
                      <a:pt x="4538243" y="3404540"/>
                    </a:lnTo>
                    <a:lnTo>
                      <a:pt x="4540835" y="3394939"/>
                    </a:lnTo>
                    <a:lnTo>
                      <a:pt x="4544645" y="3387242"/>
                    </a:lnTo>
                    <a:lnTo>
                      <a:pt x="4547464" y="3383890"/>
                    </a:lnTo>
                    <a:lnTo>
                      <a:pt x="4548988" y="3376575"/>
                    </a:lnTo>
                    <a:lnTo>
                      <a:pt x="4552569" y="3372231"/>
                    </a:lnTo>
                    <a:lnTo>
                      <a:pt x="4554855" y="3367431"/>
                    </a:lnTo>
                    <a:lnTo>
                      <a:pt x="4555465" y="3360268"/>
                    </a:lnTo>
                    <a:lnTo>
                      <a:pt x="4553865" y="3347161"/>
                    </a:lnTo>
                    <a:lnTo>
                      <a:pt x="4554550" y="3344037"/>
                    </a:lnTo>
                    <a:lnTo>
                      <a:pt x="4558742" y="3333369"/>
                    </a:lnTo>
                    <a:lnTo>
                      <a:pt x="4557217" y="3328416"/>
                    </a:lnTo>
                    <a:lnTo>
                      <a:pt x="4554932" y="3325597"/>
                    </a:lnTo>
                    <a:lnTo>
                      <a:pt x="4555922" y="3321330"/>
                    </a:lnTo>
                    <a:lnTo>
                      <a:pt x="4560036" y="3317977"/>
                    </a:lnTo>
                    <a:lnTo>
                      <a:pt x="4564380" y="3316148"/>
                    </a:lnTo>
                    <a:lnTo>
                      <a:pt x="4576039" y="3315005"/>
                    </a:lnTo>
                    <a:lnTo>
                      <a:pt x="4578630" y="3312947"/>
                    </a:lnTo>
                    <a:lnTo>
                      <a:pt x="4580687" y="3314700"/>
                    </a:lnTo>
                    <a:lnTo>
                      <a:pt x="4590365" y="3317063"/>
                    </a:lnTo>
                    <a:lnTo>
                      <a:pt x="4592574" y="3318205"/>
                    </a:lnTo>
                    <a:lnTo>
                      <a:pt x="4591965" y="3321101"/>
                    </a:lnTo>
                    <a:lnTo>
                      <a:pt x="4591127" y="3323311"/>
                    </a:lnTo>
                    <a:lnTo>
                      <a:pt x="4591888" y="3327730"/>
                    </a:lnTo>
                    <a:lnTo>
                      <a:pt x="4590288" y="3333750"/>
                    </a:lnTo>
                    <a:lnTo>
                      <a:pt x="4589983" y="3342208"/>
                    </a:lnTo>
                    <a:lnTo>
                      <a:pt x="4588688" y="3346247"/>
                    </a:lnTo>
                    <a:lnTo>
                      <a:pt x="4590060" y="3348609"/>
                    </a:lnTo>
                    <a:lnTo>
                      <a:pt x="4592270" y="3349905"/>
                    </a:lnTo>
                    <a:lnTo>
                      <a:pt x="4597527" y="3347847"/>
                    </a:lnTo>
                    <a:lnTo>
                      <a:pt x="4611243" y="3349981"/>
                    </a:lnTo>
                    <a:lnTo>
                      <a:pt x="4622063" y="3347237"/>
                    </a:lnTo>
                    <a:lnTo>
                      <a:pt x="4626407" y="3349142"/>
                    </a:lnTo>
                    <a:lnTo>
                      <a:pt x="4628465" y="3350895"/>
                    </a:lnTo>
                    <a:lnTo>
                      <a:pt x="4630674" y="3352114"/>
                    </a:lnTo>
                    <a:lnTo>
                      <a:pt x="4634103" y="3353333"/>
                    </a:lnTo>
                    <a:lnTo>
                      <a:pt x="4637990" y="3356839"/>
                    </a:lnTo>
                    <a:lnTo>
                      <a:pt x="4641647" y="3361182"/>
                    </a:lnTo>
                    <a:lnTo>
                      <a:pt x="4642409" y="3360039"/>
                    </a:lnTo>
                    <a:lnTo>
                      <a:pt x="4642790" y="3358667"/>
                    </a:lnTo>
                    <a:lnTo>
                      <a:pt x="4646066" y="3364230"/>
                    </a:lnTo>
                    <a:lnTo>
                      <a:pt x="4649571" y="3367050"/>
                    </a:lnTo>
                    <a:lnTo>
                      <a:pt x="4653763" y="3369793"/>
                    </a:lnTo>
                    <a:lnTo>
                      <a:pt x="4654982" y="3367888"/>
                    </a:lnTo>
                    <a:lnTo>
                      <a:pt x="4655820" y="3366135"/>
                    </a:lnTo>
                    <a:lnTo>
                      <a:pt x="4658182" y="3368269"/>
                    </a:lnTo>
                    <a:lnTo>
                      <a:pt x="4662297" y="3373603"/>
                    </a:lnTo>
                    <a:lnTo>
                      <a:pt x="4663517" y="3378403"/>
                    </a:lnTo>
                    <a:lnTo>
                      <a:pt x="4667021" y="3382899"/>
                    </a:lnTo>
                    <a:lnTo>
                      <a:pt x="4668088" y="3385566"/>
                    </a:lnTo>
                    <a:lnTo>
                      <a:pt x="4669003" y="3385490"/>
                    </a:lnTo>
                    <a:lnTo>
                      <a:pt x="4668926" y="3384118"/>
                    </a:lnTo>
                    <a:lnTo>
                      <a:pt x="4669536" y="3382899"/>
                    </a:lnTo>
                    <a:lnTo>
                      <a:pt x="4671670" y="3385337"/>
                    </a:lnTo>
                    <a:lnTo>
                      <a:pt x="4671975" y="3390138"/>
                    </a:lnTo>
                    <a:lnTo>
                      <a:pt x="4676394" y="3395015"/>
                    </a:lnTo>
                    <a:lnTo>
                      <a:pt x="4675708" y="3398672"/>
                    </a:lnTo>
                    <a:lnTo>
                      <a:pt x="4675099" y="3404768"/>
                    </a:lnTo>
                    <a:lnTo>
                      <a:pt x="4675632" y="3410102"/>
                    </a:lnTo>
                    <a:lnTo>
                      <a:pt x="4677461" y="3416275"/>
                    </a:lnTo>
                    <a:lnTo>
                      <a:pt x="4682109" y="3416503"/>
                    </a:lnTo>
                    <a:lnTo>
                      <a:pt x="4685233" y="3415970"/>
                    </a:lnTo>
                    <a:lnTo>
                      <a:pt x="4687520" y="3413836"/>
                    </a:lnTo>
                    <a:lnTo>
                      <a:pt x="4689576" y="3409645"/>
                    </a:lnTo>
                    <a:lnTo>
                      <a:pt x="4692168" y="3407283"/>
                    </a:lnTo>
                    <a:lnTo>
                      <a:pt x="4694606" y="3408731"/>
                    </a:lnTo>
                    <a:lnTo>
                      <a:pt x="4696892" y="3410712"/>
                    </a:lnTo>
                    <a:lnTo>
                      <a:pt x="4699483" y="3417189"/>
                    </a:lnTo>
                    <a:lnTo>
                      <a:pt x="4697883" y="3422295"/>
                    </a:lnTo>
                    <a:lnTo>
                      <a:pt x="4694453" y="3423743"/>
                    </a:lnTo>
                    <a:lnTo>
                      <a:pt x="4692472" y="3425800"/>
                    </a:lnTo>
                    <a:lnTo>
                      <a:pt x="4692168" y="3428314"/>
                    </a:lnTo>
                    <a:lnTo>
                      <a:pt x="4694301" y="3430296"/>
                    </a:lnTo>
                    <a:lnTo>
                      <a:pt x="4697196" y="3432048"/>
                    </a:lnTo>
                    <a:lnTo>
                      <a:pt x="4704055" y="3429229"/>
                    </a:lnTo>
                    <a:lnTo>
                      <a:pt x="4705274" y="3426333"/>
                    </a:lnTo>
                    <a:lnTo>
                      <a:pt x="4706417" y="3426790"/>
                    </a:lnTo>
                    <a:lnTo>
                      <a:pt x="4707865" y="3429000"/>
                    </a:lnTo>
                    <a:lnTo>
                      <a:pt x="4720514" y="3430753"/>
                    </a:lnTo>
                    <a:lnTo>
                      <a:pt x="4726838" y="3435782"/>
                    </a:lnTo>
                    <a:lnTo>
                      <a:pt x="4730268" y="3438525"/>
                    </a:lnTo>
                    <a:lnTo>
                      <a:pt x="4733316" y="3441345"/>
                    </a:lnTo>
                    <a:lnTo>
                      <a:pt x="4734078" y="3443707"/>
                    </a:lnTo>
                    <a:lnTo>
                      <a:pt x="4735983" y="3445155"/>
                    </a:lnTo>
                    <a:lnTo>
                      <a:pt x="4739259" y="3444012"/>
                    </a:lnTo>
                    <a:lnTo>
                      <a:pt x="4741393" y="3443859"/>
                    </a:lnTo>
                    <a:lnTo>
                      <a:pt x="4744136" y="3447288"/>
                    </a:lnTo>
                    <a:lnTo>
                      <a:pt x="4747717" y="3447822"/>
                    </a:lnTo>
                    <a:lnTo>
                      <a:pt x="4750080" y="3449117"/>
                    </a:lnTo>
                    <a:lnTo>
                      <a:pt x="4752290" y="3451936"/>
                    </a:lnTo>
                    <a:lnTo>
                      <a:pt x="4752746" y="3453841"/>
                    </a:lnTo>
                    <a:lnTo>
                      <a:pt x="4752594" y="3455594"/>
                    </a:lnTo>
                    <a:lnTo>
                      <a:pt x="4748556" y="3456813"/>
                    </a:lnTo>
                    <a:lnTo>
                      <a:pt x="4745279" y="3458871"/>
                    </a:lnTo>
                    <a:lnTo>
                      <a:pt x="4743069" y="3467024"/>
                    </a:lnTo>
                    <a:lnTo>
                      <a:pt x="4741850" y="3483255"/>
                    </a:lnTo>
                    <a:lnTo>
                      <a:pt x="4742002" y="3498113"/>
                    </a:lnTo>
                    <a:lnTo>
                      <a:pt x="4744974" y="3500247"/>
                    </a:lnTo>
                    <a:lnTo>
                      <a:pt x="4740097" y="3506038"/>
                    </a:lnTo>
                    <a:lnTo>
                      <a:pt x="4744821" y="3506572"/>
                    </a:lnTo>
                    <a:lnTo>
                      <a:pt x="4753508" y="3504743"/>
                    </a:lnTo>
                    <a:lnTo>
                      <a:pt x="4756480" y="3501619"/>
                    </a:lnTo>
                    <a:lnTo>
                      <a:pt x="4761510" y="3498190"/>
                    </a:lnTo>
                    <a:lnTo>
                      <a:pt x="4764634" y="3491941"/>
                    </a:lnTo>
                    <a:lnTo>
                      <a:pt x="4768444" y="3486836"/>
                    </a:lnTo>
                    <a:lnTo>
                      <a:pt x="4794351" y="3475101"/>
                    </a:lnTo>
                    <a:lnTo>
                      <a:pt x="4795266" y="3473120"/>
                    </a:lnTo>
                    <a:lnTo>
                      <a:pt x="4795800" y="3471062"/>
                    </a:lnTo>
                    <a:lnTo>
                      <a:pt x="4793971" y="3467481"/>
                    </a:lnTo>
                    <a:lnTo>
                      <a:pt x="4792142" y="3464357"/>
                    </a:lnTo>
                    <a:lnTo>
                      <a:pt x="4781245" y="3451708"/>
                    </a:lnTo>
                    <a:lnTo>
                      <a:pt x="4784903" y="3453232"/>
                    </a:lnTo>
                    <a:lnTo>
                      <a:pt x="4795723" y="3464357"/>
                    </a:lnTo>
                    <a:lnTo>
                      <a:pt x="4802429" y="3468929"/>
                    </a:lnTo>
                    <a:lnTo>
                      <a:pt x="4806544" y="3468853"/>
                    </a:lnTo>
                    <a:lnTo>
                      <a:pt x="4808677" y="3467100"/>
                    </a:lnTo>
                    <a:lnTo>
                      <a:pt x="4809973" y="3465653"/>
                    </a:lnTo>
                    <a:lnTo>
                      <a:pt x="4809668" y="3462757"/>
                    </a:lnTo>
                    <a:lnTo>
                      <a:pt x="4807458" y="3458718"/>
                    </a:lnTo>
                    <a:lnTo>
                      <a:pt x="4794885" y="3446221"/>
                    </a:lnTo>
                    <a:lnTo>
                      <a:pt x="4793133" y="3443173"/>
                    </a:lnTo>
                    <a:lnTo>
                      <a:pt x="4805172" y="3454070"/>
                    </a:lnTo>
                    <a:lnTo>
                      <a:pt x="4809440" y="3456813"/>
                    </a:lnTo>
                    <a:lnTo>
                      <a:pt x="4810887" y="3457194"/>
                    </a:lnTo>
                    <a:lnTo>
                      <a:pt x="4813250" y="3455594"/>
                    </a:lnTo>
                    <a:lnTo>
                      <a:pt x="4813326" y="3453765"/>
                    </a:lnTo>
                    <a:lnTo>
                      <a:pt x="4813326" y="3452089"/>
                    </a:lnTo>
                    <a:lnTo>
                      <a:pt x="4815459" y="3449422"/>
                    </a:lnTo>
                    <a:lnTo>
                      <a:pt x="4818278" y="3447288"/>
                    </a:lnTo>
                    <a:lnTo>
                      <a:pt x="4818278" y="3445917"/>
                    </a:lnTo>
                    <a:lnTo>
                      <a:pt x="4816069" y="3444240"/>
                    </a:lnTo>
                    <a:lnTo>
                      <a:pt x="4811192" y="3442716"/>
                    </a:lnTo>
                    <a:lnTo>
                      <a:pt x="4805781" y="3440202"/>
                    </a:lnTo>
                    <a:lnTo>
                      <a:pt x="4806848" y="3439973"/>
                    </a:lnTo>
                    <a:lnTo>
                      <a:pt x="4812792" y="3440582"/>
                    </a:lnTo>
                    <a:lnTo>
                      <a:pt x="4817136" y="3440278"/>
                    </a:lnTo>
                    <a:lnTo>
                      <a:pt x="4817898" y="3438601"/>
                    </a:lnTo>
                    <a:lnTo>
                      <a:pt x="4817898" y="3437153"/>
                    </a:lnTo>
                    <a:lnTo>
                      <a:pt x="4816526" y="3434563"/>
                    </a:lnTo>
                    <a:lnTo>
                      <a:pt x="4814850" y="3433801"/>
                    </a:lnTo>
                    <a:lnTo>
                      <a:pt x="4812716" y="3434029"/>
                    </a:lnTo>
                    <a:lnTo>
                      <a:pt x="4811345" y="3433725"/>
                    </a:lnTo>
                    <a:lnTo>
                      <a:pt x="4815993" y="3430981"/>
                    </a:lnTo>
                    <a:lnTo>
                      <a:pt x="4819269" y="3434944"/>
                    </a:lnTo>
                    <a:lnTo>
                      <a:pt x="4822775" y="3436925"/>
                    </a:lnTo>
                    <a:lnTo>
                      <a:pt x="4824527" y="3436239"/>
                    </a:lnTo>
                    <a:lnTo>
                      <a:pt x="4825289" y="3434639"/>
                    </a:lnTo>
                    <a:lnTo>
                      <a:pt x="4825898" y="3427781"/>
                    </a:lnTo>
                    <a:lnTo>
                      <a:pt x="4826813" y="3426105"/>
                    </a:lnTo>
                    <a:lnTo>
                      <a:pt x="4827347" y="3427247"/>
                    </a:lnTo>
                    <a:lnTo>
                      <a:pt x="4827880" y="3430143"/>
                    </a:lnTo>
                    <a:lnTo>
                      <a:pt x="4829937" y="3432429"/>
                    </a:lnTo>
                    <a:lnTo>
                      <a:pt x="4834128" y="3433420"/>
                    </a:lnTo>
                    <a:lnTo>
                      <a:pt x="4835652" y="3435477"/>
                    </a:lnTo>
                    <a:lnTo>
                      <a:pt x="4836719" y="3436315"/>
                    </a:lnTo>
                    <a:lnTo>
                      <a:pt x="4841443" y="3433953"/>
                    </a:lnTo>
                    <a:lnTo>
                      <a:pt x="4844796" y="3432886"/>
                    </a:lnTo>
                    <a:lnTo>
                      <a:pt x="4848454" y="3430219"/>
                    </a:lnTo>
                    <a:lnTo>
                      <a:pt x="4859274" y="3424581"/>
                    </a:lnTo>
                    <a:lnTo>
                      <a:pt x="4865370" y="3423818"/>
                    </a:lnTo>
                    <a:lnTo>
                      <a:pt x="4868951" y="3416961"/>
                    </a:lnTo>
                    <a:lnTo>
                      <a:pt x="4872152" y="3416046"/>
                    </a:lnTo>
                    <a:lnTo>
                      <a:pt x="4875810" y="3415513"/>
                    </a:lnTo>
                    <a:lnTo>
                      <a:pt x="4881525" y="3411398"/>
                    </a:lnTo>
                    <a:lnTo>
                      <a:pt x="4886706" y="3406902"/>
                    </a:lnTo>
                    <a:lnTo>
                      <a:pt x="4892421" y="3405226"/>
                    </a:lnTo>
                    <a:lnTo>
                      <a:pt x="4897070" y="3400654"/>
                    </a:lnTo>
                    <a:lnTo>
                      <a:pt x="4903547" y="3399892"/>
                    </a:lnTo>
                    <a:lnTo>
                      <a:pt x="4904766" y="3394710"/>
                    </a:lnTo>
                    <a:lnTo>
                      <a:pt x="4905604" y="3389910"/>
                    </a:lnTo>
                    <a:lnTo>
                      <a:pt x="4909185" y="3389605"/>
                    </a:lnTo>
                    <a:lnTo>
                      <a:pt x="4910785" y="3387090"/>
                    </a:lnTo>
                    <a:lnTo>
                      <a:pt x="4911776" y="3384804"/>
                    </a:lnTo>
                    <a:lnTo>
                      <a:pt x="4911547" y="3382899"/>
                    </a:lnTo>
                    <a:lnTo>
                      <a:pt x="4910176" y="3380385"/>
                    </a:lnTo>
                    <a:lnTo>
                      <a:pt x="4910556" y="3377489"/>
                    </a:lnTo>
                    <a:lnTo>
                      <a:pt x="4911852" y="3375127"/>
                    </a:lnTo>
                    <a:lnTo>
                      <a:pt x="4911776" y="3374136"/>
                    </a:lnTo>
                    <a:lnTo>
                      <a:pt x="4912386" y="3373679"/>
                    </a:lnTo>
                    <a:lnTo>
                      <a:pt x="4912614" y="3375660"/>
                    </a:lnTo>
                    <a:lnTo>
                      <a:pt x="4913605" y="3377641"/>
                    </a:lnTo>
                    <a:lnTo>
                      <a:pt x="4914138" y="3375812"/>
                    </a:lnTo>
                    <a:lnTo>
                      <a:pt x="4914062" y="3374365"/>
                    </a:lnTo>
                    <a:lnTo>
                      <a:pt x="4912461" y="3371241"/>
                    </a:lnTo>
                    <a:lnTo>
                      <a:pt x="4912081" y="3357906"/>
                    </a:lnTo>
                    <a:lnTo>
                      <a:pt x="4915891" y="3358820"/>
                    </a:lnTo>
                    <a:lnTo>
                      <a:pt x="4912538" y="3348914"/>
                    </a:lnTo>
                    <a:lnTo>
                      <a:pt x="4914671" y="3346476"/>
                    </a:lnTo>
                    <a:lnTo>
                      <a:pt x="4917034" y="3344799"/>
                    </a:lnTo>
                    <a:lnTo>
                      <a:pt x="4918863" y="3347923"/>
                    </a:lnTo>
                    <a:lnTo>
                      <a:pt x="4921301" y="3350667"/>
                    </a:lnTo>
                    <a:lnTo>
                      <a:pt x="4920386" y="3346018"/>
                    </a:lnTo>
                    <a:lnTo>
                      <a:pt x="4920539" y="3336798"/>
                    </a:lnTo>
                    <a:lnTo>
                      <a:pt x="4918634" y="3334131"/>
                    </a:lnTo>
                    <a:lnTo>
                      <a:pt x="4916120" y="3326511"/>
                    </a:lnTo>
                    <a:lnTo>
                      <a:pt x="4914595" y="3324225"/>
                    </a:lnTo>
                    <a:lnTo>
                      <a:pt x="4915205" y="3317520"/>
                    </a:lnTo>
                    <a:lnTo>
                      <a:pt x="4913833" y="3312033"/>
                    </a:lnTo>
                    <a:lnTo>
                      <a:pt x="4913605" y="3301746"/>
                    </a:lnTo>
                    <a:lnTo>
                      <a:pt x="4915205" y="3305175"/>
                    </a:lnTo>
                    <a:lnTo>
                      <a:pt x="4915815" y="3301670"/>
                    </a:lnTo>
                    <a:lnTo>
                      <a:pt x="4913528" y="3293897"/>
                    </a:lnTo>
                    <a:lnTo>
                      <a:pt x="4912766" y="3292221"/>
                    </a:lnTo>
                    <a:lnTo>
                      <a:pt x="4912157" y="3290011"/>
                    </a:lnTo>
                    <a:lnTo>
                      <a:pt x="4911471" y="3285439"/>
                    </a:lnTo>
                    <a:lnTo>
                      <a:pt x="4909414" y="3280943"/>
                    </a:lnTo>
                    <a:lnTo>
                      <a:pt x="4907433" y="3274390"/>
                    </a:lnTo>
                    <a:lnTo>
                      <a:pt x="4907357" y="3267990"/>
                    </a:lnTo>
                    <a:lnTo>
                      <a:pt x="4904918" y="3264561"/>
                    </a:lnTo>
                    <a:lnTo>
                      <a:pt x="4901718" y="3256788"/>
                    </a:lnTo>
                    <a:lnTo>
                      <a:pt x="4900117" y="3249778"/>
                    </a:lnTo>
                    <a:lnTo>
                      <a:pt x="4897146" y="3242005"/>
                    </a:lnTo>
                    <a:lnTo>
                      <a:pt x="4894098" y="3240100"/>
                    </a:lnTo>
                    <a:lnTo>
                      <a:pt x="4891431" y="3237891"/>
                    </a:lnTo>
                    <a:lnTo>
                      <a:pt x="4887696" y="3233852"/>
                    </a:lnTo>
                    <a:lnTo>
                      <a:pt x="4882668" y="3226918"/>
                    </a:lnTo>
                    <a:lnTo>
                      <a:pt x="4880687" y="3222574"/>
                    </a:lnTo>
                    <a:lnTo>
                      <a:pt x="4876419" y="3218003"/>
                    </a:lnTo>
                    <a:lnTo>
                      <a:pt x="4875962" y="3216402"/>
                    </a:lnTo>
                    <a:lnTo>
                      <a:pt x="4875657" y="3214040"/>
                    </a:lnTo>
                    <a:lnTo>
                      <a:pt x="4874666" y="3213583"/>
                    </a:lnTo>
                    <a:lnTo>
                      <a:pt x="4873447" y="3213964"/>
                    </a:lnTo>
                    <a:lnTo>
                      <a:pt x="4871847" y="3211068"/>
                    </a:lnTo>
                    <a:lnTo>
                      <a:pt x="4868723" y="3208020"/>
                    </a:lnTo>
                    <a:lnTo>
                      <a:pt x="4866437" y="3204515"/>
                    </a:lnTo>
                    <a:lnTo>
                      <a:pt x="4864989" y="3204286"/>
                    </a:lnTo>
                    <a:lnTo>
                      <a:pt x="4862856" y="3204591"/>
                    </a:lnTo>
                    <a:lnTo>
                      <a:pt x="4860722" y="3205353"/>
                    </a:lnTo>
                    <a:lnTo>
                      <a:pt x="4858817" y="3204896"/>
                    </a:lnTo>
                    <a:lnTo>
                      <a:pt x="4857674" y="3201696"/>
                    </a:lnTo>
                    <a:lnTo>
                      <a:pt x="4854626" y="3198343"/>
                    </a:lnTo>
                    <a:lnTo>
                      <a:pt x="4849521" y="3195143"/>
                    </a:lnTo>
                    <a:lnTo>
                      <a:pt x="4847540" y="3193542"/>
                    </a:lnTo>
                    <a:lnTo>
                      <a:pt x="4847844" y="3192247"/>
                    </a:lnTo>
                    <a:lnTo>
                      <a:pt x="4840300" y="3186303"/>
                    </a:lnTo>
                    <a:lnTo>
                      <a:pt x="4833518" y="3182188"/>
                    </a:lnTo>
                    <a:lnTo>
                      <a:pt x="4831233" y="3175940"/>
                    </a:lnTo>
                    <a:lnTo>
                      <a:pt x="4823689" y="3169387"/>
                    </a:lnTo>
                    <a:lnTo>
                      <a:pt x="4816297" y="3163596"/>
                    </a:lnTo>
                    <a:lnTo>
                      <a:pt x="4807839" y="3151937"/>
                    </a:lnTo>
                    <a:lnTo>
                      <a:pt x="4802124" y="3148584"/>
                    </a:lnTo>
                    <a:lnTo>
                      <a:pt x="4801591" y="3147898"/>
                    </a:lnTo>
                    <a:lnTo>
                      <a:pt x="4806315" y="3149651"/>
                    </a:lnTo>
                    <a:lnTo>
                      <a:pt x="4805630" y="3143555"/>
                    </a:lnTo>
                    <a:lnTo>
                      <a:pt x="4807153" y="3140736"/>
                    </a:lnTo>
                    <a:lnTo>
                      <a:pt x="4803725" y="3136468"/>
                    </a:lnTo>
                    <a:lnTo>
                      <a:pt x="4797095" y="3129839"/>
                    </a:lnTo>
                    <a:lnTo>
                      <a:pt x="4793437" y="3128315"/>
                    </a:lnTo>
                    <a:lnTo>
                      <a:pt x="4790390" y="3126029"/>
                    </a:lnTo>
                    <a:lnTo>
                      <a:pt x="4783455" y="3118637"/>
                    </a:lnTo>
                    <a:lnTo>
                      <a:pt x="4781550" y="3115818"/>
                    </a:lnTo>
                    <a:lnTo>
                      <a:pt x="4780407" y="3112999"/>
                    </a:lnTo>
                    <a:lnTo>
                      <a:pt x="4777893" y="3108960"/>
                    </a:lnTo>
                    <a:lnTo>
                      <a:pt x="4777359" y="3107665"/>
                    </a:lnTo>
                    <a:lnTo>
                      <a:pt x="4773092" y="3100197"/>
                    </a:lnTo>
                    <a:lnTo>
                      <a:pt x="4773854" y="3096616"/>
                    </a:lnTo>
                    <a:lnTo>
                      <a:pt x="4776750" y="3093796"/>
                    </a:lnTo>
                    <a:lnTo>
                      <a:pt x="4779722" y="3087167"/>
                    </a:lnTo>
                    <a:lnTo>
                      <a:pt x="4779493" y="3083814"/>
                    </a:lnTo>
                    <a:lnTo>
                      <a:pt x="4780560" y="3080309"/>
                    </a:lnTo>
                    <a:lnTo>
                      <a:pt x="4780560" y="3075432"/>
                    </a:lnTo>
                    <a:lnTo>
                      <a:pt x="4787189" y="3061487"/>
                    </a:lnTo>
                    <a:lnTo>
                      <a:pt x="4790237" y="3059506"/>
                    </a:lnTo>
                    <a:lnTo>
                      <a:pt x="4794200" y="3059354"/>
                    </a:lnTo>
                    <a:lnTo>
                      <a:pt x="4803115" y="3050819"/>
                    </a:lnTo>
                    <a:lnTo>
                      <a:pt x="4807839" y="3047543"/>
                    </a:lnTo>
                    <a:lnTo>
                      <a:pt x="4809973" y="3043352"/>
                    </a:lnTo>
                    <a:lnTo>
                      <a:pt x="4809135" y="3038018"/>
                    </a:lnTo>
                    <a:lnTo>
                      <a:pt x="4817060" y="3029636"/>
                    </a:lnTo>
                    <a:lnTo>
                      <a:pt x="4816373" y="3026817"/>
                    </a:lnTo>
                    <a:lnTo>
                      <a:pt x="4814012" y="3020568"/>
                    </a:lnTo>
                    <a:lnTo>
                      <a:pt x="4814240" y="3019044"/>
                    </a:lnTo>
                    <a:lnTo>
                      <a:pt x="4815917" y="3019044"/>
                    </a:lnTo>
                    <a:lnTo>
                      <a:pt x="4817288" y="3019349"/>
                    </a:lnTo>
                    <a:lnTo>
                      <a:pt x="4819574" y="3020721"/>
                    </a:lnTo>
                    <a:lnTo>
                      <a:pt x="4822165" y="3021025"/>
                    </a:lnTo>
                    <a:lnTo>
                      <a:pt x="4824070" y="3020111"/>
                    </a:lnTo>
                    <a:lnTo>
                      <a:pt x="4825822" y="3020187"/>
                    </a:lnTo>
                    <a:lnTo>
                      <a:pt x="4827270" y="3019349"/>
                    </a:lnTo>
                    <a:lnTo>
                      <a:pt x="4829480" y="3019044"/>
                    </a:lnTo>
                    <a:lnTo>
                      <a:pt x="4830851" y="3020644"/>
                    </a:lnTo>
                    <a:lnTo>
                      <a:pt x="4832909" y="3021102"/>
                    </a:lnTo>
                    <a:lnTo>
                      <a:pt x="4840300" y="3016834"/>
                    </a:lnTo>
                    <a:lnTo>
                      <a:pt x="4840986" y="3013862"/>
                    </a:lnTo>
                    <a:lnTo>
                      <a:pt x="4841138" y="3011272"/>
                    </a:lnTo>
                    <a:lnTo>
                      <a:pt x="4842434" y="3007614"/>
                    </a:lnTo>
                    <a:lnTo>
                      <a:pt x="4846930" y="3005557"/>
                    </a:lnTo>
                    <a:lnTo>
                      <a:pt x="4851197" y="3004261"/>
                    </a:lnTo>
                    <a:lnTo>
                      <a:pt x="4853940" y="3002737"/>
                    </a:lnTo>
                    <a:lnTo>
                      <a:pt x="4857903" y="2999080"/>
                    </a:lnTo>
                    <a:lnTo>
                      <a:pt x="4862475" y="2999004"/>
                    </a:lnTo>
                    <a:lnTo>
                      <a:pt x="4864227" y="2998622"/>
                    </a:lnTo>
                    <a:lnTo>
                      <a:pt x="4867961" y="2997937"/>
                    </a:lnTo>
                    <a:lnTo>
                      <a:pt x="4870933" y="2996337"/>
                    </a:lnTo>
                    <a:lnTo>
                      <a:pt x="4874895" y="2996641"/>
                    </a:lnTo>
                    <a:lnTo>
                      <a:pt x="4877029" y="2994051"/>
                    </a:lnTo>
                    <a:lnTo>
                      <a:pt x="4877867" y="2991155"/>
                    </a:lnTo>
                    <a:lnTo>
                      <a:pt x="4879086" y="2991079"/>
                    </a:lnTo>
                    <a:lnTo>
                      <a:pt x="4880153" y="2991764"/>
                    </a:lnTo>
                    <a:lnTo>
                      <a:pt x="4882515" y="2994660"/>
                    </a:lnTo>
                    <a:lnTo>
                      <a:pt x="4884801" y="2993593"/>
                    </a:lnTo>
                    <a:lnTo>
                      <a:pt x="4885716" y="2992069"/>
                    </a:lnTo>
                    <a:lnTo>
                      <a:pt x="4884420" y="2989326"/>
                    </a:lnTo>
                    <a:lnTo>
                      <a:pt x="4883963" y="2985745"/>
                    </a:lnTo>
                    <a:lnTo>
                      <a:pt x="4883886" y="2982697"/>
                    </a:lnTo>
                    <a:lnTo>
                      <a:pt x="4888307" y="2982849"/>
                    </a:lnTo>
                    <a:lnTo>
                      <a:pt x="4889145" y="2984144"/>
                    </a:lnTo>
                    <a:lnTo>
                      <a:pt x="4888154" y="2986278"/>
                    </a:lnTo>
                    <a:lnTo>
                      <a:pt x="4889145" y="2988107"/>
                    </a:lnTo>
                    <a:lnTo>
                      <a:pt x="4891431" y="2989936"/>
                    </a:lnTo>
                    <a:lnTo>
                      <a:pt x="4894174" y="2992831"/>
                    </a:lnTo>
                    <a:lnTo>
                      <a:pt x="4895165" y="2993746"/>
                    </a:lnTo>
                    <a:lnTo>
                      <a:pt x="4898136" y="2993593"/>
                    </a:lnTo>
                    <a:lnTo>
                      <a:pt x="4901031" y="2993974"/>
                    </a:lnTo>
                    <a:lnTo>
                      <a:pt x="4905299" y="2993898"/>
                    </a:lnTo>
                    <a:lnTo>
                      <a:pt x="4908042" y="2995346"/>
                    </a:lnTo>
                    <a:lnTo>
                      <a:pt x="4909262" y="2997175"/>
                    </a:lnTo>
                    <a:lnTo>
                      <a:pt x="4907890" y="2999461"/>
                    </a:lnTo>
                    <a:lnTo>
                      <a:pt x="4907280" y="3001366"/>
                    </a:lnTo>
                    <a:lnTo>
                      <a:pt x="4909795" y="3001975"/>
                    </a:lnTo>
                    <a:lnTo>
                      <a:pt x="4912614" y="3001213"/>
                    </a:lnTo>
                    <a:lnTo>
                      <a:pt x="4917491" y="3000832"/>
                    </a:lnTo>
                    <a:lnTo>
                      <a:pt x="4920920" y="2999766"/>
                    </a:lnTo>
                    <a:lnTo>
                      <a:pt x="4925187" y="2997403"/>
                    </a:lnTo>
                    <a:lnTo>
                      <a:pt x="4924273" y="2991231"/>
                    </a:lnTo>
                    <a:lnTo>
                      <a:pt x="4926025" y="2991307"/>
                    </a:lnTo>
                    <a:lnTo>
                      <a:pt x="4927092" y="2991993"/>
                    </a:lnTo>
                    <a:lnTo>
                      <a:pt x="4930673" y="2997937"/>
                    </a:lnTo>
                    <a:lnTo>
                      <a:pt x="4932883" y="2997784"/>
                    </a:lnTo>
                    <a:lnTo>
                      <a:pt x="4933493" y="2996565"/>
                    </a:lnTo>
                    <a:lnTo>
                      <a:pt x="4936236" y="2999613"/>
                    </a:lnTo>
                    <a:lnTo>
                      <a:pt x="4940122" y="2999689"/>
                    </a:lnTo>
                    <a:lnTo>
                      <a:pt x="4939742" y="3003880"/>
                    </a:lnTo>
                    <a:lnTo>
                      <a:pt x="4934255" y="3005481"/>
                    </a:lnTo>
                    <a:lnTo>
                      <a:pt x="4933569" y="3009824"/>
                    </a:lnTo>
                    <a:lnTo>
                      <a:pt x="4930445" y="3013786"/>
                    </a:lnTo>
                    <a:lnTo>
                      <a:pt x="4931360" y="3016911"/>
                    </a:lnTo>
                    <a:lnTo>
                      <a:pt x="4929759" y="3022321"/>
                    </a:lnTo>
                    <a:lnTo>
                      <a:pt x="4930597" y="3024073"/>
                    </a:lnTo>
                    <a:lnTo>
                      <a:pt x="4932198" y="3025521"/>
                    </a:lnTo>
                    <a:lnTo>
                      <a:pt x="4933798" y="3027807"/>
                    </a:lnTo>
                    <a:lnTo>
                      <a:pt x="4935321" y="3030627"/>
                    </a:lnTo>
                    <a:lnTo>
                      <a:pt x="4934788" y="3034132"/>
                    </a:lnTo>
                    <a:lnTo>
                      <a:pt x="4937455" y="3038475"/>
                    </a:lnTo>
                    <a:lnTo>
                      <a:pt x="4940732" y="3040075"/>
                    </a:lnTo>
                    <a:lnTo>
                      <a:pt x="4941570" y="3041142"/>
                    </a:lnTo>
                    <a:lnTo>
                      <a:pt x="4942180" y="3042895"/>
                    </a:lnTo>
                    <a:lnTo>
                      <a:pt x="4940198" y="3043123"/>
                    </a:lnTo>
                    <a:lnTo>
                      <a:pt x="4938370" y="3042514"/>
                    </a:lnTo>
                    <a:lnTo>
                      <a:pt x="4938293" y="3044495"/>
                    </a:lnTo>
                    <a:lnTo>
                      <a:pt x="4940427" y="3047238"/>
                    </a:lnTo>
                    <a:lnTo>
                      <a:pt x="4947590" y="3048457"/>
                    </a:lnTo>
                    <a:lnTo>
                      <a:pt x="4956201" y="3047238"/>
                    </a:lnTo>
                    <a:lnTo>
                      <a:pt x="4960239" y="3044800"/>
                    </a:lnTo>
                    <a:lnTo>
                      <a:pt x="4961687" y="3041980"/>
                    </a:lnTo>
                    <a:lnTo>
                      <a:pt x="4962906" y="3040609"/>
                    </a:lnTo>
                    <a:lnTo>
                      <a:pt x="4962678" y="3038323"/>
                    </a:lnTo>
                    <a:lnTo>
                      <a:pt x="4954982" y="3032151"/>
                    </a:lnTo>
                    <a:lnTo>
                      <a:pt x="4955515" y="3030246"/>
                    </a:lnTo>
                    <a:lnTo>
                      <a:pt x="4957191" y="3028950"/>
                    </a:lnTo>
                    <a:lnTo>
                      <a:pt x="4957877" y="3027426"/>
                    </a:lnTo>
                    <a:lnTo>
                      <a:pt x="4956963" y="3025521"/>
                    </a:lnTo>
                    <a:lnTo>
                      <a:pt x="4949800" y="3024683"/>
                    </a:lnTo>
                    <a:lnTo>
                      <a:pt x="4948809" y="3021254"/>
                    </a:lnTo>
                    <a:lnTo>
                      <a:pt x="4950333" y="3017520"/>
                    </a:lnTo>
                    <a:lnTo>
                      <a:pt x="4955667" y="3013786"/>
                    </a:lnTo>
                    <a:lnTo>
                      <a:pt x="4957343" y="3012110"/>
                    </a:lnTo>
                    <a:lnTo>
                      <a:pt x="4958258" y="3009062"/>
                    </a:lnTo>
                    <a:lnTo>
                      <a:pt x="4958715" y="3005481"/>
                    </a:lnTo>
                    <a:lnTo>
                      <a:pt x="4959630" y="3005938"/>
                    </a:lnTo>
                    <a:lnTo>
                      <a:pt x="4960620" y="3009824"/>
                    </a:lnTo>
                    <a:lnTo>
                      <a:pt x="4962373" y="3010662"/>
                    </a:lnTo>
                    <a:lnTo>
                      <a:pt x="4964811" y="3010434"/>
                    </a:lnTo>
                    <a:lnTo>
                      <a:pt x="4968088" y="3007843"/>
                    </a:lnTo>
                    <a:lnTo>
                      <a:pt x="4972660" y="3003499"/>
                    </a:lnTo>
                    <a:lnTo>
                      <a:pt x="4976851" y="3003118"/>
                    </a:lnTo>
                    <a:lnTo>
                      <a:pt x="4981499" y="3001747"/>
                    </a:lnTo>
                    <a:lnTo>
                      <a:pt x="4982261" y="2998470"/>
                    </a:lnTo>
                    <a:lnTo>
                      <a:pt x="4983937" y="2998546"/>
                    </a:lnTo>
                    <a:lnTo>
                      <a:pt x="4985462" y="2999537"/>
                    </a:lnTo>
                    <a:lnTo>
                      <a:pt x="4987214" y="2999689"/>
                    </a:lnTo>
                    <a:lnTo>
                      <a:pt x="4990110" y="2999156"/>
                    </a:lnTo>
                    <a:lnTo>
                      <a:pt x="4993920" y="2999537"/>
                    </a:lnTo>
                    <a:lnTo>
                      <a:pt x="4996815" y="2997556"/>
                    </a:lnTo>
                    <a:lnTo>
                      <a:pt x="5004968" y="2996565"/>
                    </a:lnTo>
                    <a:lnTo>
                      <a:pt x="5008016" y="2994584"/>
                    </a:lnTo>
                    <a:lnTo>
                      <a:pt x="5009160" y="2992679"/>
                    </a:lnTo>
                    <a:lnTo>
                      <a:pt x="5011674" y="2990164"/>
                    </a:lnTo>
                    <a:lnTo>
                      <a:pt x="5013503" y="2990545"/>
                    </a:lnTo>
                    <a:lnTo>
                      <a:pt x="5015484" y="2990241"/>
                    </a:lnTo>
                    <a:lnTo>
                      <a:pt x="5017465" y="2987878"/>
                    </a:lnTo>
                    <a:lnTo>
                      <a:pt x="5018151" y="2984907"/>
                    </a:lnTo>
                    <a:lnTo>
                      <a:pt x="5021351" y="2985135"/>
                    </a:lnTo>
                    <a:lnTo>
                      <a:pt x="5024856" y="2986659"/>
                    </a:lnTo>
                    <a:lnTo>
                      <a:pt x="5027828" y="2988412"/>
                    </a:lnTo>
                    <a:lnTo>
                      <a:pt x="5032172" y="2989250"/>
                    </a:lnTo>
                    <a:lnTo>
                      <a:pt x="5034153" y="2988183"/>
                    </a:lnTo>
                    <a:lnTo>
                      <a:pt x="5035448" y="2986888"/>
                    </a:lnTo>
                    <a:lnTo>
                      <a:pt x="5034992" y="2982163"/>
                    </a:lnTo>
                    <a:lnTo>
                      <a:pt x="5034306" y="2979725"/>
                    </a:lnTo>
                    <a:lnTo>
                      <a:pt x="5035677" y="2979572"/>
                    </a:lnTo>
                    <a:lnTo>
                      <a:pt x="5036973" y="2980563"/>
                    </a:lnTo>
                    <a:lnTo>
                      <a:pt x="5037353" y="2981782"/>
                    </a:lnTo>
                    <a:lnTo>
                      <a:pt x="5036668" y="2983611"/>
                    </a:lnTo>
                    <a:lnTo>
                      <a:pt x="5039487" y="2986126"/>
                    </a:lnTo>
                    <a:lnTo>
                      <a:pt x="5043068" y="2987802"/>
                    </a:lnTo>
                    <a:lnTo>
                      <a:pt x="5044897" y="2986049"/>
                    </a:lnTo>
                    <a:lnTo>
                      <a:pt x="5045964" y="2984526"/>
                    </a:lnTo>
                    <a:lnTo>
                      <a:pt x="5048479" y="2982773"/>
                    </a:lnTo>
                    <a:lnTo>
                      <a:pt x="5051679" y="2981097"/>
                    </a:lnTo>
                    <a:lnTo>
                      <a:pt x="5055336" y="2983611"/>
                    </a:lnTo>
                    <a:lnTo>
                      <a:pt x="5057318" y="2982544"/>
                    </a:lnTo>
                    <a:lnTo>
                      <a:pt x="5058461" y="2981325"/>
                    </a:lnTo>
                    <a:lnTo>
                      <a:pt x="5059451" y="2974010"/>
                    </a:lnTo>
                    <a:lnTo>
                      <a:pt x="5062500" y="2970429"/>
                    </a:lnTo>
                    <a:lnTo>
                      <a:pt x="5064861" y="2975839"/>
                    </a:lnTo>
                    <a:lnTo>
                      <a:pt x="5069434" y="2975305"/>
                    </a:lnTo>
                    <a:lnTo>
                      <a:pt x="5071796" y="2973019"/>
                    </a:lnTo>
                    <a:lnTo>
                      <a:pt x="5073320" y="2972181"/>
                    </a:lnTo>
                    <a:lnTo>
                      <a:pt x="5075225" y="2971648"/>
                    </a:lnTo>
                    <a:lnTo>
                      <a:pt x="5078425" y="2970733"/>
                    </a:lnTo>
                    <a:lnTo>
                      <a:pt x="5080330" y="2969895"/>
                    </a:lnTo>
                    <a:lnTo>
                      <a:pt x="5081397" y="2966847"/>
                    </a:lnTo>
                    <a:lnTo>
                      <a:pt x="5081931" y="2964714"/>
                    </a:lnTo>
                    <a:lnTo>
                      <a:pt x="5080483" y="2962580"/>
                    </a:lnTo>
                    <a:lnTo>
                      <a:pt x="5080559" y="2954884"/>
                    </a:lnTo>
                    <a:lnTo>
                      <a:pt x="5077892" y="2950921"/>
                    </a:lnTo>
                    <a:lnTo>
                      <a:pt x="5076520" y="2949550"/>
                    </a:lnTo>
                    <a:lnTo>
                      <a:pt x="5075835" y="2947035"/>
                    </a:lnTo>
                    <a:lnTo>
                      <a:pt x="5072481" y="2943987"/>
                    </a:lnTo>
                    <a:lnTo>
                      <a:pt x="5072177" y="2942997"/>
                    </a:lnTo>
                    <a:lnTo>
                      <a:pt x="5071948" y="2942082"/>
                    </a:lnTo>
                    <a:lnTo>
                      <a:pt x="5076216" y="2940939"/>
                    </a:lnTo>
                    <a:lnTo>
                      <a:pt x="5076978" y="2938653"/>
                    </a:lnTo>
                    <a:lnTo>
                      <a:pt x="5076368" y="2936291"/>
                    </a:lnTo>
                    <a:lnTo>
                      <a:pt x="5079263" y="2934386"/>
                    </a:lnTo>
                    <a:lnTo>
                      <a:pt x="5083150" y="2933319"/>
                    </a:lnTo>
                    <a:lnTo>
                      <a:pt x="5082006" y="2935377"/>
                    </a:lnTo>
                    <a:lnTo>
                      <a:pt x="5081778" y="2937662"/>
                    </a:lnTo>
                    <a:lnTo>
                      <a:pt x="5082464" y="2939720"/>
                    </a:lnTo>
                    <a:lnTo>
                      <a:pt x="5083073" y="2944063"/>
                    </a:lnTo>
                    <a:lnTo>
                      <a:pt x="5084750" y="2946502"/>
                    </a:lnTo>
                    <a:lnTo>
                      <a:pt x="5088332" y="2949245"/>
                    </a:lnTo>
                    <a:lnTo>
                      <a:pt x="5091151" y="2954427"/>
                    </a:lnTo>
                    <a:lnTo>
                      <a:pt x="5095190" y="2957474"/>
                    </a:lnTo>
                    <a:lnTo>
                      <a:pt x="5098466" y="2958237"/>
                    </a:lnTo>
                    <a:lnTo>
                      <a:pt x="5098085" y="2959303"/>
                    </a:lnTo>
                    <a:lnTo>
                      <a:pt x="5093818" y="2961589"/>
                    </a:lnTo>
                    <a:lnTo>
                      <a:pt x="5094047" y="2962885"/>
                    </a:lnTo>
                    <a:lnTo>
                      <a:pt x="5095418" y="2964104"/>
                    </a:lnTo>
                    <a:lnTo>
                      <a:pt x="5099151" y="2963723"/>
                    </a:lnTo>
                    <a:lnTo>
                      <a:pt x="5103266" y="2964790"/>
                    </a:lnTo>
                    <a:lnTo>
                      <a:pt x="5108220" y="2966923"/>
                    </a:lnTo>
                    <a:lnTo>
                      <a:pt x="5108981" y="2965704"/>
                    </a:lnTo>
                    <a:lnTo>
                      <a:pt x="5109134" y="2963799"/>
                    </a:lnTo>
                    <a:lnTo>
                      <a:pt x="5110886" y="2962885"/>
                    </a:lnTo>
                    <a:lnTo>
                      <a:pt x="5110506" y="2961208"/>
                    </a:lnTo>
                    <a:lnTo>
                      <a:pt x="5108905" y="2960370"/>
                    </a:lnTo>
                    <a:lnTo>
                      <a:pt x="5109134" y="2958694"/>
                    </a:lnTo>
                    <a:lnTo>
                      <a:pt x="5108220" y="2957017"/>
                    </a:lnTo>
                    <a:lnTo>
                      <a:pt x="5111039" y="2954960"/>
                    </a:lnTo>
                    <a:lnTo>
                      <a:pt x="5114163" y="2955341"/>
                    </a:lnTo>
                    <a:lnTo>
                      <a:pt x="5117059" y="2957627"/>
                    </a:lnTo>
                    <a:lnTo>
                      <a:pt x="5119345" y="2957551"/>
                    </a:lnTo>
                    <a:lnTo>
                      <a:pt x="5118964" y="2953817"/>
                    </a:lnTo>
                    <a:lnTo>
                      <a:pt x="5120031" y="2952522"/>
                    </a:lnTo>
                    <a:lnTo>
                      <a:pt x="5120793" y="2950693"/>
                    </a:lnTo>
                    <a:lnTo>
                      <a:pt x="5123078" y="2948407"/>
                    </a:lnTo>
                    <a:lnTo>
                      <a:pt x="5125441" y="2949092"/>
                    </a:lnTo>
                    <a:lnTo>
                      <a:pt x="5126965" y="2953588"/>
                    </a:lnTo>
                    <a:lnTo>
                      <a:pt x="5130927" y="2953969"/>
                    </a:lnTo>
                    <a:lnTo>
                      <a:pt x="5132603" y="2953055"/>
                    </a:lnTo>
                    <a:lnTo>
                      <a:pt x="5133290" y="2951226"/>
                    </a:lnTo>
                    <a:lnTo>
                      <a:pt x="5137023" y="2950236"/>
                    </a:lnTo>
                    <a:lnTo>
                      <a:pt x="5140147" y="2947340"/>
                    </a:lnTo>
                    <a:lnTo>
                      <a:pt x="5144186" y="2945892"/>
                    </a:lnTo>
                    <a:lnTo>
                      <a:pt x="5147843" y="2947569"/>
                    </a:lnTo>
                    <a:lnTo>
                      <a:pt x="5151425" y="2949854"/>
                    </a:lnTo>
                    <a:lnTo>
                      <a:pt x="5155921" y="2949854"/>
                    </a:lnTo>
                    <a:lnTo>
                      <a:pt x="5157368" y="2948026"/>
                    </a:lnTo>
                    <a:lnTo>
                      <a:pt x="5158359" y="2945587"/>
                    </a:lnTo>
                    <a:lnTo>
                      <a:pt x="5161407" y="2944444"/>
                    </a:lnTo>
                    <a:lnTo>
                      <a:pt x="5165903" y="2945587"/>
                    </a:lnTo>
                    <a:lnTo>
                      <a:pt x="5169636" y="2946502"/>
                    </a:lnTo>
                    <a:lnTo>
                      <a:pt x="5177790" y="2943377"/>
                    </a:lnTo>
                    <a:lnTo>
                      <a:pt x="5181448" y="2943073"/>
                    </a:lnTo>
                    <a:lnTo>
                      <a:pt x="5183353" y="2941777"/>
                    </a:lnTo>
                    <a:lnTo>
                      <a:pt x="5183962" y="2940482"/>
                    </a:lnTo>
                    <a:lnTo>
                      <a:pt x="5185105" y="2939263"/>
                    </a:lnTo>
                    <a:lnTo>
                      <a:pt x="5188763" y="2940863"/>
                    </a:lnTo>
                    <a:lnTo>
                      <a:pt x="5193640" y="2940711"/>
                    </a:lnTo>
                    <a:lnTo>
                      <a:pt x="5195545" y="2938272"/>
                    </a:lnTo>
                    <a:lnTo>
                      <a:pt x="5196231" y="2931262"/>
                    </a:lnTo>
                    <a:lnTo>
                      <a:pt x="5198060" y="2929662"/>
                    </a:lnTo>
                    <a:lnTo>
                      <a:pt x="5201336" y="2929281"/>
                    </a:lnTo>
                    <a:lnTo>
                      <a:pt x="5202479" y="2927223"/>
                    </a:lnTo>
                    <a:lnTo>
                      <a:pt x="5201793" y="2925242"/>
                    </a:lnTo>
                    <a:lnTo>
                      <a:pt x="5199736" y="2924175"/>
                    </a:lnTo>
                    <a:lnTo>
                      <a:pt x="5202936" y="2923947"/>
                    </a:lnTo>
                    <a:lnTo>
                      <a:pt x="5204841" y="2922956"/>
                    </a:lnTo>
                    <a:lnTo>
                      <a:pt x="5208727" y="2920137"/>
                    </a:lnTo>
                    <a:lnTo>
                      <a:pt x="5210708" y="2912288"/>
                    </a:lnTo>
                    <a:lnTo>
                      <a:pt x="5215356" y="2913202"/>
                    </a:lnTo>
                    <a:lnTo>
                      <a:pt x="5217338" y="2915031"/>
                    </a:lnTo>
                    <a:lnTo>
                      <a:pt x="5219853" y="2914269"/>
                    </a:lnTo>
                    <a:lnTo>
                      <a:pt x="5222825" y="2912288"/>
                    </a:lnTo>
                    <a:lnTo>
                      <a:pt x="5225415" y="2909545"/>
                    </a:lnTo>
                    <a:lnTo>
                      <a:pt x="5226939" y="2909773"/>
                    </a:lnTo>
                    <a:lnTo>
                      <a:pt x="5227549" y="2912745"/>
                    </a:lnTo>
                    <a:lnTo>
                      <a:pt x="5228311" y="2914650"/>
                    </a:lnTo>
                    <a:lnTo>
                      <a:pt x="5230292" y="2913279"/>
                    </a:lnTo>
                    <a:lnTo>
                      <a:pt x="5232045" y="2908630"/>
                    </a:lnTo>
                    <a:lnTo>
                      <a:pt x="5231968" y="2907259"/>
                    </a:lnTo>
                    <a:lnTo>
                      <a:pt x="5230901" y="2906421"/>
                    </a:lnTo>
                    <a:lnTo>
                      <a:pt x="5232197" y="2904439"/>
                    </a:lnTo>
                    <a:lnTo>
                      <a:pt x="5236540" y="2903754"/>
                    </a:lnTo>
                    <a:lnTo>
                      <a:pt x="5238445" y="2904592"/>
                    </a:lnTo>
                    <a:lnTo>
                      <a:pt x="5240046" y="2900401"/>
                    </a:lnTo>
                    <a:lnTo>
                      <a:pt x="5242865" y="2897353"/>
                    </a:lnTo>
                    <a:lnTo>
                      <a:pt x="5246675" y="2897429"/>
                    </a:lnTo>
                    <a:lnTo>
                      <a:pt x="5249113" y="2893619"/>
                    </a:lnTo>
                    <a:lnTo>
                      <a:pt x="5255057" y="2887904"/>
                    </a:lnTo>
                    <a:lnTo>
                      <a:pt x="5254828" y="2884627"/>
                    </a:lnTo>
                    <a:lnTo>
                      <a:pt x="5253838" y="2882494"/>
                    </a:lnTo>
                    <a:lnTo>
                      <a:pt x="5248199" y="2881884"/>
                    </a:lnTo>
                    <a:lnTo>
                      <a:pt x="5246980" y="2880360"/>
                    </a:lnTo>
                    <a:lnTo>
                      <a:pt x="5246751" y="2878684"/>
                    </a:lnTo>
                    <a:lnTo>
                      <a:pt x="5248885" y="2878379"/>
                    </a:lnTo>
                    <a:lnTo>
                      <a:pt x="5250333" y="2878684"/>
                    </a:lnTo>
                    <a:lnTo>
                      <a:pt x="5253076" y="2878379"/>
                    </a:lnTo>
                    <a:lnTo>
                      <a:pt x="5253381" y="2875179"/>
                    </a:lnTo>
                    <a:lnTo>
                      <a:pt x="5256276" y="2872435"/>
                    </a:lnTo>
                    <a:lnTo>
                      <a:pt x="5260391" y="2872435"/>
                    </a:lnTo>
                    <a:lnTo>
                      <a:pt x="5264353" y="2874645"/>
                    </a:lnTo>
                    <a:lnTo>
                      <a:pt x="5268849" y="2873502"/>
                    </a:lnTo>
                    <a:lnTo>
                      <a:pt x="5274640" y="2874340"/>
                    </a:lnTo>
                    <a:lnTo>
                      <a:pt x="5278298" y="2872664"/>
                    </a:lnTo>
                    <a:lnTo>
                      <a:pt x="5280737" y="2867559"/>
                    </a:lnTo>
                    <a:lnTo>
                      <a:pt x="5279670" y="2866111"/>
                    </a:lnTo>
                    <a:lnTo>
                      <a:pt x="5277688" y="2865044"/>
                    </a:lnTo>
                    <a:lnTo>
                      <a:pt x="5277536" y="2863901"/>
                    </a:lnTo>
                    <a:lnTo>
                      <a:pt x="5280279" y="2863291"/>
                    </a:lnTo>
                    <a:lnTo>
                      <a:pt x="5284699" y="2860853"/>
                    </a:lnTo>
                    <a:lnTo>
                      <a:pt x="5288128" y="2860091"/>
                    </a:lnTo>
                    <a:lnTo>
                      <a:pt x="5289880" y="2857043"/>
                    </a:lnTo>
                    <a:lnTo>
                      <a:pt x="5288357" y="2852014"/>
                    </a:lnTo>
                    <a:lnTo>
                      <a:pt x="5290795" y="2848661"/>
                    </a:lnTo>
                    <a:lnTo>
                      <a:pt x="5292623" y="2848051"/>
                    </a:lnTo>
                    <a:lnTo>
                      <a:pt x="5300777" y="2848813"/>
                    </a:lnTo>
                    <a:lnTo>
                      <a:pt x="5302682" y="2847747"/>
                    </a:lnTo>
                    <a:lnTo>
                      <a:pt x="5301081" y="2844699"/>
                    </a:lnTo>
                    <a:lnTo>
                      <a:pt x="5298186" y="2842641"/>
                    </a:lnTo>
                    <a:lnTo>
                      <a:pt x="5297348" y="2840279"/>
                    </a:lnTo>
                    <a:lnTo>
                      <a:pt x="5298643" y="2838831"/>
                    </a:lnTo>
                    <a:lnTo>
                      <a:pt x="5301844" y="2838069"/>
                    </a:lnTo>
                    <a:lnTo>
                      <a:pt x="5304968" y="2838907"/>
                    </a:lnTo>
                    <a:lnTo>
                      <a:pt x="5308016" y="2838374"/>
                    </a:lnTo>
                    <a:lnTo>
                      <a:pt x="5310988" y="2840507"/>
                    </a:lnTo>
                    <a:lnTo>
                      <a:pt x="5314569" y="2842184"/>
                    </a:lnTo>
                    <a:lnTo>
                      <a:pt x="5315788" y="2841193"/>
                    </a:lnTo>
                    <a:lnTo>
                      <a:pt x="5315636" y="2839364"/>
                    </a:lnTo>
                    <a:lnTo>
                      <a:pt x="5312588" y="2833040"/>
                    </a:lnTo>
                    <a:lnTo>
                      <a:pt x="5313045" y="2828620"/>
                    </a:lnTo>
                    <a:lnTo>
                      <a:pt x="5315560" y="2823515"/>
                    </a:lnTo>
                    <a:lnTo>
                      <a:pt x="5316779" y="2819629"/>
                    </a:lnTo>
                    <a:lnTo>
                      <a:pt x="5315636" y="2816124"/>
                    </a:lnTo>
                    <a:lnTo>
                      <a:pt x="5311064" y="2815895"/>
                    </a:lnTo>
                    <a:lnTo>
                      <a:pt x="5307863" y="2818105"/>
                    </a:lnTo>
                    <a:lnTo>
                      <a:pt x="5304511" y="2818333"/>
                    </a:lnTo>
                    <a:lnTo>
                      <a:pt x="5301844" y="2817267"/>
                    </a:lnTo>
                    <a:lnTo>
                      <a:pt x="5297043" y="2811247"/>
                    </a:lnTo>
                    <a:lnTo>
                      <a:pt x="5300701" y="2811932"/>
                    </a:lnTo>
                    <a:lnTo>
                      <a:pt x="5303749" y="2813685"/>
                    </a:lnTo>
                    <a:lnTo>
                      <a:pt x="5305958" y="2814066"/>
                    </a:lnTo>
                    <a:lnTo>
                      <a:pt x="5309540" y="2813990"/>
                    </a:lnTo>
                    <a:lnTo>
                      <a:pt x="5313578" y="2811018"/>
                    </a:lnTo>
                    <a:lnTo>
                      <a:pt x="5318455" y="2806522"/>
                    </a:lnTo>
                    <a:lnTo>
                      <a:pt x="5322570" y="2803932"/>
                    </a:lnTo>
                    <a:lnTo>
                      <a:pt x="5325771" y="2802484"/>
                    </a:lnTo>
                    <a:lnTo>
                      <a:pt x="5325618" y="2801036"/>
                    </a:lnTo>
                    <a:lnTo>
                      <a:pt x="5324170" y="2799283"/>
                    </a:lnTo>
                    <a:lnTo>
                      <a:pt x="5323866" y="2797759"/>
                    </a:lnTo>
                    <a:lnTo>
                      <a:pt x="5322036" y="2793797"/>
                    </a:lnTo>
                    <a:lnTo>
                      <a:pt x="5319751" y="2791206"/>
                    </a:lnTo>
                    <a:lnTo>
                      <a:pt x="5316398" y="2790749"/>
                    </a:lnTo>
                    <a:lnTo>
                      <a:pt x="5315788" y="2788463"/>
                    </a:lnTo>
                    <a:lnTo>
                      <a:pt x="5314493" y="2786177"/>
                    </a:lnTo>
                    <a:lnTo>
                      <a:pt x="5314416" y="2783967"/>
                    </a:lnTo>
                    <a:lnTo>
                      <a:pt x="5316855" y="2785567"/>
                    </a:lnTo>
                    <a:lnTo>
                      <a:pt x="5319141" y="2786253"/>
                    </a:lnTo>
                    <a:lnTo>
                      <a:pt x="5321351" y="2784424"/>
                    </a:lnTo>
                    <a:lnTo>
                      <a:pt x="5322189" y="2782062"/>
                    </a:lnTo>
                    <a:lnTo>
                      <a:pt x="5323561" y="2781452"/>
                    </a:lnTo>
                    <a:lnTo>
                      <a:pt x="5323256" y="2783434"/>
                    </a:lnTo>
                    <a:lnTo>
                      <a:pt x="5323485" y="2785948"/>
                    </a:lnTo>
                    <a:lnTo>
                      <a:pt x="5324246" y="2787929"/>
                    </a:lnTo>
                    <a:lnTo>
                      <a:pt x="5325771" y="2788158"/>
                    </a:lnTo>
                    <a:lnTo>
                      <a:pt x="5325846" y="2791130"/>
                    </a:lnTo>
                    <a:lnTo>
                      <a:pt x="5329123" y="2792121"/>
                    </a:lnTo>
                    <a:lnTo>
                      <a:pt x="5332019" y="2790216"/>
                    </a:lnTo>
                    <a:lnTo>
                      <a:pt x="5333771" y="2788615"/>
                    </a:lnTo>
                    <a:lnTo>
                      <a:pt x="5334153" y="2784119"/>
                    </a:lnTo>
                    <a:lnTo>
                      <a:pt x="5335753" y="2779776"/>
                    </a:lnTo>
                    <a:lnTo>
                      <a:pt x="5341163" y="2771089"/>
                    </a:lnTo>
                    <a:lnTo>
                      <a:pt x="5345278" y="2768651"/>
                    </a:lnTo>
                    <a:lnTo>
                      <a:pt x="5348555" y="2764536"/>
                    </a:lnTo>
                    <a:lnTo>
                      <a:pt x="5351298" y="2761945"/>
                    </a:lnTo>
                    <a:lnTo>
                      <a:pt x="5353888" y="2758059"/>
                    </a:lnTo>
                    <a:lnTo>
                      <a:pt x="5354803" y="2755164"/>
                    </a:lnTo>
                    <a:lnTo>
                      <a:pt x="5353203" y="2751049"/>
                    </a:lnTo>
                    <a:lnTo>
                      <a:pt x="5356175" y="2748687"/>
                    </a:lnTo>
                    <a:lnTo>
                      <a:pt x="5356022" y="2746629"/>
                    </a:lnTo>
                    <a:lnTo>
                      <a:pt x="5356937" y="2744267"/>
                    </a:lnTo>
                    <a:lnTo>
                      <a:pt x="5362652" y="2738247"/>
                    </a:lnTo>
                    <a:lnTo>
                      <a:pt x="5362652" y="2736342"/>
                    </a:lnTo>
                    <a:lnTo>
                      <a:pt x="5359985" y="2734666"/>
                    </a:lnTo>
                    <a:lnTo>
                      <a:pt x="5359375" y="2733294"/>
                    </a:lnTo>
                    <a:lnTo>
                      <a:pt x="5361890" y="2733142"/>
                    </a:lnTo>
                    <a:lnTo>
                      <a:pt x="5365013" y="2733523"/>
                    </a:lnTo>
                    <a:lnTo>
                      <a:pt x="5367528" y="2732151"/>
                    </a:lnTo>
                    <a:lnTo>
                      <a:pt x="5370576" y="2727198"/>
                    </a:lnTo>
                    <a:lnTo>
                      <a:pt x="5372938" y="2721636"/>
                    </a:lnTo>
                    <a:lnTo>
                      <a:pt x="5374843" y="2720112"/>
                    </a:lnTo>
                    <a:lnTo>
                      <a:pt x="5377586" y="2719349"/>
                    </a:lnTo>
                    <a:lnTo>
                      <a:pt x="5379720" y="2724455"/>
                    </a:lnTo>
                    <a:lnTo>
                      <a:pt x="5382921" y="2724150"/>
                    </a:lnTo>
                    <a:lnTo>
                      <a:pt x="5388940" y="2720264"/>
                    </a:lnTo>
                    <a:lnTo>
                      <a:pt x="5392750" y="2721559"/>
                    </a:lnTo>
                    <a:lnTo>
                      <a:pt x="5392446" y="2718435"/>
                    </a:lnTo>
                    <a:lnTo>
                      <a:pt x="5390007" y="2712034"/>
                    </a:lnTo>
                    <a:lnTo>
                      <a:pt x="5387569" y="2707005"/>
                    </a:lnTo>
                    <a:lnTo>
                      <a:pt x="5389245" y="2704033"/>
                    </a:lnTo>
                    <a:lnTo>
                      <a:pt x="5391988" y="2703119"/>
                    </a:lnTo>
                    <a:lnTo>
                      <a:pt x="5393588" y="2701747"/>
                    </a:lnTo>
                    <a:lnTo>
                      <a:pt x="5394808" y="2698242"/>
                    </a:lnTo>
                    <a:lnTo>
                      <a:pt x="5390083" y="2694889"/>
                    </a:lnTo>
                    <a:lnTo>
                      <a:pt x="5393970" y="2695575"/>
                    </a:lnTo>
                    <a:lnTo>
                      <a:pt x="5395493" y="2693975"/>
                    </a:lnTo>
                    <a:lnTo>
                      <a:pt x="5394884" y="2691613"/>
                    </a:lnTo>
                    <a:lnTo>
                      <a:pt x="5389322" y="2687117"/>
                    </a:lnTo>
                    <a:lnTo>
                      <a:pt x="5386502" y="2686584"/>
                    </a:lnTo>
                    <a:lnTo>
                      <a:pt x="5388026" y="2683993"/>
                    </a:lnTo>
                    <a:lnTo>
                      <a:pt x="5389855" y="2682164"/>
                    </a:lnTo>
                    <a:lnTo>
                      <a:pt x="5394579" y="2682240"/>
                    </a:lnTo>
                    <a:lnTo>
                      <a:pt x="5396942" y="2681402"/>
                    </a:lnTo>
                    <a:lnTo>
                      <a:pt x="5399761" y="2682697"/>
                    </a:lnTo>
                    <a:lnTo>
                      <a:pt x="5402199" y="2686660"/>
                    </a:lnTo>
                    <a:lnTo>
                      <a:pt x="5404714" y="2686431"/>
                    </a:lnTo>
                    <a:lnTo>
                      <a:pt x="5406695" y="2671572"/>
                    </a:lnTo>
                    <a:lnTo>
                      <a:pt x="5405628" y="2666695"/>
                    </a:lnTo>
                    <a:lnTo>
                      <a:pt x="5403571" y="2665781"/>
                    </a:lnTo>
                    <a:lnTo>
                      <a:pt x="5400980" y="2666772"/>
                    </a:lnTo>
                    <a:lnTo>
                      <a:pt x="5395951" y="2670734"/>
                    </a:lnTo>
                    <a:lnTo>
                      <a:pt x="5388788" y="2671801"/>
                    </a:lnTo>
                    <a:lnTo>
                      <a:pt x="5391379" y="2669591"/>
                    </a:lnTo>
                    <a:lnTo>
                      <a:pt x="5395341" y="2667686"/>
                    </a:lnTo>
                    <a:lnTo>
                      <a:pt x="5404256" y="2659456"/>
                    </a:lnTo>
                    <a:lnTo>
                      <a:pt x="5411191" y="2655646"/>
                    </a:lnTo>
                    <a:lnTo>
                      <a:pt x="5408600" y="2654884"/>
                    </a:lnTo>
                    <a:lnTo>
                      <a:pt x="5405781" y="2654656"/>
                    </a:lnTo>
                    <a:lnTo>
                      <a:pt x="5400599" y="2652217"/>
                    </a:lnTo>
                    <a:lnTo>
                      <a:pt x="5395417" y="2651074"/>
                    </a:lnTo>
                    <a:lnTo>
                      <a:pt x="5385968" y="2640635"/>
                    </a:lnTo>
                    <a:lnTo>
                      <a:pt x="5382311" y="2638273"/>
                    </a:lnTo>
                    <a:lnTo>
                      <a:pt x="5379111" y="2637434"/>
                    </a:lnTo>
                    <a:lnTo>
                      <a:pt x="5375301" y="2637511"/>
                    </a:lnTo>
                    <a:lnTo>
                      <a:pt x="5365471" y="2643454"/>
                    </a:lnTo>
                    <a:lnTo>
                      <a:pt x="5354955" y="2644597"/>
                    </a:lnTo>
                    <a:lnTo>
                      <a:pt x="5349545" y="2637434"/>
                    </a:lnTo>
                    <a:lnTo>
                      <a:pt x="5344058" y="2639797"/>
                    </a:lnTo>
                    <a:lnTo>
                      <a:pt x="5340553" y="2639111"/>
                    </a:lnTo>
                    <a:lnTo>
                      <a:pt x="5339258" y="2639721"/>
                    </a:lnTo>
                    <a:lnTo>
                      <a:pt x="5337963" y="2640025"/>
                    </a:lnTo>
                    <a:lnTo>
                      <a:pt x="5339868" y="2638273"/>
                    </a:lnTo>
                    <a:lnTo>
                      <a:pt x="5347868" y="2633853"/>
                    </a:lnTo>
                    <a:lnTo>
                      <a:pt x="5354803" y="2633777"/>
                    </a:lnTo>
                    <a:lnTo>
                      <a:pt x="5362194" y="2635225"/>
                    </a:lnTo>
                    <a:lnTo>
                      <a:pt x="5365166" y="2633701"/>
                    </a:lnTo>
                    <a:lnTo>
                      <a:pt x="5366766" y="2630424"/>
                    </a:lnTo>
                    <a:lnTo>
                      <a:pt x="5369128" y="2626690"/>
                    </a:lnTo>
                    <a:lnTo>
                      <a:pt x="5381168" y="2620747"/>
                    </a:lnTo>
                    <a:lnTo>
                      <a:pt x="5385359" y="2616937"/>
                    </a:lnTo>
                    <a:lnTo>
                      <a:pt x="5389626" y="2614727"/>
                    </a:lnTo>
                    <a:lnTo>
                      <a:pt x="5395341" y="2613812"/>
                    </a:lnTo>
                    <a:lnTo>
                      <a:pt x="5398999" y="2613508"/>
                    </a:lnTo>
                    <a:lnTo>
                      <a:pt x="5403190" y="2611603"/>
                    </a:lnTo>
                    <a:lnTo>
                      <a:pt x="5401513" y="2605431"/>
                    </a:lnTo>
                    <a:lnTo>
                      <a:pt x="5399608" y="2601163"/>
                    </a:lnTo>
                    <a:lnTo>
                      <a:pt x="5394731" y="2594534"/>
                    </a:lnTo>
                    <a:lnTo>
                      <a:pt x="5382768" y="2587524"/>
                    </a:lnTo>
                    <a:lnTo>
                      <a:pt x="5377053" y="2581427"/>
                    </a:lnTo>
                    <a:lnTo>
                      <a:pt x="5371262" y="2577541"/>
                    </a:lnTo>
                    <a:lnTo>
                      <a:pt x="5366766" y="2576246"/>
                    </a:lnTo>
                    <a:lnTo>
                      <a:pt x="5360899" y="2573274"/>
                    </a:lnTo>
                    <a:lnTo>
                      <a:pt x="5359603" y="2568931"/>
                    </a:lnTo>
                    <a:lnTo>
                      <a:pt x="5358156" y="2566340"/>
                    </a:lnTo>
                    <a:lnTo>
                      <a:pt x="5349621" y="2564740"/>
                    </a:lnTo>
                    <a:lnTo>
                      <a:pt x="5343906" y="2567635"/>
                    </a:lnTo>
                    <a:lnTo>
                      <a:pt x="5337810" y="2569617"/>
                    </a:lnTo>
                    <a:lnTo>
                      <a:pt x="5331790" y="2568321"/>
                    </a:lnTo>
                    <a:lnTo>
                      <a:pt x="5333238" y="2567331"/>
                    </a:lnTo>
                    <a:lnTo>
                      <a:pt x="5334229" y="2566645"/>
                    </a:lnTo>
                    <a:lnTo>
                      <a:pt x="5337505" y="2567102"/>
                    </a:lnTo>
                    <a:lnTo>
                      <a:pt x="5350536" y="2561158"/>
                    </a:lnTo>
                    <a:lnTo>
                      <a:pt x="5356022" y="2562149"/>
                    </a:lnTo>
                    <a:lnTo>
                      <a:pt x="5361051" y="2564282"/>
                    </a:lnTo>
                    <a:lnTo>
                      <a:pt x="5368138" y="2571217"/>
                    </a:lnTo>
                    <a:lnTo>
                      <a:pt x="5374843" y="2572360"/>
                    </a:lnTo>
                    <a:lnTo>
                      <a:pt x="5379491" y="2571522"/>
                    </a:lnTo>
                    <a:lnTo>
                      <a:pt x="5382768" y="2571674"/>
                    </a:lnTo>
                    <a:lnTo>
                      <a:pt x="5395570" y="2577846"/>
                    </a:lnTo>
                    <a:lnTo>
                      <a:pt x="5398694" y="2578379"/>
                    </a:lnTo>
                    <a:lnTo>
                      <a:pt x="5402733" y="2578227"/>
                    </a:lnTo>
                    <a:lnTo>
                      <a:pt x="5402351" y="2573427"/>
                    </a:lnTo>
                    <a:lnTo>
                      <a:pt x="5401437" y="2569921"/>
                    </a:lnTo>
                    <a:lnTo>
                      <a:pt x="5398236" y="2565959"/>
                    </a:lnTo>
                    <a:lnTo>
                      <a:pt x="5395265" y="2563444"/>
                    </a:lnTo>
                    <a:lnTo>
                      <a:pt x="5388178" y="2560472"/>
                    </a:lnTo>
                    <a:lnTo>
                      <a:pt x="5386578" y="2559101"/>
                    </a:lnTo>
                    <a:lnTo>
                      <a:pt x="5384826" y="2556815"/>
                    </a:lnTo>
                    <a:lnTo>
                      <a:pt x="5384673" y="2549804"/>
                    </a:lnTo>
                    <a:lnTo>
                      <a:pt x="5382463" y="2547519"/>
                    </a:lnTo>
                    <a:lnTo>
                      <a:pt x="5380558" y="2546147"/>
                    </a:lnTo>
                    <a:lnTo>
                      <a:pt x="5368747" y="2541422"/>
                    </a:lnTo>
                    <a:lnTo>
                      <a:pt x="5363413" y="2537460"/>
                    </a:lnTo>
                    <a:lnTo>
                      <a:pt x="5363413" y="2533041"/>
                    </a:lnTo>
                    <a:lnTo>
                      <a:pt x="5365166" y="2529612"/>
                    </a:lnTo>
                    <a:lnTo>
                      <a:pt x="5364175" y="2522220"/>
                    </a:lnTo>
                    <a:lnTo>
                      <a:pt x="5358918" y="2512771"/>
                    </a:lnTo>
                    <a:lnTo>
                      <a:pt x="5354270" y="2501875"/>
                    </a:lnTo>
                    <a:lnTo>
                      <a:pt x="5349926" y="2495550"/>
                    </a:lnTo>
                    <a:lnTo>
                      <a:pt x="5349773" y="2492121"/>
                    </a:lnTo>
                    <a:lnTo>
                      <a:pt x="5346878" y="2485720"/>
                    </a:lnTo>
                    <a:lnTo>
                      <a:pt x="5342916" y="2472614"/>
                    </a:lnTo>
                    <a:lnTo>
                      <a:pt x="5340706" y="2468118"/>
                    </a:lnTo>
                    <a:lnTo>
                      <a:pt x="5338191" y="2465832"/>
                    </a:lnTo>
                    <a:lnTo>
                      <a:pt x="5328971" y="2460574"/>
                    </a:lnTo>
                    <a:lnTo>
                      <a:pt x="5321503" y="2458517"/>
                    </a:lnTo>
                    <a:lnTo>
                      <a:pt x="5314188" y="2454783"/>
                    </a:lnTo>
                    <a:lnTo>
                      <a:pt x="5308168" y="2449068"/>
                    </a:lnTo>
                    <a:lnTo>
                      <a:pt x="5305273" y="2447468"/>
                    </a:lnTo>
                    <a:lnTo>
                      <a:pt x="5299405" y="2447544"/>
                    </a:lnTo>
                    <a:lnTo>
                      <a:pt x="5298034" y="2443201"/>
                    </a:lnTo>
                    <a:lnTo>
                      <a:pt x="5300015" y="2436114"/>
                    </a:lnTo>
                    <a:lnTo>
                      <a:pt x="5305273" y="2431694"/>
                    </a:lnTo>
                    <a:lnTo>
                      <a:pt x="5308321" y="2423465"/>
                    </a:lnTo>
                    <a:lnTo>
                      <a:pt x="5312055" y="2421027"/>
                    </a:lnTo>
                    <a:lnTo>
                      <a:pt x="5315255" y="2416150"/>
                    </a:lnTo>
                    <a:lnTo>
                      <a:pt x="5319522" y="2410968"/>
                    </a:lnTo>
                    <a:lnTo>
                      <a:pt x="5323103" y="2409673"/>
                    </a:lnTo>
                    <a:lnTo>
                      <a:pt x="5325161" y="2408606"/>
                    </a:lnTo>
                    <a:lnTo>
                      <a:pt x="5326913" y="2406396"/>
                    </a:lnTo>
                    <a:lnTo>
                      <a:pt x="5329581" y="2404339"/>
                    </a:lnTo>
                    <a:lnTo>
                      <a:pt x="5331486" y="2401748"/>
                    </a:lnTo>
                    <a:lnTo>
                      <a:pt x="5332476" y="2399081"/>
                    </a:lnTo>
                    <a:lnTo>
                      <a:pt x="5338877" y="2395881"/>
                    </a:lnTo>
                    <a:lnTo>
                      <a:pt x="5341468" y="2393671"/>
                    </a:lnTo>
                    <a:lnTo>
                      <a:pt x="5340706" y="2392680"/>
                    </a:lnTo>
                    <a:lnTo>
                      <a:pt x="5337429" y="2392223"/>
                    </a:lnTo>
                    <a:lnTo>
                      <a:pt x="5334077" y="2387803"/>
                    </a:lnTo>
                    <a:lnTo>
                      <a:pt x="5334915" y="2386356"/>
                    </a:lnTo>
                    <a:lnTo>
                      <a:pt x="5337505" y="2384069"/>
                    </a:lnTo>
                    <a:lnTo>
                      <a:pt x="5340858" y="2383079"/>
                    </a:lnTo>
                    <a:lnTo>
                      <a:pt x="5343068" y="2383003"/>
                    </a:lnTo>
                    <a:lnTo>
                      <a:pt x="5343754" y="2384679"/>
                    </a:lnTo>
                    <a:lnTo>
                      <a:pt x="5343220" y="2388184"/>
                    </a:lnTo>
                    <a:lnTo>
                      <a:pt x="5343906" y="2389480"/>
                    </a:lnTo>
                    <a:lnTo>
                      <a:pt x="5345659" y="2390623"/>
                    </a:lnTo>
                    <a:lnTo>
                      <a:pt x="5350536" y="2388261"/>
                    </a:lnTo>
                    <a:lnTo>
                      <a:pt x="5355108" y="2387270"/>
                    </a:lnTo>
                    <a:lnTo>
                      <a:pt x="5356784" y="2385594"/>
                    </a:lnTo>
                    <a:lnTo>
                      <a:pt x="5356860" y="2378050"/>
                    </a:lnTo>
                    <a:lnTo>
                      <a:pt x="5358003" y="2374849"/>
                    </a:lnTo>
                    <a:lnTo>
                      <a:pt x="5360518" y="2373021"/>
                    </a:lnTo>
                    <a:lnTo>
                      <a:pt x="5363261" y="2374316"/>
                    </a:lnTo>
                    <a:lnTo>
                      <a:pt x="5365166" y="2373478"/>
                    </a:lnTo>
                    <a:lnTo>
                      <a:pt x="5365471" y="2371725"/>
                    </a:lnTo>
                    <a:lnTo>
                      <a:pt x="5364633" y="2369363"/>
                    </a:lnTo>
                    <a:lnTo>
                      <a:pt x="5361280" y="2366315"/>
                    </a:lnTo>
                    <a:lnTo>
                      <a:pt x="5361813" y="2365248"/>
                    </a:lnTo>
                    <a:lnTo>
                      <a:pt x="5364404" y="2365096"/>
                    </a:lnTo>
                    <a:lnTo>
                      <a:pt x="5368747" y="2366772"/>
                    </a:lnTo>
                    <a:lnTo>
                      <a:pt x="5371186" y="2366162"/>
                    </a:lnTo>
                    <a:lnTo>
                      <a:pt x="5374767" y="2363953"/>
                    </a:lnTo>
                    <a:lnTo>
                      <a:pt x="5385130" y="2360600"/>
                    </a:lnTo>
                    <a:lnTo>
                      <a:pt x="5395113" y="2356257"/>
                    </a:lnTo>
                    <a:lnTo>
                      <a:pt x="5405323" y="2350770"/>
                    </a:lnTo>
                    <a:lnTo>
                      <a:pt x="5409819" y="2350313"/>
                    </a:lnTo>
                    <a:lnTo>
                      <a:pt x="5414239" y="2350846"/>
                    </a:lnTo>
                    <a:lnTo>
                      <a:pt x="5415763" y="2352218"/>
                    </a:lnTo>
                    <a:lnTo>
                      <a:pt x="5416448" y="2354352"/>
                    </a:lnTo>
                    <a:lnTo>
                      <a:pt x="5417286" y="2355647"/>
                    </a:lnTo>
                    <a:lnTo>
                      <a:pt x="5418506" y="2356333"/>
                    </a:lnTo>
                    <a:lnTo>
                      <a:pt x="5421173" y="2356409"/>
                    </a:lnTo>
                    <a:lnTo>
                      <a:pt x="5425593" y="2352751"/>
                    </a:lnTo>
                    <a:lnTo>
                      <a:pt x="5428031" y="2351380"/>
                    </a:lnTo>
                    <a:lnTo>
                      <a:pt x="5428183" y="2348941"/>
                    </a:lnTo>
                    <a:lnTo>
                      <a:pt x="5426811" y="2348103"/>
                    </a:lnTo>
                    <a:lnTo>
                      <a:pt x="5425211" y="2346046"/>
                    </a:lnTo>
                    <a:lnTo>
                      <a:pt x="5427878" y="2342922"/>
                    </a:lnTo>
                    <a:lnTo>
                      <a:pt x="5430698" y="2341017"/>
                    </a:lnTo>
                    <a:lnTo>
                      <a:pt x="5430088" y="2334997"/>
                    </a:lnTo>
                    <a:lnTo>
                      <a:pt x="5433746" y="2331263"/>
                    </a:lnTo>
                    <a:lnTo>
                      <a:pt x="5431308" y="2330120"/>
                    </a:lnTo>
                    <a:lnTo>
                      <a:pt x="5427040" y="2330958"/>
                    </a:lnTo>
                    <a:lnTo>
                      <a:pt x="5421021" y="2331111"/>
                    </a:lnTo>
                    <a:lnTo>
                      <a:pt x="5414467" y="2328824"/>
                    </a:lnTo>
                    <a:lnTo>
                      <a:pt x="5412105" y="2325929"/>
                    </a:lnTo>
                    <a:lnTo>
                      <a:pt x="5410124" y="2325624"/>
                    </a:lnTo>
                    <a:lnTo>
                      <a:pt x="5408295" y="2327148"/>
                    </a:lnTo>
                    <a:lnTo>
                      <a:pt x="5406543" y="2329358"/>
                    </a:lnTo>
                    <a:lnTo>
                      <a:pt x="5400752" y="2328824"/>
                    </a:lnTo>
                    <a:lnTo>
                      <a:pt x="5393970" y="2328672"/>
                    </a:lnTo>
                    <a:lnTo>
                      <a:pt x="5388711" y="2326234"/>
                    </a:lnTo>
                    <a:lnTo>
                      <a:pt x="5384216" y="2323414"/>
                    </a:lnTo>
                    <a:lnTo>
                      <a:pt x="5377663" y="2322500"/>
                    </a:lnTo>
                    <a:lnTo>
                      <a:pt x="5371033" y="2316937"/>
                    </a:lnTo>
                    <a:lnTo>
                      <a:pt x="5359451" y="2312061"/>
                    </a:lnTo>
                    <a:lnTo>
                      <a:pt x="5344745" y="2318004"/>
                    </a:lnTo>
                    <a:lnTo>
                      <a:pt x="5341468" y="2318385"/>
                    </a:lnTo>
                    <a:lnTo>
                      <a:pt x="5340325" y="2318995"/>
                    </a:lnTo>
                    <a:lnTo>
                      <a:pt x="5341544" y="2319985"/>
                    </a:lnTo>
                    <a:lnTo>
                      <a:pt x="5342458" y="2321433"/>
                    </a:lnTo>
                    <a:lnTo>
                      <a:pt x="5336438" y="2327148"/>
                    </a:lnTo>
                    <a:lnTo>
                      <a:pt x="5325846" y="2333473"/>
                    </a:lnTo>
                    <a:lnTo>
                      <a:pt x="5325771" y="2335987"/>
                    </a:lnTo>
                    <a:lnTo>
                      <a:pt x="5326075" y="2337816"/>
                    </a:lnTo>
                    <a:lnTo>
                      <a:pt x="5321122" y="2342159"/>
                    </a:lnTo>
                    <a:lnTo>
                      <a:pt x="5309083" y="2343531"/>
                    </a:lnTo>
                    <a:lnTo>
                      <a:pt x="5302758" y="2342922"/>
                    </a:lnTo>
                    <a:lnTo>
                      <a:pt x="5295977" y="2340178"/>
                    </a:lnTo>
                    <a:lnTo>
                      <a:pt x="5291556" y="2336749"/>
                    </a:lnTo>
                    <a:lnTo>
                      <a:pt x="5289804" y="2334387"/>
                    </a:lnTo>
                    <a:lnTo>
                      <a:pt x="5289880" y="2327148"/>
                    </a:lnTo>
                    <a:lnTo>
                      <a:pt x="5291328" y="2320671"/>
                    </a:lnTo>
                    <a:lnTo>
                      <a:pt x="5292928" y="2319757"/>
                    </a:lnTo>
                    <a:lnTo>
                      <a:pt x="5295138" y="2318004"/>
                    </a:lnTo>
                    <a:lnTo>
                      <a:pt x="5294376" y="2315871"/>
                    </a:lnTo>
                    <a:lnTo>
                      <a:pt x="5293157" y="2314651"/>
                    </a:lnTo>
                    <a:lnTo>
                      <a:pt x="5293005" y="2313204"/>
                    </a:lnTo>
                    <a:lnTo>
                      <a:pt x="5292700" y="2309012"/>
                    </a:lnTo>
                    <a:lnTo>
                      <a:pt x="5289347" y="2302840"/>
                    </a:lnTo>
                    <a:lnTo>
                      <a:pt x="5283861" y="2299030"/>
                    </a:lnTo>
                    <a:lnTo>
                      <a:pt x="5278755" y="2299030"/>
                    </a:lnTo>
                    <a:lnTo>
                      <a:pt x="5273955" y="2300478"/>
                    </a:lnTo>
                    <a:lnTo>
                      <a:pt x="5253456" y="2296516"/>
                    </a:lnTo>
                    <a:lnTo>
                      <a:pt x="5243856" y="2290801"/>
                    </a:lnTo>
                    <a:lnTo>
                      <a:pt x="5239512" y="2285772"/>
                    </a:lnTo>
                    <a:lnTo>
                      <a:pt x="5235778" y="2276780"/>
                    </a:lnTo>
                    <a:lnTo>
                      <a:pt x="5235626" y="2273884"/>
                    </a:lnTo>
                    <a:lnTo>
                      <a:pt x="5237988" y="2266645"/>
                    </a:lnTo>
                    <a:lnTo>
                      <a:pt x="5244542" y="2253996"/>
                    </a:lnTo>
                    <a:lnTo>
                      <a:pt x="5247666" y="2251405"/>
                    </a:lnTo>
                    <a:lnTo>
                      <a:pt x="5254447" y="2249805"/>
                    </a:lnTo>
                    <a:lnTo>
                      <a:pt x="5258638" y="2251253"/>
                    </a:lnTo>
                    <a:lnTo>
                      <a:pt x="5264430" y="2257044"/>
                    </a:lnTo>
                    <a:lnTo>
                      <a:pt x="5271212" y="2254758"/>
                    </a:lnTo>
                    <a:lnTo>
                      <a:pt x="5277155" y="2252091"/>
                    </a:lnTo>
                    <a:lnTo>
                      <a:pt x="5282031" y="2252853"/>
                    </a:lnTo>
                    <a:lnTo>
                      <a:pt x="5284927" y="2252320"/>
                    </a:lnTo>
                    <a:lnTo>
                      <a:pt x="5288204" y="2252548"/>
                    </a:lnTo>
                    <a:lnTo>
                      <a:pt x="5290718" y="2251786"/>
                    </a:lnTo>
                    <a:lnTo>
                      <a:pt x="5293157" y="2250034"/>
                    </a:lnTo>
                    <a:lnTo>
                      <a:pt x="5300396" y="2241652"/>
                    </a:lnTo>
                    <a:lnTo>
                      <a:pt x="5301768" y="2234794"/>
                    </a:lnTo>
                    <a:lnTo>
                      <a:pt x="5304130" y="2230298"/>
                    </a:lnTo>
                    <a:lnTo>
                      <a:pt x="5306796" y="2226183"/>
                    </a:lnTo>
                    <a:lnTo>
                      <a:pt x="5314569" y="2219325"/>
                    </a:lnTo>
                    <a:lnTo>
                      <a:pt x="5324552" y="2215515"/>
                    </a:lnTo>
                    <a:lnTo>
                      <a:pt x="5344668" y="2205762"/>
                    </a:lnTo>
                    <a:lnTo>
                      <a:pt x="5348935" y="2204542"/>
                    </a:lnTo>
                    <a:lnTo>
                      <a:pt x="5360289" y="2188236"/>
                    </a:lnTo>
                    <a:lnTo>
                      <a:pt x="5363032" y="2185492"/>
                    </a:lnTo>
                    <a:lnTo>
                      <a:pt x="5366080" y="2183968"/>
                    </a:lnTo>
                    <a:lnTo>
                      <a:pt x="5369281" y="2180920"/>
                    </a:lnTo>
                    <a:lnTo>
                      <a:pt x="5372481" y="2176729"/>
                    </a:lnTo>
                    <a:lnTo>
                      <a:pt x="5375910" y="2173986"/>
                    </a:lnTo>
                    <a:lnTo>
                      <a:pt x="5390007" y="2175053"/>
                    </a:lnTo>
                    <a:lnTo>
                      <a:pt x="5392370" y="2176653"/>
                    </a:lnTo>
                    <a:lnTo>
                      <a:pt x="5397398" y="2176501"/>
                    </a:lnTo>
                    <a:lnTo>
                      <a:pt x="5398847" y="2175129"/>
                    </a:lnTo>
                    <a:lnTo>
                      <a:pt x="5400446" y="2170938"/>
                    </a:lnTo>
                    <a:lnTo>
                      <a:pt x="5401513" y="2170709"/>
                    </a:lnTo>
                    <a:lnTo>
                      <a:pt x="5402428" y="2176729"/>
                    </a:lnTo>
                    <a:lnTo>
                      <a:pt x="5413401" y="2183740"/>
                    </a:lnTo>
                    <a:lnTo>
                      <a:pt x="5414848" y="2187626"/>
                    </a:lnTo>
                    <a:lnTo>
                      <a:pt x="5418582" y="2190369"/>
                    </a:lnTo>
                    <a:lnTo>
                      <a:pt x="5418125" y="2192274"/>
                    </a:lnTo>
                    <a:lnTo>
                      <a:pt x="5415763" y="2196999"/>
                    </a:lnTo>
                    <a:lnTo>
                      <a:pt x="5415306" y="2198751"/>
                    </a:lnTo>
                    <a:lnTo>
                      <a:pt x="5407228" y="2208809"/>
                    </a:lnTo>
                    <a:lnTo>
                      <a:pt x="5402809" y="2212848"/>
                    </a:lnTo>
                    <a:lnTo>
                      <a:pt x="5400218" y="2217192"/>
                    </a:lnTo>
                    <a:lnTo>
                      <a:pt x="5389169" y="2221992"/>
                    </a:lnTo>
                    <a:lnTo>
                      <a:pt x="5387493" y="2226031"/>
                    </a:lnTo>
                    <a:lnTo>
                      <a:pt x="5389093" y="2229231"/>
                    </a:lnTo>
                    <a:lnTo>
                      <a:pt x="5389169" y="2231289"/>
                    </a:lnTo>
                    <a:lnTo>
                      <a:pt x="5387340" y="2231212"/>
                    </a:lnTo>
                    <a:lnTo>
                      <a:pt x="5384901" y="2232051"/>
                    </a:lnTo>
                    <a:lnTo>
                      <a:pt x="5379491" y="2235556"/>
                    </a:lnTo>
                    <a:lnTo>
                      <a:pt x="5380253" y="2236622"/>
                    </a:lnTo>
                    <a:lnTo>
                      <a:pt x="5380787" y="2239671"/>
                    </a:lnTo>
                    <a:lnTo>
                      <a:pt x="5379797" y="2242719"/>
                    </a:lnTo>
                    <a:lnTo>
                      <a:pt x="5382921" y="2243099"/>
                    </a:lnTo>
                    <a:lnTo>
                      <a:pt x="5389016" y="2243176"/>
                    </a:lnTo>
                    <a:lnTo>
                      <a:pt x="5399608" y="2242033"/>
                    </a:lnTo>
                    <a:lnTo>
                      <a:pt x="5400828" y="2242642"/>
                    </a:lnTo>
                    <a:lnTo>
                      <a:pt x="5398541" y="2244395"/>
                    </a:lnTo>
                    <a:lnTo>
                      <a:pt x="5394884" y="2247976"/>
                    </a:lnTo>
                    <a:lnTo>
                      <a:pt x="5393512" y="2250110"/>
                    </a:lnTo>
                    <a:lnTo>
                      <a:pt x="5395493" y="2255139"/>
                    </a:lnTo>
                    <a:lnTo>
                      <a:pt x="5379339" y="2261769"/>
                    </a:lnTo>
                    <a:lnTo>
                      <a:pt x="5376443" y="2262378"/>
                    </a:lnTo>
                    <a:lnTo>
                      <a:pt x="5373243" y="2263597"/>
                    </a:lnTo>
                    <a:lnTo>
                      <a:pt x="5373853" y="2268398"/>
                    </a:lnTo>
                    <a:lnTo>
                      <a:pt x="5375453" y="2272056"/>
                    </a:lnTo>
                    <a:lnTo>
                      <a:pt x="5377206" y="2271522"/>
                    </a:lnTo>
                    <a:lnTo>
                      <a:pt x="5378348" y="2270455"/>
                    </a:lnTo>
                    <a:lnTo>
                      <a:pt x="5381549" y="2268627"/>
                    </a:lnTo>
                    <a:lnTo>
                      <a:pt x="5389169" y="2267636"/>
                    </a:lnTo>
                    <a:lnTo>
                      <a:pt x="5394351" y="2266036"/>
                    </a:lnTo>
                    <a:lnTo>
                      <a:pt x="5395113" y="2264893"/>
                    </a:lnTo>
                    <a:lnTo>
                      <a:pt x="5393665" y="2262073"/>
                    </a:lnTo>
                    <a:lnTo>
                      <a:pt x="5395417" y="2259864"/>
                    </a:lnTo>
                    <a:lnTo>
                      <a:pt x="5398008" y="2259559"/>
                    </a:lnTo>
                    <a:lnTo>
                      <a:pt x="5400370" y="2260397"/>
                    </a:lnTo>
                    <a:lnTo>
                      <a:pt x="5402657" y="2260168"/>
                    </a:lnTo>
                    <a:lnTo>
                      <a:pt x="5404866" y="2258416"/>
                    </a:lnTo>
                    <a:lnTo>
                      <a:pt x="5407228" y="2257654"/>
                    </a:lnTo>
                    <a:lnTo>
                      <a:pt x="5409743" y="2255825"/>
                    </a:lnTo>
                    <a:lnTo>
                      <a:pt x="5412638" y="2253234"/>
                    </a:lnTo>
                    <a:lnTo>
                      <a:pt x="5416601" y="2248052"/>
                    </a:lnTo>
                    <a:lnTo>
                      <a:pt x="5420868" y="2243557"/>
                    </a:lnTo>
                    <a:lnTo>
                      <a:pt x="5440451" y="2233041"/>
                    </a:lnTo>
                    <a:lnTo>
                      <a:pt x="5445176" y="2232127"/>
                    </a:lnTo>
                    <a:lnTo>
                      <a:pt x="5447919" y="2229688"/>
                    </a:lnTo>
                    <a:lnTo>
                      <a:pt x="5455463" y="2229155"/>
                    </a:lnTo>
                    <a:lnTo>
                      <a:pt x="5457063" y="2227326"/>
                    </a:lnTo>
                    <a:lnTo>
                      <a:pt x="5460111" y="2225726"/>
                    </a:lnTo>
                    <a:lnTo>
                      <a:pt x="5465674" y="2225421"/>
                    </a:lnTo>
                    <a:lnTo>
                      <a:pt x="5469179" y="2224659"/>
                    </a:lnTo>
                    <a:lnTo>
                      <a:pt x="5470322" y="2222144"/>
                    </a:lnTo>
                    <a:lnTo>
                      <a:pt x="5471846" y="2220316"/>
                    </a:lnTo>
                    <a:lnTo>
                      <a:pt x="5476113" y="2222983"/>
                    </a:lnTo>
                    <a:lnTo>
                      <a:pt x="5489525" y="2222144"/>
                    </a:lnTo>
                    <a:lnTo>
                      <a:pt x="5495773" y="2218411"/>
                    </a:lnTo>
                    <a:lnTo>
                      <a:pt x="5498973" y="2214448"/>
                    </a:lnTo>
                    <a:lnTo>
                      <a:pt x="5499430" y="2214829"/>
                    </a:lnTo>
                    <a:lnTo>
                      <a:pt x="5499964" y="2215134"/>
                    </a:lnTo>
                    <a:lnTo>
                      <a:pt x="5498973" y="2219173"/>
                    </a:lnTo>
                    <a:lnTo>
                      <a:pt x="5501106" y="2221078"/>
                    </a:lnTo>
                    <a:lnTo>
                      <a:pt x="5507050" y="2224431"/>
                    </a:lnTo>
                    <a:lnTo>
                      <a:pt x="5508955" y="2227783"/>
                    </a:lnTo>
                    <a:lnTo>
                      <a:pt x="5510175" y="2232355"/>
                    </a:lnTo>
                    <a:lnTo>
                      <a:pt x="5512536" y="2231593"/>
                    </a:lnTo>
                    <a:lnTo>
                      <a:pt x="5513756" y="2230679"/>
                    </a:lnTo>
                    <a:lnTo>
                      <a:pt x="5514061" y="2226640"/>
                    </a:lnTo>
                    <a:lnTo>
                      <a:pt x="5515432" y="2225878"/>
                    </a:lnTo>
                    <a:lnTo>
                      <a:pt x="5519090" y="2228469"/>
                    </a:lnTo>
                    <a:lnTo>
                      <a:pt x="5528081" y="2233498"/>
                    </a:lnTo>
                    <a:lnTo>
                      <a:pt x="5531130" y="2233803"/>
                    </a:lnTo>
                    <a:lnTo>
                      <a:pt x="5538140" y="2236318"/>
                    </a:lnTo>
                    <a:lnTo>
                      <a:pt x="5538673" y="2240814"/>
                    </a:lnTo>
                    <a:lnTo>
                      <a:pt x="5540197" y="2245386"/>
                    </a:lnTo>
                    <a:lnTo>
                      <a:pt x="5540045" y="2247062"/>
                    </a:lnTo>
                    <a:lnTo>
                      <a:pt x="5530292" y="2265807"/>
                    </a:lnTo>
                    <a:lnTo>
                      <a:pt x="5530748" y="2268703"/>
                    </a:lnTo>
                    <a:lnTo>
                      <a:pt x="5535778" y="2271522"/>
                    </a:lnTo>
                    <a:lnTo>
                      <a:pt x="5540578" y="2271370"/>
                    </a:lnTo>
                    <a:lnTo>
                      <a:pt x="5543093" y="2272208"/>
                    </a:lnTo>
                    <a:lnTo>
                      <a:pt x="5545684" y="2274113"/>
                    </a:lnTo>
                    <a:lnTo>
                      <a:pt x="5543245" y="2274570"/>
                    </a:lnTo>
                    <a:lnTo>
                      <a:pt x="5540273" y="2274342"/>
                    </a:lnTo>
                    <a:lnTo>
                      <a:pt x="5536159" y="2275027"/>
                    </a:lnTo>
                    <a:lnTo>
                      <a:pt x="5526786" y="2279904"/>
                    </a:lnTo>
                    <a:lnTo>
                      <a:pt x="5523128" y="2283333"/>
                    </a:lnTo>
                    <a:lnTo>
                      <a:pt x="5519547" y="2289505"/>
                    </a:lnTo>
                    <a:lnTo>
                      <a:pt x="5519623" y="2291563"/>
                    </a:lnTo>
                    <a:lnTo>
                      <a:pt x="5519318" y="2294306"/>
                    </a:lnTo>
                    <a:lnTo>
                      <a:pt x="5512232" y="2298954"/>
                    </a:lnTo>
                    <a:lnTo>
                      <a:pt x="5515661" y="2300173"/>
                    </a:lnTo>
                    <a:lnTo>
                      <a:pt x="5520538" y="2299716"/>
                    </a:lnTo>
                    <a:lnTo>
                      <a:pt x="5523966" y="2301240"/>
                    </a:lnTo>
                    <a:lnTo>
                      <a:pt x="5530444" y="2300554"/>
                    </a:lnTo>
                    <a:lnTo>
                      <a:pt x="5532197" y="2301088"/>
                    </a:lnTo>
                    <a:lnTo>
                      <a:pt x="5533720" y="2302154"/>
                    </a:lnTo>
                    <a:lnTo>
                      <a:pt x="5531663" y="2302993"/>
                    </a:lnTo>
                    <a:lnTo>
                      <a:pt x="5523738" y="2307793"/>
                    </a:lnTo>
                    <a:lnTo>
                      <a:pt x="5525186" y="2308174"/>
                    </a:lnTo>
                    <a:lnTo>
                      <a:pt x="5528158" y="2309927"/>
                    </a:lnTo>
                    <a:lnTo>
                      <a:pt x="5536159" y="2311679"/>
                    </a:lnTo>
                    <a:lnTo>
                      <a:pt x="5538292" y="2315871"/>
                    </a:lnTo>
                    <a:lnTo>
                      <a:pt x="5538064" y="2316937"/>
                    </a:lnTo>
                    <a:lnTo>
                      <a:pt x="5539893" y="2317166"/>
                    </a:lnTo>
                    <a:lnTo>
                      <a:pt x="5541569" y="2316709"/>
                    </a:lnTo>
                    <a:lnTo>
                      <a:pt x="5546675" y="2312899"/>
                    </a:lnTo>
                    <a:lnTo>
                      <a:pt x="5550408" y="2308403"/>
                    </a:lnTo>
                    <a:lnTo>
                      <a:pt x="5551170" y="2306346"/>
                    </a:lnTo>
                    <a:lnTo>
                      <a:pt x="5553990" y="2305355"/>
                    </a:lnTo>
                    <a:lnTo>
                      <a:pt x="5560695" y="2310308"/>
                    </a:lnTo>
                    <a:lnTo>
                      <a:pt x="5564886" y="2310460"/>
                    </a:lnTo>
                    <a:lnTo>
                      <a:pt x="5567477" y="2316175"/>
                    </a:lnTo>
                    <a:lnTo>
                      <a:pt x="5569153" y="2315185"/>
                    </a:lnTo>
                    <a:lnTo>
                      <a:pt x="5570830" y="2312365"/>
                    </a:lnTo>
                    <a:lnTo>
                      <a:pt x="5577306" y="2310156"/>
                    </a:lnTo>
                    <a:lnTo>
                      <a:pt x="5585155" y="2313737"/>
                    </a:lnTo>
                    <a:lnTo>
                      <a:pt x="5587136" y="2314042"/>
                    </a:lnTo>
                    <a:lnTo>
                      <a:pt x="5587518" y="2314423"/>
                    </a:lnTo>
                    <a:lnTo>
                      <a:pt x="5586984" y="2315566"/>
                    </a:lnTo>
                    <a:lnTo>
                      <a:pt x="5585308" y="2316023"/>
                    </a:lnTo>
                    <a:lnTo>
                      <a:pt x="5584775" y="2317318"/>
                    </a:lnTo>
                    <a:lnTo>
                      <a:pt x="5585384" y="2320062"/>
                    </a:lnTo>
                    <a:lnTo>
                      <a:pt x="5586451" y="2321662"/>
                    </a:lnTo>
                    <a:lnTo>
                      <a:pt x="5588432" y="2324634"/>
                    </a:lnTo>
                    <a:lnTo>
                      <a:pt x="5588127" y="2329206"/>
                    </a:lnTo>
                    <a:lnTo>
                      <a:pt x="5589956" y="2330882"/>
                    </a:lnTo>
                    <a:lnTo>
                      <a:pt x="5593537" y="2335987"/>
                    </a:lnTo>
                    <a:lnTo>
                      <a:pt x="5591861" y="2340483"/>
                    </a:lnTo>
                    <a:lnTo>
                      <a:pt x="5593004" y="2342007"/>
                    </a:lnTo>
                    <a:lnTo>
                      <a:pt x="5593461" y="2344446"/>
                    </a:lnTo>
                    <a:lnTo>
                      <a:pt x="5596585" y="2350084"/>
                    </a:lnTo>
                    <a:lnTo>
                      <a:pt x="5600166" y="2350922"/>
                    </a:lnTo>
                    <a:lnTo>
                      <a:pt x="5600777" y="2351684"/>
                    </a:lnTo>
                    <a:lnTo>
                      <a:pt x="5600091" y="2353132"/>
                    </a:lnTo>
                    <a:lnTo>
                      <a:pt x="5596967" y="2355114"/>
                    </a:lnTo>
                    <a:lnTo>
                      <a:pt x="5596738" y="2356790"/>
                    </a:lnTo>
                    <a:lnTo>
                      <a:pt x="5595442" y="2355799"/>
                    </a:lnTo>
                    <a:lnTo>
                      <a:pt x="5593309" y="2351304"/>
                    </a:lnTo>
                    <a:lnTo>
                      <a:pt x="5589499" y="2350770"/>
                    </a:lnTo>
                    <a:lnTo>
                      <a:pt x="5585308" y="2348179"/>
                    </a:lnTo>
                    <a:lnTo>
                      <a:pt x="5581803" y="2348713"/>
                    </a:lnTo>
                    <a:lnTo>
                      <a:pt x="5579516" y="2350389"/>
                    </a:lnTo>
                    <a:lnTo>
                      <a:pt x="5576545" y="2350922"/>
                    </a:lnTo>
                    <a:lnTo>
                      <a:pt x="5571363" y="2354732"/>
                    </a:lnTo>
                    <a:lnTo>
                      <a:pt x="5569153" y="2359076"/>
                    </a:lnTo>
                    <a:lnTo>
                      <a:pt x="5569915" y="2362581"/>
                    </a:lnTo>
                    <a:lnTo>
                      <a:pt x="5571896" y="2362734"/>
                    </a:lnTo>
                    <a:lnTo>
                      <a:pt x="5577993" y="2364410"/>
                    </a:lnTo>
                    <a:lnTo>
                      <a:pt x="5579745" y="2363191"/>
                    </a:lnTo>
                    <a:lnTo>
                      <a:pt x="5581803" y="2362505"/>
                    </a:lnTo>
                    <a:lnTo>
                      <a:pt x="5582565" y="2367306"/>
                    </a:lnTo>
                    <a:lnTo>
                      <a:pt x="5584165" y="2372030"/>
                    </a:lnTo>
                    <a:lnTo>
                      <a:pt x="5584317" y="2374087"/>
                    </a:lnTo>
                    <a:lnTo>
                      <a:pt x="5584012" y="2378050"/>
                    </a:lnTo>
                    <a:lnTo>
                      <a:pt x="5584546" y="2382622"/>
                    </a:lnTo>
                    <a:lnTo>
                      <a:pt x="5583860" y="2385746"/>
                    </a:lnTo>
                    <a:lnTo>
                      <a:pt x="5586070" y="2388413"/>
                    </a:lnTo>
                    <a:lnTo>
                      <a:pt x="5589347" y="2391309"/>
                    </a:lnTo>
                    <a:lnTo>
                      <a:pt x="5589803" y="2392375"/>
                    </a:lnTo>
                    <a:lnTo>
                      <a:pt x="5588661" y="2394128"/>
                    </a:lnTo>
                    <a:lnTo>
                      <a:pt x="5588051" y="2396414"/>
                    </a:lnTo>
                    <a:lnTo>
                      <a:pt x="5590794" y="2397481"/>
                    </a:lnTo>
                    <a:lnTo>
                      <a:pt x="5592166" y="2398547"/>
                    </a:lnTo>
                    <a:lnTo>
                      <a:pt x="5590718" y="2403119"/>
                    </a:lnTo>
                    <a:lnTo>
                      <a:pt x="5586298" y="2405482"/>
                    </a:lnTo>
                    <a:lnTo>
                      <a:pt x="5583936" y="2407463"/>
                    </a:lnTo>
                    <a:lnTo>
                      <a:pt x="5581879" y="2408454"/>
                    </a:lnTo>
                    <a:lnTo>
                      <a:pt x="5581803" y="2410206"/>
                    </a:lnTo>
                    <a:lnTo>
                      <a:pt x="5584851" y="2410892"/>
                    </a:lnTo>
                    <a:lnTo>
                      <a:pt x="5586756" y="2411730"/>
                    </a:lnTo>
                    <a:lnTo>
                      <a:pt x="5585460" y="2413330"/>
                    </a:lnTo>
                    <a:lnTo>
                      <a:pt x="5582031" y="2414778"/>
                    </a:lnTo>
                    <a:lnTo>
                      <a:pt x="5580736" y="2416759"/>
                    </a:lnTo>
                    <a:lnTo>
                      <a:pt x="5578221" y="2422932"/>
                    </a:lnTo>
                    <a:lnTo>
                      <a:pt x="5576926" y="2427199"/>
                    </a:lnTo>
                    <a:lnTo>
                      <a:pt x="5574183" y="2429942"/>
                    </a:lnTo>
                    <a:lnTo>
                      <a:pt x="5575630" y="2434666"/>
                    </a:lnTo>
                    <a:lnTo>
                      <a:pt x="5578373" y="2439543"/>
                    </a:lnTo>
                    <a:lnTo>
                      <a:pt x="5579211" y="2444267"/>
                    </a:lnTo>
                    <a:lnTo>
                      <a:pt x="5581498" y="2444877"/>
                    </a:lnTo>
                    <a:lnTo>
                      <a:pt x="5584165" y="2443734"/>
                    </a:lnTo>
                    <a:lnTo>
                      <a:pt x="5585917" y="2444267"/>
                    </a:lnTo>
                    <a:lnTo>
                      <a:pt x="5583784" y="2446249"/>
                    </a:lnTo>
                    <a:lnTo>
                      <a:pt x="5581269" y="2447239"/>
                    </a:lnTo>
                    <a:lnTo>
                      <a:pt x="5582488" y="2448001"/>
                    </a:lnTo>
                    <a:lnTo>
                      <a:pt x="5583250" y="2449754"/>
                    </a:lnTo>
                    <a:lnTo>
                      <a:pt x="5579440" y="2449830"/>
                    </a:lnTo>
                    <a:lnTo>
                      <a:pt x="5574640" y="2448763"/>
                    </a:lnTo>
                    <a:lnTo>
                      <a:pt x="5573192" y="2450821"/>
                    </a:lnTo>
                    <a:lnTo>
                      <a:pt x="5575783" y="2454402"/>
                    </a:lnTo>
                    <a:lnTo>
                      <a:pt x="5581574" y="2458593"/>
                    </a:lnTo>
                    <a:lnTo>
                      <a:pt x="5582565" y="2461412"/>
                    </a:lnTo>
                    <a:lnTo>
                      <a:pt x="5582641" y="2464765"/>
                    </a:lnTo>
                    <a:lnTo>
                      <a:pt x="5583555" y="2466289"/>
                    </a:lnTo>
                    <a:lnTo>
                      <a:pt x="5585537" y="2466213"/>
                    </a:lnTo>
                    <a:lnTo>
                      <a:pt x="5586603" y="2462479"/>
                    </a:lnTo>
                    <a:lnTo>
                      <a:pt x="5592166" y="2457755"/>
                    </a:lnTo>
                    <a:lnTo>
                      <a:pt x="5593766" y="2458593"/>
                    </a:lnTo>
                    <a:lnTo>
                      <a:pt x="5594909" y="2460422"/>
                    </a:lnTo>
                    <a:lnTo>
                      <a:pt x="5597728" y="2460955"/>
                    </a:lnTo>
                    <a:lnTo>
                      <a:pt x="5602834" y="2453640"/>
                    </a:lnTo>
                    <a:lnTo>
                      <a:pt x="5611292" y="2447239"/>
                    </a:lnTo>
                    <a:lnTo>
                      <a:pt x="5612130" y="2448763"/>
                    </a:lnTo>
                    <a:lnTo>
                      <a:pt x="5611825" y="2451278"/>
                    </a:lnTo>
                    <a:lnTo>
                      <a:pt x="5609235" y="2453792"/>
                    </a:lnTo>
                    <a:lnTo>
                      <a:pt x="5608397" y="2456307"/>
                    </a:lnTo>
                    <a:lnTo>
                      <a:pt x="5614264" y="2459889"/>
                    </a:lnTo>
                    <a:lnTo>
                      <a:pt x="5616397" y="2458288"/>
                    </a:lnTo>
                    <a:lnTo>
                      <a:pt x="5617236" y="2456002"/>
                    </a:lnTo>
                    <a:lnTo>
                      <a:pt x="5620207" y="2452878"/>
                    </a:lnTo>
                    <a:lnTo>
                      <a:pt x="5618074" y="2450135"/>
                    </a:lnTo>
                    <a:lnTo>
                      <a:pt x="5616778" y="2447773"/>
                    </a:lnTo>
                    <a:lnTo>
                      <a:pt x="5617388" y="2444267"/>
                    </a:lnTo>
                    <a:lnTo>
                      <a:pt x="5620207" y="2443353"/>
                    </a:lnTo>
                    <a:lnTo>
                      <a:pt x="5621960" y="2443582"/>
                    </a:lnTo>
                    <a:lnTo>
                      <a:pt x="5623637" y="2446782"/>
                    </a:lnTo>
                    <a:lnTo>
                      <a:pt x="5626227" y="2450059"/>
                    </a:lnTo>
                    <a:lnTo>
                      <a:pt x="5629428" y="2448763"/>
                    </a:lnTo>
                    <a:lnTo>
                      <a:pt x="5630418" y="2446096"/>
                    </a:lnTo>
                    <a:lnTo>
                      <a:pt x="5627370" y="2443429"/>
                    </a:lnTo>
                    <a:lnTo>
                      <a:pt x="5626456" y="2441372"/>
                    </a:lnTo>
                    <a:lnTo>
                      <a:pt x="5627218" y="2439848"/>
                    </a:lnTo>
                    <a:lnTo>
                      <a:pt x="5629428" y="2438629"/>
                    </a:lnTo>
                    <a:lnTo>
                      <a:pt x="5635523" y="2438095"/>
                    </a:lnTo>
                    <a:lnTo>
                      <a:pt x="5639562" y="2435809"/>
                    </a:lnTo>
                    <a:lnTo>
                      <a:pt x="5641848" y="2435657"/>
                    </a:lnTo>
                    <a:lnTo>
                      <a:pt x="5644134" y="2439467"/>
                    </a:lnTo>
                    <a:lnTo>
                      <a:pt x="5646344" y="2440305"/>
                    </a:lnTo>
                    <a:lnTo>
                      <a:pt x="5651145" y="2440457"/>
                    </a:lnTo>
                    <a:lnTo>
                      <a:pt x="5655488" y="2442058"/>
                    </a:lnTo>
                    <a:lnTo>
                      <a:pt x="5657621" y="2442286"/>
                    </a:lnTo>
                    <a:lnTo>
                      <a:pt x="5657774" y="2439543"/>
                    </a:lnTo>
                    <a:lnTo>
                      <a:pt x="5656707" y="2435962"/>
                    </a:lnTo>
                    <a:lnTo>
                      <a:pt x="5658155" y="2433599"/>
                    </a:lnTo>
                    <a:lnTo>
                      <a:pt x="5660212" y="2432228"/>
                    </a:lnTo>
                    <a:lnTo>
                      <a:pt x="5665318" y="2431390"/>
                    </a:lnTo>
                    <a:lnTo>
                      <a:pt x="5671262" y="2432533"/>
                    </a:lnTo>
                    <a:lnTo>
                      <a:pt x="5678424" y="2432228"/>
                    </a:lnTo>
                    <a:lnTo>
                      <a:pt x="5682234" y="2431314"/>
                    </a:lnTo>
                    <a:lnTo>
                      <a:pt x="5687492" y="2428723"/>
                    </a:lnTo>
                    <a:lnTo>
                      <a:pt x="5691911" y="2422169"/>
                    </a:lnTo>
                    <a:lnTo>
                      <a:pt x="5695493" y="2414931"/>
                    </a:lnTo>
                    <a:lnTo>
                      <a:pt x="5698008" y="2406625"/>
                    </a:lnTo>
                    <a:lnTo>
                      <a:pt x="5700980" y="2395271"/>
                    </a:lnTo>
                    <a:lnTo>
                      <a:pt x="5701360" y="2390775"/>
                    </a:lnTo>
                    <a:lnTo>
                      <a:pt x="5698922" y="2391385"/>
                    </a:lnTo>
                    <a:lnTo>
                      <a:pt x="5697017" y="2392680"/>
                    </a:lnTo>
                    <a:lnTo>
                      <a:pt x="5695721" y="2392147"/>
                    </a:lnTo>
                    <a:lnTo>
                      <a:pt x="5694807" y="2390699"/>
                    </a:lnTo>
                    <a:lnTo>
                      <a:pt x="5694807" y="2386965"/>
                    </a:lnTo>
                    <a:lnTo>
                      <a:pt x="5694350" y="2384146"/>
                    </a:lnTo>
                    <a:lnTo>
                      <a:pt x="5694426" y="2378888"/>
                    </a:lnTo>
                    <a:lnTo>
                      <a:pt x="5695721" y="2376069"/>
                    </a:lnTo>
                    <a:lnTo>
                      <a:pt x="5696407" y="2372335"/>
                    </a:lnTo>
                    <a:lnTo>
                      <a:pt x="5695950" y="2365019"/>
                    </a:lnTo>
                    <a:lnTo>
                      <a:pt x="5697550" y="2360447"/>
                    </a:lnTo>
                    <a:lnTo>
                      <a:pt x="5695721" y="2352294"/>
                    </a:lnTo>
                    <a:lnTo>
                      <a:pt x="5695416" y="2346427"/>
                    </a:lnTo>
                    <a:lnTo>
                      <a:pt x="5692140" y="2336902"/>
                    </a:lnTo>
                    <a:lnTo>
                      <a:pt x="5681167" y="2318995"/>
                    </a:lnTo>
                    <a:lnTo>
                      <a:pt x="5673471" y="2309698"/>
                    </a:lnTo>
                    <a:lnTo>
                      <a:pt x="5664480" y="2296821"/>
                    </a:lnTo>
                    <a:lnTo>
                      <a:pt x="5654955" y="2276932"/>
                    </a:lnTo>
                    <a:lnTo>
                      <a:pt x="5653202" y="2274342"/>
                    </a:lnTo>
                    <a:lnTo>
                      <a:pt x="5650154" y="2271446"/>
                    </a:lnTo>
                    <a:lnTo>
                      <a:pt x="5646725" y="2269617"/>
                    </a:lnTo>
                    <a:lnTo>
                      <a:pt x="5645201" y="2268246"/>
                    </a:lnTo>
                    <a:lnTo>
                      <a:pt x="5639333" y="2264588"/>
                    </a:lnTo>
                    <a:lnTo>
                      <a:pt x="5632095" y="2256282"/>
                    </a:lnTo>
                    <a:lnTo>
                      <a:pt x="5628818" y="2254453"/>
                    </a:lnTo>
                    <a:lnTo>
                      <a:pt x="5624170" y="2253615"/>
                    </a:lnTo>
                    <a:lnTo>
                      <a:pt x="5620970" y="2251939"/>
                    </a:lnTo>
                    <a:lnTo>
                      <a:pt x="5617007" y="2250719"/>
                    </a:lnTo>
                    <a:lnTo>
                      <a:pt x="5616550" y="2246757"/>
                    </a:lnTo>
                    <a:lnTo>
                      <a:pt x="5618074" y="2243252"/>
                    </a:lnTo>
                    <a:lnTo>
                      <a:pt x="5619369" y="2242033"/>
                    </a:lnTo>
                    <a:lnTo>
                      <a:pt x="5621960" y="2243099"/>
                    </a:lnTo>
                    <a:lnTo>
                      <a:pt x="5622951" y="2239289"/>
                    </a:lnTo>
                    <a:lnTo>
                      <a:pt x="5622951" y="2234717"/>
                    </a:lnTo>
                    <a:lnTo>
                      <a:pt x="5622112" y="2228698"/>
                    </a:lnTo>
                    <a:lnTo>
                      <a:pt x="5623713" y="2224812"/>
                    </a:lnTo>
                    <a:lnTo>
                      <a:pt x="5635295" y="2219706"/>
                    </a:lnTo>
                    <a:lnTo>
                      <a:pt x="5639181" y="2215210"/>
                    </a:lnTo>
                    <a:lnTo>
                      <a:pt x="5644592" y="2213458"/>
                    </a:lnTo>
                    <a:lnTo>
                      <a:pt x="5652212" y="2213305"/>
                    </a:lnTo>
                    <a:lnTo>
                      <a:pt x="5655640" y="2210943"/>
                    </a:lnTo>
                    <a:lnTo>
                      <a:pt x="5660288" y="2209038"/>
                    </a:lnTo>
                    <a:lnTo>
                      <a:pt x="5664098" y="2205990"/>
                    </a:lnTo>
                    <a:lnTo>
                      <a:pt x="5667604" y="2200580"/>
                    </a:lnTo>
                    <a:lnTo>
                      <a:pt x="5673090" y="2198751"/>
                    </a:lnTo>
                    <a:lnTo>
                      <a:pt x="5677053" y="2195551"/>
                    </a:lnTo>
                    <a:lnTo>
                      <a:pt x="5683453" y="2192655"/>
                    </a:lnTo>
                    <a:lnTo>
                      <a:pt x="5688711" y="2184959"/>
                    </a:lnTo>
                    <a:lnTo>
                      <a:pt x="5692445" y="2181987"/>
                    </a:lnTo>
                    <a:lnTo>
                      <a:pt x="5706695" y="2176044"/>
                    </a:lnTo>
                    <a:lnTo>
                      <a:pt x="5707990" y="2172614"/>
                    </a:lnTo>
                    <a:lnTo>
                      <a:pt x="5706846" y="2163852"/>
                    </a:lnTo>
                    <a:lnTo>
                      <a:pt x="5708904" y="2155622"/>
                    </a:lnTo>
                    <a:lnTo>
                      <a:pt x="5708600" y="2151583"/>
                    </a:lnTo>
                    <a:lnTo>
                      <a:pt x="5705628" y="2146859"/>
                    </a:lnTo>
                    <a:lnTo>
                      <a:pt x="5705780" y="2142287"/>
                    </a:lnTo>
                    <a:lnTo>
                      <a:pt x="5708523" y="2136877"/>
                    </a:lnTo>
                    <a:lnTo>
                      <a:pt x="5713172" y="2132609"/>
                    </a:lnTo>
                    <a:lnTo>
                      <a:pt x="5715153" y="2128419"/>
                    </a:lnTo>
                    <a:lnTo>
                      <a:pt x="5718276" y="2124075"/>
                    </a:lnTo>
                    <a:lnTo>
                      <a:pt x="5720563" y="2121561"/>
                    </a:lnTo>
                    <a:lnTo>
                      <a:pt x="5724906" y="2119198"/>
                    </a:lnTo>
                    <a:lnTo>
                      <a:pt x="5727040" y="2115236"/>
                    </a:lnTo>
                    <a:lnTo>
                      <a:pt x="5730164" y="2113788"/>
                    </a:lnTo>
                    <a:lnTo>
                      <a:pt x="5735650" y="2109749"/>
                    </a:lnTo>
                    <a:lnTo>
                      <a:pt x="5739994" y="2110207"/>
                    </a:lnTo>
                    <a:lnTo>
                      <a:pt x="5742661" y="2110969"/>
                    </a:lnTo>
                    <a:lnTo>
                      <a:pt x="5744566" y="2109673"/>
                    </a:lnTo>
                    <a:lnTo>
                      <a:pt x="5746242" y="2108607"/>
                    </a:lnTo>
                    <a:lnTo>
                      <a:pt x="5750281" y="2099462"/>
                    </a:lnTo>
                    <a:lnTo>
                      <a:pt x="5745480" y="2093290"/>
                    </a:lnTo>
                    <a:lnTo>
                      <a:pt x="5747309" y="2092528"/>
                    </a:lnTo>
                    <a:lnTo>
                      <a:pt x="5754624" y="2094357"/>
                    </a:lnTo>
                    <a:lnTo>
                      <a:pt x="5757672" y="2093824"/>
                    </a:lnTo>
                    <a:lnTo>
                      <a:pt x="5762854" y="2094738"/>
                    </a:lnTo>
                    <a:lnTo>
                      <a:pt x="5766206" y="2091385"/>
                    </a:lnTo>
                    <a:lnTo>
                      <a:pt x="5768035" y="2087956"/>
                    </a:lnTo>
                    <a:lnTo>
                      <a:pt x="5771921" y="2085594"/>
                    </a:lnTo>
                    <a:lnTo>
                      <a:pt x="5776722" y="2077517"/>
                    </a:lnTo>
                    <a:lnTo>
                      <a:pt x="5784723" y="2067916"/>
                    </a:lnTo>
                    <a:lnTo>
                      <a:pt x="5787543" y="2065477"/>
                    </a:lnTo>
                    <a:lnTo>
                      <a:pt x="5793105" y="2063267"/>
                    </a:lnTo>
                    <a:lnTo>
                      <a:pt x="5794553" y="2063572"/>
                    </a:lnTo>
                    <a:lnTo>
                      <a:pt x="5796001" y="2064258"/>
                    </a:lnTo>
                    <a:lnTo>
                      <a:pt x="5791505" y="2069364"/>
                    </a:lnTo>
                    <a:lnTo>
                      <a:pt x="5790286" y="2072945"/>
                    </a:lnTo>
                    <a:lnTo>
                      <a:pt x="5793410" y="2072869"/>
                    </a:lnTo>
                    <a:lnTo>
                      <a:pt x="5796610" y="2071802"/>
                    </a:lnTo>
                    <a:lnTo>
                      <a:pt x="5804535" y="2065934"/>
                    </a:lnTo>
                    <a:lnTo>
                      <a:pt x="5807507" y="2062734"/>
                    </a:lnTo>
                    <a:lnTo>
                      <a:pt x="5808422" y="2066239"/>
                    </a:lnTo>
                    <a:lnTo>
                      <a:pt x="5807202" y="2082775"/>
                    </a:lnTo>
                    <a:lnTo>
                      <a:pt x="5814137" y="2081556"/>
                    </a:lnTo>
                    <a:lnTo>
                      <a:pt x="5817794" y="2083308"/>
                    </a:lnTo>
                    <a:lnTo>
                      <a:pt x="5822900" y="2083156"/>
                    </a:lnTo>
                    <a:lnTo>
                      <a:pt x="5828919" y="2086966"/>
                    </a:lnTo>
                    <a:lnTo>
                      <a:pt x="5831282" y="2086356"/>
                    </a:lnTo>
                    <a:lnTo>
                      <a:pt x="5834101" y="2086280"/>
                    </a:lnTo>
                    <a:lnTo>
                      <a:pt x="5836539" y="2090242"/>
                    </a:lnTo>
                    <a:lnTo>
                      <a:pt x="5840425" y="2091385"/>
                    </a:lnTo>
                    <a:lnTo>
                      <a:pt x="5846978" y="2088337"/>
                    </a:lnTo>
                    <a:lnTo>
                      <a:pt x="5856961" y="2085366"/>
                    </a:lnTo>
                    <a:lnTo>
                      <a:pt x="5861685" y="2085213"/>
                    </a:lnTo>
                    <a:lnTo>
                      <a:pt x="5873420" y="2079803"/>
                    </a:lnTo>
                    <a:lnTo>
                      <a:pt x="5879059" y="2075383"/>
                    </a:lnTo>
                    <a:lnTo>
                      <a:pt x="5899785" y="2063801"/>
                    </a:lnTo>
                    <a:lnTo>
                      <a:pt x="5908548" y="2057476"/>
                    </a:lnTo>
                    <a:lnTo>
                      <a:pt x="5916778" y="2052828"/>
                    </a:lnTo>
                    <a:lnTo>
                      <a:pt x="5921807" y="2045361"/>
                    </a:lnTo>
                    <a:lnTo>
                      <a:pt x="5930494" y="2038350"/>
                    </a:lnTo>
                    <a:lnTo>
                      <a:pt x="5930722" y="2035378"/>
                    </a:lnTo>
                    <a:lnTo>
                      <a:pt x="5932399" y="2031949"/>
                    </a:lnTo>
                    <a:lnTo>
                      <a:pt x="5945658" y="2013052"/>
                    </a:lnTo>
                    <a:lnTo>
                      <a:pt x="5950001" y="2009927"/>
                    </a:lnTo>
                    <a:lnTo>
                      <a:pt x="5956021" y="2007565"/>
                    </a:lnTo>
                    <a:lnTo>
                      <a:pt x="5958535" y="2004136"/>
                    </a:lnTo>
                    <a:lnTo>
                      <a:pt x="5960211" y="1999183"/>
                    </a:lnTo>
                    <a:lnTo>
                      <a:pt x="5968365" y="1991792"/>
                    </a:lnTo>
                    <a:lnTo>
                      <a:pt x="5973928" y="1984477"/>
                    </a:lnTo>
                    <a:lnTo>
                      <a:pt x="5979033" y="1979600"/>
                    </a:lnTo>
                    <a:lnTo>
                      <a:pt x="5981624" y="1975256"/>
                    </a:lnTo>
                    <a:lnTo>
                      <a:pt x="5994959" y="1964665"/>
                    </a:lnTo>
                    <a:lnTo>
                      <a:pt x="6005780" y="1952930"/>
                    </a:lnTo>
                    <a:lnTo>
                      <a:pt x="6015838" y="1944472"/>
                    </a:lnTo>
                    <a:lnTo>
                      <a:pt x="6019038" y="1939138"/>
                    </a:lnTo>
                    <a:lnTo>
                      <a:pt x="6032145" y="1923669"/>
                    </a:lnTo>
                    <a:lnTo>
                      <a:pt x="6036183" y="1913458"/>
                    </a:lnTo>
                    <a:lnTo>
                      <a:pt x="6041060" y="1909572"/>
                    </a:lnTo>
                    <a:lnTo>
                      <a:pt x="6043193" y="1899895"/>
                    </a:lnTo>
                    <a:lnTo>
                      <a:pt x="6047385" y="1892884"/>
                    </a:lnTo>
                    <a:lnTo>
                      <a:pt x="6048528" y="1888693"/>
                    </a:lnTo>
                    <a:lnTo>
                      <a:pt x="6050737" y="1884731"/>
                    </a:lnTo>
                    <a:lnTo>
                      <a:pt x="6066816" y="1868957"/>
                    </a:lnTo>
                    <a:lnTo>
                      <a:pt x="6073217" y="1856689"/>
                    </a:lnTo>
                    <a:lnTo>
                      <a:pt x="6081217" y="1844345"/>
                    </a:lnTo>
                    <a:lnTo>
                      <a:pt x="6086932" y="1840001"/>
                    </a:lnTo>
                    <a:lnTo>
                      <a:pt x="6092952" y="1834439"/>
                    </a:lnTo>
                    <a:lnTo>
                      <a:pt x="6096229" y="1830019"/>
                    </a:lnTo>
                    <a:lnTo>
                      <a:pt x="6105449" y="1822933"/>
                    </a:lnTo>
                    <a:lnTo>
                      <a:pt x="6109868" y="1818056"/>
                    </a:lnTo>
                    <a:lnTo>
                      <a:pt x="6112155" y="1813103"/>
                    </a:lnTo>
                    <a:lnTo>
                      <a:pt x="6114212" y="1800835"/>
                    </a:lnTo>
                    <a:lnTo>
                      <a:pt x="6120231" y="1791386"/>
                    </a:lnTo>
                    <a:lnTo>
                      <a:pt x="6118479" y="1789862"/>
                    </a:lnTo>
                    <a:lnTo>
                      <a:pt x="6117488" y="1786890"/>
                    </a:lnTo>
                    <a:lnTo>
                      <a:pt x="6118098" y="1783614"/>
                    </a:lnTo>
                    <a:lnTo>
                      <a:pt x="6119013" y="1781709"/>
                    </a:lnTo>
                    <a:lnTo>
                      <a:pt x="6119622" y="1778584"/>
                    </a:lnTo>
                    <a:lnTo>
                      <a:pt x="6120994" y="1775231"/>
                    </a:lnTo>
                    <a:lnTo>
                      <a:pt x="6122213" y="1773174"/>
                    </a:lnTo>
                    <a:lnTo>
                      <a:pt x="6125566" y="1759991"/>
                    </a:lnTo>
                    <a:lnTo>
                      <a:pt x="6125337" y="1751686"/>
                    </a:lnTo>
                    <a:lnTo>
                      <a:pt x="6123508" y="1748485"/>
                    </a:lnTo>
                    <a:lnTo>
                      <a:pt x="6123432" y="1744218"/>
                    </a:lnTo>
                    <a:lnTo>
                      <a:pt x="6128156" y="1738122"/>
                    </a:lnTo>
                    <a:lnTo>
                      <a:pt x="6129300" y="1737131"/>
                    </a:lnTo>
                    <a:lnTo>
                      <a:pt x="6129756" y="1735684"/>
                    </a:lnTo>
                    <a:lnTo>
                      <a:pt x="6127395" y="1734464"/>
                    </a:lnTo>
                    <a:lnTo>
                      <a:pt x="6126251" y="1733245"/>
                    </a:lnTo>
                    <a:lnTo>
                      <a:pt x="6123966" y="1712366"/>
                    </a:lnTo>
                    <a:lnTo>
                      <a:pt x="6125718" y="1699489"/>
                    </a:lnTo>
                    <a:lnTo>
                      <a:pt x="6130519" y="1690040"/>
                    </a:lnTo>
                    <a:lnTo>
                      <a:pt x="6131510" y="1686763"/>
                    </a:lnTo>
                    <a:lnTo>
                      <a:pt x="6132195" y="1677543"/>
                    </a:lnTo>
                    <a:lnTo>
                      <a:pt x="6137987" y="1668323"/>
                    </a:lnTo>
                    <a:lnTo>
                      <a:pt x="6141644" y="1657807"/>
                    </a:lnTo>
                    <a:lnTo>
                      <a:pt x="6149264" y="1652321"/>
                    </a:lnTo>
                    <a:lnTo>
                      <a:pt x="6154293" y="1645539"/>
                    </a:lnTo>
                    <a:lnTo>
                      <a:pt x="6158484" y="1642415"/>
                    </a:lnTo>
                    <a:lnTo>
                      <a:pt x="6159246" y="1635404"/>
                    </a:lnTo>
                    <a:lnTo>
                      <a:pt x="6163132" y="1629232"/>
                    </a:lnTo>
                    <a:lnTo>
                      <a:pt x="6160085" y="1626337"/>
                    </a:lnTo>
                    <a:lnTo>
                      <a:pt x="6157037" y="1624432"/>
                    </a:lnTo>
                    <a:lnTo>
                      <a:pt x="6150864" y="1619402"/>
                    </a:lnTo>
                    <a:lnTo>
                      <a:pt x="6149417" y="1615974"/>
                    </a:lnTo>
                    <a:lnTo>
                      <a:pt x="6153760" y="1610030"/>
                    </a:lnTo>
                    <a:lnTo>
                      <a:pt x="6154598" y="1604772"/>
                    </a:lnTo>
                    <a:lnTo>
                      <a:pt x="6154217" y="1595019"/>
                    </a:lnTo>
                    <a:lnTo>
                      <a:pt x="6147664" y="1592047"/>
                    </a:lnTo>
                    <a:lnTo>
                      <a:pt x="6139434" y="1584655"/>
                    </a:lnTo>
                    <a:lnTo>
                      <a:pt x="6138063" y="1582141"/>
                    </a:lnTo>
                    <a:lnTo>
                      <a:pt x="6139968" y="1581988"/>
                    </a:lnTo>
                    <a:lnTo>
                      <a:pt x="6151322" y="1585951"/>
                    </a:lnTo>
                    <a:lnTo>
                      <a:pt x="6156960" y="1581684"/>
                    </a:lnTo>
                    <a:lnTo>
                      <a:pt x="6159856" y="1577188"/>
                    </a:lnTo>
                    <a:lnTo>
                      <a:pt x="6158713" y="1571473"/>
                    </a:lnTo>
                    <a:lnTo>
                      <a:pt x="6152693" y="1569339"/>
                    </a:lnTo>
                    <a:lnTo>
                      <a:pt x="6144845" y="1563091"/>
                    </a:lnTo>
                    <a:lnTo>
                      <a:pt x="6144463" y="1560957"/>
                    </a:lnTo>
                    <a:lnTo>
                      <a:pt x="6132195" y="1555623"/>
                    </a:lnTo>
                    <a:lnTo>
                      <a:pt x="6118937" y="1544269"/>
                    </a:lnTo>
                    <a:lnTo>
                      <a:pt x="6114898" y="1534363"/>
                    </a:lnTo>
                    <a:lnTo>
                      <a:pt x="6112460" y="1531696"/>
                    </a:lnTo>
                    <a:lnTo>
                      <a:pt x="6100039" y="1523619"/>
                    </a:lnTo>
                    <a:lnTo>
                      <a:pt x="6097600" y="1520952"/>
                    </a:lnTo>
                    <a:lnTo>
                      <a:pt x="6094172" y="1519809"/>
                    </a:lnTo>
                    <a:lnTo>
                      <a:pt x="6079160" y="1524305"/>
                    </a:lnTo>
                    <a:lnTo>
                      <a:pt x="6070854" y="1522933"/>
                    </a:lnTo>
                    <a:lnTo>
                      <a:pt x="6055005" y="1517523"/>
                    </a:lnTo>
                    <a:lnTo>
                      <a:pt x="6053481" y="1518666"/>
                    </a:lnTo>
                    <a:lnTo>
                      <a:pt x="6055766" y="1522705"/>
                    </a:lnTo>
                    <a:lnTo>
                      <a:pt x="6055310" y="1526667"/>
                    </a:lnTo>
                    <a:lnTo>
                      <a:pt x="6055995" y="1532077"/>
                    </a:lnTo>
                    <a:lnTo>
                      <a:pt x="6055157" y="1541297"/>
                    </a:lnTo>
                    <a:lnTo>
                      <a:pt x="6053633" y="1547851"/>
                    </a:lnTo>
                    <a:lnTo>
                      <a:pt x="6047841" y="1556995"/>
                    </a:lnTo>
                    <a:lnTo>
                      <a:pt x="6045480" y="1558747"/>
                    </a:lnTo>
                    <a:lnTo>
                      <a:pt x="6040450" y="1559509"/>
                    </a:lnTo>
                    <a:lnTo>
                      <a:pt x="6037707" y="1559433"/>
                    </a:lnTo>
                    <a:lnTo>
                      <a:pt x="6039307" y="1555852"/>
                    </a:lnTo>
                    <a:lnTo>
                      <a:pt x="6043727" y="1551584"/>
                    </a:lnTo>
                    <a:lnTo>
                      <a:pt x="6050051" y="1543964"/>
                    </a:lnTo>
                    <a:lnTo>
                      <a:pt x="6049975" y="1537183"/>
                    </a:lnTo>
                    <a:lnTo>
                      <a:pt x="6048452" y="1536497"/>
                    </a:lnTo>
                    <a:lnTo>
                      <a:pt x="6047156" y="1536497"/>
                    </a:lnTo>
                    <a:lnTo>
                      <a:pt x="6042737" y="1539164"/>
                    </a:lnTo>
                    <a:lnTo>
                      <a:pt x="6037783" y="1548841"/>
                    </a:lnTo>
                    <a:lnTo>
                      <a:pt x="6026125" y="1555242"/>
                    </a:lnTo>
                    <a:lnTo>
                      <a:pt x="6017819" y="1557528"/>
                    </a:lnTo>
                    <a:lnTo>
                      <a:pt x="6001970" y="1558595"/>
                    </a:lnTo>
                    <a:lnTo>
                      <a:pt x="5999074" y="1558214"/>
                    </a:lnTo>
                    <a:lnTo>
                      <a:pt x="5997855" y="1556537"/>
                    </a:lnTo>
                    <a:lnTo>
                      <a:pt x="6001360" y="1553794"/>
                    </a:lnTo>
                    <a:lnTo>
                      <a:pt x="6009285" y="1549832"/>
                    </a:lnTo>
                    <a:lnTo>
                      <a:pt x="6014238" y="1541450"/>
                    </a:lnTo>
                    <a:lnTo>
                      <a:pt x="6019724" y="1539545"/>
                    </a:lnTo>
                    <a:lnTo>
                      <a:pt x="6021629" y="1537259"/>
                    </a:lnTo>
                    <a:lnTo>
                      <a:pt x="6013400" y="1535964"/>
                    </a:lnTo>
                    <a:lnTo>
                      <a:pt x="6007761" y="1532992"/>
                    </a:lnTo>
                    <a:lnTo>
                      <a:pt x="6002426" y="1529106"/>
                    </a:lnTo>
                    <a:lnTo>
                      <a:pt x="6004865" y="1527886"/>
                    </a:lnTo>
                    <a:lnTo>
                      <a:pt x="6006694" y="1527581"/>
                    </a:lnTo>
                    <a:lnTo>
                      <a:pt x="6009132" y="1526210"/>
                    </a:lnTo>
                    <a:lnTo>
                      <a:pt x="6015076" y="1519504"/>
                    </a:lnTo>
                    <a:lnTo>
                      <a:pt x="6009590" y="1519047"/>
                    </a:lnTo>
                    <a:lnTo>
                      <a:pt x="6003875" y="1519504"/>
                    </a:lnTo>
                    <a:lnTo>
                      <a:pt x="5994730" y="1524838"/>
                    </a:lnTo>
                    <a:lnTo>
                      <a:pt x="5992978" y="1527658"/>
                    </a:lnTo>
                    <a:lnTo>
                      <a:pt x="5995950" y="1531468"/>
                    </a:lnTo>
                    <a:lnTo>
                      <a:pt x="5999226" y="1533068"/>
                    </a:lnTo>
                    <a:lnTo>
                      <a:pt x="5995264" y="1543812"/>
                    </a:lnTo>
                    <a:lnTo>
                      <a:pt x="5990006" y="1542441"/>
                    </a:lnTo>
                    <a:lnTo>
                      <a:pt x="5984825" y="1542821"/>
                    </a:lnTo>
                    <a:lnTo>
                      <a:pt x="5981548" y="1545869"/>
                    </a:lnTo>
                    <a:lnTo>
                      <a:pt x="5978347" y="1544726"/>
                    </a:lnTo>
                    <a:lnTo>
                      <a:pt x="5976976" y="1538021"/>
                    </a:lnTo>
                    <a:lnTo>
                      <a:pt x="5978805" y="1531239"/>
                    </a:lnTo>
                    <a:lnTo>
                      <a:pt x="5980405" y="1515771"/>
                    </a:lnTo>
                    <a:lnTo>
                      <a:pt x="5982310" y="1510513"/>
                    </a:lnTo>
                    <a:lnTo>
                      <a:pt x="5982462" y="1504798"/>
                    </a:lnTo>
                    <a:lnTo>
                      <a:pt x="5981395" y="1501597"/>
                    </a:lnTo>
                    <a:lnTo>
                      <a:pt x="5978119" y="1501445"/>
                    </a:lnTo>
                    <a:lnTo>
                      <a:pt x="5973013" y="1501978"/>
                    </a:lnTo>
                    <a:lnTo>
                      <a:pt x="5959755" y="1501978"/>
                    </a:lnTo>
                    <a:lnTo>
                      <a:pt x="5944743" y="1503579"/>
                    </a:lnTo>
                    <a:lnTo>
                      <a:pt x="5928665" y="1497787"/>
                    </a:lnTo>
                    <a:lnTo>
                      <a:pt x="5924321" y="1497025"/>
                    </a:lnTo>
                    <a:lnTo>
                      <a:pt x="5921731" y="1495730"/>
                    </a:lnTo>
                    <a:lnTo>
                      <a:pt x="5919902" y="1489862"/>
                    </a:lnTo>
                    <a:lnTo>
                      <a:pt x="5920817" y="1486586"/>
                    </a:lnTo>
                    <a:lnTo>
                      <a:pt x="5921960" y="1484452"/>
                    </a:lnTo>
                    <a:lnTo>
                      <a:pt x="5932703" y="1475384"/>
                    </a:lnTo>
                    <a:lnTo>
                      <a:pt x="5940857" y="1472870"/>
                    </a:lnTo>
                    <a:lnTo>
                      <a:pt x="5957316" y="1462583"/>
                    </a:lnTo>
                    <a:lnTo>
                      <a:pt x="5964098" y="1454125"/>
                    </a:lnTo>
                    <a:lnTo>
                      <a:pt x="5968365" y="1450543"/>
                    </a:lnTo>
                    <a:lnTo>
                      <a:pt x="5981243" y="1444219"/>
                    </a:lnTo>
                    <a:lnTo>
                      <a:pt x="5989777" y="1438732"/>
                    </a:lnTo>
                    <a:lnTo>
                      <a:pt x="5996635" y="1433551"/>
                    </a:lnTo>
                    <a:lnTo>
                      <a:pt x="6004179" y="1429055"/>
                    </a:lnTo>
                    <a:lnTo>
                      <a:pt x="6011495" y="1421664"/>
                    </a:lnTo>
                    <a:lnTo>
                      <a:pt x="6016067" y="1420139"/>
                    </a:lnTo>
                    <a:lnTo>
                      <a:pt x="6030849" y="1404214"/>
                    </a:lnTo>
                    <a:lnTo>
                      <a:pt x="6033440" y="1400632"/>
                    </a:lnTo>
                    <a:lnTo>
                      <a:pt x="6034964" y="1395756"/>
                    </a:lnTo>
                    <a:lnTo>
                      <a:pt x="6036488" y="1393546"/>
                    </a:lnTo>
                    <a:lnTo>
                      <a:pt x="6053633" y="1375105"/>
                    </a:lnTo>
                    <a:lnTo>
                      <a:pt x="6065444" y="1368400"/>
                    </a:lnTo>
                    <a:lnTo>
                      <a:pt x="6073826" y="1358875"/>
                    </a:lnTo>
                    <a:lnTo>
                      <a:pt x="6083961" y="1355065"/>
                    </a:lnTo>
                    <a:lnTo>
                      <a:pt x="6086399" y="1353541"/>
                    </a:lnTo>
                    <a:lnTo>
                      <a:pt x="6090742" y="1348131"/>
                    </a:lnTo>
                    <a:lnTo>
                      <a:pt x="6097905" y="1344930"/>
                    </a:lnTo>
                    <a:lnTo>
                      <a:pt x="6100191" y="1343025"/>
                    </a:lnTo>
                    <a:lnTo>
                      <a:pt x="6105602" y="1335329"/>
                    </a:lnTo>
                    <a:lnTo>
                      <a:pt x="6122823" y="1328319"/>
                    </a:lnTo>
                    <a:lnTo>
                      <a:pt x="6124728" y="1325499"/>
                    </a:lnTo>
                    <a:lnTo>
                      <a:pt x="6132043" y="1306144"/>
                    </a:lnTo>
                    <a:lnTo>
                      <a:pt x="6136158" y="1301039"/>
                    </a:lnTo>
                    <a:lnTo>
                      <a:pt x="6143778" y="1294714"/>
                    </a:lnTo>
                    <a:lnTo>
                      <a:pt x="6157798" y="1288466"/>
                    </a:lnTo>
                    <a:lnTo>
                      <a:pt x="6167628" y="1281684"/>
                    </a:lnTo>
                    <a:lnTo>
                      <a:pt x="6173571" y="1276274"/>
                    </a:lnTo>
                    <a:lnTo>
                      <a:pt x="6184011" y="1261948"/>
                    </a:lnTo>
                    <a:lnTo>
                      <a:pt x="6195822" y="1253338"/>
                    </a:lnTo>
                    <a:lnTo>
                      <a:pt x="6205500" y="1248309"/>
                    </a:lnTo>
                    <a:lnTo>
                      <a:pt x="6229274" y="1240993"/>
                    </a:lnTo>
                    <a:lnTo>
                      <a:pt x="6242076" y="1242441"/>
                    </a:lnTo>
                    <a:lnTo>
                      <a:pt x="6255411" y="1238631"/>
                    </a:lnTo>
                    <a:lnTo>
                      <a:pt x="6265316" y="1238784"/>
                    </a:lnTo>
                    <a:lnTo>
                      <a:pt x="6279261" y="1240612"/>
                    </a:lnTo>
                    <a:lnTo>
                      <a:pt x="6320790" y="1238479"/>
                    </a:lnTo>
                    <a:lnTo>
                      <a:pt x="6328639" y="1240765"/>
                    </a:lnTo>
                    <a:lnTo>
                      <a:pt x="6331458" y="1243203"/>
                    </a:lnTo>
                    <a:lnTo>
                      <a:pt x="6335421" y="1250671"/>
                    </a:lnTo>
                    <a:lnTo>
                      <a:pt x="6339993" y="1252271"/>
                    </a:lnTo>
                    <a:lnTo>
                      <a:pt x="6348680" y="1249375"/>
                    </a:lnTo>
                    <a:lnTo>
                      <a:pt x="6355309" y="1237564"/>
                    </a:lnTo>
                    <a:lnTo>
                      <a:pt x="6358890" y="1236040"/>
                    </a:lnTo>
                    <a:lnTo>
                      <a:pt x="6369253" y="1240765"/>
                    </a:lnTo>
                    <a:lnTo>
                      <a:pt x="6378321" y="1241222"/>
                    </a:lnTo>
                    <a:lnTo>
                      <a:pt x="6396761" y="1246708"/>
                    </a:lnTo>
                    <a:lnTo>
                      <a:pt x="6403467" y="1245489"/>
                    </a:lnTo>
                    <a:lnTo>
                      <a:pt x="6410706" y="1239926"/>
                    </a:lnTo>
                    <a:lnTo>
                      <a:pt x="6425565" y="1238479"/>
                    </a:lnTo>
                    <a:lnTo>
                      <a:pt x="6434633" y="1247089"/>
                    </a:lnTo>
                    <a:lnTo>
                      <a:pt x="6443701" y="1247318"/>
                    </a:lnTo>
                    <a:lnTo>
                      <a:pt x="6451016" y="1245870"/>
                    </a:lnTo>
                    <a:lnTo>
                      <a:pt x="6452921" y="1240993"/>
                    </a:lnTo>
                    <a:lnTo>
                      <a:pt x="6450025" y="1239241"/>
                    </a:lnTo>
                    <a:lnTo>
                      <a:pt x="6444386" y="1240765"/>
                    </a:lnTo>
                    <a:lnTo>
                      <a:pt x="6443091" y="1236497"/>
                    </a:lnTo>
                    <a:lnTo>
                      <a:pt x="6446444" y="1231697"/>
                    </a:lnTo>
                    <a:lnTo>
                      <a:pt x="6451397" y="1234974"/>
                    </a:lnTo>
                    <a:lnTo>
                      <a:pt x="6459474" y="1234669"/>
                    </a:lnTo>
                    <a:lnTo>
                      <a:pt x="6462293" y="1234211"/>
                    </a:lnTo>
                    <a:lnTo>
                      <a:pt x="6461151" y="1232078"/>
                    </a:lnTo>
                    <a:lnTo>
                      <a:pt x="6459246" y="1230249"/>
                    </a:lnTo>
                    <a:lnTo>
                      <a:pt x="6456883" y="1226134"/>
                    </a:lnTo>
                    <a:lnTo>
                      <a:pt x="6465570" y="1220572"/>
                    </a:lnTo>
                    <a:lnTo>
                      <a:pt x="6470828" y="1218667"/>
                    </a:lnTo>
                    <a:lnTo>
                      <a:pt x="6479210" y="1218133"/>
                    </a:lnTo>
                    <a:lnTo>
                      <a:pt x="6500927" y="1224915"/>
                    </a:lnTo>
                    <a:lnTo>
                      <a:pt x="6505728" y="1225677"/>
                    </a:lnTo>
                    <a:lnTo>
                      <a:pt x="6510833" y="1228420"/>
                    </a:lnTo>
                    <a:lnTo>
                      <a:pt x="6518910" y="1230325"/>
                    </a:lnTo>
                    <a:lnTo>
                      <a:pt x="6514033" y="1232154"/>
                    </a:lnTo>
                    <a:lnTo>
                      <a:pt x="6511823" y="1233907"/>
                    </a:lnTo>
                    <a:lnTo>
                      <a:pt x="6516929" y="1233221"/>
                    </a:lnTo>
                    <a:lnTo>
                      <a:pt x="6521348" y="1235354"/>
                    </a:lnTo>
                    <a:lnTo>
                      <a:pt x="6525006" y="1235812"/>
                    </a:lnTo>
                    <a:lnTo>
                      <a:pt x="6526530" y="1234974"/>
                    </a:lnTo>
                    <a:lnTo>
                      <a:pt x="6528435" y="1232230"/>
                    </a:lnTo>
                    <a:lnTo>
                      <a:pt x="6531178" y="1229563"/>
                    </a:lnTo>
                    <a:lnTo>
                      <a:pt x="6533160" y="1228725"/>
                    </a:lnTo>
                    <a:lnTo>
                      <a:pt x="6538493" y="1228801"/>
                    </a:lnTo>
                    <a:lnTo>
                      <a:pt x="6545351" y="1230097"/>
                    </a:lnTo>
                    <a:lnTo>
                      <a:pt x="6550686" y="1232230"/>
                    </a:lnTo>
                    <a:lnTo>
                      <a:pt x="6562725" y="1243660"/>
                    </a:lnTo>
                    <a:lnTo>
                      <a:pt x="6568364" y="1245870"/>
                    </a:lnTo>
                    <a:lnTo>
                      <a:pt x="6574612" y="1245489"/>
                    </a:lnTo>
                    <a:lnTo>
                      <a:pt x="6577203" y="1246175"/>
                    </a:lnTo>
                    <a:lnTo>
                      <a:pt x="6580708" y="1249299"/>
                    </a:lnTo>
                    <a:lnTo>
                      <a:pt x="6570193" y="1252881"/>
                    </a:lnTo>
                    <a:lnTo>
                      <a:pt x="6560286" y="1253642"/>
                    </a:lnTo>
                    <a:lnTo>
                      <a:pt x="6551448" y="1252652"/>
                    </a:lnTo>
                    <a:lnTo>
                      <a:pt x="6536512" y="1257224"/>
                    </a:lnTo>
                    <a:lnTo>
                      <a:pt x="6544513" y="1268959"/>
                    </a:lnTo>
                    <a:lnTo>
                      <a:pt x="6559144" y="1269416"/>
                    </a:lnTo>
                    <a:lnTo>
                      <a:pt x="6574003" y="1266977"/>
                    </a:lnTo>
                    <a:lnTo>
                      <a:pt x="6577051" y="1262101"/>
                    </a:lnTo>
                    <a:lnTo>
                      <a:pt x="6582995" y="1260196"/>
                    </a:lnTo>
                    <a:lnTo>
                      <a:pt x="6586118" y="1260424"/>
                    </a:lnTo>
                    <a:lnTo>
                      <a:pt x="6592900" y="1264539"/>
                    </a:lnTo>
                    <a:lnTo>
                      <a:pt x="6602273" y="1266063"/>
                    </a:lnTo>
                    <a:lnTo>
                      <a:pt x="6604788" y="1265377"/>
                    </a:lnTo>
                    <a:lnTo>
                      <a:pt x="6612332" y="1257300"/>
                    </a:lnTo>
                    <a:lnTo>
                      <a:pt x="6616980" y="1256614"/>
                    </a:lnTo>
                    <a:lnTo>
                      <a:pt x="6619952" y="1256767"/>
                    </a:lnTo>
                    <a:lnTo>
                      <a:pt x="6623380" y="1249756"/>
                    </a:lnTo>
                    <a:lnTo>
                      <a:pt x="6636335" y="1249223"/>
                    </a:lnTo>
                    <a:lnTo>
                      <a:pt x="6643955" y="1255471"/>
                    </a:lnTo>
                    <a:lnTo>
                      <a:pt x="6648527" y="1257681"/>
                    </a:lnTo>
                    <a:lnTo>
                      <a:pt x="6657670" y="1255776"/>
                    </a:lnTo>
                    <a:lnTo>
                      <a:pt x="6662700" y="1251280"/>
                    </a:lnTo>
                    <a:lnTo>
                      <a:pt x="6665824" y="1249680"/>
                    </a:lnTo>
                    <a:lnTo>
                      <a:pt x="6675349" y="1253947"/>
                    </a:lnTo>
                    <a:lnTo>
                      <a:pt x="6680073" y="1251280"/>
                    </a:lnTo>
                    <a:lnTo>
                      <a:pt x="6687465" y="1250823"/>
                    </a:lnTo>
                    <a:lnTo>
                      <a:pt x="6693103" y="1251128"/>
                    </a:lnTo>
                    <a:lnTo>
                      <a:pt x="6692798" y="1246632"/>
                    </a:lnTo>
                    <a:lnTo>
                      <a:pt x="6693332" y="1241527"/>
                    </a:lnTo>
                    <a:lnTo>
                      <a:pt x="6685788" y="1236421"/>
                    </a:lnTo>
                    <a:lnTo>
                      <a:pt x="6670701" y="1231240"/>
                    </a:lnTo>
                    <a:lnTo>
                      <a:pt x="6661938" y="1234592"/>
                    </a:lnTo>
                    <a:lnTo>
                      <a:pt x="6658661" y="1234974"/>
                    </a:lnTo>
                    <a:lnTo>
                      <a:pt x="6656375" y="1234516"/>
                    </a:lnTo>
                    <a:lnTo>
                      <a:pt x="6653936" y="1231926"/>
                    </a:lnTo>
                    <a:lnTo>
                      <a:pt x="6656223" y="1227887"/>
                    </a:lnTo>
                    <a:lnTo>
                      <a:pt x="6658508" y="1224534"/>
                    </a:lnTo>
                    <a:lnTo>
                      <a:pt x="6658432" y="1220419"/>
                    </a:lnTo>
                    <a:lnTo>
                      <a:pt x="6659423" y="1214552"/>
                    </a:lnTo>
                    <a:lnTo>
                      <a:pt x="6663233" y="1212037"/>
                    </a:lnTo>
                    <a:lnTo>
                      <a:pt x="6665214" y="1211656"/>
                    </a:lnTo>
                    <a:lnTo>
                      <a:pt x="6670548" y="1199541"/>
                    </a:lnTo>
                    <a:lnTo>
                      <a:pt x="6685788" y="1183310"/>
                    </a:lnTo>
                    <a:lnTo>
                      <a:pt x="6703466" y="1173328"/>
                    </a:lnTo>
                    <a:lnTo>
                      <a:pt x="6714668" y="1165631"/>
                    </a:lnTo>
                    <a:lnTo>
                      <a:pt x="6719926" y="1160145"/>
                    </a:lnTo>
                    <a:lnTo>
                      <a:pt x="6727775" y="1147496"/>
                    </a:lnTo>
                    <a:lnTo>
                      <a:pt x="6738976" y="1138123"/>
                    </a:lnTo>
                    <a:lnTo>
                      <a:pt x="6744310" y="1135151"/>
                    </a:lnTo>
                    <a:lnTo>
                      <a:pt x="6750025" y="1131265"/>
                    </a:lnTo>
                    <a:lnTo>
                      <a:pt x="6752006" y="1119073"/>
                    </a:lnTo>
                    <a:lnTo>
                      <a:pt x="6756273" y="1116178"/>
                    </a:lnTo>
                    <a:lnTo>
                      <a:pt x="6760160" y="1114120"/>
                    </a:lnTo>
                    <a:lnTo>
                      <a:pt x="6767627" y="1107643"/>
                    </a:lnTo>
                    <a:lnTo>
                      <a:pt x="6778752" y="1103376"/>
                    </a:lnTo>
                    <a:lnTo>
                      <a:pt x="6782562" y="1100328"/>
                    </a:lnTo>
                    <a:lnTo>
                      <a:pt x="6795364" y="1100557"/>
                    </a:lnTo>
                    <a:lnTo>
                      <a:pt x="6805880" y="1102995"/>
                    </a:lnTo>
                    <a:lnTo>
                      <a:pt x="6809003" y="1102385"/>
                    </a:lnTo>
                    <a:lnTo>
                      <a:pt x="6816090" y="1098728"/>
                    </a:lnTo>
                    <a:lnTo>
                      <a:pt x="6824320" y="1099642"/>
                    </a:lnTo>
                    <a:lnTo>
                      <a:pt x="6835140" y="1097280"/>
                    </a:lnTo>
                    <a:lnTo>
                      <a:pt x="6844894" y="1093089"/>
                    </a:lnTo>
                    <a:lnTo>
                      <a:pt x="6849237" y="1092632"/>
                    </a:lnTo>
                    <a:lnTo>
                      <a:pt x="6853352" y="1093546"/>
                    </a:lnTo>
                    <a:lnTo>
                      <a:pt x="6858305" y="1099795"/>
                    </a:lnTo>
                    <a:lnTo>
                      <a:pt x="6861125" y="1101395"/>
                    </a:lnTo>
                    <a:lnTo>
                      <a:pt x="6863258" y="1105052"/>
                    </a:lnTo>
                    <a:lnTo>
                      <a:pt x="6869887" y="1102766"/>
                    </a:lnTo>
                    <a:lnTo>
                      <a:pt x="6887718" y="1094232"/>
                    </a:lnTo>
                    <a:lnTo>
                      <a:pt x="6889851" y="1094156"/>
                    </a:lnTo>
                    <a:lnTo>
                      <a:pt x="6892671" y="1094689"/>
                    </a:lnTo>
                    <a:lnTo>
                      <a:pt x="6893128" y="1097966"/>
                    </a:lnTo>
                    <a:lnTo>
                      <a:pt x="6892900" y="1100633"/>
                    </a:lnTo>
                    <a:lnTo>
                      <a:pt x="6890233" y="1109244"/>
                    </a:lnTo>
                    <a:lnTo>
                      <a:pt x="6887032" y="1115720"/>
                    </a:lnTo>
                    <a:lnTo>
                      <a:pt x="6877965" y="1128294"/>
                    </a:lnTo>
                    <a:lnTo>
                      <a:pt x="6876136" y="1130199"/>
                    </a:lnTo>
                    <a:lnTo>
                      <a:pt x="6877355" y="1133475"/>
                    </a:lnTo>
                    <a:lnTo>
                      <a:pt x="6878650" y="1139724"/>
                    </a:lnTo>
                    <a:lnTo>
                      <a:pt x="6874307" y="1146353"/>
                    </a:lnTo>
                    <a:lnTo>
                      <a:pt x="6872555" y="1149706"/>
                    </a:lnTo>
                    <a:lnTo>
                      <a:pt x="6876136" y="1150468"/>
                    </a:lnTo>
                    <a:lnTo>
                      <a:pt x="6880784" y="1146734"/>
                    </a:lnTo>
                    <a:lnTo>
                      <a:pt x="6887795" y="1144448"/>
                    </a:lnTo>
                    <a:lnTo>
                      <a:pt x="6891605" y="1144600"/>
                    </a:lnTo>
                    <a:lnTo>
                      <a:pt x="6895338" y="1145743"/>
                    </a:lnTo>
                    <a:lnTo>
                      <a:pt x="6889395" y="1157021"/>
                    </a:lnTo>
                    <a:lnTo>
                      <a:pt x="6888480" y="1162888"/>
                    </a:lnTo>
                    <a:lnTo>
                      <a:pt x="6887490" y="1165174"/>
                    </a:lnTo>
                    <a:lnTo>
                      <a:pt x="6887337" y="1168222"/>
                    </a:lnTo>
                    <a:lnTo>
                      <a:pt x="6891756" y="1166546"/>
                    </a:lnTo>
                    <a:lnTo>
                      <a:pt x="6894957" y="1164107"/>
                    </a:lnTo>
                    <a:lnTo>
                      <a:pt x="6899301" y="1162355"/>
                    </a:lnTo>
                    <a:lnTo>
                      <a:pt x="6910350" y="1161517"/>
                    </a:lnTo>
                    <a:lnTo>
                      <a:pt x="6916141" y="1153439"/>
                    </a:lnTo>
                    <a:lnTo>
                      <a:pt x="6920865" y="1149401"/>
                    </a:lnTo>
                    <a:lnTo>
                      <a:pt x="6965442" y="1115568"/>
                    </a:lnTo>
                    <a:lnTo>
                      <a:pt x="6973367" y="1108405"/>
                    </a:lnTo>
                    <a:lnTo>
                      <a:pt x="6977786" y="1107948"/>
                    </a:lnTo>
                    <a:lnTo>
                      <a:pt x="6981673" y="1109091"/>
                    </a:lnTo>
                    <a:lnTo>
                      <a:pt x="6985254" y="1108939"/>
                    </a:lnTo>
                    <a:lnTo>
                      <a:pt x="6986016" y="1106500"/>
                    </a:lnTo>
                    <a:lnTo>
                      <a:pt x="6987311" y="1105510"/>
                    </a:lnTo>
                    <a:lnTo>
                      <a:pt x="6991350" y="1105891"/>
                    </a:lnTo>
                    <a:lnTo>
                      <a:pt x="6993865" y="1112215"/>
                    </a:lnTo>
                    <a:lnTo>
                      <a:pt x="6996684" y="1115339"/>
                    </a:lnTo>
                    <a:lnTo>
                      <a:pt x="6998741" y="1114730"/>
                    </a:lnTo>
                    <a:lnTo>
                      <a:pt x="7000266" y="1113815"/>
                    </a:lnTo>
                    <a:lnTo>
                      <a:pt x="7002323" y="1111377"/>
                    </a:lnTo>
                    <a:lnTo>
                      <a:pt x="7004609" y="1109472"/>
                    </a:lnTo>
                    <a:lnTo>
                      <a:pt x="7006895" y="1106195"/>
                    </a:lnTo>
                    <a:lnTo>
                      <a:pt x="7004990" y="1103986"/>
                    </a:lnTo>
                    <a:lnTo>
                      <a:pt x="6997294" y="1100785"/>
                    </a:lnTo>
                    <a:lnTo>
                      <a:pt x="6997598" y="1094918"/>
                    </a:lnTo>
                    <a:lnTo>
                      <a:pt x="7002018" y="1085469"/>
                    </a:lnTo>
                    <a:lnTo>
                      <a:pt x="7001485" y="1079373"/>
                    </a:lnTo>
                    <a:lnTo>
                      <a:pt x="7003237" y="1073049"/>
                    </a:lnTo>
                    <a:lnTo>
                      <a:pt x="7005218" y="1069848"/>
                    </a:lnTo>
                    <a:lnTo>
                      <a:pt x="7006895" y="1068476"/>
                    </a:lnTo>
                    <a:lnTo>
                      <a:pt x="7008648" y="1066267"/>
                    </a:lnTo>
                    <a:lnTo>
                      <a:pt x="7006361" y="1061390"/>
                    </a:lnTo>
                    <a:lnTo>
                      <a:pt x="7008038" y="1058037"/>
                    </a:lnTo>
                    <a:lnTo>
                      <a:pt x="7009791" y="1055675"/>
                    </a:lnTo>
                    <a:lnTo>
                      <a:pt x="7045605" y="1046988"/>
                    </a:lnTo>
                    <a:lnTo>
                      <a:pt x="7051929" y="1046455"/>
                    </a:lnTo>
                    <a:lnTo>
                      <a:pt x="7057644" y="1048207"/>
                    </a:lnTo>
                    <a:lnTo>
                      <a:pt x="7066407" y="1054456"/>
                    </a:lnTo>
                    <a:lnTo>
                      <a:pt x="7076161" y="1057732"/>
                    </a:lnTo>
                    <a:lnTo>
                      <a:pt x="7089801" y="1059104"/>
                    </a:lnTo>
                    <a:lnTo>
                      <a:pt x="7090639" y="1061923"/>
                    </a:lnTo>
                    <a:lnTo>
                      <a:pt x="7085228" y="1060933"/>
                    </a:lnTo>
                    <a:lnTo>
                      <a:pt x="7082714" y="1061847"/>
                    </a:lnTo>
                    <a:lnTo>
                      <a:pt x="7083171" y="1064362"/>
                    </a:lnTo>
                    <a:lnTo>
                      <a:pt x="7082485" y="1066267"/>
                    </a:lnTo>
                    <a:lnTo>
                      <a:pt x="7079209" y="1063981"/>
                    </a:lnTo>
                    <a:lnTo>
                      <a:pt x="7070065" y="1062761"/>
                    </a:lnTo>
                    <a:lnTo>
                      <a:pt x="7061683" y="1060323"/>
                    </a:lnTo>
                    <a:lnTo>
                      <a:pt x="7058863" y="1060475"/>
                    </a:lnTo>
                    <a:lnTo>
                      <a:pt x="7046824" y="1067867"/>
                    </a:lnTo>
                    <a:lnTo>
                      <a:pt x="7043700" y="1071144"/>
                    </a:lnTo>
                    <a:lnTo>
                      <a:pt x="7038594" y="1085774"/>
                    </a:lnTo>
                    <a:lnTo>
                      <a:pt x="7038290" y="1095909"/>
                    </a:lnTo>
                    <a:lnTo>
                      <a:pt x="7036461" y="1105586"/>
                    </a:lnTo>
                    <a:lnTo>
                      <a:pt x="7031126" y="1109701"/>
                    </a:lnTo>
                    <a:lnTo>
                      <a:pt x="7029374" y="1114501"/>
                    </a:lnTo>
                    <a:lnTo>
                      <a:pt x="7028155" y="1120216"/>
                    </a:lnTo>
                    <a:lnTo>
                      <a:pt x="7034631" y="1122655"/>
                    </a:lnTo>
                    <a:lnTo>
                      <a:pt x="7035394" y="1124484"/>
                    </a:lnTo>
                    <a:lnTo>
                      <a:pt x="7035927" y="1127074"/>
                    </a:lnTo>
                    <a:lnTo>
                      <a:pt x="7031508" y="1133170"/>
                    </a:lnTo>
                    <a:lnTo>
                      <a:pt x="7020916" y="1140714"/>
                    </a:lnTo>
                    <a:lnTo>
                      <a:pt x="7019773" y="1142238"/>
                    </a:lnTo>
                    <a:lnTo>
                      <a:pt x="7018401" y="1145743"/>
                    </a:lnTo>
                    <a:lnTo>
                      <a:pt x="7024421" y="1152068"/>
                    </a:lnTo>
                    <a:lnTo>
                      <a:pt x="7019620" y="1154354"/>
                    </a:lnTo>
                    <a:lnTo>
                      <a:pt x="7014972" y="1155954"/>
                    </a:lnTo>
                    <a:lnTo>
                      <a:pt x="7010553" y="1158774"/>
                    </a:lnTo>
                    <a:lnTo>
                      <a:pt x="6995846" y="1159840"/>
                    </a:lnTo>
                    <a:lnTo>
                      <a:pt x="6985788" y="1167003"/>
                    </a:lnTo>
                    <a:lnTo>
                      <a:pt x="6968490" y="1174090"/>
                    </a:lnTo>
                    <a:lnTo>
                      <a:pt x="6960794" y="1178128"/>
                    </a:lnTo>
                    <a:lnTo>
                      <a:pt x="6958280" y="1180795"/>
                    </a:lnTo>
                    <a:lnTo>
                      <a:pt x="6952183" y="1191616"/>
                    </a:lnTo>
                    <a:lnTo>
                      <a:pt x="6948602" y="1196264"/>
                    </a:lnTo>
                    <a:lnTo>
                      <a:pt x="6936867" y="1203427"/>
                    </a:lnTo>
                    <a:lnTo>
                      <a:pt x="6927876" y="1213866"/>
                    </a:lnTo>
                    <a:lnTo>
                      <a:pt x="6913778" y="1226363"/>
                    </a:lnTo>
                    <a:lnTo>
                      <a:pt x="6908216" y="1227811"/>
                    </a:lnTo>
                    <a:lnTo>
                      <a:pt x="6901892" y="1230859"/>
                    </a:lnTo>
                    <a:lnTo>
                      <a:pt x="6894195" y="1239622"/>
                    </a:lnTo>
                    <a:lnTo>
                      <a:pt x="6874764" y="1254709"/>
                    </a:lnTo>
                    <a:lnTo>
                      <a:pt x="6864782" y="1272997"/>
                    </a:lnTo>
                    <a:lnTo>
                      <a:pt x="6859448" y="1279017"/>
                    </a:lnTo>
                    <a:lnTo>
                      <a:pt x="6853885" y="1283894"/>
                    </a:lnTo>
                    <a:lnTo>
                      <a:pt x="6850075" y="1288999"/>
                    </a:lnTo>
                    <a:lnTo>
                      <a:pt x="6843370" y="1294333"/>
                    </a:lnTo>
                    <a:lnTo>
                      <a:pt x="6829730" y="1302258"/>
                    </a:lnTo>
                    <a:lnTo>
                      <a:pt x="6820586" y="1308887"/>
                    </a:lnTo>
                    <a:lnTo>
                      <a:pt x="6815556" y="1313307"/>
                    </a:lnTo>
                    <a:lnTo>
                      <a:pt x="6813804" y="1317498"/>
                    </a:lnTo>
                    <a:lnTo>
                      <a:pt x="6811290" y="1316584"/>
                    </a:lnTo>
                    <a:lnTo>
                      <a:pt x="6802221" y="1318794"/>
                    </a:lnTo>
                    <a:lnTo>
                      <a:pt x="6790182" y="1316889"/>
                    </a:lnTo>
                    <a:lnTo>
                      <a:pt x="6781800" y="1329157"/>
                    </a:lnTo>
                    <a:lnTo>
                      <a:pt x="6772808" y="1330376"/>
                    </a:lnTo>
                    <a:lnTo>
                      <a:pt x="6763817" y="1327404"/>
                    </a:lnTo>
                    <a:lnTo>
                      <a:pt x="6759397" y="1328928"/>
                    </a:lnTo>
                    <a:lnTo>
                      <a:pt x="6757797" y="1330224"/>
                    </a:lnTo>
                    <a:lnTo>
                      <a:pt x="6756273" y="1331976"/>
                    </a:lnTo>
                    <a:lnTo>
                      <a:pt x="6760540" y="1335939"/>
                    </a:lnTo>
                    <a:lnTo>
                      <a:pt x="6762369" y="1339291"/>
                    </a:lnTo>
                    <a:lnTo>
                      <a:pt x="6762979" y="1342339"/>
                    </a:lnTo>
                    <a:lnTo>
                      <a:pt x="6763512" y="1347597"/>
                    </a:lnTo>
                    <a:lnTo>
                      <a:pt x="6758483" y="1357274"/>
                    </a:lnTo>
                    <a:lnTo>
                      <a:pt x="6753835" y="1364894"/>
                    </a:lnTo>
                    <a:lnTo>
                      <a:pt x="6746138" y="1372057"/>
                    </a:lnTo>
                    <a:lnTo>
                      <a:pt x="6728231" y="1385164"/>
                    </a:lnTo>
                    <a:lnTo>
                      <a:pt x="6726632" y="1386840"/>
                    </a:lnTo>
                    <a:lnTo>
                      <a:pt x="6724955" y="1389888"/>
                    </a:lnTo>
                    <a:lnTo>
                      <a:pt x="6714668" y="1423797"/>
                    </a:lnTo>
                    <a:lnTo>
                      <a:pt x="6711848" y="1438885"/>
                    </a:lnTo>
                    <a:lnTo>
                      <a:pt x="6708343" y="1462811"/>
                    </a:lnTo>
                    <a:lnTo>
                      <a:pt x="6708725" y="1470812"/>
                    </a:lnTo>
                    <a:lnTo>
                      <a:pt x="6710934" y="1488643"/>
                    </a:lnTo>
                    <a:lnTo>
                      <a:pt x="6714211" y="1506855"/>
                    </a:lnTo>
                    <a:lnTo>
                      <a:pt x="6721907" y="1538173"/>
                    </a:lnTo>
                    <a:lnTo>
                      <a:pt x="6723736" y="1547851"/>
                    </a:lnTo>
                    <a:lnTo>
                      <a:pt x="6729451" y="1586408"/>
                    </a:lnTo>
                    <a:lnTo>
                      <a:pt x="6729908" y="1593647"/>
                    </a:lnTo>
                    <a:lnTo>
                      <a:pt x="6731585" y="1599819"/>
                    </a:lnTo>
                    <a:lnTo>
                      <a:pt x="6734480" y="1606144"/>
                    </a:lnTo>
                    <a:lnTo>
                      <a:pt x="6739738" y="1612164"/>
                    </a:lnTo>
                    <a:lnTo>
                      <a:pt x="6740271" y="1619555"/>
                    </a:lnTo>
                    <a:lnTo>
                      <a:pt x="6744615" y="1642796"/>
                    </a:lnTo>
                    <a:lnTo>
                      <a:pt x="6745071" y="1665199"/>
                    </a:lnTo>
                    <a:lnTo>
                      <a:pt x="6745834" y="1670076"/>
                    </a:lnTo>
                    <a:lnTo>
                      <a:pt x="6746672" y="1673581"/>
                    </a:lnTo>
                    <a:lnTo>
                      <a:pt x="6751625" y="1677848"/>
                    </a:lnTo>
                    <a:lnTo>
                      <a:pt x="6753302" y="1683106"/>
                    </a:lnTo>
                    <a:lnTo>
                      <a:pt x="6753682" y="1686992"/>
                    </a:lnTo>
                    <a:lnTo>
                      <a:pt x="6754596" y="1690954"/>
                    </a:lnTo>
                    <a:lnTo>
                      <a:pt x="6758483" y="1689049"/>
                    </a:lnTo>
                    <a:lnTo>
                      <a:pt x="6772199" y="1678610"/>
                    </a:lnTo>
                    <a:lnTo>
                      <a:pt x="6783400" y="1668551"/>
                    </a:lnTo>
                    <a:lnTo>
                      <a:pt x="6785001" y="1664970"/>
                    </a:lnTo>
                    <a:lnTo>
                      <a:pt x="6788735" y="1662227"/>
                    </a:lnTo>
                    <a:lnTo>
                      <a:pt x="6796278" y="1658569"/>
                    </a:lnTo>
                    <a:lnTo>
                      <a:pt x="6807175" y="1648130"/>
                    </a:lnTo>
                    <a:lnTo>
                      <a:pt x="6816014" y="1633728"/>
                    </a:lnTo>
                    <a:lnTo>
                      <a:pt x="6821120" y="1622679"/>
                    </a:lnTo>
                    <a:lnTo>
                      <a:pt x="6822262" y="1618641"/>
                    </a:lnTo>
                    <a:lnTo>
                      <a:pt x="6822567" y="1614678"/>
                    </a:lnTo>
                    <a:lnTo>
                      <a:pt x="6821805" y="1606067"/>
                    </a:lnTo>
                    <a:lnTo>
                      <a:pt x="6823863" y="1602867"/>
                    </a:lnTo>
                    <a:lnTo>
                      <a:pt x="6826682" y="1593342"/>
                    </a:lnTo>
                    <a:lnTo>
                      <a:pt x="6824853" y="1590751"/>
                    </a:lnTo>
                    <a:lnTo>
                      <a:pt x="6819900" y="1588922"/>
                    </a:lnTo>
                    <a:lnTo>
                      <a:pt x="6821424" y="1585036"/>
                    </a:lnTo>
                    <a:lnTo>
                      <a:pt x="6825081" y="1584122"/>
                    </a:lnTo>
                    <a:lnTo>
                      <a:pt x="6827977" y="1585951"/>
                    </a:lnTo>
                    <a:lnTo>
                      <a:pt x="6829654" y="1590066"/>
                    </a:lnTo>
                    <a:lnTo>
                      <a:pt x="6832016" y="1591437"/>
                    </a:lnTo>
                    <a:lnTo>
                      <a:pt x="6840017" y="1584274"/>
                    </a:lnTo>
                    <a:lnTo>
                      <a:pt x="6847180" y="1580617"/>
                    </a:lnTo>
                    <a:lnTo>
                      <a:pt x="6864630" y="1574368"/>
                    </a:lnTo>
                    <a:lnTo>
                      <a:pt x="6871792" y="1574749"/>
                    </a:lnTo>
                    <a:lnTo>
                      <a:pt x="6878650" y="1580236"/>
                    </a:lnTo>
                    <a:lnTo>
                      <a:pt x="6881622" y="1580007"/>
                    </a:lnTo>
                    <a:lnTo>
                      <a:pt x="6880708" y="1572387"/>
                    </a:lnTo>
                    <a:lnTo>
                      <a:pt x="6876669" y="1566901"/>
                    </a:lnTo>
                    <a:lnTo>
                      <a:pt x="6876745" y="1563396"/>
                    </a:lnTo>
                    <a:lnTo>
                      <a:pt x="6878955" y="1557909"/>
                    </a:lnTo>
                    <a:lnTo>
                      <a:pt x="6877355" y="1554328"/>
                    </a:lnTo>
                    <a:lnTo>
                      <a:pt x="6875602" y="1551584"/>
                    </a:lnTo>
                    <a:lnTo>
                      <a:pt x="6874611" y="1545793"/>
                    </a:lnTo>
                    <a:lnTo>
                      <a:pt x="6877660" y="1533982"/>
                    </a:lnTo>
                    <a:lnTo>
                      <a:pt x="6881013" y="1527505"/>
                    </a:lnTo>
                    <a:lnTo>
                      <a:pt x="6883527" y="1524457"/>
                    </a:lnTo>
                    <a:lnTo>
                      <a:pt x="6891833" y="1519199"/>
                    </a:lnTo>
                    <a:lnTo>
                      <a:pt x="6900672" y="1511656"/>
                    </a:lnTo>
                    <a:lnTo>
                      <a:pt x="6910578" y="1505788"/>
                    </a:lnTo>
                    <a:lnTo>
                      <a:pt x="6916903" y="1503807"/>
                    </a:lnTo>
                    <a:lnTo>
                      <a:pt x="6924446" y="1502816"/>
                    </a:lnTo>
                    <a:lnTo>
                      <a:pt x="6930771" y="1506931"/>
                    </a:lnTo>
                    <a:lnTo>
                      <a:pt x="6943573" y="1507160"/>
                    </a:lnTo>
                    <a:lnTo>
                      <a:pt x="6947535" y="1506246"/>
                    </a:lnTo>
                    <a:lnTo>
                      <a:pt x="6956908" y="1498016"/>
                    </a:lnTo>
                    <a:lnTo>
                      <a:pt x="6962241" y="1494587"/>
                    </a:lnTo>
                    <a:lnTo>
                      <a:pt x="6961251" y="1487500"/>
                    </a:lnTo>
                    <a:lnTo>
                      <a:pt x="6958051" y="1481557"/>
                    </a:lnTo>
                    <a:lnTo>
                      <a:pt x="6951345" y="1474013"/>
                    </a:lnTo>
                    <a:lnTo>
                      <a:pt x="6949821" y="1470431"/>
                    </a:lnTo>
                    <a:lnTo>
                      <a:pt x="6947688" y="1462278"/>
                    </a:lnTo>
                    <a:lnTo>
                      <a:pt x="6947459" y="1454887"/>
                    </a:lnTo>
                    <a:lnTo>
                      <a:pt x="6949440" y="1446352"/>
                    </a:lnTo>
                    <a:lnTo>
                      <a:pt x="6955232" y="1436370"/>
                    </a:lnTo>
                    <a:lnTo>
                      <a:pt x="6961480" y="1422883"/>
                    </a:lnTo>
                    <a:lnTo>
                      <a:pt x="6963842" y="1420749"/>
                    </a:lnTo>
                    <a:lnTo>
                      <a:pt x="6971157" y="1417549"/>
                    </a:lnTo>
                    <a:lnTo>
                      <a:pt x="6976034" y="1414958"/>
                    </a:lnTo>
                    <a:lnTo>
                      <a:pt x="6978625" y="1413586"/>
                    </a:lnTo>
                    <a:lnTo>
                      <a:pt x="6977101" y="1406042"/>
                    </a:lnTo>
                    <a:lnTo>
                      <a:pt x="6980987" y="1402994"/>
                    </a:lnTo>
                    <a:lnTo>
                      <a:pt x="6984187" y="1401089"/>
                    </a:lnTo>
                    <a:lnTo>
                      <a:pt x="6992188" y="1401851"/>
                    </a:lnTo>
                    <a:lnTo>
                      <a:pt x="6994779" y="1400175"/>
                    </a:lnTo>
                    <a:lnTo>
                      <a:pt x="6998436" y="1399337"/>
                    </a:lnTo>
                    <a:lnTo>
                      <a:pt x="6995998" y="1403376"/>
                    </a:lnTo>
                    <a:lnTo>
                      <a:pt x="6992798" y="1406042"/>
                    </a:lnTo>
                    <a:lnTo>
                      <a:pt x="6985788" y="1409776"/>
                    </a:lnTo>
                    <a:lnTo>
                      <a:pt x="6982511" y="1415110"/>
                    </a:lnTo>
                    <a:lnTo>
                      <a:pt x="6990741" y="1424102"/>
                    </a:lnTo>
                    <a:lnTo>
                      <a:pt x="6995846" y="1425854"/>
                    </a:lnTo>
                    <a:lnTo>
                      <a:pt x="6998741" y="1425321"/>
                    </a:lnTo>
                    <a:lnTo>
                      <a:pt x="7004304" y="1420292"/>
                    </a:lnTo>
                    <a:lnTo>
                      <a:pt x="7007047" y="1418311"/>
                    </a:lnTo>
                    <a:lnTo>
                      <a:pt x="7009943" y="1415110"/>
                    </a:lnTo>
                    <a:lnTo>
                      <a:pt x="7008266" y="1403376"/>
                    </a:lnTo>
                    <a:lnTo>
                      <a:pt x="7006361" y="1397051"/>
                    </a:lnTo>
                    <a:lnTo>
                      <a:pt x="7006895" y="1390345"/>
                    </a:lnTo>
                    <a:lnTo>
                      <a:pt x="7003390" y="1388288"/>
                    </a:lnTo>
                    <a:lnTo>
                      <a:pt x="6998741" y="1387374"/>
                    </a:lnTo>
                    <a:lnTo>
                      <a:pt x="6993865" y="1388440"/>
                    </a:lnTo>
                    <a:lnTo>
                      <a:pt x="6991121" y="1386535"/>
                    </a:lnTo>
                    <a:lnTo>
                      <a:pt x="6989293" y="1383564"/>
                    </a:lnTo>
                    <a:lnTo>
                      <a:pt x="6988836" y="1380058"/>
                    </a:lnTo>
                    <a:lnTo>
                      <a:pt x="6989750" y="1371981"/>
                    </a:lnTo>
                    <a:lnTo>
                      <a:pt x="6989522" y="1367561"/>
                    </a:lnTo>
                    <a:lnTo>
                      <a:pt x="6987617" y="1359865"/>
                    </a:lnTo>
                    <a:lnTo>
                      <a:pt x="6987693" y="1357656"/>
                    </a:lnTo>
                    <a:lnTo>
                      <a:pt x="6988378" y="1353541"/>
                    </a:lnTo>
                    <a:lnTo>
                      <a:pt x="6995237" y="1346987"/>
                    </a:lnTo>
                    <a:lnTo>
                      <a:pt x="7001180" y="1342111"/>
                    </a:lnTo>
                    <a:lnTo>
                      <a:pt x="7004228" y="1338072"/>
                    </a:lnTo>
                    <a:lnTo>
                      <a:pt x="7005218" y="1335405"/>
                    </a:lnTo>
                    <a:lnTo>
                      <a:pt x="7005676" y="1329614"/>
                    </a:lnTo>
                    <a:lnTo>
                      <a:pt x="7002551" y="1327023"/>
                    </a:lnTo>
                    <a:lnTo>
                      <a:pt x="6986016" y="1321003"/>
                    </a:lnTo>
                    <a:lnTo>
                      <a:pt x="6983501" y="1320851"/>
                    </a:lnTo>
                    <a:lnTo>
                      <a:pt x="6978396" y="1323366"/>
                    </a:lnTo>
                    <a:lnTo>
                      <a:pt x="6976263" y="1330986"/>
                    </a:lnTo>
                    <a:lnTo>
                      <a:pt x="6973367" y="1333652"/>
                    </a:lnTo>
                    <a:lnTo>
                      <a:pt x="6973367" y="1332129"/>
                    </a:lnTo>
                    <a:lnTo>
                      <a:pt x="6974129" y="1330300"/>
                    </a:lnTo>
                    <a:lnTo>
                      <a:pt x="6965823" y="1327480"/>
                    </a:lnTo>
                    <a:lnTo>
                      <a:pt x="6961937" y="1324966"/>
                    </a:lnTo>
                    <a:lnTo>
                      <a:pt x="6959727" y="1322527"/>
                    </a:lnTo>
                    <a:lnTo>
                      <a:pt x="6958280" y="1319022"/>
                    </a:lnTo>
                    <a:lnTo>
                      <a:pt x="6956603" y="1313688"/>
                    </a:lnTo>
                    <a:lnTo>
                      <a:pt x="6960108" y="1302791"/>
                    </a:lnTo>
                    <a:lnTo>
                      <a:pt x="6963690" y="1293038"/>
                    </a:lnTo>
                    <a:lnTo>
                      <a:pt x="6975729" y="1278331"/>
                    </a:lnTo>
                    <a:lnTo>
                      <a:pt x="6983121" y="1273226"/>
                    </a:lnTo>
                    <a:lnTo>
                      <a:pt x="6990969" y="1265377"/>
                    </a:lnTo>
                    <a:lnTo>
                      <a:pt x="6994398" y="1263929"/>
                    </a:lnTo>
                    <a:lnTo>
                      <a:pt x="6995770" y="1262710"/>
                    </a:lnTo>
                    <a:lnTo>
                      <a:pt x="6997065" y="1260805"/>
                    </a:lnTo>
                    <a:lnTo>
                      <a:pt x="6994626" y="1255471"/>
                    </a:lnTo>
                    <a:lnTo>
                      <a:pt x="6995922" y="1254176"/>
                    </a:lnTo>
                    <a:lnTo>
                      <a:pt x="6997294" y="1253566"/>
                    </a:lnTo>
                    <a:lnTo>
                      <a:pt x="7000190" y="1254481"/>
                    </a:lnTo>
                    <a:lnTo>
                      <a:pt x="7007505" y="1244803"/>
                    </a:lnTo>
                    <a:lnTo>
                      <a:pt x="7007352" y="1232459"/>
                    </a:lnTo>
                    <a:lnTo>
                      <a:pt x="7009410" y="1221867"/>
                    </a:lnTo>
                    <a:lnTo>
                      <a:pt x="7011086" y="1217524"/>
                    </a:lnTo>
                    <a:lnTo>
                      <a:pt x="7012838" y="1214476"/>
                    </a:lnTo>
                    <a:lnTo>
                      <a:pt x="7016039" y="1211504"/>
                    </a:lnTo>
                    <a:lnTo>
                      <a:pt x="7019163" y="1209904"/>
                    </a:lnTo>
                    <a:lnTo>
                      <a:pt x="7023659" y="1206246"/>
                    </a:lnTo>
                    <a:lnTo>
                      <a:pt x="7025793" y="1203427"/>
                    </a:lnTo>
                    <a:lnTo>
                      <a:pt x="7027164" y="1202665"/>
                    </a:lnTo>
                    <a:lnTo>
                      <a:pt x="7032346" y="1202893"/>
                    </a:lnTo>
                    <a:lnTo>
                      <a:pt x="7036385" y="1204036"/>
                    </a:lnTo>
                    <a:lnTo>
                      <a:pt x="7040880" y="1205865"/>
                    </a:lnTo>
                    <a:lnTo>
                      <a:pt x="7040042" y="1210894"/>
                    </a:lnTo>
                    <a:lnTo>
                      <a:pt x="7045452" y="1206475"/>
                    </a:lnTo>
                    <a:lnTo>
                      <a:pt x="7050253" y="1201674"/>
                    </a:lnTo>
                    <a:lnTo>
                      <a:pt x="7052767" y="1200836"/>
                    </a:lnTo>
                    <a:lnTo>
                      <a:pt x="7056044" y="1201446"/>
                    </a:lnTo>
                    <a:lnTo>
                      <a:pt x="7061606" y="1205179"/>
                    </a:lnTo>
                    <a:lnTo>
                      <a:pt x="7065874" y="1212190"/>
                    </a:lnTo>
                    <a:lnTo>
                      <a:pt x="7068770" y="1214095"/>
                    </a:lnTo>
                    <a:lnTo>
                      <a:pt x="7072656" y="1213942"/>
                    </a:lnTo>
                    <a:lnTo>
                      <a:pt x="7075170" y="1212952"/>
                    </a:lnTo>
                    <a:lnTo>
                      <a:pt x="7077304" y="1208075"/>
                    </a:lnTo>
                    <a:lnTo>
                      <a:pt x="7077685" y="1199312"/>
                    </a:lnTo>
                    <a:lnTo>
                      <a:pt x="7081876" y="1197864"/>
                    </a:lnTo>
                    <a:lnTo>
                      <a:pt x="7085457" y="1197254"/>
                    </a:lnTo>
                    <a:lnTo>
                      <a:pt x="7090563" y="1193216"/>
                    </a:lnTo>
                    <a:lnTo>
                      <a:pt x="7097040" y="1191463"/>
                    </a:lnTo>
                    <a:lnTo>
                      <a:pt x="7110984" y="1184453"/>
                    </a:lnTo>
                    <a:lnTo>
                      <a:pt x="7120205" y="1177366"/>
                    </a:lnTo>
                    <a:lnTo>
                      <a:pt x="7126834" y="1177061"/>
                    </a:lnTo>
                    <a:lnTo>
                      <a:pt x="7125157" y="1181176"/>
                    </a:lnTo>
                    <a:lnTo>
                      <a:pt x="7124548" y="1185062"/>
                    </a:lnTo>
                    <a:lnTo>
                      <a:pt x="7122110" y="1194740"/>
                    </a:lnTo>
                    <a:lnTo>
                      <a:pt x="7119747" y="1199921"/>
                    </a:lnTo>
                    <a:lnTo>
                      <a:pt x="7118451" y="1206170"/>
                    </a:lnTo>
                    <a:lnTo>
                      <a:pt x="7118985" y="1209446"/>
                    </a:lnTo>
                    <a:lnTo>
                      <a:pt x="7120433" y="1213637"/>
                    </a:lnTo>
                    <a:lnTo>
                      <a:pt x="7123786" y="1213256"/>
                    </a:lnTo>
                    <a:lnTo>
                      <a:pt x="7126071" y="1212342"/>
                    </a:lnTo>
                    <a:lnTo>
                      <a:pt x="7130720" y="1208075"/>
                    </a:lnTo>
                    <a:lnTo>
                      <a:pt x="7150532" y="1187349"/>
                    </a:lnTo>
                    <a:lnTo>
                      <a:pt x="7160743" y="1181634"/>
                    </a:lnTo>
                    <a:lnTo>
                      <a:pt x="7176212" y="1177976"/>
                    </a:lnTo>
                    <a:lnTo>
                      <a:pt x="7180860" y="1175690"/>
                    </a:lnTo>
                    <a:lnTo>
                      <a:pt x="7196023" y="1171956"/>
                    </a:lnTo>
                    <a:lnTo>
                      <a:pt x="7208673" y="1170889"/>
                    </a:lnTo>
                    <a:lnTo>
                      <a:pt x="7216673" y="1172566"/>
                    </a:lnTo>
                    <a:lnTo>
                      <a:pt x="7221246" y="1172566"/>
                    </a:lnTo>
                    <a:lnTo>
                      <a:pt x="7238238" y="1170661"/>
                    </a:lnTo>
                    <a:lnTo>
                      <a:pt x="7240143" y="1172947"/>
                    </a:lnTo>
                    <a:lnTo>
                      <a:pt x="7253402" y="1179805"/>
                    </a:lnTo>
                    <a:lnTo>
                      <a:pt x="7261098" y="1189787"/>
                    </a:lnTo>
                    <a:lnTo>
                      <a:pt x="7262546" y="1190625"/>
                    </a:lnTo>
                    <a:lnTo>
                      <a:pt x="7263842" y="1192454"/>
                    </a:lnTo>
                    <a:lnTo>
                      <a:pt x="7264222" y="1196492"/>
                    </a:lnTo>
                    <a:lnTo>
                      <a:pt x="7265441" y="1199007"/>
                    </a:lnTo>
                    <a:lnTo>
                      <a:pt x="7267575" y="1201141"/>
                    </a:lnTo>
                    <a:lnTo>
                      <a:pt x="7274205" y="1205789"/>
                    </a:lnTo>
                    <a:lnTo>
                      <a:pt x="7281825" y="1207008"/>
                    </a:lnTo>
                    <a:lnTo>
                      <a:pt x="7283577" y="1204417"/>
                    </a:lnTo>
                    <a:lnTo>
                      <a:pt x="7284644" y="1202284"/>
                    </a:lnTo>
                    <a:lnTo>
                      <a:pt x="7288073" y="1190092"/>
                    </a:lnTo>
                    <a:lnTo>
                      <a:pt x="7291045" y="1185291"/>
                    </a:lnTo>
                    <a:lnTo>
                      <a:pt x="7291045" y="1182395"/>
                    </a:lnTo>
                    <a:lnTo>
                      <a:pt x="7291806" y="1179957"/>
                    </a:lnTo>
                    <a:lnTo>
                      <a:pt x="7299198" y="1176452"/>
                    </a:lnTo>
                    <a:lnTo>
                      <a:pt x="7304990" y="1174852"/>
                    </a:lnTo>
                    <a:lnTo>
                      <a:pt x="7325945" y="1163117"/>
                    </a:lnTo>
                    <a:lnTo>
                      <a:pt x="7335241" y="1156335"/>
                    </a:lnTo>
                    <a:lnTo>
                      <a:pt x="7339127" y="1156640"/>
                    </a:lnTo>
                    <a:lnTo>
                      <a:pt x="7342556" y="1155116"/>
                    </a:lnTo>
                    <a:lnTo>
                      <a:pt x="7345604" y="1152982"/>
                    </a:lnTo>
                    <a:lnTo>
                      <a:pt x="7348347" y="1152068"/>
                    </a:lnTo>
                    <a:lnTo>
                      <a:pt x="7353986" y="1147344"/>
                    </a:lnTo>
                    <a:lnTo>
                      <a:pt x="7360997" y="1143610"/>
                    </a:lnTo>
                    <a:lnTo>
                      <a:pt x="7359777" y="1140409"/>
                    </a:lnTo>
                    <a:lnTo>
                      <a:pt x="7361073" y="1137437"/>
                    </a:lnTo>
                    <a:lnTo>
                      <a:pt x="7364959" y="1136371"/>
                    </a:lnTo>
                    <a:lnTo>
                      <a:pt x="7368388" y="1136066"/>
                    </a:lnTo>
                    <a:lnTo>
                      <a:pt x="7372731" y="1132637"/>
                    </a:lnTo>
                    <a:lnTo>
                      <a:pt x="7372427" y="1129970"/>
                    </a:lnTo>
                    <a:lnTo>
                      <a:pt x="7374026" y="1128827"/>
                    </a:lnTo>
                    <a:lnTo>
                      <a:pt x="7376313" y="1129055"/>
                    </a:lnTo>
                    <a:lnTo>
                      <a:pt x="7379361" y="1130046"/>
                    </a:lnTo>
                    <a:lnTo>
                      <a:pt x="7380961" y="1128979"/>
                    </a:lnTo>
                    <a:lnTo>
                      <a:pt x="7378142" y="1125245"/>
                    </a:lnTo>
                    <a:lnTo>
                      <a:pt x="7376998" y="1121740"/>
                    </a:lnTo>
                    <a:lnTo>
                      <a:pt x="7378903" y="1119759"/>
                    </a:lnTo>
                    <a:lnTo>
                      <a:pt x="7386600" y="1123493"/>
                    </a:lnTo>
                    <a:lnTo>
                      <a:pt x="7389572" y="1123417"/>
                    </a:lnTo>
                    <a:lnTo>
                      <a:pt x="7399630" y="1114577"/>
                    </a:lnTo>
                    <a:lnTo>
                      <a:pt x="7408622" y="1105205"/>
                    </a:lnTo>
                    <a:lnTo>
                      <a:pt x="7416394" y="1107415"/>
                    </a:lnTo>
                    <a:lnTo>
                      <a:pt x="7428662" y="1100557"/>
                    </a:lnTo>
                    <a:lnTo>
                      <a:pt x="7434301" y="1099261"/>
                    </a:lnTo>
                    <a:lnTo>
                      <a:pt x="7443216" y="1098880"/>
                    </a:lnTo>
                    <a:lnTo>
                      <a:pt x="7446874" y="1096289"/>
                    </a:lnTo>
                    <a:lnTo>
                      <a:pt x="7450988" y="1091565"/>
                    </a:lnTo>
                    <a:lnTo>
                      <a:pt x="7454189" y="1092099"/>
                    </a:lnTo>
                    <a:lnTo>
                      <a:pt x="7469429" y="1086384"/>
                    </a:lnTo>
                    <a:lnTo>
                      <a:pt x="7472401" y="1082421"/>
                    </a:lnTo>
                    <a:lnTo>
                      <a:pt x="7476211" y="1081278"/>
                    </a:lnTo>
                    <a:lnTo>
                      <a:pt x="7479107" y="1080897"/>
                    </a:lnTo>
                    <a:lnTo>
                      <a:pt x="7485812" y="1077544"/>
                    </a:lnTo>
                    <a:lnTo>
                      <a:pt x="7513473" y="1067943"/>
                    </a:lnTo>
                    <a:lnTo>
                      <a:pt x="7517663" y="1064057"/>
                    </a:lnTo>
                    <a:lnTo>
                      <a:pt x="7527951" y="1058418"/>
                    </a:lnTo>
                    <a:lnTo>
                      <a:pt x="7535875" y="1056589"/>
                    </a:lnTo>
                    <a:lnTo>
                      <a:pt x="7545629" y="1055065"/>
                    </a:lnTo>
                    <a:lnTo>
                      <a:pt x="7546848" y="1053236"/>
                    </a:lnTo>
                    <a:lnTo>
                      <a:pt x="7539838" y="1051179"/>
                    </a:lnTo>
                    <a:lnTo>
                      <a:pt x="7538162" y="1049198"/>
                    </a:lnTo>
                    <a:lnTo>
                      <a:pt x="7538085" y="1047140"/>
                    </a:lnTo>
                    <a:lnTo>
                      <a:pt x="7539152" y="1045388"/>
                    </a:lnTo>
                    <a:lnTo>
                      <a:pt x="7540447" y="1042111"/>
                    </a:lnTo>
                    <a:lnTo>
                      <a:pt x="7543038" y="1041425"/>
                    </a:lnTo>
                    <a:lnTo>
                      <a:pt x="7546238" y="1043788"/>
                    </a:lnTo>
                    <a:lnTo>
                      <a:pt x="7549592" y="1043711"/>
                    </a:lnTo>
                    <a:lnTo>
                      <a:pt x="7551039" y="1041730"/>
                    </a:lnTo>
                    <a:lnTo>
                      <a:pt x="7552640" y="1041883"/>
                    </a:lnTo>
                    <a:lnTo>
                      <a:pt x="7553478" y="1044550"/>
                    </a:lnTo>
                    <a:lnTo>
                      <a:pt x="7551801" y="1047674"/>
                    </a:lnTo>
                    <a:lnTo>
                      <a:pt x="7550963" y="1050112"/>
                    </a:lnTo>
                    <a:lnTo>
                      <a:pt x="7550811" y="1052779"/>
                    </a:lnTo>
                    <a:lnTo>
                      <a:pt x="7553096" y="1053465"/>
                    </a:lnTo>
                    <a:lnTo>
                      <a:pt x="7565212" y="1053770"/>
                    </a:lnTo>
                    <a:lnTo>
                      <a:pt x="7573213" y="1054989"/>
                    </a:lnTo>
                    <a:lnTo>
                      <a:pt x="7573213" y="952805"/>
                    </a:lnTo>
                    <a:lnTo>
                      <a:pt x="7566126" y="949300"/>
                    </a:lnTo>
                    <a:lnTo>
                      <a:pt x="7556297" y="940689"/>
                    </a:lnTo>
                    <a:lnTo>
                      <a:pt x="7555383" y="932764"/>
                    </a:lnTo>
                    <a:lnTo>
                      <a:pt x="7557592" y="922553"/>
                    </a:lnTo>
                    <a:lnTo>
                      <a:pt x="7556068" y="920953"/>
                    </a:lnTo>
                    <a:lnTo>
                      <a:pt x="7554545" y="920267"/>
                    </a:lnTo>
                    <a:lnTo>
                      <a:pt x="7541438" y="923696"/>
                    </a:lnTo>
                    <a:lnTo>
                      <a:pt x="7533437" y="928954"/>
                    </a:lnTo>
                    <a:lnTo>
                      <a:pt x="7529093" y="929564"/>
                    </a:lnTo>
                    <a:lnTo>
                      <a:pt x="7520406" y="925982"/>
                    </a:lnTo>
                    <a:lnTo>
                      <a:pt x="7506233" y="932002"/>
                    </a:lnTo>
                    <a:lnTo>
                      <a:pt x="7509281" y="928497"/>
                    </a:lnTo>
                    <a:lnTo>
                      <a:pt x="7511796" y="927125"/>
                    </a:lnTo>
                    <a:lnTo>
                      <a:pt x="7514387" y="924535"/>
                    </a:lnTo>
                    <a:lnTo>
                      <a:pt x="7512406" y="919658"/>
                    </a:lnTo>
                    <a:lnTo>
                      <a:pt x="7510348" y="916000"/>
                    </a:lnTo>
                    <a:lnTo>
                      <a:pt x="7507300" y="913409"/>
                    </a:lnTo>
                    <a:lnTo>
                      <a:pt x="7502957" y="912190"/>
                    </a:lnTo>
                    <a:lnTo>
                      <a:pt x="7498690" y="914629"/>
                    </a:lnTo>
                    <a:lnTo>
                      <a:pt x="7495261" y="917067"/>
                    </a:lnTo>
                    <a:lnTo>
                      <a:pt x="7488250" y="919734"/>
                    </a:lnTo>
                    <a:lnTo>
                      <a:pt x="7474839" y="922020"/>
                    </a:lnTo>
                    <a:lnTo>
                      <a:pt x="7465772" y="922020"/>
                    </a:lnTo>
                    <a:lnTo>
                      <a:pt x="7450303" y="926059"/>
                    </a:lnTo>
                    <a:lnTo>
                      <a:pt x="7444511" y="925906"/>
                    </a:lnTo>
                    <a:lnTo>
                      <a:pt x="7465772" y="920115"/>
                    </a:lnTo>
                    <a:lnTo>
                      <a:pt x="7477354" y="919658"/>
                    </a:lnTo>
                    <a:lnTo>
                      <a:pt x="7492289" y="915924"/>
                    </a:lnTo>
                    <a:lnTo>
                      <a:pt x="7503110" y="908685"/>
                    </a:lnTo>
                    <a:lnTo>
                      <a:pt x="7517435" y="915238"/>
                    </a:lnTo>
                    <a:lnTo>
                      <a:pt x="7522311" y="916229"/>
                    </a:lnTo>
                    <a:lnTo>
                      <a:pt x="7532980" y="915619"/>
                    </a:lnTo>
                    <a:lnTo>
                      <a:pt x="7542200" y="919505"/>
                    </a:lnTo>
                    <a:lnTo>
                      <a:pt x="7545248" y="918362"/>
                    </a:lnTo>
                    <a:lnTo>
                      <a:pt x="7548143" y="914857"/>
                    </a:lnTo>
                    <a:lnTo>
                      <a:pt x="7544333" y="909523"/>
                    </a:lnTo>
                    <a:lnTo>
                      <a:pt x="7540981" y="906247"/>
                    </a:lnTo>
                    <a:lnTo>
                      <a:pt x="7537171" y="905256"/>
                    </a:lnTo>
                    <a:lnTo>
                      <a:pt x="7525817" y="905789"/>
                    </a:lnTo>
                    <a:lnTo>
                      <a:pt x="7518273" y="904646"/>
                    </a:lnTo>
                    <a:lnTo>
                      <a:pt x="7514006" y="903275"/>
                    </a:lnTo>
                    <a:lnTo>
                      <a:pt x="7516749" y="901751"/>
                    </a:lnTo>
                    <a:close/>
                    <a:moveTo>
                      <a:pt x="2799969" y="2174443"/>
                    </a:moveTo>
                    <a:lnTo>
                      <a:pt x="2798979" y="2175282"/>
                    </a:lnTo>
                    <a:lnTo>
                      <a:pt x="2797912" y="2175967"/>
                    </a:lnTo>
                    <a:lnTo>
                      <a:pt x="2793644" y="2177187"/>
                    </a:lnTo>
                    <a:lnTo>
                      <a:pt x="2786939" y="2175358"/>
                    </a:lnTo>
                    <a:lnTo>
                      <a:pt x="2784881" y="2177034"/>
                    </a:lnTo>
                    <a:lnTo>
                      <a:pt x="2785491" y="2180234"/>
                    </a:lnTo>
                    <a:lnTo>
                      <a:pt x="2787091" y="2183511"/>
                    </a:lnTo>
                    <a:lnTo>
                      <a:pt x="2785186" y="2183664"/>
                    </a:lnTo>
                    <a:lnTo>
                      <a:pt x="2783433" y="2183511"/>
                    </a:lnTo>
                    <a:lnTo>
                      <a:pt x="2779929" y="2182292"/>
                    </a:lnTo>
                    <a:lnTo>
                      <a:pt x="2775890" y="2182902"/>
                    </a:lnTo>
                    <a:lnTo>
                      <a:pt x="2767432" y="2185492"/>
                    </a:lnTo>
                    <a:lnTo>
                      <a:pt x="2763317" y="2184730"/>
                    </a:lnTo>
                    <a:lnTo>
                      <a:pt x="2760573" y="2181073"/>
                    </a:lnTo>
                    <a:lnTo>
                      <a:pt x="2757602" y="2177796"/>
                    </a:lnTo>
                    <a:lnTo>
                      <a:pt x="2753868" y="2177187"/>
                    </a:lnTo>
                    <a:lnTo>
                      <a:pt x="2750134" y="2178939"/>
                    </a:lnTo>
                    <a:lnTo>
                      <a:pt x="2746629" y="2179396"/>
                    </a:lnTo>
                    <a:lnTo>
                      <a:pt x="2741143" y="2178177"/>
                    </a:lnTo>
                    <a:lnTo>
                      <a:pt x="2739314" y="2177491"/>
                    </a:lnTo>
                    <a:lnTo>
                      <a:pt x="2736037" y="2174596"/>
                    </a:lnTo>
                    <a:lnTo>
                      <a:pt x="2733599" y="2171319"/>
                    </a:lnTo>
                    <a:lnTo>
                      <a:pt x="2731541" y="2167738"/>
                    </a:lnTo>
                    <a:lnTo>
                      <a:pt x="2729408" y="2175739"/>
                    </a:lnTo>
                    <a:lnTo>
                      <a:pt x="2727884" y="2183816"/>
                    </a:lnTo>
                    <a:lnTo>
                      <a:pt x="2725369" y="2190141"/>
                    </a:lnTo>
                    <a:lnTo>
                      <a:pt x="2723388" y="2196922"/>
                    </a:lnTo>
                    <a:lnTo>
                      <a:pt x="2723769" y="2204999"/>
                    </a:lnTo>
                    <a:lnTo>
                      <a:pt x="2726131" y="2212543"/>
                    </a:lnTo>
                    <a:lnTo>
                      <a:pt x="2729789" y="2218944"/>
                    </a:lnTo>
                    <a:lnTo>
                      <a:pt x="2732379" y="2222526"/>
                    </a:lnTo>
                    <a:lnTo>
                      <a:pt x="2735123" y="2225192"/>
                    </a:lnTo>
                    <a:lnTo>
                      <a:pt x="2731846" y="2219706"/>
                    </a:lnTo>
                    <a:lnTo>
                      <a:pt x="2733218" y="2215515"/>
                    </a:lnTo>
                    <a:lnTo>
                      <a:pt x="2739085" y="2215896"/>
                    </a:lnTo>
                    <a:lnTo>
                      <a:pt x="2744876" y="2216887"/>
                    </a:lnTo>
                    <a:lnTo>
                      <a:pt x="2749296" y="2216734"/>
                    </a:lnTo>
                    <a:lnTo>
                      <a:pt x="2751277" y="2217649"/>
                    </a:lnTo>
                    <a:lnTo>
                      <a:pt x="2752649" y="2219097"/>
                    </a:lnTo>
                    <a:lnTo>
                      <a:pt x="2751429" y="2222602"/>
                    </a:lnTo>
                    <a:lnTo>
                      <a:pt x="2751125" y="2226336"/>
                    </a:lnTo>
                    <a:lnTo>
                      <a:pt x="2752039" y="2229917"/>
                    </a:lnTo>
                    <a:lnTo>
                      <a:pt x="2754401" y="2231136"/>
                    </a:lnTo>
                    <a:lnTo>
                      <a:pt x="2756306" y="2232660"/>
                    </a:lnTo>
                    <a:lnTo>
                      <a:pt x="2757069" y="2235403"/>
                    </a:lnTo>
                    <a:lnTo>
                      <a:pt x="2752953" y="2236013"/>
                    </a:lnTo>
                    <a:lnTo>
                      <a:pt x="2748839" y="2235937"/>
                    </a:lnTo>
                    <a:lnTo>
                      <a:pt x="2745486" y="2234946"/>
                    </a:lnTo>
                    <a:lnTo>
                      <a:pt x="2742819" y="2232660"/>
                    </a:lnTo>
                    <a:lnTo>
                      <a:pt x="2738552" y="2240585"/>
                    </a:lnTo>
                    <a:lnTo>
                      <a:pt x="2738552" y="2244471"/>
                    </a:lnTo>
                    <a:lnTo>
                      <a:pt x="2739771" y="2248129"/>
                    </a:lnTo>
                    <a:lnTo>
                      <a:pt x="2741600" y="2245767"/>
                    </a:lnTo>
                    <a:lnTo>
                      <a:pt x="2744038" y="2244624"/>
                    </a:lnTo>
                    <a:lnTo>
                      <a:pt x="2746781" y="2244700"/>
                    </a:lnTo>
                    <a:lnTo>
                      <a:pt x="2752115" y="2246300"/>
                    </a:lnTo>
                    <a:lnTo>
                      <a:pt x="2754554" y="2247748"/>
                    </a:lnTo>
                    <a:lnTo>
                      <a:pt x="2757678" y="2250339"/>
                    </a:lnTo>
                    <a:lnTo>
                      <a:pt x="2761031" y="2250643"/>
                    </a:lnTo>
                    <a:lnTo>
                      <a:pt x="2761259" y="2253158"/>
                    </a:lnTo>
                    <a:lnTo>
                      <a:pt x="2761793" y="2255368"/>
                    </a:lnTo>
                    <a:lnTo>
                      <a:pt x="2765298" y="2259178"/>
                    </a:lnTo>
                    <a:lnTo>
                      <a:pt x="2767355" y="2262302"/>
                    </a:lnTo>
                    <a:lnTo>
                      <a:pt x="2768041" y="2266112"/>
                    </a:lnTo>
                    <a:lnTo>
                      <a:pt x="2767584" y="2271598"/>
                    </a:lnTo>
                    <a:lnTo>
                      <a:pt x="2766669" y="2276932"/>
                    </a:lnTo>
                    <a:lnTo>
                      <a:pt x="2766288" y="2281733"/>
                    </a:lnTo>
                    <a:lnTo>
                      <a:pt x="2766746" y="2286610"/>
                    </a:lnTo>
                    <a:lnTo>
                      <a:pt x="2766822" y="2291944"/>
                    </a:lnTo>
                    <a:lnTo>
                      <a:pt x="2765679" y="2302612"/>
                    </a:lnTo>
                    <a:lnTo>
                      <a:pt x="2765603" y="2307946"/>
                    </a:lnTo>
                    <a:lnTo>
                      <a:pt x="2766594" y="2319376"/>
                    </a:lnTo>
                    <a:lnTo>
                      <a:pt x="2768499" y="2330729"/>
                    </a:lnTo>
                    <a:lnTo>
                      <a:pt x="2769108" y="2333854"/>
                    </a:lnTo>
                    <a:lnTo>
                      <a:pt x="2770632" y="2340940"/>
                    </a:lnTo>
                    <a:lnTo>
                      <a:pt x="2773147" y="2351075"/>
                    </a:lnTo>
                    <a:lnTo>
                      <a:pt x="2773451" y="2353361"/>
                    </a:lnTo>
                    <a:lnTo>
                      <a:pt x="2773070" y="2355647"/>
                    </a:lnTo>
                    <a:lnTo>
                      <a:pt x="2771318" y="2357019"/>
                    </a:lnTo>
                    <a:lnTo>
                      <a:pt x="2768803" y="2357323"/>
                    </a:lnTo>
                    <a:lnTo>
                      <a:pt x="2763545" y="2357019"/>
                    </a:lnTo>
                    <a:lnTo>
                      <a:pt x="2760040" y="2355494"/>
                    </a:lnTo>
                    <a:lnTo>
                      <a:pt x="2765831" y="2354275"/>
                    </a:lnTo>
                    <a:lnTo>
                      <a:pt x="2769184" y="2352066"/>
                    </a:lnTo>
                    <a:lnTo>
                      <a:pt x="2763469" y="2352066"/>
                    </a:lnTo>
                    <a:lnTo>
                      <a:pt x="2748229" y="2354809"/>
                    </a:lnTo>
                    <a:lnTo>
                      <a:pt x="2702281" y="2365705"/>
                    </a:lnTo>
                    <a:lnTo>
                      <a:pt x="2685745" y="2366010"/>
                    </a:lnTo>
                    <a:lnTo>
                      <a:pt x="2660752" y="2360371"/>
                    </a:lnTo>
                    <a:lnTo>
                      <a:pt x="2653360" y="2357399"/>
                    </a:lnTo>
                    <a:lnTo>
                      <a:pt x="2638120" y="2348408"/>
                    </a:lnTo>
                    <a:lnTo>
                      <a:pt x="2630576" y="2342388"/>
                    </a:lnTo>
                    <a:lnTo>
                      <a:pt x="2625776" y="2334006"/>
                    </a:lnTo>
                    <a:lnTo>
                      <a:pt x="2624252" y="2332177"/>
                    </a:lnTo>
                    <a:lnTo>
                      <a:pt x="2622499" y="2331034"/>
                    </a:lnTo>
                    <a:lnTo>
                      <a:pt x="2616708" y="2329358"/>
                    </a:lnTo>
                    <a:lnTo>
                      <a:pt x="2606878" y="2327758"/>
                    </a:lnTo>
                    <a:lnTo>
                      <a:pt x="2596896" y="2327072"/>
                    </a:lnTo>
                    <a:lnTo>
                      <a:pt x="2593162" y="2326005"/>
                    </a:lnTo>
                    <a:lnTo>
                      <a:pt x="2585313" y="2322500"/>
                    </a:lnTo>
                    <a:lnTo>
                      <a:pt x="2581809" y="2319528"/>
                    </a:lnTo>
                    <a:lnTo>
                      <a:pt x="2579294" y="2314651"/>
                    </a:lnTo>
                    <a:lnTo>
                      <a:pt x="2577160" y="2309622"/>
                    </a:lnTo>
                    <a:lnTo>
                      <a:pt x="2575788" y="2304059"/>
                    </a:lnTo>
                    <a:lnTo>
                      <a:pt x="2574874" y="2298344"/>
                    </a:lnTo>
                    <a:lnTo>
                      <a:pt x="2573655" y="2287219"/>
                    </a:lnTo>
                    <a:lnTo>
                      <a:pt x="2573579" y="2285314"/>
                    </a:lnTo>
                    <a:lnTo>
                      <a:pt x="2572893" y="2268322"/>
                    </a:lnTo>
                    <a:lnTo>
                      <a:pt x="2573045" y="2267255"/>
                    </a:lnTo>
                    <a:lnTo>
                      <a:pt x="2575865" y="2261692"/>
                    </a:lnTo>
                    <a:lnTo>
                      <a:pt x="2577160" y="2256511"/>
                    </a:lnTo>
                    <a:lnTo>
                      <a:pt x="2579218" y="2253996"/>
                    </a:lnTo>
                    <a:lnTo>
                      <a:pt x="2582951" y="2256206"/>
                    </a:lnTo>
                    <a:lnTo>
                      <a:pt x="2582875" y="2258721"/>
                    </a:lnTo>
                    <a:lnTo>
                      <a:pt x="2583332" y="2259864"/>
                    </a:lnTo>
                    <a:lnTo>
                      <a:pt x="2585085" y="2258644"/>
                    </a:lnTo>
                    <a:lnTo>
                      <a:pt x="2586457" y="2256739"/>
                    </a:lnTo>
                    <a:lnTo>
                      <a:pt x="2589123" y="2247214"/>
                    </a:lnTo>
                    <a:lnTo>
                      <a:pt x="2591105" y="2245233"/>
                    </a:lnTo>
                    <a:lnTo>
                      <a:pt x="2592705" y="2244319"/>
                    </a:lnTo>
                    <a:lnTo>
                      <a:pt x="2592933" y="2242109"/>
                    </a:lnTo>
                    <a:lnTo>
                      <a:pt x="2591409" y="2237461"/>
                    </a:lnTo>
                    <a:lnTo>
                      <a:pt x="2591257" y="2232660"/>
                    </a:lnTo>
                    <a:lnTo>
                      <a:pt x="2594762" y="2222221"/>
                    </a:lnTo>
                    <a:lnTo>
                      <a:pt x="2597201" y="2211019"/>
                    </a:lnTo>
                    <a:lnTo>
                      <a:pt x="2600020" y="2206142"/>
                    </a:lnTo>
                    <a:lnTo>
                      <a:pt x="2604592" y="2203704"/>
                    </a:lnTo>
                    <a:lnTo>
                      <a:pt x="2609317" y="2201875"/>
                    </a:lnTo>
                    <a:lnTo>
                      <a:pt x="2614269" y="2200656"/>
                    </a:lnTo>
                    <a:lnTo>
                      <a:pt x="2622956" y="2200275"/>
                    </a:lnTo>
                    <a:lnTo>
                      <a:pt x="2631643" y="2202332"/>
                    </a:lnTo>
                    <a:lnTo>
                      <a:pt x="2629357" y="2196237"/>
                    </a:lnTo>
                    <a:lnTo>
                      <a:pt x="2626995" y="2194027"/>
                    </a:lnTo>
                    <a:lnTo>
                      <a:pt x="2624480" y="2192046"/>
                    </a:lnTo>
                    <a:lnTo>
                      <a:pt x="2622042" y="2190674"/>
                    </a:lnTo>
                    <a:lnTo>
                      <a:pt x="2617089" y="2188769"/>
                    </a:lnTo>
                    <a:lnTo>
                      <a:pt x="2611679" y="2188769"/>
                    </a:lnTo>
                    <a:lnTo>
                      <a:pt x="2608783" y="2188464"/>
                    </a:lnTo>
                    <a:lnTo>
                      <a:pt x="2606497" y="2187397"/>
                    </a:lnTo>
                    <a:lnTo>
                      <a:pt x="2600249" y="2182444"/>
                    </a:lnTo>
                    <a:lnTo>
                      <a:pt x="2596363" y="2178634"/>
                    </a:lnTo>
                    <a:lnTo>
                      <a:pt x="2587447" y="2168347"/>
                    </a:lnTo>
                    <a:lnTo>
                      <a:pt x="2585466" y="2164232"/>
                    </a:lnTo>
                    <a:lnTo>
                      <a:pt x="2584247" y="2159508"/>
                    </a:lnTo>
                    <a:lnTo>
                      <a:pt x="2582799" y="2155698"/>
                    </a:lnTo>
                    <a:lnTo>
                      <a:pt x="2580665" y="2152422"/>
                    </a:lnTo>
                    <a:lnTo>
                      <a:pt x="2571902" y="2140687"/>
                    </a:lnTo>
                    <a:lnTo>
                      <a:pt x="2565654" y="2133448"/>
                    </a:lnTo>
                    <a:lnTo>
                      <a:pt x="2562149" y="2130781"/>
                    </a:lnTo>
                    <a:lnTo>
                      <a:pt x="2558415" y="2128037"/>
                    </a:lnTo>
                    <a:lnTo>
                      <a:pt x="2556510" y="2127123"/>
                    </a:lnTo>
                    <a:lnTo>
                      <a:pt x="2554757" y="2125828"/>
                    </a:lnTo>
                    <a:lnTo>
                      <a:pt x="2551709" y="2119960"/>
                    </a:lnTo>
                    <a:lnTo>
                      <a:pt x="2548814" y="2115312"/>
                    </a:lnTo>
                    <a:lnTo>
                      <a:pt x="2543023" y="2107311"/>
                    </a:lnTo>
                    <a:lnTo>
                      <a:pt x="2533040" y="2095271"/>
                    </a:lnTo>
                    <a:lnTo>
                      <a:pt x="2530983" y="2093824"/>
                    </a:lnTo>
                    <a:lnTo>
                      <a:pt x="2529383" y="2092147"/>
                    </a:lnTo>
                    <a:lnTo>
                      <a:pt x="2528621" y="2086127"/>
                    </a:lnTo>
                    <a:lnTo>
                      <a:pt x="2525801" y="2081860"/>
                    </a:lnTo>
                    <a:lnTo>
                      <a:pt x="2521687" y="2078889"/>
                    </a:lnTo>
                    <a:lnTo>
                      <a:pt x="2520163" y="2077364"/>
                    </a:lnTo>
                    <a:lnTo>
                      <a:pt x="2519096" y="2075688"/>
                    </a:lnTo>
                    <a:lnTo>
                      <a:pt x="2521077" y="2067154"/>
                    </a:lnTo>
                    <a:lnTo>
                      <a:pt x="2521001" y="2064715"/>
                    </a:lnTo>
                    <a:lnTo>
                      <a:pt x="2520163" y="2059534"/>
                    </a:lnTo>
                    <a:lnTo>
                      <a:pt x="2520924" y="2053590"/>
                    </a:lnTo>
                    <a:lnTo>
                      <a:pt x="2523134" y="2045361"/>
                    </a:lnTo>
                    <a:lnTo>
                      <a:pt x="2525497" y="2039722"/>
                    </a:lnTo>
                    <a:lnTo>
                      <a:pt x="2526258" y="2036064"/>
                    </a:lnTo>
                    <a:lnTo>
                      <a:pt x="2522982" y="2038350"/>
                    </a:lnTo>
                    <a:lnTo>
                      <a:pt x="2519096" y="2051456"/>
                    </a:lnTo>
                    <a:lnTo>
                      <a:pt x="2517800" y="2040941"/>
                    </a:lnTo>
                    <a:lnTo>
                      <a:pt x="2515209" y="2030882"/>
                    </a:lnTo>
                    <a:lnTo>
                      <a:pt x="2513076" y="2025777"/>
                    </a:lnTo>
                    <a:lnTo>
                      <a:pt x="2510104" y="2021586"/>
                    </a:lnTo>
                    <a:lnTo>
                      <a:pt x="2505913" y="2018309"/>
                    </a:lnTo>
                    <a:lnTo>
                      <a:pt x="2502103" y="2014423"/>
                    </a:lnTo>
                    <a:lnTo>
                      <a:pt x="2497912" y="2012366"/>
                    </a:lnTo>
                    <a:lnTo>
                      <a:pt x="2491588" y="2010842"/>
                    </a:lnTo>
                    <a:lnTo>
                      <a:pt x="2490369" y="2009394"/>
                    </a:lnTo>
                    <a:lnTo>
                      <a:pt x="2489835" y="2006879"/>
                    </a:lnTo>
                    <a:lnTo>
                      <a:pt x="2490140" y="2004212"/>
                    </a:lnTo>
                    <a:lnTo>
                      <a:pt x="2491740" y="1999641"/>
                    </a:lnTo>
                    <a:lnTo>
                      <a:pt x="2495017" y="1996745"/>
                    </a:lnTo>
                    <a:lnTo>
                      <a:pt x="2499512" y="1993697"/>
                    </a:lnTo>
                    <a:lnTo>
                      <a:pt x="2500503" y="1991639"/>
                    </a:lnTo>
                    <a:lnTo>
                      <a:pt x="2501265" y="1989277"/>
                    </a:lnTo>
                    <a:lnTo>
                      <a:pt x="2502637" y="1991106"/>
                    </a:lnTo>
                    <a:lnTo>
                      <a:pt x="2504389" y="1992097"/>
                    </a:lnTo>
                    <a:lnTo>
                      <a:pt x="2505609" y="1987906"/>
                    </a:lnTo>
                    <a:lnTo>
                      <a:pt x="2507437" y="1984858"/>
                    </a:lnTo>
                    <a:lnTo>
                      <a:pt x="2509723" y="1982267"/>
                    </a:lnTo>
                    <a:lnTo>
                      <a:pt x="2512695" y="1976323"/>
                    </a:lnTo>
                    <a:lnTo>
                      <a:pt x="2514752" y="1973123"/>
                    </a:lnTo>
                    <a:lnTo>
                      <a:pt x="2516276" y="1969389"/>
                    </a:lnTo>
                    <a:lnTo>
                      <a:pt x="2517191" y="1963369"/>
                    </a:lnTo>
                    <a:lnTo>
                      <a:pt x="2518791" y="1962836"/>
                    </a:lnTo>
                    <a:lnTo>
                      <a:pt x="2520163" y="1961769"/>
                    </a:lnTo>
                    <a:lnTo>
                      <a:pt x="2521077" y="1960093"/>
                    </a:lnTo>
                    <a:lnTo>
                      <a:pt x="2521687" y="1958188"/>
                    </a:lnTo>
                    <a:lnTo>
                      <a:pt x="2521458" y="1954759"/>
                    </a:lnTo>
                    <a:lnTo>
                      <a:pt x="2519096" y="1951025"/>
                    </a:lnTo>
                    <a:lnTo>
                      <a:pt x="2519782" y="1950644"/>
                    </a:lnTo>
                    <a:lnTo>
                      <a:pt x="2520849" y="1951330"/>
                    </a:lnTo>
                    <a:lnTo>
                      <a:pt x="2523439" y="1953235"/>
                    </a:lnTo>
                    <a:lnTo>
                      <a:pt x="2525649" y="1955597"/>
                    </a:lnTo>
                    <a:lnTo>
                      <a:pt x="2526335" y="1952168"/>
                    </a:lnTo>
                    <a:lnTo>
                      <a:pt x="2528316" y="1950720"/>
                    </a:lnTo>
                    <a:lnTo>
                      <a:pt x="2530754" y="1951711"/>
                    </a:lnTo>
                    <a:lnTo>
                      <a:pt x="2533345" y="1951863"/>
                    </a:lnTo>
                    <a:lnTo>
                      <a:pt x="2541956" y="1949044"/>
                    </a:lnTo>
                    <a:lnTo>
                      <a:pt x="2546071" y="1948282"/>
                    </a:lnTo>
                    <a:lnTo>
                      <a:pt x="2549881" y="1946377"/>
                    </a:lnTo>
                    <a:lnTo>
                      <a:pt x="2558796" y="1938833"/>
                    </a:lnTo>
                    <a:lnTo>
                      <a:pt x="2560777" y="1938528"/>
                    </a:lnTo>
                    <a:lnTo>
                      <a:pt x="2562759" y="1938833"/>
                    </a:lnTo>
                    <a:lnTo>
                      <a:pt x="2564587" y="1940204"/>
                    </a:lnTo>
                    <a:lnTo>
                      <a:pt x="2566644" y="1941043"/>
                    </a:lnTo>
                    <a:lnTo>
                      <a:pt x="2568168" y="1940662"/>
                    </a:lnTo>
                    <a:lnTo>
                      <a:pt x="2569007" y="1939519"/>
                    </a:lnTo>
                    <a:lnTo>
                      <a:pt x="2567178" y="1936852"/>
                    </a:lnTo>
                    <a:lnTo>
                      <a:pt x="2566569" y="1934337"/>
                    </a:lnTo>
                    <a:lnTo>
                      <a:pt x="2566416" y="1931594"/>
                    </a:lnTo>
                    <a:lnTo>
                      <a:pt x="2568702" y="1930908"/>
                    </a:lnTo>
                    <a:lnTo>
                      <a:pt x="2571369" y="1930908"/>
                    </a:lnTo>
                    <a:lnTo>
                      <a:pt x="2581809" y="1926641"/>
                    </a:lnTo>
                    <a:lnTo>
                      <a:pt x="2582951" y="1924736"/>
                    </a:lnTo>
                    <a:lnTo>
                      <a:pt x="2583561" y="1922221"/>
                    </a:lnTo>
                    <a:lnTo>
                      <a:pt x="2588209" y="1921764"/>
                    </a:lnTo>
                    <a:lnTo>
                      <a:pt x="2587676" y="1919554"/>
                    </a:lnTo>
                    <a:lnTo>
                      <a:pt x="2586685" y="1917192"/>
                    </a:lnTo>
                    <a:lnTo>
                      <a:pt x="2589733" y="1914754"/>
                    </a:lnTo>
                    <a:lnTo>
                      <a:pt x="2592705" y="1916049"/>
                    </a:lnTo>
                    <a:lnTo>
                      <a:pt x="2592019" y="1912391"/>
                    </a:lnTo>
                    <a:lnTo>
                      <a:pt x="2592095" y="1910791"/>
                    </a:lnTo>
                    <a:lnTo>
                      <a:pt x="2595601" y="1909877"/>
                    </a:lnTo>
                    <a:lnTo>
                      <a:pt x="2601316" y="1909496"/>
                    </a:lnTo>
                    <a:lnTo>
                      <a:pt x="2603144" y="1908429"/>
                    </a:lnTo>
                    <a:lnTo>
                      <a:pt x="2608173" y="1908277"/>
                    </a:lnTo>
                    <a:lnTo>
                      <a:pt x="2613050" y="1907057"/>
                    </a:lnTo>
                    <a:lnTo>
                      <a:pt x="2617394" y="1905229"/>
                    </a:lnTo>
                    <a:lnTo>
                      <a:pt x="2621356" y="1902257"/>
                    </a:lnTo>
                    <a:lnTo>
                      <a:pt x="2629281" y="1897456"/>
                    </a:lnTo>
                    <a:lnTo>
                      <a:pt x="2633701" y="1893341"/>
                    </a:lnTo>
                    <a:lnTo>
                      <a:pt x="2635758" y="1893189"/>
                    </a:lnTo>
                    <a:lnTo>
                      <a:pt x="2637892" y="1893646"/>
                    </a:lnTo>
                    <a:lnTo>
                      <a:pt x="2640025" y="1893265"/>
                    </a:lnTo>
                    <a:lnTo>
                      <a:pt x="2643759" y="1890522"/>
                    </a:lnTo>
                    <a:lnTo>
                      <a:pt x="2645816" y="1889836"/>
                    </a:lnTo>
                    <a:lnTo>
                      <a:pt x="2653055" y="1885569"/>
                    </a:lnTo>
                    <a:lnTo>
                      <a:pt x="2663114" y="1882216"/>
                    </a:lnTo>
                    <a:lnTo>
                      <a:pt x="2667457" y="1882826"/>
                    </a:lnTo>
                    <a:lnTo>
                      <a:pt x="2680030" y="1886102"/>
                    </a:lnTo>
                    <a:lnTo>
                      <a:pt x="2681402" y="1886636"/>
                    </a:lnTo>
                    <a:lnTo>
                      <a:pt x="2685059" y="1890751"/>
                    </a:lnTo>
                    <a:lnTo>
                      <a:pt x="2692832" y="1892656"/>
                    </a:lnTo>
                    <a:lnTo>
                      <a:pt x="2695423" y="1892275"/>
                    </a:lnTo>
                    <a:lnTo>
                      <a:pt x="2698242" y="1895323"/>
                    </a:lnTo>
                    <a:lnTo>
                      <a:pt x="2700299" y="1895856"/>
                    </a:lnTo>
                    <a:lnTo>
                      <a:pt x="2702281" y="1895323"/>
                    </a:lnTo>
                    <a:lnTo>
                      <a:pt x="2708148" y="1892656"/>
                    </a:lnTo>
                    <a:lnTo>
                      <a:pt x="2709824" y="1891360"/>
                    </a:lnTo>
                    <a:lnTo>
                      <a:pt x="2711272" y="1889303"/>
                    </a:lnTo>
                    <a:lnTo>
                      <a:pt x="2713711" y="1888007"/>
                    </a:lnTo>
                    <a:lnTo>
                      <a:pt x="2721254" y="1889608"/>
                    </a:lnTo>
                    <a:lnTo>
                      <a:pt x="2730399" y="1889760"/>
                    </a:lnTo>
                    <a:lnTo>
                      <a:pt x="2735047" y="1892732"/>
                    </a:lnTo>
                    <a:lnTo>
                      <a:pt x="2736418" y="1894484"/>
                    </a:lnTo>
                    <a:lnTo>
                      <a:pt x="2739009" y="1900047"/>
                    </a:lnTo>
                    <a:lnTo>
                      <a:pt x="2740304" y="1903552"/>
                    </a:lnTo>
                    <a:lnTo>
                      <a:pt x="2738857" y="1906448"/>
                    </a:lnTo>
                    <a:lnTo>
                      <a:pt x="2736799" y="1909420"/>
                    </a:lnTo>
                    <a:lnTo>
                      <a:pt x="2736189" y="1912849"/>
                    </a:lnTo>
                    <a:lnTo>
                      <a:pt x="2737866" y="1915821"/>
                    </a:lnTo>
                    <a:lnTo>
                      <a:pt x="2738933" y="1926565"/>
                    </a:lnTo>
                    <a:lnTo>
                      <a:pt x="2735351" y="1937309"/>
                    </a:lnTo>
                    <a:lnTo>
                      <a:pt x="2729332" y="1946301"/>
                    </a:lnTo>
                    <a:lnTo>
                      <a:pt x="2724912" y="1956206"/>
                    </a:lnTo>
                    <a:lnTo>
                      <a:pt x="2727427" y="1959788"/>
                    </a:lnTo>
                    <a:lnTo>
                      <a:pt x="2737028" y="1964055"/>
                    </a:lnTo>
                    <a:lnTo>
                      <a:pt x="2741447" y="1967636"/>
                    </a:lnTo>
                    <a:lnTo>
                      <a:pt x="2736799" y="1968779"/>
                    </a:lnTo>
                    <a:lnTo>
                      <a:pt x="2730246" y="1968246"/>
                    </a:lnTo>
                    <a:lnTo>
                      <a:pt x="2724912" y="1967103"/>
                    </a:lnTo>
                    <a:lnTo>
                      <a:pt x="2715539" y="1964436"/>
                    </a:lnTo>
                    <a:lnTo>
                      <a:pt x="2711501" y="1964207"/>
                    </a:lnTo>
                    <a:lnTo>
                      <a:pt x="2696794" y="1964893"/>
                    </a:lnTo>
                    <a:lnTo>
                      <a:pt x="2684526" y="1964436"/>
                    </a:lnTo>
                    <a:lnTo>
                      <a:pt x="2677134" y="1967103"/>
                    </a:lnTo>
                    <a:lnTo>
                      <a:pt x="2672334" y="1966417"/>
                    </a:lnTo>
                    <a:lnTo>
                      <a:pt x="2669057" y="1970151"/>
                    </a:lnTo>
                    <a:lnTo>
                      <a:pt x="2667609" y="1972513"/>
                    </a:lnTo>
                    <a:lnTo>
                      <a:pt x="2665857" y="1977619"/>
                    </a:lnTo>
                    <a:lnTo>
                      <a:pt x="2662123" y="1981505"/>
                    </a:lnTo>
                    <a:lnTo>
                      <a:pt x="2657703" y="1984324"/>
                    </a:lnTo>
                    <a:lnTo>
                      <a:pt x="2656561" y="1987144"/>
                    </a:lnTo>
                    <a:lnTo>
                      <a:pt x="2657018" y="1990344"/>
                    </a:lnTo>
                    <a:lnTo>
                      <a:pt x="2658466" y="1992325"/>
                    </a:lnTo>
                    <a:lnTo>
                      <a:pt x="2664638" y="1997202"/>
                    </a:lnTo>
                    <a:lnTo>
                      <a:pt x="2668219" y="2001469"/>
                    </a:lnTo>
                    <a:lnTo>
                      <a:pt x="2670429" y="2002384"/>
                    </a:lnTo>
                    <a:lnTo>
                      <a:pt x="2672943" y="2002231"/>
                    </a:lnTo>
                    <a:lnTo>
                      <a:pt x="2675306" y="2003451"/>
                    </a:lnTo>
                    <a:lnTo>
                      <a:pt x="2677287" y="2005584"/>
                    </a:lnTo>
                    <a:lnTo>
                      <a:pt x="2670810" y="2005127"/>
                    </a:lnTo>
                    <a:lnTo>
                      <a:pt x="2668219" y="2005584"/>
                    </a:lnTo>
                    <a:lnTo>
                      <a:pt x="2663038" y="2006956"/>
                    </a:lnTo>
                    <a:lnTo>
                      <a:pt x="2660523" y="2006651"/>
                    </a:lnTo>
                    <a:lnTo>
                      <a:pt x="2658084" y="2005660"/>
                    </a:lnTo>
                    <a:lnTo>
                      <a:pt x="2650769" y="2000936"/>
                    </a:lnTo>
                    <a:lnTo>
                      <a:pt x="2642692" y="2000784"/>
                    </a:lnTo>
                    <a:lnTo>
                      <a:pt x="2633319" y="2001241"/>
                    </a:lnTo>
                    <a:lnTo>
                      <a:pt x="2628976" y="2003222"/>
                    </a:lnTo>
                    <a:lnTo>
                      <a:pt x="2627681" y="2005813"/>
                    </a:lnTo>
                    <a:lnTo>
                      <a:pt x="2627223" y="2008861"/>
                    </a:lnTo>
                    <a:lnTo>
                      <a:pt x="2627223" y="2011451"/>
                    </a:lnTo>
                    <a:lnTo>
                      <a:pt x="2628138" y="2013890"/>
                    </a:lnTo>
                    <a:lnTo>
                      <a:pt x="2630272" y="2015261"/>
                    </a:lnTo>
                    <a:lnTo>
                      <a:pt x="2635758" y="2016709"/>
                    </a:lnTo>
                    <a:lnTo>
                      <a:pt x="2643988" y="2018157"/>
                    </a:lnTo>
                    <a:lnTo>
                      <a:pt x="2647721" y="2019910"/>
                    </a:lnTo>
                    <a:lnTo>
                      <a:pt x="2649626" y="2021586"/>
                    </a:lnTo>
                    <a:lnTo>
                      <a:pt x="2653893" y="2032559"/>
                    </a:lnTo>
                    <a:lnTo>
                      <a:pt x="2658694" y="2042312"/>
                    </a:lnTo>
                    <a:lnTo>
                      <a:pt x="2661590" y="2047113"/>
                    </a:lnTo>
                    <a:lnTo>
                      <a:pt x="2665476" y="2050466"/>
                    </a:lnTo>
                    <a:lnTo>
                      <a:pt x="2666848" y="2052523"/>
                    </a:lnTo>
                    <a:lnTo>
                      <a:pt x="2667914" y="2054886"/>
                    </a:lnTo>
                    <a:lnTo>
                      <a:pt x="2668372" y="2057781"/>
                    </a:lnTo>
                    <a:lnTo>
                      <a:pt x="2668372" y="2060753"/>
                    </a:lnTo>
                    <a:lnTo>
                      <a:pt x="2667534" y="2066620"/>
                    </a:lnTo>
                    <a:lnTo>
                      <a:pt x="2667609" y="2069211"/>
                    </a:lnTo>
                    <a:lnTo>
                      <a:pt x="2669667" y="2069516"/>
                    </a:lnTo>
                    <a:lnTo>
                      <a:pt x="2676144" y="2069440"/>
                    </a:lnTo>
                    <a:lnTo>
                      <a:pt x="2680106" y="2069973"/>
                    </a:lnTo>
                    <a:lnTo>
                      <a:pt x="2683307" y="2072488"/>
                    </a:lnTo>
                    <a:lnTo>
                      <a:pt x="2686584" y="2077136"/>
                    </a:lnTo>
                    <a:lnTo>
                      <a:pt x="2687650" y="2079498"/>
                    </a:lnTo>
                    <a:lnTo>
                      <a:pt x="2688869" y="2081556"/>
                    </a:lnTo>
                    <a:lnTo>
                      <a:pt x="2691003" y="2083384"/>
                    </a:lnTo>
                    <a:lnTo>
                      <a:pt x="2693441" y="2084299"/>
                    </a:lnTo>
                    <a:lnTo>
                      <a:pt x="2695651" y="2083841"/>
                    </a:lnTo>
                    <a:lnTo>
                      <a:pt x="2697937" y="2082927"/>
                    </a:lnTo>
                    <a:lnTo>
                      <a:pt x="2702052" y="2083461"/>
                    </a:lnTo>
                    <a:lnTo>
                      <a:pt x="2705557" y="2086661"/>
                    </a:lnTo>
                    <a:lnTo>
                      <a:pt x="2707539" y="2085899"/>
                    </a:lnTo>
                    <a:lnTo>
                      <a:pt x="2711806" y="2085518"/>
                    </a:lnTo>
                    <a:lnTo>
                      <a:pt x="2714092" y="2085670"/>
                    </a:lnTo>
                    <a:lnTo>
                      <a:pt x="2716301" y="2086356"/>
                    </a:lnTo>
                    <a:lnTo>
                      <a:pt x="2718054" y="2088490"/>
                    </a:lnTo>
                    <a:lnTo>
                      <a:pt x="2719730" y="2097939"/>
                    </a:lnTo>
                    <a:lnTo>
                      <a:pt x="2718969" y="2103882"/>
                    </a:lnTo>
                    <a:lnTo>
                      <a:pt x="2717139" y="2108378"/>
                    </a:lnTo>
                    <a:lnTo>
                      <a:pt x="2715006" y="2112721"/>
                    </a:lnTo>
                    <a:lnTo>
                      <a:pt x="2712872" y="2118970"/>
                    </a:lnTo>
                    <a:lnTo>
                      <a:pt x="2712720" y="2121408"/>
                    </a:lnTo>
                    <a:lnTo>
                      <a:pt x="2713025" y="2128876"/>
                    </a:lnTo>
                    <a:lnTo>
                      <a:pt x="2714092" y="2133752"/>
                    </a:lnTo>
                    <a:lnTo>
                      <a:pt x="2718587" y="2145259"/>
                    </a:lnTo>
                    <a:lnTo>
                      <a:pt x="2723921" y="2152802"/>
                    </a:lnTo>
                    <a:lnTo>
                      <a:pt x="2726969" y="2158975"/>
                    </a:lnTo>
                    <a:lnTo>
                      <a:pt x="2727884" y="2160346"/>
                    </a:lnTo>
                    <a:lnTo>
                      <a:pt x="2728341" y="2159889"/>
                    </a:lnTo>
                    <a:lnTo>
                      <a:pt x="2727122" y="2153869"/>
                    </a:lnTo>
                    <a:lnTo>
                      <a:pt x="2729179" y="2141449"/>
                    </a:lnTo>
                    <a:lnTo>
                      <a:pt x="2729179" y="2139620"/>
                    </a:lnTo>
                    <a:lnTo>
                      <a:pt x="2726589" y="2136877"/>
                    </a:lnTo>
                    <a:lnTo>
                      <a:pt x="2730017" y="2128419"/>
                    </a:lnTo>
                    <a:lnTo>
                      <a:pt x="2732532" y="2124761"/>
                    </a:lnTo>
                    <a:lnTo>
                      <a:pt x="2737866" y="2120417"/>
                    </a:lnTo>
                    <a:lnTo>
                      <a:pt x="2740076" y="2119351"/>
                    </a:lnTo>
                    <a:lnTo>
                      <a:pt x="2744724" y="2119884"/>
                    </a:lnTo>
                    <a:lnTo>
                      <a:pt x="2752953" y="2118132"/>
                    </a:lnTo>
                    <a:lnTo>
                      <a:pt x="2757907" y="2117369"/>
                    </a:lnTo>
                    <a:lnTo>
                      <a:pt x="2762859" y="2117674"/>
                    </a:lnTo>
                    <a:lnTo>
                      <a:pt x="2764917" y="2118208"/>
                    </a:lnTo>
                    <a:lnTo>
                      <a:pt x="2766517" y="2119427"/>
                    </a:lnTo>
                    <a:lnTo>
                      <a:pt x="2770708" y="2129714"/>
                    </a:lnTo>
                    <a:lnTo>
                      <a:pt x="2772309" y="2134134"/>
                    </a:lnTo>
                    <a:lnTo>
                      <a:pt x="2773985" y="2140001"/>
                    </a:lnTo>
                    <a:lnTo>
                      <a:pt x="2776119" y="2145716"/>
                    </a:lnTo>
                    <a:lnTo>
                      <a:pt x="2779471" y="2149754"/>
                    </a:lnTo>
                    <a:lnTo>
                      <a:pt x="2783510" y="2152879"/>
                    </a:lnTo>
                    <a:lnTo>
                      <a:pt x="2795397" y="2160651"/>
                    </a:lnTo>
                    <a:lnTo>
                      <a:pt x="2798445" y="2163928"/>
                    </a:lnTo>
                    <a:lnTo>
                      <a:pt x="2799740" y="2166290"/>
                    </a:lnTo>
                    <a:lnTo>
                      <a:pt x="2800274" y="2168881"/>
                    </a:lnTo>
                    <a:lnTo>
                      <a:pt x="2800502" y="21717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7" name="Freeform: Shape 2086">
                <a:extLst>
                  <a:ext uri="{FF2B5EF4-FFF2-40B4-BE49-F238E27FC236}">
                    <a16:creationId xmlns:a16="http://schemas.microsoft.com/office/drawing/2014/main" id="{9A100C98-7667-4C9E-9431-20503522A61C}"/>
                  </a:ext>
                </a:extLst>
              </p:cNvPr>
              <p:cNvSpPr/>
              <p:nvPr/>
            </p:nvSpPr>
            <p:spPr>
              <a:xfrm>
                <a:off x="7246162" y="2732150"/>
                <a:ext cx="3657" cy="5943"/>
              </a:xfrm>
              <a:custGeom>
                <a:avLst/>
                <a:gdLst>
                  <a:gd name="connsiteX0" fmla="*/ 2133 w 3657"/>
                  <a:gd name="connsiteY0" fmla="*/ 5258 h 5943"/>
                  <a:gd name="connsiteX1" fmla="*/ 2896 w 3657"/>
                  <a:gd name="connsiteY1" fmla="*/ 4039 h 5943"/>
                  <a:gd name="connsiteX2" fmla="*/ 3657 w 3657"/>
                  <a:gd name="connsiteY2" fmla="*/ 0 h 5943"/>
                  <a:gd name="connsiteX3" fmla="*/ 1524 w 3657"/>
                  <a:gd name="connsiteY3" fmla="*/ 381 h 5943"/>
                  <a:gd name="connsiteX4" fmla="*/ 0 w 3657"/>
                  <a:gd name="connsiteY4" fmla="*/ 2896 h 5943"/>
                  <a:gd name="connsiteX5" fmla="*/ 838 w 3657"/>
                  <a:gd name="connsiteY5" fmla="*/ 5944 h 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" h="5943">
                    <a:moveTo>
                      <a:pt x="2133" y="5258"/>
                    </a:moveTo>
                    <a:lnTo>
                      <a:pt x="2896" y="4039"/>
                    </a:lnTo>
                    <a:lnTo>
                      <a:pt x="3657" y="0"/>
                    </a:lnTo>
                    <a:lnTo>
                      <a:pt x="1524" y="381"/>
                    </a:lnTo>
                    <a:lnTo>
                      <a:pt x="0" y="2896"/>
                    </a:lnTo>
                    <a:lnTo>
                      <a:pt x="838" y="59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8" name="Freeform: Shape 2087">
                <a:extLst>
                  <a:ext uri="{FF2B5EF4-FFF2-40B4-BE49-F238E27FC236}">
                    <a16:creationId xmlns:a16="http://schemas.microsoft.com/office/drawing/2014/main" id="{55AAC910-E78F-4DFB-994B-CBACC7C07602}"/>
                  </a:ext>
                </a:extLst>
              </p:cNvPr>
              <p:cNvSpPr/>
              <p:nvPr/>
            </p:nvSpPr>
            <p:spPr>
              <a:xfrm>
                <a:off x="11626394" y="6260164"/>
                <a:ext cx="28651" cy="27584"/>
              </a:xfrm>
              <a:custGeom>
                <a:avLst/>
                <a:gdLst>
                  <a:gd name="connsiteX0" fmla="*/ 24612 w 28651"/>
                  <a:gd name="connsiteY0" fmla="*/ 14250 h 27584"/>
                  <a:gd name="connsiteX1" fmla="*/ 23393 w 28651"/>
                  <a:gd name="connsiteY1" fmla="*/ 12649 h 27584"/>
                  <a:gd name="connsiteX2" fmla="*/ 20193 w 28651"/>
                  <a:gd name="connsiteY2" fmla="*/ 11506 h 27584"/>
                  <a:gd name="connsiteX3" fmla="*/ 20117 w 28651"/>
                  <a:gd name="connsiteY3" fmla="*/ 9373 h 27584"/>
                  <a:gd name="connsiteX4" fmla="*/ 24156 w 28651"/>
                  <a:gd name="connsiteY4" fmla="*/ 10058 h 27584"/>
                  <a:gd name="connsiteX5" fmla="*/ 24156 w 28651"/>
                  <a:gd name="connsiteY5" fmla="*/ 8153 h 27584"/>
                  <a:gd name="connsiteX6" fmla="*/ 16840 w 28651"/>
                  <a:gd name="connsiteY6" fmla="*/ 0 h 27584"/>
                  <a:gd name="connsiteX7" fmla="*/ 10134 w 28651"/>
                  <a:gd name="connsiteY7" fmla="*/ 305 h 27584"/>
                  <a:gd name="connsiteX8" fmla="*/ 9449 w 28651"/>
                  <a:gd name="connsiteY8" fmla="*/ 4953 h 27584"/>
                  <a:gd name="connsiteX9" fmla="*/ 10821 w 28651"/>
                  <a:gd name="connsiteY9" fmla="*/ 10287 h 27584"/>
                  <a:gd name="connsiteX10" fmla="*/ 8458 w 28651"/>
                  <a:gd name="connsiteY10" fmla="*/ 12726 h 27584"/>
                  <a:gd name="connsiteX11" fmla="*/ 8458 w 28651"/>
                  <a:gd name="connsiteY11" fmla="*/ 15393 h 27584"/>
                  <a:gd name="connsiteX12" fmla="*/ 5106 w 28651"/>
                  <a:gd name="connsiteY12" fmla="*/ 16917 h 27584"/>
                  <a:gd name="connsiteX13" fmla="*/ 4191 w 28651"/>
                  <a:gd name="connsiteY13" fmla="*/ 19050 h 27584"/>
                  <a:gd name="connsiteX14" fmla="*/ 4115 w 28651"/>
                  <a:gd name="connsiteY14" fmla="*/ 21717 h 27584"/>
                  <a:gd name="connsiteX15" fmla="*/ 686 w 28651"/>
                  <a:gd name="connsiteY15" fmla="*/ 24460 h 27584"/>
                  <a:gd name="connsiteX16" fmla="*/ 0 w 28651"/>
                  <a:gd name="connsiteY16" fmla="*/ 27356 h 27584"/>
                  <a:gd name="connsiteX17" fmla="*/ 1296 w 28651"/>
                  <a:gd name="connsiteY17" fmla="*/ 27585 h 27584"/>
                  <a:gd name="connsiteX18" fmla="*/ 5944 w 28651"/>
                  <a:gd name="connsiteY18" fmla="*/ 26594 h 27584"/>
                  <a:gd name="connsiteX19" fmla="*/ 10211 w 28651"/>
                  <a:gd name="connsiteY19" fmla="*/ 23317 h 27584"/>
                  <a:gd name="connsiteX20" fmla="*/ 11201 w 28651"/>
                  <a:gd name="connsiteY20" fmla="*/ 23089 h 27584"/>
                  <a:gd name="connsiteX21" fmla="*/ 14859 w 28651"/>
                  <a:gd name="connsiteY21" fmla="*/ 23470 h 27584"/>
                  <a:gd name="connsiteX22" fmla="*/ 19126 w 28651"/>
                  <a:gd name="connsiteY22" fmla="*/ 20498 h 27584"/>
                  <a:gd name="connsiteX23" fmla="*/ 25679 w 28651"/>
                  <a:gd name="connsiteY23" fmla="*/ 19736 h 27584"/>
                  <a:gd name="connsiteX24" fmla="*/ 27889 w 28651"/>
                  <a:gd name="connsiteY24" fmla="*/ 18212 h 27584"/>
                  <a:gd name="connsiteX25" fmla="*/ 28651 w 28651"/>
                  <a:gd name="connsiteY25" fmla="*/ 16079 h 27584"/>
                  <a:gd name="connsiteX26" fmla="*/ 27889 w 28651"/>
                  <a:gd name="connsiteY26" fmla="*/ 13792 h 2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651" h="27584">
                    <a:moveTo>
                      <a:pt x="24612" y="14250"/>
                    </a:moveTo>
                    <a:lnTo>
                      <a:pt x="23393" y="12649"/>
                    </a:lnTo>
                    <a:lnTo>
                      <a:pt x="20193" y="11506"/>
                    </a:lnTo>
                    <a:lnTo>
                      <a:pt x="20117" y="9373"/>
                    </a:lnTo>
                    <a:lnTo>
                      <a:pt x="24156" y="10058"/>
                    </a:lnTo>
                    <a:lnTo>
                      <a:pt x="24156" y="8153"/>
                    </a:lnTo>
                    <a:lnTo>
                      <a:pt x="16840" y="0"/>
                    </a:lnTo>
                    <a:lnTo>
                      <a:pt x="10134" y="305"/>
                    </a:lnTo>
                    <a:lnTo>
                      <a:pt x="9449" y="4953"/>
                    </a:lnTo>
                    <a:lnTo>
                      <a:pt x="10821" y="10287"/>
                    </a:lnTo>
                    <a:lnTo>
                      <a:pt x="8458" y="12726"/>
                    </a:lnTo>
                    <a:lnTo>
                      <a:pt x="8458" y="15393"/>
                    </a:lnTo>
                    <a:lnTo>
                      <a:pt x="5106" y="16917"/>
                    </a:lnTo>
                    <a:lnTo>
                      <a:pt x="4191" y="19050"/>
                    </a:lnTo>
                    <a:lnTo>
                      <a:pt x="4115" y="21717"/>
                    </a:lnTo>
                    <a:lnTo>
                      <a:pt x="686" y="24460"/>
                    </a:lnTo>
                    <a:lnTo>
                      <a:pt x="0" y="27356"/>
                    </a:lnTo>
                    <a:lnTo>
                      <a:pt x="1296" y="27585"/>
                    </a:lnTo>
                    <a:lnTo>
                      <a:pt x="5944" y="26594"/>
                    </a:lnTo>
                    <a:lnTo>
                      <a:pt x="10211" y="23317"/>
                    </a:lnTo>
                    <a:lnTo>
                      <a:pt x="11201" y="23089"/>
                    </a:lnTo>
                    <a:lnTo>
                      <a:pt x="14859" y="23470"/>
                    </a:lnTo>
                    <a:lnTo>
                      <a:pt x="19126" y="20498"/>
                    </a:lnTo>
                    <a:lnTo>
                      <a:pt x="25679" y="19736"/>
                    </a:lnTo>
                    <a:lnTo>
                      <a:pt x="27889" y="18212"/>
                    </a:lnTo>
                    <a:lnTo>
                      <a:pt x="28651" y="16079"/>
                    </a:lnTo>
                    <a:lnTo>
                      <a:pt x="27889" y="137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9" name="Freeform: Shape 2088">
                <a:extLst>
                  <a:ext uri="{FF2B5EF4-FFF2-40B4-BE49-F238E27FC236}">
                    <a16:creationId xmlns:a16="http://schemas.microsoft.com/office/drawing/2014/main" id="{709795B8-C3BE-4221-BE07-8D7E9B80E79B}"/>
                  </a:ext>
                </a:extLst>
              </p:cNvPr>
              <p:cNvSpPr/>
              <p:nvPr/>
            </p:nvSpPr>
            <p:spPr>
              <a:xfrm>
                <a:off x="10617097" y="2223592"/>
                <a:ext cx="37643" cy="28955"/>
              </a:xfrm>
              <a:custGeom>
                <a:avLst/>
                <a:gdLst>
                  <a:gd name="connsiteX0" fmla="*/ 30938 w 37643"/>
                  <a:gd name="connsiteY0" fmla="*/ 7696 h 28955"/>
                  <a:gd name="connsiteX1" fmla="*/ 27356 w 37643"/>
                  <a:gd name="connsiteY1" fmla="*/ 5563 h 28955"/>
                  <a:gd name="connsiteX2" fmla="*/ 26213 w 37643"/>
                  <a:gd name="connsiteY2" fmla="*/ 4648 h 28955"/>
                  <a:gd name="connsiteX3" fmla="*/ 13335 w 37643"/>
                  <a:gd name="connsiteY3" fmla="*/ 0 h 28955"/>
                  <a:gd name="connsiteX4" fmla="*/ 11964 w 37643"/>
                  <a:gd name="connsiteY4" fmla="*/ 1829 h 28955"/>
                  <a:gd name="connsiteX5" fmla="*/ 7849 w 37643"/>
                  <a:gd name="connsiteY5" fmla="*/ 9677 h 28955"/>
                  <a:gd name="connsiteX6" fmla="*/ 5868 w 37643"/>
                  <a:gd name="connsiteY6" fmla="*/ 10516 h 28955"/>
                  <a:gd name="connsiteX7" fmla="*/ 1601 w 37643"/>
                  <a:gd name="connsiteY7" fmla="*/ 16307 h 28955"/>
                  <a:gd name="connsiteX8" fmla="*/ 0 w 37643"/>
                  <a:gd name="connsiteY8" fmla="*/ 21717 h 28955"/>
                  <a:gd name="connsiteX9" fmla="*/ 1601 w 37643"/>
                  <a:gd name="connsiteY9" fmla="*/ 21565 h 28955"/>
                  <a:gd name="connsiteX10" fmla="*/ 8916 w 37643"/>
                  <a:gd name="connsiteY10" fmla="*/ 17297 h 28955"/>
                  <a:gd name="connsiteX11" fmla="*/ 11278 w 37643"/>
                  <a:gd name="connsiteY11" fmla="*/ 19812 h 28955"/>
                  <a:gd name="connsiteX12" fmla="*/ 16536 w 37643"/>
                  <a:gd name="connsiteY12" fmla="*/ 28956 h 28955"/>
                  <a:gd name="connsiteX13" fmla="*/ 18898 w 37643"/>
                  <a:gd name="connsiteY13" fmla="*/ 28423 h 28955"/>
                  <a:gd name="connsiteX14" fmla="*/ 21565 w 37643"/>
                  <a:gd name="connsiteY14" fmla="*/ 26670 h 28955"/>
                  <a:gd name="connsiteX15" fmla="*/ 24690 w 37643"/>
                  <a:gd name="connsiteY15" fmla="*/ 23851 h 28955"/>
                  <a:gd name="connsiteX16" fmla="*/ 28118 w 37643"/>
                  <a:gd name="connsiteY16" fmla="*/ 21793 h 28955"/>
                  <a:gd name="connsiteX17" fmla="*/ 29338 w 37643"/>
                  <a:gd name="connsiteY17" fmla="*/ 20117 h 28955"/>
                  <a:gd name="connsiteX18" fmla="*/ 30328 w 37643"/>
                  <a:gd name="connsiteY18" fmla="*/ 15850 h 28955"/>
                  <a:gd name="connsiteX19" fmla="*/ 33452 w 37643"/>
                  <a:gd name="connsiteY19" fmla="*/ 11049 h 28955"/>
                  <a:gd name="connsiteX20" fmla="*/ 37643 w 37643"/>
                  <a:gd name="connsiteY20" fmla="*/ 8763 h 28955"/>
                  <a:gd name="connsiteX21" fmla="*/ 36348 w 37643"/>
                  <a:gd name="connsiteY21" fmla="*/ 7315 h 2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643" h="28955">
                    <a:moveTo>
                      <a:pt x="30938" y="7696"/>
                    </a:moveTo>
                    <a:lnTo>
                      <a:pt x="27356" y="5563"/>
                    </a:lnTo>
                    <a:lnTo>
                      <a:pt x="26213" y="4648"/>
                    </a:lnTo>
                    <a:lnTo>
                      <a:pt x="13335" y="0"/>
                    </a:lnTo>
                    <a:lnTo>
                      <a:pt x="11964" y="1829"/>
                    </a:lnTo>
                    <a:lnTo>
                      <a:pt x="7849" y="9677"/>
                    </a:lnTo>
                    <a:lnTo>
                      <a:pt x="5868" y="10516"/>
                    </a:lnTo>
                    <a:lnTo>
                      <a:pt x="1601" y="16307"/>
                    </a:lnTo>
                    <a:lnTo>
                      <a:pt x="0" y="21717"/>
                    </a:lnTo>
                    <a:lnTo>
                      <a:pt x="1601" y="21565"/>
                    </a:lnTo>
                    <a:lnTo>
                      <a:pt x="8916" y="17297"/>
                    </a:lnTo>
                    <a:lnTo>
                      <a:pt x="11278" y="19812"/>
                    </a:lnTo>
                    <a:lnTo>
                      <a:pt x="16536" y="28956"/>
                    </a:lnTo>
                    <a:lnTo>
                      <a:pt x="18898" y="28423"/>
                    </a:lnTo>
                    <a:lnTo>
                      <a:pt x="21565" y="26670"/>
                    </a:lnTo>
                    <a:lnTo>
                      <a:pt x="24690" y="23851"/>
                    </a:lnTo>
                    <a:lnTo>
                      <a:pt x="28118" y="21793"/>
                    </a:lnTo>
                    <a:lnTo>
                      <a:pt x="29338" y="20117"/>
                    </a:lnTo>
                    <a:lnTo>
                      <a:pt x="30328" y="15850"/>
                    </a:lnTo>
                    <a:lnTo>
                      <a:pt x="33452" y="11049"/>
                    </a:lnTo>
                    <a:lnTo>
                      <a:pt x="37643" y="8763"/>
                    </a:lnTo>
                    <a:lnTo>
                      <a:pt x="36348" y="73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id="{6B11BB68-FAE1-4E01-AC60-BB19D0FF49C3}"/>
                  </a:ext>
                </a:extLst>
              </p:cNvPr>
              <p:cNvSpPr/>
              <p:nvPr/>
            </p:nvSpPr>
            <p:spPr>
              <a:xfrm>
                <a:off x="7155484" y="2705328"/>
                <a:ext cx="2743" cy="8458"/>
              </a:xfrm>
              <a:custGeom>
                <a:avLst/>
                <a:gdLst>
                  <a:gd name="connsiteX0" fmla="*/ 0 w 2743"/>
                  <a:gd name="connsiteY0" fmla="*/ 1372 h 8458"/>
                  <a:gd name="connsiteX1" fmla="*/ 76 w 2743"/>
                  <a:gd name="connsiteY1" fmla="*/ 4039 h 8458"/>
                  <a:gd name="connsiteX2" fmla="*/ 1981 w 2743"/>
                  <a:gd name="connsiteY2" fmla="*/ 8458 h 8458"/>
                  <a:gd name="connsiteX3" fmla="*/ 2515 w 2743"/>
                  <a:gd name="connsiteY3" fmla="*/ 7544 h 8458"/>
                  <a:gd name="connsiteX4" fmla="*/ 2744 w 2743"/>
                  <a:gd name="connsiteY4" fmla="*/ 4419 h 8458"/>
                  <a:gd name="connsiteX5" fmla="*/ 1219 w 2743"/>
                  <a:gd name="connsiteY5" fmla="*/ 0 h 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" h="8458">
                    <a:moveTo>
                      <a:pt x="0" y="1372"/>
                    </a:moveTo>
                    <a:lnTo>
                      <a:pt x="76" y="4039"/>
                    </a:lnTo>
                    <a:lnTo>
                      <a:pt x="1981" y="8458"/>
                    </a:lnTo>
                    <a:lnTo>
                      <a:pt x="2515" y="7544"/>
                    </a:lnTo>
                    <a:lnTo>
                      <a:pt x="2744" y="4419"/>
                    </a:lnTo>
                    <a:lnTo>
                      <a:pt x="121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1" name="Freeform: Shape 2090">
                <a:extLst>
                  <a:ext uri="{FF2B5EF4-FFF2-40B4-BE49-F238E27FC236}">
                    <a16:creationId xmlns:a16="http://schemas.microsoft.com/office/drawing/2014/main" id="{D632879A-D48A-45FC-8774-19F944D043EC}"/>
                  </a:ext>
                </a:extLst>
              </p:cNvPr>
              <p:cNvSpPr/>
              <p:nvPr/>
            </p:nvSpPr>
            <p:spPr>
              <a:xfrm>
                <a:off x="9693554" y="3695090"/>
                <a:ext cx="6172" cy="5867"/>
              </a:xfrm>
              <a:custGeom>
                <a:avLst/>
                <a:gdLst>
                  <a:gd name="connsiteX0" fmla="*/ 2363 w 6172"/>
                  <a:gd name="connsiteY0" fmla="*/ 0 h 5867"/>
                  <a:gd name="connsiteX1" fmla="*/ 0 w 6172"/>
                  <a:gd name="connsiteY1" fmla="*/ 0 h 5867"/>
                  <a:gd name="connsiteX2" fmla="*/ 838 w 6172"/>
                  <a:gd name="connsiteY2" fmla="*/ 1829 h 5867"/>
                  <a:gd name="connsiteX3" fmla="*/ 2286 w 6172"/>
                  <a:gd name="connsiteY3" fmla="*/ 2895 h 5867"/>
                  <a:gd name="connsiteX4" fmla="*/ 3124 w 6172"/>
                  <a:gd name="connsiteY4" fmla="*/ 3048 h 5867"/>
                  <a:gd name="connsiteX5" fmla="*/ 6173 w 6172"/>
                  <a:gd name="connsiteY5" fmla="*/ 5867 h 5867"/>
                  <a:gd name="connsiteX6" fmla="*/ 5791 w 6172"/>
                  <a:gd name="connsiteY6" fmla="*/ 4039 h 5867"/>
                  <a:gd name="connsiteX7" fmla="*/ 4496 w 6172"/>
                  <a:gd name="connsiteY7" fmla="*/ 2057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2" h="5867">
                    <a:moveTo>
                      <a:pt x="2363" y="0"/>
                    </a:moveTo>
                    <a:lnTo>
                      <a:pt x="0" y="0"/>
                    </a:lnTo>
                    <a:lnTo>
                      <a:pt x="838" y="1829"/>
                    </a:lnTo>
                    <a:lnTo>
                      <a:pt x="2286" y="2895"/>
                    </a:lnTo>
                    <a:lnTo>
                      <a:pt x="3124" y="3048"/>
                    </a:lnTo>
                    <a:lnTo>
                      <a:pt x="6173" y="5867"/>
                    </a:lnTo>
                    <a:lnTo>
                      <a:pt x="5791" y="4039"/>
                    </a:lnTo>
                    <a:lnTo>
                      <a:pt x="4496" y="20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id="{EFE0EDC8-4111-4C7A-BAEB-6E321D8D7F11}"/>
                  </a:ext>
                </a:extLst>
              </p:cNvPr>
              <p:cNvSpPr/>
              <p:nvPr/>
            </p:nvSpPr>
            <p:spPr>
              <a:xfrm>
                <a:off x="10596982" y="2228392"/>
                <a:ext cx="17983" cy="9753"/>
              </a:xfrm>
              <a:custGeom>
                <a:avLst/>
                <a:gdLst>
                  <a:gd name="connsiteX0" fmla="*/ 10896 w 17983"/>
                  <a:gd name="connsiteY0" fmla="*/ 762 h 9753"/>
                  <a:gd name="connsiteX1" fmla="*/ 3124 w 17983"/>
                  <a:gd name="connsiteY1" fmla="*/ 5258 h 9753"/>
                  <a:gd name="connsiteX2" fmla="*/ 0 w 17983"/>
                  <a:gd name="connsiteY2" fmla="*/ 8077 h 9753"/>
                  <a:gd name="connsiteX3" fmla="*/ 1905 w 17983"/>
                  <a:gd name="connsiteY3" fmla="*/ 8611 h 9753"/>
                  <a:gd name="connsiteX4" fmla="*/ 7315 w 17983"/>
                  <a:gd name="connsiteY4" fmla="*/ 7849 h 9753"/>
                  <a:gd name="connsiteX5" fmla="*/ 9829 w 17983"/>
                  <a:gd name="connsiteY5" fmla="*/ 9754 h 9753"/>
                  <a:gd name="connsiteX6" fmla="*/ 13182 w 17983"/>
                  <a:gd name="connsiteY6" fmla="*/ 9677 h 9753"/>
                  <a:gd name="connsiteX7" fmla="*/ 17983 w 17983"/>
                  <a:gd name="connsiteY7" fmla="*/ 381 h 9753"/>
                  <a:gd name="connsiteX8" fmla="*/ 17145 w 17983"/>
                  <a:gd name="connsiteY8" fmla="*/ 0 h 9753"/>
                  <a:gd name="connsiteX9" fmla="*/ 14097 w 17983"/>
                  <a:gd name="connsiteY9" fmla="*/ 838 h 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3" h="9753">
                    <a:moveTo>
                      <a:pt x="10896" y="762"/>
                    </a:moveTo>
                    <a:lnTo>
                      <a:pt x="3124" y="5258"/>
                    </a:lnTo>
                    <a:lnTo>
                      <a:pt x="0" y="8077"/>
                    </a:lnTo>
                    <a:lnTo>
                      <a:pt x="1905" y="8611"/>
                    </a:lnTo>
                    <a:lnTo>
                      <a:pt x="7315" y="7849"/>
                    </a:lnTo>
                    <a:lnTo>
                      <a:pt x="9829" y="9754"/>
                    </a:lnTo>
                    <a:lnTo>
                      <a:pt x="13182" y="9677"/>
                    </a:lnTo>
                    <a:lnTo>
                      <a:pt x="17983" y="381"/>
                    </a:lnTo>
                    <a:lnTo>
                      <a:pt x="17145" y="0"/>
                    </a:lnTo>
                    <a:lnTo>
                      <a:pt x="14097" y="8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3" name="Freeform: Shape 2092">
                <a:extLst>
                  <a:ext uri="{FF2B5EF4-FFF2-40B4-BE49-F238E27FC236}">
                    <a16:creationId xmlns:a16="http://schemas.microsoft.com/office/drawing/2014/main" id="{EBBC878E-8664-4C6D-9F8D-E17FF9DFB7C0}"/>
                  </a:ext>
                </a:extLst>
              </p:cNvPr>
              <p:cNvSpPr/>
              <p:nvPr/>
            </p:nvSpPr>
            <p:spPr>
              <a:xfrm>
                <a:off x="9460839" y="3770375"/>
                <a:ext cx="5867" cy="5334"/>
              </a:xfrm>
              <a:custGeom>
                <a:avLst/>
                <a:gdLst>
                  <a:gd name="connsiteX0" fmla="*/ 0 w 5867"/>
                  <a:gd name="connsiteY0" fmla="*/ 5258 h 5334"/>
                  <a:gd name="connsiteX1" fmla="*/ 2515 w 5867"/>
                  <a:gd name="connsiteY1" fmla="*/ 5334 h 5334"/>
                  <a:gd name="connsiteX2" fmla="*/ 4724 w 5867"/>
                  <a:gd name="connsiteY2" fmla="*/ 4267 h 5334"/>
                  <a:gd name="connsiteX3" fmla="*/ 5868 w 5867"/>
                  <a:gd name="connsiteY3" fmla="*/ 2134 h 5334"/>
                  <a:gd name="connsiteX4" fmla="*/ 5868 w 5867"/>
                  <a:gd name="connsiteY4" fmla="*/ 0 h 5334"/>
                  <a:gd name="connsiteX5" fmla="*/ 4648 w 5867"/>
                  <a:gd name="connsiteY5" fmla="*/ 838 h 5334"/>
                  <a:gd name="connsiteX6" fmla="*/ 3048 w 5867"/>
                  <a:gd name="connsiteY6" fmla="*/ 3277 h 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67" h="5334">
                    <a:moveTo>
                      <a:pt x="0" y="5258"/>
                    </a:moveTo>
                    <a:lnTo>
                      <a:pt x="2515" y="5334"/>
                    </a:lnTo>
                    <a:lnTo>
                      <a:pt x="4724" y="4267"/>
                    </a:lnTo>
                    <a:lnTo>
                      <a:pt x="5868" y="2134"/>
                    </a:lnTo>
                    <a:lnTo>
                      <a:pt x="5868" y="0"/>
                    </a:lnTo>
                    <a:lnTo>
                      <a:pt x="4648" y="838"/>
                    </a:lnTo>
                    <a:lnTo>
                      <a:pt x="3048" y="32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4" name="Freeform: Shape 2093">
                <a:extLst>
                  <a:ext uri="{FF2B5EF4-FFF2-40B4-BE49-F238E27FC236}">
                    <a16:creationId xmlns:a16="http://schemas.microsoft.com/office/drawing/2014/main" id="{F17AC8F0-845A-4435-A18F-1F432AEB4CC2}"/>
                  </a:ext>
                </a:extLst>
              </p:cNvPr>
              <p:cNvSpPr/>
              <p:nvPr/>
            </p:nvSpPr>
            <p:spPr>
              <a:xfrm>
                <a:off x="9996144" y="3326587"/>
                <a:ext cx="25222" cy="14554"/>
              </a:xfrm>
              <a:custGeom>
                <a:avLst/>
                <a:gdLst>
                  <a:gd name="connsiteX0" fmla="*/ 14173 w 25222"/>
                  <a:gd name="connsiteY0" fmla="*/ 7163 h 14554"/>
                  <a:gd name="connsiteX1" fmla="*/ 12802 w 25222"/>
                  <a:gd name="connsiteY1" fmla="*/ 5639 h 14554"/>
                  <a:gd name="connsiteX2" fmla="*/ 10821 w 25222"/>
                  <a:gd name="connsiteY2" fmla="*/ 4724 h 14554"/>
                  <a:gd name="connsiteX3" fmla="*/ 9754 w 25222"/>
                  <a:gd name="connsiteY3" fmla="*/ 2134 h 14554"/>
                  <a:gd name="connsiteX4" fmla="*/ 4953 w 25222"/>
                  <a:gd name="connsiteY4" fmla="*/ 381 h 14554"/>
                  <a:gd name="connsiteX5" fmla="*/ 0 w 25222"/>
                  <a:gd name="connsiteY5" fmla="*/ 0 h 14554"/>
                  <a:gd name="connsiteX6" fmla="*/ 610 w 25222"/>
                  <a:gd name="connsiteY6" fmla="*/ 2057 h 14554"/>
                  <a:gd name="connsiteX7" fmla="*/ 4877 w 25222"/>
                  <a:gd name="connsiteY7" fmla="*/ 6858 h 14554"/>
                  <a:gd name="connsiteX8" fmla="*/ 11964 w 25222"/>
                  <a:gd name="connsiteY8" fmla="*/ 10897 h 14554"/>
                  <a:gd name="connsiteX9" fmla="*/ 22098 w 25222"/>
                  <a:gd name="connsiteY9" fmla="*/ 14554 h 14554"/>
                  <a:gd name="connsiteX10" fmla="*/ 25223 w 25222"/>
                  <a:gd name="connsiteY10" fmla="*/ 13335 h 14554"/>
                  <a:gd name="connsiteX11" fmla="*/ 24461 w 25222"/>
                  <a:gd name="connsiteY11" fmla="*/ 11887 h 14554"/>
                  <a:gd name="connsiteX12" fmla="*/ 23089 w 25222"/>
                  <a:gd name="connsiteY12" fmla="*/ 10744 h 1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22" h="14554">
                    <a:moveTo>
                      <a:pt x="14173" y="7163"/>
                    </a:moveTo>
                    <a:lnTo>
                      <a:pt x="12802" y="5639"/>
                    </a:lnTo>
                    <a:lnTo>
                      <a:pt x="10821" y="4724"/>
                    </a:lnTo>
                    <a:lnTo>
                      <a:pt x="9754" y="2134"/>
                    </a:lnTo>
                    <a:lnTo>
                      <a:pt x="4953" y="381"/>
                    </a:lnTo>
                    <a:lnTo>
                      <a:pt x="0" y="0"/>
                    </a:lnTo>
                    <a:lnTo>
                      <a:pt x="610" y="2057"/>
                    </a:lnTo>
                    <a:lnTo>
                      <a:pt x="4877" y="6858"/>
                    </a:lnTo>
                    <a:lnTo>
                      <a:pt x="11964" y="10897"/>
                    </a:lnTo>
                    <a:lnTo>
                      <a:pt x="22098" y="14554"/>
                    </a:lnTo>
                    <a:lnTo>
                      <a:pt x="25223" y="13335"/>
                    </a:lnTo>
                    <a:lnTo>
                      <a:pt x="24461" y="11887"/>
                    </a:lnTo>
                    <a:lnTo>
                      <a:pt x="23089" y="107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5" name="Freeform: Shape 2094">
                <a:extLst>
                  <a:ext uri="{FF2B5EF4-FFF2-40B4-BE49-F238E27FC236}">
                    <a16:creationId xmlns:a16="http://schemas.microsoft.com/office/drawing/2014/main" id="{28B77A97-8583-40DE-918D-DE20F4392342}"/>
                  </a:ext>
                </a:extLst>
              </p:cNvPr>
              <p:cNvSpPr/>
              <p:nvPr/>
            </p:nvSpPr>
            <p:spPr>
              <a:xfrm>
                <a:off x="9460991" y="3760927"/>
                <a:ext cx="7696" cy="7162"/>
              </a:xfrm>
              <a:custGeom>
                <a:avLst/>
                <a:gdLst>
                  <a:gd name="connsiteX0" fmla="*/ 6173 w 7696"/>
                  <a:gd name="connsiteY0" fmla="*/ 1905 h 7162"/>
                  <a:gd name="connsiteX1" fmla="*/ 2819 w 7696"/>
                  <a:gd name="connsiteY1" fmla="*/ 0 h 7162"/>
                  <a:gd name="connsiteX2" fmla="*/ 1905 w 7696"/>
                  <a:gd name="connsiteY2" fmla="*/ 1372 h 7162"/>
                  <a:gd name="connsiteX3" fmla="*/ 0 w 7696"/>
                  <a:gd name="connsiteY3" fmla="*/ 7087 h 7162"/>
                  <a:gd name="connsiteX4" fmla="*/ 2134 w 7696"/>
                  <a:gd name="connsiteY4" fmla="*/ 7163 h 7162"/>
                  <a:gd name="connsiteX5" fmla="*/ 7696 w 7696"/>
                  <a:gd name="connsiteY5" fmla="*/ 2057 h 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96" h="7162">
                    <a:moveTo>
                      <a:pt x="6173" y="1905"/>
                    </a:moveTo>
                    <a:lnTo>
                      <a:pt x="2819" y="0"/>
                    </a:lnTo>
                    <a:lnTo>
                      <a:pt x="1905" y="1372"/>
                    </a:lnTo>
                    <a:lnTo>
                      <a:pt x="0" y="7087"/>
                    </a:lnTo>
                    <a:lnTo>
                      <a:pt x="2134" y="7163"/>
                    </a:lnTo>
                    <a:lnTo>
                      <a:pt x="7696" y="20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6" name="Freeform: Shape 2095">
                <a:extLst>
                  <a:ext uri="{FF2B5EF4-FFF2-40B4-BE49-F238E27FC236}">
                    <a16:creationId xmlns:a16="http://schemas.microsoft.com/office/drawing/2014/main" id="{D6CF4881-0ACB-4E82-9CFD-71AED54C6D40}"/>
                  </a:ext>
                </a:extLst>
              </p:cNvPr>
              <p:cNvSpPr/>
              <p:nvPr/>
            </p:nvSpPr>
            <p:spPr>
              <a:xfrm>
                <a:off x="10136962" y="2985363"/>
                <a:ext cx="3504" cy="4572"/>
              </a:xfrm>
              <a:custGeom>
                <a:avLst/>
                <a:gdLst>
                  <a:gd name="connsiteX0" fmla="*/ 3505 w 3504"/>
                  <a:gd name="connsiteY0" fmla="*/ 0 h 4572"/>
                  <a:gd name="connsiteX1" fmla="*/ 1752 w 3504"/>
                  <a:gd name="connsiteY1" fmla="*/ 305 h 4572"/>
                  <a:gd name="connsiteX2" fmla="*/ 0 w 3504"/>
                  <a:gd name="connsiteY2" fmla="*/ 2210 h 4572"/>
                  <a:gd name="connsiteX3" fmla="*/ 152 w 3504"/>
                  <a:gd name="connsiteY3" fmla="*/ 4572 h 4572"/>
                  <a:gd name="connsiteX4" fmla="*/ 2362 w 3504"/>
                  <a:gd name="connsiteY4" fmla="*/ 3277 h 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4" h="4572">
                    <a:moveTo>
                      <a:pt x="3505" y="0"/>
                    </a:moveTo>
                    <a:lnTo>
                      <a:pt x="1752" y="305"/>
                    </a:lnTo>
                    <a:lnTo>
                      <a:pt x="0" y="2210"/>
                    </a:lnTo>
                    <a:lnTo>
                      <a:pt x="152" y="4572"/>
                    </a:lnTo>
                    <a:lnTo>
                      <a:pt x="2362" y="32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7" name="Freeform: Shape 2096">
                <a:extLst>
                  <a:ext uri="{FF2B5EF4-FFF2-40B4-BE49-F238E27FC236}">
                    <a16:creationId xmlns:a16="http://schemas.microsoft.com/office/drawing/2014/main" id="{6AF5140B-7E61-442E-A97F-F513FD21668B}"/>
                  </a:ext>
                </a:extLst>
              </p:cNvPr>
              <p:cNvSpPr/>
              <p:nvPr/>
            </p:nvSpPr>
            <p:spPr>
              <a:xfrm>
                <a:off x="10194036" y="3118789"/>
                <a:ext cx="3886" cy="8153"/>
              </a:xfrm>
              <a:custGeom>
                <a:avLst/>
                <a:gdLst>
                  <a:gd name="connsiteX0" fmla="*/ 3886 w 3886"/>
                  <a:gd name="connsiteY0" fmla="*/ 5334 h 8153"/>
                  <a:gd name="connsiteX1" fmla="*/ 2667 w 3886"/>
                  <a:gd name="connsiteY1" fmla="*/ 1829 h 8153"/>
                  <a:gd name="connsiteX2" fmla="*/ 0 w 3886"/>
                  <a:gd name="connsiteY2" fmla="*/ 0 h 8153"/>
                  <a:gd name="connsiteX3" fmla="*/ 762 w 3886"/>
                  <a:gd name="connsiteY3" fmla="*/ 6248 h 8153"/>
                  <a:gd name="connsiteX4" fmla="*/ 3352 w 3886"/>
                  <a:gd name="connsiteY4" fmla="*/ 8153 h 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6" h="8153">
                    <a:moveTo>
                      <a:pt x="3886" y="5334"/>
                    </a:moveTo>
                    <a:lnTo>
                      <a:pt x="2667" y="1829"/>
                    </a:lnTo>
                    <a:lnTo>
                      <a:pt x="0" y="0"/>
                    </a:lnTo>
                    <a:lnTo>
                      <a:pt x="762" y="6248"/>
                    </a:lnTo>
                    <a:lnTo>
                      <a:pt x="3352" y="81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8" name="Freeform: Shape 2097">
                <a:extLst>
                  <a:ext uri="{FF2B5EF4-FFF2-40B4-BE49-F238E27FC236}">
                    <a16:creationId xmlns:a16="http://schemas.microsoft.com/office/drawing/2014/main" id="{0B6E597B-55C8-4502-96AE-0E8B41F38902}"/>
                  </a:ext>
                </a:extLst>
              </p:cNvPr>
              <p:cNvSpPr/>
              <p:nvPr/>
            </p:nvSpPr>
            <p:spPr>
              <a:xfrm>
                <a:off x="10196017" y="3065297"/>
                <a:ext cx="5866" cy="9677"/>
              </a:xfrm>
              <a:custGeom>
                <a:avLst/>
                <a:gdLst>
                  <a:gd name="connsiteX0" fmla="*/ 3581 w 5866"/>
                  <a:gd name="connsiteY0" fmla="*/ 9449 h 9677"/>
                  <a:gd name="connsiteX1" fmla="*/ 5715 w 5866"/>
                  <a:gd name="connsiteY1" fmla="*/ 9678 h 9677"/>
                  <a:gd name="connsiteX2" fmla="*/ 5867 w 5866"/>
                  <a:gd name="connsiteY2" fmla="*/ 3810 h 9677"/>
                  <a:gd name="connsiteX3" fmla="*/ 4876 w 5866"/>
                  <a:gd name="connsiteY3" fmla="*/ 1829 h 9677"/>
                  <a:gd name="connsiteX4" fmla="*/ 1676 w 5866"/>
                  <a:gd name="connsiteY4" fmla="*/ 0 h 9677"/>
                  <a:gd name="connsiteX5" fmla="*/ 0 w 5866"/>
                  <a:gd name="connsiteY5" fmla="*/ 2210 h 9677"/>
                  <a:gd name="connsiteX6" fmla="*/ 1447 w 5866"/>
                  <a:gd name="connsiteY6" fmla="*/ 7696 h 9677"/>
                  <a:gd name="connsiteX7" fmla="*/ 2133 w 5866"/>
                  <a:gd name="connsiteY7" fmla="*/ 8839 h 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66" h="9677">
                    <a:moveTo>
                      <a:pt x="3581" y="9449"/>
                    </a:moveTo>
                    <a:lnTo>
                      <a:pt x="5715" y="9678"/>
                    </a:lnTo>
                    <a:lnTo>
                      <a:pt x="5867" y="3810"/>
                    </a:lnTo>
                    <a:lnTo>
                      <a:pt x="4876" y="1829"/>
                    </a:lnTo>
                    <a:lnTo>
                      <a:pt x="1676" y="0"/>
                    </a:lnTo>
                    <a:lnTo>
                      <a:pt x="0" y="2210"/>
                    </a:lnTo>
                    <a:lnTo>
                      <a:pt x="1447" y="7696"/>
                    </a:lnTo>
                    <a:lnTo>
                      <a:pt x="2133" y="88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9" name="Freeform: Shape 2098">
                <a:extLst>
                  <a:ext uri="{FF2B5EF4-FFF2-40B4-BE49-F238E27FC236}">
                    <a16:creationId xmlns:a16="http://schemas.microsoft.com/office/drawing/2014/main" id="{2E3733C3-793A-4FD4-A039-7570FCE200B8}"/>
                  </a:ext>
                </a:extLst>
              </p:cNvPr>
              <p:cNvSpPr/>
              <p:nvPr/>
            </p:nvSpPr>
            <p:spPr>
              <a:xfrm>
                <a:off x="7335240" y="2710967"/>
                <a:ext cx="5334" cy="6096"/>
              </a:xfrm>
              <a:custGeom>
                <a:avLst/>
                <a:gdLst>
                  <a:gd name="connsiteX0" fmla="*/ 4267 w 5334"/>
                  <a:gd name="connsiteY0" fmla="*/ 6096 h 6096"/>
                  <a:gd name="connsiteX1" fmla="*/ 4953 w 5334"/>
                  <a:gd name="connsiteY1" fmla="*/ 5563 h 6096"/>
                  <a:gd name="connsiteX2" fmla="*/ 5334 w 5334"/>
                  <a:gd name="connsiteY2" fmla="*/ 3201 h 6096"/>
                  <a:gd name="connsiteX3" fmla="*/ 4038 w 5334"/>
                  <a:gd name="connsiteY3" fmla="*/ 457 h 6096"/>
                  <a:gd name="connsiteX4" fmla="*/ 2058 w 5334"/>
                  <a:gd name="connsiteY4" fmla="*/ 0 h 6096"/>
                  <a:gd name="connsiteX5" fmla="*/ 0 w 5334"/>
                  <a:gd name="connsiteY5" fmla="*/ 2591 h 6096"/>
                  <a:gd name="connsiteX6" fmla="*/ 1676 w 5334"/>
                  <a:gd name="connsiteY6" fmla="*/ 4801 h 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4" h="6096">
                    <a:moveTo>
                      <a:pt x="4267" y="6096"/>
                    </a:moveTo>
                    <a:lnTo>
                      <a:pt x="4953" y="5563"/>
                    </a:lnTo>
                    <a:lnTo>
                      <a:pt x="5334" y="3201"/>
                    </a:lnTo>
                    <a:lnTo>
                      <a:pt x="4038" y="457"/>
                    </a:lnTo>
                    <a:lnTo>
                      <a:pt x="2058" y="0"/>
                    </a:lnTo>
                    <a:lnTo>
                      <a:pt x="0" y="2591"/>
                    </a:lnTo>
                    <a:lnTo>
                      <a:pt x="1676" y="48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0" name="Freeform: Shape 2099">
                <a:extLst>
                  <a:ext uri="{FF2B5EF4-FFF2-40B4-BE49-F238E27FC236}">
                    <a16:creationId xmlns:a16="http://schemas.microsoft.com/office/drawing/2014/main" id="{C44F09FA-F7BA-429E-848A-79DCA4C34A91}"/>
                  </a:ext>
                </a:extLst>
              </p:cNvPr>
              <p:cNvSpPr/>
              <p:nvPr/>
            </p:nvSpPr>
            <p:spPr>
              <a:xfrm>
                <a:off x="11827333" y="5701161"/>
                <a:ext cx="200101" cy="319735"/>
              </a:xfrm>
              <a:custGeom>
                <a:avLst/>
                <a:gdLst>
                  <a:gd name="connsiteX0" fmla="*/ 200101 w 200101"/>
                  <a:gd name="connsiteY0" fmla="*/ 140284 h 319735"/>
                  <a:gd name="connsiteX1" fmla="*/ 200101 w 200101"/>
                  <a:gd name="connsiteY1" fmla="*/ 210998 h 319735"/>
                  <a:gd name="connsiteX2" fmla="*/ 198501 w 200101"/>
                  <a:gd name="connsiteY2" fmla="*/ 207798 h 319735"/>
                  <a:gd name="connsiteX3" fmla="*/ 196901 w 200101"/>
                  <a:gd name="connsiteY3" fmla="*/ 206273 h 319735"/>
                  <a:gd name="connsiteX4" fmla="*/ 191872 w 200101"/>
                  <a:gd name="connsiteY4" fmla="*/ 205130 h 319735"/>
                  <a:gd name="connsiteX5" fmla="*/ 186690 w 200101"/>
                  <a:gd name="connsiteY5" fmla="*/ 204597 h 319735"/>
                  <a:gd name="connsiteX6" fmla="*/ 182194 w 200101"/>
                  <a:gd name="connsiteY6" fmla="*/ 204902 h 319735"/>
                  <a:gd name="connsiteX7" fmla="*/ 177851 w 200101"/>
                  <a:gd name="connsiteY7" fmla="*/ 206502 h 319735"/>
                  <a:gd name="connsiteX8" fmla="*/ 171374 w 200101"/>
                  <a:gd name="connsiteY8" fmla="*/ 209703 h 319735"/>
                  <a:gd name="connsiteX9" fmla="*/ 169392 w 200101"/>
                  <a:gd name="connsiteY9" fmla="*/ 211303 h 319735"/>
                  <a:gd name="connsiteX10" fmla="*/ 167640 w 200101"/>
                  <a:gd name="connsiteY10" fmla="*/ 213284 h 319735"/>
                  <a:gd name="connsiteX11" fmla="*/ 164592 w 200101"/>
                  <a:gd name="connsiteY11" fmla="*/ 217856 h 319735"/>
                  <a:gd name="connsiteX12" fmla="*/ 163906 w 200101"/>
                  <a:gd name="connsiteY12" fmla="*/ 223342 h 319735"/>
                  <a:gd name="connsiteX13" fmla="*/ 164059 w 200101"/>
                  <a:gd name="connsiteY13" fmla="*/ 226238 h 319735"/>
                  <a:gd name="connsiteX14" fmla="*/ 165126 w 200101"/>
                  <a:gd name="connsiteY14" fmla="*/ 228524 h 319735"/>
                  <a:gd name="connsiteX15" fmla="*/ 170688 w 200101"/>
                  <a:gd name="connsiteY15" fmla="*/ 231648 h 319735"/>
                  <a:gd name="connsiteX16" fmla="*/ 165126 w 200101"/>
                  <a:gd name="connsiteY16" fmla="*/ 242316 h 319735"/>
                  <a:gd name="connsiteX17" fmla="*/ 160249 w 200101"/>
                  <a:gd name="connsiteY17" fmla="*/ 253518 h 319735"/>
                  <a:gd name="connsiteX18" fmla="*/ 157506 w 200101"/>
                  <a:gd name="connsiteY18" fmla="*/ 256718 h 319735"/>
                  <a:gd name="connsiteX19" fmla="*/ 154381 w 200101"/>
                  <a:gd name="connsiteY19" fmla="*/ 259690 h 319735"/>
                  <a:gd name="connsiteX20" fmla="*/ 151333 w 200101"/>
                  <a:gd name="connsiteY20" fmla="*/ 266395 h 319735"/>
                  <a:gd name="connsiteX21" fmla="*/ 146152 w 200101"/>
                  <a:gd name="connsiteY21" fmla="*/ 272187 h 319735"/>
                  <a:gd name="connsiteX22" fmla="*/ 142646 w 200101"/>
                  <a:gd name="connsiteY22" fmla="*/ 276682 h 319735"/>
                  <a:gd name="connsiteX23" fmla="*/ 139827 w 200101"/>
                  <a:gd name="connsiteY23" fmla="*/ 281254 h 319735"/>
                  <a:gd name="connsiteX24" fmla="*/ 137389 w 200101"/>
                  <a:gd name="connsiteY24" fmla="*/ 286207 h 319735"/>
                  <a:gd name="connsiteX25" fmla="*/ 132283 w 200101"/>
                  <a:gd name="connsiteY25" fmla="*/ 293142 h 319735"/>
                  <a:gd name="connsiteX26" fmla="*/ 129998 w 200101"/>
                  <a:gd name="connsiteY26" fmla="*/ 297713 h 319735"/>
                  <a:gd name="connsiteX27" fmla="*/ 127026 w 200101"/>
                  <a:gd name="connsiteY27" fmla="*/ 301600 h 319735"/>
                  <a:gd name="connsiteX28" fmla="*/ 121387 w 200101"/>
                  <a:gd name="connsiteY28" fmla="*/ 306400 h 319735"/>
                  <a:gd name="connsiteX29" fmla="*/ 115519 w 200101"/>
                  <a:gd name="connsiteY29" fmla="*/ 310668 h 319735"/>
                  <a:gd name="connsiteX30" fmla="*/ 106223 w 200101"/>
                  <a:gd name="connsiteY30" fmla="*/ 316459 h 319735"/>
                  <a:gd name="connsiteX31" fmla="*/ 103632 w 200101"/>
                  <a:gd name="connsiteY31" fmla="*/ 318364 h 319735"/>
                  <a:gd name="connsiteX32" fmla="*/ 100889 w 200101"/>
                  <a:gd name="connsiteY32" fmla="*/ 319735 h 319735"/>
                  <a:gd name="connsiteX33" fmla="*/ 97536 w 200101"/>
                  <a:gd name="connsiteY33" fmla="*/ 318135 h 319735"/>
                  <a:gd name="connsiteX34" fmla="*/ 96850 w 200101"/>
                  <a:gd name="connsiteY34" fmla="*/ 316306 h 319735"/>
                  <a:gd name="connsiteX35" fmla="*/ 96088 w 200101"/>
                  <a:gd name="connsiteY35" fmla="*/ 312344 h 319735"/>
                  <a:gd name="connsiteX36" fmla="*/ 95326 w 200101"/>
                  <a:gd name="connsiteY36" fmla="*/ 310896 h 319735"/>
                  <a:gd name="connsiteX37" fmla="*/ 90983 w 200101"/>
                  <a:gd name="connsiteY37" fmla="*/ 309753 h 319735"/>
                  <a:gd name="connsiteX38" fmla="*/ 85192 w 200101"/>
                  <a:gd name="connsiteY38" fmla="*/ 311658 h 319735"/>
                  <a:gd name="connsiteX39" fmla="*/ 84278 w 200101"/>
                  <a:gd name="connsiteY39" fmla="*/ 311201 h 319735"/>
                  <a:gd name="connsiteX40" fmla="*/ 84049 w 200101"/>
                  <a:gd name="connsiteY40" fmla="*/ 310363 h 319735"/>
                  <a:gd name="connsiteX41" fmla="*/ 84049 w 200101"/>
                  <a:gd name="connsiteY41" fmla="*/ 304572 h 319735"/>
                  <a:gd name="connsiteX42" fmla="*/ 85039 w 200101"/>
                  <a:gd name="connsiteY42" fmla="*/ 302895 h 319735"/>
                  <a:gd name="connsiteX43" fmla="*/ 83667 w 200101"/>
                  <a:gd name="connsiteY43" fmla="*/ 301981 h 319735"/>
                  <a:gd name="connsiteX44" fmla="*/ 82373 w 200101"/>
                  <a:gd name="connsiteY44" fmla="*/ 302362 h 319735"/>
                  <a:gd name="connsiteX45" fmla="*/ 81915 w 200101"/>
                  <a:gd name="connsiteY45" fmla="*/ 303809 h 319735"/>
                  <a:gd name="connsiteX46" fmla="*/ 82753 w 200101"/>
                  <a:gd name="connsiteY46" fmla="*/ 305105 h 319735"/>
                  <a:gd name="connsiteX47" fmla="*/ 79477 w 200101"/>
                  <a:gd name="connsiteY47" fmla="*/ 306705 h 319735"/>
                  <a:gd name="connsiteX48" fmla="*/ 76124 w 200101"/>
                  <a:gd name="connsiteY48" fmla="*/ 306705 h 319735"/>
                  <a:gd name="connsiteX49" fmla="*/ 75057 w 200101"/>
                  <a:gd name="connsiteY49" fmla="*/ 306095 h 319735"/>
                  <a:gd name="connsiteX50" fmla="*/ 74753 w 200101"/>
                  <a:gd name="connsiteY50" fmla="*/ 305029 h 319735"/>
                  <a:gd name="connsiteX51" fmla="*/ 75591 w 200101"/>
                  <a:gd name="connsiteY51" fmla="*/ 303276 h 319735"/>
                  <a:gd name="connsiteX52" fmla="*/ 76658 w 200101"/>
                  <a:gd name="connsiteY52" fmla="*/ 301828 h 319735"/>
                  <a:gd name="connsiteX53" fmla="*/ 82982 w 200101"/>
                  <a:gd name="connsiteY53" fmla="*/ 294513 h 319735"/>
                  <a:gd name="connsiteX54" fmla="*/ 89535 w 200101"/>
                  <a:gd name="connsiteY54" fmla="*/ 284836 h 319735"/>
                  <a:gd name="connsiteX55" fmla="*/ 95174 w 200101"/>
                  <a:gd name="connsiteY55" fmla="*/ 274549 h 319735"/>
                  <a:gd name="connsiteX56" fmla="*/ 96622 w 200101"/>
                  <a:gd name="connsiteY56" fmla="*/ 269291 h 319735"/>
                  <a:gd name="connsiteX57" fmla="*/ 98679 w 200101"/>
                  <a:gd name="connsiteY57" fmla="*/ 259461 h 319735"/>
                  <a:gd name="connsiteX58" fmla="*/ 97002 w 200101"/>
                  <a:gd name="connsiteY58" fmla="*/ 255423 h 319735"/>
                  <a:gd name="connsiteX59" fmla="*/ 94945 w 200101"/>
                  <a:gd name="connsiteY59" fmla="*/ 251613 h 319735"/>
                  <a:gd name="connsiteX60" fmla="*/ 89230 w 200101"/>
                  <a:gd name="connsiteY60" fmla="*/ 244221 h 319735"/>
                  <a:gd name="connsiteX61" fmla="*/ 81686 w 200101"/>
                  <a:gd name="connsiteY61" fmla="*/ 240030 h 319735"/>
                  <a:gd name="connsiteX62" fmla="*/ 76734 w 200101"/>
                  <a:gd name="connsiteY62" fmla="*/ 239497 h 319735"/>
                  <a:gd name="connsiteX63" fmla="*/ 72085 w 200101"/>
                  <a:gd name="connsiteY63" fmla="*/ 237897 h 319735"/>
                  <a:gd name="connsiteX64" fmla="*/ 67742 w 200101"/>
                  <a:gd name="connsiteY64" fmla="*/ 234391 h 319735"/>
                  <a:gd name="connsiteX65" fmla="*/ 63779 w 200101"/>
                  <a:gd name="connsiteY65" fmla="*/ 230277 h 319735"/>
                  <a:gd name="connsiteX66" fmla="*/ 55854 w 200101"/>
                  <a:gd name="connsiteY66" fmla="*/ 226848 h 319735"/>
                  <a:gd name="connsiteX67" fmla="*/ 47549 w 200101"/>
                  <a:gd name="connsiteY67" fmla="*/ 224180 h 319735"/>
                  <a:gd name="connsiteX68" fmla="*/ 42824 w 200101"/>
                  <a:gd name="connsiteY68" fmla="*/ 220447 h 319735"/>
                  <a:gd name="connsiteX69" fmla="*/ 41681 w 200101"/>
                  <a:gd name="connsiteY69" fmla="*/ 218161 h 319735"/>
                  <a:gd name="connsiteX70" fmla="*/ 40996 w 200101"/>
                  <a:gd name="connsiteY70" fmla="*/ 215646 h 319735"/>
                  <a:gd name="connsiteX71" fmla="*/ 41072 w 200101"/>
                  <a:gd name="connsiteY71" fmla="*/ 213208 h 319735"/>
                  <a:gd name="connsiteX72" fmla="*/ 41681 w 200101"/>
                  <a:gd name="connsiteY72" fmla="*/ 210769 h 319735"/>
                  <a:gd name="connsiteX73" fmla="*/ 42596 w 200101"/>
                  <a:gd name="connsiteY73" fmla="*/ 208940 h 319735"/>
                  <a:gd name="connsiteX74" fmla="*/ 44120 w 200101"/>
                  <a:gd name="connsiteY74" fmla="*/ 207569 h 319735"/>
                  <a:gd name="connsiteX75" fmla="*/ 52959 w 200101"/>
                  <a:gd name="connsiteY75" fmla="*/ 202692 h 319735"/>
                  <a:gd name="connsiteX76" fmla="*/ 62179 w 200101"/>
                  <a:gd name="connsiteY76" fmla="*/ 200025 h 319735"/>
                  <a:gd name="connsiteX77" fmla="*/ 63932 w 200101"/>
                  <a:gd name="connsiteY77" fmla="*/ 200025 h 319735"/>
                  <a:gd name="connsiteX78" fmla="*/ 65532 w 200101"/>
                  <a:gd name="connsiteY78" fmla="*/ 199644 h 319735"/>
                  <a:gd name="connsiteX79" fmla="*/ 67894 w 200101"/>
                  <a:gd name="connsiteY79" fmla="*/ 197968 h 319735"/>
                  <a:gd name="connsiteX80" fmla="*/ 72085 w 200101"/>
                  <a:gd name="connsiteY80" fmla="*/ 194234 h 319735"/>
                  <a:gd name="connsiteX81" fmla="*/ 73304 w 200101"/>
                  <a:gd name="connsiteY81" fmla="*/ 191643 h 319735"/>
                  <a:gd name="connsiteX82" fmla="*/ 74066 w 200101"/>
                  <a:gd name="connsiteY82" fmla="*/ 183642 h 319735"/>
                  <a:gd name="connsiteX83" fmla="*/ 75438 w 200101"/>
                  <a:gd name="connsiteY83" fmla="*/ 175717 h 319735"/>
                  <a:gd name="connsiteX84" fmla="*/ 77876 w 200101"/>
                  <a:gd name="connsiteY84" fmla="*/ 166649 h 319735"/>
                  <a:gd name="connsiteX85" fmla="*/ 81534 w 200101"/>
                  <a:gd name="connsiteY85" fmla="*/ 161087 h 319735"/>
                  <a:gd name="connsiteX86" fmla="*/ 82677 w 200101"/>
                  <a:gd name="connsiteY86" fmla="*/ 157658 h 319735"/>
                  <a:gd name="connsiteX87" fmla="*/ 81229 w 200101"/>
                  <a:gd name="connsiteY87" fmla="*/ 151943 h 319735"/>
                  <a:gd name="connsiteX88" fmla="*/ 82524 w 200101"/>
                  <a:gd name="connsiteY88" fmla="*/ 149885 h 319735"/>
                  <a:gd name="connsiteX89" fmla="*/ 84201 w 200101"/>
                  <a:gd name="connsiteY89" fmla="*/ 148666 h 319735"/>
                  <a:gd name="connsiteX90" fmla="*/ 86106 w 200101"/>
                  <a:gd name="connsiteY90" fmla="*/ 147904 h 319735"/>
                  <a:gd name="connsiteX91" fmla="*/ 82906 w 200101"/>
                  <a:gd name="connsiteY91" fmla="*/ 142647 h 319735"/>
                  <a:gd name="connsiteX92" fmla="*/ 79172 w 200101"/>
                  <a:gd name="connsiteY92" fmla="*/ 134645 h 319735"/>
                  <a:gd name="connsiteX93" fmla="*/ 78410 w 200101"/>
                  <a:gd name="connsiteY93" fmla="*/ 132131 h 319735"/>
                  <a:gd name="connsiteX94" fmla="*/ 78943 w 200101"/>
                  <a:gd name="connsiteY94" fmla="*/ 129693 h 319735"/>
                  <a:gd name="connsiteX95" fmla="*/ 79934 w 200101"/>
                  <a:gd name="connsiteY95" fmla="*/ 127254 h 319735"/>
                  <a:gd name="connsiteX96" fmla="*/ 77572 w 200101"/>
                  <a:gd name="connsiteY96" fmla="*/ 126644 h 319735"/>
                  <a:gd name="connsiteX97" fmla="*/ 76200 w 200101"/>
                  <a:gd name="connsiteY97" fmla="*/ 124358 h 319735"/>
                  <a:gd name="connsiteX98" fmla="*/ 72848 w 200101"/>
                  <a:gd name="connsiteY98" fmla="*/ 116662 h 319735"/>
                  <a:gd name="connsiteX99" fmla="*/ 73762 w 200101"/>
                  <a:gd name="connsiteY99" fmla="*/ 115367 h 319735"/>
                  <a:gd name="connsiteX100" fmla="*/ 75667 w 200101"/>
                  <a:gd name="connsiteY100" fmla="*/ 116205 h 319735"/>
                  <a:gd name="connsiteX101" fmla="*/ 78639 w 200101"/>
                  <a:gd name="connsiteY101" fmla="*/ 121844 h 319735"/>
                  <a:gd name="connsiteX102" fmla="*/ 79019 w 200101"/>
                  <a:gd name="connsiteY102" fmla="*/ 118948 h 319735"/>
                  <a:gd name="connsiteX103" fmla="*/ 81229 w 200101"/>
                  <a:gd name="connsiteY103" fmla="*/ 117196 h 319735"/>
                  <a:gd name="connsiteX104" fmla="*/ 83591 w 200101"/>
                  <a:gd name="connsiteY104" fmla="*/ 116281 h 319735"/>
                  <a:gd name="connsiteX105" fmla="*/ 86106 w 200101"/>
                  <a:gd name="connsiteY105" fmla="*/ 116053 h 319735"/>
                  <a:gd name="connsiteX106" fmla="*/ 80468 w 200101"/>
                  <a:gd name="connsiteY106" fmla="*/ 109804 h 319735"/>
                  <a:gd name="connsiteX107" fmla="*/ 78563 w 200101"/>
                  <a:gd name="connsiteY107" fmla="*/ 110109 h 319735"/>
                  <a:gd name="connsiteX108" fmla="*/ 76047 w 200101"/>
                  <a:gd name="connsiteY108" fmla="*/ 111023 h 319735"/>
                  <a:gd name="connsiteX109" fmla="*/ 73457 w 200101"/>
                  <a:gd name="connsiteY109" fmla="*/ 111633 h 319735"/>
                  <a:gd name="connsiteX110" fmla="*/ 70943 w 200101"/>
                  <a:gd name="connsiteY110" fmla="*/ 111176 h 319735"/>
                  <a:gd name="connsiteX111" fmla="*/ 68580 w 200101"/>
                  <a:gd name="connsiteY111" fmla="*/ 109728 h 319735"/>
                  <a:gd name="connsiteX112" fmla="*/ 67361 w 200101"/>
                  <a:gd name="connsiteY112" fmla="*/ 107137 h 319735"/>
                  <a:gd name="connsiteX113" fmla="*/ 65837 w 200101"/>
                  <a:gd name="connsiteY113" fmla="*/ 102108 h 319735"/>
                  <a:gd name="connsiteX114" fmla="*/ 64923 w 200101"/>
                  <a:gd name="connsiteY114" fmla="*/ 100203 h 319735"/>
                  <a:gd name="connsiteX115" fmla="*/ 57455 w 200101"/>
                  <a:gd name="connsiteY115" fmla="*/ 89992 h 319735"/>
                  <a:gd name="connsiteX116" fmla="*/ 59664 w 200101"/>
                  <a:gd name="connsiteY116" fmla="*/ 89611 h 319735"/>
                  <a:gd name="connsiteX117" fmla="*/ 65684 w 200101"/>
                  <a:gd name="connsiteY117" fmla="*/ 94793 h 319735"/>
                  <a:gd name="connsiteX118" fmla="*/ 66828 w 200101"/>
                  <a:gd name="connsiteY118" fmla="*/ 93117 h 319735"/>
                  <a:gd name="connsiteX119" fmla="*/ 67742 w 200101"/>
                  <a:gd name="connsiteY119" fmla="*/ 90754 h 319735"/>
                  <a:gd name="connsiteX120" fmla="*/ 67437 w 200101"/>
                  <a:gd name="connsiteY120" fmla="*/ 88163 h 319735"/>
                  <a:gd name="connsiteX121" fmla="*/ 65989 w 200101"/>
                  <a:gd name="connsiteY121" fmla="*/ 86106 h 319735"/>
                  <a:gd name="connsiteX122" fmla="*/ 63856 w 200101"/>
                  <a:gd name="connsiteY122" fmla="*/ 84811 h 319735"/>
                  <a:gd name="connsiteX123" fmla="*/ 63779 w 200101"/>
                  <a:gd name="connsiteY123" fmla="*/ 82448 h 319735"/>
                  <a:gd name="connsiteX124" fmla="*/ 65456 w 200101"/>
                  <a:gd name="connsiteY124" fmla="*/ 80391 h 319735"/>
                  <a:gd name="connsiteX125" fmla="*/ 65379 w 200101"/>
                  <a:gd name="connsiteY125" fmla="*/ 78867 h 319735"/>
                  <a:gd name="connsiteX126" fmla="*/ 61874 w 200101"/>
                  <a:gd name="connsiteY126" fmla="*/ 75819 h 319735"/>
                  <a:gd name="connsiteX127" fmla="*/ 60503 w 200101"/>
                  <a:gd name="connsiteY127" fmla="*/ 75438 h 319735"/>
                  <a:gd name="connsiteX128" fmla="*/ 59893 w 200101"/>
                  <a:gd name="connsiteY128" fmla="*/ 76886 h 319735"/>
                  <a:gd name="connsiteX129" fmla="*/ 60884 w 200101"/>
                  <a:gd name="connsiteY129" fmla="*/ 79019 h 319735"/>
                  <a:gd name="connsiteX130" fmla="*/ 59969 w 200101"/>
                  <a:gd name="connsiteY130" fmla="*/ 79248 h 319735"/>
                  <a:gd name="connsiteX131" fmla="*/ 51511 w 200101"/>
                  <a:gd name="connsiteY131" fmla="*/ 73685 h 319735"/>
                  <a:gd name="connsiteX132" fmla="*/ 48997 w 200101"/>
                  <a:gd name="connsiteY132" fmla="*/ 69266 h 319735"/>
                  <a:gd name="connsiteX133" fmla="*/ 46863 w 200101"/>
                  <a:gd name="connsiteY133" fmla="*/ 64313 h 319735"/>
                  <a:gd name="connsiteX134" fmla="*/ 46634 w 200101"/>
                  <a:gd name="connsiteY134" fmla="*/ 66370 h 319735"/>
                  <a:gd name="connsiteX135" fmla="*/ 46939 w 200101"/>
                  <a:gd name="connsiteY135" fmla="*/ 69113 h 319735"/>
                  <a:gd name="connsiteX136" fmla="*/ 50292 w 200101"/>
                  <a:gd name="connsiteY136" fmla="*/ 74752 h 319735"/>
                  <a:gd name="connsiteX137" fmla="*/ 55626 w 200101"/>
                  <a:gd name="connsiteY137" fmla="*/ 81001 h 319735"/>
                  <a:gd name="connsiteX138" fmla="*/ 56617 w 200101"/>
                  <a:gd name="connsiteY138" fmla="*/ 82677 h 319735"/>
                  <a:gd name="connsiteX139" fmla="*/ 55779 w 200101"/>
                  <a:gd name="connsiteY139" fmla="*/ 84887 h 319735"/>
                  <a:gd name="connsiteX140" fmla="*/ 53874 w 200101"/>
                  <a:gd name="connsiteY140" fmla="*/ 85497 h 319735"/>
                  <a:gd name="connsiteX141" fmla="*/ 52273 w 200101"/>
                  <a:gd name="connsiteY141" fmla="*/ 84125 h 319735"/>
                  <a:gd name="connsiteX142" fmla="*/ 49759 w 200101"/>
                  <a:gd name="connsiteY142" fmla="*/ 78715 h 319735"/>
                  <a:gd name="connsiteX143" fmla="*/ 48006 w 200101"/>
                  <a:gd name="connsiteY143" fmla="*/ 76048 h 319735"/>
                  <a:gd name="connsiteX144" fmla="*/ 27356 w 200101"/>
                  <a:gd name="connsiteY144" fmla="*/ 48311 h 319735"/>
                  <a:gd name="connsiteX145" fmla="*/ 29947 w 200101"/>
                  <a:gd name="connsiteY145" fmla="*/ 44653 h 319735"/>
                  <a:gd name="connsiteX146" fmla="*/ 34061 w 200101"/>
                  <a:gd name="connsiteY146" fmla="*/ 41605 h 319735"/>
                  <a:gd name="connsiteX147" fmla="*/ 35052 w 200101"/>
                  <a:gd name="connsiteY147" fmla="*/ 40234 h 319735"/>
                  <a:gd name="connsiteX148" fmla="*/ 35662 w 200101"/>
                  <a:gd name="connsiteY148" fmla="*/ 38633 h 319735"/>
                  <a:gd name="connsiteX149" fmla="*/ 33909 w 200101"/>
                  <a:gd name="connsiteY149" fmla="*/ 38329 h 319735"/>
                  <a:gd name="connsiteX150" fmla="*/ 32385 w 200101"/>
                  <a:gd name="connsiteY150" fmla="*/ 39091 h 319735"/>
                  <a:gd name="connsiteX151" fmla="*/ 30556 w 200101"/>
                  <a:gd name="connsiteY151" fmla="*/ 40538 h 319735"/>
                  <a:gd name="connsiteX152" fmla="*/ 28956 w 200101"/>
                  <a:gd name="connsiteY152" fmla="*/ 42063 h 319735"/>
                  <a:gd name="connsiteX153" fmla="*/ 26899 w 200101"/>
                  <a:gd name="connsiteY153" fmla="*/ 45644 h 319735"/>
                  <a:gd name="connsiteX154" fmla="*/ 25984 w 200101"/>
                  <a:gd name="connsiteY154" fmla="*/ 46482 h 319735"/>
                  <a:gd name="connsiteX155" fmla="*/ 23546 w 200101"/>
                  <a:gd name="connsiteY155" fmla="*/ 44044 h 319735"/>
                  <a:gd name="connsiteX156" fmla="*/ 22631 w 200101"/>
                  <a:gd name="connsiteY156" fmla="*/ 42443 h 319735"/>
                  <a:gd name="connsiteX157" fmla="*/ 22631 w 200101"/>
                  <a:gd name="connsiteY157" fmla="*/ 40615 h 319735"/>
                  <a:gd name="connsiteX158" fmla="*/ 22022 w 200101"/>
                  <a:gd name="connsiteY158" fmla="*/ 39472 h 319735"/>
                  <a:gd name="connsiteX159" fmla="*/ 20269 w 200101"/>
                  <a:gd name="connsiteY159" fmla="*/ 39091 h 319735"/>
                  <a:gd name="connsiteX160" fmla="*/ 17603 w 200101"/>
                  <a:gd name="connsiteY160" fmla="*/ 35509 h 319735"/>
                  <a:gd name="connsiteX161" fmla="*/ 15926 w 200101"/>
                  <a:gd name="connsiteY161" fmla="*/ 33604 h 319735"/>
                  <a:gd name="connsiteX162" fmla="*/ 18669 w 200101"/>
                  <a:gd name="connsiteY162" fmla="*/ 30099 h 319735"/>
                  <a:gd name="connsiteX163" fmla="*/ 18745 w 200101"/>
                  <a:gd name="connsiteY163" fmla="*/ 25451 h 319735"/>
                  <a:gd name="connsiteX164" fmla="*/ 15926 w 200101"/>
                  <a:gd name="connsiteY164" fmla="*/ 20498 h 319735"/>
                  <a:gd name="connsiteX165" fmla="*/ 12497 w 200101"/>
                  <a:gd name="connsiteY165" fmla="*/ 16002 h 319735"/>
                  <a:gd name="connsiteX166" fmla="*/ 5944 w 200101"/>
                  <a:gd name="connsiteY166" fmla="*/ 8763 h 319735"/>
                  <a:gd name="connsiteX167" fmla="*/ 0 w 200101"/>
                  <a:gd name="connsiteY167" fmla="*/ 1067 h 319735"/>
                  <a:gd name="connsiteX168" fmla="*/ 6477 w 200101"/>
                  <a:gd name="connsiteY168" fmla="*/ 76 h 319735"/>
                  <a:gd name="connsiteX169" fmla="*/ 13106 w 200101"/>
                  <a:gd name="connsiteY169" fmla="*/ 0 h 319735"/>
                  <a:gd name="connsiteX170" fmla="*/ 9983 w 200101"/>
                  <a:gd name="connsiteY170" fmla="*/ 4496 h 319735"/>
                  <a:gd name="connsiteX171" fmla="*/ 11354 w 200101"/>
                  <a:gd name="connsiteY171" fmla="*/ 7163 h 319735"/>
                  <a:gd name="connsiteX172" fmla="*/ 13488 w 200101"/>
                  <a:gd name="connsiteY172" fmla="*/ 9449 h 319735"/>
                  <a:gd name="connsiteX173" fmla="*/ 17983 w 200101"/>
                  <a:gd name="connsiteY173" fmla="*/ 16307 h 319735"/>
                  <a:gd name="connsiteX174" fmla="*/ 18441 w 200101"/>
                  <a:gd name="connsiteY174" fmla="*/ 18288 h 319735"/>
                  <a:gd name="connsiteX175" fmla="*/ 20726 w 200101"/>
                  <a:gd name="connsiteY175" fmla="*/ 20345 h 319735"/>
                  <a:gd name="connsiteX176" fmla="*/ 21869 w 200101"/>
                  <a:gd name="connsiteY176" fmla="*/ 21869 h 319735"/>
                  <a:gd name="connsiteX177" fmla="*/ 22403 w 200101"/>
                  <a:gd name="connsiteY177" fmla="*/ 23851 h 319735"/>
                  <a:gd name="connsiteX178" fmla="*/ 24536 w 200101"/>
                  <a:gd name="connsiteY178" fmla="*/ 22479 h 319735"/>
                  <a:gd name="connsiteX179" fmla="*/ 26137 w 200101"/>
                  <a:gd name="connsiteY179" fmla="*/ 20269 h 319735"/>
                  <a:gd name="connsiteX180" fmla="*/ 28728 w 200101"/>
                  <a:gd name="connsiteY180" fmla="*/ 17983 h 319735"/>
                  <a:gd name="connsiteX181" fmla="*/ 28346 w 200101"/>
                  <a:gd name="connsiteY181" fmla="*/ 21641 h 319735"/>
                  <a:gd name="connsiteX182" fmla="*/ 29718 w 200101"/>
                  <a:gd name="connsiteY182" fmla="*/ 22403 h 319735"/>
                  <a:gd name="connsiteX183" fmla="*/ 38253 w 200101"/>
                  <a:gd name="connsiteY183" fmla="*/ 24994 h 319735"/>
                  <a:gd name="connsiteX184" fmla="*/ 40005 w 200101"/>
                  <a:gd name="connsiteY184" fmla="*/ 27051 h 319735"/>
                  <a:gd name="connsiteX185" fmla="*/ 41834 w 200101"/>
                  <a:gd name="connsiteY185" fmla="*/ 27661 h 319735"/>
                  <a:gd name="connsiteX186" fmla="*/ 42901 w 200101"/>
                  <a:gd name="connsiteY186" fmla="*/ 26442 h 319735"/>
                  <a:gd name="connsiteX187" fmla="*/ 44120 w 200101"/>
                  <a:gd name="connsiteY187" fmla="*/ 25832 h 319735"/>
                  <a:gd name="connsiteX188" fmla="*/ 47168 w 200101"/>
                  <a:gd name="connsiteY188" fmla="*/ 27203 h 319735"/>
                  <a:gd name="connsiteX189" fmla="*/ 54102 w 200101"/>
                  <a:gd name="connsiteY189" fmla="*/ 30937 h 319735"/>
                  <a:gd name="connsiteX190" fmla="*/ 54712 w 200101"/>
                  <a:gd name="connsiteY190" fmla="*/ 32157 h 319735"/>
                  <a:gd name="connsiteX191" fmla="*/ 54407 w 200101"/>
                  <a:gd name="connsiteY191" fmla="*/ 34138 h 319735"/>
                  <a:gd name="connsiteX192" fmla="*/ 54712 w 200101"/>
                  <a:gd name="connsiteY192" fmla="*/ 36119 h 319735"/>
                  <a:gd name="connsiteX193" fmla="*/ 55703 w 200101"/>
                  <a:gd name="connsiteY193" fmla="*/ 37795 h 319735"/>
                  <a:gd name="connsiteX194" fmla="*/ 57988 w 200101"/>
                  <a:gd name="connsiteY194" fmla="*/ 38176 h 319735"/>
                  <a:gd name="connsiteX195" fmla="*/ 61113 w 200101"/>
                  <a:gd name="connsiteY195" fmla="*/ 35738 h 319735"/>
                  <a:gd name="connsiteX196" fmla="*/ 62560 w 200101"/>
                  <a:gd name="connsiteY196" fmla="*/ 35433 h 319735"/>
                  <a:gd name="connsiteX197" fmla="*/ 64617 w 200101"/>
                  <a:gd name="connsiteY197" fmla="*/ 38786 h 319735"/>
                  <a:gd name="connsiteX198" fmla="*/ 65379 w 200101"/>
                  <a:gd name="connsiteY198" fmla="*/ 40767 h 319735"/>
                  <a:gd name="connsiteX199" fmla="*/ 65075 w 200101"/>
                  <a:gd name="connsiteY199" fmla="*/ 40691 h 319735"/>
                  <a:gd name="connsiteX200" fmla="*/ 66370 w 200101"/>
                  <a:gd name="connsiteY200" fmla="*/ 42596 h 319735"/>
                  <a:gd name="connsiteX201" fmla="*/ 68199 w 200101"/>
                  <a:gd name="connsiteY201" fmla="*/ 44501 h 319735"/>
                  <a:gd name="connsiteX202" fmla="*/ 71171 w 200101"/>
                  <a:gd name="connsiteY202" fmla="*/ 50063 h 319735"/>
                  <a:gd name="connsiteX203" fmla="*/ 70714 w 200101"/>
                  <a:gd name="connsiteY203" fmla="*/ 52045 h 319735"/>
                  <a:gd name="connsiteX204" fmla="*/ 69799 w 200101"/>
                  <a:gd name="connsiteY204" fmla="*/ 53797 h 319735"/>
                  <a:gd name="connsiteX205" fmla="*/ 72619 w 200101"/>
                  <a:gd name="connsiteY205" fmla="*/ 58979 h 319735"/>
                  <a:gd name="connsiteX206" fmla="*/ 70790 w 200101"/>
                  <a:gd name="connsiteY206" fmla="*/ 59284 h 319735"/>
                  <a:gd name="connsiteX207" fmla="*/ 65304 w 200101"/>
                  <a:gd name="connsiteY207" fmla="*/ 58445 h 319735"/>
                  <a:gd name="connsiteX208" fmla="*/ 65456 w 200101"/>
                  <a:gd name="connsiteY208" fmla="*/ 59436 h 319735"/>
                  <a:gd name="connsiteX209" fmla="*/ 68656 w 200101"/>
                  <a:gd name="connsiteY209" fmla="*/ 63246 h 319735"/>
                  <a:gd name="connsiteX210" fmla="*/ 71399 w 200101"/>
                  <a:gd name="connsiteY210" fmla="*/ 68656 h 319735"/>
                  <a:gd name="connsiteX211" fmla="*/ 73609 w 200101"/>
                  <a:gd name="connsiteY211" fmla="*/ 71857 h 319735"/>
                  <a:gd name="connsiteX212" fmla="*/ 81229 w 200101"/>
                  <a:gd name="connsiteY212" fmla="*/ 81915 h 319735"/>
                  <a:gd name="connsiteX213" fmla="*/ 80086 w 200101"/>
                  <a:gd name="connsiteY213" fmla="*/ 85497 h 319735"/>
                  <a:gd name="connsiteX214" fmla="*/ 80239 w 200101"/>
                  <a:gd name="connsiteY214" fmla="*/ 87859 h 319735"/>
                  <a:gd name="connsiteX215" fmla="*/ 79248 w 200101"/>
                  <a:gd name="connsiteY215" fmla="*/ 89916 h 319735"/>
                  <a:gd name="connsiteX216" fmla="*/ 81915 w 200101"/>
                  <a:gd name="connsiteY216" fmla="*/ 95174 h 319735"/>
                  <a:gd name="connsiteX217" fmla="*/ 80239 w 200101"/>
                  <a:gd name="connsiteY217" fmla="*/ 96850 h 319735"/>
                  <a:gd name="connsiteX218" fmla="*/ 79172 w 200101"/>
                  <a:gd name="connsiteY218" fmla="*/ 102337 h 319735"/>
                  <a:gd name="connsiteX219" fmla="*/ 78029 w 200101"/>
                  <a:gd name="connsiteY219" fmla="*/ 103327 h 319735"/>
                  <a:gd name="connsiteX220" fmla="*/ 78181 w 200101"/>
                  <a:gd name="connsiteY220" fmla="*/ 105308 h 319735"/>
                  <a:gd name="connsiteX221" fmla="*/ 81229 w 200101"/>
                  <a:gd name="connsiteY221" fmla="*/ 105842 h 319735"/>
                  <a:gd name="connsiteX222" fmla="*/ 83134 w 200101"/>
                  <a:gd name="connsiteY222" fmla="*/ 106680 h 319735"/>
                  <a:gd name="connsiteX223" fmla="*/ 84658 w 200101"/>
                  <a:gd name="connsiteY223" fmla="*/ 108280 h 319735"/>
                  <a:gd name="connsiteX224" fmla="*/ 85649 w 200101"/>
                  <a:gd name="connsiteY224" fmla="*/ 106375 h 319735"/>
                  <a:gd name="connsiteX225" fmla="*/ 87021 w 200101"/>
                  <a:gd name="connsiteY225" fmla="*/ 105842 h 319735"/>
                  <a:gd name="connsiteX226" fmla="*/ 90754 w 200101"/>
                  <a:gd name="connsiteY226" fmla="*/ 108433 h 319735"/>
                  <a:gd name="connsiteX227" fmla="*/ 98374 w 200101"/>
                  <a:gd name="connsiteY227" fmla="*/ 111023 h 319735"/>
                  <a:gd name="connsiteX228" fmla="*/ 100508 w 200101"/>
                  <a:gd name="connsiteY228" fmla="*/ 112014 h 319735"/>
                  <a:gd name="connsiteX229" fmla="*/ 101574 w 200101"/>
                  <a:gd name="connsiteY229" fmla="*/ 114072 h 319735"/>
                  <a:gd name="connsiteX230" fmla="*/ 102337 w 200101"/>
                  <a:gd name="connsiteY230" fmla="*/ 119177 h 319735"/>
                  <a:gd name="connsiteX231" fmla="*/ 103861 w 200101"/>
                  <a:gd name="connsiteY231" fmla="*/ 121463 h 319735"/>
                  <a:gd name="connsiteX232" fmla="*/ 106756 w 200101"/>
                  <a:gd name="connsiteY232" fmla="*/ 121844 h 319735"/>
                  <a:gd name="connsiteX233" fmla="*/ 109957 w 200101"/>
                  <a:gd name="connsiteY233" fmla="*/ 121158 h 319735"/>
                  <a:gd name="connsiteX234" fmla="*/ 110871 w 200101"/>
                  <a:gd name="connsiteY234" fmla="*/ 119329 h 319735"/>
                  <a:gd name="connsiteX235" fmla="*/ 110261 w 200101"/>
                  <a:gd name="connsiteY235" fmla="*/ 114376 h 319735"/>
                  <a:gd name="connsiteX236" fmla="*/ 107976 w 200101"/>
                  <a:gd name="connsiteY236" fmla="*/ 106375 h 319735"/>
                  <a:gd name="connsiteX237" fmla="*/ 107976 w 200101"/>
                  <a:gd name="connsiteY237" fmla="*/ 103784 h 319735"/>
                  <a:gd name="connsiteX238" fmla="*/ 108280 w 200101"/>
                  <a:gd name="connsiteY238" fmla="*/ 101194 h 319735"/>
                  <a:gd name="connsiteX239" fmla="*/ 107747 w 200101"/>
                  <a:gd name="connsiteY239" fmla="*/ 98679 h 319735"/>
                  <a:gd name="connsiteX240" fmla="*/ 106604 w 200101"/>
                  <a:gd name="connsiteY240" fmla="*/ 96164 h 319735"/>
                  <a:gd name="connsiteX241" fmla="*/ 105461 w 200101"/>
                  <a:gd name="connsiteY241" fmla="*/ 94336 h 319735"/>
                  <a:gd name="connsiteX242" fmla="*/ 103861 w 200101"/>
                  <a:gd name="connsiteY242" fmla="*/ 92735 h 319735"/>
                  <a:gd name="connsiteX243" fmla="*/ 104394 w 200101"/>
                  <a:gd name="connsiteY243" fmla="*/ 90297 h 319735"/>
                  <a:gd name="connsiteX244" fmla="*/ 106756 w 200101"/>
                  <a:gd name="connsiteY244" fmla="*/ 89230 h 319735"/>
                  <a:gd name="connsiteX245" fmla="*/ 108204 w 200101"/>
                  <a:gd name="connsiteY245" fmla="*/ 91288 h 319735"/>
                  <a:gd name="connsiteX246" fmla="*/ 109347 w 200101"/>
                  <a:gd name="connsiteY246" fmla="*/ 93726 h 319735"/>
                  <a:gd name="connsiteX247" fmla="*/ 115367 w 200101"/>
                  <a:gd name="connsiteY247" fmla="*/ 101194 h 319735"/>
                  <a:gd name="connsiteX248" fmla="*/ 118796 w 200101"/>
                  <a:gd name="connsiteY248" fmla="*/ 100660 h 319735"/>
                  <a:gd name="connsiteX249" fmla="*/ 119177 w 200101"/>
                  <a:gd name="connsiteY249" fmla="*/ 103708 h 319735"/>
                  <a:gd name="connsiteX250" fmla="*/ 121539 w 200101"/>
                  <a:gd name="connsiteY250" fmla="*/ 106756 h 319735"/>
                  <a:gd name="connsiteX251" fmla="*/ 122834 w 200101"/>
                  <a:gd name="connsiteY251" fmla="*/ 110490 h 319735"/>
                  <a:gd name="connsiteX252" fmla="*/ 124587 w 200101"/>
                  <a:gd name="connsiteY252" fmla="*/ 121310 h 319735"/>
                  <a:gd name="connsiteX253" fmla="*/ 127254 w 200101"/>
                  <a:gd name="connsiteY253" fmla="*/ 131674 h 319735"/>
                  <a:gd name="connsiteX254" fmla="*/ 132054 w 200101"/>
                  <a:gd name="connsiteY254" fmla="*/ 136093 h 319735"/>
                  <a:gd name="connsiteX255" fmla="*/ 132664 w 200101"/>
                  <a:gd name="connsiteY255" fmla="*/ 138227 h 319735"/>
                  <a:gd name="connsiteX256" fmla="*/ 129693 w 200101"/>
                  <a:gd name="connsiteY256" fmla="*/ 137160 h 319735"/>
                  <a:gd name="connsiteX257" fmla="*/ 128778 w 200101"/>
                  <a:gd name="connsiteY257" fmla="*/ 137846 h 319735"/>
                  <a:gd name="connsiteX258" fmla="*/ 129159 w 200101"/>
                  <a:gd name="connsiteY258" fmla="*/ 138913 h 319735"/>
                  <a:gd name="connsiteX259" fmla="*/ 131826 w 200101"/>
                  <a:gd name="connsiteY259" fmla="*/ 140894 h 319735"/>
                  <a:gd name="connsiteX260" fmla="*/ 135026 w 200101"/>
                  <a:gd name="connsiteY260" fmla="*/ 141808 h 319735"/>
                  <a:gd name="connsiteX261" fmla="*/ 137084 w 200101"/>
                  <a:gd name="connsiteY261" fmla="*/ 141656 h 319735"/>
                  <a:gd name="connsiteX262" fmla="*/ 138912 w 200101"/>
                  <a:gd name="connsiteY262" fmla="*/ 142418 h 319735"/>
                  <a:gd name="connsiteX263" fmla="*/ 151486 w 200101"/>
                  <a:gd name="connsiteY263" fmla="*/ 149123 h 319735"/>
                  <a:gd name="connsiteX264" fmla="*/ 157506 w 200101"/>
                  <a:gd name="connsiteY264" fmla="*/ 151714 h 319735"/>
                  <a:gd name="connsiteX265" fmla="*/ 172669 w 200101"/>
                  <a:gd name="connsiteY265" fmla="*/ 155982 h 319735"/>
                  <a:gd name="connsiteX266" fmla="*/ 177012 w 200101"/>
                  <a:gd name="connsiteY266" fmla="*/ 156286 h 319735"/>
                  <a:gd name="connsiteX267" fmla="*/ 179451 w 200101"/>
                  <a:gd name="connsiteY267" fmla="*/ 156210 h 319735"/>
                  <a:gd name="connsiteX268" fmla="*/ 183947 w 200101"/>
                  <a:gd name="connsiteY268" fmla="*/ 154686 h 319735"/>
                  <a:gd name="connsiteX269" fmla="*/ 188062 w 200101"/>
                  <a:gd name="connsiteY269" fmla="*/ 152095 h 319735"/>
                  <a:gd name="connsiteX270" fmla="*/ 191567 w 200101"/>
                  <a:gd name="connsiteY270" fmla="*/ 148057 h 319735"/>
                  <a:gd name="connsiteX271" fmla="*/ 194615 w 200101"/>
                  <a:gd name="connsiteY271" fmla="*/ 143561 h 319735"/>
                  <a:gd name="connsiteX272" fmla="*/ 197891 w 200101"/>
                  <a:gd name="connsiteY272" fmla="*/ 141351 h 31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</a:cxnLst>
                <a:rect l="l" t="t" r="r" b="b"/>
                <a:pathLst>
                  <a:path w="200101" h="319735">
                    <a:moveTo>
                      <a:pt x="200101" y="140284"/>
                    </a:moveTo>
                    <a:lnTo>
                      <a:pt x="200101" y="210998"/>
                    </a:lnTo>
                    <a:lnTo>
                      <a:pt x="198501" y="207798"/>
                    </a:lnTo>
                    <a:lnTo>
                      <a:pt x="196901" y="206273"/>
                    </a:lnTo>
                    <a:lnTo>
                      <a:pt x="191872" y="205130"/>
                    </a:lnTo>
                    <a:lnTo>
                      <a:pt x="186690" y="204597"/>
                    </a:lnTo>
                    <a:lnTo>
                      <a:pt x="182194" y="204902"/>
                    </a:lnTo>
                    <a:lnTo>
                      <a:pt x="177851" y="206502"/>
                    </a:lnTo>
                    <a:lnTo>
                      <a:pt x="171374" y="209703"/>
                    </a:lnTo>
                    <a:lnTo>
                      <a:pt x="169392" y="211303"/>
                    </a:lnTo>
                    <a:lnTo>
                      <a:pt x="167640" y="213284"/>
                    </a:lnTo>
                    <a:lnTo>
                      <a:pt x="164592" y="217856"/>
                    </a:lnTo>
                    <a:lnTo>
                      <a:pt x="163906" y="223342"/>
                    </a:lnTo>
                    <a:lnTo>
                      <a:pt x="164059" y="226238"/>
                    </a:lnTo>
                    <a:lnTo>
                      <a:pt x="165126" y="228524"/>
                    </a:lnTo>
                    <a:lnTo>
                      <a:pt x="170688" y="231648"/>
                    </a:lnTo>
                    <a:lnTo>
                      <a:pt x="165126" y="242316"/>
                    </a:lnTo>
                    <a:lnTo>
                      <a:pt x="160249" y="253518"/>
                    </a:lnTo>
                    <a:lnTo>
                      <a:pt x="157506" y="256718"/>
                    </a:lnTo>
                    <a:lnTo>
                      <a:pt x="154381" y="259690"/>
                    </a:lnTo>
                    <a:lnTo>
                      <a:pt x="151333" y="266395"/>
                    </a:lnTo>
                    <a:lnTo>
                      <a:pt x="146152" y="272187"/>
                    </a:lnTo>
                    <a:lnTo>
                      <a:pt x="142646" y="276682"/>
                    </a:lnTo>
                    <a:lnTo>
                      <a:pt x="139827" y="281254"/>
                    </a:lnTo>
                    <a:lnTo>
                      <a:pt x="137389" y="286207"/>
                    </a:lnTo>
                    <a:lnTo>
                      <a:pt x="132283" y="293142"/>
                    </a:lnTo>
                    <a:lnTo>
                      <a:pt x="129998" y="297713"/>
                    </a:lnTo>
                    <a:lnTo>
                      <a:pt x="127026" y="301600"/>
                    </a:lnTo>
                    <a:lnTo>
                      <a:pt x="121387" y="306400"/>
                    </a:lnTo>
                    <a:lnTo>
                      <a:pt x="115519" y="310668"/>
                    </a:lnTo>
                    <a:lnTo>
                      <a:pt x="106223" y="316459"/>
                    </a:lnTo>
                    <a:lnTo>
                      <a:pt x="103632" y="318364"/>
                    </a:lnTo>
                    <a:lnTo>
                      <a:pt x="100889" y="319735"/>
                    </a:lnTo>
                    <a:lnTo>
                      <a:pt x="97536" y="318135"/>
                    </a:lnTo>
                    <a:lnTo>
                      <a:pt x="96850" y="316306"/>
                    </a:lnTo>
                    <a:lnTo>
                      <a:pt x="96088" y="312344"/>
                    </a:lnTo>
                    <a:lnTo>
                      <a:pt x="95326" y="310896"/>
                    </a:lnTo>
                    <a:lnTo>
                      <a:pt x="90983" y="309753"/>
                    </a:lnTo>
                    <a:lnTo>
                      <a:pt x="85192" y="311658"/>
                    </a:lnTo>
                    <a:lnTo>
                      <a:pt x="84278" y="311201"/>
                    </a:lnTo>
                    <a:lnTo>
                      <a:pt x="84049" y="310363"/>
                    </a:lnTo>
                    <a:lnTo>
                      <a:pt x="84049" y="304572"/>
                    </a:lnTo>
                    <a:lnTo>
                      <a:pt x="85039" y="302895"/>
                    </a:lnTo>
                    <a:lnTo>
                      <a:pt x="83667" y="301981"/>
                    </a:lnTo>
                    <a:lnTo>
                      <a:pt x="82373" y="302362"/>
                    </a:lnTo>
                    <a:lnTo>
                      <a:pt x="81915" y="303809"/>
                    </a:lnTo>
                    <a:lnTo>
                      <a:pt x="82753" y="305105"/>
                    </a:lnTo>
                    <a:lnTo>
                      <a:pt x="79477" y="306705"/>
                    </a:lnTo>
                    <a:lnTo>
                      <a:pt x="76124" y="306705"/>
                    </a:lnTo>
                    <a:lnTo>
                      <a:pt x="75057" y="306095"/>
                    </a:lnTo>
                    <a:lnTo>
                      <a:pt x="74753" y="305029"/>
                    </a:lnTo>
                    <a:lnTo>
                      <a:pt x="75591" y="303276"/>
                    </a:lnTo>
                    <a:lnTo>
                      <a:pt x="76658" y="301828"/>
                    </a:lnTo>
                    <a:lnTo>
                      <a:pt x="82982" y="294513"/>
                    </a:lnTo>
                    <a:lnTo>
                      <a:pt x="89535" y="284836"/>
                    </a:lnTo>
                    <a:lnTo>
                      <a:pt x="95174" y="274549"/>
                    </a:lnTo>
                    <a:lnTo>
                      <a:pt x="96622" y="269291"/>
                    </a:lnTo>
                    <a:lnTo>
                      <a:pt x="98679" y="259461"/>
                    </a:lnTo>
                    <a:lnTo>
                      <a:pt x="97002" y="255423"/>
                    </a:lnTo>
                    <a:lnTo>
                      <a:pt x="94945" y="251613"/>
                    </a:lnTo>
                    <a:lnTo>
                      <a:pt x="89230" y="244221"/>
                    </a:lnTo>
                    <a:lnTo>
                      <a:pt x="81686" y="240030"/>
                    </a:lnTo>
                    <a:lnTo>
                      <a:pt x="76734" y="239497"/>
                    </a:lnTo>
                    <a:lnTo>
                      <a:pt x="72085" y="237897"/>
                    </a:lnTo>
                    <a:lnTo>
                      <a:pt x="67742" y="234391"/>
                    </a:lnTo>
                    <a:lnTo>
                      <a:pt x="63779" y="230277"/>
                    </a:lnTo>
                    <a:lnTo>
                      <a:pt x="55854" y="226848"/>
                    </a:lnTo>
                    <a:lnTo>
                      <a:pt x="47549" y="224180"/>
                    </a:lnTo>
                    <a:lnTo>
                      <a:pt x="42824" y="220447"/>
                    </a:lnTo>
                    <a:lnTo>
                      <a:pt x="41681" y="218161"/>
                    </a:lnTo>
                    <a:lnTo>
                      <a:pt x="40996" y="215646"/>
                    </a:lnTo>
                    <a:lnTo>
                      <a:pt x="41072" y="213208"/>
                    </a:lnTo>
                    <a:lnTo>
                      <a:pt x="41681" y="210769"/>
                    </a:lnTo>
                    <a:lnTo>
                      <a:pt x="42596" y="208940"/>
                    </a:lnTo>
                    <a:lnTo>
                      <a:pt x="44120" y="207569"/>
                    </a:lnTo>
                    <a:lnTo>
                      <a:pt x="52959" y="202692"/>
                    </a:lnTo>
                    <a:lnTo>
                      <a:pt x="62179" y="200025"/>
                    </a:lnTo>
                    <a:lnTo>
                      <a:pt x="63932" y="200025"/>
                    </a:lnTo>
                    <a:lnTo>
                      <a:pt x="65532" y="199644"/>
                    </a:lnTo>
                    <a:lnTo>
                      <a:pt x="67894" y="197968"/>
                    </a:lnTo>
                    <a:lnTo>
                      <a:pt x="72085" y="194234"/>
                    </a:lnTo>
                    <a:lnTo>
                      <a:pt x="73304" y="191643"/>
                    </a:lnTo>
                    <a:lnTo>
                      <a:pt x="74066" y="183642"/>
                    </a:lnTo>
                    <a:lnTo>
                      <a:pt x="75438" y="175717"/>
                    </a:lnTo>
                    <a:lnTo>
                      <a:pt x="77876" y="166649"/>
                    </a:lnTo>
                    <a:lnTo>
                      <a:pt x="81534" y="161087"/>
                    </a:lnTo>
                    <a:lnTo>
                      <a:pt x="82677" y="157658"/>
                    </a:lnTo>
                    <a:lnTo>
                      <a:pt x="81229" y="151943"/>
                    </a:lnTo>
                    <a:lnTo>
                      <a:pt x="82524" y="149885"/>
                    </a:lnTo>
                    <a:lnTo>
                      <a:pt x="84201" y="148666"/>
                    </a:lnTo>
                    <a:lnTo>
                      <a:pt x="86106" y="147904"/>
                    </a:lnTo>
                    <a:lnTo>
                      <a:pt x="82906" y="142647"/>
                    </a:lnTo>
                    <a:lnTo>
                      <a:pt x="79172" y="134645"/>
                    </a:lnTo>
                    <a:lnTo>
                      <a:pt x="78410" y="132131"/>
                    </a:lnTo>
                    <a:lnTo>
                      <a:pt x="78943" y="129693"/>
                    </a:lnTo>
                    <a:lnTo>
                      <a:pt x="79934" y="127254"/>
                    </a:lnTo>
                    <a:lnTo>
                      <a:pt x="77572" y="126644"/>
                    </a:lnTo>
                    <a:lnTo>
                      <a:pt x="76200" y="124358"/>
                    </a:lnTo>
                    <a:lnTo>
                      <a:pt x="72848" y="116662"/>
                    </a:lnTo>
                    <a:lnTo>
                      <a:pt x="73762" y="115367"/>
                    </a:lnTo>
                    <a:lnTo>
                      <a:pt x="75667" y="116205"/>
                    </a:lnTo>
                    <a:lnTo>
                      <a:pt x="78639" y="121844"/>
                    </a:lnTo>
                    <a:lnTo>
                      <a:pt x="79019" y="118948"/>
                    </a:lnTo>
                    <a:lnTo>
                      <a:pt x="81229" y="117196"/>
                    </a:lnTo>
                    <a:lnTo>
                      <a:pt x="83591" y="116281"/>
                    </a:lnTo>
                    <a:lnTo>
                      <a:pt x="86106" y="116053"/>
                    </a:lnTo>
                    <a:lnTo>
                      <a:pt x="80468" y="109804"/>
                    </a:lnTo>
                    <a:lnTo>
                      <a:pt x="78563" y="110109"/>
                    </a:lnTo>
                    <a:lnTo>
                      <a:pt x="76047" y="111023"/>
                    </a:lnTo>
                    <a:lnTo>
                      <a:pt x="73457" y="111633"/>
                    </a:lnTo>
                    <a:lnTo>
                      <a:pt x="70943" y="111176"/>
                    </a:lnTo>
                    <a:lnTo>
                      <a:pt x="68580" y="109728"/>
                    </a:lnTo>
                    <a:lnTo>
                      <a:pt x="67361" y="107137"/>
                    </a:lnTo>
                    <a:lnTo>
                      <a:pt x="65837" y="102108"/>
                    </a:lnTo>
                    <a:lnTo>
                      <a:pt x="64923" y="100203"/>
                    </a:lnTo>
                    <a:lnTo>
                      <a:pt x="57455" y="89992"/>
                    </a:lnTo>
                    <a:lnTo>
                      <a:pt x="59664" y="89611"/>
                    </a:lnTo>
                    <a:lnTo>
                      <a:pt x="65684" y="94793"/>
                    </a:lnTo>
                    <a:lnTo>
                      <a:pt x="66828" y="93117"/>
                    </a:lnTo>
                    <a:lnTo>
                      <a:pt x="67742" y="90754"/>
                    </a:lnTo>
                    <a:lnTo>
                      <a:pt x="67437" y="88163"/>
                    </a:lnTo>
                    <a:lnTo>
                      <a:pt x="65989" y="86106"/>
                    </a:lnTo>
                    <a:lnTo>
                      <a:pt x="63856" y="84811"/>
                    </a:lnTo>
                    <a:lnTo>
                      <a:pt x="63779" y="82448"/>
                    </a:lnTo>
                    <a:lnTo>
                      <a:pt x="65456" y="80391"/>
                    </a:lnTo>
                    <a:lnTo>
                      <a:pt x="65379" y="78867"/>
                    </a:lnTo>
                    <a:lnTo>
                      <a:pt x="61874" y="75819"/>
                    </a:lnTo>
                    <a:lnTo>
                      <a:pt x="60503" y="75438"/>
                    </a:lnTo>
                    <a:lnTo>
                      <a:pt x="59893" y="76886"/>
                    </a:lnTo>
                    <a:lnTo>
                      <a:pt x="60884" y="79019"/>
                    </a:lnTo>
                    <a:lnTo>
                      <a:pt x="59969" y="79248"/>
                    </a:lnTo>
                    <a:lnTo>
                      <a:pt x="51511" y="73685"/>
                    </a:lnTo>
                    <a:lnTo>
                      <a:pt x="48997" y="69266"/>
                    </a:lnTo>
                    <a:lnTo>
                      <a:pt x="46863" y="64313"/>
                    </a:lnTo>
                    <a:lnTo>
                      <a:pt x="46634" y="66370"/>
                    </a:lnTo>
                    <a:lnTo>
                      <a:pt x="46939" y="69113"/>
                    </a:lnTo>
                    <a:lnTo>
                      <a:pt x="50292" y="74752"/>
                    </a:lnTo>
                    <a:lnTo>
                      <a:pt x="55626" y="81001"/>
                    </a:lnTo>
                    <a:lnTo>
                      <a:pt x="56617" y="82677"/>
                    </a:lnTo>
                    <a:lnTo>
                      <a:pt x="55779" y="84887"/>
                    </a:lnTo>
                    <a:lnTo>
                      <a:pt x="53874" y="85497"/>
                    </a:lnTo>
                    <a:lnTo>
                      <a:pt x="52273" y="84125"/>
                    </a:lnTo>
                    <a:lnTo>
                      <a:pt x="49759" y="78715"/>
                    </a:lnTo>
                    <a:lnTo>
                      <a:pt x="48006" y="76048"/>
                    </a:lnTo>
                    <a:lnTo>
                      <a:pt x="27356" y="48311"/>
                    </a:lnTo>
                    <a:lnTo>
                      <a:pt x="29947" y="44653"/>
                    </a:lnTo>
                    <a:lnTo>
                      <a:pt x="34061" y="41605"/>
                    </a:lnTo>
                    <a:lnTo>
                      <a:pt x="35052" y="40234"/>
                    </a:lnTo>
                    <a:lnTo>
                      <a:pt x="35662" y="38633"/>
                    </a:lnTo>
                    <a:lnTo>
                      <a:pt x="33909" y="38329"/>
                    </a:lnTo>
                    <a:lnTo>
                      <a:pt x="32385" y="39091"/>
                    </a:lnTo>
                    <a:lnTo>
                      <a:pt x="30556" y="40538"/>
                    </a:lnTo>
                    <a:lnTo>
                      <a:pt x="28956" y="42063"/>
                    </a:lnTo>
                    <a:lnTo>
                      <a:pt x="26899" y="45644"/>
                    </a:lnTo>
                    <a:lnTo>
                      <a:pt x="25984" y="46482"/>
                    </a:lnTo>
                    <a:lnTo>
                      <a:pt x="23546" y="44044"/>
                    </a:lnTo>
                    <a:lnTo>
                      <a:pt x="22631" y="42443"/>
                    </a:lnTo>
                    <a:lnTo>
                      <a:pt x="22631" y="40615"/>
                    </a:lnTo>
                    <a:lnTo>
                      <a:pt x="22022" y="39472"/>
                    </a:lnTo>
                    <a:lnTo>
                      <a:pt x="20269" y="39091"/>
                    </a:lnTo>
                    <a:lnTo>
                      <a:pt x="17603" y="35509"/>
                    </a:lnTo>
                    <a:lnTo>
                      <a:pt x="15926" y="33604"/>
                    </a:lnTo>
                    <a:lnTo>
                      <a:pt x="18669" y="30099"/>
                    </a:lnTo>
                    <a:lnTo>
                      <a:pt x="18745" y="25451"/>
                    </a:lnTo>
                    <a:lnTo>
                      <a:pt x="15926" y="20498"/>
                    </a:lnTo>
                    <a:lnTo>
                      <a:pt x="12497" y="16002"/>
                    </a:lnTo>
                    <a:lnTo>
                      <a:pt x="5944" y="8763"/>
                    </a:lnTo>
                    <a:lnTo>
                      <a:pt x="0" y="1067"/>
                    </a:lnTo>
                    <a:lnTo>
                      <a:pt x="6477" y="76"/>
                    </a:lnTo>
                    <a:lnTo>
                      <a:pt x="13106" y="0"/>
                    </a:lnTo>
                    <a:lnTo>
                      <a:pt x="9983" y="4496"/>
                    </a:lnTo>
                    <a:lnTo>
                      <a:pt x="11354" y="7163"/>
                    </a:lnTo>
                    <a:lnTo>
                      <a:pt x="13488" y="9449"/>
                    </a:lnTo>
                    <a:lnTo>
                      <a:pt x="17983" y="16307"/>
                    </a:lnTo>
                    <a:lnTo>
                      <a:pt x="18441" y="18288"/>
                    </a:lnTo>
                    <a:lnTo>
                      <a:pt x="20726" y="20345"/>
                    </a:lnTo>
                    <a:lnTo>
                      <a:pt x="21869" y="21869"/>
                    </a:lnTo>
                    <a:lnTo>
                      <a:pt x="22403" y="23851"/>
                    </a:lnTo>
                    <a:lnTo>
                      <a:pt x="24536" y="22479"/>
                    </a:lnTo>
                    <a:lnTo>
                      <a:pt x="26137" y="20269"/>
                    </a:lnTo>
                    <a:lnTo>
                      <a:pt x="28728" y="17983"/>
                    </a:lnTo>
                    <a:lnTo>
                      <a:pt x="28346" y="21641"/>
                    </a:lnTo>
                    <a:lnTo>
                      <a:pt x="29718" y="22403"/>
                    </a:lnTo>
                    <a:lnTo>
                      <a:pt x="38253" y="24994"/>
                    </a:lnTo>
                    <a:lnTo>
                      <a:pt x="40005" y="27051"/>
                    </a:lnTo>
                    <a:lnTo>
                      <a:pt x="41834" y="27661"/>
                    </a:lnTo>
                    <a:lnTo>
                      <a:pt x="42901" y="26442"/>
                    </a:lnTo>
                    <a:lnTo>
                      <a:pt x="44120" y="25832"/>
                    </a:lnTo>
                    <a:lnTo>
                      <a:pt x="47168" y="27203"/>
                    </a:lnTo>
                    <a:lnTo>
                      <a:pt x="54102" y="30937"/>
                    </a:lnTo>
                    <a:lnTo>
                      <a:pt x="54712" y="32157"/>
                    </a:lnTo>
                    <a:lnTo>
                      <a:pt x="54407" y="34138"/>
                    </a:lnTo>
                    <a:lnTo>
                      <a:pt x="54712" y="36119"/>
                    </a:lnTo>
                    <a:lnTo>
                      <a:pt x="55703" y="37795"/>
                    </a:lnTo>
                    <a:lnTo>
                      <a:pt x="57988" y="38176"/>
                    </a:lnTo>
                    <a:lnTo>
                      <a:pt x="61113" y="35738"/>
                    </a:lnTo>
                    <a:lnTo>
                      <a:pt x="62560" y="35433"/>
                    </a:lnTo>
                    <a:lnTo>
                      <a:pt x="64617" y="38786"/>
                    </a:lnTo>
                    <a:lnTo>
                      <a:pt x="65379" y="40767"/>
                    </a:lnTo>
                    <a:lnTo>
                      <a:pt x="65075" y="40691"/>
                    </a:lnTo>
                    <a:lnTo>
                      <a:pt x="66370" y="42596"/>
                    </a:lnTo>
                    <a:lnTo>
                      <a:pt x="68199" y="44501"/>
                    </a:lnTo>
                    <a:lnTo>
                      <a:pt x="71171" y="50063"/>
                    </a:lnTo>
                    <a:lnTo>
                      <a:pt x="70714" y="52045"/>
                    </a:lnTo>
                    <a:lnTo>
                      <a:pt x="69799" y="53797"/>
                    </a:lnTo>
                    <a:lnTo>
                      <a:pt x="72619" y="58979"/>
                    </a:lnTo>
                    <a:lnTo>
                      <a:pt x="70790" y="59284"/>
                    </a:lnTo>
                    <a:lnTo>
                      <a:pt x="65304" y="58445"/>
                    </a:lnTo>
                    <a:lnTo>
                      <a:pt x="65456" y="59436"/>
                    </a:lnTo>
                    <a:lnTo>
                      <a:pt x="68656" y="63246"/>
                    </a:lnTo>
                    <a:lnTo>
                      <a:pt x="71399" y="68656"/>
                    </a:lnTo>
                    <a:lnTo>
                      <a:pt x="73609" y="71857"/>
                    </a:lnTo>
                    <a:lnTo>
                      <a:pt x="81229" y="81915"/>
                    </a:lnTo>
                    <a:lnTo>
                      <a:pt x="80086" y="85497"/>
                    </a:lnTo>
                    <a:lnTo>
                      <a:pt x="80239" y="87859"/>
                    </a:lnTo>
                    <a:lnTo>
                      <a:pt x="79248" y="89916"/>
                    </a:lnTo>
                    <a:lnTo>
                      <a:pt x="81915" y="95174"/>
                    </a:lnTo>
                    <a:lnTo>
                      <a:pt x="80239" y="96850"/>
                    </a:lnTo>
                    <a:lnTo>
                      <a:pt x="79172" y="102337"/>
                    </a:lnTo>
                    <a:lnTo>
                      <a:pt x="78029" y="103327"/>
                    </a:lnTo>
                    <a:lnTo>
                      <a:pt x="78181" y="105308"/>
                    </a:lnTo>
                    <a:lnTo>
                      <a:pt x="81229" y="105842"/>
                    </a:lnTo>
                    <a:lnTo>
                      <a:pt x="83134" y="106680"/>
                    </a:lnTo>
                    <a:lnTo>
                      <a:pt x="84658" y="108280"/>
                    </a:lnTo>
                    <a:lnTo>
                      <a:pt x="85649" y="106375"/>
                    </a:lnTo>
                    <a:lnTo>
                      <a:pt x="87021" y="105842"/>
                    </a:lnTo>
                    <a:lnTo>
                      <a:pt x="90754" y="108433"/>
                    </a:lnTo>
                    <a:lnTo>
                      <a:pt x="98374" y="111023"/>
                    </a:lnTo>
                    <a:lnTo>
                      <a:pt x="100508" y="112014"/>
                    </a:lnTo>
                    <a:lnTo>
                      <a:pt x="101574" y="114072"/>
                    </a:lnTo>
                    <a:lnTo>
                      <a:pt x="102337" y="119177"/>
                    </a:lnTo>
                    <a:lnTo>
                      <a:pt x="103861" y="121463"/>
                    </a:lnTo>
                    <a:lnTo>
                      <a:pt x="106756" y="121844"/>
                    </a:lnTo>
                    <a:lnTo>
                      <a:pt x="109957" y="121158"/>
                    </a:lnTo>
                    <a:lnTo>
                      <a:pt x="110871" y="119329"/>
                    </a:lnTo>
                    <a:lnTo>
                      <a:pt x="110261" y="114376"/>
                    </a:lnTo>
                    <a:lnTo>
                      <a:pt x="107976" y="106375"/>
                    </a:lnTo>
                    <a:lnTo>
                      <a:pt x="107976" y="103784"/>
                    </a:lnTo>
                    <a:lnTo>
                      <a:pt x="108280" y="101194"/>
                    </a:lnTo>
                    <a:lnTo>
                      <a:pt x="107747" y="98679"/>
                    </a:lnTo>
                    <a:lnTo>
                      <a:pt x="106604" y="96164"/>
                    </a:lnTo>
                    <a:lnTo>
                      <a:pt x="105461" y="94336"/>
                    </a:lnTo>
                    <a:lnTo>
                      <a:pt x="103861" y="92735"/>
                    </a:lnTo>
                    <a:lnTo>
                      <a:pt x="104394" y="90297"/>
                    </a:lnTo>
                    <a:lnTo>
                      <a:pt x="106756" y="89230"/>
                    </a:lnTo>
                    <a:lnTo>
                      <a:pt x="108204" y="91288"/>
                    </a:lnTo>
                    <a:lnTo>
                      <a:pt x="109347" y="93726"/>
                    </a:lnTo>
                    <a:lnTo>
                      <a:pt x="115367" y="101194"/>
                    </a:lnTo>
                    <a:lnTo>
                      <a:pt x="118796" y="100660"/>
                    </a:lnTo>
                    <a:lnTo>
                      <a:pt x="119177" y="103708"/>
                    </a:lnTo>
                    <a:lnTo>
                      <a:pt x="121539" y="106756"/>
                    </a:lnTo>
                    <a:lnTo>
                      <a:pt x="122834" y="110490"/>
                    </a:lnTo>
                    <a:lnTo>
                      <a:pt x="124587" y="121310"/>
                    </a:lnTo>
                    <a:lnTo>
                      <a:pt x="127254" y="131674"/>
                    </a:lnTo>
                    <a:lnTo>
                      <a:pt x="132054" y="136093"/>
                    </a:lnTo>
                    <a:lnTo>
                      <a:pt x="132664" y="138227"/>
                    </a:lnTo>
                    <a:lnTo>
                      <a:pt x="129693" y="137160"/>
                    </a:lnTo>
                    <a:lnTo>
                      <a:pt x="128778" y="137846"/>
                    </a:lnTo>
                    <a:lnTo>
                      <a:pt x="129159" y="138913"/>
                    </a:lnTo>
                    <a:lnTo>
                      <a:pt x="131826" y="140894"/>
                    </a:lnTo>
                    <a:lnTo>
                      <a:pt x="135026" y="141808"/>
                    </a:lnTo>
                    <a:lnTo>
                      <a:pt x="137084" y="141656"/>
                    </a:lnTo>
                    <a:lnTo>
                      <a:pt x="138912" y="142418"/>
                    </a:lnTo>
                    <a:lnTo>
                      <a:pt x="151486" y="149123"/>
                    </a:lnTo>
                    <a:lnTo>
                      <a:pt x="157506" y="151714"/>
                    </a:lnTo>
                    <a:lnTo>
                      <a:pt x="172669" y="155982"/>
                    </a:lnTo>
                    <a:lnTo>
                      <a:pt x="177012" y="156286"/>
                    </a:lnTo>
                    <a:lnTo>
                      <a:pt x="179451" y="156210"/>
                    </a:lnTo>
                    <a:lnTo>
                      <a:pt x="183947" y="154686"/>
                    </a:lnTo>
                    <a:lnTo>
                      <a:pt x="188062" y="152095"/>
                    </a:lnTo>
                    <a:lnTo>
                      <a:pt x="191567" y="148057"/>
                    </a:lnTo>
                    <a:lnTo>
                      <a:pt x="194615" y="143561"/>
                    </a:lnTo>
                    <a:lnTo>
                      <a:pt x="197891" y="14135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1" name="Freeform: Shape 2100">
                <a:extLst>
                  <a:ext uri="{FF2B5EF4-FFF2-40B4-BE49-F238E27FC236}">
                    <a16:creationId xmlns:a16="http://schemas.microsoft.com/office/drawing/2014/main" id="{2AB9034A-E6D5-4EC1-B7F2-7DF3EF2C7F58}"/>
                  </a:ext>
                </a:extLst>
              </p:cNvPr>
              <p:cNvSpPr/>
              <p:nvPr/>
            </p:nvSpPr>
            <p:spPr>
              <a:xfrm>
                <a:off x="12033579" y="6243675"/>
                <a:ext cx="7087" cy="9525"/>
              </a:xfrm>
              <a:custGeom>
                <a:avLst/>
                <a:gdLst>
                  <a:gd name="connsiteX0" fmla="*/ 6782 w 7087"/>
                  <a:gd name="connsiteY0" fmla="*/ 3353 h 9525"/>
                  <a:gd name="connsiteX1" fmla="*/ 7087 w 7087"/>
                  <a:gd name="connsiteY1" fmla="*/ 0 h 9525"/>
                  <a:gd name="connsiteX2" fmla="*/ 4724 w 7087"/>
                  <a:gd name="connsiteY2" fmla="*/ 1524 h 9525"/>
                  <a:gd name="connsiteX3" fmla="*/ 3582 w 7087"/>
                  <a:gd name="connsiteY3" fmla="*/ 1600 h 9525"/>
                  <a:gd name="connsiteX4" fmla="*/ 1219 w 7087"/>
                  <a:gd name="connsiteY4" fmla="*/ 3657 h 9525"/>
                  <a:gd name="connsiteX5" fmla="*/ 153 w 7087"/>
                  <a:gd name="connsiteY5" fmla="*/ 7696 h 9525"/>
                  <a:gd name="connsiteX6" fmla="*/ 0 w 7087"/>
                  <a:gd name="connsiteY6" fmla="*/ 9525 h 9525"/>
                  <a:gd name="connsiteX7" fmla="*/ 5182 w 7087"/>
                  <a:gd name="connsiteY7" fmla="*/ 6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87" h="9525">
                    <a:moveTo>
                      <a:pt x="6782" y="3353"/>
                    </a:moveTo>
                    <a:lnTo>
                      <a:pt x="7087" y="0"/>
                    </a:lnTo>
                    <a:lnTo>
                      <a:pt x="4724" y="1524"/>
                    </a:lnTo>
                    <a:lnTo>
                      <a:pt x="3582" y="1600"/>
                    </a:lnTo>
                    <a:lnTo>
                      <a:pt x="1219" y="3657"/>
                    </a:lnTo>
                    <a:lnTo>
                      <a:pt x="153" y="7696"/>
                    </a:lnTo>
                    <a:lnTo>
                      <a:pt x="0" y="9525"/>
                    </a:lnTo>
                    <a:lnTo>
                      <a:pt x="5182" y="68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2" name="Freeform: Shape 2101">
                <a:extLst>
                  <a:ext uri="{FF2B5EF4-FFF2-40B4-BE49-F238E27FC236}">
                    <a16:creationId xmlns:a16="http://schemas.microsoft.com/office/drawing/2014/main" id="{9BDAB8CB-ACF8-411C-A212-52CCBFA52D57}"/>
                  </a:ext>
                </a:extLst>
              </p:cNvPr>
              <p:cNvSpPr/>
              <p:nvPr/>
            </p:nvSpPr>
            <p:spPr>
              <a:xfrm>
                <a:off x="12093854" y="6036411"/>
                <a:ext cx="8305" cy="11506"/>
              </a:xfrm>
              <a:custGeom>
                <a:avLst/>
                <a:gdLst>
                  <a:gd name="connsiteX0" fmla="*/ 838 w 8305"/>
                  <a:gd name="connsiteY0" fmla="*/ 7010 h 11506"/>
                  <a:gd name="connsiteX1" fmla="*/ 4191 w 8305"/>
                  <a:gd name="connsiteY1" fmla="*/ 8839 h 11506"/>
                  <a:gd name="connsiteX2" fmla="*/ 5334 w 8305"/>
                  <a:gd name="connsiteY2" fmla="*/ 10668 h 11506"/>
                  <a:gd name="connsiteX3" fmla="*/ 8306 w 8305"/>
                  <a:gd name="connsiteY3" fmla="*/ 11506 h 11506"/>
                  <a:gd name="connsiteX4" fmla="*/ 8001 w 8305"/>
                  <a:gd name="connsiteY4" fmla="*/ 9068 h 11506"/>
                  <a:gd name="connsiteX5" fmla="*/ 6782 w 8305"/>
                  <a:gd name="connsiteY5" fmla="*/ 4648 h 11506"/>
                  <a:gd name="connsiteX6" fmla="*/ 4191 w 8305"/>
                  <a:gd name="connsiteY6" fmla="*/ 1905 h 11506"/>
                  <a:gd name="connsiteX7" fmla="*/ 2819 w 8305"/>
                  <a:gd name="connsiteY7" fmla="*/ 0 h 11506"/>
                  <a:gd name="connsiteX8" fmla="*/ 2058 w 8305"/>
                  <a:gd name="connsiteY8" fmla="*/ 229 h 11506"/>
                  <a:gd name="connsiteX9" fmla="*/ 1752 w 8305"/>
                  <a:gd name="connsiteY9" fmla="*/ 1067 h 11506"/>
                  <a:gd name="connsiteX10" fmla="*/ 0 w 8305"/>
                  <a:gd name="connsiteY10" fmla="*/ 2743 h 11506"/>
                  <a:gd name="connsiteX11" fmla="*/ 381 w 8305"/>
                  <a:gd name="connsiteY11" fmla="*/ 6401 h 1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" h="11506">
                    <a:moveTo>
                      <a:pt x="838" y="7010"/>
                    </a:moveTo>
                    <a:lnTo>
                      <a:pt x="4191" y="8839"/>
                    </a:lnTo>
                    <a:lnTo>
                      <a:pt x="5334" y="10668"/>
                    </a:lnTo>
                    <a:lnTo>
                      <a:pt x="8306" y="11506"/>
                    </a:lnTo>
                    <a:lnTo>
                      <a:pt x="8001" y="9068"/>
                    </a:lnTo>
                    <a:lnTo>
                      <a:pt x="6782" y="4648"/>
                    </a:lnTo>
                    <a:lnTo>
                      <a:pt x="4191" y="1905"/>
                    </a:lnTo>
                    <a:lnTo>
                      <a:pt x="2819" y="0"/>
                    </a:lnTo>
                    <a:lnTo>
                      <a:pt x="2058" y="229"/>
                    </a:lnTo>
                    <a:lnTo>
                      <a:pt x="1752" y="1067"/>
                    </a:lnTo>
                    <a:lnTo>
                      <a:pt x="0" y="2743"/>
                    </a:lnTo>
                    <a:lnTo>
                      <a:pt x="381" y="64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3" name="Freeform: Shape 2102">
                <a:extLst>
                  <a:ext uri="{FF2B5EF4-FFF2-40B4-BE49-F238E27FC236}">
                    <a16:creationId xmlns:a16="http://schemas.microsoft.com/office/drawing/2014/main" id="{B03A4110-EE98-4301-973B-455DA462850A}"/>
                  </a:ext>
                </a:extLst>
              </p:cNvPr>
              <p:cNvSpPr/>
              <p:nvPr/>
            </p:nvSpPr>
            <p:spPr>
              <a:xfrm>
                <a:off x="12064822" y="5434050"/>
                <a:ext cx="1599" cy="1524"/>
              </a:xfrm>
              <a:custGeom>
                <a:avLst/>
                <a:gdLst>
                  <a:gd name="connsiteX0" fmla="*/ 1600 w 1599"/>
                  <a:gd name="connsiteY0" fmla="*/ 1067 h 1524"/>
                  <a:gd name="connsiteX1" fmla="*/ 1524 w 1599"/>
                  <a:gd name="connsiteY1" fmla="*/ 305 h 1524"/>
                  <a:gd name="connsiteX2" fmla="*/ 609 w 1599"/>
                  <a:gd name="connsiteY2" fmla="*/ 0 h 1524"/>
                  <a:gd name="connsiteX3" fmla="*/ 0 w 1599"/>
                  <a:gd name="connsiteY3" fmla="*/ 533 h 1524"/>
                  <a:gd name="connsiteX4" fmla="*/ 228 w 1599"/>
                  <a:gd name="connsiteY4" fmla="*/ 1372 h 1524"/>
                  <a:gd name="connsiteX5" fmla="*/ 1295 w 1599"/>
                  <a:gd name="connsiteY5" fmla="*/ 1524 h 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9" h="1524">
                    <a:moveTo>
                      <a:pt x="1600" y="1067"/>
                    </a:moveTo>
                    <a:lnTo>
                      <a:pt x="1524" y="305"/>
                    </a:lnTo>
                    <a:lnTo>
                      <a:pt x="609" y="0"/>
                    </a:lnTo>
                    <a:lnTo>
                      <a:pt x="0" y="533"/>
                    </a:lnTo>
                    <a:lnTo>
                      <a:pt x="228" y="1372"/>
                    </a:lnTo>
                    <a:lnTo>
                      <a:pt x="1295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4" name="Freeform: Shape 2103">
                <a:extLst>
                  <a:ext uri="{FF2B5EF4-FFF2-40B4-BE49-F238E27FC236}">
                    <a16:creationId xmlns:a16="http://schemas.microsoft.com/office/drawing/2014/main" id="{C580C3CB-F7D7-4A33-B0A5-0B574171544E}"/>
                  </a:ext>
                </a:extLst>
              </p:cNvPr>
              <p:cNvSpPr/>
              <p:nvPr/>
            </p:nvSpPr>
            <p:spPr>
              <a:xfrm>
                <a:off x="11876836" y="5373014"/>
                <a:ext cx="6095" cy="3886"/>
              </a:xfrm>
              <a:custGeom>
                <a:avLst/>
                <a:gdLst>
                  <a:gd name="connsiteX0" fmla="*/ 4801 w 6095"/>
                  <a:gd name="connsiteY0" fmla="*/ 3886 h 3886"/>
                  <a:gd name="connsiteX1" fmla="*/ 6095 w 6095"/>
                  <a:gd name="connsiteY1" fmla="*/ 1677 h 3886"/>
                  <a:gd name="connsiteX2" fmla="*/ 4496 w 6095"/>
                  <a:gd name="connsiteY2" fmla="*/ 153 h 3886"/>
                  <a:gd name="connsiteX3" fmla="*/ 3581 w 6095"/>
                  <a:gd name="connsiteY3" fmla="*/ 0 h 3886"/>
                  <a:gd name="connsiteX4" fmla="*/ 533 w 6095"/>
                  <a:gd name="connsiteY4" fmla="*/ 305 h 3886"/>
                  <a:gd name="connsiteX5" fmla="*/ 0 w 6095"/>
                  <a:gd name="connsiteY5" fmla="*/ 2286 h 3886"/>
                  <a:gd name="connsiteX6" fmla="*/ 2667 w 6095"/>
                  <a:gd name="connsiteY6" fmla="*/ 3886 h 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95" h="3886">
                    <a:moveTo>
                      <a:pt x="4801" y="3886"/>
                    </a:moveTo>
                    <a:lnTo>
                      <a:pt x="6095" y="1677"/>
                    </a:lnTo>
                    <a:lnTo>
                      <a:pt x="4496" y="153"/>
                    </a:lnTo>
                    <a:lnTo>
                      <a:pt x="3581" y="0"/>
                    </a:lnTo>
                    <a:lnTo>
                      <a:pt x="533" y="305"/>
                    </a:lnTo>
                    <a:lnTo>
                      <a:pt x="0" y="2286"/>
                    </a:lnTo>
                    <a:lnTo>
                      <a:pt x="2667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5" name="Freeform: Shape 2104">
                <a:extLst>
                  <a:ext uri="{FF2B5EF4-FFF2-40B4-BE49-F238E27FC236}">
                    <a16:creationId xmlns:a16="http://schemas.microsoft.com/office/drawing/2014/main" id="{5F439CC4-3D53-489D-AD8F-6C84252800E8}"/>
                  </a:ext>
                </a:extLst>
              </p:cNvPr>
              <p:cNvSpPr/>
              <p:nvPr/>
            </p:nvSpPr>
            <p:spPr>
              <a:xfrm>
                <a:off x="11585932" y="5969766"/>
                <a:ext cx="305865" cy="287274"/>
              </a:xfrm>
              <a:custGeom>
                <a:avLst/>
                <a:gdLst>
                  <a:gd name="connsiteX0" fmla="*/ 296875 w 305865"/>
                  <a:gd name="connsiteY0" fmla="*/ 34519 h 287274"/>
                  <a:gd name="connsiteX1" fmla="*/ 292989 w 305865"/>
                  <a:gd name="connsiteY1" fmla="*/ 34290 h 287274"/>
                  <a:gd name="connsiteX2" fmla="*/ 295503 w 305865"/>
                  <a:gd name="connsiteY2" fmla="*/ 33147 h 287274"/>
                  <a:gd name="connsiteX3" fmla="*/ 299237 w 305865"/>
                  <a:gd name="connsiteY3" fmla="*/ 30556 h 287274"/>
                  <a:gd name="connsiteX4" fmla="*/ 299847 w 305865"/>
                  <a:gd name="connsiteY4" fmla="*/ 28956 h 287274"/>
                  <a:gd name="connsiteX5" fmla="*/ 302132 w 305865"/>
                  <a:gd name="connsiteY5" fmla="*/ 26365 h 287274"/>
                  <a:gd name="connsiteX6" fmla="*/ 303275 w 305865"/>
                  <a:gd name="connsiteY6" fmla="*/ 24079 h 287274"/>
                  <a:gd name="connsiteX7" fmla="*/ 300227 w 305865"/>
                  <a:gd name="connsiteY7" fmla="*/ 24308 h 287274"/>
                  <a:gd name="connsiteX8" fmla="*/ 299771 w 305865"/>
                  <a:gd name="connsiteY8" fmla="*/ 22555 h 287274"/>
                  <a:gd name="connsiteX9" fmla="*/ 297484 w 305865"/>
                  <a:gd name="connsiteY9" fmla="*/ 22784 h 287274"/>
                  <a:gd name="connsiteX10" fmla="*/ 296265 w 305865"/>
                  <a:gd name="connsiteY10" fmla="*/ 23470 h 287274"/>
                  <a:gd name="connsiteX11" fmla="*/ 294665 w 305865"/>
                  <a:gd name="connsiteY11" fmla="*/ 23546 h 287274"/>
                  <a:gd name="connsiteX12" fmla="*/ 291540 w 305865"/>
                  <a:gd name="connsiteY12" fmla="*/ 22936 h 287274"/>
                  <a:gd name="connsiteX13" fmla="*/ 291465 w 305865"/>
                  <a:gd name="connsiteY13" fmla="*/ 24460 h 287274"/>
                  <a:gd name="connsiteX14" fmla="*/ 292455 w 305865"/>
                  <a:gd name="connsiteY14" fmla="*/ 26518 h 287274"/>
                  <a:gd name="connsiteX15" fmla="*/ 289864 w 305865"/>
                  <a:gd name="connsiteY15" fmla="*/ 27813 h 287274"/>
                  <a:gd name="connsiteX16" fmla="*/ 288264 w 305865"/>
                  <a:gd name="connsiteY16" fmla="*/ 30480 h 287274"/>
                  <a:gd name="connsiteX17" fmla="*/ 288950 w 305865"/>
                  <a:gd name="connsiteY17" fmla="*/ 31775 h 287274"/>
                  <a:gd name="connsiteX18" fmla="*/ 287502 w 305865"/>
                  <a:gd name="connsiteY18" fmla="*/ 34138 h 287274"/>
                  <a:gd name="connsiteX19" fmla="*/ 283692 w 305865"/>
                  <a:gd name="connsiteY19" fmla="*/ 35662 h 287274"/>
                  <a:gd name="connsiteX20" fmla="*/ 286207 w 305865"/>
                  <a:gd name="connsiteY20" fmla="*/ 32004 h 287274"/>
                  <a:gd name="connsiteX21" fmla="*/ 286130 w 305865"/>
                  <a:gd name="connsiteY21" fmla="*/ 28880 h 287274"/>
                  <a:gd name="connsiteX22" fmla="*/ 288264 w 305865"/>
                  <a:gd name="connsiteY22" fmla="*/ 26442 h 287274"/>
                  <a:gd name="connsiteX23" fmla="*/ 286892 w 305865"/>
                  <a:gd name="connsiteY23" fmla="*/ 24613 h 287274"/>
                  <a:gd name="connsiteX24" fmla="*/ 287274 w 305865"/>
                  <a:gd name="connsiteY24" fmla="*/ 23546 h 287274"/>
                  <a:gd name="connsiteX25" fmla="*/ 289712 w 305865"/>
                  <a:gd name="connsiteY25" fmla="*/ 22555 h 287274"/>
                  <a:gd name="connsiteX26" fmla="*/ 291617 w 305865"/>
                  <a:gd name="connsiteY26" fmla="*/ 19431 h 287274"/>
                  <a:gd name="connsiteX27" fmla="*/ 289484 w 305865"/>
                  <a:gd name="connsiteY27" fmla="*/ 19736 h 287274"/>
                  <a:gd name="connsiteX28" fmla="*/ 287579 w 305865"/>
                  <a:gd name="connsiteY28" fmla="*/ 21031 h 287274"/>
                  <a:gd name="connsiteX29" fmla="*/ 283159 w 305865"/>
                  <a:gd name="connsiteY29" fmla="*/ 21946 h 287274"/>
                  <a:gd name="connsiteX30" fmla="*/ 281330 w 305865"/>
                  <a:gd name="connsiteY30" fmla="*/ 22708 h 287274"/>
                  <a:gd name="connsiteX31" fmla="*/ 274548 w 305865"/>
                  <a:gd name="connsiteY31" fmla="*/ 27889 h 287274"/>
                  <a:gd name="connsiteX32" fmla="*/ 270129 w 305865"/>
                  <a:gd name="connsiteY32" fmla="*/ 30099 h 287274"/>
                  <a:gd name="connsiteX33" fmla="*/ 265861 w 305865"/>
                  <a:gd name="connsiteY33" fmla="*/ 32918 h 287274"/>
                  <a:gd name="connsiteX34" fmla="*/ 261671 w 305865"/>
                  <a:gd name="connsiteY34" fmla="*/ 36195 h 287274"/>
                  <a:gd name="connsiteX35" fmla="*/ 257250 w 305865"/>
                  <a:gd name="connsiteY35" fmla="*/ 35967 h 287274"/>
                  <a:gd name="connsiteX36" fmla="*/ 255498 w 305865"/>
                  <a:gd name="connsiteY36" fmla="*/ 31699 h 287274"/>
                  <a:gd name="connsiteX37" fmla="*/ 254812 w 305865"/>
                  <a:gd name="connsiteY37" fmla="*/ 26823 h 287274"/>
                  <a:gd name="connsiteX38" fmla="*/ 254431 w 305865"/>
                  <a:gd name="connsiteY38" fmla="*/ 21108 h 287274"/>
                  <a:gd name="connsiteX39" fmla="*/ 252298 w 305865"/>
                  <a:gd name="connsiteY39" fmla="*/ 16231 h 287274"/>
                  <a:gd name="connsiteX40" fmla="*/ 247725 w 305865"/>
                  <a:gd name="connsiteY40" fmla="*/ 15012 h 287274"/>
                  <a:gd name="connsiteX41" fmla="*/ 243764 w 305865"/>
                  <a:gd name="connsiteY41" fmla="*/ 12878 h 287274"/>
                  <a:gd name="connsiteX42" fmla="*/ 242315 w 305865"/>
                  <a:gd name="connsiteY42" fmla="*/ 10592 h 287274"/>
                  <a:gd name="connsiteX43" fmla="*/ 241325 w 305865"/>
                  <a:gd name="connsiteY43" fmla="*/ 8077 h 287274"/>
                  <a:gd name="connsiteX44" fmla="*/ 241630 w 305865"/>
                  <a:gd name="connsiteY44" fmla="*/ 5258 h 287274"/>
                  <a:gd name="connsiteX45" fmla="*/ 242468 w 305865"/>
                  <a:gd name="connsiteY45" fmla="*/ 2438 h 287274"/>
                  <a:gd name="connsiteX46" fmla="*/ 250545 w 305865"/>
                  <a:gd name="connsiteY46" fmla="*/ 1295 h 287274"/>
                  <a:gd name="connsiteX47" fmla="*/ 246202 w 305865"/>
                  <a:gd name="connsiteY47" fmla="*/ 0 h 287274"/>
                  <a:gd name="connsiteX48" fmla="*/ 241630 w 305865"/>
                  <a:gd name="connsiteY48" fmla="*/ 305 h 287274"/>
                  <a:gd name="connsiteX49" fmla="*/ 238811 w 305865"/>
                  <a:gd name="connsiteY49" fmla="*/ 1295 h 287274"/>
                  <a:gd name="connsiteX50" fmla="*/ 232181 w 305865"/>
                  <a:gd name="connsiteY50" fmla="*/ 6020 h 287274"/>
                  <a:gd name="connsiteX51" fmla="*/ 224637 w 305865"/>
                  <a:gd name="connsiteY51" fmla="*/ 12192 h 287274"/>
                  <a:gd name="connsiteX52" fmla="*/ 219455 w 305865"/>
                  <a:gd name="connsiteY52" fmla="*/ 20803 h 287274"/>
                  <a:gd name="connsiteX53" fmla="*/ 217627 w 305865"/>
                  <a:gd name="connsiteY53" fmla="*/ 32385 h 287274"/>
                  <a:gd name="connsiteX54" fmla="*/ 214426 w 305865"/>
                  <a:gd name="connsiteY54" fmla="*/ 43587 h 287274"/>
                  <a:gd name="connsiteX55" fmla="*/ 211988 w 305865"/>
                  <a:gd name="connsiteY55" fmla="*/ 47854 h 287274"/>
                  <a:gd name="connsiteX56" fmla="*/ 207416 w 305865"/>
                  <a:gd name="connsiteY56" fmla="*/ 53188 h 287274"/>
                  <a:gd name="connsiteX57" fmla="*/ 203606 w 305865"/>
                  <a:gd name="connsiteY57" fmla="*/ 56159 h 287274"/>
                  <a:gd name="connsiteX58" fmla="*/ 201320 w 305865"/>
                  <a:gd name="connsiteY58" fmla="*/ 57303 h 287274"/>
                  <a:gd name="connsiteX59" fmla="*/ 196062 w 305865"/>
                  <a:gd name="connsiteY59" fmla="*/ 57912 h 287274"/>
                  <a:gd name="connsiteX60" fmla="*/ 194081 w 305865"/>
                  <a:gd name="connsiteY60" fmla="*/ 59665 h 287274"/>
                  <a:gd name="connsiteX61" fmla="*/ 191566 w 305865"/>
                  <a:gd name="connsiteY61" fmla="*/ 67818 h 287274"/>
                  <a:gd name="connsiteX62" fmla="*/ 189281 w 305865"/>
                  <a:gd name="connsiteY62" fmla="*/ 72771 h 287274"/>
                  <a:gd name="connsiteX63" fmla="*/ 187756 w 305865"/>
                  <a:gd name="connsiteY63" fmla="*/ 77800 h 287274"/>
                  <a:gd name="connsiteX64" fmla="*/ 186765 w 305865"/>
                  <a:gd name="connsiteY64" fmla="*/ 83058 h 287274"/>
                  <a:gd name="connsiteX65" fmla="*/ 185013 w 305865"/>
                  <a:gd name="connsiteY65" fmla="*/ 87630 h 287274"/>
                  <a:gd name="connsiteX66" fmla="*/ 186765 w 305865"/>
                  <a:gd name="connsiteY66" fmla="*/ 88925 h 287274"/>
                  <a:gd name="connsiteX67" fmla="*/ 187452 w 305865"/>
                  <a:gd name="connsiteY67" fmla="*/ 90373 h 287274"/>
                  <a:gd name="connsiteX68" fmla="*/ 185242 w 305865"/>
                  <a:gd name="connsiteY68" fmla="*/ 90526 h 287274"/>
                  <a:gd name="connsiteX69" fmla="*/ 183870 w 305865"/>
                  <a:gd name="connsiteY69" fmla="*/ 91212 h 287274"/>
                  <a:gd name="connsiteX70" fmla="*/ 182575 w 305865"/>
                  <a:gd name="connsiteY70" fmla="*/ 92202 h 287274"/>
                  <a:gd name="connsiteX71" fmla="*/ 176326 w 305865"/>
                  <a:gd name="connsiteY71" fmla="*/ 101270 h 287274"/>
                  <a:gd name="connsiteX72" fmla="*/ 177089 w 305865"/>
                  <a:gd name="connsiteY72" fmla="*/ 106223 h 287274"/>
                  <a:gd name="connsiteX73" fmla="*/ 176707 w 305865"/>
                  <a:gd name="connsiteY73" fmla="*/ 108966 h 287274"/>
                  <a:gd name="connsiteX74" fmla="*/ 175717 w 305865"/>
                  <a:gd name="connsiteY74" fmla="*/ 110033 h 287274"/>
                  <a:gd name="connsiteX75" fmla="*/ 175946 w 305865"/>
                  <a:gd name="connsiteY75" fmla="*/ 106985 h 287274"/>
                  <a:gd name="connsiteX76" fmla="*/ 175717 w 305865"/>
                  <a:gd name="connsiteY76" fmla="*/ 104394 h 287274"/>
                  <a:gd name="connsiteX77" fmla="*/ 174041 w 305865"/>
                  <a:gd name="connsiteY77" fmla="*/ 102260 h 287274"/>
                  <a:gd name="connsiteX78" fmla="*/ 169087 w 305865"/>
                  <a:gd name="connsiteY78" fmla="*/ 108357 h 287274"/>
                  <a:gd name="connsiteX79" fmla="*/ 165201 w 305865"/>
                  <a:gd name="connsiteY79" fmla="*/ 112014 h 287274"/>
                  <a:gd name="connsiteX80" fmla="*/ 164668 w 305865"/>
                  <a:gd name="connsiteY80" fmla="*/ 114300 h 287274"/>
                  <a:gd name="connsiteX81" fmla="*/ 164972 w 305865"/>
                  <a:gd name="connsiteY81" fmla="*/ 116815 h 287274"/>
                  <a:gd name="connsiteX82" fmla="*/ 162305 w 305865"/>
                  <a:gd name="connsiteY82" fmla="*/ 113614 h 287274"/>
                  <a:gd name="connsiteX83" fmla="*/ 160324 w 305865"/>
                  <a:gd name="connsiteY83" fmla="*/ 114148 h 287274"/>
                  <a:gd name="connsiteX84" fmla="*/ 156819 w 305865"/>
                  <a:gd name="connsiteY84" fmla="*/ 115824 h 287274"/>
                  <a:gd name="connsiteX85" fmla="*/ 157276 w 305865"/>
                  <a:gd name="connsiteY85" fmla="*/ 117272 h 287274"/>
                  <a:gd name="connsiteX86" fmla="*/ 160248 w 305865"/>
                  <a:gd name="connsiteY86" fmla="*/ 119634 h 287274"/>
                  <a:gd name="connsiteX87" fmla="*/ 157276 w 305865"/>
                  <a:gd name="connsiteY87" fmla="*/ 118110 h 287274"/>
                  <a:gd name="connsiteX88" fmla="*/ 154305 w 305865"/>
                  <a:gd name="connsiteY88" fmla="*/ 117119 h 287274"/>
                  <a:gd name="connsiteX89" fmla="*/ 151181 w 305865"/>
                  <a:gd name="connsiteY89" fmla="*/ 118491 h 287274"/>
                  <a:gd name="connsiteX90" fmla="*/ 148285 w 305865"/>
                  <a:gd name="connsiteY90" fmla="*/ 120396 h 287274"/>
                  <a:gd name="connsiteX91" fmla="*/ 151028 w 305865"/>
                  <a:gd name="connsiteY91" fmla="*/ 121692 h 287274"/>
                  <a:gd name="connsiteX92" fmla="*/ 151866 w 305865"/>
                  <a:gd name="connsiteY92" fmla="*/ 123901 h 287274"/>
                  <a:gd name="connsiteX93" fmla="*/ 150266 w 305865"/>
                  <a:gd name="connsiteY93" fmla="*/ 122530 h 287274"/>
                  <a:gd name="connsiteX94" fmla="*/ 148132 w 305865"/>
                  <a:gd name="connsiteY94" fmla="*/ 122073 h 287274"/>
                  <a:gd name="connsiteX95" fmla="*/ 145846 w 305865"/>
                  <a:gd name="connsiteY95" fmla="*/ 122987 h 287274"/>
                  <a:gd name="connsiteX96" fmla="*/ 143865 w 305865"/>
                  <a:gd name="connsiteY96" fmla="*/ 125730 h 287274"/>
                  <a:gd name="connsiteX97" fmla="*/ 142265 w 305865"/>
                  <a:gd name="connsiteY97" fmla="*/ 126949 h 287274"/>
                  <a:gd name="connsiteX98" fmla="*/ 140512 w 305865"/>
                  <a:gd name="connsiteY98" fmla="*/ 127711 h 287274"/>
                  <a:gd name="connsiteX99" fmla="*/ 137160 w 305865"/>
                  <a:gd name="connsiteY99" fmla="*/ 131674 h 287274"/>
                  <a:gd name="connsiteX100" fmla="*/ 130987 w 305865"/>
                  <a:gd name="connsiteY100" fmla="*/ 135255 h 287274"/>
                  <a:gd name="connsiteX101" fmla="*/ 132969 w 305865"/>
                  <a:gd name="connsiteY101" fmla="*/ 136169 h 287274"/>
                  <a:gd name="connsiteX102" fmla="*/ 132283 w 305865"/>
                  <a:gd name="connsiteY102" fmla="*/ 136855 h 287274"/>
                  <a:gd name="connsiteX103" fmla="*/ 130073 w 305865"/>
                  <a:gd name="connsiteY103" fmla="*/ 136779 h 287274"/>
                  <a:gd name="connsiteX104" fmla="*/ 129692 w 305865"/>
                  <a:gd name="connsiteY104" fmla="*/ 138532 h 287274"/>
                  <a:gd name="connsiteX105" fmla="*/ 130073 w 305865"/>
                  <a:gd name="connsiteY105" fmla="*/ 140437 h 287274"/>
                  <a:gd name="connsiteX106" fmla="*/ 127559 w 305865"/>
                  <a:gd name="connsiteY106" fmla="*/ 140437 h 287274"/>
                  <a:gd name="connsiteX107" fmla="*/ 123367 w 305865"/>
                  <a:gd name="connsiteY107" fmla="*/ 142951 h 287274"/>
                  <a:gd name="connsiteX108" fmla="*/ 117729 w 305865"/>
                  <a:gd name="connsiteY108" fmla="*/ 144475 h 287274"/>
                  <a:gd name="connsiteX109" fmla="*/ 110261 w 305865"/>
                  <a:gd name="connsiteY109" fmla="*/ 148133 h 287274"/>
                  <a:gd name="connsiteX110" fmla="*/ 104317 w 305865"/>
                  <a:gd name="connsiteY110" fmla="*/ 151638 h 287274"/>
                  <a:gd name="connsiteX111" fmla="*/ 103022 w 305865"/>
                  <a:gd name="connsiteY111" fmla="*/ 153695 h 287274"/>
                  <a:gd name="connsiteX112" fmla="*/ 104699 w 305865"/>
                  <a:gd name="connsiteY112" fmla="*/ 158039 h 287274"/>
                  <a:gd name="connsiteX113" fmla="*/ 103022 w 305865"/>
                  <a:gd name="connsiteY113" fmla="*/ 157429 h 287274"/>
                  <a:gd name="connsiteX114" fmla="*/ 100355 w 305865"/>
                  <a:gd name="connsiteY114" fmla="*/ 155677 h 287274"/>
                  <a:gd name="connsiteX115" fmla="*/ 97383 w 305865"/>
                  <a:gd name="connsiteY115" fmla="*/ 156972 h 287274"/>
                  <a:gd name="connsiteX116" fmla="*/ 90221 w 305865"/>
                  <a:gd name="connsiteY116" fmla="*/ 161773 h 287274"/>
                  <a:gd name="connsiteX117" fmla="*/ 89077 w 305865"/>
                  <a:gd name="connsiteY117" fmla="*/ 161925 h 287274"/>
                  <a:gd name="connsiteX118" fmla="*/ 84277 w 305865"/>
                  <a:gd name="connsiteY118" fmla="*/ 160858 h 287274"/>
                  <a:gd name="connsiteX119" fmla="*/ 76733 w 305865"/>
                  <a:gd name="connsiteY119" fmla="*/ 163525 h 287274"/>
                  <a:gd name="connsiteX120" fmla="*/ 73228 w 305865"/>
                  <a:gd name="connsiteY120" fmla="*/ 165964 h 287274"/>
                  <a:gd name="connsiteX121" fmla="*/ 66599 w 305865"/>
                  <a:gd name="connsiteY121" fmla="*/ 172593 h 287274"/>
                  <a:gd name="connsiteX122" fmla="*/ 59741 w 305865"/>
                  <a:gd name="connsiteY122" fmla="*/ 178994 h 287274"/>
                  <a:gd name="connsiteX123" fmla="*/ 53415 w 305865"/>
                  <a:gd name="connsiteY123" fmla="*/ 185699 h 287274"/>
                  <a:gd name="connsiteX124" fmla="*/ 53797 w 305865"/>
                  <a:gd name="connsiteY124" fmla="*/ 190043 h 287274"/>
                  <a:gd name="connsiteX125" fmla="*/ 55169 w 305865"/>
                  <a:gd name="connsiteY125" fmla="*/ 191567 h 287274"/>
                  <a:gd name="connsiteX126" fmla="*/ 55473 w 305865"/>
                  <a:gd name="connsiteY126" fmla="*/ 193396 h 287274"/>
                  <a:gd name="connsiteX127" fmla="*/ 53568 w 305865"/>
                  <a:gd name="connsiteY127" fmla="*/ 191567 h 287274"/>
                  <a:gd name="connsiteX128" fmla="*/ 50749 w 305865"/>
                  <a:gd name="connsiteY128" fmla="*/ 190195 h 287274"/>
                  <a:gd name="connsiteX129" fmla="*/ 47320 w 305865"/>
                  <a:gd name="connsiteY129" fmla="*/ 192329 h 287274"/>
                  <a:gd name="connsiteX130" fmla="*/ 42596 w 305865"/>
                  <a:gd name="connsiteY130" fmla="*/ 197053 h 287274"/>
                  <a:gd name="connsiteX131" fmla="*/ 39014 w 305865"/>
                  <a:gd name="connsiteY131" fmla="*/ 198501 h 287274"/>
                  <a:gd name="connsiteX132" fmla="*/ 38100 w 305865"/>
                  <a:gd name="connsiteY132" fmla="*/ 199949 h 287274"/>
                  <a:gd name="connsiteX133" fmla="*/ 37947 w 305865"/>
                  <a:gd name="connsiteY133" fmla="*/ 201625 h 287274"/>
                  <a:gd name="connsiteX134" fmla="*/ 38938 w 305865"/>
                  <a:gd name="connsiteY134" fmla="*/ 203378 h 287274"/>
                  <a:gd name="connsiteX135" fmla="*/ 38786 w 305865"/>
                  <a:gd name="connsiteY135" fmla="*/ 205283 h 287274"/>
                  <a:gd name="connsiteX136" fmla="*/ 38328 w 305865"/>
                  <a:gd name="connsiteY136" fmla="*/ 207340 h 287274"/>
                  <a:gd name="connsiteX137" fmla="*/ 36119 w 305865"/>
                  <a:gd name="connsiteY137" fmla="*/ 201168 h 287274"/>
                  <a:gd name="connsiteX138" fmla="*/ 27812 w 305865"/>
                  <a:gd name="connsiteY138" fmla="*/ 207569 h 287274"/>
                  <a:gd name="connsiteX139" fmla="*/ 26898 w 305865"/>
                  <a:gd name="connsiteY139" fmla="*/ 209169 h 287274"/>
                  <a:gd name="connsiteX140" fmla="*/ 28194 w 305865"/>
                  <a:gd name="connsiteY140" fmla="*/ 211608 h 287274"/>
                  <a:gd name="connsiteX141" fmla="*/ 30327 w 305865"/>
                  <a:gd name="connsiteY141" fmla="*/ 213208 h 287274"/>
                  <a:gd name="connsiteX142" fmla="*/ 27508 w 305865"/>
                  <a:gd name="connsiteY142" fmla="*/ 213817 h 287274"/>
                  <a:gd name="connsiteX143" fmla="*/ 25222 w 305865"/>
                  <a:gd name="connsiteY143" fmla="*/ 211684 h 287274"/>
                  <a:gd name="connsiteX144" fmla="*/ 21259 w 305865"/>
                  <a:gd name="connsiteY144" fmla="*/ 215189 h 287274"/>
                  <a:gd name="connsiteX145" fmla="*/ 21107 w 305865"/>
                  <a:gd name="connsiteY145" fmla="*/ 217703 h 287274"/>
                  <a:gd name="connsiteX146" fmla="*/ 21488 w 305865"/>
                  <a:gd name="connsiteY146" fmla="*/ 219913 h 287274"/>
                  <a:gd name="connsiteX147" fmla="*/ 25145 w 305865"/>
                  <a:gd name="connsiteY147" fmla="*/ 221971 h 287274"/>
                  <a:gd name="connsiteX148" fmla="*/ 28270 w 305865"/>
                  <a:gd name="connsiteY148" fmla="*/ 222657 h 287274"/>
                  <a:gd name="connsiteX149" fmla="*/ 29108 w 305865"/>
                  <a:gd name="connsiteY149" fmla="*/ 223114 h 287274"/>
                  <a:gd name="connsiteX150" fmla="*/ 25907 w 305865"/>
                  <a:gd name="connsiteY150" fmla="*/ 223647 h 287274"/>
                  <a:gd name="connsiteX151" fmla="*/ 24840 w 305865"/>
                  <a:gd name="connsiteY151" fmla="*/ 224485 h 287274"/>
                  <a:gd name="connsiteX152" fmla="*/ 24612 w 305865"/>
                  <a:gd name="connsiteY152" fmla="*/ 226162 h 287274"/>
                  <a:gd name="connsiteX153" fmla="*/ 26289 w 305865"/>
                  <a:gd name="connsiteY153" fmla="*/ 228829 h 287274"/>
                  <a:gd name="connsiteX154" fmla="*/ 22250 w 305865"/>
                  <a:gd name="connsiteY154" fmla="*/ 227533 h 287274"/>
                  <a:gd name="connsiteX155" fmla="*/ 16687 w 305865"/>
                  <a:gd name="connsiteY155" fmla="*/ 223952 h 287274"/>
                  <a:gd name="connsiteX156" fmla="*/ 15164 w 305865"/>
                  <a:gd name="connsiteY156" fmla="*/ 224104 h 287274"/>
                  <a:gd name="connsiteX157" fmla="*/ 15392 w 305865"/>
                  <a:gd name="connsiteY157" fmla="*/ 226771 h 287274"/>
                  <a:gd name="connsiteX158" fmla="*/ 17145 w 305865"/>
                  <a:gd name="connsiteY158" fmla="*/ 228676 h 287274"/>
                  <a:gd name="connsiteX159" fmla="*/ 11658 w 305865"/>
                  <a:gd name="connsiteY159" fmla="*/ 228753 h 287274"/>
                  <a:gd name="connsiteX160" fmla="*/ 10287 w 305865"/>
                  <a:gd name="connsiteY160" fmla="*/ 231572 h 287274"/>
                  <a:gd name="connsiteX161" fmla="*/ 9905 w 305865"/>
                  <a:gd name="connsiteY161" fmla="*/ 235153 h 287274"/>
                  <a:gd name="connsiteX162" fmla="*/ 15164 w 305865"/>
                  <a:gd name="connsiteY162" fmla="*/ 235458 h 287274"/>
                  <a:gd name="connsiteX163" fmla="*/ 19888 w 305865"/>
                  <a:gd name="connsiteY163" fmla="*/ 234620 h 287274"/>
                  <a:gd name="connsiteX164" fmla="*/ 13487 w 305865"/>
                  <a:gd name="connsiteY164" fmla="*/ 237973 h 287274"/>
                  <a:gd name="connsiteX165" fmla="*/ 12420 w 305865"/>
                  <a:gd name="connsiteY165" fmla="*/ 240030 h 287274"/>
                  <a:gd name="connsiteX166" fmla="*/ 12877 w 305865"/>
                  <a:gd name="connsiteY166" fmla="*/ 242545 h 287274"/>
                  <a:gd name="connsiteX167" fmla="*/ 20345 w 305865"/>
                  <a:gd name="connsiteY167" fmla="*/ 243230 h 287274"/>
                  <a:gd name="connsiteX168" fmla="*/ 18440 w 305865"/>
                  <a:gd name="connsiteY168" fmla="*/ 245059 h 287274"/>
                  <a:gd name="connsiteX169" fmla="*/ 13868 w 305865"/>
                  <a:gd name="connsiteY169" fmla="*/ 246202 h 287274"/>
                  <a:gd name="connsiteX170" fmla="*/ 1371 w 305865"/>
                  <a:gd name="connsiteY170" fmla="*/ 247955 h 287274"/>
                  <a:gd name="connsiteX171" fmla="*/ 380 w 305865"/>
                  <a:gd name="connsiteY171" fmla="*/ 248945 h 287274"/>
                  <a:gd name="connsiteX172" fmla="*/ 0 w 305865"/>
                  <a:gd name="connsiteY172" fmla="*/ 252298 h 287274"/>
                  <a:gd name="connsiteX173" fmla="*/ 609 w 305865"/>
                  <a:gd name="connsiteY173" fmla="*/ 255270 h 287274"/>
                  <a:gd name="connsiteX174" fmla="*/ 5257 w 305865"/>
                  <a:gd name="connsiteY174" fmla="*/ 254889 h 287274"/>
                  <a:gd name="connsiteX175" fmla="*/ 9296 w 305865"/>
                  <a:gd name="connsiteY175" fmla="*/ 251689 h 287274"/>
                  <a:gd name="connsiteX176" fmla="*/ 9905 w 305865"/>
                  <a:gd name="connsiteY176" fmla="*/ 253594 h 287274"/>
                  <a:gd name="connsiteX177" fmla="*/ 9677 w 305865"/>
                  <a:gd name="connsiteY177" fmla="*/ 255270 h 287274"/>
                  <a:gd name="connsiteX178" fmla="*/ 6705 w 305865"/>
                  <a:gd name="connsiteY178" fmla="*/ 259004 h 287274"/>
                  <a:gd name="connsiteX179" fmla="*/ 9753 w 305865"/>
                  <a:gd name="connsiteY179" fmla="*/ 259537 h 287274"/>
                  <a:gd name="connsiteX180" fmla="*/ 14630 w 305865"/>
                  <a:gd name="connsiteY180" fmla="*/ 256108 h 287274"/>
                  <a:gd name="connsiteX181" fmla="*/ 16992 w 305865"/>
                  <a:gd name="connsiteY181" fmla="*/ 254965 h 287274"/>
                  <a:gd name="connsiteX182" fmla="*/ 9067 w 305865"/>
                  <a:gd name="connsiteY182" fmla="*/ 263423 h 287274"/>
                  <a:gd name="connsiteX183" fmla="*/ 9829 w 305865"/>
                  <a:gd name="connsiteY183" fmla="*/ 266472 h 287274"/>
                  <a:gd name="connsiteX184" fmla="*/ 13639 w 305865"/>
                  <a:gd name="connsiteY184" fmla="*/ 267843 h 287274"/>
                  <a:gd name="connsiteX185" fmla="*/ 24155 w 305865"/>
                  <a:gd name="connsiteY185" fmla="*/ 268986 h 287274"/>
                  <a:gd name="connsiteX186" fmla="*/ 34518 w 305865"/>
                  <a:gd name="connsiteY186" fmla="*/ 268605 h 287274"/>
                  <a:gd name="connsiteX187" fmla="*/ 36270 w 305865"/>
                  <a:gd name="connsiteY187" fmla="*/ 267995 h 287274"/>
                  <a:gd name="connsiteX188" fmla="*/ 39242 w 305865"/>
                  <a:gd name="connsiteY188" fmla="*/ 264414 h 287274"/>
                  <a:gd name="connsiteX189" fmla="*/ 41147 w 305865"/>
                  <a:gd name="connsiteY189" fmla="*/ 264185 h 287274"/>
                  <a:gd name="connsiteX190" fmla="*/ 46710 w 305865"/>
                  <a:gd name="connsiteY190" fmla="*/ 266243 h 287274"/>
                  <a:gd name="connsiteX191" fmla="*/ 48234 w 305865"/>
                  <a:gd name="connsiteY191" fmla="*/ 267919 h 287274"/>
                  <a:gd name="connsiteX192" fmla="*/ 52882 w 305865"/>
                  <a:gd name="connsiteY192" fmla="*/ 274625 h 287274"/>
                  <a:gd name="connsiteX193" fmla="*/ 55169 w 305865"/>
                  <a:gd name="connsiteY193" fmla="*/ 274625 h 287274"/>
                  <a:gd name="connsiteX194" fmla="*/ 61950 w 305865"/>
                  <a:gd name="connsiteY194" fmla="*/ 273939 h 287274"/>
                  <a:gd name="connsiteX195" fmla="*/ 66370 w 305865"/>
                  <a:gd name="connsiteY195" fmla="*/ 274396 h 287274"/>
                  <a:gd name="connsiteX196" fmla="*/ 67894 w 305865"/>
                  <a:gd name="connsiteY196" fmla="*/ 275539 h 287274"/>
                  <a:gd name="connsiteX197" fmla="*/ 69342 w 305865"/>
                  <a:gd name="connsiteY197" fmla="*/ 277139 h 287274"/>
                  <a:gd name="connsiteX198" fmla="*/ 71399 w 305865"/>
                  <a:gd name="connsiteY198" fmla="*/ 278511 h 287274"/>
                  <a:gd name="connsiteX199" fmla="*/ 72314 w 305865"/>
                  <a:gd name="connsiteY199" fmla="*/ 280492 h 287274"/>
                  <a:gd name="connsiteX200" fmla="*/ 71627 w 305865"/>
                  <a:gd name="connsiteY200" fmla="*/ 283235 h 287274"/>
                  <a:gd name="connsiteX201" fmla="*/ 72847 w 305865"/>
                  <a:gd name="connsiteY201" fmla="*/ 285293 h 287274"/>
                  <a:gd name="connsiteX202" fmla="*/ 73837 w 305865"/>
                  <a:gd name="connsiteY202" fmla="*/ 286055 h 287274"/>
                  <a:gd name="connsiteX203" fmla="*/ 77038 w 305865"/>
                  <a:gd name="connsiteY203" fmla="*/ 285293 h 287274"/>
                  <a:gd name="connsiteX204" fmla="*/ 81152 w 305865"/>
                  <a:gd name="connsiteY204" fmla="*/ 286360 h 287274"/>
                  <a:gd name="connsiteX205" fmla="*/ 83439 w 305865"/>
                  <a:gd name="connsiteY205" fmla="*/ 285217 h 287274"/>
                  <a:gd name="connsiteX206" fmla="*/ 88696 w 305865"/>
                  <a:gd name="connsiteY206" fmla="*/ 284226 h 287274"/>
                  <a:gd name="connsiteX207" fmla="*/ 91440 w 305865"/>
                  <a:gd name="connsiteY207" fmla="*/ 284759 h 287274"/>
                  <a:gd name="connsiteX208" fmla="*/ 96392 w 305865"/>
                  <a:gd name="connsiteY208" fmla="*/ 286512 h 287274"/>
                  <a:gd name="connsiteX209" fmla="*/ 101574 w 305865"/>
                  <a:gd name="connsiteY209" fmla="*/ 287274 h 287274"/>
                  <a:gd name="connsiteX210" fmla="*/ 111023 w 305865"/>
                  <a:gd name="connsiteY210" fmla="*/ 286893 h 287274"/>
                  <a:gd name="connsiteX211" fmla="*/ 124358 w 305865"/>
                  <a:gd name="connsiteY211" fmla="*/ 283540 h 287274"/>
                  <a:gd name="connsiteX212" fmla="*/ 126034 w 305865"/>
                  <a:gd name="connsiteY212" fmla="*/ 282093 h 287274"/>
                  <a:gd name="connsiteX213" fmla="*/ 127254 w 305865"/>
                  <a:gd name="connsiteY213" fmla="*/ 280035 h 287274"/>
                  <a:gd name="connsiteX214" fmla="*/ 133350 w 305865"/>
                  <a:gd name="connsiteY214" fmla="*/ 273025 h 287274"/>
                  <a:gd name="connsiteX215" fmla="*/ 143713 w 305865"/>
                  <a:gd name="connsiteY215" fmla="*/ 264719 h 287274"/>
                  <a:gd name="connsiteX216" fmla="*/ 146837 w 305865"/>
                  <a:gd name="connsiteY216" fmla="*/ 260985 h 287274"/>
                  <a:gd name="connsiteX217" fmla="*/ 149504 w 305865"/>
                  <a:gd name="connsiteY217" fmla="*/ 256642 h 287274"/>
                  <a:gd name="connsiteX218" fmla="*/ 152780 w 305865"/>
                  <a:gd name="connsiteY218" fmla="*/ 254203 h 287274"/>
                  <a:gd name="connsiteX219" fmla="*/ 162611 w 305865"/>
                  <a:gd name="connsiteY219" fmla="*/ 251993 h 287274"/>
                  <a:gd name="connsiteX220" fmla="*/ 164516 w 305865"/>
                  <a:gd name="connsiteY220" fmla="*/ 251155 h 287274"/>
                  <a:gd name="connsiteX221" fmla="*/ 166573 w 305865"/>
                  <a:gd name="connsiteY221" fmla="*/ 250850 h 287274"/>
                  <a:gd name="connsiteX222" fmla="*/ 167182 w 305865"/>
                  <a:gd name="connsiteY222" fmla="*/ 249555 h 287274"/>
                  <a:gd name="connsiteX223" fmla="*/ 167030 w 305865"/>
                  <a:gd name="connsiteY223" fmla="*/ 247040 h 287274"/>
                  <a:gd name="connsiteX224" fmla="*/ 165201 w 305865"/>
                  <a:gd name="connsiteY224" fmla="*/ 245364 h 287274"/>
                  <a:gd name="connsiteX225" fmla="*/ 163601 w 305865"/>
                  <a:gd name="connsiteY225" fmla="*/ 243307 h 287274"/>
                  <a:gd name="connsiteX226" fmla="*/ 163601 w 305865"/>
                  <a:gd name="connsiteY226" fmla="*/ 241859 h 287274"/>
                  <a:gd name="connsiteX227" fmla="*/ 168097 w 305865"/>
                  <a:gd name="connsiteY227" fmla="*/ 234010 h 287274"/>
                  <a:gd name="connsiteX228" fmla="*/ 170992 w 305865"/>
                  <a:gd name="connsiteY228" fmla="*/ 227076 h 287274"/>
                  <a:gd name="connsiteX229" fmla="*/ 172897 w 305865"/>
                  <a:gd name="connsiteY229" fmla="*/ 219608 h 287274"/>
                  <a:gd name="connsiteX230" fmla="*/ 174879 w 305865"/>
                  <a:gd name="connsiteY230" fmla="*/ 216484 h 287274"/>
                  <a:gd name="connsiteX231" fmla="*/ 179679 w 305865"/>
                  <a:gd name="connsiteY231" fmla="*/ 211150 h 287274"/>
                  <a:gd name="connsiteX232" fmla="*/ 180441 w 305865"/>
                  <a:gd name="connsiteY232" fmla="*/ 208255 h 287274"/>
                  <a:gd name="connsiteX233" fmla="*/ 176098 w 305865"/>
                  <a:gd name="connsiteY233" fmla="*/ 206350 h 287274"/>
                  <a:gd name="connsiteX234" fmla="*/ 175184 w 305865"/>
                  <a:gd name="connsiteY234" fmla="*/ 205130 h 287274"/>
                  <a:gd name="connsiteX235" fmla="*/ 180899 w 305865"/>
                  <a:gd name="connsiteY235" fmla="*/ 205130 h 287274"/>
                  <a:gd name="connsiteX236" fmla="*/ 182955 w 305865"/>
                  <a:gd name="connsiteY236" fmla="*/ 198349 h 287274"/>
                  <a:gd name="connsiteX237" fmla="*/ 183566 w 305865"/>
                  <a:gd name="connsiteY237" fmla="*/ 190957 h 287274"/>
                  <a:gd name="connsiteX238" fmla="*/ 184175 w 305865"/>
                  <a:gd name="connsiteY238" fmla="*/ 186690 h 287274"/>
                  <a:gd name="connsiteX239" fmla="*/ 187376 w 305865"/>
                  <a:gd name="connsiteY239" fmla="*/ 176327 h 287274"/>
                  <a:gd name="connsiteX240" fmla="*/ 186309 w 305865"/>
                  <a:gd name="connsiteY240" fmla="*/ 175260 h 287274"/>
                  <a:gd name="connsiteX241" fmla="*/ 184556 w 305865"/>
                  <a:gd name="connsiteY241" fmla="*/ 174498 h 287274"/>
                  <a:gd name="connsiteX242" fmla="*/ 189433 w 305865"/>
                  <a:gd name="connsiteY242" fmla="*/ 174117 h 287274"/>
                  <a:gd name="connsiteX243" fmla="*/ 191414 w 305865"/>
                  <a:gd name="connsiteY243" fmla="*/ 171907 h 287274"/>
                  <a:gd name="connsiteX244" fmla="*/ 192405 w 305865"/>
                  <a:gd name="connsiteY244" fmla="*/ 168478 h 287274"/>
                  <a:gd name="connsiteX245" fmla="*/ 195300 w 305865"/>
                  <a:gd name="connsiteY245" fmla="*/ 167716 h 287274"/>
                  <a:gd name="connsiteX246" fmla="*/ 200863 w 305865"/>
                  <a:gd name="connsiteY246" fmla="*/ 167640 h 287274"/>
                  <a:gd name="connsiteX247" fmla="*/ 202844 w 305865"/>
                  <a:gd name="connsiteY247" fmla="*/ 166649 h 287274"/>
                  <a:gd name="connsiteX248" fmla="*/ 206578 w 305865"/>
                  <a:gd name="connsiteY248" fmla="*/ 164135 h 287274"/>
                  <a:gd name="connsiteX249" fmla="*/ 209778 w 305865"/>
                  <a:gd name="connsiteY249" fmla="*/ 162458 h 287274"/>
                  <a:gd name="connsiteX250" fmla="*/ 213207 w 305865"/>
                  <a:gd name="connsiteY250" fmla="*/ 161315 h 287274"/>
                  <a:gd name="connsiteX251" fmla="*/ 217170 w 305865"/>
                  <a:gd name="connsiteY251" fmla="*/ 159563 h 287274"/>
                  <a:gd name="connsiteX252" fmla="*/ 220980 w 305865"/>
                  <a:gd name="connsiteY252" fmla="*/ 157277 h 287274"/>
                  <a:gd name="connsiteX253" fmla="*/ 219303 w 305865"/>
                  <a:gd name="connsiteY253" fmla="*/ 154305 h 287274"/>
                  <a:gd name="connsiteX254" fmla="*/ 216027 w 305865"/>
                  <a:gd name="connsiteY254" fmla="*/ 149885 h 287274"/>
                  <a:gd name="connsiteX255" fmla="*/ 215417 w 305865"/>
                  <a:gd name="connsiteY255" fmla="*/ 148133 h 287274"/>
                  <a:gd name="connsiteX256" fmla="*/ 219684 w 305865"/>
                  <a:gd name="connsiteY256" fmla="*/ 151028 h 287274"/>
                  <a:gd name="connsiteX257" fmla="*/ 222580 w 305865"/>
                  <a:gd name="connsiteY257" fmla="*/ 153924 h 287274"/>
                  <a:gd name="connsiteX258" fmla="*/ 225476 w 305865"/>
                  <a:gd name="connsiteY258" fmla="*/ 155905 h 287274"/>
                  <a:gd name="connsiteX259" fmla="*/ 227609 w 305865"/>
                  <a:gd name="connsiteY259" fmla="*/ 155524 h 287274"/>
                  <a:gd name="connsiteX260" fmla="*/ 228980 w 305865"/>
                  <a:gd name="connsiteY260" fmla="*/ 154077 h 287274"/>
                  <a:gd name="connsiteX261" fmla="*/ 229362 w 305865"/>
                  <a:gd name="connsiteY261" fmla="*/ 151714 h 287274"/>
                  <a:gd name="connsiteX262" fmla="*/ 230657 w 305865"/>
                  <a:gd name="connsiteY262" fmla="*/ 150267 h 287274"/>
                  <a:gd name="connsiteX263" fmla="*/ 232638 w 305865"/>
                  <a:gd name="connsiteY263" fmla="*/ 149276 h 287274"/>
                  <a:gd name="connsiteX264" fmla="*/ 234467 w 305865"/>
                  <a:gd name="connsiteY264" fmla="*/ 149885 h 287274"/>
                  <a:gd name="connsiteX265" fmla="*/ 236677 w 305865"/>
                  <a:gd name="connsiteY265" fmla="*/ 151486 h 287274"/>
                  <a:gd name="connsiteX266" fmla="*/ 232485 w 305865"/>
                  <a:gd name="connsiteY266" fmla="*/ 154305 h 287274"/>
                  <a:gd name="connsiteX267" fmla="*/ 233476 w 305865"/>
                  <a:gd name="connsiteY267" fmla="*/ 154762 h 287274"/>
                  <a:gd name="connsiteX268" fmla="*/ 235457 w 305865"/>
                  <a:gd name="connsiteY268" fmla="*/ 154229 h 287274"/>
                  <a:gd name="connsiteX269" fmla="*/ 243077 w 305865"/>
                  <a:gd name="connsiteY269" fmla="*/ 153391 h 287274"/>
                  <a:gd name="connsiteX270" fmla="*/ 245669 w 305865"/>
                  <a:gd name="connsiteY270" fmla="*/ 156058 h 287274"/>
                  <a:gd name="connsiteX271" fmla="*/ 249707 w 305865"/>
                  <a:gd name="connsiteY271" fmla="*/ 157048 h 287274"/>
                  <a:gd name="connsiteX272" fmla="*/ 253745 w 305865"/>
                  <a:gd name="connsiteY272" fmla="*/ 156743 h 287274"/>
                  <a:gd name="connsiteX273" fmla="*/ 255345 w 305865"/>
                  <a:gd name="connsiteY273" fmla="*/ 156210 h 287274"/>
                  <a:gd name="connsiteX274" fmla="*/ 256412 w 305865"/>
                  <a:gd name="connsiteY274" fmla="*/ 154762 h 287274"/>
                  <a:gd name="connsiteX275" fmla="*/ 257327 w 305865"/>
                  <a:gd name="connsiteY275" fmla="*/ 152629 h 287274"/>
                  <a:gd name="connsiteX276" fmla="*/ 256565 w 305865"/>
                  <a:gd name="connsiteY276" fmla="*/ 148209 h 287274"/>
                  <a:gd name="connsiteX277" fmla="*/ 255650 w 305865"/>
                  <a:gd name="connsiteY277" fmla="*/ 146914 h 287274"/>
                  <a:gd name="connsiteX278" fmla="*/ 250697 w 305865"/>
                  <a:gd name="connsiteY278" fmla="*/ 146075 h 287274"/>
                  <a:gd name="connsiteX279" fmla="*/ 245287 w 305865"/>
                  <a:gd name="connsiteY279" fmla="*/ 144323 h 287274"/>
                  <a:gd name="connsiteX280" fmla="*/ 243764 w 305865"/>
                  <a:gd name="connsiteY280" fmla="*/ 141580 h 287274"/>
                  <a:gd name="connsiteX281" fmla="*/ 243077 w 305865"/>
                  <a:gd name="connsiteY281" fmla="*/ 139522 h 287274"/>
                  <a:gd name="connsiteX282" fmla="*/ 242773 w 305865"/>
                  <a:gd name="connsiteY282" fmla="*/ 137160 h 287274"/>
                  <a:gd name="connsiteX283" fmla="*/ 240868 w 305865"/>
                  <a:gd name="connsiteY283" fmla="*/ 136093 h 287274"/>
                  <a:gd name="connsiteX284" fmla="*/ 234467 w 305865"/>
                  <a:gd name="connsiteY284" fmla="*/ 137008 h 287274"/>
                  <a:gd name="connsiteX285" fmla="*/ 235839 w 305865"/>
                  <a:gd name="connsiteY285" fmla="*/ 135712 h 287274"/>
                  <a:gd name="connsiteX286" fmla="*/ 238505 w 305865"/>
                  <a:gd name="connsiteY286" fmla="*/ 135331 h 287274"/>
                  <a:gd name="connsiteX287" fmla="*/ 241096 w 305865"/>
                  <a:gd name="connsiteY287" fmla="*/ 134036 h 287274"/>
                  <a:gd name="connsiteX288" fmla="*/ 242468 w 305865"/>
                  <a:gd name="connsiteY288" fmla="*/ 131902 h 287274"/>
                  <a:gd name="connsiteX289" fmla="*/ 240639 w 305865"/>
                  <a:gd name="connsiteY289" fmla="*/ 129997 h 287274"/>
                  <a:gd name="connsiteX290" fmla="*/ 238277 w 305865"/>
                  <a:gd name="connsiteY290" fmla="*/ 129312 h 287274"/>
                  <a:gd name="connsiteX291" fmla="*/ 238200 w 305865"/>
                  <a:gd name="connsiteY291" fmla="*/ 128092 h 287274"/>
                  <a:gd name="connsiteX292" fmla="*/ 241859 w 305865"/>
                  <a:gd name="connsiteY292" fmla="*/ 127407 h 287274"/>
                  <a:gd name="connsiteX293" fmla="*/ 245364 w 305865"/>
                  <a:gd name="connsiteY293" fmla="*/ 124587 h 287274"/>
                  <a:gd name="connsiteX294" fmla="*/ 248488 w 305865"/>
                  <a:gd name="connsiteY294" fmla="*/ 121158 h 287274"/>
                  <a:gd name="connsiteX295" fmla="*/ 255574 w 305865"/>
                  <a:gd name="connsiteY295" fmla="*/ 118186 h 287274"/>
                  <a:gd name="connsiteX296" fmla="*/ 258546 w 305865"/>
                  <a:gd name="connsiteY296" fmla="*/ 116434 h 287274"/>
                  <a:gd name="connsiteX297" fmla="*/ 261365 w 305865"/>
                  <a:gd name="connsiteY297" fmla="*/ 114300 h 287274"/>
                  <a:gd name="connsiteX298" fmla="*/ 266242 w 305865"/>
                  <a:gd name="connsiteY298" fmla="*/ 107975 h 287274"/>
                  <a:gd name="connsiteX299" fmla="*/ 273939 w 305865"/>
                  <a:gd name="connsiteY299" fmla="*/ 93040 h 287274"/>
                  <a:gd name="connsiteX300" fmla="*/ 275615 w 305865"/>
                  <a:gd name="connsiteY300" fmla="*/ 90983 h 287274"/>
                  <a:gd name="connsiteX301" fmla="*/ 285292 w 305865"/>
                  <a:gd name="connsiteY301" fmla="*/ 81534 h 287274"/>
                  <a:gd name="connsiteX302" fmla="*/ 287274 w 305865"/>
                  <a:gd name="connsiteY302" fmla="*/ 78867 h 287274"/>
                  <a:gd name="connsiteX303" fmla="*/ 287197 w 305865"/>
                  <a:gd name="connsiteY303" fmla="*/ 75133 h 287274"/>
                  <a:gd name="connsiteX304" fmla="*/ 290550 w 305865"/>
                  <a:gd name="connsiteY304" fmla="*/ 72771 h 287274"/>
                  <a:gd name="connsiteX305" fmla="*/ 293370 w 305865"/>
                  <a:gd name="connsiteY305" fmla="*/ 69266 h 287274"/>
                  <a:gd name="connsiteX306" fmla="*/ 299923 w 305865"/>
                  <a:gd name="connsiteY306" fmla="*/ 62179 h 287274"/>
                  <a:gd name="connsiteX307" fmla="*/ 300914 w 305865"/>
                  <a:gd name="connsiteY307" fmla="*/ 60503 h 287274"/>
                  <a:gd name="connsiteX308" fmla="*/ 302514 w 305865"/>
                  <a:gd name="connsiteY308" fmla="*/ 57150 h 287274"/>
                  <a:gd name="connsiteX309" fmla="*/ 299923 w 305865"/>
                  <a:gd name="connsiteY309" fmla="*/ 54254 h 287274"/>
                  <a:gd name="connsiteX310" fmla="*/ 298094 w 305865"/>
                  <a:gd name="connsiteY310" fmla="*/ 53340 h 287274"/>
                  <a:gd name="connsiteX311" fmla="*/ 294741 w 305865"/>
                  <a:gd name="connsiteY311" fmla="*/ 53950 h 287274"/>
                  <a:gd name="connsiteX312" fmla="*/ 297789 w 305865"/>
                  <a:gd name="connsiteY312" fmla="*/ 48920 h 287274"/>
                  <a:gd name="connsiteX313" fmla="*/ 295122 w 305865"/>
                  <a:gd name="connsiteY313" fmla="*/ 46330 h 287274"/>
                  <a:gd name="connsiteX314" fmla="*/ 294360 w 305865"/>
                  <a:gd name="connsiteY314" fmla="*/ 44806 h 287274"/>
                  <a:gd name="connsiteX315" fmla="*/ 294208 w 305865"/>
                  <a:gd name="connsiteY315" fmla="*/ 42901 h 287274"/>
                  <a:gd name="connsiteX316" fmla="*/ 295503 w 305865"/>
                  <a:gd name="connsiteY316" fmla="*/ 39929 h 287274"/>
                  <a:gd name="connsiteX317" fmla="*/ 298094 w 305865"/>
                  <a:gd name="connsiteY317" fmla="*/ 38176 h 287274"/>
                  <a:gd name="connsiteX318" fmla="*/ 300685 w 305865"/>
                  <a:gd name="connsiteY318" fmla="*/ 37490 h 287274"/>
                  <a:gd name="connsiteX319" fmla="*/ 303047 w 305865"/>
                  <a:gd name="connsiteY319" fmla="*/ 35281 h 287274"/>
                  <a:gd name="connsiteX320" fmla="*/ 305790 w 305865"/>
                  <a:gd name="connsiteY320" fmla="*/ 31852 h 287274"/>
                  <a:gd name="connsiteX321" fmla="*/ 305866 w 305865"/>
                  <a:gd name="connsiteY321" fmla="*/ 27965 h 287274"/>
                  <a:gd name="connsiteX322" fmla="*/ 302514 w 305865"/>
                  <a:gd name="connsiteY322" fmla="*/ 31090 h 28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l="l" t="t" r="r" b="b"/>
                <a:pathLst>
                  <a:path w="305865" h="287274">
                    <a:moveTo>
                      <a:pt x="296875" y="34519"/>
                    </a:moveTo>
                    <a:lnTo>
                      <a:pt x="292989" y="34290"/>
                    </a:lnTo>
                    <a:lnTo>
                      <a:pt x="295503" y="33147"/>
                    </a:lnTo>
                    <a:lnTo>
                      <a:pt x="299237" y="30556"/>
                    </a:lnTo>
                    <a:lnTo>
                      <a:pt x="299847" y="28956"/>
                    </a:lnTo>
                    <a:lnTo>
                      <a:pt x="302132" y="26365"/>
                    </a:lnTo>
                    <a:lnTo>
                      <a:pt x="303275" y="24079"/>
                    </a:lnTo>
                    <a:lnTo>
                      <a:pt x="300227" y="24308"/>
                    </a:lnTo>
                    <a:lnTo>
                      <a:pt x="299771" y="22555"/>
                    </a:lnTo>
                    <a:lnTo>
                      <a:pt x="297484" y="22784"/>
                    </a:lnTo>
                    <a:lnTo>
                      <a:pt x="296265" y="23470"/>
                    </a:lnTo>
                    <a:lnTo>
                      <a:pt x="294665" y="23546"/>
                    </a:lnTo>
                    <a:lnTo>
                      <a:pt x="291540" y="22936"/>
                    </a:lnTo>
                    <a:lnTo>
                      <a:pt x="291465" y="24460"/>
                    </a:lnTo>
                    <a:lnTo>
                      <a:pt x="292455" y="26518"/>
                    </a:lnTo>
                    <a:lnTo>
                      <a:pt x="289864" y="27813"/>
                    </a:lnTo>
                    <a:lnTo>
                      <a:pt x="288264" y="30480"/>
                    </a:lnTo>
                    <a:lnTo>
                      <a:pt x="288950" y="31775"/>
                    </a:lnTo>
                    <a:lnTo>
                      <a:pt x="287502" y="34138"/>
                    </a:lnTo>
                    <a:lnTo>
                      <a:pt x="283692" y="35662"/>
                    </a:lnTo>
                    <a:lnTo>
                      <a:pt x="286207" y="32004"/>
                    </a:lnTo>
                    <a:lnTo>
                      <a:pt x="286130" y="28880"/>
                    </a:lnTo>
                    <a:lnTo>
                      <a:pt x="288264" y="26442"/>
                    </a:lnTo>
                    <a:lnTo>
                      <a:pt x="286892" y="24613"/>
                    </a:lnTo>
                    <a:lnTo>
                      <a:pt x="287274" y="23546"/>
                    </a:lnTo>
                    <a:lnTo>
                      <a:pt x="289712" y="22555"/>
                    </a:lnTo>
                    <a:lnTo>
                      <a:pt x="291617" y="19431"/>
                    </a:lnTo>
                    <a:lnTo>
                      <a:pt x="289484" y="19736"/>
                    </a:lnTo>
                    <a:lnTo>
                      <a:pt x="287579" y="21031"/>
                    </a:lnTo>
                    <a:lnTo>
                      <a:pt x="283159" y="21946"/>
                    </a:lnTo>
                    <a:lnTo>
                      <a:pt x="281330" y="22708"/>
                    </a:lnTo>
                    <a:lnTo>
                      <a:pt x="274548" y="27889"/>
                    </a:lnTo>
                    <a:lnTo>
                      <a:pt x="270129" y="30099"/>
                    </a:lnTo>
                    <a:lnTo>
                      <a:pt x="265861" y="32918"/>
                    </a:lnTo>
                    <a:lnTo>
                      <a:pt x="261671" y="36195"/>
                    </a:lnTo>
                    <a:lnTo>
                      <a:pt x="257250" y="35967"/>
                    </a:lnTo>
                    <a:lnTo>
                      <a:pt x="255498" y="31699"/>
                    </a:lnTo>
                    <a:lnTo>
                      <a:pt x="254812" y="26823"/>
                    </a:lnTo>
                    <a:lnTo>
                      <a:pt x="254431" y="21108"/>
                    </a:lnTo>
                    <a:lnTo>
                      <a:pt x="252298" y="16231"/>
                    </a:lnTo>
                    <a:lnTo>
                      <a:pt x="247725" y="15012"/>
                    </a:lnTo>
                    <a:lnTo>
                      <a:pt x="243764" y="12878"/>
                    </a:lnTo>
                    <a:lnTo>
                      <a:pt x="242315" y="10592"/>
                    </a:lnTo>
                    <a:lnTo>
                      <a:pt x="241325" y="8077"/>
                    </a:lnTo>
                    <a:lnTo>
                      <a:pt x="241630" y="5258"/>
                    </a:lnTo>
                    <a:lnTo>
                      <a:pt x="242468" y="2438"/>
                    </a:lnTo>
                    <a:lnTo>
                      <a:pt x="250545" y="1295"/>
                    </a:lnTo>
                    <a:lnTo>
                      <a:pt x="246202" y="0"/>
                    </a:lnTo>
                    <a:lnTo>
                      <a:pt x="241630" y="305"/>
                    </a:lnTo>
                    <a:lnTo>
                      <a:pt x="238811" y="1295"/>
                    </a:lnTo>
                    <a:lnTo>
                      <a:pt x="232181" y="6020"/>
                    </a:lnTo>
                    <a:lnTo>
                      <a:pt x="224637" y="12192"/>
                    </a:lnTo>
                    <a:lnTo>
                      <a:pt x="219455" y="20803"/>
                    </a:lnTo>
                    <a:lnTo>
                      <a:pt x="217627" y="32385"/>
                    </a:lnTo>
                    <a:lnTo>
                      <a:pt x="214426" y="43587"/>
                    </a:lnTo>
                    <a:lnTo>
                      <a:pt x="211988" y="47854"/>
                    </a:lnTo>
                    <a:lnTo>
                      <a:pt x="207416" y="53188"/>
                    </a:lnTo>
                    <a:lnTo>
                      <a:pt x="203606" y="56159"/>
                    </a:lnTo>
                    <a:lnTo>
                      <a:pt x="201320" y="57303"/>
                    </a:lnTo>
                    <a:lnTo>
                      <a:pt x="196062" y="57912"/>
                    </a:lnTo>
                    <a:lnTo>
                      <a:pt x="194081" y="59665"/>
                    </a:lnTo>
                    <a:lnTo>
                      <a:pt x="191566" y="67818"/>
                    </a:lnTo>
                    <a:lnTo>
                      <a:pt x="189281" y="72771"/>
                    </a:lnTo>
                    <a:lnTo>
                      <a:pt x="187756" y="77800"/>
                    </a:lnTo>
                    <a:lnTo>
                      <a:pt x="186765" y="83058"/>
                    </a:lnTo>
                    <a:lnTo>
                      <a:pt x="185013" y="87630"/>
                    </a:lnTo>
                    <a:lnTo>
                      <a:pt x="186765" y="88925"/>
                    </a:lnTo>
                    <a:lnTo>
                      <a:pt x="187452" y="90373"/>
                    </a:lnTo>
                    <a:lnTo>
                      <a:pt x="185242" y="90526"/>
                    </a:lnTo>
                    <a:lnTo>
                      <a:pt x="183870" y="91212"/>
                    </a:lnTo>
                    <a:lnTo>
                      <a:pt x="182575" y="92202"/>
                    </a:lnTo>
                    <a:lnTo>
                      <a:pt x="176326" y="101270"/>
                    </a:lnTo>
                    <a:lnTo>
                      <a:pt x="177089" y="106223"/>
                    </a:lnTo>
                    <a:lnTo>
                      <a:pt x="176707" y="108966"/>
                    </a:lnTo>
                    <a:lnTo>
                      <a:pt x="175717" y="110033"/>
                    </a:lnTo>
                    <a:lnTo>
                      <a:pt x="175946" y="106985"/>
                    </a:lnTo>
                    <a:lnTo>
                      <a:pt x="175717" y="104394"/>
                    </a:lnTo>
                    <a:lnTo>
                      <a:pt x="174041" y="102260"/>
                    </a:lnTo>
                    <a:lnTo>
                      <a:pt x="169087" y="108357"/>
                    </a:lnTo>
                    <a:lnTo>
                      <a:pt x="165201" y="112014"/>
                    </a:lnTo>
                    <a:lnTo>
                      <a:pt x="164668" y="114300"/>
                    </a:lnTo>
                    <a:lnTo>
                      <a:pt x="164972" y="116815"/>
                    </a:lnTo>
                    <a:lnTo>
                      <a:pt x="162305" y="113614"/>
                    </a:lnTo>
                    <a:lnTo>
                      <a:pt x="160324" y="114148"/>
                    </a:lnTo>
                    <a:lnTo>
                      <a:pt x="156819" y="115824"/>
                    </a:lnTo>
                    <a:lnTo>
                      <a:pt x="157276" y="117272"/>
                    </a:lnTo>
                    <a:lnTo>
                      <a:pt x="160248" y="119634"/>
                    </a:lnTo>
                    <a:lnTo>
                      <a:pt x="157276" y="118110"/>
                    </a:lnTo>
                    <a:lnTo>
                      <a:pt x="154305" y="117119"/>
                    </a:lnTo>
                    <a:lnTo>
                      <a:pt x="151181" y="118491"/>
                    </a:lnTo>
                    <a:lnTo>
                      <a:pt x="148285" y="120396"/>
                    </a:lnTo>
                    <a:lnTo>
                      <a:pt x="151028" y="121692"/>
                    </a:lnTo>
                    <a:lnTo>
                      <a:pt x="151866" y="123901"/>
                    </a:lnTo>
                    <a:lnTo>
                      <a:pt x="150266" y="122530"/>
                    </a:lnTo>
                    <a:lnTo>
                      <a:pt x="148132" y="122073"/>
                    </a:lnTo>
                    <a:lnTo>
                      <a:pt x="145846" y="122987"/>
                    </a:lnTo>
                    <a:lnTo>
                      <a:pt x="143865" y="125730"/>
                    </a:lnTo>
                    <a:lnTo>
                      <a:pt x="142265" y="126949"/>
                    </a:lnTo>
                    <a:lnTo>
                      <a:pt x="140512" y="127711"/>
                    </a:lnTo>
                    <a:lnTo>
                      <a:pt x="137160" y="131674"/>
                    </a:lnTo>
                    <a:lnTo>
                      <a:pt x="130987" y="135255"/>
                    </a:lnTo>
                    <a:lnTo>
                      <a:pt x="132969" y="136169"/>
                    </a:lnTo>
                    <a:lnTo>
                      <a:pt x="132283" y="136855"/>
                    </a:lnTo>
                    <a:lnTo>
                      <a:pt x="130073" y="136779"/>
                    </a:lnTo>
                    <a:lnTo>
                      <a:pt x="129692" y="138532"/>
                    </a:lnTo>
                    <a:lnTo>
                      <a:pt x="130073" y="140437"/>
                    </a:lnTo>
                    <a:lnTo>
                      <a:pt x="127559" y="140437"/>
                    </a:lnTo>
                    <a:lnTo>
                      <a:pt x="123367" y="142951"/>
                    </a:lnTo>
                    <a:lnTo>
                      <a:pt x="117729" y="144475"/>
                    </a:lnTo>
                    <a:lnTo>
                      <a:pt x="110261" y="148133"/>
                    </a:lnTo>
                    <a:lnTo>
                      <a:pt x="104317" y="151638"/>
                    </a:lnTo>
                    <a:lnTo>
                      <a:pt x="103022" y="153695"/>
                    </a:lnTo>
                    <a:lnTo>
                      <a:pt x="104699" y="158039"/>
                    </a:lnTo>
                    <a:lnTo>
                      <a:pt x="103022" y="157429"/>
                    </a:lnTo>
                    <a:lnTo>
                      <a:pt x="100355" y="155677"/>
                    </a:lnTo>
                    <a:lnTo>
                      <a:pt x="97383" y="156972"/>
                    </a:lnTo>
                    <a:lnTo>
                      <a:pt x="90221" y="161773"/>
                    </a:lnTo>
                    <a:lnTo>
                      <a:pt x="89077" y="161925"/>
                    </a:lnTo>
                    <a:lnTo>
                      <a:pt x="84277" y="160858"/>
                    </a:lnTo>
                    <a:lnTo>
                      <a:pt x="76733" y="163525"/>
                    </a:lnTo>
                    <a:lnTo>
                      <a:pt x="73228" y="165964"/>
                    </a:lnTo>
                    <a:lnTo>
                      <a:pt x="66599" y="172593"/>
                    </a:lnTo>
                    <a:lnTo>
                      <a:pt x="59741" y="178994"/>
                    </a:lnTo>
                    <a:lnTo>
                      <a:pt x="53415" y="185699"/>
                    </a:lnTo>
                    <a:lnTo>
                      <a:pt x="53797" y="190043"/>
                    </a:lnTo>
                    <a:lnTo>
                      <a:pt x="55169" y="191567"/>
                    </a:lnTo>
                    <a:lnTo>
                      <a:pt x="55473" y="193396"/>
                    </a:lnTo>
                    <a:lnTo>
                      <a:pt x="53568" y="191567"/>
                    </a:lnTo>
                    <a:lnTo>
                      <a:pt x="50749" y="190195"/>
                    </a:lnTo>
                    <a:lnTo>
                      <a:pt x="47320" y="192329"/>
                    </a:lnTo>
                    <a:lnTo>
                      <a:pt x="42596" y="197053"/>
                    </a:lnTo>
                    <a:lnTo>
                      <a:pt x="39014" y="198501"/>
                    </a:lnTo>
                    <a:lnTo>
                      <a:pt x="38100" y="199949"/>
                    </a:lnTo>
                    <a:lnTo>
                      <a:pt x="37947" y="201625"/>
                    </a:lnTo>
                    <a:lnTo>
                      <a:pt x="38938" y="203378"/>
                    </a:lnTo>
                    <a:lnTo>
                      <a:pt x="38786" y="205283"/>
                    </a:lnTo>
                    <a:lnTo>
                      <a:pt x="38328" y="207340"/>
                    </a:lnTo>
                    <a:lnTo>
                      <a:pt x="36119" y="201168"/>
                    </a:lnTo>
                    <a:lnTo>
                      <a:pt x="27812" y="207569"/>
                    </a:lnTo>
                    <a:lnTo>
                      <a:pt x="26898" y="209169"/>
                    </a:lnTo>
                    <a:lnTo>
                      <a:pt x="28194" y="211608"/>
                    </a:lnTo>
                    <a:lnTo>
                      <a:pt x="30327" y="213208"/>
                    </a:lnTo>
                    <a:lnTo>
                      <a:pt x="27508" y="213817"/>
                    </a:lnTo>
                    <a:lnTo>
                      <a:pt x="25222" y="211684"/>
                    </a:lnTo>
                    <a:lnTo>
                      <a:pt x="21259" y="215189"/>
                    </a:lnTo>
                    <a:lnTo>
                      <a:pt x="21107" y="217703"/>
                    </a:lnTo>
                    <a:lnTo>
                      <a:pt x="21488" y="219913"/>
                    </a:lnTo>
                    <a:lnTo>
                      <a:pt x="25145" y="221971"/>
                    </a:lnTo>
                    <a:lnTo>
                      <a:pt x="28270" y="222657"/>
                    </a:lnTo>
                    <a:lnTo>
                      <a:pt x="29108" y="223114"/>
                    </a:lnTo>
                    <a:lnTo>
                      <a:pt x="25907" y="223647"/>
                    </a:lnTo>
                    <a:lnTo>
                      <a:pt x="24840" y="224485"/>
                    </a:lnTo>
                    <a:lnTo>
                      <a:pt x="24612" y="226162"/>
                    </a:lnTo>
                    <a:lnTo>
                      <a:pt x="26289" y="228829"/>
                    </a:lnTo>
                    <a:lnTo>
                      <a:pt x="22250" y="227533"/>
                    </a:lnTo>
                    <a:lnTo>
                      <a:pt x="16687" y="223952"/>
                    </a:lnTo>
                    <a:lnTo>
                      <a:pt x="15164" y="224104"/>
                    </a:lnTo>
                    <a:lnTo>
                      <a:pt x="15392" y="226771"/>
                    </a:lnTo>
                    <a:lnTo>
                      <a:pt x="17145" y="228676"/>
                    </a:lnTo>
                    <a:lnTo>
                      <a:pt x="11658" y="228753"/>
                    </a:lnTo>
                    <a:lnTo>
                      <a:pt x="10287" y="231572"/>
                    </a:lnTo>
                    <a:lnTo>
                      <a:pt x="9905" y="235153"/>
                    </a:lnTo>
                    <a:lnTo>
                      <a:pt x="15164" y="235458"/>
                    </a:lnTo>
                    <a:lnTo>
                      <a:pt x="19888" y="234620"/>
                    </a:lnTo>
                    <a:lnTo>
                      <a:pt x="13487" y="237973"/>
                    </a:lnTo>
                    <a:lnTo>
                      <a:pt x="12420" y="240030"/>
                    </a:lnTo>
                    <a:lnTo>
                      <a:pt x="12877" y="242545"/>
                    </a:lnTo>
                    <a:lnTo>
                      <a:pt x="20345" y="243230"/>
                    </a:lnTo>
                    <a:lnTo>
                      <a:pt x="18440" y="245059"/>
                    </a:lnTo>
                    <a:lnTo>
                      <a:pt x="13868" y="246202"/>
                    </a:lnTo>
                    <a:lnTo>
                      <a:pt x="1371" y="247955"/>
                    </a:lnTo>
                    <a:lnTo>
                      <a:pt x="380" y="248945"/>
                    </a:lnTo>
                    <a:lnTo>
                      <a:pt x="0" y="252298"/>
                    </a:lnTo>
                    <a:lnTo>
                      <a:pt x="609" y="255270"/>
                    </a:lnTo>
                    <a:lnTo>
                      <a:pt x="5257" y="254889"/>
                    </a:lnTo>
                    <a:lnTo>
                      <a:pt x="9296" y="251689"/>
                    </a:lnTo>
                    <a:lnTo>
                      <a:pt x="9905" y="253594"/>
                    </a:lnTo>
                    <a:lnTo>
                      <a:pt x="9677" y="255270"/>
                    </a:lnTo>
                    <a:lnTo>
                      <a:pt x="6705" y="259004"/>
                    </a:lnTo>
                    <a:lnTo>
                      <a:pt x="9753" y="259537"/>
                    </a:lnTo>
                    <a:lnTo>
                      <a:pt x="14630" y="256108"/>
                    </a:lnTo>
                    <a:lnTo>
                      <a:pt x="16992" y="254965"/>
                    </a:lnTo>
                    <a:lnTo>
                      <a:pt x="9067" y="263423"/>
                    </a:lnTo>
                    <a:lnTo>
                      <a:pt x="9829" y="266472"/>
                    </a:lnTo>
                    <a:lnTo>
                      <a:pt x="13639" y="267843"/>
                    </a:lnTo>
                    <a:lnTo>
                      <a:pt x="24155" y="268986"/>
                    </a:lnTo>
                    <a:lnTo>
                      <a:pt x="34518" y="268605"/>
                    </a:lnTo>
                    <a:lnTo>
                      <a:pt x="36270" y="267995"/>
                    </a:lnTo>
                    <a:lnTo>
                      <a:pt x="39242" y="264414"/>
                    </a:lnTo>
                    <a:lnTo>
                      <a:pt x="41147" y="264185"/>
                    </a:lnTo>
                    <a:lnTo>
                      <a:pt x="46710" y="266243"/>
                    </a:lnTo>
                    <a:lnTo>
                      <a:pt x="48234" y="267919"/>
                    </a:lnTo>
                    <a:lnTo>
                      <a:pt x="52882" y="274625"/>
                    </a:lnTo>
                    <a:lnTo>
                      <a:pt x="55169" y="274625"/>
                    </a:lnTo>
                    <a:lnTo>
                      <a:pt x="61950" y="273939"/>
                    </a:lnTo>
                    <a:lnTo>
                      <a:pt x="66370" y="274396"/>
                    </a:lnTo>
                    <a:lnTo>
                      <a:pt x="67894" y="275539"/>
                    </a:lnTo>
                    <a:lnTo>
                      <a:pt x="69342" y="277139"/>
                    </a:lnTo>
                    <a:lnTo>
                      <a:pt x="71399" y="278511"/>
                    </a:lnTo>
                    <a:lnTo>
                      <a:pt x="72314" y="280492"/>
                    </a:lnTo>
                    <a:lnTo>
                      <a:pt x="71627" y="283235"/>
                    </a:lnTo>
                    <a:lnTo>
                      <a:pt x="72847" y="285293"/>
                    </a:lnTo>
                    <a:lnTo>
                      <a:pt x="73837" y="286055"/>
                    </a:lnTo>
                    <a:lnTo>
                      <a:pt x="77038" y="285293"/>
                    </a:lnTo>
                    <a:lnTo>
                      <a:pt x="81152" y="286360"/>
                    </a:lnTo>
                    <a:lnTo>
                      <a:pt x="83439" y="285217"/>
                    </a:lnTo>
                    <a:lnTo>
                      <a:pt x="88696" y="284226"/>
                    </a:lnTo>
                    <a:lnTo>
                      <a:pt x="91440" y="284759"/>
                    </a:lnTo>
                    <a:lnTo>
                      <a:pt x="96392" y="286512"/>
                    </a:lnTo>
                    <a:lnTo>
                      <a:pt x="101574" y="287274"/>
                    </a:lnTo>
                    <a:lnTo>
                      <a:pt x="111023" y="286893"/>
                    </a:lnTo>
                    <a:lnTo>
                      <a:pt x="124358" y="283540"/>
                    </a:lnTo>
                    <a:lnTo>
                      <a:pt x="126034" y="282093"/>
                    </a:lnTo>
                    <a:lnTo>
                      <a:pt x="127254" y="280035"/>
                    </a:lnTo>
                    <a:lnTo>
                      <a:pt x="133350" y="273025"/>
                    </a:lnTo>
                    <a:lnTo>
                      <a:pt x="143713" y="264719"/>
                    </a:lnTo>
                    <a:lnTo>
                      <a:pt x="146837" y="260985"/>
                    </a:lnTo>
                    <a:lnTo>
                      <a:pt x="149504" y="256642"/>
                    </a:lnTo>
                    <a:lnTo>
                      <a:pt x="152780" y="254203"/>
                    </a:lnTo>
                    <a:lnTo>
                      <a:pt x="162611" y="251993"/>
                    </a:lnTo>
                    <a:lnTo>
                      <a:pt x="164516" y="251155"/>
                    </a:lnTo>
                    <a:lnTo>
                      <a:pt x="166573" y="250850"/>
                    </a:lnTo>
                    <a:lnTo>
                      <a:pt x="167182" y="249555"/>
                    </a:lnTo>
                    <a:lnTo>
                      <a:pt x="167030" y="247040"/>
                    </a:lnTo>
                    <a:lnTo>
                      <a:pt x="165201" y="245364"/>
                    </a:lnTo>
                    <a:lnTo>
                      <a:pt x="163601" y="243307"/>
                    </a:lnTo>
                    <a:lnTo>
                      <a:pt x="163601" y="241859"/>
                    </a:lnTo>
                    <a:lnTo>
                      <a:pt x="168097" y="234010"/>
                    </a:lnTo>
                    <a:lnTo>
                      <a:pt x="170992" y="227076"/>
                    </a:lnTo>
                    <a:lnTo>
                      <a:pt x="172897" y="219608"/>
                    </a:lnTo>
                    <a:lnTo>
                      <a:pt x="174879" y="216484"/>
                    </a:lnTo>
                    <a:lnTo>
                      <a:pt x="179679" y="211150"/>
                    </a:lnTo>
                    <a:lnTo>
                      <a:pt x="180441" y="208255"/>
                    </a:lnTo>
                    <a:lnTo>
                      <a:pt x="176098" y="206350"/>
                    </a:lnTo>
                    <a:lnTo>
                      <a:pt x="175184" y="205130"/>
                    </a:lnTo>
                    <a:lnTo>
                      <a:pt x="180899" y="205130"/>
                    </a:lnTo>
                    <a:lnTo>
                      <a:pt x="182955" y="198349"/>
                    </a:lnTo>
                    <a:lnTo>
                      <a:pt x="183566" y="190957"/>
                    </a:lnTo>
                    <a:lnTo>
                      <a:pt x="184175" y="186690"/>
                    </a:lnTo>
                    <a:lnTo>
                      <a:pt x="187376" y="176327"/>
                    </a:lnTo>
                    <a:lnTo>
                      <a:pt x="186309" y="175260"/>
                    </a:lnTo>
                    <a:lnTo>
                      <a:pt x="184556" y="174498"/>
                    </a:lnTo>
                    <a:lnTo>
                      <a:pt x="189433" y="174117"/>
                    </a:lnTo>
                    <a:lnTo>
                      <a:pt x="191414" y="171907"/>
                    </a:lnTo>
                    <a:lnTo>
                      <a:pt x="192405" y="168478"/>
                    </a:lnTo>
                    <a:lnTo>
                      <a:pt x="195300" y="167716"/>
                    </a:lnTo>
                    <a:lnTo>
                      <a:pt x="200863" y="167640"/>
                    </a:lnTo>
                    <a:lnTo>
                      <a:pt x="202844" y="166649"/>
                    </a:lnTo>
                    <a:lnTo>
                      <a:pt x="206578" y="164135"/>
                    </a:lnTo>
                    <a:lnTo>
                      <a:pt x="209778" y="162458"/>
                    </a:lnTo>
                    <a:lnTo>
                      <a:pt x="213207" y="161315"/>
                    </a:lnTo>
                    <a:lnTo>
                      <a:pt x="217170" y="159563"/>
                    </a:lnTo>
                    <a:lnTo>
                      <a:pt x="220980" y="157277"/>
                    </a:lnTo>
                    <a:lnTo>
                      <a:pt x="219303" y="154305"/>
                    </a:lnTo>
                    <a:lnTo>
                      <a:pt x="216027" y="149885"/>
                    </a:lnTo>
                    <a:lnTo>
                      <a:pt x="215417" y="148133"/>
                    </a:lnTo>
                    <a:lnTo>
                      <a:pt x="219684" y="151028"/>
                    </a:lnTo>
                    <a:lnTo>
                      <a:pt x="222580" y="153924"/>
                    </a:lnTo>
                    <a:lnTo>
                      <a:pt x="225476" y="155905"/>
                    </a:lnTo>
                    <a:lnTo>
                      <a:pt x="227609" y="155524"/>
                    </a:lnTo>
                    <a:lnTo>
                      <a:pt x="228980" y="154077"/>
                    </a:lnTo>
                    <a:lnTo>
                      <a:pt x="229362" y="151714"/>
                    </a:lnTo>
                    <a:lnTo>
                      <a:pt x="230657" y="150267"/>
                    </a:lnTo>
                    <a:lnTo>
                      <a:pt x="232638" y="149276"/>
                    </a:lnTo>
                    <a:lnTo>
                      <a:pt x="234467" y="149885"/>
                    </a:lnTo>
                    <a:lnTo>
                      <a:pt x="236677" y="151486"/>
                    </a:lnTo>
                    <a:lnTo>
                      <a:pt x="232485" y="154305"/>
                    </a:lnTo>
                    <a:lnTo>
                      <a:pt x="233476" y="154762"/>
                    </a:lnTo>
                    <a:lnTo>
                      <a:pt x="235457" y="154229"/>
                    </a:lnTo>
                    <a:lnTo>
                      <a:pt x="243077" y="153391"/>
                    </a:lnTo>
                    <a:lnTo>
                      <a:pt x="245669" y="156058"/>
                    </a:lnTo>
                    <a:lnTo>
                      <a:pt x="249707" y="157048"/>
                    </a:lnTo>
                    <a:lnTo>
                      <a:pt x="253745" y="156743"/>
                    </a:lnTo>
                    <a:lnTo>
                      <a:pt x="255345" y="156210"/>
                    </a:lnTo>
                    <a:lnTo>
                      <a:pt x="256412" y="154762"/>
                    </a:lnTo>
                    <a:lnTo>
                      <a:pt x="257327" y="152629"/>
                    </a:lnTo>
                    <a:lnTo>
                      <a:pt x="256565" y="148209"/>
                    </a:lnTo>
                    <a:lnTo>
                      <a:pt x="255650" y="146914"/>
                    </a:lnTo>
                    <a:lnTo>
                      <a:pt x="250697" y="146075"/>
                    </a:lnTo>
                    <a:lnTo>
                      <a:pt x="245287" y="144323"/>
                    </a:lnTo>
                    <a:lnTo>
                      <a:pt x="243764" y="141580"/>
                    </a:lnTo>
                    <a:lnTo>
                      <a:pt x="243077" y="139522"/>
                    </a:lnTo>
                    <a:lnTo>
                      <a:pt x="242773" y="137160"/>
                    </a:lnTo>
                    <a:lnTo>
                      <a:pt x="240868" y="136093"/>
                    </a:lnTo>
                    <a:lnTo>
                      <a:pt x="234467" y="137008"/>
                    </a:lnTo>
                    <a:lnTo>
                      <a:pt x="235839" y="135712"/>
                    </a:lnTo>
                    <a:lnTo>
                      <a:pt x="238505" y="135331"/>
                    </a:lnTo>
                    <a:lnTo>
                      <a:pt x="241096" y="134036"/>
                    </a:lnTo>
                    <a:lnTo>
                      <a:pt x="242468" y="131902"/>
                    </a:lnTo>
                    <a:lnTo>
                      <a:pt x="240639" y="129997"/>
                    </a:lnTo>
                    <a:lnTo>
                      <a:pt x="238277" y="129312"/>
                    </a:lnTo>
                    <a:lnTo>
                      <a:pt x="238200" y="128092"/>
                    </a:lnTo>
                    <a:lnTo>
                      <a:pt x="241859" y="127407"/>
                    </a:lnTo>
                    <a:lnTo>
                      <a:pt x="245364" y="124587"/>
                    </a:lnTo>
                    <a:lnTo>
                      <a:pt x="248488" y="121158"/>
                    </a:lnTo>
                    <a:lnTo>
                      <a:pt x="255574" y="118186"/>
                    </a:lnTo>
                    <a:lnTo>
                      <a:pt x="258546" y="116434"/>
                    </a:lnTo>
                    <a:lnTo>
                      <a:pt x="261365" y="114300"/>
                    </a:lnTo>
                    <a:lnTo>
                      <a:pt x="266242" y="107975"/>
                    </a:lnTo>
                    <a:lnTo>
                      <a:pt x="273939" y="93040"/>
                    </a:lnTo>
                    <a:lnTo>
                      <a:pt x="275615" y="90983"/>
                    </a:lnTo>
                    <a:lnTo>
                      <a:pt x="285292" y="81534"/>
                    </a:lnTo>
                    <a:lnTo>
                      <a:pt x="287274" y="78867"/>
                    </a:lnTo>
                    <a:lnTo>
                      <a:pt x="287197" y="75133"/>
                    </a:lnTo>
                    <a:lnTo>
                      <a:pt x="290550" y="72771"/>
                    </a:lnTo>
                    <a:lnTo>
                      <a:pt x="293370" y="69266"/>
                    </a:lnTo>
                    <a:lnTo>
                      <a:pt x="299923" y="62179"/>
                    </a:lnTo>
                    <a:lnTo>
                      <a:pt x="300914" y="60503"/>
                    </a:lnTo>
                    <a:lnTo>
                      <a:pt x="302514" y="57150"/>
                    </a:lnTo>
                    <a:lnTo>
                      <a:pt x="299923" y="54254"/>
                    </a:lnTo>
                    <a:lnTo>
                      <a:pt x="298094" y="53340"/>
                    </a:lnTo>
                    <a:lnTo>
                      <a:pt x="294741" y="53950"/>
                    </a:lnTo>
                    <a:lnTo>
                      <a:pt x="297789" y="48920"/>
                    </a:lnTo>
                    <a:lnTo>
                      <a:pt x="295122" y="46330"/>
                    </a:lnTo>
                    <a:lnTo>
                      <a:pt x="294360" y="44806"/>
                    </a:lnTo>
                    <a:lnTo>
                      <a:pt x="294208" y="42901"/>
                    </a:lnTo>
                    <a:lnTo>
                      <a:pt x="295503" y="39929"/>
                    </a:lnTo>
                    <a:lnTo>
                      <a:pt x="298094" y="38176"/>
                    </a:lnTo>
                    <a:lnTo>
                      <a:pt x="300685" y="37490"/>
                    </a:lnTo>
                    <a:lnTo>
                      <a:pt x="303047" y="35281"/>
                    </a:lnTo>
                    <a:lnTo>
                      <a:pt x="305790" y="31852"/>
                    </a:lnTo>
                    <a:lnTo>
                      <a:pt x="305866" y="27965"/>
                    </a:lnTo>
                    <a:lnTo>
                      <a:pt x="302514" y="3109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6" name="Freeform: Shape 2105">
                <a:extLst>
                  <a:ext uri="{FF2B5EF4-FFF2-40B4-BE49-F238E27FC236}">
                    <a16:creationId xmlns:a16="http://schemas.microsoft.com/office/drawing/2014/main" id="{1A816447-6CBF-442B-9BDB-6E3FE7A4B255}"/>
                  </a:ext>
                </a:extLst>
              </p:cNvPr>
              <p:cNvSpPr/>
              <p:nvPr/>
            </p:nvSpPr>
            <p:spPr>
              <a:xfrm>
                <a:off x="11856720" y="5340172"/>
                <a:ext cx="10515" cy="13106"/>
              </a:xfrm>
              <a:custGeom>
                <a:avLst/>
                <a:gdLst>
                  <a:gd name="connsiteX0" fmla="*/ 0 w 10515"/>
                  <a:gd name="connsiteY0" fmla="*/ 6172 h 13106"/>
                  <a:gd name="connsiteX1" fmla="*/ 1676 w 10515"/>
                  <a:gd name="connsiteY1" fmla="*/ 8915 h 13106"/>
                  <a:gd name="connsiteX2" fmla="*/ 5029 w 10515"/>
                  <a:gd name="connsiteY2" fmla="*/ 12040 h 13106"/>
                  <a:gd name="connsiteX3" fmla="*/ 8534 w 10515"/>
                  <a:gd name="connsiteY3" fmla="*/ 13107 h 13106"/>
                  <a:gd name="connsiteX4" fmla="*/ 10516 w 10515"/>
                  <a:gd name="connsiteY4" fmla="*/ 8763 h 13106"/>
                  <a:gd name="connsiteX5" fmla="*/ 5486 w 10515"/>
                  <a:gd name="connsiteY5" fmla="*/ 5410 h 13106"/>
                  <a:gd name="connsiteX6" fmla="*/ 4572 w 10515"/>
                  <a:gd name="connsiteY6" fmla="*/ 305 h 13106"/>
                  <a:gd name="connsiteX7" fmla="*/ 2819 w 10515"/>
                  <a:gd name="connsiteY7" fmla="*/ 0 h 13106"/>
                  <a:gd name="connsiteX8" fmla="*/ 1143 w 10515"/>
                  <a:gd name="connsiteY8" fmla="*/ 914 h 1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15" h="13106">
                    <a:moveTo>
                      <a:pt x="0" y="6172"/>
                    </a:moveTo>
                    <a:lnTo>
                      <a:pt x="1676" y="8915"/>
                    </a:lnTo>
                    <a:lnTo>
                      <a:pt x="5029" y="12040"/>
                    </a:lnTo>
                    <a:lnTo>
                      <a:pt x="8534" y="13107"/>
                    </a:lnTo>
                    <a:lnTo>
                      <a:pt x="10516" y="8763"/>
                    </a:lnTo>
                    <a:lnTo>
                      <a:pt x="5486" y="5410"/>
                    </a:lnTo>
                    <a:lnTo>
                      <a:pt x="4572" y="305"/>
                    </a:lnTo>
                    <a:lnTo>
                      <a:pt x="2819" y="0"/>
                    </a:lnTo>
                    <a:lnTo>
                      <a:pt x="1143" y="91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7" name="Freeform: Shape 2106">
                <a:extLst>
                  <a:ext uri="{FF2B5EF4-FFF2-40B4-BE49-F238E27FC236}">
                    <a16:creationId xmlns:a16="http://schemas.microsoft.com/office/drawing/2014/main" id="{42212062-5FED-47CD-B42F-69CC6BB2E9AC}"/>
                  </a:ext>
                </a:extLst>
              </p:cNvPr>
              <p:cNvSpPr/>
              <p:nvPr/>
            </p:nvSpPr>
            <p:spPr>
              <a:xfrm>
                <a:off x="11847727" y="5312206"/>
                <a:ext cx="13487" cy="14706"/>
              </a:xfrm>
              <a:custGeom>
                <a:avLst/>
                <a:gdLst>
                  <a:gd name="connsiteX0" fmla="*/ 10135 w 13487"/>
                  <a:gd name="connsiteY0" fmla="*/ 14478 h 14706"/>
                  <a:gd name="connsiteX1" fmla="*/ 11659 w 13487"/>
                  <a:gd name="connsiteY1" fmla="*/ 14707 h 14706"/>
                  <a:gd name="connsiteX2" fmla="*/ 13488 w 13487"/>
                  <a:gd name="connsiteY2" fmla="*/ 12802 h 14706"/>
                  <a:gd name="connsiteX3" fmla="*/ 12040 w 13487"/>
                  <a:gd name="connsiteY3" fmla="*/ 9906 h 14706"/>
                  <a:gd name="connsiteX4" fmla="*/ 8306 w 13487"/>
                  <a:gd name="connsiteY4" fmla="*/ 7087 h 14706"/>
                  <a:gd name="connsiteX5" fmla="*/ 10439 w 13487"/>
                  <a:gd name="connsiteY5" fmla="*/ 5791 h 14706"/>
                  <a:gd name="connsiteX6" fmla="*/ 7468 w 13487"/>
                  <a:gd name="connsiteY6" fmla="*/ 4267 h 14706"/>
                  <a:gd name="connsiteX7" fmla="*/ 6096 w 13487"/>
                  <a:gd name="connsiteY7" fmla="*/ 533 h 14706"/>
                  <a:gd name="connsiteX8" fmla="*/ 3963 w 13487"/>
                  <a:gd name="connsiteY8" fmla="*/ 0 h 14706"/>
                  <a:gd name="connsiteX9" fmla="*/ 1143 w 13487"/>
                  <a:gd name="connsiteY9" fmla="*/ 991 h 14706"/>
                  <a:gd name="connsiteX10" fmla="*/ 0 w 13487"/>
                  <a:gd name="connsiteY10" fmla="*/ 3581 h 14706"/>
                  <a:gd name="connsiteX11" fmla="*/ 458 w 13487"/>
                  <a:gd name="connsiteY11" fmla="*/ 8229 h 14706"/>
                  <a:gd name="connsiteX12" fmla="*/ 0 w 13487"/>
                  <a:gd name="connsiteY12" fmla="*/ 10058 h 1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87" h="14706">
                    <a:moveTo>
                      <a:pt x="10135" y="14478"/>
                    </a:moveTo>
                    <a:lnTo>
                      <a:pt x="11659" y="14707"/>
                    </a:lnTo>
                    <a:lnTo>
                      <a:pt x="13488" y="12802"/>
                    </a:lnTo>
                    <a:lnTo>
                      <a:pt x="12040" y="9906"/>
                    </a:lnTo>
                    <a:lnTo>
                      <a:pt x="8306" y="7087"/>
                    </a:lnTo>
                    <a:lnTo>
                      <a:pt x="10439" y="5791"/>
                    </a:lnTo>
                    <a:lnTo>
                      <a:pt x="7468" y="4267"/>
                    </a:lnTo>
                    <a:lnTo>
                      <a:pt x="6096" y="533"/>
                    </a:lnTo>
                    <a:lnTo>
                      <a:pt x="3963" y="0"/>
                    </a:lnTo>
                    <a:lnTo>
                      <a:pt x="1143" y="991"/>
                    </a:lnTo>
                    <a:lnTo>
                      <a:pt x="0" y="3581"/>
                    </a:lnTo>
                    <a:lnTo>
                      <a:pt x="458" y="8229"/>
                    </a:lnTo>
                    <a:lnTo>
                      <a:pt x="0" y="100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8" name="Freeform: Shape 2107">
                <a:extLst>
                  <a:ext uri="{FF2B5EF4-FFF2-40B4-BE49-F238E27FC236}">
                    <a16:creationId xmlns:a16="http://schemas.microsoft.com/office/drawing/2014/main" id="{9769E135-BB78-4D00-9081-B82A33509F78}"/>
                  </a:ext>
                </a:extLst>
              </p:cNvPr>
              <p:cNvSpPr/>
              <p:nvPr/>
            </p:nvSpPr>
            <p:spPr>
              <a:xfrm>
                <a:off x="12158548" y="5070805"/>
                <a:ext cx="4724" cy="1523"/>
              </a:xfrm>
              <a:custGeom>
                <a:avLst/>
                <a:gdLst>
                  <a:gd name="connsiteX0" fmla="*/ 4496 w 4724"/>
                  <a:gd name="connsiteY0" fmla="*/ 1066 h 1523"/>
                  <a:gd name="connsiteX1" fmla="*/ 4724 w 4724"/>
                  <a:gd name="connsiteY1" fmla="*/ 609 h 1523"/>
                  <a:gd name="connsiteX2" fmla="*/ 4344 w 4724"/>
                  <a:gd name="connsiteY2" fmla="*/ 152 h 1523"/>
                  <a:gd name="connsiteX3" fmla="*/ 2363 w 4724"/>
                  <a:gd name="connsiteY3" fmla="*/ 0 h 1523"/>
                  <a:gd name="connsiteX4" fmla="*/ 762 w 4724"/>
                  <a:gd name="connsiteY4" fmla="*/ 381 h 1523"/>
                  <a:gd name="connsiteX5" fmla="*/ 0 w 4724"/>
                  <a:gd name="connsiteY5" fmla="*/ 533 h 1523"/>
                  <a:gd name="connsiteX6" fmla="*/ 458 w 4724"/>
                  <a:gd name="connsiteY6" fmla="*/ 1143 h 1523"/>
                  <a:gd name="connsiteX7" fmla="*/ 2972 w 4724"/>
                  <a:gd name="connsiteY7" fmla="*/ 1524 h 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4" h="1523">
                    <a:moveTo>
                      <a:pt x="4496" y="1066"/>
                    </a:moveTo>
                    <a:lnTo>
                      <a:pt x="4724" y="609"/>
                    </a:lnTo>
                    <a:lnTo>
                      <a:pt x="4344" y="152"/>
                    </a:lnTo>
                    <a:lnTo>
                      <a:pt x="2363" y="0"/>
                    </a:lnTo>
                    <a:lnTo>
                      <a:pt x="762" y="381"/>
                    </a:lnTo>
                    <a:lnTo>
                      <a:pt x="0" y="533"/>
                    </a:lnTo>
                    <a:lnTo>
                      <a:pt x="458" y="1143"/>
                    </a:lnTo>
                    <a:lnTo>
                      <a:pt x="2972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9" name="Freeform: Shape 2108">
                <a:extLst>
                  <a:ext uri="{FF2B5EF4-FFF2-40B4-BE49-F238E27FC236}">
                    <a16:creationId xmlns:a16="http://schemas.microsoft.com/office/drawing/2014/main" id="{4BEB5C71-224A-43D0-B617-7FA557FCE79E}"/>
                  </a:ext>
                </a:extLst>
              </p:cNvPr>
              <p:cNvSpPr/>
              <p:nvPr/>
            </p:nvSpPr>
            <p:spPr>
              <a:xfrm>
                <a:off x="9441865" y="3777081"/>
                <a:ext cx="6020" cy="4952"/>
              </a:xfrm>
              <a:custGeom>
                <a:avLst/>
                <a:gdLst>
                  <a:gd name="connsiteX0" fmla="*/ 0 w 6020"/>
                  <a:gd name="connsiteY0" fmla="*/ 1676 h 4952"/>
                  <a:gd name="connsiteX1" fmla="*/ 3124 w 6020"/>
                  <a:gd name="connsiteY1" fmla="*/ 4953 h 4952"/>
                  <a:gd name="connsiteX2" fmla="*/ 4724 w 6020"/>
                  <a:gd name="connsiteY2" fmla="*/ 4801 h 4952"/>
                  <a:gd name="connsiteX3" fmla="*/ 5106 w 6020"/>
                  <a:gd name="connsiteY3" fmla="*/ 4191 h 4952"/>
                  <a:gd name="connsiteX4" fmla="*/ 5944 w 6020"/>
                  <a:gd name="connsiteY4" fmla="*/ 2667 h 4952"/>
                  <a:gd name="connsiteX5" fmla="*/ 6020 w 6020"/>
                  <a:gd name="connsiteY5" fmla="*/ 1981 h 4952"/>
                  <a:gd name="connsiteX6" fmla="*/ 5106 w 6020"/>
                  <a:gd name="connsiteY6" fmla="*/ 1143 h 4952"/>
                  <a:gd name="connsiteX7" fmla="*/ 1677 w 6020"/>
                  <a:gd name="connsiteY7" fmla="*/ 0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0" h="4952">
                    <a:moveTo>
                      <a:pt x="0" y="1676"/>
                    </a:moveTo>
                    <a:lnTo>
                      <a:pt x="3124" y="4953"/>
                    </a:lnTo>
                    <a:lnTo>
                      <a:pt x="4724" y="4801"/>
                    </a:lnTo>
                    <a:lnTo>
                      <a:pt x="5106" y="4191"/>
                    </a:lnTo>
                    <a:lnTo>
                      <a:pt x="5944" y="2667"/>
                    </a:lnTo>
                    <a:lnTo>
                      <a:pt x="6020" y="1981"/>
                    </a:lnTo>
                    <a:lnTo>
                      <a:pt x="5106" y="1143"/>
                    </a:lnTo>
                    <a:lnTo>
                      <a:pt x="167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0" name="Freeform: Shape 2109">
                <a:extLst>
                  <a:ext uri="{FF2B5EF4-FFF2-40B4-BE49-F238E27FC236}">
                    <a16:creationId xmlns:a16="http://schemas.microsoft.com/office/drawing/2014/main" id="{569262D0-393D-4DA6-819E-996C61C1A547}"/>
                  </a:ext>
                </a:extLst>
              </p:cNvPr>
              <p:cNvSpPr/>
              <p:nvPr/>
            </p:nvSpPr>
            <p:spPr>
              <a:xfrm>
                <a:off x="12168149" y="5263438"/>
                <a:ext cx="23850" cy="34442"/>
              </a:xfrm>
              <a:custGeom>
                <a:avLst/>
                <a:gdLst>
                  <a:gd name="connsiteX0" fmla="*/ 23851 w 23850"/>
                  <a:gd name="connsiteY0" fmla="*/ 153 h 34442"/>
                  <a:gd name="connsiteX1" fmla="*/ 23851 w 23850"/>
                  <a:gd name="connsiteY1" fmla="*/ 34443 h 34442"/>
                  <a:gd name="connsiteX2" fmla="*/ 23013 w 23850"/>
                  <a:gd name="connsiteY2" fmla="*/ 34366 h 34442"/>
                  <a:gd name="connsiteX3" fmla="*/ 20041 w 23850"/>
                  <a:gd name="connsiteY3" fmla="*/ 32918 h 34442"/>
                  <a:gd name="connsiteX4" fmla="*/ 14783 w 23850"/>
                  <a:gd name="connsiteY4" fmla="*/ 31471 h 34442"/>
                  <a:gd name="connsiteX5" fmla="*/ 7849 w 23850"/>
                  <a:gd name="connsiteY5" fmla="*/ 30175 h 34442"/>
                  <a:gd name="connsiteX6" fmla="*/ 5029 w 23850"/>
                  <a:gd name="connsiteY6" fmla="*/ 29032 h 34442"/>
                  <a:gd name="connsiteX7" fmla="*/ 2591 w 23850"/>
                  <a:gd name="connsiteY7" fmla="*/ 27356 h 34442"/>
                  <a:gd name="connsiteX8" fmla="*/ 381 w 23850"/>
                  <a:gd name="connsiteY8" fmla="*/ 23013 h 34442"/>
                  <a:gd name="connsiteX9" fmla="*/ 0 w 23850"/>
                  <a:gd name="connsiteY9" fmla="*/ 20879 h 34442"/>
                  <a:gd name="connsiteX10" fmla="*/ 381 w 23850"/>
                  <a:gd name="connsiteY10" fmla="*/ 18822 h 34442"/>
                  <a:gd name="connsiteX11" fmla="*/ 2438 w 23850"/>
                  <a:gd name="connsiteY11" fmla="*/ 18136 h 34442"/>
                  <a:gd name="connsiteX12" fmla="*/ 4115 w 23850"/>
                  <a:gd name="connsiteY12" fmla="*/ 17145 h 34442"/>
                  <a:gd name="connsiteX13" fmla="*/ 4343 w 23850"/>
                  <a:gd name="connsiteY13" fmla="*/ 15773 h 34442"/>
                  <a:gd name="connsiteX14" fmla="*/ 5106 w 23850"/>
                  <a:gd name="connsiteY14" fmla="*/ 14783 h 34442"/>
                  <a:gd name="connsiteX15" fmla="*/ 6096 w 23850"/>
                  <a:gd name="connsiteY15" fmla="*/ 14478 h 34442"/>
                  <a:gd name="connsiteX16" fmla="*/ 6553 w 23850"/>
                  <a:gd name="connsiteY16" fmla="*/ 13868 h 34442"/>
                  <a:gd name="connsiteX17" fmla="*/ 5868 w 23850"/>
                  <a:gd name="connsiteY17" fmla="*/ 11659 h 34442"/>
                  <a:gd name="connsiteX18" fmla="*/ 5715 w 23850"/>
                  <a:gd name="connsiteY18" fmla="*/ 9678 h 34442"/>
                  <a:gd name="connsiteX19" fmla="*/ 9678 w 23850"/>
                  <a:gd name="connsiteY19" fmla="*/ 6020 h 34442"/>
                  <a:gd name="connsiteX20" fmla="*/ 14097 w 23850"/>
                  <a:gd name="connsiteY20" fmla="*/ 2896 h 34442"/>
                  <a:gd name="connsiteX21" fmla="*/ 21869 w 23850"/>
                  <a:gd name="connsiteY21" fmla="*/ 0 h 3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850" h="34442">
                    <a:moveTo>
                      <a:pt x="23851" y="153"/>
                    </a:moveTo>
                    <a:lnTo>
                      <a:pt x="23851" y="34443"/>
                    </a:lnTo>
                    <a:lnTo>
                      <a:pt x="23013" y="34366"/>
                    </a:lnTo>
                    <a:lnTo>
                      <a:pt x="20041" y="32918"/>
                    </a:lnTo>
                    <a:lnTo>
                      <a:pt x="14783" y="31471"/>
                    </a:lnTo>
                    <a:lnTo>
                      <a:pt x="7849" y="30175"/>
                    </a:lnTo>
                    <a:lnTo>
                      <a:pt x="5029" y="29032"/>
                    </a:lnTo>
                    <a:lnTo>
                      <a:pt x="2591" y="27356"/>
                    </a:lnTo>
                    <a:lnTo>
                      <a:pt x="381" y="23013"/>
                    </a:lnTo>
                    <a:lnTo>
                      <a:pt x="0" y="20879"/>
                    </a:lnTo>
                    <a:lnTo>
                      <a:pt x="381" y="18822"/>
                    </a:lnTo>
                    <a:lnTo>
                      <a:pt x="2438" y="18136"/>
                    </a:lnTo>
                    <a:lnTo>
                      <a:pt x="4115" y="17145"/>
                    </a:lnTo>
                    <a:lnTo>
                      <a:pt x="4343" y="15773"/>
                    </a:lnTo>
                    <a:lnTo>
                      <a:pt x="5106" y="14783"/>
                    </a:lnTo>
                    <a:lnTo>
                      <a:pt x="6096" y="14478"/>
                    </a:lnTo>
                    <a:lnTo>
                      <a:pt x="6553" y="13868"/>
                    </a:lnTo>
                    <a:lnTo>
                      <a:pt x="5868" y="11659"/>
                    </a:lnTo>
                    <a:lnTo>
                      <a:pt x="5715" y="9678"/>
                    </a:lnTo>
                    <a:lnTo>
                      <a:pt x="9678" y="6020"/>
                    </a:lnTo>
                    <a:lnTo>
                      <a:pt x="14097" y="2896"/>
                    </a:lnTo>
                    <a:lnTo>
                      <a:pt x="2186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1" name="Freeform: Shape 2110">
                <a:extLst>
                  <a:ext uri="{FF2B5EF4-FFF2-40B4-BE49-F238E27FC236}">
                    <a16:creationId xmlns:a16="http://schemas.microsoft.com/office/drawing/2014/main" id="{34C6F3A9-7053-480B-B3AC-B1129E32C33E}"/>
                  </a:ext>
                </a:extLst>
              </p:cNvPr>
              <p:cNvSpPr/>
              <p:nvPr/>
            </p:nvSpPr>
            <p:spPr>
              <a:xfrm>
                <a:off x="12165406" y="5250103"/>
                <a:ext cx="4038" cy="4496"/>
              </a:xfrm>
              <a:custGeom>
                <a:avLst/>
                <a:gdLst>
                  <a:gd name="connsiteX0" fmla="*/ 4039 w 4038"/>
                  <a:gd name="connsiteY0" fmla="*/ 0 h 4496"/>
                  <a:gd name="connsiteX1" fmla="*/ 2896 w 4038"/>
                  <a:gd name="connsiteY1" fmla="*/ 153 h 4496"/>
                  <a:gd name="connsiteX2" fmla="*/ 2134 w 4038"/>
                  <a:gd name="connsiteY2" fmla="*/ 381 h 4496"/>
                  <a:gd name="connsiteX3" fmla="*/ 991 w 4038"/>
                  <a:gd name="connsiteY3" fmla="*/ 1372 h 4496"/>
                  <a:gd name="connsiteX4" fmla="*/ 0 w 4038"/>
                  <a:gd name="connsiteY4" fmla="*/ 4496 h 4496"/>
                  <a:gd name="connsiteX5" fmla="*/ 1981 w 4038"/>
                  <a:gd name="connsiteY5" fmla="*/ 3810 h 4496"/>
                  <a:gd name="connsiteX6" fmla="*/ 3581 w 4038"/>
                  <a:gd name="connsiteY6" fmla="*/ 2210 h 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8" h="4496">
                    <a:moveTo>
                      <a:pt x="4039" y="0"/>
                    </a:moveTo>
                    <a:lnTo>
                      <a:pt x="2896" y="153"/>
                    </a:lnTo>
                    <a:lnTo>
                      <a:pt x="2134" y="381"/>
                    </a:lnTo>
                    <a:lnTo>
                      <a:pt x="991" y="1372"/>
                    </a:lnTo>
                    <a:lnTo>
                      <a:pt x="0" y="4496"/>
                    </a:lnTo>
                    <a:lnTo>
                      <a:pt x="1981" y="3810"/>
                    </a:lnTo>
                    <a:lnTo>
                      <a:pt x="3581" y="22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2" name="Freeform: Shape 2111">
                <a:extLst>
                  <a:ext uri="{FF2B5EF4-FFF2-40B4-BE49-F238E27FC236}">
                    <a16:creationId xmlns:a16="http://schemas.microsoft.com/office/drawing/2014/main" id="{8AD8A220-B5CF-43D6-9667-C39E6ABB8CF1}"/>
                  </a:ext>
                </a:extLst>
              </p:cNvPr>
              <p:cNvSpPr/>
              <p:nvPr/>
            </p:nvSpPr>
            <p:spPr>
              <a:xfrm>
                <a:off x="9857155" y="4425848"/>
                <a:ext cx="11506" cy="9905"/>
              </a:xfrm>
              <a:custGeom>
                <a:avLst/>
                <a:gdLst>
                  <a:gd name="connsiteX0" fmla="*/ 4344 w 11506"/>
                  <a:gd name="connsiteY0" fmla="*/ 9906 h 9905"/>
                  <a:gd name="connsiteX1" fmla="*/ 11506 w 11506"/>
                  <a:gd name="connsiteY1" fmla="*/ 7925 h 9905"/>
                  <a:gd name="connsiteX2" fmla="*/ 11277 w 11506"/>
                  <a:gd name="connsiteY2" fmla="*/ 6553 h 9905"/>
                  <a:gd name="connsiteX3" fmla="*/ 10059 w 11506"/>
                  <a:gd name="connsiteY3" fmla="*/ 2896 h 9905"/>
                  <a:gd name="connsiteX4" fmla="*/ 5258 w 11506"/>
                  <a:gd name="connsiteY4" fmla="*/ 381 h 9905"/>
                  <a:gd name="connsiteX5" fmla="*/ 3201 w 11506"/>
                  <a:gd name="connsiteY5" fmla="*/ 0 h 9905"/>
                  <a:gd name="connsiteX6" fmla="*/ 1372 w 11506"/>
                  <a:gd name="connsiteY6" fmla="*/ 457 h 9905"/>
                  <a:gd name="connsiteX7" fmla="*/ 1601 w 11506"/>
                  <a:gd name="connsiteY7" fmla="*/ 2210 h 9905"/>
                  <a:gd name="connsiteX8" fmla="*/ 0 w 11506"/>
                  <a:gd name="connsiteY8" fmla="*/ 5410 h 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06" h="9905">
                    <a:moveTo>
                      <a:pt x="4344" y="9906"/>
                    </a:moveTo>
                    <a:lnTo>
                      <a:pt x="11506" y="7925"/>
                    </a:lnTo>
                    <a:lnTo>
                      <a:pt x="11277" y="6553"/>
                    </a:lnTo>
                    <a:lnTo>
                      <a:pt x="10059" y="2896"/>
                    </a:lnTo>
                    <a:lnTo>
                      <a:pt x="5258" y="381"/>
                    </a:lnTo>
                    <a:lnTo>
                      <a:pt x="3201" y="0"/>
                    </a:lnTo>
                    <a:lnTo>
                      <a:pt x="1372" y="457"/>
                    </a:lnTo>
                    <a:lnTo>
                      <a:pt x="1601" y="2210"/>
                    </a:lnTo>
                    <a:lnTo>
                      <a:pt x="0" y="54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3" name="Freeform: Shape 2112">
                <a:extLst>
                  <a:ext uri="{FF2B5EF4-FFF2-40B4-BE49-F238E27FC236}">
                    <a16:creationId xmlns:a16="http://schemas.microsoft.com/office/drawing/2014/main" id="{A46BF006-D484-4271-A77D-CB220666C103}"/>
                  </a:ext>
                </a:extLst>
              </p:cNvPr>
              <p:cNvSpPr/>
              <p:nvPr/>
            </p:nvSpPr>
            <p:spPr>
              <a:xfrm>
                <a:off x="9661778" y="4809438"/>
                <a:ext cx="5563" cy="4648"/>
              </a:xfrm>
              <a:custGeom>
                <a:avLst/>
                <a:gdLst>
                  <a:gd name="connsiteX0" fmla="*/ 2439 w 5563"/>
                  <a:gd name="connsiteY0" fmla="*/ 229 h 4648"/>
                  <a:gd name="connsiteX1" fmla="*/ 0 w 5563"/>
                  <a:gd name="connsiteY1" fmla="*/ 3048 h 4648"/>
                  <a:gd name="connsiteX2" fmla="*/ 686 w 5563"/>
                  <a:gd name="connsiteY2" fmla="*/ 4572 h 4648"/>
                  <a:gd name="connsiteX3" fmla="*/ 4420 w 5563"/>
                  <a:gd name="connsiteY3" fmla="*/ 4649 h 4648"/>
                  <a:gd name="connsiteX4" fmla="*/ 5182 w 5563"/>
                  <a:gd name="connsiteY4" fmla="*/ 3277 h 4648"/>
                  <a:gd name="connsiteX5" fmla="*/ 5563 w 5563"/>
                  <a:gd name="connsiteY5" fmla="*/ 1067 h 4648"/>
                  <a:gd name="connsiteX6" fmla="*/ 4115 w 5563"/>
                  <a:gd name="connsiteY6" fmla="*/ 0 h 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3" h="4648">
                    <a:moveTo>
                      <a:pt x="2439" y="229"/>
                    </a:moveTo>
                    <a:lnTo>
                      <a:pt x="0" y="3048"/>
                    </a:lnTo>
                    <a:lnTo>
                      <a:pt x="686" y="4572"/>
                    </a:lnTo>
                    <a:lnTo>
                      <a:pt x="4420" y="4649"/>
                    </a:lnTo>
                    <a:lnTo>
                      <a:pt x="5182" y="3277"/>
                    </a:lnTo>
                    <a:lnTo>
                      <a:pt x="5563" y="1067"/>
                    </a:lnTo>
                    <a:lnTo>
                      <a:pt x="4115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4" name="Freeform: Shape 2113">
                <a:extLst>
                  <a:ext uri="{FF2B5EF4-FFF2-40B4-BE49-F238E27FC236}">
                    <a16:creationId xmlns:a16="http://schemas.microsoft.com/office/drawing/2014/main" id="{FAA88874-BD4F-40A2-A442-3B483DED475B}"/>
                  </a:ext>
                </a:extLst>
              </p:cNvPr>
              <p:cNvSpPr/>
              <p:nvPr/>
            </p:nvSpPr>
            <p:spPr>
              <a:xfrm>
                <a:off x="9788651" y="4905070"/>
                <a:ext cx="33985" cy="27965"/>
              </a:xfrm>
              <a:custGeom>
                <a:avLst/>
                <a:gdLst>
                  <a:gd name="connsiteX0" fmla="*/ 33986 w 33985"/>
                  <a:gd name="connsiteY0" fmla="*/ 7010 h 27965"/>
                  <a:gd name="connsiteX1" fmla="*/ 33376 w 33985"/>
                  <a:gd name="connsiteY1" fmla="*/ 5105 h 27965"/>
                  <a:gd name="connsiteX2" fmla="*/ 32156 w 33985"/>
                  <a:gd name="connsiteY2" fmla="*/ 3810 h 27965"/>
                  <a:gd name="connsiteX3" fmla="*/ 30556 w 33985"/>
                  <a:gd name="connsiteY3" fmla="*/ 2971 h 27965"/>
                  <a:gd name="connsiteX4" fmla="*/ 21031 w 33985"/>
                  <a:gd name="connsiteY4" fmla="*/ 0 h 27965"/>
                  <a:gd name="connsiteX5" fmla="*/ 17298 w 33985"/>
                  <a:gd name="connsiteY5" fmla="*/ 1295 h 27965"/>
                  <a:gd name="connsiteX6" fmla="*/ 14021 w 33985"/>
                  <a:gd name="connsiteY6" fmla="*/ 3505 h 27965"/>
                  <a:gd name="connsiteX7" fmla="*/ 7849 w 33985"/>
                  <a:gd name="connsiteY7" fmla="*/ 8992 h 27965"/>
                  <a:gd name="connsiteX8" fmla="*/ 8534 w 33985"/>
                  <a:gd name="connsiteY8" fmla="*/ 15697 h 27965"/>
                  <a:gd name="connsiteX9" fmla="*/ 8458 w 33985"/>
                  <a:gd name="connsiteY9" fmla="*/ 20879 h 27965"/>
                  <a:gd name="connsiteX10" fmla="*/ 6706 w 33985"/>
                  <a:gd name="connsiteY10" fmla="*/ 21641 h 27965"/>
                  <a:gd name="connsiteX11" fmla="*/ 2210 w 33985"/>
                  <a:gd name="connsiteY11" fmla="*/ 21336 h 27965"/>
                  <a:gd name="connsiteX12" fmla="*/ 458 w 33985"/>
                  <a:gd name="connsiteY12" fmla="*/ 20726 h 27965"/>
                  <a:gd name="connsiteX13" fmla="*/ 0 w 33985"/>
                  <a:gd name="connsiteY13" fmla="*/ 22555 h 27965"/>
                  <a:gd name="connsiteX14" fmla="*/ 686 w 33985"/>
                  <a:gd name="connsiteY14" fmla="*/ 24003 h 27965"/>
                  <a:gd name="connsiteX15" fmla="*/ 6553 w 33985"/>
                  <a:gd name="connsiteY15" fmla="*/ 25831 h 27965"/>
                  <a:gd name="connsiteX16" fmla="*/ 14783 w 33985"/>
                  <a:gd name="connsiteY16" fmla="*/ 27356 h 27965"/>
                  <a:gd name="connsiteX17" fmla="*/ 16688 w 33985"/>
                  <a:gd name="connsiteY17" fmla="*/ 27127 h 27965"/>
                  <a:gd name="connsiteX18" fmla="*/ 20117 w 33985"/>
                  <a:gd name="connsiteY18" fmla="*/ 27965 h 27965"/>
                  <a:gd name="connsiteX19" fmla="*/ 28195 w 33985"/>
                  <a:gd name="connsiteY19" fmla="*/ 26289 h 27965"/>
                  <a:gd name="connsiteX20" fmla="*/ 27204 w 33985"/>
                  <a:gd name="connsiteY20" fmla="*/ 25146 h 27965"/>
                  <a:gd name="connsiteX21" fmla="*/ 25451 w 33985"/>
                  <a:gd name="connsiteY21" fmla="*/ 23774 h 27965"/>
                  <a:gd name="connsiteX22" fmla="*/ 30327 w 33985"/>
                  <a:gd name="connsiteY22" fmla="*/ 15849 h 2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985" h="27965">
                    <a:moveTo>
                      <a:pt x="33986" y="7010"/>
                    </a:moveTo>
                    <a:lnTo>
                      <a:pt x="33376" y="5105"/>
                    </a:lnTo>
                    <a:lnTo>
                      <a:pt x="32156" y="3810"/>
                    </a:lnTo>
                    <a:lnTo>
                      <a:pt x="30556" y="2971"/>
                    </a:lnTo>
                    <a:lnTo>
                      <a:pt x="21031" y="0"/>
                    </a:lnTo>
                    <a:lnTo>
                      <a:pt x="17298" y="1295"/>
                    </a:lnTo>
                    <a:lnTo>
                      <a:pt x="14021" y="3505"/>
                    </a:lnTo>
                    <a:lnTo>
                      <a:pt x="7849" y="8992"/>
                    </a:lnTo>
                    <a:lnTo>
                      <a:pt x="8534" y="15697"/>
                    </a:lnTo>
                    <a:lnTo>
                      <a:pt x="8458" y="20879"/>
                    </a:lnTo>
                    <a:lnTo>
                      <a:pt x="6706" y="21641"/>
                    </a:lnTo>
                    <a:lnTo>
                      <a:pt x="2210" y="21336"/>
                    </a:lnTo>
                    <a:lnTo>
                      <a:pt x="458" y="20726"/>
                    </a:lnTo>
                    <a:lnTo>
                      <a:pt x="0" y="22555"/>
                    </a:lnTo>
                    <a:lnTo>
                      <a:pt x="686" y="24003"/>
                    </a:lnTo>
                    <a:lnTo>
                      <a:pt x="6553" y="25831"/>
                    </a:lnTo>
                    <a:lnTo>
                      <a:pt x="14783" y="27356"/>
                    </a:lnTo>
                    <a:lnTo>
                      <a:pt x="16688" y="27127"/>
                    </a:lnTo>
                    <a:lnTo>
                      <a:pt x="20117" y="27965"/>
                    </a:lnTo>
                    <a:lnTo>
                      <a:pt x="28195" y="26289"/>
                    </a:lnTo>
                    <a:lnTo>
                      <a:pt x="27204" y="25146"/>
                    </a:lnTo>
                    <a:lnTo>
                      <a:pt x="25451" y="23774"/>
                    </a:lnTo>
                    <a:lnTo>
                      <a:pt x="30327" y="158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5" name="Freeform: Shape 2114">
                <a:extLst>
                  <a:ext uri="{FF2B5EF4-FFF2-40B4-BE49-F238E27FC236}">
                    <a16:creationId xmlns:a16="http://schemas.microsoft.com/office/drawing/2014/main" id="{C12773DB-D4CB-4ED2-B089-5A0A6B692B32}"/>
                  </a:ext>
                </a:extLst>
              </p:cNvPr>
              <p:cNvSpPr/>
              <p:nvPr/>
            </p:nvSpPr>
            <p:spPr>
              <a:xfrm>
                <a:off x="9853726" y="4457547"/>
                <a:ext cx="5562" cy="7239"/>
              </a:xfrm>
              <a:custGeom>
                <a:avLst/>
                <a:gdLst>
                  <a:gd name="connsiteX0" fmla="*/ 0 w 5562"/>
                  <a:gd name="connsiteY0" fmla="*/ 1905 h 7239"/>
                  <a:gd name="connsiteX1" fmla="*/ 914 w 5562"/>
                  <a:gd name="connsiteY1" fmla="*/ 4191 h 7239"/>
                  <a:gd name="connsiteX2" fmla="*/ 4190 w 5562"/>
                  <a:gd name="connsiteY2" fmla="*/ 7239 h 7239"/>
                  <a:gd name="connsiteX3" fmla="*/ 4648 w 5562"/>
                  <a:gd name="connsiteY3" fmla="*/ 6020 h 7239"/>
                  <a:gd name="connsiteX4" fmla="*/ 5562 w 5562"/>
                  <a:gd name="connsiteY4" fmla="*/ 1143 h 7239"/>
                  <a:gd name="connsiteX5" fmla="*/ 3886 w 5562"/>
                  <a:gd name="connsiteY5" fmla="*/ 0 h 7239"/>
                  <a:gd name="connsiteX6" fmla="*/ 380 w 5562"/>
                  <a:gd name="connsiteY6" fmla="*/ 153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2" h="7239">
                    <a:moveTo>
                      <a:pt x="0" y="1905"/>
                    </a:moveTo>
                    <a:lnTo>
                      <a:pt x="914" y="4191"/>
                    </a:lnTo>
                    <a:lnTo>
                      <a:pt x="4190" y="7239"/>
                    </a:lnTo>
                    <a:lnTo>
                      <a:pt x="4648" y="6020"/>
                    </a:lnTo>
                    <a:lnTo>
                      <a:pt x="5562" y="1143"/>
                    </a:lnTo>
                    <a:lnTo>
                      <a:pt x="3886" y="0"/>
                    </a:lnTo>
                    <a:lnTo>
                      <a:pt x="380" y="1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6" name="Freeform: Shape 2115">
                <a:extLst>
                  <a:ext uri="{FF2B5EF4-FFF2-40B4-BE49-F238E27FC236}">
                    <a16:creationId xmlns:a16="http://schemas.microsoft.com/office/drawing/2014/main" id="{7D849E1F-65AF-4176-9D8C-70E2F39F5E0B}"/>
                  </a:ext>
                </a:extLst>
              </p:cNvPr>
              <p:cNvSpPr/>
              <p:nvPr/>
            </p:nvSpPr>
            <p:spPr>
              <a:xfrm>
                <a:off x="9937394" y="3583152"/>
                <a:ext cx="5486" cy="9982"/>
              </a:xfrm>
              <a:custGeom>
                <a:avLst/>
                <a:gdLst>
                  <a:gd name="connsiteX0" fmla="*/ 3963 w 5486"/>
                  <a:gd name="connsiteY0" fmla="*/ 1295 h 9982"/>
                  <a:gd name="connsiteX1" fmla="*/ 3201 w 5486"/>
                  <a:gd name="connsiteY1" fmla="*/ 0 h 9982"/>
                  <a:gd name="connsiteX2" fmla="*/ 991 w 5486"/>
                  <a:gd name="connsiteY2" fmla="*/ 609 h 9982"/>
                  <a:gd name="connsiteX3" fmla="*/ 0 w 5486"/>
                  <a:gd name="connsiteY3" fmla="*/ 2591 h 9982"/>
                  <a:gd name="connsiteX4" fmla="*/ 991 w 5486"/>
                  <a:gd name="connsiteY4" fmla="*/ 4267 h 9982"/>
                  <a:gd name="connsiteX5" fmla="*/ 153 w 5486"/>
                  <a:gd name="connsiteY5" fmla="*/ 6553 h 9982"/>
                  <a:gd name="connsiteX6" fmla="*/ 153 w 5486"/>
                  <a:gd name="connsiteY6" fmla="*/ 9068 h 9982"/>
                  <a:gd name="connsiteX7" fmla="*/ 1981 w 5486"/>
                  <a:gd name="connsiteY7" fmla="*/ 9982 h 9982"/>
                  <a:gd name="connsiteX8" fmla="*/ 4801 w 5486"/>
                  <a:gd name="connsiteY8" fmla="*/ 8077 h 9982"/>
                  <a:gd name="connsiteX9" fmla="*/ 5258 w 5486"/>
                  <a:gd name="connsiteY9" fmla="*/ 7163 h 9982"/>
                  <a:gd name="connsiteX10" fmla="*/ 4343 w 5486"/>
                  <a:gd name="connsiteY10" fmla="*/ 6020 h 9982"/>
                  <a:gd name="connsiteX11" fmla="*/ 5486 w 5486"/>
                  <a:gd name="connsiteY11" fmla="*/ 3886 h 9982"/>
                  <a:gd name="connsiteX12" fmla="*/ 5486 w 5486"/>
                  <a:gd name="connsiteY12" fmla="*/ 2591 h 9982"/>
                  <a:gd name="connsiteX13" fmla="*/ 5106 w 5486"/>
                  <a:gd name="connsiteY13" fmla="*/ 1905 h 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86" h="9982">
                    <a:moveTo>
                      <a:pt x="3963" y="1295"/>
                    </a:moveTo>
                    <a:lnTo>
                      <a:pt x="3201" y="0"/>
                    </a:lnTo>
                    <a:lnTo>
                      <a:pt x="991" y="609"/>
                    </a:lnTo>
                    <a:lnTo>
                      <a:pt x="0" y="2591"/>
                    </a:lnTo>
                    <a:lnTo>
                      <a:pt x="991" y="4267"/>
                    </a:lnTo>
                    <a:lnTo>
                      <a:pt x="153" y="6553"/>
                    </a:lnTo>
                    <a:lnTo>
                      <a:pt x="153" y="9068"/>
                    </a:lnTo>
                    <a:lnTo>
                      <a:pt x="1981" y="9982"/>
                    </a:lnTo>
                    <a:lnTo>
                      <a:pt x="4801" y="8077"/>
                    </a:lnTo>
                    <a:lnTo>
                      <a:pt x="5258" y="7163"/>
                    </a:lnTo>
                    <a:lnTo>
                      <a:pt x="4343" y="6020"/>
                    </a:lnTo>
                    <a:lnTo>
                      <a:pt x="5486" y="3886"/>
                    </a:lnTo>
                    <a:lnTo>
                      <a:pt x="5486" y="2591"/>
                    </a:lnTo>
                    <a:lnTo>
                      <a:pt x="5106" y="19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7" name="Freeform: Shape 2116">
                <a:extLst>
                  <a:ext uri="{FF2B5EF4-FFF2-40B4-BE49-F238E27FC236}">
                    <a16:creationId xmlns:a16="http://schemas.microsoft.com/office/drawing/2014/main" id="{66693C92-FA63-45B9-B549-A31EDF88EBC2}"/>
                  </a:ext>
                </a:extLst>
              </p:cNvPr>
              <p:cNvSpPr/>
              <p:nvPr/>
            </p:nvSpPr>
            <p:spPr>
              <a:xfrm>
                <a:off x="9902037" y="4524222"/>
                <a:ext cx="250012" cy="283997"/>
              </a:xfrm>
              <a:custGeom>
                <a:avLst/>
                <a:gdLst>
                  <a:gd name="connsiteX0" fmla="*/ 28118 w 250012"/>
                  <a:gd name="connsiteY0" fmla="*/ 100051 h 283997"/>
                  <a:gd name="connsiteX1" fmla="*/ 22327 w 250012"/>
                  <a:gd name="connsiteY1" fmla="*/ 113005 h 283997"/>
                  <a:gd name="connsiteX2" fmla="*/ 20346 w 250012"/>
                  <a:gd name="connsiteY2" fmla="*/ 119329 h 283997"/>
                  <a:gd name="connsiteX3" fmla="*/ 20422 w 250012"/>
                  <a:gd name="connsiteY3" fmla="*/ 122682 h 283997"/>
                  <a:gd name="connsiteX4" fmla="*/ 20955 w 250012"/>
                  <a:gd name="connsiteY4" fmla="*/ 126035 h 283997"/>
                  <a:gd name="connsiteX5" fmla="*/ 20346 w 250012"/>
                  <a:gd name="connsiteY5" fmla="*/ 129007 h 283997"/>
                  <a:gd name="connsiteX6" fmla="*/ 21869 w 250012"/>
                  <a:gd name="connsiteY6" fmla="*/ 135331 h 283997"/>
                  <a:gd name="connsiteX7" fmla="*/ 20879 w 250012"/>
                  <a:gd name="connsiteY7" fmla="*/ 139294 h 283997"/>
                  <a:gd name="connsiteX8" fmla="*/ 17755 w 250012"/>
                  <a:gd name="connsiteY8" fmla="*/ 143180 h 283997"/>
                  <a:gd name="connsiteX9" fmla="*/ 15087 w 250012"/>
                  <a:gd name="connsiteY9" fmla="*/ 147371 h 283997"/>
                  <a:gd name="connsiteX10" fmla="*/ 13793 w 250012"/>
                  <a:gd name="connsiteY10" fmla="*/ 151943 h 283997"/>
                  <a:gd name="connsiteX11" fmla="*/ 13640 w 250012"/>
                  <a:gd name="connsiteY11" fmla="*/ 156667 h 283997"/>
                  <a:gd name="connsiteX12" fmla="*/ 11964 w 250012"/>
                  <a:gd name="connsiteY12" fmla="*/ 160553 h 283997"/>
                  <a:gd name="connsiteX13" fmla="*/ 6782 w 250012"/>
                  <a:gd name="connsiteY13" fmla="*/ 164973 h 283997"/>
                  <a:gd name="connsiteX14" fmla="*/ 4801 w 250012"/>
                  <a:gd name="connsiteY14" fmla="*/ 166268 h 283997"/>
                  <a:gd name="connsiteX15" fmla="*/ 2667 w 250012"/>
                  <a:gd name="connsiteY15" fmla="*/ 167031 h 283997"/>
                  <a:gd name="connsiteX16" fmla="*/ 991 w 250012"/>
                  <a:gd name="connsiteY16" fmla="*/ 168250 h 283997"/>
                  <a:gd name="connsiteX17" fmla="*/ 0 w 250012"/>
                  <a:gd name="connsiteY17" fmla="*/ 169698 h 283997"/>
                  <a:gd name="connsiteX18" fmla="*/ 0 w 250012"/>
                  <a:gd name="connsiteY18" fmla="*/ 171374 h 283997"/>
                  <a:gd name="connsiteX19" fmla="*/ 1752 w 250012"/>
                  <a:gd name="connsiteY19" fmla="*/ 174651 h 283997"/>
                  <a:gd name="connsiteX20" fmla="*/ 2896 w 250012"/>
                  <a:gd name="connsiteY20" fmla="*/ 177698 h 283997"/>
                  <a:gd name="connsiteX21" fmla="*/ 1448 w 250012"/>
                  <a:gd name="connsiteY21" fmla="*/ 181966 h 283997"/>
                  <a:gd name="connsiteX22" fmla="*/ 1143 w 250012"/>
                  <a:gd name="connsiteY22" fmla="*/ 186462 h 283997"/>
                  <a:gd name="connsiteX23" fmla="*/ 1905 w 250012"/>
                  <a:gd name="connsiteY23" fmla="*/ 191186 h 283997"/>
                  <a:gd name="connsiteX24" fmla="*/ 3277 w 250012"/>
                  <a:gd name="connsiteY24" fmla="*/ 195758 h 283997"/>
                  <a:gd name="connsiteX25" fmla="*/ 5335 w 250012"/>
                  <a:gd name="connsiteY25" fmla="*/ 198959 h 283997"/>
                  <a:gd name="connsiteX26" fmla="*/ 8154 w 250012"/>
                  <a:gd name="connsiteY26" fmla="*/ 201092 h 283997"/>
                  <a:gd name="connsiteX27" fmla="*/ 17679 w 250012"/>
                  <a:gd name="connsiteY27" fmla="*/ 198730 h 283997"/>
                  <a:gd name="connsiteX28" fmla="*/ 22403 w 250012"/>
                  <a:gd name="connsiteY28" fmla="*/ 198044 h 283997"/>
                  <a:gd name="connsiteX29" fmla="*/ 24612 w 250012"/>
                  <a:gd name="connsiteY29" fmla="*/ 198730 h 283997"/>
                  <a:gd name="connsiteX30" fmla="*/ 26517 w 250012"/>
                  <a:gd name="connsiteY30" fmla="*/ 200101 h 283997"/>
                  <a:gd name="connsiteX31" fmla="*/ 27508 w 250012"/>
                  <a:gd name="connsiteY31" fmla="*/ 201702 h 283997"/>
                  <a:gd name="connsiteX32" fmla="*/ 27432 w 250012"/>
                  <a:gd name="connsiteY32" fmla="*/ 203835 h 283997"/>
                  <a:gd name="connsiteX33" fmla="*/ 26975 w 250012"/>
                  <a:gd name="connsiteY33" fmla="*/ 206121 h 283997"/>
                  <a:gd name="connsiteX34" fmla="*/ 26975 w 250012"/>
                  <a:gd name="connsiteY34" fmla="*/ 208484 h 283997"/>
                  <a:gd name="connsiteX35" fmla="*/ 27508 w 250012"/>
                  <a:gd name="connsiteY35" fmla="*/ 209931 h 283997"/>
                  <a:gd name="connsiteX36" fmla="*/ 32080 w 250012"/>
                  <a:gd name="connsiteY36" fmla="*/ 218847 h 283997"/>
                  <a:gd name="connsiteX37" fmla="*/ 32538 w 250012"/>
                  <a:gd name="connsiteY37" fmla="*/ 220218 h 283997"/>
                  <a:gd name="connsiteX38" fmla="*/ 32080 w 250012"/>
                  <a:gd name="connsiteY38" fmla="*/ 235154 h 283997"/>
                  <a:gd name="connsiteX39" fmla="*/ 31394 w 250012"/>
                  <a:gd name="connsiteY39" fmla="*/ 238964 h 283997"/>
                  <a:gd name="connsiteX40" fmla="*/ 29489 w 250012"/>
                  <a:gd name="connsiteY40" fmla="*/ 243154 h 283997"/>
                  <a:gd name="connsiteX41" fmla="*/ 28346 w 250012"/>
                  <a:gd name="connsiteY41" fmla="*/ 247422 h 283997"/>
                  <a:gd name="connsiteX42" fmla="*/ 28499 w 250012"/>
                  <a:gd name="connsiteY42" fmla="*/ 252603 h 283997"/>
                  <a:gd name="connsiteX43" fmla="*/ 25223 w 250012"/>
                  <a:gd name="connsiteY43" fmla="*/ 260376 h 283997"/>
                  <a:gd name="connsiteX44" fmla="*/ 23470 w 250012"/>
                  <a:gd name="connsiteY44" fmla="*/ 265024 h 283997"/>
                  <a:gd name="connsiteX45" fmla="*/ 22327 w 250012"/>
                  <a:gd name="connsiteY45" fmla="*/ 269367 h 283997"/>
                  <a:gd name="connsiteX46" fmla="*/ 23013 w 250012"/>
                  <a:gd name="connsiteY46" fmla="*/ 273634 h 283997"/>
                  <a:gd name="connsiteX47" fmla="*/ 26290 w 250012"/>
                  <a:gd name="connsiteY47" fmla="*/ 277368 h 283997"/>
                  <a:gd name="connsiteX48" fmla="*/ 30023 w 250012"/>
                  <a:gd name="connsiteY48" fmla="*/ 280797 h 283997"/>
                  <a:gd name="connsiteX49" fmla="*/ 36195 w 250012"/>
                  <a:gd name="connsiteY49" fmla="*/ 283998 h 283997"/>
                  <a:gd name="connsiteX50" fmla="*/ 38024 w 250012"/>
                  <a:gd name="connsiteY50" fmla="*/ 283845 h 283997"/>
                  <a:gd name="connsiteX51" fmla="*/ 40081 w 250012"/>
                  <a:gd name="connsiteY51" fmla="*/ 282779 h 283997"/>
                  <a:gd name="connsiteX52" fmla="*/ 43586 w 250012"/>
                  <a:gd name="connsiteY52" fmla="*/ 280264 h 283997"/>
                  <a:gd name="connsiteX53" fmla="*/ 45263 w 250012"/>
                  <a:gd name="connsiteY53" fmla="*/ 279578 h 283997"/>
                  <a:gd name="connsiteX54" fmla="*/ 50140 w 250012"/>
                  <a:gd name="connsiteY54" fmla="*/ 279502 h 283997"/>
                  <a:gd name="connsiteX55" fmla="*/ 54940 w 250012"/>
                  <a:gd name="connsiteY55" fmla="*/ 278892 h 283997"/>
                  <a:gd name="connsiteX56" fmla="*/ 57074 w 250012"/>
                  <a:gd name="connsiteY56" fmla="*/ 278283 h 283997"/>
                  <a:gd name="connsiteX57" fmla="*/ 59208 w 250012"/>
                  <a:gd name="connsiteY57" fmla="*/ 278130 h 283997"/>
                  <a:gd name="connsiteX58" fmla="*/ 63779 w 250012"/>
                  <a:gd name="connsiteY58" fmla="*/ 280035 h 283997"/>
                  <a:gd name="connsiteX59" fmla="*/ 63323 w 250012"/>
                  <a:gd name="connsiteY59" fmla="*/ 276149 h 283997"/>
                  <a:gd name="connsiteX60" fmla="*/ 62256 w 250012"/>
                  <a:gd name="connsiteY60" fmla="*/ 272415 h 283997"/>
                  <a:gd name="connsiteX61" fmla="*/ 57912 w 250012"/>
                  <a:gd name="connsiteY61" fmla="*/ 262966 h 283997"/>
                  <a:gd name="connsiteX62" fmla="*/ 58064 w 250012"/>
                  <a:gd name="connsiteY62" fmla="*/ 260909 h 283997"/>
                  <a:gd name="connsiteX63" fmla="*/ 59131 w 250012"/>
                  <a:gd name="connsiteY63" fmla="*/ 255880 h 283997"/>
                  <a:gd name="connsiteX64" fmla="*/ 62865 w 250012"/>
                  <a:gd name="connsiteY64" fmla="*/ 246812 h 283997"/>
                  <a:gd name="connsiteX65" fmla="*/ 63399 w 250012"/>
                  <a:gd name="connsiteY65" fmla="*/ 242621 h 283997"/>
                  <a:gd name="connsiteX66" fmla="*/ 62027 w 250012"/>
                  <a:gd name="connsiteY66" fmla="*/ 234772 h 283997"/>
                  <a:gd name="connsiteX67" fmla="*/ 61189 w 250012"/>
                  <a:gd name="connsiteY67" fmla="*/ 222123 h 283997"/>
                  <a:gd name="connsiteX68" fmla="*/ 62027 w 250012"/>
                  <a:gd name="connsiteY68" fmla="*/ 213208 h 283997"/>
                  <a:gd name="connsiteX69" fmla="*/ 64008 w 250012"/>
                  <a:gd name="connsiteY69" fmla="*/ 209169 h 283997"/>
                  <a:gd name="connsiteX70" fmla="*/ 64084 w 250012"/>
                  <a:gd name="connsiteY70" fmla="*/ 207645 h 283997"/>
                  <a:gd name="connsiteX71" fmla="*/ 62332 w 250012"/>
                  <a:gd name="connsiteY71" fmla="*/ 193853 h 283997"/>
                  <a:gd name="connsiteX72" fmla="*/ 61113 w 250012"/>
                  <a:gd name="connsiteY72" fmla="*/ 189891 h 283997"/>
                  <a:gd name="connsiteX73" fmla="*/ 58750 w 250012"/>
                  <a:gd name="connsiteY73" fmla="*/ 186385 h 283997"/>
                  <a:gd name="connsiteX74" fmla="*/ 56997 w 250012"/>
                  <a:gd name="connsiteY74" fmla="*/ 182499 h 283997"/>
                  <a:gd name="connsiteX75" fmla="*/ 57303 w 250012"/>
                  <a:gd name="connsiteY75" fmla="*/ 178461 h 283997"/>
                  <a:gd name="connsiteX76" fmla="*/ 60351 w 250012"/>
                  <a:gd name="connsiteY76" fmla="*/ 175413 h 283997"/>
                  <a:gd name="connsiteX77" fmla="*/ 68275 w 250012"/>
                  <a:gd name="connsiteY77" fmla="*/ 170155 h 283997"/>
                  <a:gd name="connsiteX78" fmla="*/ 72466 w 250012"/>
                  <a:gd name="connsiteY78" fmla="*/ 167640 h 283997"/>
                  <a:gd name="connsiteX79" fmla="*/ 76810 w 250012"/>
                  <a:gd name="connsiteY79" fmla="*/ 166649 h 283997"/>
                  <a:gd name="connsiteX80" fmla="*/ 81229 w 250012"/>
                  <a:gd name="connsiteY80" fmla="*/ 166802 h 283997"/>
                  <a:gd name="connsiteX81" fmla="*/ 85572 w 250012"/>
                  <a:gd name="connsiteY81" fmla="*/ 167793 h 283997"/>
                  <a:gd name="connsiteX82" fmla="*/ 87935 w 250012"/>
                  <a:gd name="connsiteY82" fmla="*/ 170917 h 283997"/>
                  <a:gd name="connsiteX83" fmla="*/ 88468 w 250012"/>
                  <a:gd name="connsiteY83" fmla="*/ 175870 h 283997"/>
                  <a:gd name="connsiteX84" fmla="*/ 88621 w 250012"/>
                  <a:gd name="connsiteY84" fmla="*/ 180823 h 283997"/>
                  <a:gd name="connsiteX85" fmla="*/ 87935 w 250012"/>
                  <a:gd name="connsiteY85" fmla="*/ 186843 h 283997"/>
                  <a:gd name="connsiteX86" fmla="*/ 87325 w 250012"/>
                  <a:gd name="connsiteY86" fmla="*/ 188367 h 283997"/>
                  <a:gd name="connsiteX87" fmla="*/ 82296 w 250012"/>
                  <a:gd name="connsiteY87" fmla="*/ 195987 h 283997"/>
                  <a:gd name="connsiteX88" fmla="*/ 81686 w 250012"/>
                  <a:gd name="connsiteY88" fmla="*/ 198120 h 283997"/>
                  <a:gd name="connsiteX89" fmla="*/ 81762 w 250012"/>
                  <a:gd name="connsiteY89" fmla="*/ 200406 h 283997"/>
                  <a:gd name="connsiteX90" fmla="*/ 82525 w 250012"/>
                  <a:gd name="connsiteY90" fmla="*/ 201778 h 283997"/>
                  <a:gd name="connsiteX91" fmla="*/ 97993 w 250012"/>
                  <a:gd name="connsiteY91" fmla="*/ 215722 h 283997"/>
                  <a:gd name="connsiteX92" fmla="*/ 102032 w 250012"/>
                  <a:gd name="connsiteY92" fmla="*/ 218237 h 283997"/>
                  <a:gd name="connsiteX93" fmla="*/ 106756 w 250012"/>
                  <a:gd name="connsiteY93" fmla="*/ 219456 h 283997"/>
                  <a:gd name="connsiteX94" fmla="*/ 109804 w 250012"/>
                  <a:gd name="connsiteY94" fmla="*/ 222428 h 283997"/>
                  <a:gd name="connsiteX95" fmla="*/ 109576 w 250012"/>
                  <a:gd name="connsiteY95" fmla="*/ 224866 h 283997"/>
                  <a:gd name="connsiteX96" fmla="*/ 108509 w 250012"/>
                  <a:gd name="connsiteY96" fmla="*/ 227000 h 283997"/>
                  <a:gd name="connsiteX97" fmla="*/ 107518 w 250012"/>
                  <a:gd name="connsiteY97" fmla="*/ 228295 h 283997"/>
                  <a:gd name="connsiteX98" fmla="*/ 106909 w 250012"/>
                  <a:gd name="connsiteY98" fmla="*/ 229743 h 283997"/>
                  <a:gd name="connsiteX99" fmla="*/ 104775 w 250012"/>
                  <a:gd name="connsiteY99" fmla="*/ 241173 h 283997"/>
                  <a:gd name="connsiteX100" fmla="*/ 105842 w 250012"/>
                  <a:gd name="connsiteY100" fmla="*/ 245059 h 283997"/>
                  <a:gd name="connsiteX101" fmla="*/ 108738 w 250012"/>
                  <a:gd name="connsiteY101" fmla="*/ 248107 h 283997"/>
                  <a:gd name="connsiteX102" fmla="*/ 110948 w 250012"/>
                  <a:gd name="connsiteY102" fmla="*/ 249098 h 283997"/>
                  <a:gd name="connsiteX103" fmla="*/ 114910 w 250012"/>
                  <a:gd name="connsiteY103" fmla="*/ 250317 h 283997"/>
                  <a:gd name="connsiteX104" fmla="*/ 121387 w 250012"/>
                  <a:gd name="connsiteY104" fmla="*/ 251460 h 283997"/>
                  <a:gd name="connsiteX105" fmla="*/ 126188 w 250012"/>
                  <a:gd name="connsiteY105" fmla="*/ 250851 h 283997"/>
                  <a:gd name="connsiteX106" fmla="*/ 127482 w 250012"/>
                  <a:gd name="connsiteY106" fmla="*/ 249250 h 283997"/>
                  <a:gd name="connsiteX107" fmla="*/ 126568 w 250012"/>
                  <a:gd name="connsiteY107" fmla="*/ 244831 h 283997"/>
                  <a:gd name="connsiteX108" fmla="*/ 126721 w 250012"/>
                  <a:gd name="connsiteY108" fmla="*/ 242697 h 283997"/>
                  <a:gd name="connsiteX109" fmla="*/ 129083 w 250012"/>
                  <a:gd name="connsiteY109" fmla="*/ 239573 h 283997"/>
                  <a:gd name="connsiteX110" fmla="*/ 132664 w 250012"/>
                  <a:gd name="connsiteY110" fmla="*/ 237973 h 283997"/>
                  <a:gd name="connsiteX111" fmla="*/ 142951 w 250012"/>
                  <a:gd name="connsiteY111" fmla="*/ 235077 h 283997"/>
                  <a:gd name="connsiteX112" fmla="*/ 148437 w 250012"/>
                  <a:gd name="connsiteY112" fmla="*/ 234925 h 283997"/>
                  <a:gd name="connsiteX113" fmla="*/ 150648 w 250012"/>
                  <a:gd name="connsiteY113" fmla="*/ 235077 h 283997"/>
                  <a:gd name="connsiteX114" fmla="*/ 152629 w 250012"/>
                  <a:gd name="connsiteY114" fmla="*/ 234620 h 283997"/>
                  <a:gd name="connsiteX115" fmla="*/ 152400 w 250012"/>
                  <a:gd name="connsiteY115" fmla="*/ 233324 h 283997"/>
                  <a:gd name="connsiteX116" fmla="*/ 152553 w 250012"/>
                  <a:gd name="connsiteY116" fmla="*/ 231953 h 283997"/>
                  <a:gd name="connsiteX117" fmla="*/ 156363 w 250012"/>
                  <a:gd name="connsiteY117" fmla="*/ 233858 h 283997"/>
                  <a:gd name="connsiteX118" fmla="*/ 158420 w 250012"/>
                  <a:gd name="connsiteY118" fmla="*/ 233934 h 283997"/>
                  <a:gd name="connsiteX119" fmla="*/ 159411 w 250012"/>
                  <a:gd name="connsiteY119" fmla="*/ 232258 h 283997"/>
                  <a:gd name="connsiteX120" fmla="*/ 159487 w 250012"/>
                  <a:gd name="connsiteY120" fmla="*/ 227686 h 283997"/>
                  <a:gd name="connsiteX121" fmla="*/ 159334 w 250012"/>
                  <a:gd name="connsiteY121" fmla="*/ 225247 h 283997"/>
                  <a:gd name="connsiteX122" fmla="*/ 158649 w 250012"/>
                  <a:gd name="connsiteY122" fmla="*/ 223038 h 283997"/>
                  <a:gd name="connsiteX123" fmla="*/ 157506 w 250012"/>
                  <a:gd name="connsiteY123" fmla="*/ 221361 h 283997"/>
                  <a:gd name="connsiteX124" fmla="*/ 155601 w 250012"/>
                  <a:gd name="connsiteY124" fmla="*/ 220980 h 283997"/>
                  <a:gd name="connsiteX125" fmla="*/ 154839 w 250012"/>
                  <a:gd name="connsiteY125" fmla="*/ 221971 h 283997"/>
                  <a:gd name="connsiteX126" fmla="*/ 153772 w 250012"/>
                  <a:gd name="connsiteY126" fmla="*/ 222733 h 283997"/>
                  <a:gd name="connsiteX127" fmla="*/ 151409 w 250012"/>
                  <a:gd name="connsiteY127" fmla="*/ 222123 h 283997"/>
                  <a:gd name="connsiteX128" fmla="*/ 149809 w 250012"/>
                  <a:gd name="connsiteY128" fmla="*/ 219685 h 283997"/>
                  <a:gd name="connsiteX129" fmla="*/ 148133 w 250012"/>
                  <a:gd name="connsiteY129" fmla="*/ 218237 h 283997"/>
                  <a:gd name="connsiteX130" fmla="*/ 148285 w 250012"/>
                  <a:gd name="connsiteY130" fmla="*/ 215875 h 283997"/>
                  <a:gd name="connsiteX131" fmla="*/ 147066 w 250012"/>
                  <a:gd name="connsiteY131" fmla="*/ 214351 h 283997"/>
                  <a:gd name="connsiteX132" fmla="*/ 145161 w 250012"/>
                  <a:gd name="connsiteY132" fmla="*/ 213208 h 283997"/>
                  <a:gd name="connsiteX133" fmla="*/ 141504 w 250012"/>
                  <a:gd name="connsiteY133" fmla="*/ 208864 h 283997"/>
                  <a:gd name="connsiteX134" fmla="*/ 139599 w 250012"/>
                  <a:gd name="connsiteY134" fmla="*/ 207798 h 283997"/>
                  <a:gd name="connsiteX135" fmla="*/ 137389 w 250012"/>
                  <a:gd name="connsiteY135" fmla="*/ 207112 h 283997"/>
                  <a:gd name="connsiteX136" fmla="*/ 135865 w 250012"/>
                  <a:gd name="connsiteY136" fmla="*/ 205816 h 283997"/>
                  <a:gd name="connsiteX137" fmla="*/ 134417 w 250012"/>
                  <a:gd name="connsiteY137" fmla="*/ 204292 h 283997"/>
                  <a:gd name="connsiteX138" fmla="*/ 134417 w 250012"/>
                  <a:gd name="connsiteY138" fmla="*/ 202540 h 283997"/>
                  <a:gd name="connsiteX139" fmla="*/ 134798 w 250012"/>
                  <a:gd name="connsiteY139" fmla="*/ 200711 h 283997"/>
                  <a:gd name="connsiteX140" fmla="*/ 136780 w 250012"/>
                  <a:gd name="connsiteY140" fmla="*/ 195149 h 283997"/>
                  <a:gd name="connsiteX141" fmla="*/ 136931 w 250012"/>
                  <a:gd name="connsiteY141" fmla="*/ 191033 h 283997"/>
                  <a:gd name="connsiteX142" fmla="*/ 140132 w 250012"/>
                  <a:gd name="connsiteY142" fmla="*/ 188138 h 283997"/>
                  <a:gd name="connsiteX143" fmla="*/ 139370 w 250012"/>
                  <a:gd name="connsiteY143" fmla="*/ 185928 h 283997"/>
                  <a:gd name="connsiteX144" fmla="*/ 136551 w 250012"/>
                  <a:gd name="connsiteY144" fmla="*/ 182423 h 283997"/>
                  <a:gd name="connsiteX145" fmla="*/ 135865 w 250012"/>
                  <a:gd name="connsiteY145" fmla="*/ 180594 h 283997"/>
                  <a:gd name="connsiteX146" fmla="*/ 136398 w 250012"/>
                  <a:gd name="connsiteY146" fmla="*/ 178613 h 283997"/>
                  <a:gd name="connsiteX147" fmla="*/ 135941 w 250012"/>
                  <a:gd name="connsiteY147" fmla="*/ 176860 h 283997"/>
                  <a:gd name="connsiteX148" fmla="*/ 127864 w 250012"/>
                  <a:gd name="connsiteY148" fmla="*/ 170841 h 283997"/>
                  <a:gd name="connsiteX149" fmla="*/ 125197 w 250012"/>
                  <a:gd name="connsiteY149" fmla="*/ 167259 h 283997"/>
                  <a:gd name="connsiteX150" fmla="*/ 123520 w 250012"/>
                  <a:gd name="connsiteY150" fmla="*/ 162839 h 283997"/>
                  <a:gd name="connsiteX151" fmla="*/ 118796 w 250012"/>
                  <a:gd name="connsiteY151" fmla="*/ 154762 h 283997"/>
                  <a:gd name="connsiteX152" fmla="*/ 115748 w 250012"/>
                  <a:gd name="connsiteY152" fmla="*/ 151257 h 283997"/>
                  <a:gd name="connsiteX153" fmla="*/ 113995 w 250012"/>
                  <a:gd name="connsiteY153" fmla="*/ 150038 h 283997"/>
                  <a:gd name="connsiteX154" fmla="*/ 110033 w 250012"/>
                  <a:gd name="connsiteY154" fmla="*/ 148666 h 283997"/>
                  <a:gd name="connsiteX155" fmla="*/ 108128 w 250012"/>
                  <a:gd name="connsiteY155" fmla="*/ 147828 h 283997"/>
                  <a:gd name="connsiteX156" fmla="*/ 105385 w 250012"/>
                  <a:gd name="connsiteY156" fmla="*/ 143789 h 283997"/>
                  <a:gd name="connsiteX157" fmla="*/ 101727 w 250012"/>
                  <a:gd name="connsiteY157" fmla="*/ 140894 h 283997"/>
                  <a:gd name="connsiteX158" fmla="*/ 99365 w 250012"/>
                  <a:gd name="connsiteY158" fmla="*/ 139979 h 283997"/>
                  <a:gd name="connsiteX159" fmla="*/ 99670 w 250012"/>
                  <a:gd name="connsiteY159" fmla="*/ 137313 h 283997"/>
                  <a:gd name="connsiteX160" fmla="*/ 101194 w 250012"/>
                  <a:gd name="connsiteY160" fmla="*/ 135636 h 283997"/>
                  <a:gd name="connsiteX161" fmla="*/ 105842 w 250012"/>
                  <a:gd name="connsiteY161" fmla="*/ 137693 h 283997"/>
                  <a:gd name="connsiteX162" fmla="*/ 108052 w 250012"/>
                  <a:gd name="connsiteY162" fmla="*/ 138379 h 283997"/>
                  <a:gd name="connsiteX163" fmla="*/ 111100 w 250012"/>
                  <a:gd name="connsiteY163" fmla="*/ 137999 h 283997"/>
                  <a:gd name="connsiteX164" fmla="*/ 113767 w 250012"/>
                  <a:gd name="connsiteY164" fmla="*/ 136779 h 283997"/>
                  <a:gd name="connsiteX165" fmla="*/ 116129 w 250012"/>
                  <a:gd name="connsiteY165" fmla="*/ 133045 h 283997"/>
                  <a:gd name="connsiteX166" fmla="*/ 119177 w 250012"/>
                  <a:gd name="connsiteY166" fmla="*/ 130226 h 283997"/>
                  <a:gd name="connsiteX167" fmla="*/ 130759 w 250012"/>
                  <a:gd name="connsiteY167" fmla="*/ 126416 h 283997"/>
                  <a:gd name="connsiteX168" fmla="*/ 134417 w 250012"/>
                  <a:gd name="connsiteY168" fmla="*/ 124968 h 283997"/>
                  <a:gd name="connsiteX169" fmla="*/ 137618 w 250012"/>
                  <a:gd name="connsiteY169" fmla="*/ 122759 h 283997"/>
                  <a:gd name="connsiteX170" fmla="*/ 144323 w 250012"/>
                  <a:gd name="connsiteY170" fmla="*/ 116967 h 283997"/>
                  <a:gd name="connsiteX171" fmla="*/ 150038 w 250012"/>
                  <a:gd name="connsiteY171" fmla="*/ 110338 h 283997"/>
                  <a:gd name="connsiteX172" fmla="*/ 152705 w 250012"/>
                  <a:gd name="connsiteY172" fmla="*/ 106071 h 283997"/>
                  <a:gd name="connsiteX173" fmla="*/ 155981 w 250012"/>
                  <a:gd name="connsiteY173" fmla="*/ 102337 h 283997"/>
                  <a:gd name="connsiteX174" fmla="*/ 157658 w 250012"/>
                  <a:gd name="connsiteY174" fmla="*/ 100889 h 283997"/>
                  <a:gd name="connsiteX175" fmla="*/ 159640 w 250012"/>
                  <a:gd name="connsiteY175" fmla="*/ 99822 h 283997"/>
                  <a:gd name="connsiteX176" fmla="*/ 165355 w 250012"/>
                  <a:gd name="connsiteY176" fmla="*/ 98755 h 283997"/>
                  <a:gd name="connsiteX177" fmla="*/ 169316 w 250012"/>
                  <a:gd name="connsiteY177" fmla="*/ 100127 h 283997"/>
                  <a:gd name="connsiteX178" fmla="*/ 172136 w 250012"/>
                  <a:gd name="connsiteY178" fmla="*/ 103709 h 283997"/>
                  <a:gd name="connsiteX179" fmla="*/ 175031 w 250012"/>
                  <a:gd name="connsiteY179" fmla="*/ 104623 h 283997"/>
                  <a:gd name="connsiteX180" fmla="*/ 178079 w 250012"/>
                  <a:gd name="connsiteY180" fmla="*/ 103784 h 283997"/>
                  <a:gd name="connsiteX181" fmla="*/ 178765 w 250012"/>
                  <a:gd name="connsiteY181" fmla="*/ 102184 h 283997"/>
                  <a:gd name="connsiteX182" fmla="*/ 180213 w 250012"/>
                  <a:gd name="connsiteY182" fmla="*/ 95098 h 283997"/>
                  <a:gd name="connsiteX183" fmla="*/ 179604 w 250012"/>
                  <a:gd name="connsiteY183" fmla="*/ 92431 h 283997"/>
                  <a:gd name="connsiteX184" fmla="*/ 178156 w 250012"/>
                  <a:gd name="connsiteY184" fmla="*/ 90145 h 283997"/>
                  <a:gd name="connsiteX185" fmla="*/ 174346 w 250012"/>
                  <a:gd name="connsiteY185" fmla="*/ 87935 h 283997"/>
                  <a:gd name="connsiteX186" fmla="*/ 170079 w 250012"/>
                  <a:gd name="connsiteY186" fmla="*/ 87173 h 283997"/>
                  <a:gd name="connsiteX187" fmla="*/ 164211 w 250012"/>
                  <a:gd name="connsiteY187" fmla="*/ 88316 h 283997"/>
                  <a:gd name="connsiteX188" fmla="*/ 158420 w 250012"/>
                  <a:gd name="connsiteY188" fmla="*/ 89840 h 283997"/>
                  <a:gd name="connsiteX189" fmla="*/ 156820 w 250012"/>
                  <a:gd name="connsiteY189" fmla="*/ 90526 h 283997"/>
                  <a:gd name="connsiteX190" fmla="*/ 157277 w 250012"/>
                  <a:gd name="connsiteY190" fmla="*/ 91593 h 283997"/>
                  <a:gd name="connsiteX191" fmla="*/ 159029 w 250012"/>
                  <a:gd name="connsiteY191" fmla="*/ 92964 h 283997"/>
                  <a:gd name="connsiteX192" fmla="*/ 159106 w 250012"/>
                  <a:gd name="connsiteY192" fmla="*/ 94259 h 283997"/>
                  <a:gd name="connsiteX193" fmla="*/ 150190 w 250012"/>
                  <a:gd name="connsiteY193" fmla="*/ 94793 h 283997"/>
                  <a:gd name="connsiteX194" fmla="*/ 145238 w 250012"/>
                  <a:gd name="connsiteY194" fmla="*/ 94336 h 283997"/>
                  <a:gd name="connsiteX195" fmla="*/ 135560 w 250012"/>
                  <a:gd name="connsiteY195" fmla="*/ 94336 h 283997"/>
                  <a:gd name="connsiteX196" fmla="*/ 131445 w 250012"/>
                  <a:gd name="connsiteY196" fmla="*/ 95707 h 283997"/>
                  <a:gd name="connsiteX197" fmla="*/ 129998 w 250012"/>
                  <a:gd name="connsiteY197" fmla="*/ 97460 h 283997"/>
                  <a:gd name="connsiteX198" fmla="*/ 128245 w 250012"/>
                  <a:gd name="connsiteY198" fmla="*/ 98832 h 283997"/>
                  <a:gd name="connsiteX199" fmla="*/ 123445 w 250012"/>
                  <a:gd name="connsiteY199" fmla="*/ 101118 h 283997"/>
                  <a:gd name="connsiteX200" fmla="*/ 118948 w 250012"/>
                  <a:gd name="connsiteY200" fmla="*/ 101575 h 283997"/>
                  <a:gd name="connsiteX201" fmla="*/ 114529 w 250012"/>
                  <a:gd name="connsiteY201" fmla="*/ 100813 h 283997"/>
                  <a:gd name="connsiteX202" fmla="*/ 112319 w 250012"/>
                  <a:gd name="connsiteY202" fmla="*/ 99365 h 283997"/>
                  <a:gd name="connsiteX203" fmla="*/ 110414 w 250012"/>
                  <a:gd name="connsiteY203" fmla="*/ 97536 h 283997"/>
                  <a:gd name="connsiteX204" fmla="*/ 108205 w 250012"/>
                  <a:gd name="connsiteY204" fmla="*/ 97079 h 283997"/>
                  <a:gd name="connsiteX205" fmla="*/ 105994 w 250012"/>
                  <a:gd name="connsiteY205" fmla="*/ 98146 h 283997"/>
                  <a:gd name="connsiteX206" fmla="*/ 102641 w 250012"/>
                  <a:gd name="connsiteY206" fmla="*/ 101270 h 283997"/>
                  <a:gd name="connsiteX207" fmla="*/ 96622 w 250012"/>
                  <a:gd name="connsiteY207" fmla="*/ 108204 h 283997"/>
                  <a:gd name="connsiteX208" fmla="*/ 94107 w 250012"/>
                  <a:gd name="connsiteY208" fmla="*/ 111786 h 283997"/>
                  <a:gd name="connsiteX209" fmla="*/ 91669 w 250012"/>
                  <a:gd name="connsiteY209" fmla="*/ 116662 h 283997"/>
                  <a:gd name="connsiteX210" fmla="*/ 87173 w 250012"/>
                  <a:gd name="connsiteY210" fmla="*/ 119253 h 283997"/>
                  <a:gd name="connsiteX211" fmla="*/ 82601 w 250012"/>
                  <a:gd name="connsiteY211" fmla="*/ 118110 h 283997"/>
                  <a:gd name="connsiteX212" fmla="*/ 78029 w 250012"/>
                  <a:gd name="connsiteY212" fmla="*/ 117577 h 283997"/>
                  <a:gd name="connsiteX213" fmla="*/ 75362 w 250012"/>
                  <a:gd name="connsiteY213" fmla="*/ 117882 h 283997"/>
                  <a:gd name="connsiteX214" fmla="*/ 73000 w 250012"/>
                  <a:gd name="connsiteY214" fmla="*/ 117805 h 283997"/>
                  <a:gd name="connsiteX215" fmla="*/ 70638 w 250012"/>
                  <a:gd name="connsiteY215" fmla="*/ 113614 h 283997"/>
                  <a:gd name="connsiteX216" fmla="*/ 67209 w 250012"/>
                  <a:gd name="connsiteY216" fmla="*/ 105156 h 283997"/>
                  <a:gd name="connsiteX217" fmla="*/ 63627 w 250012"/>
                  <a:gd name="connsiteY217" fmla="*/ 102108 h 283997"/>
                  <a:gd name="connsiteX218" fmla="*/ 57608 w 250012"/>
                  <a:gd name="connsiteY218" fmla="*/ 99746 h 283997"/>
                  <a:gd name="connsiteX219" fmla="*/ 56464 w 250012"/>
                  <a:gd name="connsiteY219" fmla="*/ 98603 h 283997"/>
                  <a:gd name="connsiteX220" fmla="*/ 50902 w 250012"/>
                  <a:gd name="connsiteY220" fmla="*/ 90221 h 283997"/>
                  <a:gd name="connsiteX221" fmla="*/ 49530 w 250012"/>
                  <a:gd name="connsiteY221" fmla="*/ 86564 h 283997"/>
                  <a:gd name="connsiteX222" fmla="*/ 48387 w 250012"/>
                  <a:gd name="connsiteY222" fmla="*/ 81839 h 283997"/>
                  <a:gd name="connsiteX223" fmla="*/ 47625 w 250012"/>
                  <a:gd name="connsiteY223" fmla="*/ 77039 h 283997"/>
                  <a:gd name="connsiteX224" fmla="*/ 47625 w 250012"/>
                  <a:gd name="connsiteY224" fmla="*/ 72771 h 283997"/>
                  <a:gd name="connsiteX225" fmla="*/ 48539 w 250012"/>
                  <a:gd name="connsiteY225" fmla="*/ 68656 h 283997"/>
                  <a:gd name="connsiteX226" fmla="*/ 50140 w 250012"/>
                  <a:gd name="connsiteY226" fmla="*/ 63704 h 283997"/>
                  <a:gd name="connsiteX227" fmla="*/ 52121 w 250012"/>
                  <a:gd name="connsiteY227" fmla="*/ 58903 h 283997"/>
                  <a:gd name="connsiteX228" fmla="*/ 54636 w 250012"/>
                  <a:gd name="connsiteY228" fmla="*/ 54940 h 283997"/>
                  <a:gd name="connsiteX229" fmla="*/ 59055 w 250012"/>
                  <a:gd name="connsiteY229" fmla="*/ 49606 h 283997"/>
                  <a:gd name="connsiteX230" fmla="*/ 60655 w 250012"/>
                  <a:gd name="connsiteY230" fmla="*/ 48006 h 283997"/>
                  <a:gd name="connsiteX231" fmla="*/ 64923 w 250012"/>
                  <a:gd name="connsiteY231" fmla="*/ 45720 h 283997"/>
                  <a:gd name="connsiteX232" fmla="*/ 69571 w 250012"/>
                  <a:gd name="connsiteY232" fmla="*/ 44958 h 283997"/>
                  <a:gd name="connsiteX233" fmla="*/ 74295 w 250012"/>
                  <a:gd name="connsiteY233" fmla="*/ 45492 h 283997"/>
                  <a:gd name="connsiteX234" fmla="*/ 82373 w 250012"/>
                  <a:gd name="connsiteY234" fmla="*/ 48082 h 283997"/>
                  <a:gd name="connsiteX235" fmla="*/ 86411 w 250012"/>
                  <a:gd name="connsiteY235" fmla="*/ 48311 h 283997"/>
                  <a:gd name="connsiteX236" fmla="*/ 102413 w 250012"/>
                  <a:gd name="connsiteY236" fmla="*/ 46253 h 283997"/>
                  <a:gd name="connsiteX237" fmla="*/ 105842 w 250012"/>
                  <a:gd name="connsiteY237" fmla="*/ 46177 h 283997"/>
                  <a:gd name="connsiteX238" fmla="*/ 109347 w 250012"/>
                  <a:gd name="connsiteY238" fmla="*/ 46559 h 283997"/>
                  <a:gd name="connsiteX239" fmla="*/ 113920 w 250012"/>
                  <a:gd name="connsiteY239" fmla="*/ 47930 h 283997"/>
                  <a:gd name="connsiteX240" fmla="*/ 118568 w 250012"/>
                  <a:gd name="connsiteY240" fmla="*/ 48539 h 283997"/>
                  <a:gd name="connsiteX241" fmla="*/ 127026 w 250012"/>
                  <a:gd name="connsiteY241" fmla="*/ 47320 h 283997"/>
                  <a:gd name="connsiteX242" fmla="*/ 135560 w 250012"/>
                  <a:gd name="connsiteY242" fmla="*/ 46787 h 283997"/>
                  <a:gd name="connsiteX243" fmla="*/ 159944 w 250012"/>
                  <a:gd name="connsiteY243" fmla="*/ 46559 h 283997"/>
                  <a:gd name="connsiteX244" fmla="*/ 163297 w 250012"/>
                  <a:gd name="connsiteY244" fmla="*/ 46330 h 283997"/>
                  <a:gd name="connsiteX245" fmla="*/ 166573 w 250012"/>
                  <a:gd name="connsiteY245" fmla="*/ 46634 h 283997"/>
                  <a:gd name="connsiteX246" fmla="*/ 170383 w 250012"/>
                  <a:gd name="connsiteY246" fmla="*/ 49302 h 283997"/>
                  <a:gd name="connsiteX247" fmla="*/ 173660 w 250012"/>
                  <a:gd name="connsiteY247" fmla="*/ 52731 h 283997"/>
                  <a:gd name="connsiteX248" fmla="*/ 175413 w 250012"/>
                  <a:gd name="connsiteY248" fmla="*/ 53035 h 283997"/>
                  <a:gd name="connsiteX249" fmla="*/ 183794 w 250012"/>
                  <a:gd name="connsiteY249" fmla="*/ 53721 h 283997"/>
                  <a:gd name="connsiteX250" fmla="*/ 188215 w 250012"/>
                  <a:gd name="connsiteY250" fmla="*/ 53797 h 283997"/>
                  <a:gd name="connsiteX251" fmla="*/ 192634 w 250012"/>
                  <a:gd name="connsiteY251" fmla="*/ 53569 h 283997"/>
                  <a:gd name="connsiteX252" fmla="*/ 206121 w 250012"/>
                  <a:gd name="connsiteY252" fmla="*/ 50902 h 283997"/>
                  <a:gd name="connsiteX253" fmla="*/ 210617 w 250012"/>
                  <a:gd name="connsiteY253" fmla="*/ 50673 h 283997"/>
                  <a:gd name="connsiteX254" fmla="*/ 212903 w 250012"/>
                  <a:gd name="connsiteY254" fmla="*/ 49987 h 283997"/>
                  <a:gd name="connsiteX255" fmla="*/ 217017 w 250012"/>
                  <a:gd name="connsiteY255" fmla="*/ 48158 h 283997"/>
                  <a:gd name="connsiteX256" fmla="*/ 218770 w 250012"/>
                  <a:gd name="connsiteY256" fmla="*/ 47168 h 283997"/>
                  <a:gd name="connsiteX257" fmla="*/ 222123 w 250012"/>
                  <a:gd name="connsiteY257" fmla="*/ 43891 h 283997"/>
                  <a:gd name="connsiteX258" fmla="*/ 225019 w 250012"/>
                  <a:gd name="connsiteY258" fmla="*/ 40081 h 283997"/>
                  <a:gd name="connsiteX259" fmla="*/ 227000 w 250012"/>
                  <a:gd name="connsiteY259" fmla="*/ 36728 h 283997"/>
                  <a:gd name="connsiteX260" fmla="*/ 229210 w 250012"/>
                  <a:gd name="connsiteY260" fmla="*/ 33604 h 283997"/>
                  <a:gd name="connsiteX261" fmla="*/ 236678 w 250012"/>
                  <a:gd name="connsiteY261" fmla="*/ 27051 h 283997"/>
                  <a:gd name="connsiteX262" fmla="*/ 239650 w 250012"/>
                  <a:gd name="connsiteY262" fmla="*/ 23699 h 283997"/>
                  <a:gd name="connsiteX263" fmla="*/ 242011 w 250012"/>
                  <a:gd name="connsiteY263" fmla="*/ 19964 h 283997"/>
                  <a:gd name="connsiteX264" fmla="*/ 245440 w 250012"/>
                  <a:gd name="connsiteY264" fmla="*/ 12344 h 283997"/>
                  <a:gd name="connsiteX265" fmla="*/ 246355 w 250012"/>
                  <a:gd name="connsiteY265" fmla="*/ 11202 h 283997"/>
                  <a:gd name="connsiteX266" fmla="*/ 249479 w 250012"/>
                  <a:gd name="connsiteY266" fmla="*/ 8534 h 283997"/>
                  <a:gd name="connsiteX267" fmla="*/ 250013 w 250012"/>
                  <a:gd name="connsiteY267" fmla="*/ 7620 h 283997"/>
                  <a:gd name="connsiteX268" fmla="*/ 247270 w 250012"/>
                  <a:gd name="connsiteY268" fmla="*/ 2210 h 283997"/>
                  <a:gd name="connsiteX269" fmla="*/ 245212 w 250012"/>
                  <a:gd name="connsiteY269" fmla="*/ 533 h 283997"/>
                  <a:gd name="connsiteX270" fmla="*/ 240488 w 250012"/>
                  <a:gd name="connsiteY270" fmla="*/ 0 h 283997"/>
                  <a:gd name="connsiteX271" fmla="*/ 238887 w 250012"/>
                  <a:gd name="connsiteY271" fmla="*/ 1067 h 283997"/>
                  <a:gd name="connsiteX272" fmla="*/ 235534 w 250012"/>
                  <a:gd name="connsiteY272" fmla="*/ 4801 h 283997"/>
                  <a:gd name="connsiteX273" fmla="*/ 232715 w 250012"/>
                  <a:gd name="connsiteY273" fmla="*/ 8916 h 283997"/>
                  <a:gd name="connsiteX274" fmla="*/ 231115 w 250012"/>
                  <a:gd name="connsiteY274" fmla="*/ 9906 h 283997"/>
                  <a:gd name="connsiteX275" fmla="*/ 227153 w 250012"/>
                  <a:gd name="connsiteY275" fmla="*/ 10897 h 283997"/>
                  <a:gd name="connsiteX276" fmla="*/ 225400 w 250012"/>
                  <a:gd name="connsiteY276" fmla="*/ 11811 h 283997"/>
                  <a:gd name="connsiteX277" fmla="*/ 224485 w 250012"/>
                  <a:gd name="connsiteY277" fmla="*/ 15240 h 283997"/>
                  <a:gd name="connsiteX278" fmla="*/ 222885 w 250012"/>
                  <a:gd name="connsiteY278" fmla="*/ 18059 h 283997"/>
                  <a:gd name="connsiteX279" fmla="*/ 218084 w 250012"/>
                  <a:gd name="connsiteY279" fmla="*/ 19812 h 283997"/>
                  <a:gd name="connsiteX280" fmla="*/ 212751 w 250012"/>
                  <a:gd name="connsiteY280" fmla="*/ 26061 h 283997"/>
                  <a:gd name="connsiteX281" fmla="*/ 199492 w 250012"/>
                  <a:gd name="connsiteY281" fmla="*/ 32614 h 283997"/>
                  <a:gd name="connsiteX282" fmla="*/ 196215 w 250012"/>
                  <a:gd name="connsiteY282" fmla="*/ 33071 h 283997"/>
                  <a:gd name="connsiteX283" fmla="*/ 174193 w 250012"/>
                  <a:gd name="connsiteY283" fmla="*/ 29642 h 283997"/>
                  <a:gd name="connsiteX284" fmla="*/ 166040 w 250012"/>
                  <a:gd name="connsiteY284" fmla="*/ 29108 h 283997"/>
                  <a:gd name="connsiteX285" fmla="*/ 163906 w 250012"/>
                  <a:gd name="connsiteY285" fmla="*/ 29261 h 283997"/>
                  <a:gd name="connsiteX286" fmla="*/ 161925 w 250012"/>
                  <a:gd name="connsiteY286" fmla="*/ 29871 h 283997"/>
                  <a:gd name="connsiteX287" fmla="*/ 159258 w 250012"/>
                  <a:gd name="connsiteY287" fmla="*/ 32614 h 283997"/>
                  <a:gd name="connsiteX288" fmla="*/ 157124 w 250012"/>
                  <a:gd name="connsiteY288" fmla="*/ 32766 h 283997"/>
                  <a:gd name="connsiteX289" fmla="*/ 155296 w 250012"/>
                  <a:gd name="connsiteY289" fmla="*/ 32157 h 283997"/>
                  <a:gd name="connsiteX290" fmla="*/ 150115 w 250012"/>
                  <a:gd name="connsiteY290" fmla="*/ 29185 h 283997"/>
                  <a:gd name="connsiteX291" fmla="*/ 145923 w 250012"/>
                  <a:gd name="connsiteY291" fmla="*/ 27509 h 283997"/>
                  <a:gd name="connsiteX292" fmla="*/ 141580 w 250012"/>
                  <a:gd name="connsiteY292" fmla="*/ 26213 h 283997"/>
                  <a:gd name="connsiteX293" fmla="*/ 128854 w 250012"/>
                  <a:gd name="connsiteY293" fmla="*/ 25679 h 283997"/>
                  <a:gd name="connsiteX294" fmla="*/ 119482 w 250012"/>
                  <a:gd name="connsiteY294" fmla="*/ 23470 h 283997"/>
                  <a:gd name="connsiteX295" fmla="*/ 108890 w 250012"/>
                  <a:gd name="connsiteY295" fmla="*/ 24232 h 283997"/>
                  <a:gd name="connsiteX296" fmla="*/ 107290 w 250012"/>
                  <a:gd name="connsiteY296" fmla="*/ 23851 h 283997"/>
                  <a:gd name="connsiteX297" fmla="*/ 105766 w 250012"/>
                  <a:gd name="connsiteY297" fmla="*/ 22860 h 283997"/>
                  <a:gd name="connsiteX298" fmla="*/ 104242 w 250012"/>
                  <a:gd name="connsiteY298" fmla="*/ 20955 h 283997"/>
                  <a:gd name="connsiteX299" fmla="*/ 102946 w 250012"/>
                  <a:gd name="connsiteY299" fmla="*/ 18669 h 283997"/>
                  <a:gd name="connsiteX300" fmla="*/ 101575 w 250012"/>
                  <a:gd name="connsiteY300" fmla="*/ 17526 h 283997"/>
                  <a:gd name="connsiteX301" fmla="*/ 99670 w 250012"/>
                  <a:gd name="connsiteY301" fmla="*/ 17145 h 283997"/>
                  <a:gd name="connsiteX302" fmla="*/ 96850 w 250012"/>
                  <a:gd name="connsiteY302" fmla="*/ 17298 h 283997"/>
                  <a:gd name="connsiteX303" fmla="*/ 93955 w 250012"/>
                  <a:gd name="connsiteY303" fmla="*/ 16840 h 283997"/>
                  <a:gd name="connsiteX304" fmla="*/ 89078 w 250012"/>
                  <a:gd name="connsiteY304" fmla="*/ 14326 h 283997"/>
                  <a:gd name="connsiteX305" fmla="*/ 86868 w 250012"/>
                  <a:gd name="connsiteY305" fmla="*/ 14402 h 283997"/>
                  <a:gd name="connsiteX306" fmla="*/ 84582 w 250012"/>
                  <a:gd name="connsiteY306" fmla="*/ 14935 h 283997"/>
                  <a:gd name="connsiteX307" fmla="*/ 82525 w 250012"/>
                  <a:gd name="connsiteY307" fmla="*/ 15773 h 283997"/>
                  <a:gd name="connsiteX308" fmla="*/ 80772 w 250012"/>
                  <a:gd name="connsiteY308" fmla="*/ 17145 h 283997"/>
                  <a:gd name="connsiteX309" fmla="*/ 78258 w 250012"/>
                  <a:gd name="connsiteY309" fmla="*/ 21184 h 283997"/>
                  <a:gd name="connsiteX310" fmla="*/ 76353 w 250012"/>
                  <a:gd name="connsiteY310" fmla="*/ 25527 h 283997"/>
                  <a:gd name="connsiteX311" fmla="*/ 74676 w 250012"/>
                  <a:gd name="connsiteY311" fmla="*/ 27432 h 283997"/>
                  <a:gd name="connsiteX312" fmla="*/ 72695 w 250012"/>
                  <a:gd name="connsiteY312" fmla="*/ 29032 h 283997"/>
                  <a:gd name="connsiteX313" fmla="*/ 71399 w 250012"/>
                  <a:gd name="connsiteY313" fmla="*/ 30633 h 283997"/>
                  <a:gd name="connsiteX314" fmla="*/ 70485 w 250012"/>
                  <a:gd name="connsiteY314" fmla="*/ 32461 h 283997"/>
                  <a:gd name="connsiteX315" fmla="*/ 67133 w 250012"/>
                  <a:gd name="connsiteY315" fmla="*/ 33909 h 283997"/>
                  <a:gd name="connsiteX316" fmla="*/ 63246 w 250012"/>
                  <a:gd name="connsiteY316" fmla="*/ 32690 h 283997"/>
                  <a:gd name="connsiteX317" fmla="*/ 61341 w 250012"/>
                  <a:gd name="connsiteY317" fmla="*/ 31242 h 283997"/>
                  <a:gd name="connsiteX318" fmla="*/ 59589 w 250012"/>
                  <a:gd name="connsiteY318" fmla="*/ 27509 h 283997"/>
                  <a:gd name="connsiteX319" fmla="*/ 58522 w 250012"/>
                  <a:gd name="connsiteY319" fmla="*/ 27661 h 283997"/>
                  <a:gd name="connsiteX320" fmla="*/ 57608 w 250012"/>
                  <a:gd name="connsiteY320" fmla="*/ 27966 h 283997"/>
                  <a:gd name="connsiteX321" fmla="*/ 56083 w 250012"/>
                  <a:gd name="connsiteY321" fmla="*/ 32233 h 283997"/>
                  <a:gd name="connsiteX322" fmla="*/ 53187 w 250012"/>
                  <a:gd name="connsiteY322" fmla="*/ 35586 h 283997"/>
                  <a:gd name="connsiteX323" fmla="*/ 51055 w 250012"/>
                  <a:gd name="connsiteY323" fmla="*/ 36881 h 283997"/>
                  <a:gd name="connsiteX324" fmla="*/ 49301 w 250012"/>
                  <a:gd name="connsiteY324" fmla="*/ 38633 h 283997"/>
                  <a:gd name="connsiteX325" fmla="*/ 48539 w 250012"/>
                  <a:gd name="connsiteY325" fmla="*/ 43510 h 283997"/>
                  <a:gd name="connsiteX326" fmla="*/ 47092 w 250012"/>
                  <a:gd name="connsiteY326" fmla="*/ 45263 h 283997"/>
                  <a:gd name="connsiteX327" fmla="*/ 43815 w 250012"/>
                  <a:gd name="connsiteY327" fmla="*/ 48158 h 283997"/>
                  <a:gd name="connsiteX328" fmla="*/ 39776 w 250012"/>
                  <a:gd name="connsiteY328" fmla="*/ 56084 h 283997"/>
                  <a:gd name="connsiteX329" fmla="*/ 39852 w 250012"/>
                  <a:gd name="connsiteY329" fmla="*/ 58064 h 283997"/>
                  <a:gd name="connsiteX330" fmla="*/ 41910 w 250012"/>
                  <a:gd name="connsiteY330" fmla="*/ 63704 h 283997"/>
                  <a:gd name="connsiteX331" fmla="*/ 40843 w 250012"/>
                  <a:gd name="connsiteY331" fmla="*/ 66142 h 283997"/>
                  <a:gd name="connsiteX332" fmla="*/ 38862 w 250012"/>
                  <a:gd name="connsiteY332" fmla="*/ 67437 h 283997"/>
                  <a:gd name="connsiteX333" fmla="*/ 36881 w 250012"/>
                  <a:gd name="connsiteY333" fmla="*/ 67208 h 283997"/>
                  <a:gd name="connsiteX334" fmla="*/ 36348 w 250012"/>
                  <a:gd name="connsiteY334" fmla="*/ 68656 h 283997"/>
                  <a:gd name="connsiteX335" fmla="*/ 38253 w 250012"/>
                  <a:gd name="connsiteY335" fmla="*/ 83820 h 283997"/>
                  <a:gd name="connsiteX336" fmla="*/ 40539 w 250012"/>
                  <a:gd name="connsiteY336" fmla="*/ 91593 h 283997"/>
                  <a:gd name="connsiteX337" fmla="*/ 41148 w 250012"/>
                  <a:gd name="connsiteY337" fmla="*/ 94945 h 283997"/>
                  <a:gd name="connsiteX338" fmla="*/ 41072 w 250012"/>
                  <a:gd name="connsiteY338" fmla="*/ 98374 h 283997"/>
                  <a:gd name="connsiteX339" fmla="*/ 38862 w 250012"/>
                  <a:gd name="connsiteY339" fmla="*/ 94564 h 283997"/>
                  <a:gd name="connsiteX340" fmla="*/ 35966 w 250012"/>
                  <a:gd name="connsiteY340" fmla="*/ 91364 h 283997"/>
                  <a:gd name="connsiteX341" fmla="*/ 33681 w 250012"/>
                  <a:gd name="connsiteY341" fmla="*/ 93193 h 28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250012" h="283997">
                    <a:moveTo>
                      <a:pt x="28118" y="100051"/>
                    </a:moveTo>
                    <a:lnTo>
                      <a:pt x="22327" y="113005"/>
                    </a:lnTo>
                    <a:lnTo>
                      <a:pt x="20346" y="119329"/>
                    </a:lnTo>
                    <a:lnTo>
                      <a:pt x="20422" y="122682"/>
                    </a:lnTo>
                    <a:lnTo>
                      <a:pt x="20955" y="126035"/>
                    </a:lnTo>
                    <a:lnTo>
                      <a:pt x="20346" y="129007"/>
                    </a:lnTo>
                    <a:lnTo>
                      <a:pt x="21869" y="135331"/>
                    </a:lnTo>
                    <a:lnTo>
                      <a:pt x="20879" y="139294"/>
                    </a:lnTo>
                    <a:lnTo>
                      <a:pt x="17755" y="143180"/>
                    </a:lnTo>
                    <a:lnTo>
                      <a:pt x="15087" y="147371"/>
                    </a:lnTo>
                    <a:lnTo>
                      <a:pt x="13793" y="151943"/>
                    </a:lnTo>
                    <a:lnTo>
                      <a:pt x="13640" y="156667"/>
                    </a:lnTo>
                    <a:lnTo>
                      <a:pt x="11964" y="160553"/>
                    </a:lnTo>
                    <a:lnTo>
                      <a:pt x="6782" y="164973"/>
                    </a:lnTo>
                    <a:lnTo>
                      <a:pt x="4801" y="166268"/>
                    </a:lnTo>
                    <a:lnTo>
                      <a:pt x="2667" y="167031"/>
                    </a:lnTo>
                    <a:lnTo>
                      <a:pt x="991" y="168250"/>
                    </a:lnTo>
                    <a:lnTo>
                      <a:pt x="0" y="169698"/>
                    </a:lnTo>
                    <a:lnTo>
                      <a:pt x="0" y="171374"/>
                    </a:lnTo>
                    <a:lnTo>
                      <a:pt x="1752" y="174651"/>
                    </a:lnTo>
                    <a:lnTo>
                      <a:pt x="2896" y="177698"/>
                    </a:lnTo>
                    <a:lnTo>
                      <a:pt x="1448" y="181966"/>
                    </a:lnTo>
                    <a:lnTo>
                      <a:pt x="1143" y="186462"/>
                    </a:lnTo>
                    <a:lnTo>
                      <a:pt x="1905" y="191186"/>
                    </a:lnTo>
                    <a:lnTo>
                      <a:pt x="3277" y="195758"/>
                    </a:lnTo>
                    <a:lnTo>
                      <a:pt x="5335" y="198959"/>
                    </a:lnTo>
                    <a:lnTo>
                      <a:pt x="8154" y="201092"/>
                    </a:lnTo>
                    <a:lnTo>
                      <a:pt x="17679" y="198730"/>
                    </a:lnTo>
                    <a:lnTo>
                      <a:pt x="22403" y="198044"/>
                    </a:lnTo>
                    <a:lnTo>
                      <a:pt x="24612" y="198730"/>
                    </a:lnTo>
                    <a:lnTo>
                      <a:pt x="26517" y="200101"/>
                    </a:lnTo>
                    <a:lnTo>
                      <a:pt x="27508" y="201702"/>
                    </a:lnTo>
                    <a:lnTo>
                      <a:pt x="27432" y="203835"/>
                    </a:lnTo>
                    <a:lnTo>
                      <a:pt x="26975" y="206121"/>
                    </a:lnTo>
                    <a:lnTo>
                      <a:pt x="26975" y="208484"/>
                    </a:lnTo>
                    <a:lnTo>
                      <a:pt x="27508" y="209931"/>
                    </a:lnTo>
                    <a:lnTo>
                      <a:pt x="32080" y="218847"/>
                    </a:lnTo>
                    <a:lnTo>
                      <a:pt x="32538" y="220218"/>
                    </a:lnTo>
                    <a:lnTo>
                      <a:pt x="32080" y="235154"/>
                    </a:lnTo>
                    <a:lnTo>
                      <a:pt x="31394" y="238964"/>
                    </a:lnTo>
                    <a:lnTo>
                      <a:pt x="29489" y="243154"/>
                    </a:lnTo>
                    <a:lnTo>
                      <a:pt x="28346" y="247422"/>
                    </a:lnTo>
                    <a:lnTo>
                      <a:pt x="28499" y="252603"/>
                    </a:lnTo>
                    <a:lnTo>
                      <a:pt x="25223" y="260376"/>
                    </a:lnTo>
                    <a:lnTo>
                      <a:pt x="23470" y="265024"/>
                    </a:lnTo>
                    <a:lnTo>
                      <a:pt x="22327" y="269367"/>
                    </a:lnTo>
                    <a:lnTo>
                      <a:pt x="23013" y="273634"/>
                    </a:lnTo>
                    <a:lnTo>
                      <a:pt x="26290" y="277368"/>
                    </a:lnTo>
                    <a:lnTo>
                      <a:pt x="30023" y="280797"/>
                    </a:lnTo>
                    <a:lnTo>
                      <a:pt x="36195" y="283998"/>
                    </a:lnTo>
                    <a:lnTo>
                      <a:pt x="38024" y="283845"/>
                    </a:lnTo>
                    <a:lnTo>
                      <a:pt x="40081" y="282779"/>
                    </a:lnTo>
                    <a:lnTo>
                      <a:pt x="43586" y="280264"/>
                    </a:lnTo>
                    <a:lnTo>
                      <a:pt x="45263" y="279578"/>
                    </a:lnTo>
                    <a:lnTo>
                      <a:pt x="50140" y="279502"/>
                    </a:lnTo>
                    <a:lnTo>
                      <a:pt x="54940" y="278892"/>
                    </a:lnTo>
                    <a:lnTo>
                      <a:pt x="57074" y="278283"/>
                    </a:lnTo>
                    <a:lnTo>
                      <a:pt x="59208" y="278130"/>
                    </a:lnTo>
                    <a:lnTo>
                      <a:pt x="63779" y="280035"/>
                    </a:lnTo>
                    <a:lnTo>
                      <a:pt x="63323" y="276149"/>
                    </a:lnTo>
                    <a:lnTo>
                      <a:pt x="62256" y="272415"/>
                    </a:lnTo>
                    <a:lnTo>
                      <a:pt x="57912" y="262966"/>
                    </a:lnTo>
                    <a:lnTo>
                      <a:pt x="58064" y="260909"/>
                    </a:lnTo>
                    <a:lnTo>
                      <a:pt x="59131" y="255880"/>
                    </a:lnTo>
                    <a:lnTo>
                      <a:pt x="62865" y="246812"/>
                    </a:lnTo>
                    <a:lnTo>
                      <a:pt x="63399" y="242621"/>
                    </a:lnTo>
                    <a:lnTo>
                      <a:pt x="62027" y="234772"/>
                    </a:lnTo>
                    <a:lnTo>
                      <a:pt x="61189" y="222123"/>
                    </a:lnTo>
                    <a:lnTo>
                      <a:pt x="62027" y="213208"/>
                    </a:lnTo>
                    <a:lnTo>
                      <a:pt x="64008" y="209169"/>
                    </a:lnTo>
                    <a:lnTo>
                      <a:pt x="64084" y="207645"/>
                    </a:lnTo>
                    <a:lnTo>
                      <a:pt x="62332" y="193853"/>
                    </a:lnTo>
                    <a:lnTo>
                      <a:pt x="61113" y="189891"/>
                    </a:lnTo>
                    <a:lnTo>
                      <a:pt x="58750" y="186385"/>
                    </a:lnTo>
                    <a:lnTo>
                      <a:pt x="56997" y="182499"/>
                    </a:lnTo>
                    <a:lnTo>
                      <a:pt x="57303" y="178461"/>
                    </a:lnTo>
                    <a:lnTo>
                      <a:pt x="60351" y="175413"/>
                    </a:lnTo>
                    <a:lnTo>
                      <a:pt x="68275" y="170155"/>
                    </a:lnTo>
                    <a:lnTo>
                      <a:pt x="72466" y="167640"/>
                    </a:lnTo>
                    <a:lnTo>
                      <a:pt x="76810" y="166649"/>
                    </a:lnTo>
                    <a:lnTo>
                      <a:pt x="81229" y="166802"/>
                    </a:lnTo>
                    <a:lnTo>
                      <a:pt x="85572" y="167793"/>
                    </a:lnTo>
                    <a:lnTo>
                      <a:pt x="87935" y="170917"/>
                    </a:lnTo>
                    <a:lnTo>
                      <a:pt x="88468" y="175870"/>
                    </a:lnTo>
                    <a:lnTo>
                      <a:pt x="88621" y="180823"/>
                    </a:lnTo>
                    <a:lnTo>
                      <a:pt x="87935" y="186843"/>
                    </a:lnTo>
                    <a:lnTo>
                      <a:pt x="87325" y="188367"/>
                    </a:lnTo>
                    <a:lnTo>
                      <a:pt x="82296" y="195987"/>
                    </a:lnTo>
                    <a:lnTo>
                      <a:pt x="81686" y="198120"/>
                    </a:lnTo>
                    <a:lnTo>
                      <a:pt x="81762" y="200406"/>
                    </a:lnTo>
                    <a:lnTo>
                      <a:pt x="82525" y="201778"/>
                    </a:lnTo>
                    <a:lnTo>
                      <a:pt x="97993" y="215722"/>
                    </a:lnTo>
                    <a:lnTo>
                      <a:pt x="102032" y="218237"/>
                    </a:lnTo>
                    <a:lnTo>
                      <a:pt x="106756" y="219456"/>
                    </a:lnTo>
                    <a:lnTo>
                      <a:pt x="109804" y="222428"/>
                    </a:lnTo>
                    <a:lnTo>
                      <a:pt x="109576" y="224866"/>
                    </a:lnTo>
                    <a:lnTo>
                      <a:pt x="108509" y="227000"/>
                    </a:lnTo>
                    <a:lnTo>
                      <a:pt x="107518" y="228295"/>
                    </a:lnTo>
                    <a:lnTo>
                      <a:pt x="106909" y="229743"/>
                    </a:lnTo>
                    <a:lnTo>
                      <a:pt x="104775" y="241173"/>
                    </a:lnTo>
                    <a:lnTo>
                      <a:pt x="105842" y="245059"/>
                    </a:lnTo>
                    <a:lnTo>
                      <a:pt x="108738" y="248107"/>
                    </a:lnTo>
                    <a:lnTo>
                      <a:pt x="110948" y="249098"/>
                    </a:lnTo>
                    <a:lnTo>
                      <a:pt x="114910" y="250317"/>
                    </a:lnTo>
                    <a:lnTo>
                      <a:pt x="121387" y="251460"/>
                    </a:lnTo>
                    <a:lnTo>
                      <a:pt x="126188" y="250851"/>
                    </a:lnTo>
                    <a:lnTo>
                      <a:pt x="127482" y="249250"/>
                    </a:lnTo>
                    <a:lnTo>
                      <a:pt x="126568" y="244831"/>
                    </a:lnTo>
                    <a:lnTo>
                      <a:pt x="126721" y="242697"/>
                    </a:lnTo>
                    <a:lnTo>
                      <a:pt x="129083" y="239573"/>
                    </a:lnTo>
                    <a:lnTo>
                      <a:pt x="132664" y="237973"/>
                    </a:lnTo>
                    <a:lnTo>
                      <a:pt x="142951" y="235077"/>
                    </a:lnTo>
                    <a:lnTo>
                      <a:pt x="148437" y="234925"/>
                    </a:lnTo>
                    <a:lnTo>
                      <a:pt x="150648" y="235077"/>
                    </a:lnTo>
                    <a:lnTo>
                      <a:pt x="152629" y="234620"/>
                    </a:lnTo>
                    <a:lnTo>
                      <a:pt x="152400" y="233324"/>
                    </a:lnTo>
                    <a:lnTo>
                      <a:pt x="152553" y="231953"/>
                    </a:lnTo>
                    <a:lnTo>
                      <a:pt x="156363" y="233858"/>
                    </a:lnTo>
                    <a:lnTo>
                      <a:pt x="158420" y="233934"/>
                    </a:lnTo>
                    <a:lnTo>
                      <a:pt x="159411" y="232258"/>
                    </a:lnTo>
                    <a:lnTo>
                      <a:pt x="159487" y="227686"/>
                    </a:lnTo>
                    <a:lnTo>
                      <a:pt x="159334" y="225247"/>
                    </a:lnTo>
                    <a:lnTo>
                      <a:pt x="158649" y="223038"/>
                    </a:lnTo>
                    <a:lnTo>
                      <a:pt x="157506" y="221361"/>
                    </a:lnTo>
                    <a:lnTo>
                      <a:pt x="155601" y="220980"/>
                    </a:lnTo>
                    <a:lnTo>
                      <a:pt x="154839" y="221971"/>
                    </a:lnTo>
                    <a:lnTo>
                      <a:pt x="153772" y="222733"/>
                    </a:lnTo>
                    <a:lnTo>
                      <a:pt x="151409" y="222123"/>
                    </a:lnTo>
                    <a:lnTo>
                      <a:pt x="149809" y="219685"/>
                    </a:lnTo>
                    <a:lnTo>
                      <a:pt x="148133" y="218237"/>
                    </a:lnTo>
                    <a:lnTo>
                      <a:pt x="148285" y="215875"/>
                    </a:lnTo>
                    <a:lnTo>
                      <a:pt x="147066" y="214351"/>
                    </a:lnTo>
                    <a:lnTo>
                      <a:pt x="145161" y="213208"/>
                    </a:lnTo>
                    <a:lnTo>
                      <a:pt x="141504" y="208864"/>
                    </a:lnTo>
                    <a:lnTo>
                      <a:pt x="139599" y="207798"/>
                    </a:lnTo>
                    <a:lnTo>
                      <a:pt x="137389" y="207112"/>
                    </a:lnTo>
                    <a:lnTo>
                      <a:pt x="135865" y="205816"/>
                    </a:lnTo>
                    <a:lnTo>
                      <a:pt x="134417" y="204292"/>
                    </a:lnTo>
                    <a:lnTo>
                      <a:pt x="134417" y="202540"/>
                    </a:lnTo>
                    <a:lnTo>
                      <a:pt x="134798" y="200711"/>
                    </a:lnTo>
                    <a:lnTo>
                      <a:pt x="136780" y="195149"/>
                    </a:lnTo>
                    <a:lnTo>
                      <a:pt x="136931" y="191033"/>
                    </a:lnTo>
                    <a:lnTo>
                      <a:pt x="140132" y="188138"/>
                    </a:lnTo>
                    <a:lnTo>
                      <a:pt x="139370" y="185928"/>
                    </a:lnTo>
                    <a:lnTo>
                      <a:pt x="136551" y="182423"/>
                    </a:lnTo>
                    <a:lnTo>
                      <a:pt x="135865" y="180594"/>
                    </a:lnTo>
                    <a:lnTo>
                      <a:pt x="136398" y="178613"/>
                    </a:lnTo>
                    <a:lnTo>
                      <a:pt x="135941" y="176860"/>
                    </a:lnTo>
                    <a:lnTo>
                      <a:pt x="127864" y="170841"/>
                    </a:lnTo>
                    <a:lnTo>
                      <a:pt x="125197" y="167259"/>
                    </a:lnTo>
                    <a:lnTo>
                      <a:pt x="123520" y="162839"/>
                    </a:lnTo>
                    <a:lnTo>
                      <a:pt x="118796" y="154762"/>
                    </a:lnTo>
                    <a:lnTo>
                      <a:pt x="115748" y="151257"/>
                    </a:lnTo>
                    <a:lnTo>
                      <a:pt x="113995" y="150038"/>
                    </a:lnTo>
                    <a:lnTo>
                      <a:pt x="110033" y="148666"/>
                    </a:lnTo>
                    <a:lnTo>
                      <a:pt x="108128" y="147828"/>
                    </a:lnTo>
                    <a:lnTo>
                      <a:pt x="105385" y="143789"/>
                    </a:lnTo>
                    <a:lnTo>
                      <a:pt x="101727" y="140894"/>
                    </a:lnTo>
                    <a:lnTo>
                      <a:pt x="99365" y="139979"/>
                    </a:lnTo>
                    <a:lnTo>
                      <a:pt x="99670" y="137313"/>
                    </a:lnTo>
                    <a:lnTo>
                      <a:pt x="101194" y="135636"/>
                    </a:lnTo>
                    <a:lnTo>
                      <a:pt x="105842" y="137693"/>
                    </a:lnTo>
                    <a:lnTo>
                      <a:pt x="108052" y="138379"/>
                    </a:lnTo>
                    <a:lnTo>
                      <a:pt x="111100" y="137999"/>
                    </a:lnTo>
                    <a:lnTo>
                      <a:pt x="113767" y="136779"/>
                    </a:lnTo>
                    <a:lnTo>
                      <a:pt x="116129" y="133045"/>
                    </a:lnTo>
                    <a:lnTo>
                      <a:pt x="119177" y="130226"/>
                    </a:lnTo>
                    <a:lnTo>
                      <a:pt x="130759" y="126416"/>
                    </a:lnTo>
                    <a:lnTo>
                      <a:pt x="134417" y="124968"/>
                    </a:lnTo>
                    <a:lnTo>
                      <a:pt x="137618" y="122759"/>
                    </a:lnTo>
                    <a:lnTo>
                      <a:pt x="144323" y="116967"/>
                    </a:lnTo>
                    <a:lnTo>
                      <a:pt x="150038" y="110338"/>
                    </a:lnTo>
                    <a:lnTo>
                      <a:pt x="152705" y="106071"/>
                    </a:lnTo>
                    <a:lnTo>
                      <a:pt x="155981" y="102337"/>
                    </a:lnTo>
                    <a:lnTo>
                      <a:pt x="157658" y="100889"/>
                    </a:lnTo>
                    <a:lnTo>
                      <a:pt x="159640" y="99822"/>
                    </a:lnTo>
                    <a:lnTo>
                      <a:pt x="165355" y="98755"/>
                    </a:lnTo>
                    <a:lnTo>
                      <a:pt x="169316" y="100127"/>
                    </a:lnTo>
                    <a:lnTo>
                      <a:pt x="172136" y="103709"/>
                    </a:lnTo>
                    <a:lnTo>
                      <a:pt x="175031" y="104623"/>
                    </a:lnTo>
                    <a:lnTo>
                      <a:pt x="178079" y="103784"/>
                    </a:lnTo>
                    <a:lnTo>
                      <a:pt x="178765" y="102184"/>
                    </a:lnTo>
                    <a:lnTo>
                      <a:pt x="180213" y="95098"/>
                    </a:lnTo>
                    <a:lnTo>
                      <a:pt x="179604" y="92431"/>
                    </a:lnTo>
                    <a:lnTo>
                      <a:pt x="178156" y="90145"/>
                    </a:lnTo>
                    <a:lnTo>
                      <a:pt x="174346" y="87935"/>
                    </a:lnTo>
                    <a:lnTo>
                      <a:pt x="170079" y="87173"/>
                    </a:lnTo>
                    <a:lnTo>
                      <a:pt x="164211" y="88316"/>
                    </a:lnTo>
                    <a:lnTo>
                      <a:pt x="158420" y="89840"/>
                    </a:lnTo>
                    <a:lnTo>
                      <a:pt x="156820" y="90526"/>
                    </a:lnTo>
                    <a:lnTo>
                      <a:pt x="157277" y="91593"/>
                    </a:lnTo>
                    <a:lnTo>
                      <a:pt x="159029" y="92964"/>
                    </a:lnTo>
                    <a:lnTo>
                      <a:pt x="159106" y="94259"/>
                    </a:lnTo>
                    <a:lnTo>
                      <a:pt x="150190" y="94793"/>
                    </a:lnTo>
                    <a:lnTo>
                      <a:pt x="145238" y="94336"/>
                    </a:lnTo>
                    <a:lnTo>
                      <a:pt x="135560" y="94336"/>
                    </a:lnTo>
                    <a:lnTo>
                      <a:pt x="131445" y="95707"/>
                    </a:lnTo>
                    <a:lnTo>
                      <a:pt x="129998" y="97460"/>
                    </a:lnTo>
                    <a:lnTo>
                      <a:pt x="128245" y="98832"/>
                    </a:lnTo>
                    <a:lnTo>
                      <a:pt x="123445" y="101118"/>
                    </a:lnTo>
                    <a:lnTo>
                      <a:pt x="118948" y="101575"/>
                    </a:lnTo>
                    <a:lnTo>
                      <a:pt x="114529" y="100813"/>
                    </a:lnTo>
                    <a:lnTo>
                      <a:pt x="112319" y="99365"/>
                    </a:lnTo>
                    <a:lnTo>
                      <a:pt x="110414" y="97536"/>
                    </a:lnTo>
                    <a:lnTo>
                      <a:pt x="108205" y="97079"/>
                    </a:lnTo>
                    <a:lnTo>
                      <a:pt x="105994" y="98146"/>
                    </a:lnTo>
                    <a:lnTo>
                      <a:pt x="102641" y="101270"/>
                    </a:lnTo>
                    <a:lnTo>
                      <a:pt x="96622" y="108204"/>
                    </a:lnTo>
                    <a:lnTo>
                      <a:pt x="94107" y="111786"/>
                    </a:lnTo>
                    <a:lnTo>
                      <a:pt x="91669" y="116662"/>
                    </a:lnTo>
                    <a:lnTo>
                      <a:pt x="87173" y="119253"/>
                    </a:lnTo>
                    <a:lnTo>
                      <a:pt x="82601" y="118110"/>
                    </a:lnTo>
                    <a:lnTo>
                      <a:pt x="78029" y="117577"/>
                    </a:lnTo>
                    <a:lnTo>
                      <a:pt x="75362" y="117882"/>
                    </a:lnTo>
                    <a:lnTo>
                      <a:pt x="73000" y="117805"/>
                    </a:lnTo>
                    <a:lnTo>
                      <a:pt x="70638" y="113614"/>
                    </a:lnTo>
                    <a:lnTo>
                      <a:pt x="67209" y="105156"/>
                    </a:lnTo>
                    <a:lnTo>
                      <a:pt x="63627" y="102108"/>
                    </a:lnTo>
                    <a:lnTo>
                      <a:pt x="57608" y="99746"/>
                    </a:lnTo>
                    <a:lnTo>
                      <a:pt x="56464" y="98603"/>
                    </a:lnTo>
                    <a:lnTo>
                      <a:pt x="50902" y="90221"/>
                    </a:lnTo>
                    <a:lnTo>
                      <a:pt x="49530" y="86564"/>
                    </a:lnTo>
                    <a:lnTo>
                      <a:pt x="48387" y="81839"/>
                    </a:lnTo>
                    <a:lnTo>
                      <a:pt x="47625" y="77039"/>
                    </a:lnTo>
                    <a:lnTo>
                      <a:pt x="47625" y="72771"/>
                    </a:lnTo>
                    <a:lnTo>
                      <a:pt x="48539" y="68656"/>
                    </a:lnTo>
                    <a:lnTo>
                      <a:pt x="50140" y="63704"/>
                    </a:lnTo>
                    <a:lnTo>
                      <a:pt x="52121" y="58903"/>
                    </a:lnTo>
                    <a:lnTo>
                      <a:pt x="54636" y="54940"/>
                    </a:lnTo>
                    <a:lnTo>
                      <a:pt x="59055" y="49606"/>
                    </a:lnTo>
                    <a:lnTo>
                      <a:pt x="60655" y="48006"/>
                    </a:lnTo>
                    <a:lnTo>
                      <a:pt x="64923" y="45720"/>
                    </a:lnTo>
                    <a:lnTo>
                      <a:pt x="69571" y="44958"/>
                    </a:lnTo>
                    <a:lnTo>
                      <a:pt x="74295" y="45492"/>
                    </a:lnTo>
                    <a:lnTo>
                      <a:pt x="82373" y="48082"/>
                    </a:lnTo>
                    <a:lnTo>
                      <a:pt x="86411" y="48311"/>
                    </a:lnTo>
                    <a:lnTo>
                      <a:pt x="102413" y="46253"/>
                    </a:lnTo>
                    <a:lnTo>
                      <a:pt x="105842" y="46177"/>
                    </a:lnTo>
                    <a:lnTo>
                      <a:pt x="109347" y="46559"/>
                    </a:lnTo>
                    <a:lnTo>
                      <a:pt x="113920" y="47930"/>
                    </a:lnTo>
                    <a:lnTo>
                      <a:pt x="118568" y="48539"/>
                    </a:lnTo>
                    <a:lnTo>
                      <a:pt x="127026" y="47320"/>
                    </a:lnTo>
                    <a:lnTo>
                      <a:pt x="135560" y="46787"/>
                    </a:lnTo>
                    <a:lnTo>
                      <a:pt x="159944" y="46559"/>
                    </a:lnTo>
                    <a:lnTo>
                      <a:pt x="163297" y="46330"/>
                    </a:lnTo>
                    <a:lnTo>
                      <a:pt x="166573" y="46634"/>
                    </a:lnTo>
                    <a:lnTo>
                      <a:pt x="170383" y="49302"/>
                    </a:lnTo>
                    <a:lnTo>
                      <a:pt x="173660" y="52731"/>
                    </a:lnTo>
                    <a:lnTo>
                      <a:pt x="175413" y="53035"/>
                    </a:lnTo>
                    <a:lnTo>
                      <a:pt x="183794" y="53721"/>
                    </a:lnTo>
                    <a:lnTo>
                      <a:pt x="188215" y="53797"/>
                    </a:lnTo>
                    <a:lnTo>
                      <a:pt x="192634" y="53569"/>
                    </a:lnTo>
                    <a:lnTo>
                      <a:pt x="206121" y="50902"/>
                    </a:lnTo>
                    <a:lnTo>
                      <a:pt x="210617" y="50673"/>
                    </a:lnTo>
                    <a:lnTo>
                      <a:pt x="212903" y="49987"/>
                    </a:lnTo>
                    <a:lnTo>
                      <a:pt x="217017" y="48158"/>
                    </a:lnTo>
                    <a:lnTo>
                      <a:pt x="218770" y="47168"/>
                    </a:lnTo>
                    <a:lnTo>
                      <a:pt x="222123" y="43891"/>
                    </a:lnTo>
                    <a:lnTo>
                      <a:pt x="225019" y="40081"/>
                    </a:lnTo>
                    <a:lnTo>
                      <a:pt x="227000" y="36728"/>
                    </a:lnTo>
                    <a:lnTo>
                      <a:pt x="229210" y="33604"/>
                    </a:lnTo>
                    <a:lnTo>
                      <a:pt x="236678" y="27051"/>
                    </a:lnTo>
                    <a:lnTo>
                      <a:pt x="239650" y="23699"/>
                    </a:lnTo>
                    <a:lnTo>
                      <a:pt x="242011" y="19964"/>
                    </a:lnTo>
                    <a:lnTo>
                      <a:pt x="245440" y="12344"/>
                    </a:lnTo>
                    <a:lnTo>
                      <a:pt x="246355" y="11202"/>
                    </a:lnTo>
                    <a:lnTo>
                      <a:pt x="249479" y="8534"/>
                    </a:lnTo>
                    <a:lnTo>
                      <a:pt x="250013" y="7620"/>
                    </a:lnTo>
                    <a:lnTo>
                      <a:pt x="247270" y="2210"/>
                    </a:lnTo>
                    <a:lnTo>
                      <a:pt x="245212" y="533"/>
                    </a:lnTo>
                    <a:lnTo>
                      <a:pt x="240488" y="0"/>
                    </a:lnTo>
                    <a:lnTo>
                      <a:pt x="238887" y="1067"/>
                    </a:lnTo>
                    <a:lnTo>
                      <a:pt x="235534" y="4801"/>
                    </a:lnTo>
                    <a:lnTo>
                      <a:pt x="232715" y="8916"/>
                    </a:lnTo>
                    <a:lnTo>
                      <a:pt x="231115" y="9906"/>
                    </a:lnTo>
                    <a:lnTo>
                      <a:pt x="227153" y="10897"/>
                    </a:lnTo>
                    <a:lnTo>
                      <a:pt x="225400" y="11811"/>
                    </a:lnTo>
                    <a:lnTo>
                      <a:pt x="224485" y="15240"/>
                    </a:lnTo>
                    <a:lnTo>
                      <a:pt x="222885" y="18059"/>
                    </a:lnTo>
                    <a:lnTo>
                      <a:pt x="218084" y="19812"/>
                    </a:lnTo>
                    <a:lnTo>
                      <a:pt x="212751" y="26061"/>
                    </a:lnTo>
                    <a:lnTo>
                      <a:pt x="199492" y="32614"/>
                    </a:lnTo>
                    <a:lnTo>
                      <a:pt x="196215" y="33071"/>
                    </a:lnTo>
                    <a:lnTo>
                      <a:pt x="174193" y="29642"/>
                    </a:lnTo>
                    <a:lnTo>
                      <a:pt x="166040" y="29108"/>
                    </a:lnTo>
                    <a:lnTo>
                      <a:pt x="163906" y="29261"/>
                    </a:lnTo>
                    <a:lnTo>
                      <a:pt x="161925" y="29871"/>
                    </a:lnTo>
                    <a:lnTo>
                      <a:pt x="159258" y="32614"/>
                    </a:lnTo>
                    <a:lnTo>
                      <a:pt x="157124" y="32766"/>
                    </a:lnTo>
                    <a:lnTo>
                      <a:pt x="155296" y="32157"/>
                    </a:lnTo>
                    <a:lnTo>
                      <a:pt x="150115" y="29185"/>
                    </a:lnTo>
                    <a:lnTo>
                      <a:pt x="145923" y="27509"/>
                    </a:lnTo>
                    <a:lnTo>
                      <a:pt x="141580" y="26213"/>
                    </a:lnTo>
                    <a:lnTo>
                      <a:pt x="128854" y="25679"/>
                    </a:lnTo>
                    <a:lnTo>
                      <a:pt x="119482" y="23470"/>
                    </a:lnTo>
                    <a:lnTo>
                      <a:pt x="108890" y="24232"/>
                    </a:lnTo>
                    <a:lnTo>
                      <a:pt x="107290" y="23851"/>
                    </a:lnTo>
                    <a:lnTo>
                      <a:pt x="105766" y="22860"/>
                    </a:lnTo>
                    <a:lnTo>
                      <a:pt x="104242" y="20955"/>
                    </a:lnTo>
                    <a:lnTo>
                      <a:pt x="102946" y="18669"/>
                    </a:lnTo>
                    <a:lnTo>
                      <a:pt x="101575" y="17526"/>
                    </a:lnTo>
                    <a:lnTo>
                      <a:pt x="99670" y="17145"/>
                    </a:lnTo>
                    <a:lnTo>
                      <a:pt x="96850" y="17298"/>
                    </a:lnTo>
                    <a:lnTo>
                      <a:pt x="93955" y="16840"/>
                    </a:lnTo>
                    <a:lnTo>
                      <a:pt x="89078" y="14326"/>
                    </a:lnTo>
                    <a:lnTo>
                      <a:pt x="86868" y="14402"/>
                    </a:lnTo>
                    <a:lnTo>
                      <a:pt x="84582" y="14935"/>
                    </a:lnTo>
                    <a:lnTo>
                      <a:pt x="82525" y="15773"/>
                    </a:lnTo>
                    <a:lnTo>
                      <a:pt x="80772" y="17145"/>
                    </a:lnTo>
                    <a:lnTo>
                      <a:pt x="78258" y="21184"/>
                    </a:lnTo>
                    <a:lnTo>
                      <a:pt x="76353" y="25527"/>
                    </a:lnTo>
                    <a:lnTo>
                      <a:pt x="74676" y="27432"/>
                    </a:lnTo>
                    <a:lnTo>
                      <a:pt x="72695" y="29032"/>
                    </a:lnTo>
                    <a:lnTo>
                      <a:pt x="71399" y="30633"/>
                    </a:lnTo>
                    <a:lnTo>
                      <a:pt x="70485" y="32461"/>
                    </a:lnTo>
                    <a:lnTo>
                      <a:pt x="67133" y="33909"/>
                    </a:lnTo>
                    <a:lnTo>
                      <a:pt x="63246" y="32690"/>
                    </a:lnTo>
                    <a:lnTo>
                      <a:pt x="61341" y="31242"/>
                    </a:lnTo>
                    <a:lnTo>
                      <a:pt x="59589" y="27509"/>
                    </a:lnTo>
                    <a:lnTo>
                      <a:pt x="58522" y="27661"/>
                    </a:lnTo>
                    <a:lnTo>
                      <a:pt x="57608" y="27966"/>
                    </a:lnTo>
                    <a:lnTo>
                      <a:pt x="56083" y="32233"/>
                    </a:lnTo>
                    <a:lnTo>
                      <a:pt x="53187" y="35586"/>
                    </a:lnTo>
                    <a:lnTo>
                      <a:pt x="51055" y="36881"/>
                    </a:lnTo>
                    <a:lnTo>
                      <a:pt x="49301" y="38633"/>
                    </a:lnTo>
                    <a:lnTo>
                      <a:pt x="48539" y="43510"/>
                    </a:lnTo>
                    <a:lnTo>
                      <a:pt x="47092" y="45263"/>
                    </a:lnTo>
                    <a:lnTo>
                      <a:pt x="43815" y="48158"/>
                    </a:lnTo>
                    <a:lnTo>
                      <a:pt x="39776" y="56084"/>
                    </a:lnTo>
                    <a:lnTo>
                      <a:pt x="39852" y="58064"/>
                    </a:lnTo>
                    <a:lnTo>
                      <a:pt x="41910" y="63704"/>
                    </a:lnTo>
                    <a:lnTo>
                      <a:pt x="40843" y="66142"/>
                    </a:lnTo>
                    <a:lnTo>
                      <a:pt x="38862" y="67437"/>
                    </a:lnTo>
                    <a:lnTo>
                      <a:pt x="36881" y="67208"/>
                    </a:lnTo>
                    <a:lnTo>
                      <a:pt x="36348" y="68656"/>
                    </a:lnTo>
                    <a:lnTo>
                      <a:pt x="38253" y="83820"/>
                    </a:lnTo>
                    <a:lnTo>
                      <a:pt x="40539" y="91593"/>
                    </a:lnTo>
                    <a:lnTo>
                      <a:pt x="41148" y="94945"/>
                    </a:lnTo>
                    <a:lnTo>
                      <a:pt x="41072" y="98374"/>
                    </a:lnTo>
                    <a:lnTo>
                      <a:pt x="38862" y="94564"/>
                    </a:lnTo>
                    <a:lnTo>
                      <a:pt x="35966" y="91364"/>
                    </a:lnTo>
                    <a:lnTo>
                      <a:pt x="33681" y="9319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8" name="Freeform: Shape 2117">
                <a:extLst>
                  <a:ext uri="{FF2B5EF4-FFF2-40B4-BE49-F238E27FC236}">
                    <a16:creationId xmlns:a16="http://schemas.microsoft.com/office/drawing/2014/main" id="{F9B5610C-ABEC-421E-AB85-D0B1DC100422}"/>
                  </a:ext>
                </a:extLst>
              </p:cNvPr>
              <p:cNvSpPr/>
              <p:nvPr/>
            </p:nvSpPr>
            <p:spPr>
              <a:xfrm>
                <a:off x="10013289" y="4605071"/>
                <a:ext cx="9753" cy="4571"/>
              </a:xfrm>
              <a:custGeom>
                <a:avLst/>
                <a:gdLst>
                  <a:gd name="connsiteX0" fmla="*/ 3658 w 9753"/>
                  <a:gd name="connsiteY0" fmla="*/ 0 h 4571"/>
                  <a:gd name="connsiteX1" fmla="*/ 686 w 9753"/>
                  <a:gd name="connsiteY1" fmla="*/ 2743 h 4571"/>
                  <a:gd name="connsiteX2" fmla="*/ 0 w 9753"/>
                  <a:gd name="connsiteY2" fmla="*/ 4572 h 4571"/>
                  <a:gd name="connsiteX3" fmla="*/ 1067 w 9753"/>
                  <a:gd name="connsiteY3" fmla="*/ 4572 h 4571"/>
                  <a:gd name="connsiteX4" fmla="*/ 2591 w 9753"/>
                  <a:gd name="connsiteY4" fmla="*/ 3429 h 4571"/>
                  <a:gd name="connsiteX5" fmla="*/ 3963 w 9753"/>
                  <a:gd name="connsiteY5" fmla="*/ 3277 h 4571"/>
                  <a:gd name="connsiteX6" fmla="*/ 7468 w 9753"/>
                  <a:gd name="connsiteY6" fmla="*/ 3200 h 4571"/>
                  <a:gd name="connsiteX7" fmla="*/ 8763 w 9753"/>
                  <a:gd name="connsiteY7" fmla="*/ 3734 h 4571"/>
                  <a:gd name="connsiteX8" fmla="*/ 9754 w 9753"/>
                  <a:gd name="connsiteY8" fmla="*/ 1752 h 4571"/>
                  <a:gd name="connsiteX9" fmla="*/ 8154 w 9753"/>
                  <a:gd name="connsiteY9" fmla="*/ 0 h 4571"/>
                  <a:gd name="connsiteX10" fmla="*/ 5563 w 9753"/>
                  <a:gd name="connsiteY10" fmla="*/ 457 h 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3" h="4571">
                    <a:moveTo>
                      <a:pt x="3658" y="0"/>
                    </a:moveTo>
                    <a:lnTo>
                      <a:pt x="686" y="2743"/>
                    </a:lnTo>
                    <a:lnTo>
                      <a:pt x="0" y="4572"/>
                    </a:lnTo>
                    <a:lnTo>
                      <a:pt x="1067" y="4572"/>
                    </a:lnTo>
                    <a:lnTo>
                      <a:pt x="2591" y="3429"/>
                    </a:lnTo>
                    <a:lnTo>
                      <a:pt x="3963" y="3277"/>
                    </a:lnTo>
                    <a:lnTo>
                      <a:pt x="7468" y="3200"/>
                    </a:lnTo>
                    <a:lnTo>
                      <a:pt x="8763" y="3734"/>
                    </a:lnTo>
                    <a:lnTo>
                      <a:pt x="9754" y="1752"/>
                    </a:lnTo>
                    <a:lnTo>
                      <a:pt x="8154" y="0"/>
                    </a:lnTo>
                    <a:lnTo>
                      <a:pt x="5563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9" name="Freeform: Shape 2118">
                <a:extLst>
                  <a:ext uri="{FF2B5EF4-FFF2-40B4-BE49-F238E27FC236}">
                    <a16:creationId xmlns:a16="http://schemas.microsoft.com/office/drawing/2014/main" id="{882CA02D-23F9-4B36-B59C-DBFBF0160282}"/>
                  </a:ext>
                </a:extLst>
              </p:cNvPr>
              <p:cNvSpPr/>
              <p:nvPr/>
            </p:nvSpPr>
            <p:spPr>
              <a:xfrm>
                <a:off x="9843440" y="4269638"/>
                <a:ext cx="3199" cy="4800"/>
              </a:xfrm>
              <a:custGeom>
                <a:avLst/>
                <a:gdLst>
                  <a:gd name="connsiteX0" fmla="*/ 0 w 3199"/>
                  <a:gd name="connsiteY0" fmla="*/ 2362 h 4800"/>
                  <a:gd name="connsiteX1" fmla="*/ 609 w 3199"/>
                  <a:gd name="connsiteY1" fmla="*/ 4801 h 4800"/>
                  <a:gd name="connsiteX2" fmla="*/ 3200 w 3199"/>
                  <a:gd name="connsiteY2" fmla="*/ 3886 h 4800"/>
                  <a:gd name="connsiteX3" fmla="*/ 3200 w 3199"/>
                  <a:gd name="connsiteY3" fmla="*/ 991 h 4800"/>
                  <a:gd name="connsiteX4" fmla="*/ 2209 w 3199"/>
                  <a:gd name="connsiteY4" fmla="*/ 305 h 4800"/>
                  <a:gd name="connsiteX5" fmla="*/ 380 w 3199"/>
                  <a:gd name="connsiteY5" fmla="*/ 0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9" h="4800">
                    <a:moveTo>
                      <a:pt x="0" y="2362"/>
                    </a:moveTo>
                    <a:lnTo>
                      <a:pt x="609" y="4801"/>
                    </a:lnTo>
                    <a:lnTo>
                      <a:pt x="3200" y="3886"/>
                    </a:lnTo>
                    <a:lnTo>
                      <a:pt x="3200" y="991"/>
                    </a:lnTo>
                    <a:lnTo>
                      <a:pt x="2209" y="305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0" name="Freeform: Shape 2119">
                <a:extLst>
                  <a:ext uri="{FF2B5EF4-FFF2-40B4-BE49-F238E27FC236}">
                    <a16:creationId xmlns:a16="http://schemas.microsoft.com/office/drawing/2014/main" id="{93343606-FE30-4CDB-9465-6DADED6A9AED}"/>
                  </a:ext>
                </a:extLst>
              </p:cNvPr>
              <p:cNvSpPr/>
              <p:nvPr/>
            </p:nvSpPr>
            <p:spPr>
              <a:xfrm>
                <a:off x="9835209" y="4306824"/>
                <a:ext cx="8610" cy="9144"/>
              </a:xfrm>
              <a:custGeom>
                <a:avLst/>
                <a:gdLst>
                  <a:gd name="connsiteX0" fmla="*/ 153 w 8610"/>
                  <a:gd name="connsiteY0" fmla="*/ 3505 h 9144"/>
                  <a:gd name="connsiteX1" fmla="*/ 0 w 8610"/>
                  <a:gd name="connsiteY1" fmla="*/ 6706 h 9144"/>
                  <a:gd name="connsiteX2" fmla="*/ 838 w 8610"/>
                  <a:gd name="connsiteY2" fmla="*/ 9144 h 9144"/>
                  <a:gd name="connsiteX3" fmla="*/ 3201 w 8610"/>
                  <a:gd name="connsiteY3" fmla="*/ 7087 h 9144"/>
                  <a:gd name="connsiteX4" fmla="*/ 6934 w 8610"/>
                  <a:gd name="connsiteY4" fmla="*/ 6477 h 9144"/>
                  <a:gd name="connsiteX5" fmla="*/ 8078 w 8610"/>
                  <a:gd name="connsiteY5" fmla="*/ 5029 h 9144"/>
                  <a:gd name="connsiteX6" fmla="*/ 8611 w 8610"/>
                  <a:gd name="connsiteY6" fmla="*/ 2362 h 9144"/>
                  <a:gd name="connsiteX7" fmla="*/ 7925 w 8610"/>
                  <a:gd name="connsiteY7" fmla="*/ 0 h 9144"/>
                  <a:gd name="connsiteX8" fmla="*/ 3430 w 8610"/>
                  <a:gd name="connsiteY8" fmla="*/ 610 h 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10" h="9144">
                    <a:moveTo>
                      <a:pt x="153" y="3505"/>
                    </a:moveTo>
                    <a:lnTo>
                      <a:pt x="0" y="6706"/>
                    </a:lnTo>
                    <a:lnTo>
                      <a:pt x="838" y="9144"/>
                    </a:lnTo>
                    <a:lnTo>
                      <a:pt x="3201" y="7087"/>
                    </a:lnTo>
                    <a:lnTo>
                      <a:pt x="6934" y="6477"/>
                    </a:lnTo>
                    <a:lnTo>
                      <a:pt x="8078" y="5029"/>
                    </a:lnTo>
                    <a:lnTo>
                      <a:pt x="8611" y="2362"/>
                    </a:lnTo>
                    <a:lnTo>
                      <a:pt x="7925" y="0"/>
                    </a:lnTo>
                    <a:lnTo>
                      <a:pt x="3430" y="6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1" name="Freeform: Shape 2120">
                <a:extLst>
                  <a:ext uri="{FF2B5EF4-FFF2-40B4-BE49-F238E27FC236}">
                    <a16:creationId xmlns:a16="http://schemas.microsoft.com/office/drawing/2014/main" id="{5EEE598E-306B-4E65-803E-096948665036}"/>
                  </a:ext>
                </a:extLst>
              </p:cNvPr>
              <p:cNvSpPr/>
              <p:nvPr/>
            </p:nvSpPr>
            <p:spPr>
              <a:xfrm>
                <a:off x="9763963" y="4852339"/>
                <a:ext cx="12573" cy="5715"/>
              </a:xfrm>
              <a:custGeom>
                <a:avLst/>
                <a:gdLst>
                  <a:gd name="connsiteX0" fmla="*/ 7925 w 12573"/>
                  <a:gd name="connsiteY0" fmla="*/ 3963 h 5715"/>
                  <a:gd name="connsiteX1" fmla="*/ 12573 w 12573"/>
                  <a:gd name="connsiteY1" fmla="*/ 3886 h 5715"/>
                  <a:gd name="connsiteX2" fmla="*/ 11735 w 12573"/>
                  <a:gd name="connsiteY2" fmla="*/ 2438 h 5715"/>
                  <a:gd name="connsiteX3" fmla="*/ 9983 w 12573"/>
                  <a:gd name="connsiteY3" fmla="*/ 1219 h 5715"/>
                  <a:gd name="connsiteX4" fmla="*/ 7467 w 12573"/>
                  <a:gd name="connsiteY4" fmla="*/ 76 h 5715"/>
                  <a:gd name="connsiteX5" fmla="*/ 5106 w 12573"/>
                  <a:gd name="connsiteY5" fmla="*/ 0 h 5715"/>
                  <a:gd name="connsiteX6" fmla="*/ 762 w 12573"/>
                  <a:gd name="connsiteY6" fmla="*/ 839 h 5715"/>
                  <a:gd name="connsiteX7" fmla="*/ 76 w 12573"/>
                  <a:gd name="connsiteY7" fmla="*/ 2591 h 5715"/>
                  <a:gd name="connsiteX8" fmla="*/ 0 w 12573"/>
                  <a:gd name="connsiteY8" fmla="*/ 4420 h 5715"/>
                  <a:gd name="connsiteX9" fmla="*/ 2896 w 12573"/>
                  <a:gd name="connsiteY9" fmla="*/ 5715 h 5715"/>
                  <a:gd name="connsiteX10" fmla="*/ 6020 w 12573"/>
                  <a:gd name="connsiteY10" fmla="*/ 5106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3" h="5715">
                    <a:moveTo>
                      <a:pt x="7925" y="3963"/>
                    </a:moveTo>
                    <a:lnTo>
                      <a:pt x="12573" y="3886"/>
                    </a:lnTo>
                    <a:lnTo>
                      <a:pt x="11735" y="2438"/>
                    </a:lnTo>
                    <a:lnTo>
                      <a:pt x="9983" y="1219"/>
                    </a:lnTo>
                    <a:lnTo>
                      <a:pt x="7467" y="76"/>
                    </a:lnTo>
                    <a:lnTo>
                      <a:pt x="5106" y="0"/>
                    </a:lnTo>
                    <a:lnTo>
                      <a:pt x="762" y="839"/>
                    </a:lnTo>
                    <a:lnTo>
                      <a:pt x="76" y="2591"/>
                    </a:lnTo>
                    <a:lnTo>
                      <a:pt x="0" y="4420"/>
                    </a:lnTo>
                    <a:lnTo>
                      <a:pt x="2896" y="5715"/>
                    </a:lnTo>
                    <a:lnTo>
                      <a:pt x="6020" y="510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2" name="Freeform: Shape 2121">
                <a:extLst>
                  <a:ext uri="{FF2B5EF4-FFF2-40B4-BE49-F238E27FC236}">
                    <a16:creationId xmlns:a16="http://schemas.microsoft.com/office/drawing/2014/main" id="{283134FB-482B-4769-A73B-0A2A6A94170F}"/>
                  </a:ext>
                </a:extLst>
              </p:cNvPr>
              <p:cNvSpPr/>
              <p:nvPr/>
            </p:nvSpPr>
            <p:spPr>
              <a:xfrm>
                <a:off x="9728225" y="4861407"/>
                <a:ext cx="4419" cy="3810"/>
              </a:xfrm>
              <a:custGeom>
                <a:avLst/>
                <a:gdLst>
                  <a:gd name="connsiteX0" fmla="*/ 1981 w 4419"/>
                  <a:gd name="connsiteY0" fmla="*/ 0 h 3810"/>
                  <a:gd name="connsiteX1" fmla="*/ 914 w 4419"/>
                  <a:gd name="connsiteY1" fmla="*/ 305 h 3810"/>
                  <a:gd name="connsiteX2" fmla="*/ 0 w 4419"/>
                  <a:gd name="connsiteY2" fmla="*/ 914 h 3810"/>
                  <a:gd name="connsiteX3" fmla="*/ 1829 w 4419"/>
                  <a:gd name="connsiteY3" fmla="*/ 3429 h 3810"/>
                  <a:gd name="connsiteX4" fmla="*/ 3810 w 4419"/>
                  <a:gd name="connsiteY4" fmla="*/ 3810 h 3810"/>
                  <a:gd name="connsiteX5" fmla="*/ 4419 w 4419"/>
                  <a:gd name="connsiteY5" fmla="*/ 2286 h 3810"/>
                  <a:gd name="connsiteX6" fmla="*/ 3276 w 4419"/>
                  <a:gd name="connsiteY6" fmla="*/ 305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9" h="3810">
                    <a:moveTo>
                      <a:pt x="1981" y="0"/>
                    </a:moveTo>
                    <a:lnTo>
                      <a:pt x="914" y="305"/>
                    </a:lnTo>
                    <a:lnTo>
                      <a:pt x="0" y="914"/>
                    </a:lnTo>
                    <a:lnTo>
                      <a:pt x="1829" y="3429"/>
                    </a:lnTo>
                    <a:lnTo>
                      <a:pt x="3810" y="3810"/>
                    </a:lnTo>
                    <a:lnTo>
                      <a:pt x="4419" y="2286"/>
                    </a:lnTo>
                    <a:lnTo>
                      <a:pt x="3276" y="3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3" name="Freeform: Shape 2122">
                <a:extLst>
                  <a:ext uri="{FF2B5EF4-FFF2-40B4-BE49-F238E27FC236}">
                    <a16:creationId xmlns:a16="http://schemas.microsoft.com/office/drawing/2014/main" id="{2AC757D7-0DF9-4A29-8EEC-584FA1741DF8}"/>
                  </a:ext>
                </a:extLst>
              </p:cNvPr>
              <p:cNvSpPr/>
              <p:nvPr/>
            </p:nvSpPr>
            <p:spPr>
              <a:xfrm>
                <a:off x="9667265" y="4853711"/>
                <a:ext cx="52577" cy="13487"/>
              </a:xfrm>
              <a:custGeom>
                <a:avLst/>
                <a:gdLst>
                  <a:gd name="connsiteX0" fmla="*/ 12192 w 52577"/>
                  <a:gd name="connsiteY0" fmla="*/ 13030 h 13487"/>
                  <a:gd name="connsiteX1" fmla="*/ 15544 w 52577"/>
                  <a:gd name="connsiteY1" fmla="*/ 13488 h 13487"/>
                  <a:gd name="connsiteX2" fmla="*/ 16154 w 52577"/>
                  <a:gd name="connsiteY2" fmla="*/ 12878 h 13487"/>
                  <a:gd name="connsiteX3" fmla="*/ 17069 w 52577"/>
                  <a:gd name="connsiteY3" fmla="*/ 12802 h 13487"/>
                  <a:gd name="connsiteX4" fmla="*/ 18364 w 52577"/>
                  <a:gd name="connsiteY4" fmla="*/ 13259 h 13487"/>
                  <a:gd name="connsiteX5" fmla="*/ 28879 w 52577"/>
                  <a:gd name="connsiteY5" fmla="*/ 13259 h 13487"/>
                  <a:gd name="connsiteX6" fmla="*/ 31775 w 52577"/>
                  <a:gd name="connsiteY6" fmla="*/ 12345 h 13487"/>
                  <a:gd name="connsiteX7" fmla="*/ 36042 w 52577"/>
                  <a:gd name="connsiteY7" fmla="*/ 9144 h 13487"/>
                  <a:gd name="connsiteX8" fmla="*/ 42596 w 52577"/>
                  <a:gd name="connsiteY8" fmla="*/ 9449 h 13487"/>
                  <a:gd name="connsiteX9" fmla="*/ 43357 w 52577"/>
                  <a:gd name="connsiteY9" fmla="*/ 8916 h 13487"/>
                  <a:gd name="connsiteX10" fmla="*/ 44957 w 52577"/>
                  <a:gd name="connsiteY10" fmla="*/ 6782 h 13487"/>
                  <a:gd name="connsiteX11" fmla="*/ 52577 w 52577"/>
                  <a:gd name="connsiteY11" fmla="*/ 4420 h 13487"/>
                  <a:gd name="connsiteX12" fmla="*/ 52197 w 52577"/>
                  <a:gd name="connsiteY12" fmla="*/ 3353 h 13487"/>
                  <a:gd name="connsiteX13" fmla="*/ 48387 w 52577"/>
                  <a:gd name="connsiteY13" fmla="*/ 0 h 13487"/>
                  <a:gd name="connsiteX14" fmla="*/ 13259 w 52577"/>
                  <a:gd name="connsiteY14" fmla="*/ 229 h 13487"/>
                  <a:gd name="connsiteX15" fmla="*/ 5486 w 52577"/>
                  <a:gd name="connsiteY15" fmla="*/ 991 h 13487"/>
                  <a:gd name="connsiteX16" fmla="*/ 1676 w 52577"/>
                  <a:gd name="connsiteY16" fmla="*/ 4877 h 13487"/>
                  <a:gd name="connsiteX17" fmla="*/ 0 w 52577"/>
                  <a:gd name="connsiteY17" fmla="*/ 7696 h 13487"/>
                  <a:gd name="connsiteX18" fmla="*/ 1447 w 52577"/>
                  <a:gd name="connsiteY18" fmla="*/ 10211 h 1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577" h="13487">
                    <a:moveTo>
                      <a:pt x="12192" y="13030"/>
                    </a:moveTo>
                    <a:lnTo>
                      <a:pt x="15544" y="13488"/>
                    </a:lnTo>
                    <a:lnTo>
                      <a:pt x="16154" y="12878"/>
                    </a:lnTo>
                    <a:lnTo>
                      <a:pt x="17069" y="12802"/>
                    </a:lnTo>
                    <a:lnTo>
                      <a:pt x="18364" y="13259"/>
                    </a:lnTo>
                    <a:lnTo>
                      <a:pt x="28879" y="13259"/>
                    </a:lnTo>
                    <a:lnTo>
                      <a:pt x="31775" y="12345"/>
                    </a:lnTo>
                    <a:lnTo>
                      <a:pt x="36042" y="9144"/>
                    </a:lnTo>
                    <a:lnTo>
                      <a:pt x="42596" y="9449"/>
                    </a:lnTo>
                    <a:lnTo>
                      <a:pt x="43357" y="8916"/>
                    </a:lnTo>
                    <a:lnTo>
                      <a:pt x="44957" y="6782"/>
                    </a:lnTo>
                    <a:lnTo>
                      <a:pt x="52577" y="4420"/>
                    </a:lnTo>
                    <a:lnTo>
                      <a:pt x="52197" y="3353"/>
                    </a:lnTo>
                    <a:lnTo>
                      <a:pt x="48387" y="0"/>
                    </a:lnTo>
                    <a:lnTo>
                      <a:pt x="13259" y="229"/>
                    </a:lnTo>
                    <a:lnTo>
                      <a:pt x="5486" y="991"/>
                    </a:lnTo>
                    <a:lnTo>
                      <a:pt x="1676" y="4877"/>
                    </a:lnTo>
                    <a:lnTo>
                      <a:pt x="0" y="7696"/>
                    </a:lnTo>
                    <a:lnTo>
                      <a:pt x="1447" y="102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4" name="Freeform: Shape 2123">
                <a:extLst>
                  <a:ext uri="{FF2B5EF4-FFF2-40B4-BE49-F238E27FC236}">
                    <a16:creationId xmlns:a16="http://schemas.microsoft.com/office/drawing/2014/main" id="{175A9D16-8044-4A24-80E2-57180CAB31C7}"/>
                  </a:ext>
                </a:extLst>
              </p:cNvPr>
              <p:cNvSpPr/>
              <p:nvPr/>
            </p:nvSpPr>
            <p:spPr>
              <a:xfrm>
                <a:off x="9767316" y="5393969"/>
                <a:ext cx="5791" cy="7924"/>
              </a:xfrm>
              <a:custGeom>
                <a:avLst/>
                <a:gdLst>
                  <a:gd name="connsiteX0" fmla="*/ 0 w 5791"/>
                  <a:gd name="connsiteY0" fmla="*/ 5715 h 7924"/>
                  <a:gd name="connsiteX1" fmla="*/ 380 w 5791"/>
                  <a:gd name="connsiteY1" fmla="*/ 7315 h 7924"/>
                  <a:gd name="connsiteX2" fmla="*/ 3124 w 5791"/>
                  <a:gd name="connsiteY2" fmla="*/ 7925 h 7924"/>
                  <a:gd name="connsiteX3" fmla="*/ 5334 w 5791"/>
                  <a:gd name="connsiteY3" fmla="*/ 4801 h 7924"/>
                  <a:gd name="connsiteX4" fmla="*/ 5791 w 5791"/>
                  <a:gd name="connsiteY4" fmla="*/ 1905 h 7924"/>
                  <a:gd name="connsiteX5" fmla="*/ 4952 w 5791"/>
                  <a:gd name="connsiteY5" fmla="*/ 0 h 7924"/>
                  <a:gd name="connsiteX6" fmla="*/ 1829 w 5791"/>
                  <a:gd name="connsiteY6" fmla="*/ 3124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1" h="7924">
                    <a:moveTo>
                      <a:pt x="0" y="5715"/>
                    </a:moveTo>
                    <a:lnTo>
                      <a:pt x="380" y="7315"/>
                    </a:lnTo>
                    <a:lnTo>
                      <a:pt x="3124" y="7925"/>
                    </a:lnTo>
                    <a:lnTo>
                      <a:pt x="5334" y="4801"/>
                    </a:lnTo>
                    <a:lnTo>
                      <a:pt x="5791" y="1905"/>
                    </a:lnTo>
                    <a:lnTo>
                      <a:pt x="4952" y="0"/>
                    </a:lnTo>
                    <a:lnTo>
                      <a:pt x="1829" y="31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5" name="Freeform: Shape 2124">
                <a:extLst>
                  <a:ext uri="{FF2B5EF4-FFF2-40B4-BE49-F238E27FC236}">
                    <a16:creationId xmlns:a16="http://schemas.microsoft.com/office/drawing/2014/main" id="{98ED0222-92CB-473D-A180-3F9425B5CC50}"/>
                  </a:ext>
                </a:extLst>
              </p:cNvPr>
              <p:cNvSpPr/>
              <p:nvPr/>
            </p:nvSpPr>
            <p:spPr>
              <a:xfrm>
                <a:off x="9734778" y="4899660"/>
                <a:ext cx="47929" cy="30327"/>
              </a:xfrm>
              <a:custGeom>
                <a:avLst/>
                <a:gdLst>
                  <a:gd name="connsiteX0" fmla="*/ 47929 w 47929"/>
                  <a:gd name="connsiteY0" fmla="*/ 13182 h 30327"/>
                  <a:gd name="connsiteX1" fmla="*/ 47396 w 47929"/>
                  <a:gd name="connsiteY1" fmla="*/ 11506 h 30327"/>
                  <a:gd name="connsiteX2" fmla="*/ 41910 w 47929"/>
                  <a:gd name="connsiteY2" fmla="*/ 5562 h 30327"/>
                  <a:gd name="connsiteX3" fmla="*/ 38024 w 47929"/>
                  <a:gd name="connsiteY3" fmla="*/ 3505 h 30327"/>
                  <a:gd name="connsiteX4" fmla="*/ 33756 w 47929"/>
                  <a:gd name="connsiteY4" fmla="*/ 1981 h 30327"/>
                  <a:gd name="connsiteX5" fmla="*/ 28041 w 47929"/>
                  <a:gd name="connsiteY5" fmla="*/ 153 h 30327"/>
                  <a:gd name="connsiteX6" fmla="*/ 26594 w 47929"/>
                  <a:gd name="connsiteY6" fmla="*/ 0 h 30327"/>
                  <a:gd name="connsiteX7" fmla="*/ 20574 w 47929"/>
                  <a:gd name="connsiteY7" fmla="*/ 4267 h 30327"/>
                  <a:gd name="connsiteX8" fmla="*/ 18212 w 47929"/>
                  <a:gd name="connsiteY8" fmla="*/ 4724 h 30327"/>
                  <a:gd name="connsiteX9" fmla="*/ 14173 w 47929"/>
                  <a:gd name="connsiteY9" fmla="*/ 4572 h 30327"/>
                  <a:gd name="connsiteX10" fmla="*/ 5944 w 47929"/>
                  <a:gd name="connsiteY10" fmla="*/ 2438 h 30327"/>
                  <a:gd name="connsiteX11" fmla="*/ 1371 w 47929"/>
                  <a:gd name="connsiteY11" fmla="*/ 1981 h 30327"/>
                  <a:gd name="connsiteX12" fmla="*/ 304 w 47929"/>
                  <a:gd name="connsiteY12" fmla="*/ 2134 h 30327"/>
                  <a:gd name="connsiteX13" fmla="*/ 0 w 47929"/>
                  <a:gd name="connsiteY13" fmla="*/ 3963 h 30327"/>
                  <a:gd name="connsiteX14" fmla="*/ 457 w 47929"/>
                  <a:gd name="connsiteY14" fmla="*/ 5791 h 30327"/>
                  <a:gd name="connsiteX15" fmla="*/ 1295 w 47929"/>
                  <a:gd name="connsiteY15" fmla="*/ 7544 h 30327"/>
                  <a:gd name="connsiteX16" fmla="*/ 3963 w 47929"/>
                  <a:gd name="connsiteY16" fmla="*/ 10820 h 30327"/>
                  <a:gd name="connsiteX17" fmla="*/ 5639 w 47929"/>
                  <a:gd name="connsiteY17" fmla="*/ 12116 h 30327"/>
                  <a:gd name="connsiteX18" fmla="*/ 10211 w 47929"/>
                  <a:gd name="connsiteY18" fmla="*/ 12649 h 30327"/>
                  <a:gd name="connsiteX19" fmla="*/ 14478 w 47929"/>
                  <a:gd name="connsiteY19" fmla="*/ 14021 h 30327"/>
                  <a:gd name="connsiteX20" fmla="*/ 18745 w 47929"/>
                  <a:gd name="connsiteY20" fmla="*/ 16612 h 30327"/>
                  <a:gd name="connsiteX21" fmla="*/ 22707 w 47929"/>
                  <a:gd name="connsiteY21" fmla="*/ 19660 h 30327"/>
                  <a:gd name="connsiteX22" fmla="*/ 24689 w 47929"/>
                  <a:gd name="connsiteY22" fmla="*/ 21793 h 30327"/>
                  <a:gd name="connsiteX23" fmla="*/ 26136 w 47929"/>
                  <a:gd name="connsiteY23" fmla="*/ 24460 h 30327"/>
                  <a:gd name="connsiteX24" fmla="*/ 26060 w 47929"/>
                  <a:gd name="connsiteY24" fmla="*/ 27203 h 30327"/>
                  <a:gd name="connsiteX25" fmla="*/ 24155 w 47929"/>
                  <a:gd name="connsiteY25" fmla="*/ 29489 h 30327"/>
                  <a:gd name="connsiteX26" fmla="*/ 26212 w 47929"/>
                  <a:gd name="connsiteY26" fmla="*/ 30327 h 30327"/>
                  <a:gd name="connsiteX27" fmla="*/ 28117 w 47929"/>
                  <a:gd name="connsiteY27" fmla="*/ 29794 h 30327"/>
                  <a:gd name="connsiteX28" fmla="*/ 29184 w 47929"/>
                  <a:gd name="connsiteY28" fmla="*/ 29185 h 30327"/>
                  <a:gd name="connsiteX29" fmla="*/ 29794 w 47929"/>
                  <a:gd name="connsiteY29" fmla="*/ 28346 h 30327"/>
                  <a:gd name="connsiteX30" fmla="*/ 30175 w 47929"/>
                  <a:gd name="connsiteY30" fmla="*/ 26746 h 30327"/>
                  <a:gd name="connsiteX31" fmla="*/ 32004 w 47929"/>
                  <a:gd name="connsiteY31" fmla="*/ 23165 h 30327"/>
                  <a:gd name="connsiteX32" fmla="*/ 33528 w 47929"/>
                  <a:gd name="connsiteY32" fmla="*/ 21260 h 30327"/>
                  <a:gd name="connsiteX33" fmla="*/ 42290 w 47929"/>
                  <a:gd name="connsiteY33" fmla="*/ 17374 h 30327"/>
                  <a:gd name="connsiteX34" fmla="*/ 46253 w 47929"/>
                  <a:gd name="connsiteY34" fmla="*/ 14783 h 3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7929" h="30327">
                    <a:moveTo>
                      <a:pt x="47929" y="13182"/>
                    </a:moveTo>
                    <a:lnTo>
                      <a:pt x="47396" y="11506"/>
                    </a:lnTo>
                    <a:lnTo>
                      <a:pt x="41910" y="5562"/>
                    </a:lnTo>
                    <a:lnTo>
                      <a:pt x="38024" y="3505"/>
                    </a:lnTo>
                    <a:lnTo>
                      <a:pt x="33756" y="1981"/>
                    </a:lnTo>
                    <a:lnTo>
                      <a:pt x="28041" y="153"/>
                    </a:lnTo>
                    <a:lnTo>
                      <a:pt x="26594" y="0"/>
                    </a:lnTo>
                    <a:lnTo>
                      <a:pt x="20574" y="4267"/>
                    </a:lnTo>
                    <a:lnTo>
                      <a:pt x="18212" y="4724"/>
                    </a:lnTo>
                    <a:lnTo>
                      <a:pt x="14173" y="4572"/>
                    </a:lnTo>
                    <a:lnTo>
                      <a:pt x="5944" y="2438"/>
                    </a:lnTo>
                    <a:lnTo>
                      <a:pt x="1371" y="1981"/>
                    </a:lnTo>
                    <a:lnTo>
                      <a:pt x="304" y="2134"/>
                    </a:lnTo>
                    <a:lnTo>
                      <a:pt x="0" y="3963"/>
                    </a:lnTo>
                    <a:lnTo>
                      <a:pt x="457" y="5791"/>
                    </a:lnTo>
                    <a:lnTo>
                      <a:pt x="1295" y="7544"/>
                    </a:lnTo>
                    <a:lnTo>
                      <a:pt x="3963" y="10820"/>
                    </a:lnTo>
                    <a:lnTo>
                      <a:pt x="5639" y="12116"/>
                    </a:lnTo>
                    <a:lnTo>
                      <a:pt x="10211" y="12649"/>
                    </a:lnTo>
                    <a:lnTo>
                      <a:pt x="14478" y="14021"/>
                    </a:lnTo>
                    <a:lnTo>
                      <a:pt x="18745" y="16612"/>
                    </a:lnTo>
                    <a:lnTo>
                      <a:pt x="22707" y="19660"/>
                    </a:lnTo>
                    <a:lnTo>
                      <a:pt x="24689" y="21793"/>
                    </a:lnTo>
                    <a:lnTo>
                      <a:pt x="26136" y="24460"/>
                    </a:lnTo>
                    <a:lnTo>
                      <a:pt x="26060" y="27203"/>
                    </a:lnTo>
                    <a:lnTo>
                      <a:pt x="24155" y="29489"/>
                    </a:lnTo>
                    <a:lnTo>
                      <a:pt x="26212" y="30327"/>
                    </a:lnTo>
                    <a:lnTo>
                      <a:pt x="28117" y="29794"/>
                    </a:lnTo>
                    <a:lnTo>
                      <a:pt x="29184" y="29185"/>
                    </a:lnTo>
                    <a:lnTo>
                      <a:pt x="29794" y="28346"/>
                    </a:lnTo>
                    <a:lnTo>
                      <a:pt x="30175" y="26746"/>
                    </a:lnTo>
                    <a:lnTo>
                      <a:pt x="32004" y="23165"/>
                    </a:lnTo>
                    <a:lnTo>
                      <a:pt x="33528" y="21260"/>
                    </a:lnTo>
                    <a:lnTo>
                      <a:pt x="42290" y="17374"/>
                    </a:lnTo>
                    <a:lnTo>
                      <a:pt x="46253" y="1478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6" name="Freeform: Shape 2125">
                <a:extLst>
                  <a:ext uri="{FF2B5EF4-FFF2-40B4-BE49-F238E27FC236}">
                    <a16:creationId xmlns:a16="http://schemas.microsoft.com/office/drawing/2014/main" id="{F6B3C78C-D1E8-4E44-AF68-6EB4E4675949}"/>
                  </a:ext>
                </a:extLst>
              </p:cNvPr>
              <p:cNvSpPr/>
              <p:nvPr/>
            </p:nvSpPr>
            <p:spPr>
              <a:xfrm>
                <a:off x="9806787" y="4719980"/>
                <a:ext cx="3962" cy="9144"/>
              </a:xfrm>
              <a:custGeom>
                <a:avLst/>
                <a:gdLst>
                  <a:gd name="connsiteX0" fmla="*/ 3963 w 3962"/>
                  <a:gd name="connsiteY0" fmla="*/ 0 h 9144"/>
                  <a:gd name="connsiteX1" fmla="*/ 2667 w 3962"/>
                  <a:gd name="connsiteY1" fmla="*/ 914 h 9144"/>
                  <a:gd name="connsiteX2" fmla="*/ 0 w 3962"/>
                  <a:gd name="connsiteY2" fmla="*/ 5410 h 9144"/>
                  <a:gd name="connsiteX3" fmla="*/ 2363 w 3962"/>
                  <a:gd name="connsiteY3" fmla="*/ 9144 h 9144"/>
                  <a:gd name="connsiteX4" fmla="*/ 3810 w 3962"/>
                  <a:gd name="connsiteY4" fmla="*/ 2515 h 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" h="9144">
                    <a:moveTo>
                      <a:pt x="3963" y="0"/>
                    </a:moveTo>
                    <a:lnTo>
                      <a:pt x="2667" y="914"/>
                    </a:lnTo>
                    <a:lnTo>
                      <a:pt x="0" y="5410"/>
                    </a:lnTo>
                    <a:lnTo>
                      <a:pt x="2363" y="9144"/>
                    </a:lnTo>
                    <a:lnTo>
                      <a:pt x="3810" y="25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7" name="Freeform: Shape 2126">
                <a:extLst>
                  <a:ext uri="{FF2B5EF4-FFF2-40B4-BE49-F238E27FC236}">
                    <a16:creationId xmlns:a16="http://schemas.microsoft.com/office/drawing/2014/main" id="{E8B9F0A7-0046-4289-83C3-FA80655EC9E0}"/>
                  </a:ext>
                </a:extLst>
              </p:cNvPr>
              <p:cNvSpPr/>
              <p:nvPr/>
            </p:nvSpPr>
            <p:spPr>
              <a:xfrm>
                <a:off x="9794900" y="4714265"/>
                <a:ext cx="11581" cy="30937"/>
              </a:xfrm>
              <a:custGeom>
                <a:avLst/>
                <a:gdLst>
                  <a:gd name="connsiteX0" fmla="*/ 8534 w 11581"/>
                  <a:gd name="connsiteY0" fmla="*/ 381 h 30937"/>
                  <a:gd name="connsiteX1" fmla="*/ 3810 w 11581"/>
                  <a:gd name="connsiteY1" fmla="*/ 3429 h 30937"/>
                  <a:gd name="connsiteX2" fmla="*/ 1676 w 11581"/>
                  <a:gd name="connsiteY2" fmla="*/ 8001 h 30937"/>
                  <a:gd name="connsiteX3" fmla="*/ 76 w 11581"/>
                  <a:gd name="connsiteY3" fmla="*/ 13945 h 30937"/>
                  <a:gd name="connsiteX4" fmla="*/ 0 w 11581"/>
                  <a:gd name="connsiteY4" fmla="*/ 17298 h 30937"/>
                  <a:gd name="connsiteX5" fmla="*/ 2209 w 11581"/>
                  <a:gd name="connsiteY5" fmla="*/ 21794 h 30937"/>
                  <a:gd name="connsiteX6" fmla="*/ 1524 w 11581"/>
                  <a:gd name="connsiteY6" fmla="*/ 29108 h 30937"/>
                  <a:gd name="connsiteX7" fmla="*/ 2896 w 11581"/>
                  <a:gd name="connsiteY7" fmla="*/ 30937 h 30937"/>
                  <a:gd name="connsiteX8" fmla="*/ 10972 w 11581"/>
                  <a:gd name="connsiteY8" fmla="*/ 23699 h 30937"/>
                  <a:gd name="connsiteX9" fmla="*/ 10439 w 11581"/>
                  <a:gd name="connsiteY9" fmla="*/ 21946 h 30937"/>
                  <a:gd name="connsiteX10" fmla="*/ 11582 w 11581"/>
                  <a:gd name="connsiteY10" fmla="*/ 19736 h 30937"/>
                  <a:gd name="connsiteX11" fmla="*/ 11049 w 11581"/>
                  <a:gd name="connsiteY11" fmla="*/ 17984 h 30937"/>
                  <a:gd name="connsiteX12" fmla="*/ 10211 w 11581"/>
                  <a:gd name="connsiteY12" fmla="*/ 10973 h 30937"/>
                  <a:gd name="connsiteX13" fmla="*/ 10667 w 11581"/>
                  <a:gd name="connsiteY13" fmla="*/ 9449 h 30937"/>
                  <a:gd name="connsiteX14" fmla="*/ 10363 w 11581"/>
                  <a:gd name="connsiteY14" fmla="*/ 7620 h 30937"/>
                  <a:gd name="connsiteX15" fmla="*/ 9372 w 11581"/>
                  <a:gd name="connsiteY15" fmla="*/ 5563 h 30937"/>
                  <a:gd name="connsiteX16" fmla="*/ 9753 w 11581"/>
                  <a:gd name="connsiteY16" fmla="*/ 0 h 3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81" h="30937">
                    <a:moveTo>
                      <a:pt x="8534" y="381"/>
                    </a:moveTo>
                    <a:lnTo>
                      <a:pt x="3810" y="3429"/>
                    </a:lnTo>
                    <a:lnTo>
                      <a:pt x="1676" y="8001"/>
                    </a:lnTo>
                    <a:lnTo>
                      <a:pt x="76" y="13945"/>
                    </a:lnTo>
                    <a:lnTo>
                      <a:pt x="0" y="17298"/>
                    </a:lnTo>
                    <a:lnTo>
                      <a:pt x="2209" y="21794"/>
                    </a:lnTo>
                    <a:lnTo>
                      <a:pt x="1524" y="29108"/>
                    </a:lnTo>
                    <a:lnTo>
                      <a:pt x="2896" y="30937"/>
                    </a:lnTo>
                    <a:lnTo>
                      <a:pt x="10972" y="23699"/>
                    </a:lnTo>
                    <a:lnTo>
                      <a:pt x="10439" y="21946"/>
                    </a:lnTo>
                    <a:lnTo>
                      <a:pt x="11582" y="19736"/>
                    </a:lnTo>
                    <a:lnTo>
                      <a:pt x="11049" y="17984"/>
                    </a:lnTo>
                    <a:lnTo>
                      <a:pt x="10211" y="10973"/>
                    </a:lnTo>
                    <a:lnTo>
                      <a:pt x="10667" y="9449"/>
                    </a:lnTo>
                    <a:lnTo>
                      <a:pt x="10363" y="7620"/>
                    </a:lnTo>
                    <a:lnTo>
                      <a:pt x="9372" y="5563"/>
                    </a:lnTo>
                    <a:lnTo>
                      <a:pt x="975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8" name="Freeform: Shape 2127">
                <a:extLst>
                  <a:ext uri="{FF2B5EF4-FFF2-40B4-BE49-F238E27FC236}">
                    <a16:creationId xmlns:a16="http://schemas.microsoft.com/office/drawing/2014/main" id="{85D9DF34-CAE1-4584-9B19-9404FD5CA41C}"/>
                  </a:ext>
                </a:extLst>
              </p:cNvPr>
              <p:cNvSpPr/>
              <p:nvPr/>
            </p:nvSpPr>
            <p:spPr>
              <a:xfrm>
                <a:off x="9774022" y="4923053"/>
                <a:ext cx="5181" cy="5181"/>
              </a:xfrm>
              <a:custGeom>
                <a:avLst/>
                <a:gdLst>
                  <a:gd name="connsiteX0" fmla="*/ 0 w 5181"/>
                  <a:gd name="connsiteY0" fmla="*/ 1752 h 5181"/>
                  <a:gd name="connsiteX1" fmla="*/ 762 w 5181"/>
                  <a:gd name="connsiteY1" fmla="*/ 2743 h 5181"/>
                  <a:gd name="connsiteX2" fmla="*/ 3885 w 5181"/>
                  <a:gd name="connsiteY2" fmla="*/ 5182 h 5181"/>
                  <a:gd name="connsiteX3" fmla="*/ 5029 w 5181"/>
                  <a:gd name="connsiteY3" fmla="*/ 3886 h 5181"/>
                  <a:gd name="connsiteX4" fmla="*/ 5181 w 5181"/>
                  <a:gd name="connsiteY4" fmla="*/ 1676 h 5181"/>
                  <a:gd name="connsiteX5" fmla="*/ 3124 w 5181"/>
                  <a:gd name="connsiteY5" fmla="*/ 0 h 5181"/>
                  <a:gd name="connsiteX6" fmla="*/ 2362 w 5181"/>
                  <a:gd name="connsiteY6" fmla="*/ 228 h 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1" h="5181">
                    <a:moveTo>
                      <a:pt x="0" y="1752"/>
                    </a:moveTo>
                    <a:lnTo>
                      <a:pt x="762" y="2743"/>
                    </a:lnTo>
                    <a:lnTo>
                      <a:pt x="3885" y="5182"/>
                    </a:lnTo>
                    <a:lnTo>
                      <a:pt x="5029" y="3886"/>
                    </a:lnTo>
                    <a:lnTo>
                      <a:pt x="5181" y="1676"/>
                    </a:lnTo>
                    <a:lnTo>
                      <a:pt x="3124" y="0"/>
                    </a:lnTo>
                    <a:lnTo>
                      <a:pt x="2362" y="2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9" name="Freeform: Shape 2128">
                <a:extLst>
                  <a:ext uri="{FF2B5EF4-FFF2-40B4-BE49-F238E27FC236}">
                    <a16:creationId xmlns:a16="http://schemas.microsoft.com/office/drawing/2014/main" id="{4691BBD6-E92A-4CED-BA34-A1484D6D2D0F}"/>
                  </a:ext>
                </a:extLst>
              </p:cNvPr>
              <p:cNvSpPr/>
              <p:nvPr/>
            </p:nvSpPr>
            <p:spPr>
              <a:xfrm>
                <a:off x="9831705" y="4279163"/>
                <a:ext cx="4342" cy="10058"/>
              </a:xfrm>
              <a:custGeom>
                <a:avLst/>
                <a:gdLst>
                  <a:gd name="connsiteX0" fmla="*/ 991 w 4342"/>
                  <a:gd name="connsiteY0" fmla="*/ 686 h 10058"/>
                  <a:gd name="connsiteX1" fmla="*/ 229 w 4342"/>
                  <a:gd name="connsiteY1" fmla="*/ 2058 h 10058"/>
                  <a:gd name="connsiteX2" fmla="*/ 0 w 4342"/>
                  <a:gd name="connsiteY2" fmla="*/ 6706 h 10058"/>
                  <a:gd name="connsiteX3" fmla="*/ 2363 w 4342"/>
                  <a:gd name="connsiteY3" fmla="*/ 10058 h 10058"/>
                  <a:gd name="connsiteX4" fmla="*/ 4343 w 4342"/>
                  <a:gd name="connsiteY4" fmla="*/ 7163 h 10058"/>
                  <a:gd name="connsiteX5" fmla="*/ 4191 w 4342"/>
                  <a:gd name="connsiteY5" fmla="*/ 0 h 1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42" h="10058">
                    <a:moveTo>
                      <a:pt x="991" y="686"/>
                    </a:moveTo>
                    <a:lnTo>
                      <a:pt x="229" y="2058"/>
                    </a:lnTo>
                    <a:lnTo>
                      <a:pt x="0" y="6706"/>
                    </a:lnTo>
                    <a:lnTo>
                      <a:pt x="2363" y="10058"/>
                    </a:lnTo>
                    <a:lnTo>
                      <a:pt x="4343" y="7163"/>
                    </a:lnTo>
                    <a:lnTo>
                      <a:pt x="419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0" name="Freeform: Shape 2129">
                <a:extLst>
                  <a:ext uri="{FF2B5EF4-FFF2-40B4-BE49-F238E27FC236}">
                    <a16:creationId xmlns:a16="http://schemas.microsoft.com/office/drawing/2014/main" id="{7D6FB1AC-01D4-499C-BE72-7BC737DB76FE}"/>
                  </a:ext>
                </a:extLst>
              </p:cNvPr>
              <p:cNvSpPr/>
              <p:nvPr/>
            </p:nvSpPr>
            <p:spPr>
              <a:xfrm>
                <a:off x="10063505" y="4083253"/>
                <a:ext cx="16154" cy="16230"/>
              </a:xfrm>
              <a:custGeom>
                <a:avLst/>
                <a:gdLst>
                  <a:gd name="connsiteX0" fmla="*/ 9982 w 16154"/>
                  <a:gd name="connsiteY0" fmla="*/ 8230 h 16230"/>
                  <a:gd name="connsiteX1" fmla="*/ 3657 w 16154"/>
                  <a:gd name="connsiteY1" fmla="*/ 76 h 16230"/>
                  <a:gd name="connsiteX2" fmla="*/ 2591 w 16154"/>
                  <a:gd name="connsiteY2" fmla="*/ 0 h 16230"/>
                  <a:gd name="connsiteX3" fmla="*/ 304 w 16154"/>
                  <a:gd name="connsiteY3" fmla="*/ 381 h 16230"/>
                  <a:gd name="connsiteX4" fmla="*/ 0 w 16154"/>
                  <a:gd name="connsiteY4" fmla="*/ 2286 h 16230"/>
                  <a:gd name="connsiteX5" fmla="*/ 914 w 16154"/>
                  <a:gd name="connsiteY5" fmla="*/ 3201 h 16230"/>
                  <a:gd name="connsiteX6" fmla="*/ 4038 w 16154"/>
                  <a:gd name="connsiteY6" fmla="*/ 4801 h 16230"/>
                  <a:gd name="connsiteX7" fmla="*/ 8382 w 16154"/>
                  <a:gd name="connsiteY7" fmla="*/ 9373 h 16230"/>
                  <a:gd name="connsiteX8" fmla="*/ 12572 w 16154"/>
                  <a:gd name="connsiteY8" fmla="*/ 12116 h 16230"/>
                  <a:gd name="connsiteX9" fmla="*/ 16154 w 16154"/>
                  <a:gd name="connsiteY9" fmla="*/ 16231 h 16230"/>
                  <a:gd name="connsiteX10" fmla="*/ 12877 w 16154"/>
                  <a:gd name="connsiteY10" fmla="*/ 10287 h 1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54" h="16230">
                    <a:moveTo>
                      <a:pt x="9982" y="8230"/>
                    </a:moveTo>
                    <a:lnTo>
                      <a:pt x="3657" y="76"/>
                    </a:lnTo>
                    <a:lnTo>
                      <a:pt x="2591" y="0"/>
                    </a:lnTo>
                    <a:lnTo>
                      <a:pt x="304" y="381"/>
                    </a:lnTo>
                    <a:lnTo>
                      <a:pt x="0" y="2286"/>
                    </a:lnTo>
                    <a:lnTo>
                      <a:pt x="914" y="3201"/>
                    </a:lnTo>
                    <a:lnTo>
                      <a:pt x="4038" y="4801"/>
                    </a:lnTo>
                    <a:lnTo>
                      <a:pt x="8382" y="9373"/>
                    </a:lnTo>
                    <a:lnTo>
                      <a:pt x="12572" y="12116"/>
                    </a:lnTo>
                    <a:lnTo>
                      <a:pt x="16154" y="16231"/>
                    </a:lnTo>
                    <a:lnTo>
                      <a:pt x="12877" y="102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1" name="Freeform: Shape 2130">
                <a:extLst>
                  <a:ext uri="{FF2B5EF4-FFF2-40B4-BE49-F238E27FC236}">
                    <a16:creationId xmlns:a16="http://schemas.microsoft.com/office/drawing/2014/main" id="{7EE1D7EF-1E9B-45F8-BF35-E45224D8ADF1}"/>
                  </a:ext>
                </a:extLst>
              </p:cNvPr>
              <p:cNvSpPr/>
              <p:nvPr/>
            </p:nvSpPr>
            <p:spPr>
              <a:xfrm>
                <a:off x="10092842" y="4154652"/>
                <a:ext cx="4190" cy="5181"/>
              </a:xfrm>
              <a:custGeom>
                <a:avLst/>
                <a:gdLst>
                  <a:gd name="connsiteX0" fmla="*/ 4190 w 4190"/>
                  <a:gd name="connsiteY0" fmla="*/ 5182 h 5181"/>
                  <a:gd name="connsiteX1" fmla="*/ 1981 w 4190"/>
                  <a:gd name="connsiteY1" fmla="*/ 0 h 5181"/>
                  <a:gd name="connsiteX2" fmla="*/ 1371 w 4190"/>
                  <a:gd name="connsiteY2" fmla="*/ 153 h 5181"/>
                  <a:gd name="connsiteX3" fmla="*/ 0 w 4190"/>
                  <a:gd name="connsiteY3" fmla="*/ 1372 h 5181"/>
                  <a:gd name="connsiteX4" fmla="*/ 1219 w 4190"/>
                  <a:gd name="connsiteY4" fmla="*/ 5106 h 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0" h="5181">
                    <a:moveTo>
                      <a:pt x="4190" y="5182"/>
                    </a:moveTo>
                    <a:lnTo>
                      <a:pt x="1981" y="0"/>
                    </a:lnTo>
                    <a:lnTo>
                      <a:pt x="1371" y="153"/>
                    </a:lnTo>
                    <a:lnTo>
                      <a:pt x="0" y="1372"/>
                    </a:lnTo>
                    <a:lnTo>
                      <a:pt x="1219" y="510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2" name="Freeform: Shape 2131">
                <a:extLst>
                  <a:ext uri="{FF2B5EF4-FFF2-40B4-BE49-F238E27FC236}">
                    <a16:creationId xmlns:a16="http://schemas.microsoft.com/office/drawing/2014/main" id="{2BBBD98D-F042-4323-B212-725C06E222B9}"/>
                  </a:ext>
                </a:extLst>
              </p:cNvPr>
              <p:cNvSpPr/>
              <p:nvPr/>
            </p:nvSpPr>
            <p:spPr>
              <a:xfrm>
                <a:off x="10046664" y="4175683"/>
                <a:ext cx="8610" cy="12268"/>
              </a:xfrm>
              <a:custGeom>
                <a:avLst/>
                <a:gdLst>
                  <a:gd name="connsiteX0" fmla="*/ 3124 w 8610"/>
                  <a:gd name="connsiteY0" fmla="*/ 10897 h 12268"/>
                  <a:gd name="connsiteX1" fmla="*/ 4115 w 8610"/>
                  <a:gd name="connsiteY1" fmla="*/ 10973 h 12268"/>
                  <a:gd name="connsiteX2" fmla="*/ 5182 w 8610"/>
                  <a:gd name="connsiteY2" fmla="*/ 10439 h 12268"/>
                  <a:gd name="connsiteX3" fmla="*/ 6401 w 8610"/>
                  <a:gd name="connsiteY3" fmla="*/ 9449 h 12268"/>
                  <a:gd name="connsiteX4" fmla="*/ 8611 w 8610"/>
                  <a:gd name="connsiteY4" fmla="*/ 3353 h 12268"/>
                  <a:gd name="connsiteX5" fmla="*/ 8306 w 8610"/>
                  <a:gd name="connsiteY5" fmla="*/ 1372 h 12268"/>
                  <a:gd name="connsiteX6" fmla="*/ 7240 w 8610"/>
                  <a:gd name="connsiteY6" fmla="*/ 0 h 12268"/>
                  <a:gd name="connsiteX7" fmla="*/ 6096 w 8610"/>
                  <a:gd name="connsiteY7" fmla="*/ 76 h 12268"/>
                  <a:gd name="connsiteX8" fmla="*/ 5182 w 8610"/>
                  <a:gd name="connsiteY8" fmla="*/ 762 h 12268"/>
                  <a:gd name="connsiteX9" fmla="*/ 4268 w 8610"/>
                  <a:gd name="connsiteY9" fmla="*/ 1752 h 12268"/>
                  <a:gd name="connsiteX10" fmla="*/ 914 w 8610"/>
                  <a:gd name="connsiteY10" fmla="*/ 5182 h 12268"/>
                  <a:gd name="connsiteX11" fmla="*/ 0 w 8610"/>
                  <a:gd name="connsiteY11" fmla="*/ 9678 h 12268"/>
                  <a:gd name="connsiteX12" fmla="*/ 914 w 8610"/>
                  <a:gd name="connsiteY12" fmla="*/ 12268 h 1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10" h="12268">
                    <a:moveTo>
                      <a:pt x="3124" y="10897"/>
                    </a:moveTo>
                    <a:lnTo>
                      <a:pt x="4115" y="10973"/>
                    </a:lnTo>
                    <a:lnTo>
                      <a:pt x="5182" y="10439"/>
                    </a:lnTo>
                    <a:lnTo>
                      <a:pt x="6401" y="9449"/>
                    </a:lnTo>
                    <a:lnTo>
                      <a:pt x="8611" y="3353"/>
                    </a:lnTo>
                    <a:lnTo>
                      <a:pt x="8306" y="1372"/>
                    </a:lnTo>
                    <a:lnTo>
                      <a:pt x="7240" y="0"/>
                    </a:lnTo>
                    <a:lnTo>
                      <a:pt x="6096" y="76"/>
                    </a:lnTo>
                    <a:lnTo>
                      <a:pt x="5182" y="762"/>
                    </a:lnTo>
                    <a:lnTo>
                      <a:pt x="4268" y="1752"/>
                    </a:lnTo>
                    <a:lnTo>
                      <a:pt x="914" y="5182"/>
                    </a:lnTo>
                    <a:lnTo>
                      <a:pt x="0" y="9678"/>
                    </a:lnTo>
                    <a:lnTo>
                      <a:pt x="914" y="122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3" name="Freeform: Shape 2132">
                <a:extLst>
                  <a:ext uri="{FF2B5EF4-FFF2-40B4-BE49-F238E27FC236}">
                    <a16:creationId xmlns:a16="http://schemas.microsoft.com/office/drawing/2014/main" id="{77E24162-CEB3-48F6-8EFF-7404C0D6F0CE}"/>
                  </a:ext>
                </a:extLst>
              </p:cNvPr>
              <p:cNvSpPr/>
              <p:nvPr/>
            </p:nvSpPr>
            <p:spPr>
              <a:xfrm>
                <a:off x="10023728" y="4101312"/>
                <a:ext cx="8610" cy="21336"/>
              </a:xfrm>
              <a:custGeom>
                <a:avLst/>
                <a:gdLst>
                  <a:gd name="connsiteX0" fmla="*/ 7011 w 8610"/>
                  <a:gd name="connsiteY0" fmla="*/ 153 h 21336"/>
                  <a:gd name="connsiteX1" fmla="*/ 3048 w 8610"/>
                  <a:gd name="connsiteY1" fmla="*/ 2134 h 21336"/>
                  <a:gd name="connsiteX2" fmla="*/ 2591 w 8610"/>
                  <a:gd name="connsiteY2" fmla="*/ 8534 h 21336"/>
                  <a:gd name="connsiteX3" fmla="*/ 686 w 8610"/>
                  <a:gd name="connsiteY3" fmla="*/ 10439 h 21336"/>
                  <a:gd name="connsiteX4" fmla="*/ 0 w 8610"/>
                  <a:gd name="connsiteY4" fmla="*/ 12573 h 21336"/>
                  <a:gd name="connsiteX5" fmla="*/ 534 w 8610"/>
                  <a:gd name="connsiteY5" fmla="*/ 14174 h 21336"/>
                  <a:gd name="connsiteX6" fmla="*/ 2286 w 8610"/>
                  <a:gd name="connsiteY6" fmla="*/ 15926 h 21336"/>
                  <a:gd name="connsiteX7" fmla="*/ 1448 w 8610"/>
                  <a:gd name="connsiteY7" fmla="*/ 17984 h 21336"/>
                  <a:gd name="connsiteX8" fmla="*/ 3506 w 8610"/>
                  <a:gd name="connsiteY8" fmla="*/ 21336 h 21336"/>
                  <a:gd name="connsiteX9" fmla="*/ 6629 w 8610"/>
                  <a:gd name="connsiteY9" fmla="*/ 11659 h 21336"/>
                  <a:gd name="connsiteX10" fmla="*/ 8078 w 8610"/>
                  <a:gd name="connsiteY10" fmla="*/ 4496 h 21336"/>
                  <a:gd name="connsiteX11" fmla="*/ 8001 w 8610"/>
                  <a:gd name="connsiteY11" fmla="*/ 1600 h 21336"/>
                  <a:gd name="connsiteX12" fmla="*/ 8611 w 8610"/>
                  <a:gd name="connsiteY12" fmla="*/ 0 h 2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10" h="21336">
                    <a:moveTo>
                      <a:pt x="7011" y="153"/>
                    </a:moveTo>
                    <a:lnTo>
                      <a:pt x="3048" y="2134"/>
                    </a:lnTo>
                    <a:lnTo>
                      <a:pt x="2591" y="8534"/>
                    </a:lnTo>
                    <a:lnTo>
                      <a:pt x="686" y="10439"/>
                    </a:lnTo>
                    <a:lnTo>
                      <a:pt x="0" y="12573"/>
                    </a:lnTo>
                    <a:lnTo>
                      <a:pt x="534" y="14174"/>
                    </a:lnTo>
                    <a:lnTo>
                      <a:pt x="2286" y="15926"/>
                    </a:lnTo>
                    <a:lnTo>
                      <a:pt x="1448" y="17984"/>
                    </a:lnTo>
                    <a:lnTo>
                      <a:pt x="3506" y="21336"/>
                    </a:lnTo>
                    <a:lnTo>
                      <a:pt x="6629" y="11659"/>
                    </a:lnTo>
                    <a:lnTo>
                      <a:pt x="8078" y="4496"/>
                    </a:lnTo>
                    <a:lnTo>
                      <a:pt x="8001" y="1600"/>
                    </a:lnTo>
                    <a:lnTo>
                      <a:pt x="861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4" name="Freeform: Shape 2133">
                <a:extLst>
                  <a:ext uri="{FF2B5EF4-FFF2-40B4-BE49-F238E27FC236}">
                    <a16:creationId xmlns:a16="http://schemas.microsoft.com/office/drawing/2014/main" id="{B3D843F0-3BB4-4F83-80E7-E5F238517248}"/>
                  </a:ext>
                </a:extLst>
              </p:cNvPr>
              <p:cNvSpPr/>
              <p:nvPr/>
            </p:nvSpPr>
            <p:spPr>
              <a:xfrm>
                <a:off x="10019309" y="4330445"/>
                <a:ext cx="19888" cy="12573"/>
              </a:xfrm>
              <a:custGeom>
                <a:avLst/>
                <a:gdLst>
                  <a:gd name="connsiteX0" fmla="*/ 2438 w 19888"/>
                  <a:gd name="connsiteY0" fmla="*/ 6858 h 12573"/>
                  <a:gd name="connsiteX1" fmla="*/ 2743 w 19888"/>
                  <a:gd name="connsiteY1" fmla="*/ 8534 h 12573"/>
                  <a:gd name="connsiteX2" fmla="*/ 5791 w 19888"/>
                  <a:gd name="connsiteY2" fmla="*/ 12497 h 12573"/>
                  <a:gd name="connsiteX3" fmla="*/ 7011 w 19888"/>
                  <a:gd name="connsiteY3" fmla="*/ 12573 h 12573"/>
                  <a:gd name="connsiteX4" fmla="*/ 10973 w 19888"/>
                  <a:gd name="connsiteY4" fmla="*/ 11963 h 12573"/>
                  <a:gd name="connsiteX5" fmla="*/ 15164 w 19888"/>
                  <a:gd name="connsiteY5" fmla="*/ 9830 h 12573"/>
                  <a:gd name="connsiteX6" fmla="*/ 17145 w 19888"/>
                  <a:gd name="connsiteY6" fmla="*/ 6172 h 12573"/>
                  <a:gd name="connsiteX7" fmla="*/ 19888 w 19888"/>
                  <a:gd name="connsiteY7" fmla="*/ 5258 h 12573"/>
                  <a:gd name="connsiteX8" fmla="*/ 18593 w 19888"/>
                  <a:gd name="connsiteY8" fmla="*/ 3886 h 12573"/>
                  <a:gd name="connsiteX9" fmla="*/ 9601 w 19888"/>
                  <a:gd name="connsiteY9" fmla="*/ 0 h 12573"/>
                  <a:gd name="connsiteX10" fmla="*/ 4115 w 19888"/>
                  <a:gd name="connsiteY10" fmla="*/ 2438 h 12573"/>
                  <a:gd name="connsiteX11" fmla="*/ 914 w 19888"/>
                  <a:gd name="connsiteY11" fmla="*/ 2896 h 12573"/>
                  <a:gd name="connsiteX12" fmla="*/ 0 w 19888"/>
                  <a:gd name="connsiteY12" fmla="*/ 4877 h 1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88" h="12573">
                    <a:moveTo>
                      <a:pt x="2438" y="6858"/>
                    </a:moveTo>
                    <a:lnTo>
                      <a:pt x="2743" y="8534"/>
                    </a:lnTo>
                    <a:lnTo>
                      <a:pt x="5791" y="12497"/>
                    </a:lnTo>
                    <a:lnTo>
                      <a:pt x="7011" y="12573"/>
                    </a:lnTo>
                    <a:lnTo>
                      <a:pt x="10973" y="11963"/>
                    </a:lnTo>
                    <a:lnTo>
                      <a:pt x="15164" y="9830"/>
                    </a:lnTo>
                    <a:lnTo>
                      <a:pt x="17145" y="6172"/>
                    </a:lnTo>
                    <a:lnTo>
                      <a:pt x="19888" y="5258"/>
                    </a:lnTo>
                    <a:lnTo>
                      <a:pt x="18593" y="3886"/>
                    </a:lnTo>
                    <a:lnTo>
                      <a:pt x="9601" y="0"/>
                    </a:lnTo>
                    <a:lnTo>
                      <a:pt x="4115" y="2438"/>
                    </a:lnTo>
                    <a:lnTo>
                      <a:pt x="914" y="2896"/>
                    </a:lnTo>
                    <a:lnTo>
                      <a:pt x="0" y="48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5" name="Freeform: Shape 2134">
                <a:extLst>
                  <a:ext uri="{FF2B5EF4-FFF2-40B4-BE49-F238E27FC236}">
                    <a16:creationId xmlns:a16="http://schemas.microsoft.com/office/drawing/2014/main" id="{A617C494-790C-4D0B-BBC5-01D092545F60}"/>
                  </a:ext>
                </a:extLst>
              </p:cNvPr>
              <p:cNvSpPr/>
              <p:nvPr/>
            </p:nvSpPr>
            <p:spPr>
              <a:xfrm>
                <a:off x="10077678" y="4155033"/>
                <a:ext cx="28727" cy="71780"/>
              </a:xfrm>
              <a:custGeom>
                <a:avLst/>
                <a:gdLst>
                  <a:gd name="connsiteX0" fmla="*/ 28041 w 28727"/>
                  <a:gd name="connsiteY0" fmla="*/ 0 h 71780"/>
                  <a:gd name="connsiteX1" fmla="*/ 25222 w 28727"/>
                  <a:gd name="connsiteY1" fmla="*/ 3352 h 71780"/>
                  <a:gd name="connsiteX2" fmla="*/ 25145 w 28727"/>
                  <a:gd name="connsiteY2" fmla="*/ 5257 h 71780"/>
                  <a:gd name="connsiteX3" fmla="*/ 24612 w 28727"/>
                  <a:gd name="connsiteY3" fmla="*/ 7544 h 71780"/>
                  <a:gd name="connsiteX4" fmla="*/ 23546 w 28727"/>
                  <a:gd name="connsiteY4" fmla="*/ 9067 h 71780"/>
                  <a:gd name="connsiteX5" fmla="*/ 23851 w 28727"/>
                  <a:gd name="connsiteY5" fmla="*/ 12039 h 71780"/>
                  <a:gd name="connsiteX6" fmla="*/ 19964 w 28727"/>
                  <a:gd name="connsiteY6" fmla="*/ 21031 h 71780"/>
                  <a:gd name="connsiteX7" fmla="*/ 15926 w 28727"/>
                  <a:gd name="connsiteY7" fmla="*/ 27660 h 71780"/>
                  <a:gd name="connsiteX8" fmla="*/ 15316 w 28727"/>
                  <a:gd name="connsiteY8" fmla="*/ 31013 h 71780"/>
                  <a:gd name="connsiteX9" fmla="*/ 10744 w 28727"/>
                  <a:gd name="connsiteY9" fmla="*/ 37642 h 71780"/>
                  <a:gd name="connsiteX10" fmla="*/ 7696 w 28727"/>
                  <a:gd name="connsiteY10" fmla="*/ 43967 h 71780"/>
                  <a:gd name="connsiteX11" fmla="*/ 2743 w 28727"/>
                  <a:gd name="connsiteY11" fmla="*/ 50673 h 71780"/>
                  <a:gd name="connsiteX12" fmla="*/ 3429 w 28727"/>
                  <a:gd name="connsiteY12" fmla="*/ 53721 h 71780"/>
                  <a:gd name="connsiteX13" fmla="*/ 457 w 28727"/>
                  <a:gd name="connsiteY13" fmla="*/ 65760 h 71780"/>
                  <a:gd name="connsiteX14" fmla="*/ 0 w 28727"/>
                  <a:gd name="connsiteY14" fmla="*/ 69189 h 71780"/>
                  <a:gd name="connsiteX15" fmla="*/ 609 w 28727"/>
                  <a:gd name="connsiteY15" fmla="*/ 71780 h 71780"/>
                  <a:gd name="connsiteX16" fmla="*/ 2134 w 28727"/>
                  <a:gd name="connsiteY16" fmla="*/ 70713 h 71780"/>
                  <a:gd name="connsiteX17" fmla="*/ 6934 w 28727"/>
                  <a:gd name="connsiteY17" fmla="*/ 65379 h 71780"/>
                  <a:gd name="connsiteX18" fmla="*/ 12344 w 28727"/>
                  <a:gd name="connsiteY18" fmla="*/ 52425 h 71780"/>
                  <a:gd name="connsiteX19" fmla="*/ 12725 w 28727"/>
                  <a:gd name="connsiteY19" fmla="*/ 48615 h 71780"/>
                  <a:gd name="connsiteX20" fmla="*/ 14935 w 28727"/>
                  <a:gd name="connsiteY20" fmla="*/ 44424 h 71780"/>
                  <a:gd name="connsiteX21" fmla="*/ 18364 w 28727"/>
                  <a:gd name="connsiteY21" fmla="*/ 40843 h 71780"/>
                  <a:gd name="connsiteX22" fmla="*/ 21641 w 28727"/>
                  <a:gd name="connsiteY22" fmla="*/ 39395 h 71780"/>
                  <a:gd name="connsiteX23" fmla="*/ 24689 w 28727"/>
                  <a:gd name="connsiteY23" fmla="*/ 37109 h 71780"/>
                  <a:gd name="connsiteX24" fmla="*/ 26746 w 28727"/>
                  <a:gd name="connsiteY24" fmla="*/ 33909 h 71780"/>
                  <a:gd name="connsiteX25" fmla="*/ 28499 w 28727"/>
                  <a:gd name="connsiteY25" fmla="*/ 26670 h 71780"/>
                  <a:gd name="connsiteX26" fmla="*/ 27584 w 28727"/>
                  <a:gd name="connsiteY26" fmla="*/ 19659 h 71780"/>
                  <a:gd name="connsiteX27" fmla="*/ 28575 w 28727"/>
                  <a:gd name="connsiteY27" fmla="*/ 13487 h 71780"/>
                  <a:gd name="connsiteX28" fmla="*/ 28575 w 28727"/>
                  <a:gd name="connsiteY28" fmla="*/ 9525 h 71780"/>
                  <a:gd name="connsiteX29" fmla="*/ 28041 w 28727"/>
                  <a:gd name="connsiteY29" fmla="*/ 8534 h 71780"/>
                  <a:gd name="connsiteX30" fmla="*/ 27965 w 28727"/>
                  <a:gd name="connsiteY30" fmla="*/ 6477 h 71780"/>
                  <a:gd name="connsiteX31" fmla="*/ 28728 w 28727"/>
                  <a:gd name="connsiteY31" fmla="*/ 2210 h 7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727" h="71780">
                    <a:moveTo>
                      <a:pt x="28041" y="0"/>
                    </a:moveTo>
                    <a:lnTo>
                      <a:pt x="25222" y="3352"/>
                    </a:lnTo>
                    <a:lnTo>
                      <a:pt x="25145" y="5257"/>
                    </a:lnTo>
                    <a:lnTo>
                      <a:pt x="24612" y="7544"/>
                    </a:lnTo>
                    <a:lnTo>
                      <a:pt x="23546" y="9067"/>
                    </a:lnTo>
                    <a:lnTo>
                      <a:pt x="23851" y="12039"/>
                    </a:lnTo>
                    <a:lnTo>
                      <a:pt x="19964" y="21031"/>
                    </a:lnTo>
                    <a:lnTo>
                      <a:pt x="15926" y="27660"/>
                    </a:lnTo>
                    <a:lnTo>
                      <a:pt x="15316" y="31013"/>
                    </a:lnTo>
                    <a:lnTo>
                      <a:pt x="10744" y="37642"/>
                    </a:lnTo>
                    <a:lnTo>
                      <a:pt x="7696" y="43967"/>
                    </a:lnTo>
                    <a:lnTo>
                      <a:pt x="2743" y="50673"/>
                    </a:lnTo>
                    <a:lnTo>
                      <a:pt x="3429" y="53721"/>
                    </a:lnTo>
                    <a:lnTo>
                      <a:pt x="457" y="65760"/>
                    </a:lnTo>
                    <a:lnTo>
                      <a:pt x="0" y="69189"/>
                    </a:lnTo>
                    <a:lnTo>
                      <a:pt x="609" y="71780"/>
                    </a:lnTo>
                    <a:lnTo>
                      <a:pt x="2134" y="70713"/>
                    </a:lnTo>
                    <a:lnTo>
                      <a:pt x="6934" y="65379"/>
                    </a:lnTo>
                    <a:lnTo>
                      <a:pt x="12344" y="52425"/>
                    </a:lnTo>
                    <a:lnTo>
                      <a:pt x="12725" y="48615"/>
                    </a:lnTo>
                    <a:lnTo>
                      <a:pt x="14935" y="44424"/>
                    </a:lnTo>
                    <a:lnTo>
                      <a:pt x="18364" y="40843"/>
                    </a:lnTo>
                    <a:lnTo>
                      <a:pt x="21641" y="39395"/>
                    </a:lnTo>
                    <a:lnTo>
                      <a:pt x="24689" y="37109"/>
                    </a:lnTo>
                    <a:lnTo>
                      <a:pt x="26746" y="33909"/>
                    </a:lnTo>
                    <a:lnTo>
                      <a:pt x="28499" y="26670"/>
                    </a:lnTo>
                    <a:lnTo>
                      <a:pt x="27584" y="19659"/>
                    </a:lnTo>
                    <a:lnTo>
                      <a:pt x="28575" y="13487"/>
                    </a:lnTo>
                    <a:lnTo>
                      <a:pt x="28575" y="9525"/>
                    </a:lnTo>
                    <a:lnTo>
                      <a:pt x="28041" y="8534"/>
                    </a:lnTo>
                    <a:lnTo>
                      <a:pt x="27965" y="6477"/>
                    </a:lnTo>
                    <a:lnTo>
                      <a:pt x="28728" y="22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6" name="Freeform: Shape 2135">
                <a:extLst>
                  <a:ext uri="{FF2B5EF4-FFF2-40B4-BE49-F238E27FC236}">
                    <a16:creationId xmlns:a16="http://schemas.microsoft.com/office/drawing/2014/main" id="{B7BE5AC7-A624-4CD8-85E7-2D34A0B666AA}"/>
                  </a:ext>
                </a:extLst>
              </p:cNvPr>
              <p:cNvSpPr/>
              <p:nvPr/>
            </p:nvSpPr>
            <p:spPr>
              <a:xfrm>
                <a:off x="10042169" y="4165854"/>
                <a:ext cx="45263" cy="75209"/>
              </a:xfrm>
              <a:custGeom>
                <a:avLst/>
                <a:gdLst>
                  <a:gd name="connsiteX0" fmla="*/ 991 w 45263"/>
                  <a:gd name="connsiteY0" fmla="*/ 42596 h 75209"/>
                  <a:gd name="connsiteX1" fmla="*/ 0 w 45263"/>
                  <a:gd name="connsiteY1" fmla="*/ 45415 h 75209"/>
                  <a:gd name="connsiteX2" fmla="*/ 458 w 45263"/>
                  <a:gd name="connsiteY2" fmla="*/ 50444 h 75209"/>
                  <a:gd name="connsiteX3" fmla="*/ 6324 w 45263"/>
                  <a:gd name="connsiteY3" fmla="*/ 58598 h 75209"/>
                  <a:gd name="connsiteX4" fmla="*/ 8153 w 45263"/>
                  <a:gd name="connsiteY4" fmla="*/ 60122 h 75209"/>
                  <a:gd name="connsiteX5" fmla="*/ 10287 w 45263"/>
                  <a:gd name="connsiteY5" fmla="*/ 61417 h 75209"/>
                  <a:gd name="connsiteX6" fmla="*/ 14478 w 45263"/>
                  <a:gd name="connsiteY6" fmla="*/ 62941 h 75209"/>
                  <a:gd name="connsiteX7" fmla="*/ 18136 w 45263"/>
                  <a:gd name="connsiteY7" fmla="*/ 64922 h 75209"/>
                  <a:gd name="connsiteX8" fmla="*/ 21260 w 45263"/>
                  <a:gd name="connsiteY8" fmla="*/ 73152 h 75209"/>
                  <a:gd name="connsiteX9" fmla="*/ 23089 w 45263"/>
                  <a:gd name="connsiteY9" fmla="*/ 75057 h 75209"/>
                  <a:gd name="connsiteX10" fmla="*/ 25756 w 45263"/>
                  <a:gd name="connsiteY10" fmla="*/ 75209 h 75209"/>
                  <a:gd name="connsiteX11" fmla="*/ 28346 w 45263"/>
                  <a:gd name="connsiteY11" fmla="*/ 74828 h 75209"/>
                  <a:gd name="connsiteX12" fmla="*/ 30709 w 45263"/>
                  <a:gd name="connsiteY12" fmla="*/ 73914 h 75209"/>
                  <a:gd name="connsiteX13" fmla="*/ 32156 w 45263"/>
                  <a:gd name="connsiteY13" fmla="*/ 72618 h 75209"/>
                  <a:gd name="connsiteX14" fmla="*/ 34671 w 45263"/>
                  <a:gd name="connsiteY14" fmla="*/ 68885 h 75209"/>
                  <a:gd name="connsiteX15" fmla="*/ 35662 w 45263"/>
                  <a:gd name="connsiteY15" fmla="*/ 66751 h 75209"/>
                  <a:gd name="connsiteX16" fmla="*/ 35738 w 45263"/>
                  <a:gd name="connsiteY16" fmla="*/ 65075 h 75209"/>
                  <a:gd name="connsiteX17" fmla="*/ 35281 w 45263"/>
                  <a:gd name="connsiteY17" fmla="*/ 63551 h 75209"/>
                  <a:gd name="connsiteX18" fmla="*/ 29108 w 45263"/>
                  <a:gd name="connsiteY18" fmla="*/ 53873 h 75209"/>
                  <a:gd name="connsiteX19" fmla="*/ 29033 w 45263"/>
                  <a:gd name="connsiteY19" fmla="*/ 51816 h 75209"/>
                  <a:gd name="connsiteX20" fmla="*/ 29566 w 45263"/>
                  <a:gd name="connsiteY20" fmla="*/ 49682 h 75209"/>
                  <a:gd name="connsiteX21" fmla="*/ 29566 w 45263"/>
                  <a:gd name="connsiteY21" fmla="*/ 43815 h 75209"/>
                  <a:gd name="connsiteX22" fmla="*/ 30480 w 45263"/>
                  <a:gd name="connsiteY22" fmla="*/ 41148 h 75209"/>
                  <a:gd name="connsiteX23" fmla="*/ 33604 w 45263"/>
                  <a:gd name="connsiteY23" fmla="*/ 36347 h 75209"/>
                  <a:gd name="connsiteX24" fmla="*/ 34748 w 45263"/>
                  <a:gd name="connsiteY24" fmla="*/ 33757 h 75209"/>
                  <a:gd name="connsiteX25" fmla="*/ 36576 w 45263"/>
                  <a:gd name="connsiteY25" fmla="*/ 25984 h 75209"/>
                  <a:gd name="connsiteX26" fmla="*/ 39091 w 45263"/>
                  <a:gd name="connsiteY26" fmla="*/ 20802 h 75209"/>
                  <a:gd name="connsiteX27" fmla="*/ 42368 w 45263"/>
                  <a:gd name="connsiteY27" fmla="*/ 16002 h 75209"/>
                  <a:gd name="connsiteX28" fmla="*/ 43739 w 45263"/>
                  <a:gd name="connsiteY28" fmla="*/ 12954 h 75209"/>
                  <a:gd name="connsiteX29" fmla="*/ 45263 w 45263"/>
                  <a:gd name="connsiteY29" fmla="*/ 8306 h 75209"/>
                  <a:gd name="connsiteX30" fmla="*/ 45111 w 45263"/>
                  <a:gd name="connsiteY30" fmla="*/ 6934 h 75209"/>
                  <a:gd name="connsiteX31" fmla="*/ 43053 w 45263"/>
                  <a:gd name="connsiteY31" fmla="*/ 2819 h 75209"/>
                  <a:gd name="connsiteX32" fmla="*/ 33223 w 45263"/>
                  <a:gd name="connsiteY32" fmla="*/ 0 h 75209"/>
                  <a:gd name="connsiteX33" fmla="*/ 31852 w 45263"/>
                  <a:gd name="connsiteY33" fmla="*/ 228 h 75209"/>
                  <a:gd name="connsiteX34" fmla="*/ 24232 w 45263"/>
                  <a:gd name="connsiteY34" fmla="*/ 3200 h 75209"/>
                  <a:gd name="connsiteX35" fmla="*/ 22631 w 45263"/>
                  <a:gd name="connsiteY35" fmla="*/ 4191 h 75209"/>
                  <a:gd name="connsiteX36" fmla="*/ 22098 w 45263"/>
                  <a:gd name="connsiteY36" fmla="*/ 6172 h 75209"/>
                  <a:gd name="connsiteX37" fmla="*/ 22098 w 45263"/>
                  <a:gd name="connsiteY37" fmla="*/ 8915 h 75209"/>
                  <a:gd name="connsiteX38" fmla="*/ 21641 w 45263"/>
                  <a:gd name="connsiteY38" fmla="*/ 11506 h 75209"/>
                  <a:gd name="connsiteX39" fmla="*/ 19659 w 45263"/>
                  <a:gd name="connsiteY39" fmla="*/ 15240 h 75209"/>
                  <a:gd name="connsiteX40" fmla="*/ 17678 w 45263"/>
                  <a:gd name="connsiteY40" fmla="*/ 17145 h 75209"/>
                  <a:gd name="connsiteX41" fmla="*/ 16231 w 45263"/>
                  <a:gd name="connsiteY41" fmla="*/ 19050 h 75209"/>
                  <a:gd name="connsiteX42" fmla="*/ 17526 w 45263"/>
                  <a:gd name="connsiteY42" fmla="*/ 23241 h 75209"/>
                  <a:gd name="connsiteX43" fmla="*/ 18136 w 45263"/>
                  <a:gd name="connsiteY43" fmla="*/ 27584 h 75209"/>
                  <a:gd name="connsiteX44" fmla="*/ 18059 w 45263"/>
                  <a:gd name="connsiteY44" fmla="*/ 33757 h 75209"/>
                  <a:gd name="connsiteX45" fmla="*/ 17678 w 45263"/>
                  <a:gd name="connsiteY45" fmla="*/ 35204 h 75209"/>
                  <a:gd name="connsiteX46" fmla="*/ 12116 w 45263"/>
                  <a:gd name="connsiteY46" fmla="*/ 38938 h 75209"/>
                  <a:gd name="connsiteX47" fmla="*/ 9678 w 45263"/>
                  <a:gd name="connsiteY47" fmla="*/ 39319 h 75209"/>
                  <a:gd name="connsiteX48" fmla="*/ 4801 w 45263"/>
                  <a:gd name="connsiteY48" fmla="*/ 39395 h 75209"/>
                  <a:gd name="connsiteX49" fmla="*/ 2819 w 45263"/>
                  <a:gd name="connsiteY49" fmla="*/ 40081 h 7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263" h="75209">
                    <a:moveTo>
                      <a:pt x="991" y="42596"/>
                    </a:moveTo>
                    <a:lnTo>
                      <a:pt x="0" y="45415"/>
                    </a:lnTo>
                    <a:lnTo>
                      <a:pt x="458" y="50444"/>
                    </a:lnTo>
                    <a:lnTo>
                      <a:pt x="6324" y="58598"/>
                    </a:lnTo>
                    <a:lnTo>
                      <a:pt x="8153" y="60122"/>
                    </a:lnTo>
                    <a:lnTo>
                      <a:pt x="10287" y="61417"/>
                    </a:lnTo>
                    <a:lnTo>
                      <a:pt x="14478" y="62941"/>
                    </a:lnTo>
                    <a:lnTo>
                      <a:pt x="18136" y="64922"/>
                    </a:lnTo>
                    <a:lnTo>
                      <a:pt x="21260" y="73152"/>
                    </a:lnTo>
                    <a:lnTo>
                      <a:pt x="23089" y="75057"/>
                    </a:lnTo>
                    <a:lnTo>
                      <a:pt x="25756" y="75209"/>
                    </a:lnTo>
                    <a:lnTo>
                      <a:pt x="28346" y="74828"/>
                    </a:lnTo>
                    <a:lnTo>
                      <a:pt x="30709" y="73914"/>
                    </a:lnTo>
                    <a:lnTo>
                      <a:pt x="32156" y="72618"/>
                    </a:lnTo>
                    <a:lnTo>
                      <a:pt x="34671" y="68885"/>
                    </a:lnTo>
                    <a:lnTo>
                      <a:pt x="35662" y="66751"/>
                    </a:lnTo>
                    <a:lnTo>
                      <a:pt x="35738" y="65075"/>
                    </a:lnTo>
                    <a:lnTo>
                      <a:pt x="35281" y="63551"/>
                    </a:lnTo>
                    <a:lnTo>
                      <a:pt x="29108" y="53873"/>
                    </a:lnTo>
                    <a:lnTo>
                      <a:pt x="29033" y="51816"/>
                    </a:lnTo>
                    <a:lnTo>
                      <a:pt x="29566" y="49682"/>
                    </a:lnTo>
                    <a:lnTo>
                      <a:pt x="29566" y="43815"/>
                    </a:lnTo>
                    <a:lnTo>
                      <a:pt x="30480" y="41148"/>
                    </a:lnTo>
                    <a:lnTo>
                      <a:pt x="33604" y="36347"/>
                    </a:lnTo>
                    <a:lnTo>
                      <a:pt x="34748" y="33757"/>
                    </a:lnTo>
                    <a:lnTo>
                      <a:pt x="36576" y="25984"/>
                    </a:lnTo>
                    <a:lnTo>
                      <a:pt x="39091" y="20802"/>
                    </a:lnTo>
                    <a:lnTo>
                      <a:pt x="42368" y="16002"/>
                    </a:lnTo>
                    <a:lnTo>
                      <a:pt x="43739" y="12954"/>
                    </a:lnTo>
                    <a:lnTo>
                      <a:pt x="45263" y="8306"/>
                    </a:lnTo>
                    <a:lnTo>
                      <a:pt x="45111" y="6934"/>
                    </a:lnTo>
                    <a:lnTo>
                      <a:pt x="43053" y="2819"/>
                    </a:lnTo>
                    <a:lnTo>
                      <a:pt x="33223" y="0"/>
                    </a:lnTo>
                    <a:lnTo>
                      <a:pt x="31852" y="228"/>
                    </a:lnTo>
                    <a:lnTo>
                      <a:pt x="24232" y="3200"/>
                    </a:lnTo>
                    <a:lnTo>
                      <a:pt x="22631" y="4191"/>
                    </a:lnTo>
                    <a:lnTo>
                      <a:pt x="22098" y="6172"/>
                    </a:lnTo>
                    <a:lnTo>
                      <a:pt x="22098" y="8915"/>
                    </a:lnTo>
                    <a:lnTo>
                      <a:pt x="21641" y="11506"/>
                    </a:lnTo>
                    <a:lnTo>
                      <a:pt x="19659" y="15240"/>
                    </a:lnTo>
                    <a:lnTo>
                      <a:pt x="17678" y="17145"/>
                    </a:lnTo>
                    <a:lnTo>
                      <a:pt x="16231" y="19050"/>
                    </a:lnTo>
                    <a:lnTo>
                      <a:pt x="17526" y="23241"/>
                    </a:lnTo>
                    <a:lnTo>
                      <a:pt x="18136" y="27584"/>
                    </a:lnTo>
                    <a:lnTo>
                      <a:pt x="18059" y="33757"/>
                    </a:lnTo>
                    <a:lnTo>
                      <a:pt x="17678" y="35204"/>
                    </a:lnTo>
                    <a:lnTo>
                      <a:pt x="12116" y="38938"/>
                    </a:lnTo>
                    <a:lnTo>
                      <a:pt x="9678" y="39319"/>
                    </a:lnTo>
                    <a:lnTo>
                      <a:pt x="4801" y="39395"/>
                    </a:lnTo>
                    <a:lnTo>
                      <a:pt x="2819" y="400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7" name="Freeform: Shape 2136">
                <a:extLst>
                  <a:ext uri="{FF2B5EF4-FFF2-40B4-BE49-F238E27FC236}">
                    <a16:creationId xmlns:a16="http://schemas.microsoft.com/office/drawing/2014/main" id="{6E61E6BE-BEF4-4402-B20C-85F16F029118}"/>
                  </a:ext>
                </a:extLst>
              </p:cNvPr>
              <p:cNvSpPr/>
              <p:nvPr/>
            </p:nvSpPr>
            <p:spPr>
              <a:xfrm>
                <a:off x="10084612" y="4232376"/>
                <a:ext cx="8230" cy="6781"/>
              </a:xfrm>
              <a:custGeom>
                <a:avLst/>
                <a:gdLst>
                  <a:gd name="connsiteX0" fmla="*/ 6173 w 8230"/>
                  <a:gd name="connsiteY0" fmla="*/ 0 h 6781"/>
                  <a:gd name="connsiteX1" fmla="*/ 5106 w 8230"/>
                  <a:gd name="connsiteY1" fmla="*/ 381 h 6781"/>
                  <a:gd name="connsiteX2" fmla="*/ 1601 w 8230"/>
                  <a:gd name="connsiteY2" fmla="*/ 2515 h 6781"/>
                  <a:gd name="connsiteX3" fmla="*/ 0 w 8230"/>
                  <a:gd name="connsiteY3" fmla="*/ 2438 h 6781"/>
                  <a:gd name="connsiteX4" fmla="*/ 0 w 8230"/>
                  <a:gd name="connsiteY4" fmla="*/ 3353 h 6781"/>
                  <a:gd name="connsiteX5" fmla="*/ 1830 w 8230"/>
                  <a:gd name="connsiteY5" fmla="*/ 5791 h 6781"/>
                  <a:gd name="connsiteX6" fmla="*/ 4649 w 8230"/>
                  <a:gd name="connsiteY6" fmla="*/ 6782 h 6781"/>
                  <a:gd name="connsiteX7" fmla="*/ 8230 w 8230"/>
                  <a:gd name="connsiteY7" fmla="*/ 5562 h 6781"/>
                  <a:gd name="connsiteX8" fmla="*/ 7849 w 8230"/>
                  <a:gd name="connsiteY8" fmla="*/ 1600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0" h="6781">
                    <a:moveTo>
                      <a:pt x="6173" y="0"/>
                    </a:moveTo>
                    <a:lnTo>
                      <a:pt x="5106" y="381"/>
                    </a:lnTo>
                    <a:lnTo>
                      <a:pt x="1601" y="2515"/>
                    </a:lnTo>
                    <a:lnTo>
                      <a:pt x="0" y="2438"/>
                    </a:lnTo>
                    <a:lnTo>
                      <a:pt x="0" y="3353"/>
                    </a:lnTo>
                    <a:lnTo>
                      <a:pt x="1830" y="5791"/>
                    </a:lnTo>
                    <a:lnTo>
                      <a:pt x="4649" y="6782"/>
                    </a:lnTo>
                    <a:lnTo>
                      <a:pt x="8230" y="5562"/>
                    </a:lnTo>
                    <a:lnTo>
                      <a:pt x="7849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8" name="Freeform: Shape 2137">
                <a:extLst>
                  <a:ext uri="{FF2B5EF4-FFF2-40B4-BE49-F238E27FC236}">
                    <a16:creationId xmlns:a16="http://schemas.microsoft.com/office/drawing/2014/main" id="{8B88B2F2-B2DB-4D1A-97ED-96014E6A600B}"/>
                  </a:ext>
                </a:extLst>
              </p:cNvPr>
              <p:cNvSpPr/>
              <p:nvPr/>
            </p:nvSpPr>
            <p:spPr>
              <a:xfrm>
                <a:off x="9953015" y="4054297"/>
                <a:ext cx="6781" cy="6781"/>
              </a:xfrm>
              <a:custGeom>
                <a:avLst/>
                <a:gdLst>
                  <a:gd name="connsiteX0" fmla="*/ 6782 w 6781"/>
                  <a:gd name="connsiteY0" fmla="*/ 6782 h 6781"/>
                  <a:gd name="connsiteX1" fmla="*/ 6629 w 6781"/>
                  <a:gd name="connsiteY1" fmla="*/ 4191 h 6781"/>
                  <a:gd name="connsiteX2" fmla="*/ 4343 w 6781"/>
                  <a:gd name="connsiteY2" fmla="*/ 1448 h 6781"/>
                  <a:gd name="connsiteX3" fmla="*/ 838 w 6781"/>
                  <a:gd name="connsiteY3" fmla="*/ 0 h 6781"/>
                  <a:gd name="connsiteX4" fmla="*/ 152 w 6781"/>
                  <a:gd name="connsiteY4" fmla="*/ 610 h 6781"/>
                  <a:gd name="connsiteX5" fmla="*/ 0 w 6781"/>
                  <a:gd name="connsiteY5" fmla="*/ 1600 h 6781"/>
                  <a:gd name="connsiteX6" fmla="*/ 152 w 6781"/>
                  <a:gd name="connsiteY6" fmla="*/ 2972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1" h="6781">
                    <a:moveTo>
                      <a:pt x="6782" y="6782"/>
                    </a:moveTo>
                    <a:lnTo>
                      <a:pt x="6629" y="4191"/>
                    </a:lnTo>
                    <a:lnTo>
                      <a:pt x="4343" y="1448"/>
                    </a:lnTo>
                    <a:lnTo>
                      <a:pt x="838" y="0"/>
                    </a:lnTo>
                    <a:lnTo>
                      <a:pt x="152" y="610"/>
                    </a:lnTo>
                    <a:lnTo>
                      <a:pt x="0" y="1600"/>
                    </a:lnTo>
                    <a:lnTo>
                      <a:pt x="152" y="29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9" name="Freeform: Shape 2138">
                <a:extLst>
                  <a:ext uri="{FF2B5EF4-FFF2-40B4-BE49-F238E27FC236}">
                    <a16:creationId xmlns:a16="http://schemas.microsoft.com/office/drawing/2014/main" id="{2391CCF5-D722-4327-B769-471170A24B5A}"/>
                  </a:ext>
                </a:extLst>
              </p:cNvPr>
              <p:cNvSpPr/>
              <p:nvPr/>
            </p:nvSpPr>
            <p:spPr>
              <a:xfrm>
                <a:off x="9942271" y="4384319"/>
                <a:ext cx="16611" cy="10820"/>
              </a:xfrm>
              <a:custGeom>
                <a:avLst/>
                <a:gdLst>
                  <a:gd name="connsiteX0" fmla="*/ 5334 w 16611"/>
                  <a:gd name="connsiteY0" fmla="*/ 10058 h 10820"/>
                  <a:gd name="connsiteX1" fmla="*/ 7391 w 16611"/>
                  <a:gd name="connsiteY1" fmla="*/ 7315 h 10820"/>
                  <a:gd name="connsiteX2" fmla="*/ 10821 w 16611"/>
                  <a:gd name="connsiteY2" fmla="*/ 6629 h 10820"/>
                  <a:gd name="connsiteX3" fmla="*/ 11506 w 16611"/>
                  <a:gd name="connsiteY3" fmla="*/ 4801 h 10820"/>
                  <a:gd name="connsiteX4" fmla="*/ 12726 w 16611"/>
                  <a:gd name="connsiteY4" fmla="*/ 6020 h 10820"/>
                  <a:gd name="connsiteX5" fmla="*/ 14326 w 16611"/>
                  <a:gd name="connsiteY5" fmla="*/ 6629 h 10820"/>
                  <a:gd name="connsiteX6" fmla="*/ 15545 w 16611"/>
                  <a:gd name="connsiteY6" fmla="*/ 5562 h 10820"/>
                  <a:gd name="connsiteX7" fmla="*/ 16611 w 16611"/>
                  <a:gd name="connsiteY7" fmla="*/ 3277 h 10820"/>
                  <a:gd name="connsiteX8" fmla="*/ 15773 w 16611"/>
                  <a:gd name="connsiteY8" fmla="*/ 2210 h 10820"/>
                  <a:gd name="connsiteX9" fmla="*/ 15011 w 16611"/>
                  <a:gd name="connsiteY9" fmla="*/ 0 h 10820"/>
                  <a:gd name="connsiteX10" fmla="*/ 13335 w 16611"/>
                  <a:gd name="connsiteY10" fmla="*/ 305 h 10820"/>
                  <a:gd name="connsiteX11" fmla="*/ 10058 w 16611"/>
                  <a:gd name="connsiteY11" fmla="*/ 2972 h 10820"/>
                  <a:gd name="connsiteX12" fmla="*/ 6248 w 16611"/>
                  <a:gd name="connsiteY12" fmla="*/ 4343 h 10820"/>
                  <a:gd name="connsiteX13" fmla="*/ 229 w 16611"/>
                  <a:gd name="connsiteY13" fmla="*/ 8001 h 10820"/>
                  <a:gd name="connsiteX14" fmla="*/ 0 w 16611"/>
                  <a:gd name="connsiteY14" fmla="*/ 10439 h 10820"/>
                  <a:gd name="connsiteX15" fmla="*/ 2210 w 16611"/>
                  <a:gd name="connsiteY15" fmla="*/ 10820 h 1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11" h="10820">
                    <a:moveTo>
                      <a:pt x="5334" y="10058"/>
                    </a:moveTo>
                    <a:lnTo>
                      <a:pt x="7391" y="7315"/>
                    </a:lnTo>
                    <a:lnTo>
                      <a:pt x="10821" y="6629"/>
                    </a:lnTo>
                    <a:lnTo>
                      <a:pt x="11506" y="4801"/>
                    </a:lnTo>
                    <a:lnTo>
                      <a:pt x="12726" y="6020"/>
                    </a:lnTo>
                    <a:lnTo>
                      <a:pt x="14326" y="6629"/>
                    </a:lnTo>
                    <a:lnTo>
                      <a:pt x="15545" y="5562"/>
                    </a:lnTo>
                    <a:lnTo>
                      <a:pt x="16611" y="3277"/>
                    </a:lnTo>
                    <a:lnTo>
                      <a:pt x="15773" y="2210"/>
                    </a:lnTo>
                    <a:lnTo>
                      <a:pt x="15011" y="0"/>
                    </a:lnTo>
                    <a:lnTo>
                      <a:pt x="13335" y="305"/>
                    </a:lnTo>
                    <a:lnTo>
                      <a:pt x="10058" y="2972"/>
                    </a:lnTo>
                    <a:lnTo>
                      <a:pt x="6248" y="4343"/>
                    </a:lnTo>
                    <a:lnTo>
                      <a:pt x="229" y="8001"/>
                    </a:lnTo>
                    <a:lnTo>
                      <a:pt x="0" y="10439"/>
                    </a:lnTo>
                    <a:lnTo>
                      <a:pt x="2210" y="108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0" name="Freeform: Shape 2139">
                <a:extLst>
                  <a:ext uri="{FF2B5EF4-FFF2-40B4-BE49-F238E27FC236}">
                    <a16:creationId xmlns:a16="http://schemas.microsoft.com/office/drawing/2014/main" id="{F4FBC89C-1785-4FD8-AC94-4EC6A456C854}"/>
                  </a:ext>
                </a:extLst>
              </p:cNvPr>
              <p:cNvSpPr/>
              <p:nvPr/>
            </p:nvSpPr>
            <p:spPr>
              <a:xfrm>
                <a:off x="9938537" y="4145203"/>
                <a:ext cx="6095" cy="5867"/>
              </a:xfrm>
              <a:custGeom>
                <a:avLst/>
                <a:gdLst>
                  <a:gd name="connsiteX0" fmla="*/ 3963 w 6095"/>
                  <a:gd name="connsiteY0" fmla="*/ 381 h 5867"/>
                  <a:gd name="connsiteX1" fmla="*/ 1447 w 6095"/>
                  <a:gd name="connsiteY1" fmla="*/ 2058 h 5867"/>
                  <a:gd name="connsiteX2" fmla="*/ 0 w 6095"/>
                  <a:gd name="connsiteY2" fmla="*/ 1981 h 5867"/>
                  <a:gd name="connsiteX3" fmla="*/ 153 w 6095"/>
                  <a:gd name="connsiteY3" fmla="*/ 3657 h 5867"/>
                  <a:gd name="connsiteX4" fmla="*/ 2819 w 6095"/>
                  <a:gd name="connsiteY4" fmla="*/ 4572 h 5867"/>
                  <a:gd name="connsiteX5" fmla="*/ 4115 w 6095"/>
                  <a:gd name="connsiteY5" fmla="*/ 5868 h 5867"/>
                  <a:gd name="connsiteX6" fmla="*/ 5029 w 6095"/>
                  <a:gd name="connsiteY6" fmla="*/ 5182 h 5867"/>
                  <a:gd name="connsiteX7" fmla="*/ 6095 w 6095"/>
                  <a:gd name="connsiteY7" fmla="*/ 2058 h 5867"/>
                  <a:gd name="connsiteX8" fmla="*/ 5257 w 6095"/>
                  <a:gd name="connsiteY8" fmla="*/ 0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5" h="5867">
                    <a:moveTo>
                      <a:pt x="3963" y="381"/>
                    </a:moveTo>
                    <a:lnTo>
                      <a:pt x="1447" y="2058"/>
                    </a:lnTo>
                    <a:lnTo>
                      <a:pt x="0" y="1981"/>
                    </a:lnTo>
                    <a:lnTo>
                      <a:pt x="153" y="3657"/>
                    </a:lnTo>
                    <a:lnTo>
                      <a:pt x="2819" y="4572"/>
                    </a:lnTo>
                    <a:lnTo>
                      <a:pt x="4115" y="5868"/>
                    </a:lnTo>
                    <a:lnTo>
                      <a:pt x="5029" y="5182"/>
                    </a:lnTo>
                    <a:lnTo>
                      <a:pt x="6095" y="2058"/>
                    </a:lnTo>
                    <a:lnTo>
                      <a:pt x="525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1" name="Freeform: Shape 2140">
                <a:extLst>
                  <a:ext uri="{FF2B5EF4-FFF2-40B4-BE49-F238E27FC236}">
                    <a16:creationId xmlns:a16="http://schemas.microsoft.com/office/drawing/2014/main" id="{1FB17C1A-B797-4B99-8A12-DEB49F98CC97}"/>
                  </a:ext>
                </a:extLst>
              </p:cNvPr>
              <p:cNvSpPr/>
              <p:nvPr/>
            </p:nvSpPr>
            <p:spPr>
              <a:xfrm>
                <a:off x="9940061" y="4179646"/>
                <a:ext cx="9448" cy="7162"/>
              </a:xfrm>
              <a:custGeom>
                <a:avLst/>
                <a:gdLst>
                  <a:gd name="connsiteX0" fmla="*/ 5868 w 9448"/>
                  <a:gd name="connsiteY0" fmla="*/ 5943 h 7162"/>
                  <a:gd name="connsiteX1" fmla="*/ 8382 w 9448"/>
                  <a:gd name="connsiteY1" fmla="*/ 3886 h 7162"/>
                  <a:gd name="connsiteX2" fmla="*/ 9449 w 9448"/>
                  <a:gd name="connsiteY2" fmla="*/ 2667 h 7162"/>
                  <a:gd name="connsiteX3" fmla="*/ 7163 w 9448"/>
                  <a:gd name="connsiteY3" fmla="*/ 1372 h 7162"/>
                  <a:gd name="connsiteX4" fmla="*/ 3353 w 9448"/>
                  <a:gd name="connsiteY4" fmla="*/ 0 h 7162"/>
                  <a:gd name="connsiteX5" fmla="*/ 0 w 9448"/>
                  <a:gd name="connsiteY5" fmla="*/ 3429 h 7162"/>
                  <a:gd name="connsiteX6" fmla="*/ 1143 w 9448"/>
                  <a:gd name="connsiteY6" fmla="*/ 7163 h 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48" h="7162">
                    <a:moveTo>
                      <a:pt x="5868" y="5943"/>
                    </a:moveTo>
                    <a:lnTo>
                      <a:pt x="8382" y="3886"/>
                    </a:lnTo>
                    <a:lnTo>
                      <a:pt x="9449" y="2667"/>
                    </a:lnTo>
                    <a:lnTo>
                      <a:pt x="7163" y="1372"/>
                    </a:lnTo>
                    <a:lnTo>
                      <a:pt x="3353" y="0"/>
                    </a:lnTo>
                    <a:lnTo>
                      <a:pt x="0" y="3429"/>
                    </a:lnTo>
                    <a:lnTo>
                      <a:pt x="1143" y="71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2" name="Freeform: Shape 2141">
                <a:extLst>
                  <a:ext uri="{FF2B5EF4-FFF2-40B4-BE49-F238E27FC236}">
                    <a16:creationId xmlns:a16="http://schemas.microsoft.com/office/drawing/2014/main" id="{5BF9390A-123A-44F9-9AFF-F3ED5922DD1E}"/>
                  </a:ext>
                </a:extLst>
              </p:cNvPr>
              <p:cNvSpPr/>
              <p:nvPr/>
            </p:nvSpPr>
            <p:spPr>
              <a:xfrm>
                <a:off x="9943947" y="4114342"/>
                <a:ext cx="18440" cy="12648"/>
              </a:xfrm>
              <a:custGeom>
                <a:avLst/>
                <a:gdLst>
                  <a:gd name="connsiteX0" fmla="*/ 18441 w 18440"/>
                  <a:gd name="connsiteY0" fmla="*/ 9449 h 12648"/>
                  <a:gd name="connsiteX1" fmla="*/ 15393 w 18440"/>
                  <a:gd name="connsiteY1" fmla="*/ 6858 h 12648"/>
                  <a:gd name="connsiteX2" fmla="*/ 14097 w 18440"/>
                  <a:gd name="connsiteY2" fmla="*/ 3886 h 12648"/>
                  <a:gd name="connsiteX3" fmla="*/ 12726 w 18440"/>
                  <a:gd name="connsiteY3" fmla="*/ 5943 h 12648"/>
                  <a:gd name="connsiteX4" fmla="*/ 11277 w 18440"/>
                  <a:gd name="connsiteY4" fmla="*/ 6477 h 12648"/>
                  <a:gd name="connsiteX5" fmla="*/ 9145 w 18440"/>
                  <a:gd name="connsiteY5" fmla="*/ 5868 h 12648"/>
                  <a:gd name="connsiteX6" fmla="*/ 8230 w 18440"/>
                  <a:gd name="connsiteY6" fmla="*/ 4724 h 12648"/>
                  <a:gd name="connsiteX7" fmla="*/ 3810 w 18440"/>
                  <a:gd name="connsiteY7" fmla="*/ 1905 h 12648"/>
                  <a:gd name="connsiteX8" fmla="*/ 1981 w 18440"/>
                  <a:gd name="connsiteY8" fmla="*/ 0 h 12648"/>
                  <a:gd name="connsiteX9" fmla="*/ 1219 w 18440"/>
                  <a:gd name="connsiteY9" fmla="*/ 228 h 12648"/>
                  <a:gd name="connsiteX10" fmla="*/ 838 w 18440"/>
                  <a:gd name="connsiteY10" fmla="*/ 762 h 12648"/>
                  <a:gd name="connsiteX11" fmla="*/ 610 w 18440"/>
                  <a:gd name="connsiteY11" fmla="*/ 1524 h 12648"/>
                  <a:gd name="connsiteX12" fmla="*/ 1067 w 18440"/>
                  <a:gd name="connsiteY12" fmla="*/ 1829 h 12648"/>
                  <a:gd name="connsiteX13" fmla="*/ 153 w 18440"/>
                  <a:gd name="connsiteY13" fmla="*/ 2972 h 12648"/>
                  <a:gd name="connsiteX14" fmla="*/ 0 w 18440"/>
                  <a:gd name="connsiteY14" fmla="*/ 4648 h 12648"/>
                  <a:gd name="connsiteX15" fmla="*/ 1219 w 18440"/>
                  <a:gd name="connsiteY15" fmla="*/ 5486 h 12648"/>
                  <a:gd name="connsiteX16" fmla="*/ 3581 w 18440"/>
                  <a:gd name="connsiteY16" fmla="*/ 9753 h 12648"/>
                  <a:gd name="connsiteX17" fmla="*/ 5639 w 18440"/>
                  <a:gd name="connsiteY17" fmla="*/ 12116 h 12648"/>
                  <a:gd name="connsiteX18" fmla="*/ 9145 w 18440"/>
                  <a:gd name="connsiteY18" fmla="*/ 12649 h 12648"/>
                  <a:gd name="connsiteX19" fmla="*/ 11888 w 18440"/>
                  <a:gd name="connsiteY19" fmla="*/ 11658 h 12648"/>
                  <a:gd name="connsiteX20" fmla="*/ 14707 w 18440"/>
                  <a:gd name="connsiteY20" fmla="*/ 12268 h 12648"/>
                  <a:gd name="connsiteX21" fmla="*/ 17450 w 18440"/>
                  <a:gd name="connsiteY21" fmla="*/ 11963 h 1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440" h="12648">
                    <a:moveTo>
                      <a:pt x="18441" y="9449"/>
                    </a:moveTo>
                    <a:lnTo>
                      <a:pt x="15393" y="6858"/>
                    </a:lnTo>
                    <a:lnTo>
                      <a:pt x="14097" y="3886"/>
                    </a:lnTo>
                    <a:lnTo>
                      <a:pt x="12726" y="5943"/>
                    </a:lnTo>
                    <a:lnTo>
                      <a:pt x="11277" y="6477"/>
                    </a:lnTo>
                    <a:lnTo>
                      <a:pt x="9145" y="5868"/>
                    </a:lnTo>
                    <a:lnTo>
                      <a:pt x="8230" y="4724"/>
                    </a:lnTo>
                    <a:lnTo>
                      <a:pt x="3810" y="1905"/>
                    </a:lnTo>
                    <a:lnTo>
                      <a:pt x="1981" y="0"/>
                    </a:lnTo>
                    <a:lnTo>
                      <a:pt x="1219" y="228"/>
                    </a:lnTo>
                    <a:lnTo>
                      <a:pt x="838" y="762"/>
                    </a:lnTo>
                    <a:lnTo>
                      <a:pt x="610" y="1524"/>
                    </a:lnTo>
                    <a:lnTo>
                      <a:pt x="1067" y="1829"/>
                    </a:lnTo>
                    <a:lnTo>
                      <a:pt x="153" y="2972"/>
                    </a:lnTo>
                    <a:lnTo>
                      <a:pt x="0" y="4648"/>
                    </a:lnTo>
                    <a:lnTo>
                      <a:pt x="1219" y="5486"/>
                    </a:lnTo>
                    <a:lnTo>
                      <a:pt x="3581" y="9753"/>
                    </a:lnTo>
                    <a:lnTo>
                      <a:pt x="5639" y="12116"/>
                    </a:lnTo>
                    <a:lnTo>
                      <a:pt x="9145" y="12649"/>
                    </a:lnTo>
                    <a:lnTo>
                      <a:pt x="11888" y="11658"/>
                    </a:lnTo>
                    <a:lnTo>
                      <a:pt x="14707" y="12268"/>
                    </a:lnTo>
                    <a:lnTo>
                      <a:pt x="17450" y="119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3" name="Freeform: Shape 2142">
                <a:extLst>
                  <a:ext uri="{FF2B5EF4-FFF2-40B4-BE49-F238E27FC236}">
                    <a16:creationId xmlns:a16="http://schemas.microsoft.com/office/drawing/2014/main" id="{CD74E934-B92F-4FAF-8198-5F9A725DC073}"/>
                  </a:ext>
                </a:extLst>
              </p:cNvPr>
              <p:cNvSpPr/>
              <p:nvPr/>
            </p:nvSpPr>
            <p:spPr>
              <a:xfrm>
                <a:off x="10162184" y="4187418"/>
                <a:ext cx="8001" cy="21412"/>
              </a:xfrm>
              <a:custGeom>
                <a:avLst/>
                <a:gdLst>
                  <a:gd name="connsiteX0" fmla="*/ 6629 w 8001"/>
                  <a:gd name="connsiteY0" fmla="*/ 0 h 21412"/>
                  <a:gd name="connsiteX1" fmla="*/ 5868 w 8001"/>
                  <a:gd name="connsiteY1" fmla="*/ 76 h 21412"/>
                  <a:gd name="connsiteX2" fmla="*/ 4268 w 8001"/>
                  <a:gd name="connsiteY2" fmla="*/ 2286 h 21412"/>
                  <a:gd name="connsiteX3" fmla="*/ 3277 w 8001"/>
                  <a:gd name="connsiteY3" fmla="*/ 2895 h 21412"/>
                  <a:gd name="connsiteX4" fmla="*/ 1143 w 8001"/>
                  <a:gd name="connsiteY4" fmla="*/ 5029 h 21412"/>
                  <a:gd name="connsiteX5" fmla="*/ 991 w 8001"/>
                  <a:gd name="connsiteY5" fmla="*/ 9601 h 21412"/>
                  <a:gd name="connsiteX6" fmla="*/ 0 w 8001"/>
                  <a:gd name="connsiteY6" fmla="*/ 12420 h 21412"/>
                  <a:gd name="connsiteX7" fmla="*/ 1524 w 8001"/>
                  <a:gd name="connsiteY7" fmla="*/ 13563 h 21412"/>
                  <a:gd name="connsiteX8" fmla="*/ 3657 w 8001"/>
                  <a:gd name="connsiteY8" fmla="*/ 17069 h 21412"/>
                  <a:gd name="connsiteX9" fmla="*/ 5944 w 8001"/>
                  <a:gd name="connsiteY9" fmla="*/ 19202 h 21412"/>
                  <a:gd name="connsiteX10" fmla="*/ 6858 w 8001"/>
                  <a:gd name="connsiteY10" fmla="*/ 21412 h 21412"/>
                  <a:gd name="connsiteX11" fmla="*/ 7544 w 8001"/>
                  <a:gd name="connsiteY11" fmla="*/ 20345 h 21412"/>
                  <a:gd name="connsiteX12" fmla="*/ 7620 w 8001"/>
                  <a:gd name="connsiteY12" fmla="*/ 19355 h 21412"/>
                  <a:gd name="connsiteX13" fmla="*/ 7315 w 8001"/>
                  <a:gd name="connsiteY13" fmla="*/ 18440 h 21412"/>
                  <a:gd name="connsiteX14" fmla="*/ 8001 w 8001"/>
                  <a:gd name="connsiteY14" fmla="*/ 14249 h 21412"/>
                  <a:gd name="connsiteX15" fmla="*/ 5868 w 8001"/>
                  <a:gd name="connsiteY15" fmla="*/ 7467 h 21412"/>
                  <a:gd name="connsiteX16" fmla="*/ 7315 w 8001"/>
                  <a:gd name="connsiteY16" fmla="*/ 1829 h 2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" h="21412">
                    <a:moveTo>
                      <a:pt x="6629" y="0"/>
                    </a:moveTo>
                    <a:lnTo>
                      <a:pt x="5868" y="76"/>
                    </a:lnTo>
                    <a:lnTo>
                      <a:pt x="4268" y="2286"/>
                    </a:lnTo>
                    <a:lnTo>
                      <a:pt x="3277" y="2895"/>
                    </a:lnTo>
                    <a:lnTo>
                      <a:pt x="1143" y="5029"/>
                    </a:lnTo>
                    <a:lnTo>
                      <a:pt x="991" y="9601"/>
                    </a:lnTo>
                    <a:lnTo>
                      <a:pt x="0" y="12420"/>
                    </a:lnTo>
                    <a:lnTo>
                      <a:pt x="1524" y="13563"/>
                    </a:lnTo>
                    <a:lnTo>
                      <a:pt x="3657" y="17069"/>
                    </a:lnTo>
                    <a:lnTo>
                      <a:pt x="5944" y="19202"/>
                    </a:lnTo>
                    <a:lnTo>
                      <a:pt x="6858" y="21412"/>
                    </a:lnTo>
                    <a:lnTo>
                      <a:pt x="7544" y="20345"/>
                    </a:lnTo>
                    <a:lnTo>
                      <a:pt x="7620" y="19355"/>
                    </a:lnTo>
                    <a:lnTo>
                      <a:pt x="7315" y="18440"/>
                    </a:lnTo>
                    <a:lnTo>
                      <a:pt x="8001" y="14249"/>
                    </a:lnTo>
                    <a:lnTo>
                      <a:pt x="5868" y="7467"/>
                    </a:lnTo>
                    <a:lnTo>
                      <a:pt x="7315" y="18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4" name="Freeform: Shape 2143">
                <a:extLst>
                  <a:ext uri="{FF2B5EF4-FFF2-40B4-BE49-F238E27FC236}">
                    <a16:creationId xmlns:a16="http://schemas.microsoft.com/office/drawing/2014/main" id="{CF16AC02-4CB3-4000-A89E-B1ECFF10C625}"/>
                  </a:ext>
                </a:extLst>
              </p:cNvPr>
              <p:cNvSpPr/>
              <p:nvPr/>
            </p:nvSpPr>
            <p:spPr>
              <a:xfrm>
                <a:off x="9943794" y="4127525"/>
                <a:ext cx="8230" cy="12116"/>
              </a:xfrm>
              <a:custGeom>
                <a:avLst/>
                <a:gdLst>
                  <a:gd name="connsiteX0" fmla="*/ 6782 w 8230"/>
                  <a:gd name="connsiteY0" fmla="*/ 2438 h 12116"/>
                  <a:gd name="connsiteX1" fmla="*/ 5335 w 8230"/>
                  <a:gd name="connsiteY1" fmla="*/ 1905 h 12116"/>
                  <a:gd name="connsiteX2" fmla="*/ 3657 w 8230"/>
                  <a:gd name="connsiteY2" fmla="*/ 762 h 12116"/>
                  <a:gd name="connsiteX3" fmla="*/ 2134 w 8230"/>
                  <a:gd name="connsiteY3" fmla="*/ 0 h 12116"/>
                  <a:gd name="connsiteX4" fmla="*/ 0 w 8230"/>
                  <a:gd name="connsiteY4" fmla="*/ 1067 h 12116"/>
                  <a:gd name="connsiteX5" fmla="*/ 2819 w 8230"/>
                  <a:gd name="connsiteY5" fmla="*/ 8001 h 12116"/>
                  <a:gd name="connsiteX6" fmla="*/ 2743 w 8230"/>
                  <a:gd name="connsiteY6" fmla="*/ 9373 h 12116"/>
                  <a:gd name="connsiteX7" fmla="*/ 3277 w 8230"/>
                  <a:gd name="connsiteY7" fmla="*/ 11278 h 12116"/>
                  <a:gd name="connsiteX8" fmla="*/ 3963 w 8230"/>
                  <a:gd name="connsiteY8" fmla="*/ 12116 h 12116"/>
                  <a:gd name="connsiteX9" fmla="*/ 6934 w 8230"/>
                  <a:gd name="connsiteY9" fmla="*/ 10821 h 12116"/>
                  <a:gd name="connsiteX10" fmla="*/ 8230 w 8230"/>
                  <a:gd name="connsiteY10" fmla="*/ 7696 h 12116"/>
                  <a:gd name="connsiteX11" fmla="*/ 7773 w 8230"/>
                  <a:gd name="connsiteY11" fmla="*/ 6172 h 12116"/>
                  <a:gd name="connsiteX12" fmla="*/ 8078 w 8230"/>
                  <a:gd name="connsiteY12" fmla="*/ 4649 h 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30" h="12116">
                    <a:moveTo>
                      <a:pt x="6782" y="2438"/>
                    </a:moveTo>
                    <a:lnTo>
                      <a:pt x="5335" y="1905"/>
                    </a:lnTo>
                    <a:lnTo>
                      <a:pt x="3657" y="762"/>
                    </a:lnTo>
                    <a:lnTo>
                      <a:pt x="2134" y="0"/>
                    </a:lnTo>
                    <a:lnTo>
                      <a:pt x="0" y="1067"/>
                    </a:lnTo>
                    <a:lnTo>
                      <a:pt x="2819" y="8001"/>
                    </a:lnTo>
                    <a:lnTo>
                      <a:pt x="2743" y="9373"/>
                    </a:lnTo>
                    <a:lnTo>
                      <a:pt x="3277" y="11278"/>
                    </a:lnTo>
                    <a:lnTo>
                      <a:pt x="3963" y="12116"/>
                    </a:lnTo>
                    <a:lnTo>
                      <a:pt x="6934" y="10821"/>
                    </a:lnTo>
                    <a:lnTo>
                      <a:pt x="8230" y="7696"/>
                    </a:lnTo>
                    <a:lnTo>
                      <a:pt x="7773" y="6172"/>
                    </a:lnTo>
                    <a:lnTo>
                      <a:pt x="8078" y="46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5" name="Freeform: Shape 2144">
                <a:extLst>
                  <a:ext uri="{FF2B5EF4-FFF2-40B4-BE49-F238E27FC236}">
                    <a16:creationId xmlns:a16="http://schemas.microsoft.com/office/drawing/2014/main" id="{9D219924-9F3C-43B0-BD19-61B86C235B35}"/>
                  </a:ext>
                </a:extLst>
              </p:cNvPr>
              <p:cNvSpPr/>
              <p:nvPr/>
            </p:nvSpPr>
            <p:spPr>
              <a:xfrm>
                <a:off x="9962311" y="4067403"/>
                <a:ext cx="46558" cy="50825"/>
              </a:xfrm>
              <a:custGeom>
                <a:avLst/>
                <a:gdLst>
                  <a:gd name="connsiteX0" fmla="*/ 45720 w 46558"/>
                  <a:gd name="connsiteY0" fmla="*/ 36652 h 50825"/>
                  <a:gd name="connsiteX1" fmla="*/ 46558 w 46558"/>
                  <a:gd name="connsiteY1" fmla="*/ 34518 h 50825"/>
                  <a:gd name="connsiteX2" fmla="*/ 44195 w 46558"/>
                  <a:gd name="connsiteY2" fmla="*/ 26746 h 50825"/>
                  <a:gd name="connsiteX3" fmla="*/ 44044 w 46558"/>
                  <a:gd name="connsiteY3" fmla="*/ 23012 h 50825"/>
                  <a:gd name="connsiteX4" fmla="*/ 44653 w 46558"/>
                  <a:gd name="connsiteY4" fmla="*/ 19659 h 50825"/>
                  <a:gd name="connsiteX5" fmla="*/ 46482 w 46558"/>
                  <a:gd name="connsiteY5" fmla="*/ 16916 h 50825"/>
                  <a:gd name="connsiteX6" fmla="*/ 45873 w 46558"/>
                  <a:gd name="connsiteY6" fmla="*/ 15240 h 50825"/>
                  <a:gd name="connsiteX7" fmla="*/ 42748 w 46558"/>
                  <a:gd name="connsiteY7" fmla="*/ 13030 h 50825"/>
                  <a:gd name="connsiteX8" fmla="*/ 39396 w 46558"/>
                  <a:gd name="connsiteY8" fmla="*/ 10058 h 50825"/>
                  <a:gd name="connsiteX9" fmla="*/ 36652 w 46558"/>
                  <a:gd name="connsiteY9" fmla="*/ 5791 h 50825"/>
                  <a:gd name="connsiteX10" fmla="*/ 33528 w 46558"/>
                  <a:gd name="connsiteY10" fmla="*/ 3505 h 50825"/>
                  <a:gd name="connsiteX11" fmla="*/ 30327 w 46558"/>
                  <a:gd name="connsiteY11" fmla="*/ 5486 h 50825"/>
                  <a:gd name="connsiteX12" fmla="*/ 28728 w 46558"/>
                  <a:gd name="connsiteY12" fmla="*/ 4343 h 50825"/>
                  <a:gd name="connsiteX13" fmla="*/ 26594 w 46558"/>
                  <a:gd name="connsiteY13" fmla="*/ 3657 h 50825"/>
                  <a:gd name="connsiteX14" fmla="*/ 24918 w 46558"/>
                  <a:gd name="connsiteY14" fmla="*/ 1447 h 50825"/>
                  <a:gd name="connsiteX15" fmla="*/ 22326 w 46558"/>
                  <a:gd name="connsiteY15" fmla="*/ 838 h 50825"/>
                  <a:gd name="connsiteX16" fmla="*/ 16154 w 46558"/>
                  <a:gd name="connsiteY16" fmla="*/ 1981 h 50825"/>
                  <a:gd name="connsiteX17" fmla="*/ 14173 w 46558"/>
                  <a:gd name="connsiteY17" fmla="*/ 1676 h 50825"/>
                  <a:gd name="connsiteX18" fmla="*/ 12192 w 46558"/>
                  <a:gd name="connsiteY18" fmla="*/ 990 h 50825"/>
                  <a:gd name="connsiteX19" fmla="*/ 5029 w 46558"/>
                  <a:gd name="connsiteY19" fmla="*/ 0 h 50825"/>
                  <a:gd name="connsiteX20" fmla="*/ 2438 w 46558"/>
                  <a:gd name="connsiteY20" fmla="*/ 228 h 50825"/>
                  <a:gd name="connsiteX21" fmla="*/ 533 w 46558"/>
                  <a:gd name="connsiteY21" fmla="*/ 1905 h 50825"/>
                  <a:gd name="connsiteX22" fmla="*/ 0 w 46558"/>
                  <a:gd name="connsiteY22" fmla="*/ 4343 h 50825"/>
                  <a:gd name="connsiteX23" fmla="*/ 1905 w 46558"/>
                  <a:gd name="connsiteY23" fmla="*/ 4724 h 50825"/>
                  <a:gd name="connsiteX24" fmla="*/ 3886 w 46558"/>
                  <a:gd name="connsiteY24" fmla="*/ 4572 h 50825"/>
                  <a:gd name="connsiteX25" fmla="*/ 4496 w 46558"/>
                  <a:gd name="connsiteY25" fmla="*/ 5029 h 50825"/>
                  <a:gd name="connsiteX26" fmla="*/ 5486 w 46558"/>
                  <a:gd name="connsiteY26" fmla="*/ 8229 h 50825"/>
                  <a:gd name="connsiteX27" fmla="*/ 6553 w 46558"/>
                  <a:gd name="connsiteY27" fmla="*/ 10211 h 50825"/>
                  <a:gd name="connsiteX28" fmla="*/ 9067 w 46558"/>
                  <a:gd name="connsiteY28" fmla="*/ 12268 h 50825"/>
                  <a:gd name="connsiteX29" fmla="*/ 12116 w 46558"/>
                  <a:gd name="connsiteY29" fmla="*/ 13792 h 50825"/>
                  <a:gd name="connsiteX30" fmla="*/ 13259 w 46558"/>
                  <a:gd name="connsiteY30" fmla="*/ 15316 h 50825"/>
                  <a:gd name="connsiteX31" fmla="*/ 16459 w 46558"/>
                  <a:gd name="connsiteY31" fmla="*/ 21564 h 50825"/>
                  <a:gd name="connsiteX32" fmla="*/ 16687 w 46558"/>
                  <a:gd name="connsiteY32" fmla="*/ 26594 h 50825"/>
                  <a:gd name="connsiteX33" fmla="*/ 16992 w 46558"/>
                  <a:gd name="connsiteY33" fmla="*/ 28575 h 50825"/>
                  <a:gd name="connsiteX34" fmla="*/ 17678 w 46558"/>
                  <a:gd name="connsiteY34" fmla="*/ 30251 h 50825"/>
                  <a:gd name="connsiteX35" fmla="*/ 20041 w 46558"/>
                  <a:gd name="connsiteY35" fmla="*/ 31927 h 50825"/>
                  <a:gd name="connsiteX36" fmla="*/ 21717 w 46558"/>
                  <a:gd name="connsiteY36" fmla="*/ 34214 h 50825"/>
                  <a:gd name="connsiteX37" fmla="*/ 22555 w 46558"/>
                  <a:gd name="connsiteY37" fmla="*/ 36728 h 50825"/>
                  <a:gd name="connsiteX38" fmla="*/ 22555 w 46558"/>
                  <a:gd name="connsiteY38" fmla="*/ 39395 h 50825"/>
                  <a:gd name="connsiteX39" fmla="*/ 24156 w 46558"/>
                  <a:gd name="connsiteY39" fmla="*/ 41986 h 50825"/>
                  <a:gd name="connsiteX40" fmla="*/ 27508 w 46558"/>
                  <a:gd name="connsiteY40" fmla="*/ 45339 h 50825"/>
                  <a:gd name="connsiteX41" fmla="*/ 28880 w 46558"/>
                  <a:gd name="connsiteY41" fmla="*/ 46177 h 50825"/>
                  <a:gd name="connsiteX42" fmla="*/ 29794 w 46558"/>
                  <a:gd name="connsiteY42" fmla="*/ 47549 h 50825"/>
                  <a:gd name="connsiteX43" fmla="*/ 30175 w 46558"/>
                  <a:gd name="connsiteY43" fmla="*/ 49530 h 50825"/>
                  <a:gd name="connsiteX44" fmla="*/ 31623 w 46558"/>
                  <a:gd name="connsiteY44" fmla="*/ 50139 h 50825"/>
                  <a:gd name="connsiteX45" fmla="*/ 34823 w 46558"/>
                  <a:gd name="connsiteY45" fmla="*/ 50825 h 50825"/>
                  <a:gd name="connsiteX46" fmla="*/ 36804 w 46558"/>
                  <a:gd name="connsiteY46" fmla="*/ 48615 h 50825"/>
                  <a:gd name="connsiteX47" fmla="*/ 38100 w 46558"/>
                  <a:gd name="connsiteY47" fmla="*/ 47549 h 50825"/>
                  <a:gd name="connsiteX48" fmla="*/ 39396 w 46558"/>
                  <a:gd name="connsiteY48" fmla="*/ 47167 h 50825"/>
                  <a:gd name="connsiteX49" fmla="*/ 40919 w 46558"/>
                  <a:gd name="connsiteY49" fmla="*/ 47625 h 50825"/>
                  <a:gd name="connsiteX50" fmla="*/ 41148 w 46558"/>
                  <a:gd name="connsiteY50" fmla="*/ 45339 h 50825"/>
                  <a:gd name="connsiteX51" fmla="*/ 41834 w 46558"/>
                  <a:gd name="connsiteY51" fmla="*/ 44196 h 50825"/>
                  <a:gd name="connsiteX52" fmla="*/ 41605 w 46558"/>
                  <a:gd name="connsiteY52" fmla="*/ 42900 h 50825"/>
                  <a:gd name="connsiteX53" fmla="*/ 43357 w 46558"/>
                  <a:gd name="connsiteY53" fmla="*/ 39547 h 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6558" h="50825">
                    <a:moveTo>
                      <a:pt x="45720" y="36652"/>
                    </a:moveTo>
                    <a:lnTo>
                      <a:pt x="46558" y="34518"/>
                    </a:lnTo>
                    <a:lnTo>
                      <a:pt x="44195" y="26746"/>
                    </a:lnTo>
                    <a:lnTo>
                      <a:pt x="44044" y="23012"/>
                    </a:lnTo>
                    <a:lnTo>
                      <a:pt x="44653" y="19659"/>
                    </a:lnTo>
                    <a:lnTo>
                      <a:pt x="46482" y="16916"/>
                    </a:lnTo>
                    <a:lnTo>
                      <a:pt x="45873" y="15240"/>
                    </a:lnTo>
                    <a:lnTo>
                      <a:pt x="42748" y="13030"/>
                    </a:lnTo>
                    <a:lnTo>
                      <a:pt x="39396" y="10058"/>
                    </a:lnTo>
                    <a:lnTo>
                      <a:pt x="36652" y="5791"/>
                    </a:lnTo>
                    <a:lnTo>
                      <a:pt x="33528" y="3505"/>
                    </a:lnTo>
                    <a:lnTo>
                      <a:pt x="30327" y="5486"/>
                    </a:lnTo>
                    <a:lnTo>
                      <a:pt x="28728" y="4343"/>
                    </a:lnTo>
                    <a:lnTo>
                      <a:pt x="26594" y="3657"/>
                    </a:lnTo>
                    <a:lnTo>
                      <a:pt x="24918" y="1447"/>
                    </a:lnTo>
                    <a:lnTo>
                      <a:pt x="22326" y="838"/>
                    </a:lnTo>
                    <a:lnTo>
                      <a:pt x="16154" y="1981"/>
                    </a:lnTo>
                    <a:lnTo>
                      <a:pt x="14173" y="1676"/>
                    </a:lnTo>
                    <a:lnTo>
                      <a:pt x="12192" y="990"/>
                    </a:lnTo>
                    <a:lnTo>
                      <a:pt x="5029" y="0"/>
                    </a:lnTo>
                    <a:lnTo>
                      <a:pt x="2438" y="228"/>
                    </a:lnTo>
                    <a:lnTo>
                      <a:pt x="533" y="1905"/>
                    </a:lnTo>
                    <a:lnTo>
                      <a:pt x="0" y="4343"/>
                    </a:lnTo>
                    <a:lnTo>
                      <a:pt x="1905" y="4724"/>
                    </a:lnTo>
                    <a:lnTo>
                      <a:pt x="3886" y="4572"/>
                    </a:lnTo>
                    <a:lnTo>
                      <a:pt x="4496" y="5029"/>
                    </a:lnTo>
                    <a:lnTo>
                      <a:pt x="5486" y="8229"/>
                    </a:lnTo>
                    <a:lnTo>
                      <a:pt x="6553" y="10211"/>
                    </a:lnTo>
                    <a:lnTo>
                      <a:pt x="9067" y="12268"/>
                    </a:lnTo>
                    <a:lnTo>
                      <a:pt x="12116" y="13792"/>
                    </a:lnTo>
                    <a:lnTo>
                      <a:pt x="13259" y="15316"/>
                    </a:lnTo>
                    <a:lnTo>
                      <a:pt x="16459" y="21564"/>
                    </a:lnTo>
                    <a:lnTo>
                      <a:pt x="16687" y="26594"/>
                    </a:lnTo>
                    <a:lnTo>
                      <a:pt x="16992" y="28575"/>
                    </a:lnTo>
                    <a:lnTo>
                      <a:pt x="17678" y="30251"/>
                    </a:lnTo>
                    <a:lnTo>
                      <a:pt x="20041" y="31927"/>
                    </a:lnTo>
                    <a:lnTo>
                      <a:pt x="21717" y="34214"/>
                    </a:lnTo>
                    <a:lnTo>
                      <a:pt x="22555" y="36728"/>
                    </a:lnTo>
                    <a:lnTo>
                      <a:pt x="22555" y="39395"/>
                    </a:lnTo>
                    <a:lnTo>
                      <a:pt x="24156" y="41986"/>
                    </a:lnTo>
                    <a:lnTo>
                      <a:pt x="27508" y="45339"/>
                    </a:lnTo>
                    <a:lnTo>
                      <a:pt x="28880" y="46177"/>
                    </a:lnTo>
                    <a:lnTo>
                      <a:pt x="29794" y="47549"/>
                    </a:lnTo>
                    <a:lnTo>
                      <a:pt x="30175" y="49530"/>
                    </a:lnTo>
                    <a:lnTo>
                      <a:pt x="31623" y="50139"/>
                    </a:lnTo>
                    <a:lnTo>
                      <a:pt x="34823" y="50825"/>
                    </a:lnTo>
                    <a:lnTo>
                      <a:pt x="36804" y="48615"/>
                    </a:lnTo>
                    <a:lnTo>
                      <a:pt x="38100" y="47549"/>
                    </a:lnTo>
                    <a:lnTo>
                      <a:pt x="39396" y="47167"/>
                    </a:lnTo>
                    <a:lnTo>
                      <a:pt x="40919" y="47625"/>
                    </a:lnTo>
                    <a:lnTo>
                      <a:pt x="41148" y="45339"/>
                    </a:lnTo>
                    <a:lnTo>
                      <a:pt x="41834" y="44196"/>
                    </a:lnTo>
                    <a:lnTo>
                      <a:pt x="41605" y="42900"/>
                    </a:lnTo>
                    <a:lnTo>
                      <a:pt x="43357" y="3954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6" name="Freeform: Shape 2145">
                <a:extLst>
                  <a:ext uri="{FF2B5EF4-FFF2-40B4-BE49-F238E27FC236}">
                    <a16:creationId xmlns:a16="http://schemas.microsoft.com/office/drawing/2014/main" id="{0C06C7AA-D272-4F42-9F17-14B949FBBD96}"/>
                  </a:ext>
                </a:extLst>
              </p:cNvPr>
              <p:cNvSpPr/>
              <p:nvPr/>
            </p:nvSpPr>
            <p:spPr>
              <a:xfrm>
                <a:off x="9983114" y="4355210"/>
                <a:ext cx="20955" cy="8686"/>
              </a:xfrm>
              <a:custGeom>
                <a:avLst/>
                <a:gdLst>
                  <a:gd name="connsiteX0" fmla="*/ 15773 w 20955"/>
                  <a:gd name="connsiteY0" fmla="*/ 2896 h 8686"/>
                  <a:gd name="connsiteX1" fmla="*/ 13106 w 20955"/>
                  <a:gd name="connsiteY1" fmla="*/ 3582 h 8686"/>
                  <a:gd name="connsiteX2" fmla="*/ 10973 w 20955"/>
                  <a:gd name="connsiteY2" fmla="*/ 838 h 8686"/>
                  <a:gd name="connsiteX3" fmla="*/ 6248 w 20955"/>
                  <a:gd name="connsiteY3" fmla="*/ 0 h 8686"/>
                  <a:gd name="connsiteX4" fmla="*/ 838 w 20955"/>
                  <a:gd name="connsiteY4" fmla="*/ 3505 h 8686"/>
                  <a:gd name="connsiteX5" fmla="*/ 0 w 20955"/>
                  <a:gd name="connsiteY5" fmla="*/ 5563 h 8686"/>
                  <a:gd name="connsiteX6" fmla="*/ 2134 w 20955"/>
                  <a:gd name="connsiteY6" fmla="*/ 7696 h 8686"/>
                  <a:gd name="connsiteX7" fmla="*/ 5562 w 20955"/>
                  <a:gd name="connsiteY7" fmla="*/ 6706 h 8686"/>
                  <a:gd name="connsiteX8" fmla="*/ 8078 w 20955"/>
                  <a:gd name="connsiteY8" fmla="*/ 7849 h 8686"/>
                  <a:gd name="connsiteX9" fmla="*/ 13259 w 20955"/>
                  <a:gd name="connsiteY9" fmla="*/ 5944 h 8686"/>
                  <a:gd name="connsiteX10" fmla="*/ 16231 w 20955"/>
                  <a:gd name="connsiteY10" fmla="*/ 8687 h 8686"/>
                  <a:gd name="connsiteX11" fmla="*/ 20802 w 20955"/>
                  <a:gd name="connsiteY11" fmla="*/ 6020 h 8686"/>
                  <a:gd name="connsiteX12" fmla="*/ 20955 w 20955"/>
                  <a:gd name="connsiteY12" fmla="*/ 5105 h 8686"/>
                  <a:gd name="connsiteX13" fmla="*/ 19964 w 20955"/>
                  <a:gd name="connsiteY13" fmla="*/ 3658 h 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" h="8686">
                    <a:moveTo>
                      <a:pt x="15773" y="2896"/>
                    </a:moveTo>
                    <a:lnTo>
                      <a:pt x="13106" y="3582"/>
                    </a:lnTo>
                    <a:lnTo>
                      <a:pt x="10973" y="838"/>
                    </a:lnTo>
                    <a:lnTo>
                      <a:pt x="6248" y="0"/>
                    </a:lnTo>
                    <a:lnTo>
                      <a:pt x="838" y="3505"/>
                    </a:lnTo>
                    <a:lnTo>
                      <a:pt x="0" y="5563"/>
                    </a:lnTo>
                    <a:lnTo>
                      <a:pt x="2134" y="7696"/>
                    </a:lnTo>
                    <a:lnTo>
                      <a:pt x="5562" y="6706"/>
                    </a:lnTo>
                    <a:lnTo>
                      <a:pt x="8078" y="7849"/>
                    </a:lnTo>
                    <a:lnTo>
                      <a:pt x="13259" y="5944"/>
                    </a:lnTo>
                    <a:lnTo>
                      <a:pt x="16231" y="8687"/>
                    </a:lnTo>
                    <a:lnTo>
                      <a:pt x="20802" y="6020"/>
                    </a:lnTo>
                    <a:lnTo>
                      <a:pt x="20955" y="5105"/>
                    </a:lnTo>
                    <a:lnTo>
                      <a:pt x="19964" y="36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7" name="Freeform: Shape 2146">
                <a:extLst>
                  <a:ext uri="{FF2B5EF4-FFF2-40B4-BE49-F238E27FC236}">
                    <a16:creationId xmlns:a16="http://schemas.microsoft.com/office/drawing/2014/main" id="{D1CE9D72-9C79-46CD-AE7F-7644C2E36DCC}"/>
                  </a:ext>
                </a:extLst>
              </p:cNvPr>
              <p:cNvSpPr/>
              <p:nvPr/>
            </p:nvSpPr>
            <p:spPr>
              <a:xfrm>
                <a:off x="11007090" y="6352641"/>
                <a:ext cx="5409" cy="7467"/>
              </a:xfrm>
              <a:custGeom>
                <a:avLst/>
                <a:gdLst>
                  <a:gd name="connsiteX0" fmla="*/ 2210 w 5409"/>
                  <a:gd name="connsiteY0" fmla="*/ 0 h 7467"/>
                  <a:gd name="connsiteX1" fmla="*/ 1219 w 5409"/>
                  <a:gd name="connsiteY1" fmla="*/ 1600 h 7467"/>
                  <a:gd name="connsiteX2" fmla="*/ 838 w 5409"/>
                  <a:gd name="connsiteY2" fmla="*/ 3048 h 7467"/>
                  <a:gd name="connsiteX3" fmla="*/ 0 w 5409"/>
                  <a:gd name="connsiteY3" fmla="*/ 3810 h 7467"/>
                  <a:gd name="connsiteX4" fmla="*/ 1600 w 5409"/>
                  <a:gd name="connsiteY4" fmla="*/ 4801 h 7467"/>
                  <a:gd name="connsiteX5" fmla="*/ 2058 w 5409"/>
                  <a:gd name="connsiteY5" fmla="*/ 7087 h 7467"/>
                  <a:gd name="connsiteX6" fmla="*/ 2896 w 5409"/>
                  <a:gd name="connsiteY6" fmla="*/ 7467 h 7467"/>
                  <a:gd name="connsiteX7" fmla="*/ 5410 w 5409"/>
                  <a:gd name="connsiteY7" fmla="*/ 7467 h 7467"/>
                  <a:gd name="connsiteX8" fmla="*/ 3886 w 5409"/>
                  <a:gd name="connsiteY8" fmla="*/ 1752 h 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09" h="7467">
                    <a:moveTo>
                      <a:pt x="2210" y="0"/>
                    </a:moveTo>
                    <a:lnTo>
                      <a:pt x="1219" y="1600"/>
                    </a:lnTo>
                    <a:lnTo>
                      <a:pt x="838" y="3048"/>
                    </a:lnTo>
                    <a:lnTo>
                      <a:pt x="0" y="3810"/>
                    </a:lnTo>
                    <a:lnTo>
                      <a:pt x="1600" y="4801"/>
                    </a:lnTo>
                    <a:lnTo>
                      <a:pt x="2058" y="7087"/>
                    </a:lnTo>
                    <a:lnTo>
                      <a:pt x="2896" y="7467"/>
                    </a:lnTo>
                    <a:lnTo>
                      <a:pt x="5410" y="7467"/>
                    </a:lnTo>
                    <a:lnTo>
                      <a:pt x="3886" y="17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" name="Freeform: Shape 2147">
                <a:extLst>
                  <a:ext uri="{FF2B5EF4-FFF2-40B4-BE49-F238E27FC236}">
                    <a16:creationId xmlns:a16="http://schemas.microsoft.com/office/drawing/2014/main" id="{113F899C-4A5A-427E-8AD1-3FF984DA9280}"/>
                  </a:ext>
                </a:extLst>
              </p:cNvPr>
              <p:cNvSpPr/>
              <p:nvPr/>
            </p:nvSpPr>
            <p:spPr>
              <a:xfrm>
                <a:off x="11267846" y="5025466"/>
                <a:ext cx="9982" cy="4343"/>
              </a:xfrm>
              <a:custGeom>
                <a:avLst/>
                <a:gdLst>
                  <a:gd name="connsiteX0" fmla="*/ 2972 w 9982"/>
                  <a:gd name="connsiteY0" fmla="*/ 0 h 4343"/>
                  <a:gd name="connsiteX1" fmla="*/ 3581 w 9982"/>
                  <a:gd name="connsiteY1" fmla="*/ 2058 h 4343"/>
                  <a:gd name="connsiteX2" fmla="*/ 0 w 9982"/>
                  <a:gd name="connsiteY2" fmla="*/ 1372 h 4343"/>
                  <a:gd name="connsiteX3" fmla="*/ 305 w 9982"/>
                  <a:gd name="connsiteY3" fmla="*/ 2286 h 4343"/>
                  <a:gd name="connsiteX4" fmla="*/ 1525 w 9982"/>
                  <a:gd name="connsiteY4" fmla="*/ 4191 h 4343"/>
                  <a:gd name="connsiteX5" fmla="*/ 3734 w 9982"/>
                  <a:gd name="connsiteY5" fmla="*/ 4343 h 4343"/>
                  <a:gd name="connsiteX6" fmla="*/ 7925 w 9982"/>
                  <a:gd name="connsiteY6" fmla="*/ 3277 h 4343"/>
                  <a:gd name="connsiteX7" fmla="*/ 9372 w 9982"/>
                  <a:gd name="connsiteY7" fmla="*/ 4038 h 4343"/>
                  <a:gd name="connsiteX8" fmla="*/ 9983 w 9982"/>
                  <a:gd name="connsiteY8" fmla="*/ 1905 h 4343"/>
                  <a:gd name="connsiteX9" fmla="*/ 8306 w 9982"/>
                  <a:gd name="connsiteY9" fmla="*/ 991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82" h="4343">
                    <a:moveTo>
                      <a:pt x="2972" y="0"/>
                    </a:moveTo>
                    <a:lnTo>
                      <a:pt x="3581" y="2058"/>
                    </a:lnTo>
                    <a:lnTo>
                      <a:pt x="0" y="1372"/>
                    </a:lnTo>
                    <a:lnTo>
                      <a:pt x="305" y="2286"/>
                    </a:lnTo>
                    <a:lnTo>
                      <a:pt x="1525" y="4191"/>
                    </a:lnTo>
                    <a:lnTo>
                      <a:pt x="3734" y="4343"/>
                    </a:lnTo>
                    <a:lnTo>
                      <a:pt x="7925" y="3277"/>
                    </a:lnTo>
                    <a:lnTo>
                      <a:pt x="9372" y="4038"/>
                    </a:lnTo>
                    <a:lnTo>
                      <a:pt x="9983" y="1905"/>
                    </a:lnTo>
                    <a:lnTo>
                      <a:pt x="8306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9" name="Freeform: Shape 2148">
                <a:extLst>
                  <a:ext uri="{FF2B5EF4-FFF2-40B4-BE49-F238E27FC236}">
                    <a16:creationId xmlns:a16="http://schemas.microsoft.com/office/drawing/2014/main" id="{15D38D81-B6B1-4ED1-BC22-3407E59D2E1E}"/>
                  </a:ext>
                </a:extLst>
              </p:cNvPr>
              <p:cNvSpPr/>
              <p:nvPr/>
            </p:nvSpPr>
            <p:spPr>
              <a:xfrm>
                <a:off x="11266551" y="2546985"/>
                <a:ext cx="9219" cy="8229"/>
              </a:xfrm>
              <a:custGeom>
                <a:avLst/>
                <a:gdLst>
                  <a:gd name="connsiteX0" fmla="*/ 3505 w 9219"/>
                  <a:gd name="connsiteY0" fmla="*/ 5715 h 8229"/>
                  <a:gd name="connsiteX1" fmla="*/ 8306 w 9219"/>
                  <a:gd name="connsiteY1" fmla="*/ 2362 h 8229"/>
                  <a:gd name="connsiteX2" fmla="*/ 9220 w 9219"/>
                  <a:gd name="connsiteY2" fmla="*/ 609 h 8229"/>
                  <a:gd name="connsiteX3" fmla="*/ 8077 w 9219"/>
                  <a:gd name="connsiteY3" fmla="*/ 0 h 8229"/>
                  <a:gd name="connsiteX4" fmla="*/ 5257 w 9219"/>
                  <a:gd name="connsiteY4" fmla="*/ 0 h 8229"/>
                  <a:gd name="connsiteX5" fmla="*/ 3886 w 9219"/>
                  <a:gd name="connsiteY5" fmla="*/ 3658 h 8229"/>
                  <a:gd name="connsiteX6" fmla="*/ 0 w 9219"/>
                  <a:gd name="connsiteY6" fmla="*/ 6553 h 8229"/>
                  <a:gd name="connsiteX7" fmla="*/ 380 w 9219"/>
                  <a:gd name="connsiteY7" fmla="*/ 7391 h 8229"/>
                  <a:gd name="connsiteX8" fmla="*/ 1981 w 9219"/>
                  <a:gd name="connsiteY8" fmla="*/ 8229 h 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9" h="8229">
                    <a:moveTo>
                      <a:pt x="3505" y="5715"/>
                    </a:moveTo>
                    <a:lnTo>
                      <a:pt x="8306" y="2362"/>
                    </a:lnTo>
                    <a:lnTo>
                      <a:pt x="9220" y="609"/>
                    </a:lnTo>
                    <a:lnTo>
                      <a:pt x="8077" y="0"/>
                    </a:lnTo>
                    <a:lnTo>
                      <a:pt x="5257" y="0"/>
                    </a:lnTo>
                    <a:lnTo>
                      <a:pt x="3886" y="3658"/>
                    </a:lnTo>
                    <a:lnTo>
                      <a:pt x="0" y="6553"/>
                    </a:lnTo>
                    <a:lnTo>
                      <a:pt x="380" y="7391"/>
                    </a:lnTo>
                    <a:lnTo>
                      <a:pt x="1981" y="82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0" name="Freeform: Shape 2149">
                <a:extLst>
                  <a:ext uri="{FF2B5EF4-FFF2-40B4-BE49-F238E27FC236}">
                    <a16:creationId xmlns:a16="http://schemas.microsoft.com/office/drawing/2014/main" id="{E983F71C-493A-49EC-B846-67EBC7C1D1DF}"/>
                  </a:ext>
                </a:extLst>
              </p:cNvPr>
              <p:cNvSpPr/>
              <p:nvPr/>
            </p:nvSpPr>
            <p:spPr>
              <a:xfrm>
                <a:off x="11287810" y="4782083"/>
                <a:ext cx="7315" cy="16382"/>
              </a:xfrm>
              <a:custGeom>
                <a:avLst/>
                <a:gdLst>
                  <a:gd name="connsiteX0" fmla="*/ 5791 w 7315"/>
                  <a:gd name="connsiteY0" fmla="*/ 4877 h 16382"/>
                  <a:gd name="connsiteX1" fmla="*/ 5487 w 7315"/>
                  <a:gd name="connsiteY1" fmla="*/ 1524 h 16382"/>
                  <a:gd name="connsiteX2" fmla="*/ 3657 w 7315"/>
                  <a:gd name="connsiteY2" fmla="*/ 0 h 16382"/>
                  <a:gd name="connsiteX3" fmla="*/ 2591 w 7315"/>
                  <a:gd name="connsiteY3" fmla="*/ 838 h 16382"/>
                  <a:gd name="connsiteX4" fmla="*/ 0 w 7315"/>
                  <a:gd name="connsiteY4" fmla="*/ 3734 h 16382"/>
                  <a:gd name="connsiteX5" fmla="*/ 914 w 7315"/>
                  <a:gd name="connsiteY5" fmla="*/ 5334 h 16382"/>
                  <a:gd name="connsiteX6" fmla="*/ 1448 w 7315"/>
                  <a:gd name="connsiteY6" fmla="*/ 7925 h 16382"/>
                  <a:gd name="connsiteX7" fmla="*/ 1752 w 7315"/>
                  <a:gd name="connsiteY7" fmla="*/ 11583 h 16382"/>
                  <a:gd name="connsiteX8" fmla="*/ 3430 w 7315"/>
                  <a:gd name="connsiteY8" fmla="*/ 16383 h 16382"/>
                  <a:gd name="connsiteX9" fmla="*/ 4191 w 7315"/>
                  <a:gd name="connsiteY9" fmla="*/ 16078 h 16382"/>
                  <a:gd name="connsiteX10" fmla="*/ 6173 w 7315"/>
                  <a:gd name="connsiteY10" fmla="*/ 14173 h 16382"/>
                  <a:gd name="connsiteX11" fmla="*/ 7316 w 7315"/>
                  <a:gd name="connsiteY11" fmla="*/ 7848 h 1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15" h="16382">
                    <a:moveTo>
                      <a:pt x="5791" y="4877"/>
                    </a:moveTo>
                    <a:lnTo>
                      <a:pt x="5487" y="1524"/>
                    </a:lnTo>
                    <a:lnTo>
                      <a:pt x="3657" y="0"/>
                    </a:lnTo>
                    <a:lnTo>
                      <a:pt x="2591" y="838"/>
                    </a:lnTo>
                    <a:lnTo>
                      <a:pt x="0" y="3734"/>
                    </a:lnTo>
                    <a:lnTo>
                      <a:pt x="914" y="5334"/>
                    </a:lnTo>
                    <a:lnTo>
                      <a:pt x="1448" y="7925"/>
                    </a:lnTo>
                    <a:lnTo>
                      <a:pt x="1752" y="11583"/>
                    </a:lnTo>
                    <a:lnTo>
                      <a:pt x="3430" y="16383"/>
                    </a:lnTo>
                    <a:lnTo>
                      <a:pt x="4191" y="16078"/>
                    </a:lnTo>
                    <a:lnTo>
                      <a:pt x="6173" y="14173"/>
                    </a:lnTo>
                    <a:lnTo>
                      <a:pt x="7316" y="78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1" name="Freeform: Shape 2150">
                <a:extLst>
                  <a:ext uri="{FF2B5EF4-FFF2-40B4-BE49-F238E27FC236}">
                    <a16:creationId xmlns:a16="http://schemas.microsoft.com/office/drawing/2014/main" id="{191B154D-D3AD-4013-9F61-92A30B45374A}"/>
                  </a:ext>
                </a:extLst>
              </p:cNvPr>
              <p:cNvSpPr/>
              <p:nvPr/>
            </p:nvSpPr>
            <p:spPr>
              <a:xfrm>
                <a:off x="11251082" y="4744668"/>
                <a:ext cx="2743" cy="3124"/>
              </a:xfrm>
              <a:custGeom>
                <a:avLst/>
                <a:gdLst>
                  <a:gd name="connsiteX0" fmla="*/ 2743 w 2743"/>
                  <a:gd name="connsiteY0" fmla="*/ 0 h 3124"/>
                  <a:gd name="connsiteX1" fmla="*/ 1905 w 2743"/>
                  <a:gd name="connsiteY1" fmla="*/ 76 h 3124"/>
                  <a:gd name="connsiteX2" fmla="*/ 0 w 2743"/>
                  <a:gd name="connsiteY2" fmla="*/ 2134 h 3124"/>
                  <a:gd name="connsiteX3" fmla="*/ 2285 w 2743"/>
                  <a:gd name="connsiteY3" fmla="*/ 3124 h 3124"/>
                  <a:gd name="connsiteX4" fmla="*/ 2591 w 2743"/>
                  <a:gd name="connsiteY4" fmla="*/ 2210 h 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" h="3124">
                    <a:moveTo>
                      <a:pt x="2743" y="0"/>
                    </a:moveTo>
                    <a:lnTo>
                      <a:pt x="1905" y="76"/>
                    </a:lnTo>
                    <a:lnTo>
                      <a:pt x="0" y="2134"/>
                    </a:lnTo>
                    <a:lnTo>
                      <a:pt x="2285" y="3124"/>
                    </a:lnTo>
                    <a:lnTo>
                      <a:pt x="2591" y="22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2" name="Freeform: Shape 2151">
                <a:extLst>
                  <a:ext uri="{FF2B5EF4-FFF2-40B4-BE49-F238E27FC236}">
                    <a16:creationId xmlns:a16="http://schemas.microsoft.com/office/drawing/2014/main" id="{8509665A-E103-4A07-BCD4-80D5F535BD1F}"/>
                  </a:ext>
                </a:extLst>
              </p:cNvPr>
              <p:cNvSpPr/>
              <p:nvPr/>
            </p:nvSpPr>
            <p:spPr>
              <a:xfrm>
                <a:off x="11243462" y="5667908"/>
                <a:ext cx="5562" cy="12648"/>
              </a:xfrm>
              <a:custGeom>
                <a:avLst/>
                <a:gdLst>
                  <a:gd name="connsiteX0" fmla="*/ 229 w 5562"/>
                  <a:gd name="connsiteY0" fmla="*/ 4191 h 12648"/>
                  <a:gd name="connsiteX1" fmla="*/ 0 w 5562"/>
                  <a:gd name="connsiteY1" fmla="*/ 10744 h 12648"/>
                  <a:gd name="connsiteX2" fmla="*/ 1219 w 5562"/>
                  <a:gd name="connsiteY2" fmla="*/ 12497 h 12648"/>
                  <a:gd name="connsiteX3" fmla="*/ 2210 w 5562"/>
                  <a:gd name="connsiteY3" fmla="*/ 12649 h 12648"/>
                  <a:gd name="connsiteX4" fmla="*/ 5562 w 5562"/>
                  <a:gd name="connsiteY4" fmla="*/ 1295 h 12648"/>
                  <a:gd name="connsiteX5" fmla="*/ 4877 w 5562"/>
                  <a:gd name="connsiteY5" fmla="*/ 762 h 12648"/>
                  <a:gd name="connsiteX6" fmla="*/ 1524 w 5562"/>
                  <a:gd name="connsiteY6" fmla="*/ 0 h 1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2" h="12648">
                    <a:moveTo>
                      <a:pt x="229" y="4191"/>
                    </a:moveTo>
                    <a:lnTo>
                      <a:pt x="0" y="10744"/>
                    </a:lnTo>
                    <a:lnTo>
                      <a:pt x="1219" y="12497"/>
                    </a:lnTo>
                    <a:lnTo>
                      <a:pt x="2210" y="12649"/>
                    </a:lnTo>
                    <a:lnTo>
                      <a:pt x="5562" y="1295"/>
                    </a:lnTo>
                    <a:lnTo>
                      <a:pt x="4877" y="762"/>
                    </a:lnTo>
                    <a:lnTo>
                      <a:pt x="152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3" name="Freeform: Shape 2152">
                <a:extLst>
                  <a:ext uri="{FF2B5EF4-FFF2-40B4-BE49-F238E27FC236}">
                    <a16:creationId xmlns:a16="http://schemas.microsoft.com/office/drawing/2014/main" id="{289B7401-241E-40B4-B82D-78C222571403}"/>
                  </a:ext>
                </a:extLst>
              </p:cNvPr>
              <p:cNvSpPr/>
              <p:nvPr/>
            </p:nvSpPr>
            <p:spPr>
              <a:xfrm>
                <a:off x="10574045" y="5117134"/>
                <a:ext cx="5942" cy="6705"/>
              </a:xfrm>
              <a:custGeom>
                <a:avLst/>
                <a:gdLst>
                  <a:gd name="connsiteX0" fmla="*/ 1447 w 5942"/>
                  <a:gd name="connsiteY0" fmla="*/ 2819 h 6705"/>
                  <a:gd name="connsiteX1" fmla="*/ 457 w 5942"/>
                  <a:gd name="connsiteY1" fmla="*/ 3429 h 6705"/>
                  <a:gd name="connsiteX2" fmla="*/ 0 w 5942"/>
                  <a:gd name="connsiteY2" fmla="*/ 4572 h 6705"/>
                  <a:gd name="connsiteX3" fmla="*/ 0 w 5942"/>
                  <a:gd name="connsiteY3" fmla="*/ 5944 h 6705"/>
                  <a:gd name="connsiteX4" fmla="*/ 3505 w 5942"/>
                  <a:gd name="connsiteY4" fmla="*/ 6706 h 6705"/>
                  <a:gd name="connsiteX5" fmla="*/ 4419 w 5942"/>
                  <a:gd name="connsiteY5" fmla="*/ 6248 h 6705"/>
                  <a:gd name="connsiteX6" fmla="*/ 5943 w 5942"/>
                  <a:gd name="connsiteY6" fmla="*/ 4877 h 6705"/>
                  <a:gd name="connsiteX7" fmla="*/ 5181 w 5942"/>
                  <a:gd name="connsiteY7" fmla="*/ 1677 h 6705"/>
                  <a:gd name="connsiteX8" fmla="*/ 3581 w 5942"/>
                  <a:gd name="connsiteY8" fmla="*/ 0 h 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42" h="6705">
                    <a:moveTo>
                      <a:pt x="1447" y="2819"/>
                    </a:moveTo>
                    <a:lnTo>
                      <a:pt x="457" y="3429"/>
                    </a:lnTo>
                    <a:lnTo>
                      <a:pt x="0" y="4572"/>
                    </a:lnTo>
                    <a:lnTo>
                      <a:pt x="0" y="5944"/>
                    </a:lnTo>
                    <a:lnTo>
                      <a:pt x="3505" y="6706"/>
                    </a:lnTo>
                    <a:lnTo>
                      <a:pt x="4419" y="6248"/>
                    </a:lnTo>
                    <a:lnTo>
                      <a:pt x="5943" y="4877"/>
                    </a:lnTo>
                    <a:lnTo>
                      <a:pt x="5181" y="1677"/>
                    </a:lnTo>
                    <a:lnTo>
                      <a:pt x="358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4" name="Freeform: Shape 2153">
                <a:extLst>
                  <a:ext uri="{FF2B5EF4-FFF2-40B4-BE49-F238E27FC236}">
                    <a16:creationId xmlns:a16="http://schemas.microsoft.com/office/drawing/2014/main" id="{CC7B3E95-1D20-4775-BC3D-75DD3BFEA3DB}"/>
                  </a:ext>
                </a:extLst>
              </p:cNvPr>
              <p:cNvSpPr/>
              <p:nvPr/>
            </p:nvSpPr>
            <p:spPr>
              <a:xfrm>
                <a:off x="11235995" y="5025923"/>
                <a:ext cx="21564" cy="11887"/>
              </a:xfrm>
              <a:custGeom>
                <a:avLst/>
                <a:gdLst>
                  <a:gd name="connsiteX0" fmla="*/ 12954 w 21564"/>
                  <a:gd name="connsiteY0" fmla="*/ 5868 h 11887"/>
                  <a:gd name="connsiteX1" fmla="*/ 4038 w 21564"/>
                  <a:gd name="connsiteY1" fmla="*/ 1219 h 11887"/>
                  <a:gd name="connsiteX2" fmla="*/ 0 w 21564"/>
                  <a:gd name="connsiteY2" fmla="*/ 0 h 11887"/>
                  <a:gd name="connsiteX3" fmla="*/ 153 w 21564"/>
                  <a:gd name="connsiteY3" fmla="*/ 1067 h 11887"/>
                  <a:gd name="connsiteX4" fmla="*/ 1219 w 21564"/>
                  <a:gd name="connsiteY4" fmla="*/ 3734 h 11887"/>
                  <a:gd name="connsiteX5" fmla="*/ 4648 w 21564"/>
                  <a:gd name="connsiteY5" fmla="*/ 5715 h 11887"/>
                  <a:gd name="connsiteX6" fmla="*/ 3276 w 21564"/>
                  <a:gd name="connsiteY6" fmla="*/ 7467 h 11887"/>
                  <a:gd name="connsiteX7" fmla="*/ 6019 w 21564"/>
                  <a:gd name="connsiteY7" fmla="*/ 6629 h 11887"/>
                  <a:gd name="connsiteX8" fmla="*/ 6857 w 21564"/>
                  <a:gd name="connsiteY8" fmla="*/ 9144 h 11887"/>
                  <a:gd name="connsiteX9" fmla="*/ 12268 w 21564"/>
                  <a:gd name="connsiteY9" fmla="*/ 10516 h 11887"/>
                  <a:gd name="connsiteX10" fmla="*/ 13563 w 21564"/>
                  <a:gd name="connsiteY10" fmla="*/ 11887 h 11887"/>
                  <a:gd name="connsiteX11" fmla="*/ 19278 w 21564"/>
                  <a:gd name="connsiteY11" fmla="*/ 11201 h 11887"/>
                  <a:gd name="connsiteX12" fmla="*/ 21564 w 21564"/>
                  <a:gd name="connsiteY12" fmla="*/ 10211 h 11887"/>
                  <a:gd name="connsiteX13" fmla="*/ 19430 w 21564"/>
                  <a:gd name="connsiteY13" fmla="*/ 8001 h 11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64" h="11887">
                    <a:moveTo>
                      <a:pt x="12954" y="5868"/>
                    </a:moveTo>
                    <a:lnTo>
                      <a:pt x="4038" y="1219"/>
                    </a:lnTo>
                    <a:lnTo>
                      <a:pt x="0" y="0"/>
                    </a:lnTo>
                    <a:lnTo>
                      <a:pt x="153" y="1067"/>
                    </a:lnTo>
                    <a:lnTo>
                      <a:pt x="1219" y="3734"/>
                    </a:lnTo>
                    <a:lnTo>
                      <a:pt x="4648" y="5715"/>
                    </a:lnTo>
                    <a:lnTo>
                      <a:pt x="3276" y="7467"/>
                    </a:lnTo>
                    <a:lnTo>
                      <a:pt x="6019" y="6629"/>
                    </a:lnTo>
                    <a:lnTo>
                      <a:pt x="6857" y="9144"/>
                    </a:lnTo>
                    <a:lnTo>
                      <a:pt x="12268" y="10516"/>
                    </a:lnTo>
                    <a:lnTo>
                      <a:pt x="13563" y="11887"/>
                    </a:lnTo>
                    <a:lnTo>
                      <a:pt x="19278" y="11201"/>
                    </a:lnTo>
                    <a:lnTo>
                      <a:pt x="21564" y="10211"/>
                    </a:lnTo>
                    <a:lnTo>
                      <a:pt x="19430" y="80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5" name="Freeform: Shape 2154">
                <a:extLst>
                  <a:ext uri="{FF2B5EF4-FFF2-40B4-BE49-F238E27FC236}">
                    <a16:creationId xmlns:a16="http://schemas.microsoft.com/office/drawing/2014/main" id="{FEE199F8-07D3-4A21-9A88-F2DA90E68FF0}"/>
                  </a:ext>
                </a:extLst>
              </p:cNvPr>
              <p:cNvSpPr/>
              <p:nvPr/>
            </p:nvSpPr>
            <p:spPr>
              <a:xfrm>
                <a:off x="11290553" y="2510180"/>
                <a:ext cx="11202" cy="18821"/>
              </a:xfrm>
              <a:custGeom>
                <a:avLst/>
                <a:gdLst>
                  <a:gd name="connsiteX0" fmla="*/ 11202 w 11202"/>
                  <a:gd name="connsiteY0" fmla="*/ 762 h 18821"/>
                  <a:gd name="connsiteX1" fmla="*/ 8306 w 11202"/>
                  <a:gd name="connsiteY1" fmla="*/ 0 h 18821"/>
                  <a:gd name="connsiteX2" fmla="*/ 76 w 11202"/>
                  <a:gd name="connsiteY2" fmla="*/ 13259 h 18821"/>
                  <a:gd name="connsiteX3" fmla="*/ 0 w 11202"/>
                  <a:gd name="connsiteY3" fmla="*/ 17526 h 18821"/>
                  <a:gd name="connsiteX4" fmla="*/ 4039 w 11202"/>
                  <a:gd name="connsiteY4" fmla="*/ 18821 h 18821"/>
                  <a:gd name="connsiteX5" fmla="*/ 7773 w 11202"/>
                  <a:gd name="connsiteY5" fmla="*/ 16612 h 18821"/>
                  <a:gd name="connsiteX6" fmla="*/ 8534 w 11202"/>
                  <a:gd name="connsiteY6" fmla="*/ 14859 h 18821"/>
                  <a:gd name="connsiteX7" fmla="*/ 7468 w 11202"/>
                  <a:gd name="connsiteY7" fmla="*/ 8839 h 18821"/>
                  <a:gd name="connsiteX8" fmla="*/ 10592 w 11202"/>
                  <a:gd name="connsiteY8" fmla="*/ 3962 h 1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2" h="18821">
                    <a:moveTo>
                      <a:pt x="11202" y="762"/>
                    </a:moveTo>
                    <a:lnTo>
                      <a:pt x="8306" y="0"/>
                    </a:lnTo>
                    <a:lnTo>
                      <a:pt x="76" y="13259"/>
                    </a:lnTo>
                    <a:lnTo>
                      <a:pt x="0" y="17526"/>
                    </a:lnTo>
                    <a:lnTo>
                      <a:pt x="4039" y="18821"/>
                    </a:lnTo>
                    <a:lnTo>
                      <a:pt x="7773" y="16612"/>
                    </a:lnTo>
                    <a:lnTo>
                      <a:pt x="8534" y="14859"/>
                    </a:lnTo>
                    <a:lnTo>
                      <a:pt x="7468" y="8839"/>
                    </a:lnTo>
                    <a:lnTo>
                      <a:pt x="10592" y="39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6" name="Freeform: Shape 2155">
                <a:extLst>
                  <a:ext uri="{FF2B5EF4-FFF2-40B4-BE49-F238E27FC236}">
                    <a16:creationId xmlns:a16="http://schemas.microsoft.com/office/drawing/2014/main" id="{8E915CDB-90D7-4229-85A3-583CBFD4A2BE}"/>
                  </a:ext>
                </a:extLst>
              </p:cNvPr>
              <p:cNvSpPr/>
              <p:nvPr/>
            </p:nvSpPr>
            <p:spPr>
              <a:xfrm>
                <a:off x="11242319" y="5652439"/>
                <a:ext cx="3886" cy="12420"/>
              </a:xfrm>
              <a:custGeom>
                <a:avLst/>
                <a:gdLst>
                  <a:gd name="connsiteX0" fmla="*/ 2591 w 3886"/>
                  <a:gd name="connsiteY0" fmla="*/ 0 h 12420"/>
                  <a:gd name="connsiteX1" fmla="*/ 533 w 3886"/>
                  <a:gd name="connsiteY1" fmla="*/ 762 h 12420"/>
                  <a:gd name="connsiteX2" fmla="*/ 0 w 3886"/>
                  <a:gd name="connsiteY2" fmla="*/ 4496 h 12420"/>
                  <a:gd name="connsiteX3" fmla="*/ 458 w 3886"/>
                  <a:gd name="connsiteY3" fmla="*/ 8459 h 12420"/>
                  <a:gd name="connsiteX4" fmla="*/ 2134 w 3886"/>
                  <a:gd name="connsiteY4" fmla="*/ 12421 h 12420"/>
                  <a:gd name="connsiteX5" fmla="*/ 2972 w 3886"/>
                  <a:gd name="connsiteY5" fmla="*/ 11811 h 12420"/>
                  <a:gd name="connsiteX6" fmla="*/ 2363 w 3886"/>
                  <a:gd name="connsiteY6" fmla="*/ 7087 h 12420"/>
                  <a:gd name="connsiteX7" fmla="*/ 3886 w 3886"/>
                  <a:gd name="connsiteY7" fmla="*/ 305 h 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86" h="12420">
                    <a:moveTo>
                      <a:pt x="2591" y="0"/>
                    </a:moveTo>
                    <a:lnTo>
                      <a:pt x="533" y="762"/>
                    </a:lnTo>
                    <a:lnTo>
                      <a:pt x="0" y="4496"/>
                    </a:lnTo>
                    <a:lnTo>
                      <a:pt x="458" y="8459"/>
                    </a:lnTo>
                    <a:lnTo>
                      <a:pt x="2134" y="12421"/>
                    </a:lnTo>
                    <a:lnTo>
                      <a:pt x="2972" y="11811"/>
                    </a:lnTo>
                    <a:lnTo>
                      <a:pt x="2363" y="7087"/>
                    </a:lnTo>
                    <a:lnTo>
                      <a:pt x="3886" y="3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7" name="Freeform: Shape 2156">
                <a:extLst>
                  <a:ext uri="{FF2B5EF4-FFF2-40B4-BE49-F238E27FC236}">
                    <a16:creationId xmlns:a16="http://schemas.microsoft.com/office/drawing/2014/main" id="{ADF29CC3-3D50-4C98-B871-EC04EDE795CE}"/>
                  </a:ext>
                </a:extLst>
              </p:cNvPr>
              <p:cNvSpPr/>
              <p:nvPr/>
            </p:nvSpPr>
            <p:spPr>
              <a:xfrm>
                <a:off x="11331930" y="4857521"/>
                <a:ext cx="7238" cy="5715"/>
              </a:xfrm>
              <a:custGeom>
                <a:avLst/>
                <a:gdLst>
                  <a:gd name="connsiteX0" fmla="*/ 1067 w 7238"/>
                  <a:gd name="connsiteY0" fmla="*/ 1524 h 5715"/>
                  <a:gd name="connsiteX1" fmla="*/ 0 w 7238"/>
                  <a:gd name="connsiteY1" fmla="*/ 4496 h 5715"/>
                  <a:gd name="connsiteX2" fmla="*/ 2362 w 7238"/>
                  <a:gd name="connsiteY2" fmla="*/ 5715 h 5715"/>
                  <a:gd name="connsiteX3" fmla="*/ 6248 w 7238"/>
                  <a:gd name="connsiteY3" fmla="*/ 4801 h 5715"/>
                  <a:gd name="connsiteX4" fmla="*/ 7239 w 7238"/>
                  <a:gd name="connsiteY4" fmla="*/ 2744 h 5715"/>
                  <a:gd name="connsiteX5" fmla="*/ 2362 w 7238"/>
                  <a:gd name="connsiteY5" fmla="*/ 0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38" h="5715">
                    <a:moveTo>
                      <a:pt x="1067" y="1524"/>
                    </a:moveTo>
                    <a:lnTo>
                      <a:pt x="0" y="4496"/>
                    </a:lnTo>
                    <a:lnTo>
                      <a:pt x="2362" y="5715"/>
                    </a:lnTo>
                    <a:lnTo>
                      <a:pt x="6248" y="4801"/>
                    </a:lnTo>
                    <a:lnTo>
                      <a:pt x="7239" y="2744"/>
                    </a:lnTo>
                    <a:lnTo>
                      <a:pt x="236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8" name="Freeform: Shape 2157">
                <a:extLst>
                  <a:ext uri="{FF2B5EF4-FFF2-40B4-BE49-F238E27FC236}">
                    <a16:creationId xmlns:a16="http://schemas.microsoft.com/office/drawing/2014/main" id="{F2F383BC-1EDF-40A5-86C3-443D9F307D08}"/>
                  </a:ext>
                </a:extLst>
              </p:cNvPr>
              <p:cNvSpPr/>
              <p:nvPr/>
            </p:nvSpPr>
            <p:spPr>
              <a:xfrm>
                <a:off x="8921647" y="3856024"/>
                <a:ext cx="9982" cy="8458"/>
              </a:xfrm>
              <a:custGeom>
                <a:avLst/>
                <a:gdLst>
                  <a:gd name="connsiteX0" fmla="*/ 7849 w 9982"/>
                  <a:gd name="connsiteY0" fmla="*/ 8077 h 8458"/>
                  <a:gd name="connsiteX1" fmla="*/ 8992 w 9982"/>
                  <a:gd name="connsiteY1" fmla="*/ 6858 h 8458"/>
                  <a:gd name="connsiteX2" fmla="*/ 9983 w 9982"/>
                  <a:gd name="connsiteY2" fmla="*/ 3200 h 8458"/>
                  <a:gd name="connsiteX3" fmla="*/ 9906 w 9982"/>
                  <a:gd name="connsiteY3" fmla="*/ 914 h 8458"/>
                  <a:gd name="connsiteX4" fmla="*/ 5029 w 9982"/>
                  <a:gd name="connsiteY4" fmla="*/ 0 h 8458"/>
                  <a:gd name="connsiteX5" fmla="*/ 0 w 9982"/>
                  <a:gd name="connsiteY5" fmla="*/ 838 h 8458"/>
                  <a:gd name="connsiteX6" fmla="*/ 3201 w 9982"/>
                  <a:gd name="connsiteY6" fmla="*/ 5105 h 8458"/>
                  <a:gd name="connsiteX7" fmla="*/ 7240 w 9982"/>
                  <a:gd name="connsiteY7" fmla="*/ 8458 h 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82" h="8458">
                    <a:moveTo>
                      <a:pt x="7849" y="8077"/>
                    </a:moveTo>
                    <a:lnTo>
                      <a:pt x="8992" y="6858"/>
                    </a:lnTo>
                    <a:lnTo>
                      <a:pt x="9983" y="3200"/>
                    </a:lnTo>
                    <a:lnTo>
                      <a:pt x="9906" y="914"/>
                    </a:lnTo>
                    <a:lnTo>
                      <a:pt x="5029" y="0"/>
                    </a:lnTo>
                    <a:lnTo>
                      <a:pt x="0" y="838"/>
                    </a:lnTo>
                    <a:lnTo>
                      <a:pt x="3201" y="5105"/>
                    </a:lnTo>
                    <a:lnTo>
                      <a:pt x="7240" y="84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9" name="Freeform: Shape 2158">
                <a:extLst>
                  <a:ext uri="{FF2B5EF4-FFF2-40B4-BE49-F238E27FC236}">
                    <a16:creationId xmlns:a16="http://schemas.microsoft.com/office/drawing/2014/main" id="{14A4FE77-C4C6-44E3-9226-3D64706E5978}"/>
                  </a:ext>
                </a:extLst>
              </p:cNvPr>
              <p:cNvSpPr/>
              <p:nvPr/>
            </p:nvSpPr>
            <p:spPr>
              <a:xfrm>
                <a:off x="11350904" y="2449067"/>
                <a:ext cx="12344" cy="11582"/>
              </a:xfrm>
              <a:custGeom>
                <a:avLst/>
                <a:gdLst>
                  <a:gd name="connsiteX0" fmla="*/ 12344 w 12344"/>
                  <a:gd name="connsiteY0" fmla="*/ 991 h 11582"/>
                  <a:gd name="connsiteX1" fmla="*/ 11201 w 12344"/>
                  <a:gd name="connsiteY1" fmla="*/ 153 h 11582"/>
                  <a:gd name="connsiteX2" fmla="*/ 8078 w 12344"/>
                  <a:gd name="connsiteY2" fmla="*/ 0 h 11582"/>
                  <a:gd name="connsiteX3" fmla="*/ 1752 w 12344"/>
                  <a:gd name="connsiteY3" fmla="*/ 3886 h 11582"/>
                  <a:gd name="connsiteX4" fmla="*/ 0 w 12344"/>
                  <a:gd name="connsiteY4" fmla="*/ 6629 h 11582"/>
                  <a:gd name="connsiteX5" fmla="*/ 1143 w 12344"/>
                  <a:gd name="connsiteY5" fmla="*/ 8077 h 11582"/>
                  <a:gd name="connsiteX6" fmla="*/ 6173 w 12344"/>
                  <a:gd name="connsiteY6" fmla="*/ 11278 h 11582"/>
                  <a:gd name="connsiteX7" fmla="*/ 7696 w 12344"/>
                  <a:gd name="connsiteY7" fmla="*/ 11583 h 11582"/>
                  <a:gd name="connsiteX8" fmla="*/ 9220 w 12344"/>
                  <a:gd name="connsiteY8" fmla="*/ 10363 h 11582"/>
                  <a:gd name="connsiteX9" fmla="*/ 12192 w 12344"/>
                  <a:gd name="connsiteY9" fmla="*/ 5639 h 1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44" h="11582">
                    <a:moveTo>
                      <a:pt x="12344" y="991"/>
                    </a:moveTo>
                    <a:lnTo>
                      <a:pt x="11201" y="153"/>
                    </a:lnTo>
                    <a:lnTo>
                      <a:pt x="8078" y="0"/>
                    </a:lnTo>
                    <a:lnTo>
                      <a:pt x="1752" y="3886"/>
                    </a:lnTo>
                    <a:lnTo>
                      <a:pt x="0" y="6629"/>
                    </a:lnTo>
                    <a:lnTo>
                      <a:pt x="1143" y="8077"/>
                    </a:lnTo>
                    <a:lnTo>
                      <a:pt x="6173" y="11278"/>
                    </a:lnTo>
                    <a:lnTo>
                      <a:pt x="7696" y="11583"/>
                    </a:lnTo>
                    <a:lnTo>
                      <a:pt x="9220" y="10363"/>
                    </a:lnTo>
                    <a:lnTo>
                      <a:pt x="12192" y="56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0" name="Freeform: Shape 2159">
                <a:extLst>
                  <a:ext uri="{FF2B5EF4-FFF2-40B4-BE49-F238E27FC236}">
                    <a16:creationId xmlns:a16="http://schemas.microsoft.com/office/drawing/2014/main" id="{55AD2162-578D-4598-83A6-4C4B5D884A21}"/>
                  </a:ext>
                </a:extLst>
              </p:cNvPr>
              <p:cNvSpPr/>
              <p:nvPr/>
            </p:nvSpPr>
            <p:spPr>
              <a:xfrm>
                <a:off x="11361952" y="4843424"/>
                <a:ext cx="41300" cy="31546"/>
              </a:xfrm>
              <a:custGeom>
                <a:avLst/>
                <a:gdLst>
                  <a:gd name="connsiteX0" fmla="*/ 30633 w 41300"/>
                  <a:gd name="connsiteY0" fmla="*/ 28728 h 31546"/>
                  <a:gd name="connsiteX1" fmla="*/ 33376 w 41300"/>
                  <a:gd name="connsiteY1" fmla="*/ 28270 h 31546"/>
                  <a:gd name="connsiteX2" fmla="*/ 33528 w 41300"/>
                  <a:gd name="connsiteY2" fmla="*/ 28956 h 31546"/>
                  <a:gd name="connsiteX3" fmla="*/ 34366 w 41300"/>
                  <a:gd name="connsiteY3" fmla="*/ 30327 h 31546"/>
                  <a:gd name="connsiteX4" fmla="*/ 38329 w 41300"/>
                  <a:gd name="connsiteY4" fmla="*/ 31547 h 31546"/>
                  <a:gd name="connsiteX5" fmla="*/ 41301 w 41300"/>
                  <a:gd name="connsiteY5" fmla="*/ 29261 h 31546"/>
                  <a:gd name="connsiteX6" fmla="*/ 40081 w 41300"/>
                  <a:gd name="connsiteY6" fmla="*/ 27889 h 31546"/>
                  <a:gd name="connsiteX7" fmla="*/ 38786 w 41300"/>
                  <a:gd name="connsiteY7" fmla="*/ 27280 h 31546"/>
                  <a:gd name="connsiteX8" fmla="*/ 37186 w 41300"/>
                  <a:gd name="connsiteY8" fmla="*/ 27051 h 31546"/>
                  <a:gd name="connsiteX9" fmla="*/ 34290 w 41300"/>
                  <a:gd name="connsiteY9" fmla="*/ 25984 h 31546"/>
                  <a:gd name="connsiteX10" fmla="*/ 28728 w 41300"/>
                  <a:gd name="connsiteY10" fmla="*/ 21336 h 31546"/>
                  <a:gd name="connsiteX11" fmla="*/ 26975 w 41300"/>
                  <a:gd name="connsiteY11" fmla="*/ 19507 h 31546"/>
                  <a:gd name="connsiteX12" fmla="*/ 25223 w 41300"/>
                  <a:gd name="connsiteY12" fmla="*/ 13488 h 31546"/>
                  <a:gd name="connsiteX13" fmla="*/ 22403 w 41300"/>
                  <a:gd name="connsiteY13" fmla="*/ 10973 h 31546"/>
                  <a:gd name="connsiteX14" fmla="*/ 12116 w 41300"/>
                  <a:gd name="connsiteY14" fmla="*/ 6096 h 31546"/>
                  <a:gd name="connsiteX15" fmla="*/ 5868 w 41300"/>
                  <a:gd name="connsiteY15" fmla="*/ 1295 h 31546"/>
                  <a:gd name="connsiteX16" fmla="*/ 1067 w 41300"/>
                  <a:gd name="connsiteY16" fmla="*/ 0 h 31546"/>
                  <a:gd name="connsiteX17" fmla="*/ 0 w 41300"/>
                  <a:gd name="connsiteY17" fmla="*/ 1219 h 31546"/>
                  <a:gd name="connsiteX18" fmla="*/ 153 w 41300"/>
                  <a:gd name="connsiteY18" fmla="*/ 4191 h 31546"/>
                  <a:gd name="connsiteX19" fmla="*/ 1677 w 41300"/>
                  <a:gd name="connsiteY19" fmla="*/ 5944 h 31546"/>
                  <a:gd name="connsiteX20" fmla="*/ 9450 w 41300"/>
                  <a:gd name="connsiteY20" fmla="*/ 11735 h 31546"/>
                  <a:gd name="connsiteX21" fmla="*/ 17526 w 41300"/>
                  <a:gd name="connsiteY21" fmla="*/ 22098 h 31546"/>
                  <a:gd name="connsiteX22" fmla="*/ 25146 w 41300"/>
                  <a:gd name="connsiteY22" fmla="*/ 27661 h 3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300" h="31546">
                    <a:moveTo>
                      <a:pt x="30633" y="28728"/>
                    </a:moveTo>
                    <a:lnTo>
                      <a:pt x="33376" y="28270"/>
                    </a:lnTo>
                    <a:lnTo>
                      <a:pt x="33528" y="28956"/>
                    </a:lnTo>
                    <a:lnTo>
                      <a:pt x="34366" y="30327"/>
                    </a:lnTo>
                    <a:lnTo>
                      <a:pt x="38329" y="31547"/>
                    </a:lnTo>
                    <a:lnTo>
                      <a:pt x="41301" y="29261"/>
                    </a:lnTo>
                    <a:lnTo>
                      <a:pt x="40081" y="27889"/>
                    </a:lnTo>
                    <a:lnTo>
                      <a:pt x="38786" y="27280"/>
                    </a:lnTo>
                    <a:lnTo>
                      <a:pt x="37186" y="27051"/>
                    </a:lnTo>
                    <a:lnTo>
                      <a:pt x="34290" y="25984"/>
                    </a:lnTo>
                    <a:lnTo>
                      <a:pt x="28728" y="21336"/>
                    </a:lnTo>
                    <a:lnTo>
                      <a:pt x="26975" y="19507"/>
                    </a:lnTo>
                    <a:lnTo>
                      <a:pt x="25223" y="13488"/>
                    </a:lnTo>
                    <a:lnTo>
                      <a:pt x="22403" y="10973"/>
                    </a:lnTo>
                    <a:lnTo>
                      <a:pt x="12116" y="6096"/>
                    </a:lnTo>
                    <a:lnTo>
                      <a:pt x="5868" y="1295"/>
                    </a:lnTo>
                    <a:lnTo>
                      <a:pt x="1067" y="0"/>
                    </a:lnTo>
                    <a:lnTo>
                      <a:pt x="0" y="1219"/>
                    </a:lnTo>
                    <a:lnTo>
                      <a:pt x="153" y="4191"/>
                    </a:lnTo>
                    <a:lnTo>
                      <a:pt x="1677" y="5944"/>
                    </a:lnTo>
                    <a:lnTo>
                      <a:pt x="9450" y="11735"/>
                    </a:lnTo>
                    <a:lnTo>
                      <a:pt x="17526" y="22098"/>
                    </a:lnTo>
                    <a:lnTo>
                      <a:pt x="25146" y="2766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1" name="Freeform: Shape 2160">
                <a:extLst>
                  <a:ext uri="{FF2B5EF4-FFF2-40B4-BE49-F238E27FC236}">
                    <a16:creationId xmlns:a16="http://schemas.microsoft.com/office/drawing/2014/main" id="{A84F0493-12BE-4B2C-8874-791E1CCB477C}"/>
                  </a:ext>
                </a:extLst>
              </p:cNvPr>
              <p:cNvSpPr/>
              <p:nvPr/>
            </p:nvSpPr>
            <p:spPr>
              <a:xfrm>
                <a:off x="11363857" y="4880762"/>
                <a:ext cx="11887" cy="13944"/>
              </a:xfrm>
              <a:custGeom>
                <a:avLst/>
                <a:gdLst>
                  <a:gd name="connsiteX0" fmla="*/ 5411 w 11887"/>
                  <a:gd name="connsiteY0" fmla="*/ 1448 h 13944"/>
                  <a:gd name="connsiteX1" fmla="*/ 2286 w 11887"/>
                  <a:gd name="connsiteY1" fmla="*/ 0 h 13944"/>
                  <a:gd name="connsiteX2" fmla="*/ 0 w 11887"/>
                  <a:gd name="connsiteY2" fmla="*/ 2514 h 13944"/>
                  <a:gd name="connsiteX3" fmla="*/ 381 w 11887"/>
                  <a:gd name="connsiteY3" fmla="*/ 5105 h 13944"/>
                  <a:gd name="connsiteX4" fmla="*/ 4268 w 11887"/>
                  <a:gd name="connsiteY4" fmla="*/ 8915 h 13944"/>
                  <a:gd name="connsiteX5" fmla="*/ 4191 w 11887"/>
                  <a:gd name="connsiteY5" fmla="*/ 11201 h 13944"/>
                  <a:gd name="connsiteX6" fmla="*/ 5182 w 11887"/>
                  <a:gd name="connsiteY6" fmla="*/ 11887 h 13944"/>
                  <a:gd name="connsiteX7" fmla="*/ 6478 w 11887"/>
                  <a:gd name="connsiteY7" fmla="*/ 13944 h 13944"/>
                  <a:gd name="connsiteX8" fmla="*/ 7163 w 11887"/>
                  <a:gd name="connsiteY8" fmla="*/ 13411 h 13944"/>
                  <a:gd name="connsiteX9" fmla="*/ 8001 w 11887"/>
                  <a:gd name="connsiteY9" fmla="*/ 11658 h 13944"/>
                  <a:gd name="connsiteX10" fmla="*/ 11202 w 11887"/>
                  <a:gd name="connsiteY10" fmla="*/ 7848 h 13944"/>
                  <a:gd name="connsiteX11" fmla="*/ 11888 w 11887"/>
                  <a:gd name="connsiteY11" fmla="*/ 5715 h 13944"/>
                  <a:gd name="connsiteX12" fmla="*/ 8383 w 11887"/>
                  <a:gd name="connsiteY12" fmla="*/ 4572 h 1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87" h="13944">
                    <a:moveTo>
                      <a:pt x="5411" y="1448"/>
                    </a:moveTo>
                    <a:lnTo>
                      <a:pt x="2286" y="0"/>
                    </a:lnTo>
                    <a:lnTo>
                      <a:pt x="0" y="2514"/>
                    </a:lnTo>
                    <a:lnTo>
                      <a:pt x="381" y="5105"/>
                    </a:lnTo>
                    <a:lnTo>
                      <a:pt x="4268" y="8915"/>
                    </a:lnTo>
                    <a:lnTo>
                      <a:pt x="4191" y="11201"/>
                    </a:lnTo>
                    <a:lnTo>
                      <a:pt x="5182" y="11887"/>
                    </a:lnTo>
                    <a:lnTo>
                      <a:pt x="6478" y="13944"/>
                    </a:lnTo>
                    <a:lnTo>
                      <a:pt x="7163" y="13411"/>
                    </a:lnTo>
                    <a:lnTo>
                      <a:pt x="8001" y="11658"/>
                    </a:lnTo>
                    <a:lnTo>
                      <a:pt x="11202" y="7848"/>
                    </a:lnTo>
                    <a:lnTo>
                      <a:pt x="11888" y="5715"/>
                    </a:lnTo>
                    <a:lnTo>
                      <a:pt x="8383" y="45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2" name="Freeform: Shape 2161">
                <a:extLst>
                  <a:ext uri="{FF2B5EF4-FFF2-40B4-BE49-F238E27FC236}">
                    <a16:creationId xmlns:a16="http://schemas.microsoft.com/office/drawing/2014/main" id="{79584336-7119-4844-B1D0-5880AF5E1AAF}"/>
                  </a:ext>
                </a:extLst>
              </p:cNvPr>
              <p:cNvSpPr/>
              <p:nvPr/>
            </p:nvSpPr>
            <p:spPr>
              <a:xfrm>
                <a:off x="11294363" y="4798618"/>
                <a:ext cx="48464" cy="54635"/>
              </a:xfrm>
              <a:custGeom>
                <a:avLst/>
                <a:gdLst>
                  <a:gd name="connsiteX0" fmla="*/ 45492 w 48464"/>
                  <a:gd name="connsiteY0" fmla="*/ 39472 h 54635"/>
                  <a:gd name="connsiteX1" fmla="*/ 43129 w 48464"/>
                  <a:gd name="connsiteY1" fmla="*/ 36042 h 54635"/>
                  <a:gd name="connsiteX2" fmla="*/ 39701 w 48464"/>
                  <a:gd name="connsiteY2" fmla="*/ 32766 h 54635"/>
                  <a:gd name="connsiteX3" fmla="*/ 36043 w 48464"/>
                  <a:gd name="connsiteY3" fmla="*/ 29870 h 54635"/>
                  <a:gd name="connsiteX4" fmla="*/ 33833 w 48464"/>
                  <a:gd name="connsiteY4" fmla="*/ 28956 h 54635"/>
                  <a:gd name="connsiteX5" fmla="*/ 31471 w 48464"/>
                  <a:gd name="connsiteY5" fmla="*/ 28422 h 54635"/>
                  <a:gd name="connsiteX6" fmla="*/ 29414 w 48464"/>
                  <a:gd name="connsiteY6" fmla="*/ 26975 h 54635"/>
                  <a:gd name="connsiteX7" fmla="*/ 25756 w 48464"/>
                  <a:gd name="connsiteY7" fmla="*/ 20422 h 54635"/>
                  <a:gd name="connsiteX8" fmla="*/ 23851 w 48464"/>
                  <a:gd name="connsiteY8" fmla="*/ 18822 h 54635"/>
                  <a:gd name="connsiteX9" fmla="*/ 20117 w 48464"/>
                  <a:gd name="connsiteY9" fmla="*/ 16231 h 54635"/>
                  <a:gd name="connsiteX10" fmla="*/ 18974 w 48464"/>
                  <a:gd name="connsiteY10" fmla="*/ 14783 h 54635"/>
                  <a:gd name="connsiteX11" fmla="*/ 18517 w 48464"/>
                  <a:gd name="connsiteY11" fmla="*/ 12802 h 54635"/>
                  <a:gd name="connsiteX12" fmla="*/ 14936 w 48464"/>
                  <a:gd name="connsiteY12" fmla="*/ 6782 h 54635"/>
                  <a:gd name="connsiteX13" fmla="*/ 11126 w 48464"/>
                  <a:gd name="connsiteY13" fmla="*/ 3734 h 54635"/>
                  <a:gd name="connsiteX14" fmla="*/ 6249 w 48464"/>
                  <a:gd name="connsiteY14" fmla="*/ 2972 h 54635"/>
                  <a:gd name="connsiteX15" fmla="*/ 4268 w 48464"/>
                  <a:gd name="connsiteY15" fmla="*/ 1981 h 54635"/>
                  <a:gd name="connsiteX16" fmla="*/ 2515 w 48464"/>
                  <a:gd name="connsiteY16" fmla="*/ 381 h 54635"/>
                  <a:gd name="connsiteX17" fmla="*/ 763 w 48464"/>
                  <a:gd name="connsiteY17" fmla="*/ 0 h 54635"/>
                  <a:gd name="connsiteX18" fmla="*/ 1219 w 48464"/>
                  <a:gd name="connsiteY18" fmla="*/ 3886 h 54635"/>
                  <a:gd name="connsiteX19" fmla="*/ 0 w 48464"/>
                  <a:gd name="connsiteY19" fmla="*/ 11659 h 54635"/>
                  <a:gd name="connsiteX20" fmla="*/ 458 w 48464"/>
                  <a:gd name="connsiteY20" fmla="*/ 14326 h 54635"/>
                  <a:gd name="connsiteX21" fmla="*/ 1981 w 48464"/>
                  <a:gd name="connsiteY21" fmla="*/ 18822 h 54635"/>
                  <a:gd name="connsiteX22" fmla="*/ 2819 w 48464"/>
                  <a:gd name="connsiteY22" fmla="*/ 20269 h 54635"/>
                  <a:gd name="connsiteX23" fmla="*/ 6249 w 48464"/>
                  <a:gd name="connsiteY23" fmla="*/ 23774 h 54635"/>
                  <a:gd name="connsiteX24" fmla="*/ 8992 w 48464"/>
                  <a:gd name="connsiteY24" fmla="*/ 25451 h 54635"/>
                  <a:gd name="connsiteX25" fmla="*/ 11659 w 48464"/>
                  <a:gd name="connsiteY25" fmla="*/ 29489 h 54635"/>
                  <a:gd name="connsiteX26" fmla="*/ 13031 w 48464"/>
                  <a:gd name="connsiteY26" fmla="*/ 30404 h 54635"/>
                  <a:gd name="connsiteX27" fmla="*/ 19126 w 48464"/>
                  <a:gd name="connsiteY27" fmla="*/ 33223 h 54635"/>
                  <a:gd name="connsiteX28" fmla="*/ 20346 w 48464"/>
                  <a:gd name="connsiteY28" fmla="*/ 37262 h 54635"/>
                  <a:gd name="connsiteX29" fmla="*/ 19355 w 48464"/>
                  <a:gd name="connsiteY29" fmla="*/ 41682 h 54635"/>
                  <a:gd name="connsiteX30" fmla="*/ 21413 w 48464"/>
                  <a:gd name="connsiteY30" fmla="*/ 45567 h 54635"/>
                  <a:gd name="connsiteX31" fmla="*/ 24613 w 48464"/>
                  <a:gd name="connsiteY31" fmla="*/ 49225 h 54635"/>
                  <a:gd name="connsiteX32" fmla="*/ 27813 w 48464"/>
                  <a:gd name="connsiteY32" fmla="*/ 51588 h 54635"/>
                  <a:gd name="connsiteX33" fmla="*/ 31471 w 48464"/>
                  <a:gd name="connsiteY33" fmla="*/ 53416 h 54635"/>
                  <a:gd name="connsiteX34" fmla="*/ 35204 w 48464"/>
                  <a:gd name="connsiteY34" fmla="*/ 54407 h 54635"/>
                  <a:gd name="connsiteX35" fmla="*/ 39167 w 48464"/>
                  <a:gd name="connsiteY35" fmla="*/ 54635 h 54635"/>
                  <a:gd name="connsiteX36" fmla="*/ 40919 w 48464"/>
                  <a:gd name="connsiteY36" fmla="*/ 53569 h 54635"/>
                  <a:gd name="connsiteX37" fmla="*/ 42520 w 48464"/>
                  <a:gd name="connsiteY37" fmla="*/ 52045 h 54635"/>
                  <a:gd name="connsiteX38" fmla="*/ 45873 w 48464"/>
                  <a:gd name="connsiteY38" fmla="*/ 50749 h 54635"/>
                  <a:gd name="connsiteX39" fmla="*/ 46787 w 48464"/>
                  <a:gd name="connsiteY39" fmla="*/ 52121 h 54635"/>
                  <a:gd name="connsiteX40" fmla="*/ 47473 w 48464"/>
                  <a:gd name="connsiteY40" fmla="*/ 51511 h 54635"/>
                  <a:gd name="connsiteX41" fmla="*/ 48464 w 48464"/>
                  <a:gd name="connsiteY41" fmla="*/ 47854 h 54635"/>
                  <a:gd name="connsiteX42" fmla="*/ 47245 w 48464"/>
                  <a:gd name="connsiteY42" fmla="*/ 43205 h 5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8464" h="54635">
                    <a:moveTo>
                      <a:pt x="45492" y="39472"/>
                    </a:moveTo>
                    <a:lnTo>
                      <a:pt x="43129" y="36042"/>
                    </a:lnTo>
                    <a:lnTo>
                      <a:pt x="39701" y="32766"/>
                    </a:lnTo>
                    <a:lnTo>
                      <a:pt x="36043" y="29870"/>
                    </a:lnTo>
                    <a:lnTo>
                      <a:pt x="33833" y="28956"/>
                    </a:lnTo>
                    <a:lnTo>
                      <a:pt x="31471" y="28422"/>
                    </a:lnTo>
                    <a:lnTo>
                      <a:pt x="29414" y="26975"/>
                    </a:lnTo>
                    <a:lnTo>
                      <a:pt x="25756" y="20422"/>
                    </a:lnTo>
                    <a:lnTo>
                      <a:pt x="23851" y="18822"/>
                    </a:lnTo>
                    <a:lnTo>
                      <a:pt x="20117" y="16231"/>
                    </a:lnTo>
                    <a:lnTo>
                      <a:pt x="18974" y="14783"/>
                    </a:lnTo>
                    <a:lnTo>
                      <a:pt x="18517" y="12802"/>
                    </a:lnTo>
                    <a:lnTo>
                      <a:pt x="14936" y="6782"/>
                    </a:lnTo>
                    <a:lnTo>
                      <a:pt x="11126" y="3734"/>
                    </a:lnTo>
                    <a:lnTo>
                      <a:pt x="6249" y="2972"/>
                    </a:lnTo>
                    <a:lnTo>
                      <a:pt x="4268" y="1981"/>
                    </a:lnTo>
                    <a:lnTo>
                      <a:pt x="2515" y="381"/>
                    </a:lnTo>
                    <a:lnTo>
                      <a:pt x="763" y="0"/>
                    </a:lnTo>
                    <a:lnTo>
                      <a:pt x="1219" y="3886"/>
                    </a:lnTo>
                    <a:lnTo>
                      <a:pt x="0" y="11659"/>
                    </a:lnTo>
                    <a:lnTo>
                      <a:pt x="458" y="14326"/>
                    </a:lnTo>
                    <a:lnTo>
                      <a:pt x="1981" y="18822"/>
                    </a:lnTo>
                    <a:lnTo>
                      <a:pt x="2819" y="20269"/>
                    </a:lnTo>
                    <a:lnTo>
                      <a:pt x="6249" y="23774"/>
                    </a:lnTo>
                    <a:lnTo>
                      <a:pt x="8992" y="25451"/>
                    </a:lnTo>
                    <a:lnTo>
                      <a:pt x="11659" y="29489"/>
                    </a:lnTo>
                    <a:lnTo>
                      <a:pt x="13031" y="30404"/>
                    </a:lnTo>
                    <a:lnTo>
                      <a:pt x="19126" y="33223"/>
                    </a:lnTo>
                    <a:lnTo>
                      <a:pt x="20346" y="37262"/>
                    </a:lnTo>
                    <a:lnTo>
                      <a:pt x="19355" y="41682"/>
                    </a:lnTo>
                    <a:lnTo>
                      <a:pt x="21413" y="45567"/>
                    </a:lnTo>
                    <a:lnTo>
                      <a:pt x="24613" y="49225"/>
                    </a:lnTo>
                    <a:lnTo>
                      <a:pt x="27813" y="51588"/>
                    </a:lnTo>
                    <a:lnTo>
                      <a:pt x="31471" y="53416"/>
                    </a:lnTo>
                    <a:lnTo>
                      <a:pt x="35204" y="54407"/>
                    </a:lnTo>
                    <a:lnTo>
                      <a:pt x="39167" y="54635"/>
                    </a:lnTo>
                    <a:lnTo>
                      <a:pt x="40919" y="53569"/>
                    </a:lnTo>
                    <a:lnTo>
                      <a:pt x="42520" y="52045"/>
                    </a:lnTo>
                    <a:lnTo>
                      <a:pt x="45873" y="50749"/>
                    </a:lnTo>
                    <a:lnTo>
                      <a:pt x="46787" y="52121"/>
                    </a:lnTo>
                    <a:lnTo>
                      <a:pt x="47473" y="51511"/>
                    </a:lnTo>
                    <a:lnTo>
                      <a:pt x="48464" y="47854"/>
                    </a:lnTo>
                    <a:lnTo>
                      <a:pt x="47245" y="432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3" name="Freeform: Shape 2162">
                <a:extLst>
                  <a:ext uri="{FF2B5EF4-FFF2-40B4-BE49-F238E27FC236}">
                    <a16:creationId xmlns:a16="http://schemas.microsoft.com/office/drawing/2014/main" id="{96AD05DF-DF0C-43B4-8317-7EC647C5DCEE}"/>
                  </a:ext>
                </a:extLst>
              </p:cNvPr>
              <p:cNvSpPr/>
              <p:nvPr/>
            </p:nvSpPr>
            <p:spPr>
              <a:xfrm>
                <a:off x="11313185" y="2453640"/>
                <a:ext cx="35966" cy="36804"/>
              </a:xfrm>
              <a:custGeom>
                <a:avLst/>
                <a:gdLst>
                  <a:gd name="connsiteX0" fmla="*/ 31318 w 35966"/>
                  <a:gd name="connsiteY0" fmla="*/ 762 h 36804"/>
                  <a:gd name="connsiteX1" fmla="*/ 26746 w 35966"/>
                  <a:gd name="connsiteY1" fmla="*/ 4419 h 36804"/>
                  <a:gd name="connsiteX2" fmla="*/ 22402 w 35966"/>
                  <a:gd name="connsiteY2" fmla="*/ 14631 h 36804"/>
                  <a:gd name="connsiteX3" fmla="*/ 18821 w 35966"/>
                  <a:gd name="connsiteY3" fmla="*/ 18745 h 36804"/>
                  <a:gd name="connsiteX4" fmla="*/ 9296 w 35966"/>
                  <a:gd name="connsiteY4" fmla="*/ 20346 h 36804"/>
                  <a:gd name="connsiteX5" fmla="*/ 5105 w 35966"/>
                  <a:gd name="connsiteY5" fmla="*/ 24156 h 36804"/>
                  <a:gd name="connsiteX6" fmla="*/ 914 w 35966"/>
                  <a:gd name="connsiteY6" fmla="*/ 23927 h 36804"/>
                  <a:gd name="connsiteX7" fmla="*/ 0 w 35966"/>
                  <a:gd name="connsiteY7" fmla="*/ 25527 h 36804"/>
                  <a:gd name="connsiteX8" fmla="*/ 1905 w 35966"/>
                  <a:gd name="connsiteY8" fmla="*/ 28194 h 36804"/>
                  <a:gd name="connsiteX9" fmla="*/ 1905 w 35966"/>
                  <a:gd name="connsiteY9" fmla="*/ 34138 h 36804"/>
                  <a:gd name="connsiteX10" fmla="*/ 3657 w 35966"/>
                  <a:gd name="connsiteY10" fmla="*/ 35738 h 36804"/>
                  <a:gd name="connsiteX11" fmla="*/ 7848 w 35966"/>
                  <a:gd name="connsiteY11" fmla="*/ 36804 h 36804"/>
                  <a:gd name="connsiteX12" fmla="*/ 9905 w 35966"/>
                  <a:gd name="connsiteY12" fmla="*/ 34976 h 36804"/>
                  <a:gd name="connsiteX13" fmla="*/ 12497 w 35966"/>
                  <a:gd name="connsiteY13" fmla="*/ 31547 h 36804"/>
                  <a:gd name="connsiteX14" fmla="*/ 16002 w 35966"/>
                  <a:gd name="connsiteY14" fmla="*/ 29947 h 36804"/>
                  <a:gd name="connsiteX15" fmla="*/ 23164 w 35966"/>
                  <a:gd name="connsiteY15" fmla="*/ 28727 h 36804"/>
                  <a:gd name="connsiteX16" fmla="*/ 28194 w 35966"/>
                  <a:gd name="connsiteY16" fmla="*/ 23698 h 36804"/>
                  <a:gd name="connsiteX17" fmla="*/ 32918 w 35966"/>
                  <a:gd name="connsiteY17" fmla="*/ 16154 h 36804"/>
                  <a:gd name="connsiteX18" fmla="*/ 35128 w 35966"/>
                  <a:gd name="connsiteY18" fmla="*/ 10744 h 36804"/>
                  <a:gd name="connsiteX19" fmla="*/ 35966 w 35966"/>
                  <a:gd name="connsiteY19" fmla="*/ 5106 h 36804"/>
                  <a:gd name="connsiteX20" fmla="*/ 35052 w 35966"/>
                  <a:gd name="connsiteY20" fmla="*/ 0 h 36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966" h="36804">
                    <a:moveTo>
                      <a:pt x="31318" y="762"/>
                    </a:moveTo>
                    <a:lnTo>
                      <a:pt x="26746" y="4419"/>
                    </a:lnTo>
                    <a:lnTo>
                      <a:pt x="22402" y="14631"/>
                    </a:lnTo>
                    <a:lnTo>
                      <a:pt x="18821" y="18745"/>
                    </a:lnTo>
                    <a:lnTo>
                      <a:pt x="9296" y="20346"/>
                    </a:lnTo>
                    <a:lnTo>
                      <a:pt x="5105" y="24156"/>
                    </a:lnTo>
                    <a:lnTo>
                      <a:pt x="914" y="23927"/>
                    </a:lnTo>
                    <a:lnTo>
                      <a:pt x="0" y="25527"/>
                    </a:lnTo>
                    <a:lnTo>
                      <a:pt x="1905" y="28194"/>
                    </a:lnTo>
                    <a:lnTo>
                      <a:pt x="1905" y="34138"/>
                    </a:lnTo>
                    <a:lnTo>
                      <a:pt x="3657" y="35738"/>
                    </a:lnTo>
                    <a:lnTo>
                      <a:pt x="7848" y="36804"/>
                    </a:lnTo>
                    <a:lnTo>
                      <a:pt x="9905" y="34976"/>
                    </a:lnTo>
                    <a:lnTo>
                      <a:pt x="12497" y="31547"/>
                    </a:lnTo>
                    <a:lnTo>
                      <a:pt x="16002" y="29947"/>
                    </a:lnTo>
                    <a:lnTo>
                      <a:pt x="23164" y="28727"/>
                    </a:lnTo>
                    <a:lnTo>
                      <a:pt x="28194" y="23698"/>
                    </a:lnTo>
                    <a:lnTo>
                      <a:pt x="32918" y="16154"/>
                    </a:lnTo>
                    <a:lnTo>
                      <a:pt x="35128" y="10744"/>
                    </a:lnTo>
                    <a:lnTo>
                      <a:pt x="35966" y="5106"/>
                    </a:lnTo>
                    <a:lnTo>
                      <a:pt x="3505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4" name="Freeform: Shape 2163">
                <a:extLst>
                  <a:ext uri="{FF2B5EF4-FFF2-40B4-BE49-F238E27FC236}">
                    <a16:creationId xmlns:a16="http://schemas.microsoft.com/office/drawing/2014/main" id="{C9292CE0-8593-48EE-85BF-183FBBD6ABEA}"/>
                  </a:ext>
                </a:extLst>
              </p:cNvPr>
              <p:cNvSpPr/>
              <p:nvPr/>
            </p:nvSpPr>
            <p:spPr>
              <a:xfrm>
                <a:off x="11323777" y="2445410"/>
                <a:ext cx="7238" cy="6248"/>
              </a:xfrm>
              <a:custGeom>
                <a:avLst/>
                <a:gdLst>
                  <a:gd name="connsiteX0" fmla="*/ 3276 w 7238"/>
                  <a:gd name="connsiteY0" fmla="*/ 6248 h 6248"/>
                  <a:gd name="connsiteX1" fmla="*/ 6857 w 7238"/>
                  <a:gd name="connsiteY1" fmla="*/ 5715 h 6248"/>
                  <a:gd name="connsiteX2" fmla="*/ 7239 w 7238"/>
                  <a:gd name="connsiteY2" fmla="*/ 4496 h 6248"/>
                  <a:gd name="connsiteX3" fmla="*/ 6705 w 7238"/>
                  <a:gd name="connsiteY3" fmla="*/ 1219 h 6248"/>
                  <a:gd name="connsiteX4" fmla="*/ 3962 w 7238"/>
                  <a:gd name="connsiteY4" fmla="*/ 0 h 6248"/>
                  <a:gd name="connsiteX5" fmla="*/ 0 w 7238"/>
                  <a:gd name="connsiteY5" fmla="*/ 1067 h 6248"/>
                  <a:gd name="connsiteX6" fmla="*/ 609 w 7238"/>
                  <a:gd name="connsiteY6" fmla="*/ 3277 h 6248"/>
                  <a:gd name="connsiteX7" fmla="*/ 1752 w 7238"/>
                  <a:gd name="connsiteY7" fmla="*/ 4953 h 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38" h="6248">
                    <a:moveTo>
                      <a:pt x="3276" y="6248"/>
                    </a:moveTo>
                    <a:lnTo>
                      <a:pt x="6857" y="5715"/>
                    </a:lnTo>
                    <a:lnTo>
                      <a:pt x="7239" y="4496"/>
                    </a:lnTo>
                    <a:lnTo>
                      <a:pt x="6705" y="1219"/>
                    </a:lnTo>
                    <a:lnTo>
                      <a:pt x="3962" y="0"/>
                    </a:lnTo>
                    <a:lnTo>
                      <a:pt x="0" y="1067"/>
                    </a:lnTo>
                    <a:lnTo>
                      <a:pt x="609" y="3277"/>
                    </a:lnTo>
                    <a:lnTo>
                      <a:pt x="1752" y="49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5" name="Freeform: Shape 2164">
                <a:extLst>
                  <a:ext uri="{FF2B5EF4-FFF2-40B4-BE49-F238E27FC236}">
                    <a16:creationId xmlns:a16="http://schemas.microsoft.com/office/drawing/2014/main" id="{1EA499B0-9C78-46D3-B2E6-27B977B92BC4}"/>
                  </a:ext>
                </a:extLst>
              </p:cNvPr>
              <p:cNvSpPr/>
              <p:nvPr/>
            </p:nvSpPr>
            <p:spPr>
              <a:xfrm>
                <a:off x="10906886" y="6231026"/>
                <a:ext cx="3124" cy="7010"/>
              </a:xfrm>
              <a:custGeom>
                <a:avLst/>
                <a:gdLst>
                  <a:gd name="connsiteX0" fmla="*/ 2819 w 3124"/>
                  <a:gd name="connsiteY0" fmla="*/ 3277 h 7010"/>
                  <a:gd name="connsiteX1" fmla="*/ 3124 w 3124"/>
                  <a:gd name="connsiteY1" fmla="*/ 229 h 7010"/>
                  <a:gd name="connsiteX2" fmla="*/ 2743 w 3124"/>
                  <a:gd name="connsiteY2" fmla="*/ 0 h 7010"/>
                  <a:gd name="connsiteX3" fmla="*/ 1601 w 3124"/>
                  <a:gd name="connsiteY3" fmla="*/ 1600 h 7010"/>
                  <a:gd name="connsiteX4" fmla="*/ 0 w 3124"/>
                  <a:gd name="connsiteY4" fmla="*/ 2286 h 7010"/>
                  <a:gd name="connsiteX5" fmla="*/ 1448 w 3124"/>
                  <a:gd name="connsiteY5" fmla="*/ 7011 h 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" h="7010">
                    <a:moveTo>
                      <a:pt x="2819" y="3277"/>
                    </a:moveTo>
                    <a:lnTo>
                      <a:pt x="3124" y="229"/>
                    </a:lnTo>
                    <a:lnTo>
                      <a:pt x="2743" y="0"/>
                    </a:lnTo>
                    <a:lnTo>
                      <a:pt x="1601" y="1600"/>
                    </a:lnTo>
                    <a:lnTo>
                      <a:pt x="0" y="2286"/>
                    </a:lnTo>
                    <a:lnTo>
                      <a:pt x="1448" y="701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6" name="Freeform: Shape 2165">
                <a:extLst>
                  <a:ext uri="{FF2B5EF4-FFF2-40B4-BE49-F238E27FC236}">
                    <a16:creationId xmlns:a16="http://schemas.microsoft.com/office/drawing/2014/main" id="{E71FCB51-8DEB-4DB9-BA04-D2A9980C55DF}"/>
                  </a:ext>
                </a:extLst>
              </p:cNvPr>
              <p:cNvSpPr/>
              <p:nvPr/>
            </p:nvSpPr>
            <p:spPr>
              <a:xfrm>
                <a:off x="10999622" y="6361938"/>
                <a:ext cx="9830" cy="10363"/>
              </a:xfrm>
              <a:custGeom>
                <a:avLst/>
                <a:gdLst>
                  <a:gd name="connsiteX0" fmla="*/ 8077 w 9830"/>
                  <a:gd name="connsiteY0" fmla="*/ 0 h 10363"/>
                  <a:gd name="connsiteX1" fmla="*/ 7010 w 9830"/>
                  <a:gd name="connsiteY1" fmla="*/ 0 h 10363"/>
                  <a:gd name="connsiteX2" fmla="*/ 5105 w 9830"/>
                  <a:gd name="connsiteY2" fmla="*/ 2362 h 10363"/>
                  <a:gd name="connsiteX3" fmla="*/ 4496 w 9830"/>
                  <a:gd name="connsiteY3" fmla="*/ 4267 h 10363"/>
                  <a:gd name="connsiteX4" fmla="*/ 3657 w 9830"/>
                  <a:gd name="connsiteY4" fmla="*/ 4648 h 10363"/>
                  <a:gd name="connsiteX5" fmla="*/ 3124 w 9830"/>
                  <a:gd name="connsiteY5" fmla="*/ 5943 h 10363"/>
                  <a:gd name="connsiteX6" fmla="*/ 2285 w 9830"/>
                  <a:gd name="connsiteY6" fmla="*/ 7010 h 10363"/>
                  <a:gd name="connsiteX7" fmla="*/ 0 w 9830"/>
                  <a:gd name="connsiteY7" fmla="*/ 6248 h 10363"/>
                  <a:gd name="connsiteX8" fmla="*/ 76 w 9830"/>
                  <a:gd name="connsiteY8" fmla="*/ 7087 h 10363"/>
                  <a:gd name="connsiteX9" fmla="*/ 1905 w 9830"/>
                  <a:gd name="connsiteY9" fmla="*/ 10287 h 10363"/>
                  <a:gd name="connsiteX10" fmla="*/ 4953 w 9830"/>
                  <a:gd name="connsiteY10" fmla="*/ 9525 h 10363"/>
                  <a:gd name="connsiteX11" fmla="*/ 7925 w 9830"/>
                  <a:gd name="connsiteY11" fmla="*/ 10363 h 10363"/>
                  <a:gd name="connsiteX12" fmla="*/ 9830 w 9830"/>
                  <a:gd name="connsiteY12" fmla="*/ 5486 h 10363"/>
                  <a:gd name="connsiteX13" fmla="*/ 9220 w 9830"/>
                  <a:gd name="connsiteY13" fmla="*/ 3124 h 1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830" h="10363">
                    <a:moveTo>
                      <a:pt x="8077" y="0"/>
                    </a:moveTo>
                    <a:lnTo>
                      <a:pt x="7010" y="0"/>
                    </a:lnTo>
                    <a:lnTo>
                      <a:pt x="5105" y="2362"/>
                    </a:lnTo>
                    <a:lnTo>
                      <a:pt x="4496" y="4267"/>
                    </a:lnTo>
                    <a:lnTo>
                      <a:pt x="3657" y="4648"/>
                    </a:lnTo>
                    <a:lnTo>
                      <a:pt x="3124" y="5943"/>
                    </a:lnTo>
                    <a:lnTo>
                      <a:pt x="2285" y="7010"/>
                    </a:lnTo>
                    <a:lnTo>
                      <a:pt x="0" y="6248"/>
                    </a:lnTo>
                    <a:lnTo>
                      <a:pt x="76" y="7087"/>
                    </a:lnTo>
                    <a:lnTo>
                      <a:pt x="1905" y="10287"/>
                    </a:lnTo>
                    <a:lnTo>
                      <a:pt x="4953" y="9525"/>
                    </a:lnTo>
                    <a:lnTo>
                      <a:pt x="7925" y="10363"/>
                    </a:lnTo>
                    <a:lnTo>
                      <a:pt x="9830" y="5486"/>
                    </a:lnTo>
                    <a:lnTo>
                      <a:pt x="9220" y="31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7" name="Freeform: Shape 2166">
                <a:extLst>
                  <a:ext uri="{FF2B5EF4-FFF2-40B4-BE49-F238E27FC236}">
                    <a16:creationId xmlns:a16="http://schemas.microsoft.com/office/drawing/2014/main" id="{E1EDE892-3F34-46FD-8614-B825C38DC2A8}"/>
                  </a:ext>
                </a:extLst>
              </p:cNvPr>
              <p:cNvSpPr/>
              <p:nvPr/>
            </p:nvSpPr>
            <p:spPr>
              <a:xfrm>
                <a:off x="9685020" y="5001996"/>
                <a:ext cx="1567053" cy="1170813"/>
              </a:xfrm>
              <a:custGeom>
                <a:avLst/>
                <a:gdLst>
                  <a:gd name="connsiteX0" fmla="*/ 1565452 w 1567053"/>
                  <a:gd name="connsiteY0" fmla="*/ 700507 h 1170813"/>
                  <a:gd name="connsiteX1" fmla="*/ 1560728 w 1567053"/>
                  <a:gd name="connsiteY1" fmla="*/ 692582 h 1170813"/>
                  <a:gd name="connsiteX2" fmla="*/ 1559737 w 1567053"/>
                  <a:gd name="connsiteY2" fmla="*/ 686333 h 1170813"/>
                  <a:gd name="connsiteX3" fmla="*/ 1558061 w 1567053"/>
                  <a:gd name="connsiteY3" fmla="*/ 680999 h 1170813"/>
                  <a:gd name="connsiteX4" fmla="*/ 1550823 w 1567053"/>
                  <a:gd name="connsiteY4" fmla="*/ 665912 h 1170813"/>
                  <a:gd name="connsiteX5" fmla="*/ 1547698 w 1567053"/>
                  <a:gd name="connsiteY5" fmla="*/ 657225 h 1170813"/>
                  <a:gd name="connsiteX6" fmla="*/ 1549451 w 1567053"/>
                  <a:gd name="connsiteY6" fmla="*/ 648462 h 1170813"/>
                  <a:gd name="connsiteX7" fmla="*/ 1546327 w 1567053"/>
                  <a:gd name="connsiteY7" fmla="*/ 620497 h 1170813"/>
                  <a:gd name="connsiteX8" fmla="*/ 1549527 w 1567053"/>
                  <a:gd name="connsiteY8" fmla="*/ 606552 h 1170813"/>
                  <a:gd name="connsiteX9" fmla="*/ 1548003 w 1567053"/>
                  <a:gd name="connsiteY9" fmla="*/ 604876 h 1170813"/>
                  <a:gd name="connsiteX10" fmla="*/ 1544270 w 1567053"/>
                  <a:gd name="connsiteY10" fmla="*/ 602666 h 1170813"/>
                  <a:gd name="connsiteX11" fmla="*/ 1542517 w 1567053"/>
                  <a:gd name="connsiteY11" fmla="*/ 600456 h 1170813"/>
                  <a:gd name="connsiteX12" fmla="*/ 1540078 w 1567053"/>
                  <a:gd name="connsiteY12" fmla="*/ 595274 h 1170813"/>
                  <a:gd name="connsiteX13" fmla="*/ 1539773 w 1567053"/>
                  <a:gd name="connsiteY13" fmla="*/ 584759 h 1170813"/>
                  <a:gd name="connsiteX14" fmla="*/ 1534972 w 1567053"/>
                  <a:gd name="connsiteY14" fmla="*/ 578282 h 1170813"/>
                  <a:gd name="connsiteX15" fmla="*/ 1529715 w 1567053"/>
                  <a:gd name="connsiteY15" fmla="*/ 575310 h 1170813"/>
                  <a:gd name="connsiteX16" fmla="*/ 1526210 w 1567053"/>
                  <a:gd name="connsiteY16" fmla="*/ 569976 h 1170813"/>
                  <a:gd name="connsiteX17" fmla="*/ 1523848 w 1567053"/>
                  <a:gd name="connsiteY17" fmla="*/ 565557 h 1170813"/>
                  <a:gd name="connsiteX18" fmla="*/ 1523467 w 1567053"/>
                  <a:gd name="connsiteY18" fmla="*/ 563118 h 1170813"/>
                  <a:gd name="connsiteX19" fmla="*/ 1522019 w 1567053"/>
                  <a:gd name="connsiteY19" fmla="*/ 559003 h 1170813"/>
                  <a:gd name="connsiteX20" fmla="*/ 1518056 w 1567053"/>
                  <a:gd name="connsiteY20" fmla="*/ 556184 h 1170813"/>
                  <a:gd name="connsiteX21" fmla="*/ 1515313 w 1567053"/>
                  <a:gd name="connsiteY21" fmla="*/ 554812 h 1170813"/>
                  <a:gd name="connsiteX22" fmla="*/ 1509369 w 1567053"/>
                  <a:gd name="connsiteY22" fmla="*/ 550621 h 1170813"/>
                  <a:gd name="connsiteX23" fmla="*/ 1506550 w 1567053"/>
                  <a:gd name="connsiteY23" fmla="*/ 546430 h 1170813"/>
                  <a:gd name="connsiteX24" fmla="*/ 1500607 w 1567053"/>
                  <a:gd name="connsiteY24" fmla="*/ 534467 h 1170813"/>
                  <a:gd name="connsiteX25" fmla="*/ 1497863 w 1567053"/>
                  <a:gd name="connsiteY25" fmla="*/ 531267 h 1170813"/>
                  <a:gd name="connsiteX26" fmla="*/ 1492377 w 1567053"/>
                  <a:gd name="connsiteY26" fmla="*/ 527914 h 1170813"/>
                  <a:gd name="connsiteX27" fmla="*/ 1487958 w 1567053"/>
                  <a:gd name="connsiteY27" fmla="*/ 527685 h 1170813"/>
                  <a:gd name="connsiteX28" fmla="*/ 1484986 w 1567053"/>
                  <a:gd name="connsiteY28" fmla="*/ 526847 h 1170813"/>
                  <a:gd name="connsiteX29" fmla="*/ 1474775 w 1567053"/>
                  <a:gd name="connsiteY29" fmla="*/ 519227 h 1170813"/>
                  <a:gd name="connsiteX30" fmla="*/ 1471574 w 1567053"/>
                  <a:gd name="connsiteY30" fmla="*/ 517550 h 1170813"/>
                  <a:gd name="connsiteX31" fmla="*/ 1469060 w 1567053"/>
                  <a:gd name="connsiteY31" fmla="*/ 513969 h 1170813"/>
                  <a:gd name="connsiteX32" fmla="*/ 1465174 w 1567053"/>
                  <a:gd name="connsiteY32" fmla="*/ 510159 h 1170813"/>
                  <a:gd name="connsiteX33" fmla="*/ 1462964 w 1567053"/>
                  <a:gd name="connsiteY33" fmla="*/ 507340 h 1170813"/>
                  <a:gd name="connsiteX34" fmla="*/ 1459535 w 1567053"/>
                  <a:gd name="connsiteY34" fmla="*/ 504292 h 1170813"/>
                  <a:gd name="connsiteX35" fmla="*/ 1457173 w 1567053"/>
                  <a:gd name="connsiteY35" fmla="*/ 492938 h 1170813"/>
                  <a:gd name="connsiteX36" fmla="*/ 1457173 w 1567053"/>
                  <a:gd name="connsiteY36" fmla="*/ 481812 h 1170813"/>
                  <a:gd name="connsiteX37" fmla="*/ 1456487 w 1567053"/>
                  <a:gd name="connsiteY37" fmla="*/ 468630 h 1170813"/>
                  <a:gd name="connsiteX38" fmla="*/ 1452906 w 1567053"/>
                  <a:gd name="connsiteY38" fmla="*/ 462229 h 1170813"/>
                  <a:gd name="connsiteX39" fmla="*/ 1451001 w 1567053"/>
                  <a:gd name="connsiteY39" fmla="*/ 460248 h 1170813"/>
                  <a:gd name="connsiteX40" fmla="*/ 1448867 w 1567053"/>
                  <a:gd name="connsiteY40" fmla="*/ 460934 h 1170813"/>
                  <a:gd name="connsiteX41" fmla="*/ 1448714 w 1567053"/>
                  <a:gd name="connsiteY41" fmla="*/ 464973 h 1170813"/>
                  <a:gd name="connsiteX42" fmla="*/ 1449324 w 1567053"/>
                  <a:gd name="connsiteY42" fmla="*/ 467868 h 1170813"/>
                  <a:gd name="connsiteX43" fmla="*/ 1447800 w 1567053"/>
                  <a:gd name="connsiteY43" fmla="*/ 467944 h 1170813"/>
                  <a:gd name="connsiteX44" fmla="*/ 1442543 w 1567053"/>
                  <a:gd name="connsiteY44" fmla="*/ 464287 h 1170813"/>
                  <a:gd name="connsiteX45" fmla="*/ 1435912 w 1567053"/>
                  <a:gd name="connsiteY45" fmla="*/ 460477 h 1170813"/>
                  <a:gd name="connsiteX46" fmla="*/ 1432408 w 1567053"/>
                  <a:gd name="connsiteY46" fmla="*/ 456133 h 1170813"/>
                  <a:gd name="connsiteX47" fmla="*/ 1429817 w 1567053"/>
                  <a:gd name="connsiteY47" fmla="*/ 452095 h 1170813"/>
                  <a:gd name="connsiteX48" fmla="*/ 1427607 w 1567053"/>
                  <a:gd name="connsiteY48" fmla="*/ 452171 h 1170813"/>
                  <a:gd name="connsiteX49" fmla="*/ 1426160 w 1567053"/>
                  <a:gd name="connsiteY49" fmla="*/ 452857 h 1170813"/>
                  <a:gd name="connsiteX50" fmla="*/ 1424559 w 1567053"/>
                  <a:gd name="connsiteY50" fmla="*/ 457810 h 1170813"/>
                  <a:gd name="connsiteX51" fmla="*/ 1427074 w 1567053"/>
                  <a:gd name="connsiteY51" fmla="*/ 466497 h 1170813"/>
                  <a:gd name="connsiteX52" fmla="*/ 1425854 w 1567053"/>
                  <a:gd name="connsiteY52" fmla="*/ 467639 h 1170813"/>
                  <a:gd name="connsiteX53" fmla="*/ 1423721 w 1567053"/>
                  <a:gd name="connsiteY53" fmla="*/ 465658 h 1170813"/>
                  <a:gd name="connsiteX54" fmla="*/ 1419987 w 1567053"/>
                  <a:gd name="connsiteY54" fmla="*/ 461163 h 1170813"/>
                  <a:gd name="connsiteX55" fmla="*/ 1418006 w 1567053"/>
                  <a:gd name="connsiteY55" fmla="*/ 462610 h 1170813"/>
                  <a:gd name="connsiteX56" fmla="*/ 1415415 w 1567053"/>
                  <a:gd name="connsiteY56" fmla="*/ 463220 h 1170813"/>
                  <a:gd name="connsiteX57" fmla="*/ 1413129 w 1567053"/>
                  <a:gd name="connsiteY57" fmla="*/ 458648 h 1170813"/>
                  <a:gd name="connsiteX58" fmla="*/ 1411147 w 1567053"/>
                  <a:gd name="connsiteY58" fmla="*/ 455828 h 1170813"/>
                  <a:gd name="connsiteX59" fmla="*/ 1408404 w 1567053"/>
                  <a:gd name="connsiteY59" fmla="*/ 446380 h 1170813"/>
                  <a:gd name="connsiteX60" fmla="*/ 1405890 w 1567053"/>
                  <a:gd name="connsiteY60" fmla="*/ 436017 h 1170813"/>
                  <a:gd name="connsiteX61" fmla="*/ 1405738 w 1567053"/>
                  <a:gd name="connsiteY61" fmla="*/ 428472 h 1170813"/>
                  <a:gd name="connsiteX62" fmla="*/ 1400861 w 1567053"/>
                  <a:gd name="connsiteY62" fmla="*/ 424358 h 1170813"/>
                  <a:gd name="connsiteX63" fmla="*/ 1398956 w 1567053"/>
                  <a:gd name="connsiteY63" fmla="*/ 417271 h 1170813"/>
                  <a:gd name="connsiteX64" fmla="*/ 1397508 w 1567053"/>
                  <a:gd name="connsiteY64" fmla="*/ 415290 h 1170813"/>
                  <a:gd name="connsiteX65" fmla="*/ 1396060 w 1567053"/>
                  <a:gd name="connsiteY65" fmla="*/ 410261 h 1170813"/>
                  <a:gd name="connsiteX66" fmla="*/ 1390421 w 1567053"/>
                  <a:gd name="connsiteY66" fmla="*/ 403707 h 1170813"/>
                  <a:gd name="connsiteX67" fmla="*/ 1384706 w 1567053"/>
                  <a:gd name="connsiteY67" fmla="*/ 399059 h 1170813"/>
                  <a:gd name="connsiteX68" fmla="*/ 1379906 w 1567053"/>
                  <a:gd name="connsiteY68" fmla="*/ 394640 h 1170813"/>
                  <a:gd name="connsiteX69" fmla="*/ 1375791 w 1567053"/>
                  <a:gd name="connsiteY69" fmla="*/ 388467 h 1170813"/>
                  <a:gd name="connsiteX70" fmla="*/ 1377620 w 1567053"/>
                  <a:gd name="connsiteY70" fmla="*/ 383972 h 1170813"/>
                  <a:gd name="connsiteX71" fmla="*/ 1380516 w 1567053"/>
                  <a:gd name="connsiteY71" fmla="*/ 384886 h 1170813"/>
                  <a:gd name="connsiteX72" fmla="*/ 1383639 w 1567053"/>
                  <a:gd name="connsiteY72" fmla="*/ 384429 h 1170813"/>
                  <a:gd name="connsiteX73" fmla="*/ 1381125 w 1567053"/>
                  <a:gd name="connsiteY73" fmla="*/ 379857 h 1170813"/>
                  <a:gd name="connsiteX74" fmla="*/ 1378762 w 1567053"/>
                  <a:gd name="connsiteY74" fmla="*/ 376809 h 1170813"/>
                  <a:gd name="connsiteX75" fmla="*/ 1372591 w 1567053"/>
                  <a:gd name="connsiteY75" fmla="*/ 371018 h 1170813"/>
                  <a:gd name="connsiteX76" fmla="*/ 1369771 w 1567053"/>
                  <a:gd name="connsiteY76" fmla="*/ 369570 h 1170813"/>
                  <a:gd name="connsiteX77" fmla="*/ 1363522 w 1567053"/>
                  <a:gd name="connsiteY77" fmla="*/ 368732 h 1170813"/>
                  <a:gd name="connsiteX78" fmla="*/ 1356665 w 1567053"/>
                  <a:gd name="connsiteY78" fmla="*/ 363474 h 1170813"/>
                  <a:gd name="connsiteX79" fmla="*/ 1352474 w 1567053"/>
                  <a:gd name="connsiteY79" fmla="*/ 361188 h 1170813"/>
                  <a:gd name="connsiteX80" fmla="*/ 1349502 w 1567053"/>
                  <a:gd name="connsiteY80" fmla="*/ 360807 h 1170813"/>
                  <a:gd name="connsiteX81" fmla="*/ 1346073 w 1567053"/>
                  <a:gd name="connsiteY81" fmla="*/ 360045 h 1170813"/>
                  <a:gd name="connsiteX82" fmla="*/ 1343634 w 1567053"/>
                  <a:gd name="connsiteY82" fmla="*/ 357073 h 1170813"/>
                  <a:gd name="connsiteX83" fmla="*/ 1339368 w 1567053"/>
                  <a:gd name="connsiteY83" fmla="*/ 356082 h 1170813"/>
                  <a:gd name="connsiteX84" fmla="*/ 1333271 w 1567053"/>
                  <a:gd name="connsiteY84" fmla="*/ 350215 h 1170813"/>
                  <a:gd name="connsiteX85" fmla="*/ 1330299 w 1567053"/>
                  <a:gd name="connsiteY85" fmla="*/ 344272 h 1170813"/>
                  <a:gd name="connsiteX86" fmla="*/ 1328852 w 1567053"/>
                  <a:gd name="connsiteY86" fmla="*/ 342062 h 1170813"/>
                  <a:gd name="connsiteX87" fmla="*/ 1326871 w 1567053"/>
                  <a:gd name="connsiteY87" fmla="*/ 340385 h 1170813"/>
                  <a:gd name="connsiteX88" fmla="*/ 1323823 w 1567053"/>
                  <a:gd name="connsiteY88" fmla="*/ 341452 h 1170813"/>
                  <a:gd name="connsiteX89" fmla="*/ 1321308 w 1567053"/>
                  <a:gd name="connsiteY89" fmla="*/ 341909 h 1170813"/>
                  <a:gd name="connsiteX90" fmla="*/ 1315974 w 1567053"/>
                  <a:gd name="connsiteY90" fmla="*/ 341071 h 1170813"/>
                  <a:gd name="connsiteX91" fmla="*/ 1314221 w 1567053"/>
                  <a:gd name="connsiteY91" fmla="*/ 338633 h 1170813"/>
                  <a:gd name="connsiteX92" fmla="*/ 1310640 w 1567053"/>
                  <a:gd name="connsiteY92" fmla="*/ 335585 h 1170813"/>
                  <a:gd name="connsiteX93" fmla="*/ 1303934 w 1567053"/>
                  <a:gd name="connsiteY93" fmla="*/ 334747 h 1170813"/>
                  <a:gd name="connsiteX94" fmla="*/ 1298677 w 1567053"/>
                  <a:gd name="connsiteY94" fmla="*/ 332842 h 1170813"/>
                  <a:gd name="connsiteX95" fmla="*/ 1294562 w 1567053"/>
                  <a:gd name="connsiteY95" fmla="*/ 330937 h 1170813"/>
                  <a:gd name="connsiteX96" fmla="*/ 1290447 w 1567053"/>
                  <a:gd name="connsiteY96" fmla="*/ 328498 h 1170813"/>
                  <a:gd name="connsiteX97" fmla="*/ 1286713 w 1567053"/>
                  <a:gd name="connsiteY97" fmla="*/ 324460 h 1170813"/>
                  <a:gd name="connsiteX98" fmla="*/ 1283361 w 1567053"/>
                  <a:gd name="connsiteY98" fmla="*/ 319049 h 1170813"/>
                  <a:gd name="connsiteX99" fmla="*/ 1283894 w 1567053"/>
                  <a:gd name="connsiteY99" fmla="*/ 312115 h 1170813"/>
                  <a:gd name="connsiteX100" fmla="*/ 1284732 w 1567053"/>
                  <a:gd name="connsiteY100" fmla="*/ 307619 h 1170813"/>
                  <a:gd name="connsiteX101" fmla="*/ 1280465 w 1567053"/>
                  <a:gd name="connsiteY101" fmla="*/ 305943 h 1170813"/>
                  <a:gd name="connsiteX102" fmla="*/ 1273073 w 1567053"/>
                  <a:gd name="connsiteY102" fmla="*/ 296494 h 1170813"/>
                  <a:gd name="connsiteX103" fmla="*/ 1272693 w 1567053"/>
                  <a:gd name="connsiteY103" fmla="*/ 292684 h 1170813"/>
                  <a:gd name="connsiteX104" fmla="*/ 1274674 w 1567053"/>
                  <a:gd name="connsiteY104" fmla="*/ 284759 h 1170813"/>
                  <a:gd name="connsiteX105" fmla="*/ 1276731 w 1567053"/>
                  <a:gd name="connsiteY105" fmla="*/ 271196 h 1170813"/>
                  <a:gd name="connsiteX106" fmla="*/ 1273760 w 1567053"/>
                  <a:gd name="connsiteY106" fmla="*/ 261214 h 1170813"/>
                  <a:gd name="connsiteX107" fmla="*/ 1268045 w 1567053"/>
                  <a:gd name="connsiteY107" fmla="*/ 248945 h 1170813"/>
                  <a:gd name="connsiteX108" fmla="*/ 1268425 w 1567053"/>
                  <a:gd name="connsiteY108" fmla="*/ 242697 h 1170813"/>
                  <a:gd name="connsiteX109" fmla="*/ 1265529 w 1567053"/>
                  <a:gd name="connsiteY109" fmla="*/ 242621 h 1170813"/>
                  <a:gd name="connsiteX110" fmla="*/ 1262330 w 1567053"/>
                  <a:gd name="connsiteY110" fmla="*/ 241402 h 1170813"/>
                  <a:gd name="connsiteX111" fmla="*/ 1257758 w 1567053"/>
                  <a:gd name="connsiteY111" fmla="*/ 235306 h 1170813"/>
                  <a:gd name="connsiteX112" fmla="*/ 1254404 w 1567053"/>
                  <a:gd name="connsiteY112" fmla="*/ 231343 h 1170813"/>
                  <a:gd name="connsiteX113" fmla="*/ 1252118 w 1567053"/>
                  <a:gd name="connsiteY113" fmla="*/ 227686 h 1170813"/>
                  <a:gd name="connsiteX114" fmla="*/ 1249604 w 1567053"/>
                  <a:gd name="connsiteY114" fmla="*/ 222732 h 1170813"/>
                  <a:gd name="connsiteX115" fmla="*/ 1249985 w 1567053"/>
                  <a:gd name="connsiteY115" fmla="*/ 218770 h 1170813"/>
                  <a:gd name="connsiteX116" fmla="*/ 1250594 w 1567053"/>
                  <a:gd name="connsiteY116" fmla="*/ 216027 h 1170813"/>
                  <a:gd name="connsiteX117" fmla="*/ 1250823 w 1567053"/>
                  <a:gd name="connsiteY117" fmla="*/ 208940 h 1170813"/>
                  <a:gd name="connsiteX118" fmla="*/ 1247623 w 1567053"/>
                  <a:gd name="connsiteY118" fmla="*/ 202083 h 1170813"/>
                  <a:gd name="connsiteX119" fmla="*/ 1246632 w 1567053"/>
                  <a:gd name="connsiteY119" fmla="*/ 194996 h 1170813"/>
                  <a:gd name="connsiteX120" fmla="*/ 1243584 w 1567053"/>
                  <a:gd name="connsiteY120" fmla="*/ 186157 h 1170813"/>
                  <a:gd name="connsiteX121" fmla="*/ 1244498 w 1567053"/>
                  <a:gd name="connsiteY121" fmla="*/ 180289 h 1170813"/>
                  <a:gd name="connsiteX122" fmla="*/ 1243736 w 1567053"/>
                  <a:gd name="connsiteY122" fmla="*/ 175413 h 1170813"/>
                  <a:gd name="connsiteX123" fmla="*/ 1242822 w 1567053"/>
                  <a:gd name="connsiteY123" fmla="*/ 171222 h 1170813"/>
                  <a:gd name="connsiteX124" fmla="*/ 1243813 w 1567053"/>
                  <a:gd name="connsiteY124" fmla="*/ 168554 h 1170813"/>
                  <a:gd name="connsiteX125" fmla="*/ 1244270 w 1567053"/>
                  <a:gd name="connsiteY125" fmla="*/ 165202 h 1170813"/>
                  <a:gd name="connsiteX126" fmla="*/ 1240003 w 1567053"/>
                  <a:gd name="connsiteY126" fmla="*/ 161849 h 1170813"/>
                  <a:gd name="connsiteX127" fmla="*/ 1235583 w 1567053"/>
                  <a:gd name="connsiteY127" fmla="*/ 159182 h 1170813"/>
                  <a:gd name="connsiteX128" fmla="*/ 1229792 w 1567053"/>
                  <a:gd name="connsiteY128" fmla="*/ 154610 h 1170813"/>
                  <a:gd name="connsiteX129" fmla="*/ 1219429 w 1567053"/>
                  <a:gd name="connsiteY129" fmla="*/ 147523 h 1170813"/>
                  <a:gd name="connsiteX130" fmla="*/ 1216990 w 1567053"/>
                  <a:gd name="connsiteY130" fmla="*/ 142113 h 1170813"/>
                  <a:gd name="connsiteX131" fmla="*/ 1212647 w 1567053"/>
                  <a:gd name="connsiteY131" fmla="*/ 137313 h 1170813"/>
                  <a:gd name="connsiteX132" fmla="*/ 1206779 w 1567053"/>
                  <a:gd name="connsiteY132" fmla="*/ 139141 h 1170813"/>
                  <a:gd name="connsiteX133" fmla="*/ 1202436 w 1567053"/>
                  <a:gd name="connsiteY133" fmla="*/ 140056 h 1170813"/>
                  <a:gd name="connsiteX134" fmla="*/ 1198398 w 1567053"/>
                  <a:gd name="connsiteY134" fmla="*/ 143637 h 1170813"/>
                  <a:gd name="connsiteX135" fmla="*/ 1192835 w 1567053"/>
                  <a:gd name="connsiteY135" fmla="*/ 146380 h 1170813"/>
                  <a:gd name="connsiteX136" fmla="*/ 1187424 w 1567053"/>
                  <a:gd name="connsiteY136" fmla="*/ 143942 h 1170813"/>
                  <a:gd name="connsiteX137" fmla="*/ 1184910 w 1567053"/>
                  <a:gd name="connsiteY137" fmla="*/ 141884 h 1170813"/>
                  <a:gd name="connsiteX138" fmla="*/ 1183005 w 1567053"/>
                  <a:gd name="connsiteY138" fmla="*/ 134722 h 1170813"/>
                  <a:gd name="connsiteX139" fmla="*/ 1180491 w 1567053"/>
                  <a:gd name="connsiteY139" fmla="*/ 126797 h 1170813"/>
                  <a:gd name="connsiteX140" fmla="*/ 1178433 w 1567053"/>
                  <a:gd name="connsiteY140" fmla="*/ 122834 h 1170813"/>
                  <a:gd name="connsiteX141" fmla="*/ 1176832 w 1567053"/>
                  <a:gd name="connsiteY141" fmla="*/ 118110 h 1170813"/>
                  <a:gd name="connsiteX142" fmla="*/ 1178281 w 1567053"/>
                  <a:gd name="connsiteY142" fmla="*/ 106527 h 1170813"/>
                  <a:gd name="connsiteX143" fmla="*/ 1176071 w 1567053"/>
                  <a:gd name="connsiteY143" fmla="*/ 101041 h 1170813"/>
                  <a:gd name="connsiteX144" fmla="*/ 1175385 w 1567053"/>
                  <a:gd name="connsiteY144" fmla="*/ 92888 h 1170813"/>
                  <a:gd name="connsiteX145" fmla="*/ 1173328 w 1567053"/>
                  <a:gd name="connsiteY145" fmla="*/ 83592 h 1170813"/>
                  <a:gd name="connsiteX146" fmla="*/ 1170966 w 1567053"/>
                  <a:gd name="connsiteY146" fmla="*/ 78867 h 1170813"/>
                  <a:gd name="connsiteX147" fmla="*/ 1171117 w 1567053"/>
                  <a:gd name="connsiteY147" fmla="*/ 75133 h 1170813"/>
                  <a:gd name="connsiteX148" fmla="*/ 1166774 w 1567053"/>
                  <a:gd name="connsiteY148" fmla="*/ 69647 h 1170813"/>
                  <a:gd name="connsiteX149" fmla="*/ 1165402 w 1567053"/>
                  <a:gd name="connsiteY149" fmla="*/ 65684 h 1170813"/>
                  <a:gd name="connsiteX150" fmla="*/ 1162964 w 1567053"/>
                  <a:gd name="connsiteY150" fmla="*/ 64237 h 1170813"/>
                  <a:gd name="connsiteX151" fmla="*/ 1159840 w 1567053"/>
                  <a:gd name="connsiteY151" fmla="*/ 62027 h 1170813"/>
                  <a:gd name="connsiteX152" fmla="*/ 1159383 w 1567053"/>
                  <a:gd name="connsiteY152" fmla="*/ 58979 h 1170813"/>
                  <a:gd name="connsiteX153" fmla="*/ 1159612 w 1567053"/>
                  <a:gd name="connsiteY153" fmla="*/ 56769 h 1170813"/>
                  <a:gd name="connsiteX154" fmla="*/ 1161517 w 1567053"/>
                  <a:gd name="connsiteY154" fmla="*/ 53112 h 1170813"/>
                  <a:gd name="connsiteX155" fmla="*/ 1162508 w 1567053"/>
                  <a:gd name="connsiteY155" fmla="*/ 48463 h 1170813"/>
                  <a:gd name="connsiteX156" fmla="*/ 1158088 w 1567053"/>
                  <a:gd name="connsiteY156" fmla="*/ 47244 h 1170813"/>
                  <a:gd name="connsiteX157" fmla="*/ 1155116 w 1567053"/>
                  <a:gd name="connsiteY157" fmla="*/ 47092 h 1170813"/>
                  <a:gd name="connsiteX158" fmla="*/ 1152983 w 1567053"/>
                  <a:gd name="connsiteY158" fmla="*/ 45567 h 1170813"/>
                  <a:gd name="connsiteX159" fmla="*/ 1150620 w 1567053"/>
                  <a:gd name="connsiteY159" fmla="*/ 43282 h 1170813"/>
                  <a:gd name="connsiteX160" fmla="*/ 1149782 w 1567053"/>
                  <a:gd name="connsiteY160" fmla="*/ 35890 h 1170813"/>
                  <a:gd name="connsiteX161" fmla="*/ 1149858 w 1567053"/>
                  <a:gd name="connsiteY161" fmla="*/ 28118 h 1170813"/>
                  <a:gd name="connsiteX162" fmla="*/ 1149248 w 1567053"/>
                  <a:gd name="connsiteY162" fmla="*/ 23241 h 1170813"/>
                  <a:gd name="connsiteX163" fmla="*/ 1147953 w 1567053"/>
                  <a:gd name="connsiteY163" fmla="*/ 19583 h 1170813"/>
                  <a:gd name="connsiteX164" fmla="*/ 1146963 w 1567053"/>
                  <a:gd name="connsiteY164" fmla="*/ 15850 h 1170813"/>
                  <a:gd name="connsiteX165" fmla="*/ 1144829 w 1567053"/>
                  <a:gd name="connsiteY165" fmla="*/ 11735 h 1170813"/>
                  <a:gd name="connsiteX166" fmla="*/ 1138199 w 1567053"/>
                  <a:gd name="connsiteY166" fmla="*/ 6401 h 1170813"/>
                  <a:gd name="connsiteX167" fmla="*/ 1138732 w 1567053"/>
                  <a:gd name="connsiteY167" fmla="*/ 4343 h 1170813"/>
                  <a:gd name="connsiteX168" fmla="*/ 1140257 w 1567053"/>
                  <a:gd name="connsiteY168" fmla="*/ 1600 h 1170813"/>
                  <a:gd name="connsiteX169" fmla="*/ 1137894 w 1567053"/>
                  <a:gd name="connsiteY169" fmla="*/ 0 h 1170813"/>
                  <a:gd name="connsiteX170" fmla="*/ 1134466 w 1567053"/>
                  <a:gd name="connsiteY170" fmla="*/ 0 h 1170813"/>
                  <a:gd name="connsiteX171" fmla="*/ 1132561 w 1567053"/>
                  <a:gd name="connsiteY171" fmla="*/ 3657 h 1170813"/>
                  <a:gd name="connsiteX172" fmla="*/ 1129436 w 1567053"/>
                  <a:gd name="connsiteY172" fmla="*/ 6858 h 1170813"/>
                  <a:gd name="connsiteX173" fmla="*/ 1123341 w 1567053"/>
                  <a:gd name="connsiteY173" fmla="*/ 9220 h 1170813"/>
                  <a:gd name="connsiteX174" fmla="*/ 1122198 w 1567053"/>
                  <a:gd name="connsiteY174" fmla="*/ 21946 h 1170813"/>
                  <a:gd name="connsiteX175" fmla="*/ 1118388 w 1567053"/>
                  <a:gd name="connsiteY175" fmla="*/ 35890 h 1170813"/>
                  <a:gd name="connsiteX176" fmla="*/ 1114958 w 1567053"/>
                  <a:gd name="connsiteY176" fmla="*/ 46177 h 1170813"/>
                  <a:gd name="connsiteX177" fmla="*/ 1115492 w 1567053"/>
                  <a:gd name="connsiteY177" fmla="*/ 49302 h 1170813"/>
                  <a:gd name="connsiteX178" fmla="*/ 1115339 w 1567053"/>
                  <a:gd name="connsiteY178" fmla="*/ 52349 h 1170813"/>
                  <a:gd name="connsiteX179" fmla="*/ 1113434 w 1567053"/>
                  <a:gd name="connsiteY179" fmla="*/ 50978 h 1170813"/>
                  <a:gd name="connsiteX180" fmla="*/ 1111758 w 1567053"/>
                  <a:gd name="connsiteY180" fmla="*/ 49225 h 1170813"/>
                  <a:gd name="connsiteX181" fmla="*/ 1109243 w 1567053"/>
                  <a:gd name="connsiteY181" fmla="*/ 53340 h 1170813"/>
                  <a:gd name="connsiteX182" fmla="*/ 1104748 w 1567053"/>
                  <a:gd name="connsiteY182" fmla="*/ 63856 h 1170813"/>
                  <a:gd name="connsiteX183" fmla="*/ 1104291 w 1567053"/>
                  <a:gd name="connsiteY183" fmla="*/ 69342 h 1170813"/>
                  <a:gd name="connsiteX184" fmla="*/ 1107034 w 1567053"/>
                  <a:gd name="connsiteY184" fmla="*/ 70790 h 1170813"/>
                  <a:gd name="connsiteX185" fmla="*/ 1108863 w 1567053"/>
                  <a:gd name="connsiteY185" fmla="*/ 72237 h 1170813"/>
                  <a:gd name="connsiteX186" fmla="*/ 1111073 w 1567053"/>
                  <a:gd name="connsiteY186" fmla="*/ 72771 h 1170813"/>
                  <a:gd name="connsiteX187" fmla="*/ 1112062 w 1567053"/>
                  <a:gd name="connsiteY187" fmla="*/ 74142 h 1170813"/>
                  <a:gd name="connsiteX188" fmla="*/ 1112673 w 1567053"/>
                  <a:gd name="connsiteY188" fmla="*/ 76733 h 1170813"/>
                  <a:gd name="connsiteX189" fmla="*/ 1114044 w 1567053"/>
                  <a:gd name="connsiteY189" fmla="*/ 79019 h 1170813"/>
                  <a:gd name="connsiteX190" fmla="*/ 1113663 w 1567053"/>
                  <a:gd name="connsiteY190" fmla="*/ 81458 h 1170813"/>
                  <a:gd name="connsiteX191" fmla="*/ 1111987 w 1567053"/>
                  <a:gd name="connsiteY191" fmla="*/ 80543 h 1170813"/>
                  <a:gd name="connsiteX192" fmla="*/ 1108405 w 1567053"/>
                  <a:gd name="connsiteY192" fmla="*/ 80543 h 1170813"/>
                  <a:gd name="connsiteX193" fmla="*/ 1106500 w 1567053"/>
                  <a:gd name="connsiteY193" fmla="*/ 82677 h 1170813"/>
                  <a:gd name="connsiteX194" fmla="*/ 1101852 w 1567053"/>
                  <a:gd name="connsiteY194" fmla="*/ 86944 h 1170813"/>
                  <a:gd name="connsiteX195" fmla="*/ 1103071 w 1567053"/>
                  <a:gd name="connsiteY195" fmla="*/ 99289 h 1170813"/>
                  <a:gd name="connsiteX196" fmla="*/ 1100861 w 1567053"/>
                  <a:gd name="connsiteY196" fmla="*/ 105766 h 1170813"/>
                  <a:gd name="connsiteX197" fmla="*/ 1098727 w 1567053"/>
                  <a:gd name="connsiteY197" fmla="*/ 110795 h 1170813"/>
                  <a:gd name="connsiteX198" fmla="*/ 1096366 w 1567053"/>
                  <a:gd name="connsiteY198" fmla="*/ 120320 h 1170813"/>
                  <a:gd name="connsiteX199" fmla="*/ 1096671 w 1567053"/>
                  <a:gd name="connsiteY199" fmla="*/ 125349 h 1170813"/>
                  <a:gd name="connsiteX200" fmla="*/ 1098804 w 1567053"/>
                  <a:gd name="connsiteY200" fmla="*/ 129007 h 1170813"/>
                  <a:gd name="connsiteX201" fmla="*/ 1101090 w 1567053"/>
                  <a:gd name="connsiteY201" fmla="*/ 134188 h 1170813"/>
                  <a:gd name="connsiteX202" fmla="*/ 1099718 w 1567053"/>
                  <a:gd name="connsiteY202" fmla="*/ 141427 h 1170813"/>
                  <a:gd name="connsiteX203" fmla="*/ 1098347 w 1567053"/>
                  <a:gd name="connsiteY203" fmla="*/ 146685 h 1170813"/>
                  <a:gd name="connsiteX204" fmla="*/ 1101395 w 1567053"/>
                  <a:gd name="connsiteY204" fmla="*/ 161620 h 1170813"/>
                  <a:gd name="connsiteX205" fmla="*/ 1102310 w 1567053"/>
                  <a:gd name="connsiteY205" fmla="*/ 169621 h 1170813"/>
                  <a:gd name="connsiteX206" fmla="*/ 1100557 w 1567053"/>
                  <a:gd name="connsiteY206" fmla="*/ 175107 h 1170813"/>
                  <a:gd name="connsiteX207" fmla="*/ 1095528 w 1567053"/>
                  <a:gd name="connsiteY207" fmla="*/ 191186 h 1170813"/>
                  <a:gd name="connsiteX208" fmla="*/ 1093318 w 1567053"/>
                  <a:gd name="connsiteY208" fmla="*/ 202997 h 1170813"/>
                  <a:gd name="connsiteX209" fmla="*/ 1094003 w 1567053"/>
                  <a:gd name="connsiteY209" fmla="*/ 209474 h 1170813"/>
                  <a:gd name="connsiteX210" fmla="*/ 1091870 w 1567053"/>
                  <a:gd name="connsiteY210" fmla="*/ 215418 h 1170813"/>
                  <a:gd name="connsiteX211" fmla="*/ 1089355 w 1567053"/>
                  <a:gd name="connsiteY211" fmla="*/ 224943 h 1170813"/>
                  <a:gd name="connsiteX212" fmla="*/ 1086536 w 1567053"/>
                  <a:gd name="connsiteY212" fmla="*/ 232182 h 1170813"/>
                  <a:gd name="connsiteX213" fmla="*/ 1076783 w 1567053"/>
                  <a:gd name="connsiteY213" fmla="*/ 246736 h 1170813"/>
                  <a:gd name="connsiteX214" fmla="*/ 1074801 w 1567053"/>
                  <a:gd name="connsiteY214" fmla="*/ 253746 h 1170813"/>
                  <a:gd name="connsiteX215" fmla="*/ 1071448 w 1567053"/>
                  <a:gd name="connsiteY215" fmla="*/ 262509 h 1170813"/>
                  <a:gd name="connsiteX216" fmla="*/ 1064437 w 1567053"/>
                  <a:gd name="connsiteY216" fmla="*/ 267614 h 1170813"/>
                  <a:gd name="connsiteX217" fmla="*/ 1059104 w 1567053"/>
                  <a:gd name="connsiteY217" fmla="*/ 270815 h 1170813"/>
                  <a:gd name="connsiteX218" fmla="*/ 1047445 w 1567053"/>
                  <a:gd name="connsiteY218" fmla="*/ 274015 h 1170813"/>
                  <a:gd name="connsiteX219" fmla="*/ 1040663 w 1567053"/>
                  <a:gd name="connsiteY219" fmla="*/ 273939 h 1170813"/>
                  <a:gd name="connsiteX220" fmla="*/ 1037158 w 1567053"/>
                  <a:gd name="connsiteY220" fmla="*/ 272034 h 1170813"/>
                  <a:gd name="connsiteX221" fmla="*/ 1035177 w 1567053"/>
                  <a:gd name="connsiteY221" fmla="*/ 270282 h 1170813"/>
                  <a:gd name="connsiteX222" fmla="*/ 1027253 w 1567053"/>
                  <a:gd name="connsiteY222" fmla="*/ 267538 h 1170813"/>
                  <a:gd name="connsiteX223" fmla="*/ 1017651 w 1567053"/>
                  <a:gd name="connsiteY223" fmla="*/ 261214 h 1170813"/>
                  <a:gd name="connsiteX224" fmla="*/ 1010183 w 1567053"/>
                  <a:gd name="connsiteY224" fmla="*/ 259156 h 1170813"/>
                  <a:gd name="connsiteX225" fmla="*/ 1006526 w 1567053"/>
                  <a:gd name="connsiteY225" fmla="*/ 252755 h 1170813"/>
                  <a:gd name="connsiteX226" fmla="*/ 1006145 w 1567053"/>
                  <a:gd name="connsiteY226" fmla="*/ 250165 h 1170813"/>
                  <a:gd name="connsiteX227" fmla="*/ 1004773 w 1567053"/>
                  <a:gd name="connsiteY227" fmla="*/ 246659 h 1170813"/>
                  <a:gd name="connsiteX228" fmla="*/ 1000963 w 1567053"/>
                  <a:gd name="connsiteY228" fmla="*/ 242164 h 1170813"/>
                  <a:gd name="connsiteX229" fmla="*/ 993572 w 1567053"/>
                  <a:gd name="connsiteY229" fmla="*/ 240640 h 1170813"/>
                  <a:gd name="connsiteX230" fmla="*/ 986028 w 1567053"/>
                  <a:gd name="connsiteY230" fmla="*/ 237363 h 1170813"/>
                  <a:gd name="connsiteX231" fmla="*/ 981380 w 1567053"/>
                  <a:gd name="connsiteY231" fmla="*/ 237820 h 1170813"/>
                  <a:gd name="connsiteX232" fmla="*/ 971245 w 1567053"/>
                  <a:gd name="connsiteY232" fmla="*/ 235001 h 1170813"/>
                  <a:gd name="connsiteX233" fmla="*/ 964539 w 1567053"/>
                  <a:gd name="connsiteY233" fmla="*/ 231038 h 1170813"/>
                  <a:gd name="connsiteX234" fmla="*/ 958368 w 1567053"/>
                  <a:gd name="connsiteY234" fmla="*/ 225476 h 1170813"/>
                  <a:gd name="connsiteX235" fmla="*/ 950290 w 1567053"/>
                  <a:gd name="connsiteY235" fmla="*/ 215875 h 1170813"/>
                  <a:gd name="connsiteX236" fmla="*/ 943433 w 1567053"/>
                  <a:gd name="connsiteY236" fmla="*/ 213284 h 1170813"/>
                  <a:gd name="connsiteX237" fmla="*/ 934593 w 1567053"/>
                  <a:gd name="connsiteY237" fmla="*/ 209322 h 1170813"/>
                  <a:gd name="connsiteX238" fmla="*/ 929564 w 1567053"/>
                  <a:gd name="connsiteY238" fmla="*/ 206045 h 1170813"/>
                  <a:gd name="connsiteX239" fmla="*/ 926516 w 1567053"/>
                  <a:gd name="connsiteY239" fmla="*/ 204445 h 1170813"/>
                  <a:gd name="connsiteX240" fmla="*/ 923087 w 1567053"/>
                  <a:gd name="connsiteY240" fmla="*/ 201930 h 1170813"/>
                  <a:gd name="connsiteX241" fmla="*/ 920039 w 1567053"/>
                  <a:gd name="connsiteY241" fmla="*/ 202540 h 1170813"/>
                  <a:gd name="connsiteX242" fmla="*/ 914629 w 1567053"/>
                  <a:gd name="connsiteY242" fmla="*/ 202540 h 1170813"/>
                  <a:gd name="connsiteX243" fmla="*/ 911352 w 1567053"/>
                  <a:gd name="connsiteY243" fmla="*/ 200254 h 1170813"/>
                  <a:gd name="connsiteX244" fmla="*/ 910895 w 1567053"/>
                  <a:gd name="connsiteY244" fmla="*/ 198425 h 1170813"/>
                  <a:gd name="connsiteX245" fmla="*/ 911428 w 1567053"/>
                  <a:gd name="connsiteY245" fmla="*/ 196977 h 1170813"/>
                  <a:gd name="connsiteX246" fmla="*/ 911581 w 1567053"/>
                  <a:gd name="connsiteY246" fmla="*/ 194386 h 1170813"/>
                  <a:gd name="connsiteX247" fmla="*/ 910437 w 1567053"/>
                  <a:gd name="connsiteY247" fmla="*/ 194005 h 1170813"/>
                  <a:gd name="connsiteX248" fmla="*/ 909218 w 1567053"/>
                  <a:gd name="connsiteY248" fmla="*/ 194005 h 1170813"/>
                  <a:gd name="connsiteX249" fmla="*/ 908304 w 1567053"/>
                  <a:gd name="connsiteY249" fmla="*/ 194691 h 1170813"/>
                  <a:gd name="connsiteX250" fmla="*/ 906856 w 1567053"/>
                  <a:gd name="connsiteY250" fmla="*/ 195148 h 1170813"/>
                  <a:gd name="connsiteX251" fmla="*/ 902132 w 1567053"/>
                  <a:gd name="connsiteY251" fmla="*/ 193167 h 1170813"/>
                  <a:gd name="connsiteX252" fmla="*/ 895579 w 1567053"/>
                  <a:gd name="connsiteY252" fmla="*/ 189814 h 1170813"/>
                  <a:gd name="connsiteX253" fmla="*/ 894283 w 1567053"/>
                  <a:gd name="connsiteY253" fmla="*/ 186843 h 1170813"/>
                  <a:gd name="connsiteX254" fmla="*/ 892226 w 1567053"/>
                  <a:gd name="connsiteY254" fmla="*/ 183261 h 1170813"/>
                  <a:gd name="connsiteX255" fmla="*/ 883082 w 1567053"/>
                  <a:gd name="connsiteY255" fmla="*/ 178003 h 1170813"/>
                  <a:gd name="connsiteX256" fmla="*/ 877824 w 1567053"/>
                  <a:gd name="connsiteY256" fmla="*/ 173736 h 1170813"/>
                  <a:gd name="connsiteX257" fmla="*/ 866089 w 1567053"/>
                  <a:gd name="connsiteY257" fmla="*/ 167412 h 1170813"/>
                  <a:gd name="connsiteX258" fmla="*/ 863041 w 1567053"/>
                  <a:gd name="connsiteY258" fmla="*/ 164440 h 1170813"/>
                  <a:gd name="connsiteX259" fmla="*/ 862127 w 1567053"/>
                  <a:gd name="connsiteY259" fmla="*/ 161772 h 1170813"/>
                  <a:gd name="connsiteX260" fmla="*/ 861213 w 1567053"/>
                  <a:gd name="connsiteY260" fmla="*/ 157962 h 1170813"/>
                  <a:gd name="connsiteX261" fmla="*/ 863879 w 1567053"/>
                  <a:gd name="connsiteY261" fmla="*/ 154000 h 1170813"/>
                  <a:gd name="connsiteX262" fmla="*/ 866394 w 1567053"/>
                  <a:gd name="connsiteY262" fmla="*/ 151181 h 1170813"/>
                  <a:gd name="connsiteX263" fmla="*/ 874395 w 1567053"/>
                  <a:gd name="connsiteY263" fmla="*/ 139446 h 1170813"/>
                  <a:gd name="connsiteX264" fmla="*/ 876758 w 1567053"/>
                  <a:gd name="connsiteY264" fmla="*/ 137389 h 1170813"/>
                  <a:gd name="connsiteX265" fmla="*/ 879729 w 1567053"/>
                  <a:gd name="connsiteY265" fmla="*/ 134264 h 1170813"/>
                  <a:gd name="connsiteX266" fmla="*/ 882548 w 1567053"/>
                  <a:gd name="connsiteY266" fmla="*/ 125730 h 1170813"/>
                  <a:gd name="connsiteX267" fmla="*/ 883844 w 1567053"/>
                  <a:gd name="connsiteY267" fmla="*/ 120777 h 1170813"/>
                  <a:gd name="connsiteX268" fmla="*/ 881482 w 1567053"/>
                  <a:gd name="connsiteY268" fmla="*/ 113462 h 1170813"/>
                  <a:gd name="connsiteX269" fmla="*/ 881482 w 1567053"/>
                  <a:gd name="connsiteY269" fmla="*/ 101041 h 1170813"/>
                  <a:gd name="connsiteX270" fmla="*/ 890702 w 1567053"/>
                  <a:gd name="connsiteY270" fmla="*/ 96241 h 1170813"/>
                  <a:gd name="connsiteX271" fmla="*/ 893292 w 1567053"/>
                  <a:gd name="connsiteY271" fmla="*/ 95631 h 1170813"/>
                  <a:gd name="connsiteX272" fmla="*/ 895655 w 1567053"/>
                  <a:gd name="connsiteY272" fmla="*/ 94564 h 1170813"/>
                  <a:gd name="connsiteX273" fmla="*/ 898398 w 1567053"/>
                  <a:gd name="connsiteY273" fmla="*/ 96088 h 1170813"/>
                  <a:gd name="connsiteX274" fmla="*/ 900227 w 1567053"/>
                  <a:gd name="connsiteY274" fmla="*/ 98374 h 1170813"/>
                  <a:gd name="connsiteX275" fmla="*/ 902132 w 1567053"/>
                  <a:gd name="connsiteY275" fmla="*/ 97917 h 1170813"/>
                  <a:gd name="connsiteX276" fmla="*/ 907313 w 1567053"/>
                  <a:gd name="connsiteY276" fmla="*/ 89307 h 1170813"/>
                  <a:gd name="connsiteX277" fmla="*/ 906475 w 1567053"/>
                  <a:gd name="connsiteY277" fmla="*/ 85725 h 1170813"/>
                  <a:gd name="connsiteX278" fmla="*/ 904342 w 1567053"/>
                  <a:gd name="connsiteY278" fmla="*/ 82677 h 1170813"/>
                  <a:gd name="connsiteX279" fmla="*/ 905104 w 1567053"/>
                  <a:gd name="connsiteY279" fmla="*/ 80772 h 1170813"/>
                  <a:gd name="connsiteX280" fmla="*/ 920953 w 1567053"/>
                  <a:gd name="connsiteY280" fmla="*/ 63856 h 1170813"/>
                  <a:gd name="connsiteX281" fmla="*/ 919048 w 1567053"/>
                  <a:gd name="connsiteY281" fmla="*/ 59741 h 1170813"/>
                  <a:gd name="connsiteX282" fmla="*/ 916686 w 1567053"/>
                  <a:gd name="connsiteY282" fmla="*/ 58750 h 1170813"/>
                  <a:gd name="connsiteX283" fmla="*/ 912114 w 1567053"/>
                  <a:gd name="connsiteY283" fmla="*/ 59055 h 1170813"/>
                  <a:gd name="connsiteX284" fmla="*/ 907847 w 1567053"/>
                  <a:gd name="connsiteY284" fmla="*/ 55398 h 1170813"/>
                  <a:gd name="connsiteX285" fmla="*/ 905180 w 1567053"/>
                  <a:gd name="connsiteY285" fmla="*/ 48539 h 1170813"/>
                  <a:gd name="connsiteX286" fmla="*/ 901446 w 1567053"/>
                  <a:gd name="connsiteY286" fmla="*/ 48311 h 1170813"/>
                  <a:gd name="connsiteX287" fmla="*/ 894741 w 1567053"/>
                  <a:gd name="connsiteY287" fmla="*/ 55321 h 1170813"/>
                  <a:gd name="connsiteX288" fmla="*/ 893903 w 1567053"/>
                  <a:gd name="connsiteY288" fmla="*/ 56922 h 1170813"/>
                  <a:gd name="connsiteX289" fmla="*/ 895579 w 1567053"/>
                  <a:gd name="connsiteY289" fmla="*/ 57836 h 1170813"/>
                  <a:gd name="connsiteX290" fmla="*/ 897026 w 1567053"/>
                  <a:gd name="connsiteY290" fmla="*/ 62103 h 1170813"/>
                  <a:gd name="connsiteX291" fmla="*/ 894359 w 1567053"/>
                  <a:gd name="connsiteY291" fmla="*/ 67132 h 1170813"/>
                  <a:gd name="connsiteX292" fmla="*/ 891693 w 1567053"/>
                  <a:gd name="connsiteY292" fmla="*/ 67132 h 1170813"/>
                  <a:gd name="connsiteX293" fmla="*/ 887425 w 1567053"/>
                  <a:gd name="connsiteY293" fmla="*/ 66675 h 1170813"/>
                  <a:gd name="connsiteX294" fmla="*/ 885444 w 1567053"/>
                  <a:gd name="connsiteY294" fmla="*/ 63094 h 1170813"/>
                  <a:gd name="connsiteX295" fmla="*/ 884606 w 1567053"/>
                  <a:gd name="connsiteY295" fmla="*/ 57607 h 1170813"/>
                  <a:gd name="connsiteX296" fmla="*/ 881862 w 1567053"/>
                  <a:gd name="connsiteY296" fmla="*/ 56083 h 1170813"/>
                  <a:gd name="connsiteX297" fmla="*/ 878738 w 1567053"/>
                  <a:gd name="connsiteY297" fmla="*/ 57150 h 1170813"/>
                  <a:gd name="connsiteX298" fmla="*/ 876147 w 1567053"/>
                  <a:gd name="connsiteY298" fmla="*/ 59055 h 1170813"/>
                  <a:gd name="connsiteX299" fmla="*/ 874319 w 1567053"/>
                  <a:gd name="connsiteY299" fmla="*/ 59588 h 1170813"/>
                  <a:gd name="connsiteX300" fmla="*/ 872795 w 1567053"/>
                  <a:gd name="connsiteY300" fmla="*/ 58369 h 1170813"/>
                  <a:gd name="connsiteX301" fmla="*/ 872719 w 1567053"/>
                  <a:gd name="connsiteY301" fmla="*/ 56083 h 1170813"/>
                  <a:gd name="connsiteX302" fmla="*/ 876681 w 1567053"/>
                  <a:gd name="connsiteY302" fmla="*/ 52349 h 1170813"/>
                  <a:gd name="connsiteX303" fmla="*/ 880034 w 1567053"/>
                  <a:gd name="connsiteY303" fmla="*/ 49911 h 1170813"/>
                  <a:gd name="connsiteX304" fmla="*/ 880186 w 1567053"/>
                  <a:gd name="connsiteY304" fmla="*/ 49073 h 1170813"/>
                  <a:gd name="connsiteX305" fmla="*/ 877824 w 1567053"/>
                  <a:gd name="connsiteY305" fmla="*/ 48311 h 1170813"/>
                  <a:gd name="connsiteX306" fmla="*/ 878205 w 1567053"/>
                  <a:gd name="connsiteY306" fmla="*/ 46558 h 1170813"/>
                  <a:gd name="connsiteX307" fmla="*/ 881253 w 1567053"/>
                  <a:gd name="connsiteY307" fmla="*/ 43434 h 1170813"/>
                  <a:gd name="connsiteX308" fmla="*/ 879805 w 1567053"/>
                  <a:gd name="connsiteY308" fmla="*/ 43282 h 1170813"/>
                  <a:gd name="connsiteX309" fmla="*/ 876071 w 1567053"/>
                  <a:gd name="connsiteY309" fmla="*/ 46634 h 1170813"/>
                  <a:gd name="connsiteX310" fmla="*/ 872109 w 1567053"/>
                  <a:gd name="connsiteY310" fmla="*/ 48463 h 1170813"/>
                  <a:gd name="connsiteX311" fmla="*/ 866775 w 1567053"/>
                  <a:gd name="connsiteY311" fmla="*/ 52578 h 1170813"/>
                  <a:gd name="connsiteX312" fmla="*/ 859155 w 1567053"/>
                  <a:gd name="connsiteY312" fmla="*/ 55245 h 1170813"/>
                  <a:gd name="connsiteX313" fmla="*/ 853973 w 1567053"/>
                  <a:gd name="connsiteY313" fmla="*/ 58827 h 1170813"/>
                  <a:gd name="connsiteX314" fmla="*/ 846658 w 1567053"/>
                  <a:gd name="connsiteY314" fmla="*/ 57760 h 1170813"/>
                  <a:gd name="connsiteX315" fmla="*/ 839876 w 1567053"/>
                  <a:gd name="connsiteY315" fmla="*/ 54178 h 1170813"/>
                  <a:gd name="connsiteX316" fmla="*/ 838429 w 1567053"/>
                  <a:gd name="connsiteY316" fmla="*/ 52349 h 1170813"/>
                  <a:gd name="connsiteX317" fmla="*/ 835076 w 1567053"/>
                  <a:gd name="connsiteY317" fmla="*/ 49606 h 1170813"/>
                  <a:gd name="connsiteX318" fmla="*/ 827608 w 1567053"/>
                  <a:gd name="connsiteY318" fmla="*/ 52578 h 1170813"/>
                  <a:gd name="connsiteX319" fmla="*/ 822960 w 1567053"/>
                  <a:gd name="connsiteY319" fmla="*/ 52273 h 1170813"/>
                  <a:gd name="connsiteX320" fmla="*/ 820369 w 1567053"/>
                  <a:gd name="connsiteY320" fmla="*/ 51207 h 1170813"/>
                  <a:gd name="connsiteX321" fmla="*/ 815949 w 1567053"/>
                  <a:gd name="connsiteY321" fmla="*/ 50521 h 1170813"/>
                  <a:gd name="connsiteX322" fmla="*/ 812216 w 1567053"/>
                  <a:gd name="connsiteY322" fmla="*/ 47854 h 1170813"/>
                  <a:gd name="connsiteX323" fmla="*/ 803072 w 1567053"/>
                  <a:gd name="connsiteY323" fmla="*/ 43662 h 1170813"/>
                  <a:gd name="connsiteX324" fmla="*/ 793394 w 1567053"/>
                  <a:gd name="connsiteY324" fmla="*/ 42901 h 1170813"/>
                  <a:gd name="connsiteX325" fmla="*/ 788594 w 1567053"/>
                  <a:gd name="connsiteY325" fmla="*/ 43053 h 1170813"/>
                  <a:gd name="connsiteX326" fmla="*/ 785165 w 1567053"/>
                  <a:gd name="connsiteY326" fmla="*/ 40919 h 1170813"/>
                  <a:gd name="connsiteX327" fmla="*/ 781812 w 1567053"/>
                  <a:gd name="connsiteY327" fmla="*/ 39624 h 1170813"/>
                  <a:gd name="connsiteX328" fmla="*/ 775106 w 1567053"/>
                  <a:gd name="connsiteY328" fmla="*/ 38786 h 1170813"/>
                  <a:gd name="connsiteX329" fmla="*/ 772439 w 1567053"/>
                  <a:gd name="connsiteY329" fmla="*/ 35433 h 1170813"/>
                  <a:gd name="connsiteX330" fmla="*/ 768934 w 1567053"/>
                  <a:gd name="connsiteY330" fmla="*/ 28880 h 1170813"/>
                  <a:gd name="connsiteX331" fmla="*/ 766496 w 1567053"/>
                  <a:gd name="connsiteY331" fmla="*/ 27127 h 1170813"/>
                  <a:gd name="connsiteX332" fmla="*/ 762458 w 1567053"/>
                  <a:gd name="connsiteY332" fmla="*/ 26517 h 1170813"/>
                  <a:gd name="connsiteX333" fmla="*/ 758190 w 1567053"/>
                  <a:gd name="connsiteY333" fmla="*/ 29566 h 1170813"/>
                  <a:gd name="connsiteX334" fmla="*/ 755752 w 1567053"/>
                  <a:gd name="connsiteY334" fmla="*/ 30937 h 1170813"/>
                  <a:gd name="connsiteX335" fmla="*/ 750875 w 1567053"/>
                  <a:gd name="connsiteY335" fmla="*/ 25603 h 1170813"/>
                  <a:gd name="connsiteX336" fmla="*/ 742188 w 1567053"/>
                  <a:gd name="connsiteY336" fmla="*/ 20041 h 1170813"/>
                  <a:gd name="connsiteX337" fmla="*/ 739369 w 1567053"/>
                  <a:gd name="connsiteY337" fmla="*/ 19279 h 1170813"/>
                  <a:gd name="connsiteX338" fmla="*/ 737921 w 1567053"/>
                  <a:gd name="connsiteY338" fmla="*/ 20650 h 1170813"/>
                  <a:gd name="connsiteX339" fmla="*/ 736930 w 1567053"/>
                  <a:gd name="connsiteY339" fmla="*/ 23165 h 1170813"/>
                  <a:gd name="connsiteX340" fmla="*/ 735254 w 1567053"/>
                  <a:gd name="connsiteY340" fmla="*/ 23393 h 1170813"/>
                  <a:gd name="connsiteX341" fmla="*/ 733349 w 1567053"/>
                  <a:gd name="connsiteY341" fmla="*/ 22250 h 1170813"/>
                  <a:gd name="connsiteX342" fmla="*/ 729996 w 1567053"/>
                  <a:gd name="connsiteY342" fmla="*/ 18974 h 1170813"/>
                  <a:gd name="connsiteX343" fmla="*/ 727786 w 1567053"/>
                  <a:gd name="connsiteY343" fmla="*/ 18364 h 1170813"/>
                  <a:gd name="connsiteX344" fmla="*/ 721919 w 1567053"/>
                  <a:gd name="connsiteY344" fmla="*/ 21869 h 1170813"/>
                  <a:gd name="connsiteX345" fmla="*/ 722376 w 1567053"/>
                  <a:gd name="connsiteY345" fmla="*/ 23013 h 1170813"/>
                  <a:gd name="connsiteX346" fmla="*/ 727101 w 1567053"/>
                  <a:gd name="connsiteY346" fmla="*/ 24841 h 1170813"/>
                  <a:gd name="connsiteX347" fmla="*/ 732053 w 1567053"/>
                  <a:gd name="connsiteY347" fmla="*/ 29794 h 1170813"/>
                  <a:gd name="connsiteX348" fmla="*/ 734416 w 1567053"/>
                  <a:gd name="connsiteY348" fmla="*/ 30785 h 1170813"/>
                  <a:gd name="connsiteX349" fmla="*/ 740054 w 1567053"/>
                  <a:gd name="connsiteY349" fmla="*/ 29489 h 1170813"/>
                  <a:gd name="connsiteX350" fmla="*/ 747674 w 1567053"/>
                  <a:gd name="connsiteY350" fmla="*/ 30480 h 1170813"/>
                  <a:gd name="connsiteX351" fmla="*/ 755371 w 1567053"/>
                  <a:gd name="connsiteY351" fmla="*/ 36576 h 1170813"/>
                  <a:gd name="connsiteX352" fmla="*/ 754227 w 1567053"/>
                  <a:gd name="connsiteY352" fmla="*/ 39624 h 1170813"/>
                  <a:gd name="connsiteX353" fmla="*/ 753694 w 1567053"/>
                  <a:gd name="connsiteY353" fmla="*/ 43815 h 1170813"/>
                  <a:gd name="connsiteX354" fmla="*/ 753847 w 1567053"/>
                  <a:gd name="connsiteY354" fmla="*/ 48463 h 1170813"/>
                  <a:gd name="connsiteX355" fmla="*/ 753694 w 1567053"/>
                  <a:gd name="connsiteY355" fmla="*/ 51588 h 1170813"/>
                  <a:gd name="connsiteX356" fmla="*/ 756894 w 1567053"/>
                  <a:gd name="connsiteY356" fmla="*/ 55017 h 1170813"/>
                  <a:gd name="connsiteX357" fmla="*/ 755447 w 1567053"/>
                  <a:gd name="connsiteY357" fmla="*/ 55245 h 1170813"/>
                  <a:gd name="connsiteX358" fmla="*/ 751866 w 1567053"/>
                  <a:gd name="connsiteY358" fmla="*/ 54483 h 1170813"/>
                  <a:gd name="connsiteX359" fmla="*/ 749046 w 1567053"/>
                  <a:gd name="connsiteY359" fmla="*/ 55474 h 1170813"/>
                  <a:gd name="connsiteX360" fmla="*/ 746379 w 1567053"/>
                  <a:gd name="connsiteY360" fmla="*/ 57074 h 1170813"/>
                  <a:gd name="connsiteX361" fmla="*/ 745236 w 1567053"/>
                  <a:gd name="connsiteY361" fmla="*/ 61646 h 1170813"/>
                  <a:gd name="connsiteX362" fmla="*/ 743636 w 1567053"/>
                  <a:gd name="connsiteY362" fmla="*/ 59512 h 1170813"/>
                  <a:gd name="connsiteX363" fmla="*/ 739064 w 1567053"/>
                  <a:gd name="connsiteY363" fmla="*/ 57455 h 1170813"/>
                  <a:gd name="connsiteX364" fmla="*/ 736321 w 1567053"/>
                  <a:gd name="connsiteY364" fmla="*/ 59055 h 1170813"/>
                  <a:gd name="connsiteX365" fmla="*/ 731749 w 1567053"/>
                  <a:gd name="connsiteY365" fmla="*/ 61113 h 1170813"/>
                  <a:gd name="connsiteX366" fmla="*/ 727634 w 1567053"/>
                  <a:gd name="connsiteY366" fmla="*/ 60274 h 1170813"/>
                  <a:gd name="connsiteX367" fmla="*/ 724891 w 1567053"/>
                  <a:gd name="connsiteY367" fmla="*/ 59208 h 1170813"/>
                  <a:gd name="connsiteX368" fmla="*/ 718566 w 1567053"/>
                  <a:gd name="connsiteY368" fmla="*/ 61036 h 1170813"/>
                  <a:gd name="connsiteX369" fmla="*/ 707441 w 1567053"/>
                  <a:gd name="connsiteY369" fmla="*/ 60960 h 1170813"/>
                  <a:gd name="connsiteX370" fmla="*/ 703783 w 1567053"/>
                  <a:gd name="connsiteY370" fmla="*/ 58369 h 1170813"/>
                  <a:gd name="connsiteX371" fmla="*/ 702640 w 1567053"/>
                  <a:gd name="connsiteY371" fmla="*/ 53950 h 1170813"/>
                  <a:gd name="connsiteX372" fmla="*/ 701726 w 1567053"/>
                  <a:gd name="connsiteY372" fmla="*/ 52807 h 1170813"/>
                  <a:gd name="connsiteX373" fmla="*/ 700811 w 1567053"/>
                  <a:gd name="connsiteY373" fmla="*/ 54864 h 1170813"/>
                  <a:gd name="connsiteX374" fmla="*/ 699059 w 1567053"/>
                  <a:gd name="connsiteY374" fmla="*/ 57150 h 1170813"/>
                  <a:gd name="connsiteX375" fmla="*/ 692201 w 1567053"/>
                  <a:gd name="connsiteY375" fmla="*/ 57607 h 1170813"/>
                  <a:gd name="connsiteX376" fmla="*/ 691286 w 1567053"/>
                  <a:gd name="connsiteY376" fmla="*/ 58522 h 1170813"/>
                  <a:gd name="connsiteX377" fmla="*/ 691668 w 1567053"/>
                  <a:gd name="connsiteY377" fmla="*/ 60732 h 1170813"/>
                  <a:gd name="connsiteX378" fmla="*/ 691362 w 1567053"/>
                  <a:gd name="connsiteY378" fmla="*/ 63551 h 1170813"/>
                  <a:gd name="connsiteX379" fmla="*/ 688772 w 1567053"/>
                  <a:gd name="connsiteY379" fmla="*/ 63779 h 1170813"/>
                  <a:gd name="connsiteX380" fmla="*/ 685571 w 1567053"/>
                  <a:gd name="connsiteY380" fmla="*/ 64465 h 1170813"/>
                  <a:gd name="connsiteX381" fmla="*/ 685953 w 1567053"/>
                  <a:gd name="connsiteY381" fmla="*/ 67970 h 1170813"/>
                  <a:gd name="connsiteX382" fmla="*/ 686486 w 1567053"/>
                  <a:gd name="connsiteY382" fmla="*/ 70638 h 1170813"/>
                  <a:gd name="connsiteX383" fmla="*/ 685342 w 1567053"/>
                  <a:gd name="connsiteY383" fmla="*/ 71933 h 1170813"/>
                  <a:gd name="connsiteX384" fmla="*/ 681837 w 1567053"/>
                  <a:gd name="connsiteY384" fmla="*/ 69494 h 1170813"/>
                  <a:gd name="connsiteX385" fmla="*/ 680314 w 1567053"/>
                  <a:gd name="connsiteY385" fmla="*/ 66828 h 1170813"/>
                  <a:gd name="connsiteX386" fmla="*/ 677799 w 1567053"/>
                  <a:gd name="connsiteY386" fmla="*/ 66065 h 1170813"/>
                  <a:gd name="connsiteX387" fmla="*/ 675894 w 1567053"/>
                  <a:gd name="connsiteY387" fmla="*/ 66980 h 1170813"/>
                  <a:gd name="connsiteX388" fmla="*/ 675361 w 1567053"/>
                  <a:gd name="connsiteY388" fmla="*/ 69342 h 1170813"/>
                  <a:gd name="connsiteX389" fmla="*/ 675666 w 1567053"/>
                  <a:gd name="connsiteY389" fmla="*/ 75438 h 1170813"/>
                  <a:gd name="connsiteX390" fmla="*/ 673912 w 1567053"/>
                  <a:gd name="connsiteY390" fmla="*/ 76047 h 1170813"/>
                  <a:gd name="connsiteX391" fmla="*/ 669341 w 1567053"/>
                  <a:gd name="connsiteY391" fmla="*/ 75895 h 1170813"/>
                  <a:gd name="connsiteX392" fmla="*/ 667208 w 1567053"/>
                  <a:gd name="connsiteY392" fmla="*/ 76962 h 1170813"/>
                  <a:gd name="connsiteX393" fmla="*/ 664007 w 1567053"/>
                  <a:gd name="connsiteY393" fmla="*/ 84582 h 1170813"/>
                  <a:gd name="connsiteX394" fmla="*/ 658292 w 1567053"/>
                  <a:gd name="connsiteY394" fmla="*/ 87477 h 1170813"/>
                  <a:gd name="connsiteX395" fmla="*/ 657301 w 1567053"/>
                  <a:gd name="connsiteY395" fmla="*/ 91440 h 1170813"/>
                  <a:gd name="connsiteX396" fmla="*/ 656920 w 1567053"/>
                  <a:gd name="connsiteY396" fmla="*/ 94869 h 1170813"/>
                  <a:gd name="connsiteX397" fmla="*/ 661797 w 1567053"/>
                  <a:gd name="connsiteY397" fmla="*/ 100965 h 1170813"/>
                  <a:gd name="connsiteX398" fmla="*/ 659435 w 1567053"/>
                  <a:gd name="connsiteY398" fmla="*/ 104165 h 1170813"/>
                  <a:gd name="connsiteX399" fmla="*/ 656996 w 1567053"/>
                  <a:gd name="connsiteY399" fmla="*/ 106680 h 1170813"/>
                  <a:gd name="connsiteX400" fmla="*/ 654558 w 1567053"/>
                  <a:gd name="connsiteY400" fmla="*/ 107747 h 1170813"/>
                  <a:gd name="connsiteX401" fmla="*/ 649300 w 1567053"/>
                  <a:gd name="connsiteY401" fmla="*/ 108814 h 1170813"/>
                  <a:gd name="connsiteX402" fmla="*/ 645490 w 1567053"/>
                  <a:gd name="connsiteY402" fmla="*/ 111557 h 1170813"/>
                  <a:gd name="connsiteX403" fmla="*/ 643814 w 1567053"/>
                  <a:gd name="connsiteY403" fmla="*/ 114529 h 1170813"/>
                  <a:gd name="connsiteX404" fmla="*/ 643509 w 1567053"/>
                  <a:gd name="connsiteY404" fmla="*/ 117272 h 1170813"/>
                  <a:gd name="connsiteX405" fmla="*/ 642518 w 1567053"/>
                  <a:gd name="connsiteY405" fmla="*/ 120853 h 1170813"/>
                  <a:gd name="connsiteX406" fmla="*/ 640842 w 1567053"/>
                  <a:gd name="connsiteY406" fmla="*/ 125120 h 1170813"/>
                  <a:gd name="connsiteX407" fmla="*/ 640461 w 1567053"/>
                  <a:gd name="connsiteY407" fmla="*/ 127482 h 1170813"/>
                  <a:gd name="connsiteX408" fmla="*/ 637032 w 1567053"/>
                  <a:gd name="connsiteY408" fmla="*/ 129769 h 1170813"/>
                  <a:gd name="connsiteX409" fmla="*/ 630784 w 1567053"/>
                  <a:gd name="connsiteY409" fmla="*/ 136550 h 1170813"/>
                  <a:gd name="connsiteX410" fmla="*/ 627659 w 1567053"/>
                  <a:gd name="connsiteY410" fmla="*/ 143637 h 1170813"/>
                  <a:gd name="connsiteX411" fmla="*/ 631698 w 1567053"/>
                  <a:gd name="connsiteY411" fmla="*/ 147447 h 1170813"/>
                  <a:gd name="connsiteX412" fmla="*/ 636499 w 1567053"/>
                  <a:gd name="connsiteY412" fmla="*/ 150190 h 1170813"/>
                  <a:gd name="connsiteX413" fmla="*/ 640004 w 1567053"/>
                  <a:gd name="connsiteY413" fmla="*/ 150038 h 1170813"/>
                  <a:gd name="connsiteX414" fmla="*/ 640080 w 1567053"/>
                  <a:gd name="connsiteY414" fmla="*/ 150800 h 1170813"/>
                  <a:gd name="connsiteX415" fmla="*/ 636423 w 1567053"/>
                  <a:gd name="connsiteY415" fmla="*/ 153619 h 1170813"/>
                  <a:gd name="connsiteX416" fmla="*/ 638708 w 1567053"/>
                  <a:gd name="connsiteY416" fmla="*/ 156515 h 1170813"/>
                  <a:gd name="connsiteX417" fmla="*/ 642214 w 1567053"/>
                  <a:gd name="connsiteY417" fmla="*/ 159182 h 1170813"/>
                  <a:gd name="connsiteX418" fmla="*/ 644271 w 1567053"/>
                  <a:gd name="connsiteY418" fmla="*/ 159563 h 1170813"/>
                  <a:gd name="connsiteX419" fmla="*/ 645871 w 1567053"/>
                  <a:gd name="connsiteY419" fmla="*/ 160706 h 1170813"/>
                  <a:gd name="connsiteX420" fmla="*/ 642518 w 1567053"/>
                  <a:gd name="connsiteY420" fmla="*/ 161315 h 1170813"/>
                  <a:gd name="connsiteX421" fmla="*/ 637642 w 1567053"/>
                  <a:gd name="connsiteY421" fmla="*/ 161620 h 1170813"/>
                  <a:gd name="connsiteX422" fmla="*/ 636728 w 1567053"/>
                  <a:gd name="connsiteY422" fmla="*/ 164516 h 1170813"/>
                  <a:gd name="connsiteX423" fmla="*/ 637337 w 1567053"/>
                  <a:gd name="connsiteY423" fmla="*/ 167869 h 1170813"/>
                  <a:gd name="connsiteX424" fmla="*/ 638175 w 1567053"/>
                  <a:gd name="connsiteY424" fmla="*/ 170840 h 1170813"/>
                  <a:gd name="connsiteX425" fmla="*/ 637566 w 1567053"/>
                  <a:gd name="connsiteY425" fmla="*/ 172898 h 1170813"/>
                  <a:gd name="connsiteX426" fmla="*/ 635737 w 1567053"/>
                  <a:gd name="connsiteY426" fmla="*/ 171450 h 1170813"/>
                  <a:gd name="connsiteX427" fmla="*/ 634974 w 1567053"/>
                  <a:gd name="connsiteY427" fmla="*/ 169240 h 1170813"/>
                  <a:gd name="connsiteX428" fmla="*/ 630784 w 1567053"/>
                  <a:gd name="connsiteY428" fmla="*/ 164821 h 1170813"/>
                  <a:gd name="connsiteX429" fmla="*/ 627736 w 1567053"/>
                  <a:gd name="connsiteY429" fmla="*/ 163449 h 1170813"/>
                  <a:gd name="connsiteX430" fmla="*/ 623316 w 1567053"/>
                  <a:gd name="connsiteY430" fmla="*/ 162382 h 1170813"/>
                  <a:gd name="connsiteX431" fmla="*/ 622021 w 1567053"/>
                  <a:gd name="connsiteY431" fmla="*/ 163754 h 1170813"/>
                  <a:gd name="connsiteX432" fmla="*/ 622173 w 1567053"/>
                  <a:gd name="connsiteY432" fmla="*/ 170612 h 1170813"/>
                  <a:gd name="connsiteX433" fmla="*/ 621335 w 1567053"/>
                  <a:gd name="connsiteY433" fmla="*/ 173736 h 1170813"/>
                  <a:gd name="connsiteX434" fmla="*/ 619734 w 1567053"/>
                  <a:gd name="connsiteY434" fmla="*/ 171907 h 1170813"/>
                  <a:gd name="connsiteX435" fmla="*/ 619354 w 1567053"/>
                  <a:gd name="connsiteY435" fmla="*/ 166954 h 1170813"/>
                  <a:gd name="connsiteX436" fmla="*/ 615239 w 1567053"/>
                  <a:gd name="connsiteY436" fmla="*/ 162916 h 1170813"/>
                  <a:gd name="connsiteX437" fmla="*/ 598856 w 1567053"/>
                  <a:gd name="connsiteY437" fmla="*/ 158801 h 1170813"/>
                  <a:gd name="connsiteX438" fmla="*/ 596494 w 1567053"/>
                  <a:gd name="connsiteY438" fmla="*/ 158572 h 1170813"/>
                  <a:gd name="connsiteX439" fmla="*/ 592760 w 1567053"/>
                  <a:gd name="connsiteY439" fmla="*/ 159106 h 1170813"/>
                  <a:gd name="connsiteX440" fmla="*/ 590092 w 1567053"/>
                  <a:gd name="connsiteY440" fmla="*/ 160706 h 1170813"/>
                  <a:gd name="connsiteX441" fmla="*/ 589864 w 1567053"/>
                  <a:gd name="connsiteY441" fmla="*/ 162306 h 1170813"/>
                  <a:gd name="connsiteX442" fmla="*/ 588112 w 1567053"/>
                  <a:gd name="connsiteY442" fmla="*/ 163525 h 1170813"/>
                  <a:gd name="connsiteX443" fmla="*/ 585293 w 1567053"/>
                  <a:gd name="connsiteY443" fmla="*/ 164973 h 1170813"/>
                  <a:gd name="connsiteX444" fmla="*/ 582701 w 1567053"/>
                  <a:gd name="connsiteY444" fmla="*/ 167259 h 1170813"/>
                  <a:gd name="connsiteX445" fmla="*/ 581025 w 1567053"/>
                  <a:gd name="connsiteY445" fmla="*/ 169088 h 1170813"/>
                  <a:gd name="connsiteX446" fmla="*/ 580949 w 1567053"/>
                  <a:gd name="connsiteY446" fmla="*/ 171450 h 1170813"/>
                  <a:gd name="connsiteX447" fmla="*/ 583006 w 1567053"/>
                  <a:gd name="connsiteY447" fmla="*/ 175870 h 1170813"/>
                  <a:gd name="connsiteX448" fmla="*/ 584226 w 1567053"/>
                  <a:gd name="connsiteY448" fmla="*/ 177012 h 1170813"/>
                  <a:gd name="connsiteX449" fmla="*/ 584073 w 1567053"/>
                  <a:gd name="connsiteY449" fmla="*/ 179146 h 1170813"/>
                  <a:gd name="connsiteX450" fmla="*/ 582016 w 1567053"/>
                  <a:gd name="connsiteY450" fmla="*/ 177012 h 1170813"/>
                  <a:gd name="connsiteX451" fmla="*/ 580263 w 1567053"/>
                  <a:gd name="connsiteY451" fmla="*/ 176251 h 1170813"/>
                  <a:gd name="connsiteX452" fmla="*/ 578511 w 1567053"/>
                  <a:gd name="connsiteY452" fmla="*/ 179680 h 1170813"/>
                  <a:gd name="connsiteX453" fmla="*/ 576910 w 1567053"/>
                  <a:gd name="connsiteY453" fmla="*/ 180365 h 1170813"/>
                  <a:gd name="connsiteX454" fmla="*/ 577368 w 1567053"/>
                  <a:gd name="connsiteY454" fmla="*/ 170917 h 1170813"/>
                  <a:gd name="connsiteX455" fmla="*/ 579044 w 1567053"/>
                  <a:gd name="connsiteY455" fmla="*/ 164440 h 1170813"/>
                  <a:gd name="connsiteX456" fmla="*/ 580416 w 1567053"/>
                  <a:gd name="connsiteY456" fmla="*/ 160630 h 1170813"/>
                  <a:gd name="connsiteX457" fmla="*/ 581939 w 1567053"/>
                  <a:gd name="connsiteY457" fmla="*/ 157734 h 1170813"/>
                  <a:gd name="connsiteX458" fmla="*/ 581178 w 1567053"/>
                  <a:gd name="connsiteY458" fmla="*/ 156134 h 1170813"/>
                  <a:gd name="connsiteX459" fmla="*/ 569824 w 1567053"/>
                  <a:gd name="connsiteY459" fmla="*/ 147295 h 1170813"/>
                  <a:gd name="connsiteX460" fmla="*/ 565023 w 1567053"/>
                  <a:gd name="connsiteY460" fmla="*/ 139979 h 1170813"/>
                  <a:gd name="connsiteX461" fmla="*/ 561517 w 1567053"/>
                  <a:gd name="connsiteY461" fmla="*/ 135865 h 1170813"/>
                  <a:gd name="connsiteX462" fmla="*/ 556031 w 1567053"/>
                  <a:gd name="connsiteY462" fmla="*/ 131978 h 1170813"/>
                  <a:gd name="connsiteX463" fmla="*/ 553136 w 1567053"/>
                  <a:gd name="connsiteY463" fmla="*/ 129464 h 1170813"/>
                  <a:gd name="connsiteX464" fmla="*/ 546811 w 1567053"/>
                  <a:gd name="connsiteY464" fmla="*/ 125654 h 1170813"/>
                  <a:gd name="connsiteX465" fmla="*/ 539268 w 1567053"/>
                  <a:gd name="connsiteY465" fmla="*/ 123063 h 1170813"/>
                  <a:gd name="connsiteX466" fmla="*/ 535686 w 1567053"/>
                  <a:gd name="connsiteY466" fmla="*/ 119482 h 1170813"/>
                  <a:gd name="connsiteX467" fmla="*/ 531724 w 1567053"/>
                  <a:gd name="connsiteY467" fmla="*/ 118263 h 1170813"/>
                  <a:gd name="connsiteX468" fmla="*/ 526771 w 1567053"/>
                  <a:gd name="connsiteY468" fmla="*/ 120015 h 1170813"/>
                  <a:gd name="connsiteX469" fmla="*/ 526313 w 1567053"/>
                  <a:gd name="connsiteY469" fmla="*/ 123292 h 1170813"/>
                  <a:gd name="connsiteX470" fmla="*/ 526923 w 1567053"/>
                  <a:gd name="connsiteY470" fmla="*/ 126492 h 1170813"/>
                  <a:gd name="connsiteX471" fmla="*/ 523037 w 1567053"/>
                  <a:gd name="connsiteY471" fmla="*/ 131750 h 1170813"/>
                  <a:gd name="connsiteX472" fmla="*/ 518769 w 1567053"/>
                  <a:gd name="connsiteY472" fmla="*/ 134569 h 1170813"/>
                  <a:gd name="connsiteX473" fmla="*/ 515417 w 1567053"/>
                  <a:gd name="connsiteY473" fmla="*/ 131292 h 1170813"/>
                  <a:gd name="connsiteX474" fmla="*/ 512369 w 1567053"/>
                  <a:gd name="connsiteY474" fmla="*/ 129007 h 1170813"/>
                  <a:gd name="connsiteX475" fmla="*/ 509244 w 1567053"/>
                  <a:gd name="connsiteY475" fmla="*/ 130683 h 1170813"/>
                  <a:gd name="connsiteX476" fmla="*/ 508254 w 1567053"/>
                  <a:gd name="connsiteY476" fmla="*/ 133579 h 1170813"/>
                  <a:gd name="connsiteX477" fmla="*/ 506730 w 1567053"/>
                  <a:gd name="connsiteY477" fmla="*/ 134645 h 1170813"/>
                  <a:gd name="connsiteX478" fmla="*/ 505511 w 1567053"/>
                  <a:gd name="connsiteY478" fmla="*/ 132664 h 1170813"/>
                  <a:gd name="connsiteX479" fmla="*/ 503834 w 1567053"/>
                  <a:gd name="connsiteY479" fmla="*/ 128321 h 1170813"/>
                  <a:gd name="connsiteX480" fmla="*/ 501320 w 1567053"/>
                  <a:gd name="connsiteY480" fmla="*/ 126568 h 1170813"/>
                  <a:gd name="connsiteX481" fmla="*/ 498805 w 1567053"/>
                  <a:gd name="connsiteY481" fmla="*/ 127330 h 1170813"/>
                  <a:gd name="connsiteX482" fmla="*/ 499568 w 1567053"/>
                  <a:gd name="connsiteY482" fmla="*/ 130835 h 1170813"/>
                  <a:gd name="connsiteX483" fmla="*/ 501015 w 1567053"/>
                  <a:gd name="connsiteY483" fmla="*/ 132740 h 1170813"/>
                  <a:gd name="connsiteX484" fmla="*/ 500634 w 1567053"/>
                  <a:gd name="connsiteY484" fmla="*/ 135484 h 1170813"/>
                  <a:gd name="connsiteX485" fmla="*/ 498729 w 1567053"/>
                  <a:gd name="connsiteY485" fmla="*/ 136703 h 1170813"/>
                  <a:gd name="connsiteX486" fmla="*/ 498424 w 1567053"/>
                  <a:gd name="connsiteY486" fmla="*/ 139294 h 1170813"/>
                  <a:gd name="connsiteX487" fmla="*/ 497358 w 1567053"/>
                  <a:gd name="connsiteY487" fmla="*/ 142799 h 1170813"/>
                  <a:gd name="connsiteX488" fmla="*/ 497510 w 1567053"/>
                  <a:gd name="connsiteY488" fmla="*/ 147599 h 1170813"/>
                  <a:gd name="connsiteX489" fmla="*/ 494614 w 1567053"/>
                  <a:gd name="connsiteY489" fmla="*/ 148590 h 1170813"/>
                  <a:gd name="connsiteX490" fmla="*/ 492481 w 1567053"/>
                  <a:gd name="connsiteY490" fmla="*/ 152476 h 1170813"/>
                  <a:gd name="connsiteX491" fmla="*/ 490881 w 1567053"/>
                  <a:gd name="connsiteY491" fmla="*/ 151638 h 1170813"/>
                  <a:gd name="connsiteX492" fmla="*/ 490499 w 1567053"/>
                  <a:gd name="connsiteY492" fmla="*/ 149123 h 1170813"/>
                  <a:gd name="connsiteX493" fmla="*/ 489661 w 1567053"/>
                  <a:gd name="connsiteY493" fmla="*/ 146609 h 1170813"/>
                  <a:gd name="connsiteX494" fmla="*/ 486537 w 1567053"/>
                  <a:gd name="connsiteY494" fmla="*/ 145618 h 1170813"/>
                  <a:gd name="connsiteX495" fmla="*/ 485394 w 1567053"/>
                  <a:gd name="connsiteY495" fmla="*/ 148057 h 1170813"/>
                  <a:gd name="connsiteX496" fmla="*/ 484708 w 1567053"/>
                  <a:gd name="connsiteY496" fmla="*/ 148819 h 1170813"/>
                  <a:gd name="connsiteX497" fmla="*/ 483565 w 1567053"/>
                  <a:gd name="connsiteY497" fmla="*/ 148971 h 1170813"/>
                  <a:gd name="connsiteX498" fmla="*/ 484328 w 1567053"/>
                  <a:gd name="connsiteY498" fmla="*/ 146990 h 1170813"/>
                  <a:gd name="connsiteX499" fmla="*/ 484328 w 1567053"/>
                  <a:gd name="connsiteY499" fmla="*/ 143408 h 1170813"/>
                  <a:gd name="connsiteX500" fmla="*/ 485242 w 1567053"/>
                  <a:gd name="connsiteY500" fmla="*/ 139675 h 1170813"/>
                  <a:gd name="connsiteX501" fmla="*/ 482270 w 1567053"/>
                  <a:gd name="connsiteY501" fmla="*/ 138303 h 1170813"/>
                  <a:gd name="connsiteX502" fmla="*/ 481051 w 1567053"/>
                  <a:gd name="connsiteY502" fmla="*/ 139141 h 1170813"/>
                  <a:gd name="connsiteX503" fmla="*/ 481127 w 1567053"/>
                  <a:gd name="connsiteY503" fmla="*/ 142418 h 1170813"/>
                  <a:gd name="connsiteX504" fmla="*/ 480365 w 1567053"/>
                  <a:gd name="connsiteY504" fmla="*/ 147142 h 1170813"/>
                  <a:gd name="connsiteX505" fmla="*/ 477469 w 1567053"/>
                  <a:gd name="connsiteY505" fmla="*/ 147904 h 1170813"/>
                  <a:gd name="connsiteX506" fmla="*/ 474803 w 1567053"/>
                  <a:gd name="connsiteY506" fmla="*/ 150038 h 1170813"/>
                  <a:gd name="connsiteX507" fmla="*/ 470993 w 1567053"/>
                  <a:gd name="connsiteY507" fmla="*/ 150114 h 1170813"/>
                  <a:gd name="connsiteX508" fmla="*/ 469011 w 1567053"/>
                  <a:gd name="connsiteY508" fmla="*/ 151105 h 1170813"/>
                  <a:gd name="connsiteX509" fmla="*/ 468249 w 1567053"/>
                  <a:gd name="connsiteY509" fmla="*/ 153619 h 1170813"/>
                  <a:gd name="connsiteX510" fmla="*/ 464896 w 1567053"/>
                  <a:gd name="connsiteY510" fmla="*/ 156210 h 1170813"/>
                  <a:gd name="connsiteX511" fmla="*/ 464896 w 1567053"/>
                  <a:gd name="connsiteY511" fmla="*/ 159334 h 1170813"/>
                  <a:gd name="connsiteX512" fmla="*/ 467183 w 1567053"/>
                  <a:gd name="connsiteY512" fmla="*/ 162458 h 1170813"/>
                  <a:gd name="connsiteX513" fmla="*/ 467411 w 1567053"/>
                  <a:gd name="connsiteY513" fmla="*/ 165278 h 1170813"/>
                  <a:gd name="connsiteX514" fmla="*/ 472821 w 1567053"/>
                  <a:gd name="connsiteY514" fmla="*/ 168021 h 1170813"/>
                  <a:gd name="connsiteX515" fmla="*/ 472516 w 1567053"/>
                  <a:gd name="connsiteY515" fmla="*/ 170840 h 1170813"/>
                  <a:gd name="connsiteX516" fmla="*/ 471754 w 1567053"/>
                  <a:gd name="connsiteY516" fmla="*/ 172136 h 1170813"/>
                  <a:gd name="connsiteX517" fmla="*/ 469697 w 1567053"/>
                  <a:gd name="connsiteY517" fmla="*/ 171603 h 1170813"/>
                  <a:gd name="connsiteX518" fmla="*/ 465278 w 1567053"/>
                  <a:gd name="connsiteY518" fmla="*/ 169240 h 1170813"/>
                  <a:gd name="connsiteX519" fmla="*/ 460781 w 1567053"/>
                  <a:gd name="connsiteY519" fmla="*/ 168707 h 1170813"/>
                  <a:gd name="connsiteX520" fmla="*/ 459410 w 1567053"/>
                  <a:gd name="connsiteY520" fmla="*/ 167564 h 1170813"/>
                  <a:gd name="connsiteX521" fmla="*/ 458876 w 1567053"/>
                  <a:gd name="connsiteY521" fmla="*/ 168402 h 1170813"/>
                  <a:gd name="connsiteX522" fmla="*/ 458876 w 1567053"/>
                  <a:gd name="connsiteY522" fmla="*/ 170231 h 1170813"/>
                  <a:gd name="connsiteX523" fmla="*/ 457124 w 1567053"/>
                  <a:gd name="connsiteY523" fmla="*/ 171603 h 1170813"/>
                  <a:gd name="connsiteX524" fmla="*/ 454609 w 1567053"/>
                  <a:gd name="connsiteY524" fmla="*/ 171755 h 1170813"/>
                  <a:gd name="connsiteX525" fmla="*/ 451714 w 1567053"/>
                  <a:gd name="connsiteY525" fmla="*/ 173736 h 1170813"/>
                  <a:gd name="connsiteX526" fmla="*/ 453771 w 1567053"/>
                  <a:gd name="connsiteY526" fmla="*/ 176860 h 1170813"/>
                  <a:gd name="connsiteX527" fmla="*/ 453390 w 1567053"/>
                  <a:gd name="connsiteY527" fmla="*/ 178079 h 1170813"/>
                  <a:gd name="connsiteX528" fmla="*/ 454457 w 1567053"/>
                  <a:gd name="connsiteY528" fmla="*/ 179603 h 1170813"/>
                  <a:gd name="connsiteX529" fmla="*/ 458876 w 1567053"/>
                  <a:gd name="connsiteY529" fmla="*/ 179832 h 1170813"/>
                  <a:gd name="connsiteX530" fmla="*/ 460781 w 1567053"/>
                  <a:gd name="connsiteY530" fmla="*/ 179451 h 1170813"/>
                  <a:gd name="connsiteX531" fmla="*/ 461010 w 1567053"/>
                  <a:gd name="connsiteY531" fmla="*/ 182118 h 1170813"/>
                  <a:gd name="connsiteX532" fmla="*/ 460401 w 1567053"/>
                  <a:gd name="connsiteY532" fmla="*/ 184785 h 1170813"/>
                  <a:gd name="connsiteX533" fmla="*/ 458572 w 1567053"/>
                  <a:gd name="connsiteY533" fmla="*/ 185699 h 1170813"/>
                  <a:gd name="connsiteX534" fmla="*/ 456819 w 1567053"/>
                  <a:gd name="connsiteY534" fmla="*/ 183261 h 1170813"/>
                  <a:gd name="connsiteX535" fmla="*/ 448284 w 1567053"/>
                  <a:gd name="connsiteY535" fmla="*/ 178613 h 1170813"/>
                  <a:gd name="connsiteX536" fmla="*/ 446075 w 1567053"/>
                  <a:gd name="connsiteY536" fmla="*/ 178156 h 1170813"/>
                  <a:gd name="connsiteX537" fmla="*/ 445541 w 1567053"/>
                  <a:gd name="connsiteY537" fmla="*/ 179603 h 1170813"/>
                  <a:gd name="connsiteX538" fmla="*/ 445999 w 1567053"/>
                  <a:gd name="connsiteY538" fmla="*/ 181585 h 1170813"/>
                  <a:gd name="connsiteX539" fmla="*/ 444170 w 1567053"/>
                  <a:gd name="connsiteY539" fmla="*/ 183871 h 1170813"/>
                  <a:gd name="connsiteX540" fmla="*/ 440969 w 1567053"/>
                  <a:gd name="connsiteY540" fmla="*/ 186919 h 1170813"/>
                  <a:gd name="connsiteX541" fmla="*/ 438836 w 1567053"/>
                  <a:gd name="connsiteY541" fmla="*/ 186080 h 1170813"/>
                  <a:gd name="connsiteX542" fmla="*/ 436245 w 1567053"/>
                  <a:gd name="connsiteY542" fmla="*/ 186843 h 1170813"/>
                  <a:gd name="connsiteX543" fmla="*/ 434569 w 1567053"/>
                  <a:gd name="connsiteY543" fmla="*/ 192024 h 1170813"/>
                  <a:gd name="connsiteX544" fmla="*/ 433959 w 1567053"/>
                  <a:gd name="connsiteY544" fmla="*/ 197206 h 1170813"/>
                  <a:gd name="connsiteX545" fmla="*/ 436854 w 1567053"/>
                  <a:gd name="connsiteY545" fmla="*/ 200863 h 1170813"/>
                  <a:gd name="connsiteX546" fmla="*/ 438759 w 1567053"/>
                  <a:gd name="connsiteY546" fmla="*/ 205664 h 1170813"/>
                  <a:gd name="connsiteX547" fmla="*/ 442722 w 1567053"/>
                  <a:gd name="connsiteY547" fmla="*/ 199797 h 1170813"/>
                  <a:gd name="connsiteX548" fmla="*/ 444323 w 1567053"/>
                  <a:gd name="connsiteY548" fmla="*/ 199034 h 1170813"/>
                  <a:gd name="connsiteX549" fmla="*/ 444323 w 1567053"/>
                  <a:gd name="connsiteY549" fmla="*/ 201625 h 1170813"/>
                  <a:gd name="connsiteX550" fmla="*/ 442798 w 1567053"/>
                  <a:gd name="connsiteY550" fmla="*/ 204292 h 1170813"/>
                  <a:gd name="connsiteX551" fmla="*/ 441884 w 1567053"/>
                  <a:gd name="connsiteY551" fmla="*/ 207492 h 1170813"/>
                  <a:gd name="connsiteX552" fmla="*/ 441502 w 1567053"/>
                  <a:gd name="connsiteY552" fmla="*/ 211227 h 1170813"/>
                  <a:gd name="connsiteX553" fmla="*/ 438988 w 1567053"/>
                  <a:gd name="connsiteY553" fmla="*/ 211302 h 1170813"/>
                  <a:gd name="connsiteX554" fmla="*/ 436016 w 1567053"/>
                  <a:gd name="connsiteY554" fmla="*/ 210769 h 1170813"/>
                  <a:gd name="connsiteX555" fmla="*/ 435331 w 1567053"/>
                  <a:gd name="connsiteY555" fmla="*/ 211988 h 1170813"/>
                  <a:gd name="connsiteX556" fmla="*/ 434264 w 1567053"/>
                  <a:gd name="connsiteY556" fmla="*/ 214732 h 1170813"/>
                  <a:gd name="connsiteX557" fmla="*/ 434873 w 1567053"/>
                  <a:gd name="connsiteY557" fmla="*/ 218465 h 1170813"/>
                  <a:gd name="connsiteX558" fmla="*/ 436778 w 1567053"/>
                  <a:gd name="connsiteY558" fmla="*/ 219913 h 1170813"/>
                  <a:gd name="connsiteX559" fmla="*/ 441274 w 1567053"/>
                  <a:gd name="connsiteY559" fmla="*/ 219761 h 1170813"/>
                  <a:gd name="connsiteX560" fmla="*/ 445161 w 1567053"/>
                  <a:gd name="connsiteY560" fmla="*/ 220066 h 1170813"/>
                  <a:gd name="connsiteX561" fmla="*/ 448513 w 1567053"/>
                  <a:gd name="connsiteY561" fmla="*/ 221437 h 1170813"/>
                  <a:gd name="connsiteX562" fmla="*/ 449122 w 1567053"/>
                  <a:gd name="connsiteY562" fmla="*/ 222580 h 1170813"/>
                  <a:gd name="connsiteX563" fmla="*/ 445999 w 1567053"/>
                  <a:gd name="connsiteY563" fmla="*/ 221894 h 1170813"/>
                  <a:gd name="connsiteX564" fmla="*/ 439674 w 1567053"/>
                  <a:gd name="connsiteY564" fmla="*/ 222275 h 1170813"/>
                  <a:gd name="connsiteX565" fmla="*/ 436703 w 1567053"/>
                  <a:gd name="connsiteY565" fmla="*/ 221742 h 1170813"/>
                  <a:gd name="connsiteX566" fmla="*/ 430835 w 1567053"/>
                  <a:gd name="connsiteY566" fmla="*/ 222047 h 1170813"/>
                  <a:gd name="connsiteX567" fmla="*/ 426415 w 1567053"/>
                  <a:gd name="connsiteY567" fmla="*/ 219837 h 1170813"/>
                  <a:gd name="connsiteX568" fmla="*/ 424206 w 1567053"/>
                  <a:gd name="connsiteY568" fmla="*/ 217703 h 1170813"/>
                  <a:gd name="connsiteX569" fmla="*/ 420929 w 1567053"/>
                  <a:gd name="connsiteY569" fmla="*/ 217170 h 1170813"/>
                  <a:gd name="connsiteX570" fmla="*/ 417653 w 1567053"/>
                  <a:gd name="connsiteY570" fmla="*/ 218008 h 1170813"/>
                  <a:gd name="connsiteX571" fmla="*/ 415899 w 1567053"/>
                  <a:gd name="connsiteY571" fmla="*/ 221056 h 1170813"/>
                  <a:gd name="connsiteX572" fmla="*/ 413690 w 1567053"/>
                  <a:gd name="connsiteY572" fmla="*/ 221742 h 1170813"/>
                  <a:gd name="connsiteX573" fmla="*/ 408661 w 1567053"/>
                  <a:gd name="connsiteY573" fmla="*/ 214274 h 1170813"/>
                  <a:gd name="connsiteX574" fmla="*/ 405536 w 1567053"/>
                  <a:gd name="connsiteY574" fmla="*/ 213817 h 1170813"/>
                  <a:gd name="connsiteX575" fmla="*/ 404013 w 1567053"/>
                  <a:gd name="connsiteY575" fmla="*/ 215570 h 1170813"/>
                  <a:gd name="connsiteX576" fmla="*/ 405460 w 1567053"/>
                  <a:gd name="connsiteY576" fmla="*/ 220218 h 1170813"/>
                  <a:gd name="connsiteX577" fmla="*/ 404698 w 1567053"/>
                  <a:gd name="connsiteY577" fmla="*/ 223114 h 1170813"/>
                  <a:gd name="connsiteX578" fmla="*/ 402946 w 1567053"/>
                  <a:gd name="connsiteY578" fmla="*/ 225323 h 1170813"/>
                  <a:gd name="connsiteX579" fmla="*/ 400736 w 1567053"/>
                  <a:gd name="connsiteY579" fmla="*/ 225171 h 1170813"/>
                  <a:gd name="connsiteX580" fmla="*/ 399441 w 1567053"/>
                  <a:gd name="connsiteY580" fmla="*/ 226009 h 1170813"/>
                  <a:gd name="connsiteX581" fmla="*/ 400508 w 1567053"/>
                  <a:gd name="connsiteY581" fmla="*/ 227990 h 1170813"/>
                  <a:gd name="connsiteX582" fmla="*/ 404013 w 1567053"/>
                  <a:gd name="connsiteY582" fmla="*/ 233020 h 1170813"/>
                  <a:gd name="connsiteX583" fmla="*/ 406832 w 1567053"/>
                  <a:gd name="connsiteY583" fmla="*/ 235229 h 1170813"/>
                  <a:gd name="connsiteX584" fmla="*/ 409346 w 1567053"/>
                  <a:gd name="connsiteY584" fmla="*/ 238278 h 1170813"/>
                  <a:gd name="connsiteX585" fmla="*/ 410566 w 1567053"/>
                  <a:gd name="connsiteY585" fmla="*/ 240944 h 1170813"/>
                  <a:gd name="connsiteX586" fmla="*/ 413614 w 1567053"/>
                  <a:gd name="connsiteY586" fmla="*/ 240792 h 1170813"/>
                  <a:gd name="connsiteX587" fmla="*/ 414299 w 1567053"/>
                  <a:gd name="connsiteY587" fmla="*/ 242926 h 1170813"/>
                  <a:gd name="connsiteX588" fmla="*/ 412547 w 1567053"/>
                  <a:gd name="connsiteY588" fmla="*/ 245974 h 1170813"/>
                  <a:gd name="connsiteX589" fmla="*/ 412623 w 1567053"/>
                  <a:gd name="connsiteY589" fmla="*/ 250927 h 1170813"/>
                  <a:gd name="connsiteX590" fmla="*/ 411404 w 1567053"/>
                  <a:gd name="connsiteY590" fmla="*/ 251155 h 1170813"/>
                  <a:gd name="connsiteX591" fmla="*/ 409651 w 1567053"/>
                  <a:gd name="connsiteY591" fmla="*/ 250088 h 1170813"/>
                  <a:gd name="connsiteX592" fmla="*/ 406223 w 1567053"/>
                  <a:gd name="connsiteY592" fmla="*/ 247040 h 1170813"/>
                  <a:gd name="connsiteX593" fmla="*/ 404393 w 1567053"/>
                  <a:gd name="connsiteY593" fmla="*/ 246507 h 1170813"/>
                  <a:gd name="connsiteX594" fmla="*/ 403402 w 1567053"/>
                  <a:gd name="connsiteY594" fmla="*/ 247345 h 1170813"/>
                  <a:gd name="connsiteX595" fmla="*/ 403174 w 1567053"/>
                  <a:gd name="connsiteY595" fmla="*/ 249402 h 1170813"/>
                  <a:gd name="connsiteX596" fmla="*/ 404013 w 1567053"/>
                  <a:gd name="connsiteY596" fmla="*/ 254813 h 1170813"/>
                  <a:gd name="connsiteX597" fmla="*/ 402260 w 1567053"/>
                  <a:gd name="connsiteY597" fmla="*/ 262585 h 1170813"/>
                  <a:gd name="connsiteX598" fmla="*/ 402564 w 1567053"/>
                  <a:gd name="connsiteY598" fmla="*/ 264795 h 1170813"/>
                  <a:gd name="connsiteX599" fmla="*/ 402260 w 1567053"/>
                  <a:gd name="connsiteY599" fmla="*/ 266700 h 1170813"/>
                  <a:gd name="connsiteX600" fmla="*/ 400736 w 1567053"/>
                  <a:gd name="connsiteY600" fmla="*/ 265328 h 1170813"/>
                  <a:gd name="connsiteX601" fmla="*/ 398983 w 1567053"/>
                  <a:gd name="connsiteY601" fmla="*/ 262357 h 1170813"/>
                  <a:gd name="connsiteX602" fmla="*/ 395249 w 1567053"/>
                  <a:gd name="connsiteY602" fmla="*/ 257708 h 1170813"/>
                  <a:gd name="connsiteX603" fmla="*/ 390754 w 1567053"/>
                  <a:gd name="connsiteY603" fmla="*/ 247574 h 1170813"/>
                  <a:gd name="connsiteX604" fmla="*/ 385953 w 1567053"/>
                  <a:gd name="connsiteY604" fmla="*/ 240792 h 1170813"/>
                  <a:gd name="connsiteX605" fmla="*/ 383286 w 1567053"/>
                  <a:gd name="connsiteY605" fmla="*/ 234925 h 1170813"/>
                  <a:gd name="connsiteX606" fmla="*/ 379248 w 1567053"/>
                  <a:gd name="connsiteY606" fmla="*/ 223952 h 1170813"/>
                  <a:gd name="connsiteX607" fmla="*/ 377190 w 1567053"/>
                  <a:gd name="connsiteY607" fmla="*/ 223723 h 1170813"/>
                  <a:gd name="connsiteX608" fmla="*/ 374523 w 1567053"/>
                  <a:gd name="connsiteY608" fmla="*/ 228524 h 1170813"/>
                  <a:gd name="connsiteX609" fmla="*/ 371628 w 1567053"/>
                  <a:gd name="connsiteY609" fmla="*/ 234696 h 1170813"/>
                  <a:gd name="connsiteX610" fmla="*/ 369570 w 1567053"/>
                  <a:gd name="connsiteY610" fmla="*/ 237744 h 1170813"/>
                  <a:gd name="connsiteX611" fmla="*/ 364846 w 1567053"/>
                  <a:gd name="connsiteY611" fmla="*/ 240792 h 1170813"/>
                  <a:gd name="connsiteX612" fmla="*/ 361950 w 1567053"/>
                  <a:gd name="connsiteY612" fmla="*/ 243916 h 1170813"/>
                  <a:gd name="connsiteX613" fmla="*/ 358445 w 1567053"/>
                  <a:gd name="connsiteY613" fmla="*/ 244983 h 1170813"/>
                  <a:gd name="connsiteX614" fmla="*/ 354635 w 1567053"/>
                  <a:gd name="connsiteY614" fmla="*/ 248488 h 1170813"/>
                  <a:gd name="connsiteX615" fmla="*/ 351739 w 1567053"/>
                  <a:gd name="connsiteY615" fmla="*/ 251536 h 1170813"/>
                  <a:gd name="connsiteX616" fmla="*/ 347853 w 1567053"/>
                  <a:gd name="connsiteY616" fmla="*/ 258547 h 1170813"/>
                  <a:gd name="connsiteX617" fmla="*/ 347243 w 1567053"/>
                  <a:gd name="connsiteY617" fmla="*/ 263043 h 1170813"/>
                  <a:gd name="connsiteX618" fmla="*/ 347396 w 1567053"/>
                  <a:gd name="connsiteY618" fmla="*/ 267843 h 1170813"/>
                  <a:gd name="connsiteX619" fmla="*/ 349073 w 1567053"/>
                  <a:gd name="connsiteY619" fmla="*/ 274625 h 1170813"/>
                  <a:gd name="connsiteX620" fmla="*/ 350901 w 1567053"/>
                  <a:gd name="connsiteY620" fmla="*/ 284455 h 1170813"/>
                  <a:gd name="connsiteX621" fmla="*/ 353492 w 1567053"/>
                  <a:gd name="connsiteY621" fmla="*/ 285522 h 1170813"/>
                  <a:gd name="connsiteX622" fmla="*/ 355626 w 1567053"/>
                  <a:gd name="connsiteY622" fmla="*/ 287122 h 1170813"/>
                  <a:gd name="connsiteX623" fmla="*/ 355092 w 1567053"/>
                  <a:gd name="connsiteY623" fmla="*/ 290170 h 1170813"/>
                  <a:gd name="connsiteX624" fmla="*/ 351816 w 1567053"/>
                  <a:gd name="connsiteY624" fmla="*/ 291998 h 1170813"/>
                  <a:gd name="connsiteX625" fmla="*/ 341909 w 1567053"/>
                  <a:gd name="connsiteY625" fmla="*/ 301295 h 1170813"/>
                  <a:gd name="connsiteX626" fmla="*/ 335280 w 1567053"/>
                  <a:gd name="connsiteY626" fmla="*/ 304572 h 1170813"/>
                  <a:gd name="connsiteX627" fmla="*/ 333375 w 1567053"/>
                  <a:gd name="connsiteY627" fmla="*/ 306934 h 1170813"/>
                  <a:gd name="connsiteX628" fmla="*/ 330861 w 1567053"/>
                  <a:gd name="connsiteY628" fmla="*/ 311887 h 1170813"/>
                  <a:gd name="connsiteX629" fmla="*/ 327355 w 1567053"/>
                  <a:gd name="connsiteY629" fmla="*/ 318135 h 1170813"/>
                  <a:gd name="connsiteX630" fmla="*/ 325755 w 1567053"/>
                  <a:gd name="connsiteY630" fmla="*/ 322021 h 1170813"/>
                  <a:gd name="connsiteX631" fmla="*/ 322021 w 1567053"/>
                  <a:gd name="connsiteY631" fmla="*/ 329641 h 1170813"/>
                  <a:gd name="connsiteX632" fmla="*/ 316001 w 1567053"/>
                  <a:gd name="connsiteY632" fmla="*/ 338099 h 1170813"/>
                  <a:gd name="connsiteX633" fmla="*/ 309829 w 1567053"/>
                  <a:gd name="connsiteY633" fmla="*/ 344424 h 1170813"/>
                  <a:gd name="connsiteX634" fmla="*/ 302895 w 1567053"/>
                  <a:gd name="connsiteY634" fmla="*/ 349453 h 1170813"/>
                  <a:gd name="connsiteX635" fmla="*/ 298171 w 1567053"/>
                  <a:gd name="connsiteY635" fmla="*/ 351892 h 1170813"/>
                  <a:gd name="connsiteX636" fmla="*/ 280949 w 1567053"/>
                  <a:gd name="connsiteY636" fmla="*/ 358902 h 1170813"/>
                  <a:gd name="connsiteX637" fmla="*/ 271806 w 1567053"/>
                  <a:gd name="connsiteY637" fmla="*/ 361569 h 1170813"/>
                  <a:gd name="connsiteX638" fmla="*/ 255117 w 1567053"/>
                  <a:gd name="connsiteY638" fmla="*/ 363550 h 1170813"/>
                  <a:gd name="connsiteX639" fmla="*/ 248108 w 1567053"/>
                  <a:gd name="connsiteY639" fmla="*/ 366751 h 1170813"/>
                  <a:gd name="connsiteX640" fmla="*/ 239344 w 1567053"/>
                  <a:gd name="connsiteY640" fmla="*/ 365760 h 1170813"/>
                  <a:gd name="connsiteX641" fmla="*/ 229438 w 1567053"/>
                  <a:gd name="connsiteY641" fmla="*/ 365074 h 1170813"/>
                  <a:gd name="connsiteX642" fmla="*/ 215723 w 1567053"/>
                  <a:gd name="connsiteY642" fmla="*/ 375742 h 1170813"/>
                  <a:gd name="connsiteX643" fmla="*/ 204444 w 1567053"/>
                  <a:gd name="connsiteY643" fmla="*/ 378257 h 1170813"/>
                  <a:gd name="connsiteX644" fmla="*/ 194386 w 1567053"/>
                  <a:gd name="connsiteY644" fmla="*/ 380238 h 1170813"/>
                  <a:gd name="connsiteX645" fmla="*/ 190042 w 1567053"/>
                  <a:gd name="connsiteY645" fmla="*/ 381991 h 1170813"/>
                  <a:gd name="connsiteX646" fmla="*/ 180137 w 1567053"/>
                  <a:gd name="connsiteY646" fmla="*/ 388163 h 1170813"/>
                  <a:gd name="connsiteX647" fmla="*/ 174422 w 1567053"/>
                  <a:gd name="connsiteY647" fmla="*/ 390982 h 1170813"/>
                  <a:gd name="connsiteX648" fmla="*/ 163677 w 1567053"/>
                  <a:gd name="connsiteY648" fmla="*/ 394107 h 1170813"/>
                  <a:gd name="connsiteX649" fmla="*/ 159258 w 1567053"/>
                  <a:gd name="connsiteY649" fmla="*/ 393725 h 1170813"/>
                  <a:gd name="connsiteX650" fmla="*/ 153314 w 1567053"/>
                  <a:gd name="connsiteY650" fmla="*/ 390906 h 1170813"/>
                  <a:gd name="connsiteX651" fmla="*/ 147676 w 1567053"/>
                  <a:gd name="connsiteY651" fmla="*/ 391516 h 1170813"/>
                  <a:gd name="connsiteX652" fmla="*/ 141579 w 1567053"/>
                  <a:gd name="connsiteY652" fmla="*/ 391135 h 1170813"/>
                  <a:gd name="connsiteX653" fmla="*/ 136551 w 1567053"/>
                  <a:gd name="connsiteY653" fmla="*/ 391439 h 1170813"/>
                  <a:gd name="connsiteX654" fmla="*/ 132588 w 1567053"/>
                  <a:gd name="connsiteY654" fmla="*/ 393802 h 1170813"/>
                  <a:gd name="connsiteX655" fmla="*/ 109576 w 1567053"/>
                  <a:gd name="connsiteY655" fmla="*/ 406451 h 1170813"/>
                  <a:gd name="connsiteX656" fmla="*/ 105004 w 1567053"/>
                  <a:gd name="connsiteY656" fmla="*/ 409956 h 1170813"/>
                  <a:gd name="connsiteX657" fmla="*/ 100279 w 1567053"/>
                  <a:gd name="connsiteY657" fmla="*/ 414985 h 1170813"/>
                  <a:gd name="connsiteX658" fmla="*/ 93498 w 1567053"/>
                  <a:gd name="connsiteY658" fmla="*/ 419633 h 1170813"/>
                  <a:gd name="connsiteX659" fmla="*/ 88011 w 1567053"/>
                  <a:gd name="connsiteY659" fmla="*/ 424968 h 1170813"/>
                  <a:gd name="connsiteX660" fmla="*/ 76658 w 1567053"/>
                  <a:gd name="connsiteY660" fmla="*/ 430606 h 1170813"/>
                  <a:gd name="connsiteX661" fmla="*/ 64923 w 1567053"/>
                  <a:gd name="connsiteY661" fmla="*/ 434797 h 1170813"/>
                  <a:gd name="connsiteX662" fmla="*/ 59055 w 1567053"/>
                  <a:gd name="connsiteY662" fmla="*/ 438303 h 1170813"/>
                  <a:gd name="connsiteX663" fmla="*/ 54940 w 1567053"/>
                  <a:gd name="connsiteY663" fmla="*/ 443103 h 1170813"/>
                  <a:gd name="connsiteX664" fmla="*/ 47778 w 1567053"/>
                  <a:gd name="connsiteY664" fmla="*/ 455905 h 1170813"/>
                  <a:gd name="connsiteX665" fmla="*/ 46253 w 1567053"/>
                  <a:gd name="connsiteY665" fmla="*/ 459181 h 1170813"/>
                  <a:gd name="connsiteX666" fmla="*/ 43357 w 1567053"/>
                  <a:gd name="connsiteY666" fmla="*/ 462534 h 1170813"/>
                  <a:gd name="connsiteX667" fmla="*/ 39547 w 1567053"/>
                  <a:gd name="connsiteY667" fmla="*/ 463829 h 1170813"/>
                  <a:gd name="connsiteX668" fmla="*/ 37109 w 1567053"/>
                  <a:gd name="connsiteY668" fmla="*/ 464896 h 1170813"/>
                  <a:gd name="connsiteX669" fmla="*/ 37947 w 1567053"/>
                  <a:gd name="connsiteY669" fmla="*/ 458419 h 1170813"/>
                  <a:gd name="connsiteX670" fmla="*/ 35204 w 1567053"/>
                  <a:gd name="connsiteY670" fmla="*/ 452704 h 1170813"/>
                  <a:gd name="connsiteX671" fmla="*/ 37186 w 1567053"/>
                  <a:gd name="connsiteY671" fmla="*/ 441807 h 1170813"/>
                  <a:gd name="connsiteX672" fmla="*/ 36424 w 1567053"/>
                  <a:gd name="connsiteY672" fmla="*/ 438531 h 1170813"/>
                  <a:gd name="connsiteX673" fmla="*/ 32538 w 1567053"/>
                  <a:gd name="connsiteY673" fmla="*/ 440665 h 1170813"/>
                  <a:gd name="connsiteX674" fmla="*/ 29947 w 1567053"/>
                  <a:gd name="connsiteY674" fmla="*/ 442951 h 1170813"/>
                  <a:gd name="connsiteX675" fmla="*/ 23698 w 1567053"/>
                  <a:gd name="connsiteY675" fmla="*/ 458800 h 1170813"/>
                  <a:gd name="connsiteX676" fmla="*/ 19355 w 1567053"/>
                  <a:gd name="connsiteY676" fmla="*/ 471145 h 1170813"/>
                  <a:gd name="connsiteX677" fmla="*/ 22631 w 1567053"/>
                  <a:gd name="connsiteY677" fmla="*/ 478231 h 1170813"/>
                  <a:gd name="connsiteX678" fmla="*/ 23698 w 1567053"/>
                  <a:gd name="connsiteY678" fmla="*/ 482346 h 1170813"/>
                  <a:gd name="connsiteX679" fmla="*/ 23698 w 1567053"/>
                  <a:gd name="connsiteY679" fmla="*/ 486766 h 1170813"/>
                  <a:gd name="connsiteX680" fmla="*/ 22479 w 1567053"/>
                  <a:gd name="connsiteY680" fmla="*/ 493090 h 1170813"/>
                  <a:gd name="connsiteX681" fmla="*/ 22555 w 1567053"/>
                  <a:gd name="connsiteY681" fmla="*/ 497205 h 1170813"/>
                  <a:gd name="connsiteX682" fmla="*/ 22174 w 1567053"/>
                  <a:gd name="connsiteY682" fmla="*/ 502692 h 1170813"/>
                  <a:gd name="connsiteX683" fmla="*/ 14249 w 1567053"/>
                  <a:gd name="connsiteY683" fmla="*/ 515493 h 1170813"/>
                  <a:gd name="connsiteX684" fmla="*/ 11888 w 1567053"/>
                  <a:gd name="connsiteY684" fmla="*/ 521056 h 1170813"/>
                  <a:gd name="connsiteX685" fmla="*/ 9220 w 1567053"/>
                  <a:gd name="connsiteY685" fmla="*/ 531724 h 1170813"/>
                  <a:gd name="connsiteX686" fmla="*/ 8916 w 1567053"/>
                  <a:gd name="connsiteY686" fmla="*/ 536677 h 1170813"/>
                  <a:gd name="connsiteX687" fmla="*/ 9067 w 1567053"/>
                  <a:gd name="connsiteY687" fmla="*/ 544068 h 1170813"/>
                  <a:gd name="connsiteX688" fmla="*/ 12344 w 1567053"/>
                  <a:gd name="connsiteY688" fmla="*/ 550469 h 1170813"/>
                  <a:gd name="connsiteX689" fmla="*/ 14935 w 1567053"/>
                  <a:gd name="connsiteY689" fmla="*/ 554508 h 1170813"/>
                  <a:gd name="connsiteX690" fmla="*/ 18821 w 1567053"/>
                  <a:gd name="connsiteY690" fmla="*/ 566090 h 1170813"/>
                  <a:gd name="connsiteX691" fmla="*/ 23622 w 1567053"/>
                  <a:gd name="connsiteY691" fmla="*/ 573786 h 1170813"/>
                  <a:gd name="connsiteX692" fmla="*/ 31318 w 1567053"/>
                  <a:gd name="connsiteY692" fmla="*/ 589331 h 1170813"/>
                  <a:gd name="connsiteX693" fmla="*/ 39929 w 1567053"/>
                  <a:gd name="connsiteY693" fmla="*/ 601904 h 1170813"/>
                  <a:gd name="connsiteX694" fmla="*/ 40463 w 1567053"/>
                  <a:gd name="connsiteY694" fmla="*/ 606704 h 1170813"/>
                  <a:gd name="connsiteX695" fmla="*/ 39472 w 1567053"/>
                  <a:gd name="connsiteY695" fmla="*/ 613182 h 1170813"/>
                  <a:gd name="connsiteX696" fmla="*/ 40005 w 1567053"/>
                  <a:gd name="connsiteY696" fmla="*/ 619887 h 1170813"/>
                  <a:gd name="connsiteX697" fmla="*/ 38405 w 1567053"/>
                  <a:gd name="connsiteY697" fmla="*/ 621868 h 1170813"/>
                  <a:gd name="connsiteX698" fmla="*/ 35128 w 1567053"/>
                  <a:gd name="connsiteY698" fmla="*/ 624154 h 1170813"/>
                  <a:gd name="connsiteX699" fmla="*/ 31318 w 1567053"/>
                  <a:gd name="connsiteY699" fmla="*/ 621259 h 1170813"/>
                  <a:gd name="connsiteX700" fmla="*/ 29413 w 1567053"/>
                  <a:gd name="connsiteY700" fmla="*/ 618668 h 1170813"/>
                  <a:gd name="connsiteX701" fmla="*/ 26975 w 1567053"/>
                  <a:gd name="connsiteY701" fmla="*/ 609143 h 1170813"/>
                  <a:gd name="connsiteX702" fmla="*/ 25908 w 1567053"/>
                  <a:gd name="connsiteY702" fmla="*/ 608609 h 1170813"/>
                  <a:gd name="connsiteX703" fmla="*/ 24307 w 1567053"/>
                  <a:gd name="connsiteY703" fmla="*/ 612800 h 1170813"/>
                  <a:gd name="connsiteX704" fmla="*/ 22555 w 1567053"/>
                  <a:gd name="connsiteY704" fmla="*/ 614553 h 1170813"/>
                  <a:gd name="connsiteX705" fmla="*/ 20879 w 1567053"/>
                  <a:gd name="connsiteY705" fmla="*/ 613334 h 1170813"/>
                  <a:gd name="connsiteX706" fmla="*/ 19659 w 1567053"/>
                  <a:gd name="connsiteY706" fmla="*/ 611810 h 1170813"/>
                  <a:gd name="connsiteX707" fmla="*/ 19355 w 1567053"/>
                  <a:gd name="connsiteY707" fmla="*/ 610133 h 1170813"/>
                  <a:gd name="connsiteX708" fmla="*/ 19888 w 1567053"/>
                  <a:gd name="connsiteY708" fmla="*/ 608152 h 1170813"/>
                  <a:gd name="connsiteX709" fmla="*/ 20497 w 1567053"/>
                  <a:gd name="connsiteY709" fmla="*/ 601066 h 1170813"/>
                  <a:gd name="connsiteX710" fmla="*/ 16992 w 1567053"/>
                  <a:gd name="connsiteY710" fmla="*/ 596951 h 1170813"/>
                  <a:gd name="connsiteX711" fmla="*/ 13793 w 1567053"/>
                  <a:gd name="connsiteY711" fmla="*/ 592684 h 1170813"/>
                  <a:gd name="connsiteX712" fmla="*/ 10363 w 1567053"/>
                  <a:gd name="connsiteY712" fmla="*/ 591541 h 1170813"/>
                  <a:gd name="connsiteX713" fmla="*/ 8306 w 1567053"/>
                  <a:gd name="connsiteY713" fmla="*/ 593522 h 1170813"/>
                  <a:gd name="connsiteX714" fmla="*/ 8229 w 1567053"/>
                  <a:gd name="connsiteY714" fmla="*/ 596265 h 1170813"/>
                  <a:gd name="connsiteX715" fmla="*/ 12726 w 1567053"/>
                  <a:gd name="connsiteY715" fmla="*/ 603809 h 1170813"/>
                  <a:gd name="connsiteX716" fmla="*/ 15698 w 1567053"/>
                  <a:gd name="connsiteY716" fmla="*/ 612038 h 1170813"/>
                  <a:gd name="connsiteX717" fmla="*/ 20193 w 1567053"/>
                  <a:gd name="connsiteY717" fmla="*/ 617220 h 1170813"/>
                  <a:gd name="connsiteX718" fmla="*/ 22936 w 1567053"/>
                  <a:gd name="connsiteY718" fmla="*/ 618515 h 1170813"/>
                  <a:gd name="connsiteX719" fmla="*/ 25908 w 1567053"/>
                  <a:gd name="connsiteY719" fmla="*/ 621640 h 1170813"/>
                  <a:gd name="connsiteX720" fmla="*/ 25298 w 1567053"/>
                  <a:gd name="connsiteY720" fmla="*/ 628574 h 1170813"/>
                  <a:gd name="connsiteX721" fmla="*/ 23089 w 1567053"/>
                  <a:gd name="connsiteY721" fmla="*/ 631165 h 1170813"/>
                  <a:gd name="connsiteX722" fmla="*/ 21336 w 1567053"/>
                  <a:gd name="connsiteY722" fmla="*/ 632460 h 1170813"/>
                  <a:gd name="connsiteX723" fmla="*/ 15393 w 1567053"/>
                  <a:gd name="connsiteY723" fmla="*/ 630936 h 1170813"/>
                  <a:gd name="connsiteX724" fmla="*/ 14021 w 1567053"/>
                  <a:gd name="connsiteY724" fmla="*/ 625983 h 1170813"/>
                  <a:gd name="connsiteX725" fmla="*/ 9449 w 1567053"/>
                  <a:gd name="connsiteY725" fmla="*/ 616153 h 1170813"/>
                  <a:gd name="connsiteX726" fmla="*/ 7925 w 1567053"/>
                  <a:gd name="connsiteY726" fmla="*/ 612343 h 1170813"/>
                  <a:gd name="connsiteX727" fmla="*/ 6629 w 1567053"/>
                  <a:gd name="connsiteY727" fmla="*/ 611277 h 1170813"/>
                  <a:gd name="connsiteX728" fmla="*/ 6173 w 1567053"/>
                  <a:gd name="connsiteY728" fmla="*/ 613182 h 1170813"/>
                  <a:gd name="connsiteX729" fmla="*/ 6248 w 1567053"/>
                  <a:gd name="connsiteY729" fmla="*/ 616610 h 1170813"/>
                  <a:gd name="connsiteX730" fmla="*/ 5410 w 1567053"/>
                  <a:gd name="connsiteY730" fmla="*/ 618058 h 1170813"/>
                  <a:gd name="connsiteX731" fmla="*/ 4496 w 1567053"/>
                  <a:gd name="connsiteY731" fmla="*/ 617906 h 1170813"/>
                  <a:gd name="connsiteX732" fmla="*/ 2667 w 1567053"/>
                  <a:gd name="connsiteY732" fmla="*/ 616077 h 1170813"/>
                  <a:gd name="connsiteX733" fmla="*/ 1067 w 1567053"/>
                  <a:gd name="connsiteY733" fmla="*/ 615162 h 1170813"/>
                  <a:gd name="connsiteX734" fmla="*/ 0 w 1567053"/>
                  <a:gd name="connsiteY734" fmla="*/ 615468 h 1170813"/>
                  <a:gd name="connsiteX735" fmla="*/ 1829 w 1567053"/>
                  <a:gd name="connsiteY735" fmla="*/ 617906 h 1170813"/>
                  <a:gd name="connsiteX736" fmla="*/ 5791 w 1567053"/>
                  <a:gd name="connsiteY736" fmla="*/ 625145 h 1170813"/>
                  <a:gd name="connsiteX737" fmla="*/ 20346 w 1567053"/>
                  <a:gd name="connsiteY737" fmla="*/ 642899 h 1170813"/>
                  <a:gd name="connsiteX738" fmla="*/ 32766 w 1567053"/>
                  <a:gd name="connsiteY738" fmla="*/ 663550 h 1170813"/>
                  <a:gd name="connsiteX739" fmla="*/ 35433 w 1567053"/>
                  <a:gd name="connsiteY739" fmla="*/ 671627 h 1170813"/>
                  <a:gd name="connsiteX740" fmla="*/ 36804 w 1567053"/>
                  <a:gd name="connsiteY740" fmla="*/ 689610 h 1170813"/>
                  <a:gd name="connsiteX741" fmla="*/ 38024 w 1567053"/>
                  <a:gd name="connsiteY741" fmla="*/ 693953 h 1170813"/>
                  <a:gd name="connsiteX742" fmla="*/ 45262 w 1567053"/>
                  <a:gd name="connsiteY742" fmla="*/ 702792 h 1170813"/>
                  <a:gd name="connsiteX743" fmla="*/ 52426 w 1567053"/>
                  <a:gd name="connsiteY743" fmla="*/ 713156 h 1170813"/>
                  <a:gd name="connsiteX744" fmla="*/ 54559 w 1567053"/>
                  <a:gd name="connsiteY744" fmla="*/ 718261 h 1170813"/>
                  <a:gd name="connsiteX745" fmla="*/ 54559 w 1567053"/>
                  <a:gd name="connsiteY745" fmla="*/ 722681 h 1170813"/>
                  <a:gd name="connsiteX746" fmla="*/ 56007 w 1567053"/>
                  <a:gd name="connsiteY746" fmla="*/ 726872 h 1170813"/>
                  <a:gd name="connsiteX747" fmla="*/ 64846 w 1567053"/>
                  <a:gd name="connsiteY747" fmla="*/ 738149 h 1170813"/>
                  <a:gd name="connsiteX748" fmla="*/ 68733 w 1567053"/>
                  <a:gd name="connsiteY748" fmla="*/ 750342 h 1170813"/>
                  <a:gd name="connsiteX749" fmla="*/ 69266 w 1567053"/>
                  <a:gd name="connsiteY749" fmla="*/ 754761 h 1170813"/>
                  <a:gd name="connsiteX750" fmla="*/ 68122 w 1567053"/>
                  <a:gd name="connsiteY750" fmla="*/ 762381 h 1170813"/>
                  <a:gd name="connsiteX751" fmla="*/ 69189 w 1567053"/>
                  <a:gd name="connsiteY751" fmla="*/ 775868 h 1170813"/>
                  <a:gd name="connsiteX752" fmla="*/ 70180 w 1567053"/>
                  <a:gd name="connsiteY752" fmla="*/ 783184 h 1170813"/>
                  <a:gd name="connsiteX753" fmla="*/ 73381 w 1567053"/>
                  <a:gd name="connsiteY753" fmla="*/ 797662 h 1170813"/>
                  <a:gd name="connsiteX754" fmla="*/ 77267 w 1567053"/>
                  <a:gd name="connsiteY754" fmla="*/ 808101 h 1170813"/>
                  <a:gd name="connsiteX755" fmla="*/ 81762 w 1567053"/>
                  <a:gd name="connsiteY755" fmla="*/ 814654 h 1170813"/>
                  <a:gd name="connsiteX756" fmla="*/ 87935 w 1567053"/>
                  <a:gd name="connsiteY756" fmla="*/ 829056 h 1170813"/>
                  <a:gd name="connsiteX757" fmla="*/ 97460 w 1567053"/>
                  <a:gd name="connsiteY757" fmla="*/ 845667 h 1170813"/>
                  <a:gd name="connsiteX758" fmla="*/ 98984 w 1567053"/>
                  <a:gd name="connsiteY758" fmla="*/ 853897 h 1170813"/>
                  <a:gd name="connsiteX759" fmla="*/ 98527 w 1567053"/>
                  <a:gd name="connsiteY759" fmla="*/ 875767 h 1170813"/>
                  <a:gd name="connsiteX760" fmla="*/ 97841 w 1567053"/>
                  <a:gd name="connsiteY760" fmla="*/ 882853 h 1170813"/>
                  <a:gd name="connsiteX761" fmla="*/ 95708 w 1567053"/>
                  <a:gd name="connsiteY761" fmla="*/ 884073 h 1170813"/>
                  <a:gd name="connsiteX762" fmla="*/ 94336 w 1567053"/>
                  <a:gd name="connsiteY762" fmla="*/ 887120 h 1170813"/>
                  <a:gd name="connsiteX763" fmla="*/ 96393 w 1567053"/>
                  <a:gd name="connsiteY763" fmla="*/ 901446 h 1170813"/>
                  <a:gd name="connsiteX764" fmla="*/ 96850 w 1567053"/>
                  <a:gd name="connsiteY764" fmla="*/ 909599 h 1170813"/>
                  <a:gd name="connsiteX765" fmla="*/ 93803 w 1567053"/>
                  <a:gd name="connsiteY765" fmla="*/ 917296 h 1170813"/>
                  <a:gd name="connsiteX766" fmla="*/ 90297 w 1567053"/>
                  <a:gd name="connsiteY766" fmla="*/ 924154 h 1170813"/>
                  <a:gd name="connsiteX767" fmla="*/ 84278 w 1567053"/>
                  <a:gd name="connsiteY767" fmla="*/ 928878 h 1170813"/>
                  <a:gd name="connsiteX768" fmla="*/ 77419 w 1567053"/>
                  <a:gd name="connsiteY768" fmla="*/ 928954 h 1170813"/>
                  <a:gd name="connsiteX769" fmla="*/ 74219 w 1567053"/>
                  <a:gd name="connsiteY769" fmla="*/ 926287 h 1170813"/>
                  <a:gd name="connsiteX770" fmla="*/ 70180 w 1567053"/>
                  <a:gd name="connsiteY770" fmla="*/ 923468 h 1170813"/>
                  <a:gd name="connsiteX771" fmla="*/ 69418 w 1567053"/>
                  <a:gd name="connsiteY771" fmla="*/ 935888 h 1170813"/>
                  <a:gd name="connsiteX772" fmla="*/ 69342 w 1567053"/>
                  <a:gd name="connsiteY772" fmla="*/ 946557 h 1170813"/>
                  <a:gd name="connsiteX773" fmla="*/ 70638 w 1567053"/>
                  <a:gd name="connsiteY773" fmla="*/ 950595 h 1170813"/>
                  <a:gd name="connsiteX774" fmla="*/ 70714 w 1567053"/>
                  <a:gd name="connsiteY774" fmla="*/ 955396 h 1170813"/>
                  <a:gd name="connsiteX775" fmla="*/ 75362 w 1567053"/>
                  <a:gd name="connsiteY775" fmla="*/ 959053 h 1170813"/>
                  <a:gd name="connsiteX776" fmla="*/ 77952 w 1567053"/>
                  <a:gd name="connsiteY776" fmla="*/ 957682 h 1170813"/>
                  <a:gd name="connsiteX777" fmla="*/ 81153 w 1567053"/>
                  <a:gd name="connsiteY777" fmla="*/ 957453 h 1170813"/>
                  <a:gd name="connsiteX778" fmla="*/ 92278 w 1567053"/>
                  <a:gd name="connsiteY778" fmla="*/ 962711 h 1170813"/>
                  <a:gd name="connsiteX779" fmla="*/ 98527 w 1567053"/>
                  <a:gd name="connsiteY779" fmla="*/ 967130 h 1170813"/>
                  <a:gd name="connsiteX780" fmla="*/ 108585 w 1567053"/>
                  <a:gd name="connsiteY780" fmla="*/ 978713 h 1170813"/>
                  <a:gd name="connsiteX781" fmla="*/ 117501 w 1567053"/>
                  <a:gd name="connsiteY781" fmla="*/ 981837 h 1170813"/>
                  <a:gd name="connsiteX782" fmla="*/ 129159 w 1567053"/>
                  <a:gd name="connsiteY782" fmla="*/ 987171 h 1170813"/>
                  <a:gd name="connsiteX783" fmla="*/ 142646 w 1567053"/>
                  <a:gd name="connsiteY783" fmla="*/ 988771 h 1170813"/>
                  <a:gd name="connsiteX784" fmla="*/ 153467 w 1567053"/>
                  <a:gd name="connsiteY784" fmla="*/ 989076 h 1170813"/>
                  <a:gd name="connsiteX785" fmla="*/ 170459 w 1567053"/>
                  <a:gd name="connsiteY785" fmla="*/ 991895 h 1170813"/>
                  <a:gd name="connsiteX786" fmla="*/ 174117 w 1567053"/>
                  <a:gd name="connsiteY786" fmla="*/ 990905 h 1170813"/>
                  <a:gd name="connsiteX787" fmla="*/ 181356 w 1567053"/>
                  <a:gd name="connsiteY787" fmla="*/ 990067 h 1170813"/>
                  <a:gd name="connsiteX788" fmla="*/ 186843 w 1567053"/>
                  <a:gd name="connsiteY788" fmla="*/ 988238 h 1170813"/>
                  <a:gd name="connsiteX789" fmla="*/ 191872 w 1567053"/>
                  <a:gd name="connsiteY789" fmla="*/ 987095 h 1170813"/>
                  <a:gd name="connsiteX790" fmla="*/ 206807 w 1567053"/>
                  <a:gd name="connsiteY790" fmla="*/ 976198 h 1170813"/>
                  <a:gd name="connsiteX791" fmla="*/ 221285 w 1567053"/>
                  <a:gd name="connsiteY791" fmla="*/ 965073 h 1170813"/>
                  <a:gd name="connsiteX792" fmla="*/ 228600 w 1567053"/>
                  <a:gd name="connsiteY792" fmla="*/ 964159 h 1170813"/>
                  <a:gd name="connsiteX793" fmla="*/ 235001 w 1567053"/>
                  <a:gd name="connsiteY793" fmla="*/ 964083 h 1170813"/>
                  <a:gd name="connsiteX794" fmla="*/ 242849 w 1567053"/>
                  <a:gd name="connsiteY794" fmla="*/ 960273 h 1170813"/>
                  <a:gd name="connsiteX795" fmla="*/ 250013 w 1567053"/>
                  <a:gd name="connsiteY795" fmla="*/ 948690 h 1170813"/>
                  <a:gd name="connsiteX796" fmla="*/ 253670 w 1567053"/>
                  <a:gd name="connsiteY796" fmla="*/ 946099 h 1170813"/>
                  <a:gd name="connsiteX797" fmla="*/ 258471 w 1567053"/>
                  <a:gd name="connsiteY797" fmla="*/ 943280 h 1170813"/>
                  <a:gd name="connsiteX798" fmla="*/ 272262 w 1567053"/>
                  <a:gd name="connsiteY798" fmla="*/ 941527 h 1170813"/>
                  <a:gd name="connsiteX799" fmla="*/ 280340 w 1567053"/>
                  <a:gd name="connsiteY799" fmla="*/ 942747 h 1170813"/>
                  <a:gd name="connsiteX800" fmla="*/ 284759 w 1567053"/>
                  <a:gd name="connsiteY800" fmla="*/ 940842 h 1170813"/>
                  <a:gd name="connsiteX801" fmla="*/ 295733 w 1567053"/>
                  <a:gd name="connsiteY801" fmla="*/ 938784 h 1170813"/>
                  <a:gd name="connsiteX802" fmla="*/ 318593 w 1567053"/>
                  <a:gd name="connsiteY802" fmla="*/ 936879 h 1170813"/>
                  <a:gd name="connsiteX803" fmla="*/ 331165 w 1567053"/>
                  <a:gd name="connsiteY803" fmla="*/ 938403 h 1170813"/>
                  <a:gd name="connsiteX804" fmla="*/ 339623 w 1567053"/>
                  <a:gd name="connsiteY804" fmla="*/ 938174 h 1170813"/>
                  <a:gd name="connsiteX805" fmla="*/ 344043 w 1567053"/>
                  <a:gd name="connsiteY805" fmla="*/ 938937 h 1170813"/>
                  <a:gd name="connsiteX806" fmla="*/ 347548 w 1567053"/>
                  <a:gd name="connsiteY806" fmla="*/ 943966 h 1170813"/>
                  <a:gd name="connsiteX807" fmla="*/ 371780 w 1567053"/>
                  <a:gd name="connsiteY807" fmla="*/ 939622 h 1170813"/>
                  <a:gd name="connsiteX808" fmla="*/ 378714 w 1567053"/>
                  <a:gd name="connsiteY808" fmla="*/ 939318 h 1170813"/>
                  <a:gd name="connsiteX809" fmla="*/ 383058 w 1567053"/>
                  <a:gd name="connsiteY809" fmla="*/ 940079 h 1170813"/>
                  <a:gd name="connsiteX810" fmla="*/ 388467 w 1567053"/>
                  <a:gd name="connsiteY810" fmla="*/ 943813 h 1170813"/>
                  <a:gd name="connsiteX811" fmla="*/ 394564 w 1567053"/>
                  <a:gd name="connsiteY811" fmla="*/ 940232 h 1170813"/>
                  <a:gd name="connsiteX812" fmla="*/ 400050 w 1567053"/>
                  <a:gd name="connsiteY812" fmla="*/ 940765 h 1170813"/>
                  <a:gd name="connsiteX813" fmla="*/ 405612 w 1567053"/>
                  <a:gd name="connsiteY813" fmla="*/ 937260 h 1170813"/>
                  <a:gd name="connsiteX814" fmla="*/ 414147 w 1567053"/>
                  <a:gd name="connsiteY814" fmla="*/ 926973 h 1170813"/>
                  <a:gd name="connsiteX815" fmla="*/ 417881 w 1567053"/>
                  <a:gd name="connsiteY815" fmla="*/ 920496 h 1170813"/>
                  <a:gd name="connsiteX816" fmla="*/ 424053 w 1567053"/>
                  <a:gd name="connsiteY816" fmla="*/ 906856 h 1170813"/>
                  <a:gd name="connsiteX817" fmla="*/ 428625 w 1567053"/>
                  <a:gd name="connsiteY817" fmla="*/ 901979 h 1170813"/>
                  <a:gd name="connsiteX818" fmla="*/ 433654 w 1567053"/>
                  <a:gd name="connsiteY818" fmla="*/ 899541 h 1170813"/>
                  <a:gd name="connsiteX819" fmla="*/ 439522 w 1567053"/>
                  <a:gd name="connsiteY819" fmla="*/ 898779 h 1170813"/>
                  <a:gd name="connsiteX820" fmla="*/ 448589 w 1567053"/>
                  <a:gd name="connsiteY820" fmla="*/ 896341 h 1170813"/>
                  <a:gd name="connsiteX821" fmla="*/ 468249 w 1567053"/>
                  <a:gd name="connsiteY821" fmla="*/ 884834 h 1170813"/>
                  <a:gd name="connsiteX822" fmla="*/ 475869 w 1567053"/>
                  <a:gd name="connsiteY822" fmla="*/ 882396 h 1170813"/>
                  <a:gd name="connsiteX823" fmla="*/ 479907 w 1567053"/>
                  <a:gd name="connsiteY823" fmla="*/ 880186 h 1170813"/>
                  <a:gd name="connsiteX824" fmla="*/ 493471 w 1567053"/>
                  <a:gd name="connsiteY824" fmla="*/ 871271 h 1170813"/>
                  <a:gd name="connsiteX825" fmla="*/ 502006 w 1567053"/>
                  <a:gd name="connsiteY825" fmla="*/ 869594 h 1170813"/>
                  <a:gd name="connsiteX826" fmla="*/ 526923 w 1567053"/>
                  <a:gd name="connsiteY826" fmla="*/ 871880 h 1170813"/>
                  <a:gd name="connsiteX827" fmla="*/ 538734 w 1567053"/>
                  <a:gd name="connsiteY827" fmla="*/ 871271 h 1170813"/>
                  <a:gd name="connsiteX828" fmla="*/ 547878 w 1567053"/>
                  <a:gd name="connsiteY828" fmla="*/ 869899 h 1170813"/>
                  <a:gd name="connsiteX829" fmla="*/ 561746 w 1567053"/>
                  <a:gd name="connsiteY829" fmla="*/ 865099 h 1170813"/>
                  <a:gd name="connsiteX830" fmla="*/ 576834 w 1567053"/>
                  <a:gd name="connsiteY830" fmla="*/ 861441 h 1170813"/>
                  <a:gd name="connsiteX831" fmla="*/ 595351 w 1567053"/>
                  <a:gd name="connsiteY831" fmla="*/ 853897 h 1170813"/>
                  <a:gd name="connsiteX832" fmla="*/ 610896 w 1567053"/>
                  <a:gd name="connsiteY832" fmla="*/ 846049 h 1170813"/>
                  <a:gd name="connsiteX833" fmla="*/ 620192 w 1567053"/>
                  <a:gd name="connsiteY833" fmla="*/ 844144 h 1170813"/>
                  <a:gd name="connsiteX834" fmla="*/ 635051 w 1567053"/>
                  <a:gd name="connsiteY834" fmla="*/ 842772 h 1170813"/>
                  <a:gd name="connsiteX835" fmla="*/ 656692 w 1567053"/>
                  <a:gd name="connsiteY835" fmla="*/ 840791 h 1170813"/>
                  <a:gd name="connsiteX836" fmla="*/ 682066 w 1567053"/>
                  <a:gd name="connsiteY836" fmla="*/ 841782 h 1170813"/>
                  <a:gd name="connsiteX837" fmla="*/ 688467 w 1567053"/>
                  <a:gd name="connsiteY837" fmla="*/ 840181 h 1170813"/>
                  <a:gd name="connsiteX838" fmla="*/ 691591 w 1567053"/>
                  <a:gd name="connsiteY838" fmla="*/ 838733 h 1170813"/>
                  <a:gd name="connsiteX839" fmla="*/ 696087 w 1567053"/>
                  <a:gd name="connsiteY839" fmla="*/ 837209 h 1170813"/>
                  <a:gd name="connsiteX840" fmla="*/ 701573 w 1567053"/>
                  <a:gd name="connsiteY840" fmla="*/ 838276 h 1170813"/>
                  <a:gd name="connsiteX841" fmla="*/ 705688 w 1567053"/>
                  <a:gd name="connsiteY841" fmla="*/ 839495 h 1170813"/>
                  <a:gd name="connsiteX842" fmla="*/ 718414 w 1567053"/>
                  <a:gd name="connsiteY842" fmla="*/ 845744 h 1170813"/>
                  <a:gd name="connsiteX843" fmla="*/ 737540 w 1567053"/>
                  <a:gd name="connsiteY843" fmla="*/ 858927 h 1170813"/>
                  <a:gd name="connsiteX844" fmla="*/ 741731 w 1567053"/>
                  <a:gd name="connsiteY844" fmla="*/ 859536 h 1170813"/>
                  <a:gd name="connsiteX845" fmla="*/ 754380 w 1567053"/>
                  <a:gd name="connsiteY845" fmla="*/ 856488 h 1170813"/>
                  <a:gd name="connsiteX846" fmla="*/ 758571 w 1567053"/>
                  <a:gd name="connsiteY846" fmla="*/ 856793 h 1170813"/>
                  <a:gd name="connsiteX847" fmla="*/ 776249 w 1567053"/>
                  <a:gd name="connsiteY847" fmla="*/ 866470 h 1170813"/>
                  <a:gd name="connsiteX848" fmla="*/ 783488 w 1567053"/>
                  <a:gd name="connsiteY848" fmla="*/ 866699 h 1170813"/>
                  <a:gd name="connsiteX849" fmla="*/ 789356 w 1567053"/>
                  <a:gd name="connsiteY849" fmla="*/ 866394 h 1170813"/>
                  <a:gd name="connsiteX850" fmla="*/ 793776 w 1567053"/>
                  <a:gd name="connsiteY850" fmla="*/ 867461 h 1170813"/>
                  <a:gd name="connsiteX851" fmla="*/ 798500 w 1567053"/>
                  <a:gd name="connsiteY851" fmla="*/ 870128 h 1170813"/>
                  <a:gd name="connsiteX852" fmla="*/ 803986 w 1567053"/>
                  <a:gd name="connsiteY852" fmla="*/ 876224 h 1170813"/>
                  <a:gd name="connsiteX853" fmla="*/ 815873 w 1567053"/>
                  <a:gd name="connsiteY853" fmla="*/ 882015 h 1170813"/>
                  <a:gd name="connsiteX854" fmla="*/ 816407 w 1567053"/>
                  <a:gd name="connsiteY854" fmla="*/ 886739 h 1170813"/>
                  <a:gd name="connsiteX855" fmla="*/ 815569 w 1567053"/>
                  <a:gd name="connsiteY855" fmla="*/ 889864 h 1170813"/>
                  <a:gd name="connsiteX856" fmla="*/ 812902 w 1567053"/>
                  <a:gd name="connsiteY856" fmla="*/ 889940 h 1170813"/>
                  <a:gd name="connsiteX857" fmla="*/ 810616 w 1567053"/>
                  <a:gd name="connsiteY857" fmla="*/ 890549 h 1170813"/>
                  <a:gd name="connsiteX858" fmla="*/ 813511 w 1567053"/>
                  <a:gd name="connsiteY858" fmla="*/ 900455 h 1170813"/>
                  <a:gd name="connsiteX859" fmla="*/ 818464 w 1567053"/>
                  <a:gd name="connsiteY859" fmla="*/ 908380 h 1170813"/>
                  <a:gd name="connsiteX860" fmla="*/ 830351 w 1567053"/>
                  <a:gd name="connsiteY860" fmla="*/ 909523 h 1170813"/>
                  <a:gd name="connsiteX861" fmla="*/ 834619 w 1567053"/>
                  <a:gd name="connsiteY861" fmla="*/ 912267 h 1170813"/>
                  <a:gd name="connsiteX862" fmla="*/ 837438 w 1567053"/>
                  <a:gd name="connsiteY862" fmla="*/ 915467 h 1170813"/>
                  <a:gd name="connsiteX863" fmla="*/ 839572 w 1567053"/>
                  <a:gd name="connsiteY863" fmla="*/ 920420 h 1170813"/>
                  <a:gd name="connsiteX864" fmla="*/ 841172 w 1567053"/>
                  <a:gd name="connsiteY864" fmla="*/ 928268 h 1170813"/>
                  <a:gd name="connsiteX865" fmla="*/ 847116 w 1567053"/>
                  <a:gd name="connsiteY865" fmla="*/ 934745 h 1170813"/>
                  <a:gd name="connsiteX866" fmla="*/ 852754 w 1567053"/>
                  <a:gd name="connsiteY866" fmla="*/ 940308 h 1170813"/>
                  <a:gd name="connsiteX867" fmla="*/ 853973 w 1567053"/>
                  <a:gd name="connsiteY867" fmla="*/ 942594 h 1170813"/>
                  <a:gd name="connsiteX868" fmla="*/ 856641 w 1567053"/>
                  <a:gd name="connsiteY868" fmla="*/ 950442 h 1170813"/>
                  <a:gd name="connsiteX869" fmla="*/ 857631 w 1567053"/>
                  <a:gd name="connsiteY869" fmla="*/ 952805 h 1170813"/>
                  <a:gd name="connsiteX870" fmla="*/ 859764 w 1567053"/>
                  <a:gd name="connsiteY870" fmla="*/ 960577 h 1170813"/>
                  <a:gd name="connsiteX871" fmla="*/ 862965 w 1567053"/>
                  <a:gd name="connsiteY871" fmla="*/ 969417 h 1170813"/>
                  <a:gd name="connsiteX872" fmla="*/ 862051 w 1567053"/>
                  <a:gd name="connsiteY872" fmla="*/ 970407 h 1170813"/>
                  <a:gd name="connsiteX873" fmla="*/ 860146 w 1567053"/>
                  <a:gd name="connsiteY873" fmla="*/ 970178 h 1170813"/>
                  <a:gd name="connsiteX874" fmla="*/ 856869 w 1567053"/>
                  <a:gd name="connsiteY874" fmla="*/ 967969 h 1170813"/>
                  <a:gd name="connsiteX875" fmla="*/ 853973 w 1567053"/>
                  <a:gd name="connsiteY875" fmla="*/ 965378 h 1170813"/>
                  <a:gd name="connsiteX876" fmla="*/ 852297 w 1567053"/>
                  <a:gd name="connsiteY876" fmla="*/ 965835 h 1170813"/>
                  <a:gd name="connsiteX877" fmla="*/ 850544 w 1567053"/>
                  <a:gd name="connsiteY877" fmla="*/ 967587 h 1170813"/>
                  <a:gd name="connsiteX878" fmla="*/ 850239 w 1567053"/>
                  <a:gd name="connsiteY878" fmla="*/ 969645 h 1170813"/>
                  <a:gd name="connsiteX879" fmla="*/ 852907 w 1567053"/>
                  <a:gd name="connsiteY879" fmla="*/ 969112 h 1170813"/>
                  <a:gd name="connsiteX880" fmla="*/ 854431 w 1567053"/>
                  <a:gd name="connsiteY880" fmla="*/ 969417 h 1170813"/>
                  <a:gd name="connsiteX881" fmla="*/ 858088 w 1567053"/>
                  <a:gd name="connsiteY881" fmla="*/ 972160 h 1170813"/>
                  <a:gd name="connsiteX882" fmla="*/ 861441 w 1567053"/>
                  <a:gd name="connsiteY882" fmla="*/ 975284 h 1170813"/>
                  <a:gd name="connsiteX883" fmla="*/ 864184 w 1567053"/>
                  <a:gd name="connsiteY883" fmla="*/ 977112 h 1170813"/>
                  <a:gd name="connsiteX884" fmla="*/ 870585 w 1567053"/>
                  <a:gd name="connsiteY884" fmla="*/ 985038 h 1170813"/>
                  <a:gd name="connsiteX885" fmla="*/ 873099 w 1567053"/>
                  <a:gd name="connsiteY885" fmla="*/ 983285 h 1170813"/>
                  <a:gd name="connsiteX886" fmla="*/ 876224 w 1567053"/>
                  <a:gd name="connsiteY886" fmla="*/ 981685 h 1170813"/>
                  <a:gd name="connsiteX887" fmla="*/ 881101 w 1567053"/>
                  <a:gd name="connsiteY887" fmla="*/ 986028 h 1170813"/>
                  <a:gd name="connsiteX888" fmla="*/ 883082 w 1567053"/>
                  <a:gd name="connsiteY888" fmla="*/ 986866 h 1170813"/>
                  <a:gd name="connsiteX889" fmla="*/ 884225 w 1567053"/>
                  <a:gd name="connsiteY889" fmla="*/ 985190 h 1170813"/>
                  <a:gd name="connsiteX890" fmla="*/ 882396 w 1567053"/>
                  <a:gd name="connsiteY890" fmla="*/ 977494 h 1170813"/>
                  <a:gd name="connsiteX891" fmla="*/ 880491 w 1567053"/>
                  <a:gd name="connsiteY891" fmla="*/ 975665 h 1170813"/>
                  <a:gd name="connsiteX892" fmla="*/ 880034 w 1567053"/>
                  <a:gd name="connsiteY892" fmla="*/ 972922 h 1170813"/>
                  <a:gd name="connsiteX893" fmla="*/ 882396 w 1567053"/>
                  <a:gd name="connsiteY893" fmla="*/ 970940 h 1170813"/>
                  <a:gd name="connsiteX894" fmla="*/ 883462 w 1567053"/>
                  <a:gd name="connsiteY894" fmla="*/ 968654 h 1170813"/>
                  <a:gd name="connsiteX895" fmla="*/ 888949 w 1567053"/>
                  <a:gd name="connsiteY895" fmla="*/ 962863 h 1170813"/>
                  <a:gd name="connsiteX896" fmla="*/ 900989 w 1567053"/>
                  <a:gd name="connsiteY896" fmla="*/ 945642 h 1170813"/>
                  <a:gd name="connsiteX897" fmla="*/ 904646 w 1567053"/>
                  <a:gd name="connsiteY897" fmla="*/ 943661 h 1170813"/>
                  <a:gd name="connsiteX898" fmla="*/ 908914 w 1567053"/>
                  <a:gd name="connsiteY898" fmla="*/ 939851 h 1170813"/>
                  <a:gd name="connsiteX899" fmla="*/ 914629 w 1567053"/>
                  <a:gd name="connsiteY899" fmla="*/ 937032 h 1170813"/>
                  <a:gd name="connsiteX900" fmla="*/ 920573 w 1567053"/>
                  <a:gd name="connsiteY900" fmla="*/ 933603 h 1170813"/>
                  <a:gd name="connsiteX901" fmla="*/ 924383 w 1567053"/>
                  <a:gd name="connsiteY901" fmla="*/ 932231 h 1170813"/>
                  <a:gd name="connsiteX902" fmla="*/ 928040 w 1567053"/>
                  <a:gd name="connsiteY902" fmla="*/ 931545 h 1170813"/>
                  <a:gd name="connsiteX903" fmla="*/ 932231 w 1567053"/>
                  <a:gd name="connsiteY903" fmla="*/ 928421 h 1170813"/>
                  <a:gd name="connsiteX904" fmla="*/ 936727 w 1567053"/>
                  <a:gd name="connsiteY904" fmla="*/ 919810 h 1170813"/>
                  <a:gd name="connsiteX905" fmla="*/ 940156 w 1567053"/>
                  <a:gd name="connsiteY905" fmla="*/ 909599 h 1170813"/>
                  <a:gd name="connsiteX906" fmla="*/ 943813 w 1567053"/>
                  <a:gd name="connsiteY906" fmla="*/ 905180 h 1170813"/>
                  <a:gd name="connsiteX907" fmla="*/ 949376 w 1567053"/>
                  <a:gd name="connsiteY907" fmla="*/ 900379 h 1170813"/>
                  <a:gd name="connsiteX908" fmla="*/ 953643 w 1567053"/>
                  <a:gd name="connsiteY908" fmla="*/ 893750 h 1170813"/>
                  <a:gd name="connsiteX909" fmla="*/ 953338 w 1567053"/>
                  <a:gd name="connsiteY909" fmla="*/ 888568 h 1170813"/>
                  <a:gd name="connsiteX910" fmla="*/ 953338 w 1567053"/>
                  <a:gd name="connsiteY910" fmla="*/ 883310 h 1170813"/>
                  <a:gd name="connsiteX911" fmla="*/ 956463 w 1567053"/>
                  <a:gd name="connsiteY911" fmla="*/ 887425 h 1170813"/>
                  <a:gd name="connsiteX912" fmla="*/ 958444 w 1567053"/>
                  <a:gd name="connsiteY912" fmla="*/ 891540 h 1170813"/>
                  <a:gd name="connsiteX913" fmla="*/ 961492 w 1567053"/>
                  <a:gd name="connsiteY913" fmla="*/ 905408 h 1170813"/>
                  <a:gd name="connsiteX914" fmla="*/ 958901 w 1567053"/>
                  <a:gd name="connsiteY914" fmla="*/ 908457 h 1170813"/>
                  <a:gd name="connsiteX915" fmla="*/ 956081 w 1567053"/>
                  <a:gd name="connsiteY915" fmla="*/ 909904 h 1170813"/>
                  <a:gd name="connsiteX916" fmla="*/ 956615 w 1567053"/>
                  <a:gd name="connsiteY916" fmla="*/ 914781 h 1170813"/>
                  <a:gd name="connsiteX917" fmla="*/ 958444 w 1567053"/>
                  <a:gd name="connsiteY917" fmla="*/ 921182 h 1170813"/>
                  <a:gd name="connsiteX918" fmla="*/ 959129 w 1567053"/>
                  <a:gd name="connsiteY918" fmla="*/ 926211 h 1170813"/>
                  <a:gd name="connsiteX919" fmla="*/ 953262 w 1567053"/>
                  <a:gd name="connsiteY919" fmla="*/ 931545 h 1170813"/>
                  <a:gd name="connsiteX920" fmla="*/ 948232 w 1567053"/>
                  <a:gd name="connsiteY920" fmla="*/ 938251 h 1170813"/>
                  <a:gd name="connsiteX921" fmla="*/ 942137 w 1567053"/>
                  <a:gd name="connsiteY921" fmla="*/ 951281 h 1170813"/>
                  <a:gd name="connsiteX922" fmla="*/ 941756 w 1567053"/>
                  <a:gd name="connsiteY922" fmla="*/ 955243 h 1170813"/>
                  <a:gd name="connsiteX923" fmla="*/ 940841 w 1567053"/>
                  <a:gd name="connsiteY923" fmla="*/ 960730 h 1170813"/>
                  <a:gd name="connsiteX924" fmla="*/ 941146 w 1567053"/>
                  <a:gd name="connsiteY924" fmla="*/ 965530 h 1170813"/>
                  <a:gd name="connsiteX925" fmla="*/ 942137 w 1567053"/>
                  <a:gd name="connsiteY925" fmla="*/ 970178 h 1170813"/>
                  <a:gd name="connsiteX926" fmla="*/ 940612 w 1567053"/>
                  <a:gd name="connsiteY926" fmla="*/ 977418 h 1170813"/>
                  <a:gd name="connsiteX927" fmla="*/ 938174 w 1567053"/>
                  <a:gd name="connsiteY927" fmla="*/ 983894 h 1170813"/>
                  <a:gd name="connsiteX928" fmla="*/ 934974 w 1567053"/>
                  <a:gd name="connsiteY928" fmla="*/ 984047 h 1170813"/>
                  <a:gd name="connsiteX929" fmla="*/ 932764 w 1567053"/>
                  <a:gd name="connsiteY929" fmla="*/ 983818 h 1170813"/>
                  <a:gd name="connsiteX930" fmla="*/ 928040 w 1567053"/>
                  <a:gd name="connsiteY930" fmla="*/ 984428 h 1170813"/>
                  <a:gd name="connsiteX931" fmla="*/ 923544 w 1567053"/>
                  <a:gd name="connsiteY931" fmla="*/ 983971 h 1170813"/>
                  <a:gd name="connsiteX932" fmla="*/ 918515 w 1567053"/>
                  <a:gd name="connsiteY932" fmla="*/ 998067 h 1170813"/>
                  <a:gd name="connsiteX933" fmla="*/ 921715 w 1567053"/>
                  <a:gd name="connsiteY933" fmla="*/ 998753 h 1170813"/>
                  <a:gd name="connsiteX934" fmla="*/ 924230 w 1567053"/>
                  <a:gd name="connsiteY934" fmla="*/ 997915 h 1170813"/>
                  <a:gd name="connsiteX935" fmla="*/ 928649 w 1567053"/>
                  <a:gd name="connsiteY935" fmla="*/ 997915 h 1170813"/>
                  <a:gd name="connsiteX936" fmla="*/ 933603 w 1567053"/>
                  <a:gd name="connsiteY936" fmla="*/ 995401 h 1170813"/>
                  <a:gd name="connsiteX937" fmla="*/ 940841 w 1567053"/>
                  <a:gd name="connsiteY937" fmla="*/ 993343 h 1170813"/>
                  <a:gd name="connsiteX938" fmla="*/ 944956 w 1567053"/>
                  <a:gd name="connsiteY938" fmla="*/ 994105 h 1170813"/>
                  <a:gd name="connsiteX939" fmla="*/ 949833 w 1567053"/>
                  <a:gd name="connsiteY939" fmla="*/ 993877 h 1170813"/>
                  <a:gd name="connsiteX940" fmla="*/ 956919 w 1567053"/>
                  <a:gd name="connsiteY940" fmla="*/ 975817 h 1170813"/>
                  <a:gd name="connsiteX941" fmla="*/ 958596 w 1567053"/>
                  <a:gd name="connsiteY941" fmla="*/ 964083 h 1170813"/>
                  <a:gd name="connsiteX942" fmla="*/ 962254 w 1567053"/>
                  <a:gd name="connsiteY942" fmla="*/ 958748 h 1170813"/>
                  <a:gd name="connsiteX943" fmla="*/ 963397 w 1567053"/>
                  <a:gd name="connsiteY943" fmla="*/ 955167 h 1170813"/>
                  <a:gd name="connsiteX944" fmla="*/ 965226 w 1567053"/>
                  <a:gd name="connsiteY944" fmla="*/ 951662 h 1170813"/>
                  <a:gd name="connsiteX945" fmla="*/ 968959 w 1567053"/>
                  <a:gd name="connsiteY945" fmla="*/ 957605 h 1170813"/>
                  <a:gd name="connsiteX946" fmla="*/ 972008 w 1567053"/>
                  <a:gd name="connsiteY946" fmla="*/ 963320 h 1170813"/>
                  <a:gd name="connsiteX947" fmla="*/ 978712 w 1567053"/>
                  <a:gd name="connsiteY947" fmla="*/ 972769 h 1170813"/>
                  <a:gd name="connsiteX948" fmla="*/ 980770 w 1567053"/>
                  <a:gd name="connsiteY948" fmla="*/ 977418 h 1170813"/>
                  <a:gd name="connsiteX949" fmla="*/ 981608 w 1567053"/>
                  <a:gd name="connsiteY949" fmla="*/ 988695 h 1170813"/>
                  <a:gd name="connsiteX950" fmla="*/ 977265 w 1567053"/>
                  <a:gd name="connsiteY950" fmla="*/ 1001802 h 1170813"/>
                  <a:gd name="connsiteX951" fmla="*/ 974674 w 1567053"/>
                  <a:gd name="connsiteY951" fmla="*/ 1005535 h 1170813"/>
                  <a:gd name="connsiteX952" fmla="*/ 971550 w 1567053"/>
                  <a:gd name="connsiteY952" fmla="*/ 1008812 h 1170813"/>
                  <a:gd name="connsiteX953" fmla="*/ 968883 w 1567053"/>
                  <a:gd name="connsiteY953" fmla="*/ 1014374 h 1170813"/>
                  <a:gd name="connsiteX954" fmla="*/ 976884 w 1567053"/>
                  <a:gd name="connsiteY954" fmla="*/ 1015746 h 1170813"/>
                  <a:gd name="connsiteX955" fmla="*/ 981989 w 1567053"/>
                  <a:gd name="connsiteY955" fmla="*/ 1015594 h 1170813"/>
                  <a:gd name="connsiteX956" fmla="*/ 990067 w 1567053"/>
                  <a:gd name="connsiteY956" fmla="*/ 1011631 h 1170813"/>
                  <a:gd name="connsiteX957" fmla="*/ 991667 w 1567053"/>
                  <a:gd name="connsiteY957" fmla="*/ 1011098 h 1170813"/>
                  <a:gd name="connsiteX958" fmla="*/ 995706 w 1567053"/>
                  <a:gd name="connsiteY958" fmla="*/ 1011022 h 1170813"/>
                  <a:gd name="connsiteX959" fmla="*/ 997229 w 1567053"/>
                  <a:gd name="connsiteY959" fmla="*/ 1008964 h 1170813"/>
                  <a:gd name="connsiteX960" fmla="*/ 1001192 w 1567053"/>
                  <a:gd name="connsiteY960" fmla="*/ 1006907 h 1170813"/>
                  <a:gd name="connsiteX961" fmla="*/ 1004164 w 1567053"/>
                  <a:gd name="connsiteY961" fmla="*/ 1004621 h 1170813"/>
                  <a:gd name="connsiteX962" fmla="*/ 1007974 w 1567053"/>
                  <a:gd name="connsiteY962" fmla="*/ 1002716 h 1170813"/>
                  <a:gd name="connsiteX963" fmla="*/ 1011479 w 1567053"/>
                  <a:gd name="connsiteY963" fmla="*/ 1004011 h 1170813"/>
                  <a:gd name="connsiteX964" fmla="*/ 1012241 w 1567053"/>
                  <a:gd name="connsiteY964" fmla="*/ 1005002 h 1170813"/>
                  <a:gd name="connsiteX965" fmla="*/ 1013155 w 1567053"/>
                  <a:gd name="connsiteY965" fmla="*/ 1006221 h 1170813"/>
                  <a:gd name="connsiteX966" fmla="*/ 1011860 w 1567053"/>
                  <a:gd name="connsiteY966" fmla="*/ 1008812 h 1170813"/>
                  <a:gd name="connsiteX967" fmla="*/ 1011784 w 1567053"/>
                  <a:gd name="connsiteY967" fmla="*/ 1014298 h 1170813"/>
                  <a:gd name="connsiteX968" fmla="*/ 1009497 w 1567053"/>
                  <a:gd name="connsiteY968" fmla="*/ 1013689 h 1170813"/>
                  <a:gd name="connsiteX969" fmla="*/ 1007440 w 1567053"/>
                  <a:gd name="connsiteY969" fmla="*/ 1010412 h 1170813"/>
                  <a:gd name="connsiteX970" fmla="*/ 1004926 w 1567053"/>
                  <a:gd name="connsiteY970" fmla="*/ 1011250 h 1170813"/>
                  <a:gd name="connsiteX971" fmla="*/ 1003097 w 1567053"/>
                  <a:gd name="connsiteY971" fmla="*/ 1013689 h 1170813"/>
                  <a:gd name="connsiteX972" fmla="*/ 999287 w 1567053"/>
                  <a:gd name="connsiteY972" fmla="*/ 1013003 h 1170813"/>
                  <a:gd name="connsiteX973" fmla="*/ 999972 w 1567053"/>
                  <a:gd name="connsiteY973" fmla="*/ 1014603 h 1170813"/>
                  <a:gd name="connsiteX974" fmla="*/ 1001954 w 1567053"/>
                  <a:gd name="connsiteY974" fmla="*/ 1017727 h 1170813"/>
                  <a:gd name="connsiteX975" fmla="*/ 1010031 w 1567053"/>
                  <a:gd name="connsiteY975" fmla="*/ 1023747 h 1170813"/>
                  <a:gd name="connsiteX976" fmla="*/ 1018566 w 1567053"/>
                  <a:gd name="connsiteY976" fmla="*/ 1031748 h 1170813"/>
                  <a:gd name="connsiteX977" fmla="*/ 1021842 w 1567053"/>
                  <a:gd name="connsiteY977" fmla="*/ 1035482 h 1170813"/>
                  <a:gd name="connsiteX978" fmla="*/ 1028776 w 1567053"/>
                  <a:gd name="connsiteY978" fmla="*/ 1047597 h 1170813"/>
                  <a:gd name="connsiteX979" fmla="*/ 1033729 w 1567053"/>
                  <a:gd name="connsiteY979" fmla="*/ 1060323 h 1170813"/>
                  <a:gd name="connsiteX980" fmla="*/ 1033348 w 1567053"/>
                  <a:gd name="connsiteY980" fmla="*/ 1064133 h 1170813"/>
                  <a:gd name="connsiteX981" fmla="*/ 1030910 w 1567053"/>
                  <a:gd name="connsiteY981" fmla="*/ 1070915 h 1170813"/>
                  <a:gd name="connsiteX982" fmla="*/ 1029158 w 1567053"/>
                  <a:gd name="connsiteY982" fmla="*/ 1077849 h 1170813"/>
                  <a:gd name="connsiteX983" fmla="*/ 1029309 w 1567053"/>
                  <a:gd name="connsiteY983" fmla="*/ 1081507 h 1170813"/>
                  <a:gd name="connsiteX984" fmla="*/ 1030910 w 1567053"/>
                  <a:gd name="connsiteY984" fmla="*/ 1086155 h 1170813"/>
                  <a:gd name="connsiteX985" fmla="*/ 1034415 w 1567053"/>
                  <a:gd name="connsiteY985" fmla="*/ 1090803 h 1170813"/>
                  <a:gd name="connsiteX986" fmla="*/ 1047521 w 1567053"/>
                  <a:gd name="connsiteY986" fmla="*/ 1103681 h 1170813"/>
                  <a:gd name="connsiteX987" fmla="*/ 1054379 w 1567053"/>
                  <a:gd name="connsiteY987" fmla="*/ 1114959 h 1170813"/>
                  <a:gd name="connsiteX988" fmla="*/ 1063599 w 1567053"/>
                  <a:gd name="connsiteY988" fmla="*/ 1120826 h 1170813"/>
                  <a:gd name="connsiteX989" fmla="*/ 1078459 w 1567053"/>
                  <a:gd name="connsiteY989" fmla="*/ 1123036 h 1170813"/>
                  <a:gd name="connsiteX990" fmla="*/ 1086308 w 1567053"/>
                  <a:gd name="connsiteY990" fmla="*/ 1127227 h 1170813"/>
                  <a:gd name="connsiteX991" fmla="*/ 1094461 w 1567053"/>
                  <a:gd name="connsiteY991" fmla="*/ 1135761 h 1170813"/>
                  <a:gd name="connsiteX992" fmla="*/ 1097128 w 1567053"/>
                  <a:gd name="connsiteY992" fmla="*/ 1136523 h 1170813"/>
                  <a:gd name="connsiteX993" fmla="*/ 1101090 w 1567053"/>
                  <a:gd name="connsiteY993" fmla="*/ 1136828 h 1170813"/>
                  <a:gd name="connsiteX994" fmla="*/ 1106120 w 1567053"/>
                  <a:gd name="connsiteY994" fmla="*/ 1131646 h 1170813"/>
                  <a:gd name="connsiteX995" fmla="*/ 1113892 w 1567053"/>
                  <a:gd name="connsiteY995" fmla="*/ 1132180 h 1170813"/>
                  <a:gd name="connsiteX996" fmla="*/ 1124103 w 1567053"/>
                  <a:gd name="connsiteY996" fmla="*/ 1137361 h 1170813"/>
                  <a:gd name="connsiteX997" fmla="*/ 1130123 w 1567053"/>
                  <a:gd name="connsiteY997" fmla="*/ 1136142 h 1170813"/>
                  <a:gd name="connsiteX998" fmla="*/ 1134466 w 1567053"/>
                  <a:gd name="connsiteY998" fmla="*/ 1136752 h 1170813"/>
                  <a:gd name="connsiteX999" fmla="*/ 1140486 w 1567053"/>
                  <a:gd name="connsiteY999" fmla="*/ 1139724 h 1170813"/>
                  <a:gd name="connsiteX1000" fmla="*/ 1149401 w 1567053"/>
                  <a:gd name="connsiteY1000" fmla="*/ 1145515 h 1170813"/>
                  <a:gd name="connsiteX1001" fmla="*/ 1158773 w 1567053"/>
                  <a:gd name="connsiteY1001" fmla="*/ 1148410 h 1170813"/>
                  <a:gd name="connsiteX1002" fmla="*/ 1164336 w 1567053"/>
                  <a:gd name="connsiteY1002" fmla="*/ 1152754 h 1170813"/>
                  <a:gd name="connsiteX1003" fmla="*/ 1168679 w 1567053"/>
                  <a:gd name="connsiteY1003" fmla="*/ 1153439 h 1170813"/>
                  <a:gd name="connsiteX1004" fmla="*/ 1176452 w 1567053"/>
                  <a:gd name="connsiteY1004" fmla="*/ 1156183 h 1170813"/>
                  <a:gd name="connsiteX1005" fmla="*/ 1182167 w 1567053"/>
                  <a:gd name="connsiteY1005" fmla="*/ 1153820 h 1170813"/>
                  <a:gd name="connsiteX1006" fmla="*/ 1186968 w 1567053"/>
                  <a:gd name="connsiteY1006" fmla="*/ 1150773 h 1170813"/>
                  <a:gd name="connsiteX1007" fmla="*/ 1198245 w 1567053"/>
                  <a:gd name="connsiteY1007" fmla="*/ 1140181 h 1170813"/>
                  <a:gd name="connsiteX1008" fmla="*/ 1207085 w 1567053"/>
                  <a:gd name="connsiteY1008" fmla="*/ 1135075 h 1170813"/>
                  <a:gd name="connsiteX1009" fmla="*/ 1211656 w 1567053"/>
                  <a:gd name="connsiteY1009" fmla="*/ 1133094 h 1170813"/>
                  <a:gd name="connsiteX1010" fmla="*/ 1215390 w 1567053"/>
                  <a:gd name="connsiteY1010" fmla="*/ 1132180 h 1170813"/>
                  <a:gd name="connsiteX1011" fmla="*/ 1220114 w 1567053"/>
                  <a:gd name="connsiteY1011" fmla="*/ 1128903 h 1170813"/>
                  <a:gd name="connsiteX1012" fmla="*/ 1217143 w 1567053"/>
                  <a:gd name="connsiteY1012" fmla="*/ 1126617 h 1170813"/>
                  <a:gd name="connsiteX1013" fmla="*/ 1214399 w 1567053"/>
                  <a:gd name="connsiteY1013" fmla="*/ 1126998 h 1170813"/>
                  <a:gd name="connsiteX1014" fmla="*/ 1209675 w 1567053"/>
                  <a:gd name="connsiteY1014" fmla="*/ 1125703 h 1170813"/>
                  <a:gd name="connsiteX1015" fmla="*/ 1212342 w 1567053"/>
                  <a:gd name="connsiteY1015" fmla="*/ 1124103 h 1170813"/>
                  <a:gd name="connsiteX1016" fmla="*/ 1215238 w 1567053"/>
                  <a:gd name="connsiteY1016" fmla="*/ 1123036 h 1170813"/>
                  <a:gd name="connsiteX1017" fmla="*/ 1228878 w 1567053"/>
                  <a:gd name="connsiteY1017" fmla="*/ 1115111 h 1170813"/>
                  <a:gd name="connsiteX1018" fmla="*/ 1232459 w 1567053"/>
                  <a:gd name="connsiteY1018" fmla="*/ 1117473 h 1170813"/>
                  <a:gd name="connsiteX1019" fmla="*/ 1234973 w 1567053"/>
                  <a:gd name="connsiteY1019" fmla="*/ 1120064 h 1170813"/>
                  <a:gd name="connsiteX1020" fmla="*/ 1237717 w 1567053"/>
                  <a:gd name="connsiteY1020" fmla="*/ 1123645 h 1170813"/>
                  <a:gd name="connsiteX1021" fmla="*/ 1235660 w 1567053"/>
                  <a:gd name="connsiteY1021" fmla="*/ 1128674 h 1170813"/>
                  <a:gd name="connsiteX1022" fmla="*/ 1233831 w 1567053"/>
                  <a:gd name="connsiteY1022" fmla="*/ 1131113 h 1170813"/>
                  <a:gd name="connsiteX1023" fmla="*/ 1229639 w 1567053"/>
                  <a:gd name="connsiteY1023" fmla="*/ 1134847 h 1170813"/>
                  <a:gd name="connsiteX1024" fmla="*/ 1224534 w 1567053"/>
                  <a:gd name="connsiteY1024" fmla="*/ 1135075 h 1170813"/>
                  <a:gd name="connsiteX1025" fmla="*/ 1222096 w 1567053"/>
                  <a:gd name="connsiteY1025" fmla="*/ 1134695 h 1170813"/>
                  <a:gd name="connsiteX1026" fmla="*/ 1227125 w 1567053"/>
                  <a:gd name="connsiteY1026" fmla="*/ 1139038 h 1170813"/>
                  <a:gd name="connsiteX1027" fmla="*/ 1231544 w 1567053"/>
                  <a:gd name="connsiteY1027" fmla="*/ 1141857 h 1170813"/>
                  <a:gd name="connsiteX1028" fmla="*/ 1240460 w 1567053"/>
                  <a:gd name="connsiteY1028" fmla="*/ 1136675 h 1170813"/>
                  <a:gd name="connsiteX1029" fmla="*/ 1242746 w 1567053"/>
                  <a:gd name="connsiteY1029" fmla="*/ 1132561 h 1170813"/>
                  <a:gd name="connsiteX1030" fmla="*/ 1244423 w 1567053"/>
                  <a:gd name="connsiteY1030" fmla="*/ 1130122 h 1170813"/>
                  <a:gd name="connsiteX1031" fmla="*/ 1247317 w 1567053"/>
                  <a:gd name="connsiteY1031" fmla="*/ 1129665 h 1170813"/>
                  <a:gd name="connsiteX1032" fmla="*/ 1251509 w 1567053"/>
                  <a:gd name="connsiteY1032" fmla="*/ 1130427 h 1170813"/>
                  <a:gd name="connsiteX1033" fmla="*/ 1253185 w 1567053"/>
                  <a:gd name="connsiteY1033" fmla="*/ 1133475 h 1170813"/>
                  <a:gd name="connsiteX1034" fmla="*/ 1254099 w 1567053"/>
                  <a:gd name="connsiteY1034" fmla="*/ 1137133 h 1170813"/>
                  <a:gd name="connsiteX1035" fmla="*/ 1250976 w 1567053"/>
                  <a:gd name="connsiteY1035" fmla="*/ 1138123 h 1170813"/>
                  <a:gd name="connsiteX1036" fmla="*/ 1249528 w 1567053"/>
                  <a:gd name="connsiteY1036" fmla="*/ 1140867 h 1170813"/>
                  <a:gd name="connsiteX1037" fmla="*/ 1248461 w 1567053"/>
                  <a:gd name="connsiteY1037" fmla="*/ 1143457 h 1170813"/>
                  <a:gd name="connsiteX1038" fmla="*/ 1253795 w 1567053"/>
                  <a:gd name="connsiteY1038" fmla="*/ 1146734 h 1170813"/>
                  <a:gd name="connsiteX1039" fmla="*/ 1256538 w 1567053"/>
                  <a:gd name="connsiteY1039" fmla="*/ 1148868 h 1170813"/>
                  <a:gd name="connsiteX1040" fmla="*/ 1259891 w 1567053"/>
                  <a:gd name="connsiteY1040" fmla="*/ 1148868 h 1170813"/>
                  <a:gd name="connsiteX1041" fmla="*/ 1263777 w 1567053"/>
                  <a:gd name="connsiteY1041" fmla="*/ 1149325 h 1170813"/>
                  <a:gd name="connsiteX1042" fmla="*/ 1266596 w 1567053"/>
                  <a:gd name="connsiteY1042" fmla="*/ 1154202 h 1170813"/>
                  <a:gd name="connsiteX1043" fmla="*/ 1269339 w 1567053"/>
                  <a:gd name="connsiteY1043" fmla="*/ 1159840 h 1170813"/>
                  <a:gd name="connsiteX1044" fmla="*/ 1272540 w 1567053"/>
                  <a:gd name="connsiteY1044" fmla="*/ 1158240 h 1170813"/>
                  <a:gd name="connsiteX1045" fmla="*/ 1274521 w 1567053"/>
                  <a:gd name="connsiteY1045" fmla="*/ 1156792 h 1170813"/>
                  <a:gd name="connsiteX1046" fmla="*/ 1277950 w 1567053"/>
                  <a:gd name="connsiteY1046" fmla="*/ 1158240 h 1170813"/>
                  <a:gd name="connsiteX1047" fmla="*/ 1281684 w 1567053"/>
                  <a:gd name="connsiteY1047" fmla="*/ 1162660 h 1170813"/>
                  <a:gd name="connsiteX1048" fmla="*/ 1284656 w 1567053"/>
                  <a:gd name="connsiteY1048" fmla="*/ 1167689 h 1170813"/>
                  <a:gd name="connsiteX1049" fmla="*/ 1284961 w 1567053"/>
                  <a:gd name="connsiteY1049" fmla="*/ 1169823 h 1170813"/>
                  <a:gd name="connsiteX1050" fmla="*/ 1287322 w 1567053"/>
                  <a:gd name="connsiteY1050" fmla="*/ 1170813 h 1170813"/>
                  <a:gd name="connsiteX1051" fmla="*/ 1289533 w 1567053"/>
                  <a:gd name="connsiteY1051" fmla="*/ 1169289 h 1170813"/>
                  <a:gd name="connsiteX1052" fmla="*/ 1290599 w 1567053"/>
                  <a:gd name="connsiteY1052" fmla="*/ 1167155 h 1170813"/>
                  <a:gd name="connsiteX1053" fmla="*/ 1290523 w 1567053"/>
                  <a:gd name="connsiteY1053" fmla="*/ 1163270 h 1170813"/>
                  <a:gd name="connsiteX1054" fmla="*/ 1289914 w 1567053"/>
                  <a:gd name="connsiteY1054" fmla="*/ 1157097 h 1170813"/>
                  <a:gd name="connsiteX1055" fmla="*/ 1288389 w 1567053"/>
                  <a:gd name="connsiteY1055" fmla="*/ 1156183 h 1170813"/>
                  <a:gd name="connsiteX1056" fmla="*/ 1284884 w 1567053"/>
                  <a:gd name="connsiteY1056" fmla="*/ 1159535 h 1170813"/>
                  <a:gd name="connsiteX1057" fmla="*/ 1282827 w 1567053"/>
                  <a:gd name="connsiteY1057" fmla="*/ 1157097 h 1170813"/>
                  <a:gd name="connsiteX1058" fmla="*/ 1280160 w 1567053"/>
                  <a:gd name="connsiteY1058" fmla="*/ 1154506 h 1170813"/>
                  <a:gd name="connsiteX1059" fmla="*/ 1280313 w 1567053"/>
                  <a:gd name="connsiteY1059" fmla="*/ 1151992 h 1170813"/>
                  <a:gd name="connsiteX1060" fmla="*/ 1283208 w 1567053"/>
                  <a:gd name="connsiteY1060" fmla="*/ 1150773 h 1170813"/>
                  <a:gd name="connsiteX1061" fmla="*/ 1285646 w 1567053"/>
                  <a:gd name="connsiteY1061" fmla="*/ 1151306 h 1170813"/>
                  <a:gd name="connsiteX1062" fmla="*/ 1288694 w 1567053"/>
                  <a:gd name="connsiteY1062" fmla="*/ 1151306 h 1170813"/>
                  <a:gd name="connsiteX1063" fmla="*/ 1305078 w 1567053"/>
                  <a:gd name="connsiteY1063" fmla="*/ 1149172 h 1170813"/>
                  <a:gd name="connsiteX1064" fmla="*/ 1325956 w 1567053"/>
                  <a:gd name="connsiteY1064" fmla="*/ 1129360 h 1170813"/>
                  <a:gd name="connsiteX1065" fmla="*/ 1335100 w 1567053"/>
                  <a:gd name="connsiteY1065" fmla="*/ 1122045 h 1170813"/>
                  <a:gd name="connsiteX1066" fmla="*/ 1344549 w 1567053"/>
                  <a:gd name="connsiteY1066" fmla="*/ 1116635 h 1170813"/>
                  <a:gd name="connsiteX1067" fmla="*/ 1354379 w 1567053"/>
                  <a:gd name="connsiteY1067" fmla="*/ 1113130 h 1170813"/>
                  <a:gd name="connsiteX1068" fmla="*/ 1359561 w 1567053"/>
                  <a:gd name="connsiteY1068" fmla="*/ 1112063 h 1170813"/>
                  <a:gd name="connsiteX1069" fmla="*/ 1385926 w 1567053"/>
                  <a:gd name="connsiteY1069" fmla="*/ 1110158 h 1170813"/>
                  <a:gd name="connsiteX1070" fmla="*/ 1399642 w 1567053"/>
                  <a:gd name="connsiteY1070" fmla="*/ 1110768 h 1170813"/>
                  <a:gd name="connsiteX1071" fmla="*/ 1406728 w 1567053"/>
                  <a:gd name="connsiteY1071" fmla="*/ 1109396 h 1170813"/>
                  <a:gd name="connsiteX1072" fmla="*/ 1410005 w 1567053"/>
                  <a:gd name="connsiteY1072" fmla="*/ 1107567 h 1170813"/>
                  <a:gd name="connsiteX1073" fmla="*/ 1415568 w 1567053"/>
                  <a:gd name="connsiteY1073" fmla="*/ 1102538 h 1170813"/>
                  <a:gd name="connsiteX1074" fmla="*/ 1419454 w 1567053"/>
                  <a:gd name="connsiteY1074" fmla="*/ 1099490 h 1170813"/>
                  <a:gd name="connsiteX1075" fmla="*/ 1424255 w 1567053"/>
                  <a:gd name="connsiteY1075" fmla="*/ 1098575 h 1170813"/>
                  <a:gd name="connsiteX1076" fmla="*/ 1425398 w 1567053"/>
                  <a:gd name="connsiteY1076" fmla="*/ 1094842 h 1170813"/>
                  <a:gd name="connsiteX1077" fmla="*/ 1425473 w 1567053"/>
                  <a:gd name="connsiteY1077" fmla="*/ 1090803 h 1170813"/>
                  <a:gd name="connsiteX1078" fmla="*/ 1426312 w 1567053"/>
                  <a:gd name="connsiteY1078" fmla="*/ 1086688 h 1170813"/>
                  <a:gd name="connsiteX1079" fmla="*/ 1424940 w 1567053"/>
                  <a:gd name="connsiteY1079" fmla="*/ 1078764 h 1170813"/>
                  <a:gd name="connsiteX1080" fmla="*/ 1425321 w 1567053"/>
                  <a:gd name="connsiteY1080" fmla="*/ 1068400 h 1170813"/>
                  <a:gd name="connsiteX1081" fmla="*/ 1426387 w 1567053"/>
                  <a:gd name="connsiteY1081" fmla="*/ 1063066 h 1170813"/>
                  <a:gd name="connsiteX1082" fmla="*/ 1429283 w 1567053"/>
                  <a:gd name="connsiteY1082" fmla="*/ 1055446 h 1170813"/>
                  <a:gd name="connsiteX1083" fmla="*/ 1430503 w 1567053"/>
                  <a:gd name="connsiteY1083" fmla="*/ 1047597 h 1170813"/>
                  <a:gd name="connsiteX1084" fmla="*/ 1431875 w 1567053"/>
                  <a:gd name="connsiteY1084" fmla="*/ 1036549 h 1170813"/>
                  <a:gd name="connsiteX1085" fmla="*/ 1433018 w 1567053"/>
                  <a:gd name="connsiteY1085" fmla="*/ 1029995 h 1170813"/>
                  <a:gd name="connsiteX1086" fmla="*/ 1434465 w 1567053"/>
                  <a:gd name="connsiteY1086" fmla="*/ 1023976 h 1170813"/>
                  <a:gd name="connsiteX1087" fmla="*/ 1438199 w 1567053"/>
                  <a:gd name="connsiteY1087" fmla="*/ 1017346 h 1170813"/>
                  <a:gd name="connsiteX1088" fmla="*/ 1441323 w 1567053"/>
                  <a:gd name="connsiteY1088" fmla="*/ 1013079 h 1170813"/>
                  <a:gd name="connsiteX1089" fmla="*/ 1448867 w 1567053"/>
                  <a:gd name="connsiteY1089" fmla="*/ 997001 h 1170813"/>
                  <a:gd name="connsiteX1090" fmla="*/ 1451458 w 1567053"/>
                  <a:gd name="connsiteY1090" fmla="*/ 995401 h 1170813"/>
                  <a:gd name="connsiteX1091" fmla="*/ 1453591 w 1567053"/>
                  <a:gd name="connsiteY1091" fmla="*/ 995401 h 1170813"/>
                  <a:gd name="connsiteX1092" fmla="*/ 1454582 w 1567053"/>
                  <a:gd name="connsiteY1092" fmla="*/ 994410 h 1170813"/>
                  <a:gd name="connsiteX1093" fmla="*/ 1454811 w 1567053"/>
                  <a:gd name="connsiteY1093" fmla="*/ 993496 h 1170813"/>
                  <a:gd name="connsiteX1094" fmla="*/ 1454201 w 1567053"/>
                  <a:gd name="connsiteY1094" fmla="*/ 992886 h 1170813"/>
                  <a:gd name="connsiteX1095" fmla="*/ 1453210 w 1567053"/>
                  <a:gd name="connsiteY1095" fmla="*/ 990981 h 1170813"/>
                  <a:gd name="connsiteX1096" fmla="*/ 1453896 w 1567053"/>
                  <a:gd name="connsiteY1096" fmla="*/ 989457 h 1170813"/>
                  <a:gd name="connsiteX1097" fmla="*/ 1456182 w 1567053"/>
                  <a:gd name="connsiteY1097" fmla="*/ 987933 h 1170813"/>
                  <a:gd name="connsiteX1098" fmla="*/ 1456867 w 1567053"/>
                  <a:gd name="connsiteY1098" fmla="*/ 988542 h 1170813"/>
                  <a:gd name="connsiteX1099" fmla="*/ 1458011 w 1567053"/>
                  <a:gd name="connsiteY1099" fmla="*/ 988238 h 1170813"/>
                  <a:gd name="connsiteX1100" fmla="*/ 1458239 w 1567053"/>
                  <a:gd name="connsiteY1100" fmla="*/ 987400 h 1170813"/>
                  <a:gd name="connsiteX1101" fmla="*/ 1457173 w 1567053"/>
                  <a:gd name="connsiteY1101" fmla="*/ 982980 h 1170813"/>
                  <a:gd name="connsiteX1102" fmla="*/ 1458697 w 1567053"/>
                  <a:gd name="connsiteY1102" fmla="*/ 976732 h 1170813"/>
                  <a:gd name="connsiteX1103" fmla="*/ 1460677 w 1567053"/>
                  <a:gd name="connsiteY1103" fmla="*/ 965911 h 1170813"/>
                  <a:gd name="connsiteX1104" fmla="*/ 1462811 w 1567053"/>
                  <a:gd name="connsiteY1104" fmla="*/ 961034 h 1170813"/>
                  <a:gd name="connsiteX1105" fmla="*/ 1464107 w 1567053"/>
                  <a:gd name="connsiteY1105" fmla="*/ 957148 h 1170813"/>
                  <a:gd name="connsiteX1106" fmla="*/ 1469136 w 1567053"/>
                  <a:gd name="connsiteY1106" fmla="*/ 951357 h 1170813"/>
                  <a:gd name="connsiteX1107" fmla="*/ 1474623 w 1567053"/>
                  <a:gd name="connsiteY1107" fmla="*/ 945642 h 1170813"/>
                  <a:gd name="connsiteX1108" fmla="*/ 1473023 w 1567053"/>
                  <a:gd name="connsiteY1108" fmla="*/ 944956 h 1170813"/>
                  <a:gd name="connsiteX1109" fmla="*/ 1470431 w 1567053"/>
                  <a:gd name="connsiteY1109" fmla="*/ 944575 h 1170813"/>
                  <a:gd name="connsiteX1110" fmla="*/ 1472107 w 1567053"/>
                  <a:gd name="connsiteY1110" fmla="*/ 943204 h 1170813"/>
                  <a:gd name="connsiteX1111" fmla="*/ 1473403 w 1567053"/>
                  <a:gd name="connsiteY1111" fmla="*/ 942822 h 1170813"/>
                  <a:gd name="connsiteX1112" fmla="*/ 1475079 w 1567053"/>
                  <a:gd name="connsiteY1112" fmla="*/ 943661 h 1170813"/>
                  <a:gd name="connsiteX1113" fmla="*/ 1476451 w 1567053"/>
                  <a:gd name="connsiteY1113" fmla="*/ 941146 h 1170813"/>
                  <a:gd name="connsiteX1114" fmla="*/ 1476756 w 1567053"/>
                  <a:gd name="connsiteY1114" fmla="*/ 937184 h 1170813"/>
                  <a:gd name="connsiteX1115" fmla="*/ 1478128 w 1567053"/>
                  <a:gd name="connsiteY1115" fmla="*/ 931392 h 1170813"/>
                  <a:gd name="connsiteX1116" fmla="*/ 1476908 w 1567053"/>
                  <a:gd name="connsiteY1116" fmla="*/ 926287 h 1170813"/>
                  <a:gd name="connsiteX1117" fmla="*/ 1479423 w 1567053"/>
                  <a:gd name="connsiteY1117" fmla="*/ 924687 h 1170813"/>
                  <a:gd name="connsiteX1118" fmla="*/ 1482395 w 1567053"/>
                  <a:gd name="connsiteY1118" fmla="*/ 923772 h 1170813"/>
                  <a:gd name="connsiteX1119" fmla="*/ 1483537 w 1567053"/>
                  <a:gd name="connsiteY1119" fmla="*/ 918363 h 1170813"/>
                  <a:gd name="connsiteX1120" fmla="*/ 1484376 w 1567053"/>
                  <a:gd name="connsiteY1120" fmla="*/ 916229 h 1170813"/>
                  <a:gd name="connsiteX1121" fmla="*/ 1486129 w 1567053"/>
                  <a:gd name="connsiteY1121" fmla="*/ 914247 h 1170813"/>
                  <a:gd name="connsiteX1122" fmla="*/ 1489177 w 1567053"/>
                  <a:gd name="connsiteY1122" fmla="*/ 909980 h 1170813"/>
                  <a:gd name="connsiteX1123" fmla="*/ 1491539 w 1567053"/>
                  <a:gd name="connsiteY1123" fmla="*/ 905561 h 1170813"/>
                  <a:gd name="connsiteX1124" fmla="*/ 1497178 w 1567053"/>
                  <a:gd name="connsiteY1124" fmla="*/ 897102 h 1170813"/>
                  <a:gd name="connsiteX1125" fmla="*/ 1502587 w 1567053"/>
                  <a:gd name="connsiteY1125" fmla="*/ 893674 h 1170813"/>
                  <a:gd name="connsiteX1126" fmla="*/ 1510741 w 1567053"/>
                  <a:gd name="connsiteY1126" fmla="*/ 890930 h 1170813"/>
                  <a:gd name="connsiteX1127" fmla="*/ 1511656 w 1567053"/>
                  <a:gd name="connsiteY1127" fmla="*/ 889407 h 1170813"/>
                  <a:gd name="connsiteX1128" fmla="*/ 1509598 w 1567053"/>
                  <a:gd name="connsiteY1128" fmla="*/ 888492 h 1170813"/>
                  <a:gd name="connsiteX1129" fmla="*/ 1509674 w 1567053"/>
                  <a:gd name="connsiteY1129" fmla="*/ 887577 h 1170813"/>
                  <a:gd name="connsiteX1130" fmla="*/ 1512723 w 1567053"/>
                  <a:gd name="connsiteY1130" fmla="*/ 887577 h 1170813"/>
                  <a:gd name="connsiteX1131" fmla="*/ 1513942 w 1567053"/>
                  <a:gd name="connsiteY1131" fmla="*/ 884606 h 1170813"/>
                  <a:gd name="connsiteX1132" fmla="*/ 1517218 w 1567053"/>
                  <a:gd name="connsiteY1132" fmla="*/ 882396 h 1170813"/>
                  <a:gd name="connsiteX1133" fmla="*/ 1522553 w 1567053"/>
                  <a:gd name="connsiteY1133" fmla="*/ 877367 h 1170813"/>
                  <a:gd name="connsiteX1134" fmla="*/ 1524381 w 1567053"/>
                  <a:gd name="connsiteY1134" fmla="*/ 872719 h 1170813"/>
                  <a:gd name="connsiteX1135" fmla="*/ 1525524 w 1567053"/>
                  <a:gd name="connsiteY1135" fmla="*/ 868985 h 1170813"/>
                  <a:gd name="connsiteX1136" fmla="*/ 1526058 w 1567053"/>
                  <a:gd name="connsiteY1136" fmla="*/ 860603 h 1170813"/>
                  <a:gd name="connsiteX1137" fmla="*/ 1534821 w 1567053"/>
                  <a:gd name="connsiteY1137" fmla="*/ 849554 h 1170813"/>
                  <a:gd name="connsiteX1138" fmla="*/ 1540993 w 1567053"/>
                  <a:gd name="connsiteY1138" fmla="*/ 834619 h 1170813"/>
                  <a:gd name="connsiteX1139" fmla="*/ 1542441 w 1567053"/>
                  <a:gd name="connsiteY1139" fmla="*/ 825094 h 1170813"/>
                  <a:gd name="connsiteX1140" fmla="*/ 1543964 w 1567053"/>
                  <a:gd name="connsiteY1140" fmla="*/ 819912 h 1170813"/>
                  <a:gd name="connsiteX1141" fmla="*/ 1544955 w 1567053"/>
                  <a:gd name="connsiteY1141" fmla="*/ 812292 h 1170813"/>
                  <a:gd name="connsiteX1142" fmla="*/ 1544041 w 1567053"/>
                  <a:gd name="connsiteY1142" fmla="*/ 804443 h 1170813"/>
                  <a:gd name="connsiteX1143" fmla="*/ 1544346 w 1567053"/>
                  <a:gd name="connsiteY1143" fmla="*/ 797814 h 1170813"/>
                  <a:gd name="connsiteX1144" fmla="*/ 1550441 w 1567053"/>
                  <a:gd name="connsiteY1144" fmla="*/ 780974 h 1170813"/>
                  <a:gd name="connsiteX1145" fmla="*/ 1551813 w 1567053"/>
                  <a:gd name="connsiteY1145" fmla="*/ 774040 h 1170813"/>
                  <a:gd name="connsiteX1146" fmla="*/ 1553642 w 1567053"/>
                  <a:gd name="connsiteY1146" fmla="*/ 769544 h 1170813"/>
                  <a:gd name="connsiteX1147" fmla="*/ 1556538 w 1567053"/>
                  <a:gd name="connsiteY1147" fmla="*/ 753008 h 1170813"/>
                  <a:gd name="connsiteX1148" fmla="*/ 1556614 w 1567053"/>
                  <a:gd name="connsiteY1148" fmla="*/ 744322 h 1170813"/>
                  <a:gd name="connsiteX1149" fmla="*/ 1561033 w 1567053"/>
                  <a:gd name="connsiteY1149" fmla="*/ 734263 h 1170813"/>
                  <a:gd name="connsiteX1150" fmla="*/ 1566519 w 1567053"/>
                  <a:gd name="connsiteY1150" fmla="*/ 726110 h 1170813"/>
                  <a:gd name="connsiteX1151" fmla="*/ 1567053 w 1567053"/>
                  <a:gd name="connsiteY1151" fmla="*/ 718566 h 1170813"/>
                  <a:gd name="connsiteX1152" fmla="*/ 1565148 w 1567053"/>
                  <a:gd name="connsiteY1152" fmla="*/ 712699 h 117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</a:cxnLst>
                <a:rect l="l" t="t" r="r" b="b"/>
                <a:pathLst>
                  <a:path w="1567053" h="1170813">
                    <a:moveTo>
                      <a:pt x="1565452" y="700507"/>
                    </a:moveTo>
                    <a:lnTo>
                      <a:pt x="1560728" y="692582"/>
                    </a:lnTo>
                    <a:lnTo>
                      <a:pt x="1559737" y="686333"/>
                    </a:lnTo>
                    <a:lnTo>
                      <a:pt x="1558061" y="680999"/>
                    </a:lnTo>
                    <a:lnTo>
                      <a:pt x="1550823" y="665912"/>
                    </a:lnTo>
                    <a:lnTo>
                      <a:pt x="1547698" y="657225"/>
                    </a:lnTo>
                    <a:lnTo>
                      <a:pt x="1549451" y="648462"/>
                    </a:lnTo>
                    <a:lnTo>
                      <a:pt x="1546327" y="620497"/>
                    </a:lnTo>
                    <a:lnTo>
                      <a:pt x="1549527" y="606552"/>
                    </a:lnTo>
                    <a:lnTo>
                      <a:pt x="1548003" y="604876"/>
                    </a:lnTo>
                    <a:lnTo>
                      <a:pt x="1544270" y="602666"/>
                    </a:lnTo>
                    <a:lnTo>
                      <a:pt x="1542517" y="600456"/>
                    </a:lnTo>
                    <a:lnTo>
                      <a:pt x="1540078" y="595274"/>
                    </a:lnTo>
                    <a:lnTo>
                      <a:pt x="1539773" y="584759"/>
                    </a:lnTo>
                    <a:lnTo>
                      <a:pt x="1534972" y="578282"/>
                    </a:lnTo>
                    <a:lnTo>
                      <a:pt x="1529715" y="575310"/>
                    </a:lnTo>
                    <a:lnTo>
                      <a:pt x="1526210" y="569976"/>
                    </a:lnTo>
                    <a:lnTo>
                      <a:pt x="1523848" y="565557"/>
                    </a:lnTo>
                    <a:lnTo>
                      <a:pt x="1523467" y="563118"/>
                    </a:lnTo>
                    <a:lnTo>
                      <a:pt x="1522019" y="559003"/>
                    </a:lnTo>
                    <a:lnTo>
                      <a:pt x="1518056" y="556184"/>
                    </a:lnTo>
                    <a:lnTo>
                      <a:pt x="1515313" y="554812"/>
                    </a:lnTo>
                    <a:lnTo>
                      <a:pt x="1509369" y="550621"/>
                    </a:lnTo>
                    <a:lnTo>
                      <a:pt x="1506550" y="546430"/>
                    </a:lnTo>
                    <a:lnTo>
                      <a:pt x="1500607" y="534467"/>
                    </a:lnTo>
                    <a:lnTo>
                      <a:pt x="1497863" y="531267"/>
                    </a:lnTo>
                    <a:lnTo>
                      <a:pt x="1492377" y="527914"/>
                    </a:lnTo>
                    <a:lnTo>
                      <a:pt x="1487958" y="527685"/>
                    </a:lnTo>
                    <a:lnTo>
                      <a:pt x="1484986" y="526847"/>
                    </a:lnTo>
                    <a:lnTo>
                      <a:pt x="1474775" y="519227"/>
                    </a:lnTo>
                    <a:lnTo>
                      <a:pt x="1471574" y="517550"/>
                    </a:lnTo>
                    <a:lnTo>
                      <a:pt x="1469060" y="513969"/>
                    </a:lnTo>
                    <a:lnTo>
                      <a:pt x="1465174" y="510159"/>
                    </a:lnTo>
                    <a:lnTo>
                      <a:pt x="1462964" y="507340"/>
                    </a:lnTo>
                    <a:lnTo>
                      <a:pt x="1459535" y="504292"/>
                    </a:lnTo>
                    <a:lnTo>
                      <a:pt x="1457173" y="492938"/>
                    </a:lnTo>
                    <a:lnTo>
                      <a:pt x="1457173" y="481812"/>
                    </a:lnTo>
                    <a:lnTo>
                      <a:pt x="1456487" y="468630"/>
                    </a:lnTo>
                    <a:lnTo>
                      <a:pt x="1452906" y="462229"/>
                    </a:lnTo>
                    <a:lnTo>
                      <a:pt x="1451001" y="460248"/>
                    </a:lnTo>
                    <a:lnTo>
                      <a:pt x="1448867" y="460934"/>
                    </a:lnTo>
                    <a:lnTo>
                      <a:pt x="1448714" y="464973"/>
                    </a:lnTo>
                    <a:lnTo>
                      <a:pt x="1449324" y="467868"/>
                    </a:lnTo>
                    <a:lnTo>
                      <a:pt x="1447800" y="467944"/>
                    </a:lnTo>
                    <a:lnTo>
                      <a:pt x="1442543" y="464287"/>
                    </a:lnTo>
                    <a:lnTo>
                      <a:pt x="1435912" y="460477"/>
                    </a:lnTo>
                    <a:lnTo>
                      <a:pt x="1432408" y="456133"/>
                    </a:lnTo>
                    <a:lnTo>
                      <a:pt x="1429817" y="452095"/>
                    </a:lnTo>
                    <a:lnTo>
                      <a:pt x="1427607" y="452171"/>
                    </a:lnTo>
                    <a:lnTo>
                      <a:pt x="1426160" y="452857"/>
                    </a:lnTo>
                    <a:lnTo>
                      <a:pt x="1424559" y="457810"/>
                    </a:lnTo>
                    <a:lnTo>
                      <a:pt x="1427074" y="466497"/>
                    </a:lnTo>
                    <a:lnTo>
                      <a:pt x="1425854" y="467639"/>
                    </a:lnTo>
                    <a:lnTo>
                      <a:pt x="1423721" y="465658"/>
                    </a:lnTo>
                    <a:lnTo>
                      <a:pt x="1419987" y="461163"/>
                    </a:lnTo>
                    <a:lnTo>
                      <a:pt x="1418006" y="462610"/>
                    </a:lnTo>
                    <a:lnTo>
                      <a:pt x="1415415" y="463220"/>
                    </a:lnTo>
                    <a:lnTo>
                      <a:pt x="1413129" y="458648"/>
                    </a:lnTo>
                    <a:lnTo>
                      <a:pt x="1411147" y="455828"/>
                    </a:lnTo>
                    <a:lnTo>
                      <a:pt x="1408404" y="446380"/>
                    </a:lnTo>
                    <a:lnTo>
                      <a:pt x="1405890" y="436017"/>
                    </a:lnTo>
                    <a:lnTo>
                      <a:pt x="1405738" y="428472"/>
                    </a:lnTo>
                    <a:lnTo>
                      <a:pt x="1400861" y="424358"/>
                    </a:lnTo>
                    <a:lnTo>
                      <a:pt x="1398956" y="417271"/>
                    </a:lnTo>
                    <a:lnTo>
                      <a:pt x="1397508" y="415290"/>
                    </a:lnTo>
                    <a:lnTo>
                      <a:pt x="1396060" y="410261"/>
                    </a:lnTo>
                    <a:lnTo>
                      <a:pt x="1390421" y="403707"/>
                    </a:lnTo>
                    <a:lnTo>
                      <a:pt x="1384706" y="399059"/>
                    </a:lnTo>
                    <a:lnTo>
                      <a:pt x="1379906" y="394640"/>
                    </a:lnTo>
                    <a:lnTo>
                      <a:pt x="1375791" y="388467"/>
                    </a:lnTo>
                    <a:lnTo>
                      <a:pt x="1377620" y="383972"/>
                    </a:lnTo>
                    <a:lnTo>
                      <a:pt x="1380516" y="384886"/>
                    </a:lnTo>
                    <a:lnTo>
                      <a:pt x="1383639" y="384429"/>
                    </a:lnTo>
                    <a:lnTo>
                      <a:pt x="1381125" y="379857"/>
                    </a:lnTo>
                    <a:lnTo>
                      <a:pt x="1378762" y="376809"/>
                    </a:lnTo>
                    <a:lnTo>
                      <a:pt x="1372591" y="371018"/>
                    </a:lnTo>
                    <a:lnTo>
                      <a:pt x="1369771" y="369570"/>
                    </a:lnTo>
                    <a:lnTo>
                      <a:pt x="1363522" y="368732"/>
                    </a:lnTo>
                    <a:lnTo>
                      <a:pt x="1356665" y="363474"/>
                    </a:lnTo>
                    <a:lnTo>
                      <a:pt x="1352474" y="361188"/>
                    </a:lnTo>
                    <a:lnTo>
                      <a:pt x="1349502" y="360807"/>
                    </a:lnTo>
                    <a:lnTo>
                      <a:pt x="1346073" y="360045"/>
                    </a:lnTo>
                    <a:lnTo>
                      <a:pt x="1343634" y="357073"/>
                    </a:lnTo>
                    <a:lnTo>
                      <a:pt x="1339368" y="356082"/>
                    </a:lnTo>
                    <a:lnTo>
                      <a:pt x="1333271" y="350215"/>
                    </a:lnTo>
                    <a:lnTo>
                      <a:pt x="1330299" y="344272"/>
                    </a:lnTo>
                    <a:lnTo>
                      <a:pt x="1328852" y="342062"/>
                    </a:lnTo>
                    <a:lnTo>
                      <a:pt x="1326871" y="340385"/>
                    </a:lnTo>
                    <a:lnTo>
                      <a:pt x="1323823" y="341452"/>
                    </a:lnTo>
                    <a:lnTo>
                      <a:pt x="1321308" y="341909"/>
                    </a:lnTo>
                    <a:lnTo>
                      <a:pt x="1315974" y="341071"/>
                    </a:lnTo>
                    <a:lnTo>
                      <a:pt x="1314221" y="338633"/>
                    </a:lnTo>
                    <a:lnTo>
                      <a:pt x="1310640" y="335585"/>
                    </a:lnTo>
                    <a:lnTo>
                      <a:pt x="1303934" y="334747"/>
                    </a:lnTo>
                    <a:lnTo>
                      <a:pt x="1298677" y="332842"/>
                    </a:lnTo>
                    <a:lnTo>
                      <a:pt x="1294562" y="330937"/>
                    </a:lnTo>
                    <a:lnTo>
                      <a:pt x="1290447" y="328498"/>
                    </a:lnTo>
                    <a:lnTo>
                      <a:pt x="1286713" y="324460"/>
                    </a:lnTo>
                    <a:lnTo>
                      <a:pt x="1283361" y="319049"/>
                    </a:lnTo>
                    <a:lnTo>
                      <a:pt x="1283894" y="312115"/>
                    </a:lnTo>
                    <a:lnTo>
                      <a:pt x="1284732" y="307619"/>
                    </a:lnTo>
                    <a:lnTo>
                      <a:pt x="1280465" y="305943"/>
                    </a:lnTo>
                    <a:lnTo>
                      <a:pt x="1273073" y="296494"/>
                    </a:lnTo>
                    <a:lnTo>
                      <a:pt x="1272693" y="292684"/>
                    </a:lnTo>
                    <a:lnTo>
                      <a:pt x="1274674" y="284759"/>
                    </a:lnTo>
                    <a:lnTo>
                      <a:pt x="1276731" y="271196"/>
                    </a:lnTo>
                    <a:lnTo>
                      <a:pt x="1273760" y="261214"/>
                    </a:lnTo>
                    <a:lnTo>
                      <a:pt x="1268045" y="248945"/>
                    </a:lnTo>
                    <a:lnTo>
                      <a:pt x="1268425" y="242697"/>
                    </a:lnTo>
                    <a:lnTo>
                      <a:pt x="1265529" y="242621"/>
                    </a:lnTo>
                    <a:lnTo>
                      <a:pt x="1262330" y="241402"/>
                    </a:lnTo>
                    <a:lnTo>
                      <a:pt x="1257758" y="235306"/>
                    </a:lnTo>
                    <a:lnTo>
                      <a:pt x="1254404" y="231343"/>
                    </a:lnTo>
                    <a:lnTo>
                      <a:pt x="1252118" y="227686"/>
                    </a:lnTo>
                    <a:lnTo>
                      <a:pt x="1249604" y="222732"/>
                    </a:lnTo>
                    <a:lnTo>
                      <a:pt x="1249985" y="218770"/>
                    </a:lnTo>
                    <a:lnTo>
                      <a:pt x="1250594" y="216027"/>
                    </a:lnTo>
                    <a:lnTo>
                      <a:pt x="1250823" y="208940"/>
                    </a:lnTo>
                    <a:lnTo>
                      <a:pt x="1247623" y="202083"/>
                    </a:lnTo>
                    <a:lnTo>
                      <a:pt x="1246632" y="194996"/>
                    </a:lnTo>
                    <a:lnTo>
                      <a:pt x="1243584" y="186157"/>
                    </a:lnTo>
                    <a:lnTo>
                      <a:pt x="1244498" y="180289"/>
                    </a:lnTo>
                    <a:lnTo>
                      <a:pt x="1243736" y="175413"/>
                    </a:lnTo>
                    <a:lnTo>
                      <a:pt x="1242822" y="171222"/>
                    </a:lnTo>
                    <a:lnTo>
                      <a:pt x="1243813" y="168554"/>
                    </a:lnTo>
                    <a:lnTo>
                      <a:pt x="1244270" y="165202"/>
                    </a:lnTo>
                    <a:lnTo>
                      <a:pt x="1240003" y="161849"/>
                    </a:lnTo>
                    <a:lnTo>
                      <a:pt x="1235583" y="159182"/>
                    </a:lnTo>
                    <a:lnTo>
                      <a:pt x="1229792" y="154610"/>
                    </a:lnTo>
                    <a:lnTo>
                      <a:pt x="1219429" y="147523"/>
                    </a:lnTo>
                    <a:lnTo>
                      <a:pt x="1216990" y="142113"/>
                    </a:lnTo>
                    <a:lnTo>
                      <a:pt x="1212647" y="137313"/>
                    </a:lnTo>
                    <a:lnTo>
                      <a:pt x="1206779" y="139141"/>
                    </a:lnTo>
                    <a:lnTo>
                      <a:pt x="1202436" y="140056"/>
                    </a:lnTo>
                    <a:lnTo>
                      <a:pt x="1198398" y="143637"/>
                    </a:lnTo>
                    <a:lnTo>
                      <a:pt x="1192835" y="146380"/>
                    </a:lnTo>
                    <a:lnTo>
                      <a:pt x="1187424" y="143942"/>
                    </a:lnTo>
                    <a:lnTo>
                      <a:pt x="1184910" y="141884"/>
                    </a:lnTo>
                    <a:lnTo>
                      <a:pt x="1183005" y="134722"/>
                    </a:lnTo>
                    <a:lnTo>
                      <a:pt x="1180491" y="126797"/>
                    </a:lnTo>
                    <a:lnTo>
                      <a:pt x="1178433" y="122834"/>
                    </a:lnTo>
                    <a:lnTo>
                      <a:pt x="1176832" y="118110"/>
                    </a:lnTo>
                    <a:lnTo>
                      <a:pt x="1178281" y="106527"/>
                    </a:lnTo>
                    <a:lnTo>
                      <a:pt x="1176071" y="101041"/>
                    </a:lnTo>
                    <a:lnTo>
                      <a:pt x="1175385" y="92888"/>
                    </a:lnTo>
                    <a:lnTo>
                      <a:pt x="1173328" y="83592"/>
                    </a:lnTo>
                    <a:lnTo>
                      <a:pt x="1170966" y="78867"/>
                    </a:lnTo>
                    <a:lnTo>
                      <a:pt x="1171117" y="75133"/>
                    </a:lnTo>
                    <a:lnTo>
                      <a:pt x="1166774" y="69647"/>
                    </a:lnTo>
                    <a:lnTo>
                      <a:pt x="1165402" y="65684"/>
                    </a:lnTo>
                    <a:lnTo>
                      <a:pt x="1162964" y="64237"/>
                    </a:lnTo>
                    <a:lnTo>
                      <a:pt x="1159840" y="62027"/>
                    </a:lnTo>
                    <a:lnTo>
                      <a:pt x="1159383" y="58979"/>
                    </a:lnTo>
                    <a:lnTo>
                      <a:pt x="1159612" y="56769"/>
                    </a:lnTo>
                    <a:lnTo>
                      <a:pt x="1161517" y="53112"/>
                    </a:lnTo>
                    <a:lnTo>
                      <a:pt x="1162508" y="48463"/>
                    </a:lnTo>
                    <a:lnTo>
                      <a:pt x="1158088" y="47244"/>
                    </a:lnTo>
                    <a:lnTo>
                      <a:pt x="1155116" y="47092"/>
                    </a:lnTo>
                    <a:lnTo>
                      <a:pt x="1152983" y="45567"/>
                    </a:lnTo>
                    <a:lnTo>
                      <a:pt x="1150620" y="43282"/>
                    </a:lnTo>
                    <a:lnTo>
                      <a:pt x="1149782" y="35890"/>
                    </a:lnTo>
                    <a:lnTo>
                      <a:pt x="1149858" y="28118"/>
                    </a:lnTo>
                    <a:lnTo>
                      <a:pt x="1149248" y="23241"/>
                    </a:lnTo>
                    <a:lnTo>
                      <a:pt x="1147953" y="19583"/>
                    </a:lnTo>
                    <a:lnTo>
                      <a:pt x="1146963" y="15850"/>
                    </a:lnTo>
                    <a:lnTo>
                      <a:pt x="1144829" y="11735"/>
                    </a:lnTo>
                    <a:lnTo>
                      <a:pt x="1138199" y="6401"/>
                    </a:lnTo>
                    <a:lnTo>
                      <a:pt x="1138732" y="4343"/>
                    </a:lnTo>
                    <a:lnTo>
                      <a:pt x="1140257" y="1600"/>
                    </a:lnTo>
                    <a:lnTo>
                      <a:pt x="1137894" y="0"/>
                    </a:lnTo>
                    <a:lnTo>
                      <a:pt x="1134466" y="0"/>
                    </a:lnTo>
                    <a:lnTo>
                      <a:pt x="1132561" y="3657"/>
                    </a:lnTo>
                    <a:lnTo>
                      <a:pt x="1129436" y="6858"/>
                    </a:lnTo>
                    <a:lnTo>
                      <a:pt x="1123341" y="9220"/>
                    </a:lnTo>
                    <a:lnTo>
                      <a:pt x="1122198" y="21946"/>
                    </a:lnTo>
                    <a:lnTo>
                      <a:pt x="1118388" y="35890"/>
                    </a:lnTo>
                    <a:lnTo>
                      <a:pt x="1114958" y="46177"/>
                    </a:lnTo>
                    <a:lnTo>
                      <a:pt x="1115492" y="49302"/>
                    </a:lnTo>
                    <a:lnTo>
                      <a:pt x="1115339" y="52349"/>
                    </a:lnTo>
                    <a:lnTo>
                      <a:pt x="1113434" y="50978"/>
                    </a:lnTo>
                    <a:lnTo>
                      <a:pt x="1111758" y="49225"/>
                    </a:lnTo>
                    <a:lnTo>
                      <a:pt x="1109243" y="53340"/>
                    </a:lnTo>
                    <a:lnTo>
                      <a:pt x="1104748" y="63856"/>
                    </a:lnTo>
                    <a:lnTo>
                      <a:pt x="1104291" y="69342"/>
                    </a:lnTo>
                    <a:lnTo>
                      <a:pt x="1107034" y="70790"/>
                    </a:lnTo>
                    <a:lnTo>
                      <a:pt x="1108863" y="72237"/>
                    </a:lnTo>
                    <a:lnTo>
                      <a:pt x="1111073" y="72771"/>
                    </a:lnTo>
                    <a:lnTo>
                      <a:pt x="1112062" y="74142"/>
                    </a:lnTo>
                    <a:lnTo>
                      <a:pt x="1112673" y="76733"/>
                    </a:lnTo>
                    <a:lnTo>
                      <a:pt x="1114044" y="79019"/>
                    </a:lnTo>
                    <a:lnTo>
                      <a:pt x="1113663" y="81458"/>
                    </a:lnTo>
                    <a:lnTo>
                      <a:pt x="1111987" y="80543"/>
                    </a:lnTo>
                    <a:lnTo>
                      <a:pt x="1108405" y="80543"/>
                    </a:lnTo>
                    <a:lnTo>
                      <a:pt x="1106500" y="82677"/>
                    </a:lnTo>
                    <a:lnTo>
                      <a:pt x="1101852" y="86944"/>
                    </a:lnTo>
                    <a:lnTo>
                      <a:pt x="1103071" y="99289"/>
                    </a:lnTo>
                    <a:lnTo>
                      <a:pt x="1100861" y="105766"/>
                    </a:lnTo>
                    <a:lnTo>
                      <a:pt x="1098727" y="110795"/>
                    </a:lnTo>
                    <a:lnTo>
                      <a:pt x="1096366" y="120320"/>
                    </a:lnTo>
                    <a:lnTo>
                      <a:pt x="1096671" y="125349"/>
                    </a:lnTo>
                    <a:lnTo>
                      <a:pt x="1098804" y="129007"/>
                    </a:lnTo>
                    <a:lnTo>
                      <a:pt x="1101090" y="134188"/>
                    </a:lnTo>
                    <a:lnTo>
                      <a:pt x="1099718" y="141427"/>
                    </a:lnTo>
                    <a:lnTo>
                      <a:pt x="1098347" y="146685"/>
                    </a:lnTo>
                    <a:lnTo>
                      <a:pt x="1101395" y="161620"/>
                    </a:lnTo>
                    <a:lnTo>
                      <a:pt x="1102310" y="169621"/>
                    </a:lnTo>
                    <a:lnTo>
                      <a:pt x="1100557" y="175107"/>
                    </a:lnTo>
                    <a:lnTo>
                      <a:pt x="1095528" y="191186"/>
                    </a:lnTo>
                    <a:lnTo>
                      <a:pt x="1093318" y="202997"/>
                    </a:lnTo>
                    <a:lnTo>
                      <a:pt x="1094003" y="209474"/>
                    </a:lnTo>
                    <a:lnTo>
                      <a:pt x="1091870" y="215418"/>
                    </a:lnTo>
                    <a:lnTo>
                      <a:pt x="1089355" y="224943"/>
                    </a:lnTo>
                    <a:lnTo>
                      <a:pt x="1086536" y="232182"/>
                    </a:lnTo>
                    <a:lnTo>
                      <a:pt x="1076783" y="246736"/>
                    </a:lnTo>
                    <a:lnTo>
                      <a:pt x="1074801" y="253746"/>
                    </a:lnTo>
                    <a:lnTo>
                      <a:pt x="1071448" y="262509"/>
                    </a:lnTo>
                    <a:lnTo>
                      <a:pt x="1064437" y="267614"/>
                    </a:lnTo>
                    <a:lnTo>
                      <a:pt x="1059104" y="270815"/>
                    </a:lnTo>
                    <a:lnTo>
                      <a:pt x="1047445" y="274015"/>
                    </a:lnTo>
                    <a:lnTo>
                      <a:pt x="1040663" y="273939"/>
                    </a:lnTo>
                    <a:lnTo>
                      <a:pt x="1037158" y="272034"/>
                    </a:lnTo>
                    <a:lnTo>
                      <a:pt x="1035177" y="270282"/>
                    </a:lnTo>
                    <a:lnTo>
                      <a:pt x="1027253" y="267538"/>
                    </a:lnTo>
                    <a:lnTo>
                      <a:pt x="1017651" y="261214"/>
                    </a:lnTo>
                    <a:lnTo>
                      <a:pt x="1010183" y="259156"/>
                    </a:lnTo>
                    <a:lnTo>
                      <a:pt x="1006526" y="252755"/>
                    </a:lnTo>
                    <a:lnTo>
                      <a:pt x="1006145" y="250165"/>
                    </a:lnTo>
                    <a:lnTo>
                      <a:pt x="1004773" y="246659"/>
                    </a:lnTo>
                    <a:lnTo>
                      <a:pt x="1000963" y="242164"/>
                    </a:lnTo>
                    <a:lnTo>
                      <a:pt x="993572" y="240640"/>
                    </a:lnTo>
                    <a:lnTo>
                      <a:pt x="986028" y="237363"/>
                    </a:lnTo>
                    <a:lnTo>
                      <a:pt x="981380" y="237820"/>
                    </a:lnTo>
                    <a:lnTo>
                      <a:pt x="971245" y="235001"/>
                    </a:lnTo>
                    <a:lnTo>
                      <a:pt x="964539" y="231038"/>
                    </a:lnTo>
                    <a:lnTo>
                      <a:pt x="958368" y="225476"/>
                    </a:lnTo>
                    <a:lnTo>
                      <a:pt x="950290" y="215875"/>
                    </a:lnTo>
                    <a:lnTo>
                      <a:pt x="943433" y="213284"/>
                    </a:lnTo>
                    <a:lnTo>
                      <a:pt x="934593" y="209322"/>
                    </a:lnTo>
                    <a:lnTo>
                      <a:pt x="929564" y="206045"/>
                    </a:lnTo>
                    <a:lnTo>
                      <a:pt x="926516" y="204445"/>
                    </a:lnTo>
                    <a:lnTo>
                      <a:pt x="923087" y="201930"/>
                    </a:lnTo>
                    <a:lnTo>
                      <a:pt x="920039" y="202540"/>
                    </a:lnTo>
                    <a:lnTo>
                      <a:pt x="914629" y="202540"/>
                    </a:lnTo>
                    <a:lnTo>
                      <a:pt x="911352" y="200254"/>
                    </a:lnTo>
                    <a:lnTo>
                      <a:pt x="910895" y="198425"/>
                    </a:lnTo>
                    <a:lnTo>
                      <a:pt x="911428" y="196977"/>
                    </a:lnTo>
                    <a:lnTo>
                      <a:pt x="911581" y="194386"/>
                    </a:lnTo>
                    <a:lnTo>
                      <a:pt x="910437" y="194005"/>
                    </a:lnTo>
                    <a:lnTo>
                      <a:pt x="909218" y="194005"/>
                    </a:lnTo>
                    <a:lnTo>
                      <a:pt x="908304" y="194691"/>
                    </a:lnTo>
                    <a:lnTo>
                      <a:pt x="906856" y="195148"/>
                    </a:lnTo>
                    <a:lnTo>
                      <a:pt x="902132" y="193167"/>
                    </a:lnTo>
                    <a:lnTo>
                      <a:pt x="895579" y="189814"/>
                    </a:lnTo>
                    <a:lnTo>
                      <a:pt x="894283" y="186843"/>
                    </a:lnTo>
                    <a:lnTo>
                      <a:pt x="892226" y="183261"/>
                    </a:lnTo>
                    <a:lnTo>
                      <a:pt x="883082" y="178003"/>
                    </a:lnTo>
                    <a:lnTo>
                      <a:pt x="877824" y="173736"/>
                    </a:lnTo>
                    <a:lnTo>
                      <a:pt x="866089" y="167412"/>
                    </a:lnTo>
                    <a:lnTo>
                      <a:pt x="863041" y="164440"/>
                    </a:lnTo>
                    <a:lnTo>
                      <a:pt x="862127" y="161772"/>
                    </a:lnTo>
                    <a:lnTo>
                      <a:pt x="861213" y="157962"/>
                    </a:lnTo>
                    <a:lnTo>
                      <a:pt x="863879" y="154000"/>
                    </a:lnTo>
                    <a:lnTo>
                      <a:pt x="866394" y="151181"/>
                    </a:lnTo>
                    <a:lnTo>
                      <a:pt x="874395" y="139446"/>
                    </a:lnTo>
                    <a:lnTo>
                      <a:pt x="876758" y="137389"/>
                    </a:lnTo>
                    <a:lnTo>
                      <a:pt x="879729" y="134264"/>
                    </a:lnTo>
                    <a:lnTo>
                      <a:pt x="882548" y="125730"/>
                    </a:lnTo>
                    <a:lnTo>
                      <a:pt x="883844" y="120777"/>
                    </a:lnTo>
                    <a:lnTo>
                      <a:pt x="881482" y="113462"/>
                    </a:lnTo>
                    <a:lnTo>
                      <a:pt x="881482" y="101041"/>
                    </a:lnTo>
                    <a:lnTo>
                      <a:pt x="890702" y="96241"/>
                    </a:lnTo>
                    <a:lnTo>
                      <a:pt x="893292" y="95631"/>
                    </a:lnTo>
                    <a:lnTo>
                      <a:pt x="895655" y="94564"/>
                    </a:lnTo>
                    <a:lnTo>
                      <a:pt x="898398" y="96088"/>
                    </a:lnTo>
                    <a:lnTo>
                      <a:pt x="900227" y="98374"/>
                    </a:lnTo>
                    <a:lnTo>
                      <a:pt x="902132" y="97917"/>
                    </a:lnTo>
                    <a:lnTo>
                      <a:pt x="907313" y="89307"/>
                    </a:lnTo>
                    <a:lnTo>
                      <a:pt x="906475" y="85725"/>
                    </a:lnTo>
                    <a:lnTo>
                      <a:pt x="904342" y="82677"/>
                    </a:lnTo>
                    <a:lnTo>
                      <a:pt x="905104" y="80772"/>
                    </a:lnTo>
                    <a:lnTo>
                      <a:pt x="920953" y="63856"/>
                    </a:lnTo>
                    <a:lnTo>
                      <a:pt x="919048" y="59741"/>
                    </a:lnTo>
                    <a:lnTo>
                      <a:pt x="916686" y="58750"/>
                    </a:lnTo>
                    <a:lnTo>
                      <a:pt x="912114" y="59055"/>
                    </a:lnTo>
                    <a:lnTo>
                      <a:pt x="907847" y="55398"/>
                    </a:lnTo>
                    <a:lnTo>
                      <a:pt x="905180" y="48539"/>
                    </a:lnTo>
                    <a:lnTo>
                      <a:pt x="901446" y="48311"/>
                    </a:lnTo>
                    <a:lnTo>
                      <a:pt x="894741" y="55321"/>
                    </a:lnTo>
                    <a:lnTo>
                      <a:pt x="893903" y="56922"/>
                    </a:lnTo>
                    <a:lnTo>
                      <a:pt x="895579" y="57836"/>
                    </a:lnTo>
                    <a:lnTo>
                      <a:pt x="897026" y="62103"/>
                    </a:lnTo>
                    <a:lnTo>
                      <a:pt x="894359" y="67132"/>
                    </a:lnTo>
                    <a:lnTo>
                      <a:pt x="891693" y="67132"/>
                    </a:lnTo>
                    <a:lnTo>
                      <a:pt x="887425" y="66675"/>
                    </a:lnTo>
                    <a:lnTo>
                      <a:pt x="885444" y="63094"/>
                    </a:lnTo>
                    <a:lnTo>
                      <a:pt x="884606" y="57607"/>
                    </a:lnTo>
                    <a:lnTo>
                      <a:pt x="881862" y="56083"/>
                    </a:lnTo>
                    <a:lnTo>
                      <a:pt x="878738" y="57150"/>
                    </a:lnTo>
                    <a:lnTo>
                      <a:pt x="876147" y="59055"/>
                    </a:lnTo>
                    <a:lnTo>
                      <a:pt x="874319" y="59588"/>
                    </a:lnTo>
                    <a:lnTo>
                      <a:pt x="872795" y="58369"/>
                    </a:lnTo>
                    <a:lnTo>
                      <a:pt x="872719" y="56083"/>
                    </a:lnTo>
                    <a:lnTo>
                      <a:pt x="876681" y="52349"/>
                    </a:lnTo>
                    <a:lnTo>
                      <a:pt x="880034" y="49911"/>
                    </a:lnTo>
                    <a:lnTo>
                      <a:pt x="880186" y="49073"/>
                    </a:lnTo>
                    <a:lnTo>
                      <a:pt x="877824" y="48311"/>
                    </a:lnTo>
                    <a:lnTo>
                      <a:pt x="878205" y="46558"/>
                    </a:lnTo>
                    <a:lnTo>
                      <a:pt x="881253" y="43434"/>
                    </a:lnTo>
                    <a:lnTo>
                      <a:pt x="879805" y="43282"/>
                    </a:lnTo>
                    <a:lnTo>
                      <a:pt x="876071" y="46634"/>
                    </a:lnTo>
                    <a:lnTo>
                      <a:pt x="872109" y="48463"/>
                    </a:lnTo>
                    <a:lnTo>
                      <a:pt x="866775" y="52578"/>
                    </a:lnTo>
                    <a:lnTo>
                      <a:pt x="859155" y="55245"/>
                    </a:lnTo>
                    <a:lnTo>
                      <a:pt x="853973" y="58827"/>
                    </a:lnTo>
                    <a:lnTo>
                      <a:pt x="846658" y="57760"/>
                    </a:lnTo>
                    <a:lnTo>
                      <a:pt x="839876" y="54178"/>
                    </a:lnTo>
                    <a:lnTo>
                      <a:pt x="838429" y="52349"/>
                    </a:lnTo>
                    <a:lnTo>
                      <a:pt x="835076" y="49606"/>
                    </a:lnTo>
                    <a:lnTo>
                      <a:pt x="827608" y="52578"/>
                    </a:lnTo>
                    <a:lnTo>
                      <a:pt x="822960" y="52273"/>
                    </a:lnTo>
                    <a:lnTo>
                      <a:pt x="820369" y="51207"/>
                    </a:lnTo>
                    <a:lnTo>
                      <a:pt x="815949" y="50521"/>
                    </a:lnTo>
                    <a:lnTo>
                      <a:pt x="812216" y="47854"/>
                    </a:lnTo>
                    <a:lnTo>
                      <a:pt x="803072" y="43662"/>
                    </a:lnTo>
                    <a:lnTo>
                      <a:pt x="793394" y="42901"/>
                    </a:lnTo>
                    <a:lnTo>
                      <a:pt x="788594" y="43053"/>
                    </a:lnTo>
                    <a:lnTo>
                      <a:pt x="785165" y="40919"/>
                    </a:lnTo>
                    <a:lnTo>
                      <a:pt x="781812" y="39624"/>
                    </a:lnTo>
                    <a:lnTo>
                      <a:pt x="775106" y="38786"/>
                    </a:lnTo>
                    <a:lnTo>
                      <a:pt x="772439" y="35433"/>
                    </a:lnTo>
                    <a:lnTo>
                      <a:pt x="768934" y="28880"/>
                    </a:lnTo>
                    <a:lnTo>
                      <a:pt x="766496" y="27127"/>
                    </a:lnTo>
                    <a:lnTo>
                      <a:pt x="762458" y="26517"/>
                    </a:lnTo>
                    <a:lnTo>
                      <a:pt x="758190" y="29566"/>
                    </a:lnTo>
                    <a:lnTo>
                      <a:pt x="755752" y="30937"/>
                    </a:lnTo>
                    <a:lnTo>
                      <a:pt x="750875" y="25603"/>
                    </a:lnTo>
                    <a:lnTo>
                      <a:pt x="742188" y="20041"/>
                    </a:lnTo>
                    <a:lnTo>
                      <a:pt x="739369" y="19279"/>
                    </a:lnTo>
                    <a:lnTo>
                      <a:pt x="737921" y="20650"/>
                    </a:lnTo>
                    <a:lnTo>
                      <a:pt x="736930" y="23165"/>
                    </a:lnTo>
                    <a:lnTo>
                      <a:pt x="735254" y="23393"/>
                    </a:lnTo>
                    <a:lnTo>
                      <a:pt x="733349" y="22250"/>
                    </a:lnTo>
                    <a:lnTo>
                      <a:pt x="729996" y="18974"/>
                    </a:lnTo>
                    <a:lnTo>
                      <a:pt x="727786" y="18364"/>
                    </a:lnTo>
                    <a:lnTo>
                      <a:pt x="721919" y="21869"/>
                    </a:lnTo>
                    <a:lnTo>
                      <a:pt x="722376" y="23013"/>
                    </a:lnTo>
                    <a:lnTo>
                      <a:pt x="727101" y="24841"/>
                    </a:lnTo>
                    <a:lnTo>
                      <a:pt x="732053" y="29794"/>
                    </a:lnTo>
                    <a:lnTo>
                      <a:pt x="734416" y="30785"/>
                    </a:lnTo>
                    <a:lnTo>
                      <a:pt x="740054" y="29489"/>
                    </a:lnTo>
                    <a:lnTo>
                      <a:pt x="747674" y="30480"/>
                    </a:lnTo>
                    <a:lnTo>
                      <a:pt x="755371" y="36576"/>
                    </a:lnTo>
                    <a:lnTo>
                      <a:pt x="754227" y="39624"/>
                    </a:lnTo>
                    <a:lnTo>
                      <a:pt x="753694" y="43815"/>
                    </a:lnTo>
                    <a:lnTo>
                      <a:pt x="753847" y="48463"/>
                    </a:lnTo>
                    <a:lnTo>
                      <a:pt x="753694" y="51588"/>
                    </a:lnTo>
                    <a:lnTo>
                      <a:pt x="756894" y="55017"/>
                    </a:lnTo>
                    <a:lnTo>
                      <a:pt x="755447" y="55245"/>
                    </a:lnTo>
                    <a:lnTo>
                      <a:pt x="751866" y="54483"/>
                    </a:lnTo>
                    <a:lnTo>
                      <a:pt x="749046" y="55474"/>
                    </a:lnTo>
                    <a:lnTo>
                      <a:pt x="746379" y="57074"/>
                    </a:lnTo>
                    <a:lnTo>
                      <a:pt x="745236" y="61646"/>
                    </a:lnTo>
                    <a:lnTo>
                      <a:pt x="743636" y="59512"/>
                    </a:lnTo>
                    <a:lnTo>
                      <a:pt x="739064" y="57455"/>
                    </a:lnTo>
                    <a:lnTo>
                      <a:pt x="736321" y="59055"/>
                    </a:lnTo>
                    <a:lnTo>
                      <a:pt x="731749" y="61113"/>
                    </a:lnTo>
                    <a:lnTo>
                      <a:pt x="727634" y="60274"/>
                    </a:lnTo>
                    <a:lnTo>
                      <a:pt x="724891" y="59208"/>
                    </a:lnTo>
                    <a:lnTo>
                      <a:pt x="718566" y="61036"/>
                    </a:lnTo>
                    <a:lnTo>
                      <a:pt x="707441" y="60960"/>
                    </a:lnTo>
                    <a:lnTo>
                      <a:pt x="703783" y="58369"/>
                    </a:lnTo>
                    <a:lnTo>
                      <a:pt x="702640" y="53950"/>
                    </a:lnTo>
                    <a:lnTo>
                      <a:pt x="701726" y="52807"/>
                    </a:lnTo>
                    <a:lnTo>
                      <a:pt x="700811" y="54864"/>
                    </a:lnTo>
                    <a:lnTo>
                      <a:pt x="699059" y="57150"/>
                    </a:lnTo>
                    <a:lnTo>
                      <a:pt x="692201" y="57607"/>
                    </a:lnTo>
                    <a:lnTo>
                      <a:pt x="691286" y="58522"/>
                    </a:lnTo>
                    <a:lnTo>
                      <a:pt x="691668" y="60732"/>
                    </a:lnTo>
                    <a:lnTo>
                      <a:pt x="691362" y="63551"/>
                    </a:lnTo>
                    <a:lnTo>
                      <a:pt x="688772" y="63779"/>
                    </a:lnTo>
                    <a:lnTo>
                      <a:pt x="685571" y="64465"/>
                    </a:lnTo>
                    <a:lnTo>
                      <a:pt x="685953" y="67970"/>
                    </a:lnTo>
                    <a:lnTo>
                      <a:pt x="686486" y="70638"/>
                    </a:lnTo>
                    <a:lnTo>
                      <a:pt x="685342" y="71933"/>
                    </a:lnTo>
                    <a:lnTo>
                      <a:pt x="681837" y="69494"/>
                    </a:lnTo>
                    <a:lnTo>
                      <a:pt x="680314" y="66828"/>
                    </a:lnTo>
                    <a:lnTo>
                      <a:pt x="677799" y="66065"/>
                    </a:lnTo>
                    <a:lnTo>
                      <a:pt x="675894" y="66980"/>
                    </a:lnTo>
                    <a:lnTo>
                      <a:pt x="675361" y="69342"/>
                    </a:lnTo>
                    <a:lnTo>
                      <a:pt x="675666" y="75438"/>
                    </a:lnTo>
                    <a:lnTo>
                      <a:pt x="673912" y="76047"/>
                    </a:lnTo>
                    <a:lnTo>
                      <a:pt x="669341" y="75895"/>
                    </a:lnTo>
                    <a:lnTo>
                      <a:pt x="667208" y="76962"/>
                    </a:lnTo>
                    <a:lnTo>
                      <a:pt x="664007" y="84582"/>
                    </a:lnTo>
                    <a:lnTo>
                      <a:pt x="658292" y="87477"/>
                    </a:lnTo>
                    <a:lnTo>
                      <a:pt x="657301" y="91440"/>
                    </a:lnTo>
                    <a:lnTo>
                      <a:pt x="656920" y="94869"/>
                    </a:lnTo>
                    <a:lnTo>
                      <a:pt x="661797" y="100965"/>
                    </a:lnTo>
                    <a:lnTo>
                      <a:pt x="659435" y="104165"/>
                    </a:lnTo>
                    <a:lnTo>
                      <a:pt x="656996" y="106680"/>
                    </a:lnTo>
                    <a:lnTo>
                      <a:pt x="654558" y="107747"/>
                    </a:lnTo>
                    <a:lnTo>
                      <a:pt x="649300" y="108814"/>
                    </a:lnTo>
                    <a:lnTo>
                      <a:pt x="645490" y="111557"/>
                    </a:lnTo>
                    <a:lnTo>
                      <a:pt x="643814" y="114529"/>
                    </a:lnTo>
                    <a:lnTo>
                      <a:pt x="643509" y="117272"/>
                    </a:lnTo>
                    <a:lnTo>
                      <a:pt x="642518" y="120853"/>
                    </a:lnTo>
                    <a:lnTo>
                      <a:pt x="640842" y="125120"/>
                    </a:lnTo>
                    <a:lnTo>
                      <a:pt x="640461" y="127482"/>
                    </a:lnTo>
                    <a:lnTo>
                      <a:pt x="637032" y="129769"/>
                    </a:lnTo>
                    <a:lnTo>
                      <a:pt x="630784" y="136550"/>
                    </a:lnTo>
                    <a:lnTo>
                      <a:pt x="627659" y="143637"/>
                    </a:lnTo>
                    <a:lnTo>
                      <a:pt x="631698" y="147447"/>
                    </a:lnTo>
                    <a:lnTo>
                      <a:pt x="636499" y="150190"/>
                    </a:lnTo>
                    <a:lnTo>
                      <a:pt x="640004" y="150038"/>
                    </a:lnTo>
                    <a:lnTo>
                      <a:pt x="640080" y="150800"/>
                    </a:lnTo>
                    <a:lnTo>
                      <a:pt x="636423" y="153619"/>
                    </a:lnTo>
                    <a:lnTo>
                      <a:pt x="638708" y="156515"/>
                    </a:lnTo>
                    <a:lnTo>
                      <a:pt x="642214" y="159182"/>
                    </a:lnTo>
                    <a:lnTo>
                      <a:pt x="644271" y="159563"/>
                    </a:lnTo>
                    <a:lnTo>
                      <a:pt x="645871" y="160706"/>
                    </a:lnTo>
                    <a:lnTo>
                      <a:pt x="642518" y="161315"/>
                    </a:lnTo>
                    <a:lnTo>
                      <a:pt x="637642" y="161620"/>
                    </a:lnTo>
                    <a:lnTo>
                      <a:pt x="636728" y="164516"/>
                    </a:lnTo>
                    <a:lnTo>
                      <a:pt x="637337" y="167869"/>
                    </a:lnTo>
                    <a:lnTo>
                      <a:pt x="638175" y="170840"/>
                    </a:lnTo>
                    <a:lnTo>
                      <a:pt x="637566" y="172898"/>
                    </a:lnTo>
                    <a:lnTo>
                      <a:pt x="635737" y="171450"/>
                    </a:lnTo>
                    <a:lnTo>
                      <a:pt x="634974" y="169240"/>
                    </a:lnTo>
                    <a:lnTo>
                      <a:pt x="630784" y="164821"/>
                    </a:lnTo>
                    <a:lnTo>
                      <a:pt x="627736" y="163449"/>
                    </a:lnTo>
                    <a:lnTo>
                      <a:pt x="623316" y="162382"/>
                    </a:lnTo>
                    <a:lnTo>
                      <a:pt x="622021" y="163754"/>
                    </a:lnTo>
                    <a:lnTo>
                      <a:pt x="622173" y="170612"/>
                    </a:lnTo>
                    <a:lnTo>
                      <a:pt x="621335" y="173736"/>
                    </a:lnTo>
                    <a:lnTo>
                      <a:pt x="619734" y="171907"/>
                    </a:lnTo>
                    <a:lnTo>
                      <a:pt x="619354" y="166954"/>
                    </a:lnTo>
                    <a:lnTo>
                      <a:pt x="615239" y="162916"/>
                    </a:lnTo>
                    <a:lnTo>
                      <a:pt x="598856" y="158801"/>
                    </a:lnTo>
                    <a:lnTo>
                      <a:pt x="596494" y="158572"/>
                    </a:lnTo>
                    <a:lnTo>
                      <a:pt x="592760" y="159106"/>
                    </a:lnTo>
                    <a:lnTo>
                      <a:pt x="590092" y="160706"/>
                    </a:lnTo>
                    <a:lnTo>
                      <a:pt x="589864" y="162306"/>
                    </a:lnTo>
                    <a:lnTo>
                      <a:pt x="588112" y="163525"/>
                    </a:lnTo>
                    <a:lnTo>
                      <a:pt x="585293" y="164973"/>
                    </a:lnTo>
                    <a:lnTo>
                      <a:pt x="582701" y="167259"/>
                    </a:lnTo>
                    <a:lnTo>
                      <a:pt x="581025" y="169088"/>
                    </a:lnTo>
                    <a:lnTo>
                      <a:pt x="580949" y="171450"/>
                    </a:lnTo>
                    <a:lnTo>
                      <a:pt x="583006" y="175870"/>
                    </a:lnTo>
                    <a:lnTo>
                      <a:pt x="584226" y="177012"/>
                    </a:lnTo>
                    <a:lnTo>
                      <a:pt x="584073" y="179146"/>
                    </a:lnTo>
                    <a:lnTo>
                      <a:pt x="582016" y="177012"/>
                    </a:lnTo>
                    <a:lnTo>
                      <a:pt x="580263" y="176251"/>
                    </a:lnTo>
                    <a:lnTo>
                      <a:pt x="578511" y="179680"/>
                    </a:lnTo>
                    <a:lnTo>
                      <a:pt x="576910" y="180365"/>
                    </a:lnTo>
                    <a:lnTo>
                      <a:pt x="577368" y="170917"/>
                    </a:lnTo>
                    <a:lnTo>
                      <a:pt x="579044" y="164440"/>
                    </a:lnTo>
                    <a:lnTo>
                      <a:pt x="580416" y="160630"/>
                    </a:lnTo>
                    <a:lnTo>
                      <a:pt x="581939" y="157734"/>
                    </a:lnTo>
                    <a:lnTo>
                      <a:pt x="581178" y="156134"/>
                    </a:lnTo>
                    <a:lnTo>
                      <a:pt x="569824" y="147295"/>
                    </a:lnTo>
                    <a:lnTo>
                      <a:pt x="565023" y="139979"/>
                    </a:lnTo>
                    <a:lnTo>
                      <a:pt x="561517" y="135865"/>
                    </a:lnTo>
                    <a:lnTo>
                      <a:pt x="556031" y="131978"/>
                    </a:lnTo>
                    <a:lnTo>
                      <a:pt x="553136" y="129464"/>
                    </a:lnTo>
                    <a:lnTo>
                      <a:pt x="546811" y="125654"/>
                    </a:lnTo>
                    <a:lnTo>
                      <a:pt x="539268" y="123063"/>
                    </a:lnTo>
                    <a:lnTo>
                      <a:pt x="535686" y="119482"/>
                    </a:lnTo>
                    <a:lnTo>
                      <a:pt x="531724" y="118263"/>
                    </a:lnTo>
                    <a:lnTo>
                      <a:pt x="526771" y="120015"/>
                    </a:lnTo>
                    <a:lnTo>
                      <a:pt x="526313" y="123292"/>
                    </a:lnTo>
                    <a:lnTo>
                      <a:pt x="526923" y="126492"/>
                    </a:lnTo>
                    <a:lnTo>
                      <a:pt x="523037" y="131750"/>
                    </a:lnTo>
                    <a:lnTo>
                      <a:pt x="518769" y="134569"/>
                    </a:lnTo>
                    <a:lnTo>
                      <a:pt x="515417" y="131292"/>
                    </a:lnTo>
                    <a:lnTo>
                      <a:pt x="512369" y="129007"/>
                    </a:lnTo>
                    <a:lnTo>
                      <a:pt x="509244" y="130683"/>
                    </a:lnTo>
                    <a:lnTo>
                      <a:pt x="508254" y="133579"/>
                    </a:lnTo>
                    <a:lnTo>
                      <a:pt x="506730" y="134645"/>
                    </a:lnTo>
                    <a:lnTo>
                      <a:pt x="505511" y="132664"/>
                    </a:lnTo>
                    <a:lnTo>
                      <a:pt x="503834" y="128321"/>
                    </a:lnTo>
                    <a:lnTo>
                      <a:pt x="501320" y="126568"/>
                    </a:lnTo>
                    <a:lnTo>
                      <a:pt x="498805" y="127330"/>
                    </a:lnTo>
                    <a:lnTo>
                      <a:pt x="499568" y="130835"/>
                    </a:lnTo>
                    <a:lnTo>
                      <a:pt x="501015" y="132740"/>
                    </a:lnTo>
                    <a:lnTo>
                      <a:pt x="500634" y="135484"/>
                    </a:lnTo>
                    <a:lnTo>
                      <a:pt x="498729" y="136703"/>
                    </a:lnTo>
                    <a:lnTo>
                      <a:pt x="498424" y="139294"/>
                    </a:lnTo>
                    <a:lnTo>
                      <a:pt x="497358" y="142799"/>
                    </a:lnTo>
                    <a:lnTo>
                      <a:pt x="497510" y="147599"/>
                    </a:lnTo>
                    <a:lnTo>
                      <a:pt x="494614" y="148590"/>
                    </a:lnTo>
                    <a:lnTo>
                      <a:pt x="492481" y="152476"/>
                    </a:lnTo>
                    <a:lnTo>
                      <a:pt x="490881" y="151638"/>
                    </a:lnTo>
                    <a:lnTo>
                      <a:pt x="490499" y="149123"/>
                    </a:lnTo>
                    <a:lnTo>
                      <a:pt x="489661" y="146609"/>
                    </a:lnTo>
                    <a:lnTo>
                      <a:pt x="486537" y="145618"/>
                    </a:lnTo>
                    <a:lnTo>
                      <a:pt x="485394" y="148057"/>
                    </a:lnTo>
                    <a:lnTo>
                      <a:pt x="484708" y="148819"/>
                    </a:lnTo>
                    <a:lnTo>
                      <a:pt x="483565" y="148971"/>
                    </a:lnTo>
                    <a:lnTo>
                      <a:pt x="484328" y="146990"/>
                    </a:lnTo>
                    <a:lnTo>
                      <a:pt x="484328" y="143408"/>
                    </a:lnTo>
                    <a:lnTo>
                      <a:pt x="485242" y="139675"/>
                    </a:lnTo>
                    <a:lnTo>
                      <a:pt x="482270" y="138303"/>
                    </a:lnTo>
                    <a:lnTo>
                      <a:pt x="481051" y="139141"/>
                    </a:lnTo>
                    <a:lnTo>
                      <a:pt x="481127" y="142418"/>
                    </a:lnTo>
                    <a:lnTo>
                      <a:pt x="480365" y="147142"/>
                    </a:lnTo>
                    <a:lnTo>
                      <a:pt x="477469" y="147904"/>
                    </a:lnTo>
                    <a:lnTo>
                      <a:pt x="474803" y="150038"/>
                    </a:lnTo>
                    <a:lnTo>
                      <a:pt x="470993" y="150114"/>
                    </a:lnTo>
                    <a:lnTo>
                      <a:pt x="469011" y="151105"/>
                    </a:lnTo>
                    <a:lnTo>
                      <a:pt x="468249" y="153619"/>
                    </a:lnTo>
                    <a:lnTo>
                      <a:pt x="464896" y="156210"/>
                    </a:lnTo>
                    <a:lnTo>
                      <a:pt x="464896" y="159334"/>
                    </a:lnTo>
                    <a:lnTo>
                      <a:pt x="467183" y="162458"/>
                    </a:lnTo>
                    <a:lnTo>
                      <a:pt x="467411" y="165278"/>
                    </a:lnTo>
                    <a:lnTo>
                      <a:pt x="472821" y="168021"/>
                    </a:lnTo>
                    <a:lnTo>
                      <a:pt x="472516" y="170840"/>
                    </a:lnTo>
                    <a:lnTo>
                      <a:pt x="471754" y="172136"/>
                    </a:lnTo>
                    <a:lnTo>
                      <a:pt x="469697" y="171603"/>
                    </a:lnTo>
                    <a:lnTo>
                      <a:pt x="465278" y="169240"/>
                    </a:lnTo>
                    <a:lnTo>
                      <a:pt x="460781" y="168707"/>
                    </a:lnTo>
                    <a:lnTo>
                      <a:pt x="459410" y="167564"/>
                    </a:lnTo>
                    <a:lnTo>
                      <a:pt x="458876" y="168402"/>
                    </a:lnTo>
                    <a:lnTo>
                      <a:pt x="458876" y="170231"/>
                    </a:lnTo>
                    <a:lnTo>
                      <a:pt x="457124" y="171603"/>
                    </a:lnTo>
                    <a:lnTo>
                      <a:pt x="454609" y="171755"/>
                    </a:lnTo>
                    <a:lnTo>
                      <a:pt x="451714" y="173736"/>
                    </a:lnTo>
                    <a:lnTo>
                      <a:pt x="453771" y="176860"/>
                    </a:lnTo>
                    <a:lnTo>
                      <a:pt x="453390" y="178079"/>
                    </a:lnTo>
                    <a:lnTo>
                      <a:pt x="454457" y="179603"/>
                    </a:lnTo>
                    <a:lnTo>
                      <a:pt x="458876" y="179832"/>
                    </a:lnTo>
                    <a:lnTo>
                      <a:pt x="460781" y="179451"/>
                    </a:lnTo>
                    <a:lnTo>
                      <a:pt x="461010" y="182118"/>
                    </a:lnTo>
                    <a:lnTo>
                      <a:pt x="460401" y="184785"/>
                    </a:lnTo>
                    <a:lnTo>
                      <a:pt x="458572" y="185699"/>
                    </a:lnTo>
                    <a:lnTo>
                      <a:pt x="456819" y="183261"/>
                    </a:lnTo>
                    <a:lnTo>
                      <a:pt x="448284" y="178613"/>
                    </a:lnTo>
                    <a:lnTo>
                      <a:pt x="446075" y="178156"/>
                    </a:lnTo>
                    <a:lnTo>
                      <a:pt x="445541" y="179603"/>
                    </a:lnTo>
                    <a:lnTo>
                      <a:pt x="445999" y="181585"/>
                    </a:lnTo>
                    <a:lnTo>
                      <a:pt x="444170" y="183871"/>
                    </a:lnTo>
                    <a:lnTo>
                      <a:pt x="440969" y="186919"/>
                    </a:lnTo>
                    <a:lnTo>
                      <a:pt x="438836" y="186080"/>
                    </a:lnTo>
                    <a:lnTo>
                      <a:pt x="436245" y="186843"/>
                    </a:lnTo>
                    <a:lnTo>
                      <a:pt x="434569" y="192024"/>
                    </a:lnTo>
                    <a:lnTo>
                      <a:pt x="433959" y="197206"/>
                    </a:lnTo>
                    <a:lnTo>
                      <a:pt x="436854" y="200863"/>
                    </a:lnTo>
                    <a:lnTo>
                      <a:pt x="438759" y="205664"/>
                    </a:lnTo>
                    <a:lnTo>
                      <a:pt x="442722" y="199797"/>
                    </a:lnTo>
                    <a:lnTo>
                      <a:pt x="444323" y="199034"/>
                    </a:lnTo>
                    <a:lnTo>
                      <a:pt x="444323" y="201625"/>
                    </a:lnTo>
                    <a:lnTo>
                      <a:pt x="442798" y="204292"/>
                    </a:lnTo>
                    <a:lnTo>
                      <a:pt x="441884" y="207492"/>
                    </a:lnTo>
                    <a:lnTo>
                      <a:pt x="441502" y="211227"/>
                    </a:lnTo>
                    <a:lnTo>
                      <a:pt x="438988" y="211302"/>
                    </a:lnTo>
                    <a:lnTo>
                      <a:pt x="436016" y="210769"/>
                    </a:lnTo>
                    <a:lnTo>
                      <a:pt x="435331" y="211988"/>
                    </a:lnTo>
                    <a:lnTo>
                      <a:pt x="434264" y="214732"/>
                    </a:lnTo>
                    <a:lnTo>
                      <a:pt x="434873" y="218465"/>
                    </a:lnTo>
                    <a:lnTo>
                      <a:pt x="436778" y="219913"/>
                    </a:lnTo>
                    <a:lnTo>
                      <a:pt x="441274" y="219761"/>
                    </a:lnTo>
                    <a:lnTo>
                      <a:pt x="445161" y="220066"/>
                    </a:lnTo>
                    <a:lnTo>
                      <a:pt x="448513" y="221437"/>
                    </a:lnTo>
                    <a:lnTo>
                      <a:pt x="449122" y="222580"/>
                    </a:lnTo>
                    <a:lnTo>
                      <a:pt x="445999" y="221894"/>
                    </a:lnTo>
                    <a:lnTo>
                      <a:pt x="439674" y="222275"/>
                    </a:lnTo>
                    <a:lnTo>
                      <a:pt x="436703" y="221742"/>
                    </a:lnTo>
                    <a:lnTo>
                      <a:pt x="430835" y="222047"/>
                    </a:lnTo>
                    <a:lnTo>
                      <a:pt x="426415" y="219837"/>
                    </a:lnTo>
                    <a:lnTo>
                      <a:pt x="424206" y="217703"/>
                    </a:lnTo>
                    <a:lnTo>
                      <a:pt x="420929" y="217170"/>
                    </a:lnTo>
                    <a:lnTo>
                      <a:pt x="417653" y="218008"/>
                    </a:lnTo>
                    <a:lnTo>
                      <a:pt x="415899" y="221056"/>
                    </a:lnTo>
                    <a:lnTo>
                      <a:pt x="413690" y="221742"/>
                    </a:lnTo>
                    <a:lnTo>
                      <a:pt x="408661" y="214274"/>
                    </a:lnTo>
                    <a:lnTo>
                      <a:pt x="405536" y="213817"/>
                    </a:lnTo>
                    <a:lnTo>
                      <a:pt x="404013" y="215570"/>
                    </a:lnTo>
                    <a:lnTo>
                      <a:pt x="405460" y="220218"/>
                    </a:lnTo>
                    <a:lnTo>
                      <a:pt x="404698" y="223114"/>
                    </a:lnTo>
                    <a:lnTo>
                      <a:pt x="402946" y="225323"/>
                    </a:lnTo>
                    <a:lnTo>
                      <a:pt x="400736" y="225171"/>
                    </a:lnTo>
                    <a:lnTo>
                      <a:pt x="399441" y="226009"/>
                    </a:lnTo>
                    <a:lnTo>
                      <a:pt x="400508" y="227990"/>
                    </a:lnTo>
                    <a:lnTo>
                      <a:pt x="404013" y="233020"/>
                    </a:lnTo>
                    <a:lnTo>
                      <a:pt x="406832" y="235229"/>
                    </a:lnTo>
                    <a:lnTo>
                      <a:pt x="409346" y="238278"/>
                    </a:lnTo>
                    <a:lnTo>
                      <a:pt x="410566" y="240944"/>
                    </a:lnTo>
                    <a:lnTo>
                      <a:pt x="413614" y="240792"/>
                    </a:lnTo>
                    <a:lnTo>
                      <a:pt x="414299" y="242926"/>
                    </a:lnTo>
                    <a:lnTo>
                      <a:pt x="412547" y="245974"/>
                    </a:lnTo>
                    <a:lnTo>
                      <a:pt x="412623" y="250927"/>
                    </a:lnTo>
                    <a:lnTo>
                      <a:pt x="411404" y="251155"/>
                    </a:lnTo>
                    <a:lnTo>
                      <a:pt x="409651" y="250088"/>
                    </a:lnTo>
                    <a:lnTo>
                      <a:pt x="406223" y="247040"/>
                    </a:lnTo>
                    <a:lnTo>
                      <a:pt x="404393" y="246507"/>
                    </a:lnTo>
                    <a:lnTo>
                      <a:pt x="403402" y="247345"/>
                    </a:lnTo>
                    <a:lnTo>
                      <a:pt x="403174" y="249402"/>
                    </a:lnTo>
                    <a:lnTo>
                      <a:pt x="404013" y="254813"/>
                    </a:lnTo>
                    <a:lnTo>
                      <a:pt x="402260" y="262585"/>
                    </a:lnTo>
                    <a:lnTo>
                      <a:pt x="402564" y="264795"/>
                    </a:lnTo>
                    <a:lnTo>
                      <a:pt x="402260" y="266700"/>
                    </a:lnTo>
                    <a:lnTo>
                      <a:pt x="400736" y="265328"/>
                    </a:lnTo>
                    <a:lnTo>
                      <a:pt x="398983" y="262357"/>
                    </a:lnTo>
                    <a:lnTo>
                      <a:pt x="395249" y="257708"/>
                    </a:lnTo>
                    <a:lnTo>
                      <a:pt x="390754" y="247574"/>
                    </a:lnTo>
                    <a:lnTo>
                      <a:pt x="385953" y="240792"/>
                    </a:lnTo>
                    <a:lnTo>
                      <a:pt x="383286" y="234925"/>
                    </a:lnTo>
                    <a:lnTo>
                      <a:pt x="379248" y="223952"/>
                    </a:lnTo>
                    <a:lnTo>
                      <a:pt x="377190" y="223723"/>
                    </a:lnTo>
                    <a:lnTo>
                      <a:pt x="374523" y="228524"/>
                    </a:lnTo>
                    <a:lnTo>
                      <a:pt x="371628" y="234696"/>
                    </a:lnTo>
                    <a:lnTo>
                      <a:pt x="369570" y="237744"/>
                    </a:lnTo>
                    <a:lnTo>
                      <a:pt x="364846" y="240792"/>
                    </a:lnTo>
                    <a:lnTo>
                      <a:pt x="361950" y="243916"/>
                    </a:lnTo>
                    <a:lnTo>
                      <a:pt x="358445" y="244983"/>
                    </a:lnTo>
                    <a:lnTo>
                      <a:pt x="354635" y="248488"/>
                    </a:lnTo>
                    <a:lnTo>
                      <a:pt x="351739" y="251536"/>
                    </a:lnTo>
                    <a:lnTo>
                      <a:pt x="347853" y="258547"/>
                    </a:lnTo>
                    <a:lnTo>
                      <a:pt x="347243" y="263043"/>
                    </a:lnTo>
                    <a:lnTo>
                      <a:pt x="347396" y="267843"/>
                    </a:lnTo>
                    <a:lnTo>
                      <a:pt x="349073" y="274625"/>
                    </a:lnTo>
                    <a:lnTo>
                      <a:pt x="350901" y="284455"/>
                    </a:lnTo>
                    <a:lnTo>
                      <a:pt x="353492" y="285522"/>
                    </a:lnTo>
                    <a:lnTo>
                      <a:pt x="355626" y="287122"/>
                    </a:lnTo>
                    <a:lnTo>
                      <a:pt x="355092" y="290170"/>
                    </a:lnTo>
                    <a:lnTo>
                      <a:pt x="351816" y="291998"/>
                    </a:lnTo>
                    <a:lnTo>
                      <a:pt x="341909" y="301295"/>
                    </a:lnTo>
                    <a:lnTo>
                      <a:pt x="335280" y="304572"/>
                    </a:lnTo>
                    <a:lnTo>
                      <a:pt x="333375" y="306934"/>
                    </a:lnTo>
                    <a:lnTo>
                      <a:pt x="330861" y="311887"/>
                    </a:lnTo>
                    <a:lnTo>
                      <a:pt x="327355" y="318135"/>
                    </a:lnTo>
                    <a:lnTo>
                      <a:pt x="325755" y="322021"/>
                    </a:lnTo>
                    <a:lnTo>
                      <a:pt x="322021" y="329641"/>
                    </a:lnTo>
                    <a:lnTo>
                      <a:pt x="316001" y="338099"/>
                    </a:lnTo>
                    <a:lnTo>
                      <a:pt x="309829" y="344424"/>
                    </a:lnTo>
                    <a:lnTo>
                      <a:pt x="302895" y="349453"/>
                    </a:lnTo>
                    <a:lnTo>
                      <a:pt x="298171" y="351892"/>
                    </a:lnTo>
                    <a:lnTo>
                      <a:pt x="280949" y="358902"/>
                    </a:lnTo>
                    <a:lnTo>
                      <a:pt x="271806" y="361569"/>
                    </a:lnTo>
                    <a:lnTo>
                      <a:pt x="255117" y="363550"/>
                    </a:lnTo>
                    <a:lnTo>
                      <a:pt x="248108" y="366751"/>
                    </a:lnTo>
                    <a:lnTo>
                      <a:pt x="239344" y="365760"/>
                    </a:lnTo>
                    <a:lnTo>
                      <a:pt x="229438" y="365074"/>
                    </a:lnTo>
                    <a:lnTo>
                      <a:pt x="215723" y="375742"/>
                    </a:lnTo>
                    <a:lnTo>
                      <a:pt x="204444" y="378257"/>
                    </a:lnTo>
                    <a:lnTo>
                      <a:pt x="194386" y="380238"/>
                    </a:lnTo>
                    <a:lnTo>
                      <a:pt x="190042" y="381991"/>
                    </a:lnTo>
                    <a:lnTo>
                      <a:pt x="180137" y="388163"/>
                    </a:lnTo>
                    <a:lnTo>
                      <a:pt x="174422" y="390982"/>
                    </a:lnTo>
                    <a:lnTo>
                      <a:pt x="163677" y="394107"/>
                    </a:lnTo>
                    <a:lnTo>
                      <a:pt x="159258" y="393725"/>
                    </a:lnTo>
                    <a:lnTo>
                      <a:pt x="153314" y="390906"/>
                    </a:lnTo>
                    <a:lnTo>
                      <a:pt x="147676" y="391516"/>
                    </a:lnTo>
                    <a:lnTo>
                      <a:pt x="141579" y="391135"/>
                    </a:lnTo>
                    <a:lnTo>
                      <a:pt x="136551" y="391439"/>
                    </a:lnTo>
                    <a:lnTo>
                      <a:pt x="132588" y="393802"/>
                    </a:lnTo>
                    <a:lnTo>
                      <a:pt x="109576" y="406451"/>
                    </a:lnTo>
                    <a:lnTo>
                      <a:pt x="105004" y="409956"/>
                    </a:lnTo>
                    <a:lnTo>
                      <a:pt x="100279" y="414985"/>
                    </a:lnTo>
                    <a:lnTo>
                      <a:pt x="93498" y="419633"/>
                    </a:lnTo>
                    <a:lnTo>
                      <a:pt x="88011" y="424968"/>
                    </a:lnTo>
                    <a:lnTo>
                      <a:pt x="76658" y="430606"/>
                    </a:lnTo>
                    <a:lnTo>
                      <a:pt x="64923" y="434797"/>
                    </a:lnTo>
                    <a:lnTo>
                      <a:pt x="59055" y="438303"/>
                    </a:lnTo>
                    <a:lnTo>
                      <a:pt x="54940" y="443103"/>
                    </a:lnTo>
                    <a:lnTo>
                      <a:pt x="47778" y="455905"/>
                    </a:lnTo>
                    <a:lnTo>
                      <a:pt x="46253" y="459181"/>
                    </a:lnTo>
                    <a:lnTo>
                      <a:pt x="43357" y="462534"/>
                    </a:lnTo>
                    <a:lnTo>
                      <a:pt x="39547" y="463829"/>
                    </a:lnTo>
                    <a:lnTo>
                      <a:pt x="37109" y="464896"/>
                    </a:lnTo>
                    <a:lnTo>
                      <a:pt x="37947" y="458419"/>
                    </a:lnTo>
                    <a:lnTo>
                      <a:pt x="35204" y="452704"/>
                    </a:lnTo>
                    <a:lnTo>
                      <a:pt x="37186" y="441807"/>
                    </a:lnTo>
                    <a:lnTo>
                      <a:pt x="36424" y="438531"/>
                    </a:lnTo>
                    <a:lnTo>
                      <a:pt x="32538" y="440665"/>
                    </a:lnTo>
                    <a:lnTo>
                      <a:pt x="29947" y="442951"/>
                    </a:lnTo>
                    <a:lnTo>
                      <a:pt x="23698" y="458800"/>
                    </a:lnTo>
                    <a:lnTo>
                      <a:pt x="19355" y="471145"/>
                    </a:lnTo>
                    <a:lnTo>
                      <a:pt x="22631" y="478231"/>
                    </a:lnTo>
                    <a:lnTo>
                      <a:pt x="23698" y="482346"/>
                    </a:lnTo>
                    <a:lnTo>
                      <a:pt x="23698" y="486766"/>
                    </a:lnTo>
                    <a:lnTo>
                      <a:pt x="22479" y="493090"/>
                    </a:lnTo>
                    <a:lnTo>
                      <a:pt x="22555" y="497205"/>
                    </a:lnTo>
                    <a:lnTo>
                      <a:pt x="22174" y="502692"/>
                    </a:lnTo>
                    <a:lnTo>
                      <a:pt x="14249" y="515493"/>
                    </a:lnTo>
                    <a:lnTo>
                      <a:pt x="11888" y="521056"/>
                    </a:lnTo>
                    <a:lnTo>
                      <a:pt x="9220" y="531724"/>
                    </a:lnTo>
                    <a:lnTo>
                      <a:pt x="8916" y="536677"/>
                    </a:lnTo>
                    <a:lnTo>
                      <a:pt x="9067" y="544068"/>
                    </a:lnTo>
                    <a:lnTo>
                      <a:pt x="12344" y="550469"/>
                    </a:lnTo>
                    <a:lnTo>
                      <a:pt x="14935" y="554508"/>
                    </a:lnTo>
                    <a:lnTo>
                      <a:pt x="18821" y="566090"/>
                    </a:lnTo>
                    <a:lnTo>
                      <a:pt x="23622" y="573786"/>
                    </a:lnTo>
                    <a:lnTo>
                      <a:pt x="31318" y="589331"/>
                    </a:lnTo>
                    <a:lnTo>
                      <a:pt x="39929" y="601904"/>
                    </a:lnTo>
                    <a:lnTo>
                      <a:pt x="40463" y="606704"/>
                    </a:lnTo>
                    <a:lnTo>
                      <a:pt x="39472" y="613182"/>
                    </a:lnTo>
                    <a:lnTo>
                      <a:pt x="40005" y="619887"/>
                    </a:lnTo>
                    <a:lnTo>
                      <a:pt x="38405" y="621868"/>
                    </a:lnTo>
                    <a:lnTo>
                      <a:pt x="35128" y="624154"/>
                    </a:lnTo>
                    <a:lnTo>
                      <a:pt x="31318" y="621259"/>
                    </a:lnTo>
                    <a:lnTo>
                      <a:pt x="29413" y="618668"/>
                    </a:lnTo>
                    <a:lnTo>
                      <a:pt x="26975" y="609143"/>
                    </a:lnTo>
                    <a:lnTo>
                      <a:pt x="25908" y="608609"/>
                    </a:lnTo>
                    <a:lnTo>
                      <a:pt x="24307" y="612800"/>
                    </a:lnTo>
                    <a:lnTo>
                      <a:pt x="22555" y="614553"/>
                    </a:lnTo>
                    <a:lnTo>
                      <a:pt x="20879" y="613334"/>
                    </a:lnTo>
                    <a:lnTo>
                      <a:pt x="19659" y="611810"/>
                    </a:lnTo>
                    <a:lnTo>
                      <a:pt x="19355" y="610133"/>
                    </a:lnTo>
                    <a:lnTo>
                      <a:pt x="19888" y="608152"/>
                    </a:lnTo>
                    <a:lnTo>
                      <a:pt x="20497" y="601066"/>
                    </a:lnTo>
                    <a:lnTo>
                      <a:pt x="16992" y="596951"/>
                    </a:lnTo>
                    <a:lnTo>
                      <a:pt x="13793" y="592684"/>
                    </a:lnTo>
                    <a:lnTo>
                      <a:pt x="10363" y="591541"/>
                    </a:lnTo>
                    <a:lnTo>
                      <a:pt x="8306" y="593522"/>
                    </a:lnTo>
                    <a:lnTo>
                      <a:pt x="8229" y="596265"/>
                    </a:lnTo>
                    <a:lnTo>
                      <a:pt x="12726" y="603809"/>
                    </a:lnTo>
                    <a:lnTo>
                      <a:pt x="15698" y="612038"/>
                    </a:lnTo>
                    <a:lnTo>
                      <a:pt x="20193" y="617220"/>
                    </a:lnTo>
                    <a:lnTo>
                      <a:pt x="22936" y="618515"/>
                    </a:lnTo>
                    <a:lnTo>
                      <a:pt x="25908" y="621640"/>
                    </a:lnTo>
                    <a:lnTo>
                      <a:pt x="25298" y="628574"/>
                    </a:lnTo>
                    <a:lnTo>
                      <a:pt x="23089" y="631165"/>
                    </a:lnTo>
                    <a:lnTo>
                      <a:pt x="21336" y="632460"/>
                    </a:lnTo>
                    <a:lnTo>
                      <a:pt x="15393" y="630936"/>
                    </a:lnTo>
                    <a:lnTo>
                      <a:pt x="14021" y="625983"/>
                    </a:lnTo>
                    <a:lnTo>
                      <a:pt x="9449" y="616153"/>
                    </a:lnTo>
                    <a:lnTo>
                      <a:pt x="7925" y="612343"/>
                    </a:lnTo>
                    <a:lnTo>
                      <a:pt x="6629" y="611277"/>
                    </a:lnTo>
                    <a:lnTo>
                      <a:pt x="6173" y="613182"/>
                    </a:lnTo>
                    <a:lnTo>
                      <a:pt x="6248" y="616610"/>
                    </a:lnTo>
                    <a:lnTo>
                      <a:pt x="5410" y="618058"/>
                    </a:lnTo>
                    <a:lnTo>
                      <a:pt x="4496" y="617906"/>
                    </a:lnTo>
                    <a:lnTo>
                      <a:pt x="2667" y="616077"/>
                    </a:lnTo>
                    <a:lnTo>
                      <a:pt x="1067" y="615162"/>
                    </a:lnTo>
                    <a:lnTo>
                      <a:pt x="0" y="615468"/>
                    </a:lnTo>
                    <a:lnTo>
                      <a:pt x="1829" y="617906"/>
                    </a:lnTo>
                    <a:lnTo>
                      <a:pt x="5791" y="625145"/>
                    </a:lnTo>
                    <a:lnTo>
                      <a:pt x="20346" y="642899"/>
                    </a:lnTo>
                    <a:lnTo>
                      <a:pt x="32766" y="663550"/>
                    </a:lnTo>
                    <a:lnTo>
                      <a:pt x="35433" y="671627"/>
                    </a:lnTo>
                    <a:lnTo>
                      <a:pt x="36804" y="689610"/>
                    </a:lnTo>
                    <a:lnTo>
                      <a:pt x="38024" y="693953"/>
                    </a:lnTo>
                    <a:lnTo>
                      <a:pt x="45262" y="702792"/>
                    </a:lnTo>
                    <a:lnTo>
                      <a:pt x="52426" y="713156"/>
                    </a:lnTo>
                    <a:lnTo>
                      <a:pt x="54559" y="718261"/>
                    </a:lnTo>
                    <a:lnTo>
                      <a:pt x="54559" y="722681"/>
                    </a:lnTo>
                    <a:lnTo>
                      <a:pt x="56007" y="726872"/>
                    </a:lnTo>
                    <a:lnTo>
                      <a:pt x="64846" y="738149"/>
                    </a:lnTo>
                    <a:lnTo>
                      <a:pt x="68733" y="750342"/>
                    </a:lnTo>
                    <a:lnTo>
                      <a:pt x="69266" y="754761"/>
                    </a:lnTo>
                    <a:lnTo>
                      <a:pt x="68122" y="762381"/>
                    </a:lnTo>
                    <a:lnTo>
                      <a:pt x="69189" y="775868"/>
                    </a:lnTo>
                    <a:lnTo>
                      <a:pt x="70180" y="783184"/>
                    </a:lnTo>
                    <a:lnTo>
                      <a:pt x="73381" y="797662"/>
                    </a:lnTo>
                    <a:lnTo>
                      <a:pt x="77267" y="808101"/>
                    </a:lnTo>
                    <a:lnTo>
                      <a:pt x="81762" y="814654"/>
                    </a:lnTo>
                    <a:lnTo>
                      <a:pt x="87935" y="829056"/>
                    </a:lnTo>
                    <a:lnTo>
                      <a:pt x="97460" y="845667"/>
                    </a:lnTo>
                    <a:lnTo>
                      <a:pt x="98984" y="853897"/>
                    </a:lnTo>
                    <a:lnTo>
                      <a:pt x="98527" y="875767"/>
                    </a:lnTo>
                    <a:lnTo>
                      <a:pt x="97841" y="882853"/>
                    </a:lnTo>
                    <a:lnTo>
                      <a:pt x="95708" y="884073"/>
                    </a:lnTo>
                    <a:lnTo>
                      <a:pt x="94336" y="887120"/>
                    </a:lnTo>
                    <a:lnTo>
                      <a:pt x="96393" y="901446"/>
                    </a:lnTo>
                    <a:lnTo>
                      <a:pt x="96850" y="909599"/>
                    </a:lnTo>
                    <a:lnTo>
                      <a:pt x="93803" y="917296"/>
                    </a:lnTo>
                    <a:lnTo>
                      <a:pt x="90297" y="924154"/>
                    </a:lnTo>
                    <a:lnTo>
                      <a:pt x="84278" y="928878"/>
                    </a:lnTo>
                    <a:lnTo>
                      <a:pt x="77419" y="928954"/>
                    </a:lnTo>
                    <a:lnTo>
                      <a:pt x="74219" y="926287"/>
                    </a:lnTo>
                    <a:lnTo>
                      <a:pt x="70180" y="923468"/>
                    </a:lnTo>
                    <a:lnTo>
                      <a:pt x="69418" y="935888"/>
                    </a:lnTo>
                    <a:lnTo>
                      <a:pt x="69342" y="946557"/>
                    </a:lnTo>
                    <a:lnTo>
                      <a:pt x="70638" y="950595"/>
                    </a:lnTo>
                    <a:lnTo>
                      <a:pt x="70714" y="955396"/>
                    </a:lnTo>
                    <a:lnTo>
                      <a:pt x="75362" y="959053"/>
                    </a:lnTo>
                    <a:lnTo>
                      <a:pt x="77952" y="957682"/>
                    </a:lnTo>
                    <a:lnTo>
                      <a:pt x="81153" y="957453"/>
                    </a:lnTo>
                    <a:lnTo>
                      <a:pt x="92278" y="962711"/>
                    </a:lnTo>
                    <a:lnTo>
                      <a:pt x="98527" y="967130"/>
                    </a:lnTo>
                    <a:lnTo>
                      <a:pt x="108585" y="978713"/>
                    </a:lnTo>
                    <a:lnTo>
                      <a:pt x="117501" y="981837"/>
                    </a:lnTo>
                    <a:lnTo>
                      <a:pt x="129159" y="987171"/>
                    </a:lnTo>
                    <a:lnTo>
                      <a:pt x="142646" y="988771"/>
                    </a:lnTo>
                    <a:lnTo>
                      <a:pt x="153467" y="989076"/>
                    </a:lnTo>
                    <a:lnTo>
                      <a:pt x="170459" y="991895"/>
                    </a:lnTo>
                    <a:lnTo>
                      <a:pt x="174117" y="990905"/>
                    </a:lnTo>
                    <a:lnTo>
                      <a:pt x="181356" y="990067"/>
                    </a:lnTo>
                    <a:lnTo>
                      <a:pt x="186843" y="988238"/>
                    </a:lnTo>
                    <a:lnTo>
                      <a:pt x="191872" y="987095"/>
                    </a:lnTo>
                    <a:lnTo>
                      <a:pt x="206807" y="976198"/>
                    </a:lnTo>
                    <a:lnTo>
                      <a:pt x="221285" y="965073"/>
                    </a:lnTo>
                    <a:lnTo>
                      <a:pt x="228600" y="964159"/>
                    </a:lnTo>
                    <a:lnTo>
                      <a:pt x="235001" y="964083"/>
                    </a:lnTo>
                    <a:lnTo>
                      <a:pt x="242849" y="960273"/>
                    </a:lnTo>
                    <a:lnTo>
                      <a:pt x="250013" y="948690"/>
                    </a:lnTo>
                    <a:lnTo>
                      <a:pt x="253670" y="946099"/>
                    </a:lnTo>
                    <a:lnTo>
                      <a:pt x="258471" y="943280"/>
                    </a:lnTo>
                    <a:lnTo>
                      <a:pt x="272262" y="941527"/>
                    </a:lnTo>
                    <a:lnTo>
                      <a:pt x="280340" y="942747"/>
                    </a:lnTo>
                    <a:lnTo>
                      <a:pt x="284759" y="940842"/>
                    </a:lnTo>
                    <a:lnTo>
                      <a:pt x="295733" y="938784"/>
                    </a:lnTo>
                    <a:lnTo>
                      <a:pt x="318593" y="936879"/>
                    </a:lnTo>
                    <a:lnTo>
                      <a:pt x="331165" y="938403"/>
                    </a:lnTo>
                    <a:lnTo>
                      <a:pt x="339623" y="938174"/>
                    </a:lnTo>
                    <a:lnTo>
                      <a:pt x="344043" y="938937"/>
                    </a:lnTo>
                    <a:lnTo>
                      <a:pt x="347548" y="943966"/>
                    </a:lnTo>
                    <a:lnTo>
                      <a:pt x="371780" y="939622"/>
                    </a:lnTo>
                    <a:lnTo>
                      <a:pt x="378714" y="939318"/>
                    </a:lnTo>
                    <a:lnTo>
                      <a:pt x="383058" y="940079"/>
                    </a:lnTo>
                    <a:lnTo>
                      <a:pt x="388467" y="943813"/>
                    </a:lnTo>
                    <a:lnTo>
                      <a:pt x="394564" y="940232"/>
                    </a:lnTo>
                    <a:lnTo>
                      <a:pt x="400050" y="940765"/>
                    </a:lnTo>
                    <a:lnTo>
                      <a:pt x="405612" y="937260"/>
                    </a:lnTo>
                    <a:lnTo>
                      <a:pt x="414147" y="926973"/>
                    </a:lnTo>
                    <a:lnTo>
                      <a:pt x="417881" y="920496"/>
                    </a:lnTo>
                    <a:lnTo>
                      <a:pt x="424053" y="906856"/>
                    </a:lnTo>
                    <a:lnTo>
                      <a:pt x="428625" y="901979"/>
                    </a:lnTo>
                    <a:lnTo>
                      <a:pt x="433654" y="899541"/>
                    </a:lnTo>
                    <a:lnTo>
                      <a:pt x="439522" y="898779"/>
                    </a:lnTo>
                    <a:lnTo>
                      <a:pt x="448589" y="896341"/>
                    </a:lnTo>
                    <a:lnTo>
                      <a:pt x="468249" y="884834"/>
                    </a:lnTo>
                    <a:lnTo>
                      <a:pt x="475869" y="882396"/>
                    </a:lnTo>
                    <a:lnTo>
                      <a:pt x="479907" y="880186"/>
                    </a:lnTo>
                    <a:lnTo>
                      <a:pt x="493471" y="871271"/>
                    </a:lnTo>
                    <a:lnTo>
                      <a:pt x="502006" y="869594"/>
                    </a:lnTo>
                    <a:lnTo>
                      <a:pt x="526923" y="871880"/>
                    </a:lnTo>
                    <a:lnTo>
                      <a:pt x="538734" y="871271"/>
                    </a:lnTo>
                    <a:lnTo>
                      <a:pt x="547878" y="869899"/>
                    </a:lnTo>
                    <a:lnTo>
                      <a:pt x="561746" y="865099"/>
                    </a:lnTo>
                    <a:lnTo>
                      <a:pt x="576834" y="861441"/>
                    </a:lnTo>
                    <a:lnTo>
                      <a:pt x="595351" y="853897"/>
                    </a:lnTo>
                    <a:lnTo>
                      <a:pt x="610896" y="846049"/>
                    </a:lnTo>
                    <a:lnTo>
                      <a:pt x="620192" y="844144"/>
                    </a:lnTo>
                    <a:lnTo>
                      <a:pt x="635051" y="842772"/>
                    </a:lnTo>
                    <a:lnTo>
                      <a:pt x="656692" y="840791"/>
                    </a:lnTo>
                    <a:lnTo>
                      <a:pt x="682066" y="841782"/>
                    </a:lnTo>
                    <a:lnTo>
                      <a:pt x="688467" y="840181"/>
                    </a:lnTo>
                    <a:lnTo>
                      <a:pt x="691591" y="838733"/>
                    </a:lnTo>
                    <a:lnTo>
                      <a:pt x="696087" y="837209"/>
                    </a:lnTo>
                    <a:lnTo>
                      <a:pt x="701573" y="838276"/>
                    </a:lnTo>
                    <a:lnTo>
                      <a:pt x="705688" y="839495"/>
                    </a:lnTo>
                    <a:lnTo>
                      <a:pt x="718414" y="845744"/>
                    </a:lnTo>
                    <a:lnTo>
                      <a:pt x="737540" y="858927"/>
                    </a:lnTo>
                    <a:lnTo>
                      <a:pt x="741731" y="859536"/>
                    </a:lnTo>
                    <a:lnTo>
                      <a:pt x="754380" y="856488"/>
                    </a:lnTo>
                    <a:lnTo>
                      <a:pt x="758571" y="856793"/>
                    </a:lnTo>
                    <a:lnTo>
                      <a:pt x="776249" y="866470"/>
                    </a:lnTo>
                    <a:lnTo>
                      <a:pt x="783488" y="866699"/>
                    </a:lnTo>
                    <a:lnTo>
                      <a:pt x="789356" y="866394"/>
                    </a:lnTo>
                    <a:lnTo>
                      <a:pt x="793776" y="867461"/>
                    </a:lnTo>
                    <a:lnTo>
                      <a:pt x="798500" y="870128"/>
                    </a:lnTo>
                    <a:lnTo>
                      <a:pt x="803986" y="876224"/>
                    </a:lnTo>
                    <a:lnTo>
                      <a:pt x="815873" y="882015"/>
                    </a:lnTo>
                    <a:lnTo>
                      <a:pt x="816407" y="886739"/>
                    </a:lnTo>
                    <a:lnTo>
                      <a:pt x="815569" y="889864"/>
                    </a:lnTo>
                    <a:lnTo>
                      <a:pt x="812902" y="889940"/>
                    </a:lnTo>
                    <a:lnTo>
                      <a:pt x="810616" y="890549"/>
                    </a:lnTo>
                    <a:lnTo>
                      <a:pt x="813511" y="900455"/>
                    </a:lnTo>
                    <a:lnTo>
                      <a:pt x="818464" y="908380"/>
                    </a:lnTo>
                    <a:lnTo>
                      <a:pt x="830351" y="909523"/>
                    </a:lnTo>
                    <a:lnTo>
                      <a:pt x="834619" y="912267"/>
                    </a:lnTo>
                    <a:lnTo>
                      <a:pt x="837438" y="915467"/>
                    </a:lnTo>
                    <a:lnTo>
                      <a:pt x="839572" y="920420"/>
                    </a:lnTo>
                    <a:lnTo>
                      <a:pt x="841172" y="928268"/>
                    </a:lnTo>
                    <a:lnTo>
                      <a:pt x="847116" y="934745"/>
                    </a:lnTo>
                    <a:lnTo>
                      <a:pt x="852754" y="940308"/>
                    </a:lnTo>
                    <a:lnTo>
                      <a:pt x="853973" y="942594"/>
                    </a:lnTo>
                    <a:lnTo>
                      <a:pt x="856641" y="950442"/>
                    </a:lnTo>
                    <a:lnTo>
                      <a:pt x="857631" y="952805"/>
                    </a:lnTo>
                    <a:lnTo>
                      <a:pt x="859764" y="960577"/>
                    </a:lnTo>
                    <a:lnTo>
                      <a:pt x="862965" y="969417"/>
                    </a:lnTo>
                    <a:lnTo>
                      <a:pt x="862051" y="970407"/>
                    </a:lnTo>
                    <a:lnTo>
                      <a:pt x="860146" y="970178"/>
                    </a:lnTo>
                    <a:lnTo>
                      <a:pt x="856869" y="967969"/>
                    </a:lnTo>
                    <a:lnTo>
                      <a:pt x="853973" y="965378"/>
                    </a:lnTo>
                    <a:lnTo>
                      <a:pt x="852297" y="965835"/>
                    </a:lnTo>
                    <a:lnTo>
                      <a:pt x="850544" y="967587"/>
                    </a:lnTo>
                    <a:lnTo>
                      <a:pt x="850239" y="969645"/>
                    </a:lnTo>
                    <a:lnTo>
                      <a:pt x="852907" y="969112"/>
                    </a:lnTo>
                    <a:lnTo>
                      <a:pt x="854431" y="969417"/>
                    </a:lnTo>
                    <a:lnTo>
                      <a:pt x="858088" y="972160"/>
                    </a:lnTo>
                    <a:lnTo>
                      <a:pt x="861441" y="975284"/>
                    </a:lnTo>
                    <a:lnTo>
                      <a:pt x="864184" y="977112"/>
                    </a:lnTo>
                    <a:lnTo>
                      <a:pt x="870585" y="985038"/>
                    </a:lnTo>
                    <a:lnTo>
                      <a:pt x="873099" y="983285"/>
                    </a:lnTo>
                    <a:lnTo>
                      <a:pt x="876224" y="981685"/>
                    </a:lnTo>
                    <a:lnTo>
                      <a:pt x="881101" y="986028"/>
                    </a:lnTo>
                    <a:lnTo>
                      <a:pt x="883082" y="986866"/>
                    </a:lnTo>
                    <a:lnTo>
                      <a:pt x="884225" y="985190"/>
                    </a:lnTo>
                    <a:lnTo>
                      <a:pt x="882396" y="977494"/>
                    </a:lnTo>
                    <a:lnTo>
                      <a:pt x="880491" y="975665"/>
                    </a:lnTo>
                    <a:lnTo>
                      <a:pt x="880034" y="972922"/>
                    </a:lnTo>
                    <a:lnTo>
                      <a:pt x="882396" y="970940"/>
                    </a:lnTo>
                    <a:lnTo>
                      <a:pt x="883462" y="968654"/>
                    </a:lnTo>
                    <a:lnTo>
                      <a:pt x="888949" y="962863"/>
                    </a:lnTo>
                    <a:lnTo>
                      <a:pt x="900989" y="945642"/>
                    </a:lnTo>
                    <a:lnTo>
                      <a:pt x="904646" y="943661"/>
                    </a:lnTo>
                    <a:lnTo>
                      <a:pt x="908914" y="939851"/>
                    </a:lnTo>
                    <a:lnTo>
                      <a:pt x="914629" y="937032"/>
                    </a:lnTo>
                    <a:lnTo>
                      <a:pt x="920573" y="933603"/>
                    </a:lnTo>
                    <a:lnTo>
                      <a:pt x="924383" y="932231"/>
                    </a:lnTo>
                    <a:lnTo>
                      <a:pt x="928040" y="931545"/>
                    </a:lnTo>
                    <a:lnTo>
                      <a:pt x="932231" y="928421"/>
                    </a:lnTo>
                    <a:lnTo>
                      <a:pt x="936727" y="919810"/>
                    </a:lnTo>
                    <a:lnTo>
                      <a:pt x="940156" y="909599"/>
                    </a:lnTo>
                    <a:lnTo>
                      <a:pt x="943813" y="905180"/>
                    </a:lnTo>
                    <a:lnTo>
                      <a:pt x="949376" y="900379"/>
                    </a:lnTo>
                    <a:lnTo>
                      <a:pt x="953643" y="893750"/>
                    </a:lnTo>
                    <a:lnTo>
                      <a:pt x="953338" y="888568"/>
                    </a:lnTo>
                    <a:lnTo>
                      <a:pt x="953338" y="883310"/>
                    </a:lnTo>
                    <a:lnTo>
                      <a:pt x="956463" y="887425"/>
                    </a:lnTo>
                    <a:lnTo>
                      <a:pt x="958444" y="891540"/>
                    </a:lnTo>
                    <a:lnTo>
                      <a:pt x="961492" y="905408"/>
                    </a:lnTo>
                    <a:lnTo>
                      <a:pt x="958901" y="908457"/>
                    </a:lnTo>
                    <a:lnTo>
                      <a:pt x="956081" y="909904"/>
                    </a:lnTo>
                    <a:lnTo>
                      <a:pt x="956615" y="914781"/>
                    </a:lnTo>
                    <a:lnTo>
                      <a:pt x="958444" y="921182"/>
                    </a:lnTo>
                    <a:lnTo>
                      <a:pt x="959129" y="926211"/>
                    </a:lnTo>
                    <a:lnTo>
                      <a:pt x="953262" y="931545"/>
                    </a:lnTo>
                    <a:lnTo>
                      <a:pt x="948232" y="938251"/>
                    </a:lnTo>
                    <a:lnTo>
                      <a:pt x="942137" y="951281"/>
                    </a:lnTo>
                    <a:lnTo>
                      <a:pt x="941756" y="955243"/>
                    </a:lnTo>
                    <a:lnTo>
                      <a:pt x="940841" y="960730"/>
                    </a:lnTo>
                    <a:lnTo>
                      <a:pt x="941146" y="965530"/>
                    </a:lnTo>
                    <a:lnTo>
                      <a:pt x="942137" y="970178"/>
                    </a:lnTo>
                    <a:lnTo>
                      <a:pt x="940612" y="977418"/>
                    </a:lnTo>
                    <a:lnTo>
                      <a:pt x="938174" y="983894"/>
                    </a:lnTo>
                    <a:lnTo>
                      <a:pt x="934974" y="984047"/>
                    </a:lnTo>
                    <a:lnTo>
                      <a:pt x="932764" y="983818"/>
                    </a:lnTo>
                    <a:lnTo>
                      <a:pt x="928040" y="984428"/>
                    </a:lnTo>
                    <a:lnTo>
                      <a:pt x="923544" y="983971"/>
                    </a:lnTo>
                    <a:lnTo>
                      <a:pt x="918515" y="998067"/>
                    </a:lnTo>
                    <a:lnTo>
                      <a:pt x="921715" y="998753"/>
                    </a:lnTo>
                    <a:lnTo>
                      <a:pt x="924230" y="997915"/>
                    </a:lnTo>
                    <a:lnTo>
                      <a:pt x="928649" y="997915"/>
                    </a:lnTo>
                    <a:lnTo>
                      <a:pt x="933603" y="995401"/>
                    </a:lnTo>
                    <a:lnTo>
                      <a:pt x="940841" y="993343"/>
                    </a:lnTo>
                    <a:lnTo>
                      <a:pt x="944956" y="994105"/>
                    </a:lnTo>
                    <a:lnTo>
                      <a:pt x="949833" y="993877"/>
                    </a:lnTo>
                    <a:lnTo>
                      <a:pt x="956919" y="975817"/>
                    </a:lnTo>
                    <a:lnTo>
                      <a:pt x="958596" y="964083"/>
                    </a:lnTo>
                    <a:lnTo>
                      <a:pt x="962254" y="958748"/>
                    </a:lnTo>
                    <a:lnTo>
                      <a:pt x="963397" y="955167"/>
                    </a:lnTo>
                    <a:lnTo>
                      <a:pt x="965226" y="951662"/>
                    </a:lnTo>
                    <a:lnTo>
                      <a:pt x="968959" y="957605"/>
                    </a:lnTo>
                    <a:lnTo>
                      <a:pt x="972008" y="963320"/>
                    </a:lnTo>
                    <a:lnTo>
                      <a:pt x="978712" y="972769"/>
                    </a:lnTo>
                    <a:lnTo>
                      <a:pt x="980770" y="977418"/>
                    </a:lnTo>
                    <a:lnTo>
                      <a:pt x="981608" y="988695"/>
                    </a:lnTo>
                    <a:lnTo>
                      <a:pt x="977265" y="1001802"/>
                    </a:lnTo>
                    <a:lnTo>
                      <a:pt x="974674" y="1005535"/>
                    </a:lnTo>
                    <a:lnTo>
                      <a:pt x="971550" y="1008812"/>
                    </a:lnTo>
                    <a:lnTo>
                      <a:pt x="968883" y="1014374"/>
                    </a:lnTo>
                    <a:lnTo>
                      <a:pt x="976884" y="1015746"/>
                    </a:lnTo>
                    <a:lnTo>
                      <a:pt x="981989" y="1015594"/>
                    </a:lnTo>
                    <a:lnTo>
                      <a:pt x="990067" y="1011631"/>
                    </a:lnTo>
                    <a:lnTo>
                      <a:pt x="991667" y="1011098"/>
                    </a:lnTo>
                    <a:lnTo>
                      <a:pt x="995706" y="1011022"/>
                    </a:lnTo>
                    <a:lnTo>
                      <a:pt x="997229" y="1008964"/>
                    </a:lnTo>
                    <a:lnTo>
                      <a:pt x="1001192" y="1006907"/>
                    </a:lnTo>
                    <a:lnTo>
                      <a:pt x="1004164" y="1004621"/>
                    </a:lnTo>
                    <a:lnTo>
                      <a:pt x="1007974" y="1002716"/>
                    </a:lnTo>
                    <a:lnTo>
                      <a:pt x="1011479" y="1004011"/>
                    </a:lnTo>
                    <a:lnTo>
                      <a:pt x="1012241" y="1005002"/>
                    </a:lnTo>
                    <a:lnTo>
                      <a:pt x="1013155" y="1006221"/>
                    </a:lnTo>
                    <a:lnTo>
                      <a:pt x="1011860" y="1008812"/>
                    </a:lnTo>
                    <a:lnTo>
                      <a:pt x="1011784" y="1014298"/>
                    </a:lnTo>
                    <a:lnTo>
                      <a:pt x="1009497" y="1013689"/>
                    </a:lnTo>
                    <a:lnTo>
                      <a:pt x="1007440" y="1010412"/>
                    </a:lnTo>
                    <a:lnTo>
                      <a:pt x="1004926" y="1011250"/>
                    </a:lnTo>
                    <a:lnTo>
                      <a:pt x="1003097" y="1013689"/>
                    </a:lnTo>
                    <a:lnTo>
                      <a:pt x="999287" y="1013003"/>
                    </a:lnTo>
                    <a:lnTo>
                      <a:pt x="999972" y="1014603"/>
                    </a:lnTo>
                    <a:lnTo>
                      <a:pt x="1001954" y="1017727"/>
                    </a:lnTo>
                    <a:lnTo>
                      <a:pt x="1010031" y="1023747"/>
                    </a:lnTo>
                    <a:lnTo>
                      <a:pt x="1018566" y="1031748"/>
                    </a:lnTo>
                    <a:lnTo>
                      <a:pt x="1021842" y="1035482"/>
                    </a:lnTo>
                    <a:lnTo>
                      <a:pt x="1028776" y="1047597"/>
                    </a:lnTo>
                    <a:lnTo>
                      <a:pt x="1033729" y="1060323"/>
                    </a:lnTo>
                    <a:lnTo>
                      <a:pt x="1033348" y="1064133"/>
                    </a:lnTo>
                    <a:lnTo>
                      <a:pt x="1030910" y="1070915"/>
                    </a:lnTo>
                    <a:lnTo>
                      <a:pt x="1029158" y="1077849"/>
                    </a:lnTo>
                    <a:lnTo>
                      <a:pt x="1029309" y="1081507"/>
                    </a:lnTo>
                    <a:lnTo>
                      <a:pt x="1030910" y="1086155"/>
                    </a:lnTo>
                    <a:lnTo>
                      <a:pt x="1034415" y="1090803"/>
                    </a:lnTo>
                    <a:lnTo>
                      <a:pt x="1047521" y="1103681"/>
                    </a:lnTo>
                    <a:lnTo>
                      <a:pt x="1054379" y="1114959"/>
                    </a:lnTo>
                    <a:lnTo>
                      <a:pt x="1063599" y="1120826"/>
                    </a:lnTo>
                    <a:lnTo>
                      <a:pt x="1078459" y="1123036"/>
                    </a:lnTo>
                    <a:lnTo>
                      <a:pt x="1086308" y="1127227"/>
                    </a:lnTo>
                    <a:lnTo>
                      <a:pt x="1094461" y="1135761"/>
                    </a:lnTo>
                    <a:lnTo>
                      <a:pt x="1097128" y="1136523"/>
                    </a:lnTo>
                    <a:lnTo>
                      <a:pt x="1101090" y="1136828"/>
                    </a:lnTo>
                    <a:lnTo>
                      <a:pt x="1106120" y="1131646"/>
                    </a:lnTo>
                    <a:lnTo>
                      <a:pt x="1113892" y="1132180"/>
                    </a:lnTo>
                    <a:lnTo>
                      <a:pt x="1124103" y="1137361"/>
                    </a:lnTo>
                    <a:lnTo>
                      <a:pt x="1130123" y="1136142"/>
                    </a:lnTo>
                    <a:lnTo>
                      <a:pt x="1134466" y="1136752"/>
                    </a:lnTo>
                    <a:lnTo>
                      <a:pt x="1140486" y="1139724"/>
                    </a:lnTo>
                    <a:lnTo>
                      <a:pt x="1149401" y="1145515"/>
                    </a:lnTo>
                    <a:lnTo>
                      <a:pt x="1158773" y="1148410"/>
                    </a:lnTo>
                    <a:lnTo>
                      <a:pt x="1164336" y="1152754"/>
                    </a:lnTo>
                    <a:lnTo>
                      <a:pt x="1168679" y="1153439"/>
                    </a:lnTo>
                    <a:lnTo>
                      <a:pt x="1176452" y="1156183"/>
                    </a:lnTo>
                    <a:lnTo>
                      <a:pt x="1182167" y="1153820"/>
                    </a:lnTo>
                    <a:lnTo>
                      <a:pt x="1186968" y="1150773"/>
                    </a:lnTo>
                    <a:lnTo>
                      <a:pt x="1198245" y="1140181"/>
                    </a:lnTo>
                    <a:lnTo>
                      <a:pt x="1207085" y="1135075"/>
                    </a:lnTo>
                    <a:lnTo>
                      <a:pt x="1211656" y="1133094"/>
                    </a:lnTo>
                    <a:lnTo>
                      <a:pt x="1215390" y="1132180"/>
                    </a:lnTo>
                    <a:lnTo>
                      <a:pt x="1220114" y="1128903"/>
                    </a:lnTo>
                    <a:lnTo>
                      <a:pt x="1217143" y="1126617"/>
                    </a:lnTo>
                    <a:lnTo>
                      <a:pt x="1214399" y="1126998"/>
                    </a:lnTo>
                    <a:lnTo>
                      <a:pt x="1209675" y="1125703"/>
                    </a:lnTo>
                    <a:lnTo>
                      <a:pt x="1212342" y="1124103"/>
                    </a:lnTo>
                    <a:lnTo>
                      <a:pt x="1215238" y="1123036"/>
                    </a:lnTo>
                    <a:lnTo>
                      <a:pt x="1228878" y="1115111"/>
                    </a:lnTo>
                    <a:lnTo>
                      <a:pt x="1232459" y="1117473"/>
                    </a:lnTo>
                    <a:lnTo>
                      <a:pt x="1234973" y="1120064"/>
                    </a:lnTo>
                    <a:lnTo>
                      <a:pt x="1237717" y="1123645"/>
                    </a:lnTo>
                    <a:lnTo>
                      <a:pt x="1235660" y="1128674"/>
                    </a:lnTo>
                    <a:lnTo>
                      <a:pt x="1233831" y="1131113"/>
                    </a:lnTo>
                    <a:lnTo>
                      <a:pt x="1229639" y="1134847"/>
                    </a:lnTo>
                    <a:lnTo>
                      <a:pt x="1224534" y="1135075"/>
                    </a:lnTo>
                    <a:lnTo>
                      <a:pt x="1222096" y="1134695"/>
                    </a:lnTo>
                    <a:lnTo>
                      <a:pt x="1227125" y="1139038"/>
                    </a:lnTo>
                    <a:lnTo>
                      <a:pt x="1231544" y="1141857"/>
                    </a:lnTo>
                    <a:lnTo>
                      <a:pt x="1240460" y="1136675"/>
                    </a:lnTo>
                    <a:lnTo>
                      <a:pt x="1242746" y="1132561"/>
                    </a:lnTo>
                    <a:lnTo>
                      <a:pt x="1244423" y="1130122"/>
                    </a:lnTo>
                    <a:lnTo>
                      <a:pt x="1247317" y="1129665"/>
                    </a:lnTo>
                    <a:lnTo>
                      <a:pt x="1251509" y="1130427"/>
                    </a:lnTo>
                    <a:lnTo>
                      <a:pt x="1253185" y="1133475"/>
                    </a:lnTo>
                    <a:lnTo>
                      <a:pt x="1254099" y="1137133"/>
                    </a:lnTo>
                    <a:lnTo>
                      <a:pt x="1250976" y="1138123"/>
                    </a:lnTo>
                    <a:lnTo>
                      <a:pt x="1249528" y="1140867"/>
                    </a:lnTo>
                    <a:lnTo>
                      <a:pt x="1248461" y="1143457"/>
                    </a:lnTo>
                    <a:lnTo>
                      <a:pt x="1253795" y="1146734"/>
                    </a:lnTo>
                    <a:lnTo>
                      <a:pt x="1256538" y="1148868"/>
                    </a:lnTo>
                    <a:lnTo>
                      <a:pt x="1259891" y="1148868"/>
                    </a:lnTo>
                    <a:lnTo>
                      <a:pt x="1263777" y="1149325"/>
                    </a:lnTo>
                    <a:lnTo>
                      <a:pt x="1266596" y="1154202"/>
                    </a:lnTo>
                    <a:lnTo>
                      <a:pt x="1269339" y="1159840"/>
                    </a:lnTo>
                    <a:lnTo>
                      <a:pt x="1272540" y="1158240"/>
                    </a:lnTo>
                    <a:lnTo>
                      <a:pt x="1274521" y="1156792"/>
                    </a:lnTo>
                    <a:lnTo>
                      <a:pt x="1277950" y="1158240"/>
                    </a:lnTo>
                    <a:lnTo>
                      <a:pt x="1281684" y="1162660"/>
                    </a:lnTo>
                    <a:lnTo>
                      <a:pt x="1284656" y="1167689"/>
                    </a:lnTo>
                    <a:lnTo>
                      <a:pt x="1284961" y="1169823"/>
                    </a:lnTo>
                    <a:lnTo>
                      <a:pt x="1287322" y="1170813"/>
                    </a:lnTo>
                    <a:lnTo>
                      <a:pt x="1289533" y="1169289"/>
                    </a:lnTo>
                    <a:lnTo>
                      <a:pt x="1290599" y="1167155"/>
                    </a:lnTo>
                    <a:lnTo>
                      <a:pt x="1290523" y="1163270"/>
                    </a:lnTo>
                    <a:lnTo>
                      <a:pt x="1289914" y="1157097"/>
                    </a:lnTo>
                    <a:lnTo>
                      <a:pt x="1288389" y="1156183"/>
                    </a:lnTo>
                    <a:lnTo>
                      <a:pt x="1284884" y="1159535"/>
                    </a:lnTo>
                    <a:lnTo>
                      <a:pt x="1282827" y="1157097"/>
                    </a:lnTo>
                    <a:lnTo>
                      <a:pt x="1280160" y="1154506"/>
                    </a:lnTo>
                    <a:lnTo>
                      <a:pt x="1280313" y="1151992"/>
                    </a:lnTo>
                    <a:lnTo>
                      <a:pt x="1283208" y="1150773"/>
                    </a:lnTo>
                    <a:lnTo>
                      <a:pt x="1285646" y="1151306"/>
                    </a:lnTo>
                    <a:lnTo>
                      <a:pt x="1288694" y="1151306"/>
                    </a:lnTo>
                    <a:lnTo>
                      <a:pt x="1305078" y="1149172"/>
                    </a:lnTo>
                    <a:lnTo>
                      <a:pt x="1325956" y="1129360"/>
                    </a:lnTo>
                    <a:lnTo>
                      <a:pt x="1335100" y="1122045"/>
                    </a:lnTo>
                    <a:lnTo>
                      <a:pt x="1344549" y="1116635"/>
                    </a:lnTo>
                    <a:lnTo>
                      <a:pt x="1354379" y="1113130"/>
                    </a:lnTo>
                    <a:lnTo>
                      <a:pt x="1359561" y="1112063"/>
                    </a:lnTo>
                    <a:lnTo>
                      <a:pt x="1385926" y="1110158"/>
                    </a:lnTo>
                    <a:lnTo>
                      <a:pt x="1399642" y="1110768"/>
                    </a:lnTo>
                    <a:lnTo>
                      <a:pt x="1406728" y="1109396"/>
                    </a:lnTo>
                    <a:lnTo>
                      <a:pt x="1410005" y="1107567"/>
                    </a:lnTo>
                    <a:lnTo>
                      <a:pt x="1415568" y="1102538"/>
                    </a:lnTo>
                    <a:lnTo>
                      <a:pt x="1419454" y="1099490"/>
                    </a:lnTo>
                    <a:lnTo>
                      <a:pt x="1424255" y="1098575"/>
                    </a:lnTo>
                    <a:lnTo>
                      <a:pt x="1425398" y="1094842"/>
                    </a:lnTo>
                    <a:lnTo>
                      <a:pt x="1425473" y="1090803"/>
                    </a:lnTo>
                    <a:lnTo>
                      <a:pt x="1426312" y="1086688"/>
                    </a:lnTo>
                    <a:lnTo>
                      <a:pt x="1424940" y="1078764"/>
                    </a:lnTo>
                    <a:lnTo>
                      <a:pt x="1425321" y="1068400"/>
                    </a:lnTo>
                    <a:lnTo>
                      <a:pt x="1426387" y="1063066"/>
                    </a:lnTo>
                    <a:lnTo>
                      <a:pt x="1429283" y="1055446"/>
                    </a:lnTo>
                    <a:lnTo>
                      <a:pt x="1430503" y="1047597"/>
                    </a:lnTo>
                    <a:lnTo>
                      <a:pt x="1431875" y="1036549"/>
                    </a:lnTo>
                    <a:lnTo>
                      <a:pt x="1433018" y="1029995"/>
                    </a:lnTo>
                    <a:lnTo>
                      <a:pt x="1434465" y="1023976"/>
                    </a:lnTo>
                    <a:lnTo>
                      <a:pt x="1438199" y="1017346"/>
                    </a:lnTo>
                    <a:lnTo>
                      <a:pt x="1441323" y="1013079"/>
                    </a:lnTo>
                    <a:lnTo>
                      <a:pt x="1448867" y="997001"/>
                    </a:lnTo>
                    <a:lnTo>
                      <a:pt x="1451458" y="995401"/>
                    </a:lnTo>
                    <a:lnTo>
                      <a:pt x="1453591" y="995401"/>
                    </a:lnTo>
                    <a:lnTo>
                      <a:pt x="1454582" y="994410"/>
                    </a:lnTo>
                    <a:lnTo>
                      <a:pt x="1454811" y="993496"/>
                    </a:lnTo>
                    <a:lnTo>
                      <a:pt x="1454201" y="992886"/>
                    </a:lnTo>
                    <a:lnTo>
                      <a:pt x="1453210" y="990981"/>
                    </a:lnTo>
                    <a:lnTo>
                      <a:pt x="1453896" y="989457"/>
                    </a:lnTo>
                    <a:lnTo>
                      <a:pt x="1456182" y="987933"/>
                    </a:lnTo>
                    <a:lnTo>
                      <a:pt x="1456867" y="988542"/>
                    </a:lnTo>
                    <a:lnTo>
                      <a:pt x="1458011" y="988238"/>
                    </a:lnTo>
                    <a:lnTo>
                      <a:pt x="1458239" y="987400"/>
                    </a:lnTo>
                    <a:lnTo>
                      <a:pt x="1457173" y="982980"/>
                    </a:lnTo>
                    <a:lnTo>
                      <a:pt x="1458697" y="976732"/>
                    </a:lnTo>
                    <a:lnTo>
                      <a:pt x="1460677" y="965911"/>
                    </a:lnTo>
                    <a:lnTo>
                      <a:pt x="1462811" y="961034"/>
                    </a:lnTo>
                    <a:lnTo>
                      <a:pt x="1464107" y="957148"/>
                    </a:lnTo>
                    <a:lnTo>
                      <a:pt x="1469136" y="951357"/>
                    </a:lnTo>
                    <a:lnTo>
                      <a:pt x="1474623" y="945642"/>
                    </a:lnTo>
                    <a:lnTo>
                      <a:pt x="1473023" y="944956"/>
                    </a:lnTo>
                    <a:lnTo>
                      <a:pt x="1470431" y="944575"/>
                    </a:lnTo>
                    <a:lnTo>
                      <a:pt x="1472107" y="943204"/>
                    </a:lnTo>
                    <a:lnTo>
                      <a:pt x="1473403" y="942822"/>
                    </a:lnTo>
                    <a:lnTo>
                      <a:pt x="1475079" y="943661"/>
                    </a:lnTo>
                    <a:lnTo>
                      <a:pt x="1476451" y="941146"/>
                    </a:lnTo>
                    <a:lnTo>
                      <a:pt x="1476756" y="937184"/>
                    </a:lnTo>
                    <a:lnTo>
                      <a:pt x="1478128" y="931392"/>
                    </a:lnTo>
                    <a:lnTo>
                      <a:pt x="1476908" y="926287"/>
                    </a:lnTo>
                    <a:lnTo>
                      <a:pt x="1479423" y="924687"/>
                    </a:lnTo>
                    <a:lnTo>
                      <a:pt x="1482395" y="923772"/>
                    </a:lnTo>
                    <a:lnTo>
                      <a:pt x="1483537" y="918363"/>
                    </a:lnTo>
                    <a:lnTo>
                      <a:pt x="1484376" y="916229"/>
                    </a:lnTo>
                    <a:lnTo>
                      <a:pt x="1486129" y="914247"/>
                    </a:lnTo>
                    <a:lnTo>
                      <a:pt x="1489177" y="909980"/>
                    </a:lnTo>
                    <a:lnTo>
                      <a:pt x="1491539" y="905561"/>
                    </a:lnTo>
                    <a:lnTo>
                      <a:pt x="1497178" y="897102"/>
                    </a:lnTo>
                    <a:lnTo>
                      <a:pt x="1502587" y="893674"/>
                    </a:lnTo>
                    <a:lnTo>
                      <a:pt x="1510741" y="890930"/>
                    </a:lnTo>
                    <a:lnTo>
                      <a:pt x="1511656" y="889407"/>
                    </a:lnTo>
                    <a:lnTo>
                      <a:pt x="1509598" y="888492"/>
                    </a:lnTo>
                    <a:lnTo>
                      <a:pt x="1509674" y="887577"/>
                    </a:lnTo>
                    <a:lnTo>
                      <a:pt x="1512723" y="887577"/>
                    </a:lnTo>
                    <a:lnTo>
                      <a:pt x="1513942" y="884606"/>
                    </a:lnTo>
                    <a:lnTo>
                      <a:pt x="1517218" y="882396"/>
                    </a:lnTo>
                    <a:lnTo>
                      <a:pt x="1522553" y="877367"/>
                    </a:lnTo>
                    <a:lnTo>
                      <a:pt x="1524381" y="872719"/>
                    </a:lnTo>
                    <a:lnTo>
                      <a:pt x="1525524" y="868985"/>
                    </a:lnTo>
                    <a:lnTo>
                      <a:pt x="1526058" y="860603"/>
                    </a:lnTo>
                    <a:lnTo>
                      <a:pt x="1534821" y="849554"/>
                    </a:lnTo>
                    <a:lnTo>
                      <a:pt x="1540993" y="834619"/>
                    </a:lnTo>
                    <a:lnTo>
                      <a:pt x="1542441" y="825094"/>
                    </a:lnTo>
                    <a:lnTo>
                      <a:pt x="1543964" y="819912"/>
                    </a:lnTo>
                    <a:lnTo>
                      <a:pt x="1544955" y="812292"/>
                    </a:lnTo>
                    <a:lnTo>
                      <a:pt x="1544041" y="804443"/>
                    </a:lnTo>
                    <a:lnTo>
                      <a:pt x="1544346" y="797814"/>
                    </a:lnTo>
                    <a:lnTo>
                      <a:pt x="1550441" y="780974"/>
                    </a:lnTo>
                    <a:lnTo>
                      <a:pt x="1551813" y="774040"/>
                    </a:lnTo>
                    <a:lnTo>
                      <a:pt x="1553642" y="769544"/>
                    </a:lnTo>
                    <a:lnTo>
                      <a:pt x="1556538" y="753008"/>
                    </a:lnTo>
                    <a:lnTo>
                      <a:pt x="1556614" y="744322"/>
                    </a:lnTo>
                    <a:lnTo>
                      <a:pt x="1561033" y="734263"/>
                    </a:lnTo>
                    <a:lnTo>
                      <a:pt x="1566519" y="726110"/>
                    </a:lnTo>
                    <a:lnTo>
                      <a:pt x="1567053" y="718566"/>
                    </a:lnTo>
                    <a:lnTo>
                      <a:pt x="1565148" y="71269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8" name="Freeform: Shape 2167">
                <a:extLst>
                  <a:ext uri="{FF2B5EF4-FFF2-40B4-BE49-F238E27FC236}">
                    <a16:creationId xmlns:a16="http://schemas.microsoft.com/office/drawing/2014/main" id="{B451E710-7760-4EDF-8AA7-EB9A8483AB5C}"/>
                  </a:ext>
                </a:extLst>
              </p:cNvPr>
              <p:cNvSpPr/>
              <p:nvPr/>
            </p:nvSpPr>
            <p:spPr>
              <a:xfrm>
                <a:off x="10873054" y="6192316"/>
                <a:ext cx="11734" cy="24459"/>
              </a:xfrm>
              <a:custGeom>
                <a:avLst/>
                <a:gdLst>
                  <a:gd name="connsiteX0" fmla="*/ 10972 w 11734"/>
                  <a:gd name="connsiteY0" fmla="*/ 9296 h 24459"/>
                  <a:gd name="connsiteX1" fmla="*/ 9829 w 11734"/>
                  <a:gd name="connsiteY1" fmla="*/ 2667 h 24459"/>
                  <a:gd name="connsiteX2" fmla="*/ 6324 w 11734"/>
                  <a:gd name="connsiteY2" fmla="*/ 0 h 24459"/>
                  <a:gd name="connsiteX3" fmla="*/ 4343 w 11734"/>
                  <a:gd name="connsiteY3" fmla="*/ 152 h 24459"/>
                  <a:gd name="connsiteX4" fmla="*/ 3886 w 11734"/>
                  <a:gd name="connsiteY4" fmla="*/ 3505 h 24459"/>
                  <a:gd name="connsiteX5" fmla="*/ 1600 w 11734"/>
                  <a:gd name="connsiteY5" fmla="*/ 5410 h 24459"/>
                  <a:gd name="connsiteX6" fmla="*/ 914 w 11734"/>
                  <a:gd name="connsiteY6" fmla="*/ 7163 h 24459"/>
                  <a:gd name="connsiteX7" fmla="*/ 1067 w 11734"/>
                  <a:gd name="connsiteY7" fmla="*/ 11049 h 24459"/>
                  <a:gd name="connsiteX8" fmla="*/ 0 w 11734"/>
                  <a:gd name="connsiteY8" fmla="*/ 14630 h 24459"/>
                  <a:gd name="connsiteX9" fmla="*/ 1981 w 11734"/>
                  <a:gd name="connsiteY9" fmla="*/ 18212 h 24459"/>
                  <a:gd name="connsiteX10" fmla="*/ 1447 w 11734"/>
                  <a:gd name="connsiteY10" fmla="*/ 21869 h 24459"/>
                  <a:gd name="connsiteX11" fmla="*/ 2362 w 11734"/>
                  <a:gd name="connsiteY11" fmla="*/ 24460 h 24459"/>
                  <a:gd name="connsiteX12" fmla="*/ 3505 w 11734"/>
                  <a:gd name="connsiteY12" fmla="*/ 24232 h 24459"/>
                  <a:gd name="connsiteX13" fmla="*/ 7620 w 11734"/>
                  <a:gd name="connsiteY13" fmla="*/ 22555 h 24459"/>
                  <a:gd name="connsiteX14" fmla="*/ 10592 w 11734"/>
                  <a:gd name="connsiteY14" fmla="*/ 19964 h 24459"/>
                  <a:gd name="connsiteX15" fmla="*/ 11734 w 11734"/>
                  <a:gd name="connsiteY15" fmla="*/ 16840 h 24459"/>
                  <a:gd name="connsiteX16" fmla="*/ 10363 w 11734"/>
                  <a:gd name="connsiteY16" fmla="*/ 13259 h 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34" h="24459">
                    <a:moveTo>
                      <a:pt x="10972" y="9296"/>
                    </a:moveTo>
                    <a:lnTo>
                      <a:pt x="9829" y="2667"/>
                    </a:lnTo>
                    <a:lnTo>
                      <a:pt x="6324" y="0"/>
                    </a:lnTo>
                    <a:lnTo>
                      <a:pt x="4343" y="152"/>
                    </a:lnTo>
                    <a:lnTo>
                      <a:pt x="3886" y="3505"/>
                    </a:lnTo>
                    <a:lnTo>
                      <a:pt x="1600" y="5410"/>
                    </a:lnTo>
                    <a:lnTo>
                      <a:pt x="914" y="7163"/>
                    </a:lnTo>
                    <a:lnTo>
                      <a:pt x="1067" y="11049"/>
                    </a:lnTo>
                    <a:lnTo>
                      <a:pt x="0" y="14630"/>
                    </a:lnTo>
                    <a:lnTo>
                      <a:pt x="1981" y="18212"/>
                    </a:lnTo>
                    <a:lnTo>
                      <a:pt x="1447" y="21869"/>
                    </a:lnTo>
                    <a:lnTo>
                      <a:pt x="2362" y="24460"/>
                    </a:lnTo>
                    <a:lnTo>
                      <a:pt x="3505" y="24232"/>
                    </a:lnTo>
                    <a:lnTo>
                      <a:pt x="7620" y="22555"/>
                    </a:lnTo>
                    <a:lnTo>
                      <a:pt x="10592" y="19964"/>
                    </a:lnTo>
                    <a:lnTo>
                      <a:pt x="11734" y="16840"/>
                    </a:lnTo>
                    <a:lnTo>
                      <a:pt x="10363" y="1325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9" name="Freeform: Shape 2168">
                <a:extLst>
                  <a:ext uri="{FF2B5EF4-FFF2-40B4-BE49-F238E27FC236}">
                    <a16:creationId xmlns:a16="http://schemas.microsoft.com/office/drawing/2014/main" id="{E3BFC745-9CE4-4C10-B841-A463273FC5FB}"/>
                  </a:ext>
                </a:extLst>
              </p:cNvPr>
              <p:cNvSpPr/>
              <p:nvPr/>
            </p:nvSpPr>
            <p:spPr>
              <a:xfrm>
                <a:off x="11381536" y="4891582"/>
                <a:ext cx="9372" cy="10286"/>
              </a:xfrm>
              <a:custGeom>
                <a:avLst/>
                <a:gdLst>
                  <a:gd name="connsiteX0" fmla="*/ 7315 w 9372"/>
                  <a:gd name="connsiteY0" fmla="*/ 1067 h 10286"/>
                  <a:gd name="connsiteX1" fmla="*/ 5639 w 9372"/>
                  <a:gd name="connsiteY1" fmla="*/ 0 h 10286"/>
                  <a:gd name="connsiteX2" fmla="*/ 2514 w 9372"/>
                  <a:gd name="connsiteY2" fmla="*/ 457 h 10286"/>
                  <a:gd name="connsiteX3" fmla="*/ 0 w 9372"/>
                  <a:gd name="connsiteY3" fmla="*/ 3200 h 10286"/>
                  <a:gd name="connsiteX4" fmla="*/ 0 w 9372"/>
                  <a:gd name="connsiteY4" fmla="*/ 6096 h 10286"/>
                  <a:gd name="connsiteX5" fmla="*/ 3276 w 9372"/>
                  <a:gd name="connsiteY5" fmla="*/ 10135 h 10286"/>
                  <a:gd name="connsiteX6" fmla="*/ 7467 w 9372"/>
                  <a:gd name="connsiteY6" fmla="*/ 10287 h 10286"/>
                  <a:gd name="connsiteX7" fmla="*/ 8306 w 9372"/>
                  <a:gd name="connsiteY7" fmla="*/ 9753 h 10286"/>
                  <a:gd name="connsiteX8" fmla="*/ 9067 w 9372"/>
                  <a:gd name="connsiteY8" fmla="*/ 8687 h 10286"/>
                  <a:gd name="connsiteX9" fmla="*/ 9372 w 9372"/>
                  <a:gd name="connsiteY9" fmla="*/ 6172 h 10286"/>
                  <a:gd name="connsiteX10" fmla="*/ 8839 w 9372"/>
                  <a:gd name="connsiteY10" fmla="*/ 3277 h 1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72" h="10286">
                    <a:moveTo>
                      <a:pt x="7315" y="1067"/>
                    </a:moveTo>
                    <a:lnTo>
                      <a:pt x="5639" y="0"/>
                    </a:lnTo>
                    <a:lnTo>
                      <a:pt x="2514" y="457"/>
                    </a:lnTo>
                    <a:lnTo>
                      <a:pt x="0" y="3200"/>
                    </a:lnTo>
                    <a:lnTo>
                      <a:pt x="0" y="6096"/>
                    </a:lnTo>
                    <a:lnTo>
                      <a:pt x="3276" y="10135"/>
                    </a:lnTo>
                    <a:lnTo>
                      <a:pt x="7467" y="10287"/>
                    </a:lnTo>
                    <a:lnTo>
                      <a:pt x="8306" y="9753"/>
                    </a:lnTo>
                    <a:lnTo>
                      <a:pt x="9067" y="8687"/>
                    </a:lnTo>
                    <a:lnTo>
                      <a:pt x="9372" y="6172"/>
                    </a:lnTo>
                    <a:lnTo>
                      <a:pt x="8839" y="32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0" name="Freeform: Shape 2169">
                <a:extLst>
                  <a:ext uri="{FF2B5EF4-FFF2-40B4-BE49-F238E27FC236}">
                    <a16:creationId xmlns:a16="http://schemas.microsoft.com/office/drawing/2014/main" id="{D942C2F0-54DD-4537-91EE-5C66099E15C9}"/>
                  </a:ext>
                </a:extLst>
              </p:cNvPr>
              <p:cNvSpPr/>
              <p:nvPr/>
            </p:nvSpPr>
            <p:spPr>
              <a:xfrm>
                <a:off x="9515246" y="4648580"/>
                <a:ext cx="5943" cy="4724"/>
              </a:xfrm>
              <a:custGeom>
                <a:avLst/>
                <a:gdLst>
                  <a:gd name="connsiteX0" fmla="*/ 0 w 5943"/>
                  <a:gd name="connsiteY0" fmla="*/ 1067 h 4724"/>
                  <a:gd name="connsiteX1" fmla="*/ 1296 w 5943"/>
                  <a:gd name="connsiteY1" fmla="*/ 4724 h 4724"/>
                  <a:gd name="connsiteX2" fmla="*/ 5791 w 5943"/>
                  <a:gd name="connsiteY2" fmla="*/ 3048 h 4724"/>
                  <a:gd name="connsiteX3" fmla="*/ 5944 w 5943"/>
                  <a:gd name="connsiteY3" fmla="*/ 914 h 4724"/>
                  <a:gd name="connsiteX4" fmla="*/ 2819 w 5943"/>
                  <a:gd name="connsiteY4" fmla="*/ 0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3" h="4724">
                    <a:moveTo>
                      <a:pt x="0" y="1067"/>
                    </a:moveTo>
                    <a:lnTo>
                      <a:pt x="1296" y="4724"/>
                    </a:lnTo>
                    <a:lnTo>
                      <a:pt x="5791" y="3048"/>
                    </a:lnTo>
                    <a:lnTo>
                      <a:pt x="5944" y="914"/>
                    </a:lnTo>
                    <a:lnTo>
                      <a:pt x="281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1" name="Freeform: Shape 2170">
                <a:extLst>
                  <a:ext uri="{FF2B5EF4-FFF2-40B4-BE49-F238E27FC236}">
                    <a16:creationId xmlns:a16="http://schemas.microsoft.com/office/drawing/2014/main" id="{79830A6B-9D3E-45A7-ADD8-62DE802BB12A}"/>
                  </a:ext>
                </a:extLst>
              </p:cNvPr>
              <p:cNvSpPr/>
              <p:nvPr/>
            </p:nvSpPr>
            <p:spPr>
              <a:xfrm>
                <a:off x="9674351" y="5590336"/>
                <a:ext cx="10591" cy="23545"/>
              </a:xfrm>
              <a:custGeom>
                <a:avLst/>
                <a:gdLst>
                  <a:gd name="connsiteX0" fmla="*/ 8611 w 10591"/>
                  <a:gd name="connsiteY0" fmla="*/ 17678 h 23545"/>
                  <a:gd name="connsiteX1" fmla="*/ 8611 w 10591"/>
                  <a:gd name="connsiteY1" fmla="*/ 14859 h 23545"/>
                  <a:gd name="connsiteX2" fmla="*/ 7240 w 10591"/>
                  <a:gd name="connsiteY2" fmla="*/ 12039 h 23545"/>
                  <a:gd name="connsiteX3" fmla="*/ 2819 w 10591"/>
                  <a:gd name="connsiteY3" fmla="*/ 0 h 23545"/>
                  <a:gd name="connsiteX4" fmla="*/ 1448 w 10591"/>
                  <a:gd name="connsiteY4" fmla="*/ 457 h 23545"/>
                  <a:gd name="connsiteX5" fmla="*/ 0 w 10591"/>
                  <a:gd name="connsiteY5" fmla="*/ 1981 h 23545"/>
                  <a:gd name="connsiteX6" fmla="*/ 2134 w 10591"/>
                  <a:gd name="connsiteY6" fmla="*/ 10744 h 23545"/>
                  <a:gd name="connsiteX7" fmla="*/ 9601 w 10591"/>
                  <a:gd name="connsiteY7" fmla="*/ 23546 h 23545"/>
                  <a:gd name="connsiteX8" fmla="*/ 10592 w 10591"/>
                  <a:gd name="connsiteY8" fmla="*/ 21869 h 23545"/>
                  <a:gd name="connsiteX9" fmla="*/ 9296 w 10591"/>
                  <a:gd name="connsiteY9" fmla="*/ 18593 h 2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91" h="23545">
                    <a:moveTo>
                      <a:pt x="8611" y="17678"/>
                    </a:moveTo>
                    <a:lnTo>
                      <a:pt x="8611" y="14859"/>
                    </a:lnTo>
                    <a:lnTo>
                      <a:pt x="7240" y="12039"/>
                    </a:lnTo>
                    <a:lnTo>
                      <a:pt x="2819" y="0"/>
                    </a:lnTo>
                    <a:lnTo>
                      <a:pt x="1448" y="457"/>
                    </a:lnTo>
                    <a:lnTo>
                      <a:pt x="0" y="1981"/>
                    </a:lnTo>
                    <a:lnTo>
                      <a:pt x="2134" y="10744"/>
                    </a:lnTo>
                    <a:lnTo>
                      <a:pt x="9601" y="23546"/>
                    </a:lnTo>
                    <a:lnTo>
                      <a:pt x="10592" y="21869"/>
                    </a:lnTo>
                    <a:lnTo>
                      <a:pt x="9296" y="1859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2" name="Freeform: Shape 2171">
                <a:extLst>
                  <a:ext uri="{FF2B5EF4-FFF2-40B4-BE49-F238E27FC236}">
                    <a16:creationId xmlns:a16="http://schemas.microsoft.com/office/drawing/2014/main" id="{B520C0C8-AAF6-4359-B174-17D97E2BD076}"/>
                  </a:ext>
                </a:extLst>
              </p:cNvPr>
              <p:cNvSpPr/>
              <p:nvPr/>
            </p:nvSpPr>
            <p:spPr>
              <a:xfrm>
                <a:off x="11035207" y="6330010"/>
                <a:ext cx="5715" cy="5867"/>
              </a:xfrm>
              <a:custGeom>
                <a:avLst/>
                <a:gdLst>
                  <a:gd name="connsiteX0" fmla="*/ 4649 w 5715"/>
                  <a:gd name="connsiteY0" fmla="*/ 1066 h 5867"/>
                  <a:gd name="connsiteX1" fmla="*/ 1981 w 5715"/>
                  <a:gd name="connsiteY1" fmla="*/ 0 h 5867"/>
                  <a:gd name="connsiteX2" fmla="*/ 0 w 5715"/>
                  <a:gd name="connsiteY2" fmla="*/ 2210 h 5867"/>
                  <a:gd name="connsiteX3" fmla="*/ 305 w 5715"/>
                  <a:gd name="connsiteY3" fmla="*/ 3277 h 5867"/>
                  <a:gd name="connsiteX4" fmla="*/ 305 w 5715"/>
                  <a:gd name="connsiteY4" fmla="*/ 5639 h 5867"/>
                  <a:gd name="connsiteX5" fmla="*/ 1067 w 5715"/>
                  <a:gd name="connsiteY5" fmla="*/ 5867 h 5867"/>
                  <a:gd name="connsiteX6" fmla="*/ 3201 w 5715"/>
                  <a:gd name="connsiteY6" fmla="*/ 5486 h 5867"/>
                  <a:gd name="connsiteX7" fmla="*/ 3048 w 5715"/>
                  <a:gd name="connsiteY7" fmla="*/ 4038 h 5867"/>
                  <a:gd name="connsiteX8" fmla="*/ 5715 w 5715"/>
                  <a:gd name="connsiteY8" fmla="*/ 2743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" h="5867">
                    <a:moveTo>
                      <a:pt x="4649" y="1066"/>
                    </a:moveTo>
                    <a:lnTo>
                      <a:pt x="1981" y="0"/>
                    </a:lnTo>
                    <a:lnTo>
                      <a:pt x="0" y="2210"/>
                    </a:lnTo>
                    <a:lnTo>
                      <a:pt x="305" y="3277"/>
                    </a:lnTo>
                    <a:lnTo>
                      <a:pt x="305" y="5639"/>
                    </a:lnTo>
                    <a:lnTo>
                      <a:pt x="1067" y="5867"/>
                    </a:lnTo>
                    <a:lnTo>
                      <a:pt x="3201" y="5486"/>
                    </a:lnTo>
                    <a:lnTo>
                      <a:pt x="3048" y="4038"/>
                    </a:lnTo>
                    <a:lnTo>
                      <a:pt x="5715" y="27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3" name="Freeform: Shape 2172">
                <a:extLst>
                  <a:ext uri="{FF2B5EF4-FFF2-40B4-BE49-F238E27FC236}">
                    <a16:creationId xmlns:a16="http://schemas.microsoft.com/office/drawing/2014/main" id="{57671239-F0A9-483A-9721-45D7264FD6EF}"/>
                  </a:ext>
                </a:extLst>
              </p:cNvPr>
              <p:cNvSpPr/>
              <p:nvPr/>
            </p:nvSpPr>
            <p:spPr>
              <a:xfrm>
                <a:off x="9514560" y="4474311"/>
                <a:ext cx="3962" cy="5638"/>
              </a:xfrm>
              <a:custGeom>
                <a:avLst/>
                <a:gdLst>
                  <a:gd name="connsiteX0" fmla="*/ 3201 w 3962"/>
                  <a:gd name="connsiteY0" fmla="*/ 305 h 5638"/>
                  <a:gd name="connsiteX1" fmla="*/ 0 w 3962"/>
                  <a:gd name="connsiteY1" fmla="*/ 4420 h 5638"/>
                  <a:gd name="connsiteX2" fmla="*/ 2058 w 3962"/>
                  <a:gd name="connsiteY2" fmla="*/ 5639 h 5638"/>
                  <a:gd name="connsiteX3" fmla="*/ 3963 w 3962"/>
                  <a:gd name="connsiteY3" fmla="*/ 3657 h 5638"/>
                  <a:gd name="connsiteX4" fmla="*/ 3886 w 3962"/>
                  <a:gd name="connsiteY4" fmla="*/ 0 h 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" h="5638">
                    <a:moveTo>
                      <a:pt x="3201" y="305"/>
                    </a:moveTo>
                    <a:lnTo>
                      <a:pt x="0" y="4420"/>
                    </a:lnTo>
                    <a:lnTo>
                      <a:pt x="2058" y="5639"/>
                    </a:lnTo>
                    <a:lnTo>
                      <a:pt x="3963" y="3657"/>
                    </a:lnTo>
                    <a:lnTo>
                      <a:pt x="3886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4" name="Freeform: Shape 2173">
                <a:extLst>
                  <a:ext uri="{FF2B5EF4-FFF2-40B4-BE49-F238E27FC236}">
                    <a16:creationId xmlns:a16="http://schemas.microsoft.com/office/drawing/2014/main" id="{AF02D1AA-DE27-4B60-BEF5-B9EAA9C200DC}"/>
                  </a:ext>
                </a:extLst>
              </p:cNvPr>
              <p:cNvSpPr/>
              <p:nvPr/>
            </p:nvSpPr>
            <p:spPr>
              <a:xfrm>
                <a:off x="10590276" y="6015456"/>
                <a:ext cx="61340" cy="21107"/>
              </a:xfrm>
              <a:custGeom>
                <a:avLst/>
                <a:gdLst>
                  <a:gd name="connsiteX0" fmla="*/ 53797 w 61340"/>
                  <a:gd name="connsiteY0" fmla="*/ 5868 h 21107"/>
                  <a:gd name="connsiteX1" fmla="*/ 50139 w 61340"/>
                  <a:gd name="connsiteY1" fmla="*/ 7392 h 21107"/>
                  <a:gd name="connsiteX2" fmla="*/ 40843 w 61340"/>
                  <a:gd name="connsiteY2" fmla="*/ 6401 h 21107"/>
                  <a:gd name="connsiteX3" fmla="*/ 40919 w 61340"/>
                  <a:gd name="connsiteY3" fmla="*/ 5715 h 21107"/>
                  <a:gd name="connsiteX4" fmla="*/ 42367 w 61340"/>
                  <a:gd name="connsiteY4" fmla="*/ 2819 h 21107"/>
                  <a:gd name="connsiteX5" fmla="*/ 40462 w 61340"/>
                  <a:gd name="connsiteY5" fmla="*/ 1219 h 21107"/>
                  <a:gd name="connsiteX6" fmla="*/ 38328 w 61340"/>
                  <a:gd name="connsiteY6" fmla="*/ 533 h 21107"/>
                  <a:gd name="connsiteX7" fmla="*/ 30708 w 61340"/>
                  <a:gd name="connsiteY7" fmla="*/ 0 h 21107"/>
                  <a:gd name="connsiteX8" fmla="*/ 21335 w 61340"/>
                  <a:gd name="connsiteY8" fmla="*/ 3124 h 21107"/>
                  <a:gd name="connsiteX9" fmla="*/ 3734 w 61340"/>
                  <a:gd name="connsiteY9" fmla="*/ 6858 h 21107"/>
                  <a:gd name="connsiteX10" fmla="*/ 1447 w 61340"/>
                  <a:gd name="connsiteY10" fmla="*/ 9449 h 21107"/>
                  <a:gd name="connsiteX11" fmla="*/ 0 w 61340"/>
                  <a:gd name="connsiteY11" fmla="*/ 13030 h 21107"/>
                  <a:gd name="connsiteX12" fmla="*/ 1829 w 61340"/>
                  <a:gd name="connsiteY12" fmla="*/ 15012 h 21107"/>
                  <a:gd name="connsiteX13" fmla="*/ 8229 w 61340"/>
                  <a:gd name="connsiteY13" fmla="*/ 19279 h 21107"/>
                  <a:gd name="connsiteX14" fmla="*/ 14326 w 61340"/>
                  <a:gd name="connsiteY14" fmla="*/ 19888 h 21107"/>
                  <a:gd name="connsiteX15" fmla="*/ 18745 w 61340"/>
                  <a:gd name="connsiteY15" fmla="*/ 18897 h 21107"/>
                  <a:gd name="connsiteX16" fmla="*/ 23469 w 61340"/>
                  <a:gd name="connsiteY16" fmla="*/ 19507 h 21107"/>
                  <a:gd name="connsiteX17" fmla="*/ 25831 w 61340"/>
                  <a:gd name="connsiteY17" fmla="*/ 17069 h 21107"/>
                  <a:gd name="connsiteX18" fmla="*/ 32613 w 61340"/>
                  <a:gd name="connsiteY18" fmla="*/ 18745 h 21107"/>
                  <a:gd name="connsiteX19" fmla="*/ 35128 w 61340"/>
                  <a:gd name="connsiteY19" fmla="*/ 21108 h 21107"/>
                  <a:gd name="connsiteX20" fmla="*/ 40614 w 61340"/>
                  <a:gd name="connsiteY20" fmla="*/ 18974 h 21107"/>
                  <a:gd name="connsiteX21" fmla="*/ 41910 w 61340"/>
                  <a:gd name="connsiteY21" fmla="*/ 15087 h 21107"/>
                  <a:gd name="connsiteX22" fmla="*/ 43739 w 61340"/>
                  <a:gd name="connsiteY22" fmla="*/ 13335 h 21107"/>
                  <a:gd name="connsiteX23" fmla="*/ 50139 w 61340"/>
                  <a:gd name="connsiteY23" fmla="*/ 12040 h 21107"/>
                  <a:gd name="connsiteX24" fmla="*/ 56997 w 61340"/>
                  <a:gd name="connsiteY24" fmla="*/ 13792 h 21107"/>
                  <a:gd name="connsiteX25" fmla="*/ 59055 w 61340"/>
                  <a:gd name="connsiteY25" fmla="*/ 13488 h 21107"/>
                  <a:gd name="connsiteX26" fmla="*/ 61340 w 61340"/>
                  <a:gd name="connsiteY26" fmla="*/ 11354 h 21107"/>
                  <a:gd name="connsiteX27" fmla="*/ 58292 w 61340"/>
                  <a:gd name="connsiteY27" fmla="*/ 7087 h 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1340" h="21107">
                    <a:moveTo>
                      <a:pt x="53797" y="5868"/>
                    </a:moveTo>
                    <a:lnTo>
                      <a:pt x="50139" y="7392"/>
                    </a:lnTo>
                    <a:lnTo>
                      <a:pt x="40843" y="6401"/>
                    </a:lnTo>
                    <a:lnTo>
                      <a:pt x="40919" y="5715"/>
                    </a:lnTo>
                    <a:lnTo>
                      <a:pt x="42367" y="2819"/>
                    </a:lnTo>
                    <a:lnTo>
                      <a:pt x="40462" y="1219"/>
                    </a:lnTo>
                    <a:lnTo>
                      <a:pt x="38328" y="533"/>
                    </a:lnTo>
                    <a:lnTo>
                      <a:pt x="30708" y="0"/>
                    </a:lnTo>
                    <a:lnTo>
                      <a:pt x="21335" y="3124"/>
                    </a:lnTo>
                    <a:lnTo>
                      <a:pt x="3734" y="6858"/>
                    </a:lnTo>
                    <a:lnTo>
                      <a:pt x="1447" y="9449"/>
                    </a:lnTo>
                    <a:lnTo>
                      <a:pt x="0" y="13030"/>
                    </a:lnTo>
                    <a:lnTo>
                      <a:pt x="1829" y="15012"/>
                    </a:lnTo>
                    <a:lnTo>
                      <a:pt x="8229" y="19279"/>
                    </a:lnTo>
                    <a:lnTo>
                      <a:pt x="14326" y="19888"/>
                    </a:lnTo>
                    <a:lnTo>
                      <a:pt x="18745" y="18897"/>
                    </a:lnTo>
                    <a:lnTo>
                      <a:pt x="23469" y="19507"/>
                    </a:lnTo>
                    <a:lnTo>
                      <a:pt x="25831" y="17069"/>
                    </a:lnTo>
                    <a:lnTo>
                      <a:pt x="32613" y="18745"/>
                    </a:lnTo>
                    <a:lnTo>
                      <a:pt x="35128" y="21108"/>
                    </a:lnTo>
                    <a:lnTo>
                      <a:pt x="40614" y="18974"/>
                    </a:lnTo>
                    <a:lnTo>
                      <a:pt x="41910" y="15087"/>
                    </a:lnTo>
                    <a:lnTo>
                      <a:pt x="43739" y="13335"/>
                    </a:lnTo>
                    <a:lnTo>
                      <a:pt x="50139" y="12040"/>
                    </a:lnTo>
                    <a:lnTo>
                      <a:pt x="56997" y="13792"/>
                    </a:lnTo>
                    <a:lnTo>
                      <a:pt x="59055" y="13488"/>
                    </a:lnTo>
                    <a:lnTo>
                      <a:pt x="61340" y="11354"/>
                    </a:lnTo>
                    <a:lnTo>
                      <a:pt x="58292" y="70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5" name="Freeform: Shape 2174">
                <a:extLst>
                  <a:ext uri="{FF2B5EF4-FFF2-40B4-BE49-F238E27FC236}">
                    <a16:creationId xmlns:a16="http://schemas.microsoft.com/office/drawing/2014/main" id="{132F3B20-282B-49B4-97CD-303BB7F3925B}"/>
                  </a:ext>
                </a:extLst>
              </p:cNvPr>
              <p:cNvSpPr/>
              <p:nvPr/>
            </p:nvSpPr>
            <p:spPr>
              <a:xfrm>
                <a:off x="11025301" y="6198946"/>
                <a:ext cx="21564" cy="24231"/>
              </a:xfrm>
              <a:custGeom>
                <a:avLst/>
                <a:gdLst>
                  <a:gd name="connsiteX0" fmla="*/ 20650 w 21564"/>
                  <a:gd name="connsiteY0" fmla="*/ 11735 h 24231"/>
                  <a:gd name="connsiteX1" fmla="*/ 19507 w 21564"/>
                  <a:gd name="connsiteY1" fmla="*/ 10820 h 24231"/>
                  <a:gd name="connsiteX2" fmla="*/ 15926 w 21564"/>
                  <a:gd name="connsiteY2" fmla="*/ 9525 h 24231"/>
                  <a:gd name="connsiteX3" fmla="*/ 9067 w 21564"/>
                  <a:gd name="connsiteY3" fmla="*/ 1372 h 24231"/>
                  <a:gd name="connsiteX4" fmla="*/ 6477 w 21564"/>
                  <a:gd name="connsiteY4" fmla="*/ 0 h 24231"/>
                  <a:gd name="connsiteX5" fmla="*/ 2819 w 21564"/>
                  <a:gd name="connsiteY5" fmla="*/ 4724 h 24231"/>
                  <a:gd name="connsiteX6" fmla="*/ 0 w 21564"/>
                  <a:gd name="connsiteY6" fmla="*/ 6477 h 24231"/>
                  <a:gd name="connsiteX7" fmla="*/ 1752 w 21564"/>
                  <a:gd name="connsiteY7" fmla="*/ 8306 h 24231"/>
                  <a:gd name="connsiteX8" fmla="*/ 4267 w 21564"/>
                  <a:gd name="connsiteY8" fmla="*/ 8077 h 24231"/>
                  <a:gd name="connsiteX9" fmla="*/ 5410 w 21564"/>
                  <a:gd name="connsiteY9" fmla="*/ 11049 h 24231"/>
                  <a:gd name="connsiteX10" fmla="*/ 4801 w 21564"/>
                  <a:gd name="connsiteY10" fmla="*/ 13030 h 24231"/>
                  <a:gd name="connsiteX11" fmla="*/ 10058 w 21564"/>
                  <a:gd name="connsiteY11" fmla="*/ 20117 h 24231"/>
                  <a:gd name="connsiteX12" fmla="*/ 10896 w 21564"/>
                  <a:gd name="connsiteY12" fmla="*/ 22022 h 24231"/>
                  <a:gd name="connsiteX13" fmla="*/ 11887 w 21564"/>
                  <a:gd name="connsiteY13" fmla="*/ 23241 h 24231"/>
                  <a:gd name="connsiteX14" fmla="*/ 13182 w 21564"/>
                  <a:gd name="connsiteY14" fmla="*/ 24232 h 24231"/>
                  <a:gd name="connsiteX15" fmla="*/ 17221 w 21564"/>
                  <a:gd name="connsiteY15" fmla="*/ 22936 h 24231"/>
                  <a:gd name="connsiteX16" fmla="*/ 20650 w 21564"/>
                  <a:gd name="connsiteY16" fmla="*/ 20193 h 24231"/>
                  <a:gd name="connsiteX17" fmla="*/ 21184 w 21564"/>
                  <a:gd name="connsiteY17" fmla="*/ 20193 h 24231"/>
                  <a:gd name="connsiteX18" fmla="*/ 21564 w 21564"/>
                  <a:gd name="connsiteY18" fmla="*/ 18897 h 24231"/>
                  <a:gd name="connsiteX19" fmla="*/ 18745 w 21564"/>
                  <a:gd name="connsiteY19" fmla="*/ 16840 h 24231"/>
                  <a:gd name="connsiteX20" fmla="*/ 20346 w 21564"/>
                  <a:gd name="connsiteY20" fmla="*/ 15316 h 24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564" h="24231">
                    <a:moveTo>
                      <a:pt x="20650" y="11735"/>
                    </a:moveTo>
                    <a:lnTo>
                      <a:pt x="19507" y="10820"/>
                    </a:lnTo>
                    <a:lnTo>
                      <a:pt x="15926" y="9525"/>
                    </a:lnTo>
                    <a:lnTo>
                      <a:pt x="9067" y="1372"/>
                    </a:lnTo>
                    <a:lnTo>
                      <a:pt x="6477" y="0"/>
                    </a:lnTo>
                    <a:lnTo>
                      <a:pt x="2819" y="4724"/>
                    </a:lnTo>
                    <a:lnTo>
                      <a:pt x="0" y="6477"/>
                    </a:lnTo>
                    <a:lnTo>
                      <a:pt x="1752" y="8306"/>
                    </a:lnTo>
                    <a:lnTo>
                      <a:pt x="4267" y="8077"/>
                    </a:lnTo>
                    <a:lnTo>
                      <a:pt x="5410" y="11049"/>
                    </a:lnTo>
                    <a:lnTo>
                      <a:pt x="4801" y="13030"/>
                    </a:lnTo>
                    <a:lnTo>
                      <a:pt x="10058" y="20117"/>
                    </a:lnTo>
                    <a:lnTo>
                      <a:pt x="10896" y="22022"/>
                    </a:lnTo>
                    <a:lnTo>
                      <a:pt x="11887" y="23241"/>
                    </a:lnTo>
                    <a:lnTo>
                      <a:pt x="13182" y="24232"/>
                    </a:lnTo>
                    <a:lnTo>
                      <a:pt x="17221" y="22936"/>
                    </a:lnTo>
                    <a:lnTo>
                      <a:pt x="20650" y="20193"/>
                    </a:lnTo>
                    <a:lnTo>
                      <a:pt x="21184" y="20193"/>
                    </a:lnTo>
                    <a:lnTo>
                      <a:pt x="21564" y="18897"/>
                    </a:lnTo>
                    <a:lnTo>
                      <a:pt x="18745" y="16840"/>
                    </a:lnTo>
                    <a:lnTo>
                      <a:pt x="20346" y="1531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6" name="Freeform: Shape 2175">
                <a:extLst>
                  <a:ext uri="{FF2B5EF4-FFF2-40B4-BE49-F238E27FC236}">
                    <a16:creationId xmlns:a16="http://schemas.microsoft.com/office/drawing/2014/main" id="{C5E263CE-D7B9-40D0-8E7E-C2700C3FF38F}"/>
                  </a:ext>
                </a:extLst>
              </p:cNvPr>
              <p:cNvSpPr/>
              <p:nvPr/>
            </p:nvSpPr>
            <p:spPr>
              <a:xfrm>
                <a:off x="11038942" y="6234074"/>
                <a:ext cx="4571" cy="4114"/>
              </a:xfrm>
              <a:custGeom>
                <a:avLst/>
                <a:gdLst>
                  <a:gd name="connsiteX0" fmla="*/ 4572 w 4571"/>
                  <a:gd name="connsiteY0" fmla="*/ 610 h 4114"/>
                  <a:gd name="connsiteX1" fmla="*/ 3885 w 4571"/>
                  <a:gd name="connsiteY1" fmla="*/ 153 h 4114"/>
                  <a:gd name="connsiteX2" fmla="*/ 2896 w 4571"/>
                  <a:gd name="connsiteY2" fmla="*/ 0 h 4114"/>
                  <a:gd name="connsiteX3" fmla="*/ 0 w 4571"/>
                  <a:gd name="connsiteY3" fmla="*/ 914 h 4114"/>
                  <a:gd name="connsiteX4" fmla="*/ 304 w 4571"/>
                  <a:gd name="connsiteY4" fmla="*/ 1905 h 4114"/>
                  <a:gd name="connsiteX5" fmla="*/ 2667 w 4571"/>
                  <a:gd name="connsiteY5" fmla="*/ 4115 h 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1" h="4114">
                    <a:moveTo>
                      <a:pt x="4572" y="610"/>
                    </a:moveTo>
                    <a:lnTo>
                      <a:pt x="3885" y="153"/>
                    </a:lnTo>
                    <a:lnTo>
                      <a:pt x="2896" y="0"/>
                    </a:lnTo>
                    <a:lnTo>
                      <a:pt x="0" y="914"/>
                    </a:lnTo>
                    <a:lnTo>
                      <a:pt x="304" y="1905"/>
                    </a:lnTo>
                    <a:lnTo>
                      <a:pt x="2667" y="41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7" name="Freeform: Shape 2176">
                <a:extLst>
                  <a:ext uri="{FF2B5EF4-FFF2-40B4-BE49-F238E27FC236}">
                    <a16:creationId xmlns:a16="http://schemas.microsoft.com/office/drawing/2014/main" id="{F63A93CE-F1A7-4D93-BED5-FC87CD8C3943}"/>
                  </a:ext>
                </a:extLst>
              </p:cNvPr>
              <p:cNvSpPr/>
              <p:nvPr/>
            </p:nvSpPr>
            <p:spPr>
              <a:xfrm>
                <a:off x="11034750" y="6225235"/>
                <a:ext cx="17983" cy="8610"/>
              </a:xfrm>
              <a:custGeom>
                <a:avLst/>
                <a:gdLst>
                  <a:gd name="connsiteX0" fmla="*/ 12268 w 17983"/>
                  <a:gd name="connsiteY0" fmla="*/ 0 h 8610"/>
                  <a:gd name="connsiteX1" fmla="*/ 7315 w 17983"/>
                  <a:gd name="connsiteY1" fmla="*/ 2286 h 8610"/>
                  <a:gd name="connsiteX2" fmla="*/ 1905 w 17983"/>
                  <a:gd name="connsiteY2" fmla="*/ 2210 h 8610"/>
                  <a:gd name="connsiteX3" fmla="*/ 0 w 17983"/>
                  <a:gd name="connsiteY3" fmla="*/ 3353 h 8610"/>
                  <a:gd name="connsiteX4" fmla="*/ 381 w 17983"/>
                  <a:gd name="connsiteY4" fmla="*/ 4343 h 8610"/>
                  <a:gd name="connsiteX5" fmla="*/ 3581 w 17983"/>
                  <a:gd name="connsiteY5" fmla="*/ 6553 h 8610"/>
                  <a:gd name="connsiteX6" fmla="*/ 7925 w 17983"/>
                  <a:gd name="connsiteY6" fmla="*/ 6781 h 8610"/>
                  <a:gd name="connsiteX7" fmla="*/ 12039 w 17983"/>
                  <a:gd name="connsiteY7" fmla="*/ 5791 h 8610"/>
                  <a:gd name="connsiteX8" fmla="*/ 13259 w 17983"/>
                  <a:gd name="connsiteY8" fmla="*/ 8611 h 8610"/>
                  <a:gd name="connsiteX9" fmla="*/ 15240 w 17983"/>
                  <a:gd name="connsiteY9" fmla="*/ 8153 h 8610"/>
                  <a:gd name="connsiteX10" fmla="*/ 17983 w 17983"/>
                  <a:gd name="connsiteY10" fmla="*/ 5639 h 8610"/>
                  <a:gd name="connsiteX11" fmla="*/ 15926 w 17983"/>
                  <a:gd name="connsiteY11" fmla="*/ 2743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83" h="8610">
                    <a:moveTo>
                      <a:pt x="12268" y="0"/>
                    </a:moveTo>
                    <a:lnTo>
                      <a:pt x="7315" y="2286"/>
                    </a:lnTo>
                    <a:lnTo>
                      <a:pt x="1905" y="2210"/>
                    </a:lnTo>
                    <a:lnTo>
                      <a:pt x="0" y="3353"/>
                    </a:lnTo>
                    <a:lnTo>
                      <a:pt x="381" y="4343"/>
                    </a:lnTo>
                    <a:lnTo>
                      <a:pt x="3581" y="6553"/>
                    </a:lnTo>
                    <a:lnTo>
                      <a:pt x="7925" y="6781"/>
                    </a:lnTo>
                    <a:lnTo>
                      <a:pt x="12039" y="5791"/>
                    </a:lnTo>
                    <a:lnTo>
                      <a:pt x="13259" y="8611"/>
                    </a:lnTo>
                    <a:lnTo>
                      <a:pt x="15240" y="8153"/>
                    </a:lnTo>
                    <a:lnTo>
                      <a:pt x="17983" y="5639"/>
                    </a:lnTo>
                    <a:lnTo>
                      <a:pt x="15926" y="27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8" name="Freeform: Shape 2177">
                <a:extLst>
                  <a:ext uri="{FF2B5EF4-FFF2-40B4-BE49-F238E27FC236}">
                    <a16:creationId xmlns:a16="http://schemas.microsoft.com/office/drawing/2014/main" id="{52448EBE-931E-49B6-B8C4-07FCF418AE7B}"/>
                  </a:ext>
                </a:extLst>
              </p:cNvPr>
              <p:cNvSpPr/>
              <p:nvPr/>
            </p:nvSpPr>
            <p:spPr>
              <a:xfrm>
                <a:off x="10923041" y="6142024"/>
                <a:ext cx="8839" cy="4419"/>
              </a:xfrm>
              <a:custGeom>
                <a:avLst/>
                <a:gdLst>
                  <a:gd name="connsiteX0" fmla="*/ 0 w 8839"/>
                  <a:gd name="connsiteY0" fmla="*/ 3124 h 4419"/>
                  <a:gd name="connsiteX1" fmla="*/ 5562 w 8839"/>
                  <a:gd name="connsiteY1" fmla="*/ 2667 h 4419"/>
                  <a:gd name="connsiteX2" fmla="*/ 8839 w 8839"/>
                  <a:gd name="connsiteY2" fmla="*/ 4420 h 4419"/>
                  <a:gd name="connsiteX3" fmla="*/ 8611 w 8839"/>
                  <a:gd name="connsiteY3" fmla="*/ 3505 h 4419"/>
                  <a:gd name="connsiteX4" fmla="*/ 7240 w 8839"/>
                  <a:gd name="connsiteY4" fmla="*/ 1372 h 4419"/>
                  <a:gd name="connsiteX5" fmla="*/ 6249 w 8839"/>
                  <a:gd name="connsiteY5" fmla="*/ 610 h 4419"/>
                  <a:gd name="connsiteX6" fmla="*/ 3430 w 8839"/>
                  <a:gd name="connsiteY6" fmla="*/ 0 h 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39" h="4419">
                    <a:moveTo>
                      <a:pt x="0" y="3124"/>
                    </a:moveTo>
                    <a:lnTo>
                      <a:pt x="5562" y="2667"/>
                    </a:lnTo>
                    <a:lnTo>
                      <a:pt x="8839" y="4420"/>
                    </a:lnTo>
                    <a:lnTo>
                      <a:pt x="8611" y="3505"/>
                    </a:lnTo>
                    <a:lnTo>
                      <a:pt x="7240" y="1372"/>
                    </a:lnTo>
                    <a:lnTo>
                      <a:pt x="6249" y="610"/>
                    </a:lnTo>
                    <a:lnTo>
                      <a:pt x="343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9" name="Freeform: Shape 2178">
                <a:extLst>
                  <a:ext uri="{FF2B5EF4-FFF2-40B4-BE49-F238E27FC236}">
                    <a16:creationId xmlns:a16="http://schemas.microsoft.com/office/drawing/2014/main" id="{684DC977-7E02-4779-8F3F-D8484A031554}"/>
                  </a:ext>
                </a:extLst>
              </p:cNvPr>
              <p:cNvSpPr/>
              <p:nvPr/>
            </p:nvSpPr>
            <p:spPr>
              <a:xfrm>
                <a:off x="9539401" y="4627092"/>
                <a:ext cx="12953" cy="11582"/>
              </a:xfrm>
              <a:custGeom>
                <a:avLst/>
                <a:gdLst>
                  <a:gd name="connsiteX0" fmla="*/ 7239 w 12953"/>
                  <a:gd name="connsiteY0" fmla="*/ 0 h 11582"/>
                  <a:gd name="connsiteX1" fmla="*/ 1905 w 12953"/>
                  <a:gd name="connsiteY1" fmla="*/ 153 h 11582"/>
                  <a:gd name="connsiteX2" fmla="*/ 914 w 12953"/>
                  <a:gd name="connsiteY2" fmla="*/ 2438 h 11582"/>
                  <a:gd name="connsiteX3" fmla="*/ 0 w 12953"/>
                  <a:gd name="connsiteY3" fmla="*/ 10058 h 11582"/>
                  <a:gd name="connsiteX4" fmla="*/ 1447 w 12953"/>
                  <a:gd name="connsiteY4" fmla="*/ 11430 h 11582"/>
                  <a:gd name="connsiteX5" fmla="*/ 3276 w 12953"/>
                  <a:gd name="connsiteY5" fmla="*/ 11583 h 11582"/>
                  <a:gd name="connsiteX6" fmla="*/ 10972 w 12953"/>
                  <a:gd name="connsiteY6" fmla="*/ 7696 h 11582"/>
                  <a:gd name="connsiteX7" fmla="*/ 12497 w 12953"/>
                  <a:gd name="connsiteY7" fmla="*/ 6325 h 11582"/>
                  <a:gd name="connsiteX8" fmla="*/ 12954 w 12953"/>
                  <a:gd name="connsiteY8" fmla="*/ 4801 h 11582"/>
                  <a:gd name="connsiteX9" fmla="*/ 12268 w 12953"/>
                  <a:gd name="connsiteY9" fmla="*/ 2286 h 11582"/>
                  <a:gd name="connsiteX10" fmla="*/ 10592 w 12953"/>
                  <a:gd name="connsiteY10" fmla="*/ 1067 h 1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53" h="11582">
                    <a:moveTo>
                      <a:pt x="7239" y="0"/>
                    </a:moveTo>
                    <a:lnTo>
                      <a:pt x="1905" y="153"/>
                    </a:lnTo>
                    <a:lnTo>
                      <a:pt x="914" y="2438"/>
                    </a:lnTo>
                    <a:lnTo>
                      <a:pt x="0" y="10058"/>
                    </a:lnTo>
                    <a:lnTo>
                      <a:pt x="1447" y="11430"/>
                    </a:lnTo>
                    <a:lnTo>
                      <a:pt x="3276" y="11583"/>
                    </a:lnTo>
                    <a:lnTo>
                      <a:pt x="10972" y="7696"/>
                    </a:lnTo>
                    <a:lnTo>
                      <a:pt x="12497" y="6325"/>
                    </a:lnTo>
                    <a:lnTo>
                      <a:pt x="12954" y="4801"/>
                    </a:lnTo>
                    <a:lnTo>
                      <a:pt x="12268" y="2286"/>
                    </a:lnTo>
                    <a:lnTo>
                      <a:pt x="10592" y="10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0" name="Freeform: Shape 2179">
                <a:extLst>
                  <a:ext uri="{FF2B5EF4-FFF2-40B4-BE49-F238E27FC236}">
                    <a16:creationId xmlns:a16="http://schemas.microsoft.com/office/drawing/2014/main" id="{4D5BD83F-8E50-4A1A-AA2A-073F7260D643}"/>
                  </a:ext>
                </a:extLst>
              </p:cNvPr>
              <p:cNvSpPr/>
              <p:nvPr/>
            </p:nvSpPr>
            <p:spPr>
              <a:xfrm>
                <a:off x="10928985" y="6135547"/>
                <a:ext cx="7925" cy="4800"/>
              </a:xfrm>
              <a:custGeom>
                <a:avLst/>
                <a:gdLst>
                  <a:gd name="connsiteX0" fmla="*/ 7925 w 7925"/>
                  <a:gd name="connsiteY0" fmla="*/ 1829 h 4800"/>
                  <a:gd name="connsiteX1" fmla="*/ 5639 w 7925"/>
                  <a:gd name="connsiteY1" fmla="*/ 0 h 4800"/>
                  <a:gd name="connsiteX2" fmla="*/ 533 w 7925"/>
                  <a:gd name="connsiteY2" fmla="*/ 228 h 4800"/>
                  <a:gd name="connsiteX3" fmla="*/ 153 w 7925"/>
                  <a:gd name="connsiteY3" fmla="*/ 1219 h 4800"/>
                  <a:gd name="connsiteX4" fmla="*/ 0 w 7925"/>
                  <a:gd name="connsiteY4" fmla="*/ 3429 h 4800"/>
                  <a:gd name="connsiteX5" fmla="*/ 2058 w 7925"/>
                  <a:gd name="connsiteY5" fmla="*/ 4801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5" h="4800">
                    <a:moveTo>
                      <a:pt x="7925" y="1829"/>
                    </a:moveTo>
                    <a:lnTo>
                      <a:pt x="5639" y="0"/>
                    </a:lnTo>
                    <a:lnTo>
                      <a:pt x="533" y="228"/>
                    </a:lnTo>
                    <a:lnTo>
                      <a:pt x="153" y="1219"/>
                    </a:lnTo>
                    <a:lnTo>
                      <a:pt x="0" y="3429"/>
                    </a:lnTo>
                    <a:lnTo>
                      <a:pt x="2058" y="48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1" name="Freeform: Shape 2180">
                <a:extLst>
                  <a:ext uri="{FF2B5EF4-FFF2-40B4-BE49-F238E27FC236}">
                    <a16:creationId xmlns:a16="http://schemas.microsoft.com/office/drawing/2014/main" id="{601EF6A8-777D-4C4E-A044-098B7C651AE7}"/>
                  </a:ext>
                </a:extLst>
              </p:cNvPr>
              <p:cNvSpPr/>
              <p:nvPr/>
            </p:nvSpPr>
            <p:spPr>
              <a:xfrm>
                <a:off x="10904372" y="6241846"/>
                <a:ext cx="143255" cy="136016"/>
              </a:xfrm>
              <a:custGeom>
                <a:avLst/>
                <a:gdLst>
                  <a:gd name="connsiteX0" fmla="*/ 143180 w 143255"/>
                  <a:gd name="connsiteY0" fmla="*/ 65913 h 136016"/>
                  <a:gd name="connsiteX1" fmla="*/ 142722 w 143255"/>
                  <a:gd name="connsiteY1" fmla="*/ 64160 h 136016"/>
                  <a:gd name="connsiteX2" fmla="*/ 141656 w 143255"/>
                  <a:gd name="connsiteY2" fmla="*/ 62636 h 136016"/>
                  <a:gd name="connsiteX3" fmla="*/ 141656 w 143255"/>
                  <a:gd name="connsiteY3" fmla="*/ 60960 h 136016"/>
                  <a:gd name="connsiteX4" fmla="*/ 142265 w 143255"/>
                  <a:gd name="connsiteY4" fmla="*/ 57455 h 136016"/>
                  <a:gd name="connsiteX5" fmla="*/ 141123 w 143255"/>
                  <a:gd name="connsiteY5" fmla="*/ 52273 h 136016"/>
                  <a:gd name="connsiteX6" fmla="*/ 141503 w 143255"/>
                  <a:gd name="connsiteY6" fmla="*/ 44501 h 136016"/>
                  <a:gd name="connsiteX7" fmla="*/ 141123 w 143255"/>
                  <a:gd name="connsiteY7" fmla="*/ 40310 h 136016"/>
                  <a:gd name="connsiteX8" fmla="*/ 141275 w 143255"/>
                  <a:gd name="connsiteY8" fmla="*/ 36195 h 136016"/>
                  <a:gd name="connsiteX9" fmla="*/ 142113 w 143255"/>
                  <a:gd name="connsiteY9" fmla="*/ 30937 h 136016"/>
                  <a:gd name="connsiteX10" fmla="*/ 141884 w 143255"/>
                  <a:gd name="connsiteY10" fmla="*/ 25603 h 136016"/>
                  <a:gd name="connsiteX11" fmla="*/ 141275 w 143255"/>
                  <a:gd name="connsiteY11" fmla="*/ 22860 h 136016"/>
                  <a:gd name="connsiteX12" fmla="*/ 141046 w 143255"/>
                  <a:gd name="connsiteY12" fmla="*/ 20193 h 136016"/>
                  <a:gd name="connsiteX13" fmla="*/ 141350 w 143255"/>
                  <a:gd name="connsiteY13" fmla="*/ 12497 h 136016"/>
                  <a:gd name="connsiteX14" fmla="*/ 138303 w 143255"/>
                  <a:gd name="connsiteY14" fmla="*/ 8306 h 136016"/>
                  <a:gd name="connsiteX15" fmla="*/ 131292 w 143255"/>
                  <a:gd name="connsiteY15" fmla="*/ 4877 h 136016"/>
                  <a:gd name="connsiteX16" fmla="*/ 128778 w 143255"/>
                  <a:gd name="connsiteY16" fmla="*/ 4877 h 136016"/>
                  <a:gd name="connsiteX17" fmla="*/ 125044 w 143255"/>
                  <a:gd name="connsiteY17" fmla="*/ 9068 h 136016"/>
                  <a:gd name="connsiteX18" fmla="*/ 122911 w 143255"/>
                  <a:gd name="connsiteY18" fmla="*/ 9068 h 136016"/>
                  <a:gd name="connsiteX19" fmla="*/ 115291 w 143255"/>
                  <a:gd name="connsiteY19" fmla="*/ 7848 h 136016"/>
                  <a:gd name="connsiteX20" fmla="*/ 113690 w 143255"/>
                  <a:gd name="connsiteY20" fmla="*/ 9220 h 136016"/>
                  <a:gd name="connsiteX21" fmla="*/ 110643 w 143255"/>
                  <a:gd name="connsiteY21" fmla="*/ 13259 h 136016"/>
                  <a:gd name="connsiteX22" fmla="*/ 108890 w 143255"/>
                  <a:gd name="connsiteY22" fmla="*/ 15011 h 136016"/>
                  <a:gd name="connsiteX23" fmla="*/ 106222 w 143255"/>
                  <a:gd name="connsiteY23" fmla="*/ 14249 h 136016"/>
                  <a:gd name="connsiteX24" fmla="*/ 103632 w 143255"/>
                  <a:gd name="connsiteY24" fmla="*/ 12954 h 136016"/>
                  <a:gd name="connsiteX25" fmla="*/ 101651 w 143255"/>
                  <a:gd name="connsiteY25" fmla="*/ 13106 h 136016"/>
                  <a:gd name="connsiteX26" fmla="*/ 99746 w 143255"/>
                  <a:gd name="connsiteY26" fmla="*/ 14173 h 136016"/>
                  <a:gd name="connsiteX27" fmla="*/ 95326 w 143255"/>
                  <a:gd name="connsiteY27" fmla="*/ 14630 h 136016"/>
                  <a:gd name="connsiteX28" fmla="*/ 90830 w 143255"/>
                  <a:gd name="connsiteY28" fmla="*/ 14554 h 136016"/>
                  <a:gd name="connsiteX29" fmla="*/ 88087 w 143255"/>
                  <a:gd name="connsiteY29" fmla="*/ 15697 h 136016"/>
                  <a:gd name="connsiteX30" fmla="*/ 85725 w 143255"/>
                  <a:gd name="connsiteY30" fmla="*/ 17602 h 136016"/>
                  <a:gd name="connsiteX31" fmla="*/ 84887 w 143255"/>
                  <a:gd name="connsiteY31" fmla="*/ 19964 h 136016"/>
                  <a:gd name="connsiteX32" fmla="*/ 85344 w 143255"/>
                  <a:gd name="connsiteY32" fmla="*/ 22555 h 136016"/>
                  <a:gd name="connsiteX33" fmla="*/ 82906 w 143255"/>
                  <a:gd name="connsiteY33" fmla="*/ 20117 h 136016"/>
                  <a:gd name="connsiteX34" fmla="*/ 80543 w 143255"/>
                  <a:gd name="connsiteY34" fmla="*/ 18517 h 136016"/>
                  <a:gd name="connsiteX35" fmla="*/ 77647 w 143255"/>
                  <a:gd name="connsiteY35" fmla="*/ 20269 h 136016"/>
                  <a:gd name="connsiteX36" fmla="*/ 74752 w 143255"/>
                  <a:gd name="connsiteY36" fmla="*/ 21412 h 136016"/>
                  <a:gd name="connsiteX37" fmla="*/ 64770 w 143255"/>
                  <a:gd name="connsiteY37" fmla="*/ 22403 h 136016"/>
                  <a:gd name="connsiteX38" fmla="*/ 56769 w 143255"/>
                  <a:gd name="connsiteY38" fmla="*/ 20269 h 136016"/>
                  <a:gd name="connsiteX39" fmla="*/ 45567 w 143255"/>
                  <a:gd name="connsiteY39" fmla="*/ 16002 h 136016"/>
                  <a:gd name="connsiteX40" fmla="*/ 43739 w 143255"/>
                  <a:gd name="connsiteY40" fmla="*/ 14783 h 136016"/>
                  <a:gd name="connsiteX41" fmla="*/ 42139 w 143255"/>
                  <a:gd name="connsiteY41" fmla="*/ 13182 h 136016"/>
                  <a:gd name="connsiteX42" fmla="*/ 40310 w 143255"/>
                  <a:gd name="connsiteY42" fmla="*/ 12116 h 136016"/>
                  <a:gd name="connsiteX43" fmla="*/ 36042 w 143255"/>
                  <a:gd name="connsiteY43" fmla="*/ 10516 h 136016"/>
                  <a:gd name="connsiteX44" fmla="*/ 34366 w 143255"/>
                  <a:gd name="connsiteY44" fmla="*/ 8687 h 136016"/>
                  <a:gd name="connsiteX45" fmla="*/ 32538 w 143255"/>
                  <a:gd name="connsiteY45" fmla="*/ 8153 h 136016"/>
                  <a:gd name="connsiteX46" fmla="*/ 30327 w 143255"/>
                  <a:gd name="connsiteY46" fmla="*/ 8458 h 136016"/>
                  <a:gd name="connsiteX47" fmla="*/ 27279 w 143255"/>
                  <a:gd name="connsiteY47" fmla="*/ 7010 h 136016"/>
                  <a:gd name="connsiteX48" fmla="*/ 24689 w 143255"/>
                  <a:gd name="connsiteY48" fmla="*/ 4419 h 136016"/>
                  <a:gd name="connsiteX49" fmla="*/ 22402 w 143255"/>
                  <a:gd name="connsiteY49" fmla="*/ 4191 h 136016"/>
                  <a:gd name="connsiteX50" fmla="*/ 19888 w 143255"/>
                  <a:gd name="connsiteY50" fmla="*/ 5334 h 136016"/>
                  <a:gd name="connsiteX51" fmla="*/ 15393 w 143255"/>
                  <a:gd name="connsiteY51" fmla="*/ 5182 h 136016"/>
                  <a:gd name="connsiteX52" fmla="*/ 6706 w 143255"/>
                  <a:gd name="connsiteY52" fmla="*/ 2210 h 136016"/>
                  <a:gd name="connsiteX53" fmla="*/ 2819 w 143255"/>
                  <a:gd name="connsiteY53" fmla="*/ 0 h 136016"/>
                  <a:gd name="connsiteX54" fmla="*/ 2438 w 143255"/>
                  <a:gd name="connsiteY54" fmla="*/ 5029 h 136016"/>
                  <a:gd name="connsiteX55" fmla="*/ 0 w 143255"/>
                  <a:gd name="connsiteY55" fmla="*/ 14021 h 136016"/>
                  <a:gd name="connsiteX56" fmla="*/ 609 w 143255"/>
                  <a:gd name="connsiteY56" fmla="*/ 18517 h 136016"/>
                  <a:gd name="connsiteX57" fmla="*/ 1981 w 143255"/>
                  <a:gd name="connsiteY57" fmla="*/ 23622 h 136016"/>
                  <a:gd name="connsiteX58" fmla="*/ 4572 w 143255"/>
                  <a:gd name="connsiteY58" fmla="*/ 30556 h 136016"/>
                  <a:gd name="connsiteX59" fmla="*/ 4648 w 143255"/>
                  <a:gd name="connsiteY59" fmla="*/ 32766 h 136016"/>
                  <a:gd name="connsiteX60" fmla="*/ 5105 w 143255"/>
                  <a:gd name="connsiteY60" fmla="*/ 34061 h 136016"/>
                  <a:gd name="connsiteX61" fmla="*/ 10439 w 143255"/>
                  <a:gd name="connsiteY61" fmla="*/ 44424 h 136016"/>
                  <a:gd name="connsiteX62" fmla="*/ 15849 w 143255"/>
                  <a:gd name="connsiteY62" fmla="*/ 52807 h 136016"/>
                  <a:gd name="connsiteX63" fmla="*/ 22936 w 143255"/>
                  <a:gd name="connsiteY63" fmla="*/ 61722 h 136016"/>
                  <a:gd name="connsiteX64" fmla="*/ 23774 w 143255"/>
                  <a:gd name="connsiteY64" fmla="*/ 65684 h 136016"/>
                  <a:gd name="connsiteX65" fmla="*/ 22860 w 143255"/>
                  <a:gd name="connsiteY65" fmla="*/ 69799 h 136016"/>
                  <a:gd name="connsiteX66" fmla="*/ 25145 w 143255"/>
                  <a:gd name="connsiteY66" fmla="*/ 69571 h 136016"/>
                  <a:gd name="connsiteX67" fmla="*/ 26517 w 143255"/>
                  <a:gd name="connsiteY67" fmla="*/ 67589 h 136016"/>
                  <a:gd name="connsiteX68" fmla="*/ 26899 w 143255"/>
                  <a:gd name="connsiteY68" fmla="*/ 69571 h 136016"/>
                  <a:gd name="connsiteX69" fmla="*/ 27661 w 143255"/>
                  <a:gd name="connsiteY69" fmla="*/ 71247 h 136016"/>
                  <a:gd name="connsiteX70" fmla="*/ 33756 w 143255"/>
                  <a:gd name="connsiteY70" fmla="*/ 77114 h 136016"/>
                  <a:gd name="connsiteX71" fmla="*/ 34137 w 143255"/>
                  <a:gd name="connsiteY71" fmla="*/ 78714 h 136016"/>
                  <a:gd name="connsiteX72" fmla="*/ 31851 w 143255"/>
                  <a:gd name="connsiteY72" fmla="*/ 83515 h 136016"/>
                  <a:gd name="connsiteX73" fmla="*/ 30556 w 143255"/>
                  <a:gd name="connsiteY73" fmla="*/ 79553 h 136016"/>
                  <a:gd name="connsiteX74" fmla="*/ 28194 w 143255"/>
                  <a:gd name="connsiteY74" fmla="*/ 76428 h 136016"/>
                  <a:gd name="connsiteX75" fmla="*/ 21412 w 143255"/>
                  <a:gd name="connsiteY75" fmla="*/ 71399 h 136016"/>
                  <a:gd name="connsiteX76" fmla="*/ 22936 w 143255"/>
                  <a:gd name="connsiteY76" fmla="*/ 81839 h 136016"/>
                  <a:gd name="connsiteX77" fmla="*/ 24079 w 143255"/>
                  <a:gd name="connsiteY77" fmla="*/ 85953 h 136016"/>
                  <a:gd name="connsiteX78" fmla="*/ 32614 w 143255"/>
                  <a:gd name="connsiteY78" fmla="*/ 103632 h 136016"/>
                  <a:gd name="connsiteX79" fmla="*/ 33756 w 143255"/>
                  <a:gd name="connsiteY79" fmla="*/ 104851 h 136016"/>
                  <a:gd name="connsiteX80" fmla="*/ 35737 w 143255"/>
                  <a:gd name="connsiteY80" fmla="*/ 105537 h 136016"/>
                  <a:gd name="connsiteX81" fmla="*/ 37338 w 143255"/>
                  <a:gd name="connsiteY81" fmla="*/ 106985 h 136016"/>
                  <a:gd name="connsiteX82" fmla="*/ 40158 w 143255"/>
                  <a:gd name="connsiteY82" fmla="*/ 110642 h 136016"/>
                  <a:gd name="connsiteX83" fmla="*/ 44806 w 143255"/>
                  <a:gd name="connsiteY83" fmla="*/ 118415 h 136016"/>
                  <a:gd name="connsiteX84" fmla="*/ 47549 w 143255"/>
                  <a:gd name="connsiteY84" fmla="*/ 120701 h 136016"/>
                  <a:gd name="connsiteX85" fmla="*/ 51511 w 143255"/>
                  <a:gd name="connsiteY85" fmla="*/ 120015 h 136016"/>
                  <a:gd name="connsiteX86" fmla="*/ 57303 w 143255"/>
                  <a:gd name="connsiteY86" fmla="*/ 121539 h 136016"/>
                  <a:gd name="connsiteX87" fmla="*/ 59284 w 143255"/>
                  <a:gd name="connsiteY87" fmla="*/ 121158 h 136016"/>
                  <a:gd name="connsiteX88" fmla="*/ 60502 w 143255"/>
                  <a:gd name="connsiteY88" fmla="*/ 121767 h 136016"/>
                  <a:gd name="connsiteX89" fmla="*/ 61265 w 143255"/>
                  <a:gd name="connsiteY89" fmla="*/ 123672 h 136016"/>
                  <a:gd name="connsiteX90" fmla="*/ 56692 w 143255"/>
                  <a:gd name="connsiteY90" fmla="*/ 123596 h 136016"/>
                  <a:gd name="connsiteX91" fmla="*/ 52273 w 143255"/>
                  <a:gd name="connsiteY91" fmla="*/ 124587 h 136016"/>
                  <a:gd name="connsiteX92" fmla="*/ 51740 w 143255"/>
                  <a:gd name="connsiteY92" fmla="*/ 126111 h 136016"/>
                  <a:gd name="connsiteX93" fmla="*/ 52959 w 143255"/>
                  <a:gd name="connsiteY93" fmla="*/ 127787 h 136016"/>
                  <a:gd name="connsiteX94" fmla="*/ 54178 w 143255"/>
                  <a:gd name="connsiteY94" fmla="*/ 132588 h 136016"/>
                  <a:gd name="connsiteX95" fmla="*/ 59741 w 143255"/>
                  <a:gd name="connsiteY95" fmla="*/ 130988 h 136016"/>
                  <a:gd name="connsiteX96" fmla="*/ 68504 w 143255"/>
                  <a:gd name="connsiteY96" fmla="*/ 131292 h 136016"/>
                  <a:gd name="connsiteX97" fmla="*/ 73685 w 143255"/>
                  <a:gd name="connsiteY97" fmla="*/ 130835 h 136016"/>
                  <a:gd name="connsiteX98" fmla="*/ 79629 w 143255"/>
                  <a:gd name="connsiteY98" fmla="*/ 135179 h 136016"/>
                  <a:gd name="connsiteX99" fmla="*/ 84811 w 143255"/>
                  <a:gd name="connsiteY99" fmla="*/ 136017 h 136016"/>
                  <a:gd name="connsiteX100" fmla="*/ 86334 w 143255"/>
                  <a:gd name="connsiteY100" fmla="*/ 135636 h 136016"/>
                  <a:gd name="connsiteX101" fmla="*/ 89459 w 143255"/>
                  <a:gd name="connsiteY101" fmla="*/ 130454 h 136016"/>
                  <a:gd name="connsiteX102" fmla="*/ 91440 w 143255"/>
                  <a:gd name="connsiteY102" fmla="*/ 124282 h 136016"/>
                  <a:gd name="connsiteX103" fmla="*/ 92583 w 143255"/>
                  <a:gd name="connsiteY103" fmla="*/ 121920 h 136016"/>
                  <a:gd name="connsiteX104" fmla="*/ 94183 w 143255"/>
                  <a:gd name="connsiteY104" fmla="*/ 119939 h 136016"/>
                  <a:gd name="connsiteX105" fmla="*/ 90754 w 143255"/>
                  <a:gd name="connsiteY105" fmla="*/ 117272 h 136016"/>
                  <a:gd name="connsiteX106" fmla="*/ 90678 w 143255"/>
                  <a:gd name="connsiteY106" fmla="*/ 115900 h 136016"/>
                  <a:gd name="connsiteX107" fmla="*/ 91135 w 143255"/>
                  <a:gd name="connsiteY107" fmla="*/ 114300 h 136016"/>
                  <a:gd name="connsiteX108" fmla="*/ 97917 w 143255"/>
                  <a:gd name="connsiteY108" fmla="*/ 119024 h 136016"/>
                  <a:gd name="connsiteX109" fmla="*/ 100736 w 143255"/>
                  <a:gd name="connsiteY109" fmla="*/ 117119 h 136016"/>
                  <a:gd name="connsiteX110" fmla="*/ 101345 w 143255"/>
                  <a:gd name="connsiteY110" fmla="*/ 113004 h 136016"/>
                  <a:gd name="connsiteX111" fmla="*/ 101345 w 143255"/>
                  <a:gd name="connsiteY111" fmla="*/ 110337 h 136016"/>
                  <a:gd name="connsiteX112" fmla="*/ 102108 w 143255"/>
                  <a:gd name="connsiteY112" fmla="*/ 108585 h 136016"/>
                  <a:gd name="connsiteX113" fmla="*/ 103861 w 143255"/>
                  <a:gd name="connsiteY113" fmla="*/ 107747 h 136016"/>
                  <a:gd name="connsiteX114" fmla="*/ 104470 w 143255"/>
                  <a:gd name="connsiteY114" fmla="*/ 105461 h 136016"/>
                  <a:gd name="connsiteX115" fmla="*/ 104699 w 143255"/>
                  <a:gd name="connsiteY115" fmla="*/ 103632 h 136016"/>
                  <a:gd name="connsiteX116" fmla="*/ 102946 w 143255"/>
                  <a:gd name="connsiteY116" fmla="*/ 99669 h 136016"/>
                  <a:gd name="connsiteX117" fmla="*/ 102794 w 143255"/>
                  <a:gd name="connsiteY117" fmla="*/ 97383 h 136016"/>
                  <a:gd name="connsiteX118" fmla="*/ 107060 w 143255"/>
                  <a:gd name="connsiteY118" fmla="*/ 102108 h 136016"/>
                  <a:gd name="connsiteX119" fmla="*/ 108738 w 143255"/>
                  <a:gd name="connsiteY119" fmla="*/ 108585 h 136016"/>
                  <a:gd name="connsiteX120" fmla="*/ 112014 w 143255"/>
                  <a:gd name="connsiteY120" fmla="*/ 106908 h 136016"/>
                  <a:gd name="connsiteX121" fmla="*/ 112548 w 143255"/>
                  <a:gd name="connsiteY121" fmla="*/ 105918 h 136016"/>
                  <a:gd name="connsiteX122" fmla="*/ 112014 w 143255"/>
                  <a:gd name="connsiteY122" fmla="*/ 101422 h 136016"/>
                  <a:gd name="connsiteX123" fmla="*/ 113538 w 143255"/>
                  <a:gd name="connsiteY123" fmla="*/ 99898 h 136016"/>
                  <a:gd name="connsiteX124" fmla="*/ 118110 w 143255"/>
                  <a:gd name="connsiteY124" fmla="*/ 101117 h 136016"/>
                  <a:gd name="connsiteX125" fmla="*/ 122225 w 143255"/>
                  <a:gd name="connsiteY125" fmla="*/ 103708 h 136016"/>
                  <a:gd name="connsiteX126" fmla="*/ 122529 w 143255"/>
                  <a:gd name="connsiteY126" fmla="*/ 104927 h 136016"/>
                  <a:gd name="connsiteX127" fmla="*/ 122225 w 143255"/>
                  <a:gd name="connsiteY127" fmla="*/ 106147 h 136016"/>
                  <a:gd name="connsiteX128" fmla="*/ 121234 w 143255"/>
                  <a:gd name="connsiteY128" fmla="*/ 107289 h 136016"/>
                  <a:gd name="connsiteX129" fmla="*/ 117881 w 143255"/>
                  <a:gd name="connsiteY129" fmla="*/ 106147 h 136016"/>
                  <a:gd name="connsiteX130" fmla="*/ 116358 w 143255"/>
                  <a:gd name="connsiteY130" fmla="*/ 108052 h 136016"/>
                  <a:gd name="connsiteX131" fmla="*/ 118339 w 143255"/>
                  <a:gd name="connsiteY131" fmla="*/ 112776 h 136016"/>
                  <a:gd name="connsiteX132" fmla="*/ 121691 w 143255"/>
                  <a:gd name="connsiteY132" fmla="*/ 117272 h 136016"/>
                  <a:gd name="connsiteX133" fmla="*/ 123749 w 143255"/>
                  <a:gd name="connsiteY133" fmla="*/ 116129 h 136016"/>
                  <a:gd name="connsiteX134" fmla="*/ 127864 w 143255"/>
                  <a:gd name="connsiteY134" fmla="*/ 115519 h 136016"/>
                  <a:gd name="connsiteX135" fmla="*/ 129235 w 143255"/>
                  <a:gd name="connsiteY135" fmla="*/ 114376 h 136016"/>
                  <a:gd name="connsiteX136" fmla="*/ 128321 w 143255"/>
                  <a:gd name="connsiteY136" fmla="*/ 105232 h 136016"/>
                  <a:gd name="connsiteX137" fmla="*/ 126721 w 143255"/>
                  <a:gd name="connsiteY137" fmla="*/ 98527 h 136016"/>
                  <a:gd name="connsiteX138" fmla="*/ 126568 w 143255"/>
                  <a:gd name="connsiteY138" fmla="*/ 91211 h 136016"/>
                  <a:gd name="connsiteX139" fmla="*/ 127025 w 143255"/>
                  <a:gd name="connsiteY139" fmla="*/ 87249 h 136016"/>
                  <a:gd name="connsiteX140" fmla="*/ 129006 w 143255"/>
                  <a:gd name="connsiteY140" fmla="*/ 84125 h 136016"/>
                  <a:gd name="connsiteX141" fmla="*/ 130302 w 143255"/>
                  <a:gd name="connsiteY141" fmla="*/ 80924 h 136016"/>
                  <a:gd name="connsiteX142" fmla="*/ 130149 w 143255"/>
                  <a:gd name="connsiteY142" fmla="*/ 76733 h 136016"/>
                  <a:gd name="connsiteX143" fmla="*/ 130835 w 143255"/>
                  <a:gd name="connsiteY143" fmla="*/ 72771 h 136016"/>
                  <a:gd name="connsiteX144" fmla="*/ 132588 w 143255"/>
                  <a:gd name="connsiteY144" fmla="*/ 68656 h 136016"/>
                  <a:gd name="connsiteX145" fmla="*/ 134950 w 143255"/>
                  <a:gd name="connsiteY145" fmla="*/ 65532 h 136016"/>
                  <a:gd name="connsiteX146" fmla="*/ 136017 w 143255"/>
                  <a:gd name="connsiteY146" fmla="*/ 64846 h 136016"/>
                  <a:gd name="connsiteX147" fmla="*/ 135484 w 143255"/>
                  <a:gd name="connsiteY147" fmla="*/ 64008 h 136016"/>
                  <a:gd name="connsiteX148" fmla="*/ 136474 w 143255"/>
                  <a:gd name="connsiteY148" fmla="*/ 61341 h 136016"/>
                  <a:gd name="connsiteX149" fmla="*/ 138303 w 143255"/>
                  <a:gd name="connsiteY149" fmla="*/ 59360 h 136016"/>
                  <a:gd name="connsiteX150" fmla="*/ 139370 w 143255"/>
                  <a:gd name="connsiteY150" fmla="*/ 61798 h 136016"/>
                  <a:gd name="connsiteX151" fmla="*/ 137922 w 143255"/>
                  <a:gd name="connsiteY151" fmla="*/ 62712 h 136016"/>
                  <a:gd name="connsiteX152" fmla="*/ 137084 w 143255"/>
                  <a:gd name="connsiteY152" fmla="*/ 63779 h 136016"/>
                  <a:gd name="connsiteX153" fmla="*/ 139903 w 143255"/>
                  <a:gd name="connsiteY153" fmla="*/ 65532 h 136016"/>
                  <a:gd name="connsiteX154" fmla="*/ 140741 w 143255"/>
                  <a:gd name="connsiteY154" fmla="*/ 67056 h 136016"/>
                  <a:gd name="connsiteX155" fmla="*/ 141046 w 143255"/>
                  <a:gd name="connsiteY155" fmla="*/ 68732 h 136016"/>
                  <a:gd name="connsiteX156" fmla="*/ 140665 w 143255"/>
                  <a:gd name="connsiteY156" fmla="*/ 70866 h 136016"/>
                  <a:gd name="connsiteX157" fmla="*/ 141275 w 143255"/>
                  <a:gd name="connsiteY157" fmla="*/ 72542 h 136016"/>
                  <a:gd name="connsiteX158" fmla="*/ 142799 w 143255"/>
                  <a:gd name="connsiteY158" fmla="*/ 72847 h 136016"/>
                  <a:gd name="connsiteX159" fmla="*/ 143255 w 143255"/>
                  <a:gd name="connsiteY159" fmla="*/ 70713 h 136016"/>
                  <a:gd name="connsiteX160" fmla="*/ 142799 w 143255"/>
                  <a:gd name="connsiteY160" fmla="*/ 68123 h 13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43255" h="136016">
                    <a:moveTo>
                      <a:pt x="143180" y="65913"/>
                    </a:moveTo>
                    <a:lnTo>
                      <a:pt x="142722" y="64160"/>
                    </a:lnTo>
                    <a:lnTo>
                      <a:pt x="141656" y="62636"/>
                    </a:lnTo>
                    <a:lnTo>
                      <a:pt x="141656" y="60960"/>
                    </a:lnTo>
                    <a:lnTo>
                      <a:pt x="142265" y="57455"/>
                    </a:lnTo>
                    <a:lnTo>
                      <a:pt x="141123" y="52273"/>
                    </a:lnTo>
                    <a:lnTo>
                      <a:pt x="141503" y="44501"/>
                    </a:lnTo>
                    <a:lnTo>
                      <a:pt x="141123" y="40310"/>
                    </a:lnTo>
                    <a:lnTo>
                      <a:pt x="141275" y="36195"/>
                    </a:lnTo>
                    <a:lnTo>
                      <a:pt x="142113" y="30937"/>
                    </a:lnTo>
                    <a:lnTo>
                      <a:pt x="141884" y="25603"/>
                    </a:lnTo>
                    <a:lnTo>
                      <a:pt x="141275" y="22860"/>
                    </a:lnTo>
                    <a:lnTo>
                      <a:pt x="141046" y="20193"/>
                    </a:lnTo>
                    <a:lnTo>
                      <a:pt x="141350" y="12497"/>
                    </a:lnTo>
                    <a:lnTo>
                      <a:pt x="138303" y="8306"/>
                    </a:lnTo>
                    <a:lnTo>
                      <a:pt x="131292" y="4877"/>
                    </a:lnTo>
                    <a:lnTo>
                      <a:pt x="128778" y="4877"/>
                    </a:lnTo>
                    <a:lnTo>
                      <a:pt x="125044" y="9068"/>
                    </a:lnTo>
                    <a:lnTo>
                      <a:pt x="122911" y="9068"/>
                    </a:lnTo>
                    <a:lnTo>
                      <a:pt x="115291" y="7848"/>
                    </a:lnTo>
                    <a:lnTo>
                      <a:pt x="113690" y="9220"/>
                    </a:lnTo>
                    <a:lnTo>
                      <a:pt x="110643" y="13259"/>
                    </a:lnTo>
                    <a:lnTo>
                      <a:pt x="108890" y="15011"/>
                    </a:lnTo>
                    <a:lnTo>
                      <a:pt x="106222" y="14249"/>
                    </a:lnTo>
                    <a:lnTo>
                      <a:pt x="103632" y="12954"/>
                    </a:lnTo>
                    <a:lnTo>
                      <a:pt x="101651" y="13106"/>
                    </a:lnTo>
                    <a:lnTo>
                      <a:pt x="99746" y="14173"/>
                    </a:lnTo>
                    <a:lnTo>
                      <a:pt x="95326" y="14630"/>
                    </a:lnTo>
                    <a:lnTo>
                      <a:pt x="90830" y="14554"/>
                    </a:lnTo>
                    <a:lnTo>
                      <a:pt x="88087" y="15697"/>
                    </a:lnTo>
                    <a:lnTo>
                      <a:pt x="85725" y="17602"/>
                    </a:lnTo>
                    <a:lnTo>
                      <a:pt x="84887" y="19964"/>
                    </a:lnTo>
                    <a:lnTo>
                      <a:pt x="85344" y="22555"/>
                    </a:lnTo>
                    <a:lnTo>
                      <a:pt x="82906" y="20117"/>
                    </a:lnTo>
                    <a:lnTo>
                      <a:pt x="80543" y="18517"/>
                    </a:lnTo>
                    <a:lnTo>
                      <a:pt x="77647" y="20269"/>
                    </a:lnTo>
                    <a:lnTo>
                      <a:pt x="74752" y="21412"/>
                    </a:lnTo>
                    <a:lnTo>
                      <a:pt x="64770" y="22403"/>
                    </a:lnTo>
                    <a:lnTo>
                      <a:pt x="56769" y="20269"/>
                    </a:lnTo>
                    <a:lnTo>
                      <a:pt x="45567" y="16002"/>
                    </a:lnTo>
                    <a:lnTo>
                      <a:pt x="43739" y="14783"/>
                    </a:lnTo>
                    <a:lnTo>
                      <a:pt x="42139" y="13182"/>
                    </a:lnTo>
                    <a:lnTo>
                      <a:pt x="40310" y="12116"/>
                    </a:lnTo>
                    <a:lnTo>
                      <a:pt x="36042" y="10516"/>
                    </a:lnTo>
                    <a:lnTo>
                      <a:pt x="34366" y="8687"/>
                    </a:lnTo>
                    <a:lnTo>
                      <a:pt x="32538" y="8153"/>
                    </a:lnTo>
                    <a:lnTo>
                      <a:pt x="30327" y="8458"/>
                    </a:lnTo>
                    <a:lnTo>
                      <a:pt x="27279" y="7010"/>
                    </a:lnTo>
                    <a:lnTo>
                      <a:pt x="24689" y="4419"/>
                    </a:lnTo>
                    <a:lnTo>
                      <a:pt x="22402" y="4191"/>
                    </a:lnTo>
                    <a:lnTo>
                      <a:pt x="19888" y="5334"/>
                    </a:lnTo>
                    <a:lnTo>
                      <a:pt x="15393" y="5182"/>
                    </a:lnTo>
                    <a:lnTo>
                      <a:pt x="6706" y="2210"/>
                    </a:lnTo>
                    <a:lnTo>
                      <a:pt x="2819" y="0"/>
                    </a:lnTo>
                    <a:lnTo>
                      <a:pt x="2438" y="5029"/>
                    </a:lnTo>
                    <a:lnTo>
                      <a:pt x="0" y="14021"/>
                    </a:lnTo>
                    <a:lnTo>
                      <a:pt x="609" y="18517"/>
                    </a:lnTo>
                    <a:lnTo>
                      <a:pt x="1981" y="23622"/>
                    </a:lnTo>
                    <a:lnTo>
                      <a:pt x="4572" y="30556"/>
                    </a:lnTo>
                    <a:lnTo>
                      <a:pt x="4648" y="32766"/>
                    </a:lnTo>
                    <a:lnTo>
                      <a:pt x="5105" y="34061"/>
                    </a:lnTo>
                    <a:lnTo>
                      <a:pt x="10439" y="44424"/>
                    </a:lnTo>
                    <a:lnTo>
                      <a:pt x="15849" y="52807"/>
                    </a:lnTo>
                    <a:lnTo>
                      <a:pt x="22936" y="61722"/>
                    </a:lnTo>
                    <a:lnTo>
                      <a:pt x="23774" y="65684"/>
                    </a:lnTo>
                    <a:lnTo>
                      <a:pt x="22860" y="69799"/>
                    </a:lnTo>
                    <a:lnTo>
                      <a:pt x="25145" y="69571"/>
                    </a:lnTo>
                    <a:lnTo>
                      <a:pt x="26517" y="67589"/>
                    </a:lnTo>
                    <a:lnTo>
                      <a:pt x="26899" y="69571"/>
                    </a:lnTo>
                    <a:lnTo>
                      <a:pt x="27661" y="71247"/>
                    </a:lnTo>
                    <a:lnTo>
                      <a:pt x="33756" y="77114"/>
                    </a:lnTo>
                    <a:lnTo>
                      <a:pt x="34137" y="78714"/>
                    </a:lnTo>
                    <a:lnTo>
                      <a:pt x="31851" y="83515"/>
                    </a:lnTo>
                    <a:lnTo>
                      <a:pt x="30556" y="79553"/>
                    </a:lnTo>
                    <a:lnTo>
                      <a:pt x="28194" y="76428"/>
                    </a:lnTo>
                    <a:lnTo>
                      <a:pt x="21412" y="71399"/>
                    </a:lnTo>
                    <a:lnTo>
                      <a:pt x="22936" y="81839"/>
                    </a:lnTo>
                    <a:lnTo>
                      <a:pt x="24079" y="85953"/>
                    </a:lnTo>
                    <a:lnTo>
                      <a:pt x="32614" y="103632"/>
                    </a:lnTo>
                    <a:lnTo>
                      <a:pt x="33756" y="104851"/>
                    </a:lnTo>
                    <a:lnTo>
                      <a:pt x="35737" y="105537"/>
                    </a:lnTo>
                    <a:lnTo>
                      <a:pt x="37338" y="106985"/>
                    </a:lnTo>
                    <a:lnTo>
                      <a:pt x="40158" y="110642"/>
                    </a:lnTo>
                    <a:lnTo>
                      <a:pt x="44806" y="118415"/>
                    </a:lnTo>
                    <a:lnTo>
                      <a:pt x="47549" y="120701"/>
                    </a:lnTo>
                    <a:lnTo>
                      <a:pt x="51511" y="120015"/>
                    </a:lnTo>
                    <a:lnTo>
                      <a:pt x="57303" y="121539"/>
                    </a:lnTo>
                    <a:lnTo>
                      <a:pt x="59284" y="121158"/>
                    </a:lnTo>
                    <a:lnTo>
                      <a:pt x="60502" y="121767"/>
                    </a:lnTo>
                    <a:lnTo>
                      <a:pt x="61265" y="123672"/>
                    </a:lnTo>
                    <a:lnTo>
                      <a:pt x="56692" y="123596"/>
                    </a:lnTo>
                    <a:lnTo>
                      <a:pt x="52273" y="124587"/>
                    </a:lnTo>
                    <a:lnTo>
                      <a:pt x="51740" y="126111"/>
                    </a:lnTo>
                    <a:lnTo>
                      <a:pt x="52959" y="127787"/>
                    </a:lnTo>
                    <a:lnTo>
                      <a:pt x="54178" y="132588"/>
                    </a:lnTo>
                    <a:lnTo>
                      <a:pt x="59741" y="130988"/>
                    </a:lnTo>
                    <a:lnTo>
                      <a:pt x="68504" y="131292"/>
                    </a:lnTo>
                    <a:lnTo>
                      <a:pt x="73685" y="130835"/>
                    </a:lnTo>
                    <a:lnTo>
                      <a:pt x="79629" y="135179"/>
                    </a:lnTo>
                    <a:lnTo>
                      <a:pt x="84811" y="136017"/>
                    </a:lnTo>
                    <a:lnTo>
                      <a:pt x="86334" y="135636"/>
                    </a:lnTo>
                    <a:lnTo>
                      <a:pt x="89459" y="130454"/>
                    </a:lnTo>
                    <a:lnTo>
                      <a:pt x="91440" y="124282"/>
                    </a:lnTo>
                    <a:lnTo>
                      <a:pt x="92583" y="121920"/>
                    </a:lnTo>
                    <a:lnTo>
                      <a:pt x="94183" y="119939"/>
                    </a:lnTo>
                    <a:lnTo>
                      <a:pt x="90754" y="117272"/>
                    </a:lnTo>
                    <a:lnTo>
                      <a:pt x="90678" y="115900"/>
                    </a:lnTo>
                    <a:lnTo>
                      <a:pt x="91135" y="114300"/>
                    </a:lnTo>
                    <a:lnTo>
                      <a:pt x="97917" y="119024"/>
                    </a:lnTo>
                    <a:lnTo>
                      <a:pt x="100736" y="117119"/>
                    </a:lnTo>
                    <a:lnTo>
                      <a:pt x="101345" y="113004"/>
                    </a:lnTo>
                    <a:lnTo>
                      <a:pt x="101345" y="110337"/>
                    </a:lnTo>
                    <a:lnTo>
                      <a:pt x="102108" y="108585"/>
                    </a:lnTo>
                    <a:lnTo>
                      <a:pt x="103861" y="107747"/>
                    </a:lnTo>
                    <a:lnTo>
                      <a:pt x="104470" y="105461"/>
                    </a:lnTo>
                    <a:lnTo>
                      <a:pt x="104699" y="103632"/>
                    </a:lnTo>
                    <a:lnTo>
                      <a:pt x="102946" y="99669"/>
                    </a:lnTo>
                    <a:lnTo>
                      <a:pt x="102794" y="97383"/>
                    </a:lnTo>
                    <a:lnTo>
                      <a:pt x="107060" y="102108"/>
                    </a:lnTo>
                    <a:lnTo>
                      <a:pt x="108738" y="108585"/>
                    </a:lnTo>
                    <a:lnTo>
                      <a:pt x="112014" y="106908"/>
                    </a:lnTo>
                    <a:lnTo>
                      <a:pt x="112548" y="105918"/>
                    </a:lnTo>
                    <a:lnTo>
                      <a:pt x="112014" y="101422"/>
                    </a:lnTo>
                    <a:lnTo>
                      <a:pt x="113538" y="99898"/>
                    </a:lnTo>
                    <a:lnTo>
                      <a:pt x="118110" y="101117"/>
                    </a:lnTo>
                    <a:lnTo>
                      <a:pt x="122225" y="103708"/>
                    </a:lnTo>
                    <a:lnTo>
                      <a:pt x="122529" y="104927"/>
                    </a:lnTo>
                    <a:lnTo>
                      <a:pt x="122225" y="106147"/>
                    </a:lnTo>
                    <a:lnTo>
                      <a:pt x="121234" y="107289"/>
                    </a:lnTo>
                    <a:lnTo>
                      <a:pt x="117881" y="106147"/>
                    </a:lnTo>
                    <a:lnTo>
                      <a:pt x="116358" y="108052"/>
                    </a:lnTo>
                    <a:lnTo>
                      <a:pt x="118339" y="112776"/>
                    </a:lnTo>
                    <a:lnTo>
                      <a:pt x="121691" y="117272"/>
                    </a:lnTo>
                    <a:lnTo>
                      <a:pt x="123749" y="116129"/>
                    </a:lnTo>
                    <a:lnTo>
                      <a:pt x="127864" y="115519"/>
                    </a:lnTo>
                    <a:lnTo>
                      <a:pt x="129235" y="114376"/>
                    </a:lnTo>
                    <a:lnTo>
                      <a:pt x="128321" y="105232"/>
                    </a:lnTo>
                    <a:lnTo>
                      <a:pt x="126721" y="98527"/>
                    </a:lnTo>
                    <a:lnTo>
                      <a:pt x="126568" y="91211"/>
                    </a:lnTo>
                    <a:lnTo>
                      <a:pt x="127025" y="87249"/>
                    </a:lnTo>
                    <a:lnTo>
                      <a:pt x="129006" y="84125"/>
                    </a:lnTo>
                    <a:lnTo>
                      <a:pt x="130302" y="80924"/>
                    </a:lnTo>
                    <a:lnTo>
                      <a:pt x="130149" y="76733"/>
                    </a:lnTo>
                    <a:lnTo>
                      <a:pt x="130835" y="72771"/>
                    </a:lnTo>
                    <a:lnTo>
                      <a:pt x="132588" y="68656"/>
                    </a:lnTo>
                    <a:lnTo>
                      <a:pt x="134950" y="65532"/>
                    </a:lnTo>
                    <a:lnTo>
                      <a:pt x="136017" y="64846"/>
                    </a:lnTo>
                    <a:lnTo>
                      <a:pt x="135484" y="64008"/>
                    </a:lnTo>
                    <a:lnTo>
                      <a:pt x="136474" y="61341"/>
                    </a:lnTo>
                    <a:lnTo>
                      <a:pt x="138303" y="59360"/>
                    </a:lnTo>
                    <a:lnTo>
                      <a:pt x="139370" y="61798"/>
                    </a:lnTo>
                    <a:lnTo>
                      <a:pt x="137922" y="62712"/>
                    </a:lnTo>
                    <a:lnTo>
                      <a:pt x="137084" y="63779"/>
                    </a:lnTo>
                    <a:lnTo>
                      <a:pt x="139903" y="65532"/>
                    </a:lnTo>
                    <a:lnTo>
                      <a:pt x="140741" y="67056"/>
                    </a:lnTo>
                    <a:lnTo>
                      <a:pt x="141046" y="68732"/>
                    </a:lnTo>
                    <a:lnTo>
                      <a:pt x="140665" y="70866"/>
                    </a:lnTo>
                    <a:lnTo>
                      <a:pt x="141275" y="72542"/>
                    </a:lnTo>
                    <a:lnTo>
                      <a:pt x="142799" y="72847"/>
                    </a:lnTo>
                    <a:lnTo>
                      <a:pt x="143255" y="70713"/>
                    </a:lnTo>
                    <a:lnTo>
                      <a:pt x="142799" y="6812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2" name="Freeform: Shape 2181">
                <a:extLst>
                  <a:ext uri="{FF2B5EF4-FFF2-40B4-BE49-F238E27FC236}">
                    <a16:creationId xmlns:a16="http://schemas.microsoft.com/office/drawing/2014/main" id="{FC30687D-3368-450D-AA3E-0B8B2F6D3818}"/>
                  </a:ext>
                </a:extLst>
              </p:cNvPr>
              <p:cNvSpPr/>
              <p:nvPr/>
            </p:nvSpPr>
            <p:spPr>
              <a:xfrm>
                <a:off x="11439601" y="4879543"/>
                <a:ext cx="55245" cy="39166"/>
              </a:xfrm>
              <a:custGeom>
                <a:avLst/>
                <a:gdLst>
                  <a:gd name="connsiteX0" fmla="*/ 49987 w 55245"/>
                  <a:gd name="connsiteY0" fmla="*/ 35890 h 39166"/>
                  <a:gd name="connsiteX1" fmla="*/ 55245 w 55245"/>
                  <a:gd name="connsiteY1" fmla="*/ 39167 h 39166"/>
                  <a:gd name="connsiteX2" fmla="*/ 55169 w 55245"/>
                  <a:gd name="connsiteY2" fmla="*/ 38253 h 39166"/>
                  <a:gd name="connsiteX3" fmla="*/ 53949 w 55245"/>
                  <a:gd name="connsiteY3" fmla="*/ 35509 h 39166"/>
                  <a:gd name="connsiteX4" fmla="*/ 51892 w 55245"/>
                  <a:gd name="connsiteY4" fmla="*/ 33299 h 39166"/>
                  <a:gd name="connsiteX5" fmla="*/ 53797 w 55245"/>
                  <a:gd name="connsiteY5" fmla="*/ 30252 h 39166"/>
                  <a:gd name="connsiteX6" fmla="*/ 37795 w 55245"/>
                  <a:gd name="connsiteY6" fmla="*/ 18745 h 39166"/>
                  <a:gd name="connsiteX7" fmla="*/ 35357 w 55245"/>
                  <a:gd name="connsiteY7" fmla="*/ 17374 h 39166"/>
                  <a:gd name="connsiteX8" fmla="*/ 32232 w 55245"/>
                  <a:gd name="connsiteY8" fmla="*/ 16688 h 39166"/>
                  <a:gd name="connsiteX9" fmla="*/ 28728 w 55245"/>
                  <a:gd name="connsiteY9" fmla="*/ 14097 h 39166"/>
                  <a:gd name="connsiteX10" fmla="*/ 25298 w 55245"/>
                  <a:gd name="connsiteY10" fmla="*/ 13868 h 39166"/>
                  <a:gd name="connsiteX11" fmla="*/ 21488 w 55245"/>
                  <a:gd name="connsiteY11" fmla="*/ 11354 h 39166"/>
                  <a:gd name="connsiteX12" fmla="*/ 20041 w 55245"/>
                  <a:gd name="connsiteY12" fmla="*/ 9449 h 39166"/>
                  <a:gd name="connsiteX13" fmla="*/ 15773 w 55245"/>
                  <a:gd name="connsiteY13" fmla="*/ 6858 h 39166"/>
                  <a:gd name="connsiteX14" fmla="*/ 10821 w 55245"/>
                  <a:gd name="connsiteY14" fmla="*/ 2362 h 39166"/>
                  <a:gd name="connsiteX15" fmla="*/ 0 w 55245"/>
                  <a:gd name="connsiteY15" fmla="*/ 0 h 39166"/>
                  <a:gd name="connsiteX16" fmla="*/ 914 w 55245"/>
                  <a:gd name="connsiteY16" fmla="*/ 1296 h 39166"/>
                  <a:gd name="connsiteX17" fmla="*/ 4267 w 55245"/>
                  <a:gd name="connsiteY17" fmla="*/ 4191 h 39166"/>
                  <a:gd name="connsiteX18" fmla="*/ 5410 w 55245"/>
                  <a:gd name="connsiteY18" fmla="*/ 8306 h 39166"/>
                  <a:gd name="connsiteX19" fmla="*/ 8916 w 55245"/>
                  <a:gd name="connsiteY19" fmla="*/ 10592 h 39166"/>
                  <a:gd name="connsiteX20" fmla="*/ 12497 w 55245"/>
                  <a:gd name="connsiteY20" fmla="*/ 14021 h 39166"/>
                  <a:gd name="connsiteX21" fmla="*/ 14554 w 55245"/>
                  <a:gd name="connsiteY21" fmla="*/ 14783 h 39166"/>
                  <a:gd name="connsiteX22" fmla="*/ 15393 w 55245"/>
                  <a:gd name="connsiteY22" fmla="*/ 16078 h 39166"/>
                  <a:gd name="connsiteX23" fmla="*/ 18897 w 55245"/>
                  <a:gd name="connsiteY23" fmla="*/ 19203 h 39166"/>
                  <a:gd name="connsiteX24" fmla="*/ 24612 w 55245"/>
                  <a:gd name="connsiteY24" fmla="*/ 21565 h 39166"/>
                  <a:gd name="connsiteX25" fmla="*/ 30327 w 55245"/>
                  <a:gd name="connsiteY25" fmla="*/ 25222 h 39166"/>
                  <a:gd name="connsiteX26" fmla="*/ 32385 w 55245"/>
                  <a:gd name="connsiteY26" fmla="*/ 25451 h 39166"/>
                  <a:gd name="connsiteX27" fmla="*/ 34823 w 55245"/>
                  <a:gd name="connsiteY27" fmla="*/ 27661 h 39166"/>
                  <a:gd name="connsiteX28" fmla="*/ 46101 w 55245"/>
                  <a:gd name="connsiteY28" fmla="*/ 32004 h 3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5245" h="39166">
                    <a:moveTo>
                      <a:pt x="49987" y="35890"/>
                    </a:moveTo>
                    <a:lnTo>
                      <a:pt x="55245" y="39167"/>
                    </a:lnTo>
                    <a:lnTo>
                      <a:pt x="55169" y="38253"/>
                    </a:lnTo>
                    <a:lnTo>
                      <a:pt x="53949" y="35509"/>
                    </a:lnTo>
                    <a:lnTo>
                      <a:pt x="51892" y="33299"/>
                    </a:lnTo>
                    <a:lnTo>
                      <a:pt x="53797" y="30252"/>
                    </a:lnTo>
                    <a:lnTo>
                      <a:pt x="37795" y="18745"/>
                    </a:lnTo>
                    <a:lnTo>
                      <a:pt x="35357" y="17374"/>
                    </a:lnTo>
                    <a:lnTo>
                      <a:pt x="32232" y="16688"/>
                    </a:lnTo>
                    <a:lnTo>
                      <a:pt x="28728" y="14097"/>
                    </a:lnTo>
                    <a:lnTo>
                      <a:pt x="25298" y="13868"/>
                    </a:lnTo>
                    <a:lnTo>
                      <a:pt x="21488" y="11354"/>
                    </a:lnTo>
                    <a:lnTo>
                      <a:pt x="20041" y="9449"/>
                    </a:lnTo>
                    <a:lnTo>
                      <a:pt x="15773" y="6858"/>
                    </a:lnTo>
                    <a:lnTo>
                      <a:pt x="10821" y="2362"/>
                    </a:lnTo>
                    <a:lnTo>
                      <a:pt x="0" y="0"/>
                    </a:lnTo>
                    <a:lnTo>
                      <a:pt x="914" y="1296"/>
                    </a:lnTo>
                    <a:lnTo>
                      <a:pt x="4267" y="4191"/>
                    </a:lnTo>
                    <a:lnTo>
                      <a:pt x="5410" y="8306"/>
                    </a:lnTo>
                    <a:lnTo>
                      <a:pt x="8916" y="10592"/>
                    </a:lnTo>
                    <a:lnTo>
                      <a:pt x="12497" y="14021"/>
                    </a:lnTo>
                    <a:lnTo>
                      <a:pt x="14554" y="14783"/>
                    </a:lnTo>
                    <a:lnTo>
                      <a:pt x="15393" y="16078"/>
                    </a:lnTo>
                    <a:lnTo>
                      <a:pt x="18897" y="19203"/>
                    </a:lnTo>
                    <a:lnTo>
                      <a:pt x="24612" y="21565"/>
                    </a:lnTo>
                    <a:lnTo>
                      <a:pt x="30327" y="25222"/>
                    </a:lnTo>
                    <a:lnTo>
                      <a:pt x="32385" y="25451"/>
                    </a:lnTo>
                    <a:lnTo>
                      <a:pt x="34823" y="27661"/>
                    </a:lnTo>
                    <a:lnTo>
                      <a:pt x="46101" y="3200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3" name="Freeform: Shape 2182">
                <a:extLst>
                  <a:ext uri="{FF2B5EF4-FFF2-40B4-BE49-F238E27FC236}">
                    <a16:creationId xmlns:a16="http://schemas.microsoft.com/office/drawing/2014/main" id="{992CBAAF-D0CD-4437-9AE6-E4861B5A4221}"/>
                  </a:ext>
                </a:extLst>
              </p:cNvPr>
              <p:cNvSpPr/>
              <p:nvPr/>
            </p:nvSpPr>
            <p:spPr>
              <a:xfrm>
                <a:off x="5866561" y="2743276"/>
                <a:ext cx="7620" cy="6324"/>
              </a:xfrm>
              <a:custGeom>
                <a:avLst/>
                <a:gdLst>
                  <a:gd name="connsiteX0" fmla="*/ 3962 w 7620"/>
                  <a:gd name="connsiteY0" fmla="*/ 4496 h 6324"/>
                  <a:gd name="connsiteX1" fmla="*/ 7620 w 7620"/>
                  <a:gd name="connsiteY1" fmla="*/ 6324 h 6324"/>
                  <a:gd name="connsiteX2" fmla="*/ 6629 w 7620"/>
                  <a:gd name="connsiteY2" fmla="*/ 4267 h 6324"/>
                  <a:gd name="connsiteX3" fmla="*/ 4038 w 7620"/>
                  <a:gd name="connsiteY3" fmla="*/ 1295 h 6324"/>
                  <a:gd name="connsiteX4" fmla="*/ 3657 w 7620"/>
                  <a:gd name="connsiteY4" fmla="*/ 229 h 6324"/>
                  <a:gd name="connsiteX5" fmla="*/ 1219 w 7620"/>
                  <a:gd name="connsiteY5" fmla="*/ 0 h 6324"/>
                  <a:gd name="connsiteX6" fmla="*/ 457 w 7620"/>
                  <a:gd name="connsiteY6" fmla="*/ 1143 h 6324"/>
                  <a:gd name="connsiteX7" fmla="*/ 0 w 7620"/>
                  <a:gd name="connsiteY7" fmla="*/ 2286 h 6324"/>
                  <a:gd name="connsiteX8" fmla="*/ 686 w 7620"/>
                  <a:gd name="connsiteY8" fmla="*/ 3734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" h="6324">
                    <a:moveTo>
                      <a:pt x="3962" y="4496"/>
                    </a:moveTo>
                    <a:lnTo>
                      <a:pt x="7620" y="6324"/>
                    </a:lnTo>
                    <a:lnTo>
                      <a:pt x="6629" y="4267"/>
                    </a:lnTo>
                    <a:lnTo>
                      <a:pt x="4038" y="1295"/>
                    </a:lnTo>
                    <a:lnTo>
                      <a:pt x="3657" y="229"/>
                    </a:lnTo>
                    <a:lnTo>
                      <a:pt x="1219" y="0"/>
                    </a:lnTo>
                    <a:lnTo>
                      <a:pt x="457" y="1143"/>
                    </a:lnTo>
                    <a:lnTo>
                      <a:pt x="0" y="2286"/>
                    </a:lnTo>
                    <a:lnTo>
                      <a:pt x="686" y="37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4" name="Freeform: Shape 2183">
                <a:extLst>
                  <a:ext uri="{FF2B5EF4-FFF2-40B4-BE49-F238E27FC236}">
                    <a16:creationId xmlns:a16="http://schemas.microsoft.com/office/drawing/2014/main" id="{72D8D809-E795-4348-9D5A-AB5F252379ED}"/>
                  </a:ext>
                </a:extLst>
              </p:cNvPr>
              <p:cNvSpPr/>
              <p:nvPr/>
            </p:nvSpPr>
            <p:spPr>
              <a:xfrm>
                <a:off x="5783656" y="2197684"/>
                <a:ext cx="5638" cy="6781"/>
              </a:xfrm>
              <a:custGeom>
                <a:avLst/>
                <a:gdLst>
                  <a:gd name="connsiteX0" fmla="*/ 1981 w 5638"/>
                  <a:gd name="connsiteY0" fmla="*/ 6782 h 6781"/>
                  <a:gd name="connsiteX1" fmla="*/ 5639 w 5638"/>
                  <a:gd name="connsiteY1" fmla="*/ 4496 h 6781"/>
                  <a:gd name="connsiteX2" fmla="*/ 4953 w 5638"/>
                  <a:gd name="connsiteY2" fmla="*/ 1829 h 6781"/>
                  <a:gd name="connsiteX3" fmla="*/ 3886 w 5638"/>
                  <a:gd name="connsiteY3" fmla="*/ 0 h 6781"/>
                  <a:gd name="connsiteX4" fmla="*/ 3048 w 5638"/>
                  <a:gd name="connsiteY4" fmla="*/ 0 h 6781"/>
                  <a:gd name="connsiteX5" fmla="*/ 1905 w 5638"/>
                  <a:gd name="connsiteY5" fmla="*/ 1600 h 6781"/>
                  <a:gd name="connsiteX6" fmla="*/ 0 w 5638"/>
                  <a:gd name="connsiteY6" fmla="*/ 3505 h 6781"/>
                  <a:gd name="connsiteX7" fmla="*/ 1143 w 5638"/>
                  <a:gd name="connsiteY7" fmla="*/ 6629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8" h="6781">
                    <a:moveTo>
                      <a:pt x="1981" y="6782"/>
                    </a:moveTo>
                    <a:lnTo>
                      <a:pt x="5639" y="4496"/>
                    </a:lnTo>
                    <a:lnTo>
                      <a:pt x="4953" y="1829"/>
                    </a:lnTo>
                    <a:lnTo>
                      <a:pt x="3886" y="0"/>
                    </a:lnTo>
                    <a:lnTo>
                      <a:pt x="3048" y="0"/>
                    </a:lnTo>
                    <a:lnTo>
                      <a:pt x="1905" y="1600"/>
                    </a:lnTo>
                    <a:lnTo>
                      <a:pt x="0" y="3505"/>
                    </a:lnTo>
                    <a:lnTo>
                      <a:pt x="1143" y="66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5" name="Freeform: Shape 2184">
                <a:extLst>
                  <a:ext uri="{FF2B5EF4-FFF2-40B4-BE49-F238E27FC236}">
                    <a16:creationId xmlns:a16="http://schemas.microsoft.com/office/drawing/2014/main" id="{BC7771C0-0A71-4713-8BDC-E1B996E102E9}"/>
                  </a:ext>
                </a:extLst>
              </p:cNvPr>
              <p:cNvSpPr/>
              <p:nvPr/>
            </p:nvSpPr>
            <p:spPr>
              <a:xfrm>
                <a:off x="5869762" y="2750439"/>
                <a:ext cx="19278" cy="18287"/>
              </a:xfrm>
              <a:custGeom>
                <a:avLst/>
                <a:gdLst>
                  <a:gd name="connsiteX0" fmla="*/ 5487 w 19278"/>
                  <a:gd name="connsiteY0" fmla="*/ 7239 h 18287"/>
                  <a:gd name="connsiteX1" fmla="*/ 6629 w 19278"/>
                  <a:gd name="connsiteY1" fmla="*/ 9982 h 18287"/>
                  <a:gd name="connsiteX2" fmla="*/ 9830 w 19278"/>
                  <a:gd name="connsiteY2" fmla="*/ 12420 h 18287"/>
                  <a:gd name="connsiteX3" fmla="*/ 11506 w 19278"/>
                  <a:gd name="connsiteY3" fmla="*/ 14402 h 18287"/>
                  <a:gd name="connsiteX4" fmla="*/ 13792 w 19278"/>
                  <a:gd name="connsiteY4" fmla="*/ 16002 h 18287"/>
                  <a:gd name="connsiteX5" fmla="*/ 16231 w 19278"/>
                  <a:gd name="connsiteY5" fmla="*/ 18288 h 18287"/>
                  <a:gd name="connsiteX6" fmla="*/ 17298 w 19278"/>
                  <a:gd name="connsiteY6" fmla="*/ 17069 h 18287"/>
                  <a:gd name="connsiteX7" fmla="*/ 18212 w 19278"/>
                  <a:gd name="connsiteY7" fmla="*/ 16535 h 18287"/>
                  <a:gd name="connsiteX8" fmla="*/ 19279 w 19278"/>
                  <a:gd name="connsiteY8" fmla="*/ 16383 h 18287"/>
                  <a:gd name="connsiteX9" fmla="*/ 14402 w 19278"/>
                  <a:gd name="connsiteY9" fmla="*/ 12344 h 18287"/>
                  <a:gd name="connsiteX10" fmla="*/ 10211 w 19278"/>
                  <a:gd name="connsiteY10" fmla="*/ 7696 h 18287"/>
                  <a:gd name="connsiteX11" fmla="*/ 6020 w 19278"/>
                  <a:gd name="connsiteY11" fmla="*/ 4115 h 18287"/>
                  <a:gd name="connsiteX12" fmla="*/ 4343 w 19278"/>
                  <a:gd name="connsiteY12" fmla="*/ 3734 h 18287"/>
                  <a:gd name="connsiteX13" fmla="*/ 2362 w 19278"/>
                  <a:gd name="connsiteY13" fmla="*/ 2286 h 18287"/>
                  <a:gd name="connsiteX14" fmla="*/ 0 w 19278"/>
                  <a:gd name="connsiteY14" fmla="*/ 0 h 18287"/>
                  <a:gd name="connsiteX15" fmla="*/ 686 w 19278"/>
                  <a:gd name="connsiteY15" fmla="*/ 1524 h 1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78" h="18287">
                    <a:moveTo>
                      <a:pt x="5487" y="7239"/>
                    </a:moveTo>
                    <a:lnTo>
                      <a:pt x="6629" y="9982"/>
                    </a:lnTo>
                    <a:lnTo>
                      <a:pt x="9830" y="12420"/>
                    </a:lnTo>
                    <a:lnTo>
                      <a:pt x="11506" y="14402"/>
                    </a:lnTo>
                    <a:lnTo>
                      <a:pt x="13792" y="16002"/>
                    </a:lnTo>
                    <a:lnTo>
                      <a:pt x="16231" y="18288"/>
                    </a:lnTo>
                    <a:lnTo>
                      <a:pt x="17298" y="17069"/>
                    </a:lnTo>
                    <a:lnTo>
                      <a:pt x="18212" y="16535"/>
                    </a:lnTo>
                    <a:lnTo>
                      <a:pt x="19279" y="16383"/>
                    </a:lnTo>
                    <a:lnTo>
                      <a:pt x="14402" y="12344"/>
                    </a:lnTo>
                    <a:lnTo>
                      <a:pt x="10211" y="7696"/>
                    </a:lnTo>
                    <a:lnTo>
                      <a:pt x="6020" y="4115"/>
                    </a:lnTo>
                    <a:lnTo>
                      <a:pt x="4343" y="3734"/>
                    </a:lnTo>
                    <a:lnTo>
                      <a:pt x="2362" y="2286"/>
                    </a:lnTo>
                    <a:lnTo>
                      <a:pt x="0" y="0"/>
                    </a:lnTo>
                    <a:lnTo>
                      <a:pt x="686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6" name="Freeform: Shape 2185">
                <a:extLst>
                  <a:ext uri="{FF2B5EF4-FFF2-40B4-BE49-F238E27FC236}">
                    <a16:creationId xmlns:a16="http://schemas.microsoft.com/office/drawing/2014/main" id="{6B21F595-A283-476A-A9CC-EA870083E0D0}"/>
                  </a:ext>
                </a:extLst>
              </p:cNvPr>
              <p:cNvSpPr/>
              <p:nvPr/>
            </p:nvSpPr>
            <p:spPr>
              <a:xfrm>
                <a:off x="5882335" y="2775889"/>
                <a:ext cx="7010" cy="6172"/>
              </a:xfrm>
              <a:custGeom>
                <a:avLst/>
                <a:gdLst>
                  <a:gd name="connsiteX0" fmla="*/ 6401 w 7010"/>
                  <a:gd name="connsiteY0" fmla="*/ 4496 h 6172"/>
                  <a:gd name="connsiteX1" fmla="*/ 0 w 7010"/>
                  <a:gd name="connsiteY1" fmla="*/ 0 h 6172"/>
                  <a:gd name="connsiteX2" fmla="*/ 305 w 7010"/>
                  <a:gd name="connsiteY2" fmla="*/ 914 h 6172"/>
                  <a:gd name="connsiteX3" fmla="*/ 2133 w 7010"/>
                  <a:gd name="connsiteY3" fmla="*/ 3048 h 6172"/>
                  <a:gd name="connsiteX4" fmla="*/ 7010 w 7010"/>
                  <a:gd name="connsiteY4" fmla="*/ 6172 h 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0" h="6172">
                    <a:moveTo>
                      <a:pt x="6401" y="4496"/>
                    </a:moveTo>
                    <a:lnTo>
                      <a:pt x="0" y="0"/>
                    </a:lnTo>
                    <a:lnTo>
                      <a:pt x="305" y="914"/>
                    </a:lnTo>
                    <a:lnTo>
                      <a:pt x="2133" y="3048"/>
                    </a:lnTo>
                    <a:lnTo>
                      <a:pt x="7010" y="61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7" name="Freeform: Shape 2186">
                <a:extLst>
                  <a:ext uri="{FF2B5EF4-FFF2-40B4-BE49-F238E27FC236}">
                    <a16:creationId xmlns:a16="http://schemas.microsoft.com/office/drawing/2014/main" id="{8159E3EB-1BAB-497B-95A0-A42F4E80444E}"/>
                  </a:ext>
                </a:extLst>
              </p:cNvPr>
              <p:cNvSpPr/>
              <p:nvPr/>
            </p:nvSpPr>
            <p:spPr>
              <a:xfrm>
                <a:off x="5874486" y="2775432"/>
                <a:ext cx="13106" cy="12649"/>
              </a:xfrm>
              <a:custGeom>
                <a:avLst/>
                <a:gdLst>
                  <a:gd name="connsiteX0" fmla="*/ 10516 w 13106"/>
                  <a:gd name="connsiteY0" fmla="*/ 12268 h 12649"/>
                  <a:gd name="connsiteX1" fmla="*/ 11049 w 13106"/>
                  <a:gd name="connsiteY1" fmla="*/ 12039 h 12649"/>
                  <a:gd name="connsiteX2" fmla="*/ 13030 w 13106"/>
                  <a:gd name="connsiteY2" fmla="*/ 12649 h 12649"/>
                  <a:gd name="connsiteX3" fmla="*/ 13107 w 13106"/>
                  <a:gd name="connsiteY3" fmla="*/ 12192 h 12649"/>
                  <a:gd name="connsiteX4" fmla="*/ 12573 w 13106"/>
                  <a:gd name="connsiteY4" fmla="*/ 11582 h 12649"/>
                  <a:gd name="connsiteX5" fmla="*/ 3429 w 13106"/>
                  <a:gd name="connsiteY5" fmla="*/ 2362 h 12649"/>
                  <a:gd name="connsiteX6" fmla="*/ 0 w 13106"/>
                  <a:gd name="connsiteY6" fmla="*/ 0 h 12649"/>
                  <a:gd name="connsiteX7" fmla="*/ 1067 w 13106"/>
                  <a:gd name="connsiteY7" fmla="*/ 1981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06" h="12649">
                    <a:moveTo>
                      <a:pt x="10516" y="12268"/>
                    </a:moveTo>
                    <a:lnTo>
                      <a:pt x="11049" y="12039"/>
                    </a:lnTo>
                    <a:lnTo>
                      <a:pt x="13030" y="12649"/>
                    </a:lnTo>
                    <a:lnTo>
                      <a:pt x="13107" y="12192"/>
                    </a:lnTo>
                    <a:lnTo>
                      <a:pt x="12573" y="11582"/>
                    </a:lnTo>
                    <a:lnTo>
                      <a:pt x="3429" y="2362"/>
                    </a:lnTo>
                    <a:lnTo>
                      <a:pt x="0" y="0"/>
                    </a:lnTo>
                    <a:lnTo>
                      <a:pt x="1067" y="19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8" name="Freeform: Shape 2187">
                <a:extLst>
                  <a:ext uri="{FF2B5EF4-FFF2-40B4-BE49-F238E27FC236}">
                    <a16:creationId xmlns:a16="http://schemas.microsoft.com/office/drawing/2014/main" id="{872C2175-52B5-4F36-96B5-D46CD1A9DD37}"/>
                  </a:ext>
                </a:extLst>
              </p:cNvPr>
              <p:cNvSpPr/>
              <p:nvPr/>
            </p:nvSpPr>
            <p:spPr>
              <a:xfrm>
                <a:off x="5852083" y="2728188"/>
                <a:ext cx="7772" cy="25831"/>
              </a:xfrm>
              <a:custGeom>
                <a:avLst/>
                <a:gdLst>
                  <a:gd name="connsiteX0" fmla="*/ 991 w 7772"/>
                  <a:gd name="connsiteY0" fmla="*/ 12649 h 25831"/>
                  <a:gd name="connsiteX1" fmla="*/ 3963 w 7772"/>
                  <a:gd name="connsiteY1" fmla="*/ 19355 h 25831"/>
                  <a:gd name="connsiteX2" fmla="*/ 5182 w 7772"/>
                  <a:gd name="connsiteY2" fmla="*/ 23546 h 25831"/>
                  <a:gd name="connsiteX3" fmla="*/ 7467 w 7772"/>
                  <a:gd name="connsiteY3" fmla="*/ 25832 h 25831"/>
                  <a:gd name="connsiteX4" fmla="*/ 7773 w 7772"/>
                  <a:gd name="connsiteY4" fmla="*/ 24003 h 25831"/>
                  <a:gd name="connsiteX5" fmla="*/ 7620 w 7772"/>
                  <a:gd name="connsiteY5" fmla="*/ 22479 h 25831"/>
                  <a:gd name="connsiteX6" fmla="*/ 7010 w 7772"/>
                  <a:gd name="connsiteY6" fmla="*/ 20955 h 25831"/>
                  <a:gd name="connsiteX7" fmla="*/ 6401 w 7772"/>
                  <a:gd name="connsiteY7" fmla="*/ 14173 h 25831"/>
                  <a:gd name="connsiteX8" fmla="*/ 7010 w 7772"/>
                  <a:gd name="connsiteY8" fmla="*/ 9373 h 25831"/>
                  <a:gd name="connsiteX9" fmla="*/ 4115 w 7772"/>
                  <a:gd name="connsiteY9" fmla="*/ 6477 h 25831"/>
                  <a:gd name="connsiteX10" fmla="*/ 3200 w 7772"/>
                  <a:gd name="connsiteY10" fmla="*/ 4039 h 25831"/>
                  <a:gd name="connsiteX11" fmla="*/ 2743 w 7772"/>
                  <a:gd name="connsiteY11" fmla="*/ 0 h 25831"/>
                  <a:gd name="connsiteX12" fmla="*/ 1752 w 7772"/>
                  <a:gd name="connsiteY12" fmla="*/ 76 h 25831"/>
                  <a:gd name="connsiteX13" fmla="*/ 0 w 7772"/>
                  <a:gd name="connsiteY13" fmla="*/ 1067 h 25831"/>
                  <a:gd name="connsiteX14" fmla="*/ 2058 w 7772"/>
                  <a:gd name="connsiteY14" fmla="*/ 7011 h 25831"/>
                  <a:gd name="connsiteX15" fmla="*/ 2210 w 7772"/>
                  <a:gd name="connsiteY15" fmla="*/ 8839 h 25831"/>
                  <a:gd name="connsiteX16" fmla="*/ 610 w 7772"/>
                  <a:gd name="connsiteY16" fmla="*/ 10744 h 2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72" h="25831">
                    <a:moveTo>
                      <a:pt x="991" y="12649"/>
                    </a:moveTo>
                    <a:lnTo>
                      <a:pt x="3963" y="19355"/>
                    </a:lnTo>
                    <a:lnTo>
                      <a:pt x="5182" y="23546"/>
                    </a:lnTo>
                    <a:lnTo>
                      <a:pt x="7467" y="25832"/>
                    </a:lnTo>
                    <a:lnTo>
                      <a:pt x="7773" y="24003"/>
                    </a:lnTo>
                    <a:lnTo>
                      <a:pt x="7620" y="22479"/>
                    </a:lnTo>
                    <a:lnTo>
                      <a:pt x="7010" y="20955"/>
                    </a:lnTo>
                    <a:lnTo>
                      <a:pt x="6401" y="14173"/>
                    </a:lnTo>
                    <a:lnTo>
                      <a:pt x="7010" y="9373"/>
                    </a:lnTo>
                    <a:lnTo>
                      <a:pt x="4115" y="6477"/>
                    </a:lnTo>
                    <a:lnTo>
                      <a:pt x="3200" y="4039"/>
                    </a:lnTo>
                    <a:lnTo>
                      <a:pt x="2743" y="0"/>
                    </a:lnTo>
                    <a:lnTo>
                      <a:pt x="1752" y="76"/>
                    </a:lnTo>
                    <a:lnTo>
                      <a:pt x="0" y="1067"/>
                    </a:lnTo>
                    <a:lnTo>
                      <a:pt x="2058" y="7011"/>
                    </a:lnTo>
                    <a:lnTo>
                      <a:pt x="2210" y="8839"/>
                    </a:lnTo>
                    <a:lnTo>
                      <a:pt x="610" y="107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9" name="Freeform: Shape 2188">
                <a:extLst>
                  <a:ext uri="{FF2B5EF4-FFF2-40B4-BE49-F238E27FC236}">
                    <a16:creationId xmlns:a16="http://schemas.microsoft.com/office/drawing/2014/main" id="{E270ADC6-0CED-4CF9-9253-FF391640649A}"/>
                  </a:ext>
                </a:extLst>
              </p:cNvPr>
              <p:cNvSpPr/>
              <p:nvPr/>
            </p:nvSpPr>
            <p:spPr>
              <a:xfrm>
                <a:off x="5943676" y="2830220"/>
                <a:ext cx="20878" cy="4724"/>
              </a:xfrm>
              <a:custGeom>
                <a:avLst/>
                <a:gdLst>
                  <a:gd name="connsiteX0" fmla="*/ 1829 w 20878"/>
                  <a:gd name="connsiteY0" fmla="*/ 2895 h 4724"/>
                  <a:gd name="connsiteX1" fmla="*/ 3429 w 20878"/>
                  <a:gd name="connsiteY1" fmla="*/ 3886 h 4724"/>
                  <a:gd name="connsiteX2" fmla="*/ 7773 w 20878"/>
                  <a:gd name="connsiteY2" fmla="*/ 4724 h 4724"/>
                  <a:gd name="connsiteX3" fmla="*/ 12725 w 20878"/>
                  <a:gd name="connsiteY3" fmla="*/ 3200 h 4724"/>
                  <a:gd name="connsiteX4" fmla="*/ 16992 w 20878"/>
                  <a:gd name="connsiteY4" fmla="*/ 3810 h 4724"/>
                  <a:gd name="connsiteX5" fmla="*/ 20879 w 20878"/>
                  <a:gd name="connsiteY5" fmla="*/ 3657 h 4724"/>
                  <a:gd name="connsiteX6" fmla="*/ 20193 w 20878"/>
                  <a:gd name="connsiteY6" fmla="*/ 2972 h 4724"/>
                  <a:gd name="connsiteX7" fmla="*/ 17221 w 20878"/>
                  <a:gd name="connsiteY7" fmla="*/ 1524 h 4724"/>
                  <a:gd name="connsiteX8" fmla="*/ 12421 w 20878"/>
                  <a:gd name="connsiteY8" fmla="*/ 686 h 4724"/>
                  <a:gd name="connsiteX9" fmla="*/ 7163 w 20878"/>
                  <a:gd name="connsiteY9" fmla="*/ 1295 h 4724"/>
                  <a:gd name="connsiteX10" fmla="*/ 0 w 20878"/>
                  <a:gd name="connsiteY10" fmla="*/ 0 h 4724"/>
                  <a:gd name="connsiteX11" fmla="*/ 686 w 20878"/>
                  <a:gd name="connsiteY11" fmla="*/ 1676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78" h="4724">
                    <a:moveTo>
                      <a:pt x="1829" y="2895"/>
                    </a:moveTo>
                    <a:lnTo>
                      <a:pt x="3429" y="3886"/>
                    </a:lnTo>
                    <a:lnTo>
                      <a:pt x="7773" y="4724"/>
                    </a:lnTo>
                    <a:lnTo>
                      <a:pt x="12725" y="3200"/>
                    </a:lnTo>
                    <a:lnTo>
                      <a:pt x="16992" y="3810"/>
                    </a:lnTo>
                    <a:lnTo>
                      <a:pt x="20879" y="3657"/>
                    </a:lnTo>
                    <a:lnTo>
                      <a:pt x="20193" y="2972"/>
                    </a:lnTo>
                    <a:lnTo>
                      <a:pt x="17221" y="1524"/>
                    </a:lnTo>
                    <a:lnTo>
                      <a:pt x="12421" y="686"/>
                    </a:lnTo>
                    <a:lnTo>
                      <a:pt x="7163" y="1295"/>
                    </a:lnTo>
                    <a:lnTo>
                      <a:pt x="0" y="0"/>
                    </a:lnTo>
                    <a:lnTo>
                      <a:pt x="686" y="16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0" name="Freeform: Shape 2189">
                <a:extLst>
                  <a:ext uri="{FF2B5EF4-FFF2-40B4-BE49-F238E27FC236}">
                    <a16:creationId xmlns:a16="http://schemas.microsoft.com/office/drawing/2014/main" id="{B9C84292-E624-4FC9-999C-811BA8CABDFC}"/>
                  </a:ext>
                </a:extLst>
              </p:cNvPr>
              <p:cNvSpPr/>
              <p:nvPr/>
            </p:nvSpPr>
            <p:spPr>
              <a:xfrm>
                <a:off x="5890183" y="2782824"/>
                <a:ext cx="6553" cy="5181"/>
              </a:xfrm>
              <a:custGeom>
                <a:avLst/>
                <a:gdLst>
                  <a:gd name="connsiteX0" fmla="*/ 1524 w 6553"/>
                  <a:gd name="connsiteY0" fmla="*/ 2362 h 5181"/>
                  <a:gd name="connsiteX1" fmla="*/ 4115 w 6553"/>
                  <a:gd name="connsiteY1" fmla="*/ 4496 h 5181"/>
                  <a:gd name="connsiteX2" fmla="*/ 6553 w 6553"/>
                  <a:gd name="connsiteY2" fmla="*/ 5182 h 5181"/>
                  <a:gd name="connsiteX3" fmla="*/ 3963 w 6553"/>
                  <a:gd name="connsiteY3" fmla="*/ 1752 h 5181"/>
                  <a:gd name="connsiteX4" fmla="*/ 0 w 6553"/>
                  <a:gd name="connsiteY4" fmla="*/ 0 h 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" h="5181">
                    <a:moveTo>
                      <a:pt x="1524" y="2362"/>
                    </a:moveTo>
                    <a:lnTo>
                      <a:pt x="4115" y="4496"/>
                    </a:lnTo>
                    <a:lnTo>
                      <a:pt x="6553" y="5182"/>
                    </a:lnTo>
                    <a:lnTo>
                      <a:pt x="3963" y="17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1" name="Freeform: Shape 2190">
                <a:extLst>
                  <a:ext uri="{FF2B5EF4-FFF2-40B4-BE49-F238E27FC236}">
                    <a16:creationId xmlns:a16="http://schemas.microsoft.com/office/drawing/2014/main" id="{2DEA4C77-EBE0-44EF-ADAD-068C1A05E2F8}"/>
                  </a:ext>
                </a:extLst>
              </p:cNvPr>
              <p:cNvSpPr/>
              <p:nvPr/>
            </p:nvSpPr>
            <p:spPr>
              <a:xfrm>
                <a:off x="5619445" y="2230983"/>
                <a:ext cx="13410" cy="15544"/>
              </a:xfrm>
              <a:custGeom>
                <a:avLst/>
                <a:gdLst>
                  <a:gd name="connsiteX0" fmla="*/ 4648 w 13410"/>
                  <a:gd name="connsiteY0" fmla="*/ 2362 h 15544"/>
                  <a:gd name="connsiteX1" fmla="*/ 6477 w 13410"/>
                  <a:gd name="connsiteY1" fmla="*/ 152 h 15544"/>
                  <a:gd name="connsiteX2" fmla="*/ 4724 w 13410"/>
                  <a:gd name="connsiteY2" fmla="*/ 0 h 15544"/>
                  <a:gd name="connsiteX3" fmla="*/ 457 w 13410"/>
                  <a:gd name="connsiteY3" fmla="*/ 8077 h 15544"/>
                  <a:gd name="connsiteX4" fmla="*/ 0 w 13410"/>
                  <a:gd name="connsiteY4" fmla="*/ 15545 h 15544"/>
                  <a:gd name="connsiteX5" fmla="*/ 914 w 13410"/>
                  <a:gd name="connsiteY5" fmla="*/ 14478 h 15544"/>
                  <a:gd name="connsiteX6" fmla="*/ 2514 w 13410"/>
                  <a:gd name="connsiteY6" fmla="*/ 11278 h 15544"/>
                  <a:gd name="connsiteX7" fmla="*/ 12268 w 13410"/>
                  <a:gd name="connsiteY7" fmla="*/ 10287 h 15544"/>
                  <a:gd name="connsiteX8" fmla="*/ 13411 w 13410"/>
                  <a:gd name="connsiteY8" fmla="*/ 8916 h 15544"/>
                  <a:gd name="connsiteX9" fmla="*/ 3734 w 13410"/>
                  <a:gd name="connsiteY9" fmla="*/ 8458 h 15544"/>
                  <a:gd name="connsiteX10" fmla="*/ 3429 w 13410"/>
                  <a:gd name="connsiteY10" fmla="*/ 6934 h 15544"/>
                  <a:gd name="connsiteX11" fmla="*/ 4115 w 13410"/>
                  <a:gd name="connsiteY11" fmla="*/ 3886 h 15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10" h="15544">
                    <a:moveTo>
                      <a:pt x="4648" y="2362"/>
                    </a:moveTo>
                    <a:lnTo>
                      <a:pt x="6477" y="152"/>
                    </a:lnTo>
                    <a:lnTo>
                      <a:pt x="4724" y="0"/>
                    </a:lnTo>
                    <a:lnTo>
                      <a:pt x="457" y="8077"/>
                    </a:lnTo>
                    <a:lnTo>
                      <a:pt x="0" y="15545"/>
                    </a:lnTo>
                    <a:lnTo>
                      <a:pt x="914" y="14478"/>
                    </a:lnTo>
                    <a:lnTo>
                      <a:pt x="2514" y="11278"/>
                    </a:lnTo>
                    <a:lnTo>
                      <a:pt x="12268" y="10287"/>
                    </a:lnTo>
                    <a:lnTo>
                      <a:pt x="13411" y="8916"/>
                    </a:lnTo>
                    <a:lnTo>
                      <a:pt x="3734" y="8458"/>
                    </a:lnTo>
                    <a:lnTo>
                      <a:pt x="3429" y="6934"/>
                    </a:lnTo>
                    <a:lnTo>
                      <a:pt x="4115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2" name="Freeform: Shape 2191">
                <a:extLst>
                  <a:ext uri="{FF2B5EF4-FFF2-40B4-BE49-F238E27FC236}">
                    <a16:creationId xmlns:a16="http://schemas.microsoft.com/office/drawing/2014/main" id="{A79853BE-F4DB-496B-858B-21FE43C26253}"/>
                  </a:ext>
                </a:extLst>
              </p:cNvPr>
              <p:cNvSpPr/>
              <p:nvPr/>
            </p:nvSpPr>
            <p:spPr>
              <a:xfrm>
                <a:off x="5555818" y="2306802"/>
                <a:ext cx="6172" cy="2438"/>
              </a:xfrm>
              <a:custGeom>
                <a:avLst/>
                <a:gdLst>
                  <a:gd name="connsiteX0" fmla="*/ 4343 w 6172"/>
                  <a:gd name="connsiteY0" fmla="*/ 0 h 2438"/>
                  <a:gd name="connsiteX1" fmla="*/ 1067 w 6172"/>
                  <a:gd name="connsiteY1" fmla="*/ 990 h 2438"/>
                  <a:gd name="connsiteX2" fmla="*/ 0 w 6172"/>
                  <a:gd name="connsiteY2" fmla="*/ 2438 h 2438"/>
                  <a:gd name="connsiteX3" fmla="*/ 3582 w 6172"/>
                  <a:gd name="connsiteY3" fmla="*/ 2210 h 2438"/>
                  <a:gd name="connsiteX4" fmla="*/ 6172 w 6172"/>
                  <a:gd name="connsiteY4" fmla="*/ 0 h 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2" h="2438">
                    <a:moveTo>
                      <a:pt x="4343" y="0"/>
                    </a:moveTo>
                    <a:lnTo>
                      <a:pt x="1067" y="990"/>
                    </a:lnTo>
                    <a:lnTo>
                      <a:pt x="0" y="2438"/>
                    </a:lnTo>
                    <a:lnTo>
                      <a:pt x="3582" y="2210"/>
                    </a:lnTo>
                    <a:lnTo>
                      <a:pt x="617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3" name="Freeform: Shape 2192">
                <a:extLst>
                  <a:ext uri="{FF2B5EF4-FFF2-40B4-BE49-F238E27FC236}">
                    <a16:creationId xmlns:a16="http://schemas.microsoft.com/office/drawing/2014/main" id="{ED447144-8F0C-423F-AD03-CB5DCEACA9E7}"/>
                  </a:ext>
                </a:extLst>
              </p:cNvPr>
              <p:cNvSpPr/>
              <p:nvPr/>
            </p:nvSpPr>
            <p:spPr>
              <a:xfrm>
                <a:off x="5623940" y="2246909"/>
                <a:ext cx="7315" cy="3810"/>
              </a:xfrm>
              <a:custGeom>
                <a:avLst/>
                <a:gdLst>
                  <a:gd name="connsiteX0" fmla="*/ 2667 w 7315"/>
                  <a:gd name="connsiteY0" fmla="*/ 153 h 3810"/>
                  <a:gd name="connsiteX1" fmla="*/ 686 w 7315"/>
                  <a:gd name="connsiteY1" fmla="*/ 1143 h 3810"/>
                  <a:gd name="connsiteX2" fmla="*/ 0 w 7315"/>
                  <a:gd name="connsiteY2" fmla="*/ 2438 h 3810"/>
                  <a:gd name="connsiteX3" fmla="*/ 2134 w 7315"/>
                  <a:gd name="connsiteY3" fmla="*/ 3658 h 3810"/>
                  <a:gd name="connsiteX4" fmla="*/ 5791 w 7315"/>
                  <a:gd name="connsiteY4" fmla="*/ 3810 h 3810"/>
                  <a:gd name="connsiteX5" fmla="*/ 7315 w 7315"/>
                  <a:gd name="connsiteY5" fmla="*/ 2515 h 3810"/>
                  <a:gd name="connsiteX6" fmla="*/ 6782 w 7315"/>
                  <a:gd name="connsiteY6" fmla="*/ 610 h 3810"/>
                  <a:gd name="connsiteX7" fmla="*/ 4267 w 7315"/>
                  <a:gd name="connsiteY7" fmla="*/ 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" h="3810">
                    <a:moveTo>
                      <a:pt x="2667" y="153"/>
                    </a:moveTo>
                    <a:lnTo>
                      <a:pt x="686" y="1143"/>
                    </a:lnTo>
                    <a:lnTo>
                      <a:pt x="0" y="2438"/>
                    </a:lnTo>
                    <a:lnTo>
                      <a:pt x="2134" y="3658"/>
                    </a:lnTo>
                    <a:lnTo>
                      <a:pt x="5791" y="3810"/>
                    </a:lnTo>
                    <a:lnTo>
                      <a:pt x="7315" y="2515"/>
                    </a:lnTo>
                    <a:lnTo>
                      <a:pt x="6782" y="610"/>
                    </a:lnTo>
                    <a:lnTo>
                      <a:pt x="426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4" name="Freeform: Shape 2193">
                <a:extLst>
                  <a:ext uri="{FF2B5EF4-FFF2-40B4-BE49-F238E27FC236}">
                    <a16:creationId xmlns:a16="http://schemas.microsoft.com/office/drawing/2014/main" id="{44F3492D-356E-437E-B700-9042CCBFDC16}"/>
                  </a:ext>
                </a:extLst>
              </p:cNvPr>
              <p:cNvSpPr/>
              <p:nvPr/>
            </p:nvSpPr>
            <p:spPr>
              <a:xfrm>
                <a:off x="5934913" y="2812008"/>
                <a:ext cx="18135" cy="5562"/>
              </a:xfrm>
              <a:custGeom>
                <a:avLst/>
                <a:gdLst>
                  <a:gd name="connsiteX0" fmla="*/ 14021 w 18135"/>
                  <a:gd name="connsiteY0" fmla="*/ 5410 h 5562"/>
                  <a:gd name="connsiteX1" fmla="*/ 17450 w 18135"/>
                  <a:gd name="connsiteY1" fmla="*/ 4191 h 5562"/>
                  <a:gd name="connsiteX2" fmla="*/ 18136 w 18135"/>
                  <a:gd name="connsiteY2" fmla="*/ 3353 h 5562"/>
                  <a:gd name="connsiteX3" fmla="*/ 15926 w 18135"/>
                  <a:gd name="connsiteY3" fmla="*/ 1676 h 5562"/>
                  <a:gd name="connsiteX4" fmla="*/ 6858 w 18135"/>
                  <a:gd name="connsiteY4" fmla="*/ 229 h 5562"/>
                  <a:gd name="connsiteX5" fmla="*/ 991 w 18135"/>
                  <a:gd name="connsiteY5" fmla="*/ 0 h 5562"/>
                  <a:gd name="connsiteX6" fmla="*/ 153 w 18135"/>
                  <a:gd name="connsiteY6" fmla="*/ 2057 h 5562"/>
                  <a:gd name="connsiteX7" fmla="*/ 0 w 18135"/>
                  <a:gd name="connsiteY7" fmla="*/ 3277 h 5562"/>
                  <a:gd name="connsiteX8" fmla="*/ 2591 w 18135"/>
                  <a:gd name="connsiteY8" fmla="*/ 4724 h 5562"/>
                  <a:gd name="connsiteX9" fmla="*/ 7925 w 18135"/>
                  <a:gd name="connsiteY9" fmla="*/ 5563 h 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35" h="5562">
                    <a:moveTo>
                      <a:pt x="14021" y="5410"/>
                    </a:moveTo>
                    <a:lnTo>
                      <a:pt x="17450" y="4191"/>
                    </a:lnTo>
                    <a:lnTo>
                      <a:pt x="18136" y="3353"/>
                    </a:lnTo>
                    <a:lnTo>
                      <a:pt x="15926" y="1676"/>
                    </a:lnTo>
                    <a:lnTo>
                      <a:pt x="6858" y="229"/>
                    </a:lnTo>
                    <a:lnTo>
                      <a:pt x="991" y="0"/>
                    </a:lnTo>
                    <a:lnTo>
                      <a:pt x="153" y="2057"/>
                    </a:lnTo>
                    <a:lnTo>
                      <a:pt x="0" y="3277"/>
                    </a:lnTo>
                    <a:lnTo>
                      <a:pt x="2591" y="4724"/>
                    </a:lnTo>
                    <a:lnTo>
                      <a:pt x="7925" y="55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5" name="Freeform: Shape 2194">
                <a:extLst>
                  <a:ext uri="{FF2B5EF4-FFF2-40B4-BE49-F238E27FC236}">
                    <a16:creationId xmlns:a16="http://schemas.microsoft.com/office/drawing/2014/main" id="{0CD365F6-89F1-4AB0-92A7-C55F58795801}"/>
                  </a:ext>
                </a:extLst>
              </p:cNvPr>
              <p:cNvSpPr/>
              <p:nvPr/>
            </p:nvSpPr>
            <p:spPr>
              <a:xfrm>
                <a:off x="5244541" y="2686050"/>
                <a:ext cx="8229" cy="11201"/>
              </a:xfrm>
              <a:custGeom>
                <a:avLst/>
                <a:gdLst>
                  <a:gd name="connsiteX0" fmla="*/ 6782 w 8229"/>
                  <a:gd name="connsiteY0" fmla="*/ 11201 h 11201"/>
                  <a:gd name="connsiteX1" fmla="*/ 8230 w 8229"/>
                  <a:gd name="connsiteY1" fmla="*/ 6934 h 11201"/>
                  <a:gd name="connsiteX2" fmla="*/ 4038 w 8229"/>
                  <a:gd name="connsiteY2" fmla="*/ 2210 h 11201"/>
                  <a:gd name="connsiteX3" fmla="*/ 0 w 8229"/>
                  <a:gd name="connsiteY3" fmla="*/ 0 h 11201"/>
                  <a:gd name="connsiteX4" fmla="*/ 0 w 8229"/>
                  <a:gd name="connsiteY4" fmla="*/ 838 h 11201"/>
                  <a:gd name="connsiteX5" fmla="*/ 762 w 8229"/>
                  <a:gd name="connsiteY5" fmla="*/ 3962 h 11201"/>
                  <a:gd name="connsiteX6" fmla="*/ 4267 w 8229"/>
                  <a:gd name="connsiteY6" fmla="*/ 7315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29" h="11201">
                    <a:moveTo>
                      <a:pt x="6782" y="11201"/>
                    </a:moveTo>
                    <a:lnTo>
                      <a:pt x="8230" y="6934"/>
                    </a:lnTo>
                    <a:lnTo>
                      <a:pt x="4038" y="2210"/>
                    </a:lnTo>
                    <a:lnTo>
                      <a:pt x="0" y="0"/>
                    </a:lnTo>
                    <a:lnTo>
                      <a:pt x="0" y="838"/>
                    </a:lnTo>
                    <a:lnTo>
                      <a:pt x="762" y="3962"/>
                    </a:lnTo>
                    <a:lnTo>
                      <a:pt x="4267" y="73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6" name="Freeform: Shape 2195">
                <a:extLst>
                  <a:ext uri="{FF2B5EF4-FFF2-40B4-BE49-F238E27FC236}">
                    <a16:creationId xmlns:a16="http://schemas.microsoft.com/office/drawing/2014/main" id="{81128CC4-5B74-4D81-AA9B-D3AAE2D24C70}"/>
                  </a:ext>
                </a:extLst>
              </p:cNvPr>
              <p:cNvSpPr/>
              <p:nvPr/>
            </p:nvSpPr>
            <p:spPr>
              <a:xfrm>
                <a:off x="5723915" y="2173833"/>
                <a:ext cx="63170" cy="72390"/>
              </a:xfrm>
              <a:custGeom>
                <a:avLst/>
                <a:gdLst>
                  <a:gd name="connsiteX0" fmla="*/ 11506 w 63170"/>
                  <a:gd name="connsiteY0" fmla="*/ 20803 h 72390"/>
                  <a:gd name="connsiteX1" fmla="*/ 9449 w 63170"/>
                  <a:gd name="connsiteY1" fmla="*/ 21107 h 72390"/>
                  <a:gd name="connsiteX2" fmla="*/ 2744 w 63170"/>
                  <a:gd name="connsiteY2" fmla="*/ 20574 h 72390"/>
                  <a:gd name="connsiteX3" fmla="*/ 0 w 63170"/>
                  <a:gd name="connsiteY3" fmla="*/ 21641 h 72390"/>
                  <a:gd name="connsiteX4" fmla="*/ 1143 w 63170"/>
                  <a:gd name="connsiteY4" fmla="*/ 25756 h 72390"/>
                  <a:gd name="connsiteX5" fmla="*/ 3505 w 63170"/>
                  <a:gd name="connsiteY5" fmla="*/ 26594 h 72390"/>
                  <a:gd name="connsiteX6" fmla="*/ 5487 w 63170"/>
                  <a:gd name="connsiteY6" fmla="*/ 28118 h 72390"/>
                  <a:gd name="connsiteX7" fmla="*/ 5410 w 63170"/>
                  <a:gd name="connsiteY7" fmla="*/ 29947 h 72390"/>
                  <a:gd name="connsiteX8" fmla="*/ 5791 w 63170"/>
                  <a:gd name="connsiteY8" fmla="*/ 31623 h 72390"/>
                  <a:gd name="connsiteX9" fmla="*/ 8153 w 63170"/>
                  <a:gd name="connsiteY9" fmla="*/ 35357 h 72390"/>
                  <a:gd name="connsiteX10" fmla="*/ 7392 w 63170"/>
                  <a:gd name="connsiteY10" fmla="*/ 42748 h 72390"/>
                  <a:gd name="connsiteX11" fmla="*/ 11887 w 63170"/>
                  <a:gd name="connsiteY11" fmla="*/ 49378 h 72390"/>
                  <a:gd name="connsiteX12" fmla="*/ 12878 w 63170"/>
                  <a:gd name="connsiteY12" fmla="*/ 49682 h 72390"/>
                  <a:gd name="connsiteX13" fmla="*/ 16612 w 63170"/>
                  <a:gd name="connsiteY13" fmla="*/ 48844 h 72390"/>
                  <a:gd name="connsiteX14" fmla="*/ 19279 w 63170"/>
                  <a:gd name="connsiteY14" fmla="*/ 48997 h 72390"/>
                  <a:gd name="connsiteX15" fmla="*/ 26137 w 63170"/>
                  <a:gd name="connsiteY15" fmla="*/ 50292 h 72390"/>
                  <a:gd name="connsiteX16" fmla="*/ 27813 w 63170"/>
                  <a:gd name="connsiteY16" fmla="*/ 55169 h 72390"/>
                  <a:gd name="connsiteX17" fmla="*/ 28118 w 63170"/>
                  <a:gd name="connsiteY17" fmla="*/ 58217 h 72390"/>
                  <a:gd name="connsiteX18" fmla="*/ 29489 w 63170"/>
                  <a:gd name="connsiteY18" fmla="*/ 61722 h 72390"/>
                  <a:gd name="connsiteX19" fmla="*/ 29489 w 63170"/>
                  <a:gd name="connsiteY19" fmla="*/ 64770 h 72390"/>
                  <a:gd name="connsiteX20" fmla="*/ 34214 w 63170"/>
                  <a:gd name="connsiteY20" fmla="*/ 72390 h 72390"/>
                  <a:gd name="connsiteX21" fmla="*/ 41529 w 63170"/>
                  <a:gd name="connsiteY21" fmla="*/ 70104 h 72390"/>
                  <a:gd name="connsiteX22" fmla="*/ 42215 w 63170"/>
                  <a:gd name="connsiteY22" fmla="*/ 65151 h 72390"/>
                  <a:gd name="connsiteX23" fmla="*/ 42367 w 63170"/>
                  <a:gd name="connsiteY23" fmla="*/ 61569 h 72390"/>
                  <a:gd name="connsiteX24" fmla="*/ 42139 w 63170"/>
                  <a:gd name="connsiteY24" fmla="*/ 56541 h 72390"/>
                  <a:gd name="connsiteX25" fmla="*/ 43053 w 63170"/>
                  <a:gd name="connsiteY25" fmla="*/ 50216 h 72390"/>
                  <a:gd name="connsiteX26" fmla="*/ 52045 w 63170"/>
                  <a:gd name="connsiteY26" fmla="*/ 47625 h 72390"/>
                  <a:gd name="connsiteX27" fmla="*/ 55626 w 63170"/>
                  <a:gd name="connsiteY27" fmla="*/ 45034 h 72390"/>
                  <a:gd name="connsiteX28" fmla="*/ 54483 w 63170"/>
                  <a:gd name="connsiteY28" fmla="*/ 39700 h 72390"/>
                  <a:gd name="connsiteX29" fmla="*/ 50216 w 63170"/>
                  <a:gd name="connsiteY29" fmla="*/ 38100 h 72390"/>
                  <a:gd name="connsiteX30" fmla="*/ 47930 w 63170"/>
                  <a:gd name="connsiteY30" fmla="*/ 35357 h 72390"/>
                  <a:gd name="connsiteX31" fmla="*/ 48997 w 63170"/>
                  <a:gd name="connsiteY31" fmla="*/ 31471 h 72390"/>
                  <a:gd name="connsiteX32" fmla="*/ 51968 w 63170"/>
                  <a:gd name="connsiteY32" fmla="*/ 28804 h 72390"/>
                  <a:gd name="connsiteX33" fmla="*/ 55321 w 63170"/>
                  <a:gd name="connsiteY33" fmla="*/ 27279 h 72390"/>
                  <a:gd name="connsiteX34" fmla="*/ 59208 w 63170"/>
                  <a:gd name="connsiteY34" fmla="*/ 26137 h 72390"/>
                  <a:gd name="connsiteX35" fmla="*/ 60655 w 63170"/>
                  <a:gd name="connsiteY35" fmla="*/ 25146 h 72390"/>
                  <a:gd name="connsiteX36" fmla="*/ 61722 w 63170"/>
                  <a:gd name="connsiteY36" fmla="*/ 23622 h 72390"/>
                  <a:gd name="connsiteX37" fmla="*/ 61570 w 63170"/>
                  <a:gd name="connsiteY37" fmla="*/ 18212 h 72390"/>
                  <a:gd name="connsiteX38" fmla="*/ 59894 w 63170"/>
                  <a:gd name="connsiteY38" fmla="*/ 10973 h 72390"/>
                  <a:gd name="connsiteX39" fmla="*/ 60579 w 63170"/>
                  <a:gd name="connsiteY39" fmla="*/ 8763 h 72390"/>
                  <a:gd name="connsiteX40" fmla="*/ 63170 w 63170"/>
                  <a:gd name="connsiteY40" fmla="*/ 4801 h 72390"/>
                  <a:gd name="connsiteX41" fmla="*/ 61951 w 63170"/>
                  <a:gd name="connsiteY41" fmla="*/ 3124 h 72390"/>
                  <a:gd name="connsiteX42" fmla="*/ 59969 w 63170"/>
                  <a:gd name="connsiteY42" fmla="*/ 2057 h 72390"/>
                  <a:gd name="connsiteX43" fmla="*/ 56159 w 63170"/>
                  <a:gd name="connsiteY43" fmla="*/ 838 h 72390"/>
                  <a:gd name="connsiteX44" fmla="*/ 52121 w 63170"/>
                  <a:gd name="connsiteY44" fmla="*/ 0 h 72390"/>
                  <a:gd name="connsiteX45" fmla="*/ 48006 w 63170"/>
                  <a:gd name="connsiteY45" fmla="*/ 152 h 72390"/>
                  <a:gd name="connsiteX46" fmla="*/ 41072 w 63170"/>
                  <a:gd name="connsiteY46" fmla="*/ 3734 h 72390"/>
                  <a:gd name="connsiteX47" fmla="*/ 34366 w 63170"/>
                  <a:gd name="connsiteY47" fmla="*/ 8306 h 72390"/>
                  <a:gd name="connsiteX48" fmla="*/ 36195 w 63170"/>
                  <a:gd name="connsiteY48" fmla="*/ 9982 h 72390"/>
                  <a:gd name="connsiteX49" fmla="*/ 37034 w 63170"/>
                  <a:gd name="connsiteY49" fmla="*/ 12192 h 72390"/>
                  <a:gd name="connsiteX50" fmla="*/ 36576 w 63170"/>
                  <a:gd name="connsiteY50" fmla="*/ 15849 h 72390"/>
                  <a:gd name="connsiteX51" fmla="*/ 35129 w 63170"/>
                  <a:gd name="connsiteY51" fmla="*/ 16993 h 72390"/>
                  <a:gd name="connsiteX52" fmla="*/ 34062 w 63170"/>
                  <a:gd name="connsiteY52" fmla="*/ 18898 h 72390"/>
                  <a:gd name="connsiteX53" fmla="*/ 32538 w 63170"/>
                  <a:gd name="connsiteY53" fmla="*/ 22936 h 72390"/>
                  <a:gd name="connsiteX54" fmla="*/ 31166 w 63170"/>
                  <a:gd name="connsiteY54" fmla="*/ 22708 h 72390"/>
                  <a:gd name="connsiteX55" fmla="*/ 27584 w 63170"/>
                  <a:gd name="connsiteY55" fmla="*/ 21184 h 72390"/>
                  <a:gd name="connsiteX56" fmla="*/ 27280 w 63170"/>
                  <a:gd name="connsiteY56" fmla="*/ 15773 h 72390"/>
                  <a:gd name="connsiteX57" fmla="*/ 27737 w 63170"/>
                  <a:gd name="connsiteY57" fmla="*/ 11582 h 72390"/>
                  <a:gd name="connsiteX58" fmla="*/ 25146 w 63170"/>
                  <a:gd name="connsiteY58" fmla="*/ 8916 h 72390"/>
                  <a:gd name="connsiteX59" fmla="*/ 19203 w 63170"/>
                  <a:gd name="connsiteY59" fmla="*/ 9601 h 72390"/>
                  <a:gd name="connsiteX60" fmla="*/ 18593 w 63170"/>
                  <a:gd name="connsiteY60" fmla="*/ 11582 h 72390"/>
                  <a:gd name="connsiteX61" fmla="*/ 18745 w 63170"/>
                  <a:gd name="connsiteY61" fmla="*/ 13106 h 72390"/>
                  <a:gd name="connsiteX62" fmla="*/ 13259 w 63170"/>
                  <a:gd name="connsiteY62" fmla="*/ 19964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3170" h="72390">
                    <a:moveTo>
                      <a:pt x="11506" y="20803"/>
                    </a:moveTo>
                    <a:lnTo>
                      <a:pt x="9449" y="21107"/>
                    </a:lnTo>
                    <a:lnTo>
                      <a:pt x="2744" y="20574"/>
                    </a:lnTo>
                    <a:lnTo>
                      <a:pt x="0" y="21641"/>
                    </a:lnTo>
                    <a:lnTo>
                      <a:pt x="1143" y="25756"/>
                    </a:lnTo>
                    <a:lnTo>
                      <a:pt x="3505" y="26594"/>
                    </a:lnTo>
                    <a:lnTo>
                      <a:pt x="5487" y="28118"/>
                    </a:lnTo>
                    <a:lnTo>
                      <a:pt x="5410" y="29947"/>
                    </a:lnTo>
                    <a:lnTo>
                      <a:pt x="5791" y="31623"/>
                    </a:lnTo>
                    <a:lnTo>
                      <a:pt x="8153" y="35357"/>
                    </a:lnTo>
                    <a:lnTo>
                      <a:pt x="7392" y="42748"/>
                    </a:lnTo>
                    <a:lnTo>
                      <a:pt x="11887" y="49378"/>
                    </a:lnTo>
                    <a:lnTo>
                      <a:pt x="12878" y="49682"/>
                    </a:lnTo>
                    <a:lnTo>
                      <a:pt x="16612" y="48844"/>
                    </a:lnTo>
                    <a:lnTo>
                      <a:pt x="19279" y="48997"/>
                    </a:lnTo>
                    <a:lnTo>
                      <a:pt x="26137" y="50292"/>
                    </a:lnTo>
                    <a:lnTo>
                      <a:pt x="27813" y="55169"/>
                    </a:lnTo>
                    <a:lnTo>
                      <a:pt x="28118" y="58217"/>
                    </a:lnTo>
                    <a:lnTo>
                      <a:pt x="29489" y="61722"/>
                    </a:lnTo>
                    <a:lnTo>
                      <a:pt x="29489" y="64770"/>
                    </a:lnTo>
                    <a:lnTo>
                      <a:pt x="34214" y="72390"/>
                    </a:lnTo>
                    <a:lnTo>
                      <a:pt x="41529" y="70104"/>
                    </a:lnTo>
                    <a:lnTo>
                      <a:pt x="42215" y="65151"/>
                    </a:lnTo>
                    <a:lnTo>
                      <a:pt x="42367" y="61569"/>
                    </a:lnTo>
                    <a:lnTo>
                      <a:pt x="42139" y="56541"/>
                    </a:lnTo>
                    <a:lnTo>
                      <a:pt x="43053" y="50216"/>
                    </a:lnTo>
                    <a:lnTo>
                      <a:pt x="52045" y="47625"/>
                    </a:lnTo>
                    <a:lnTo>
                      <a:pt x="55626" y="45034"/>
                    </a:lnTo>
                    <a:lnTo>
                      <a:pt x="54483" y="39700"/>
                    </a:lnTo>
                    <a:lnTo>
                      <a:pt x="50216" y="38100"/>
                    </a:lnTo>
                    <a:lnTo>
                      <a:pt x="47930" y="35357"/>
                    </a:lnTo>
                    <a:lnTo>
                      <a:pt x="48997" y="31471"/>
                    </a:lnTo>
                    <a:lnTo>
                      <a:pt x="51968" y="28804"/>
                    </a:lnTo>
                    <a:lnTo>
                      <a:pt x="55321" y="27279"/>
                    </a:lnTo>
                    <a:lnTo>
                      <a:pt x="59208" y="26137"/>
                    </a:lnTo>
                    <a:lnTo>
                      <a:pt x="60655" y="25146"/>
                    </a:lnTo>
                    <a:lnTo>
                      <a:pt x="61722" y="23622"/>
                    </a:lnTo>
                    <a:lnTo>
                      <a:pt x="61570" y="18212"/>
                    </a:lnTo>
                    <a:lnTo>
                      <a:pt x="59894" y="10973"/>
                    </a:lnTo>
                    <a:lnTo>
                      <a:pt x="60579" y="8763"/>
                    </a:lnTo>
                    <a:lnTo>
                      <a:pt x="63170" y="4801"/>
                    </a:lnTo>
                    <a:lnTo>
                      <a:pt x="61951" y="3124"/>
                    </a:lnTo>
                    <a:lnTo>
                      <a:pt x="59969" y="2057"/>
                    </a:lnTo>
                    <a:lnTo>
                      <a:pt x="56159" y="838"/>
                    </a:lnTo>
                    <a:lnTo>
                      <a:pt x="52121" y="0"/>
                    </a:lnTo>
                    <a:lnTo>
                      <a:pt x="48006" y="152"/>
                    </a:lnTo>
                    <a:lnTo>
                      <a:pt x="41072" y="3734"/>
                    </a:lnTo>
                    <a:lnTo>
                      <a:pt x="34366" y="8306"/>
                    </a:lnTo>
                    <a:lnTo>
                      <a:pt x="36195" y="9982"/>
                    </a:lnTo>
                    <a:lnTo>
                      <a:pt x="37034" y="12192"/>
                    </a:lnTo>
                    <a:lnTo>
                      <a:pt x="36576" y="15849"/>
                    </a:lnTo>
                    <a:lnTo>
                      <a:pt x="35129" y="16993"/>
                    </a:lnTo>
                    <a:lnTo>
                      <a:pt x="34062" y="18898"/>
                    </a:lnTo>
                    <a:lnTo>
                      <a:pt x="32538" y="22936"/>
                    </a:lnTo>
                    <a:lnTo>
                      <a:pt x="31166" y="22708"/>
                    </a:lnTo>
                    <a:lnTo>
                      <a:pt x="27584" y="21184"/>
                    </a:lnTo>
                    <a:lnTo>
                      <a:pt x="27280" y="15773"/>
                    </a:lnTo>
                    <a:lnTo>
                      <a:pt x="27737" y="11582"/>
                    </a:lnTo>
                    <a:lnTo>
                      <a:pt x="25146" y="8916"/>
                    </a:lnTo>
                    <a:lnTo>
                      <a:pt x="19203" y="9601"/>
                    </a:lnTo>
                    <a:lnTo>
                      <a:pt x="18593" y="11582"/>
                    </a:lnTo>
                    <a:lnTo>
                      <a:pt x="18745" y="13106"/>
                    </a:lnTo>
                    <a:lnTo>
                      <a:pt x="13259" y="1996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7" name="Freeform: Shape 2196">
                <a:extLst>
                  <a:ext uri="{FF2B5EF4-FFF2-40B4-BE49-F238E27FC236}">
                    <a16:creationId xmlns:a16="http://schemas.microsoft.com/office/drawing/2014/main" id="{37A3C489-5C9C-4D43-A484-01EE91D255DD}"/>
                  </a:ext>
                </a:extLst>
              </p:cNvPr>
              <p:cNvSpPr/>
              <p:nvPr/>
            </p:nvSpPr>
            <p:spPr>
              <a:xfrm>
                <a:off x="5499582" y="2316327"/>
                <a:ext cx="15163" cy="3428"/>
              </a:xfrm>
              <a:custGeom>
                <a:avLst/>
                <a:gdLst>
                  <a:gd name="connsiteX0" fmla="*/ 15164 w 15163"/>
                  <a:gd name="connsiteY0" fmla="*/ 305 h 3428"/>
                  <a:gd name="connsiteX1" fmla="*/ 14174 w 15163"/>
                  <a:gd name="connsiteY1" fmla="*/ 0 h 3428"/>
                  <a:gd name="connsiteX2" fmla="*/ 8687 w 15163"/>
                  <a:gd name="connsiteY2" fmla="*/ 609 h 3428"/>
                  <a:gd name="connsiteX3" fmla="*/ 0 w 15163"/>
                  <a:gd name="connsiteY3" fmla="*/ 2667 h 3428"/>
                  <a:gd name="connsiteX4" fmla="*/ 1600 w 15163"/>
                  <a:gd name="connsiteY4" fmla="*/ 3429 h 3428"/>
                  <a:gd name="connsiteX5" fmla="*/ 5258 w 15163"/>
                  <a:gd name="connsiteY5" fmla="*/ 3048 h 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3" h="3428">
                    <a:moveTo>
                      <a:pt x="15164" y="305"/>
                    </a:moveTo>
                    <a:lnTo>
                      <a:pt x="14174" y="0"/>
                    </a:lnTo>
                    <a:lnTo>
                      <a:pt x="8687" y="609"/>
                    </a:lnTo>
                    <a:lnTo>
                      <a:pt x="0" y="2667"/>
                    </a:lnTo>
                    <a:lnTo>
                      <a:pt x="1600" y="3429"/>
                    </a:lnTo>
                    <a:lnTo>
                      <a:pt x="5258" y="30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8" name="Freeform: Shape 2197">
                <a:extLst>
                  <a:ext uri="{FF2B5EF4-FFF2-40B4-BE49-F238E27FC236}">
                    <a16:creationId xmlns:a16="http://schemas.microsoft.com/office/drawing/2014/main" id="{2531BC71-6748-4E9C-9481-2E509B097274}"/>
                  </a:ext>
                </a:extLst>
              </p:cNvPr>
              <p:cNvSpPr/>
              <p:nvPr/>
            </p:nvSpPr>
            <p:spPr>
              <a:xfrm>
                <a:off x="5517566" y="2314651"/>
                <a:ext cx="10591" cy="1676"/>
              </a:xfrm>
              <a:custGeom>
                <a:avLst/>
                <a:gdLst>
                  <a:gd name="connsiteX0" fmla="*/ 10591 w 10591"/>
                  <a:gd name="connsiteY0" fmla="*/ 838 h 1676"/>
                  <a:gd name="connsiteX1" fmla="*/ 10591 w 10591"/>
                  <a:gd name="connsiteY1" fmla="*/ 533 h 1676"/>
                  <a:gd name="connsiteX2" fmla="*/ 8534 w 10591"/>
                  <a:gd name="connsiteY2" fmla="*/ 0 h 1676"/>
                  <a:gd name="connsiteX3" fmla="*/ 2057 w 10591"/>
                  <a:gd name="connsiteY3" fmla="*/ 76 h 1676"/>
                  <a:gd name="connsiteX4" fmla="*/ 0 w 10591"/>
                  <a:gd name="connsiteY4" fmla="*/ 457 h 1676"/>
                  <a:gd name="connsiteX5" fmla="*/ 381 w 10591"/>
                  <a:gd name="connsiteY5" fmla="*/ 1067 h 1676"/>
                  <a:gd name="connsiteX6" fmla="*/ 2971 w 10591"/>
                  <a:gd name="connsiteY6" fmla="*/ 1676 h 1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1" h="1676">
                    <a:moveTo>
                      <a:pt x="10591" y="838"/>
                    </a:moveTo>
                    <a:lnTo>
                      <a:pt x="10591" y="533"/>
                    </a:lnTo>
                    <a:lnTo>
                      <a:pt x="8534" y="0"/>
                    </a:lnTo>
                    <a:lnTo>
                      <a:pt x="2057" y="76"/>
                    </a:lnTo>
                    <a:lnTo>
                      <a:pt x="0" y="457"/>
                    </a:lnTo>
                    <a:lnTo>
                      <a:pt x="381" y="1067"/>
                    </a:lnTo>
                    <a:lnTo>
                      <a:pt x="2971" y="16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9" name="Freeform: Shape 2198">
                <a:extLst>
                  <a:ext uri="{FF2B5EF4-FFF2-40B4-BE49-F238E27FC236}">
                    <a16:creationId xmlns:a16="http://schemas.microsoft.com/office/drawing/2014/main" id="{8A42FE98-8F6C-4762-8344-A594803E3C77}"/>
                  </a:ext>
                </a:extLst>
              </p:cNvPr>
              <p:cNvSpPr/>
              <p:nvPr/>
            </p:nvSpPr>
            <p:spPr>
              <a:xfrm>
                <a:off x="5537073" y="2312593"/>
                <a:ext cx="6781" cy="1981"/>
              </a:xfrm>
              <a:custGeom>
                <a:avLst/>
                <a:gdLst>
                  <a:gd name="connsiteX0" fmla="*/ 5105 w 6781"/>
                  <a:gd name="connsiteY0" fmla="*/ 0 h 1981"/>
                  <a:gd name="connsiteX1" fmla="*/ 381 w 6781"/>
                  <a:gd name="connsiteY1" fmla="*/ 1067 h 1981"/>
                  <a:gd name="connsiteX2" fmla="*/ 0 w 6781"/>
                  <a:gd name="connsiteY2" fmla="*/ 1600 h 1981"/>
                  <a:gd name="connsiteX3" fmla="*/ 1372 w 6781"/>
                  <a:gd name="connsiteY3" fmla="*/ 1981 h 1981"/>
                  <a:gd name="connsiteX4" fmla="*/ 6781 w 6781"/>
                  <a:gd name="connsiteY4" fmla="*/ 229 h 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1" h="1981">
                    <a:moveTo>
                      <a:pt x="5105" y="0"/>
                    </a:moveTo>
                    <a:lnTo>
                      <a:pt x="381" y="1067"/>
                    </a:lnTo>
                    <a:lnTo>
                      <a:pt x="0" y="1600"/>
                    </a:lnTo>
                    <a:lnTo>
                      <a:pt x="1372" y="1981"/>
                    </a:lnTo>
                    <a:lnTo>
                      <a:pt x="6781" y="2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0" name="Freeform: Shape 2199">
                <a:extLst>
                  <a:ext uri="{FF2B5EF4-FFF2-40B4-BE49-F238E27FC236}">
                    <a16:creationId xmlns:a16="http://schemas.microsoft.com/office/drawing/2014/main" id="{FD3C0880-C2D8-4EEA-A5D5-E75E46CE543E}"/>
                  </a:ext>
                </a:extLst>
              </p:cNvPr>
              <p:cNvSpPr/>
              <p:nvPr/>
            </p:nvSpPr>
            <p:spPr>
              <a:xfrm>
                <a:off x="5857951" y="2725445"/>
                <a:ext cx="14401" cy="12801"/>
              </a:xfrm>
              <a:custGeom>
                <a:avLst/>
                <a:gdLst>
                  <a:gd name="connsiteX0" fmla="*/ 6782 w 14401"/>
                  <a:gd name="connsiteY0" fmla="*/ 9449 h 12801"/>
                  <a:gd name="connsiteX1" fmla="*/ 7391 w 14401"/>
                  <a:gd name="connsiteY1" fmla="*/ 10973 h 12801"/>
                  <a:gd name="connsiteX2" fmla="*/ 9678 w 14401"/>
                  <a:gd name="connsiteY2" fmla="*/ 12802 h 12801"/>
                  <a:gd name="connsiteX3" fmla="*/ 14402 w 14401"/>
                  <a:gd name="connsiteY3" fmla="*/ 11735 h 12801"/>
                  <a:gd name="connsiteX4" fmla="*/ 11658 w 14401"/>
                  <a:gd name="connsiteY4" fmla="*/ 7544 h 12801"/>
                  <a:gd name="connsiteX5" fmla="*/ 10211 w 14401"/>
                  <a:gd name="connsiteY5" fmla="*/ 6401 h 12801"/>
                  <a:gd name="connsiteX6" fmla="*/ 7467 w 14401"/>
                  <a:gd name="connsiteY6" fmla="*/ 2210 h 12801"/>
                  <a:gd name="connsiteX7" fmla="*/ 5182 w 14401"/>
                  <a:gd name="connsiteY7" fmla="*/ 0 h 12801"/>
                  <a:gd name="connsiteX8" fmla="*/ 3353 w 14401"/>
                  <a:gd name="connsiteY8" fmla="*/ 3657 h 12801"/>
                  <a:gd name="connsiteX9" fmla="*/ 0 w 14401"/>
                  <a:gd name="connsiteY9" fmla="*/ 6020 h 12801"/>
                  <a:gd name="connsiteX10" fmla="*/ 533 w 14401"/>
                  <a:gd name="connsiteY10" fmla="*/ 6934 h 12801"/>
                  <a:gd name="connsiteX11" fmla="*/ 2896 w 14401"/>
                  <a:gd name="connsiteY11" fmla="*/ 8992 h 1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01" h="12801">
                    <a:moveTo>
                      <a:pt x="6782" y="9449"/>
                    </a:moveTo>
                    <a:lnTo>
                      <a:pt x="7391" y="10973"/>
                    </a:lnTo>
                    <a:lnTo>
                      <a:pt x="9678" y="12802"/>
                    </a:lnTo>
                    <a:lnTo>
                      <a:pt x="14402" y="11735"/>
                    </a:lnTo>
                    <a:lnTo>
                      <a:pt x="11658" y="7544"/>
                    </a:lnTo>
                    <a:lnTo>
                      <a:pt x="10211" y="6401"/>
                    </a:lnTo>
                    <a:lnTo>
                      <a:pt x="7467" y="2210"/>
                    </a:lnTo>
                    <a:lnTo>
                      <a:pt x="5182" y="0"/>
                    </a:lnTo>
                    <a:lnTo>
                      <a:pt x="3353" y="3657"/>
                    </a:lnTo>
                    <a:lnTo>
                      <a:pt x="0" y="6020"/>
                    </a:lnTo>
                    <a:lnTo>
                      <a:pt x="533" y="6934"/>
                    </a:lnTo>
                    <a:lnTo>
                      <a:pt x="2896" y="89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1" name="Freeform: Shape 2200">
                <a:extLst>
                  <a:ext uri="{FF2B5EF4-FFF2-40B4-BE49-F238E27FC236}">
                    <a16:creationId xmlns:a16="http://schemas.microsoft.com/office/drawing/2014/main" id="{8CE088FA-E70C-48E0-A6BA-A0443C5B9D3C}"/>
                  </a:ext>
                </a:extLst>
              </p:cNvPr>
              <p:cNvSpPr/>
              <p:nvPr/>
            </p:nvSpPr>
            <p:spPr>
              <a:xfrm>
                <a:off x="6279184" y="3079165"/>
                <a:ext cx="6096" cy="4267"/>
              </a:xfrm>
              <a:custGeom>
                <a:avLst/>
                <a:gdLst>
                  <a:gd name="connsiteX0" fmla="*/ 5868 w 6096"/>
                  <a:gd name="connsiteY0" fmla="*/ 2743 h 4267"/>
                  <a:gd name="connsiteX1" fmla="*/ 6096 w 6096"/>
                  <a:gd name="connsiteY1" fmla="*/ 1753 h 4267"/>
                  <a:gd name="connsiteX2" fmla="*/ 1600 w 6096"/>
                  <a:gd name="connsiteY2" fmla="*/ 0 h 4267"/>
                  <a:gd name="connsiteX3" fmla="*/ 229 w 6096"/>
                  <a:gd name="connsiteY3" fmla="*/ 914 h 4267"/>
                  <a:gd name="connsiteX4" fmla="*/ 0 w 6096"/>
                  <a:gd name="connsiteY4" fmla="*/ 4267 h 4267"/>
                  <a:gd name="connsiteX5" fmla="*/ 3734 w 6096"/>
                  <a:gd name="connsiteY5" fmla="*/ 4039 h 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" h="4267">
                    <a:moveTo>
                      <a:pt x="5868" y="2743"/>
                    </a:moveTo>
                    <a:lnTo>
                      <a:pt x="6096" y="1753"/>
                    </a:lnTo>
                    <a:lnTo>
                      <a:pt x="1600" y="0"/>
                    </a:lnTo>
                    <a:lnTo>
                      <a:pt x="229" y="914"/>
                    </a:lnTo>
                    <a:lnTo>
                      <a:pt x="0" y="4267"/>
                    </a:lnTo>
                    <a:lnTo>
                      <a:pt x="3734" y="40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2" name="Freeform: Shape 2201">
                <a:extLst>
                  <a:ext uri="{FF2B5EF4-FFF2-40B4-BE49-F238E27FC236}">
                    <a16:creationId xmlns:a16="http://schemas.microsoft.com/office/drawing/2014/main" id="{DBADEEC3-AF97-49A8-AF44-C3A2E3C26F43}"/>
                  </a:ext>
                </a:extLst>
              </p:cNvPr>
              <p:cNvSpPr/>
              <p:nvPr/>
            </p:nvSpPr>
            <p:spPr>
              <a:xfrm>
                <a:off x="5933084" y="2819400"/>
                <a:ext cx="31699" cy="5257"/>
              </a:xfrm>
              <a:custGeom>
                <a:avLst/>
                <a:gdLst>
                  <a:gd name="connsiteX0" fmla="*/ 1143 w 31699"/>
                  <a:gd name="connsiteY0" fmla="*/ 1448 h 5257"/>
                  <a:gd name="connsiteX1" fmla="*/ 6706 w 31699"/>
                  <a:gd name="connsiteY1" fmla="*/ 3962 h 5257"/>
                  <a:gd name="connsiteX2" fmla="*/ 11735 w 31699"/>
                  <a:gd name="connsiteY2" fmla="*/ 4877 h 5257"/>
                  <a:gd name="connsiteX3" fmla="*/ 29032 w 31699"/>
                  <a:gd name="connsiteY3" fmla="*/ 5258 h 5257"/>
                  <a:gd name="connsiteX4" fmla="*/ 31699 w 31699"/>
                  <a:gd name="connsiteY4" fmla="*/ 4801 h 5257"/>
                  <a:gd name="connsiteX5" fmla="*/ 26517 w 31699"/>
                  <a:gd name="connsiteY5" fmla="*/ 3962 h 5257"/>
                  <a:gd name="connsiteX6" fmla="*/ 12421 w 31699"/>
                  <a:gd name="connsiteY6" fmla="*/ 2514 h 5257"/>
                  <a:gd name="connsiteX7" fmla="*/ 10820 w 31699"/>
                  <a:gd name="connsiteY7" fmla="*/ 686 h 5257"/>
                  <a:gd name="connsiteX8" fmla="*/ 5639 w 31699"/>
                  <a:gd name="connsiteY8" fmla="*/ 0 h 5257"/>
                  <a:gd name="connsiteX9" fmla="*/ 0 w 31699"/>
                  <a:gd name="connsiteY9" fmla="*/ 686 h 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699" h="5257">
                    <a:moveTo>
                      <a:pt x="1143" y="1448"/>
                    </a:moveTo>
                    <a:lnTo>
                      <a:pt x="6706" y="3962"/>
                    </a:lnTo>
                    <a:lnTo>
                      <a:pt x="11735" y="4877"/>
                    </a:lnTo>
                    <a:lnTo>
                      <a:pt x="29032" y="5258"/>
                    </a:lnTo>
                    <a:lnTo>
                      <a:pt x="31699" y="4801"/>
                    </a:lnTo>
                    <a:lnTo>
                      <a:pt x="26517" y="3962"/>
                    </a:lnTo>
                    <a:lnTo>
                      <a:pt x="12421" y="2514"/>
                    </a:lnTo>
                    <a:lnTo>
                      <a:pt x="10820" y="686"/>
                    </a:lnTo>
                    <a:lnTo>
                      <a:pt x="5639" y="0"/>
                    </a:lnTo>
                    <a:lnTo>
                      <a:pt x="0" y="6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3" name="Freeform: Shape 2202">
                <a:extLst>
                  <a:ext uri="{FF2B5EF4-FFF2-40B4-BE49-F238E27FC236}">
                    <a16:creationId xmlns:a16="http://schemas.microsoft.com/office/drawing/2014/main" id="{53BB5BDD-E33C-4232-8C2F-A57EF70B9195}"/>
                  </a:ext>
                </a:extLst>
              </p:cNvPr>
              <p:cNvSpPr/>
              <p:nvPr/>
            </p:nvSpPr>
            <p:spPr>
              <a:xfrm>
                <a:off x="6271412" y="3095167"/>
                <a:ext cx="6705" cy="6934"/>
              </a:xfrm>
              <a:custGeom>
                <a:avLst/>
                <a:gdLst>
                  <a:gd name="connsiteX0" fmla="*/ 4953 w 6705"/>
                  <a:gd name="connsiteY0" fmla="*/ 0 h 6934"/>
                  <a:gd name="connsiteX1" fmla="*/ 1600 w 6705"/>
                  <a:gd name="connsiteY1" fmla="*/ 1829 h 6934"/>
                  <a:gd name="connsiteX2" fmla="*/ 0 w 6705"/>
                  <a:gd name="connsiteY2" fmla="*/ 5029 h 6934"/>
                  <a:gd name="connsiteX3" fmla="*/ 1066 w 6705"/>
                  <a:gd name="connsiteY3" fmla="*/ 6553 h 6934"/>
                  <a:gd name="connsiteX4" fmla="*/ 3657 w 6705"/>
                  <a:gd name="connsiteY4" fmla="*/ 6934 h 6934"/>
                  <a:gd name="connsiteX5" fmla="*/ 6706 w 6705"/>
                  <a:gd name="connsiteY5" fmla="*/ 3505 h 6934"/>
                  <a:gd name="connsiteX6" fmla="*/ 6401 w 6705"/>
                  <a:gd name="connsiteY6" fmla="*/ 2819 h 6934"/>
                  <a:gd name="connsiteX7" fmla="*/ 6553 w 6705"/>
                  <a:gd name="connsiteY7" fmla="*/ 457 h 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05" h="6934">
                    <a:moveTo>
                      <a:pt x="4953" y="0"/>
                    </a:moveTo>
                    <a:lnTo>
                      <a:pt x="1600" y="1829"/>
                    </a:lnTo>
                    <a:lnTo>
                      <a:pt x="0" y="5029"/>
                    </a:lnTo>
                    <a:lnTo>
                      <a:pt x="1066" y="6553"/>
                    </a:lnTo>
                    <a:lnTo>
                      <a:pt x="3657" y="6934"/>
                    </a:lnTo>
                    <a:lnTo>
                      <a:pt x="6706" y="3505"/>
                    </a:lnTo>
                    <a:lnTo>
                      <a:pt x="6401" y="2819"/>
                    </a:lnTo>
                    <a:lnTo>
                      <a:pt x="6553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4" name="Freeform: Shape 2203">
                <a:extLst>
                  <a:ext uri="{FF2B5EF4-FFF2-40B4-BE49-F238E27FC236}">
                    <a16:creationId xmlns:a16="http://schemas.microsoft.com/office/drawing/2014/main" id="{C5C35BFA-1CC5-408E-BD74-A448D80A4E03}"/>
                  </a:ext>
                </a:extLst>
              </p:cNvPr>
              <p:cNvSpPr/>
              <p:nvPr/>
            </p:nvSpPr>
            <p:spPr>
              <a:xfrm>
                <a:off x="6347536" y="3153537"/>
                <a:ext cx="6324" cy="17983"/>
              </a:xfrm>
              <a:custGeom>
                <a:avLst/>
                <a:gdLst>
                  <a:gd name="connsiteX0" fmla="*/ 2667 w 6324"/>
                  <a:gd name="connsiteY0" fmla="*/ 17983 h 17983"/>
                  <a:gd name="connsiteX1" fmla="*/ 4115 w 6324"/>
                  <a:gd name="connsiteY1" fmla="*/ 15545 h 17983"/>
                  <a:gd name="connsiteX2" fmla="*/ 6325 w 6324"/>
                  <a:gd name="connsiteY2" fmla="*/ 14935 h 17983"/>
                  <a:gd name="connsiteX3" fmla="*/ 5410 w 6324"/>
                  <a:gd name="connsiteY3" fmla="*/ 11430 h 17983"/>
                  <a:gd name="connsiteX4" fmla="*/ 3429 w 6324"/>
                  <a:gd name="connsiteY4" fmla="*/ 8382 h 17983"/>
                  <a:gd name="connsiteX5" fmla="*/ 5334 w 6324"/>
                  <a:gd name="connsiteY5" fmla="*/ 4648 h 17983"/>
                  <a:gd name="connsiteX6" fmla="*/ 5943 w 6324"/>
                  <a:gd name="connsiteY6" fmla="*/ 0 h 17983"/>
                  <a:gd name="connsiteX7" fmla="*/ 3429 w 6324"/>
                  <a:gd name="connsiteY7" fmla="*/ 1372 h 17983"/>
                  <a:gd name="connsiteX8" fmla="*/ 3353 w 6324"/>
                  <a:gd name="connsiteY8" fmla="*/ 4115 h 17983"/>
                  <a:gd name="connsiteX9" fmla="*/ 0 w 6324"/>
                  <a:gd name="connsiteY9" fmla="*/ 9754 h 17983"/>
                  <a:gd name="connsiteX10" fmla="*/ 1752 w 6324"/>
                  <a:gd name="connsiteY10" fmla="*/ 13487 h 17983"/>
                  <a:gd name="connsiteX11" fmla="*/ 1143 w 6324"/>
                  <a:gd name="connsiteY11" fmla="*/ 15926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24" h="17983">
                    <a:moveTo>
                      <a:pt x="2667" y="17983"/>
                    </a:moveTo>
                    <a:lnTo>
                      <a:pt x="4115" y="15545"/>
                    </a:lnTo>
                    <a:lnTo>
                      <a:pt x="6325" y="14935"/>
                    </a:lnTo>
                    <a:lnTo>
                      <a:pt x="5410" y="11430"/>
                    </a:lnTo>
                    <a:lnTo>
                      <a:pt x="3429" y="8382"/>
                    </a:lnTo>
                    <a:lnTo>
                      <a:pt x="5334" y="4648"/>
                    </a:lnTo>
                    <a:lnTo>
                      <a:pt x="5943" y="0"/>
                    </a:lnTo>
                    <a:lnTo>
                      <a:pt x="3429" y="1372"/>
                    </a:lnTo>
                    <a:lnTo>
                      <a:pt x="3353" y="4115"/>
                    </a:lnTo>
                    <a:lnTo>
                      <a:pt x="0" y="9754"/>
                    </a:lnTo>
                    <a:lnTo>
                      <a:pt x="1752" y="13487"/>
                    </a:lnTo>
                    <a:lnTo>
                      <a:pt x="1143" y="1592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5" name="Freeform: Shape 2204">
                <a:extLst>
                  <a:ext uri="{FF2B5EF4-FFF2-40B4-BE49-F238E27FC236}">
                    <a16:creationId xmlns:a16="http://schemas.microsoft.com/office/drawing/2014/main" id="{5B0AE504-3A1F-4D45-92B6-EA3427649F01}"/>
                  </a:ext>
                </a:extLst>
              </p:cNvPr>
              <p:cNvSpPr/>
              <p:nvPr/>
            </p:nvSpPr>
            <p:spPr>
              <a:xfrm>
                <a:off x="6206032" y="3057829"/>
                <a:ext cx="5105" cy="3962"/>
              </a:xfrm>
              <a:custGeom>
                <a:avLst/>
                <a:gdLst>
                  <a:gd name="connsiteX0" fmla="*/ 3734 w 5105"/>
                  <a:gd name="connsiteY0" fmla="*/ 229 h 3962"/>
                  <a:gd name="connsiteX1" fmla="*/ 2515 w 5105"/>
                  <a:gd name="connsiteY1" fmla="*/ 0 h 3962"/>
                  <a:gd name="connsiteX2" fmla="*/ 1676 w 5105"/>
                  <a:gd name="connsiteY2" fmla="*/ 457 h 3962"/>
                  <a:gd name="connsiteX3" fmla="*/ 762 w 5105"/>
                  <a:gd name="connsiteY3" fmla="*/ 2210 h 3962"/>
                  <a:gd name="connsiteX4" fmla="*/ 0 w 5105"/>
                  <a:gd name="connsiteY4" fmla="*/ 2667 h 3962"/>
                  <a:gd name="connsiteX5" fmla="*/ 610 w 5105"/>
                  <a:gd name="connsiteY5" fmla="*/ 3505 h 3962"/>
                  <a:gd name="connsiteX6" fmla="*/ 1829 w 5105"/>
                  <a:gd name="connsiteY6" fmla="*/ 3886 h 3962"/>
                  <a:gd name="connsiteX7" fmla="*/ 3581 w 5105"/>
                  <a:gd name="connsiteY7" fmla="*/ 3962 h 3962"/>
                  <a:gd name="connsiteX8" fmla="*/ 5105 w 5105"/>
                  <a:gd name="connsiteY8" fmla="*/ 2896 h 3962"/>
                  <a:gd name="connsiteX9" fmla="*/ 4496 w 5105"/>
                  <a:gd name="connsiteY9" fmla="*/ 914 h 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" h="3962">
                    <a:moveTo>
                      <a:pt x="3734" y="229"/>
                    </a:moveTo>
                    <a:lnTo>
                      <a:pt x="2515" y="0"/>
                    </a:lnTo>
                    <a:lnTo>
                      <a:pt x="1676" y="457"/>
                    </a:lnTo>
                    <a:lnTo>
                      <a:pt x="762" y="2210"/>
                    </a:lnTo>
                    <a:lnTo>
                      <a:pt x="0" y="2667"/>
                    </a:lnTo>
                    <a:lnTo>
                      <a:pt x="610" y="3505"/>
                    </a:lnTo>
                    <a:lnTo>
                      <a:pt x="1829" y="3886"/>
                    </a:lnTo>
                    <a:lnTo>
                      <a:pt x="3581" y="3962"/>
                    </a:lnTo>
                    <a:lnTo>
                      <a:pt x="5105" y="2896"/>
                    </a:lnTo>
                    <a:lnTo>
                      <a:pt x="4496" y="91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6" name="Freeform: Shape 2205">
                <a:extLst>
                  <a:ext uri="{FF2B5EF4-FFF2-40B4-BE49-F238E27FC236}">
                    <a16:creationId xmlns:a16="http://schemas.microsoft.com/office/drawing/2014/main" id="{2045A290-243D-48C5-A483-4FEFE631930A}"/>
                  </a:ext>
                </a:extLst>
              </p:cNvPr>
              <p:cNvSpPr/>
              <p:nvPr/>
            </p:nvSpPr>
            <p:spPr>
              <a:xfrm>
                <a:off x="6277432" y="3111017"/>
                <a:ext cx="5638" cy="5791"/>
              </a:xfrm>
              <a:custGeom>
                <a:avLst/>
                <a:gdLst>
                  <a:gd name="connsiteX0" fmla="*/ 3963 w 5638"/>
                  <a:gd name="connsiteY0" fmla="*/ 5791 h 5791"/>
                  <a:gd name="connsiteX1" fmla="*/ 4648 w 5638"/>
                  <a:gd name="connsiteY1" fmla="*/ 5106 h 5791"/>
                  <a:gd name="connsiteX2" fmla="*/ 5639 w 5638"/>
                  <a:gd name="connsiteY2" fmla="*/ 3201 h 5791"/>
                  <a:gd name="connsiteX3" fmla="*/ 1372 w 5638"/>
                  <a:gd name="connsiteY3" fmla="*/ 0 h 5791"/>
                  <a:gd name="connsiteX4" fmla="*/ 0 w 5638"/>
                  <a:gd name="connsiteY4" fmla="*/ 1372 h 5791"/>
                  <a:gd name="connsiteX5" fmla="*/ 1067 w 5638"/>
                  <a:gd name="connsiteY5" fmla="*/ 2972 h 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" h="5791">
                    <a:moveTo>
                      <a:pt x="3963" y="5791"/>
                    </a:moveTo>
                    <a:lnTo>
                      <a:pt x="4648" y="5106"/>
                    </a:lnTo>
                    <a:lnTo>
                      <a:pt x="5639" y="3201"/>
                    </a:lnTo>
                    <a:lnTo>
                      <a:pt x="1372" y="0"/>
                    </a:lnTo>
                    <a:lnTo>
                      <a:pt x="0" y="1372"/>
                    </a:lnTo>
                    <a:lnTo>
                      <a:pt x="1067" y="29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7" name="Freeform: Shape 2206">
                <a:extLst>
                  <a:ext uri="{FF2B5EF4-FFF2-40B4-BE49-F238E27FC236}">
                    <a16:creationId xmlns:a16="http://schemas.microsoft.com/office/drawing/2014/main" id="{9A5A4595-0FE2-4B0E-AAEC-3EFE0121F9C6}"/>
                  </a:ext>
                </a:extLst>
              </p:cNvPr>
              <p:cNvSpPr/>
              <p:nvPr/>
            </p:nvSpPr>
            <p:spPr>
              <a:xfrm>
                <a:off x="6281699" y="3124885"/>
                <a:ext cx="4343" cy="5867"/>
              </a:xfrm>
              <a:custGeom>
                <a:avLst/>
                <a:gdLst>
                  <a:gd name="connsiteX0" fmla="*/ 4343 w 4343"/>
                  <a:gd name="connsiteY0" fmla="*/ 3581 h 5867"/>
                  <a:gd name="connsiteX1" fmla="*/ 3734 w 4343"/>
                  <a:gd name="connsiteY1" fmla="*/ 1753 h 5867"/>
                  <a:gd name="connsiteX2" fmla="*/ 1448 w 4343"/>
                  <a:gd name="connsiteY2" fmla="*/ 0 h 5867"/>
                  <a:gd name="connsiteX3" fmla="*/ 991 w 4343"/>
                  <a:gd name="connsiteY3" fmla="*/ 381 h 5867"/>
                  <a:gd name="connsiteX4" fmla="*/ 1677 w 4343"/>
                  <a:gd name="connsiteY4" fmla="*/ 1372 h 5867"/>
                  <a:gd name="connsiteX5" fmla="*/ 1600 w 4343"/>
                  <a:gd name="connsiteY5" fmla="*/ 3048 h 5867"/>
                  <a:gd name="connsiteX6" fmla="*/ 991 w 4343"/>
                  <a:gd name="connsiteY6" fmla="*/ 4191 h 5867"/>
                  <a:gd name="connsiteX7" fmla="*/ 0 w 4343"/>
                  <a:gd name="connsiteY7" fmla="*/ 5029 h 5867"/>
                  <a:gd name="connsiteX8" fmla="*/ 2515 w 4343"/>
                  <a:gd name="connsiteY8" fmla="*/ 5867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3" h="5867">
                    <a:moveTo>
                      <a:pt x="4343" y="3581"/>
                    </a:moveTo>
                    <a:lnTo>
                      <a:pt x="3734" y="1753"/>
                    </a:lnTo>
                    <a:lnTo>
                      <a:pt x="1448" y="0"/>
                    </a:lnTo>
                    <a:lnTo>
                      <a:pt x="991" y="381"/>
                    </a:lnTo>
                    <a:lnTo>
                      <a:pt x="1677" y="1372"/>
                    </a:lnTo>
                    <a:lnTo>
                      <a:pt x="1600" y="3048"/>
                    </a:lnTo>
                    <a:lnTo>
                      <a:pt x="991" y="4191"/>
                    </a:lnTo>
                    <a:lnTo>
                      <a:pt x="0" y="5029"/>
                    </a:lnTo>
                    <a:lnTo>
                      <a:pt x="2515" y="58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8" name="Freeform: Shape 2207">
                <a:extLst>
                  <a:ext uri="{FF2B5EF4-FFF2-40B4-BE49-F238E27FC236}">
                    <a16:creationId xmlns:a16="http://schemas.microsoft.com/office/drawing/2014/main" id="{5F0F6814-6C2F-4670-B71F-E993DEEC2B8E}"/>
                  </a:ext>
                </a:extLst>
              </p:cNvPr>
              <p:cNvSpPr/>
              <p:nvPr/>
            </p:nvSpPr>
            <p:spPr>
              <a:xfrm>
                <a:off x="6281318" y="3093034"/>
                <a:ext cx="8762" cy="11810"/>
              </a:xfrm>
              <a:custGeom>
                <a:avLst/>
                <a:gdLst>
                  <a:gd name="connsiteX0" fmla="*/ 8611 w 8762"/>
                  <a:gd name="connsiteY0" fmla="*/ 6934 h 11810"/>
                  <a:gd name="connsiteX1" fmla="*/ 8763 w 8762"/>
                  <a:gd name="connsiteY1" fmla="*/ 1981 h 11810"/>
                  <a:gd name="connsiteX2" fmla="*/ 7848 w 8762"/>
                  <a:gd name="connsiteY2" fmla="*/ 533 h 11810"/>
                  <a:gd name="connsiteX3" fmla="*/ 6325 w 8762"/>
                  <a:gd name="connsiteY3" fmla="*/ 0 h 11810"/>
                  <a:gd name="connsiteX4" fmla="*/ 0 w 8762"/>
                  <a:gd name="connsiteY4" fmla="*/ 5563 h 11810"/>
                  <a:gd name="connsiteX5" fmla="*/ 1372 w 8762"/>
                  <a:gd name="connsiteY5" fmla="*/ 9373 h 11810"/>
                  <a:gd name="connsiteX6" fmla="*/ 3734 w 8762"/>
                  <a:gd name="connsiteY6" fmla="*/ 11811 h 11810"/>
                  <a:gd name="connsiteX7" fmla="*/ 7163 w 8762"/>
                  <a:gd name="connsiteY7" fmla="*/ 10134 h 1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2" h="11810">
                    <a:moveTo>
                      <a:pt x="8611" y="6934"/>
                    </a:moveTo>
                    <a:lnTo>
                      <a:pt x="8763" y="1981"/>
                    </a:lnTo>
                    <a:lnTo>
                      <a:pt x="7848" y="533"/>
                    </a:lnTo>
                    <a:lnTo>
                      <a:pt x="6325" y="0"/>
                    </a:lnTo>
                    <a:lnTo>
                      <a:pt x="0" y="5563"/>
                    </a:lnTo>
                    <a:lnTo>
                      <a:pt x="1372" y="9373"/>
                    </a:lnTo>
                    <a:lnTo>
                      <a:pt x="3734" y="11811"/>
                    </a:lnTo>
                    <a:lnTo>
                      <a:pt x="7163" y="101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9" name="Freeform: Shape 2208">
                <a:extLst>
                  <a:ext uri="{FF2B5EF4-FFF2-40B4-BE49-F238E27FC236}">
                    <a16:creationId xmlns:a16="http://schemas.microsoft.com/office/drawing/2014/main" id="{E72429E5-E2DD-430F-BBFE-D24E21E32F7D}"/>
                  </a:ext>
                </a:extLst>
              </p:cNvPr>
              <p:cNvSpPr/>
              <p:nvPr/>
            </p:nvSpPr>
            <p:spPr>
              <a:xfrm>
                <a:off x="6269355" y="2966085"/>
                <a:ext cx="15392" cy="10363"/>
              </a:xfrm>
              <a:custGeom>
                <a:avLst/>
                <a:gdLst>
                  <a:gd name="connsiteX0" fmla="*/ 11430 w 15392"/>
                  <a:gd name="connsiteY0" fmla="*/ 2286 h 10363"/>
                  <a:gd name="connsiteX1" fmla="*/ 9068 w 15392"/>
                  <a:gd name="connsiteY1" fmla="*/ 3581 h 10363"/>
                  <a:gd name="connsiteX2" fmla="*/ 7010 w 15392"/>
                  <a:gd name="connsiteY2" fmla="*/ 1372 h 10363"/>
                  <a:gd name="connsiteX3" fmla="*/ 229 w 15392"/>
                  <a:gd name="connsiteY3" fmla="*/ 1600 h 10363"/>
                  <a:gd name="connsiteX4" fmla="*/ 0 w 15392"/>
                  <a:gd name="connsiteY4" fmla="*/ 2667 h 10363"/>
                  <a:gd name="connsiteX5" fmla="*/ 457 w 15392"/>
                  <a:gd name="connsiteY5" fmla="*/ 5639 h 10363"/>
                  <a:gd name="connsiteX6" fmla="*/ 381 w 15392"/>
                  <a:gd name="connsiteY6" fmla="*/ 8229 h 10363"/>
                  <a:gd name="connsiteX7" fmla="*/ 2896 w 15392"/>
                  <a:gd name="connsiteY7" fmla="*/ 9449 h 10363"/>
                  <a:gd name="connsiteX8" fmla="*/ 5105 w 15392"/>
                  <a:gd name="connsiteY8" fmla="*/ 9296 h 10363"/>
                  <a:gd name="connsiteX9" fmla="*/ 5868 w 15392"/>
                  <a:gd name="connsiteY9" fmla="*/ 8382 h 10363"/>
                  <a:gd name="connsiteX10" fmla="*/ 6629 w 15392"/>
                  <a:gd name="connsiteY10" fmla="*/ 6477 h 10363"/>
                  <a:gd name="connsiteX11" fmla="*/ 7620 w 15392"/>
                  <a:gd name="connsiteY11" fmla="*/ 6324 h 10363"/>
                  <a:gd name="connsiteX12" fmla="*/ 7696 w 15392"/>
                  <a:gd name="connsiteY12" fmla="*/ 8153 h 10363"/>
                  <a:gd name="connsiteX13" fmla="*/ 8153 w 15392"/>
                  <a:gd name="connsiteY13" fmla="*/ 9601 h 10363"/>
                  <a:gd name="connsiteX14" fmla="*/ 9525 w 15392"/>
                  <a:gd name="connsiteY14" fmla="*/ 10363 h 10363"/>
                  <a:gd name="connsiteX15" fmla="*/ 11811 w 15392"/>
                  <a:gd name="connsiteY15" fmla="*/ 10287 h 10363"/>
                  <a:gd name="connsiteX16" fmla="*/ 12344 w 15392"/>
                  <a:gd name="connsiteY16" fmla="*/ 6477 h 10363"/>
                  <a:gd name="connsiteX17" fmla="*/ 13488 w 15392"/>
                  <a:gd name="connsiteY17" fmla="*/ 3886 h 10363"/>
                  <a:gd name="connsiteX18" fmla="*/ 14935 w 15392"/>
                  <a:gd name="connsiteY18" fmla="*/ 2286 h 10363"/>
                  <a:gd name="connsiteX19" fmla="*/ 15393 w 15392"/>
                  <a:gd name="connsiteY19" fmla="*/ 0 h 10363"/>
                  <a:gd name="connsiteX20" fmla="*/ 12421 w 15392"/>
                  <a:gd name="connsiteY20" fmla="*/ 914 h 1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392" h="10363">
                    <a:moveTo>
                      <a:pt x="11430" y="2286"/>
                    </a:moveTo>
                    <a:lnTo>
                      <a:pt x="9068" y="3581"/>
                    </a:lnTo>
                    <a:lnTo>
                      <a:pt x="7010" y="1372"/>
                    </a:lnTo>
                    <a:lnTo>
                      <a:pt x="229" y="1600"/>
                    </a:lnTo>
                    <a:lnTo>
                      <a:pt x="0" y="2667"/>
                    </a:lnTo>
                    <a:lnTo>
                      <a:pt x="457" y="5639"/>
                    </a:lnTo>
                    <a:lnTo>
                      <a:pt x="381" y="8229"/>
                    </a:lnTo>
                    <a:lnTo>
                      <a:pt x="2896" y="9449"/>
                    </a:lnTo>
                    <a:lnTo>
                      <a:pt x="5105" y="9296"/>
                    </a:lnTo>
                    <a:lnTo>
                      <a:pt x="5868" y="8382"/>
                    </a:lnTo>
                    <a:lnTo>
                      <a:pt x="6629" y="6477"/>
                    </a:lnTo>
                    <a:lnTo>
                      <a:pt x="7620" y="6324"/>
                    </a:lnTo>
                    <a:lnTo>
                      <a:pt x="7696" y="8153"/>
                    </a:lnTo>
                    <a:lnTo>
                      <a:pt x="8153" y="9601"/>
                    </a:lnTo>
                    <a:lnTo>
                      <a:pt x="9525" y="10363"/>
                    </a:lnTo>
                    <a:lnTo>
                      <a:pt x="11811" y="10287"/>
                    </a:lnTo>
                    <a:lnTo>
                      <a:pt x="12344" y="6477"/>
                    </a:lnTo>
                    <a:lnTo>
                      <a:pt x="13488" y="3886"/>
                    </a:lnTo>
                    <a:lnTo>
                      <a:pt x="14935" y="2286"/>
                    </a:lnTo>
                    <a:lnTo>
                      <a:pt x="15393" y="0"/>
                    </a:lnTo>
                    <a:lnTo>
                      <a:pt x="12421" y="91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0" name="Freeform: Shape 2209">
                <a:extLst>
                  <a:ext uri="{FF2B5EF4-FFF2-40B4-BE49-F238E27FC236}">
                    <a16:creationId xmlns:a16="http://schemas.microsoft.com/office/drawing/2014/main" id="{57F8F827-730A-4C0A-A146-DA349C4F79A2}"/>
                  </a:ext>
                </a:extLst>
              </p:cNvPr>
              <p:cNvSpPr/>
              <p:nvPr/>
            </p:nvSpPr>
            <p:spPr>
              <a:xfrm>
                <a:off x="6550228" y="3160471"/>
                <a:ext cx="87401" cy="47548"/>
              </a:xfrm>
              <a:custGeom>
                <a:avLst/>
                <a:gdLst>
                  <a:gd name="connsiteX0" fmla="*/ 83820 w 87401"/>
                  <a:gd name="connsiteY0" fmla="*/ 2972 h 47548"/>
                  <a:gd name="connsiteX1" fmla="*/ 87402 w 87401"/>
                  <a:gd name="connsiteY1" fmla="*/ 0 h 47548"/>
                  <a:gd name="connsiteX2" fmla="*/ 81839 w 87401"/>
                  <a:gd name="connsiteY2" fmla="*/ 1448 h 47548"/>
                  <a:gd name="connsiteX3" fmla="*/ 76505 w 87401"/>
                  <a:gd name="connsiteY3" fmla="*/ 4039 h 47548"/>
                  <a:gd name="connsiteX4" fmla="*/ 73381 w 87401"/>
                  <a:gd name="connsiteY4" fmla="*/ 5105 h 47548"/>
                  <a:gd name="connsiteX5" fmla="*/ 68352 w 87401"/>
                  <a:gd name="connsiteY5" fmla="*/ 8229 h 47548"/>
                  <a:gd name="connsiteX6" fmla="*/ 50673 w 87401"/>
                  <a:gd name="connsiteY6" fmla="*/ 13411 h 47548"/>
                  <a:gd name="connsiteX7" fmla="*/ 44958 w 87401"/>
                  <a:gd name="connsiteY7" fmla="*/ 14249 h 47548"/>
                  <a:gd name="connsiteX8" fmla="*/ 39014 w 87401"/>
                  <a:gd name="connsiteY8" fmla="*/ 14021 h 47548"/>
                  <a:gd name="connsiteX9" fmla="*/ 31928 w 87401"/>
                  <a:gd name="connsiteY9" fmla="*/ 13259 h 47548"/>
                  <a:gd name="connsiteX10" fmla="*/ 24841 w 87401"/>
                  <a:gd name="connsiteY10" fmla="*/ 11887 h 47548"/>
                  <a:gd name="connsiteX11" fmla="*/ 24308 w 87401"/>
                  <a:gd name="connsiteY11" fmla="*/ 16764 h 47548"/>
                  <a:gd name="connsiteX12" fmla="*/ 22479 w 87401"/>
                  <a:gd name="connsiteY12" fmla="*/ 20955 h 47548"/>
                  <a:gd name="connsiteX13" fmla="*/ 18288 w 87401"/>
                  <a:gd name="connsiteY13" fmla="*/ 21946 h 47548"/>
                  <a:gd name="connsiteX14" fmla="*/ 16002 w 87401"/>
                  <a:gd name="connsiteY14" fmla="*/ 21412 h 47548"/>
                  <a:gd name="connsiteX15" fmla="*/ 13640 w 87401"/>
                  <a:gd name="connsiteY15" fmla="*/ 20879 h 47548"/>
                  <a:gd name="connsiteX16" fmla="*/ 9906 w 87401"/>
                  <a:gd name="connsiteY16" fmla="*/ 22098 h 47548"/>
                  <a:gd name="connsiteX17" fmla="*/ 6782 w 87401"/>
                  <a:gd name="connsiteY17" fmla="*/ 24917 h 47548"/>
                  <a:gd name="connsiteX18" fmla="*/ 3505 w 87401"/>
                  <a:gd name="connsiteY18" fmla="*/ 26670 h 47548"/>
                  <a:gd name="connsiteX19" fmla="*/ 0 w 87401"/>
                  <a:gd name="connsiteY19" fmla="*/ 25222 h 47548"/>
                  <a:gd name="connsiteX20" fmla="*/ 686 w 87401"/>
                  <a:gd name="connsiteY20" fmla="*/ 30861 h 47548"/>
                  <a:gd name="connsiteX21" fmla="*/ 4420 w 87401"/>
                  <a:gd name="connsiteY21" fmla="*/ 38481 h 47548"/>
                  <a:gd name="connsiteX22" fmla="*/ 5715 w 87401"/>
                  <a:gd name="connsiteY22" fmla="*/ 40614 h 47548"/>
                  <a:gd name="connsiteX23" fmla="*/ 7925 w 87401"/>
                  <a:gd name="connsiteY23" fmla="*/ 41605 h 47548"/>
                  <a:gd name="connsiteX24" fmla="*/ 15240 w 87401"/>
                  <a:gd name="connsiteY24" fmla="*/ 44044 h 47548"/>
                  <a:gd name="connsiteX25" fmla="*/ 17450 w 87401"/>
                  <a:gd name="connsiteY25" fmla="*/ 44120 h 47548"/>
                  <a:gd name="connsiteX26" fmla="*/ 22022 w 87401"/>
                  <a:gd name="connsiteY26" fmla="*/ 43586 h 47548"/>
                  <a:gd name="connsiteX27" fmla="*/ 23774 w 87401"/>
                  <a:gd name="connsiteY27" fmla="*/ 44653 h 47548"/>
                  <a:gd name="connsiteX28" fmla="*/ 24841 w 87401"/>
                  <a:gd name="connsiteY28" fmla="*/ 47244 h 47548"/>
                  <a:gd name="connsiteX29" fmla="*/ 27432 w 87401"/>
                  <a:gd name="connsiteY29" fmla="*/ 47549 h 47548"/>
                  <a:gd name="connsiteX30" fmla="*/ 28042 w 87401"/>
                  <a:gd name="connsiteY30" fmla="*/ 46177 h 47548"/>
                  <a:gd name="connsiteX31" fmla="*/ 28118 w 87401"/>
                  <a:gd name="connsiteY31" fmla="*/ 44577 h 47548"/>
                  <a:gd name="connsiteX32" fmla="*/ 29566 w 87401"/>
                  <a:gd name="connsiteY32" fmla="*/ 42977 h 47548"/>
                  <a:gd name="connsiteX33" fmla="*/ 31623 w 87401"/>
                  <a:gd name="connsiteY33" fmla="*/ 42062 h 47548"/>
                  <a:gd name="connsiteX34" fmla="*/ 33909 w 87401"/>
                  <a:gd name="connsiteY34" fmla="*/ 41986 h 47548"/>
                  <a:gd name="connsiteX35" fmla="*/ 38633 w 87401"/>
                  <a:gd name="connsiteY35" fmla="*/ 41148 h 47548"/>
                  <a:gd name="connsiteX36" fmla="*/ 43206 w 87401"/>
                  <a:gd name="connsiteY36" fmla="*/ 39700 h 47548"/>
                  <a:gd name="connsiteX37" fmla="*/ 47092 w 87401"/>
                  <a:gd name="connsiteY37" fmla="*/ 37262 h 47548"/>
                  <a:gd name="connsiteX38" fmla="*/ 54254 w 87401"/>
                  <a:gd name="connsiteY38" fmla="*/ 30175 h 47548"/>
                  <a:gd name="connsiteX39" fmla="*/ 56541 w 87401"/>
                  <a:gd name="connsiteY39" fmla="*/ 30023 h 47548"/>
                  <a:gd name="connsiteX40" fmla="*/ 58979 w 87401"/>
                  <a:gd name="connsiteY40" fmla="*/ 30327 h 47548"/>
                  <a:gd name="connsiteX41" fmla="*/ 63398 w 87401"/>
                  <a:gd name="connsiteY41" fmla="*/ 30099 h 47548"/>
                  <a:gd name="connsiteX42" fmla="*/ 67818 w 87401"/>
                  <a:gd name="connsiteY42" fmla="*/ 29337 h 47548"/>
                  <a:gd name="connsiteX43" fmla="*/ 66828 w 87401"/>
                  <a:gd name="connsiteY43" fmla="*/ 26899 h 47548"/>
                  <a:gd name="connsiteX44" fmla="*/ 66066 w 87401"/>
                  <a:gd name="connsiteY44" fmla="*/ 26060 h 47548"/>
                  <a:gd name="connsiteX45" fmla="*/ 63246 w 87401"/>
                  <a:gd name="connsiteY45" fmla="*/ 22707 h 47548"/>
                  <a:gd name="connsiteX46" fmla="*/ 62332 w 87401"/>
                  <a:gd name="connsiteY46" fmla="*/ 20041 h 47548"/>
                  <a:gd name="connsiteX47" fmla="*/ 63627 w 87401"/>
                  <a:gd name="connsiteY47" fmla="*/ 16154 h 4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7401" h="47548">
                    <a:moveTo>
                      <a:pt x="83820" y="2972"/>
                    </a:moveTo>
                    <a:lnTo>
                      <a:pt x="87402" y="0"/>
                    </a:lnTo>
                    <a:lnTo>
                      <a:pt x="81839" y="1448"/>
                    </a:lnTo>
                    <a:lnTo>
                      <a:pt x="76505" y="4039"/>
                    </a:lnTo>
                    <a:lnTo>
                      <a:pt x="73381" y="5105"/>
                    </a:lnTo>
                    <a:lnTo>
                      <a:pt x="68352" y="8229"/>
                    </a:lnTo>
                    <a:lnTo>
                      <a:pt x="50673" y="13411"/>
                    </a:lnTo>
                    <a:lnTo>
                      <a:pt x="44958" y="14249"/>
                    </a:lnTo>
                    <a:lnTo>
                      <a:pt x="39014" y="14021"/>
                    </a:lnTo>
                    <a:lnTo>
                      <a:pt x="31928" y="13259"/>
                    </a:lnTo>
                    <a:lnTo>
                      <a:pt x="24841" y="11887"/>
                    </a:lnTo>
                    <a:lnTo>
                      <a:pt x="24308" y="16764"/>
                    </a:lnTo>
                    <a:lnTo>
                      <a:pt x="22479" y="20955"/>
                    </a:lnTo>
                    <a:lnTo>
                      <a:pt x="18288" y="21946"/>
                    </a:lnTo>
                    <a:lnTo>
                      <a:pt x="16002" y="21412"/>
                    </a:lnTo>
                    <a:lnTo>
                      <a:pt x="13640" y="20879"/>
                    </a:lnTo>
                    <a:lnTo>
                      <a:pt x="9906" y="22098"/>
                    </a:lnTo>
                    <a:lnTo>
                      <a:pt x="6782" y="24917"/>
                    </a:lnTo>
                    <a:lnTo>
                      <a:pt x="3505" y="26670"/>
                    </a:lnTo>
                    <a:lnTo>
                      <a:pt x="0" y="25222"/>
                    </a:lnTo>
                    <a:lnTo>
                      <a:pt x="686" y="30861"/>
                    </a:lnTo>
                    <a:lnTo>
                      <a:pt x="4420" y="38481"/>
                    </a:lnTo>
                    <a:lnTo>
                      <a:pt x="5715" y="40614"/>
                    </a:lnTo>
                    <a:lnTo>
                      <a:pt x="7925" y="41605"/>
                    </a:lnTo>
                    <a:lnTo>
                      <a:pt x="15240" y="44044"/>
                    </a:lnTo>
                    <a:lnTo>
                      <a:pt x="17450" y="44120"/>
                    </a:lnTo>
                    <a:lnTo>
                      <a:pt x="22022" y="43586"/>
                    </a:lnTo>
                    <a:lnTo>
                      <a:pt x="23774" y="44653"/>
                    </a:lnTo>
                    <a:lnTo>
                      <a:pt x="24841" y="47244"/>
                    </a:lnTo>
                    <a:lnTo>
                      <a:pt x="27432" y="47549"/>
                    </a:lnTo>
                    <a:lnTo>
                      <a:pt x="28042" y="46177"/>
                    </a:lnTo>
                    <a:lnTo>
                      <a:pt x="28118" y="44577"/>
                    </a:lnTo>
                    <a:lnTo>
                      <a:pt x="29566" y="42977"/>
                    </a:lnTo>
                    <a:lnTo>
                      <a:pt x="31623" y="42062"/>
                    </a:lnTo>
                    <a:lnTo>
                      <a:pt x="33909" y="41986"/>
                    </a:lnTo>
                    <a:lnTo>
                      <a:pt x="38633" y="41148"/>
                    </a:lnTo>
                    <a:lnTo>
                      <a:pt x="43206" y="39700"/>
                    </a:lnTo>
                    <a:lnTo>
                      <a:pt x="47092" y="37262"/>
                    </a:lnTo>
                    <a:lnTo>
                      <a:pt x="54254" y="30175"/>
                    </a:lnTo>
                    <a:lnTo>
                      <a:pt x="56541" y="30023"/>
                    </a:lnTo>
                    <a:lnTo>
                      <a:pt x="58979" y="30327"/>
                    </a:lnTo>
                    <a:lnTo>
                      <a:pt x="63398" y="30099"/>
                    </a:lnTo>
                    <a:lnTo>
                      <a:pt x="67818" y="29337"/>
                    </a:lnTo>
                    <a:lnTo>
                      <a:pt x="66828" y="26899"/>
                    </a:lnTo>
                    <a:lnTo>
                      <a:pt x="66066" y="26060"/>
                    </a:lnTo>
                    <a:lnTo>
                      <a:pt x="63246" y="22707"/>
                    </a:lnTo>
                    <a:lnTo>
                      <a:pt x="62332" y="20041"/>
                    </a:lnTo>
                    <a:lnTo>
                      <a:pt x="63627" y="1615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1" name="Freeform: Shape 2210">
                <a:extLst>
                  <a:ext uri="{FF2B5EF4-FFF2-40B4-BE49-F238E27FC236}">
                    <a16:creationId xmlns:a16="http://schemas.microsoft.com/office/drawing/2014/main" id="{AF3361FB-74E2-4BC6-955D-06E7E3AC98E0}"/>
                  </a:ext>
                </a:extLst>
              </p:cNvPr>
              <p:cNvSpPr/>
              <p:nvPr/>
            </p:nvSpPr>
            <p:spPr>
              <a:xfrm>
                <a:off x="6375273" y="3117570"/>
                <a:ext cx="3276" cy="4495"/>
              </a:xfrm>
              <a:custGeom>
                <a:avLst/>
                <a:gdLst>
                  <a:gd name="connsiteX0" fmla="*/ 2896 w 3276"/>
                  <a:gd name="connsiteY0" fmla="*/ 3810 h 4495"/>
                  <a:gd name="connsiteX1" fmla="*/ 3277 w 3276"/>
                  <a:gd name="connsiteY1" fmla="*/ 2514 h 4495"/>
                  <a:gd name="connsiteX2" fmla="*/ 3277 w 3276"/>
                  <a:gd name="connsiteY2" fmla="*/ 762 h 4495"/>
                  <a:gd name="connsiteX3" fmla="*/ 2971 w 3276"/>
                  <a:gd name="connsiteY3" fmla="*/ 0 h 4495"/>
                  <a:gd name="connsiteX4" fmla="*/ 1905 w 3276"/>
                  <a:gd name="connsiteY4" fmla="*/ 229 h 4495"/>
                  <a:gd name="connsiteX5" fmla="*/ 0 w 3276"/>
                  <a:gd name="connsiteY5" fmla="*/ 1448 h 4495"/>
                  <a:gd name="connsiteX6" fmla="*/ 76 w 3276"/>
                  <a:gd name="connsiteY6" fmla="*/ 2514 h 4495"/>
                  <a:gd name="connsiteX7" fmla="*/ 2057 w 3276"/>
                  <a:gd name="connsiteY7" fmla="*/ 4496 h 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6" h="4495">
                    <a:moveTo>
                      <a:pt x="2896" y="3810"/>
                    </a:moveTo>
                    <a:lnTo>
                      <a:pt x="3277" y="2514"/>
                    </a:lnTo>
                    <a:lnTo>
                      <a:pt x="3277" y="762"/>
                    </a:lnTo>
                    <a:lnTo>
                      <a:pt x="2971" y="0"/>
                    </a:lnTo>
                    <a:lnTo>
                      <a:pt x="1905" y="229"/>
                    </a:lnTo>
                    <a:lnTo>
                      <a:pt x="0" y="1448"/>
                    </a:lnTo>
                    <a:lnTo>
                      <a:pt x="76" y="2514"/>
                    </a:lnTo>
                    <a:lnTo>
                      <a:pt x="2057" y="44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2" name="Freeform: Shape 2211">
                <a:extLst>
                  <a:ext uri="{FF2B5EF4-FFF2-40B4-BE49-F238E27FC236}">
                    <a16:creationId xmlns:a16="http://schemas.microsoft.com/office/drawing/2014/main" id="{0786C2C8-D8F6-4B80-AD0B-7BAB1E15D9BA}"/>
                  </a:ext>
                </a:extLst>
              </p:cNvPr>
              <p:cNvSpPr/>
              <p:nvPr/>
            </p:nvSpPr>
            <p:spPr>
              <a:xfrm>
                <a:off x="6519596" y="2670505"/>
                <a:ext cx="24840" cy="10515"/>
              </a:xfrm>
              <a:custGeom>
                <a:avLst/>
                <a:gdLst>
                  <a:gd name="connsiteX0" fmla="*/ 7391 w 24840"/>
                  <a:gd name="connsiteY0" fmla="*/ 7620 h 10515"/>
                  <a:gd name="connsiteX1" fmla="*/ 19355 w 24840"/>
                  <a:gd name="connsiteY1" fmla="*/ 9906 h 10515"/>
                  <a:gd name="connsiteX2" fmla="*/ 24841 w 24840"/>
                  <a:gd name="connsiteY2" fmla="*/ 10516 h 10515"/>
                  <a:gd name="connsiteX3" fmla="*/ 19507 w 24840"/>
                  <a:gd name="connsiteY3" fmla="*/ 8153 h 10515"/>
                  <a:gd name="connsiteX4" fmla="*/ 5029 w 24840"/>
                  <a:gd name="connsiteY4" fmla="*/ 4877 h 10515"/>
                  <a:gd name="connsiteX5" fmla="*/ 2895 w 24840"/>
                  <a:gd name="connsiteY5" fmla="*/ 3353 h 10515"/>
                  <a:gd name="connsiteX6" fmla="*/ 0 w 24840"/>
                  <a:gd name="connsiteY6" fmla="*/ 0 h 10515"/>
                  <a:gd name="connsiteX7" fmla="*/ 762 w 24840"/>
                  <a:gd name="connsiteY7" fmla="*/ 3201 h 10515"/>
                  <a:gd name="connsiteX8" fmla="*/ 2057 w 24840"/>
                  <a:gd name="connsiteY8" fmla="*/ 5563 h 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840" h="10515">
                    <a:moveTo>
                      <a:pt x="7391" y="7620"/>
                    </a:moveTo>
                    <a:lnTo>
                      <a:pt x="19355" y="9906"/>
                    </a:lnTo>
                    <a:lnTo>
                      <a:pt x="24841" y="10516"/>
                    </a:lnTo>
                    <a:lnTo>
                      <a:pt x="19507" y="8153"/>
                    </a:lnTo>
                    <a:lnTo>
                      <a:pt x="5029" y="4877"/>
                    </a:lnTo>
                    <a:lnTo>
                      <a:pt x="2895" y="3353"/>
                    </a:lnTo>
                    <a:lnTo>
                      <a:pt x="0" y="0"/>
                    </a:lnTo>
                    <a:lnTo>
                      <a:pt x="762" y="3201"/>
                    </a:lnTo>
                    <a:lnTo>
                      <a:pt x="2057" y="55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3" name="Freeform: Shape 2212">
                <a:extLst>
                  <a:ext uri="{FF2B5EF4-FFF2-40B4-BE49-F238E27FC236}">
                    <a16:creationId xmlns:a16="http://schemas.microsoft.com/office/drawing/2014/main" id="{D532AC3F-AEB0-4A20-AC19-F2241C0B094E}"/>
                  </a:ext>
                </a:extLst>
              </p:cNvPr>
              <p:cNvSpPr/>
              <p:nvPr/>
            </p:nvSpPr>
            <p:spPr>
              <a:xfrm>
                <a:off x="5970574" y="2839364"/>
                <a:ext cx="15545" cy="4572"/>
              </a:xfrm>
              <a:custGeom>
                <a:avLst/>
                <a:gdLst>
                  <a:gd name="connsiteX0" fmla="*/ 1829 w 15545"/>
                  <a:gd name="connsiteY0" fmla="*/ 76 h 4572"/>
                  <a:gd name="connsiteX1" fmla="*/ 0 w 15545"/>
                  <a:gd name="connsiteY1" fmla="*/ 457 h 4572"/>
                  <a:gd name="connsiteX2" fmla="*/ 15545 w 15545"/>
                  <a:gd name="connsiteY2" fmla="*/ 4572 h 4572"/>
                  <a:gd name="connsiteX3" fmla="*/ 10287 w 15545"/>
                  <a:gd name="connsiteY3" fmla="*/ 1448 h 4572"/>
                  <a:gd name="connsiteX4" fmla="*/ 3429 w 15545"/>
                  <a:gd name="connsiteY4" fmla="*/ 0 h 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5" h="4572">
                    <a:moveTo>
                      <a:pt x="1829" y="76"/>
                    </a:moveTo>
                    <a:lnTo>
                      <a:pt x="0" y="457"/>
                    </a:lnTo>
                    <a:lnTo>
                      <a:pt x="15545" y="4572"/>
                    </a:lnTo>
                    <a:lnTo>
                      <a:pt x="10287" y="1448"/>
                    </a:lnTo>
                    <a:lnTo>
                      <a:pt x="342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4" name="Freeform: Shape 2213">
                <a:extLst>
                  <a:ext uri="{FF2B5EF4-FFF2-40B4-BE49-F238E27FC236}">
                    <a16:creationId xmlns:a16="http://schemas.microsoft.com/office/drawing/2014/main" id="{E3CF72B3-6324-48E6-AA1E-0087FA8E07C9}"/>
                  </a:ext>
                </a:extLst>
              </p:cNvPr>
              <p:cNvSpPr/>
              <p:nvPr/>
            </p:nvSpPr>
            <p:spPr>
              <a:xfrm>
                <a:off x="6328562" y="3065830"/>
                <a:ext cx="18440" cy="7391"/>
              </a:xfrm>
              <a:custGeom>
                <a:avLst/>
                <a:gdLst>
                  <a:gd name="connsiteX0" fmla="*/ 15545 w 18440"/>
                  <a:gd name="connsiteY0" fmla="*/ 1296 h 7391"/>
                  <a:gd name="connsiteX1" fmla="*/ 14249 w 18440"/>
                  <a:gd name="connsiteY1" fmla="*/ 1448 h 7391"/>
                  <a:gd name="connsiteX2" fmla="*/ 9449 w 18440"/>
                  <a:gd name="connsiteY2" fmla="*/ 0 h 7391"/>
                  <a:gd name="connsiteX3" fmla="*/ 6324 w 18440"/>
                  <a:gd name="connsiteY3" fmla="*/ 0 h 7391"/>
                  <a:gd name="connsiteX4" fmla="*/ 2286 w 18440"/>
                  <a:gd name="connsiteY4" fmla="*/ 1296 h 7391"/>
                  <a:gd name="connsiteX5" fmla="*/ 0 w 18440"/>
                  <a:gd name="connsiteY5" fmla="*/ 3810 h 7391"/>
                  <a:gd name="connsiteX6" fmla="*/ 1295 w 18440"/>
                  <a:gd name="connsiteY6" fmla="*/ 4420 h 7391"/>
                  <a:gd name="connsiteX7" fmla="*/ 5410 w 18440"/>
                  <a:gd name="connsiteY7" fmla="*/ 4648 h 7391"/>
                  <a:gd name="connsiteX8" fmla="*/ 8001 w 18440"/>
                  <a:gd name="connsiteY8" fmla="*/ 6858 h 7391"/>
                  <a:gd name="connsiteX9" fmla="*/ 10211 w 18440"/>
                  <a:gd name="connsiteY9" fmla="*/ 7391 h 7391"/>
                  <a:gd name="connsiteX10" fmla="*/ 15392 w 18440"/>
                  <a:gd name="connsiteY10" fmla="*/ 4877 h 7391"/>
                  <a:gd name="connsiteX11" fmla="*/ 18440 w 18440"/>
                  <a:gd name="connsiteY11" fmla="*/ 4496 h 7391"/>
                  <a:gd name="connsiteX12" fmla="*/ 17831 w 18440"/>
                  <a:gd name="connsiteY12" fmla="*/ 1753 h 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0" h="7391">
                    <a:moveTo>
                      <a:pt x="15545" y="1296"/>
                    </a:moveTo>
                    <a:lnTo>
                      <a:pt x="14249" y="1448"/>
                    </a:lnTo>
                    <a:lnTo>
                      <a:pt x="9449" y="0"/>
                    </a:lnTo>
                    <a:lnTo>
                      <a:pt x="6324" y="0"/>
                    </a:lnTo>
                    <a:lnTo>
                      <a:pt x="2286" y="1296"/>
                    </a:lnTo>
                    <a:lnTo>
                      <a:pt x="0" y="3810"/>
                    </a:lnTo>
                    <a:lnTo>
                      <a:pt x="1295" y="4420"/>
                    </a:lnTo>
                    <a:lnTo>
                      <a:pt x="5410" y="4648"/>
                    </a:lnTo>
                    <a:lnTo>
                      <a:pt x="8001" y="6858"/>
                    </a:lnTo>
                    <a:lnTo>
                      <a:pt x="10211" y="7391"/>
                    </a:lnTo>
                    <a:lnTo>
                      <a:pt x="15392" y="4877"/>
                    </a:lnTo>
                    <a:lnTo>
                      <a:pt x="18440" y="4496"/>
                    </a:lnTo>
                    <a:lnTo>
                      <a:pt x="17831" y="17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5" name="Freeform: Shape 2214">
                <a:extLst>
                  <a:ext uri="{FF2B5EF4-FFF2-40B4-BE49-F238E27FC236}">
                    <a16:creationId xmlns:a16="http://schemas.microsoft.com/office/drawing/2014/main" id="{C72CD98E-C2C4-4E33-997D-24AD9AD10F59}"/>
                  </a:ext>
                </a:extLst>
              </p:cNvPr>
              <p:cNvSpPr/>
              <p:nvPr/>
            </p:nvSpPr>
            <p:spPr>
              <a:xfrm>
                <a:off x="6340526" y="3097834"/>
                <a:ext cx="5867" cy="6324"/>
              </a:xfrm>
              <a:custGeom>
                <a:avLst/>
                <a:gdLst>
                  <a:gd name="connsiteX0" fmla="*/ 5029 w 5867"/>
                  <a:gd name="connsiteY0" fmla="*/ 5715 h 6324"/>
                  <a:gd name="connsiteX1" fmla="*/ 5639 w 5867"/>
                  <a:gd name="connsiteY1" fmla="*/ 4953 h 6324"/>
                  <a:gd name="connsiteX2" fmla="*/ 5867 w 5867"/>
                  <a:gd name="connsiteY2" fmla="*/ 3810 h 6324"/>
                  <a:gd name="connsiteX3" fmla="*/ 4953 w 5867"/>
                  <a:gd name="connsiteY3" fmla="*/ 3429 h 6324"/>
                  <a:gd name="connsiteX4" fmla="*/ 2971 w 5867"/>
                  <a:gd name="connsiteY4" fmla="*/ 1600 h 6324"/>
                  <a:gd name="connsiteX5" fmla="*/ 0 w 5867"/>
                  <a:gd name="connsiteY5" fmla="*/ 0 h 6324"/>
                  <a:gd name="connsiteX6" fmla="*/ 1905 w 5867"/>
                  <a:gd name="connsiteY6" fmla="*/ 2819 h 6324"/>
                  <a:gd name="connsiteX7" fmla="*/ 1219 w 5867"/>
                  <a:gd name="connsiteY7" fmla="*/ 6324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67" h="6324">
                    <a:moveTo>
                      <a:pt x="5029" y="5715"/>
                    </a:moveTo>
                    <a:lnTo>
                      <a:pt x="5639" y="4953"/>
                    </a:lnTo>
                    <a:lnTo>
                      <a:pt x="5867" y="3810"/>
                    </a:lnTo>
                    <a:lnTo>
                      <a:pt x="4953" y="3429"/>
                    </a:lnTo>
                    <a:lnTo>
                      <a:pt x="2971" y="1600"/>
                    </a:lnTo>
                    <a:lnTo>
                      <a:pt x="0" y="0"/>
                    </a:lnTo>
                    <a:lnTo>
                      <a:pt x="1905" y="2819"/>
                    </a:lnTo>
                    <a:lnTo>
                      <a:pt x="1219" y="63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6" name="Freeform: Shape 2215">
                <a:extLst>
                  <a:ext uri="{FF2B5EF4-FFF2-40B4-BE49-F238E27FC236}">
                    <a16:creationId xmlns:a16="http://schemas.microsoft.com/office/drawing/2014/main" id="{A7EF4409-46A6-4C50-8C0E-D6727B3EA960}"/>
                  </a:ext>
                </a:extLst>
              </p:cNvPr>
              <p:cNvSpPr/>
              <p:nvPr/>
            </p:nvSpPr>
            <p:spPr>
              <a:xfrm>
                <a:off x="6372529" y="3126638"/>
                <a:ext cx="20040" cy="23088"/>
              </a:xfrm>
              <a:custGeom>
                <a:avLst/>
                <a:gdLst>
                  <a:gd name="connsiteX0" fmla="*/ 1143 w 20040"/>
                  <a:gd name="connsiteY0" fmla="*/ 22936 h 23088"/>
                  <a:gd name="connsiteX1" fmla="*/ 2134 w 20040"/>
                  <a:gd name="connsiteY1" fmla="*/ 23089 h 23088"/>
                  <a:gd name="connsiteX2" fmla="*/ 4953 w 20040"/>
                  <a:gd name="connsiteY2" fmla="*/ 22174 h 23088"/>
                  <a:gd name="connsiteX3" fmla="*/ 9754 w 20040"/>
                  <a:gd name="connsiteY3" fmla="*/ 16992 h 23088"/>
                  <a:gd name="connsiteX4" fmla="*/ 14478 w 20040"/>
                  <a:gd name="connsiteY4" fmla="*/ 16231 h 23088"/>
                  <a:gd name="connsiteX5" fmla="*/ 13716 w 20040"/>
                  <a:gd name="connsiteY5" fmla="*/ 13335 h 23088"/>
                  <a:gd name="connsiteX6" fmla="*/ 16612 w 20040"/>
                  <a:gd name="connsiteY6" fmla="*/ 9830 h 23088"/>
                  <a:gd name="connsiteX7" fmla="*/ 19964 w 20040"/>
                  <a:gd name="connsiteY7" fmla="*/ 2819 h 23088"/>
                  <a:gd name="connsiteX8" fmla="*/ 20041 w 20040"/>
                  <a:gd name="connsiteY8" fmla="*/ 0 h 23088"/>
                  <a:gd name="connsiteX9" fmla="*/ 17678 w 20040"/>
                  <a:gd name="connsiteY9" fmla="*/ 381 h 23088"/>
                  <a:gd name="connsiteX10" fmla="*/ 7696 w 20040"/>
                  <a:gd name="connsiteY10" fmla="*/ 3886 h 23088"/>
                  <a:gd name="connsiteX11" fmla="*/ 3886 w 20040"/>
                  <a:gd name="connsiteY11" fmla="*/ 6934 h 23088"/>
                  <a:gd name="connsiteX12" fmla="*/ 2286 w 20040"/>
                  <a:gd name="connsiteY12" fmla="*/ 9677 h 23088"/>
                  <a:gd name="connsiteX13" fmla="*/ 76 w 20040"/>
                  <a:gd name="connsiteY13" fmla="*/ 11582 h 23088"/>
                  <a:gd name="connsiteX14" fmla="*/ 153 w 20040"/>
                  <a:gd name="connsiteY14" fmla="*/ 12878 h 23088"/>
                  <a:gd name="connsiteX15" fmla="*/ 1600 w 20040"/>
                  <a:gd name="connsiteY15" fmla="*/ 16002 h 23088"/>
                  <a:gd name="connsiteX16" fmla="*/ 0 w 20040"/>
                  <a:gd name="connsiteY16" fmla="*/ 20955 h 2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40" h="23088">
                    <a:moveTo>
                      <a:pt x="1143" y="22936"/>
                    </a:moveTo>
                    <a:lnTo>
                      <a:pt x="2134" y="23089"/>
                    </a:lnTo>
                    <a:lnTo>
                      <a:pt x="4953" y="22174"/>
                    </a:lnTo>
                    <a:lnTo>
                      <a:pt x="9754" y="16992"/>
                    </a:lnTo>
                    <a:lnTo>
                      <a:pt x="14478" y="16231"/>
                    </a:lnTo>
                    <a:lnTo>
                      <a:pt x="13716" y="13335"/>
                    </a:lnTo>
                    <a:lnTo>
                      <a:pt x="16612" y="9830"/>
                    </a:lnTo>
                    <a:lnTo>
                      <a:pt x="19964" y="2819"/>
                    </a:lnTo>
                    <a:lnTo>
                      <a:pt x="20041" y="0"/>
                    </a:lnTo>
                    <a:lnTo>
                      <a:pt x="17678" y="381"/>
                    </a:lnTo>
                    <a:lnTo>
                      <a:pt x="7696" y="3886"/>
                    </a:lnTo>
                    <a:lnTo>
                      <a:pt x="3886" y="6934"/>
                    </a:lnTo>
                    <a:lnTo>
                      <a:pt x="2286" y="9677"/>
                    </a:lnTo>
                    <a:lnTo>
                      <a:pt x="76" y="11582"/>
                    </a:lnTo>
                    <a:lnTo>
                      <a:pt x="153" y="12878"/>
                    </a:lnTo>
                    <a:lnTo>
                      <a:pt x="1600" y="16002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7" name="Freeform: Shape 2216">
                <a:extLst>
                  <a:ext uri="{FF2B5EF4-FFF2-40B4-BE49-F238E27FC236}">
                    <a16:creationId xmlns:a16="http://schemas.microsoft.com/office/drawing/2014/main" id="{CAD64FEC-B8EE-4BE3-86B2-6F85B30442C8}"/>
                  </a:ext>
                </a:extLst>
              </p:cNvPr>
              <p:cNvSpPr/>
              <p:nvPr/>
            </p:nvSpPr>
            <p:spPr>
              <a:xfrm>
                <a:off x="6341668" y="3105912"/>
                <a:ext cx="16764" cy="7924"/>
              </a:xfrm>
              <a:custGeom>
                <a:avLst/>
                <a:gdLst>
                  <a:gd name="connsiteX0" fmla="*/ 13411 w 16764"/>
                  <a:gd name="connsiteY0" fmla="*/ 0 h 7924"/>
                  <a:gd name="connsiteX1" fmla="*/ 11506 w 16764"/>
                  <a:gd name="connsiteY1" fmla="*/ 305 h 7924"/>
                  <a:gd name="connsiteX2" fmla="*/ 5487 w 16764"/>
                  <a:gd name="connsiteY2" fmla="*/ 2819 h 7924"/>
                  <a:gd name="connsiteX3" fmla="*/ 1372 w 16764"/>
                  <a:gd name="connsiteY3" fmla="*/ 5791 h 7924"/>
                  <a:gd name="connsiteX4" fmla="*/ 0 w 16764"/>
                  <a:gd name="connsiteY4" fmla="*/ 7925 h 7924"/>
                  <a:gd name="connsiteX5" fmla="*/ 1219 w 16764"/>
                  <a:gd name="connsiteY5" fmla="*/ 7849 h 7924"/>
                  <a:gd name="connsiteX6" fmla="*/ 4420 w 16764"/>
                  <a:gd name="connsiteY6" fmla="*/ 5944 h 7924"/>
                  <a:gd name="connsiteX7" fmla="*/ 8992 w 16764"/>
                  <a:gd name="connsiteY7" fmla="*/ 5639 h 7924"/>
                  <a:gd name="connsiteX8" fmla="*/ 10668 w 16764"/>
                  <a:gd name="connsiteY8" fmla="*/ 4267 h 7924"/>
                  <a:gd name="connsiteX9" fmla="*/ 16764 w 16764"/>
                  <a:gd name="connsiteY9" fmla="*/ 1600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64" h="7924">
                    <a:moveTo>
                      <a:pt x="13411" y="0"/>
                    </a:moveTo>
                    <a:lnTo>
                      <a:pt x="11506" y="305"/>
                    </a:lnTo>
                    <a:lnTo>
                      <a:pt x="5487" y="2819"/>
                    </a:lnTo>
                    <a:lnTo>
                      <a:pt x="1372" y="5791"/>
                    </a:lnTo>
                    <a:lnTo>
                      <a:pt x="0" y="7925"/>
                    </a:lnTo>
                    <a:lnTo>
                      <a:pt x="1219" y="7849"/>
                    </a:lnTo>
                    <a:lnTo>
                      <a:pt x="4420" y="5944"/>
                    </a:lnTo>
                    <a:lnTo>
                      <a:pt x="8992" y="5639"/>
                    </a:lnTo>
                    <a:lnTo>
                      <a:pt x="10668" y="4267"/>
                    </a:lnTo>
                    <a:lnTo>
                      <a:pt x="16764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8" name="Freeform: Shape 2217">
                <a:extLst>
                  <a:ext uri="{FF2B5EF4-FFF2-40B4-BE49-F238E27FC236}">
                    <a16:creationId xmlns:a16="http://schemas.microsoft.com/office/drawing/2014/main" id="{8ED96DB1-DBBC-4222-B5E3-627944B4C069}"/>
                  </a:ext>
                </a:extLst>
              </p:cNvPr>
              <p:cNvSpPr/>
              <p:nvPr/>
            </p:nvSpPr>
            <p:spPr>
              <a:xfrm>
                <a:off x="6267221" y="3071545"/>
                <a:ext cx="9982" cy="6553"/>
              </a:xfrm>
              <a:custGeom>
                <a:avLst/>
                <a:gdLst>
                  <a:gd name="connsiteX0" fmla="*/ 0 w 9982"/>
                  <a:gd name="connsiteY0" fmla="*/ 229 h 6553"/>
                  <a:gd name="connsiteX1" fmla="*/ 686 w 9982"/>
                  <a:gd name="connsiteY1" fmla="*/ 1600 h 6553"/>
                  <a:gd name="connsiteX2" fmla="*/ 2134 w 9982"/>
                  <a:gd name="connsiteY2" fmla="*/ 2972 h 6553"/>
                  <a:gd name="connsiteX3" fmla="*/ 6173 w 9982"/>
                  <a:gd name="connsiteY3" fmla="*/ 6096 h 6553"/>
                  <a:gd name="connsiteX4" fmla="*/ 8535 w 9982"/>
                  <a:gd name="connsiteY4" fmla="*/ 6553 h 6553"/>
                  <a:gd name="connsiteX5" fmla="*/ 9983 w 9982"/>
                  <a:gd name="connsiteY5" fmla="*/ 3658 h 6553"/>
                  <a:gd name="connsiteX6" fmla="*/ 8839 w 9982"/>
                  <a:gd name="connsiteY6" fmla="*/ 2286 h 6553"/>
                  <a:gd name="connsiteX7" fmla="*/ 3658 w 9982"/>
                  <a:gd name="connsiteY7" fmla="*/ 1524 h 6553"/>
                  <a:gd name="connsiteX8" fmla="*/ 1600 w 9982"/>
                  <a:gd name="connsiteY8" fmla="*/ 0 h 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82" h="6553">
                    <a:moveTo>
                      <a:pt x="0" y="229"/>
                    </a:moveTo>
                    <a:lnTo>
                      <a:pt x="686" y="1600"/>
                    </a:lnTo>
                    <a:lnTo>
                      <a:pt x="2134" y="2972"/>
                    </a:lnTo>
                    <a:lnTo>
                      <a:pt x="6173" y="6096"/>
                    </a:lnTo>
                    <a:lnTo>
                      <a:pt x="8535" y="6553"/>
                    </a:lnTo>
                    <a:lnTo>
                      <a:pt x="9983" y="3658"/>
                    </a:lnTo>
                    <a:lnTo>
                      <a:pt x="8839" y="2286"/>
                    </a:lnTo>
                    <a:lnTo>
                      <a:pt x="3658" y="1524"/>
                    </a:lnTo>
                    <a:lnTo>
                      <a:pt x="160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9" name="Freeform: Shape 2218">
                <a:extLst>
                  <a:ext uri="{FF2B5EF4-FFF2-40B4-BE49-F238E27FC236}">
                    <a16:creationId xmlns:a16="http://schemas.microsoft.com/office/drawing/2014/main" id="{C1C07227-EE5B-47E5-AF7C-2A6F10AEA92F}"/>
                  </a:ext>
                </a:extLst>
              </p:cNvPr>
              <p:cNvSpPr/>
              <p:nvPr/>
            </p:nvSpPr>
            <p:spPr>
              <a:xfrm>
                <a:off x="6145453" y="2035606"/>
                <a:ext cx="56845" cy="38861"/>
              </a:xfrm>
              <a:custGeom>
                <a:avLst/>
                <a:gdLst>
                  <a:gd name="connsiteX0" fmla="*/ 2667 w 56845"/>
                  <a:gd name="connsiteY0" fmla="*/ 6324 h 38861"/>
                  <a:gd name="connsiteX1" fmla="*/ 229 w 56845"/>
                  <a:gd name="connsiteY1" fmla="*/ 7315 h 38861"/>
                  <a:gd name="connsiteX2" fmla="*/ 4953 w 56845"/>
                  <a:gd name="connsiteY2" fmla="*/ 13487 h 38861"/>
                  <a:gd name="connsiteX3" fmla="*/ 4191 w 56845"/>
                  <a:gd name="connsiteY3" fmla="*/ 15621 h 38861"/>
                  <a:gd name="connsiteX4" fmla="*/ 2667 w 56845"/>
                  <a:gd name="connsiteY4" fmla="*/ 17450 h 38861"/>
                  <a:gd name="connsiteX5" fmla="*/ 1372 w 56845"/>
                  <a:gd name="connsiteY5" fmla="*/ 18059 h 38861"/>
                  <a:gd name="connsiteX6" fmla="*/ 0 w 56845"/>
                  <a:gd name="connsiteY6" fmla="*/ 18288 h 38861"/>
                  <a:gd name="connsiteX7" fmla="*/ 1067 w 56845"/>
                  <a:gd name="connsiteY7" fmla="*/ 20422 h 38861"/>
                  <a:gd name="connsiteX8" fmla="*/ 6934 w 56845"/>
                  <a:gd name="connsiteY8" fmla="*/ 23165 h 38861"/>
                  <a:gd name="connsiteX9" fmla="*/ 9601 w 56845"/>
                  <a:gd name="connsiteY9" fmla="*/ 25527 h 38861"/>
                  <a:gd name="connsiteX10" fmla="*/ 12878 w 56845"/>
                  <a:gd name="connsiteY10" fmla="*/ 26441 h 38861"/>
                  <a:gd name="connsiteX11" fmla="*/ 11506 w 56845"/>
                  <a:gd name="connsiteY11" fmla="*/ 28651 h 38861"/>
                  <a:gd name="connsiteX12" fmla="*/ 5029 w 56845"/>
                  <a:gd name="connsiteY12" fmla="*/ 35357 h 38861"/>
                  <a:gd name="connsiteX13" fmla="*/ 4724 w 56845"/>
                  <a:gd name="connsiteY13" fmla="*/ 37109 h 38861"/>
                  <a:gd name="connsiteX14" fmla="*/ 5487 w 56845"/>
                  <a:gd name="connsiteY14" fmla="*/ 38862 h 38861"/>
                  <a:gd name="connsiteX15" fmla="*/ 8534 w 56845"/>
                  <a:gd name="connsiteY15" fmla="*/ 38633 h 38861"/>
                  <a:gd name="connsiteX16" fmla="*/ 11506 w 56845"/>
                  <a:gd name="connsiteY16" fmla="*/ 36957 h 38861"/>
                  <a:gd name="connsiteX17" fmla="*/ 14402 w 56845"/>
                  <a:gd name="connsiteY17" fmla="*/ 32232 h 38861"/>
                  <a:gd name="connsiteX18" fmla="*/ 16002 w 56845"/>
                  <a:gd name="connsiteY18" fmla="*/ 26137 h 38861"/>
                  <a:gd name="connsiteX19" fmla="*/ 19964 w 56845"/>
                  <a:gd name="connsiteY19" fmla="*/ 23012 h 38861"/>
                  <a:gd name="connsiteX20" fmla="*/ 24918 w 56845"/>
                  <a:gd name="connsiteY20" fmla="*/ 21945 h 38861"/>
                  <a:gd name="connsiteX21" fmla="*/ 33909 w 56845"/>
                  <a:gd name="connsiteY21" fmla="*/ 22250 h 38861"/>
                  <a:gd name="connsiteX22" fmla="*/ 34900 w 56845"/>
                  <a:gd name="connsiteY22" fmla="*/ 20574 h 38861"/>
                  <a:gd name="connsiteX23" fmla="*/ 39929 w 56845"/>
                  <a:gd name="connsiteY23" fmla="*/ 17754 h 38861"/>
                  <a:gd name="connsiteX24" fmla="*/ 43587 w 56845"/>
                  <a:gd name="connsiteY24" fmla="*/ 14783 h 38861"/>
                  <a:gd name="connsiteX25" fmla="*/ 45720 w 56845"/>
                  <a:gd name="connsiteY25" fmla="*/ 14325 h 38861"/>
                  <a:gd name="connsiteX26" fmla="*/ 47549 w 56845"/>
                  <a:gd name="connsiteY26" fmla="*/ 12878 h 38861"/>
                  <a:gd name="connsiteX27" fmla="*/ 49302 w 56845"/>
                  <a:gd name="connsiteY27" fmla="*/ 10744 h 38861"/>
                  <a:gd name="connsiteX28" fmla="*/ 56845 w 56845"/>
                  <a:gd name="connsiteY28" fmla="*/ 9906 h 38861"/>
                  <a:gd name="connsiteX29" fmla="*/ 55702 w 56845"/>
                  <a:gd name="connsiteY29" fmla="*/ 8077 h 38861"/>
                  <a:gd name="connsiteX30" fmla="*/ 42977 w 56845"/>
                  <a:gd name="connsiteY30" fmla="*/ 1219 h 38861"/>
                  <a:gd name="connsiteX31" fmla="*/ 37338 w 56845"/>
                  <a:gd name="connsiteY31" fmla="*/ 305 h 38861"/>
                  <a:gd name="connsiteX32" fmla="*/ 34823 w 56845"/>
                  <a:gd name="connsiteY32" fmla="*/ 1295 h 38861"/>
                  <a:gd name="connsiteX33" fmla="*/ 32309 w 56845"/>
                  <a:gd name="connsiteY33" fmla="*/ 1676 h 38861"/>
                  <a:gd name="connsiteX34" fmla="*/ 29489 w 56845"/>
                  <a:gd name="connsiteY34" fmla="*/ 381 h 38861"/>
                  <a:gd name="connsiteX35" fmla="*/ 26823 w 56845"/>
                  <a:gd name="connsiteY35" fmla="*/ 0 h 38861"/>
                  <a:gd name="connsiteX36" fmla="*/ 23927 w 56845"/>
                  <a:gd name="connsiteY36" fmla="*/ 1219 h 38861"/>
                  <a:gd name="connsiteX37" fmla="*/ 18288 w 56845"/>
                  <a:gd name="connsiteY37" fmla="*/ 2591 h 38861"/>
                  <a:gd name="connsiteX38" fmla="*/ 15926 w 56845"/>
                  <a:gd name="connsiteY38" fmla="*/ 6705 h 38861"/>
                  <a:gd name="connsiteX39" fmla="*/ 13564 w 56845"/>
                  <a:gd name="connsiteY39" fmla="*/ 5944 h 38861"/>
                  <a:gd name="connsiteX40" fmla="*/ 12116 w 56845"/>
                  <a:gd name="connsiteY40" fmla="*/ 6248 h 38861"/>
                  <a:gd name="connsiteX41" fmla="*/ 8687 w 56845"/>
                  <a:gd name="connsiteY41" fmla="*/ 8382 h 38861"/>
                  <a:gd name="connsiteX42" fmla="*/ 5639 w 56845"/>
                  <a:gd name="connsiteY42" fmla="*/ 6553 h 3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56845" h="38861">
                    <a:moveTo>
                      <a:pt x="2667" y="6324"/>
                    </a:moveTo>
                    <a:lnTo>
                      <a:pt x="229" y="7315"/>
                    </a:lnTo>
                    <a:lnTo>
                      <a:pt x="4953" y="13487"/>
                    </a:lnTo>
                    <a:lnTo>
                      <a:pt x="4191" y="15621"/>
                    </a:lnTo>
                    <a:lnTo>
                      <a:pt x="2667" y="17450"/>
                    </a:lnTo>
                    <a:lnTo>
                      <a:pt x="1372" y="18059"/>
                    </a:lnTo>
                    <a:lnTo>
                      <a:pt x="0" y="18288"/>
                    </a:lnTo>
                    <a:lnTo>
                      <a:pt x="1067" y="20422"/>
                    </a:lnTo>
                    <a:lnTo>
                      <a:pt x="6934" y="23165"/>
                    </a:lnTo>
                    <a:lnTo>
                      <a:pt x="9601" y="25527"/>
                    </a:lnTo>
                    <a:lnTo>
                      <a:pt x="12878" y="26441"/>
                    </a:lnTo>
                    <a:lnTo>
                      <a:pt x="11506" y="28651"/>
                    </a:lnTo>
                    <a:lnTo>
                      <a:pt x="5029" y="35357"/>
                    </a:lnTo>
                    <a:lnTo>
                      <a:pt x="4724" y="37109"/>
                    </a:lnTo>
                    <a:lnTo>
                      <a:pt x="5487" y="38862"/>
                    </a:lnTo>
                    <a:lnTo>
                      <a:pt x="8534" y="38633"/>
                    </a:lnTo>
                    <a:lnTo>
                      <a:pt x="11506" y="36957"/>
                    </a:lnTo>
                    <a:lnTo>
                      <a:pt x="14402" y="32232"/>
                    </a:lnTo>
                    <a:lnTo>
                      <a:pt x="16002" y="26137"/>
                    </a:lnTo>
                    <a:lnTo>
                      <a:pt x="19964" y="23012"/>
                    </a:lnTo>
                    <a:lnTo>
                      <a:pt x="24918" y="21945"/>
                    </a:lnTo>
                    <a:lnTo>
                      <a:pt x="33909" y="22250"/>
                    </a:lnTo>
                    <a:lnTo>
                      <a:pt x="34900" y="20574"/>
                    </a:lnTo>
                    <a:lnTo>
                      <a:pt x="39929" y="17754"/>
                    </a:lnTo>
                    <a:lnTo>
                      <a:pt x="43587" y="14783"/>
                    </a:lnTo>
                    <a:lnTo>
                      <a:pt x="45720" y="14325"/>
                    </a:lnTo>
                    <a:lnTo>
                      <a:pt x="47549" y="12878"/>
                    </a:lnTo>
                    <a:lnTo>
                      <a:pt x="49302" y="10744"/>
                    </a:lnTo>
                    <a:lnTo>
                      <a:pt x="56845" y="9906"/>
                    </a:lnTo>
                    <a:lnTo>
                      <a:pt x="55702" y="8077"/>
                    </a:lnTo>
                    <a:lnTo>
                      <a:pt x="42977" y="1219"/>
                    </a:lnTo>
                    <a:lnTo>
                      <a:pt x="37338" y="305"/>
                    </a:lnTo>
                    <a:lnTo>
                      <a:pt x="34823" y="1295"/>
                    </a:lnTo>
                    <a:lnTo>
                      <a:pt x="32309" y="1676"/>
                    </a:lnTo>
                    <a:lnTo>
                      <a:pt x="29489" y="381"/>
                    </a:lnTo>
                    <a:lnTo>
                      <a:pt x="26823" y="0"/>
                    </a:lnTo>
                    <a:lnTo>
                      <a:pt x="23927" y="1219"/>
                    </a:lnTo>
                    <a:lnTo>
                      <a:pt x="18288" y="2591"/>
                    </a:lnTo>
                    <a:lnTo>
                      <a:pt x="15926" y="6705"/>
                    </a:lnTo>
                    <a:lnTo>
                      <a:pt x="13564" y="5944"/>
                    </a:lnTo>
                    <a:lnTo>
                      <a:pt x="12116" y="6248"/>
                    </a:lnTo>
                    <a:lnTo>
                      <a:pt x="8687" y="8382"/>
                    </a:lnTo>
                    <a:lnTo>
                      <a:pt x="5639" y="65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0" name="Freeform: Shape 2219">
                <a:extLst>
                  <a:ext uri="{FF2B5EF4-FFF2-40B4-BE49-F238E27FC236}">
                    <a16:creationId xmlns:a16="http://schemas.microsoft.com/office/drawing/2014/main" id="{022D6641-469B-4EF8-B7E0-C9A34FB07B29}"/>
                  </a:ext>
                </a:extLst>
              </p:cNvPr>
              <p:cNvSpPr/>
              <p:nvPr/>
            </p:nvSpPr>
            <p:spPr>
              <a:xfrm>
                <a:off x="6153988" y="1936394"/>
                <a:ext cx="13182" cy="11811"/>
              </a:xfrm>
              <a:custGeom>
                <a:avLst/>
                <a:gdLst>
                  <a:gd name="connsiteX0" fmla="*/ 13183 w 13182"/>
                  <a:gd name="connsiteY0" fmla="*/ 3886 h 11811"/>
                  <a:gd name="connsiteX1" fmla="*/ 10821 w 13182"/>
                  <a:gd name="connsiteY1" fmla="*/ 838 h 11811"/>
                  <a:gd name="connsiteX2" fmla="*/ 8763 w 13182"/>
                  <a:gd name="connsiteY2" fmla="*/ 1295 h 11811"/>
                  <a:gd name="connsiteX3" fmla="*/ 3810 w 13182"/>
                  <a:gd name="connsiteY3" fmla="*/ 0 h 11811"/>
                  <a:gd name="connsiteX4" fmla="*/ 1905 w 13182"/>
                  <a:gd name="connsiteY4" fmla="*/ 838 h 11811"/>
                  <a:gd name="connsiteX5" fmla="*/ 1219 w 13182"/>
                  <a:gd name="connsiteY5" fmla="*/ 3200 h 11811"/>
                  <a:gd name="connsiteX6" fmla="*/ 0 w 13182"/>
                  <a:gd name="connsiteY6" fmla="*/ 4877 h 11811"/>
                  <a:gd name="connsiteX7" fmla="*/ 2515 w 13182"/>
                  <a:gd name="connsiteY7" fmla="*/ 6096 h 11811"/>
                  <a:gd name="connsiteX8" fmla="*/ 4343 w 13182"/>
                  <a:gd name="connsiteY8" fmla="*/ 7696 h 11811"/>
                  <a:gd name="connsiteX9" fmla="*/ 5182 w 13182"/>
                  <a:gd name="connsiteY9" fmla="*/ 9982 h 11811"/>
                  <a:gd name="connsiteX10" fmla="*/ 7087 w 13182"/>
                  <a:gd name="connsiteY10" fmla="*/ 11811 h 11811"/>
                  <a:gd name="connsiteX11" fmla="*/ 11049 w 13182"/>
                  <a:gd name="connsiteY11" fmla="*/ 11811 h 11811"/>
                  <a:gd name="connsiteX12" fmla="*/ 10516 w 13182"/>
                  <a:gd name="connsiteY12" fmla="*/ 9677 h 11811"/>
                  <a:gd name="connsiteX13" fmla="*/ 8916 w 13182"/>
                  <a:gd name="connsiteY13" fmla="*/ 8153 h 11811"/>
                  <a:gd name="connsiteX14" fmla="*/ 9220 w 13182"/>
                  <a:gd name="connsiteY14" fmla="*/ 5791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82" h="11811">
                    <a:moveTo>
                      <a:pt x="13183" y="3886"/>
                    </a:moveTo>
                    <a:lnTo>
                      <a:pt x="10821" y="838"/>
                    </a:lnTo>
                    <a:lnTo>
                      <a:pt x="8763" y="1295"/>
                    </a:lnTo>
                    <a:lnTo>
                      <a:pt x="3810" y="0"/>
                    </a:lnTo>
                    <a:lnTo>
                      <a:pt x="1905" y="838"/>
                    </a:lnTo>
                    <a:lnTo>
                      <a:pt x="1219" y="3200"/>
                    </a:lnTo>
                    <a:lnTo>
                      <a:pt x="0" y="4877"/>
                    </a:lnTo>
                    <a:lnTo>
                      <a:pt x="2515" y="6096"/>
                    </a:lnTo>
                    <a:lnTo>
                      <a:pt x="4343" y="7696"/>
                    </a:lnTo>
                    <a:lnTo>
                      <a:pt x="5182" y="9982"/>
                    </a:lnTo>
                    <a:lnTo>
                      <a:pt x="7087" y="11811"/>
                    </a:lnTo>
                    <a:lnTo>
                      <a:pt x="11049" y="11811"/>
                    </a:lnTo>
                    <a:lnTo>
                      <a:pt x="10516" y="9677"/>
                    </a:lnTo>
                    <a:lnTo>
                      <a:pt x="8916" y="8153"/>
                    </a:lnTo>
                    <a:lnTo>
                      <a:pt x="9220" y="57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1" name="Freeform: Shape 2220">
                <a:extLst>
                  <a:ext uri="{FF2B5EF4-FFF2-40B4-BE49-F238E27FC236}">
                    <a16:creationId xmlns:a16="http://schemas.microsoft.com/office/drawing/2014/main" id="{C161C739-6075-498F-A8F4-2D31FED776B2}"/>
                  </a:ext>
                </a:extLst>
              </p:cNvPr>
              <p:cNvSpPr/>
              <p:nvPr/>
            </p:nvSpPr>
            <p:spPr>
              <a:xfrm>
                <a:off x="6143548" y="1930679"/>
                <a:ext cx="7315" cy="7924"/>
              </a:xfrm>
              <a:custGeom>
                <a:avLst/>
                <a:gdLst>
                  <a:gd name="connsiteX0" fmla="*/ 457 w 7315"/>
                  <a:gd name="connsiteY0" fmla="*/ 5029 h 7924"/>
                  <a:gd name="connsiteX1" fmla="*/ 4420 w 7315"/>
                  <a:gd name="connsiteY1" fmla="*/ 7925 h 7924"/>
                  <a:gd name="connsiteX2" fmla="*/ 7315 w 7315"/>
                  <a:gd name="connsiteY2" fmla="*/ 7696 h 7924"/>
                  <a:gd name="connsiteX3" fmla="*/ 6706 w 7315"/>
                  <a:gd name="connsiteY3" fmla="*/ 6629 h 7924"/>
                  <a:gd name="connsiteX4" fmla="*/ 3886 w 7315"/>
                  <a:gd name="connsiteY4" fmla="*/ 4420 h 7924"/>
                  <a:gd name="connsiteX5" fmla="*/ 5562 w 7315"/>
                  <a:gd name="connsiteY5" fmla="*/ 3886 h 7924"/>
                  <a:gd name="connsiteX6" fmla="*/ 3886 w 7315"/>
                  <a:gd name="connsiteY6" fmla="*/ 1753 h 7924"/>
                  <a:gd name="connsiteX7" fmla="*/ 762 w 7315"/>
                  <a:gd name="connsiteY7" fmla="*/ 0 h 7924"/>
                  <a:gd name="connsiteX8" fmla="*/ 457 w 7315"/>
                  <a:gd name="connsiteY8" fmla="*/ 991 h 7924"/>
                  <a:gd name="connsiteX9" fmla="*/ 1524 w 7315"/>
                  <a:gd name="connsiteY9" fmla="*/ 3277 h 7924"/>
                  <a:gd name="connsiteX10" fmla="*/ 0 w 7315"/>
                  <a:gd name="connsiteY10" fmla="*/ 3962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15" h="7924">
                    <a:moveTo>
                      <a:pt x="457" y="5029"/>
                    </a:moveTo>
                    <a:lnTo>
                      <a:pt x="4420" y="7925"/>
                    </a:lnTo>
                    <a:lnTo>
                      <a:pt x="7315" y="7696"/>
                    </a:lnTo>
                    <a:lnTo>
                      <a:pt x="6706" y="6629"/>
                    </a:lnTo>
                    <a:lnTo>
                      <a:pt x="3886" y="4420"/>
                    </a:lnTo>
                    <a:lnTo>
                      <a:pt x="5562" y="3886"/>
                    </a:lnTo>
                    <a:lnTo>
                      <a:pt x="3886" y="1753"/>
                    </a:lnTo>
                    <a:lnTo>
                      <a:pt x="762" y="0"/>
                    </a:lnTo>
                    <a:lnTo>
                      <a:pt x="457" y="991"/>
                    </a:lnTo>
                    <a:lnTo>
                      <a:pt x="1524" y="3277"/>
                    </a:lnTo>
                    <a:lnTo>
                      <a:pt x="0" y="39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2" name="Freeform: Shape 2221">
                <a:extLst>
                  <a:ext uri="{FF2B5EF4-FFF2-40B4-BE49-F238E27FC236}">
                    <a16:creationId xmlns:a16="http://schemas.microsoft.com/office/drawing/2014/main" id="{63AED98D-F30C-4C85-90D4-FC025786A1A7}"/>
                  </a:ext>
                </a:extLst>
              </p:cNvPr>
              <p:cNvSpPr/>
              <p:nvPr/>
            </p:nvSpPr>
            <p:spPr>
              <a:xfrm>
                <a:off x="6060871" y="1934337"/>
                <a:ext cx="22707" cy="18668"/>
              </a:xfrm>
              <a:custGeom>
                <a:avLst/>
                <a:gdLst>
                  <a:gd name="connsiteX0" fmla="*/ 6782 w 22707"/>
                  <a:gd name="connsiteY0" fmla="*/ 10668 h 18668"/>
                  <a:gd name="connsiteX1" fmla="*/ 4343 w 22707"/>
                  <a:gd name="connsiteY1" fmla="*/ 11125 h 18668"/>
                  <a:gd name="connsiteX2" fmla="*/ 4115 w 22707"/>
                  <a:gd name="connsiteY2" fmla="*/ 6934 h 18668"/>
                  <a:gd name="connsiteX3" fmla="*/ 2438 w 22707"/>
                  <a:gd name="connsiteY3" fmla="*/ 7163 h 18668"/>
                  <a:gd name="connsiteX4" fmla="*/ 533 w 22707"/>
                  <a:gd name="connsiteY4" fmla="*/ 8001 h 18668"/>
                  <a:gd name="connsiteX5" fmla="*/ 0 w 22707"/>
                  <a:gd name="connsiteY5" fmla="*/ 9982 h 18668"/>
                  <a:gd name="connsiteX6" fmla="*/ 2819 w 22707"/>
                  <a:gd name="connsiteY6" fmla="*/ 17678 h 18668"/>
                  <a:gd name="connsiteX7" fmla="*/ 4877 w 22707"/>
                  <a:gd name="connsiteY7" fmla="*/ 18669 h 18668"/>
                  <a:gd name="connsiteX8" fmla="*/ 13944 w 22707"/>
                  <a:gd name="connsiteY8" fmla="*/ 17983 h 18668"/>
                  <a:gd name="connsiteX9" fmla="*/ 13944 w 22707"/>
                  <a:gd name="connsiteY9" fmla="*/ 14630 h 18668"/>
                  <a:gd name="connsiteX10" fmla="*/ 14326 w 22707"/>
                  <a:gd name="connsiteY10" fmla="*/ 12954 h 18668"/>
                  <a:gd name="connsiteX11" fmla="*/ 15545 w 22707"/>
                  <a:gd name="connsiteY11" fmla="*/ 12268 h 18668"/>
                  <a:gd name="connsiteX12" fmla="*/ 17526 w 22707"/>
                  <a:gd name="connsiteY12" fmla="*/ 11811 h 18668"/>
                  <a:gd name="connsiteX13" fmla="*/ 18669 w 22707"/>
                  <a:gd name="connsiteY13" fmla="*/ 12344 h 18668"/>
                  <a:gd name="connsiteX14" fmla="*/ 20193 w 22707"/>
                  <a:gd name="connsiteY14" fmla="*/ 12268 h 18668"/>
                  <a:gd name="connsiteX15" fmla="*/ 22707 w 22707"/>
                  <a:gd name="connsiteY15" fmla="*/ 8382 h 18668"/>
                  <a:gd name="connsiteX16" fmla="*/ 21946 w 22707"/>
                  <a:gd name="connsiteY16" fmla="*/ 7087 h 18668"/>
                  <a:gd name="connsiteX17" fmla="*/ 19812 w 22707"/>
                  <a:gd name="connsiteY17" fmla="*/ 6477 h 18668"/>
                  <a:gd name="connsiteX18" fmla="*/ 19202 w 22707"/>
                  <a:gd name="connsiteY18" fmla="*/ 5258 h 18668"/>
                  <a:gd name="connsiteX19" fmla="*/ 16002 w 22707"/>
                  <a:gd name="connsiteY19" fmla="*/ 3048 h 18668"/>
                  <a:gd name="connsiteX20" fmla="*/ 13944 w 22707"/>
                  <a:gd name="connsiteY20" fmla="*/ 2667 h 18668"/>
                  <a:gd name="connsiteX21" fmla="*/ 13411 w 22707"/>
                  <a:gd name="connsiteY21" fmla="*/ 3200 h 18668"/>
                  <a:gd name="connsiteX22" fmla="*/ 12268 w 22707"/>
                  <a:gd name="connsiteY22" fmla="*/ 3200 h 18668"/>
                  <a:gd name="connsiteX23" fmla="*/ 10516 w 22707"/>
                  <a:gd name="connsiteY23" fmla="*/ 2819 h 18668"/>
                  <a:gd name="connsiteX24" fmla="*/ 8306 w 22707"/>
                  <a:gd name="connsiteY24" fmla="*/ 0 h 18668"/>
                  <a:gd name="connsiteX25" fmla="*/ 5791 w 22707"/>
                  <a:gd name="connsiteY25" fmla="*/ 914 h 18668"/>
                  <a:gd name="connsiteX26" fmla="*/ 4419 w 22707"/>
                  <a:gd name="connsiteY26" fmla="*/ 2972 h 18668"/>
                  <a:gd name="connsiteX27" fmla="*/ 5334 w 22707"/>
                  <a:gd name="connsiteY27" fmla="*/ 4267 h 18668"/>
                  <a:gd name="connsiteX28" fmla="*/ 7010 w 22707"/>
                  <a:gd name="connsiteY28" fmla="*/ 5029 h 18668"/>
                  <a:gd name="connsiteX29" fmla="*/ 7696 w 22707"/>
                  <a:gd name="connsiteY29" fmla="*/ 6020 h 18668"/>
                  <a:gd name="connsiteX30" fmla="*/ 7467 w 22707"/>
                  <a:gd name="connsiteY30" fmla="*/ 8001 h 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707" h="18668">
                    <a:moveTo>
                      <a:pt x="6782" y="10668"/>
                    </a:moveTo>
                    <a:lnTo>
                      <a:pt x="4343" y="11125"/>
                    </a:lnTo>
                    <a:lnTo>
                      <a:pt x="4115" y="6934"/>
                    </a:lnTo>
                    <a:lnTo>
                      <a:pt x="2438" y="7163"/>
                    </a:lnTo>
                    <a:lnTo>
                      <a:pt x="533" y="8001"/>
                    </a:lnTo>
                    <a:lnTo>
                      <a:pt x="0" y="9982"/>
                    </a:lnTo>
                    <a:lnTo>
                      <a:pt x="2819" y="17678"/>
                    </a:lnTo>
                    <a:lnTo>
                      <a:pt x="4877" y="18669"/>
                    </a:lnTo>
                    <a:lnTo>
                      <a:pt x="13944" y="17983"/>
                    </a:lnTo>
                    <a:lnTo>
                      <a:pt x="13944" y="14630"/>
                    </a:lnTo>
                    <a:lnTo>
                      <a:pt x="14326" y="12954"/>
                    </a:lnTo>
                    <a:lnTo>
                      <a:pt x="15545" y="12268"/>
                    </a:lnTo>
                    <a:lnTo>
                      <a:pt x="17526" y="11811"/>
                    </a:lnTo>
                    <a:lnTo>
                      <a:pt x="18669" y="12344"/>
                    </a:lnTo>
                    <a:lnTo>
                      <a:pt x="20193" y="12268"/>
                    </a:lnTo>
                    <a:lnTo>
                      <a:pt x="22707" y="8382"/>
                    </a:lnTo>
                    <a:lnTo>
                      <a:pt x="21946" y="7087"/>
                    </a:lnTo>
                    <a:lnTo>
                      <a:pt x="19812" y="6477"/>
                    </a:lnTo>
                    <a:lnTo>
                      <a:pt x="19202" y="5258"/>
                    </a:lnTo>
                    <a:lnTo>
                      <a:pt x="16002" y="3048"/>
                    </a:lnTo>
                    <a:lnTo>
                      <a:pt x="13944" y="2667"/>
                    </a:lnTo>
                    <a:lnTo>
                      <a:pt x="13411" y="3200"/>
                    </a:lnTo>
                    <a:lnTo>
                      <a:pt x="12268" y="3200"/>
                    </a:lnTo>
                    <a:lnTo>
                      <a:pt x="10516" y="2819"/>
                    </a:lnTo>
                    <a:lnTo>
                      <a:pt x="8306" y="0"/>
                    </a:lnTo>
                    <a:lnTo>
                      <a:pt x="5791" y="914"/>
                    </a:lnTo>
                    <a:lnTo>
                      <a:pt x="4419" y="2972"/>
                    </a:lnTo>
                    <a:lnTo>
                      <a:pt x="5334" y="4267"/>
                    </a:lnTo>
                    <a:lnTo>
                      <a:pt x="7010" y="5029"/>
                    </a:lnTo>
                    <a:lnTo>
                      <a:pt x="7696" y="6020"/>
                    </a:lnTo>
                    <a:lnTo>
                      <a:pt x="7467" y="80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3" name="Freeform: Shape 2222">
                <a:extLst>
                  <a:ext uri="{FF2B5EF4-FFF2-40B4-BE49-F238E27FC236}">
                    <a16:creationId xmlns:a16="http://schemas.microsoft.com/office/drawing/2014/main" id="{7555AF4B-A87C-4AE4-A181-551C10DFC703}"/>
                  </a:ext>
                </a:extLst>
              </p:cNvPr>
              <p:cNvSpPr/>
              <p:nvPr/>
            </p:nvSpPr>
            <p:spPr>
              <a:xfrm>
                <a:off x="6131128" y="1947824"/>
                <a:ext cx="6248" cy="4267"/>
              </a:xfrm>
              <a:custGeom>
                <a:avLst/>
                <a:gdLst>
                  <a:gd name="connsiteX0" fmla="*/ 6248 w 6248"/>
                  <a:gd name="connsiteY0" fmla="*/ 1753 h 4267"/>
                  <a:gd name="connsiteX1" fmla="*/ 5715 w 6248"/>
                  <a:gd name="connsiteY1" fmla="*/ 152 h 4267"/>
                  <a:gd name="connsiteX2" fmla="*/ 3201 w 6248"/>
                  <a:gd name="connsiteY2" fmla="*/ 0 h 4267"/>
                  <a:gd name="connsiteX3" fmla="*/ 762 w 6248"/>
                  <a:gd name="connsiteY3" fmla="*/ 1372 h 4267"/>
                  <a:gd name="connsiteX4" fmla="*/ 0 w 6248"/>
                  <a:gd name="connsiteY4" fmla="*/ 2591 h 4267"/>
                  <a:gd name="connsiteX5" fmla="*/ 2134 w 6248"/>
                  <a:gd name="connsiteY5" fmla="*/ 4267 h 4267"/>
                  <a:gd name="connsiteX6" fmla="*/ 5487 w 6248"/>
                  <a:gd name="connsiteY6" fmla="*/ 3658 h 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48" h="4267">
                    <a:moveTo>
                      <a:pt x="6248" y="1753"/>
                    </a:moveTo>
                    <a:lnTo>
                      <a:pt x="5715" y="152"/>
                    </a:lnTo>
                    <a:lnTo>
                      <a:pt x="3201" y="0"/>
                    </a:lnTo>
                    <a:lnTo>
                      <a:pt x="762" y="1372"/>
                    </a:lnTo>
                    <a:lnTo>
                      <a:pt x="0" y="2591"/>
                    </a:lnTo>
                    <a:lnTo>
                      <a:pt x="2134" y="4267"/>
                    </a:lnTo>
                    <a:lnTo>
                      <a:pt x="5487" y="36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4" name="Freeform: Shape 2223">
                <a:extLst>
                  <a:ext uri="{FF2B5EF4-FFF2-40B4-BE49-F238E27FC236}">
                    <a16:creationId xmlns:a16="http://schemas.microsoft.com/office/drawing/2014/main" id="{6F5BD962-CD36-455D-A44E-9DF79C9A943A}"/>
                  </a:ext>
                </a:extLst>
              </p:cNvPr>
              <p:cNvSpPr/>
              <p:nvPr/>
            </p:nvSpPr>
            <p:spPr>
              <a:xfrm>
                <a:off x="6088913" y="1953387"/>
                <a:ext cx="8305" cy="3657"/>
              </a:xfrm>
              <a:custGeom>
                <a:avLst/>
                <a:gdLst>
                  <a:gd name="connsiteX0" fmla="*/ 4877 w 8305"/>
                  <a:gd name="connsiteY0" fmla="*/ 3657 h 3657"/>
                  <a:gd name="connsiteX1" fmla="*/ 8001 w 8305"/>
                  <a:gd name="connsiteY1" fmla="*/ 3353 h 3657"/>
                  <a:gd name="connsiteX2" fmla="*/ 8306 w 8305"/>
                  <a:gd name="connsiteY2" fmla="*/ 1981 h 3657"/>
                  <a:gd name="connsiteX3" fmla="*/ 6629 w 8305"/>
                  <a:gd name="connsiteY3" fmla="*/ 305 h 3657"/>
                  <a:gd name="connsiteX4" fmla="*/ 3581 w 8305"/>
                  <a:gd name="connsiteY4" fmla="*/ 0 h 3657"/>
                  <a:gd name="connsiteX5" fmla="*/ 1295 w 8305"/>
                  <a:gd name="connsiteY5" fmla="*/ 762 h 3657"/>
                  <a:gd name="connsiteX6" fmla="*/ 0 w 8305"/>
                  <a:gd name="connsiteY6" fmla="*/ 1981 h 3657"/>
                  <a:gd name="connsiteX7" fmla="*/ 533 w 8305"/>
                  <a:gd name="connsiteY7" fmla="*/ 2591 h 3657"/>
                  <a:gd name="connsiteX8" fmla="*/ 3505 w 8305"/>
                  <a:gd name="connsiteY8" fmla="*/ 2438 h 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5" h="3657">
                    <a:moveTo>
                      <a:pt x="4877" y="3657"/>
                    </a:moveTo>
                    <a:lnTo>
                      <a:pt x="8001" y="3353"/>
                    </a:lnTo>
                    <a:lnTo>
                      <a:pt x="8306" y="1981"/>
                    </a:lnTo>
                    <a:lnTo>
                      <a:pt x="6629" y="305"/>
                    </a:lnTo>
                    <a:lnTo>
                      <a:pt x="3581" y="0"/>
                    </a:lnTo>
                    <a:lnTo>
                      <a:pt x="1295" y="762"/>
                    </a:lnTo>
                    <a:lnTo>
                      <a:pt x="0" y="1981"/>
                    </a:lnTo>
                    <a:lnTo>
                      <a:pt x="533" y="2591"/>
                    </a:lnTo>
                    <a:lnTo>
                      <a:pt x="3505" y="24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5" name="Freeform: Shape 2224">
                <a:extLst>
                  <a:ext uri="{FF2B5EF4-FFF2-40B4-BE49-F238E27FC236}">
                    <a16:creationId xmlns:a16="http://schemas.microsoft.com/office/drawing/2014/main" id="{243ACD6E-A0C1-4E4B-B3DA-536A662BF5EE}"/>
                  </a:ext>
                </a:extLst>
              </p:cNvPr>
              <p:cNvSpPr/>
              <p:nvPr/>
            </p:nvSpPr>
            <p:spPr>
              <a:xfrm>
                <a:off x="6120612" y="1920925"/>
                <a:ext cx="9144" cy="9143"/>
              </a:xfrm>
              <a:custGeom>
                <a:avLst/>
                <a:gdLst>
                  <a:gd name="connsiteX0" fmla="*/ 5944 w 9144"/>
                  <a:gd name="connsiteY0" fmla="*/ 8687 h 9143"/>
                  <a:gd name="connsiteX1" fmla="*/ 8611 w 9144"/>
                  <a:gd name="connsiteY1" fmla="*/ 8992 h 9143"/>
                  <a:gd name="connsiteX2" fmla="*/ 9144 w 9144"/>
                  <a:gd name="connsiteY2" fmla="*/ 6248 h 9143"/>
                  <a:gd name="connsiteX3" fmla="*/ 3353 w 9144"/>
                  <a:gd name="connsiteY3" fmla="*/ 2438 h 9143"/>
                  <a:gd name="connsiteX4" fmla="*/ 2058 w 9144"/>
                  <a:gd name="connsiteY4" fmla="*/ 0 h 9143"/>
                  <a:gd name="connsiteX5" fmla="*/ 381 w 9144"/>
                  <a:gd name="connsiteY5" fmla="*/ 991 h 9143"/>
                  <a:gd name="connsiteX6" fmla="*/ 0 w 9144"/>
                  <a:gd name="connsiteY6" fmla="*/ 1981 h 9143"/>
                  <a:gd name="connsiteX7" fmla="*/ 1143 w 9144"/>
                  <a:gd name="connsiteY7" fmla="*/ 6477 h 9143"/>
                  <a:gd name="connsiteX8" fmla="*/ 3277 w 9144"/>
                  <a:gd name="connsiteY8" fmla="*/ 9144 h 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4" h="9143">
                    <a:moveTo>
                      <a:pt x="5944" y="8687"/>
                    </a:moveTo>
                    <a:lnTo>
                      <a:pt x="8611" y="8992"/>
                    </a:lnTo>
                    <a:lnTo>
                      <a:pt x="9144" y="6248"/>
                    </a:lnTo>
                    <a:lnTo>
                      <a:pt x="3353" y="2438"/>
                    </a:lnTo>
                    <a:lnTo>
                      <a:pt x="2058" y="0"/>
                    </a:lnTo>
                    <a:lnTo>
                      <a:pt x="381" y="991"/>
                    </a:lnTo>
                    <a:lnTo>
                      <a:pt x="0" y="1981"/>
                    </a:lnTo>
                    <a:lnTo>
                      <a:pt x="1143" y="6477"/>
                    </a:lnTo>
                    <a:lnTo>
                      <a:pt x="3277" y="91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6" name="Freeform: Shape 2225">
                <a:extLst>
                  <a:ext uri="{FF2B5EF4-FFF2-40B4-BE49-F238E27FC236}">
                    <a16:creationId xmlns:a16="http://schemas.microsoft.com/office/drawing/2014/main" id="{983B08E3-5FBD-4041-ABA1-36F39C62F77E}"/>
                  </a:ext>
                </a:extLst>
              </p:cNvPr>
              <p:cNvSpPr/>
              <p:nvPr/>
            </p:nvSpPr>
            <p:spPr>
              <a:xfrm>
                <a:off x="6115507" y="1764715"/>
                <a:ext cx="13106" cy="7543"/>
              </a:xfrm>
              <a:custGeom>
                <a:avLst/>
                <a:gdLst>
                  <a:gd name="connsiteX0" fmla="*/ 5944 w 13106"/>
                  <a:gd name="connsiteY0" fmla="*/ 0 h 7543"/>
                  <a:gd name="connsiteX1" fmla="*/ 0 w 13106"/>
                  <a:gd name="connsiteY1" fmla="*/ 0 h 7543"/>
                  <a:gd name="connsiteX2" fmla="*/ 2515 w 13106"/>
                  <a:gd name="connsiteY2" fmla="*/ 4724 h 7543"/>
                  <a:gd name="connsiteX3" fmla="*/ 6629 w 13106"/>
                  <a:gd name="connsiteY3" fmla="*/ 7544 h 7543"/>
                  <a:gd name="connsiteX4" fmla="*/ 8763 w 13106"/>
                  <a:gd name="connsiteY4" fmla="*/ 6934 h 7543"/>
                  <a:gd name="connsiteX5" fmla="*/ 9144 w 13106"/>
                  <a:gd name="connsiteY5" fmla="*/ 5944 h 7543"/>
                  <a:gd name="connsiteX6" fmla="*/ 10973 w 13106"/>
                  <a:gd name="connsiteY6" fmla="*/ 4191 h 7543"/>
                  <a:gd name="connsiteX7" fmla="*/ 11430 w 13106"/>
                  <a:gd name="connsiteY7" fmla="*/ 4724 h 7543"/>
                  <a:gd name="connsiteX8" fmla="*/ 12878 w 13106"/>
                  <a:gd name="connsiteY8" fmla="*/ 4801 h 7543"/>
                  <a:gd name="connsiteX9" fmla="*/ 13107 w 13106"/>
                  <a:gd name="connsiteY9" fmla="*/ 1905 h 7543"/>
                  <a:gd name="connsiteX10" fmla="*/ 10973 w 13106"/>
                  <a:gd name="connsiteY10" fmla="*/ 914 h 7543"/>
                  <a:gd name="connsiteX11" fmla="*/ 7925 w 13106"/>
                  <a:gd name="connsiteY11" fmla="*/ 2972 h 7543"/>
                  <a:gd name="connsiteX12" fmla="*/ 5639 w 13106"/>
                  <a:gd name="connsiteY12" fmla="*/ 3277 h 7543"/>
                  <a:gd name="connsiteX13" fmla="*/ 5182 w 13106"/>
                  <a:gd name="connsiteY13" fmla="*/ 2210 h 7543"/>
                  <a:gd name="connsiteX14" fmla="*/ 5334 w 13106"/>
                  <a:gd name="connsiteY14" fmla="*/ 1067 h 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06" h="7543">
                    <a:moveTo>
                      <a:pt x="5944" y="0"/>
                    </a:moveTo>
                    <a:lnTo>
                      <a:pt x="0" y="0"/>
                    </a:lnTo>
                    <a:lnTo>
                      <a:pt x="2515" y="4724"/>
                    </a:lnTo>
                    <a:lnTo>
                      <a:pt x="6629" y="7544"/>
                    </a:lnTo>
                    <a:lnTo>
                      <a:pt x="8763" y="6934"/>
                    </a:lnTo>
                    <a:lnTo>
                      <a:pt x="9144" y="5944"/>
                    </a:lnTo>
                    <a:lnTo>
                      <a:pt x="10973" y="4191"/>
                    </a:lnTo>
                    <a:lnTo>
                      <a:pt x="11430" y="4724"/>
                    </a:lnTo>
                    <a:lnTo>
                      <a:pt x="12878" y="4801"/>
                    </a:lnTo>
                    <a:lnTo>
                      <a:pt x="13107" y="1905"/>
                    </a:lnTo>
                    <a:lnTo>
                      <a:pt x="10973" y="914"/>
                    </a:lnTo>
                    <a:lnTo>
                      <a:pt x="7925" y="2972"/>
                    </a:lnTo>
                    <a:lnTo>
                      <a:pt x="5639" y="3277"/>
                    </a:lnTo>
                    <a:lnTo>
                      <a:pt x="5182" y="2210"/>
                    </a:lnTo>
                    <a:lnTo>
                      <a:pt x="5334" y="10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7" name="Freeform: Shape 2226">
                <a:extLst>
                  <a:ext uri="{FF2B5EF4-FFF2-40B4-BE49-F238E27FC236}">
                    <a16:creationId xmlns:a16="http://schemas.microsoft.com/office/drawing/2014/main" id="{8AD12D8A-D079-4211-B413-8E366850A87C}"/>
                  </a:ext>
                </a:extLst>
              </p:cNvPr>
              <p:cNvSpPr/>
              <p:nvPr/>
            </p:nvSpPr>
            <p:spPr>
              <a:xfrm>
                <a:off x="6153226" y="2009698"/>
                <a:ext cx="36880" cy="22402"/>
              </a:xfrm>
              <a:custGeom>
                <a:avLst/>
                <a:gdLst>
                  <a:gd name="connsiteX0" fmla="*/ 4115 w 36880"/>
                  <a:gd name="connsiteY0" fmla="*/ 10668 h 22402"/>
                  <a:gd name="connsiteX1" fmla="*/ 9753 w 36880"/>
                  <a:gd name="connsiteY1" fmla="*/ 10821 h 22402"/>
                  <a:gd name="connsiteX2" fmla="*/ 13792 w 36880"/>
                  <a:gd name="connsiteY2" fmla="*/ 12649 h 22402"/>
                  <a:gd name="connsiteX3" fmla="*/ 16383 w 36880"/>
                  <a:gd name="connsiteY3" fmla="*/ 18821 h 22402"/>
                  <a:gd name="connsiteX4" fmla="*/ 16154 w 36880"/>
                  <a:gd name="connsiteY4" fmla="*/ 21184 h 22402"/>
                  <a:gd name="connsiteX5" fmla="*/ 18821 w 36880"/>
                  <a:gd name="connsiteY5" fmla="*/ 22403 h 22402"/>
                  <a:gd name="connsiteX6" fmla="*/ 23470 w 36880"/>
                  <a:gd name="connsiteY6" fmla="*/ 21336 h 22402"/>
                  <a:gd name="connsiteX7" fmla="*/ 27508 w 36880"/>
                  <a:gd name="connsiteY7" fmla="*/ 15011 h 22402"/>
                  <a:gd name="connsiteX8" fmla="*/ 28575 w 36880"/>
                  <a:gd name="connsiteY8" fmla="*/ 16383 h 22402"/>
                  <a:gd name="connsiteX9" fmla="*/ 30404 w 36880"/>
                  <a:gd name="connsiteY9" fmla="*/ 17450 h 22402"/>
                  <a:gd name="connsiteX10" fmla="*/ 33604 w 36880"/>
                  <a:gd name="connsiteY10" fmla="*/ 14707 h 22402"/>
                  <a:gd name="connsiteX11" fmla="*/ 36881 w 36880"/>
                  <a:gd name="connsiteY11" fmla="*/ 14249 h 22402"/>
                  <a:gd name="connsiteX12" fmla="*/ 35890 w 36880"/>
                  <a:gd name="connsiteY12" fmla="*/ 9449 h 22402"/>
                  <a:gd name="connsiteX13" fmla="*/ 33071 w 36880"/>
                  <a:gd name="connsiteY13" fmla="*/ 5410 h 22402"/>
                  <a:gd name="connsiteX14" fmla="*/ 25908 w 36880"/>
                  <a:gd name="connsiteY14" fmla="*/ 4115 h 22402"/>
                  <a:gd name="connsiteX15" fmla="*/ 25375 w 36880"/>
                  <a:gd name="connsiteY15" fmla="*/ 3124 h 22402"/>
                  <a:gd name="connsiteX16" fmla="*/ 24993 w 36880"/>
                  <a:gd name="connsiteY16" fmla="*/ 686 h 22402"/>
                  <a:gd name="connsiteX17" fmla="*/ 23013 w 36880"/>
                  <a:gd name="connsiteY17" fmla="*/ 0 h 22402"/>
                  <a:gd name="connsiteX18" fmla="*/ 20574 w 36880"/>
                  <a:gd name="connsiteY18" fmla="*/ 305 h 22402"/>
                  <a:gd name="connsiteX19" fmla="*/ 17373 w 36880"/>
                  <a:gd name="connsiteY19" fmla="*/ 3429 h 22402"/>
                  <a:gd name="connsiteX20" fmla="*/ 15773 w 36880"/>
                  <a:gd name="connsiteY20" fmla="*/ 6401 h 22402"/>
                  <a:gd name="connsiteX21" fmla="*/ 0 w 36880"/>
                  <a:gd name="connsiteY21" fmla="*/ 8077 h 2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880" h="22402">
                    <a:moveTo>
                      <a:pt x="4115" y="10668"/>
                    </a:moveTo>
                    <a:lnTo>
                      <a:pt x="9753" y="10821"/>
                    </a:lnTo>
                    <a:lnTo>
                      <a:pt x="13792" y="12649"/>
                    </a:lnTo>
                    <a:lnTo>
                      <a:pt x="16383" y="18821"/>
                    </a:lnTo>
                    <a:lnTo>
                      <a:pt x="16154" y="21184"/>
                    </a:lnTo>
                    <a:lnTo>
                      <a:pt x="18821" y="22403"/>
                    </a:lnTo>
                    <a:lnTo>
                      <a:pt x="23470" y="21336"/>
                    </a:lnTo>
                    <a:lnTo>
                      <a:pt x="27508" y="15011"/>
                    </a:lnTo>
                    <a:lnTo>
                      <a:pt x="28575" y="16383"/>
                    </a:lnTo>
                    <a:lnTo>
                      <a:pt x="30404" y="17450"/>
                    </a:lnTo>
                    <a:lnTo>
                      <a:pt x="33604" y="14707"/>
                    </a:lnTo>
                    <a:lnTo>
                      <a:pt x="36881" y="14249"/>
                    </a:lnTo>
                    <a:lnTo>
                      <a:pt x="35890" y="9449"/>
                    </a:lnTo>
                    <a:lnTo>
                      <a:pt x="33071" y="5410"/>
                    </a:lnTo>
                    <a:lnTo>
                      <a:pt x="25908" y="4115"/>
                    </a:lnTo>
                    <a:lnTo>
                      <a:pt x="25375" y="3124"/>
                    </a:lnTo>
                    <a:lnTo>
                      <a:pt x="24993" y="686"/>
                    </a:lnTo>
                    <a:lnTo>
                      <a:pt x="23013" y="0"/>
                    </a:lnTo>
                    <a:lnTo>
                      <a:pt x="20574" y="305"/>
                    </a:lnTo>
                    <a:lnTo>
                      <a:pt x="17373" y="3429"/>
                    </a:lnTo>
                    <a:lnTo>
                      <a:pt x="15773" y="6401"/>
                    </a:lnTo>
                    <a:lnTo>
                      <a:pt x="0" y="80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8" name="Freeform: Shape 2227">
                <a:extLst>
                  <a:ext uri="{FF2B5EF4-FFF2-40B4-BE49-F238E27FC236}">
                    <a16:creationId xmlns:a16="http://schemas.microsoft.com/office/drawing/2014/main" id="{06FFE0B4-4323-4E84-B50A-4BF810BFF5D0}"/>
                  </a:ext>
                </a:extLst>
              </p:cNvPr>
              <p:cNvSpPr/>
              <p:nvPr/>
            </p:nvSpPr>
            <p:spPr>
              <a:xfrm>
                <a:off x="6675424" y="1646605"/>
                <a:ext cx="12725" cy="13792"/>
              </a:xfrm>
              <a:custGeom>
                <a:avLst/>
                <a:gdLst>
                  <a:gd name="connsiteX0" fmla="*/ 12344 w 12725"/>
                  <a:gd name="connsiteY0" fmla="*/ 3429 h 13792"/>
                  <a:gd name="connsiteX1" fmla="*/ 11125 w 12725"/>
                  <a:gd name="connsiteY1" fmla="*/ 991 h 13792"/>
                  <a:gd name="connsiteX2" fmla="*/ 7696 w 12725"/>
                  <a:gd name="connsiteY2" fmla="*/ 0 h 13792"/>
                  <a:gd name="connsiteX3" fmla="*/ 3048 w 12725"/>
                  <a:gd name="connsiteY3" fmla="*/ 2515 h 13792"/>
                  <a:gd name="connsiteX4" fmla="*/ 2134 w 12725"/>
                  <a:gd name="connsiteY4" fmla="*/ 1905 h 13792"/>
                  <a:gd name="connsiteX5" fmla="*/ 0 w 12725"/>
                  <a:gd name="connsiteY5" fmla="*/ 2896 h 13792"/>
                  <a:gd name="connsiteX6" fmla="*/ 1143 w 12725"/>
                  <a:gd name="connsiteY6" fmla="*/ 6477 h 13792"/>
                  <a:gd name="connsiteX7" fmla="*/ 3505 w 12725"/>
                  <a:gd name="connsiteY7" fmla="*/ 8687 h 13792"/>
                  <a:gd name="connsiteX8" fmla="*/ 5791 w 12725"/>
                  <a:gd name="connsiteY8" fmla="*/ 8763 h 13792"/>
                  <a:gd name="connsiteX9" fmla="*/ 9601 w 12725"/>
                  <a:gd name="connsiteY9" fmla="*/ 13792 h 13792"/>
                  <a:gd name="connsiteX10" fmla="*/ 12040 w 12725"/>
                  <a:gd name="connsiteY10" fmla="*/ 12268 h 13792"/>
                  <a:gd name="connsiteX11" fmla="*/ 11506 w 12725"/>
                  <a:gd name="connsiteY11" fmla="*/ 10058 h 13792"/>
                  <a:gd name="connsiteX12" fmla="*/ 12726 w 12725"/>
                  <a:gd name="connsiteY12" fmla="*/ 7468 h 1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25" h="13792">
                    <a:moveTo>
                      <a:pt x="12344" y="3429"/>
                    </a:moveTo>
                    <a:lnTo>
                      <a:pt x="11125" y="991"/>
                    </a:lnTo>
                    <a:lnTo>
                      <a:pt x="7696" y="0"/>
                    </a:lnTo>
                    <a:lnTo>
                      <a:pt x="3048" y="2515"/>
                    </a:lnTo>
                    <a:lnTo>
                      <a:pt x="2134" y="1905"/>
                    </a:lnTo>
                    <a:lnTo>
                      <a:pt x="0" y="2896"/>
                    </a:lnTo>
                    <a:lnTo>
                      <a:pt x="1143" y="6477"/>
                    </a:lnTo>
                    <a:lnTo>
                      <a:pt x="3505" y="8687"/>
                    </a:lnTo>
                    <a:lnTo>
                      <a:pt x="5791" y="8763"/>
                    </a:lnTo>
                    <a:lnTo>
                      <a:pt x="9601" y="13792"/>
                    </a:lnTo>
                    <a:lnTo>
                      <a:pt x="12040" y="12268"/>
                    </a:lnTo>
                    <a:lnTo>
                      <a:pt x="11506" y="10058"/>
                    </a:lnTo>
                    <a:lnTo>
                      <a:pt x="12726" y="74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9" name="Freeform: Shape 2228">
                <a:extLst>
                  <a:ext uri="{FF2B5EF4-FFF2-40B4-BE49-F238E27FC236}">
                    <a16:creationId xmlns:a16="http://schemas.microsoft.com/office/drawing/2014/main" id="{DE6DDBB3-620E-4F4F-ADC1-C7DC8529D03C}"/>
                  </a:ext>
                </a:extLst>
              </p:cNvPr>
              <p:cNvSpPr/>
              <p:nvPr/>
            </p:nvSpPr>
            <p:spPr>
              <a:xfrm>
                <a:off x="6192240" y="2032787"/>
                <a:ext cx="11353" cy="7696"/>
              </a:xfrm>
              <a:custGeom>
                <a:avLst/>
                <a:gdLst>
                  <a:gd name="connsiteX0" fmla="*/ 11354 w 11353"/>
                  <a:gd name="connsiteY0" fmla="*/ 5715 h 7696"/>
                  <a:gd name="connsiteX1" fmla="*/ 10516 w 11353"/>
                  <a:gd name="connsiteY1" fmla="*/ 1600 h 7696"/>
                  <a:gd name="connsiteX2" fmla="*/ 3963 w 11353"/>
                  <a:gd name="connsiteY2" fmla="*/ 0 h 7696"/>
                  <a:gd name="connsiteX3" fmla="*/ 1752 w 11353"/>
                  <a:gd name="connsiteY3" fmla="*/ 1067 h 7696"/>
                  <a:gd name="connsiteX4" fmla="*/ 0 w 11353"/>
                  <a:gd name="connsiteY4" fmla="*/ 3734 h 7696"/>
                  <a:gd name="connsiteX5" fmla="*/ 7620 w 11353"/>
                  <a:gd name="connsiteY5" fmla="*/ 7696 h 7696"/>
                  <a:gd name="connsiteX6" fmla="*/ 10897 w 11353"/>
                  <a:gd name="connsiteY6" fmla="*/ 7163 h 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53" h="7696">
                    <a:moveTo>
                      <a:pt x="11354" y="5715"/>
                    </a:moveTo>
                    <a:lnTo>
                      <a:pt x="10516" y="1600"/>
                    </a:lnTo>
                    <a:lnTo>
                      <a:pt x="3963" y="0"/>
                    </a:lnTo>
                    <a:lnTo>
                      <a:pt x="1752" y="1067"/>
                    </a:lnTo>
                    <a:lnTo>
                      <a:pt x="0" y="3734"/>
                    </a:lnTo>
                    <a:lnTo>
                      <a:pt x="7620" y="7696"/>
                    </a:lnTo>
                    <a:lnTo>
                      <a:pt x="10897" y="71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0" name="Freeform: Shape 2229">
                <a:extLst>
                  <a:ext uri="{FF2B5EF4-FFF2-40B4-BE49-F238E27FC236}">
                    <a16:creationId xmlns:a16="http://schemas.microsoft.com/office/drawing/2014/main" id="{EA667FBA-F3F6-4211-A55B-BC41F717B931}"/>
                  </a:ext>
                </a:extLst>
              </p:cNvPr>
              <p:cNvSpPr/>
              <p:nvPr/>
            </p:nvSpPr>
            <p:spPr>
              <a:xfrm>
                <a:off x="7990789" y="1548002"/>
                <a:ext cx="24841" cy="16764"/>
              </a:xfrm>
              <a:custGeom>
                <a:avLst/>
                <a:gdLst>
                  <a:gd name="connsiteX0" fmla="*/ 23469 w 24841"/>
                  <a:gd name="connsiteY0" fmla="*/ 3581 h 16764"/>
                  <a:gd name="connsiteX1" fmla="*/ 17373 w 24841"/>
                  <a:gd name="connsiteY1" fmla="*/ 2591 h 16764"/>
                  <a:gd name="connsiteX2" fmla="*/ 12877 w 24841"/>
                  <a:gd name="connsiteY2" fmla="*/ 914 h 16764"/>
                  <a:gd name="connsiteX3" fmla="*/ 5715 w 24841"/>
                  <a:gd name="connsiteY3" fmla="*/ 762 h 16764"/>
                  <a:gd name="connsiteX4" fmla="*/ 1295 w 24841"/>
                  <a:gd name="connsiteY4" fmla="*/ 0 h 16764"/>
                  <a:gd name="connsiteX5" fmla="*/ 0 w 24841"/>
                  <a:gd name="connsiteY5" fmla="*/ 2286 h 16764"/>
                  <a:gd name="connsiteX6" fmla="*/ 7086 w 24841"/>
                  <a:gd name="connsiteY6" fmla="*/ 11963 h 16764"/>
                  <a:gd name="connsiteX7" fmla="*/ 14554 w 24841"/>
                  <a:gd name="connsiteY7" fmla="*/ 16764 h 16764"/>
                  <a:gd name="connsiteX8" fmla="*/ 21412 w 24841"/>
                  <a:gd name="connsiteY8" fmla="*/ 16002 h 16764"/>
                  <a:gd name="connsiteX9" fmla="*/ 22860 w 24841"/>
                  <a:gd name="connsiteY9" fmla="*/ 15011 h 16764"/>
                  <a:gd name="connsiteX10" fmla="*/ 24841 w 24841"/>
                  <a:gd name="connsiteY10" fmla="*/ 11735 h 16764"/>
                  <a:gd name="connsiteX11" fmla="*/ 22784 w 24841"/>
                  <a:gd name="connsiteY11" fmla="*/ 9754 h 16764"/>
                  <a:gd name="connsiteX12" fmla="*/ 22784 w 24841"/>
                  <a:gd name="connsiteY12" fmla="*/ 8001 h 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41" h="16764">
                    <a:moveTo>
                      <a:pt x="23469" y="3581"/>
                    </a:moveTo>
                    <a:lnTo>
                      <a:pt x="17373" y="2591"/>
                    </a:lnTo>
                    <a:lnTo>
                      <a:pt x="12877" y="914"/>
                    </a:lnTo>
                    <a:lnTo>
                      <a:pt x="5715" y="762"/>
                    </a:lnTo>
                    <a:lnTo>
                      <a:pt x="1295" y="0"/>
                    </a:lnTo>
                    <a:lnTo>
                      <a:pt x="0" y="2286"/>
                    </a:lnTo>
                    <a:lnTo>
                      <a:pt x="7086" y="11963"/>
                    </a:lnTo>
                    <a:lnTo>
                      <a:pt x="14554" y="16764"/>
                    </a:lnTo>
                    <a:lnTo>
                      <a:pt x="21412" y="16002"/>
                    </a:lnTo>
                    <a:lnTo>
                      <a:pt x="22860" y="15011"/>
                    </a:lnTo>
                    <a:lnTo>
                      <a:pt x="24841" y="11735"/>
                    </a:lnTo>
                    <a:lnTo>
                      <a:pt x="22784" y="9754"/>
                    </a:lnTo>
                    <a:lnTo>
                      <a:pt x="22784" y="80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1" name="Freeform: Shape 2230">
                <a:extLst>
                  <a:ext uri="{FF2B5EF4-FFF2-40B4-BE49-F238E27FC236}">
                    <a16:creationId xmlns:a16="http://schemas.microsoft.com/office/drawing/2014/main" id="{2C4CA011-D77A-4ADB-A0D6-F9268918BF95}"/>
                  </a:ext>
                </a:extLst>
              </p:cNvPr>
              <p:cNvSpPr/>
              <p:nvPr/>
            </p:nvSpPr>
            <p:spPr>
              <a:xfrm>
                <a:off x="9619868" y="1004011"/>
                <a:ext cx="73000" cy="34290"/>
              </a:xfrm>
              <a:custGeom>
                <a:avLst/>
                <a:gdLst>
                  <a:gd name="connsiteX0" fmla="*/ 22556 w 73000"/>
                  <a:gd name="connsiteY0" fmla="*/ 0 h 34290"/>
                  <a:gd name="connsiteX1" fmla="*/ 19584 w 73000"/>
                  <a:gd name="connsiteY1" fmla="*/ 1676 h 34290"/>
                  <a:gd name="connsiteX2" fmla="*/ 18898 w 73000"/>
                  <a:gd name="connsiteY2" fmla="*/ 3962 h 34290"/>
                  <a:gd name="connsiteX3" fmla="*/ 18593 w 73000"/>
                  <a:gd name="connsiteY3" fmla="*/ 7010 h 34290"/>
                  <a:gd name="connsiteX4" fmla="*/ 17298 w 73000"/>
                  <a:gd name="connsiteY4" fmla="*/ 12116 h 34290"/>
                  <a:gd name="connsiteX5" fmla="*/ 14631 w 73000"/>
                  <a:gd name="connsiteY5" fmla="*/ 14021 h 34290"/>
                  <a:gd name="connsiteX6" fmla="*/ 5182 w 73000"/>
                  <a:gd name="connsiteY6" fmla="*/ 13259 h 34290"/>
                  <a:gd name="connsiteX7" fmla="*/ 2591 w 73000"/>
                  <a:gd name="connsiteY7" fmla="*/ 13640 h 34290"/>
                  <a:gd name="connsiteX8" fmla="*/ 0 w 73000"/>
                  <a:gd name="connsiteY8" fmla="*/ 14859 h 34290"/>
                  <a:gd name="connsiteX9" fmla="*/ 5411 w 73000"/>
                  <a:gd name="connsiteY9" fmla="*/ 20879 h 34290"/>
                  <a:gd name="connsiteX10" fmla="*/ 15850 w 73000"/>
                  <a:gd name="connsiteY10" fmla="*/ 24917 h 34290"/>
                  <a:gd name="connsiteX11" fmla="*/ 23318 w 73000"/>
                  <a:gd name="connsiteY11" fmla="*/ 29185 h 34290"/>
                  <a:gd name="connsiteX12" fmla="*/ 26823 w 73000"/>
                  <a:gd name="connsiteY12" fmla="*/ 30404 h 34290"/>
                  <a:gd name="connsiteX13" fmla="*/ 49606 w 73000"/>
                  <a:gd name="connsiteY13" fmla="*/ 34290 h 34290"/>
                  <a:gd name="connsiteX14" fmla="*/ 50749 w 73000"/>
                  <a:gd name="connsiteY14" fmla="*/ 33680 h 34290"/>
                  <a:gd name="connsiteX15" fmla="*/ 57150 w 73000"/>
                  <a:gd name="connsiteY15" fmla="*/ 26594 h 34290"/>
                  <a:gd name="connsiteX16" fmla="*/ 65380 w 73000"/>
                  <a:gd name="connsiteY16" fmla="*/ 23393 h 34290"/>
                  <a:gd name="connsiteX17" fmla="*/ 68047 w 73000"/>
                  <a:gd name="connsiteY17" fmla="*/ 20879 h 34290"/>
                  <a:gd name="connsiteX18" fmla="*/ 69571 w 73000"/>
                  <a:gd name="connsiteY18" fmla="*/ 17526 h 34290"/>
                  <a:gd name="connsiteX19" fmla="*/ 71704 w 73000"/>
                  <a:gd name="connsiteY19" fmla="*/ 14859 h 34290"/>
                  <a:gd name="connsiteX20" fmla="*/ 73000 w 73000"/>
                  <a:gd name="connsiteY20" fmla="*/ 11278 h 34290"/>
                  <a:gd name="connsiteX21" fmla="*/ 69114 w 73000"/>
                  <a:gd name="connsiteY21" fmla="*/ 8153 h 34290"/>
                  <a:gd name="connsiteX22" fmla="*/ 56159 w 73000"/>
                  <a:gd name="connsiteY22" fmla="*/ 5258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000" h="34290">
                    <a:moveTo>
                      <a:pt x="22556" y="0"/>
                    </a:moveTo>
                    <a:lnTo>
                      <a:pt x="19584" y="1676"/>
                    </a:lnTo>
                    <a:lnTo>
                      <a:pt x="18898" y="3962"/>
                    </a:lnTo>
                    <a:lnTo>
                      <a:pt x="18593" y="7010"/>
                    </a:lnTo>
                    <a:lnTo>
                      <a:pt x="17298" y="12116"/>
                    </a:lnTo>
                    <a:lnTo>
                      <a:pt x="14631" y="14021"/>
                    </a:lnTo>
                    <a:lnTo>
                      <a:pt x="5182" y="13259"/>
                    </a:lnTo>
                    <a:lnTo>
                      <a:pt x="2591" y="13640"/>
                    </a:lnTo>
                    <a:lnTo>
                      <a:pt x="0" y="14859"/>
                    </a:lnTo>
                    <a:lnTo>
                      <a:pt x="5411" y="20879"/>
                    </a:lnTo>
                    <a:lnTo>
                      <a:pt x="15850" y="24917"/>
                    </a:lnTo>
                    <a:lnTo>
                      <a:pt x="23318" y="29185"/>
                    </a:lnTo>
                    <a:lnTo>
                      <a:pt x="26823" y="30404"/>
                    </a:lnTo>
                    <a:lnTo>
                      <a:pt x="49606" y="34290"/>
                    </a:lnTo>
                    <a:lnTo>
                      <a:pt x="50749" y="33680"/>
                    </a:lnTo>
                    <a:lnTo>
                      <a:pt x="57150" y="26594"/>
                    </a:lnTo>
                    <a:lnTo>
                      <a:pt x="65380" y="23393"/>
                    </a:lnTo>
                    <a:lnTo>
                      <a:pt x="68047" y="20879"/>
                    </a:lnTo>
                    <a:lnTo>
                      <a:pt x="69571" y="17526"/>
                    </a:lnTo>
                    <a:lnTo>
                      <a:pt x="71704" y="14859"/>
                    </a:lnTo>
                    <a:lnTo>
                      <a:pt x="73000" y="11278"/>
                    </a:lnTo>
                    <a:lnTo>
                      <a:pt x="69114" y="8153"/>
                    </a:lnTo>
                    <a:lnTo>
                      <a:pt x="56159" y="52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2" name="Freeform: Shape 2231">
                <a:extLst>
                  <a:ext uri="{FF2B5EF4-FFF2-40B4-BE49-F238E27FC236}">
                    <a16:creationId xmlns:a16="http://schemas.microsoft.com/office/drawing/2014/main" id="{936EBE61-97BB-4566-851B-0C18E260B64A}"/>
                  </a:ext>
                </a:extLst>
              </p:cNvPr>
              <p:cNvSpPr/>
              <p:nvPr/>
            </p:nvSpPr>
            <p:spPr>
              <a:xfrm>
                <a:off x="7896072" y="1361160"/>
                <a:ext cx="12344" cy="8991"/>
              </a:xfrm>
              <a:custGeom>
                <a:avLst/>
                <a:gdLst>
                  <a:gd name="connsiteX0" fmla="*/ 9220 w 12344"/>
                  <a:gd name="connsiteY0" fmla="*/ 8992 h 8991"/>
                  <a:gd name="connsiteX1" fmla="*/ 12344 w 12344"/>
                  <a:gd name="connsiteY1" fmla="*/ 3124 h 8991"/>
                  <a:gd name="connsiteX2" fmla="*/ 11735 w 12344"/>
                  <a:gd name="connsiteY2" fmla="*/ 229 h 8991"/>
                  <a:gd name="connsiteX3" fmla="*/ 7391 w 12344"/>
                  <a:gd name="connsiteY3" fmla="*/ 0 h 8991"/>
                  <a:gd name="connsiteX4" fmla="*/ 0 w 12344"/>
                  <a:gd name="connsiteY4" fmla="*/ 6248 h 8991"/>
                  <a:gd name="connsiteX5" fmla="*/ 838 w 12344"/>
                  <a:gd name="connsiteY5" fmla="*/ 7391 h 8991"/>
                  <a:gd name="connsiteX6" fmla="*/ 2819 w 12344"/>
                  <a:gd name="connsiteY6" fmla="*/ 8687 h 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44" h="8991">
                    <a:moveTo>
                      <a:pt x="9220" y="8992"/>
                    </a:moveTo>
                    <a:lnTo>
                      <a:pt x="12344" y="3124"/>
                    </a:lnTo>
                    <a:lnTo>
                      <a:pt x="11735" y="229"/>
                    </a:lnTo>
                    <a:lnTo>
                      <a:pt x="7391" y="0"/>
                    </a:lnTo>
                    <a:lnTo>
                      <a:pt x="0" y="6248"/>
                    </a:lnTo>
                    <a:lnTo>
                      <a:pt x="838" y="7391"/>
                    </a:lnTo>
                    <a:lnTo>
                      <a:pt x="2819" y="86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3" name="Freeform: Shape 2232">
                <a:extLst>
                  <a:ext uri="{FF2B5EF4-FFF2-40B4-BE49-F238E27FC236}">
                    <a16:creationId xmlns:a16="http://schemas.microsoft.com/office/drawing/2014/main" id="{A9B14B9C-17D2-472D-85A8-61CDB75AD9A9}"/>
                  </a:ext>
                </a:extLst>
              </p:cNvPr>
              <p:cNvSpPr/>
              <p:nvPr/>
            </p:nvSpPr>
            <p:spPr>
              <a:xfrm>
                <a:off x="6139205" y="1946147"/>
                <a:ext cx="6553" cy="5486"/>
              </a:xfrm>
              <a:custGeom>
                <a:avLst/>
                <a:gdLst>
                  <a:gd name="connsiteX0" fmla="*/ 381 w 6553"/>
                  <a:gd name="connsiteY0" fmla="*/ 1676 h 5486"/>
                  <a:gd name="connsiteX1" fmla="*/ 0 w 6553"/>
                  <a:gd name="connsiteY1" fmla="*/ 4953 h 5486"/>
                  <a:gd name="connsiteX2" fmla="*/ 1524 w 6553"/>
                  <a:gd name="connsiteY2" fmla="*/ 5486 h 5486"/>
                  <a:gd name="connsiteX3" fmla="*/ 5334 w 6553"/>
                  <a:gd name="connsiteY3" fmla="*/ 3505 h 5486"/>
                  <a:gd name="connsiteX4" fmla="*/ 6554 w 6553"/>
                  <a:gd name="connsiteY4" fmla="*/ 0 h 5486"/>
                  <a:gd name="connsiteX5" fmla="*/ 2667 w 6553"/>
                  <a:gd name="connsiteY5" fmla="*/ 152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53" h="5486">
                    <a:moveTo>
                      <a:pt x="381" y="1676"/>
                    </a:moveTo>
                    <a:lnTo>
                      <a:pt x="0" y="4953"/>
                    </a:lnTo>
                    <a:lnTo>
                      <a:pt x="1524" y="5486"/>
                    </a:lnTo>
                    <a:lnTo>
                      <a:pt x="5334" y="3505"/>
                    </a:lnTo>
                    <a:lnTo>
                      <a:pt x="6554" y="0"/>
                    </a:lnTo>
                    <a:lnTo>
                      <a:pt x="2667" y="1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4" name="Freeform: Shape 2233">
                <a:extLst>
                  <a:ext uri="{FF2B5EF4-FFF2-40B4-BE49-F238E27FC236}">
                    <a16:creationId xmlns:a16="http://schemas.microsoft.com/office/drawing/2014/main" id="{E0438655-8AE6-4EA8-91FA-0ED3D650F1D6}"/>
                  </a:ext>
                </a:extLst>
              </p:cNvPr>
              <p:cNvSpPr/>
              <p:nvPr/>
            </p:nvSpPr>
            <p:spPr>
              <a:xfrm>
                <a:off x="6451168" y="1338605"/>
                <a:ext cx="12039" cy="9448"/>
              </a:xfrm>
              <a:custGeom>
                <a:avLst/>
                <a:gdLst>
                  <a:gd name="connsiteX0" fmla="*/ 3505 w 12039"/>
                  <a:gd name="connsiteY0" fmla="*/ 0 h 9448"/>
                  <a:gd name="connsiteX1" fmla="*/ 1677 w 12039"/>
                  <a:gd name="connsiteY1" fmla="*/ 5258 h 9448"/>
                  <a:gd name="connsiteX2" fmla="*/ 0 w 12039"/>
                  <a:gd name="connsiteY2" fmla="*/ 7849 h 9448"/>
                  <a:gd name="connsiteX3" fmla="*/ 838 w 12039"/>
                  <a:gd name="connsiteY3" fmla="*/ 9449 h 9448"/>
                  <a:gd name="connsiteX4" fmla="*/ 8230 w 12039"/>
                  <a:gd name="connsiteY4" fmla="*/ 7468 h 9448"/>
                  <a:gd name="connsiteX5" fmla="*/ 12040 w 12039"/>
                  <a:gd name="connsiteY5" fmla="*/ 4572 h 9448"/>
                  <a:gd name="connsiteX6" fmla="*/ 9678 w 12039"/>
                  <a:gd name="connsiteY6" fmla="*/ 2210 h 9448"/>
                  <a:gd name="connsiteX7" fmla="*/ 6553 w 12039"/>
                  <a:gd name="connsiteY7" fmla="*/ 229 h 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39" h="9448">
                    <a:moveTo>
                      <a:pt x="3505" y="0"/>
                    </a:moveTo>
                    <a:lnTo>
                      <a:pt x="1677" y="5258"/>
                    </a:lnTo>
                    <a:lnTo>
                      <a:pt x="0" y="7849"/>
                    </a:lnTo>
                    <a:lnTo>
                      <a:pt x="838" y="9449"/>
                    </a:lnTo>
                    <a:lnTo>
                      <a:pt x="8230" y="7468"/>
                    </a:lnTo>
                    <a:lnTo>
                      <a:pt x="12040" y="4572"/>
                    </a:lnTo>
                    <a:lnTo>
                      <a:pt x="9678" y="2210"/>
                    </a:lnTo>
                    <a:lnTo>
                      <a:pt x="6553" y="2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5" name="Freeform: Shape 2234">
                <a:extLst>
                  <a:ext uri="{FF2B5EF4-FFF2-40B4-BE49-F238E27FC236}">
                    <a16:creationId xmlns:a16="http://schemas.microsoft.com/office/drawing/2014/main" id="{5FCA68B6-4600-401E-BD43-1948593D5573}"/>
                  </a:ext>
                </a:extLst>
              </p:cNvPr>
              <p:cNvSpPr/>
              <p:nvPr/>
            </p:nvSpPr>
            <p:spPr>
              <a:xfrm>
                <a:off x="6250838" y="1653540"/>
                <a:ext cx="16382" cy="8001"/>
              </a:xfrm>
              <a:custGeom>
                <a:avLst/>
                <a:gdLst>
                  <a:gd name="connsiteX0" fmla="*/ 10592 w 16382"/>
                  <a:gd name="connsiteY0" fmla="*/ 5944 h 8001"/>
                  <a:gd name="connsiteX1" fmla="*/ 12268 w 16382"/>
                  <a:gd name="connsiteY1" fmla="*/ 3734 h 8001"/>
                  <a:gd name="connsiteX2" fmla="*/ 16383 w 16382"/>
                  <a:gd name="connsiteY2" fmla="*/ 2972 h 8001"/>
                  <a:gd name="connsiteX3" fmla="*/ 15316 w 16382"/>
                  <a:gd name="connsiteY3" fmla="*/ 1981 h 8001"/>
                  <a:gd name="connsiteX4" fmla="*/ 8230 w 16382"/>
                  <a:gd name="connsiteY4" fmla="*/ 0 h 8001"/>
                  <a:gd name="connsiteX5" fmla="*/ 2972 w 16382"/>
                  <a:gd name="connsiteY5" fmla="*/ 762 h 8001"/>
                  <a:gd name="connsiteX6" fmla="*/ 0 w 16382"/>
                  <a:gd name="connsiteY6" fmla="*/ 2743 h 8001"/>
                  <a:gd name="connsiteX7" fmla="*/ 153 w 16382"/>
                  <a:gd name="connsiteY7" fmla="*/ 6706 h 8001"/>
                  <a:gd name="connsiteX8" fmla="*/ 4801 w 16382"/>
                  <a:gd name="connsiteY8" fmla="*/ 8001 h 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2" h="8001">
                    <a:moveTo>
                      <a:pt x="10592" y="5944"/>
                    </a:moveTo>
                    <a:lnTo>
                      <a:pt x="12268" y="3734"/>
                    </a:lnTo>
                    <a:lnTo>
                      <a:pt x="16383" y="2972"/>
                    </a:lnTo>
                    <a:lnTo>
                      <a:pt x="15316" y="1981"/>
                    </a:lnTo>
                    <a:lnTo>
                      <a:pt x="8230" y="0"/>
                    </a:lnTo>
                    <a:lnTo>
                      <a:pt x="2972" y="762"/>
                    </a:lnTo>
                    <a:lnTo>
                      <a:pt x="0" y="2743"/>
                    </a:lnTo>
                    <a:lnTo>
                      <a:pt x="153" y="6706"/>
                    </a:lnTo>
                    <a:lnTo>
                      <a:pt x="4801" y="80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6" name="Freeform: Shape 2235">
                <a:extLst>
                  <a:ext uri="{FF2B5EF4-FFF2-40B4-BE49-F238E27FC236}">
                    <a16:creationId xmlns:a16="http://schemas.microsoft.com/office/drawing/2014/main" id="{E884ABBC-7FD5-4C87-9DB3-14DD5D245E21}"/>
                  </a:ext>
                </a:extLst>
              </p:cNvPr>
              <p:cNvSpPr/>
              <p:nvPr/>
            </p:nvSpPr>
            <p:spPr>
              <a:xfrm>
                <a:off x="6009588" y="2008555"/>
                <a:ext cx="5257" cy="4952"/>
              </a:xfrm>
              <a:custGeom>
                <a:avLst/>
                <a:gdLst>
                  <a:gd name="connsiteX0" fmla="*/ 5258 w 5257"/>
                  <a:gd name="connsiteY0" fmla="*/ 152 h 4952"/>
                  <a:gd name="connsiteX1" fmla="*/ 4420 w 5257"/>
                  <a:gd name="connsiteY1" fmla="*/ 0 h 4952"/>
                  <a:gd name="connsiteX2" fmla="*/ 1829 w 5257"/>
                  <a:gd name="connsiteY2" fmla="*/ 991 h 4952"/>
                  <a:gd name="connsiteX3" fmla="*/ 1067 w 5257"/>
                  <a:gd name="connsiteY3" fmla="*/ 2134 h 4952"/>
                  <a:gd name="connsiteX4" fmla="*/ 0 w 5257"/>
                  <a:gd name="connsiteY4" fmla="*/ 4801 h 4952"/>
                  <a:gd name="connsiteX5" fmla="*/ 839 w 5257"/>
                  <a:gd name="connsiteY5" fmla="*/ 4953 h 4952"/>
                  <a:gd name="connsiteX6" fmla="*/ 2515 w 5257"/>
                  <a:gd name="connsiteY6" fmla="*/ 4420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7" h="4952">
                    <a:moveTo>
                      <a:pt x="5258" y="152"/>
                    </a:moveTo>
                    <a:lnTo>
                      <a:pt x="4420" y="0"/>
                    </a:lnTo>
                    <a:lnTo>
                      <a:pt x="1829" y="991"/>
                    </a:lnTo>
                    <a:lnTo>
                      <a:pt x="1067" y="2134"/>
                    </a:lnTo>
                    <a:lnTo>
                      <a:pt x="0" y="4801"/>
                    </a:lnTo>
                    <a:lnTo>
                      <a:pt x="839" y="4953"/>
                    </a:lnTo>
                    <a:lnTo>
                      <a:pt x="2515" y="44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7" name="Freeform: Shape 2236">
                <a:extLst>
                  <a:ext uri="{FF2B5EF4-FFF2-40B4-BE49-F238E27FC236}">
                    <a16:creationId xmlns:a16="http://schemas.microsoft.com/office/drawing/2014/main" id="{7C73A40C-0BF6-4555-BC6B-271851F81F52}"/>
                  </a:ext>
                </a:extLst>
              </p:cNvPr>
              <p:cNvSpPr/>
              <p:nvPr/>
            </p:nvSpPr>
            <p:spPr>
              <a:xfrm>
                <a:off x="5680481" y="2201265"/>
                <a:ext cx="37261" cy="30251"/>
              </a:xfrm>
              <a:custGeom>
                <a:avLst/>
                <a:gdLst>
                  <a:gd name="connsiteX0" fmla="*/ 35890 w 37261"/>
                  <a:gd name="connsiteY0" fmla="*/ 25756 h 30251"/>
                  <a:gd name="connsiteX1" fmla="*/ 36805 w 37261"/>
                  <a:gd name="connsiteY1" fmla="*/ 22022 h 30251"/>
                  <a:gd name="connsiteX2" fmla="*/ 35967 w 37261"/>
                  <a:gd name="connsiteY2" fmla="*/ 18440 h 30251"/>
                  <a:gd name="connsiteX3" fmla="*/ 37262 w 37261"/>
                  <a:gd name="connsiteY3" fmla="*/ 15621 h 30251"/>
                  <a:gd name="connsiteX4" fmla="*/ 34062 w 37261"/>
                  <a:gd name="connsiteY4" fmla="*/ 8992 h 30251"/>
                  <a:gd name="connsiteX5" fmla="*/ 32080 w 37261"/>
                  <a:gd name="connsiteY5" fmla="*/ 2972 h 30251"/>
                  <a:gd name="connsiteX6" fmla="*/ 30480 w 37261"/>
                  <a:gd name="connsiteY6" fmla="*/ 152 h 30251"/>
                  <a:gd name="connsiteX7" fmla="*/ 29566 w 37261"/>
                  <a:gd name="connsiteY7" fmla="*/ 0 h 30251"/>
                  <a:gd name="connsiteX8" fmla="*/ 25070 w 37261"/>
                  <a:gd name="connsiteY8" fmla="*/ 2972 h 30251"/>
                  <a:gd name="connsiteX9" fmla="*/ 21946 w 37261"/>
                  <a:gd name="connsiteY9" fmla="*/ 2819 h 30251"/>
                  <a:gd name="connsiteX10" fmla="*/ 19203 w 37261"/>
                  <a:gd name="connsiteY10" fmla="*/ 762 h 30251"/>
                  <a:gd name="connsiteX11" fmla="*/ 16536 w 37261"/>
                  <a:gd name="connsiteY11" fmla="*/ 152 h 30251"/>
                  <a:gd name="connsiteX12" fmla="*/ 5258 w 37261"/>
                  <a:gd name="connsiteY12" fmla="*/ 4191 h 30251"/>
                  <a:gd name="connsiteX13" fmla="*/ 76 w 37261"/>
                  <a:gd name="connsiteY13" fmla="*/ 5258 h 30251"/>
                  <a:gd name="connsiteX14" fmla="*/ 0 w 37261"/>
                  <a:gd name="connsiteY14" fmla="*/ 13792 h 30251"/>
                  <a:gd name="connsiteX15" fmla="*/ 2744 w 37261"/>
                  <a:gd name="connsiteY15" fmla="*/ 20650 h 30251"/>
                  <a:gd name="connsiteX16" fmla="*/ 4268 w 37261"/>
                  <a:gd name="connsiteY16" fmla="*/ 21869 h 30251"/>
                  <a:gd name="connsiteX17" fmla="*/ 5029 w 37261"/>
                  <a:gd name="connsiteY17" fmla="*/ 24155 h 30251"/>
                  <a:gd name="connsiteX18" fmla="*/ 15393 w 37261"/>
                  <a:gd name="connsiteY18" fmla="*/ 28194 h 30251"/>
                  <a:gd name="connsiteX19" fmla="*/ 22632 w 37261"/>
                  <a:gd name="connsiteY19" fmla="*/ 30251 h 30251"/>
                  <a:gd name="connsiteX20" fmla="*/ 29642 w 37261"/>
                  <a:gd name="connsiteY20" fmla="*/ 30023 h 3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61" h="30251">
                    <a:moveTo>
                      <a:pt x="35890" y="25756"/>
                    </a:moveTo>
                    <a:lnTo>
                      <a:pt x="36805" y="22022"/>
                    </a:lnTo>
                    <a:lnTo>
                      <a:pt x="35967" y="18440"/>
                    </a:lnTo>
                    <a:lnTo>
                      <a:pt x="37262" y="15621"/>
                    </a:lnTo>
                    <a:lnTo>
                      <a:pt x="34062" y="8992"/>
                    </a:lnTo>
                    <a:lnTo>
                      <a:pt x="32080" y="2972"/>
                    </a:lnTo>
                    <a:lnTo>
                      <a:pt x="30480" y="152"/>
                    </a:lnTo>
                    <a:lnTo>
                      <a:pt x="29566" y="0"/>
                    </a:lnTo>
                    <a:lnTo>
                      <a:pt x="25070" y="2972"/>
                    </a:lnTo>
                    <a:lnTo>
                      <a:pt x="21946" y="2819"/>
                    </a:lnTo>
                    <a:lnTo>
                      <a:pt x="19203" y="762"/>
                    </a:lnTo>
                    <a:lnTo>
                      <a:pt x="16536" y="152"/>
                    </a:lnTo>
                    <a:lnTo>
                      <a:pt x="5258" y="4191"/>
                    </a:lnTo>
                    <a:lnTo>
                      <a:pt x="76" y="5258"/>
                    </a:lnTo>
                    <a:lnTo>
                      <a:pt x="0" y="13792"/>
                    </a:lnTo>
                    <a:lnTo>
                      <a:pt x="2744" y="20650"/>
                    </a:lnTo>
                    <a:lnTo>
                      <a:pt x="4268" y="21869"/>
                    </a:lnTo>
                    <a:lnTo>
                      <a:pt x="5029" y="24155"/>
                    </a:lnTo>
                    <a:lnTo>
                      <a:pt x="15393" y="28194"/>
                    </a:lnTo>
                    <a:lnTo>
                      <a:pt x="22632" y="30251"/>
                    </a:lnTo>
                    <a:lnTo>
                      <a:pt x="29642" y="3002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8" name="Freeform: Shape 2237">
                <a:extLst>
                  <a:ext uri="{FF2B5EF4-FFF2-40B4-BE49-F238E27FC236}">
                    <a16:creationId xmlns:a16="http://schemas.microsoft.com/office/drawing/2014/main" id="{B447239B-1037-4C8A-B3E6-812CAF788A4E}"/>
                  </a:ext>
                </a:extLst>
              </p:cNvPr>
              <p:cNvSpPr/>
              <p:nvPr/>
            </p:nvSpPr>
            <p:spPr>
              <a:xfrm>
                <a:off x="5677128" y="2230450"/>
                <a:ext cx="11201" cy="10515"/>
              </a:xfrm>
              <a:custGeom>
                <a:avLst/>
                <a:gdLst>
                  <a:gd name="connsiteX0" fmla="*/ 2210 w 11201"/>
                  <a:gd name="connsiteY0" fmla="*/ 610 h 10515"/>
                  <a:gd name="connsiteX1" fmla="*/ 381 w 11201"/>
                  <a:gd name="connsiteY1" fmla="*/ 0 h 10515"/>
                  <a:gd name="connsiteX2" fmla="*/ 0 w 11201"/>
                  <a:gd name="connsiteY2" fmla="*/ 457 h 10515"/>
                  <a:gd name="connsiteX3" fmla="*/ 1372 w 11201"/>
                  <a:gd name="connsiteY3" fmla="*/ 8687 h 10515"/>
                  <a:gd name="connsiteX4" fmla="*/ 5105 w 11201"/>
                  <a:gd name="connsiteY4" fmla="*/ 9220 h 10515"/>
                  <a:gd name="connsiteX5" fmla="*/ 7162 w 11201"/>
                  <a:gd name="connsiteY5" fmla="*/ 10516 h 10515"/>
                  <a:gd name="connsiteX6" fmla="*/ 11201 w 11201"/>
                  <a:gd name="connsiteY6" fmla="*/ 9754 h 10515"/>
                  <a:gd name="connsiteX7" fmla="*/ 11049 w 11201"/>
                  <a:gd name="connsiteY7" fmla="*/ 8611 h 10515"/>
                  <a:gd name="connsiteX8" fmla="*/ 8763 w 11201"/>
                  <a:gd name="connsiteY8" fmla="*/ 4420 h 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" h="10515">
                    <a:moveTo>
                      <a:pt x="2210" y="610"/>
                    </a:moveTo>
                    <a:lnTo>
                      <a:pt x="381" y="0"/>
                    </a:lnTo>
                    <a:lnTo>
                      <a:pt x="0" y="457"/>
                    </a:lnTo>
                    <a:lnTo>
                      <a:pt x="1372" y="8687"/>
                    </a:lnTo>
                    <a:lnTo>
                      <a:pt x="5105" y="9220"/>
                    </a:lnTo>
                    <a:lnTo>
                      <a:pt x="7162" y="10516"/>
                    </a:lnTo>
                    <a:lnTo>
                      <a:pt x="11201" y="9754"/>
                    </a:lnTo>
                    <a:lnTo>
                      <a:pt x="11049" y="8611"/>
                    </a:lnTo>
                    <a:lnTo>
                      <a:pt x="8763" y="44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9" name="Freeform: Shape 2238">
                <a:extLst>
                  <a:ext uri="{FF2B5EF4-FFF2-40B4-BE49-F238E27FC236}">
                    <a16:creationId xmlns:a16="http://schemas.microsoft.com/office/drawing/2014/main" id="{736DD12E-6003-4781-99EE-03D0B439E94B}"/>
                  </a:ext>
                </a:extLst>
              </p:cNvPr>
              <p:cNvSpPr/>
              <p:nvPr/>
            </p:nvSpPr>
            <p:spPr>
              <a:xfrm>
                <a:off x="5693740" y="2236089"/>
                <a:ext cx="11810" cy="6705"/>
              </a:xfrm>
              <a:custGeom>
                <a:avLst/>
                <a:gdLst>
                  <a:gd name="connsiteX0" fmla="*/ 5639 w 11810"/>
                  <a:gd name="connsiteY0" fmla="*/ 3048 h 6705"/>
                  <a:gd name="connsiteX1" fmla="*/ 2514 w 11810"/>
                  <a:gd name="connsiteY1" fmla="*/ 762 h 6705"/>
                  <a:gd name="connsiteX2" fmla="*/ 0 w 11810"/>
                  <a:gd name="connsiteY2" fmla="*/ 0 h 6705"/>
                  <a:gd name="connsiteX3" fmla="*/ 609 w 11810"/>
                  <a:gd name="connsiteY3" fmla="*/ 1219 h 6705"/>
                  <a:gd name="connsiteX4" fmla="*/ 5410 w 11810"/>
                  <a:gd name="connsiteY4" fmla="*/ 5562 h 6705"/>
                  <a:gd name="connsiteX5" fmla="*/ 8382 w 11810"/>
                  <a:gd name="connsiteY5" fmla="*/ 6705 h 6705"/>
                  <a:gd name="connsiteX6" fmla="*/ 10973 w 11810"/>
                  <a:gd name="connsiteY6" fmla="*/ 6172 h 6705"/>
                  <a:gd name="connsiteX7" fmla="*/ 11811 w 11810"/>
                  <a:gd name="connsiteY7" fmla="*/ 5486 h 6705"/>
                  <a:gd name="connsiteX8" fmla="*/ 8229 w 11810"/>
                  <a:gd name="connsiteY8" fmla="*/ 3581 h 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10" h="6705">
                    <a:moveTo>
                      <a:pt x="5639" y="3048"/>
                    </a:moveTo>
                    <a:lnTo>
                      <a:pt x="2514" y="762"/>
                    </a:lnTo>
                    <a:lnTo>
                      <a:pt x="0" y="0"/>
                    </a:lnTo>
                    <a:lnTo>
                      <a:pt x="609" y="1219"/>
                    </a:lnTo>
                    <a:lnTo>
                      <a:pt x="5410" y="5562"/>
                    </a:lnTo>
                    <a:lnTo>
                      <a:pt x="8382" y="6705"/>
                    </a:lnTo>
                    <a:lnTo>
                      <a:pt x="10973" y="6172"/>
                    </a:lnTo>
                    <a:lnTo>
                      <a:pt x="11811" y="5486"/>
                    </a:lnTo>
                    <a:lnTo>
                      <a:pt x="8229" y="35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0" name="Freeform: Shape 2239">
                <a:extLst>
                  <a:ext uri="{FF2B5EF4-FFF2-40B4-BE49-F238E27FC236}">
                    <a16:creationId xmlns:a16="http://schemas.microsoft.com/office/drawing/2014/main" id="{B0598515-EA8E-437E-B645-ACBC9CFF0432}"/>
                  </a:ext>
                </a:extLst>
              </p:cNvPr>
              <p:cNvSpPr/>
              <p:nvPr/>
            </p:nvSpPr>
            <p:spPr>
              <a:xfrm>
                <a:off x="5706008" y="2180844"/>
                <a:ext cx="5638" cy="12268"/>
              </a:xfrm>
              <a:custGeom>
                <a:avLst/>
                <a:gdLst>
                  <a:gd name="connsiteX0" fmla="*/ 381 w 5638"/>
                  <a:gd name="connsiteY0" fmla="*/ 11201 h 12268"/>
                  <a:gd name="connsiteX1" fmla="*/ 2819 w 5638"/>
                  <a:gd name="connsiteY1" fmla="*/ 12268 h 12268"/>
                  <a:gd name="connsiteX2" fmla="*/ 3505 w 5638"/>
                  <a:gd name="connsiteY2" fmla="*/ 11277 h 12268"/>
                  <a:gd name="connsiteX3" fmla="*/ 4267 w 5638"/>
                  <a:gd name="connsiteY3" fmla="*/ 8534 h 12268"/>
                  <a:gd name="connsiteX4" fmla="*/ 5639 w 5638"/>
                  <a:gd name="connsiteY4" fmla="*/ 6172 h 12268"/>
                  <a:gd name="connsiteX5" fmla="*/ 4572 w 5638"/>
                  <a:gd name="connsiteY5" fmla="*/ 4191 h 12268"/>
                  <a:gd name="connsiteX6" fmla="*/ 1143 w 5638"/>
                  <a:gd name="connsiteY6" fmla="*/ 0 h 12268"/>
                  <a:gd name="connsiteX7" fmla="*/ 0 w 5638"/>
                  <a:gd name="connsiteY7" fmla="*/ 1829 h 12268"/>
                  <a:gd name="connsiteX8" fmla="*/ 991 w 5638"/>
                  <a:gd name="connsiteY8" fmla="*/ 4648 h 12268"/>
                  <a:gd name="connsiteX9" fmla="*/ 76 w 5638"/>
                  <a:gd name="connsiteY9" fmla="*/ 7772 h 1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38" h="12268">
                    <a:moveTo>
                      <a:pt x="381" y="11201"/>
                    </a:moveTo>
                    <a:lnTo>
                      <a:pt x="2819" y="12268"/>
                    </a:lnTo>
                    <a:lnTo>
                      <a:pt x="3505" y="11277"/>
                    </a:lnTo>
                    <a:lnTo>
                      <a:pt x="4267" y="8534"/>
                    </a:lnTo>
                    <a:lnTo>
                      <a:pt x="5639" y="6172"/>
                    </a:lnTo>
                    <a:lnTo>
                      <a:pt x="4572" y="4191"/>
                    </a:lnTo>
                    <a:lnTo>
                      <a:pt x="1143" y="0"/>
                    </a:lnTo>
                    <a:lnTo>
                      <a:pt x="0" y="1829"/>
                    </a:lnTo>
                    <a:lnTo>
                      <a:pt x="991" y="4648"/>
                    </a:lnTo>
                    <a:lnTo>
                      <a:pt x="76" y="77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1" name="Freeform: Shape 2240">
                <a:extLst>
                  <a:ext uri="{FF2B5EF4-FFF2-40B4-BE49-F238E27FC236}">
                    <a16:creationId xmlns:a16="http://schemas.microsoft.com/office/drawing/2014/main" id="{C14FE523-0FF3-4750-8D29-606431F4BD95}"/>
                  </a:ext>
                </a:extLst>
              </p:cNvPr>
              <p:cNvSpPr/>
              <p:nvPr/>
            </p:nvSpPr>
            <p:spPr>
              <a:xfrm>
                <a:off x="5710046" y="2225725"/>
                <a:ext cx="12725" cy="22021"/>
              </a:xfrm>
              <a:custGeom>
                <a:avLst/>
                <a:gdLst>
                  <a:gd name="connsiteX0" fmla="*/ 2667 w 12725"/>
                  <a:gd name="connsiteY0" fmla="*/ 22022 h 22021"/>
                  <a:gd name="connsiteX1" fmla="*/ 4343 w 12725"/>
                  <a:gd name="connsiteY1" fmla="*/ 21641 h 22021"/>
                  <a:gd name="connsiteX2" fmla="*/ 5563 w 12725"/>
                  <a:gd name="connsiteY2" fmla="*/ 19050 h 22021"/>
                  <a:gd name="connsiteX3" fmla="*/ 11583 w 12725"/>
                  <a:gd name="connsiteY3" fmla="*/ 5106 h 22021"/>
                  <a:gd name="connsiteX4" fmla="*/ 12726 w 12725"/>
                  <a:gd name="connsiteY4" fmla="*/ 76 h 22021"/>
                  <a:gd name="connsiteX5" fmla="*/ 11811 w 12725"/>
                  <a:gd name="connsiteY5" fmla="*/ 0 h 22021"/>
                  <a:gd name="connsiteX6" fmla="*/ 9144 w 12725"/>
                  <a:gd name="connsiteY6" fmla="*/ 5639 h 22021"/>
                  <a:gd name="connsiteX7" fmla="*/ 4496 w 12725"/>
                  <a:gd name="connsiteY7" fmla="*/ 10439 h 22021"/>
                  <a:gd name="connsiteX8" fmla="*/ 2744 w 12725"/>
                  <a:gd name="connsiteY8" fmla="*/ 13564 h 22021"/>
                  <a:gd name="connsiteX9" fmla="*/ 0 w 12725"/>
                  <a:gd name="connsiteY9" fmla="*/ 16307 h 22021"/>
                  <a:gd name="connsiteX10" fmla="*/ 305 w 12725"/>
                  <a:gd name="connsiteY10" fmla="*/ 17678 h 2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25" h="22021">
                    <a:moveTo>
                      <a:pt x="2667" y="22022"/>
                    </a:moveTo>
                    <a:lnTo>
                      <a:pt x="4343" y="21641"/>
                    </a:lnTo>
                    <a:lnTo>
                      <a:pt x="5563" y="19050"/>
                    </a:lnTo>
                    <a:lnTo>
                      <a:pt x="11583" y="5106"/>
                    </a:lnTo>
                    <a:lnTo>
                      <a:pt x="12726" y="76"/>
                    </a:lnTo>
                    <a:lnTo>
                      <a:pt x="11811" y="0"/>
                    </a:lnTo>
                    <a:lnTo>
                      <a:pt x="9144" y="5639"/>
                    </a:lnTo>
                    <a:lnTo>
                      <a:pt x="4496" y="10439"/>
                    </a:lnTo>
                    <a:lnTo>
                      <a:pt x="2744" y="13564"/>
                    </a:lnTo>
                    <a:lnTo>
                      <a:pt x="0" y="16307"/>
                    </a:lnTo>
                    <a:lnTo>
                      <a:pt x="305" y="1767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2" name="Freeform: Shape 2241">
                <a:extLst>
                  <a:ext uri="{FF2B5EF4-FFF2-40B4-BE49-F238E27FC236}">
                    <a16:creationId xmlns:a16="http://schemas.microsoft.com/office/drawing/2014/main" id="{58C9FD14-FD06-4BEF-BBC4-EF22E7A467E7}"/>
                  </a:ext>
                </a:extLst>
              </p:cNvPr>
              <p:cNvSpPr/>
              <p:nvPr/>
            </p:nvSpPr>
            <p:spPr>
              <a:xfrm>
                <a:off x="5726125" y="2236698"/>
                <a:ext cx="28269" cy="17145"/>
              </a:xfrm>
              <a:custGeom>
                <a:avLst/>
                <a:gdLst>
                  <a:gd name="connsiteX0" fmla="*/ 21336 w 28269"/>
                  <a:gd name="connsiteY0" fmla="*/ 15392 h 17145"/>
                  <a:gd name="connsiteX1" fmla="*/ 24993 w 28269"/>
                  <a:gd name="connsiteY1" fmla="*/ 15849 h 17145"/>
                  <a:gd name="connsiteX2" fmla="*/ 28270 w 28269"/>
                  <a:gd name="connsiteY2" fmla="*/ 14478 h 17145"/>
                  <a:gd name="connsiteX3" fmla="*/ 28042 w 28269"/>
                  <a:gd name="connsiteY3" fmla="*/ 9830 h 17145"/>
                  <a:gd name="connsiteX4" fmla="*/ 27279 w 28269"/>
                  <a:gd name="connsiteY4" fmla="*/ 7696 h 17145"/>
                  <a:gd name="connsiteX5" fmla="*/ 24155 w 28269"/>
                  <a:gd name="connsiteY5" fmla="*/ 6324 h 17145"/>
                  <a:gd name="connsiteX6" fmla="*/ 19431 w 28269"/>
                  <a:gd name="connsiteY6" fmla="*/ 6477 h 17145"/>
                  <a:gd name="connsiteX7" fmla="*/ 12573 w 28269"/>
                  <a:gd name="connsiteY7" fmla="*/ 3201 h 17145"/>
                  <a:gd name="connsiteX8" fmla="*/ 8611 w 28269"/>
                  <a:gd name="connsiteY8" fmla="*/ 0 h 17145"/>
                  <a:gd name="connsiteX9" fmla="*/ 914 w 28269"/>
                  <a:gd name="connsiteY9" fmla="*/ 609 h 17145"/>
                  <a:gd name="connsiteX10" fmla="*/ 228 w 28269"/>
                  <a:gd name="connsiteY10" fmla="*/ 3124 h 17145"/>
                  <a:gd name="connsiteX11" fmla="*/ 0 w 28269"/>
                  <a:gd name="connsiteY11" fmla="*/ 9525 h 17145"/>
                  <a:gd name="connsiteX12" fmla="*/ 16306 w 28269"/>
                  <a:gd name="connsiteY12" fmla="*/ 17145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69" h="17145">
                    <a:moveTo>
                      <a:pt x="21336" y="15392"/>
                    </a:moveTo>
                    <a:lnTo>
                      <a:pt x="24993" y="15849"/>
                    </a:lnTo>
                    <a:lnTo>
                      <a:pt x="28270" y="14478"/>
                    </a:lnTo>
                    <a:lnTo>
                      <a:pt x="28042" y="9830"/>
                    </a:lnTo>
                    <a:lnTo>
                      <a:pt x="27279" y="7696"/>
                    </a:lnTo>
                    <a:lnTo>
                      <a:pt x="24155" y="6324"/>
                    </a:lnTo>
                    <a:lnTo>
                      <a:pt x="19431" y="6477"/>
                    </a:lnTo>
                    <a:lnTo>
                      <a:pt x="12573" y="3201"/>
                    </a:lnTo>
                    <a:lnTo>
                      <a:pt x="8611" y="0"/>
                    </a:lnTo>
                    <a:lnTo>
                      <a:pt x="914" y="609"/>
                    </a:lnTo>
                    <a:lnTo>
                      <a:pt x="228" y="3124"/>
                    </a:lnTo>
                    <a:lnTo>
                      <a:pt x="0" y="9525"/>
                    </a:lnTo>
                    <a:lnTo>
                      <a:pt x="16306" y="1714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3" name="Freeform: Shape 2242">
                <a:extLst>
                  <a:ext uri="{FF2B5EF4-FFF2-40B4-BE49-F238E27FC236}">
                    <a16:creationId xmlns:a16="http://schemas.microsoft.com/office/drawing/2014/main" id="{779E011D-BA63-439F-8138-0A2B809538F1}"/>
                  </a:ext>
                </a:extLst>
              </p:cNvPr>
              <p:cNvSpPr/>
              <p:nvPr/>
            </p:nvSpPr>
            <p:spPr>
              <a:xfrm>
                <a:off x="5725134" y="2258949"/>
                <a:ext cx="10515" cy="6172"/>
              </a:xfrm>
              <a:custGeom>
                <a:avLst/>
                <a:gdLst>
                  <a:gd name="connsiteX0" fmla="*/ 2819 w 10515"/>
                  <a:gd name="connsiteY0" fmla="*/ 0 h 6172"/>
                  <a:gd name="connsiteX1" fmla="*/ 1295 w 10515"/>
                  <a:gd name="connsiteY1" fmla="*/ 914 h 6172"/>
                  <a:gd name="connsiteX2" fmla="*/ 0 w 10515"/>
                  <a:gd name="connsiteY2" fmla="*/ 3581 h 6172"/>
                  <a:gd name="connsiteX3" fmla="*/ 2286 w 10515"/>
                  <a:gd name="connsiteY3" fmla="*/ 4115 h 6172"/>
                  <a:gd name="connsiteX4" fmla="*/ 4572 w 10515"/>
                  <a:gd name="connsiteY4" fmla="*/ 6172 h 6172"/>
                  <a:gd name="connsiteX5" fmla="*/ 10516 w 10515"/>
                  <a:gd name="connsiteY5" fmla="*/ 6096 h 6172"/>
                  <a:gd name="connsiteX6" fmla="*/ 10439 w 10515"/>
                  <a:gd name="connsiteY6" fmla="*/ 5029 h 6172"/>
                  <a:gd name="connsiteX7" fmla="*/ 8686 w 10515"/>
                  <a:gd name="connsiteY7" fmla="*/ 1676 h 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5" h="6172">
                    <a:moveTo>
                      <a:pt x="2819" y="0"/>
                    </a:moveTo>
                    <a:lnTo>
                      <a:pt x="1295" y="914"/>
                    </a:lnTo>
                    <a:lnTo>
                      <a:pt x="0" y="3581"/>
                    </a:lnTo>
                    <a:lnTo>
                      <a:pt x="2286" y="4115"/>
                    </a:lnTo>
                    <a:lnTo>
                      <a:pt x="4572" y="6172"/>
                    </a:lnTo>
                    <a:lnTo>
                      <a:pt x="10516" y="6096"/>
                    </a:lnTo>
                    <a:lnTo>
                      <a:pt x="10439" y="5029"/>
                    </a:lnTo>
                    <a:lnTo>
                      <a:pt x="8686" y="16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4" name="Freeform: Shape 2243">
                <a:extLst>
                  <a:ext uri="{FF2B5EF4-FFF2-40B4-BE49-F238E27FC236}">
                    <a16:creationId xmlns:a16="http://schemas.microsoft.com/office/drawing/2014/main" id="{42D3E12D-57F3-4271-9DA5-2CECB4B80F64}"/>
                  </a:ext>
                </a:extLst>
              </p:cNvPr>
              <p:cNvSpPr/>
              <p:nvPr/>
            </p:nvSpPr>
            <p:spPr>
              <a:xfrm>
                <a:off x="5719876" y="2107768"/>
                <a:ext cx="11658" cy="5562"/>
              </a:xfrm>
              <a:custGeom>
                <a:avLst/>
                <a:gdLst>
                  <a:gd name="connsiteX0" fmla="*/ 2286 w 11658"/>
                  <a:gd name="connsiteY0" fmla="*/ 1219 h 5562"/>
                  <a:gd name="connsiteX1" fmla="*/ 0 w 11658"/>
                  <a:gd name="connsiteY1" fmla="*/ 3734 h 5562"/>
                  <a:gd name="connsiteX2" fmla="*/ 5258 w 11658"/>
                  <a:gd name="connsiteY2" fmla="*/ 5563 h 5562"/>
                  <a:gd name="connsiteX3" fmla="*/ 6858 w 11658"/>
                  <a:gd name="connsiteY3" fmla="*/ 4267 h 5562"/>
                  <a:gd name="connsiteX4" fmla="*/ 7772 w 11658"/>
                  <a:gd name="connsiteY4" fmla="*/ 2972 h 5562"/>
                  <a:gd name="connsiteX5" fmla="*/ 11658 w 11658"/>
                  <a:gd name="connsiteY5" fmla="*/ 457 h 5562"/>
                  <a:gd name="connsiteX6" fmla="*/ 8153 w 11658"/>
                  <a:gd name="connsiteY6" fmla="*/ 0 h 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58" h="5562">
                    <a:moveTo>
                      <a:pt x="2286" y="1219"/>
                    </a:moveTo>
                    <a:lnTo>
                      <a:pt x="0" y="3734"/>
                    </a:lnTo>
                    <a:lnTo>
                      <a:pt x="5258" y="5563"/>
                    </a:lnTo>
                    <a:lnTo>
                      <a:pt x="6858" y="4267"/>
                    </a:lnTo>
                    <a:lnTo>
                      <a:pt x="7772" y="2972"/>
                    </a:lnTo>
                    <a:lnTo>
                      <a:pt x="11658" y="457"/>
                    </a:lnTo>
                    <a:lnTo>
                      <a:pt x="815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5" name="Freeform: Shape 2244">
                <a:extLst>
                  <a:ext uri="{FF2B5EF4-FFF2-40B4-BE49-F238E27FC236}">
                    <a16:creationId xmlns:a16="http://schemas.microsoft.com/office/drawing/2014/main" id="{441E1B11-59A2-4BB6-9A6E-BDDF8317A78F}"/>
                  </a:ext>
                </a:extLst>
              </p:cNvPr>
              <p:cNvSpPr/>
              <p:nvPr/>
            </p:nvSpPr>
            <p:spPr>
              <a:xfrm>
                <a:off x="5808268" y="2250185"/>
                <a:ext cx="22402" cy="23926"/>
              </a:xfrm>
              <a:custGeom>
                <a:avLst/>
                <a:gdLst>
                  <a:gd name="connsiteX0" fmla="*/ 229 w 22402"/>
                  <a:gd name="connsiteY0" fmla="*/ 17678 h 23926"/>
                  <a:gd name="connsiteX1" fmla="*/ 1295 w 22402"/>
                  <a:gd name="connsiteY1" fmla="*/ 19736 h 23926"/>
                  <a:gd name="connsiteX2" fmla="*/ 8077 w 22402"/>
                  <a:gd name="connsiteY2" fmla="*/ 23927 h 23926"/>
                  <a:gd name="connsiteX3" fmla="*/ 9982 w 22402"/>
                  <a:gd name="connsiteY3" fmla="*/ 23775 h 23926"/>
                  <a:gd name="connsiteX4" fmla="*/ 12649 w 22402"/>
                  <a:gd name="connsiteY4" fmla="*/ 19126 h 23926"/>
                  <a:gd name="connsiteX5" fmla="*/ 16992 w 22402"/>
                  <a:gd name="connsiteY5" fmla="*/ 19126 h 23926"/>
                  <a:gd name="connsiteX6" fmla="*/ 21412 w 22402"/>
                  <a:gd name="connsiteY6" fmla="*/ 22098 h 23926"/>
                  <a:gd name="connsiteX7" fmla="*/ 22403 w 22402"/>
                  <a:gd name="connsiteY7" fmla="*/ 20346 h 23926"/>
                  <a:gd name="connsiteX8" fmla="*/ 21488 w 22402"/>
                  <a:gd name="connsiteY8" fmla="*/ 16764 h 23926"/>
                  <a:gd name="connsiteX9" fmla="*/ 17298 w 22402"/>
                  <a:gd name="connsiteY9" fmla="*/ 14478 h 23926"/>
                  <a:gd name="connsiteX10" fmla="*/ 16459 w 22402"/>
                  <a:gd name="connsiteY10" fmla="*/ 12421 h 23926"/>
                  <a:gd name="connsiteX11" fmla="*/ 17298 w 22402"/>
                  <a:gd name="connsiteY11" fmla="*/ 11125 h 23926"/>
                  <a:gd name="connsiteX12" fmla="*/ 19964 w 22402"/>
                  <a:gd name="connsiteY12" fmla="*/ 8687 h 23926"/>
                  <a:gd name="connsiteX13" fmla="*/ 19431 w 22402"/>
                  <a:gd name="connsiteY13" fmla="*/ 7391 h 23926"/>
                  <a:gd name="connsiteX14" fmla="*/ 18593 w 22402"/>
                  <a:gd name="connsiteY14" fmla="*/ 6477 h 23926"/>
                  <a:gd name="connsiteX15" fmla="*/ 13030 w 22402"/>
                  <a:gd name="connsiteY15" fmla="*/ 4420 h 23926"/>
                  <a:gd name="connsiteX16" fmla="*/ 11430 w 22402"/>
                  <a:gd name="connsiteY16" fmla="*/ 2591 h 23926"/>
                  <a:gd name="connsiteX17" fmla="*/ 10363 w 22402"/>
                  <a:gd name="connsiteY17" fmla="*/ 0 h 23926"/>
                  <a:gd name="connsiteX18" fmla="*/ 7010 w 22402"/>
                  <a:gd name="connsiteY18" fmla="*/ 76 h 23926"/>
                  <a:gd name="connsiteX19" fmla="*/ 3277 w 22402"/>
                  <a:gd name="connsiteY19" fmla="*/ 3201 h 23926"/>
                  <a:gd name="connsiteX20" fmla="*/ 2896 w 22402"/>
                  <a:gd name="connsiteY20" fmla="*/ 6172 h 23926"/>
                  <a:gd name="connsiteX21" fmla="*/ 838 w 22402"/>
                  <a:gd name="connsiteY21" fmla="*/ 8153 h 23926"/>
                  <a:gd name="connsiteX22" fmla="*/ 991 w 22402"/>
                  <a:gd name="connsiteY22" fmla="*/ 10058 h 23926"/>
                  <a:gd name="connsiteX23" fmla="*/ 0 w 22402"/>
                  <a:gd name="connsiteY23" fmla="*/ 16002 h 2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402" h="23926">
                    <a:moveTo>
                      <a:pt x="229" y="17678"/>
                    </a:moveTo>
                    <a:lnTo>
                      <a:pt x="1295" y="19736"/>
                    </a:lnTo>
                    <a:lnTo>
                      <a:pt x="8077" y="23927"/>
                    </a:lnTo>
                    <a:lnTo>
                      <a:pt x="9982" y="23775"/>
                    </a:lnTo>
                    <a:lnTo>
                      <a:pt x="12649" y="19126"/>
                    </a:lnTo>
                    <a:lnTo>
                      <a:pt x="16992" y="19126"/>
                    </a:lnTo>
                    <a:lnTo>
                      <a:pt x="21412" y="22098"/>
                    </a:lnTo>
                    <a:lnTo>
                      <a:pt x="22403" y="20346"/>
                    </a:lnTo>
                    <a:lnTo>
                      <a:pt x="21488" y="16764"/>
                    </a:lnTo>
                    <a:lnTo>
                      <a:pt x="17298" y="14478"/>
                    </a:lnTo>
                    <a:lnTo>
                      <a:pt x="16459" y="12421"/>
                    </a:lnTo>
                    <a:lnTo>
                      <a:pt x="17298" y="11125"/>
                    </a:lnTo>
                    <a:lnTo>
                      <a:pt x="19964" y="8687"/>
                    </a:lnTo>
                    <a:lnTo>
                      <a:pt x="19431" y="7391"/>
                    </a:lnTo>
                    <a:lnTo>
                      <a:pt x="18593" y="6477"/>
                    </a:lnTo>
                    <a:lnTo>
                      <a:pt x="13030" y="4420"/>
                    </a:lnTo>
                    <a:lnTo>
                      <a:pt x="11430" y="2591"/>
                    </a:lnTo>
                    <a:lnTo>
                      <a:pt x="10363" y="0"/>
                    </a:lnTo>
                    <a:lnTo>
                      <a:pt x="7010" y="76"/>
                    </a:lnTo>
                    <a:lnTo>
                      <a:pt x="3277" y="3201"/>
                    </a:lnTo>
                    <a:lnTo>
                      <a:pt x="2896" y="6172"/>
                    </a:lnTo>
                    <a:lnTo>
                      <a:pt x="838" y="8153"/>
                    </a:lnTo>
                    <a:lnTo>
                      <a:pt x="991" y="10058"/>
                    </a:lnTo>
                    <a:lnTo>
                      <a:pt x="0" y="1600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6" name="Freeform: Shape 2245">
                <a:extLst>
                  <a:ext uri="{FF2B5EF4-FFF2-40B4-BE49-F238E27FC236}">
                    <a16:creationId xmlns:a16="http://schemas.microsoft.com/office/drawing/2014/main" id="{D95DA893-C7F7-4006-BF7D-FFF49A591F26}"/>
                  </a:ext>
                </a:extLst>
              </p:cNvPr>
              <p:cNvSpPr/>
              <p:nvPr/>
            </p:nvSpPr>
            <p:spPr>
              <a:xfrm>
                <a:off x="6017133" y="1983562"/>
                <a:ext cx="5943" cy="6324"/>
              </a:xfrm>
              <a:custGeom>
                <a:avLst/>
                <a:gdLst>
                  <a:gd name="connsiteX0" fmla="*/ 2971 w 5943"/>
                  <a:gd name="connsiteY0" fmla="*/ 0 h 6324"/>
                  <a:gd name="connsiteX1" fmla="*/ 1066 w 5943"/>
                  <a:gd name="connsiteY1" fmla="*/ 1219 h 6324"/>
                  <a:gd name="connsiteX2" fmla="*/ 381 w 5943"/>
                  <a:gd name="connsiteY2" fmla="*/ 3505 h 6324"/>
                  <a:gd name="connsiteX3" fmla="*/ 0 w 5943"/>
                  <a:gd name="connsiteY3" fmla="*/ 3962 h 6324"/>
                  <a:gd name="connsiteX4" fmla="*/ 991 w 5943"/>
                  <a:gd name="connsiteY4" fmla="*/ 6325 h 6324"/>
                  <a:gd name="connsiteX5" fmla="*/ 1981 w 5943"/>
                  <a:gd name="connsiteY5" fmla="*/ 4420 h 6324"/>
                  <a:gd name="connsiteX6" fmla="*/ 3048 w 5943"/>
                  <a:gd name="connsiteY6" fmla="*/ 3124 h 6324"/>
                  <a:gd name="connsiteX7" fmla="*/ 5943 w 5943"/>
                  <a:gd name="connsiteY7" fmla="*/ 1296 h 6324"/>
                  <a:gd name="connsiteX8" fmla="*/ 5943 w 5943"/>
                  <a:gd name="connsiteY8" fmla="*/ 762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43" h="6324">
                    <a:moveTo>
                      <a:pt x="2971" y="0"/>
                    </a:moveTo>
                    <a:lnTo>
                      <a:pt x="1066" y="1219"/>
                    </a:lnTo>
                    <a:lnTo>
                      <a:pt x="381" y="3505"/>
                    </a:lnTo>
                    <a:lnTo>
                      <a:pt x="0" y="3962"/>
                    </a:lnTo>
                    <a:lnTo>
                      <a:pt x="991" y="6325"/>
                    </a:lnTo>
                    <a:lnTo>
                      <a:pt x="1981" y="4420"/>
                    </a:lnTo>
                    <a:lnTo>
                      <a:pt x="3048" y="3124"/>
                    </a:lnTo>
                    <a:lnTo>
                      <a:pt x="5943" y="1296"/>
                    </a:lnTo>
                    <a:lnTo>
                      <a:pt x="5943" y="7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7" name="Freeform: Shape 2246">
                <a:extLst>
                  <a:ext uri="{FF2B5EF4-FFF2-40B4-BE49-F238E27FC236}">
                    <a16:creationId xmlns:a16="http://schemas.microsoft.com/office/drawing/2014/main" id="{4B18528B-B576-4059-A973-AB946F84126C}"/>
                  </a:ext>
                </a:extLst>
              </p:cNvPr>
              <p:cNvSpPr/>
              <p:nvPr/>
            </p:nvSpPr>
            <p:spPr>
              <a:xfrm>
                <a:off x="5768111" y="2230678"/>
                <a:ext cx="16612" cy="9144"/>
              </a:xfrm>
              <a:custGeom>
                <a:avLst/>
                <a:gdLst>
                  <a:gd name="connsiteX0" fmla="*/ 13564 w 16612"/>
                  <a:gd name="connsiteY0" fmla="*/ 2515 h 9144"/>
                  <a:gd name="connsiteX1" fmla="*/ 11506 w 16612"/>
                  <a:gd name="connsiteY1" fmla="*/ 1753 h 9144"/>
                  <a:gd name="connsiteX2" fmla="*/ 7392 w 16612"/>
                  <a:gd name="connsiteY2" fmla="*/ 1219 h 9144"/>
                  <a:gd name="connsiteX3" fmla="*/ 6020 w 16612"/>
                  <a:gd name="connsiteY3" fmla="*/ 0 h 9144"/>
                  <a:gd name="connsiteX4" fmla="*/ 5410 w 16612"/>
                  <a:gd name="connsiteY4" fmla="*/ 2362 h 9144"/>
                  <a:gd name="connsiteX5" fmla="*/ 3886 w 16612"/>
                  <a:gd name="connsiteY5" fmla="*/ 3810 h 9144"/>
                  <a:gd name="connsiteX6" fmla="*/ 1600 w 16612"/>
                  <a:gd name="connsiteY6" fmla="*/ 4801 h 9144"/>
                  <a:gd name="connsiteX7" fmla="*/ 915 w 16612"/>
                  <a:gd name="connsiteY7" fmla="*/ 5639 h 9144"/>
                  <a:gd name="connsiteX8" fmla="*/ 0 w 16612"/>
                  <a:gd name="connsiteY8" fmla="*/ 8001 h 9144"/>
                  <a:gd name="connsiteX9" fmla="*/ 2515 w 16612"/>
                  <a:gd name="connsiteY9" fmla="*/ 9144 h 9144"/>
                  <a:gd name="connsiteX10" fmla="*/ 9220 w 16612"/>
                  <a:gd name="connsiteY10" fmla="*/ 5486 h 9144"/>
                  <a:gd name="connsiteX11" fmla="*/ 15164 w 16612"/>
                  <a:gd name="connsiteY11" fmla="*/ 6096 h 9144"/>
                  <a:gd name="connsiteX12" fmla="*/ 16612 w 16612"/>
                  <a:gd name="connsiteY12" fmla="*/ 5258 h 9144"/>
                  <a:gd name="connsiteX13" fmla="*/ 15240 w 16612"/>
                  <a:gd name="connsiteY13" fmla="*/ 3581 h 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12" h="9144">
                    <a:moveTo>
                      <a:pt x="13564" y="2515"/>
                    </a:moveTo>
                    <a:lnTo>
                      <a:pt x="11506" y="1753"/>
                    </a:lnTo>
                    <a:lnTo>
                      <a:pt x="7392" y="1219"/>
                    </a:lnTo>
                    <a:lnTo>
                      <a:pt x="6020" y="0"/>
                    </a:lnTo>
                    <a:lnTo>
                      <a:pt x="5410" y="2362"/>
                    </a:lnTo>
                    <a:lnTo>
                      <a:pt x="3886" y="3810"/>
                    </a:lnTo>
                    <a:lnTo>
                      <a:pt x="1600" y="4801"/>
                    </a:lnTo>
                    <a:lnTo>
                      <a:pt x="915" y="5639"/>
                    </a:lnTo>
                    <a:lnTo>
                      <a:pt x="0" y="8001"/>
                    </a:lnTo>
                    <a:lnTo>
                      <a:pt x="2515" y="9144"/>
                    </a:lnTo>
                    <a:lnTo>
                      <a:pt x="9220" y="5486"/>
                    </a:lnTo>
                    <a:lnTo>
                      <a:pt x="15164" y="6096"/>
                    </a:lnTo>
                    <a:lnTo>
                      <a:pt x="16612" y="5258"/>
                    </a:lnTo>
                    <a:lnTo>
                      <a:pt x="15240" y="35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8" name="Freeform: Shape 2247">
                <a:extLst>
                  <a:ext uri="{FF2B5EF4-FFF2-40B4-BE49-F238E27FC236}">
                    <a16:creationId xmlns:a16="http://schemas.microsoft.com/office/drawing/2014/main" id="{FC52BE68-F7E3-4195-8BC6-3B6F76CC51C2}"/>
                  </a:ext>
                </a:extLst>
              </p:cNvPr>
              <p:cNvSpPr/>
              <p:nvPr/>
            </p:nvSpPr>
            <p:spPr>
              <a:xfrm>
                <a:off x="6036335" y="2071725"/>
                <a:ext cx="11277" cy="6705"/>
              </a:xfrm>
              <a:custGeom>
                <a:avLst/>
                <a:gdLst>
                  <a:gd name="connsiteX0" fmla="*/ 3810 w 11277"/>
                  <a:gd name="connsiteY0" fmla="*/ 6706 h 6705"/>
                  <a:gd name="connsiteX1" fmla="*/ 4496 w 11277"/>
                  <a:gd name="connsiteY1" fmla="*/ 3277 h 6705"/>
                  <a:gd name="connsiteX2" fmla="*/ 11278 w 11277"/>
                  <a:gd name="connsiteY2" fmla="*/ 991 h 6705"/>
                  <a:gd name="connsiteX3" fmla="*/ 9297 w 11277"/>
                  <a:gd name="connsiteY3" fmla="*/ 229 h 6705"/>
                  <a:gd name="connsiteX4" fmla="*/ 3658 w 11277"/>
                  <a:gd name="connsiteY4" fmla="*/ 0 h 6705"/>
                  <a:gd name="connsiteX5" fmla="*/ 0 w 11277"/>
                  <a:gd name="connsiteY5" fmla="*/ 3886 h 6705"/>
                  <a:gd name="connsiteX6" fmla="*/ 1829 w 11277"/>
                  <a:gd name="connsiteY6" fmla="*/ 6477 h 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7" h="6705">
                    <a:moveTo>
                      <a:pt x="3810" y="6706"/>
                    </a:moveTo>
                    <a:lnTo>
                      <a:pt x="4496" y="3277"/>
                    </a:lnTo>
                    <a:lnTo>
                      <a:pt x="11278" y="991"/>
                    </a:lnTo>
                    <a:lnTo>
                      <a:pt x="9297" y="229"/>
                    </a:lnTo>
                    <a:lnTo>
                      <a:pt x="3658" y="0"/>
                    </a:lnTo>
                    <a:lnTo>
                      <a:pt x="0" y="3886"/>
                    </a:lnTo>
                    <a:lnTo>
                      <a:pt x="1829" y="64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9" name="Freeform: Shape 2248">
                <a:extLst>
                  <a:ext uri="{FF2B5EF4-FFF2-40B4-BE49-F238E27FC236}">
                    <a16:creationId xmlns:a16="http://schemas.microsoft.com/office/drawing/2014/main" id="{A0BC1485-C8E5-4EDD-92FF-CA200A37273B}"/>
                  </a:ext>
                </a:extLst>
              </p:cNvPr>
              <p:cNvSpPr/>
              <p:nvPr/>
            </p:nvSpPr>
            <p:spPr>
              <a:xfrm>
                <a:off x="6054851" y="1943557"/>
                <a:ext cx="5791" cy="6400"/>
              </a:xfrm>
              <a:custGeom>
                <a:avLst/>
                <a:gdLst>
                  <a:gd name="connsiteX0" fmla="*/ 3201 w 5791"/>
                  <a:gd name="connsiteY0" fmla="*/ 4801 h 6400"/>
                  <a:gd name="connsiteX1" fmla="*/ 4267 w 5791"/>
                  <a:gd name="connsiteY1" fmla="*/ 4343 h 6400"/>
                  <a:gd name="connsiteX2" fmla="*/ 5791 w 5791"/>
                  <a:gd name="connsiteY2" fmla="*/ 4724 h 6400"/>
                  <a:gd name="connsiteX3" fmla="*/ 5563 w 5791"/>
                  <a:gd name="connsiteY3" fmla="*/ 3429 h 6400"/>
                  <a:gd name="connsiteX4" fmla="*/ 4267 w 5791"/>
                  <a:gd name="connsiteY4" fmla="*/ 0 h 6400"/>
                  <a:gd name="connsiteX5" fmla="*/ 1296 w 5791"/>
                  <a:gd name="connsiteY5" fmla="*/ 152 h 6400"/>
                  <a:gd name="connsiteX6" fmla="*/ 0 w 5791"/>
                  <a:gd name="connsiteY6" fmla="*/ 3581 h 6400"/>
                  <a:gd name="connsiteX7" fmla="*/ 762 w 5791"/>
                  <a:gd name="connsiteY7" fmla="*/ 5791 h 6400"/>
                  <a:gd name="connsiteX8" fmla="*/ 2362 w 5791"/>
                  <a:gd name="connsiteY8" fmla="*/ 6401 h 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1" h="6400">
                    <a:moveTo>
                      <a:pt x="3201" y="4801"/>
                    </a:moveTo>
                    <a:lnTo>
                      <a:pt x="4267" y="4343"/>
                    </a:lnTo>
                    <a:lnTo>
                      <a:pt x="5791" y="4724"/>
                    </a:lnTo>
                    <a:lnTo>
                      <a:pt x="5563" y="3429"/>
                    </a:lnTo>
                    <a:lnTo>
                      <a:pt x="4267" y="0"/>
                    </a:lnTo>
                    <a:lnTo>
                      <a:pt x="1296" y="152"/>
                    </a:lnTo>
                    <a:lnTo>
                      <a:pt x="0" y="3581"/>
                    </a:lnTo>
                    <a:lnTo>
                      <a:pt x="762" y="5791"/>
                    </a:lnTo>
                    <a:lnTo>
                      <a:pt x="2362" y="64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0" name="Freeform: Shape 2249">
                <a:extLst>
                  <a:ext uri="{FF2B5EF4-FFF2-40B4-BE49-F238E27FC236}">
                    <a16:creationId xmlns:a16="http://schemas.microsoft.com/office/drawing/2014/main" id="{404F210F-EEE7-4167-9B05-FB13E588FAB4}"/>
                  </a:ext>
                </a:extLst>
              </p:cNvPr>
              <p:cNvSpPr/>
              <p:nvPr/>
            </p:nvSpPr>
            <p:spPr>
              <a:xfrm>
                <a:off x="5867476" y="2218258"/>
                <a:ext cx="17602" cy="15621"/>
              </a:xfrm>
              <a:custGeom>
                <a:avLst/>
                <a:gdLst>
                  <a:gd name="connsiteX0" fmla="*/ 14249 w 17602"/>
                  <a:gd name="connsiteY0" fmla="*/ 15621 h 15621"/>
                  <a:gd name="connsiteX1" fmla="*/ 15621 w 17602"/>
                  <a:gd name="connsiteY1" fmla="*/ 14707 h 15621"/>
                  <a:gd name="connsiteX2" fmla="*/ 17602 w 17602"/>
                  <a:gd name="connsiteY2" fmla="*/ 11201 h 15621"/>
                  <a:gd name="connsiteX3" fmla="*/ 17450 w 17602"/>
                  <a:gd name="connsiteY3" fmla="*/ 8153 h 15621"/>
                  <a:gd name="connsiteX4" fmla="*/ 3200 w 17602"/>
                  <a:gd name="connsiteY4" fmla="*/ 0 h 15621"/>
                  <a:gd name="connsiteX5" fmla="*/ 1219 w 17602"/>
                  <a:gd name="connsiteY5" fmla="*/ 3124 h 15621"/>
                  <a:gd name="connsiteX6" fmla="*/ 0 w 17602"/>
                  <a:gd name="connsiteY6" fmla="*/ 10440 h 15621"/>
                  <a:gd name="connsiteX7" fmla="*/ 7848 w 17602"/>
                  <a:gd name="connsiteY7" fmla="*/ 14097 h 1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2" h="15621">
                    <a:moveTo>
                      <a:pt x="14249" y="15621"/>
                    </a:moveTo>
                    <a:lnTo>
                      <a:pt x="15621" y="14707"/>
                    </a:lnTo>
                    <a:lnTo>
                      <a:pt x="17602" y="11201"/>
                    </a:lnTo>
                    <a:lnTo>
                      <a:pt x="17450" y="8153"/>
                    </a:lnTo>
                    <a:lnTo>
                      <a:pt x="3200" y="0"/>
                    </a:lnTo>
                    <a:lnTo>
                      <a:pt x="1219" y="3124"/>
                    </a:lnTo>
                    <a:lnTo>
                      <a:pt x="0" y="10440"/>
                    </a:lnTo>
                    <a:lnTo>
                      <a:pt x="7848" y="1409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1" name="Freeform: Shape 2250">
                <a:extLst>
                  <a:ext uri="{FF2B5EF4-FFF2-40B4-BE49-F238E27FC236}">
                    <a16:creationId xmlns:a16="http://schemas.microsoft.com/office/drawing/2014/main" id="{BF329CCB-B6F6-4091-88D7-B866218852CC}"/>
                  </a:ext>
                </a:extLst>
              </p:cNvPr>
              <p:cNvSpPr/>
              <p:nvPr/>
            </p:nvSpPr>
            <p:spPr>
              <a:xfrm>
                <a:off x="5933770" y="2106930"/>
                <a:ext cx="28041" cy="60502"/>
              </a:xfrm>
              <a:custGeom>
                <a:avLst/>
                <a:gdLst>
                  <a:gd name="connsiteX0" fmla="*/ 26898 w 28041"/>
                  <a:gd name="connsiteY0" fmla="*/ 762 h 60502"/>
                  <a:gd name="connsiteX1" fmla="*/ 24460 w 28041"/>
                  <a:gd name="connsiteY1" fmla="*/ 0 h 60502"/>
                  <a:gd name="connsiteX2" fmla="*/ 23317 w 28041"/>
                  <a:gd name="connsiteY2" fmla="*/ 1524 h 60502"/>
                  <a:gd name="connsiteX3" fmla="*/ 21946 w 28041"/>
                  <a:gd name="connsiteY3" fmla="*/ 5258 h 60502"/>
                  <a:gd name="connsiteX4" fmla="*/ 19659 w 28041"/>
                  <a:gd name="connsiteY4" fmla="*/ 9449 h 60502"/>
                  <a:gd name="connsiteX5" fmla="*/ 18211 w 28041"/>
                  <a:gd name="connsiteY5" fmla="*/ 14021 h 60502"/>
                  <a:gd name="connsiteX6" fmla="*/ 12954 w 28041"/>
                  <a:gd name="connsiteY6" fmla="*/ 24384 h 60502"/>
                  <a:gd name="connsiteX7" fmla="*/ 9144 w 28041"/>
                  <a:gd name="connsiteY7" fmla="*/ 25756 h 60502"/>
                  <a:gd name="connsiteX8" fmla="*/ 686 w 28041"/>
                  <a:gd name="connsiteY8" fmla="*/ 42596 h 60502"/>
                  <a:gd name="connsiteX9" fmla="*/ 0 w 28041"/>
                  <a:gd name="connsiteY9" fmla="*/ 47244 h 60502"/>
                  <a:gd name="connsiteX10" fmla="*/ 305 w 28041"/>
                  <a:gd name="connsiteY10" fmla="*/ 56617 h 60502"/>
                  <a:gd name="connsiteX11" fmla="*/ 1448 w 28041"/>
                  <a:gd name="connsiteY11" fmla="*/ 60274 h 60502"/>
                  <a:gd name="connsiteX12" fmla="*/ 3200 w 28041"/>
                  <a:gd name="connsiteY12" fmla="*/ 60503 h 60502"/>
                  <a:gd name="connsiteX13" fmla="*/ 5258 w 28041"/>
                  <a:gd name="connsiteY13" fmla="*/ 57759 h 60502"/>
                  <a:gd name="connsiteX14" fmla="*/ 14935 w 28041"/>
                  <a:gd name="connsiteY14" fmla="*/ 29642 h 60502"/>
                  <a:gd name="connsiteX15" fmla="*/ 17221 w 28041"/>
                  <a:gd name="connsiteY15" fmla="*/ 27737 h 60502"/>
                  <a:gd name="connsiteX16" fmla="*/ 18974 w 28041"/>
                  <a:gd name="connsiteY16" fmla="*/ 19812 h 60502"/>
                  <a:gd name="connsiteX17" fmla="*/ 25527 w 28041"/>
                  <a:gd name="connsiteY17" fmla="*/ 7620 h 60502"/>
                  <a:gd name="connsiteX18" fmla="*/ 25756 w 28041"/>
                  <a:gd name="connsiteY18" fmla="*/ 6401 h 60502"/>
                  <a:gd name="connsiteX19" fmla="*/ 25451 w 28041"/>
                  <a:gd name="connsiteY19" fmla="*/ 3581 h 60502"/>
                  <a:gd name="connsiteX20" fmla="*/ 28042 w 28041"/>
                  <a:gd name="connsiteY20" fmla="*/ 1448 h 6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041" h="60502">
                    <a:moveTo>
                      <a:pt x="26898" y="762"/>
                    </a:moveTo>
                    <a:lnTo>
                      <a:pt x="24460" y="0"/>
                    </a:lnTo>
                    <a:lnTo>
                      <a:pt x="23317" y="1524"/>
                    </a:lnTo>
                    <a:lnTo>
                      <a:pt x="21946" y="5258"/>
                    </a:lnTo>
                    <a:lnTo>
                      <a:pt x="19659" y="9449"/>
                    </a:lnTo>
                    <a:lnTo>
                      <a:pt x="18211" y="14021"/>
                    </a:lnTo>
                    <a:lnTo>
                      <a:pt x="12954" y="24384"/>
                    </a:lnTo>
                    <a:lnTo>
                      <a:pt x="9144" y="25756"/>
                    </a:lnTo>
                    <a:lnTo>
                      <a:pt x="686" y="42596"/>
                    </a:lnTo>
                    <a:lnTo>
                      <a:pt x="0" y="47244"/>
                    </a:lnTo>
                    <a:lnTo>
                      <a:pt x="305" y="56617"/>
                    </a:lnTo>
                    <a:lnTo>
                      <a:pt x="1448" y="60274"/>
                    </a:lnTo>
                    <a:lnTo>
                      <a:pt x="3200" y="60503"/>
                    </a:lnTo>
                    <a:lnTo>
                      <a:pt x="5258" y="57759"/>
                    </a:lnTo>
                    <a:lnTo>
                      <a:pt x="14935" y="29642"/>
                    </a:lnTo>
                    <a:lnTo>
                      <a:pt x="17221" y="27737"/>
                    </a:lnTo>
                    <a:lnTo>
                      <a:pt x="18974" y="19812"/>
                    </a:lnTo>
                    <a:lnTo>
                      <a:pt x="25527" y="7620"/>
                    </a:lnTo>
                    <a:lnTo>
                      <a:pt x="25756" y="6401"/>
                    </a:lnTo>
                    <a:lnTo>
                      <a:pt x="25451" y="3581"/>
                    </a:lnTo>
                    <a:lnTo>
                      <a:pt x="28042" y="14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2" name="Freeform: Shape 2251">
                <a:extLst>
                  <a:ext uri="{FF2B5EF4-FFF2-40B4-BE49-F238E27FC236}">
                    <a16:creationId xmlns:a16="http://schemas.microsoft.com/office/drawing/2014/main" id="{EB2A0BA1-B2CE-4ED2-9D7D-BBE3566DA5CC}"/>
                  </a:ext>
                </a:extLst>
              </p:cNvPr>
              <p:cNvSpPr/>
              <p:nvPr/>
            </p:nvSpPr>
            <p:spPr>
              <a:xfrm>
                <a:off x="6000063" y="2075383"/>
                <a:ext cx="37642" cy="54940"/>
              </a:xfrm>
              <a:custGeom>
                <a:avLst/>
                <a:gdLst>
                  <a:gd name="connsiteX0" fmla="*/ 2286 w 37642"/>
                  <a:gd name="connsiteY0" fmla="*/ 38938 h 54940"/>
                  <a:gd name="connsiteX1" fmla="*/ 4115 w 37642"/>
                  <a:gd name="connsiteY1" fmla="*/ 43206 h 54940"/>
                  <a:gd name="connsiteX2" fmla="*/ 7011 w 37642"/>
                  <a:gd name="connsiteY2" fmla="*/ 46025 h 54940"/>
                  <a:gd name="connsiteX3" fmla="*/ 3963 w 37642"/>
                  <a:gd name="connsiteY3" fmla="*/ 49987 h 54940"/>
                  <a:gd name="connsiteX4" fmla="*/ 1600 w 37642"/>
                  <a:gd name="connsiteY4" fmla="*/ 54940 h 54940"/>
                  <a:gd name="connsiteX5" fmla="*/ 5639 w 37642"/>
                  <a:gd name="connsiteY5" fmla="*/ 54331 h 54940"/>
                  <a:gd name="connsiteX6" fmla="*/ 9144 w 37642"/>
                  <a:gd name="connsiteY6" fmla="*/ 51740 h 54940"/>
                  <a:gd name="connsiteX7" fmla="*/ 10973 w 37642"/>
                  <a:gd name="connsiteY7" fmla="*/ 45720 h 54940"/>
                  <a:gd name="connsiteX8" fmla="*/ 14478 w 37642"/>
                  <a:gd name="connsiteY8" fmla="*/ 41605 h 54940"/>
                  <a:gd name="connsiteX9" fmla="*/ 16840 w 37642"/>
                  <a:gd name="connsiteY9" fmla="*/ 39700 h 54940"/>
                  <a:gd name="connsiteX10" fmla="*/ 23013 w 37642"/>
                  <a:gd name="connsiteY10" fmla="*/ 37186 h 54940"/>
                  <a:gd name="connsiteX11" fmla="*/ 24765 w 37642"/>
                  <a:gd name="connsiteY11" fmla="*/ 32766 h 54940"/>
                  <a:gd name="connsiteX12" fmla="*/ 26365 w 37642"/>
                  <a:gd name="connsiteY12" fmla="*/ 30709 h 54940"/>
                  <a:gd name="connsiteX13" fmla="*/ 28651 w 37642"/>
                  <a:gd name="connsiteY13" fmla="*/ 29337 h 54940"/>
                  <a:gd name="connsiteX14" fmla="*/ 31090 w 37642"/>
                  <a:gd name="connsiteY14" fmla="*/ 28651 h 54940"/>
                  <a:gd name="connsiteX15" fmla="*/ 26670 w 37642"/>
                  <a:gd name="connsiteY15" fmla="*/ 23927 h 54940"/>
                  <a:gd name="connsiteX16" fmla="*/ 27509 w 37642"/>
                  <a:gd name="connsiteY16" fmla="*/ 11583 h 54940"/>
                  <a:gd name="connsiteX17" fmla="*/ 30023 w 37642"/>
                  <a:gd name="connsiteY17" fmla="*/ 10363 h 54940"/>
                  <a:gd name="connsiteX18" fmla="*/ 32538 w 37642"/>
                  <a:gd name="connsiteY18" fmla="*/ 9678 h 54940"/>
                  <a:gd name="connsiteX19" fmla="*/ 34443 w 37642"/>
                  <a:gd name="connsiteY19" fmla="*/ 5715 h 54940"/>
                  <a:gd name="connsiteX20" fmla="*/ 37643 w 37642"/>
                  <a:gd name="connsiteY20" fmla="*/ 4420 h 54940"/>
                  <a:gd name="connsiteX21" fmla="*/ 32995 w 37642"/>
                  <a:gd name="connsiteY21" fmla="*/ 838 h 54940"/>
                  <a:gd name="connsiteX22" fmla="*/ 30861 w 37642"/>
                  <a:gd name="connsiteY22" fmla="*/ 0 h 54940"/>
                  <a:gd name="connsiteX23" fmla="*/ 28575 w 37642"/>
                  <a:gd name="connsiteY23" fmla="*/ 838 h 54940"/>
                  <a:gd name="connsiteX24" fmla="*/ 27127 w 37642"/>
                  <a:gd name="connsiteY24" fmla="*/ 4572 h 54940"/>
                  <a:gd name="connsiteX25" fmla="*/ 23927 w 37642"/>
                  <a:gd name="connsiteY25" fmla="*/ 2896 h 54940"/>
                  <a:gd name="connsiteX26" fmla="*/ 16764 w 37642"/>
                  <a:gd name="connsiteY26" fmla="*/ 4725 h 54940"/>
                  <a:gd name="connsiteX27" fmla="*/ 11659 w 37642"/>
                  <a:gd name="connsiteY27" fmla="*/ 8839 h 54940"/>
                  <a:gd name="connsiteX28" fmla="*/ 6934 w 37642"/>
                  <a:gd name="connsiteY28" fmla="*/ 14478 h 54940"/>
                  <a:gd name="connsiteX29" fmla="*/ 3886 w 37642"/>
                  <a:gd name="connsiteY29" fmla="*/ 16916 h 54940"/>
                  <a:gd name="connsiteX30" fmla="*/ 1219 w 37642"/>
                  <a:gd name="connsiteY30" fmla="*/ 19888 h 54940"/>
                  <a:gd name="connsiteX31" fmla="*/ 991 w 37642"/>
                  <a:gd name="connsiteY31" fmla="*/ 25832 h 54940"/>
                  <a:gd name="connsiteX32" fmla="*/ 1829 w 37642"/>
                  <a:gd name="connsiteY32" fmla="*/ 31928 h 54940"/>
                  <a:gd name="connsiteX33" fmla="*/ 0 w 37642"/>
                  <a:gd name="connsiteY33" fmla="*/ 35586 h 5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7642" h="54940">
                    <a:moveTo>
                      <a:pt x="2286" y="38938"/>
                    </a:moveTo>
                    <a:lnTo>
                      <a:pt x="4115" y="43206"/>
                    </a:lnTo>
                    <a:lnTo>
                      <a:pt x="7011" y="46025"/>
                    </a:lnTo>
                    <a:lnTo>
                      <a:pt x="3963" y="49987"/>
                    </a:lnTo>
                    <a:lnTo>
                      <a:pt x="1600" y="54940"/>
                    </a:lnTo>
                    <a:lnTo>
                      <a:pt x="5639" y="54331"/>
                    </a:lnTo>
                    <a:lnTo>
                      <a:pt x="9144" y="51740"/>
                    </a:lnTo>
                    <a:lnTo>
                      <a:pt x="10973" y="45720"/>
                    </a:lnTo>
                    <a:lnTo>
                      <a:pt x="14478" y="41605"/>
                    </a:lnTo>
                    <a:lnTo>
                      <a:pt x="16840" y="39700"/>
                    </a:lnTo>
                    <a:lnTo>
                      <a:pt x="23013" y="37186"/>
                    </a:lnTo>
                    <a:lnTo>
                      <a:pt x="24765" y="32766"/>
                    </a:lnTo>
                    <a:lnTo>
                      <a:pt x="26365" y="30709"/>
                    </a:lnTo>
                    <a:lnTo>
                      <a:pt x="28651" y="29337"/>
                    </a:lnTo>
                    <a:lnTo>
                      <a:pt x="31090" y="28651"/>
                    </a:lnTo>
                    <a:lnTo>
                      <a:pt x="26670" y="23927"/>
                    </a:lnTo>
                    <a:lnTo>
                      <a:pt x="27509" y="11583"/>
                    </a:lnTo>
                    <a:lnTo>
                      <a:pt x="30023" y="10363"/>
                    </a:lnTo>
                    <a:lnTo>
                      <a:pt x="32538" y="9678"/>
                    </a:lnTo>
                    <a:lnTo>
                      <a:pt x="34443" y="5715"/>
                    </a:lnTo>
                    <a:lnTo>
                      <a:pt x="37643" y="4420"/>
                    </a:lnTo>
                    <a:lnTo>
                      <a:pt x="32995" y="838"/>
                    </a:lnTo>
                    <a:lnTo>
                      <a:pt x="30861" y="0"/>
                    </a:lnTo>
                    <a:lnTo>
                      <a:pt x="28575" y="838"/>
                    </a:lnTo>
                    <a:lnTo>
                      <a:pt x="27127" y="4572"/>
                    </a:lnTo>
                    <a:lnTo>
                      <a:pt x="23927" y="2896"/>
                    </a:lnTo>
                    <a:lnTo>
                      <a:pt x="16764" y="4725"/>
                    </a:lnTo>
                    <a:lnTo>
                      <a:pt x="11659" y="8839"/>
                    </a:lnTo>
                    <a:lnTo>
                      <a:pt x="6934" y="14478"/>
                    </a:lnTo>
                    <a:lnTo>
                      <a:pt x="3886" y="16916"/>
                    </a:lnTo>
                    <a:lnTo>
                      <a:pt x="1219" y="19888"/>
                    </a:lnTo>
                    <a:lnTo>
                      <a:pt x="991" y="25832"/>
                    </a:lnTo>
                    <a:lnTo>
                      <a:pt x="1829" y="31928"/>
                    </a:lnTo>
                    <a:lnTo>
                      <a:pt x="0" y="355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3" name="Freeform: Shape 2252">
                <a:extLst>
                  <a:ext uri="{FF2B5EF4-FFF2-40B4-BE49-F238E27FC236}">
                    <a16:creationId xmlns:a16="http://schemas.microsoft.com/office/drawing/2014/main" id="{D4597A5E-F283-4C10-A145-A5F7942D75EB}"/>
                  </a:ext>
                </a:extLst>
              </p:cNvPr>
              <p:cNvSpPr/>
              <p:nvPr/>
            </p:nvSpPr>
            <p:spPr>
              <a:xfrm>
                <a:off x="6299987" y="2995498"/>
                <a:ext cx="29184" cy="18440"/>
              </a:xfrm>
              <a:custGeom>
                <a:avLst/>
                <a:gdLst>
                  <a:gd name="connsiteX0" fmla="*/ 19583 w 29184"/>
                  <a:gd name="connsiteY0" fmla="*/ 0 h 18440"/>
                  <a:gd name="connsiteX1" fmla="*/ 12496 w 29184"/>
                  <a:gd name="connsiteY1" fmla="*/ 457 h 18440"/>
                  <a:gd name="connsiteX2" fmla="*/ 12421 w 29184"/>
                  <a:gd name="connsiteY2" fmla="*/ 2286 h 18440"/>
                  <a:gd name="connsiteX3" fmla="*/ 9525 w 29184"/>
                  <a:gd name="connsiteY3" fmla="*/ 3581 h 18440"/>
                  <a:gd name="connsiteX4" fmla="*/ 7087 w 29184"/>
                  <a:gd name="connsiteY4" fmla="*/ 4496 h 18440"/>
                  <a:gd name="connsiteX5" fmla="*/ 2591 w 29184"/>
                  <a:gd name="connsiteY5" fmla="*/ 4343 h 18440"/>
                  <a:gd name="connsiteX6" fmla="*/ 0 w 29184"/>
                  <a:gd name="connsiteY6" fmla="*/ 8230 h 18440"/>
                  <a:gd name="connsiteX7" fmla="*/ 533 w 29184"/>
                  <a:gd name="connsiteY7" fmla="*/ 9220 h 18440"/>
                  <a:gd name="connsiteX8" fmla="*/ 2438 w 29184"/>
                  <a:gd name="connsiteY8" fmla="*/ 10973 h 18440"/>
                  <a:gd name="connsiteX9" fmla="*/ 8915 w 29184"/>
                  <a:gd name="connsiteY9" fmla="*/ 12954 h 18440"/>
                  <a:gd name="connsiteX10" fmla="*/ 12878 w 29184"/>
                  <a:gd name="connsiteY10" fmla="*/ 8535 h 18440"/>
                  <a:gd name="connsiteX11" fmla="*/ 16688 w 29184"/>
                  <a:gd name="connsiteY11" fmla="*/ 8382 h 18440"/>
                  <a:gd name="connsiteX12" fmla="*/ 15621 w 29184"/>
                  <a:gd name="connsiteY12" fmla="*/ 9906 h 18440"/>
                  <a:gd name="connsiteX13" fmla="*/ 10211 w 29184"/>
                  <a:gd name="connsiteY13" fmla="*/ 13564 h 18440"/>
                  <a:gd name="connsiteX14" fmla="*/ 12268 w 29184"/>
                  <a:gd name="connsiteY14" fmla="*/ 16078 h 18440"/>
                  <a:gd name="connsiteX15" fmla="*/ 21260 w 29184"/>
                  <a:gd name="connsiteY15" fmla="*/ 18441 h 18440"/>
                  <a:gd name="connsiteX16" fmla="*/ 24232 w 29184"/>
                  <a:gd name="connsiteY16" fmla="*/ 18441 h 18440"/>
                  <a:gd name="connsiteX17" fmla="*/ 27279 w 29184"/>
                  <a:gd name="connsiteY17" fmla="*/ 17526 h 18440"/>
                  <a:gd name="connsiteX18" fmla="*/ 25603 w 29184"/>
                  <a:gd name="connsiteY18" fmla="*/ 15850 h 18440"/>
                  <a:gd name="connsiteX19" fmla="*/ 24993 w 29184"/>
                  <a:gd name="connsiteY19" fmla="*/ 13868 h 18440"/>
                  <a:gd name="connsiteX20" fmla="*/ 26670 w 29184"/>
                  <a:gd name="connsiteY20" fmla="*/ 14326 h 18440"/>
                  <a:gd name="connsiteX21" fmla="*/ 28727 w 29184"/>
                  <a:gd name="connsiteY21" fmla="*/ 15850 h 18440"/>
                  <a:gd name="connsiteX22" fmla="*/ 29184 w 29184"/>
                  <a:gd name="connsiteY22" fmla="*/ 15011 h 18440"/>
                  <a:gd name="connsiteX23" fmla="*/ 28499 w 29184"/>
                  <a:gd name="connsiteY23" fmla="*/ 12268 h 18440"/>
                  <a:gd name="connsiteX24" fmla="*/ 26670 w 29184"/>
                  <a:gd name="connsiteY24" fmla="*/ 9525 h 18440"/>
                  <a:gd name="connsiteX25" fmla="*/ 21336 w 29184"/>
                  <a:gd name="connsiteY25" fmla="*/ 5106 h 18440"/>
                  <a:gd name="connsiteX26" fmla="*/ 21946 w 29184"/>
                  <a:gd name="connsiteY26" fmla="*/ 2438 h 1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184" h="18440">
                    <a:moveTo>
                      <a:pt x="19583" y="0"/>
                    </a:moveTo>
                    <a:lnTo>
                      <a:pt x="12496" y="457"/>
                    </a:lnTo>
                    <a:lnTo>
                      <a:pt x="12421" y="2286"/>
                    </a:lnTo>
                    <a:lnTo>
                      <a:pt x="9525" y="3581"/>
                    </a:lnTo>
                    <a:lnTo>
                      <a:pt x="7087" y="4496"/>
                    </a:lnTo>
                    <a:lnTo>
                      <a:pt x="2591" y="4343"/>
                    </a:lnTo>
                    <a:lnTo>
                      <a:pt x="0" y="8230"/>
                    </a:lnTo>
                    <a:lnTo>
                      <a:pt x="533" y="9220"/>
                    </a:lnTo>
                    <a:lnTo>
                      <a:pt x="2438" y="10973"/>
                    </a:lnTo>
                    <a:lnTo>
                      <a:pt x="8915" y="12954"/>
                    </a:lnTo>
                    <a:lnTo>
                      <a:pt x="12878" y="8535"/>
                    </a:lnTo>
                    <a:lnTo>
                      <a:pt x="16688" y="8382"/>
                    </a:lnTo>
                    <a:lnTo>
                      <a:pt x="15621" y="9906"/>
                    </a:lnTo>
                    <a:lnTo>
                      <a:pt x="10211" y="13564"/>
                    </a:lnTo>
                    <a:lnTo>
                      <a:pt x="12268" y="16078"/>
                    </a:lnTo>
                    <a:lnTo>
                      <a:pt x="21260" y="18441"/>
                    </a:lnTo>
                    <a:lnTo>
                      <a:pt x="24232" y="18441"/>
                    </a:lnTo>
                    <a:lnTo>
                      <a:pt x="27279" y="17526"/>
                    </a:lnTo>
                    <a:lnTo>
                      <a:pt x="25603" y="15850"/>
                    </a:lnTo>
                    <a:lnTo>
                      <a:pt x="24993" y="13868"/>
                    </a:lnTo>
                    <a:lnTo>
                      <a:pt x="26670" y="14326"/>
                    </a:lnTo>
                    <a:lnTo>
                      <a:pt x="28727" y="15850"/>
                    </a:lnTo>
                    <a:lnTo>
                      <a:pt x="29184" y="15011"/>
                    </a:lnTo>
                    <a:lnTo>
                      <a:pt x="28499" y="12268"/>
                    </a:lnTo>
                    <a:lnTo>
                      <a:pt x="26670" y="9525"/>
                    </a:lnTo>
                    <a:lnTo>
                      <a:pt x="21336" y="5106"/>
                    </a:lnTo>
                    <a:lnTo>
                      <a:pt x="21946" y="24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4" name="Freeform: Shape 2253">
                <a:extLst>
                  <a:ext uri="{FF2B5EF4-FFF2-40B4-BE49-F238E27FC236}">
                    <a16:creationId xmlns:a16="http://schemas.microsoft.com/office/drawing/2014/main" id="{959E0D2B-DCBA-4585-860F-9B6833EAC989}"/>
                  </a:ext>
                </a:extLst>
              </p:cNvPr>
              <p:cNvSpPr/>
              <p:nvPr/>
            </p:nvSpPr>
            <p:spPr>
              <a:xfrm>
                <a:off x="6833311" y="4883581"/>
                <a:ext cx="11734" cy="13182"/>
              </a:xfrm>
              <a:custGeom>
                <a:avLst/>
                <a:gdLst>
                  <a:gd name="connsiteX0" fmla="*/ 1219 w 11734"/>
                  <a:gd name="connsiteY0" fmla="*/ 12725 h 13182"/>
                  <a:gd name="connsiteX1" fmla="*/ 2058 w 11734"/>
                  <a:gd name="connsiteY1" fmla="*/ 13182 h 13182"/>
                  <a:gd name="connsiteX2" fmla="*/ 4115 w 11734"/>
                  <a:gd name="connsiteY2" fmla="*/ 12725 h 13182"/>
                  <a:gd name="connsiteX3" fmla="*/ 6096 w 11734"/>
                  <a:gd name="connsiteY3" fmla="*/ 10211 h 13182"/>
                  <a:gd name="connsiteX4" fmla="*/ 8534 w 11734"/>
                  <a:gd name="connsiteY4" fmla="*/ 9753 h 13182"/>
                  <a:gd name="connsiteX5" fmla="*/ 11354 w 11734"/>
                  <a:gd name="connsiteY5" fmla="*/ 3048 h 13182"/>
                  <a:gd name="connsiteX6" fmla="*/ 11735 w 11734"/>
                  <a:gd name="connsiteY6" fmla="*/ 0 h 13182"/>
                  <a:gd name="connsiteX7" fmla="*/ 11125 w 11734"/>
                  <a:gd name="connsiteY7" fmla="*/ 609 h 13182"/>
                  <a:gd name="connsiteX8" fmla="*/ 9372 w 11734"/>
                  <a:gd name="connsiteY8" fmla="*/ 3200 h 13182"/>
                  <a:gd name="connsiteX9" fmla="*/ 4343 w 11734"/>
                  <a:gd name="connsiteY9" fmla="*/ 7087 h 13182"/>
                  <a:gd name="connsiteX10" fmla="*/ 2210 w 11734"/>
                  <a:gd name="connsiteY10" fmla="*/ 9753 h 13182"/>
                  <a:gd name="connsiteX11" fmla="*/ 0 w 11734"/>
                  <a:gd name="connsiteY11" fmla="*/ 11125 h 1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34" h="13182">
                    <a:moveTo>
                      <a:pt x="1219" y="12725"/>
                    </a:moveTo>
                    <a:lnTo>
                      <a:pt x="2058" y="13182"/>
                    </a:lnTo>
                    <a:lnTo>
                      <a:pt x="4115" y="12725"/>
                    </a:lnTo>
                    <a:lnTo>
                      <a:pt x="6096" y="10211"/>
                    </a:lnTo>
                    <a:lnTo>
                      <a:pt x="8534" y="9753"/>
                    </a:lnTo>
                    <a:lnTo>
                      <a:pt x="11354" y="3048"/>
                    </a:lnTo>
                    <a:lnTo>
                      <a:pt x="11735" y="0"/>
                    </a:lnTo>
                    <a:lnTo>
                      <a:pt x="11125" y="609"/>
                    </a:lnTo>
                    <a:lnTo>
                      <a:pt x="9372" y="3200"/>
                    </a:lnTo>
                    <a:lnTo>
                      <a:pt x="4343" y="7087"/>
                    </a:lnTo>
                    <a:lnTo>
                      <a:pt x="2210" y="9753"/>
                    </a:lnTo>
                    <a:lnTo>
                      <a:pt x="0" y="111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5" name="Freeform: Shape 2254">
                <a:extLst>
                  <a:ext uri="{FF2B5EF4-FFF2-40B4-BE49-F238E27FC236}">
                    <a16:creationId xmlns:a16="http://schemas.microsoft.com/office/drawing/2014/main" id="{7D0A93E0-7C63-448D-9ACC-315A72470ECB}"/>
                  </a:ext>
                </a:extLst>
              </p:cNvPr>
              <p:cNvSpPr/>
              <p:nvPr/>
            </p:nvSpPr>
            <p:spPr>
              <a:xfrm>
                <a:off x="6714744" y="3574922"/>
                <a:ext cx="1981" cy="6400"/>
              </a:xfrm>
              <a:custGeom>
                <a:avLst/>
                <a:gdLst>
                  <a:gd name="connsiteX0" fmla="*/ 76 w 1981"/>
                  <a:gd name="connsiteY0" fmla="*/ 1753 h 6400"/>
                  <a:gd name="connsiteX1" fmla="*/ 0 w 1981"/>
                  <a:gd name="connsiteY1" fmla="*/ 4953 h 6400"/>
                  <a:gd name="connsiteX2" fmla="*/ 1600 w 1981"/>
                  <a:gd name="connsiteY2" fmla="*/ 6401 h 6400"/>
                  <a:gd name="connsiteX3" fmla="*/ 1981 w 1981"/>
                  <a:gd name="connsiteY3" fmla="*/ 5868 h 6400"/>
                  <a:gd name="connsiteX4" fmla="*/ 1981 w 1981"/>
                  <a:gd name="connsiteY4" fmla="*/ 4877 h 6400"/>
                  <a:gd name="connsiteX5" fmla="*/ 1372 w 1981"/>
                  <a:gd name="connsiteY5" fmla="*/ 2438 h 6400"/>
                  <a:gd name="connsiteX6" fmla="*/ 1448 w 1981"/>
                  <a:gd name="connsiteY6" fmla="*/ 0 h 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" h="6400">
                    <a:moveTo>
                      <a:pt x="76" y="1753"/>
                    </a:moveTo>
                    <a:lnTo>
                      <a:pt x="0" y="4953"/>
                    </a:lnTo>
                    <a:lnTo>
                      <a:pt x="1600" y="6401"/>
                    </a:lnTo>
                    <a:lnTo>
                      <a:pt x="1981" y="5868"/>
                    </a:lnTo>
                    <a:lnTo>
                      <a:pt x="1981" y="4877"/>
                    </a:lnTo>
                    <a:lnTo>
                      <a:pt x="1372" y="2438"/>
                    </a:lnTo>
                    <a:lnTo>
                      <a:pt x="1448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6" name="Freeform: Shape 2255">
                <a:extLst>
                  <a:ext uri="{FF2B5EF4-FFF2-40B4-BE49-F238E27FC236}">
                    <a16:creationId xmlns:a16="http://schemas.microsoft.com/office/drawing/2014/main" id="{F5B53F8F-18F9-4BA9-B75B-246B29C8F348}"/>
                  </a:ext>
                </a:extLst>
              </p:cNvPr>
              <p:cNvSpPr/>
              <p:nvPr/>
            </p:nvSpPr>
            <p:spPr>
              <a:xfrm>
                <a:off x="6848551" y="3966133"/>
                <a:ext cx="4343" cy="4724"/>
              </a:xfrm>
              <a:custGeom>
                <a:avLst/>
                <a:gdLst>
                  <a:gd name="connsiteX0" fmla="*/ 3048 w 4343"/>
                  <a:gd name="connsiteY0" fmla="*/ 838 h 4724"/>
                  <a:gd name="connsiteX1" fmla="*/ 1981 w 4343"/>
                  <a:gd name="connsiteY1" fmla="*/ 0 h 4724"/>
                  <a:gd name="connsiteX2" fmla="*/ 1600 w 4343"/>
                  <a:gd name="connsiteY2" fmla="*/ 914 h 4724"/>
                  <a:gd name="connsiteX3" fmla="*/ 0 w 4343"/>
                  <a:gd name="connsiteY3" fmla="*/ 2438 h 4724"/>
                  <a:gd name="connsiteX4" fmla="*/ 610 w 4343"/>
                  <a:gd name="connsiteY4" fmla="*/ 3200 h 4724"/>
                  <a:gd name="connsiteX5" fmla="*/ 4343 w 4343"/>
                  <a:gd name="connsiteY5" fmla="*/ 4724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43" h="4724">
                    <a:moveTo>
                      <a:pt x="3048" y="838"/>
                    </a:moveTo>
                    <a:lnTo>
                      <a:pt x="1981" y="0"/>
                    </a:lnTo>
                    <a:lnTo>
                      <a:pt x="1600" y="914"/>
                    </a:lnTo>
                    <a:lnTo>
                      <a:pt x="0" y="2438"/>
                    </a:lnTo>
                    <a:lnTo>
                      <a:pt x="610" y="3200"/>
                    </a:lnTo>
                    <a:lnTo>
                      <a:pt x="4343" y="47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7" name="Freeform: Shape 2256">
                <a:extLst>
                  <a:ext uri="{FF2B5EF4-FFF2-40B4-BE49-F238E27FC236}">
                    <a16:creationId xmlns:a16="http://schemas.microsoft.com/office/drawing/2014/main" id="{35B8F957-48AF-454E-9922-63FAA4B9E775}"/>
                  </a:ext>
                </a:extLst>
              </p:cNvPr>
              <p:cNvSpPr/>
              <p:nvPr/>
            </p:nvSpPr>
            <p:spPr>
              <a:xfrm>
                <a:off x="6834987" y="4777968"/>
                <a:ext cx="8686" cy="20649"/>
              </a:xfrm>
              <a:custGeom>
                <a:avLst/>
                <a:gdLst>
                  <a:gd name="connsiteX0" fmla="*/ 991 w 8686"/>
                  <a:gd name="connsiteY0" fmla="*/ 19202 h 20649"/>
                  <a:gd name="connsiteX1" fmla="*/ 2362 w 8686"/>
                  <a:gd name="connsiteY1" fmla="*/ 20116 h 20649"/>
                  <a:gd name="connsiteX2" fmla="*/ 3963 w 8686"/>
                  <a:gd name="connsiteY2" fmla="*/ 20650 h 20649"/>
                  <a:gd name="connsiteX3" fmla="*/ 5791 w 8686"/>
                  <a:gd name="connsiteY3" fmla="*/ 18745 h 20649"/>
                  <a:gd name="connsiteX4" fmla="*/ 8001 w 8686"/>
                  <a:gd name="connsiteY4" fmla="*/ 13411 h 20649"/>
                  <a:gd name="connsiteX5" fmla="*/ 8230 w 8686"/>
                  <a:gd name="connsiteY5" fmla="*/ 9525 h 20649"/>
                  <a:gd name="connsiteX6" fmla="*/ 8077 w 8686"/>
                  <a:gd name="connsiteY6" fmla="*/ 3657 h 20649"/>
                  <a:gd name="connsiteX7" fmla="*/ 8687 w 8686"/>
                  <a:gd name="connsiteY7" fmla="*/ 1905 h 20649"/>
                  <a:gd name="connsiteX8" fmla="*/ 8459 w 8686"/>
                  <a:gd name="connsiteY8" fmla="*/ 0 h 20649"/>
                  <a:gd name="connsiteX9" fmla="*/ 5182 w 8686"/>
                  <a:gd name="connsiteY9" fmla="*/ 1447 h 20649"/>
                  <a:gd name="connsiteX10" fmla="*/ 991 w 8686"/>
                  <a:gd name="connsiteY10" fmla="*/ 762 h 20649"/>
                  <a:gd name="connsiteX11" fmla="*/ 2058 w 8686"/>
                  <a:gd name="connsiteY11" fmla="*/ 7925 h 20649"/>
                  <a:gd name="connsiteX12" fmla="*/ 0 w 8686"/>
                  <a:gd name="connsiteY12" fmla="*/ 17754 h 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86" h="20649">
                    <a:moveTo>
                      <a:pt x="991" y="19202"/>
                    </a:moveTo>
                    <a:lnTo>
                      <a:pt x="2362" y="20116"/>
                    </a:lnTo>
                    <a:lnTo>
                      <a:pt x="3963" y="20650"/>
                    </a:lnTo>
                    <a:lnTo>
                      <a:pt x="5791" y="18745"/>
                    </a:lnTo>
                    <a:lnTo>
                      <a:pt x="8001" y="13411"/>
                    </a:lnTo>
                    <a:lnTo>
                      <a:pt x="8230" y="9525"/>
                    </a:lnTo>
                    <a:lnTo>
                      <a:pt x="8077" y="3657"/>
                    </a:lnTo>
                    <a:lnTo>
                      <a:pt x="8687" y="1905"/>
                    </a:lnTo>
                    <a:lnTo>
                      <a:pt x="8459" y="0"/>
                    </a:lnTo>
                    <a:lnTo>
                      <a:pt x="5182" y="1447"/>
                    </a:lnTo>
                    <a:lnTo>
                      <a:pt x="991" y="762"/>
                    </a:lnTo>
                    <a:lnTo>
                      <a:pt x="2058" y="7925"/>
                    </a:lnTo>
                    <a:lnTo>
                      <a:pt x="0" y="1775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8" name="Freeform: Shape 2257">
                <a:extLst>
                  <a:ext uri="{FF2B5EF4-FFF2-40B4-BE49-F238E27FC236}">
                    <a16:creationId xmlns:a16="http://schemas.microsoft.com/office/drawing/2014/main" id="{27E5EC1C-A280-44B0-B3F9-B4FEECD95004}"/>
                  </a:ext>
                </a:extLst>
              </p:cNvPr>
              <p:cNvSpPr/>
              <p:nvPr/>
            </p:nvSpPr>
            <p:spPr>
              <a:xfrm>
                <a:off x="6713143" y="3581704"/>
                <a:ext cx="17450" cy="12572"/>
              </a:xfrm>
              <a:custGeom>
                <a:avLst/>
                <a:gdLst>
                  <a:gd name="connsiteX0" fmla="*/ 0 w 17450"/>
                  <a:gd name="connsiteY0" fmla="*/ 1829 h 12572"/>
                  <a:gd name="connsiteX1" fmla="*/ 1067 w 17450"/>
                  <a:gd name="connsiteY1" fmla="*/ 3581 h 12572"/>
                  <a:gd name="connsiteX2" fmla="*/ 8534 w 17450"/>
                  <a:gd name="connsiteY2" fmla="*/ 6401 h 12572"/>
                  <a:gd name="connsiteX3" fmla="*/ 10058 w 17450"/>
                  <a:gd name="connsiteY3" fmla="*/ 7772 h 12572"/>
                  <a:gd name="connsiteX4" fmla="*/ 11735 w 17450"/>
                  <a:gd name="connsiteY4" fmla="*/ 9754 h 12572"/>
                  <a:gd name="connsiteX5" fmla="*/ 14402 w 17450"/>
                  <a:gd name="connsiteY5" fmla="*/ 12573 h 12572"/>
                  <a:gd name="connsiteX6" fmla="*/ 15393 w 17450"/>
                  <a:gd name="connsiteY6" fmla="*/ 12573 h 12572"/>
                  <a:gd name="connsiteX7" fmla="*/ 17450 w 17450"/>
                  <a:gd name="connsiteY7" fmla="*/ 11277 h 12572"/>
                  <a:gd name="connsiteX8" fmla="*/ 16307 w 17450"/>
                  <a:gd name="connsiteY8" fmla="*/ 10820 h 12572"/>
                  <a:gd name="connsiteX9" fmla="*/ 9449 w 17450"/>
                  <a:gd name="connsiteY9" fmla="*/ 5334 h 12572"/>
                  <a:gd name="connsiteX10" fmla="*/ 3277 w 17450"/>
                  <a:gd name="connsiteY10" fmla="*/ 2819 h 12572"/>
                  <a:gd name="connsiteX11" fmla="*/ 1981 w 17450"/>
                  <a:gd name="connsiteY11" fmla="*/ 1829 h 12572"/>
                  <a:gd name="connsiteX12" fmla="*/ 1143 w 17450"/>
                  <a:gd name="connsiteY12" fmla="*/ 0 h 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50" h="12572">
                    <a:moveTo>
                      <a:pt x="0" y="1829"/>
                    </a:moveTo>
                    <a:lnTo>
                      <a:pt x="1067" y="3581"/>
                    </a:lnTo>
                    <a:lnTo>
                      <a:pt x="8534" y="6401"/>
                    </a:lnTo>
                    <a:lnTo>
                      <a:pt x="10058" y="7772"/>
                    </a:lnTo>
                    <a:lnTo>
                      <a:pt x="11735" y="9754"/>
                    </a:lnTo>
                    <a:lnTo>
                      <a:pt x="14402" y="12573"/>
                    </a:lnTo>
                    <a:lnTo>
                      <a:pt x="15393" y="12573"/>
                    </a:lnTo>
                    <a:lnTo>
                      <a:pt x="17450" y="11277"/>
                    </a:lnTo>
                    <a:lnTo>
                      <a:pt x="16307" y="10820"/>
                    </a:lnTo>
                    <a:lnTo>
                      <a:pt x="9449" y="5334"/>
                    </a:lnTo>
                    <a:lnTo>
                      <a:pt x="3277" y="2819"/>
                    </a:lnTo>
                    <a:lnTo>
                      <a:pt x="1981" y="1829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9" name="Freeform: Shape 2258">
                <a:extLst>
                  <a:ext uri="{FF2B5EF4-FFF2-40B4-BE49-F238E27FC236}">
                    <a16:creationId xmlns:a16="http://schemas.microsoft.com/office/drawing/2014/main" id="{8BA5B1DF-663B-464D-86FC-D299D2CAAC04}"/>
                  </a:ext>
                </a:extLst>
              </p:cNvPr>
              <p:cNvSpPr/>
              <p:nvPr/>
            </p:nvSpPr>
            <p:spPr>
              <a:xfrm>
                <a:off x="6846341" y="3974591"/>
                <a:ext cx="18135" cy="12268"/>
              </a:xfrm>
              <a:custGeom>
                <a:avLst/>
                <a:gdLst>
                  <a:gd name="connsiteX0" fmla="*/ 3201 w 18135"/>
                  <a:gd name="connsiteY0" fmla="*/ 9220 h 12268"/>
                  <a:gd name="connsiteX1" fmla="*/ 305 w 18135"/>
                  <a:gd name="connsiteY1" fmla="*/ 7620 h 12268"/>
                  <a:gd name="connsiteX2" fmla="*/ 1296 w 18135"/>
                  <a:gd name="connsiteY2" fmla="*/ 10897 h 12268"/>
                  <a:gd name="connsiteX3" fmla="*/ 6020 w 18135"/>
                  <a:gd name="connsiteY3" fmla="*/ 11735 h 12268"/>
                  <a:gd name="connsiteX4" fmla="*/ 9906 w 18135"/>
                  <a:gd name="connsiteY4" fmla="*/ 11430 h 12268"/>
                  <a:gd name="connsiteX5" fmla="*/ 14174 w 18135"/>
                  <a:gd name="connsiteY5" fmla="*/ 12269 h 12268"/>
                  <a:gd name="connsiteX6" fmla="*/ 17831 w 18135"/>
                  <a:gd name="connsiteY6" fmla="*/ 12192 h 12268"/>
                  <a:gd name="connsiteX7" fmla="*/ 18136 w 18135"/>
                  <a:gd name="connsiteY7" fmla="*/ 10211 h 12268"/>
                  <a:gd name="connsiteX8" fmla="*/ 11963 w 18135"/>
                  <a:gd name="connsiteY8" fmla="*/ 7315 h 12268"/>
                  <a:gd name="connsiteX9" fmla="*/ 11430 w 18135"/>
                  <a:gd name="connsiteY9" fmla="*/ 8763 h 12268"/>
                  <a:gd name="connsiteX10" fmla="*/ 10516 w 18135"/>
                  <a:gd name="connsiteY10" fmla="*/ 9525 h 12268"/>
                  <a:gd name="connsiteX11" fmla="*/ 9373 w 18135"/>
                  <a:gd name="connsiteY11" fmla="*/ 9678 h 12268"/>
                  <a:gd name="connsiteX12" fmla="*/ 7773 w 18135"/>
                  <a:gd name="connsiteY12" fmla="*/ 7620 h 12268"/>
                  <a:gd name="connsiteX13" fmla="*/ 7468 w 18135"/>
                  <a:gd name="connsiteY13" fmla="*/ 3734 h 12268"/>
                  <a:gd name="connsiteX14" fmla="*/ 6020 w 18135"/>
                  <a:gd name="connsiteY14" fmla="*/ 1981 h 12268"/>
                  <a:gd name="connsiteX15" fmla="*/ 3963 w 18135"/>
                  <a:gd name="connsiteY15" fmla="*/ 610 h 12268"/>
                  <a:gd name="connsiteX16" fmla="*/ 610 w 18135"/>
                  <a:gd name="connsiteY16" fmla="*/ 0 h 12268"/>
                  <a:gd name="connsiteX17" fmla="*/ 2363 w 18135"/>
                  <a:gd name="connsiteY17" fmla="*/ 2362 h 12268"/>
                  <a:gd name="connsiteX18" fmla="*/ 1524 w 18135"/>
                  <a:gd name="connsiteY18" fmla="*/ 3277 h 12268"/>
                  <a:gd name="connsiteX19" fmla="*/ 229 w 18135"/>
                  <a:gd name="connsiteY19" fmla="*/ 3963 h 12268"/>
                  <a:gd name="connsiteX20" fmla="*/ 0 w 18135"/>
                  <a:gd name="connsiteY20" fmla="*/ 5715 h 12268"/>
                  <a:gd name="connsiteX21" fmla="*/ 2896 w 18135"/>
                  <a:gd name="connsiteY21" fmla="*/ 6172 h 12268"/>
                  <a:gd name="connsiteX22" fmla="*/ 5029 w 18135"/>
                  <a:gd name="connsiteY22" fmla="*/ 8382 h 12268"/>
                  <a:gd name="connsiteX23" fmla="*/ 4801 w 18135"/>
                  <a:gd name="connsiteY23" fmla="*/ 8763 h 1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135" h="12268">
                    <a:moveTo>
                      <a:pt x="3201" y="9220"/>
                    </a:moveTo>
                    <a:lnTo>
                      <a:pt x="305" y="7620"/>
                    </a:lnTo>
                    <a:lnTo>
                      <a:pt x="1296" y="10897"/>
                    </a:lnTo>
                    <a:lnTo>
                      <a:pt x="6020" y="11735"/>
                    </a:lnTo>
                    <a:lnTo>
                      <a:pt x="9906" y="11430"/>
                    </a:lnTo>
                    <a:lnTo>
                      <a:pt x="14174" y="12269"/>
                    </a:lnTo>
                    <a:lnTo>
                      <a:pt x="17831" y="12192"/>
                    </a:lnTo>
                    <a:lnTo>
                      <a:pt x="18136" y="10211"/>
                    </a:lnTo>
                    <a:lnTo>
                      <a:pt x="11963" y="7315"/>
                    </a:lnTo>
                    <a:lnTo>
                      <a:pt x="11430" y="8763"/>
                    </a:lnTo>
                    <a:lnTo>
                      <a:pt x="10516" y="9525"/>
                    </a:lnTo>
                    <a:lnTo>
                      <a:pt x="9373" y="9678"/>
                    </a:lnTo>
                    <a:lnTo>
                      <a:pt x="7773" y="7620"/>
                    </a:lnTo>
                    <a:lnTo>
                      <a:pt x="7468" y="3734"/>
                    </a:lnTo>
                    <a:lnTo>
                      <a:pt x="6020" y="1981"/>
                    </a:lnTo>
                    <a:lnTo>
                      <a:pt x="3963" y="610"/>
                    </a:lnTo>
                    <a:lnTo>
                      <a:pt x="610" y="0"/>
                    </a:lnTo>
                    <a:lnTo>
                      <a:pt x="2363" y="2362"/>
                    </a:lnTo>
                    <a:lnTo>
                      <a:pt x="1524" y="3277"/>
                    </a:lnTo>
                    <a:lnTo>
                      <a:pt x="229" y="3963"/>
                    </a:lnTo>
                    <a:lnTo>
                      <a:pt x="0" y="5715"/>
                    </a:lnTo>
                    <a:lnTo>
                      <a:pt x="2896" y="6172"/>
                    </a:lnTo>
                    <a:lnTo>
                      <a:pt x="5029" y="8382"/>
                    </a:lnTo>
                    <a:lnTo>
                      <a:pt x="4801" y="87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0" name="Freeform: Shape 2259">
                <a:extLst>
                  <a:ext uri="{FF2B5EF4-FFF2-40B4-BE49-F238E27FC236}">
                    <a16:creationId xmlns:a16="http://schemas.microsoft.com/office/drawing/2014/main" id="{505753DD-BCA3-419A-BE30-7B445067E108}"/>
                  </a:ext>
                </a:extLst>
              </p:cNvPr>
              <p:cNvSpPr/>
              <p:nvPr/>
            </p:nvSpPr>
            <p:spPr>
              <a:xfrm>
                <a:off x="6947458" y="3992575"/>
                <a:ext cx="2895" cy="5943"/>
              </a:xfrm>
              <a:custGeom>
                <a:avLst/>
                <a:gdLst>
                  <a:gd name="connsiteX0" fmla="*/ 0 w 2895"/>
                  <a:gd name="connsiteY0" fmla="*/ 4419 h 5943"/>
                  <a:gd name="connsiteX1" fmla="*/ 381 w 2895"/>
                  <a:gd name="connsiteY1" fmla="*/ 5943 h 5943"/>
                  <a:gd name="connsiteX2" fmla="*/ 1600 w 2895"/>
                  <a:gd name="connsiteY2" fmla="*/ 5029 h 5943"/>
                  <a:gd name="connsiteX3" fmla="*/ 2362 w 2895"/>
                  <a:gd name="connsiteY3" fmla="*/ 3962 h 5943"/>
                  <a:gd name="connsiteX4" fmla="*/ 2896 w 2895"/>
                  <a:gd name="connsiteY4" fmla="*/ 2514 h 5943"/>
                  <a:gd name="connsiteX5" fmla="*/ 2058 w 2895"/>
                  <a:gd name="connsiteY5" fmla="*/ 0 h 5943"/>
                  <a:gd name="connsiteX6" fmla="*/ 838 w 2895"/>
                  <a:gd name="connsiteY6" fmla="*/ 991 h 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5" h="5943">
                    <a:moveTo>
                      <a:pt x="0" y="4419"/>
                    </a:moveTo>
                    <a:lnTo>
                      <a:pt x="381" y="5943"/>
                    </a:lnTo>
                    <a:lnTo>
                      <a:pt x="1600" y="5029"/>
                    </a:lnTo>
                    <a:lnTo>
                      <a:pt x="2362" y="3962"/>
                    </a:lnTo>
                    <a:lnTo>
                      <a:pt x="2896" y="2514"/>
                    </a:lnTo>
                    <a:lnTo>
                      <a:pt x="2058" y="0"/>
                    </a:lnTo>
                    <a:lnTo>
                      <a:pt x="838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1" name="Freeform: Shape 2260">
                <a:extLst>
                  <a:ext uri="{FF2B5EF4-FFF2-40B4-BE49-F238E27FC236}">
                    <a16:creationId xmlns:a16="http://schemas.microsoft.com/office/drawing/2014/main" id="{2F349902-2CF1-4A2F-8FF1-37B229627AFF}"/>
                  </a:ext>
                </a:extLst>
              </p:cNvPr>
              <p:cNvSpPr/>
              <p:nvPr/>
            </p:nvSpPr>
            <p:spPr>
              <a:xfrm>
                <a:off x="5630341" y="2829077"/>
                <a:ext cx="38480" cy="75514"/>
              </a:xfrm>
              <a:custGeom>
                <a:avLst/>
                <a:gdLst>
                  <a:gd name="connsiteX0" fmla="*/ 27965 w 38480"/>
                  <a:gd name="connsiteY0" fmla="*/ 15164 h 75514"/>
                  <a:gd name="connsiteX1" fmla="*/ 26670 w 38480"/>
                  <a:gd name="connsiteY1" fmla="*/ 14326 h 75514"/>
                  <a:gd name="connsiteX2" fmla="*/ 24536 w 38480"/>
                  <a:gd name="connsiteY2" fmla="*/ 13564 h 75514"/>
                  <a:gd name="connsiteX3" fmla="*/ 22174 w 38480"/>
                  <a:gd name="connsiteY3" fmla="*/ 13411 h 75514"/>
                  <a:gd name="connsiteX4" fmla="*/ 20269 w 38480"/>
                  <a:gd name="connsiteY4" fmla="*/ 14707 h 75514"/>
                  <a:gd name="connsiteX5" fmla="*/ 18593 w 38480"/>
                  <a:gd name="connsiteY5" fmla="*/ 16688 h 75514"/>
                  <a:gd name="connsiteX6" fmla="*/ 16612 w 38480"/>
                  <a:gd name="connsiteY6" fmla="*/ 17450 h 75514"/>
                  <a:gd name="connsiteX7" fmla="*/ 9677 w 38480"/>
                  <a:gd name="connsiteY7" fmla="*/ 19203 h 75514"/>
                  <a:gd name="connsiteX8" fmla="*/ 5791 w 38480"/>
                  <a:gd name="connsiteY8" fmla="*/ 21870 h 75514"/>
                  <a:gd name="connsiteX9" fmla="*/ 2896 w 38480"/>
                  <a:gd name="connsiteY9" fmla="*/ 27585 h 75514"/>
                  <a:gd name="connsiteX10" fmla="*/ 914 w 38480"/>
                  <a:gd name="connsiteY10" fmla="*/ 29490 h 75514"/>
                  <a:gd name="connsiteX11" fmla="*/ 0 w 38480"/>
                  <a:gd name="connsiteY11" fmla="*/ 30785 h 75514"/>
                  <a:gd name="connsiteX12" fmla="*/ 1067 w 38480"/>
                  <a:gd name="connsiteY12" fmla="*/ 31395 h 75514"/>
                  <a:gd name="connsiteX13" fmla="*/ 2362 w 38480"/>
                  <a:gd name="connsiteY13" fmla="*/ 31395 h 75514"/>
                  <a:gd name="connsiteX14" fmla="*/ 4267 w 38480"/>
                  <a:gd name="connsiteY14" fmla="*/ 34138 h 75514"/>
                  <a:gd name="connsiteX15" fmla="*/ 1676 w 38480"/>
                  <a:gd name="connsiteY15" fmla="*/ 35357 h 75514"/>
                  <a:gd name="connsiteX16" fmla="*/ 76 w 38480"/>
                  <a:gd name="connsiteY16" fmla="*/ 37186 h 75514"/>
                  <a:gd name="connsiteX17" fmla="*/ 914 w 38480"/>
                  <a:gd name="connsiteY17" fmla="*/ 39853 h 75514"/>
                  <a:gd name="connsiteX18" fmla="*/ 2972 w 38480"/>
                  <a:gd name="connsiteY18" fmla="*/ 41834 h 75514"/>
                  <a:gd name="connsiteX19" fmla="*/ 5258 w 38480"/>
                  <a:gd name="connsiteY19" fmla="*/ 42825 h 75514"/>
                  <a:gd name="connsiteX20" fmla="*/ 5334 w 38480"/>
                  <a:gd name="connsiteY20" fmla="*/ 45263 h 75514"/>
                  <a:gd name="connsiteX21" fmla="*/ 3429 w 38480"/>
                  <a:gd name="connsiteY21" fmla="*/ 47473 h 75514"/>
                  <a:gd name="connsiteX22" fmla="*/ 1905 w 38480"/>
                  <a:gd name="connsiteY22" fmla="*/ 49149 h 75514"/>
                  <a:gd name="connsiteX23" fmla="*/ 2210 w 38480"/>
                  <a:gd name="connsiteY23" fmla="*/ 50445 h 75514"/>
                  <a:gd name="connsiteX24" fmla="*/ 4191 w 38480"/>
                  <a:gd name="connsiteY24" fmla="*/ 50902 h 75514"/>
                  <a:gd name="connsiteX25" fmla="*/ 6782 w 38480"/>
                  <a:gd name="connsiteY25" fmla="*/ 50749 h 75514"/>
                  <a:gd name="connsiteX26" fmla="*/ 7467 w 38480"/>
                  <a:gd name="connsiteY26" fmla="*/ 53264 h 75514"/>
                  <a:gd name="connsiteX27" fmla="*/ 5943 w 38480"/>
                  <a:gd name="connsiteY27" fmla="*/ 56312 h 75514"/>
                  <a:gd name="connsiteX28" fmla="*/ 5943 w 38480"/>
                  <a:gd name="connsiteY28" fmla="*/ 58217 h 75514"/>
                  <a:gd name="connsiteX29" fmla="*/ 8001 w 38480"/>
                  <a:gd name="connsiteY29" fmla="*/ 59360 h 75514"/>
                  <a:gd name="connsiteX30" fmla="*/ 12497 w 38480"/>
                  <a:gd name="connsiteY30" fmla="*/ 61036 h 75514"/>
                  <a:gd name="connsiteX31" fmla="*/ 12192 w 38480"/>
                  <a:gd name="connsiteY31" fmla="*/ 62484 h 75514"/>
                  <a:gd name="connsiteX32" fmla="*/ 10287 w 38480"/>
                  <a:gd name="connsiteY32" fmla="*/ 64389 h 75514"/>
                  <a:gd name="connsiteX33" fmla="*/ 9372 w 38480"/>
                  <a:gd name="connsiteY33" fmla="*/ 66218 h 75514"/>
                  <a:gd name="connsiteX34" fmla="*/ 10744 w 38480"/>
                  <a:gd name="connsiteY34" fmla="*/ 67590 h 75514"/>
                  <a:gd name="connsiteX35" fmla="*/ 12802 w 38480"/>
                  <a:gd name="connsiteY35" fmla="*/ 69495 h 75514"/>
                  <a:gd name="connsiteX36" fmla="*/ 16992 w 38480"/>
                  <a:gd name="connsiteY36" fmla="*/ 71323 h 75514"/>
                  <a:gd name="connsiteX37" fmla="*/ 24079 w 38480"/>
                  <a:gd name="connsiteY37" fmla="*/ 75514 h 75514"/>
                  <a:gd name="connsiteX38" fmla="*/ 26670 w 38480"/>
                  <a:gd name="connsiteY38" fmla="*/ 72085 h 75514"/>
                  <a:gd name="connsiteX39" fmla="*/ 29718 w 38480"/>
                  <a:gd name="connsiteY39" fmla="*/ 64389 h 75514"/>
                  <a:gd name="connsiteX40" fmla="*/ 31394 w 38480"/>
                  <a:gd name="connsiteY40" fmla="*/ 62027 h 75514"/>
                  <a:gd name="connsiteX41" fmla="*/ 32156 w 38480"/>
                  <a:gd name="connsiteY41" fmla="*/ 59665 h 75514"/>
                  <a:gd name="connsiteX42" fmla="*/ 32385 w 38480"/>
                  <a:gd name="connsiteY42" fmla="*/ 50673 h 75514"/>
                  <a:gd name="connsiteX43" fmla="*/ 33452 w 38480"/>
                  <a:gd name="connsiteY43" fmla="*/ 48540 h 75514"/>
                  <a:gd name="connsiteX44" fmla="*/ 38176 w 38480"/>
                  <a:gd name="connsiteY44" fmla="*/ 41301 h 75514"/>
                  <a:gd name="connsiteX45" fmla="*/ 38481 w 38480"/>
                  <a:gd name="connsiteY45" fmla="*/ 39853 h 75514"/>
                  <a:gd name="connsiteX46" fmla="*/ 37262 w 38480"/>
                  <a:gd name="connsiteY46" fmla="*/ 21717 h 75514"/>
                  <a:gd name="connsiteX47" fmla="*/ 36576 w 38480"/>
                  <a:gd name="connsiteY47" fmla="*/ 20193 h 75514"/>
                  <a:gd name="connsiteX48" fmla="*/ 35204 w 38480"/>
                  <a:gd name="connsiteY48" fmla="*/ 18821 h 75514"/>
                  <a:gd name="connsiteX49" fmla="*/ 34518 w 38480"/>
                  <a:gd name="connsiteY49" fmla="*/ 16840 h 75514"/>
                  <a:gd name="connsiteX50" fmla="*/ 35433 w 38480"/>
                  <a:gd name="connsiteY50" fmla="*/ 9982 h 75514"/>
                  <a:gd name="connsiteX51" fmla="*/ 35433 w 38480"/>
                  <a:gd name="connsiteY51" fmla="*/ 7468 h 75514"/>
                  <a:gd name="connsiteX52" fmla="*/ 34747 w 38480"/>
                  <a:gd name="connsiteY52" fmla="*/ 3505 h 75514"/>
                  <a:gd name="connsiteX53" fmla="*/ 34823 w 38480"/>
                  <a:gd name="connsiteY53" fmla="*/ 1829 h 75514"/>
                  <a:gd name="connsiteX54" fmla="*/ 32918 w 38480"/>
                  <a:gd name="connsiteY54" fmla="*/ 0 h 75514"/>
                  <a:gd name="connsiteX55" fmla="*/ 30937 w 38480"/>
                  <a:gd name="connsiteY55" fmla="*/ 153 h 75514"/>
                  <a:gd name="connsiteX56" fmla="*/ 29718 w 38480"/>
                  <a:gd name="connsiteY56" fmla="*/ 3581 h 75514"/>
                  <a:gd name="connsiteX57" fmla="*/ 29413 w 38480"/>
                  <a:gd name="connsiteY57" fmla="*/ 9601 h 75514"/>
                  <a:gd name="connsiteX58" fmla="*/ 29947 w 38480"/>
                  <a:gd name="connsiteY58" fmla="*/ 11811 h 75514"/>
                  <a:gd name="connsiteX59" fmla="*/ 29032 w 38480"/>
                  <a:gd name="connsiteY59" fmla="*/ 14326 h 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8480" h="75514">
                    <a:moveTo>
                      <a:pt x="27965" y="15164"/>
                    </a:moveTo>
                    <a:lnTo>
                      <a:pt x="26670" y="14326"/>
                    </a:lnTo>
                    <a:lnTo>
                      <a:pt x="24536" y="13564"/>
                    </a:lnTo>
                    <a:lnTo>
                      <a:pt x="22174" y="13411"/>
                    </a:lnTo>
                    <a:lnTo>
                      <a:pt x="20269" y="14707"/>
                    </a:lnTo>
                    <a:lnTo>
                      <a:pt x="18593" y="16688"/>
                    </a:lnTo>
                    <a:lnTo>
                      <a:pt x="16612" y="17450"/>
                    </a:lnTo>
                    <a:lnTo>
                      <a:pt x="9677" y="19203"/>
                    </a:lnTo>
                    <a:lnTo>
                      <a:pt x="5791" y="21870"/>
                    </a:lnTo>
                    <a:lnTo>
                      <a:pt x="2896" y="27585"/>
                    </a:lnTo>
                    <a:lnTo>
                      <a:pt x="914" y="29490"/>
                    </a:lnTo>
                    <a:lnTo>
                      <a:pt x="0" y="30785"/>
                    </a:lnTo>
                    <a:lnTo>
                      <a:pt x="1067" y="31395"/>
                    </a:lnTo>
                    <a:lnTo>
                      <a:pt x="2362" y="31395"/>
                    </a:lnTo>
                    <a:lnTo>
                      <a:pt x="4267" y="34138"/>
                    </a:lnTo>
                    <a:lnTo>
                      <a:pt x="1676" y="35357"/>
                    </a:lnTo>
                    <a:lnTo>
                      <a:pt x="76" y="37186"/>
                    </a:lnTo>
                    <a:lnTo>
                      <a:pt x="914" y="39853"/>
                    </a:lnTo>
                    <a:lnTo>
                      <a:pt x="2972" y="41834"/>
                    </a:lnTo>
                    <a:lnTo>
                      <a:pt x="5258" y="42825"/>
                    </a:lnTo>
                    <a:lnTo>
                      <a:pt x="5334" y="45263"/>
                    </a:lnTo>
                    <a:lnTo>
                      <a:pt x="3429" y="47473"/>
                    </a:lnTo>
                    <a:lnTo>
                      <a:pt x="1905" y="49149"/>
                    </a:lnTo>
                    <a:lnTo>
                      <a:pt x="2210" y="50445"/>
                    </a:lnTo>
                    <a:lnTo>
                      <a:pt x="4191" y="50902"/>
                    </a:lnTo>
                    <a:lnTo>
                      <a:pt x="6782" y="50749"/>
                    </a:lnTo>
                    <a:lnTo>
                      <a:pt x="7467" y="53264"/>
                    </a:lnTo>
                    <a:lnTo>
                      <a:pt x="5943" y="56312"/>
                    </a:lnTo>
                    <a:lnTo>
                      <a:pt x="5943" y="58217"/>
                    </a:lnTo>
                    <a:lnTo>
                      <a:pt x="8001" y="59360"/>
                    </a:lnTo>
                    <a:lnTo>
                      <a:pt x="12497" y="61036"/>
                    </a:lnTo>
                    <a:lnTo>
                      <a:pt x="12192" y="62484"/>
                    </a:lnTo>
                    <a:lnTo>
                      <a:pt x="10287" y="64389"/>
                    </a:lnTo>
                    <a:lnTo>
                      <a:pt x="9372" y="66218"/>
                    </a:lnTo>
                    <a:lnTo>
                      <a:pt x="10744" y="67590"/>
                    </a:lnTo>
                    <a:lnTo>
                      <a:pt x="12802" y="69495"/>
                    </a:lnTo>
                    <a:lnTo>
                      <a:pt x="16992" y="71323"/>
                    </a:lnTo>
                    <a:lnTo>
                      <a:pt x="24079" y="75514"/>
                    </a:lnTo>
                    <a:lnTo>
                      <a:pt x="26670" y="72085"/>
                    </a:lnTo>
                    <a:lnTo>
                      <a:pt x="29718" y="64389"/>
                    </a:lnTo>
                    <a:lnTo>
                      <a:pt x="31394" y="62027"/>
                    </a:lnTo>
                    <a:lnTo>
                      <a:pt x="32156" y="59665"/>
                    </a:lnTo>
                    <a:lnTo>
                      <a:pt x="32385" y="50673"/>
                    </a:lnTo>
                    <a:lnTo>
                      <a:pt x="33452" y="48540"/>
                    </a:lnTo>
                    <a:lnTo>
                      <a:pt x="38176" y="41301"/>
                    </a:lnTo>
                    <a:lnTo>
                      <a:pt x="38481" y="39853"/>
                    </a:lnTo>
                    <a:lnTo>
                      <a:pt x="37262" y="21717"/>
                    </a:lnTo>
                    <a:lnTo>
                      <a:pt x="36576" y="20193"/>
                    </a:lnTo>
                    <a:lnTo>
                      <a:pt x="35204" y="18821"/>
                    </a:lnTo>
                    <a:lnTo>
                      <a:pt x="34518" y="16840"/>
                    </a:lnTo>
                    <a:lnTo>
                      <a:pt x="35433" y="9982"/>
                    </a:lnTo>
                    <a:lnTo>
                      <a:pt x="35433" y="7468"/>
                    </a:lnTo>
                    <a:lnTo>
                      <a:pt x="34747" y="3505"/>
                    </a:lnTo>
                    <a:lnTo>
                      <a:pt x="34823" y="1829"/>
                    </a:lnTo>
                    <a:lnTo>
                      <a:pt x="32918" y="0"/>
                    </a:lnTo>
                    <a:lnTo>
                      <a:pt x="30937" y="153"/>
                    </a:lnTo>
                    <a:lnTo>
                      <a:pt x="29718" y="3581"/>
                    </a:lnTo>
                    <a:lnTo>
                      <a:pt x="29413" y="9601"/>
                    </a:lnTo>
                    <a:lnTo>
                      <a:pt x="29947" y="11811"/>
                    </a:lnTo>
                    <a:lnTo>
                      <a:pt x="29032" y="1432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2" name="Freeform: Shape 2261">
                <a:extLst>
                  <a:ext uri="{FF2B5EF4-FFF2-40B4-BE49-F238E27FC236}">
                    <a16:creationId xmlns:a16="http://schemas.microsoft.com/office/drawing/2014/main" id="{5BB473C1-0BEB-4DEB-B4BE-4D76D6F0F1C9}"/>
                  </a:ext>
                </a:extLst>
              </p:cNvPr>
              <p:cNvSpPr/>
              <p:nvPr/>
            </p:nvSpPr>
            <p:spPr>
              <a:xfrm>
                <a:off x="5447385" y="2964256"/>
                <a:ext cx="18516" cy="11125"/>
              </a:xfrm>
              <a:custGeom>
                <a:avLst/>
                <a:gdLst>
                  <a:gd name="connsiteX0" fmla="*/ 16688 w 18516"/>
                  <a:gd name="connsiteY0" fmla="*/ 11125 h 11125"/>
                  <a:gd name="connsiteX1" fmla="*/ 17450 w 18516"/>
                  <a:gd name="connsiteY1" fmla="*/ 10592 h 11125"/>
                  <a:gd name="connsiteX2" fmla="*/ 18517 w 18516"/>
                  <a:gd name="connsiteY2" fmla="*/ 8077 h 11125"/>
                  <a:gd name="connsiteX3" fmla="*/ 18212 w 18516"/>
                  <a:gd name="connsiteY3" fmla="*/ 7163 h 11125"/>
                  <a:gd name="connsiteX4" fmla="*/ 14783 w 18516"/>
                  <a:gd name="connsiteY4" fmla="*/ 1905 h 11125"/>
                  <a:gd name="connsiteX5" fmla="*/ 8306 w 18516"/>
                  <a:gd name="connsiteY5" fmla="*/ 0 h 11125"/>
                  <a:gd name="connsiteX6" fmla="*/ 381 w 18516"/>
                  <a:gd name="connsiteY6" fmla="*/ 533 h 11125"/>
                  <a:gd name="connsiteX7" fmla="*/ 76 w 18516"/>
                  <a:gd name="connsiteY7" fmla="*/ 1752 h 11125"/>
                  <a:gd name="connsiteX8" fmla="*/ 0 w 18516"/>
                  <a:gd name="connsiteY8" fmla="*/ 4496 h 11125"/>
                  <a:gd name="connsiteX9" fmla="*/ 914 w 18516"/>
                  <a:gd name="connsiteY9" fmla="*/ 5258 h 11125"/>
                  <a:gd name="connsiteX10" fmla="*/ 4801 w 18516"/>
                  <a:gd name="connsiteY10" fmla="*/ 5867 h 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16" h="11125">
                    <a:moveTo>
                      <a:pt x="16688" y="11125"/>
                    </a:moveTo>
                    <a:lnTo>
                      <a:pt x="17450" y="10592"/>
                    </a:lnTo>
                    <a:lnTo>
                      <a:pt x="18517" y="8077"/>
                    </a:lnTo>
                    <a:lnTo>
                      <a:pt x="18212" y="7163"/>
                    </a:lnTo>
                    <a:lnTo>
                      <a:pt x="14783" y="1905"/>
                    </a:lnTo>
                    <a:lnTo>
                      <a:pt x="8306" y="0"/>
                    </a:lnTo>
                    <a:lnTo>
                      <a:pt x="381" y="533"/>
                    </a:lnTo>
                    <a:lnTo>
                      <a:pt x="76" y="1752"/>
                    </a:lnTo>
                    <a:lnTo>
                      <a:pt x="0" y="4496"/>
                    </a:lnTo>
                    <a:lnTo>
                      <a:pt x="914" y="5258"/>
                    </a:lnTo>
                    <a:lnTo>
                      <a:pt x="4801" y="58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3" name="Freeform: Shape 2262">
                <a:extLst>
                  <a:ext uri="{FF2B5EF4-FFF2-40B4-BE49-F238E27FC236}">
                    <a16:creationId xmlns:a16="http://schemas.microsoft.com/office/drawing/2014/main" id="{4D8D0A4F-6227-472B-B159-B1AAAC5A55CD}"/>
                  </a:ext>
                </a:extLst>
              </p:cNvPr>
              <p:cNvSpPr/>
              <p:nvPr/>
            </p:nvSpPr>
            <p:spPr>
              <a:xfrm>
                <a:off x="5390235" y="2968980"/>
                <a:ext cx="42367" cy="30251"/>
              </a:xfrm>
              <a:custGeom>
                <a:avLst/>
                <a:gdLst>
                  <a:gd name="connsiteX0" fmla="*/ 30556 w 42367"/>
                  <a:gd name="connsiteY0" fmla="*/ 0 h 30251"/>
                  <a:gd name="connsiteX1" fmla="*/ 20726 w 42367"/>
                  <a:gd name="connsiteY1" fmla="*/ 2819 h 30251"/>
                  <a:gd name="connsiteX2" fmla="*/ 16078 w 42367"/>
                  <a:gd name="connsiteY2" fmla="*/ 5258 h 30251"/>
                  <a:gd name="connsiteX3" fmla="*/ 76 w 42367"/>
                  <a:gd name="connsiteY3" fmla="*/ 16154 h 30251"/>
                  <a:gd name="connsiteX4" fmla="*/ 0 w 42367"/>
                  <a:gd name="connsiteY4" fmla="*/ 17983 h 30251"/>
                  <a:gd name="connsiteX5" fmla="*/ 914 w 42367"/>
                  <a:gd name="connsiteY5" fmla="*/ 19431 h 30251"/>
                  <a:gd name="connsiteX6" fmla="*/ 3429 w 42367"/>
                  <a:gd name="connsiteY6" fmla="*/ 19888 h 30251"/>
                  <a:gd name="connsiteX7" fmla="*/ 5029 w 42367"/>
                  <a:gd name="connsiteY7" fmla="*/ 22250 h 30251"/>
                  <a:gd name="connsiteX8" fmla="*/ 8001 w 42367"/>
                  <a:gd name="connsiteY8" fmla="*/ 19888 h 30251"/>
                  <a:gd name="connsiteX9" fmla="*/ 10287 w 42367"/>
                  <a:gd name="connsiteY9" fmla="*/ 18745 h 30251"/>
                  <a:gd name="connsiteX10" fmla="*/ 12878 w 42367"/>
                  <a:gd name="connsiteY10" fmla="*/ 19355 h 30251"/>
                  <a:gd name="connsiteX11" fmla="*/ 14554 w 42367"/>
                  <a:gd name="connsiteY11" fmla="*/ 20802 h 30251"/>
                  <a:gd name="connsiteX12" fmla="*/ 15545 w 42367"/>
                  <a:gd name="connsiteY12" fmla="*/ 25298 h 30251"/>
                  <a:gd name="connsiteX13" fmla="*/ 16688 w 42367"/>
                  <a:gd name="connsiteY13" fmla="*/ 26441 h 30251"/>
                  <a:gd name="connsiteX14" fmla="*/ 20574 w 42367"/>
                  <a:gd name="connsiteY14" fmla="*/ 27203 h 30251"/>
                  <a:gd name="connsiteX15" fmla="*/ 27280 w 42367"/>
                  <a:gd name="connsiteY15" fmla="*/ 30251 h 30251"/>
                  <a:gd name="connsiteX16" fmla="*/ 30404 w 42367"/>
                  <a:gd name="connsiteY16" fmla="*/ 28804 h 30251"/>
                  <a:gd name="connsiteX17" fmla="*/ 33909 w 42367"/>
                  <a:gd name="connsiteY17" fmla="*/ 26365 h 30251"/>
                  <a:gd name="connsiteX18" fmla="*/ 35814 w 42367"/>
                  <a:gd name="connsiteY18" fmla="*/ 22250 h 30251"/>
                  <a:gd name="connsiteX19" fmla="*/ 37947 w 42367"/>
                  <a:gd name="connsiteY19" fmla="*/ 18745 h 30251"/>
                  <a:gd name="connsiteX20" fmla="*/ 40462 w 42367"/>
                  <a:gd name="connsiteY20" fmla="*/ 15545 h 30251"/>
                  <a:gd name="connsiteX21" fmla="*/ 42367 w 42367"/>
                  <a:gd name="connsiteY21" fmla="*/ 12344 h 30251"/>
                  <a:gd name="connsiteX22" fmla="*/ 41834 w 42367"/>
                  <a:gd name="connsiteY22" fmla="*/ 9449 h 30251"/>
                  <a:gd name="connsiteX23" fmla="*/ 39776 w 42367"/>
                  <a:gd name="connsiteY23" fmla="*/ 8763 h 30251"/>
                  <a:gd name="connsiteX24" fmla="*/ 37719 w 42367"/>
                  <a:gd name="connsiteY24" fmla="*/ 8306 h 30251"/>
                  <a:gd name="connsiteX25" fmla="*/ 33757 w 42367"/>
                  <a:gd name="connsiteY25" fmla="*/ 9677 h 30251"/>
                  <a:gd name="connsiteX26" fmla="*/ 30023 w 42367"/>
                  <a:gd name="connsiteY26" fmla="*/ 8153 h 30251"/>
                  <a:gd name="connsiteX27" fmla="*/ 30556 w 42367"/>
                  <a:gd name="connsiteY27" fmla="*/ 6096 h 30251"/>
                  <a:gd name="connsiteX28" fmla="*/ 31852 w 42367"/>
                  <a:gd name="connsiteY28" fmla="*/ 4953 h 30251"/>
                  <a:gd name="connsiteX29" fmla="*/ 32156 w 42367"/>
                  <a:gd name="connsiteY29" fmla="*/ 3657 h 30251"/>
                  <a:gd name="connsiteX30" fmla="*/ 30937 w 42367"/>
                  <a:gd name="connsiteY30" fmla="*/ 2819 h 30251"/>
                  <a:gd name="connsiteX31" fmla="*/ 30785 w 42367"/>
                  <a:gd name="connsiteY31" fmla="*/ 2134 h 30251"/>
                  <a:gd name="connsiteX32" fmla="*/ 32080 w 42367"/>
                  <a:gd name="connsiteY32" fmla="*/ 457 h 3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2367" h="30251">
                    <a:moveTo>
                      <a:pt x="30556" y="0"/>
                    </a:moveTo>
                    <a:lnTo>
                      <a:pt x="20726" y="2819"/>
                    </a:lnTo>
                    <a:lnTo>
                      <a:pt x="16078" y="5258"/>
                    </a:lnTo>
                    <a:lnTo>
                      <a:pt x="76" y="16154"/>
                    </a:lnTo>
                    <a:lnTo>
                      <a:pt x="0" y="17983"/>
                    </a:lnTo>
                    <a:lnTo>
                      <a:pt x="914" y="19431"/>
                    </a:lnTo>
                    <a:lnTo>
                      <a:pt x="3429" y="19888"/>
                    </a:lnTo>
                    <a:lnTo>
                      <a:pt x="5029" y="22250"/>
                    </a:lnTo>
                    <a:lnTo>
                      <a:pt x="8001" y="19888"/>
                    </a:lnTo>
                    <a:lnTo>
                      <a:pt x="10287" y="18745"/>
                    </a:lnTo>
                    <a:lnTo>
                      <a:pt x="12878" y="19355"/>
                    </a:lnTo>
                    <a:lnTo>
                      <a:pt x="14554" y="20802"/>
                    </a:lnTo>
                    <a:lnTo>
                      <a:pt x="15545" y="25298"/>
                    </a:lnTo>
                    <a:lnTo>
                      <a:pt x="16688" y="26441"/>
                    </a:lnTo>
                    <a:lnTo>
                      <a:pt x="20574" y="27203"/>
                    </a:lnTo>
                    <a:lnTo>
                      <a:pt x="27280" y="30251"/>
                    </a:lnTo>
                    <a:lnTo>
                      <a:pt x="30404" y="28804"/>
                    </a:lnTo>
                    <a:lnTo>
                      <a:pt x="33909" y="26365"/>
                    </a:lnTo>
                    <a:lnTo>
                      <a:pt x="35814" y="22250"/>
                    </a:lnTo>
                    <a:lnTo>
                      <a:pt x="37947" y="18745"/>
                    </a:lnTo>
                    <a:lnTo>
                      <a:pt x="40462" y="15545"/>
                    </a:lnTo>
                    <a:lnTo>
                      <a:pt x="42367" y="12344"/>
                    </a:lnTo>
                    <a:lnTo>
                      <a:pt x="41834" y="9449"/>
                    </a:lnTo>
                    <a:lnTo>
                      <a:pt x="39776" y="8763"/>
                    </a:lnTo>
                    <a:lnTo>
                      <a:pt x="37719" y="8306"/>
                    </a:lnTo>
                    <a:lnTo>
                      <a:pt x="33757" y="9677"/>
                    </a:lnTo>
                    <a:lnTo>
                      <a:pt x="30023" y="8153"/>
                    </a:lnTo>
                    <a:lnTo>
                      <a:pt x="30556" y="6096"/>
                    </a:lnTo>
                    <a:lnTo>
                      <a:pt x="31852" y="4953"/>
                    </a:lnTo>
                    <a:lnTo>
                      <a:pt x="32156" y="3657"/>
                    </a:lnTo>
                    <a:lnTo>
                      <a:pt x="30937" y="2819"/>
                    </a:lnTo>
                    <a:lnTo>
                      <a:pt x="30785" y="2134"/>
                    </a:lnTo>
                    <a:lnTo>
                      <a:pt x="32080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4" name="Freeform: Shape 2263">
                <a:extLst>
                  <a:ext uri="{FF2B5EF4-FFF2-40B4-BE49-F238E27FC236}">
                    <a16:creationId xmlns:a16="http://schemas.microsoft.com/office/drawing/2014/main" id="{3FF09137-24C2-4118-87CF-49ACC812DE81}"/>
                  </a:ext>
                </a:extLst>
              </p:cNvPr>
              <p:cNvSpPr/>
              <p:nvPr/>
            </p:nvSpPr>
            <p:spPr>
              <a:xfrm>
                <a:off x="6952869" y="4057726"/>
                <a:ext cx="4114" cy="3810"/>
              </a:xfrm>
              <a:custGeom>
                <a:avLst/>
                <a:gdLst>
                  <a:gd name="connsiteX0" fmla="*/ 1752 w 4114"/>
                  <a:gd name="connsiteY0" fmla="*/ 686 h 3810"/>
                  <a:gd name="connsiteX1" fmla="*/ 0 w 4114"/>
                  <a:gd name="connsiteY1" fmla="*/ 3810 h 3810"/>
                  <a:gd name="connsiteX2" fmla="*/ 2591 w 4114"/>
                  <a:gd name="connsiteY2" fmla="*/ 2591 h 3810"/>
                  <a:gd name="connsiteX3" fmla="*/ 4115 w 4114"/>
                  <a:gd name="connsiteY3" fmla="*/ 153 h 3810"/>
                  <a:gd name="connsiteX4" fmla="*/ 3581 w 4114"/>
                  <a:gd name="connsiteY4" fmla="*/ 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" h="3810">
                    <a:moveTo>
                      <a:pt x="1752" y="686"/>
                    </a:moveTo>
                    <a:lnTo>
                      <a:pt x="0" y="3810"/>
                    </a:lnTo>
                    <a:lnTo>
                      <a:pt x="2591" y="2591"/>
                    </a:lnTo>
                    <a:lnTo>
                      <a:pt x="4115" y="153"/>
                    </a:lnTo>
                    <a:lnTo>
                      <a:pt x="358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5" name="Freeform: Shape 2264">
                <a:extLst>
                  <a:ext uri="{FF2B5EF4-FFF2-40B4-BE49-F238E27FC236}">
                    <a16:creationId xmlns:a16="http://schemas.microsoft.com/office/drawing/2014/main" id="{5B8EED07-83EB-4445-9A48-37A771CA07B2}"/>
                  </a:ext>
                </a:extLst>
              </p:cNvPr>
              <p:cNvSpPr/>
              <p:nvPr/>
            </p:nvSpPr>
            <p:spPr>
              <a:xfrm>
                <a:off x="5615482" y="2910459"/>
                <a:ext cx="62941" cy="106298"/>
              </a:xfrm>
              <a:custGeom>
                <a:avLst/>
                <a:gdLst>
                  <a:gd name="connsiteX0" fmla="*/ 0 w 62941"/>
                  <a:gd name="connsiteY0" fmla="*/ 22174 h 106298"/>
                  <a:gd name="connsiteX1" fmla="*/ 305 w 62941"/>
                  <a:gd name="connsiteY1" fmla="*/ 27660 h 106298"/>
                  <a:gd name="connsiteX2" fmla="*/ 1905 w 62941"/>
                  <a:gd name="connsiteY2" fmla="*/ 29718 h 106298"/>
                  <a:gd name="connsiteX3" fmla="*/ 4420 w 62941"/>
                  <a:gd name="connsiteY3" fmla="*/ 31852 h 106298"/>
                  <a:gd name="connsiteX4" fmla="*/ 6629 w 62941"/>
                  <a:gd name="connsiteY4" fmla="*/ 34519 h 106298"/>
                  <a:gd name="connsiteX5" fmla="*/ 7925 w 62941"/>
                  <a:gd name="connsiteY5" fmla="*/ 37109 h 106298"/>
                  <a:gd name="connsiteX6" fmla="*/ 8839 w 62941"/>
                  <a:gd name="connsiteY6" fmla="*/ 41224 h 106298"/>
                  <a:gd name="connsiteX7" fmla="*/ 11201 w 62941"/>
                  <a:gd name="connsiteY7" fmla="*/ 43967 h 106298"/>
                  <a:gd name="connsiteX8" fmla="*/ 11201 w 62941"/>
                  <a:gd name="connsiteY8" fmla="*/ 51282 h 106298"/>
                  <a:gd name="connsiteX9" fmla="*/ 10592 w 62941"/>
                  <a:gd name="connsiteY9" fmla="*/ 53645 h 106298"/>
                  <a:gd name="connsiteX10" fmla="*/ 8839 w 62941"/>
                  <a:gd name="connsiteY10" fmla="*/ 55474 h 106298"/>
                  <a:gd name="connsiteX11" fmla="*/ 8458 w 62941"/>
                  <a:gd name="connsiteY11" fmla="*/ 58217 h 106298"/>
                  <a:gd name="connsiteX12" fmla="*/ 8763 w 62941"/>
                  <a:gd name="connsiteY12" fmla="*/ 60960 h 106298"/>
                  <a:gd name="connsiteX13" fmla="*/ 12192 w 62941"/>
                  <a:gd name="connsiteY13" fmla="*/ 61874 h 106298"/>
                  <a:gd name="connsiteX14" fmla="*/ 14173 w 62941"/>
                  <a:gd name="connsiteY14" fmla="*/ 64465 h 106298"/>
                  <a:gd name="connsiteX15" fmla="*/ 13868 w 62941"/>
                  <a:gd name="connsiteY15" fmla="*/ 67589 h 106298"/>
                  <a:gd name="connsiteX16" fmla="*/ 13868 w 62941"/>
                  <a:gd name="connsiteY16" fmla="*/ 69342 h 106298"/>
                  <a:gd name="connsiteX17" fmla="*/ 12802 w 62941"/>
                  <a:gd name="connsiteY17" fmla="*/ 69799 h 106298"/>
                  <a:gd name="connsiteX18" fmla="*/ 11201 w 62941"/>
                  <a:gd name="connsiteY18" fmla="*/ 68580 h 106298"/>
                  <a:gd name="connsiteX19" fmla="*/ 10439 w 62941"/>
                  <a:gd name="connsiteY19" fmla="*/ 69799 h 106298"/>
                  <a:gd name="connsiteX20" fmla="*/ 10820 w 62941"/>
                  <a:gd name="connsiteY20" fmla="*/ 73152 h 106298"/>
                  <a:gd name="connsiteX21" fmla="*/ 10287 w 62941"/>
                  <a:gd name="connsiteY21" fmla="*/ 76962 h 106298"/>
                  <a:gd name="connsiteX22" fmla="*/ 9144 w 62941"/>
                  <a:gd name="connsiteY22" fmla="*/ 78715 h 106298"/>
                  <a:gd name="connsiteX23" fmla="*/ 8458 w 62941"/>
                  <a:gd name="connsiteY23" fmla="*/ 80620 h 106298"/>
                  <a:gd name="connsiteX24" fmla="*/ 8839 w 62941"/>
                  <a:gd name="connsiteY24" fmla="*/ 89154 h 106298"/>
                  <a:gd name="connsiteX25" fmla="*/ 9144 w 62941"/>
                  <a:gd name="connsiteY25" fmla="*/ 93040 h 106298"/>
                  <a:gd name="connsiteX26" fmla="*/ 11811 w 62941"/>
                  <a:gd name="connsiteY26" fmla="*/ 97307 h 106298"/>
                  <a:gd name="connsiteX27" fmla="*/ 14402 w 62941"/>
                  <a:gd name="connsiteY27" fmla="*/ 100889 h 106298"/>
                  <a:gd name="connsiteX28" fmla="*/ 16002 w 62941"/>
                  <a:gd name="connsiteY28" fmla="*/ 103860 h 106298"/>
                  <a:gd name="connsiteX29" fmla="*/ 18136 w 62941"/>
                  <a:gd name="connsiteY29" fmla="*/ 105537 h 106298"/>
                  <a:gd name="connsiteX30" fmla="*/ 20802 w 62941"/>
                  <a:gd name="connsiteY30" fmla="*/ 105537 h 106298"/>
                  <a:gd name="connsiteX31" fmla="*/ 24003 w 62941"/>
                  <a:gd name="connsiteY31" fmla="*/ 106299 h 106298"/>
                  <a:gd name="connsiteX32" fmla="*/ 27127 w 62941"/>
                  <a:gd name="connsiteY32" fmla="*/ 106147 h 106298"/>
                  <a:gd name="connsiteX33" fmla="*/ 30404 w 62941"/>
                  <a:gd name="connsiteY33" fmla="*/ 103937 h 106298"/>
                  <a:gd name="connsiteX34" fmla="*/ 32613 w 62941"/>
                  <a:gd name="connsiteY34" fmla="*/ 100355 h 106298"/>
                  <a:gd name="connsiteX35" fmla="*/ 33909 w 62941"/>
                  <a:gd name="connsiteY35" fmla="*/ 91516 h 106298"/>
                  <a:gd name="connsiteX36" fmla="*/ 35662 w 62941"/>
                  <a:gd name="connsiteY36" fmla="*/ 92735 h 106298"/>
                  <a:gd name="connsiteX37" fmla="*/ 37490 w 62941"/>
                  <a:gd name="connsiteY37" fmla="*/ 93421 h 106298"/>
                  <a:gd name="connsiteX38" fmla="*/ 39700 w 62941"/>
                  <a:gd name="connsiteY38" fmla="*/ 92659 h 106298"/>
                  <a:gd name="connsiteX39" fmla="*/ 41986 w 62941"/>
                  <a:gd name="connsiteY39" fmla="*/ 92583 h 106298"/>
                  <a:gd name="connsiteX40" fmla="*/ 46787 w 62941"/>
                  <a:gd name="connsiteY40" fmla="*/ 94793 h 106298"/>
                  <a:gd name="connsiteX41" fmla="*/ 50521 w 62941"/>
                  <a:gd name="connsiteY41" fmla="*/ 96012 h 106298"/>
                  <a:gd name="connsiteX42" fmla="*/ 53493 w 62941"/>
                  <a:gd name="connsiteY42" fmla="*/ 94793 h 106298"/>
                  <a:gd name="connsiteX43" fmla="*/ 54331 w 62941"/>
                  <a:gd name="connsiteY43" fmla="*/ 90907 h 106298"/>
                  <a:gd name="connsiteX44" fmla="*/ 55626 w 62941"/>
                  <a:gd name="connsiteY44" fmla="*/ 86335 h 106298"/>
                  <a:gd name="connsiteX45" fmla="*/ 58293 w 62941"/>
                  <a:gd name="connsiteY45" fmla="*/ 60655 h 106298"/>
                  <a:gd name="connsiteX46" fmla="*/ 59131 w 62941"/>
                  <a:gd name="connsiteY46" fmla="*/ 56464 h 106298"/>
                  <a:gd name="connsiteX47" fmla="*/ 58902 w 62941"/>
                  <a:gd name="connsiteY47" fmla="*/ 53035 h 106298"/>
                  <a:gd name="connsiteX48" fmla="*/ 57303 w 62941"/>
                  <a:gd name="connsiteY48" fmla="*/ 49987 h 106298"/>
                  <a:gd name="connsiteX49" fmla="*/ 56617 w 62941"/>
                  <a:gd name="connsiteY49" fmla="*/ 45034 h 106298"/>
                  <a:gd name="connsiteX50" fmla="*/ 60960 w 62941"/>
                  <a:gd name="connsiteY50" fmla="*/ 39090 h 106298"/>
                  <a:gd name="connsiteX51" fmla="*/ 62027 w 62941"/>
                  <a:gd name="connsiteY51" fmla="*/ 37185 h 106298"/>
                  <a:gd name="connsiteX52" fmla="*/ 62941 w 62941"/>
                  <a:gd name="connsiteY52" fmla="*/ 34595 h 106298"/>
                  <a:gd name="connsiteX53" fmla="*/ 62484 w 62941"/>
                  <a:gd name="connsiteY53" fmla="*/ 32004 h 106298"/>
                  <a:gd name="connsiteX54" fmla="*/ 58141 w 62941"/>
                  <a:gd name="connsiteY54" fmla="*/ 20040 h 106298"/>
                  <a:gd name="connsiteX55" fmla="*/ 56236 w 62941"/>
                  <a:gd name="connsiteY55" fmla="*/ 17145 h 106298"/>
                  <a:gd name="connsiteX56" fmla="*/ 53950 w 62941"/>
                  <a:gd name="connsiteY56" fmla="*/ 15621 h 106298"/>
                  <a:gd name="connsiteX57" fmla="*/ 53187 w 62941"/>
                  <a:gd name="connsiteY57" fmla="*/ 14859 h 106298"/>
                  <a:gd name="connsiteX58" fmla="*/ 54559 w 62941"/>
                  <a:gd name="connsiteY58" fmla="*/ 12116 h 106298"/>
                  <a:gd name="connsiteX59" fmla="*/ 55778 w 62941"/>
                  <a:gd name="connsiteY59" fmla="*/ 11506 h 106298"/>
                  <a:gd name="connsiteX60" fmla="*/ 55550 w 62941"/>
                  <a:gd name="connsiteY60" fmla="*/ 10973 h 106298"/>
                  <a:gd name="connsiteX61" fmla="*/ 54026 w 62941"/>
                  <a:gd name="connsiteY61" fmla="*/ 10363 h 106298"/>
                  <a:gd name="connsiteX62" fmla="*/ 52578 w 62941"/>
                  <a:gd name="connsiteY62" fmla="*/ 9296 h 106298"/>
                  <a:gd name="connsiteX63" fmla="*/ 51130 w 62941"/>
                  <a:gd name="connsiteY63" fmla="*/ 6858 h 106298"/>
                  <a:gd name="connsiteX64" fmla="*/ 49377 w 62941"/>
                  <a:gd name="connsiteY64" fmla="*/ 4877 h 106298"/>
                  <a:gd name="connsiteX65" fmla="*/ 45339 w 62941"/>
                  <a:gd name="connsiteY65" fmla="*/ 2819 h 106298"/>
                  <a:gd name="connsiteX66" fmla="*/ 42672 w 62941"/>
                  <a:gd name="connsiteY66" fmla="*/ 2514 h 106298"/>
                  <a:gd name="connsiteX67" fmla="*/ 40538 w 62941"/>
                  <a:gd name="connsiteY67" fmla="*/ 0 h 106298"/>
                  <a:gd name="connsiteX68" fmla="*/ 38786 w 62941"/>
                  <a:gd name="connsiteY68" fmla="*/ 686 h 106298"/>
                  <a:gd name="connsiteX69" fmla="*/ 38024 w 62941"/>
                  <a:gd name="connsiteY69" fmla="*/ 3277 h 106298"/>
                  <a:gd name="connsiteX70" fmla="*/ 35890 w 62941"/>
                  <a:gd name="connsiteY70" fmla="*/ 5258 h 106298"/>
                  <a:gd name="connsiteX71" fmla="*/ 31623 w 62941"/>
                  <a:gd name="connsiteY71" fmla="*/ 6705 h 106298"/>
                  <a:gd name="connsiteX72" fmla="*/ 24765 w 62941"/>
                  <a:gd name="connsiteY72" fmla="*/ 14021 h 106298"/>
                  <a:gd name="connsiteX73" fmla="*/ 20117 w 62941"/>
                  <a:gd name="connsiteY73" fmla="*/ 16535 h 106298"/>
                  <a:gd name="connsiteX74" fmla="*/ 15087 w 62941"/>
                  <a:gd name="connsiteY74" fmla="*/ 18593 h 106298"/>
                  <a:gd name="connsiteX75" fmla="*/ 11125 w 62941"/>
                  <a:gd name="connsiteY75" fmla="*/ 19279 h 106298"/>
                  <a:gd name="connsiteX76" fmla="*/ 7010 w 62941"/>
                  <a:gd name="connsiteY76" fmla="*/ 18745 h 106298"/>
                  <a:gd name="connsiteX77" fmla="*/ 5029 w 62941"/>
                  <a:gd name="connsiteY77" fmla="*/ 18288 h 106298"/>
                  <a:gd name="connsiteX78" fmla="*/ 2515 w 62941"/>
                  <a:gd name="connsiteY78" fmla="*/ 16002 h 106298"/>
                  <a:gd name="connsiteX79" fmla="*/ 1676 w 62941"/>
                  <a:gd name="connsiteY79" fmla="*/ 15697 h 106298"/>
                  <a:gd name="connsiteX80" fmla="*/ 838 w 62941"/>
                  <a:gd name="connsiteY80" fmla="*/ 17602 h 10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2941" h="106298">
                    <a:moveTo>
                      <a:pt x="0" y="22174"/>
                    </a:moveTo>
                    <a:lnTo>
                      <a:pt x="305" y="27660"/>
                    </a:lnTo>
                    <a:lnTo>
                      <a:pt x="1905" y="29718"/>
                    </a:lnTo>
                    <a:lnTo>
                      <a:pt x="4420" y="31852"/>
                    </a:lnTo>
                    <a:lnTo>
                      <a:pt x="6629" y="34519"/>
                    </a:lnTo>
                    <a:lnTo>
                      <a:pt x="7925" y="37109"/>
                    </a:lnTo>
                    <a:lnTo>
                      <a:pt x="8839" y="41224"/>
                    </a:lnTo>
                    <a:lnTo>
                      <a:pt x="11201" y="43967"/>
                    </a:lnTo>
                    <a:lnTo>
                      <a:pt x="11201" y="51282"/>
                    </a:lnTo>
                    <a:lnTo>
                      <a:pt x="10592" y="53645"/>
                    </a:lnTo>
                    <a:lnTo>
                      <a:pt x="8839" y="55474"/>
                    </a:lnTo>
                    <a:lnTo>
                      <a:pt x="8458" y="58217"/>
                    </a:lnTo>
                    <a:lnTo>
                      <a:pt x="8763" y="60960"/>
                    </a:lnTo>
                    <a:lnTo>
                      <a:pt x="12192" y="61874"/>
                    </a:lnTo>
                    <a:lnTo>
                      <a:pt x="14173" y="64465"/>
                    </a:lnTo>
                    <a:lnTo>
                      <a:pt x="13868" y="67589"/>
                    </a:lnTo>
                    <a:lnTo>
                      <a:pt x="13868" y="69342"/>
                    </a:lnTo>
                    <a:lnTo>
                      <a:pt x="12802" y="69799"/>
                    </a:lnTo>
                    <a:lnTo>
                      <a:pt x="11201" y="68580"/>
                    </a:lnTo>
                    <a:lnTo>
                      <a:pt x="10439" y="69799"/>
                    </a:lnTo>
                    <a:lnTo>
                      <a:pt x="10820" y="73152"/>
                    </a:lnTo>
                    <a:lnTo>
                      <a:pt x="10287" y="76962"/>
                    </a:lnTo>
                    <a:lnTo>
                      <a:pt x="9144" y="78715"/>
                    </a:lnTo>
                    <a:lnTo>
                      <a:pt x="8458" y="80620"/>
                    </a:lnTo>
                    <a:lnTo>
                      <a:pt x="8839" y="89154"/>
                    </a:lnTo>
                    <a:lnTo>
                      <a:pt x="9144" y="93040"/>
                    </a:lnTo>
                    <a:lnTo>
                      <a:pt x="11811" y="97307"/>
                    </a:lnTo>
                    <a:lnTo>
                      <a:pt x="14402" y="100889"/>
                    </a:lnTo>
                    <a:lnTo>
                      <a:pt x="16002" y="103860"/>
                    </a:lnTo>
                    <a:lnTo>
                      <a:pt x="18136" y="105537"/>
                    </a:lnTo>
                    <a:lnTo>
                      <a:pt x="20802" y="105537"/>
                    </a:lnTo>
                    <a:lnTo>
                      <a:pt x="24003" y="106299"/>
                    </a:lnTo>
                    <a:lnTo>
                      <a:pt x="27127" y="106147"/>
                    </a:lnTo>
                    <a:lnTo>
                      <a:pt x="30404" y="103937"/>
                    </a:lnTo>
                    <a:lnTo>
                      <a:pt x="32613" y="100355"/>
                    </a:lnTo>
                    <a:lnTo>
                      <a:pt x="33909" y="91516"/>
                    </a:lnTo>
                    <a:lnTo>
                      <a:pt x="35662" y="92735"/>
                    </a:lnTo>
                    <a:lnTo>
                      <a:pt x="37490" y="93421"/>
                    </a:lnTo>
                    <a:lnTo>
                      <a:pt x="39700" y="92659"/>
                    </a:lnTo>
                    <a:lnTo>
                      <a:pt x="41986" y="92583"/>
                    </a:lnTo>
                    <a:lnTo>
                      <a:pt x="46787" y="94793"/>
                    </a:lnTo>
                    <a:lnTo>
                      <a:pt x="50521" y="96012"/>
                    </a:lnTo>
                    <a:lnTo>
                      <a:pt x="53493" y="94793"/>
                    </a:lnTo>
                    <a:lnTo>
                      <a:pt x="54331" y="90907"/>
                    </a:lnTo>
                    <a:lnTo>
                      <a:pt x="55626" y="86335"/>
                    </a:lnTo>
                    <a:lnTo>
                      <a:pt x="58293" y="60655"/>
                    </a:lnTo>
                    <a:lnTo>
                      <a:pt x="59131" y="56464"/>
                    </a:lnTo>
                    <a:lnTo>
                      <a:pt x="58902" y="53035"/>
                    </a:lnTo>
                    <a:lnTo>
                      <a:pt x="57303" y="49987"/>
                    </a:lnTo>
                    <a:lnTo>
                      <a:pt x="56617" y="45034"/>
                    </a:lnTo>
                    <a:lnTo>
                      <a:pt x="60960" y="39090"/>
                    </a:lnTo>
                    <a:lnTo>
                      <a:pt x="62027" y="37185"/>
                    </a:lnTo>
                    <a:lnTo>
                      <a:pt x="62941" y="34595"/>
                    </a:lnTo>
                    <a:lnTo>
                      <a:pt x="62484" y="32004"/>
                    </a:lnTo>
                    <a:lnTo>
                      <a:pt x="58141" y="20040"/>
                    </a:lnTo>
                    <a:lnTo>
                      <a:pt x="56236" y="17145"/>
                    </a:lnTo>
                    <a:lnTo>
                      <a:pt x="53950" y="15621"/>
                    </a:lnTo>
                    <a:lnTo>
                      <a:pt x="53187" y="14859"/>
                    </a:lnTo>
                    <a:lnTo>
                      <a:pt x="54559" y="12116"/>
                    </a:lnTo>
                    <a:lnTo>
                      <a:pt x="55778" y="11506"/>
                    </a:lnTo>
                    <a:lnTo>
                      <a:pt x="55550" y="10973"/>
                    </a:lnTo>
                    <a:lnTo>
                      <a:pt x="54026" y="10363"/>
                    </a:lnTo>
                    <a:lnTo>
                      <a:pt x="52578" y="9296"/>
                    </a:lnTo>
                    <a:lnTo>
                      <a:pt x="51130" y="6858"/>
                    </a:lnTo>
                    <a:lnTo>
                      <a:pt x="49377" y="4877"/>
                    </a:lnTo>
                    <a:lnTo>
                      <a:pt x="45339" y="2819"/>
                    </a:lnTo>
                    <a:lnTo>
                      <a:pt x="42672" y="2514"/>
                    </a:lnTo>
                    <a:lnTo>
                      <a:pt x="40538" y="0"/>
                    </a:lnTo>
                    <a:lnTo>
                      <a:pt x="38786" y="686"/>
                    </a:lnTo>
                    <a:lnTo>
                      <a:pt x="38024" y="3277"/>
                    </a:lnTo>
                    <a:lnTo>
                      <a:pt x="35890" y="5258"/>
                    </a:lnTo>
                    <a:lnTo>
                      <a:pt x="31623" y="6705"/>
                    </a:lnTo>
                    <a:lnTo>
                      <a:pt x="24765" y="14021"/>
                    </a:lnTo>
                    <a:lnTo>
                      <a:pt x="20117" y="16535"/>
                    </a:lnTo>
                    <a:lnTo>
                      <a:pt x="15087" y="18593"/>
                    </a:lnTo>
                    <a:lnTo>
                      <a:pt x="11125" y="19279"/>
                    </a:lnTo>
                    <a:lnTo>
                      <a:pt x="7010" y="18745"/>
                    </a:lnTo>
                    <a:lnTo>
                      <a:pt x="5029" y="18288"/>
                    </a:lnTo>
                    <a:lnTo>
                      <a:pt x="2515" y="16002"/>
                    </a:lnTo>
                    <a:lnTo>
                      <a:pt x="1676" y="15697"/>
                    </a:lnTo>
                    <a:lnTo>
                      <a:pt x="838" y="1760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6" name="Freeform: Shape 2265">
                <a:extLst>
                  <a:ext uri="{FF2B5EF4-FFF2-40B4-BE49-F238E27FC236}">
                    <a16:creationId xmlns:a16="http://schemas.microsoft.com/office/drawing/2014/main" id="{428DCDC9-C8D2-4429-939E-3276DD2BDA99}"/>
                  </a:ext>
                </a:extLst>
              </p:cNvPr>
              <p:cNvSpPr/>
              <p:nvPr/>
            </p:nvSpPr>
            <p:spPr>
              <a:xfrm>
                <a:off x="5616397" y="2916631"/>
                <a:ext cx="5334" cy="5867"/>
              </a:xfrm>
              <a:custGeom>
                <a:avLst/>
                <a:gdLst>
                  <a:gd name="connsiteX0" fmla="*/ 3124 w 5334"/>
                  <a:gd name="connsiteY0" fmla="*/ 3734 h 5867"/>
                  <a:gd name="connsiteX1" fmla="*/ 4420 w 5334"/>
                  <a:gd name="connsiteY1" fmla="*/ 2743 h 5867"/>
                  <a:gd name="connsiteX2" fmla="*/ 5334 w 5334"/>
                  <a:gd name="connsiteY2" fmla="*/ 991 h 5867"/>
                  <a:gd name="connsiteX3" fmla="*/ 4496 w 5334"/>
                  <a:gd name="connsiteY3" fmla="*/ 0 h 5867"/>
                  <a:gd name="connsiteX4" fmla="*/ 2438 w 5334"/>
                  <a:gd name="connsiteY4" fmla="*/ 1067 h 5867"/>
                  <a:gd name="connsiteX5" fmla="*/ 686 w 5334"/>
                  <a:gd name="connsiteY5" fmla="*/ 4191 h 5867"/>
                  <a:gd name="connsiteX6" fmla="*/ 0 w 5334"/>
                  <a:gd name="connsiteY6" fmla="*/ 5715 h 5867"/>
                  <a:gd name="connsiteX7" fmla="*/ 1905 w 5334"/>
                  <a:gd name="connsiteY7" fmla="*/ 5867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34" h="5867">
                    <a:moveTo>
                      <a:pt x="3124" y="3734"/>
                    </a:moveTo>
                    <a:lnTo>
                      <a:pt x="4420" y="2743"/>
                    </a:lnTo>
                    <a:lnTo>
                      <a:pt x="5334" y="991"/>
                    </a:lnTo>
                    <a:lnTo>
                      <a:pt x="4496" y="0"/>
                    </a:lnTo>
                    <a:lnTo>
                      <a:pt x="2438" y="1067"/>
                    </a:lnTo>
                    <a:lnTo>
                      <a:pt x="686" y="4191"/>
                    </a:lnTo>
                    <a:lnTo>
                      <a:pt x="0" y="5715"/>
                    </a:lnTo>
                    <a:lnTo>
                      <a:pt x="1905" y="58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7" name="Freeform: Shape 2266">
                <a:extLst>
                  <a:ext uri="{FF2B5EF4-FFF2-40B4-BE49-F238E27FC236}">
                    <a16:creationId xmlns:a16="http://schemas.microsoft.com/office/drawing/2014/main" id="{9F4F463F-6610-4A76-A180-9DFC5F4281A3}"/>
                  </a:ext>
                </a:extLst>
              </p:cNvPr>
              <p:cNvSpPr/>
              <p:nvPr/>
            </p:nvSpPr>
            <p:spPr>
              <a:xfrm>
                <a:off x="5345810" y="3007309"/>
                <a:ext cx="15468" cy="11810"/>
              </a:xfrm>
              <a:custGeom>
                <a:avLst/>
                <a:gdLst>
                  <a:gd name="connsiteX0" fmla="*/ 15088 w 15468"/>
                  <a:gd name="connsiteY0" fmla="*/ 1524 h 11810"/>
                  <a:gd name="connsiteX1" fmla="*/ 13259 w 15468"/>
                  <a:gd name="connsiteY1" fmla="*/ 0 h 11810"/>
                  <a:gd name="connsiteX2" fmla="*/ 4877 w 15468"/>
                  <a:gd name="connsiteY2" fmla="*/ 1829 h 11810"/>
                  <a:gd name="connsiteX3" fmla="*/ 3124 w 15468"/>
                  <a:gd name="connsiteY3" fmla="*/ 4039 h 11810"/>
                  <a:gd name="connsiteX4" fmla="*/ 2972 w 15468"/>
                  <a:gd name="connsiteY4" fmla="*/ 6248 h 11810"/>
                  <a:gd name="connsiteX5" fmla="*/ 1295 w 15468"/>
                  <a:gd name="connsiteY5" fmla="*/ 6629 h 11810"/>
                  <a:gd name="connsiteX6" fmla="*/ 0 w 15468"/>
                  <a:gd name="connsiteY6" fmla="*/ 9754 h 11810"/>
                  <a:gd name="connsiteX7" fmla="*/ 1295 w 15468"/>
                  <a:gd name="connsiteY7" fmla="*/ 10820 h 11810"/>
                  <a:gd name="connsiteX8" fmla="*/ 7163 w 15468"/>
                  <a:gd name="connsiteY8" fmla="*/ 11811 h 11810"/>
                  <a:gd name="connsiteX9" fmla="*/ 8611 w 15468"/>
                  <a:gd name="connsiteY9" fmla="*/ 9068 h 11810"/>
                  <a:gd name="connsiteX10" fmla="*/ 10516 w 15468"/>
                  <a:gd name="connsiteY10" fmla="*/ 8458 h 11810"/>
                  <a:gd name="connsiteX11" fmla="*/ 15469 w 15468"/>
                  <a:gd name="connsiteY11" fmla="*/ 3658 h 1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68" h="11810">
                    <a:moveTo>
                      <a:pt x="15088" y="1524"/>
                    </a:moveTo>
                    <a:lnTo>
                      <a:pt x="13259" y="0"/>
                    </a:lnTo>
                    <a:lnTo>
                      <a:pt x="4877" y="1829"/>
                    </a:lnTo>
                    <a:lnTo>
                      <a:pt x="3124" y="4039"/>
                    </a:lnTo>
                    <a:lnTo>
                      <a:pt x="2972" y="6248"/>
                    </a:lnTo>
                    <a:lnTo>
                      <a:pt x="1295" y="6629"/>
                    </a:lnTo>
                    <a:lnTo>
                      <a:pt x="0" y="9754"/>
                    </a:lnTo>
                    <a:lnTo>
                      <a:pt x="1295" y="10820"/>
                    </a:lnTo>
                    <a:lnTo>
                      <a:pt x="7163" y="11811"/>
                    </a:lnTo>
                    <a:lnTo>
                      <a:pt x="8611" y="9068"/>
                    </a:lnTo>
                    <a:lnTo>
                      <a:pt x="10516" y="8458"/>
                    </a:lnTo>
                    <a:lnTo>
                      <a:pt x="15469" y="36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8" name="Freeform: Shape 2267">
                <a:extLst>
                  <a:ext uri="{FF2B5EF4-FFF2-40B4-BE49-F238E27FC236}">
                    <a16:creationId xmlns:a16="http://schemas.microsoft.com/office/drawing/2014/main" id="{2D1564E5-71C6-4E2C-AB6D-B7DD996199E3}"/>
                  </a:ext>
                </a:extLst>
              </p:cNvPr>
              <p:cNvSpPr/>
              <p:nvPr/>
            </p:nvSpPr>
            <p:spPr>
              <a:xfrm>
                <a:off x="4659782" y="3817086"/>
                <a:ext cx="5181" cy="10287"/>
              </a:xfrm>
              <a:custGeom>
                <a:avLst/>
                <a:gdLst>
                  <a:gd name="connsiteX0" fmla="*/ 1524 w 5181"/>
                  <a:gd name="connsiteY0" fmla="*/ 10287 h 10287"/>
                  <a:gd name="connsiteX1" fmla="*/ 4038 w 5181"/>
                  <a:gd name="connsiteY1" fmla="*/ 6401 h 10287"/>
                  <a:gd name="connsiteX2" fmla="*/ 5182 w 5181"/>
                  <a:gd name="connsiteY2" fmla="*/ 0 h 10287"/>
                  <a:gd name="connsiteX3" fmla="*/ 3277 w 5181"/>
                  <a:gd name="connsiteY3" fmla="*/ 686 h 10287"/>
                  <a:gd name="connsiteX4" fmla="*/ 2210 w 5181"/>
                  <a:gd name="connsiteY4" fmla="*/ 2591 h 10287"/>
                  <a:gd name="connsiteX5" fmla="*/ 0 w 5181"/>
                  <a:gd name="connsiteY5" fmla="*/ 6248 h 10287"/>
                  <a:gd name="connsiteX6" fmla="*/ 457 w 5181"/>
                  <a:gd name="connsiteY6" fmla="*/ 8763 h 1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1" h="10287">
                    <a:moveTo>
                      <a:pt x="1524" y="10287"/>
                    </a:moveTo>
                    <a:lnTo>
                      <a:pt x="4038" y="6401"/>
                    </a:lnTo>
                    <a:lnTo>
                      <a:pt x="5182" y="0"/>
                    </a:lnTo>
                    <a:lnTo>
                      <a:pt x="3277" y="686"/>
                    </a:lnTo>
                    <a:lnTo>
                      <a:pt x="2210" y="2591"/>
                    </a:lnTo>
                    <a:lnTo>
                      <a:pt x="0" y="6248"/>
                    </a:lnTo>
                    <a:lnTo>
                      <a:pt x="457" y="87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9" name="Freeform: Shape 2268">
                <a:extLst>
                  <a:ext uri="{FF2B5EF4-FFF2-40B4-BE49-F238E27FC236}">
                    <a16:creationId xmlns:a16="http://schemas.microsoft.com/office/drawing/2014/main" id="{042905FF-FDD6-46F1-B5C5-DDE9CA6F243C}"/>
                  </a:ext>
                </a:extLst>
              </p:cNvPr>
              <p:cNvSpPr/>
              <p:nvPr/>
            </p:nvSpPr>
            <p:spPr>
              <a:xfrm>
                <a:off x="6817004" y="4809286"/>
                <a:ext cx="15087" cy="28194"/>
              </a:xfrm>
              <a:custGeom>
                <a:avLst/>
                <a:gdLst>
                  <a:gd name="connsiteX0" fmla="*/ 2362 w 15087"/>
                  <a:gd name="connsiteY0" fmla="*/ 21336 h 28194"/>
                  <a:gd name="connsiteX1" fmla="*/ 5029 w 15087"/>
                  <a:gd name="connsiteY1" fmla="*/ 21488 h 28194"/>
                  <a:gd name="connsiteX2" fmla="*/ 7696 w 15087"/>
                  <a:gd name="connsiteY2" fmla="*/ 24841 h 28194"/>
                  <a:gd name="connsiteX3" fmla="*/ 9297 w 15087"/>
                  <a:gd name="connsiteY3" fmla="*/ 24155 h 28194"/>
                  <a:gd name="connsiteX4" fmla="*/ 10211 w 15087"/>
                  <a:gd name="connsiteY4" fmla="*/ 26898 h 28194"/>
                  <a:gd name="connsiteX5" fmla="*/ 11506 w 15087"/>
                  <a:gd name="connsiteY5" fmla="*/ 28194 h 28194"/>
                  <a:gd name="connsiteX6" fmla="*/ 12649 w 15087"/>
                  <a:gd name="connsiteY6" fmla="*/ 28118 h 28194"/>
                  <a:gd name="connsiteX7" fmla="*/ 14707 w 15087"/>
                  <a:gd name="connsiteY7" fmla="*/ 27203 h 28194"/>
                  <a:gd name="connsiteX8" fmla="*/ 15087 w 15087"/>
                  <a:gd name="connsiteY8" fmla="*/ 25679 h 28194"/>
                  <a:gd name="connsiteX9" fmla="*/ 12116 w 15087"/>
                  <a:gd name="connsiteY9" fmla="*/ 17450 h 28194"/>
                  <a:gd name="connsiteX10" fmla="*/ 11811 w 15087"/>
                  <a:gd name="connsiteY10" fmla="*/ 17145 h 28194"/>
                  <a:gd name="connsiteX11" fmla="*/ 9678 w 15087"/>
                  <a:gd name="connsiteY11" fmla="*/ 15164 h 28194"/>
                  <a:gd name="connsiteX12" fmla="*/ 7163 w 15087"/>
                  <a:gd name="connsiteY12" fmla="*/ 8915 h 28194"/>
                  <a:gd name="connsiteX13" fmla="*/ 6706 w 15087"/>
                  <a:gd name="connsiteY13" fmla="*/ 3505 h 28194"/>
                  <a:gd name="connsiteX14" fmla="*/ 4877 w 15087"/>
                  <a:gd name="connsiteY14" fmla="*/ 0 h 28194"/>
                  <a:gd name="connsiteX15" fmla="*/ 3200 w 15087"/>
                  <a:gd name="connsiteY15" fmla="*/ 5105 h 28194"/>
                  <a:gd name="connsiteX16" fmla="*/ 305 w 15087"/>
                  <a:gd name="connsiteY16" fmla="*/ 8077 h 28194"/>
                  <a:gd name="connsiteX17" fmla="*/ 914 w 15087"/>
                  <a:gd name="connsiteY17" fmla="*/ 13944 h 28194"/>
                  <a:gd name="connsiteX18" fmla="*/ 0 w 15087"/>
                  <a:gd name="connsiteY18" fmla="*/ 17373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87" h="28194">
                    <a:moveTo>
                      <a:pt x="2362" y="21336"/>
                    </a:moveTo>
                    <a:lnTo>
                      <a:pt x="5029" y="21488"/>
                    </a:lnTo>
                    <a:lnTo>
                      <a:pt x="7696" y="24841"/>
                    </a:lnTo>
                    <a:lnTo>
                      <a:pt x="9297" y="24155"/>
                    </a:lnTo>
                    <a:lnTo>
                      <a:pt x="10211" y="26898"/>
                    </a:lnTo>
                    <a:lnTo>
                      <a:pt x="11506" y="28194"/>
                    </a:lnTo>
                    <a:lnTo>
                      <a:pt x="12649" y="28118"/>
                    </a:lnTo>
                    <a:lnTo>
                      <a:pt x="14707" y="27203"/>
                    </a:lnTo>
                    <a:lnTo>
                      <a:pt x="15087" y="25679"/>
                    </a:lnTo>
                    <a:lnTo>
                      <a:pt x="12116" y="17450"/>
                    </a:lnTo>
                    <a:lnTo>
                      <a:pt x="11811" y="17145"/>
                    </a:lnTo>
                    <a:lnTo>
                      <a:pt x="9678" y="15164"/>
                    </a:lnTo>
                    <a:lnTo>
                      <a:pt x="7163" y="8915"/>
                    </a:lnTo>
                    <a:lnTo>
                      <a:pt x="6706" y="3505"/>
                    </a:lnTo>
                    <a:lnTo>
                      <a:pt x="4877" y="0"/>
                    </a:lnTo>
                    <a:lnTo>
                      <a:pt x="3200" y="5105"/>
                    </a:lnTo>
                    <a:lnTo>
                      <a:pt x="305" y="8077"/>
                    </a:lnTo>
                    <a:lnTo>
                      <a:pt x="914" y="13944"/>
                    </a:lnTo>
                    <a:lnTo>
                      <a:pt x="0" y="1737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0" name="Freeform: Shape 2269">
                <a:extLst>
                  <a:ext uri="{FF2B5EF4-FFF2-40B4-BE49-F238E27FC236}">
                    <a16:creationId xmlns:a16="http://schemas.microsoft.com/office/drawing/2014/main" id="{06641679-1051-42A0-A6C6-14701DD0FF1A}"/>
                  </a:ext>
                </a:extLst>
              </p:cNvPr>
              <p:cNvSpPr/>
              <p:nvPr/>
            </p:nvSpPr>
            <p:spPr>
              <a:xfrm>
                <a:off x="5352745" y="3023082"/>
                <a:ext cx="7467" cy="4952"/>
              </a:xfrm>
              <a:custGeom>
                <a:avLst/>
                <a:gdLst>
                  <a:gd name="connsiteX0" fmla="*/ 1372 w 7467"/>
                  <a:gd name="connsiteY0" fmla="*/ 0 h 4952"/>
                  <a:gd name="connsiteX1" fmla="*/ 609 w 7467"/>
                  <a:gd name="connsiteY1" fmla="*/ 1295 h 4952"/>
                  <a:gd name="connsiteX2" fmla="*/ 0 w 7467"/>
                  <a:gd name="connsiteY2" fmla="*/ 2591 h 4952"/>
                  <a:gd name="connsiteX3" fmla="*/ 152 w 7467"/>
                  <a:gd name="connsiteY3" fmla="*/ 4419 h 4952"/>
                  <a:gd name="connsiteX4" fmla="*/ 3962 w 7467"/>
                  <a:gd name="connsiteY4" fmla="*/ 4419 h 4952"/>
                  <a:gd name="connsiteX5" fmla="*/ 6553 w 7467"/>
                  <a:gd name="connsiteY5" fmla="*/ 4953 h 4952"/>
                  <a:gd name="connsiteX6" fmla="*/ 7467 w 7467"/>
                  <a:gd name="connsiteY6" fmla="*/ 4343 h 4952"/>
                  <a:gd name="connsiteX7" fmla="*/ 7391 w 7467"/>
                  <a:gd name="connsiteY7" fmla="*/ 3048 h 4952"/>
                  <a:gd name="connsiteX8" fmla="*/ 3657 w 7467"/>
                  <a:gd name="connsiteY8" fmla="*/ 2591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67" h="4952">
                    <a:moveTo>
                      <a:pt x="1372" y="0"/>
                    </a:moveTo>
                    <a:lnTo>
                      <a:pt x="609" y="1295"/>
                    </a:lnTo>
                    <a:lnTo>
                      <a:pt x="0" y="2591"/>
                    </a:lnTo>
                    <a:lnTo>
                      <a:pt x="152" y="4419"/>
                    </a:lnTo>
                    <a:lnTo>
                      <a:pt x="3962" y="4419"/>
                    </a:lnTo>
                    <a:lnTo>
                      <a:pt x="6553" y="4953"/>
                    </a:lnTo>
                    <a:lnTo>
                      <a:pt x="7467" y="4343"/>
                    </a:lnTo>
                    <a:lnTo>
                      <a:pt x="7391" y="3048"/>
                    </a:lnTo>
                    <a:lnTo>
                      <a:pt x="3657" y="25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1" name="Freeform: Shape 2270">
                <a:extLst>
                  <a:ext uri="{FF2B5EF4-FFF2-40B4-BE49-F238E27FC236}">
                    <a16:creationId xmlns:a16="http://schemas.microsoft.com/office/drawing/2014/main" id="{B664D70E-99B3-42B5-842C-D74C2261EC70}"/>
                  </a:ext>
                </a:extLst>
              </p:cNvPr>
              <p:cNvSpPr/>
              <p:nvPr/>
            </p:nvSpPr>
            <p:spPr>
              <a:xfrm>
                <a:off x="6917512" y="3930701"/>
                <a:ext cx="15240" cy="17068"/>
              </a:xfrm>
              <a:custGeom>
                <a:avLst/>
                <a:gdLst>
                  <a:gd name="connsiteX0" fmla="*/ 1524 w 15240"/>
                  <a:gd name="connsiteY0" fmla="*/ 5639 h 17068"/>
                  <a:gd name="connsiteX1" fmla="*/ 0 w 15240"/>
                  <a:gd name="connsiteY1" fmla="*/ 6172 h 17068"/>
                  <a:gd name="connsiteX2" fmla="*/ 991 w 15240"/>
                  <a:gd name="connsiteY2" fmla="*/ 8839 h 17068"/>
                  <a:gd name="connsiteX3" fmla="*/ 4724 w 15240"/>
                  <a:gd name="connsiteY3" fmla="*/ 12573 h 17068"/>
                  <a:gd name="connsiteX4" fmla="*/ 7239 w 15240"/>
                  <a:gd name="connsiteY4" fmla="*/ 13792 h 17068"/>
                  <a:gd name="connsiteX5" fmla="*/ 11430 w 15240"/>
                  <a:gd name="connsiteY5" fmla="*/ 13106 h 17068"/>
                  <a:gd name="connsiteX6" fmla="*/ 12649 w 15240"/>
                  <a:gd name="connsiteY6" fmla="*/ 14173 h 17068"/>
                  <a:gd name="connsiteX7" fmla="*/ 12878 w 15240"/>
                  <a:gd name="connsiteY7" fmla="*/ 15164 h 17068"/>
                  <a:gd name="connsiteX8" fmla="*/ 13640 w 15240"/>
                  <a:gd name="connsiteY8" fmla="*/ 16078 h 17068"/>
                  <a:gd name="connsiteX9" fmla="*/ 14783 w 15240"/>
                  <a:gd name="connsiteY9" fmla="*/ 17069 h 17068"/>
                  <a:gd name="connsiteX10" fmla="*/ 15164 w 15240"/>
                  <a:gd name="connsiteY10" fmla="*/ 16078 h 17068"/>
                  <a:gd name="connsiteX11" fmla="*/ 15240 w 15240"/>
                  <a:gd name="connsiteY11" fmla="*/ 11658 h 17068"/>
                  <a:gd name="connsiteX12" fmla="*/ 10973 w 15240"/>
                  <a:gd name="connsiteY12" fmla="*/ 7848 h 17068"/>
                  <a:gd name="connsiteX13" fmla="*/ 9678 w 15240"/>
                  <a:gd name="connsiteY13" fmla="*/ 9677 h 17068"/>
                  <a:gd name="connsiteX14" fmla="*/ 9982 w 15240"/>
                  <a:gd name="connsiteY14" fmla="*/ 10363 h 17068"/>
                  <a:gd name="connsiteX15" fmla="*/ 11202 w 15240"/>
                  <a:gd name="connsiteY15" fmla="*/ 11582 h 17068"/>
                  <a:gd name="connsiteX16" fmla="*/ 8230 w 15240"/>
                  <a:gd name="connsiteY16" fmla="*/ 11354 h 17068"/>
                  <a:gd name="connsiteX17" fmla="*/ 6629 w 15240"/>
                  <a:gd name="connsiteY17" fmla="*/ 10058 h 17068"/>
                  <a:gd name="connsiteX18" fmla="*/ 7239 w 15240"/>
                  <a:gd name="connsiteY18" fmla="*/ 8839 h 17068"/>
                  <a:gd name="connsiteX19" fmla="*/ 6858 w 15240"/>
                  <a:gd name="connsiteY19" fmla="*/ 7772 h 17068"/>
                  <a:gd name="connsiteX20" fmla="*/ 6629 w 15240"/>
                  <a:gd name="connsiteY20" fmla="*/ 2591 h 17068"/>
                  <a:gd name="connsiteX21" fmla="*/ 5410 w 15240"/>
                  <a:gd name="connsiteY21" fmla="*/ 381 h 17068"/>
                  <a:gd name="connsiteX22" fmla="*/ 3277 w 15240"/>
                  <a:gd name="connsiteY22" fmla="*/ 0 h 17068"/>
                  <a:gd name="connsiteX23" fmla="*/ 4191 w 15240"/>
                  <a:gd name="connsiteY23" fmla="*/ 2210 h 17068"/>
                  <a:gd name="connsiteX24" fmla="*/ 3124 w 15240"/>
                  <a:gd name="connsiteY24" fmla="*/ 4343 h 1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240" h="17068">
                    <a:moveTo>
                      <a:pt x="1524" y="5639"/>
                    </a:moveTo>
                    <a:lnTo>
                      <a:pt x="0" y="6172"/>
                    </a:lnTo>
                    <a:lnTo>
                      <a:pt x="991" y="8839"/>
                    </a:lnTo>
                    <a:lnTo>
                      <a:pt x="4724" y="12573"/>
                    </a:lnTo>
                    <a:lnTo>
                      <a:pt x="7239" y="13792"/>
                    </a:lnTo>
                    <a:lnTo>
                      <a:pt x="11430" y="13106"/>
                    </a:lnTo>
                    <a:lnTo>
                      <a:pt x="12649" y="14173"/>
                    </a:lnTo>
                    <a:lnTo>
                      <a:pt x="12878" y="15164"/>
                    </a:lnTo>
                    <a:lnTo>
                      <a:pt x="13640" y="16078"/>
                    </a:lnTo>
                    <a:lnTo>
                      <a:pt x="14783" y="17069"/>
                    </a:lnTo>
                    <a:lnTo>
                      <a:pt x="15164" y="16078"/>
                    </a:lnTo>
                    <a:lnTo>
                      <a:pt x="15240" y="11658"/>
                    </a:lnTo>
                    <a:lnTo>
                      <a:pt x="10973" y="7848"/>
                    </a:lnTo>
                    <a:lnTo>
                      <a:pt x="9678" y="9677"/>
                    </a:lnTo>
                    <a:lnTo>
                      <a:pt x="9982" y="10363"/>
                    </a:lnTo>
                    <a:lnTo>
                      <a:pt x="11202" y="11582"/>
                    </a:lnTo>
                    <a:lnTo>
                      <a:pt x="8230" y="11354"/>
                    </a:lnTo>
                    <a:lnTo>
                      <a:pt x="6629" y="10058"/>
                    </a:lnTo>
                    <a:lnTo>
                      <a:pt x="7239" y="8839"/>
                    </a:lnTo>
                    <a:lnTo>
                      <a:pt x="6858" y="7772"/>
                    </a:lnTo>
                    <a:lnTo>
                      <a:pt x="6629" y="2591"/>
                    </a:lnTo>
                    <a:lnTo>
                      <a:pt x="5410" y="381"/>
                    </a:lnTo>
                    <a:lnTo>
                      <a:pt x="3277" y="0"/>
                    </a:lnTo>
                    <a:lnTo>
                      <a:pt x="4191" y="2210"/>
                    </a:lnTo>
                    <a:lnTo>
                      <a:pt x="3124" y="43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2" name="Freeform: Shape 2271">
                <a:extLst>
                  <a:ext uri="{FF2B5EF4-FFF2-40B4-BE49-F238E27FC236}">
                    <a16:creationId xmlns:a16="http://schemas.microsoft.com/office/drawing/2014/main" id="{62961A73-5297-4A4A-BBC1-8B39392D0D62}"/>
                  </a:ext>
                </a:extLst>
              </p:cNvPr>
              <p:cNvSpPr/>
              <p:nvPr/>
            </p:nvSpPr>
            <p:spPr>
              <a:xfrm>
                <a:off x="9262186" y="4120895"/>
                <a:ext cx="6020" cy="7239"/>
              </a:xfrm>
              <a:custGeom>
                <a:avLst/>
                <a:gdLst>
                  <a:gd name="connsiteX0" fmla="*/ 3963 w 6020"/>
                  <a:gd name="connsiteY0" fmla="*/ 3048 h 7239"/>
                  <a:gd name="connsiteX1" fmla="*/ 1752 w 6020"/>
                  <a:gd name="connsiteY1" fmla="*/ 305 h 7239"/>
                  <a:gd name="connsiteX2" fmla="*/ 153 w 6020"/>
                  <a:gd name="connsiteY2" fmla="*/ 0 h 7239"/>
                  <a:gd name="connsiteX3" fmla="*/ 0 w 6020"/>
                  <a:gd name="connsiteY3" fmla="*/ 1219 h 7239"/>
                  <a:gd name="connsiteX4" fmla="*/ 1067 w 6020"/>
                  <a:gd name="connsiteY4" fmla="*/ 6629 h 7239"/>
                  <a:gd name="connsiteX5" fmla="*/ 3352 w 6020"/>
                  <a:gd name="connsiteY5" fmla="*/ 6858 h 7239"/>
                  <a:gd name="connsiteX6" fmla="*/ 3963 w 6020"/>
                  <a:gd name="connsiteY6" fmla="*/ 6553 h 7239"/>
                  <a:gd name="connsiteX7" fmla="*/ 6020 w 6020"/>
                  <a:gd name="connsiteY7" fmla="*/ 7239 h 7239"/>
                  <a:gd name="connsiteX8" fmla="*/ 5868 w 6020"/>
                  <a:gd name="connsiteY8" fmla="*/ 6325 h 7239"/>
                  <a:gd name="connsiteX9" fmla="*/ 5181 w 6020"/>
                  <a:gd name="connsiteY9" fmla="*/ 4877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20" h="7239">
                    <a:moveTo>
                      <a:pt x="3963" y="3048"/>
                    </a:moveTo>
                    <a:lnTo>
                      <a:pt x="1752" y="305"/>
                    </a:lnTo>
                    <a:lnTo>
                      <a:pt x="153" y="0"/>
                    </a:lnTo>
                    <a:lnTo>
                      <a:pt x="0" y="1219"/>
                    </a:lnTo>
                    <a:lnTo>
                      <a:pt x="1067" y="6629"/>
                    </a:lnTo>
                    <a:lnTo>
                      <a:pt x="3352" y="6858"/>
                    </a:lnTo>
                    <a:lnTo>
                      <a:pt x="3963" y="6553"/>
                    </a:lnTo>
                    <a:lnTo>
                      <a:pt x="6020" y="7239"/>
                    </a:lnTo>
                    <a:lnTo>
                      <a:pt x="5868" y="6325"/>
                    </a:lnTo>
                    <a:lnTo>
                      <a:pt x="5181" y="48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3" name="Freeform: Shape 2272">
                <a:extLst>
                  <a:ext uri="{FF2B5EF4-FFF2-40B4-BE49-F238E27FC236}">
                    <a16:creationId xmlns:a16="http://schemas.microsoft.com/office/drawing/2014/main" id="{12735CF1-E58A-4536-A370-6F9D2C8B56F1}"/>
                  </a:ext>
                </a:extLst>
              </p:cNvPr>
              <p:cNvSpPr/>
              <p:nvPr/>
            </p:nvSpPr>
            <p:spPr>
              <a:xfrm>
                <a:off x="9290075" y="4150461"/>
                <a:ext cx="1981" cy="4496"/>
              </a:xfrm>
              <a:custGeom>
                <a:avLst/>
                <a:gdLst>
                  <a:gd name="connsiteX0" fmla="*/ 76 w 1981"/>
                  <a:gd name="connsiteY0" fmla="*/ 1677 h 4496"/>
                  <a:gd name="connsiteX1" fmla="*/ 0 w 1981"/>
                  <a:gd name="connsiteY1" fmla="*/ 3886 h 4496"/>
                  <a:gd name="connsiteX2" fmla="*/ 686 w 1981"/>
                  <a:gd name="connsiteY2" fmla="*/ 4496 h 4496"/>
                  <a:gd name="connsiteX3" fmla="*/ 1295 w 1981"/>
                  <a:gd name="connsiteY3" fmla="*/ 4496 h 4496"/>
                  <a:gd name="connsiteX4" fmla="*/ 1981 w 1981"/>
                  <a:gd name="connsiteY4" fmla="*/ 4115 h 4496"/>
                  <a:gd name="connsiteX5" fmla="*/ 1676 w 1981"/>
                  <a:gd name="connsiteY5" fmla="*/ 0 h 4496"/>
                  <a:gd name="connsiteX6" fmla="*/ 533 w 1981"/>
                  <a:gd name="connsiteY6" fmla="*/ 305 h 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" h="4496">
                    <a:moveTo>
                      <a:pt x="76" y="1677"/>
                    </a:moveTo>
                    <a:lnTo>
                      <a:pt x="0" y="3886"/>
                    </a:lnTo>
                    <a:lnTo>
                      <a:pt x="686" y="4496"/>
                    </a:lnTo>
                    <a:lnTo>
                      <a:pt x="1295" y="4496"/>
                    </a:lnTo>
                    <a:lnTo>
                      <a:pt x="1981" y="4115"/>
                    </a:lnTo>
                    <a:lnTo>
                      <a:pt x="1676" y="0"/>
                    </a:lnTo>
                    <a:lnTo>
                      <a:pt x="533" y="3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4" name="Freeform: Shape 2273">
                <a:extLst>
                  <a:ext uri="{FF2B5EF4-FFF2-40B4-BE49-F238E27FC236}">
                    <a16:creationId xmlns:a16="http://schemas.microsoft.com/office/drawing/2014/main" id="{19C62B42-B35F-46E4-93EE-AADCEB5917D6}"/>
                  </a:ext>
                </a:extLst>
              </p:cNvPr>
              <p:cNvSpPr/>
              <p:nvPr/>
            </p:nvSpPr>
            <p:spPr>
              <a:xfrm>
                <a:off x="9272244" y="4138726"/>
                <a:ext cx="2819" cy="4724"/>
              </a:xfrm>
              <a:custGeom>
                <a:avLst/>
                <a:gdLst>
                  <a:gd name="connsiteX0" fmla="*/ 534 w 2819"/>
                  <a:gd name="connsiteY0" fmla="*/ 991 h 4724"/>
                  <a:gd name="connsiteX1" fmla="*/ 0 w 2819"/>
                  <a:gd name="connsiteY1" fmla="*/ 3048 h 4724"/>
                  <a:gd name="connsiteX2" fmla="*/ 2210 w 2819"/>
                  <a:gd name="connsiteY2" fmla="*/ 4724 h 4724"/>
                  <a:gd name="connsiteX3" fmla="*/ 2819 w 2819"/>
                  <a:gd name="connsiteY3" fmla="*/ 609 h 4724"/>
                  <a:gd name="connsiteX4" fmla="*/ 1372 w 2819"/>
                  <a:gd name="connsiteY4" fmla="*/ 0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9" h="4724">
                    <a:moveTo>
                      <a:pt x="534" y="991"/>
                    </a:moveTo>
                    <a:lnTo>
                      <a:pt x="0" y="3048"/>
                    </a:lnTo>
                    <a:lnTo>
                      <a:pt x="2210" y="4724"/>
                    </a:lnTo>
                    <a:lnTo>
                      <a:pt x="2819" y="609"/>
                    </a:lnTo>
                    <a:lnTo>
                      <a:pt x="137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5" name="Freeform: Shape 2274">
                <a:extLst>
                  <a:ext uri="{FF2B5EF4-FFF2-40B4-BE49-F238E27FC236}">
                    <a16:creationId xmlns:a16="http://schemas.microsoft.com/office/drawing/2014/main" id="{E19EFF0E-FA7D-4A96-AB1E-B79344BC7265}"/>
                  </a:ext>
                </a:extLst>
              </p:cNvPr>
              <p:cNvSpPr/>
              <p:nvPr/>
            </p:nvSpPr>
            <p:spPr>
              <a:xfrm>
                <a:off x="9171431" y="4220489"/>
                <a:ext cx="5562" cy="6401"/>
              </a:xfrm>
              <a:custGeom>
                <a:avLst/>
                <a:gdLst>
                  <a:gd name="connsiteX0" fmla="*/ 305 w 5562"/>
                  <a:gd name="connsiteY0" fmla="*/ 991 h 6401"/>
                  <a:gd name="connsiteX1" fmla="*/ 0 w 5562"/>
                  <a:gd name="connsiteY1" fmla="*/ 4267 h 6401"/>
                  <a:gd name="connsiteX2" fmla="*/ 1143 w 5562"/>
                  <a:gd name="connsiteY2" fmla="*/ 6401 h 6401"/>
                  <a:gd name="connsiteX3" fmla="*/ 4724 w 5562"/>
                  <a:gd name="connsiteY3" fmla="*/ 4801 h 6401"/>
                  <a:gd name="connsiteX4" fmla="*/ 5562 w 5562"/>
                  <a:gd name="connsiteY4" fmla="*/ 2210 h 6401"/>
                  <a:gd name="connsiteX5" fmla="*/ 5335 w 5562"/>
                  <a:gd name="connsiteY5" fmla="*/ 0 h 6401"/>
                  <a:gd name="connsiteX6" fmla="*/ 4268 w 5562"/>
                  <a:gd name="connsiteY6" fmla="*/ 381 h 6401"/>
                  <a:gd name="connsiteX7" fmla="*/ 762 w 5562"/>
                  <a:gd name="connsiteY7" fmla="*/ 229 h 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62" h="6401">
                    <a:moveTo>
                      <a:pt x="305" y="991"/>
                    </a:moveTo>
                    <a:lnTo>
                      <a:pt x="0" y="4267"/>
                    </a:lnTo>
                    <a:lnTo>
                      <a:pt x="1143" y="6401"/>
                    </a:lnTo>
                    <a:lnTo>
                      <a:pt x="4724" y="4801"/>
                    </a:lnTo>
                    <a:lnTo>
                      <a:pt x="5562" y="2210"/>
                    </a:lnTo>
                    <a:lnTo>
                      <a:pt x="5335" y="0"/>
                    </a:lnTo>
                    <a:lnTo>
                      <a:pt x="4268" y="381"/>
                    </a:lnTo>
                    <a:lnTo>
                      <a:pt x="762" y="2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6" name="Freeform: Shape 2275">
                <a:extLst>
                  <a:ext uri="{FF2B5EF4-FFF2-40B4-BE49-F238E27FC236}">
                    <a16:creationId xmlns:a16="http://schemas.microsoft.com/office/drawing/2014/main" id="{822E0DEA-78FD-44F7-8C81-827601E6B66C}"/>
                  </a:ext>
                </a:extLst>
              </p:cNvPr>
              <p:cNvSpPr/>
              <p:nvPr/>
            </p:nvSpPr>
            <p:spPr>
              <a:xfrm>
                <a:off x="9298990" y="4174083"/>
                <a:ext cx="3657" cy="3962"/>
              </a:xfrm>
              <a:custGeom>
                <a:avLst/>
                <a:gdLst>
                  <a:gd name="connsiteX0" fmla="*/ 0 w 3657"/>
                  <a:gd name="connsiteY0" fmla="*/ 914 h 3962"/>
                  <a:gd name="connsiteX1" fmla="*/ 2210 w 3657"/>
                  <a:gd name="connsiteY1" fmla="*/ 3962 h 3962"/>
                  <a:gd name="connsiteX2" fmla="*/ 3657 w 3657"/>
                  <a:gd name="connsiteY2" fmla="*/ 2514 h 3962"/>
                  <a:gd name="connsiteX3" fmla="*/ 0 w 3657"/>
                  <a:gd name="connsiteY3" fmla="*/ 0 h 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" h="3962">
                    <a:moveTo>
                      <a:pt x="0" y="914"/>
                    </a:moveTo>
                    <a:lnTo>
                      <a:pt x="2210" y="3962"/>
                    </a:lnTo>
                    <a:lnTo>
                      <a:pt x="3657" y="25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7" name="Freeform: Shape 2276">
                <a:extLst>
                  <a:ext uri="{FF2B5EF4-FFF2-40B4-BE49-F238E27FC236}">
                    <a16:creationId xmlns:a16="http://schemas.microsoft.com/office/drawing/2014/main" id="{B8591A1C-F053-4A21-AFD6-2C77402908EC}"/>
                  </a:ext>
                </a:extLst>
              </p:cNvPr>
              <p:cNvSpPr/>
              <p:nvPr/>
            </p:nvSpPr>
            <p:spPr>
              <a:xfrm>
                <a:off x="9334042" y="4479264"/>
                <a:ext cx="3658" cy="5791"/>
              </a:xfrm>
              <a:custGeom>
                <a:avLst/>
                <a:gdLst>
                  <a:gd name="connsiteX0" fmla="*/ 0 w 3658"/>
                  <a:gd name="connsiteY0" fmla="*/ 4038 h 5791"/>
                  <a:gd name="connsiteX1" fmla="*/ 763 w 3658"/>
                  <a:gd name="connsiteY1" fmla="*/ 5486 h 5791"/>
                  <a:gd name="connsiteX2" fmla="*/ 1753 w 3658"/>
                  <a:gd name="connsiteY2" fmla="*/ 5791 h 5791"/>
                  <a:gd name="connsiteX3" fmla="*/ 3582 w 3658"/>
                  <a:gd name="connsiteY3" fmla="*/ 5334 h 5791"/>
                  <a:gd name="connsiteX4" fmla="*/ 3658 w 3658"/>
                  <a:gd name="connsiteY4" fmla="*/ 3734 h 5791"/>
                  <a:gd name="connsiteX5" fmla="*/ 2210 w 3658"/>
                  <a:gd name="connsiteY5" fmla="*/ 0 h 5791"/>
                  <a:gd name="connsiteX6" fmla="*/ 1601 w 3658"/>
                  <a:gd name="connsiteY6" fmla="*/ 533 h 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8" h="5791">
                    <a:moveTo>
                      <a:pt x="0" y="4038"/>
                    </a:moveTo>
                    <a:lnTo>
                      <a:pt x="763" y="5486"/>
                    </a:lnTo>
                    <a:lnTo>
                      <a:pt x="1753" y="5791"/>
                    </a:lnTo>
                    <a:lnTo>
                      <a:pt x="3582" y="5334"/>
                    </a:lnTo>
                    <a:lnTo>
                      <a:pt x="3658" y="3734"/>
                    </a:lnTo>
                    <a:lnTo>
                      <a:pt x="2210" y="0"/>
                    </a:lnTo>
                    <a:lnTo>
                      <a:pt x="1601" y="53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8" name="Freeform: Shape 2277">
                <a:extLst>
                  <a:ext uri="{FF2B5EF4-FFF2-40B4-BE49-F238E27FC236}">
                    <a16:creationId xmlns:a16="http://schemas.microsoft.com/office/drawing/2014/main" id="{FA01DF8F-F8C2-4EBD-A3B3-91B8CE3A9FD6}"/>
                  </a:ext>
                </a:extLst>
              </p:cNvPr>
              <p:cNvSpPr/>
              <p:nvPr/>
            </p:nvSpPr>
            <p:spPr>
              <a:xfrm>
                <a:off x="9323222" y="4187799"/>
                <a:ext cx="9067" cy="15468"/>
              </a:xfrm>
              <a:custGeom>
                <a:avLst/>
                <a:gdLst>
                  <a:gd name="connsiteX0" fmla="*/ 9067 w 9067"/>
                  <a:gd name="connsiteY0" fmla="*/ 3429 h 15468"/>
                  <a:gd name="connsiteX1" fmla="*/ 8306 w 9067"/>
                  <a:gd name="connsiteY1" fmla="*/ 1524 h 15468"/>
                  <a:gd name="connsiteX2" fmla="*/ 6934 w 9067"/>
                  <a:gd name="connsiteY2" fmla="*/ 0 h 15468"/>
                  <a:gd name="connsiteX3" fmla="*/ 5334 w 9067"/>
                  <a:gd name="connsiteY3" fmla="*/ 76 h 15468"/>
                  <a:gd name="connsiteX4" fmla="*/ 1905 w 9067"/>
                  <a:gd name="connsiteY4" fmla="*/ 2362 h 15468"/>
                  <a:gd name="connsiteX5" fmla="*/ 0 w 9067"/>
                  <a:gd name="connsiteY5" fmla="*/ 2286 h 15468"/>
                  <a:gd name="connsiteX6" fmla="*/ 762 w 9067"/>
                  <a:gd name="connsiteY6" fmla="*/ 3657 h 15468"/>
                  <a:gd name="connsiteX7" fmla="*/ 4039 w 9067"/>
                  <a:gd name="connsiteY7" fmla="*/ 7239 h 15468"/>
                  <a:gd name="connsiteX8" fmla="*/ 6553 w 9067"/>
                  <a:gd name="connsiteY8" fmla="*/ 15468 h 15468"/>
                  <a:gd name="connsiteX9" fmla="*/ 7696 w 9067"/>
                  <a:gd name="connsiteY9" fmla="*/ 14326 h 15468"/>
                  <a:gd name="connsiteX10" fmla="*/ 7315 w 9067"/>
                  <a:gd name="connsiteY10" fmla="*/ 12344 h 15468"/>
                  <a:gd name="connsiteX11" fmla="*/ 8763 w 9067"/>
                  <a:gd name="connsiteY11" fmla="*/ 7925 h 1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67" h="15468">
                    <a:moveTo>
                      <a:pt x="9067" y="3429"/>
                    </a:moveTo>
                    <a:lnTo>
                      <a:pt x="8306" y="1524"/>
                    </a:lnTo>
                    <a:lnTo>
                      <a:pt x="6934" y="0"/>
                    </a:lnTo>
                    <a:lnTo>
                      <a:pt x="5334" y="76"/>
                    </a:lnTo>
                    <a:lnTo>
                      <a:pt x="1905" y="2362"/>
                    </a:lnTo>
                    <a:lnTo>
                      <a:pt x="0" y="2286"/>
                    </a:lnTo>
                    <a:lnTo>
                      <a:pt x="762" y="3657"/>
                    </a:lnTo>
                    <a:lnTo>
                      <a:pt x="4039" y="7239"/>
                    </a:lnTo>
                    <a:lnTo>
                      <a:pt x="6553" y="15468"/>
                    </a:lnTo>
                    <a:lnTo>
                      <a:pt x="7696" y="14326"/>
                    </a:lnTo>
                    <a:lnTo>
                      <a:pt x="7315" y="12344"/>
                    </a:lnTo>
                    <a:lnTo>
                      <a:pt x="8763" y="79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9" name="Freeform: Shape 2278">
                <a:extLst>
                  <a:ext uri="{FF2B5EF4-FFF2-40B4-BE49-F238E27FC236}">
                    <a16:creationId xmlns:a16="http://schemas.microsoft.com/office/drawing/2014/main" id="{91BA7D2C-F690-4B27-B825-94EDD1EC62EB}"/>
                  </a:ext>
                </a:extLst>
              </p:cNvPr>
              <p:cNvSpPr/>
              <p:nvPr/>
            </p:nvSpPr>
            <p:spPr>
              <a:xfrm>
                <a:off x="9173413" y="4212488"/>
                <a:ext cx="3504" cy="4343"/>
              </a:xfrm>
              <a:custGeom>
                <a:avLst/>
                <a:gdLst>
                  <a:gd name="connsiteX0" fmla="*/ 3124 w 3504"/>
                  <a:gd name="connsiteY0" fmla="*/ 4343 h 4343"/>
                  <a:gd name="connsiteX1" fmla="*/ 3505 w 3504"/>
                  <a:gd name="connsiteY1" fmla="*/ 3734 h 4343"/>
                  <a:gd name="connsiteX2" fmla="*/ 3505 w 3504"/>
                  <a:gd name="connsiteY2" fmla="*/ 1676 h 4343"/>
                  <a:gd name="connsiteX3" fmla="*/ 2363 w 3504"/>
                  <a:gd name="connsiteY3" fmla="*/ 0 h 4343"/>
                  <a:gd name="connsiteX4" fmla="*/ 0 w 3504"/>
                  <a:gd name="connsiteY4" fmla="*/ 0 h 4343"/>
                  <a:gd name="connsiteX5" fmla="*/ 609 w 3504"/>
                  <a:gd name="connsiteY5" fmla="*/ 1752 h 4343"/>
                  <a:gd name="connsiteX6" fmla="*/ 1600 w 3504"/>
                  <a:gd name="connsiteY6" fmla="*/ 3124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4" h="4343">
                    <a:moveTo>
                      <a:pt x="3124" y="4343"/>
                    </a:moveTo>
                    <a:lnTo>
                      <a:pt x="3505" y="3734"/>
                    </a:lnTo>
                    <a:lnTo>
                      <a:pt x="3505" y="1676"/>
                    </a:lnTo>
                    <a:lnTo>
                      <a:pt x="2363" y="0"/>
                    </a:lnTo>
                    <a:lnTo>
                      <a:pt x="0" y="0"/>
                    </a:lnTo>
                    <a:lnTo>
                      <a:pt x="609" y="1752"/>
                    </a:lnTo>
                    <a:lnTo>
                      <a:pt x="1600" y="31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0" name="Freeform: Shape 2279">
                <a:extLst>
                  <a:ext uri="{FF2B5EF4-FFF2-40B4-BE49-F238E27FC236}">
                    <a16:creationId xmlns:a16="http://schemas.microsoft.com/office/drawing/2014/main" id="{C5791F80-633E-4F18-B575-3FD31F5D37C3}"/>
                  </a:ext>
                </a:extLst>
              </p:cNvPr>
              <p:cNvSpPr/>
              <p:nvPr/>
            </p:nvSpPr>
            <p:spPr>
              <a:xfrm>
                <a:off x="7377074" y="3640150"/>
                <a:ext cx="11353" cy="5029"/>
              </a:xfrm>
              <a:custGeom>
                <a:avLst/>
                <a:gdLst>
                  <a:gd name="connsiteX0" fmla="*/ 2134 w 11353"/>
                  <a:gd name="connsiteY0" fmla="*/ 1905 h 5029"/>
                  <a:gd name="connsiteX1" fmla="*/ 0 w 11353"/>
                  <a:gd name="connsiteY1" fmla="*/ 3581 h 5029"/>
                  <a:gd name="connsiteX2" fmla="*/ 3124 w 11353"/>
                  <a:gd name="connsiteY2" fmla="*/ 4572 h 5029"/>
                  <a:gd name="connsiteX3" fmla="*/ 6401 w 11353"/>
                  <a:gd name="connsiteY3" fmla="*/ 5029 h 5029"/>
                  <a:gd name="connsiteX4" fmla="*/ 7467 w 11353"/>
                  <a:gd name="connsiteY4" fmla="*/ 4267 h 5029"/>
                  <a:gd name="connsiteX5" fmla="*/ 11354 w 11353"/>
                  <a:gd name="connsiteY5" fmla="*/ 4724 h 5029"/>
                  <a:gd name="connsiteX6" fmla="*/ 11354 w 11353"/>
                  <a:gd name="connsiteY6" fmla="*/ 3277 h 5029"/>
                  <a:gd name="connsiteX7" fmla="*/ 10058 w 11353"/>
                  <a:gd name="connsiteY7" fmla="*/ 1753 h 5029"/>
                  <a:gd name="connsiteX8" fmla="*/ 7696 w 11353"/>
                  <a:gd name="connsiteY8" fmla="*/ 0 h 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53" h="5029">
                    <a:moveTo>
                      <a:pt x="2134" y="1905"/>
                    </a:moveTo>
                    <a:lnTo>
                      <a:pt x="0" y="3581"/>
                    </a:lnTo>
                    <a:lnTo>
                      <a:pt x="3124" y="4572"/>
                    </a:lnTo>
                    <a:lnTo>
                      <a:pt x="6401" y="5029"/>
                    </a:lnTo>
                    <a:lnTo>
                      <a:pt x="7467" y="4267"/>
                    </a:lnTo>
                    <a:lnTo>
                      <a:pt x="11354" y="4724"/>
                    </a:lnTo>
                    <a:lnTo>
                      <a:pt x="11354" y="3277"/>
                    </a:lnTo>
                    <a:lnTo>
                      <a:pt x="10058" y="1753"/>
                    </a:lnTo>
                    <a:lnTo>
                      <a:pt x="7696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1" name="Freeform: Shape 2280">
                <a:extLst>
                  <a:ext uri="{FF2B5EF4-FFF2-40B4-BE49-F238E27FC236}">
                    <a16:creationId xmlns:a16="http://schemas.microsoft.com/office/drawing/2014/main" id="{50F03F14-BA21-4414-B25C-EDB3E8576868}"/>
                  </a:ext>
                </a:extLst>
              </p:cNvPr>
              <p:cNvSpPr/>
              <p:nvPr/>
            </p:nvSpPr>
            <p:spPr>
              <a:xfrm>
                <a:off x="7336307" y="3635349"/>
                <a:ext cx="2895" cy="3886"/>
              </a:xfrm>
              <a:custGeom>
                <a:avLst/>
                <a:gdLst>
                  <a:gd name="connsiteX0" fmla="*/ 0 w 2895"/>
                  <a:gd name="connsiteY0" fmla="*/ 991 h 3886"/>
                  <a:gd name="connsiteX1" fmla="*/ 0 w 2895"/>
                  <a:gd name="connsiteY1" fmla="*/ 1676 h 3886"/>
                  <a:gd name="connsiteX2" fmla="*/ 686 w 2895"/>
                  <a:gd name="connsiteY2" fmla="*/ 3886 h 3886"/>
                  <a:gd name="connsiteX3" fmla="*/ 1295 w 2895"/>
                  <a:gd name="connsiteY3" fmla="*/ 3581 h 3886"/>
                  <a:gd name="connsiteX4" fmla="*/ 2896 w 2895"/>
                  <a:gd name="connsiteY4" fmla="*/ 1753 h 3886"/>
                  <a:gd name="connsiteX5" fmla="*/ 1829 w 2895"/>
                  <a:gd name="connsiteY5" fmla="*/ 0 h 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5" h="3886">
                    <a:moveTo>
                      <a:pt x="0" y="991"/>
                    </a:moveTo>
                    <a:lnTo>
                      <a:pt x="0" y="1676"/>
                    </a:lnTo>
                    <a:lnTo>
                      <a:pt x="686" y="3886"/>
                    </a:lnTo>
                    <a:lnTo>
                      <a:pt x="1295" y="3581"/>
                    </a:lnTo>
                    <a:lnTo>
                      <a:pt x="2896" y="1753"/>
                    </a:lnTo>
                    <a:lnTo>
                      <a:pt x="182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2" name="Freeform: Shape 2281">
                <a:extLst>
                  <a:ext uri="{FF2B5EF4-FFF2-40B4-BE49-F238E27FC236}">
                    <a16:creationId xmlns:a16="http://schemas.microsoft.com/office/drawing/2014/main" id="{9DC0B24C-8E2A-4AF9-9454-A984EF07F1C3}"/>
                  </a:ext>
                </a:extLst>
              </p:cNvPr>
              <p:cNvSpPr/>
              <p:nvPr/>
            </p:nvSpPr>
            <p:spPr>
              <a:xfrm>
                <a:off x="8927744" y="3829354"/>
                <a:ext cx="11735" cy="10363"/>
              </a:xfrm>
              <a:custGeom>
                <a:avLst/>
                <a:gdLst>
                  <a:gd name="connsiteX0" fmla="*/ 4343 w 11735"/>
                  <a:gd name="connsiteY0" fmla="*/ 9296 h 10363"/>
                  <a:gd name="connsiteX1" fmla="*/ 6553 w 11735"/>
                  <a:gd name="connsiteY1" fmla="*/ 10363 h 10363"/>
                  <a:gd name="connsiteX2" fmla="*/ 9906 w 11735"/>
                  <a:gd name="connsiteY2" fmla="*/ 9068 h 10363"/>
                  <a:gd name="connsiteX3" fmla="*/ 11201 w 11735"/>
                  <a:gd name="connsiteY3" fmla="*/ 7620 h 10363"/>
                  <a:gd name="connsiteX4" fmla="*/ 11735 w 11735"/>
                  <a:gd name="connsiteY4" fmla="*/ 6020 h 10363"/>
                  <a:gd name="connsiteX5" fmla="*/ 11659 w 11735"/>
                  <a:gd name="connsiteY5" fmla="*/ 5182 h 10363"/>
                  <a:gd name="connsiteX6" fmla="*/ 8916 w 11735"/>
                  <a:gd name="connsiteY6" fmla="*/ 3048 h 10363"/>
                  <a:gd name="connsiteX7" fmla="*/ 7163 w 11735"/>
                  <a:gd name="connsiteY7" fmla="*/ 3277 h 10363"/>
                  <a:gd name="connsiteX8" fmla="*/ 2743 w 11735"/>
                  <a:gd name="connsiteY8" fmla="*/ 0 h 10363"/>
                  <a:gd name="connsiteX9" fmla="*/ 1676 w 11735"/>
                  <a:gd name="connsiteY9" fmla="*/ 533 h 10363"/>
                  <a:gd name="connsiteX10" fmla="*/ 0 w 11735"/>
                  <a:gd name="connsiteY10" fmla="*/ 2514 h 10363"/>
                  <a:gd name="connsiteX11" fmla="*/ 686 w 11735"/>
                  <a:gd name="connsiteY11" fmla="*/ 3962 h 10363"/>
                  <a:gd name="connsiteX12" fmla="*/ 3353 w 11735"/>
                  <a:gd name="connsiteY12" fmla="*/ 5715 h 1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5" h="10363">
                    <a:moveTo>
                      <a:pt x="4343" y="9296"/>
                    </a:moveTo>
                    <a:lnTo>
                      <a:pt x="6553" y="10363"/>
                    </a:lnTo>
                    <a:lnTo>
                      <a:pt x="9906" y="9068"/>
                    </a:lnTo>
                    <a:lnTo>
                      <a:pt x="11201" y="7620"/>
                    </a:lnTo>
                    <a:lnTo>
                      <a:pt x="11735" y="6020"/>
                    </a:lnTo>
                    <a:lnTo>
                      <a:pt x="11659" y="5182"/>
                    </a:lnTo>
                    <a:lnTo>
                      <a:pt x="8916" y="3048"/>
                    </a:lnTo>
                    <a:lnTo>
                      <a:pt x="7163" y="3277"/>
                    </a:lnTo>
                    <a:lnTo>
                      <a:pt x="2743" y="0"/>
                    </a:lnTo>
                    <a:lnTo>
                      <a:pt x="1676" y="533"/>
                    </a:lnTo>
                    <a:lnTo>
                      <a:pt x="0" y="2514"/>
                    </a:lnTo>
                    <a:lnTo>
                      <a:pt x="686" y="3962"/>
                    </a:lnTo>
                    <a:lnTo>
                      <a:pt x="3353" y="57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3" name="Freeform: Shape 2282">
                <a:extLst>
                  <a:ext uri="{FF2B5EF4-FFF2-40B4-BE49-F238E27FC236}">
                    <a16:creationId xmlns:a16="http://schemas.microsoft.com/office/drawing/2014/main" id="{8580B40A-9C08-467D-BB77-3EC9F7627DF7}"/>
                  </a:ext>
                </a:extLst>
              </p:cNvPr>
              <p:cNvSpPr/>
              <p:nvPr/>
            </p:nvSpPr>
            <p:spPr>
              <a:xfrm>
                <a:off x="7253706" y="3558844"/>
                <a:ext cx="6477" cy="18059"/>
              </a:xfrm>
              <a:custGeom>
                <a:avLst/>
                <a:gdLst>
                  <a:gd name="connsiteX0" fmla="*/ 3582 w 6477"/>
                  <a:gd name="connsiteY0" fmla="*/ 16992 h 18059"/>
                  <a:gd name="connsiteX1" fmla="*/ 4801 w 6477"/>
                  <a:gd name="connsiteY1" fmla="*/ 18059 h 18059"/>
                  <a:gd name="connsiteX2" fmla="*/ 6096 w 6477"/>
                  <a:gd name="connsiteY2" fmla="*/ 14935 h 18059"/>
                  <a:gd name="connsiteX3" fmla="*/ 6477 w 6477"/>
                  <a:gd name="connsiteY3" fmla="*/ 10058 h 18059"/>
                  <a:gd name="connsiteX4" fmla="*/ 6172 w 6477"/>
                  <a:gd name="connsiteY4" fmla="*/ 5029 h 18059"/>
                  <a:gd name="connsiteX5" fmla="*/ 4115 w 6477"/>
                  <a:gd name="connsiteY5" fmla="*/ 1981 h 18059"/>
                  <a:gd name="connsiteX6" fmla="*/ 5182 w 6477"/>
                  <a:gd name="connsiteY6" fmla="*/ 229 h 18059"/>
                  <a:gd name="connsiteX7" fmla="*/ 4420 w 6477"/>
                  <a:gd name="connsiteY7" fmla="*/ 0 h 18059"/>
                  <a:gd name="connsiteX8" fmla="*/ 686 w 6477"/>
                  <a:gd name="connsiteY8" fmla="*/ 686 h 18059"/>
                  <a:gd name="connsiteX9" fmla="*/ 0 w 6477"/>
                  <a:gd name="connsiteY9" fmla="*/ 2286 h 18059"/>
                  <a:gd name="connsiteX10" fmla="*/ 1524 w 6477"/>
                  <a:gd name="connsiteY10" fmla="*/ 7696 h 18059"/>
                  <a:gd name="connsiteX11" fmla="*/ 533 w 6477"/>
                  <a:gd name="connsiteY11" fmla="*/ 11506 h 1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" h="18059">
                    <a:moveTo>
                      <a:pt x="3582" y="16992"/>
                    </a:moveTo>
                    <a:lnTo>
                      <a:pt x="4801" y="18059"/>
                    </a:lnTo>
                    <a:lnTo>
                      <a:pt x="6096" y="14935"/>
                    </a:lnTo>
                    <a:lnTo>
                      <a:pt x="6477" y="10058"/>
                    </a:lnTo>
                    <a:lnTo>
                      <a:pt x="6172" y="5029"/>
                    </a:lnTo>
                    <a:lnTo>
                      <a:pt x="4115" y="1981"/>
                    </a:lnTo>
                    <a:lnTo>
                      <a:pt x="5182" y="229"/>
                    </a:lnTo>
                    <a:lnTo>
                      <a:pt x="4420" y="0"/>
                    </a:lnTo>
                    <a:lnTo>
                      <a:pt x="686" y="686"/>
                    </a:lnTo>
                    <a:lnTo>
                      <a:pt x="0" y="2286"/>
                    </a:lnTo>
                    <a:lnTo>
                      <a:pt x="1524" y="7696"/>
                    </a:lnTo>
                    <a:lnTo>
                      <a:pt x="533" y="1150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4" name="Freeform: Shape 2283">
                <a:extLst>
                  <a:ext uri="{FF2B5EF4-FFF2-40B4-BE49-F238E27FC236}">
                    <a16:creationId xmlns:a16="http://schemas.microsoft.com/office/drawing/2014/main" id="{5CE330B8-F9B6-41B3-B48B-3C666FA749A8}"/>
                  </a:ext>
                </a:extLst>
              </p:cNvPr>
              <p:cNvSpPr/>
              <p:nvPr/>
            </p:nvSpPr>
            <p:spPr>
              <a:xfrm>
                <a:off x="7161809" y="3403777"/>
                <a:ext cx="10439" cy="15773"/>
              </a:xfrm>
              <a:custGeom>
                <a:avLst/>
                <a:gdLst>
                  <a:gd name="connsiteX0" fmla="*/ 3048 w 10439"/>
                  <a:gd name="connsiteY0" fmla="*/ 838 h 15773"/>
                  <a:gd name="connsiteX1" fmla="*/ 2286 w 10439"/>
                  <a:gd name="connsiteY1" fmla="*/ 3429 h 15773"/>
                  <a:gd name="connsiteX2" fmla="*/ 1524 w 10439"/>
                  <a:gd name="connsiteY2" fmla="*/ 3886 h 15773"/>
                  <a:gd name="connsiteX3" fmla="*/ 1295 w 10439"/>
                  <a:gd name="connsiteY3" fmla="*/ 4572 h 15773"/>
                  <a:gd name="connsiteX4" fmla="*/ 1295 w 10439"/>
                  <a:gd name="connsiteY4" fmla="*/ 5486 h 15773"/>
                  <a:gd name="connsiteX5" fmla="*/ 0 w 10439"/>
                  <a:gd name="connsiteY5" fmla="*/ 7620 h 15773"/>
                  <a:gd name="connsiteX6" fmla="*/ 2438 w 10439"/>
                  <a:gd name="connsiteY6" fmla="*/ 13183 h 15773"/>
                  <a:gd name="connsiteX7" fmla="*/ 3886 w 10439"/>
                  <a:gd name="connsiteY7" fmla="*/ 15392 h 15773"/>
                  <a:gd name="connsiteX8" fmla="*/ 5334 w 10439"/>
                  <a:gd name="connsiteY8" fmla="*/ 15773 h 15773"/>
                  <a:gd name="connsiteX9" fmla="*/ 7544 w 10439"/>
                  <a:gd name="connsiteY9" fmla="*/ 14859 h 15773"/>
                  <a:gd name="connsiteX10" fmla="*/ 10058 w 10439"/>
                  <a:gd name="connsiteY10" fmla="*/ 11887 h 15773"/>
                  <a:gd name="connsiteX11" fmla="*/ 10363 w 10439"/>
                  <a:gd name="connsiteY11" fmla="*/ 10820 h 15773"/>
                  <a:gd name="connsiteX12" fmla="*/ 10439 w 10439"/>
                  <a:gd name="connsiteY12" fmla="*/ 8229 h 15773"/>
                  <a:gd name="connsiteX13" fmla="*/ 5715 w 10439"/>
                  <a:gd name="connsiteY13" fmla="*/ 1753 h 15773"/>
                  <a:gd name="connsiteX14" fmla="*/ 4039 w 10439"/>
                  <a:gd name="connsiteY14" fmla="*/ 0 h 1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39" h="15773">
                    <a:moveTo>
                      <a:pt x="3048" y="838"/>
                    </a:moveTo>
                    <a:lnTo>
                      <a:pt x="2286" y="3429"/>
                    </a:lnTo>
                    <a:lnTo>
                      <a:pt x="1524" y="3886"/>
                    </a:lnTo>
                    <a:lnTo>
                      <a:pt x="1295" y="4572"/>
                    </a:lnTo>
                    <a:lnTo>
                      <a:pt x="1295" y="5486"/>
                    </a:lnTo>
                    <a:lnTo>
                      <a:pt x="0" y="7620"/>
                    </a:lnTo>
                    <a:lnTo>
                      <a:pt x="2438" y="13183"/>
                    </a:lnTo>
                    <a:lnTo>
                      <a:pt x="3886" y="15392"/>
                    </a:lnTo>
                    <a:lnTo>
                      <a:pt x="5334" y="15773"/>
                    </a:lnTo>
                    <a:lnTo>
                      <a:pt x="7544" y="14859"/>
                    </a:lnTo>
                    <a:lnTo>
                      <a:pt x="10058" y="11887"/>
                    </a:lnTo>
                    <a:lnTo>
                      <a:pt x="10363" y="10820"/>
                    </a:lnTo>
                    <a:lnTo>
                      <a:pt x="10439" y="8229"/>
                    </a:lnTo>
                    <a:lnTo>
                      <a:pt x="5715" y="1753"/>
                    </a:lnTo>
                    <a:lnTo>
                      <a:pt x="403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5" name="Freeform: Shape 2284">
                <a:extLst>
                  <a:ext uri="{FF2B5EF4-FFF2-40B4-BE49-F238E27FC236}">
                    <a16:creationId xmlns:a16="http://schemas.microsoft.com/office/drawing/2014/main" id="{AD341D2B-C1D2-462D-BBAA-FFFCA5A433F8}"/>
                  </a:ext>
                </a:extLst>
              </p:cNvPr>
              <p:cNvSpPr/>
              <p:nvPr/>
            </p:nvSpPr>
            <p:spPr>
              <a:xfrm>
                <a:off x="7359853" y="3633977"/>
                <a:ext cx="9905" cy="6400"/>
              </a:xfrm>
              <a:custGeom>
                <a:avLst/>
                <a:gdLst>
                  <a:gd name="connsiteX0" fmla="*/ 5563 w 9905"/>
                  <a:gd name="connsiteY0" fmla="*/ 2743 h 6400"/>
                  <a:gd name="connsiteX1" fmla="*/ 0 w 9905"/>
                  <a:gd name="connsiteY1" fmla="*/ 4877 h 6400"/>
                  <a:gd name="connsiteX2" fmla="*/ 2667 w 9905"/>
                  <a:gd name="connsiteY2" fmla="*/ 6401 h 6400"/>
                  <a:gd name="connsiteX3" fmla="*/ 5487 w 9905"/>
                  <a:gd name="connsiteY3" fmla="*/ 6172 h 6400"/>
                  <a:gd name="connsiteX4" fmla="*/ 7468 w 9905"/>
                  <a:gd name="connsiteY4" fmla="*/ 5258 h 6400"/>
                  <a:gd name="connsiteX5" fmla="*/ 8534 w 9905"/>
                  <a:gd name="connsiteY5" fmla="*/ 4115 h 6400"/>
                  <a:gd name="connsiteX6" fmla="*/ 9906 w 9905"/>
                  <a:gd name="connsiteY6" fmla="*/ 1600 h 6400"/>
                  <a:gd name="connsiteX7" fmla="*/ 8611 w 9905"/>
                  <a:gd name="connsiteY7" fmla="*/ 0 h 6400"/>
                  <a:gd name="connsiteX8" fmla="*/ 7011 w 9905"/>
                  <a:gd name="connsiteY8" fmla="*/ 1905 h 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5" h="6400">
                    <a:moveTo>
                      <a:pt x="5563" y="2743"/>
                    </a:moveTo>
                    <a:lnTo>
                      <a:pt x="0" y="4877"/>
                    </a:lnTo>
                    <a:lnTo>
                      <a:pt x="2667" y="6401"/>
                    </a:lnTo>
                    <a:lnTo>
                      <a:pt x="5487" y="6172"/>
                    </a:lnTo>
                    <a:lnTo>
                      <a:pt x="7468" y="5258"/>
                    </a:lnTo>
                    <a:lnTo>
                      <a:pt x="8534" y="4115"/>
                    </a:lnTo>
                    <a:lnTo>
                      <a:pt x="9906" y="1600"/>
                    </a:lnTo>
                    <a:lnTo>
                      <a:pt x="8611" y="0"/>
                    </a:lnTo>
                    <a:lnTo>
                      <a:pt x="7011" y="19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6" name="Freeform: Shape 2285">
                <a:extLst>
                  <a:ext uri="{FF2B5EF4-FFF2-40B4-BE49-F238E27FC236}">
                    <a16:creationId xmlns:a16="http://schemas.microsoft.com/office/drawing/2014/main" id="{6C17D404-99A2-4F6A-A3EC-15C4C83B6871}"/>
                  </a:ext>
                </a:extLst>
              </p:cNvPr>
              <p:cNvSpPr/>
              <p:nvPr/>
            </p:nvSpPr>
            <p:spPr>
              <a:xfrm>
                <a:off x="7441463" y="3527679"/>
                <a:ext cx="38100" cy="17297"/>
              </a:xfrm>
              <a:custGeom>
                <a:avLst/>
                <a:gdLst>
                  <a:gd name="connsiteX0" fmla="*/ 9144 w 38100"/>
                  <a:gd name="connsiteY0" fmla="*/ 12116 h 17297"/>
                  <a:gd name="connsiteX1" fmla="*/ 1981 w 38100"/>
                  <a:gd name="connsiteY1" fmla="*/ 14630 h 17297"/>
                  <a:gd name="connsiteX2" fmla="*/ 0 w 38100"/>
                  <a:gd name="connsiteY2" fmla="*/ 14249 h 17297"/>
                  <a:gd name="connsiteX3" fmla="*/ 0 w 38100"/>
                  <a:gd name="connsiteY3" fmla="*/ 15011 h 17297"/>
                  <a:gd name="connsiteX4" fmla="*/ 610 w 38100"/>
                  <a:gd name="connsiteY4" fmla="*/ 16916 h 17297"/>
                  <a:gd name="connsiteX5" fmla="*/ 1752 w 38100"/>
                  <a:gd name="connsiteY5" fmla="*/ 17221 h 17297"/>
                  <a:gd name="connsiteX6" fmla="*/ 4953 w 38100"/>
                  <a:gd name="connsiteY6" fmla="*/ 17297 h 17297"/>
                  <a:gd name="connsiteX7" fmla="*/ 9601 w 38100"/>
                  <a:gd name="connsiteY7" fmla="*/ 15926 h 17297"/>
                  <a:gd name="connsiteX8" fmla="*/ 14707 w 38100"/>
                  <a:gd name="connsiteY8" fmla="*/ 13106 h 17297"/>
                  <a:gd name="connsiteX9" fmla="*/ 17526 w 38100"/>
                  <a:gd name="connsiteY9" fmla="*/ 12802 h 17297"/>
                  <a:gd name="connsiteX10" fmla="*/ 21412 w 38100"/>
                  <a:gd name="connsiteY10" fmla="*/ 11201 h 17297"/>
                  <a:gd name="connsiteX11" fmla="*/ 23165 w 38100"/>
                  <a:gd name="connsiteY11" fmla="*/ 11125 h 17297"/>
                  <a:gd name="connsiteX12" fmla="*/ 25527 w 38100"/>
                  <a:gd name="connsiteY12" fmla="*/ 12420 h 17297"/>
                  <a:gd name="connsiteX13" fmla="*/ 30937 w 38100"/>
                  <a:gd name="connsiteY13" fmla="*/ 8306 h 17297"/>
                  <a:gd name="connsiteX14" fmla="*/ 34595 w 38100"/>
                  <a:gd name="connsiteY14" fmla="*/ 3429 h 17297"/>
                  <a:gd name="connsiteX15" fmla="*/ 38100 w 38100"/>
                  <a:gd name="connsiteY15" fmla="*/ 2134 h 17297"/>
                  <a:gd name="connsiteX16" fmla="*/ 35585 w 38100"/>
                  <a:gd name="connsiteY16" fmla="*/ 0 h 17297"/>
                  <a:gd name="connsiteX17" fmla="*/ 30175 w 38100"/>
                  <a:gd name="connsiteY17" fmla="*/ 838 h 17297"/>
                  <a:gd name="connsiteX18" fmla="*/ 23698 w 38100"/>
                  <a:gd name="connsiteY18" fmla="*/ 3886 h 17297"/>
                  <a:gd name="connsiteX19" fmla="*/ 17907 w 38100"/>
                  <a:gd name="connsiteY19" fmla="*/ 2286 h 17297"/>
                  <a:gd name="connsiteX20" fmla="*/ 17526 w 38100"/>
                  <a:gd name="connsiteY20" fmla="*/ 2972 h 17297"/>
                  <a:gd name="connsiteX21" fmla="*/ 18897 w 38100"/>
                  <a:gd name="connsiteY21" fmla="*/ 6020 h 17297"/>
                  <a:gd name="connsiteX22" fmla="*/ 18059 w 38100"/>
                  <a:gd name="connsiteY22" fmla="*/ 7849 h 1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100" h="17297">
                    <a:moveTo>
                      <a:pt x="9144" y="12116"/>
                    </a:moveTo>
                    <a:lnTo>
                      <a:pt x="1981" y="14630"/>
                    </a:lnTo>
                    <a:lnTo>
                      <a:pt x="0" y="14249"/>
                    </a:lnTo>
                    <a:lnTo>
                      <a:pt x="0" y="15011"/>
                    </a:lnTo>
                    <a:lnTo>
                      <a:pt x="610" y="16916"/>
                    </a:lnTo>
                    <a:lnTo>
                      <a:pt x="1752" y="17221"/>
                    </a:lnTo>
                    <a:lnTo>
                      <a:pt x="4953" y="17297"/>
                    </a:lnTo>
                    <a:lnTo>
                      <a:pt x="9601" y="15926"/>
                    </a:lnTo>
                    <a:lnTo>
                      <a:pt x="14707" y="13106"/>
                    </a:lnTo>
                    <a:lnTo>
                      <a:pt x="17526" y="12802"/>
                    </a:lnTo>
                    <a:lnTo>
                      <a:pt x="21412" y="11201"/>
                    </a:lnTo>
                    <a:lnTo>
                      <a:pt x="23165" y="11125"/>
                    </a:lnTo>
                    <a:lnTo>
                      <a:pt x="25527" y="12420"/>
                    </a:lnTo>
                    <a:lnTo>
                      <a:pt x="30937" y="8306"/>
                    </a:lnTo>
                    <a:lnTo>
                      <a:pt x="34595" y="3429"/>
                    </a:lnTo>
                    <a:lnTo>
                      <a:pt x="38100" y="2134"/>
                    </a:lnTo>
                    <a:lnTo>
                      <a:pt x="35585" y="0"/>
                    </a:lnTo>
                    <a:lnTo>
                      <a:pt x="30175" y="838"/>
                    </a:lnTo>
                    <a:lnTo>
                      <a:pt x="23698" y="3886"/>
                    </a:lnTo>
                    <a:lnTo>
                      <a:pt x="17907" y="2286"/>
                    </a:lnTo>
                    <a:lnTo>
                      <a:pt x="17526" y="2972"/>
                    </a:lnTo>
                    <a:lnTo>
                      <a:pt x="18897" y="6020"/>
                    </a:lnTo>
                    <a:lnTo>
                      <a:pt x="18059" y="78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7" name="Freeform: Shape 2286">
                <a:extLst>
                  <a:ext uri="{FF2B5EF4-FFF2-40B4-BE49-F238E27FC236}">
                    <a16:creationId xmlns:a16="http://schemas.microsoft.com/office/drawing/2014/main" id="{919BE48A-1CC4-46D1-A7EC-34E7AFC7C3A5}"/>
                  </a:ext>
                </a:extLst>
              </p:cNvPr>
              <p:cNvSpPr/>
              <p:nvPr/>
            </p:nvSpPr>
            <p:spPr>
              <a:xfrm>
                <a:off x="7404201" y="3630091"/>
                <a:ext cx="5105" cy="3352"/>
              </a:xfrm>
              <a:custGeom>
                <a:avLst/>
                <a:gdLst>
                  <a:gd name="connsiteX0" fmla="*/ 1677 w 5105"/>
                  <a:gd name="connsiteY0" fmla="*/ 0 h 3352"/>
                  <a:gd name="connsiteX1" fmla="*/ 0 w 5105"/>
                  <a:gd name="connsiteY1" fmla="*/ 1372 h 3352"/>
                  <a:gd name="connsiteX2" fmla="*/ 914 w 5105"/>
                  <a:gd name="connsiteY2" fmla="*/ 2514 h 3352"/>
                  <a:gd name="connsiteX3" fmla="*/ 3657 w 5105"/>
                  <a:gd name="connsiteY3" fmla="*/ 3277 h 3352"/>
                  <a:gd name="connsiteX4" fmla="*/ 4724 w 5105"/>
                  <a:gd name="connsiteY4" fmla="*/ 3353 h 3352"/>
                  <a:gd name="connsiteX5" fmla="*/ 5105 w 5105"/>
                  <a:gd name="connsiteY5" fmla="*/ 2514 h 3352"/>
                  <a:gd name="connsiteX6" fmla="*/ 3582 w 5105"/>
                  <a:gd name="connsiteY6" fmla="*/ 1372 h 3352"/>
                  <a:gd name="connsiteX7" fmla="*/ 2515 w 5105"/>
                  <a:gd name="connsiteY7" fmla="*/ 0 h 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5" h="3352">
                    <a:moveTo>
                      <a:pt x="1677" y="0"/>
                    </a:moveTo>
                    <a:lnTo>
                      <a:pt x="0" y="1372"/>
                    </a:lnTo>
                    <a:lnTo>
                      <a:pt x="914" y="2514"/>
                    </a:lnTo>
                    <a:lnTo>
                      <a:pt x="3657" y="3277"/>
                    </a:lnTo>
                    <a:lnTo>
                      <a:pt x="4724" y="3353"/>
                    </a:lnTo>
                    <a:lnTo>
                      <a:pt x="5105" y="2514"/>
                    </a:lnTo>
                    <a:lnTo>
                      <a:pt x="3582" y="1372"/>
                    </a:lnTo>
                    <a:lnTo>
                      <a:pt x="2515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8" name="Freeform: Shape 2287">
                <a:extLst>
                  <a:ext uri="{FF2B5EF4-FFF2-40B4-BE49-F238E27FC236}">
                    <a16:creationId xmlns:a16="http://schemas.microsoft.com/office/drawing/2014/main" id="{40601036-716F-4AB6-A68C-E2FF98A24680}"/>
                  </a:ext>
                </a:extLst>
              </p:cNvPr>
              <p:cNvSpPr/>
              <p:nvPr/>
            </p:nvSpPr>
            <p:spPr>
              <a:xfrm>
                <a:off x="6953021" y="4046067"/>
                <a:ext cx="4115" cy="4572"/>
              </a:xfrm>
              <a:custGeom>
                <a:avLst/>
                <a:gdLst>
                  <a:gd name="connsiteX0" fmla="*/ 2667 w 4115"/>
                  <a:gd name="connsiteY0" fmla="*/ 0 h 4572"/>
                  <a:gd name="connsiteX1" fmla="*/ 0 w 4115"/>
                  <a:gd name="connsiteY1" fmla="*/ 2362 h 4572"/>
                  <a:gd name="connsiteX2" fmla="*/ 2438 w 4115"/>
                  <a:gd name="connsiteY2" fmla="*/ 4420 h 4572"/>
                  <a:gd name="connsiteX3" fmla="*/ 3124 w 4115"/>
                  <a:gd name="connsiteY3" fmla="*/ 4572 h 4572"/>
                  <a:gd name="connsiteX4" fmla="*/ 3658 w 4115"/>
                  <a:gd name="connsiteY4" fmla="*/ 3734 h 4572"/>
                  <a:gd name="connsiteX5" fmla="*/ 4115 w 4115"/>
                  <a:gd name="connsiteY5" fmla="*/ 2134 h 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5" h="4572">
                    <a:moveTo>
                      <a:pt x="2667" y="0"/>
                    </a:moveTo>
                    <a:lnTo>
                      <a:pt x="0" y="2362"/>
                    </a:lnTo>
                    <a:lnTo>
                      <a:pt x="2438" y="4420"/>
                    </a:lnTo>
                    <a:lnTo>
                      <a:pt x="3124" y="4572"/>
                    </a:lnTo>
                    <a:lnTo>
                      <a:pt x="3658" y="3734"/>
                    </a:lnTo>
                    <a:lnTo>
                      <a:pt x="4115" y="21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9" name="Freeform: Shape 2288">
                <a:extLst>
                  <a:ext uri="{FF2B5EF4-FFF2-40B4-BE49-F238E27FC236}">
                    <a16:creationId xmlns:a16="http://schemas.microsoft.com/office/drawing/2014/main" id="{55E40579-CB0C-4043-894B-E28A3E48570F}"/>
                  </a:ext>
                </a:extLst>
              </p:cNvPr>
              <p:cNvSpPr/>
              <p:nvPr/>
            </p:nvSpPr>
            <p:spPr>
              <a:xfrm>
                <a:off x="6293205" y="2956864"/>
                <a:ext cx="11963" cy="6019"/>
              </a:xfrm>
              <a:custGeom>
                <a:avLst/>
                <a:gdLst>
                  <a:gd name="connsiteX0" fmla="*/ 8001 w 11963"/>
                  <a:gd name="connsiteY0" fmla="*/ 229 h 6019"/>
                  <a:gd name="connsiteX1" fmla="*/ 2819 w 11963"/>
                  <a:gd name="connsiteY1" fmla="*/ 1905 h 6019"/>
                  <a:gd name="connsiteX2" fmla="*/ 0 w 11963"/>
                  <a:gd name="connsiteY2" fmla="*/ 4648 h 6019"/>
                  <a:gd name="connsiteX3" fmla="*/ 2819 w 11963"/>
                  <a:gd name="connsiteY3" fmla="*/ 6020 h 6019"/>
                  <a:gd name="connsiteX4" fmla="*/ 11735 w 11963"/>
                  <a:gd name="connsiteY4" fmla="*/ 4648 h 6019"/>
                  <a:gd name="connsiteX5" fmla="*/ 11963 w 11963"/>
                  <a:gd name="connsiteY5" fmla="*/ 2743 h 6019"/>
                  <a:gd name="connsiteX6" fmla="*/ 9678 w 11963"/>
                  <a:gd name="connsiteY6" fmla="*/ 0 h 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63" h="6019">
                    <a:moveTo>
                      <a:pt x="8001" y="229"/>
                    </a:moveTo>
                    <a:lnTo>
                      <a:pt x="2819" y="1905"/>
                    </a:lnTo>
                    <a:lnTo>
                      <a:pt x="0" y="4648"/>
                    </a:lnTo>
                    <a:lnTo>
                      <a:pt x="2819" y="6020"/>
                    </a:lnTo>
                    <a:lnTo>
                      <a:pt x="11735" y="4648"/>
                    </a:lnTo>
                    <a:lnTo>
                      <a:pt x="11963" y="2743"/>
                    </a:lnTo>
                    <a:lnTo>
                      <a:pt x="9678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0" name="Freeform: Shape 2289">
                <a:extLst>
                  <a:ext uri="{FF2B5EF4-FFF2-40B4-BE49-F238E27FC236}">
                    <a16:creationId xmlns:a16="http://schemas.microsoft.com/office/drawing/2014/main" id="{7FA29AC4-88C3-4966-B6CD-57BDF998AFF9}"/>
                  </a:ext>
                </a:extLst>
              </p:cNvPr>
              <p:cNvSpPr/>
              <p:nvPr/>
            </p:nvSpPr>
            <p:spPr>
              <a:xfrm>
                <a:off x="6246418" y="3013633"/>
                <a:ext cx="8306" cy="8763"/>
              </a:xfrm>
              <a:custGeom>
                <a:avLst/>
                <a:gdLst>
                  <a:gd name="connsiteX0" fmla="*/ 457 w 8306"/>
                  <a:gd name="connsiteY0" fmla="*/ 838 h 8763"/>
                  <a:gd name="connsiteX1" fmla="*/ 0 w 8306"/>
                  <a:gd name="connsiteY1" fmla="*/ 4115 h 8763"/>
                  <a:gd name="connsiteX2" fmla="*/ 4039 w 8306"/>
                  <a:gd name="connsiteY2" fmla="*/ 6629 h 8763"/>
                  <a:gd name="connsiteX3" fmla="*/ 4039 w 8306"/>
                  <a:gd name="connsiteY3" fmla="*/ 7163 h 8763"/>
                  <a:gd name="connsiteX4" fmla="*/ 3124 w 8306"/>
                  <a:gd name="connsiteY4" fmla="*/ 8611 h 8763"/>
                  <a:gd name="connsiteX5" fmla="*/ 4191 w 8306"/>
                  <a:gd name="connsiteY5" fmla="*/ 8763 h 8763"/>
                  <a:gd name="connsiteX6" fmla="*/ 8306 w 8306"/>
                  <a:gd name="connsiteY6" fmla="*/ 7620 h 8763"/>
                  <a:gd name="connsiteX7" fmla="*/ 4648 w 8306"/>
                  <a:gd name="connsiteY7" fmla="*/ 4496 h 8763"/>
                  <a:gd name="connsiteX8" fmla="*/ 4039 w 8306"/>
                  <a:gd name="connsiteY8" fmla="*/ 1676 h 8763"/>
                  <a:gd name="connsiteX9" fmla="*/ 914 w 8306"/>
                  <a:gd name="connsiteY9" fmla="*/ 0 h 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06" h="8763">
                    <a:moveTo>
                      <a:pt x="457" y="838"/>
                    </a:moveTo>
                    <a:lnTo>
                      <a:pt x="0" y="4115"/>
                    </a:lnTo>
                    <a:lnTo>
                      <a:pt x="4039" y="6629"/>
                    </a:lnTo>
                    <a:lnTo>
                      <a:pt x="4039" y="7163"/>
                    </a:lnTo>
                    <a:lnTo>
                      <a:pt x="3124" y="8611"/>
                    </a:lnTo>
                    <a:lnTo>
                      <a:pt x="4191" y="8763"/>
                    </a:lnTo>
                    <a:lnTo>
                      <a:pt x="8306" y="7620"/>
                    </a:lnTo>
                    <a:lnTo>
                      <a:pt x="4648" y="4496"/>
                    </a:lnTo>
                    <a:lnTo>
                      <a:pt x="4039" y="1676"/>
                    </a:lnTo>
                    <a:lnTo>
                      <a:pt x="91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1" name="Freeform: Shape 2290">
                <a:extLst>
                  <a:ext uri="{FF2B5EF4-FFF2-40B4-BE49-F238E27FC236}">
                    <a16:creationId xmlns:a16="http://schemas.microsoft.com/office/drawing/2014/main" id="{460E764F-14EF-410A-91D2-6850C0354699}"/>
                  </a:ext>
                </a:extLst>
              </p:cNvPr>
              <p:cNvSpPr/>
              <p:nvPr/>
            </p:nvSpPr>
            <p:spPr>
              <a:xfrm>
                <a:off x="6242837" y="3080689"/>
                <a:ext cx="4343" cy="7162"/>
              </a:xfrm>
              <a:custGeom>
                <a:avLst/>
                <a:gdLst>
                  <a:gd name="connsiteX0" fmla="*/ 2438 w 4343"/>
                  <a:gd name="connsiteY0" fmla="*/ 0 h 7162"/>
                  <a:gd name="connsiteX1" fmla="*/ 991 w 4343"/>
                  <a:gd name="connsiteY1" fmla="*/ 1143 h 7162"/>
                  <a:gd name="connsiteX2" fmla="*/ 0 w 4343"/>
                  <a:gd name="connsiteY2" fmla="*/ 2514 h 7162"/>
                  <a:gd name="connsiteX3" fmla="*/ 1143 w 4343"/>
                  <a:gd name="connsiteY3" fmla="*/ 4039 h 7162"/>
                  <a:gd name="connsiteX4" fmla="*/ 381 w 4343"/>
                  <a:gd name="connsiteY4" fmla="*/ 7163 h 7162"/>
                  <a:gd name="connsiteX5" fmla="*/ 2591 w 4343"/>
                  <a:gd name="connsiteY5" fmla="*/ 5791 h 7162"/>
                  <a:gd name="connsiteX6" fmla="*/ 4343 w 4343"/>
                  <a:gd name="connsiteY6" fmla="*/ 2972 h 7162"/>
                  <a:gd name="connsiteX7" fmla="*/ 3124 w 4343"/>
                  <a:gd name="connsiteY7" fmla="*/ 1143 h 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3" h="7162">
                    <a:moveTo>
                      <a:pt x="2438" y="0"/>
                    </a:moveTo>
                    <a:lnTo>
                      <a:pt x="991" y="1143"/>
                    </a:lnTo>
                    <a:lnTo>
                      <a:pt x="0" y="2514"/>
                    </a:lnTo>
                    <a:lnTo>
                      <a:pt x="1143" y="4039"/>
                    </a:lnTo>
                    <a:lnTo>
                      <a:pt x="381" y="7163"/>
                    </a:lnTo>
                    <a:lnTo>
                      <a:pt x="2591" y="5791"/>
                    </a:lnTo>
                    <a:lnTo>
                      <a:pt x="4343" y="2972"/>
                    </a:lnTo>
                    <a:lnTo>
                      <a:pt x="3124" y="11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2" name="Freeform: Shape 2291">
                <a:extLst>
                  <a:ext uri="{FF2B5EF4-FFF2-40B4-BE49-F238E27FC236}">
                    <a16:creationId xmlns:a16="http://schemas.microsoft.com/office/drawing/2014/main" id="{344FC3C5-9539-4104-B828-48063F79614B}"/>
                  </a:ext>
                </a:extLst>
              </p:cNvPr>
              <p:cNvSpPr/>
              <p:nvPr/>
            </p:nvSpPr>
            <p:spPr>
              <a:xfrm>
                <a:off x="6222416" y="3000679"/>
                <a:ext cx="5028" cy="5486"/>
              </a:xfrm>
              <a:custGeom>
                <a:avLst/>
                <a:gdLst>
                  <a:gd name="connsiteX0" fmla="*/ 3810 w 5028"/>
                  <a:gd name="connsiteY0" fmla="*/ 3048 h 5486"/>
                  <a:gd name="connsiteX1" fmla="*/ 5029 w 5028"/>
                  <a:gd name="connsiteY1" fmla="*/ 0 h 5486"/>
                  <a:gd name="connsiteX2" fmla="*/ 1829 w 5028"/>
                  <a:gd name="connsiteY2" fmla="*/ 1905 h 5486"/>
                  <a:gd name="connsiteX3" fmla="*/ 0 w 5028"/>
                  <a:gd name="connsiteY3" fmla="*/ 5486 h 5486"/>
                  <a:gd name="connsiteX4" fmla="*/ 1829 w 5028"/>
                  <a:gd name="connsiteY4" fmla="*/ 4953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8" h="5486">
                    <a:moveTo>
                      <a:pt x="3810" y="3048"/>
                    </a:moveTo>
                    <a:lnTo>
                      <a:pt x="5029" y="0"/>
                    </a:lnTo>
                    <a:lnTo>
                      <a:pt x="1829" y="1905"/>
                    </a:lnTo>
                    <a:lnTo>
                      <a:pt x="0" y="5486"/>
                    </a:lnTo>
                    <a:lnTo>
                      <a:pt x="1829" y="49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3" name="Freeform: Shape 2292">
                <a:extLst>
                  <a:ext uri="{FF2B5EF4-FFF2-40B4-BE49-F238E27FC236}">
                    <a16:creationId xmlns:a16="http://schemas.microsoft.com/office/drawing/2014/main" id="{E2AA5D06-621E-4134-82C8-0E3A76A92E27}"/>
                  </a:ext>
                </a:extLst>
              </p:cNvPr>
              <p:cNvSpPr/>
              <p:nvPr/>
            </p:nvSpPr>
            <p:spPr>
              <a:xfrm>
                <a:off x="6245047" y="3092424"/>
                <a:ext cx="4267" cy="4419"/>
              </a:xfrm>
              <a:custGeom>
                <a:avLst/>
                <a:gdLst>
                  <a:gd name="connsiteX0" fmla="*/ 2362 w 4267"/>
                  <a:gd name="connsiteY0" fmla="*/ 4420 h 4419"/>
                  <a:gd name="connsiteX1" fmla="*/ 3810 w 4267"/>
                  <a:gd name="connsiteY1" fmla="*/ 3734 h 4419"/>
                  <a:gd name="connsiteX2" fmla="*/ 4267 w 4267"/>
                  <a:gd name="connsiteY2" fmla="*/ 1905 h 4419"/>
                  <a:gd name="connsiteX3" fmla="*/ 4039 w 4267"/>
                  <a:gd name="connsiteY3" fmla="*/ 762 h 4419"/>
                  <a:gd name="connsiteX4" fmla="*/ 2286 w 4267"/>
                  <a:gd name="connsiteY4" fmla="*/ 0 h 4419"/>
                  <a:gd name="connsiteX5" fmla="*/ 610 w 4267"/>
                  <a:gd name="connsiteY5" fmla="*/ 1067 h 4419"/>
                  <a:gd name="connsiteX6" fmla="*/ 0 w 4267"/>
                  <a:gd name="connsiteY6" fmla="*/ 3429 h 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67" h="4419">
                    <a:moveTo>
                      <a:pt x="2362" y="4420"/>
                    </a:moveTo>
                    <a:lnTo>
                      <a:pt x="3810" y="3734"/>
                    </a:lnTo>
                    <a:lnTo>
                      <a:pt x="4267" y="1905"/>
                    </a:lnTo>
                    <a:lnTo>
                      <a:pt x="4039" y="762"/>
                    </a:lnTo>
                    <a:lnTo>
                      <a:pt x="2286" y="0"/>
                    </a:lnTo>
                    <a:lnTo>
                      <a:pt x="610" y="1067"/>
                    </a:lnTo>
                    <a:lnTo>
                      <a:pt x="0" y="34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4" name="Freeform: Shape 2293">
                <a:extLst>
                  <a:ext uri="{FF2B5EF4-FFF2-40B4-BE49-F238E27FC236}">
                    <a16:creationId xmlns:a16="http://schemas.microsoft.com/office/drawing/2014/main" id="{871D73C3-B286-46FF-A858-3A3751C8416A}"/>
                  </a:ext>
                </a:extLst>
              </p:cNvPr>
              <p:cNvSpPr/>
              <p:nvPr/>
            </p:nvSpPr>
            <p:spPr>
              <a:xfrm>
                <a:off x="6263259" y="3079165"/>
                <a:ext cx="1828" cy="5334"/>
              </a:xfrm>
              <a:custGeom>
                <a:avLst/>
                <a:gdLst>
                  <a:gd name="connsiteX0" fmla="*/ 0 w 1828"/>
                  <a:gd name="connsiteY0" fmla="*/ 4572 h 5334"/>
                  <a:gd name="connsiteX1" fmla="*/ 610 w 1828"/>
                  <a:gd name="connsiteY1" fmla="*/ 5334 h 5334"/>
                  <a:gd name="connsiteX2" fmla="*/ 1676 w 1828"/>
                  <a:gd name="connsiteY2" fmla="*/ 5334 h 5334"/>
                  <a:gd name="connsiteX3" fmla="*/ 1829 w 1828"/>
                  <a:gd name="connsiteY3" fmla="*/ 762 h 5334"/>
                  <a:gd name="connsiteX4" fmla="*/ 457 w 1828"/>
                  <a:gd name="connsiteY4" fmla="*/ 0 h 5334"/>
                  <a:gd name="connsiteX5" fmla="*/ 0 w 1828"/>
                  <a:gd name="connsiteY5" fmla="*/ 2819 h 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" h="5334">
                    <a:moveTo>
                      <a:pt x="0" y="4572"/>
                    </a:moveTo>
                    <a:lnTo>
                      <a:pt x="610" y="5334"/>
                    </a:lnTo>
                    <a:lnTo>
                      <a:pt x="1676" y="5334"/>
                    </a:lnTo>
                    <a:lnTo>
                      <a:pt x="1829" y="762"/>
                    </a:lnTo>
                    <a:lnTo>
                      <a:pt x="457" y="0"/>
                    </a:lnTo>
                    <a:lnTo>
                      <a:pt x="0" y="28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5" name="Freeform: Shape 2294">
                <a:extLst>
                  <a:ext uri="{FF2B5EF4-FFF2-40B4-BE49-F238E27FC236}">
                    <a16:creationId xmlns:a16="http://schemas.microsoft.com/office/drawing/2014/main" id="{3BE117AB-50F0-4CF3-831D-9A9CE75C91A7}"/>
                  </a:ext>
                </a:extLst>
              </p:cNvPr>
              <p:cNvSpPr/>
              <p:nvPr/>
            </p:nvSpPr>
            <p:spPr>
              <a:xfrm>
                <a:off x="6255715" y="3057829"/>
                <a:ext cx="11277" cy="13258"/>
              </a:xfrm>
              <a:custGeom>
                <a:avLst/>
                <a:gdLst>
                  <a:gd name="connsiteX0" fmla="*/ 6020 w 11277"/>
                  <a:gd name="connsiteY0" fmla="*/ 3429 h 13258"/>
                  <a:gd name="connsiteX1" fmla="*/ 3505 w 11277"/>
                  <a:gd name="connsiteY1" fmla="*/ 0 h 13258"/>
                  <a:gd name="connsiteX2" fmla="*/ 2438 w 11277"/>
                  <a:gd name="connsiteY2" fmla="*/ 152 h 13258"/>
                  <a:gd name="connsiteX3" fmla="*/ 0 w 11277"/>
                  <a:gd name="connsiteY3" fmla="*/ 1295 h 13258"/>
                  <a:gd name="connsiteX4" fmla="*/ 533 w 11277"/>
                  <a:gd name="connsiteY4" fmla="*/ 4039 h 13258"/>
                  <a:gd name="connsiteX5" fmla="*/ 2514 w 11277"/>
                  <a:gd name="connsiteY5" fmla="*/ 5334 h 13258"/>
                  <a:gd name="connsiteX6" fmla="*/ 3810 w 11277"/>
                  <a:gd name="connsiteY6" fmla="*/ 7391 h 13258"/>
                  <a:gd name="connsiteX7" fmla="*/ 7087 w 11277"/>
                  <a:gd name="connsiteY7" fmla="*/ 9754 h 13258"/>
                  <a:gd name="connsiteX8" fmla="*/ 10134 w 11277"/>
                  <a:gd name="connsiteY8" fmla="*/ 13259 h 13258"/>
                  <a:gd name="connsiteX9" fmla="*/ 11277 w 11277"/>
                  <a:gd name="connsiteY9" fmla="*/ 10287 h 13258"/>
                  <a:gd name="connsiteX10" fmla="*/ 10820 w 11277"/>
                  <a:gd name="connsiteY10" fmla="*/ 8611 h 13258"/>
                  <a:gd name="connsiteX11" fmla="*/ 9601 w 11277"/>
                  <a:gd name="connsiteY11" fmla="*/ 5867 h 13258"/>
                  <a:gd name="connsiteX12" fmla="*/ 9906 w 11277"/>
                  <a:gd name="connsiteY12" fmla="*/ 3810 h 1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77" h="13258">
                    <a:moveTo>
                      <a:pt x="6020" y="3429"/>
                    </a:moveTo>
                    <a:lnTo>
                      <a:pt x="3505" y="0"/>
                    </a:lnTo>
                    <a:lnTo>
                      <a:pt x="2438" y="152"/>
                    </a:lnTo>
                    <a:lnTo>
                      <a:pt x="0" y="1295"/>
                    </a:lnTo>
                    <a:lnTo>
                      <a:pt x="533" y="4039"/>
                    </a:lnTo>
                    <a:lnTo>
                      <a:pt x="2514" y="5334"/>
                    </a:lnTo>
                    <a:lnTo>
                      <a:pt x="3810" y="7391"/>
                    </a:lnTo>
                    <a:lnTo>
                      <a:pt x="7087" y="9754"/>
                    </a:lnTo>
                    <a:lnTo>
                      <a:pt x="10134" y="13259"/>
                    </a:lnTo>
                    <a:lnTo>
                      <a:pt x="11277" y="10287"/>
                    </a:lnTo>
                    <a:lnTo>
                      <a:pt x="10820" y="8611"/>
                    </a:lnTo>
                    <a:lnTo>
                      <a:pt x="9601" y="5867"/>
                    </a:lnTo>
                    <a:lnTo>
                      <a:pt x="9906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6" name="Freeform: Shape 2295">
                <a:extLst>
                  <a:ext uri="{FF2B5EF4-FFF2-40B4-BE49-F238E27FC236}">
                    <a16:creationId xmlns:a16="http://schemas.microsoft.com/office/drawing/2014/main" id="{B521B354-63E8-4DF5-9AA1-25D18F93C86B}"/>
                  </a:ext>
                </a:extLst>
              </p:cNvPr>
              <p:cNvSpPr/>
              <p:nvPr/>
            </p:nvSpPr>
            <p:spPr>
              <a:xfrm>
                <a:off x="6239332" y="3071545"/>
                <a:ext cx="4800" cy="6781"/>
              </a:xfrm>
              <a:custGeom>
                <a:avLst/>
                <a:gdLst>
                  <a:gd name="connsiteX0" fmla="*/ 1600 w 4800"/>
                  <a:gd name="connsiteY0" fmla="*/ 152 h 6781"/>
                  <a:gd name="connsiteX1" fmla="*/ 0 w 4800"/>
                  <a:gd name="connsiteY1" fmla="*/ 3581 h 6781"/>
                  <a:gd name="connsiteX2" fmla="*/ 381 w 4800"/>
                  <a:gd name="connsiteY2" fmla="*/ 6782 h 6781"/>
                  <a:gd name="connsiteX3" fmla="*/ 3048 w 4800"/>
                  <a:gd name="connsiteY3" fmla="*/ 4648 h 6781"/>
                  <a:gd name="connsiteX4" fmla="*/ 4801 w 4800"/>
                  <a:gd name="connsiteY4" fmla="*/ 1448 h 6781"/>
                  <a:gd name="connsiteX5" fmla="*/ 3886 w 4800"/>
                  <a:gd name="connsiteY5" fmla="*/ 0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0" h="6781">
                    <a:moveTo>
                      <a:pt x="1600" y="152"/>
                    </a:moveTo>
                    <a:lnTo>
                      <a:pt x="0" y="3581"/>
                    </a:lnTo>
                    <a:lnTo>
                      <a:pt x="381" y="6782"/>
                    </a:lnTo>
                    <a:lnTo>
                      <a:pt x="3048" y="4648"/>
                    </a:lnTo>
                    <a:lnTo>
                      <a:pt x="4801" y="1448"/>
                    </a:lnTo>
                    <a:lnTo>
                      <a:pt x="3886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7" name="Freeform: Shape 2296">
                <a:extLst>
                  <a:ext uri="{FF2B5EF4-FFF2-40B4-BE49-F238E27FC236}">
                    <a16:creationId xmlns:a16="http://schemas.microsoft.com/office/drawing/2014/main" id="{102412C8-FEEE-4D22-AFCC-C9D183A0FD29}"/>
                  </a:ext>
                </a:extLst>
              </p:cNvPr>
              <p:cNvSpPr/>
              <p:nvPr/>
            </p:nvSpPr>
            <p:spPr>
              <a:xfrm>
                <a:off x="6254572" y="3100654"/>
                <a:ext cx="3581" cy="4724"/>
              </a:xfrm>
              <a:custGeom>
                <a:avLst/>
                <a:gdLst>
                  <a:gd name="connsiteX0" fmla="*/ 0 w 3581"/>
                  <a:gd name="connsiteY0" fmla="*/ 1143 h 4724"/>
                  <a:gd name="connsiteX1" fmla="*/ 153 w 3581"/>
                  <a:gd name="connsiteY1" fmla="*/ 2896 h 4724"/>
                  <a:gd name="connsiteX2" fmla="*/ 1219 w 3581"/>
                  <a:gd name="connsiteY2" fmla="*/ 4724 h 4724"/>
                  <a:gd name="connsiteX3" fmla="*/ 1905 w 3581"/>
                  <a:gd name="connsiteY3" fmla="*/ 4572 h 4724"/>
                  <a:gd name="connsiteX4" fmla="*/ 3582 w 3581"/>
                  <a:gd name="connsiteY4" fmla="*/ 3353 h 4724"/>
                  <a:gd name="connsiteX5" fmla="*/ 1752 w 3581"/>
                  <a:gd name="connsiteY5" fmla="*/ 0 h 4724"/>
                  <a:gd name="connsiteX6" fmla="*/ 381 w 3581"/>
                  <a:gd name="connsiteY6" fmla="*/ 152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81" h="4724">
                    <a:moveTo>
                      <a:pt x="0" y="1143"/>
                    </a:moveTo>
                    <a:lnTo>
                      <a:pt x="153" y="2896"/>
                    </a:lnTo>
                    <a:lnTo>
                      <a:pt x="1219" y="4724"/>
                    </a:lnTo>
                    <a:lnTo>
                      <a:pt x="1905" y="4572"/>
                    </a:lnTo>
                    <a:lnTo>
                      <a:pt x="3582" y="3353"/>
                    </a:lnTo>
                    <a:lnTo>
                      <a:pt x="1752" y="0"/>
                    </a:lnTo>
                    <a:lnTo>
                      <a:pt x="381" y="1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8" name="Freeform: Shape 2297">
                <a:extLst>
                  <a:ext uri="{FF2B5EF4-FFF2-40B4-BE49-F238E27FC236}">
                    <a16:creationId xmlns:a16="http://schemas.microsoft.com/office/drawing/2014/main" id="{01BFFAD1-23A5-4B3F-9687-6C72A59212A5}"/>
                  </a:ext>
                </a:extLst>
              </p:cNvPr>
              <p:cNvSpPr/>
              <p:nvPr/>
            </p:nvSpPr>
            <p:spPr>
              <a:xfrm>
                <a:off x="6248552" y="2931642"/>
                <a:ext cx="10515" cy="9753"/>
              </a:xfrm>
              <a:custGeom>
                <a:avLst/>
                <a:gdLst>
                  <a:gd name="connsiteX0" fmla="*/ 9982 w 10515"/>
                  <a:gd name="connsiteY0" fmla="*/ 2895 h 9753"/>
                  <a:gd name="connsiteX1" fmla="*/ 7848 w 10515"/>
                  <a:gd name="connsiteY1" fmla="*/ 305 h 9753"/>
                  <a:gd name="connsiteX2" fmla="*/ 4191 w 10515"/>
                  <a:gd name="connsiteY2" fmla="*/ 0 h 9753"/>
                  <a:gd name="connsiteX3" fmla="*/ 2667 w 10515"/>
                  <a:gd name="connsiteY3" fmla="*/ 1143 h 9753"/>
                  <a:gd name="connsiteX4" fmla="*/ 0 w 10515"/>
                  <a:gd name="connsiteY4" fmla="*/ 4877 h 9753"/>
                  <a:gd name="connsiteX5" fmla="*/ 0 w 10515"/>
                  <a:gd name="connsiteY5" fmla="*/ 6629 h 9753"/>
                  <a:gd name="connsiteX6" fmla="*/ 5029 w 10515"/>
                  <a:gd name="connsiteY6" fmla="*/ 9754 h 9753"/>
                  <a:gd name="connsiteX7" fmla="*/ 9982 w 10515"/>
                  <a:gd name="connsiteY7" fmla="*/ 8077 h 9753"/>
                  <a:gd name="connsiteX8" fmla="*/ 9753 w 10515"/>
                  <a:gd name="connsiteY8" fmla="*/ 6096 h 9753"/>
                  <a:gd name="connsiteX9" fmla="*/ 10516 w 10515"/>
                  <a:gd name="connsiteY9" fmla="*/ 4039 h 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15" h="9753">
                    <a:moveTo>
                      <a:pt x="9982" y="2895"/>
                    </a:moveTo>
                    <a:lnTo>
                      <a:pt x="7848" y="305"/>
                    </a:lnTo>
                    <a:lnTo>
                      <a:pt x="4191" y="0"/>
                    </a:lnTo>
                    <a:lnTo>
                      <a:pt x="2667" y="1143"/>
                    </a:lnTo>
                    <a:lnTo>
                      <a:pt x="0" y="4877"/>
                    </a:lnTo>
                    <a:lnTo>
                      <a:pt x="0" y="6629"/>
                    </a:lnTo>
                    <a:lnTo>
                      <a:pt x="5029" y="9754"/>
                    </a:lnTo>
                    <a:lnTo>
                      <a:pt x="9982" y="8077"/>
                    </a:lnTo>
                    <a:lnTo>
                      <a:pt x="9753" y="6096"/>
                    </a:lnTo>
                    <a:lnTo>
                      <a:pt x="10516" y="40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9" name="Freeform: Shape 2298">
                <a:extLst>
                  <a:ext uri="{FF2B5EF4-FFF2-40B4-BE49-F238E27FC236}">
                    <a16:creationId xmlns:a16="http://schemas.microsoft.com/office/drawing/2014/main" id="{C216B7A5-42D6-458D-B359-5974A7E50A9F}"/>
                  </a:ext>
                </a:extLst>
              </p:cNvPr>
              <p:cNvSpPr/>
              <p:nvPr/>
            </p:nvSpPr>
            <p:spPr>
              <a:xfrm>
                <a:off x="6305397" y="3071850"/>
                <a:ext cx="14249" cy="6629"/>
              </a:xfrm>
              <a:custGeom>
                <a:avLst/>
                <a:gdLst>
                  <a:gd name="connsiteX0" fmla="*/ 8916 w 14249"/>
                  <a:gd name="connsiteY0" fmla="*/ 1600 h 6629"/>
                  <a:gd name="connsiteX1" fmla="*/ 3963 w 14249"/>
                  <a:gd name="connsiteY1" fmla="*/ 1829 h 6629"/>
                  <a:gd name="connsiteX2" fmla="*/ 533 w 14249"/>
                  <a:gd name="connsiteY2" fmla="*/ 4877 h 6629"/>
                  <a:gd name="connsiteX3" fmla="*/ 0 w 14249"/>
                  <a:gd name="connsiteY3" fmla="*/ 6629 h 6629"/>
                  <a:gd name="connsiteX4" fmla="*/ 1753 w 14249"/>
                  <a:gd name="connsiteY4" fmla="*/ 6477 h 6629"/>
                  <a:gd name="connsiteX5" fmla="*/ 8611 w 14249"/>
                  <a:gd name="connsiteY5" fmla="*/ 4724 h 6629"/>
                  <a:gd name="connsiteX6" fmla="*/ 12192 w 14249"/>
                  <a:gd name="connsiteY6" fmla="*/ 2438 h 6629"/>
                  <a:gd name="connsiteX7" fmla="*/ 14249 w 14249"/>
                  <a:gd name="connsiteY7" fmla="*/ 0 h 6629"/>
                  <a:gd name="connsiteX8" fmla="*/ 13335 w 14249"/>
                  <a:gd name="connsiteY8" fmla="*/ 76 h 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49" h="6629">
                    <a:moveTo>
                      <a:pt x="8916" y="1600"/>
                    </a:moveTo>
                    <a:lnTo>
                      <a:pt x="3963" y="1829"/>
                    </a:lnTo>
                    <a:lnTo>
                      <a:pt x="533" y="4877"/>
                    </a:lnTo>
                    <a:lnTo>
                      <a:pt x="0" y="6629"/>
                    </a:lnTo>
                    <a:lnTo>
                      <a:pt x="1753" y="6477"/>
                    </a:lnTo>
                    <a:lnTo>
                      <a:pt x="8611" y="4724"/>
                    </a:lnTo>
                    <a:lnTo>
                      <a:pt x="12192" y="2438"/>
                    </a:lnTo>
                    <a:lnTo>
                      <a:pt x="14249" y="0"/>
                    </a:lnTo>
                    <a:lnTo>
                      <a:pt x="13335" y="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0" name="Freeform: Shape 2299">
                <a:extLst>
                  <a:ext uri="{FF2B5EF4-FFF2-40B4-BE49-F238E27FC236}">
                    <a16:creationId xmlns:a16="http://schemas.microsoft.com/office/drawing/2014/main" id="{0AB96B92-18C4-4B35-933F-9B258516723A}"/>
                  </a:ext>
                </a:extLst>
              </p:cNvPr>
              <p:cNvSpPr/>
              <p:nvPr/>
            </p:nvSpPr>
            <p:spPr>
              <a:xfrm>
                <a:off x="6296101" y="3104464"/>
                <a:ext cx="12496" cy="6857"/>
              </a:xfrm>
              <a:custGeom>
                <a:avLst/>
                <a:gdLst>
                  <a:gd name="connsiteX0" fmla="*/ 2133 w 12496"/>
                  <a:gd name="connsiteY0" fmla="*/ 5791 h 6857"/>
                  <a:gd name="connsiteX1" fmla="*/ 0 w 12496"/>
                  <a:gd name="connsiteY1" fmla="*/ 6553 h 6857"/>
                  <a:gd name="connsiteX2" fmla="*/ 1067 w 12496"/>
                  <a:gd name="connsiteY2" fmla="*/ 6858 h 6857"/>
                  <a:gd name="connsiteX3" fmla="*/ 4496 w 12496"/>
                  <a:gd name="connsiteY3" fmla="*/ 6477 h 6857"/>
                  <a:gd name="connsiteX4" fmla="*/ 9372 w 12496"/>
                  <a:gd name="connsiteY4" fmla="*/ 2591 h 6857"/>
                  <a:gd name="connsiteX5" fmla="*/ 12497 w 12496"/>
                  <a:gd name="connsiteY5" fmla="*/ 1524 h 6857"/>
                  <a:gd name="connsiteX6" fmla="*/ 9982 w 12496"/>
                  <a:gd name="connsiteY6" fmla="*/ 0 h 6857"/>
                  <a:gd name="connsiteX7" fmla="*/ 7696 w 12496"/>
                  <a:gd name="connsiteY7" fmla="*/ 2286 h 6857"/>
                  <a:gd name="connsiteX8" fmla="*/ 4267 w 12496"/>
                  <a:gd name="connsiteY8" fmla="*/ 3962 h 6857"/>
                  <a:gd name="connsiteX9" fmla="*/ 3505 w 12496"/>
                  <a:gd name="connsiteY9" fmla="*/ 4953 h 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6" h="6857">
                    <a:moveTo>
                      <a:pt x="2133" y="5791"/>
                    </a:moveTo>
                    <a:lnTo>
                      <a:pt x="0" y="6553"/>
                    </a:lnTo>
                    <a:lnTo>
                      <a:pt x="1067" y="6858"/>
                    </a:lnTo>
                    <a:lnTo>
                      <a:pt x="4496" y="6477"/>
                    </a:lnTo>
                    <a:lnTo>
                      <a:pt x="9372" y="2591"/>
                    </a:lnTo>
                    <a:lnTo>
                      <a:pt x="12497" y="1524"/>
                    </a:lnTo>
                    <a:lnTo>
                      <a:pt x="9982" y="0"/>
                    </a:lnTo>
                    <a:lnTo>
                      <a:pt x="7696" y="2286"/>
                    </a:lnTo>
                    <a:lnTo>
                      <a:pt x="4267" y="3962"/>
                    </a:lnTo>
                    <a:lnTo>
                      <a:pt x="3505" y="49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1" name="Freeform: Shape 2300">
                <a:extLst>
                  <a:ext uri="{FF2B5EF4-FFF2-40B4-BE49-F238E27FC236}">
                    <a16:creationId xmlns:a16="http://schemas.microsoft.com/office/drawing/2014/main" id="{3AA1A137-5F0F-43FC-A4A7-418CEADE1381}"/>
                  </a:ext>
                </a:extLst>
              </p:cNvPr>
              <p:cNvSpPr/>
              <p:nvPr/>
            </p:nvSpPr>
            <p:spPr>
              <a:xfrm>
                <a:off x="6241160" y="3112160"/>
                <a:ext cx="8229" cy="4724"/>
              </a:xfrm>
              <a:custGeom>
                <a:avLst/>
                <a:gdLst>
                  <a:gd name="connsiteX0" fmla="*/ 8230 w 8229"/>
                  <a:gd name="connsiteY0" fmla="*/ 2591 h 4724"/>
                  <a:gd name="connsiteX1" fmla="*/ 8153 w 8229"/>
                  <a:gd name="connsiteY1" fmla="*/ 0 h 4724"/>
                  <a:gd name="connsiteX2" fmla="*/ 5258 w 8229"/>
                  <a:gd name="connsiteY2" fmla="*/ 686 h 4724"/>
                  <a:gd name="connsiteX3" fmla="*/ 4877 w 8229"/>
                  <a:gd name="connsiteY3" fmla="*/ 1524 h 4724"/>
                  <a:gd name="connsiteX4" fmla="*/ 3886 w 8229"/>
                  <a:gd name="connsiteY4" fmla="*/ 2210 h 4724"/>
                  <a:gd name="connsiteX5" fmla="*/ 1219 w 8229"/>
                  <a:gd name="connsiteY5" fmla="*/ 838 h 4724"/>
                  <a:gd name="connsiteX6" fmla="*/ 762 w 8229"/>
                  <a:gd name="connsiteY6" fmla="*/ 1752 h 4724"/>
                  <a:gd name="connsiteX7" fmla="*/ 0 w 8229"/>
                  <a:gd name="connsiteY7" fmla="*/ 4724 h 4724"/>
                  <a:gd name="connsiteX8" fmla="*/ 7925 w 8229"/>
                  <a:gd name="connsiteY8" fmla="*/ 3505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29" h="4724">
                    <a:moveTo>
                      <a:pt x="8230" y="2591"/>
                    </a:moveTo>
                    <a:lnTo>
                      <a:pt x="8153" y="0"/>
                    </a:lnTo>
                    <a:lnTo>
                      <a:pt x="5258" y="686"/>
                    </a:lnTo>
                    <a:lnTo>
                      <a:pt x="4877" y="1524"/>
                    </a:lnTo>
                    <a:lnTo>
                      <a:pt x="3886" y="2210"/>
                    </a:lnTo>
                    <a:lnTo>
                      <a:pt x="1219" y="838"/>
                    </a:lnTo>
                    <a:lnTo>
                      <a:pt x="762" y="1752"/>
                    </a:lnTo>
                    <a:lnTo>
                      <a:pt x="0" y="4724"/>
                    </a:lnTo>
                    <a:lnTo>
                      <a:pt x="7925" y="35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2" name="Freeform: Shape 2301">
                <a:extLst>
                  <a:ext uri="{FF2B5EF4-FFF2-40B4-BE49-F238E27FC236}">
                    <a16:creationId xmlns:a16="http://schemas.microsoft.com/office/drawing/2014/main" id="{02378C36-9DFC-4650-8300-D691B4839DF9}"/>
                  </a:ext>
                </a:extLst>
              </p:cNvPr>
              <p:cNvSpPr/>
              <p:nvPr/>
            </p:nvSpPr>
            <p:spPr>
              <a:xfrm>
                <a:off x="6284671" y="2944291"/>
                <a:ext cx="9144" cy="5257"/>
              </a:xfrm>
              <a:custGeom>
                <a:avLst/>
                <a:gdLst>
                  <a:gd name="connsiteX0" fmla="*/ 6782 w 9144"/>
                  <a:gd name="connsiteY0" fmla="*/ 1067 h 5257"/>
                  <a:gd name="connsiteX1" fmla="*/ 4648 w 9144"/>
                  <a:gd name="connsiteY1" fmla="*/ 0 h 5257"/>
                  <a:gd name="connsiteX2" fmla="*/ 0 w 9144"/>
                  <a:gd name="connsiteY2" fmla="*/ 1448 h 5257"/>
                  <a:gd name="connsiteX3" fmla="*/ 4801 w 9144"/>
                  <a:gd name="connsiteY3" fmla="*/ 5258 h 5257"/>
                  <a:gd name="connsiteX4" fmla="*/ 9144 w 9144"/>
                  <a:gd name="connsiteY4" fmla="*/ 4039 h 5257"/>
                  <a:gd name="connsiteX5" fmla="*/ 8382 w 9144"/>
                  <a:gd name="connsiteY5" fmla="*/ 2362 h 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" h="5257">
                    <a:moveTo>
                      <a:pt x="6782" y="1067"/>
                    </a:moveTo>
                    <a:lnTo>
                      <a:pt x="4648" y="0"/>
                    </a:lnTo>
                    <a:lnTo>
                      <a:pt x="0" y="1448"/>
                    </a:lnTo>
                    <a:lnTo>
                      <a:pt x="4801" y="5258"/>
                    </a:lnTo>
                    <a:lnTo>
                      <a:pt x="9144" y="4039"/>
                    </a:lnTo>
                    <a:lnTo>
                      <a:pt x="8382" y="23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3" name="Freeform: Shape 2302">
                <a:extLst>
                  <a:ext uri="{FF2B5EF4-FFF2-40B4-BE49-F238E27FC236}">
                    <a16:creationId xmlns:a16="http://schemas.microsoft.com/office/drawing/2014/main" id="{B203A0D9-3579-4617-82D3-D985F1BF737A}"/>
                  </a:ext>
                </a:extLst>
              </p:cNvPr>
              <p:cNvSpPr/>
              <p:nvPr/>
            </p:nvSpPr>
            <p:spPr>
              <a:xfrm>
                <a:off x="6300139" y="3030550"/>
                <a:ext cx="12116" cy="19659"/>
              </a:xfrm>
              <a:custGeom>
                <a:avLst/>
                <a:gdLst>
                  <a:gd name="connsiteX0" fmla="*/ 10211 w 12116"/>
                  <a:gd name="connsiteY0" fmla="*/ 2591 h 19659"/>
                  <a:gd name="connsiteX1" fmla="*/ 6401 w 12116"/>
                  <a:gd name="connsiteY1" fmla="*/ 0 h 19659"/>
                  <a:gd name="connsiteX2" fmla="*/ 0 w 12116"/>
                  <a:gd name="connsiteY2" fmla="*/ 1219 h 19659"/>
                  <a:gd name="connsiteX3" fmla="*/ 153 w 12116"/>
                  <a:gd name="connsiteY3" fmla="*/ 4191 h 19659"/>
                  <a:gd name="connsiteX4" fmla="*/ 4343 w 12116"/>
                  <a:gd name="connsiteY4" fmla="*/ 8306 h 19659"/>
                  <a:gd name="connsiteX5" fmla="*/ 5639 w 12116"/>
                  <a:gd name="connsiteY5" fmla="*/ 11125 h 19659"/>
                  <a:gd name="connsiteX6" fmla="*/ 4115 w 12116"/>
                  <a:gd name="connsiteY6" fmla="*/ 13411 h 19659"/>
                  <a:gd name="connsiteX7" fmla="*/ 1067 w 12116"/>
                  <a:gd name="connsiteY7" fmla="*/ 14859 h 19659"/>
                  <a:gd name="connsiteX8" fmla="*/ 1753 w 12116"/>
                  <a:gd name="connsiteY8" fmla="*/ 16002 h 19659"/>
                  <a:gd name="connsiteX9" fmla="*/ 5868 w 12116"/>
                  <a:gd name="connsiteY9" fmla="*/ 19660 h 19659"/>
                  <a:gd name="connsiteX10" fmla="*/ 9601 w 12116"/>
                  <a:gd name="connsiteY10" fmla="*/ 17145 h 19659"/>
                  <a:gd name="connsiteX11" fmla="*/ 9906 w 12116"/>
                  <a:gd name="connsiteY11" fmla="*/ 16459 h 19659"/>
                  <a:gd name="connsiteX12" fmla="*/ 10211 w 12116"/>
                  <a:gd name="connsiteY12" fmla="*/ 14402 h 19659"/>
                  <a:gd name="connsiteX13" fmla="*/ 11963 w 12116"/>
                  <a:gd name="connsiteY13" fmla="*/ 13411 h 19659"/>
                  <a:gd name="connsiteX14" fmla="*/ 11735 w 12116"/>
                  <a:gd name="connsiteY14" fmla="*/ 5944 h 19659"/>
                  <a:gd name="connsiteX15" fmla="*/ 11430 w 12116"/>
                  <a:gd name="connsiteY15" fmla="*/ 5182 h 19659"/>
                  <a:gd name="connsiteX16" fmla="*/ 12116 w 12116"/>
                  <a:gd name="connsiteY16" fmla="*/ 2743 h 1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116" h="19659">
                    <a:moveTo>
                      <a:pt x="10211" y="2591"/>
                    </a:moveTo>
                    <a:lnTo>
                      <a:pt x="6401" y="0"/>
                    </a:lnTo>
                    <a:lnTo>
                      <a:pt x="0" y="1219"/>
                    </a:lnTo>
                    <a:lnTo>
                      <a:pt x="153" y="4191"/>
                    </a:lnTo>
                    <a:lnTo>
                      <a:pt x="4343" y="8306"/>
                    </a:lnTo>
                    <a:lnTo>
                      <a:pt x="5639" y="11125"/>
                    </a:lnTo>
                    <a:lnTo>
                      <a:pt x="4115" y="13411"/>
                    </a:lnTo>
                    <a:lnTo>
                      <a:pt x="1067" y="14859"/>
                    </a:lnTo>
                    <a:lnTo>
                      <a:pt x="1753" y="16002"/>
                    </a:lnTo>
                    <a:lnTo>
                      <a:pt x="5868" y="19660"/>
                    </a:lnTo>
                    <a:lnTo>
                      <a:pt x="9601" y="17145"/>
                    </a:lnTo>
                    <a:lnTo>
                      <a:pt x="9906" y="16459"/>
                    </a:lnTo>
                    <a:lnTo>
                      <a:pt x="10211" y="14402"/>
                    </a:lnTo>
                    <a:lnTo>
                      <a:pt x="11963" y="13411"/>
                    </a:lnTo>
                    <a:lnTo>
                      <a:pt x="11735" y="5944"/>
                    </a:lnTo>
                    <a:lnTo>
                      <a:pt x="11430" y="5182"/>
                    </a:lnTo>
                    <a:lnTo>
                      <a:pt x="12116" y="27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4" name="Freeform: Shape 2303">
                <a:extLst>
                  <a:ext uri="{FF2B5EF4-FFF2-40B4-BE49-F238E27FC236}">
                    <a16:creationId xmlns:a16="http://schemas.microsoft.com/office/drawing/2014/main" id="{EF5B2810-E5B3-4557-8313-FCD86490630A}"/>
                  </a:ext>
                </a:extLst>
              </p:cNvPr>
              <p:cNvSpPr/>
              <p:nvPr/>
            </p:nvSpPr>
            <p:spPr>
              <a:xfrm>
                <a:off x="6316522" y="3117646"/>
                <a:ext cx="7391" cy="5638"/>
              </a:xfrm>
              <a:custGeom>
                <a:avLst/>
                <a:gdLst>
                  <a:gd name="connsiteX0" fmla="*/ 0 w 7391"/>
                  <a:gd name="connsiteY0" fmla="*/ 1905 h 5638"/>
                  <a:gd name="connsiteX1" fmla="*/ 0 w 7391"/>
                  <a:gd name="connsiteY1" fmla="*/ 4039 h 5638"/>
                  <a:gd name="connsiteX2" fmla="*/ 2362 w 7391"/>
                  <a:gd name="connsiteY2" fmla="*/ 5639 h 5638"/>
                  <a:gd name="connsiteX3" fmla="*/ 4343 w 7391"/>
                  <a:gd name="connsiteY3" fmla="*/ 3429 h 5638"/>
                  <a:gd name="connsiteX4" fmla="*/ 7391 w 7391"/>
                  <a:gd name="connsiteY4" fmla="*/ 2362 h 5638"/>
                  <a:gd name="connsiteX5" fmla="*/ 5868 w 7391"/>
                  <a:gd name="connsiteY5" fmla="*/ 609 h 5638"/>
                  <a:gd name="connsiteX6" fmla="*/ 3886 w 7391"/>
                  <a:gd name="connsiteY6" fmla="*/ 0 h 5638"/>
                  <a:gd name="connsiteX7" fmla="*/ 4420 w 7391"/>
                  <a:gd name="connsiteY7" fmla="*/ 1372 h 5638"/>
                  <a:gd name="connsiteX8" fmla="*/ 2591 w 7391"/>
                  <a:gd name="connsiteY8" fmla="*/ 2591 h 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1" h="5638">
                    <a:moveTo>
                      <a:pt x="0" y="1905"/>
                    </a:moveTo>
                    <a:lnTo>
                      <a:pt x="0" y="4039"/>
                    </a:lnTo>
                    <a:lnTo>
                      <a:pt x="2362" y="5639"/>
                    </a:lnTo>
                    <a:lnTo>
                      <a:pt x="4343" y="3429"/>
                    </a:lnTo>
                    <a:lnTo>
                      <a:pt x="7391" y="2362"/>
                    </a:lnTo>
                    <a:lnTo>
                      <a:pt x="5868" y="609"/>
                    </a:lnTo>
                    <a:lnTo>
                      <a:pt x="3886" y="0"/>
                    </a:lnTo>
                    <a:lnTo>
                      <a:pt x="4420" y="1372"/>
                    </a:lnTo>
                    <a:lnTo>
                      <a:pt x="2591" y="25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5" name="Freeform: Shape 2304">
                <a:extLst>
                  <a:ext uri="{FF2B5EF4-FFF2-40B4-BE49-F238E27FC236}">
                    <a16:creationId xmlns:a16="http://schemas.microsoft.com/office/drawing/2014/main" id="{19320CBB-0D22-48E4-B4F6-02219FA7F274}"/>
                  </a:ext>
                </a:extLst>
              </p:cNvPr>
              <p:cNvSpPr/>
              <p:nvPr/>
            </p:nvSpPr>
            <p:spPr>
              <a:xfrm>
                <a:off x="6211061" y="3160775"/>
                <a:ext cx="107366" cy="31394"/>
              </a:xfrm>
              <a:custGeom>
                <a:avLst/>
                <a:gdLst>
                  <a:gd name="connsiteX0" fmla="*/ 17984 w 107366"/>
                  <a:gd name="connsiteY0" fmla="*/ 5486 h 31394"/>
                  <a:gd name="connsiteX1" fmla="*/ 14402 w 107366"/>
                  <a:gd name="connsiteY1" fmla="*/ 5563 h 31394"/>
                  <a:gd name="connsiteX2" fmla="*/ 11735 w 107366"/>
                  <a:gd name="connsiteY2" fmla="*/ 5258 h 31394"/>
                  <a:gd name="connsiteX3" fmla="*/ 9525 w 107366"/>
                  <a:gd name="connsiteY3" fmla="*/ 4343 h 31394"/>
                  <a:gd name="connsiteX4" fmla="*/ 8611 w 107366"/>
                  <a:gd name="connsiteY4" fmla="*/ 915 h 31394"/>
                  <a:gd name="connsiteX5" fmla="*/ 7315 w 107366"/>
                  <a:gd name="connsiteY5" fmla="*/ 0 h 31394"/>
                  <a:gd name="connsiteX6" fmla="*/ 6477 w 107366"/>
                  <a:gd name="connsiteY6" fmla="*/ 2210 h 31394"/>
                  <a:gd name="connsiteX7" fmla="*/ 6477 w 107366"/>
                  <a:gd name="connsiteY7" fmla="*/ 4572 h 31394"/>
                  <a:gd name="connsiteX8" fmla="*/ 4801 w 107366"/>
                  <a:gd name="connsiteY8" fmla="*/ 6172 h 31394"/>
                  <a:gd name="connsiteX9" fmla="*/ 3048 w 107366"/>
                  <a:gd name="connsiteY9" fmla="*/ 5486 h 31394"/>
                  <a:gd name="connsiteX10" fmla="*/ 2286 w 107366"/>
                  <a:gd name="connsiteY10" fmla="*/ 3886 h 31394"/>
                  <a:gd name="connsiteX11" fmla="*/ 839 w 107366"/>
                  <a:gd name="connsiteY11" fmla="*/ 5258 h 31394"/>
                  <a:gd name="connsiteX12" fmla="*/ 0 w 107366"/>
                  <a:gd name="connsiteY12" fmla="*/ 10440 h 31394"/>
                  <a:gd name="connsiteX13" fmla="*/ 533 w 107366"/>
                  <a:gd name="connsiteY13" fmla="*/ 15697 h 31394"/>
                  <a:gd name="connsiteX14" fmla="*/ 1677 w 107366"/>
                  <a:gd name="connsiteY14" fmla="*/ 17374 h 31394"/>
                  <a:gd name="connsiteX15" fmla="*/ 3429 w 107366"/>
                  <a:gd name="connsiteY15" fmla="*/ 18288 h 31394"/>
                  <a:gd name="connsiteX16" fmla="*/ 6020 w 107366"/>
                  <a:gd name="connsiteY16" fmla="*/ 18364 h 31394"/>
                  <a:gd name="connsiteX17" fmla="*/ 12954 w 107366"/>
                  <a:gd name="connsiteY17" fmla="*/ 17831 h 31394"/>
                  <a:gd name="connsiteX18" fmla="*/ 17298 w 107366"/>
                  <a:gd name="connsiteY18" fmla="*/ 18898 h 31394"/>
                  <a:gd name="connsiteX19" fmla="*/ 35433 w 107366"/>
                  <a:gd name="connsiteY19" fmla="*/ 21565 h 31394"/>
                  <a:gd name="connsiteX20" fmla="*/ 40081 w 107366"/>
                  <a:gd name="connsiteY20" fmla="*/ 23546 h 31394"/>
                  <a:gd name="connsiteX21" fmla="*/ 44958 w 107366"/>
                  <a:gd name="connsiteY21" fmla="*/ 24689 h 31394"/>
                  <a:gd name="connsiteX22" fmla="*/ 45949 w 107366"/>
                  <a:gd name="connsiteY22" fmla="*/ 26061 h 31394"/>
                  <a:gd name="connsiteX23" fmla="*/ 46330 w 107366"/>
                  <a:gd name="connsiteY23" fmla="*/ 27966 h 31394"/>
                  <a:gd name="connsiteX24" fmla="*/ 46406 w 107366"/>
                  <a:gd name="connsiteY24" fmla="*/ 30709 h 31394"/>
                  <a:gd name="connsiteX25" fmla="*/ 48539 w 107366"/>
                  <a:gd name="connsiteY25" fmla="*/ 31395 h 31394"/>
                  <a:gd name="connsiteX26" fmla="*/ 64237 w 107366"/>
                  <a:gd name="connsiteY26" fmla="*/ 30328 h 31394"/>
                  <a:gd name="connsiteX27" fmla="*/ 79934 w 107366"/>
                  <a:gd name="connsiteY27" fmla="*/ 28270 h 31394"/>
                  <a:gd name="connsiteX28" fmla="*/ 88392 w 107366"/>
                  <a:gd name="connsiteY28" fmla="*/ 27432 h 31394"/>
                  <a:gd name="connsiteX29" fmla="*/ 96774 w 107366"/>
                  <a:gd name="connsiteY29" fmla="*/ 27966 h 31394"/>
                  <a:gd name="connsiteX30" fmla="*/ 101422 w 107366"/>
                  <a:gd name="connsiteY30" fmla="*/ 27737 h 31394"/>
                  <a:gd name="connsiteX31" fmla="*/ 104470 w 107366"/>
                  <a:gd name="connsiteY31" fmla="*/ 26594 h 31394"/>
                  <a:gd name="connsiteX32" fmla="*/ 104928 w 107366"/>
                  <a:gd name="connsiteY32" fmla="*/ 24460 h 31394"/>
                  <a:gd name="connsiteX33" fmla="*/ 105918 w 107366"/>
                  <a:gd name="connsiteY33" fmla="*/ 21641 h 31394"/>
                  <a:gd name="connsiteX34" fmla="*/ 106604 w 107366"/>
                  <a:gd name="connsiteY34" fmla="*/ 16840 h 31394"/>
                  <a:gd name="connsiteX35" fmla="*/ 107366 w 107366"/>
                  <a:gd name="connsiteY35" fmla="*/ 14859 h 31394"/>
                  <a:gd name="connsiteX36" fmla="*/ 106071 w 107366"/>
                  <a:gd name="connsiteY36" fmla="*/ 15088 h 31394"/>
                  <a:gd name="connsiteX37" fmla="*/ 101498 w 107366"/>
                  <a:gd name="connsiteY37" fmla="*/ 19203 h 31394"/>
                  <a:gd name="connsiteX38" fmla="*/ 96089 w 107366"/>
                  <a:gd name="connsiteY38" fmla="*/ 19203 h 31394"/>
                  <a:gd name="connsiteX39" fmla="*/ 90907 w 107366"/>
                  <a:gd name="connsiteY39" fmla="*/ 20726 h 31394"/>
                  <a:gd name="connsiteX40" fmla="*/ 88697 w 107366"/>
                  <a:gd name="connsiteY40" fmla="*/ 22784 h 31394"/>
                  <a:gd name="connsiteX41" fmla="*/ 86944 w 107366"/>
                  <a:gd name="connsiteY41" fmla="*/ 23241 h 31394"/>
                  <a:gd name="connsiteX42" fmla="*/ 85116 w 107366"/>
                  <a:gd name="connsiteY42" fmla="*/ 22327 h 31394"/>
                  <a:gd name="connsiteX43" fmla="*/ 84734 w 107366"/>
                  <a:gd name="connsiteY43" fmla="*/ 20574 h 31394"/>
                  <a:gd name="connsiteX44" fmla="*/ 85573 w 107366"/>
                  <a:gd name="connsiteY44" fmla="*/ 14326 h 31394"/>
                  <a:gd name="connsiteX45" fmla="*/ 84506 w 107366"/>
                  <a:gd name="connsiteY45" fmla="*/ 13335 h 31394"/>
                  <a:gd name="connsiteX46" fmla="*/ 78334 w 107366"/>
                  <a:gd name="connsiteY46" fmla="*/ 14250 h 31394"/>
                  <a:gd name="connsiteX47" fmla="*/ 74676 w 107366"/>
                  <a:gd name="connsiteY47" fmla="*/ 15240 h 31394"/>
                  <a:gd name="connsiteX48" fmla="*/ 67742 w 107366"/>
                  <a:gd name="connsiteY48" fmla="*/ 13792 h 31394"/>
                  <a:gd name="connsiteX49" fmla="*/ 60274 w 107366"/>
                  <a:gd name="connsiteY49" fmla="*/ 13488 h 31394"/>
                  <a:gd name="connsiteX50" fmla="*/ 56388 w 107366"/>
                  <a:gd name="connsiteY50" fmla="*/ 10744 h 31394"/>
                  <a:gd name="connsiteX51" fmla="*/ 45415 w 107366"/>
                  <a:gd name="connsiteY51" fmla="*/ 10058 h 31394"/>
                  <a:gd name="connsiteX52" fmla="*/ 41758 w 107366"/>
                  <a:gd name="connsiteY52" fmla="*/ 10744 h 31394"/>
                  <a:gd name="connsiteX53" fmla="*/ 38253 w 107366"/>
                  <a:gd name="connsiteY53" fmla="*/ 11963 h 31394"/>
                  <a:gd name="connsiteX54" fmla="*/ 34747 w 107366"/>
                  <a:gd name="connsiteY54" fmla="*/ 12649 h 31394"/>
                  <a:gd name="connsiteX55" fmla="*/ 31166 w 107366"/>
                  <a:gd name="connsiteY55" fmla="*/ 12878 h 31394"/>
                  <a:gd name="connsiteX56" fmla="*/ 29642 w 107366"/>
                  <a:gd name="connsiteY56" fmla="*/ 12726 h 31394"/>
                  <a:gd name="connsiteX57" fmla="*/ 28118 w 107366"/>
                  <a:gd name="connsiteY57" fmla="*/ 11735 h 31394"/>
                  <a:gd name="connsiteX58" fmla="*/ 27509 w 107366"/>
                  <a:gd name="connsiteY58" fmla="*/ 10135 h 31394"/>
                  <a:gd name="connsiteX59" fmla="*/ 27356 w 107366"/>
                  <a:gd name="connsiteY59" fmla="*/ 8153 h 31394"/>
                  <a:gd name="connsiteX60" fmla="*/ 24384 w 107366"/>
                  <a:gd name="connsiteY60" fmla="*/ 8535 h 31394"/>
                  <a:gd name="connsiteX61" fmla="*/ 22251 w 107366"/>
                  <a:gd name="connsiteY61" fmla="*/ 7468 h 31394"/>
                  <a:gd name="connsiteX62" fmla="*/ 21717 w 107366"/>
                  <a:gd name="connsiteY62" fmla="*/ 7011 h 31394"/>
                  <a:gd name="connsiteX63" fmla="*/ 22327 w 107366"/>
                  <a:gd name="connsiteY63" fmla="*/ 6325 h 31394"/>
                  <a:gd name="connsiteX64" fmla="*/ 25146 w 107366"/>
                  <a:gd name="connsiteY64" fmla="*/ 5106 h 31394"/>
                  <a:gd name="connsiteX65" fmla="*/ 23927 w 107366"/>
                  <a:gd name="connsiteY65" fmla="*/ 2591 h 31394"/>
                  <a:gd name="connsiteX66" fmla="*/ 21108 w 107366"/>
                  <a:gd name="connsiteY66" fmla="*/ 2667 h 31394"/>
                  <a:gd name="connsiteX67" fmla="*/ 18822 w 107366"/>
                  <a:gd name="connsiteY67" fmla="*/ 5258 h 3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7366" h="31394">
                    <a:moveTo>
                      <a:pt x="17984" y="5486"/>
                    </a:moveTo>
                    <a:lnTo>
                      <a:pt x="14402" y="5563"/>
                    </a:lnTo>
                    <a:lnTo>
                      <a:pt x="11735" y="5258"/>
                    </a:lnTo>
                    <a:lnTo>
                      <a:pt x="9525" y="4343"/>
                    </a:lnTo>
                    <a:lnTo>
                      <a:pt x="8611" y="915"/>
                    </a:lnTo>
                    <a:lnTo>
                      <a:pt x="7315" y="0"/>
                    </a:lnTo>
                    <a:lnTo>
                      <a:pt x="6477" y="2210"/>
                    </a:lnTo>
                    <a:lnTo>
                      <a:pt x="6477" y="4572"/>
                    </a:lnTo>
                    <a:lnTo>
                      <a:pt x="4801" y="6172"/>
                    </a:lnTo>
                    <a:lnTo>
                      <a:pt x="3048" y="5486"/>
                    </a:lnTo>
                    <a:lnTo>
                      <a:pt x="2286" y="3886"/>
                    </a:lnTo>
                    <a:lnTo>
                      <a:pt x="839" y="5258"/>
                    </a:lnTo>
                    <a:lnTo>
                      <a:pt x="0" y="10440"/>
                    </a:lnTo>
                    <a:lnTo>
                      <a:pt x="533" y="15697"/>
                    </a:lnTo>
                    <a:lnTo>
                      <a:pt x="1677" y="17374"/>
                    </a:lnTo>
                    <a:lnTo>
                      <a:pt x="3429" y="18288"/>
                    </a:lnTo>
                    <a:lnTo>
                      <a:pt x="6020" y="18364"/>
                    </a:lnTo>
                    <a:lnTo>
                      <a:pt x="12954" y="17831"/>
                    </a:lnTo>
                    <a:lnTo>
                      <a:pt x="17298" y="18898"/>
                    </a:lnTo>
                    <a:lnTo>
                      <a:pt x="35433" y="21565"/>
                    </a:lnTo>
                    <a:lnTo>
                      <a:pt x="40081" y="23546"/>
                    </a:lnTo>
                    <a:lnTo>
                      <a:pt x="44958" y="24689"/>
                    </a:lnTo>
                    <a:lnTo>
                      <a:pt x="45949" y="26061"/>
                    </a:lnTo>
                    <a:lnTo>
                      <a:pt x="46330" y="27966"/>
                    </a:lnTo>
                    <a:lnTo>
                      <a:pt x="46406" y="30709"/>
                    </a:lnTo>
                    <a:lnTo>
                      <a:pt x="48539" y="31395"/>
                    </a:lnTo>
                    <a:lnTo>
                      <a:pt x="64237" y="30328"/>
                    </a:lnTo>
                    <a:lnTo>
                      <a:pt x="79934" y="28270"/>
                    </a:lnTo>
                    <a:lnTo>
                      <a:pt x="88392" y="27432"/>
                    </a:lnTo>
                    <a:lnTo>
                      <a:pt x="96774" y="27966"/>
                    </a:lnTo>
                    <a:lnTo>
                      <a:pt x="101422" y="27737"/>
                    </a:lnTo>
                    <a:lnTo>
                      <a:pt x="104470" y="26594"/>
                    </a:lnTo>
                    <a:lnTo>
                      <a:pt x="104928" y="24460"/>
                    </a:lnTo>
                    <a:lnTo>
                      <a:pt x="105918" y="21641"/>
                    </a:lnTo>
                    <a:lnTo>
                      <a:pt x="106604" y="16840"/>
                    </a:lnTo>
                    <a:lnTo>
                      <a:pt x="107366" y="14859"/>
                    </a:lnTo>
                    <a:lnTo>
                      <a:pt x="106071" y="15088"/>
                    </a:lnTo>
                    <a:lnTo>
                      <a:pt x="101498" y="19203"/>
                    </a:lnTo>
                    <a:lnTo>
                      <a:pt x="96089" y="19203"/>
                    </a:lnTo>
                    <a:lnTo>
                      <a:pt x="90907" y="20726"/>
                    </a:lnTo>
                    <a:lnTo>
                      <a:pt x="88697" y="22784"/>
                    </a:lnTo>
                    <a:lnTo>
                      <a:pt x="86944" y="23241"/>
                    </a:lnTo>
                    <a:lnTo>
                      <a:pt x="85116" y="22327"/>
                    </a:lnTo>
                    <a:lnTo>
                      <a:pt x="84734" y="20574"/>
                    </a:lnTo>
                    <a:lnTo>
                      <a:pt x="85573" y="14326"/>
                    </a:lnTo>
                    <a:lnTo>
                      <a:pt x="84506" y="13335"/>
                    </a:lnTo>
                    <a:lnTo>
                      <a:pt x="78334" y="14250"/>
                    </a:lnTo>
                    <a:lnTo>
                      <a:pt x="74676" y="15240"/>
                    </a:lnTo>
                    <a:lnTo>
                      <a:pt x="67742" y="13792"/>
                    </a:lnTo>
                    <a:lnTo>
                      <a:pt x="60274" y="13488"/>
                    </a:lnTo>
                    <a:lnTo>
                      <a:pt x="56388" y="10744"/>
                    </a:lnTo>
                    <a:lnTo>
                      <a:pt x="45415" y="10058"/>
                    </a:lnTo>
                    <a:lnTo>
                      <a:pt x="41758" y="10744"/>
                    </a:lnTo>
                    <a:lnTo>
                      <a:pt x="38253" y="11963"/>
                    </a:lnTo>
                    <a:lnTo>
                      <a:pt x="34747" y="12649"/>
                    </a:lnTo>
                    <a:lnTo>
                      <a:pt x="31166" y="12878"/>
                    </a:lnTo>
                    <a:lnTo>
                      <a:pt x="29642" y="12726"/>
                    </a:lnTo>
                    <a:lnTo>
                      <a:pt x="28118" y="11735"/>
                    </a:lnTo>
                    <a:lnTo>
                      <a:pt x="27509" y="10135"/>
                    </a:lnTo>
                    <a:lnTo>
                      <a:pt x="27356" y="8153"/>
                    </a:lnTo>
                    <a:lnTo>
                      <a:pt x="24384" y="8535"/>
                    </a:lnTo>
                    <a:lnTo>
                      <a:pt x="22251" y="7468"/>
                    </a:lnTo>
                    <a:lnTo>
                      <a:pt x="21717" y="7011"/>
                    </a:lnTo>
                    <a:lnTo>
                      <a:pt x="22327" y="6325"/>
                    </a:lnTo>
                    <a:lnTo>
                      <a:pt x="25146" y="5106"/>
                    </a:lnTo>
                    <a:lnTo>
                      <a:pt x="23927" y="2591"/>
                    </a:lnTo>
                    <a:lnTo>
                      <a:pt x="21108" y="2667"/>
                    </a:lnTo>
                    <a:lnTo>
                      <a:pt x="18822" y="52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6" name="Freeform: Shape 2305">
                <a:extLst>
                  <a:ext uri="{FF2B5EF4-FFF2-40B4-BE49-F238E27FC236}">
                    <a16:creationId xmlns:a16="http://schemas.microsoft.com/office/drawing/2014/main" id="{13AB5F03-4AC3-41EE-BB03-20A14A486B24}"/>
                  </a:ext>
                </a:extLst>
              </p:cNvPr>
              <p:cNvSpPr/>
              <p:nvPr/>
            </p:nvSpPr>
            <p:spPr>
              <a:xfrm>
                <a:off x="9436379" y="3774567"/>
                <a:ext cx="3733" cy="5333"/>
              </a:xfrm>
              <a:custGeom>
                <a:avLst/>
                <a:gdLst>
                  <a:gd name="connsiteX0" fmla="*/ 0 w 3733"/>
                  <a:gd name="connsiteY0" fmla="*/ 2591 h 5333"/>
                  <a:gd name="connsiteX1" fmla="*/ 1372 w 3733"/>
                  <a:gd name="connsiteY1" fmla="*/ 3429 h 5333"/>
                  <a:gd name="connsiteX2" fmla="*/ 3353 w 3733"/>
                  <a:gd name="connsiteY2" fmla="*/ 5334 h 5333"/>
                  <a:gd name="connsiteX3" fmla="*/ 3734 w 3733"/>
                  <a:gd name="connsiteY3" fmla="*/ 4572 h 5333"/>
                  <a:gd name="connsiteX4" fmla="*/ 3353 w 3733"/>
                  <a:gd name="connsiteY4" fmla="*/ 2896 h 5333"/>
                  <a:gd name="connsiteX5" fmla="*/ 1067 w 3733"/>
                  <a:gd name="connsiteY5" fmla="*/ 0 h 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3" h="5333">
                    <a:moveTo>
                      <a:pt x="0" y="2591"/>
                    </a:moveTo>
                    <a:lnTo>
                      <a:pt x="1372" y="3429"/>
                    </a:lnTo>
                    <a:lnTo>
                      <a:pt x="3353" y="5334"/>
                    </a:lnTo>
                    <a:lnTo>
                      <a:pt x="3734" y="4572"/>
                    </a:lnTo>
                    <a:lnTo>
                      <a:pt x="3353" y="2896"/>
                    </a:lnTo>
                    <a:lnTo>
                      <a:pt x="106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7" name="Freeform: Shape 2306">
                <a:extLst>
                  <a:ext uri="{FF2B5EF4-FFF2-40B4-BE49-F238E27FC236}">
                    <a16:creationId xmlns:a16="http://schemas.microsoft.com/office/drawing/2014/main" id="{B776D5A0-9460-4E01-86C2-623AA8644131}"/>
                  </a:ext>
                </a:extLst>
              </p:cNvPr>
              <p:cNvSpPr/>
              <p:nvPr/>
            </p:nvSpPr>
            <p:spPr>
              <a:xfrm>
                <a:off x="6095009" y="3019729"/>
                <a:ext cx="6401" cy="11658"/>
              </a:xfrm>
              <a:custGeom>
                <a:avLst/>
                <a:gdLst>
                  <a:gd name="connsiteX0" fmla="*/ 3124 w 6401"/>
                  <a:gd name="connsiteY0" fmla="*/ 1219 h 11658"/>
                  <a:gd name="connsiteX1" fmla="*/ 1448 w 6401"/>
                  <a:gd name="connsiteY1" fmla="*/ 3734 h 11658"/>
                  <a:gd name="connsiteX2" fmla="*/ 153 w 6401"/>
                  <a:gd name="connsiteY2" fmla="*/ 8153 h 11658"/>
                  <a:gd name="connsiteX3" fmla="*/ 0 w 6401"/>
                  <a:gd name="connsiteY3" fmla="*/ 11659 h 11658"/>
                  <a:gd name="connsiteX4" fmla="*/ 1143 w 6401"/>
                  <a:gd name="connsiteY4" fmla="*/ 10820 h 11658"/>
                  <a:gd name="connsiteX5" fmla="*/ 2286 w 6401"/>
                  <a:gd name="connsiteY5" fmla="*/ 10592 h 11658"/>
                  <a:gd name="connsiteX6" fmla="*/ 3657 w 6401"/>
                  <a:gd name="connsiteY6" fmla="*/ 10820 h 11658"/>
                  <a:gd name="connsiteX7" fmla="*/ 5105 w 6401"/>
                  <a:gd name="connsiteY7" fmla="*/ 10516 h 11658"/>
                  <a:gd name="connsiteX8" fmla="*/ 6248 w 6401"/>
                  <a:gd name="connsiteY8" fmla="*/ 9220 h 11658"/>
                  <a:gd name="connsiteX9" fmla="*/ 6401 w 6401"/>
                  <a:gd name="connsiteY9" fmla="*/ 1981 h 11658"/>
                  <a:gd name="connsiteX10" fmla="*/ 5410 w 6401"/>
                  <a:gd name="connsiteY10" fmla="*/ 0 h 1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01" h="11658">
                    <a:moveTo>
                      <a:pt x="3124" y="1219"/>
                    </a:moveTo>
                    <a:lnTo>
                      <a:pt x="1448" y="3734"/>
                    </a:lnTo>
                    <a:lnTo>
                      <a:pt x="153" y="8153"/>
                    </a:lnTo>
                    <a:lnTo>
                      <a:pt x="0" y="11659"/>
                    </a:lnTo>
                    <a:lnTo>
                      <a:pt x="1143" y="10820"/>
                    </a:lnTo>
                    <a:lnTo>
                      <a:pt x="2286" y="10592"/>
                    </a:lnTo>
                    <a:lnTo>
                      <a:pt x="3657" y="10820"/>
                    </a:lnTo>
                    <a:lnTo>
                      <a:pt x="5105" y="10516"/>
                    </a:lnTo>
                    <a:lnTo>
                      <a:pt x="6248" y="9220"/>
                    </a:lnTo>
                    <a:lnTo>
                      <a:pt x="6401" y="1981"/>
                    </a:lnTo>
                    <a:lnTo>
                      <a:pt x="541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8" name="Freeform: Shape 2307">
                <a:extLst>
                  <a:ext uri="{FF2B5EF4-FFF2-40B4-BE49-F238E27FC236}">
                    <a16:creationId xmlns:a16="http://schemas.microsoft.com/office/drawing/2014/main" id="{9C901574-0F49-4393-9D67-0526391B9DAD}"/>
                  </a:ext>
                </a:extLst>
              </p:cNvPr>
              <p:cNvSpPr/>
              <p:nvPr/>
            </p:nvSpPr>
            <p:spPr>
              <a:xfrm>
                <a:off x="5780379" y="3044266"/>
                <a:ext cx="123977" cy="71246"/>
              </a:xfrm>
              <a:custGeom>
                <a:avLst/>
                <a:gdLst>
                  <a:gd name="connsiteX0" fmla="*/ 50292 w 123977"/>
                  <a:gd name="connsiteY0" fmla="*/ 13868 h 71246"/>
                  <a:gd name="connsiteX1" fmla="*/ 48234 w 123977"/>
                  <a:gd name="connsiteY1" fmla="*/ 13106 h 71246"/>
                  <a:gd name="connsiteX2" fmla="*/ 40919 w 123977"/>
                  <a:gd name="connsiteY2" fmla="*/ 8534 h 71246"/>
                  <a:gd name="connsiteX3" fmla="*/ 38633 w 123977"/>
                  <a:gd name="connsiteY3" fmla="*/ 8229 h 71246"/>
                  <a:gd name="connsiteX4" fmla="*/ 36728 w 123977"/>
                  <a:gd name="connsiteY4" fmla="*/ 7467 h 71246"/>
                  <a:gd name="connsiteX5" fmla="*/ 35509 w 123977"/>
                  <a:gd name="connsiteY5" fmla="*/ 5105 h 71246"/>
                  <a:gd name="connsiteX6" fmla="*/ 33147 w 123977"/>
                  <a:gd name="connsiteY6" fmla="*/ 4648 h 71246"/>
                  <a:gd name="connsiteX7" fmla="*/ 28042 w 123977"/>
                  <a:gd name="connsiteY7" fmla="*/ 4648 h 71246"/>
                  <a:gd name="connsiteX8" fmla="*/ 24079 w 123977"/>
                  <a:gd name="connsiteY8" fmla="*/ 7315 h 71246"/>
                  <a:gd name="connsiteX9" fmla="*/ 23774 w 123977"/>
                  <a:gd name="connsiteY9" fmla="*/ 9372 h 71246"/>
                  <a:gd name="connsiteX10" fmla="*/ 20116 w 123977"/>
                  <a:gd name="connsiteY10" fmla="*/ 11277 h 71246"/>
                  <a:gd name="connsiteX11" fmla="*/ 18059 w 123977"/>
                  <a:gd name="connsiteY11" fmla="*/ 11582 h 71246"/>
                  <a:gd name="connsiteX12" fmla="*/ 16078 w 123977"/>
                  <a:gd name="connsiteY12" fmla="*/ 10363 h 71246"/>
                  <a:gd name="connsiteX13" fmla="*/ 11582 w 123977"/>
                  <a:gd name="connsiteY13" fmla="*/ 4953 h 71246"/>
                  <a:gd name="connsiteX14" fmla="*/ 10287 w 123977"/>
                  <a:gd name="connsiteY14" fmla="*/ 6858 h 71246"/>
                  <a:gd name="connsiteX15" fmla="*/ 8839 w 123977"/>
                  <a:gd name="connsiteY15" fmla="*/ 8306 h 71246"/>
                  <a:gd name="connsiteX16" fmla="*/ 6401 w 123977"/>
                  <a:gd name="connsiteY16" fmla="*/ 9372 h 71246"/>
                  <a:gd name="connsiteX17" fmla="*/ 4267 w 123977"/>
                  <a:gd name="connsiteY17" fmla="*/ 10820 h 71246"/>
                  <a:gd name="connsiteX18" fmla="*/ 1981 w 123977"/>
                  <a:gd name="connsiteY18" fmla="*/ 15849 h 71246"/>
                  <a:gd name="connsiteX19" fmla="*/ 0 w 123977"/>
                  <a:gd name="connsiteY19" fmla="*/ 21184 h 71246"/>
                  <a:gd name="connsiteX20" fmla="*/ 686 w 123977"/>
                  <a:gd name="connsiteY20" fmla="*/ 23165 h 71246"/>
                  <a:gd name="connsiteX21" fmla="*/ 3505 w 123977"/>
                  <a:gd name="connsiteY21" fmla="*/ 27813 h 71246"/>
                  <a:gd name="connsiteX22" fmla="*/ 7925 w 123977"/>
                  <a:gd name="connsiteY22" fmla="*/ 31166 h 71246"/>
                  <a:gd name="connsiteX23" fmla="*/ 10134 w 123977"/>
                  <a:gd name="connsiteY23" fmla="*/ 32156 h 71246"/>
                  <a:gd name="connsiteX24" fmla="*/ 12496 w 123977"/>
                  <a:gd name="connsiteY24" fmla="*/ 32385 h 71246"/>
                  <a:gd name="connsiteX25" fmla="*/ 16840 w 123977"/>
                  <a:gd name="connsiteY25" fmla="*/ 32004 h 71246"/>
                  <a:gd name="connsiteX26" fmla="*/ 18897 w 123977"/>
                  <a:gd name="connsiteY26" fmla="*/ 32232 h 71246"/>
                  <a:gd name="connsiteX27" fmla="*/ 23393 w 123977"/>
                  <a:gd name="connsiteY27" fmla="*/ 35052 h 71246"/>
                  <a:gd name="connsiteX28" fmla="*/ 28422 w 123977"/>
                  <a:gd name="connsiteY28" fmla="*/ 36271 h 71246"/>
                  <a:gd name="connsiteX29" fmla="*/ 30404 w 123977"/>
                  <a:gd name="connsiteY29" fmla="*/ 37490 h 71246"/>
                  <a:gd name="connsiteX30" fmla="*/ 32156 w 123977"/>
                  <a:gd name="connsiteY30" fmla="*/ 39319 h 71246"/>
                  <a:gd name="connsiteX31" fmla="*/ 35814 w 123977"/>
                  <a:gd name="connsiteY31" fmla="*/ 42062 h 71246"/>
                  <a:gd name="connsiteX32" fmla="*/ 44577 w 123977"/>
                  <a:gd name="connsiteY32" fmla="*/ 46253 h 71246"/>
                  <a:gd name="connsiteX33" fmla="*/ 52883 w 123977"/>
                  <a:gd name="connsiteY33" fmla="*/ 51435 h 71246"/>
                  <a:gd name="connsiteX34" fmla="*/ 56921 w 123977"/>
                  <a:gd name="connsiteY34" fmla="*/ 53035 h 71246"/>
                  <a:gd name="connsiteX35" fmla="*/ 61569 w 123977"/>
                  <a:gd name="connsiteY35" fmla="*/ 52730 h 71246"/>
                  <a:gd name="connsiteX36" fmla="*/ 66142 w 123977"/>
                  <a:gd name="connsiteY36" fmla="*/ 52883 h 71246"/>
                  <a:gd name="connsiteX37" fmla="*/ 70637 w 123977"/>
                  <a:gd name="connsiteY37" fmla="*/ 55397 h 71246"/>
                  <a:gd name="connsiteX38" fmla="*/ 74828 w 123977"/>
                  <a:gd name="connsiteY38" fmla="*/ 58674 h 71246"/>
                  <a:gd name="connsiteX39" fmla="*/ 80010 w 123977"/>
                  <a:gd name="connsiteY39" fmla="*/ 66370 h 71246"/>
                  <a:gd name="connsiteX40" fmla="*/ 82143 w 123977"/>
                  <a:gd name="connsiteY40" fmla="*/ 67285 h 71246"/>
                  <a:gd name="connsiteX41" fmla="*/ 84429 w 123977"/>
                  <a:gd name="connsiteY41" fmla="*/ 67742 h 71246"/>
                  <a:gd name="connsiteX42" fmla="*/ 90678 w 123977"/>
                  <a:gd name="connsiteY42" fmla="*/ 70256 h 71246"/>
                  <a:gd name="connsiteX43" fmla="*/ 95097 w 123977"/>
                  <a:gd name="connsiteY43" fmla="*/ 69647 h 71246"/>
                  <a:gd name="connsiteX44" fmla="*/ 99441 w 123977"/>
                  <a:gd name="connsiteY44" fmla="*/ 70942 h 71246"/>
                  <a:gd name="connsiteX45" fmla="*/ 103708 w 123977"/>
                  <a:gd name="connsiteY45" fmla="*/ 71247 h 71246"/>
                  <a:gd name="connsiteX46" fmla="*/ 103936 w 123977"/>
                  <a:gd name="connsiteY46" fmla="*/ 69037 h 71246"/>
                  <a:gd name="connsiteX47" fmla="*/ 103403 w 123977"/>
                  <a:gd name="connsiteY47" fmla="*/ 66980 h 71246"/>
                  <a:gd name="connsiteX48" fmla="*/ 103861 w 123977"/>
                  <a:gd name="connsiteY48" fmla="*/ 64541 h 71246"/>
                  <a:gd name="connsiteX49" fmla="*/ 104851 w 123977"/>
                  <a:gd name="connsiteY49" fmla="*/ 62255 h 71246"/>
                  <a:gd name="connsiteX50" fmla="*/ 106527 w 123977"/>
                  <a:gd name="connsiteY50" fmla="*/ 60350 h 71246"/>
                  <a:gd name="connsiteX51" fmla="*/ 110795 w 123977"/>
                  <a:gd name="connsiteY51" fmla="*/ 56921 h 71246"/>
                  <a:gd name="connsiteX52" fmla="*/ 110795 w 123977"/>
                  <a:gd name="connsiteY52" fmla="*/ 55016 h 71246"/>
                  <a:gd name="connsiteX53" fmla="*/ 110490 w 123977"/>
                  <a:gd name="connsiteY53" fmla="*/ 53187 h 71246"/>
                  <a:gd name="connsiteX54" fmla="*/ 108509 w 123977"/>
                  <a:gd name="connsiteY54" fmla="*/ 51359 h 71246"/>
                  <a:gd name="connsiteX55" fmla="*/ 106147 w 123977"/>
                  <a:gd name="connsiteY55" fmla="*/ 48234 h 71246"/>
                  <a:gd name="connsiteX56" fmla="*/ 108280 w 123977"/>
                  <a:gd name="connsiteY56" fmla="*/ 46634 h 71246"/>
                  <a:gd name="connsiteX57" fmla="*/ 106832 w 123977"/>
                  <a:gd name="connsiteY57" fmla="*/ 44958 h 71246"/>
                  <a:gd name="connsiteX58" fmla="*/ 105003 w 123977"/>
                  <a:gd name="connsiteY58" fmla="*/ 43815 h 71246"/>
                  <a:gd name="connsiteX59" fmla="*/ 103936 w 123977"/>
                  <a:gd name="connsiteY59" fmla="*/ 42672 h 71246"/>
                  <a:gd name="connsiteX60" fmla="*/ 103479 w 123977"/>
                  <a:gd name="connsiteY60" fmla="*/ 40843 h 71246"/>
                  <a:gd name="connsiteX61" fmla="*/ 103175 w 123977"/>
                  <a:gd name="connsiteY61" fmla="*/ 37186 h 71246"/>
                  <a:gd name="connsiteX62" fmla="*/ 104470 w 123977"/>
                  <a:gd name="connsiteY62" fmla="*/ 33909 h 71246"/>
                  <a:gd name="connsiteX63" fmla="*/ 105766 w 123977"/>
                  <a:gd name="connsiteY63" fmla="*/ 31394 h 71246"/>
                  <a:gd name="connsiteX64" fmla="*/ 106756 w 123977"/>
                  <a:gd name="connsiteY64" fmla="*/ 28651 h 71246"/>
                  <a:gd name="connsiteX65" fmla="*/ 107366 w 123977"/>
                  <a:gd name="connsiteY65" fmla="*/ 25527 h 71246"/>
                  <a:gd name="connsiteX66" fmla="*/ 108432 w 123977"/>
                  <a:gd name="connsiteY66" fmla="*/ 22707 h 71246"/>
                  <a:gd name="connsiteX67" fmla="*/ 117805 w 123977"/>
                  <a:gd name="connsiteY67" fmla="*/ 10363 h 71246"/>
                  <a:gd name="connsiteX68" fmla="*/ 119101 w 123977"/>
                  <a:gd name="connsiteY68" fmla="*/ 8458 h 71246"/>
                  <a:gd name="connsiteX69" fmla="*/ 121691 w 123977"/>
                  <a:gd name="connsiteY69" fmla="*/ 3353 h 71246"/>
                  <a:gd name="connsiteX70" fmla="*/ 123977 w 123977"/>
                  <a:gd name="connsiteY70" fmla="*/ 1219 h 71246"/>
                  <a:gd name="connsiteX71" fmla="*/ 121387 w 123977"/>
                  <a:gd name="connsiteY71" fmla="*/ 0 h 71246"/>
                  <a:gd name="connsiteX72" fmla="*/ 118719 w 123977"/>
                  <a:gd name="connsiteY72" fmla="*/ 152 h 71246"/>
                  <a:gd name="connsiteX73" fmla="*/ 112547 w 123977"/>
                  <a:gd name="connsiteY73" fmla="*/ 3429 h 71246"/>
                  <a:gd name="connsiteX74" fmla="*/ 110185 w 123977"/>
                  <a:gd name="connsiteY74" fmla="*/ 2896 h 71246"/>
                  <a:gd name="connsiteX75" fmla="*/ 108052 w 123977"/>
                  <a:gd name="connsiteY75" fmla="*/ 3734 h 71246"/>
                  <a:gd name="connsiteX76" fmla="*/ 106147 w 123977"/>
                  <a:gd name="connsiteY76" fmla="*/ 5639 h 71246"/>
                  <a:gd name="connsiteX77" fmla="*/ 103936 w 123977"/>
                  <a:gd name="connsiteY77" fmla="*/ 6324 h 71246"/>
                  <a:gd name="connsiteX78" fmla="*/ 98679 w 123977"/>
                  <a:gd name="connsiteY78" fmla="*/ 5639 h 71246"/>
                  <a:gd name="connsiteX79" fmla="*/ 93421 w 123977"/>
                  <a:gd name="connsiteY79" fmla="*/ 5486 h 71246"/>
                  <a:gd name="connsiteX80" fmla="*/ 91211 w 123977"/>
                  <a:gd name="connsiteY80" fmla="*/ 5715 h 71246"/>
                  <a:gd name="connsiteX81" fmla="*/ 89154 w 123977"/>
                  <a:gd name="connsiteY81" fmla="*/ 6401 h 71246"/>
                  <a:gd name="connsiteX82" fmla="*/ 85268 w 123977"/>
                  <a:gd name="connsiteY82" fmla="*/ 9372 h 71246"/>
                  <a:gd name="connsiteX83" fmla="*/ 80238 w 123977"/>
                  <a:gd name="connsiteY83" fmla="*/ 11125 h 71246"/>
                  <a:gd name="connsiteX84" fmla="*/ 76733 w 123977"/>
                  <a:gd name="connsiteY84" fmla="*/ 11277 h 71246"/>
                  <a:gd name="connsiteX85" fmla="*/ 71780 w 123977"/>
                  <a:gd name="connsiteY85" fmla="*/ 12421 h 71246"/>
                  <a:gd name="connsiteX86" fmla="*/ 62560 w 123977"/>
                  <a:gd name="connsiteY86" fmla="*/ 11354 h 71246"/>
                  <a:gd name="connsiteX87" fmla="*/ 58141 w 123977"/>
                  <a:gd name="connsiteY87" fmla="*/ 12039 h 71246"/>
                  <a:gd name="connsiteX88" fmla="*/ 52426 w 123977"/>
                  <a:gd name="connsiteY88" fmla="*/ 13944 h 71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23977" h="71246">
                    <a:moveTo>
                      <a:pt x="50292" y="13868"/>
                    </a:moveTo>
                    <a:lnTo>
                      <a:pt x="48234" y="13106"/>
                    </a:lnTo>
                    <a:lnTo>
                      <a:pt x="40919" y="8534"/>
                    </a:lnTo>
                    <a:lnTo>
                      <a:pt x="38633" y="8229"/>
                    </a:lnTo>
                    <a:lnTo>
                      <a:pt x="36728" y="7467"/>
                    </a:lnTo>
                    <a:lnTo>
                      <a:pt x="35509" y="5105"/>
                    </a:lnTo>
                    <a:lnTo>
                      <a:pt x="33147" y="4648"/>
                    </a:lnTo>
                    <a:lnTo>
                      <a:pt x="28042" y="4648"/>
                    </a:lnTo>
                    <a:lnTo>
                      <a:pt x="24079" y="7315"/>
                    </a:lnTo>
                    <a:lnTo>
                      <a:pt x="23774" y="9372"/>
                    </a:lnTo>
                    <a:lnTo>
                      <a:pt x="20116" y="11277"/>
                    </a:lnTo>
                    <a:lnTo>
                      <a:pt x="18059" y="11582"/>
                    </a:lnTo>
                    <a:lnTo>
                      <a:pt x="16078" y="10363"/>
                    </a:lnTo>
                    <a:lnTo>
                      <a:pt x="11582" y="4953"/>
                    </a:lnTo>
                    <a:lnTo>
                      <a:pt x="10287" y="6858"/>
                    </a:lnTo>
                    <a:lnTo>
                      <a:pt x="8839" y="8306"/>
                    </a:lnTo>
                    <a:lnTo>
                      <a:pt x="6401" y="9372"/>
                    </a:lnTo>
                    <a:lnTo>
                      <a:pt x="4267" y="10820"/>
                    </a:lnTo>
                    <a:lnTo>
                      <a:pt x="1981" y="15849"/>
                    </a:lnTo>
                    <a:lnTo>
                      <a:pt x="0" y="21184"/>
                    </a:lnTo>
                    <a:lnTo>
                      <a:pt x="686" y="23165"/>
                    </a:lnTo>
                    <a:lnTo>
                      <a:pt x="3505" y="27813"/>
                    </a:lnTo>
                    <a:lnTo>
                      <a:pt x="7925" y="31166"/>
                    </a:lnTo>
                    <a:lnTo>
                      <a:pt x="10134" y="32156"/>
                    </a:lnTo>
                    <a:lnTo>
                      <a:pt x="12496" y="32385"/>
                    </a:lnTo>
                    <a:lnTo>
                      <a:pt x="16840" y="32004"/>
                    </a:lnTo>
                    <a:lnTo>
                      <a:pt x="18897" y="32232"/>
                    </a:lnTo>
                    <a:lnTo>
                      <a:pt x="23393" y="35052"/>
                    </a:lnTo>
                    <a:lnTo>
                      <a:pt x="28422" y="36271"/>
                    </a:lnTo>
                    <a:lnTo>
                      <a:pt x="30404" y="37490"/>
                    </a:lnTo>
                    <a:lnTo>
                      <a:pt x="32156" y="39319"/>
                    </a:lnTo>
                    <a:lnTo>
                      <a:pt x="35814" y="42062"/>
                    </a:lnTo>
                    <a:lnTo>
                      <a:pt x="44577" y="46253"/>
                    </a:lnTo>
                    <a:lnTo>
                      <a:pt x="52883" y="51435"/>
                    </a:lnTo>
                    <a:lnTo>
                      <a:pt x="56921" y="53035"/>
                    </a:lnTo>
                    <a:lnTo>
                      <a:pt x="61569" y="52730"/>
                    </a:lnTo>
                    <a:lnTo>
                      <a:pt x="66142" y="52883"/>
                    </a:lnTo>
                    <a:lnTo>
                      <a:pt x="70637" y="55397"/>
                    </a:lnTo>
                    <a:lnTo>
                      <a:pt x="74828" y="58674"/>
                    </a:lnTo>
                    <a:lnTo>
                      <a:pt x="80010" y="66370"/>
                    </a:lnTo>
                    <a:lnTo>
                      <a:pt x="82143" y="67285"/>
                    </a:lnTo>
                    <a:lnTo>
                      <a:pt x="84429" y="67742"/>
                    </a:lnTo>
                    <a:lnTo>
                      <a:pt x="90678" y="70256"/>
                    </a:lnTo>
                    <a:lnTo>
                      <a:pt x="95097" y="69647"/>
                    </a:lnTo>
                    <a:lnTo>
                      <a:pt x="99441" y="70942"/>
                    </a:lnTo>
                    <a:lnTo>
                      <a:pt x="103708" y="71247"/>
                    </a:lnTo>
                    <a:lnTo>
                      <a:pt x="103936" y="69037"/>
                    </a:lnTo>
                    <a:lnTo>
                      <a:pt x="103403" y="66980"/>
                    </a:lnTo>
                    <a:lnTo>
                      <a:pt x="103861" y="64541"/>
                    </a:lnTo>
                    <a:lnTo>
                      <a:pt x="104851" y="62255"/>
                    </a:lnTo>
                    <a:lnTo>
                      <a:pt x="106527" y="60350"/>
                    </a:lnTo>
                    <a:lnTo>
                      <a:pt x="110795" y="56921"/>
                    </a:lnTo>
                    <a:lnTo>
                      <a:pt x="110795" y="55016"/>
                    </a:lnTo>
                    <a:lnTo>
                      <a:pt x="110490" y="53187"/>
                    </a:lnTo>
                    <a:lnTo>
                      <a:pt x="108509" y="51359"/>
                    </a:lnTo>
                    <a:lnTo>
                      <a:pt x="106147" y="48234"/>
                    </a:lnTo>
                    <a:lnTo>
                      <a:pt x="108280" y="46634"/>
                    </a:lnTo>
                    <a:lnTo>
                      <a:pt x="106832" y="44958"/>
                    </a:lnTo>
                    <a:lnTo>
                      <a:pt x="105003" y="43815"/>
                    </a:lnTo>
                    <a:lnTo>
                      <a:pt x="103936" y="42672"/>
                    </a:lnTo>
                    <a:lnTo>
                      <a:pt x="103479" y="40843"/>
                    </a:lnTo>
                    <a:lnTo>
                      <a:pt x="103175" y="37186"/>
                    </a:lnTo>
                    <a:lnTo>
                      <a:pt x="104470" y="33909"/>
                    </a:lnTo>
                    <a:lnTo>
                      <a:pt x="105766" y="31394"/>
                    </a:lnTo>
                    <a:lnTo>
                      <a:pt x="106756" y="28651"/>
                    </a:lnTo>
                    <a:lnTo>
                      <a:pt x="107366" y="25527"/>
                    </a:lnTo>
                    <a:lnTo>
                      <a:pt x="108432" y="22707"/>
                    </a:lnTo>
                    <a:lnTo>
                      <a:pt x="117805" y="10363"/>
                    </a:lnTo>
                    <a:lnTo>
                      <a:pt x="119101" y="8458"/>
                    </a:lnTo>
                    <a:lnTo>
                      <a:pt x="121691" y="3353"/>
                    </a:lnTo>
                    <a:lnTo>
                      <a:pt x="123977" y="1219"/>
                    </a:lnTo>
                    <a:lnTo>
                      <a:pt x="121387" y="0"/>
                    </a:lnTo>
                    <a:lnTo>
                      <a:pt x="118719" y="152"/>
                    </a:lnTo>
                    <a:lnTo>
                      <a:pt x="112547" y="3429"/>
                    </a:lnTo>
                    <a:lnTo>
                      <a:pt x="110185" y="2896"/>
                    </a:lnTo>
                    <a:lnTo>
                      <a:pt x="108052" y="3734"/>
                    </a:lnTo>
                    <a:lnTo>
                      <a:pt x="106147" y="5639"/>
                    </a:lnTo>
                    <a:lnTo>
                      <a:pt x="103936" y="6324"/>
                    </a:lnTo>
                    <a:lnTo>
                      <a:pt x="98679" y="5639"/>
                    </a:lnTo>
                    <a:lnTo>
                      <a:pt x="93421" y="5486"/>
                    </a:lnTo>
                    <a:lnTo>
                      <a:pt x="91211" y="5715"/>
                    </a:lnTo>
                    <a:lnTo>
                      <a:pt x="89154" y="6401"/>
                    </a:lnTo>
                    <a:lnTo>
                      <a:pt x="85268" y="9372"/>
                    </a:lnTo>
                    <a:lnTo>
                      <a:pt x="80238" y="11125"/>
                    </a:lnTo>
                    <a:lnTo>
                      <a:pt x="76733" y="11277"/>
                    </a:lnTo>
                    <a:lnTo>
                      <a:pt x="71780" y="12421"/>
                    </a:lnTo>
                    <a:lnTo>
                      <a:pt x="62560" y="11354"/>
                    </a:lnTo>
                    <a:lnTo>
                      <a:pt x="58141" y="12039"/>
                    </a:lnTo>
                    <a:lnTo>
                      <a:pt x="52426" y="139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9" name="Freeform: Shape 2308">
                <a:extLst>
                  <a:ext uri="{FF2B5EF4-FFF2-40B4-BE49-F238E27FC236}">
                    <a16:creationId xmlns:a16="http://schemas.microsoft.com/office/drawing/2014/main" id="{0B25F69E-5575-49C4-B092-8208D159CCC1}"/>
                  </a:ext>
                </a:extLst>
              </p:cNvPr>
              <p:cNvSpPr/>
              <p:nvPr/>
            </p:nvSpPr>
            <p:spPr>
              <a:xfrm>
                <a:off x="5761024" y="3108655"/>
                <a:ext cx="4419" cy="4267"/>
              </a:xfrm>
              <a:custGeom>
                <a:avLst/>
                <a:gdLst>
                  <a:gd name="connsiteX0" fmla="*/ 4420 w 4419"/>
                  <a:gd name="connsiteY0" fmla="*/ 3810 h 4267"/>
                  <a:gd name="connsiteX1" fmla="*/ 4343 w 4419"/>
                  <a:gd name="connsiteY1" fmla="*/ 2972 h 4267"/>
                  <a:gd name="connsiteX2" fmla="*/ 3429 w 4419"/>
                  <a:gd name="connsiteY2" fmla="*/ 991 h 4267"/>
                  <a:gd name="connsiteX3" fmla="*/ 381 w 4419"/>
                  <a:gd name="connsiteY3" fmla="*/ 0 h 4267"/>
                  <a:gd name="connsiteX4" fmla="*/ 0 w 4419"/>
                  <a:gd name="connsiteY4" fmla="*/ 610 h 4267"/>
                  <a:gd name="connsiteX5" fmla="*/ 153 w 4419"/>
                  <a:gd name="connsiteY5" fmla="*/ 2743 h 4267"/>
                  <a:gd name="connsiteX6" fmla="*/ 2591 w 4419"/>
                  <a:gd name="connsiteY6" fmla="*/ 4267 h 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9" h="4267">
                    <a:moveTo>
                      <a:pt x="4420" y="3810"/>
                    </a:moveTo>
                    <a:lnTo>
                      <a:pt x="4343" y="2972"/>
                    </a:lnTo>
                    <a:lnTo>
                      <a:pt x="3429" y="991"/>
                    </a:lnTo>
                    <a:lnTo>
                      <a:pt x="381" y="0"/>
                    </a:lnTo>
                    <a:lnTo>
                      <a:pt x="0" y="610"/>
                    </a:lnTo>
                    <a:lnTo>
                      <a:pt x="153" y="2743"/>
                    </a:lnTo>
                    <a:lnTo>
                      <a:pt x="2591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0" name="Freeform: Shape 2309">
                <a:extLst>
                  <a:ext uri="{FF2B5EF4-FFF2-40B4-BE49-F238E27FC236}">
                    <a16:creationId xmlns:a16="http://schemas.microsoft.com/office/drawing/2014/main" id="{2A64E4CB-1DD8-4815-BDA5-411276063570}"/>
                  </a:ext>
                </a:extLst>
              </p:cNvPr>
              <p:cNvSpPr/>
              <p:nvPr/>
            </p:nvSpPr>
            <p:spPr>
              <a:xfrm>
                <a:off x="5835319" y="2933090"/>
                <a:ext cx="4191" cy="2971"/>
              </a:xfrm>
              <a:custGeom>
                <a:avLst/>
                <a:gdLst>
                  <a:gd name="connsiteX0" fmla="*/ 3277 w 4191"/>
                  <a:gd name="connsiteY0" fmla="*/ 2514 h 2971"/>
                  <a:gd name="connsiteX1" fmla="*/ 4115 w 4191"/>
                  <a:gd name="connsiteY1" fmla="*/ 1981 h 2971"/>
                  <a:gd name="connsiteX2" fmla="*/ 4191 w 4191"/>
                  <a:gd name="connsiteY2" fmla="*/ 990 h 2971"/>
                  <a:gd name="connsiteX3" fmla="*/ 686 w 4191"/>
                  <a:gd name="connsiteY3" fmla="*/ 0 h 2971"/>
                  <a:gd name="connsiteX4" fmla="*/ 0 w 4191"/>
                  <a:gd name="connsiteY4" fmla="*/ 1676 h 2971"/>
                  <a:gd name="connsiteX5" fmla="*/ 533 w 4191"/>
                  <a:gd name="connsiteY5" fmla="*/ 2362 h 2971"/>
                  <a:gd name="connsiteX6" fmla="*/ 1524 w 4191"/>
                  <a:gd name="connsiteY6" fmla="*/ 2972 h 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1" h="2971">
                    <a:moveTo>
                      <a:pt x="3277" y="2514"/>
                    </a:moveTo>
                    <a:lnTo>
                      <a:pt x="4115" y="1981"/>
                    </a:lnTo>
                    <a:lnTo>
                      <a:pt x="4191" y="990"/>
                    </a:lnTo>
                    <a:lnTo>
                      <a:pt x="686" y="0"/>
                    </a:lnTo>
                    <a:lnTo>
                      <a:pt x="0" y="1676"/>
                    </a:lnTo>
                    <a:lnTo>
                      <a:pt x="533" y="2362"/>
                    </a:lnTo>
                    <a:lnTo>
                      <a:pt x="1524" y="29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1" name="Freeform: Shape 2310">
                <a:extLst>
                  <a:ext uri="{FF2B5EF4-FFF2-40B4-BE49-F238E27FC236}">
                    <a16:creationId xmlns:a16="http://schemas.microsoft.com/office/drawing/2014/main" id="{3EFBA721-5239-40F1-A92B-AE619F80369E}"/>
                  </a:ext>
                </a:extLst>
              </p:cNvPr>
              <p:cNvSpPr/>
              <p:nvPr/>
            </p:nvSpPr>
            <p:spPr>
              <a:xfrm>
                <a:off x="5854598" y="3146602"/>
                <a:ext cx="8305" cy="6934"/>
              </a:xfrm>
              <a:custGeom>
                <a:avLst/>
                <a:gdLst>
                  <a:gd name="connsiteX0" fmla="*/ 3810 w 8305"/>
                  <a:gd name="connsiteY0" fmla="*/ 991 h 6934"/>
                  <a:gd name="connsiteX1" fmla="*/ 0 w 8305"/>
                  <a:gd name="connsiteY1" fmla="*/ 0 h 6934"/>
                  <a:gd name="connsiteX2" fmla="*/ 0 w 8305"/>
                  <a:gd name="connsiteY2" fmla="*/ 4648 h 6934"/>
                  <a:gd name="connsiteX3" fmla="*/ 3277 w 8305"/>
                  <a:gd name="connsiteY3" fmla="*/ 6858 h 6934"/>
                  <a:gd name="connsiteX4" fmla="*/ 7010 w 8305"/>
                  <a:gd name="connsiteY4" fmla="*/ 6934 h 6934"/>
                  <a:gd name="connsiteX5" fmla="*/ 8306 w 8305"/>
                  <a:gd name="connsiteY5" fmla="*/ 5563 h 6934"/>
                  <a:gd name="connsiteX6" fmla="*/ 7239 w 8305"/>
                  <a:gd name="connsiteY6" fmla="*/ 4039 h 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05" h="6934">
                    <a:moveTo>
                      <a:pt x="3810" y="991"/>
                    </a:moveTo>
                    <a:lnTo>
                      <a:pt x="0" y="0"/>
                    </a:lnTo>
                    <a:lnTo>
                      <a:pt x="0" y="4648"/>
                    </a:lnTo>
                    <a:lnTo>
                      <a:pt x="3277" y="6858"/>
                    </a:lnTo>
                    <a:lnTo>
                      <a:pt x="7010" y="6934"/>
                    </a:lnTo>
                    <a:lnTo>
                      <a:pt x="8306" y="5563"/>
                    </a:lnTo>
                    <a:lnTo>
                      <a:pt x="7239" y="40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2" name="Freeform: Shape 2311">
                <a:extLst>
                  <a:ext uri="{FF2B5EF4-FFF2-40B4-BE49-F238E27FC236}">
                    <a16:creationId xmlns:a16="http://schemas.microsoft.com/office/drawing/2014/main" id="{9424BFF3-A309-43C0-BD60-BE9BAC12B299}"/>
                  </a:ext>
                </a:extLst>
              </p:cNvPr>
              <p:cNvSpPr/>
              <p:nvPr/>
            </p:nvSpPr>
            <p:spPr>
              <a:xfrm>
                <a:off x="5729553" y="3197123"/>
                <a:ext cx="6020" cy="6019"/>
              </a:xfrm>
              <a:custGeom>
                <a:avLst/>
                <a:gdLst>
                  <a:gd name="connsiteX0" fmla="*/ 6020 w 6020"/>
                  <a:gd name="connsiteY0" fmla="*/ 762 h 6019"/>
                  <a:gd name="connsiteX1" fmla="*/ 5029 w 6020"/>
                  <a:gd name="connsiteY1" fmla="*/ 0 h 6019"/>
                  <a:gd name="connsiteX2" fmla="*/ 1143 w 6020"/>
                  <a:gd name="connsiteY2" fmla="*/ 3277 h 6019"/>
                  <a:gd name="connsiteX3" fmla="*/ 0 w 6020"/>
                  <a:gd name="connsiteY3" fmla="*/ 6020 h 6019"/>
                  <a:gd name="connsiteX4" fmla="*/ 5944 w 6020"/>
                  <a:gd name="connsiteY4" fmla="*/ 2896 h 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0" h="6019">
                    <a:moveTo>
                      <a:pt x="6020" y="762"/>
                    </a:moveTo>
                    <a:lnTo>
                      <a:pt x="5029" y="0"/>
                    </a:lnTo>
                    <a:lnTo>
                      <a:pt x="1143" y="3277"/>
                    </a:lnTo>
                    <a:lnTo>
                      <a:pt x="0" y="6020"/>
                    </a:lnTo>
                    <a:lnTo>
                      <a:pt x="5944" y="28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3" name="Freeform: Shape 2312">
                <a:extLst>
                  <a:ext uri="{FF2B5EF4-FFF2-40B4-BE49-F238E27FC236}">
                    <a16:creationId xmlns:a16="http://schemas.microsoft.com/office/drawing/2014/main" id="{7613AF62-A5AC-48D8-9BA1-37E55D128E39}"/>
                  </a:ext>
                </a:extLst>
              </p:cNvPr>
              <p:cNvSpPr/>
              <p:nvPr/>
            </p:nvSpPr>
            <p:spPr>
              <a:xfrm>
                <a:off x="5713933" y="3237204"/>
                <a:ext cx="12268" cy="8915"/>
              </a:xfrm>
              <a:custGeom>
                <a:avLst/>
                <a:gdLst>
                  <a:gd name="connsiteX0" fmla="*/ 7773 w 12268"/>
                  <a:gd name="connsiteY0" fmla="*/ 0 h 8915"/>
                  <a:gd name="connsiteX1" fmla="*/ 914 w 12268"/>
                  <a:gd name="connsiteY1" fmla="*/ 229 h 8915"/>
                  <a:gd name="connsiteX2" fmla="*/ 457 w 12268"/>
                  <a:gd name="connsiteY2" fmla="*/ 1676 h 8915"/>
                  <a:gd name="connsiteX3" fmla="*/ 0 w 12268"/>
                  <a:gd name="connsiteY3" fmla="*/ 6706 h 8915"/>
                  <a:gd name="connsiteX4" fmla="*/ 1372 w 12268"/>
                  <a:gd name="connsiteY4" fmla="*/ 7620 h 8915"/>
                  <a:gd name="connsiteX5" fmla="*/ 2438 w 12268"/>
                  <a:gd name="connsiteY5" fmla="*/ 7620 h 8915"/>
                  <a:gd name="connsiteX6" fmla="*/ 5258 w 12268"/>
                  <a:gd name="connsiteY6" fmla="*/ 8916 h 8915"/>
                  <a:gd name="connsiteX7" fmla="*/ 6248 w 12268"/>
                  <a:gd name="connsiteY7" fmla="*/ 8763 h 8915"/>
                  <a:gd name="connsiteX8" fmla="*/ 8153 w 12268"/>
                  <a:gd name="connsiteY8" fmla="*/ 7620 h 8915"/>
                  <a:gd name="connsiteX9" fmla="*/ 9144 w 12268"/>
                  <a:gd name="connsiteY9" fmla="*/ 7391 h 8915"/>
                  <a:gd name="connsiteX10" fmla="*/ 10516 w 12268"/>
                  <a:gd name="connsiteY10" fmla="*/ 6401 h 8915"/>
                  <a:gd name="connsiteX11" fmla="*/ 12268 w 12268"/>
                  <a:gd name="connsiteY11" fmla="*/ 4725 h 8915"/>
                  <a:gd name="connsiteX12" fmla="*/ 12040 w 12268"/>
                  <a:gd name="connsiteY12" fmla="*/ 3810 h 8915"/>
                  <a:gd name="connsiteX13" fmla="*/ 11506 w 12268"/>
                  <a:gd name="connsiteY13" fmla="*/ 3048 h 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8" h="8915">
                    <a:moveTo>
                      <a:pt x="7773" y="0"/>
                    </a:moveTo>
                    <a:lnTo>
                      <a:pt x="914" y="229"/>
                    </a:lnTo>
                    <a:lnTo>
                      <a:pt x="457" y="1676"/>
                    </a:lnTo>
                    <a:lnTo>
                      <a:pt x="0" y="6706"/>
                    </a:lnTo>
                    <a:lnTo>
                      <a:pt x="1372" y="7620"/>
                    </a:lnTo>
                    <a:lnTo>
                      <a:pt x="2438" y="7620"/>
                    </a:lnTo>
                    <a:lnTo>
                      <a:pt x="5258" y="8916"/>
                    </a:lnTo>
                    <a:lnTo>
                      <a:pt x="6248" y="8763"/>
                    </a:lnTo>
                    <a:lnTo>
                      <a:pt x="8153" y="7620"/>
                    </a:lnTo>
                    <a:lnTo>
                      <a:pt x="9144" y="7391"/>
                    </a:lnTo>
                    <a:lnTo>
                      <a:pt x="10516" y="6401"/>
                    </a:lnTo>
                    <a:lnTo>
                      <a:pt x="12268" y="4725"/>
                    </a:lnTo>
                    <a:lnTo>
                      <a:pt x="12040" y="3810"/>
                    </a:lnTo>
                    <a:lnTo>
                      <a:pt x="11506" y="30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4" name="Freeform: Shape 2313">
                <a:extLst>
                  <a:ext uri="{FF2B5EF4-FFF2-40B4-BE49-F238E27FC236}">
                    <a16:creationId xmlns:a16="http://schemas.microsoft.com/office/drawing/2014/main" id="{396A616F-4C8A-4336-A8F1-E00E2356DC6B}"/>
                  </a:ext>
                </a:extLst>
              </p:cNvPr>
              <p:cNvSpPr/>
              <p:nvPr/>
            </p:nvSpPr>
            <p:spPr>
              <a:xfrm>
                <a:off x="5690235" y="2836621"/>
                <a:ext cx="12420" cy="6781"/>
              </a:xfrm>
              <a:custGeom>
                <a:avLst/>
                <a:gdLst>
                  <a:gd name="connsiteX0" fmla="*/ 12344 w 12420"/>
                  <a:gd name="connsiteY0" fmla="*/ 1829 h 6781"/>
                  <a:gd name="connsiteX1" fmla="*/ 11049 w 12420"/>
                  <a:gd name="connsiteY1" fmla="*/ 0 h 6781"/>
                  <a:gd name="connsiteX2" fmla="*/ 9678 w 12420"/>
                  <a:gd name="connsiteY2" fmla="*/ 1676 h 6781"/>
                  <a:gd name="connsiteX3" fmla="*/ 6782 w 12420"/>
                  <a:gd name="connsiteY3" fmla="*/ 1448 h 6781"/>
                  <a:gd name="connsiteX4" fmla="*/ 5334 w 12420"/>
                  <a:gd name="connsiteY4" fmla="*/ 1981 h 6781"/>
                  <a:gd name="connsiteX5" fmla="*/ 686 w 12420"/>
                  <a:gd name="connsiteY5" fmla="*/ 2286 h 6781"/>
                  <a:gd name="connsiteX6" fmla="*/ 0 w 12420"/>
                  <a:gd name="connsiteY6" fmla="*/ 3429 h 6781"/>
                  <a:gd name="connsiteX7" fmla="*/ 762 w 12420"/>
                  <a:gd name="connsiteY7" fmla="*/ 5410 h 6781"/>
                  <a:gd name="connsiteX8" fmla="*/ 3810 w 12420"/>
                  <a:gd name="connsiteY8" fmla="*/ 5639 h 6781"/>
                  <a:gd name="connsiteX9" fmla="*/ 8687 w 12420"/>
                  <a:gd name="connsiteY9" fmla="*/ 4496 h 6781"/>
                  <a:gd name="connsiteX10" fmla="*/ 11963 w 12420"/>
                  <a:gd name="connsiteY10" fmla="*/ 6782 h 6781"/>
                  <a:gd name="connsiteX11" fmla="*/ 11659 w 12420"/>
                  <a:gd name="connsiteY11" fmla="*/ 4039 h 6781"/>
                  <a:gd name="connsiteX12" fmla="*/ 12421 w 12420"/>
                  <a:gd name="connsiteY12" fmla="*/ 2896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" h="6781">
                    <a:moveTo>
                      <a:pt x="12344" y="1829"/>
                    </a:moveTo>
                    <a:lnTo>
                      <a:pt x="11049" y="0"/>
                    </a:lnTo>
                    <a:lnTo>
                      <a:pt x="9678" y="1676"/>
                    </a:lnTo>
                    <a:lnTo>
                      <a:pt x="6782" y="1448"/>
                    </a:lnTo>
                    <a:lnTo>
                      <a:pt x="5334" y="1981"/>
                    </a:lnTo>
                    <a:lnTo>
                      <a:pt x="686" y="2286"/>
                    </a:lnTo>
                    <a:lnTo>
                      <a:pt x="0" y="3429"/>
                    </a:lnTo>
                    <a:lnTo>
                      <a:pt x="762" y="5410"/>
                    </a:lnTo>
                    <a:lnTo>
                      <a:pt x="3810" y="5639"/>
                    </a:lnTo>
                    <a:lnTo>
                      <a:pt x="8687" y="4496"/>
                    </a:lnTo>
                    <a:lnTo>
                      <a:pt x="11963" y="6782"/>
                    </a:lnTo>
                    <a:lnTo>
                      <a:pt x="11659" y="4039"/>
                    </a:lnTo>
                    <a:lnTo>
                      <a:pt x="12421" y="28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5" name="Freeform: Shape 2314">
                <a:extLst>
                  <a:ext uri="{FF2B5EF4-FFF2-40B4-BE49-F238E27FC236}">
                    <a16:creationId xmlns:a16="http://schemas.microsoft.com/office/drawing/2014/main" id="{C7736695-A4AF-41D1-837E-7F68B35BE595}"/>
                  </a:ext>
                </a:extLst>
              </p:cNvPr>
              <p:cNvSpPr/>
              <p:nvPr/>
            </p:nvSpPr>
            <p:spPr>
              <a:xfrm>
                <a:off x="5847969" y="3142335"/>
                <a:ext cx="5486" cy="2819"/>
              </a:xfrm>
              <a:custGeom>
                <a:avLst/>
                <a:gdLst>
                  <a:gd name="connsiteX0" fmla="*/ 0 w 5486"/>
                  <a:gd name="connsiteY0" fmla="*/ 686 h 2819"/>
                  <a:gd name="connsiteX1" fmla="*/ 533 w 5486"/>
                  <a:gd name="connsiteY1" fmla="*/ 1524 h 2819"/>
                  <a:gd name="connsiteX2" fmla="*/ 2819 w 5486"/>
                  <a:gd name="connsiteY2" fmla="*/ 2819 h 2819"/>
                  <a:gd name="connsiteX3" fmla="*/ 5182 w 5486"/>
                  <a:gd name="connsiteY3" fmla="*/ 2134 h 2819"/>
                  <a:gd name="connsiteX4" fmla="*/ 5486 w 5486"/>
                  <a:gd name="connsiteY4" fmla="*/ 1752 h 2819"/>
                  <a:gd name="connsiteX5" fmla="*/ 4801 w 5486"/>
                  <a:gd name="connsiteY5" fmla="*/ 609 h 2819"/>
                  <a:gd name="connsiteX6" fmla="*/ 3200 w 5486"/>
                  <a:gd name="connsiteY6" fmla="*/ 0 h 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6" h="2819">
                    <a:moveTo>
                      <a:pt x="0" y="686"/>
                    </a:moveTo>
                    <a:lnTo>
                      <a:pt x="533" y="1524"/>
                    </a:lnTo>
                    <a:lnTo>
                      <a:pt x="2819" y="2819"/>
                    </a:lnTo>
                    <a:lnTo>
                      <a:pt x="5182" y="2134"/>
                    </a:lnTo>
                    <a:lnTo>
                      <a:pt x="5486" y="1752"/>
                    </a:lnTo>
                    <a:lnTo>
                      <a:pt x="4801" y="609"/>
                    </a:lnTo>
                    <a:lnTo>
                      <a:pt x="320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6" name="Freeform: Shape 2315">
                <a:extLst>
                  <a:ext uri="{FF2B5EF4-FFF2-40B4-BE49-F238E27FC236}">
                    <a16:creationId xmlns:a16="http://schemas.microsoft.com/office/drawing/2014/main" id="{4C1168C5-EF05-428E-8FC6-B3DAFE80EBD6}"/>
                  </a:ext>
                </a:extLst>
              </p:cNvPr>
              <p:cNvSpPr/>
              <p:nvPr/>
            </p:nvSpPr>
            <p:spPr>
              <a:xfrm>
                <a:off x="6186144" y="3128848"/>
                <a:ext cx="7391" cy="10439"/>
              </a:xfrm>
              <a:custGeom>
                <a:avLst/>
                <a:gdLst>
                  <a:gd name="connsiteX0" fmla="*/ 5258 w 7391"/>
                  <a:gd name="connsiteY0" fmla="*/ 10440 h 10439"/>
                  <a:gd name="connsiteX1" fmla="*/ 5715 w 7391"/>
                  <a:gd name="connsiteY1" fmla="*/ 8535 h 10439"/>
                  <a:gd name="connsiteX2" fmla="*/ 7391 w 7391"/>
                  <a:gd name="connsiteY2" fmla="*/ 6020 h 10439"/>
                  <a:gd name="connsiteX3" fmla="*/ 3581 w 7391"/>
                  <a:gd name="connsiteY3" fmla="*/ 2438 h 10439"/>
                  <a:gd name="connsiteX4" fmla="*/ 1752 w 7391"/>
                  <a:gd name="connsiteY4" fmla="*/ 0 h 10439"/>
                  <a:gd name="connsiteX5" fmla="*/ 1066 w 7391"/>
                  <a:gd name="connsiteY5" fmla="*/ 686 h 10439"/>
                  <a:gd name="connsiteX6" fmla="*/ 0 w 7391"/>
                  <a:gd name="connsiteY6" fmla="*/ 2820 h 10439"/>
                  <a:gd name="connsiteX7" fmla="*/ 228 w 7391"/>
                  <a:gd name="connsiteY7" fmla="*/ 7163 h 10439"/>
                  <a:gd name="connsiteX8" fmla="*/ 1295 w 7391"/>
                  <a:gd name="connsiteY8" fmla="*/ 9144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1" h="10439">
                    <a:moveTo>
                      <a:pt x="5258" y="10440"/>
                    </a:moveTo>
                    <a:lnTo>
                      <a:pt x="5715" y="8535"/>
                    </a:lnTo>
                    <a:lnTo>
                      <a:pt x="7391" y="6020"/>
                    </a:lnTo>
                    <a:lnTo>
                      <a:pt x="3581" y="2438"/>
                    </a:lnTo>
                    <a:lnTo>
                      <a:pt x="1752" y="0"/>
                    </a:lnTo>
                    <a:lnTo>
                      <a:pt x="1066" y="686"/>
                    </a:lnTo>
                    <a:lnTo>
                      <a:pt x="0" y="2820"/>
                    </a:lnTo>
                    <a:lnTo>
                      <a:pt x="228" y="7163"/>
                    </a:lnTo>
                    <a:lnTo>
                      <a:pt x="1295" y="91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7" name="Freeform: Shape 2316">
                <a:extLst>
                  <a:ext uri="{FF2B5EF4-FFF2-40B4-BE49-F238E27FC236}">
                    <a16:creationId xmlns:a16="http://schemas.microsoft.com/office/drawing/2014/main" id="{E6865520-CE40-40F4-96F7-52B8008585D6}"/>
                  </a:ext>
                </a:extLst>
              </p:cNvPr>
              <p:cNvSpPr/>
              <p:nvPr/>
            </p:nvSpPr>
            <p:spPr>
              <a:xfrm>
                <a:off x="6212814" y="3003346"/>
                <a:ext cx="7239" cy="5791"/>
              </a:xfrm>
              <a:custGeom>
                <a:avLst/>
                <a:gdLst>
                  <a:gd name="connsiteX0" fmla="*/ 5486 w 7239"/>
                  <a:gd name="connsiteY0" fmla="*/ 5791 h 5791"/>
                  <a:gd name="connsiteX1" fmla="*/ 7239 w 7239"/>
                  <a:gd name="connsiteY1" fmla="*/ 4267 h 5791"/>
                  <a:gd name="connsiteX2" fmla="*/ 0 w 7239"/>
                  <a:gd name="connsiteY2" fmla="*/ 0 h 5791"/>
                  <a:gd name="connsiteX3" fmla="*/ 2819 w 7239"/>
                  <a:gd name="connsiteY3" fmla="*/ 5105 h 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" h="5791">
                    <a:moveTo>
                      <a:pt x="5486" y="5791"/>
                    </a:moveTo>
                    <a:lnTo>
                      <a:pt x="7239" y="4267"/>
                    </a:lnTo>
                    <a:lnTo>
                      <a:pt x="0" y="0"/>
                    </a:lnTo>
                    <a:lnTo>
                      <a:pt x="2819" y="51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8" name="Freeform: Shape 2317">
                <a:extLst>
                  <a:ext uri="{FF2B5EF4-FFF2-40B4-BE49-F238E27FC236}">
                    <a16:creationId xmlns:a16="http://schemas.microsoft.com/office/drawing/2014/main" id="{3ACB135E-A4E2-4665-AA0D-21883080E2CE}"/>
                  </a:ext>
                </a:extLst>
              </p:cNvPr>
              <p:cNvSpPr/>
              <p:nvPr/>
            </p:nvSpPr>
            <p:spPr>
              <a:xfrm>
                <a:off x="6184773" y="3011119"/>
                <a:ext cx="66598" cy="47625"/>
              </a:xfrm>
              <a:custGeom>
                <a:avLst/>
                <a:gdLst>
                  <a:gd name="connsiteX0" fmla="*/ 23317 w 66598"/>
                  <a:gd name="connsiteY0" fmla="*/ 8382 h 47625"/>
                  <a:gd name="connsiteX1" fmla="*/ 21107 w 66598"/>
                  <a:gd name="connsiteY1" fmla="*/ 3505 h 47625"/>
                  <a:gd name="connsiteX2" fmla="*/ 17145 w 66598"/>
                  <a:gd name="connsiteY2" fmla="*/ 0 h 47625"/>
                  <a:gd name="connsiteX3" fmla="*/ 15011 w 66598"/>
                  <a:gd name="connsiteY3" fmla="*/ 229 h 47625"/>
                  <a:gd name="connsiteX4" fmla="*/ 10668 w 66598"/>
                  <a:gd name="connsiteY4" fmla="*/ 1524 h 47625"/>
                  <a:gd name="connsiteX5" fmla="*/ 4496 w 66598"/>
                  <a:gd name="connsiteY5" fmla="*/ 5410 h 47625"/>
                  <a:gd name="connsiteX6" fmla="*/ 0 w 66598"/>
                  <a:gd name="connsiteY6" fmla="*/ 7468 h 47625"/>
                  <a:gd name="connsiteX7" fmla="*/ 457 w 66598"/>
                  <a:gd name="connsiteY7" fmla="*/ 8458 h 47625"/>
                  <a:gd name="connsiteX8" fmla="*/ 2514 w 66598"/>
                  <a:gd name="connsiteY8" fmla="*/ 8763 h 47625"/>
                  <a:gd name="connsiteX9" fmla="*/ 6172 w 66598"/>
                  <a:gd name="connsiteY9" fmla="*/ 7315 h 47625"/>
                  <a:gd name="connsiteX10" fmla="*/ 10591 w 66598"/>
                  <a:gd name="connsiteY10" fmla="*/ 8534 h 47625"/>
                  <a:gd name="connsiteX11" fmla="*/ 14783 w 66598"/>
                  <a:gd name="connsiteY11" fmla="*/ 10516 h 47625"/>
                  <a:gd name="connsiteX12" fmla="*/ 19126 w 66598"/>
                  <a:gd name="connsiteY12" fmla="*/ 13487 h 47625"/>
                  <a:gd name="connsiteX13" fmla="*/ 23088 w 66598"/>
                  <a:gd name="connsiteY13" fmla="*/ 16993 h 47625"/>
                  <a:gd name="connsiteX14" fmla="*/ 24612 w 66598"/>
                  <a:gd name="connsiteY14" fmla="*/ 18974 h 47625"/>
                  <a:gd name="connsiteX15" fmla="*/ 26441 w 66598"/>
                  <a:gd name="connsiteY15" fmla="*/ 20345 h 47625"/>
                  <a:gd name="connsiteX16" fmla="*/ 28956 w 66598"/>
                  <a:gd name="connsiteY16" fmla="*/ 21641 h 47625"/>
                  <a:gd name="connsiteX17" fmla="*/ 30251 w 66598"/>
                  <a:gd name="connsiteY17" fmla="*/ 26518 h 47625"/>
                  <a:gd name="connsiteX18" fmla="*/ 34442 w 66598"/>
                  <a:gd name="connsiteY18" fmla="*/ 28423 h 47625"/>
                  <a:gd name="connsiteX19" fmla="*/ 39395 w 66598"/>
                  <a:gd name="connsiteY19" fmla="*/ 28423 h 47625"/>
                  <a:gd name="connsiteX20" fmla="*/ 45339 w 66598"/>
                  <a:gd name="connsiteY20" fmla="*/ 28880 h 47625"/>
                  <a:gd name="connsiteX21" fmla="*/ 45415 w 66598"/>
                  <a:gd name="connsiteY21" fmla="*/ 29642 h 47625"/>
                  <a:gd name="connsiteX22" fmla="*/ 46253 w 66598"/>
                  <a:gd name="connsiteY22" fmla="*/ 31242 h 47625"/>
                  <a:gd name="connsiteX23" fmla="*/ 47777 w 66598"/>
                  <a:gd name="connsiteY23" fmla="*/ 32156 h 47625"/>
                  <a:gd name="connsiteX24" fmla="*/ 49377 w 66598"/>
                  <a:gd name="connsiteY24" fmla="*/ 35509 h 47625"/>
                  <a:gd name="connsiteX25" fmla="*/ 51130 w 66598"/>
                  <a:gd name="connsiteY25" fmla="*/ 37186 h 47625"/>
                  <a:gd name="connsiteX26" fmla="*/ 51282 w 66598"/>
                  <a:gd name="connsiteY26" fmla="*/ 39548 h 47625"/>
                  <a:gd name="connsiteX27" fmla="*/ 52044 w 66598"/>
                  <a:gd name="connsiteY27" fmla="*/ 41072 h 47625"/>
                  <a:gd name="connsiteX28" fmla="*/ 56083 w 66598"/>
                  <a:gd name="connsiteY28" fmla="*/ 43586 h 47625"/>
                  <a:gd name="connsiteX29" fmla="*/ 57759 w 66598"/>
                  <a:gd name="connsiteY29" fmla="*/ 45491 h 47625"/>
                  <a:gd name="connsiteX30" fmla="*/ 59893 w 66598"/>
                  <a:gd name="connsiteY30" fmla="*/ 45568 h 47625"/>
                  <a:gd name="connsiteX31" fmla="*/ 61036 w 66598"/>
                  <a:gd name="connsiteY31" fmla="*/ 46025 h 47625"/>
                  <a:gd name="connsiteX32" fmla="*/ 62103 w 66598"/>
                  <a:gd name="connsiteY32" fmla="*/ 47168 h 47625"/>
                  <a:gd name="connsiteX33" fmla="*/ 63246 w 66598"/>
                  <a:gd name="connsiteY33" fmla="*/ 47625 h 47625"/>
                  <a:gd name="connsiteX34" fmla="*/ 64541 w 66598"/>
                  <a:gd name="connsiteY34" fmla="*/ 47168 h 47625"/>
                  <a:gd name="connsiteX35" fmla="*/ 66218 w 66598"/>
                  <a:gd name="connsiteY35" fmla="*/ 45415 h 47625"/>
                  <a:gd name="connsiteX36" fmla="*/ 66599 w 66598"/>
                  <a:gd name="connsiteY36" fmla="*/ 40767 h 47625"/>
                  <a:gd name="connsiteX37" fmla="*/ 65608 w 66598"/>
                  <a:gd name="connsiteY37" fmla="*/ 39700 h 47625"/>
                  <a:gd name="connsiteX38" fmla="*/ 61798 w 66598"/>
                  <a:gd name="connsiteY38" fmla="*/ 39853 h 47625"/>
                  <a:gd name="connsiteX39" fmla="*/ 57759 w 66598"/>
                  <a:gd name="connsiteY39" fmla="*/ 39014 h 47625"/>
                  <a:gd name="connsiteX40" fmla="*/ 54483 w 66598"/>
                  <a:gd name="connsiteY40" fmla="*/ 36500 h 47625"/>
                  <a:gd name="connsiteX41" fmla="*/ 52349 w 66598"/>
                  <a:gd name="connsiteY41" fmla="*/ 31242 h 47625"/>
                  <a:gd name="connsiteX42" fmla="*/ 51054 w 66598"/>
                  <a:gd name="connsiteY42" fmla="*/ 25603 h 47625"/>
                  <a:gd name="connsiteX43" fmla="*/ 51968 w 66598"/>
                  <a:gd name="connsiteY43" fmla="*/ 23774 h 47625"/>
                  <a:gd name="connsiteX44" fmla="*/ 51511 w 66598"/>
                  <a:gd name="connsiteY44" fmla="*/ 22174 h 47625"/>
                  <a:gd name="connsiteX45" fmla="*/ 49758 w 66598"/>
                  <a:gd name="connsiteY45" fmla="*/ 20041 h 47625"/>
                  <a:gd name="connsiteX46" fmla="*/ 48691 w 66598"/>
                  <a:gd name="connsiteY46" fmla="*/ 17374 h 47625"/>
                  <a:gd name="connsiteX47" fmla="*/ 47625 w 66598"/>
                  <a:gd name="connsiteY47" fmla="*/ 16383 h 47625"/>
                  <a:gd name="connsiteX48" fmla="*/ 39091 w 66598"/>
                  <a:gd name="connsiteY48" fmla="*/ 15697 h 47625"/>
                  <a:gd name="connsiteX49" fmla="*/ 31699 w 66598"/>
                  <a:gd name="connsiteY49" fmla="*/ 12192 h 47625"/>
                  <a:gd name="connsiteX50" fmla="*/ 29718 w 66598"/>
                  <a:gd name="connsiteY50" fmla="*/ 11887 h 47625"/>
                  <a:gd name="connsiteX51" fmla="*/ 25374 w 66598"/>
                  <a:gd name="connsiteY51" fmla="*/ 99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6598" h="47625">
                    <a:moveTo>
                      <a:pt x="23317" y="8382"/>
                    </a:moveTo>
                    <a:lnTo>
                      <a:pt x="21107" y="3505"/>
                    </a:lnTo>
                    <a:lnTo>
                      <a:pt x="17145" y="0"/>
                    </a:lnTo>
                    <a:lnTo>
                      <a:pt x="15011" y="229"/>
                    </a:lnTo>
                    <a:lnTo>
                      <a:pt x="10668" y="1524"/>
                    </a:lnTo>
                    <a:lnTo>
                      <a:pt x="4496" y="5410"/>
                    </a:lnTo>
                    <a:lnTo>
                      <a:pt x="0" y="7468"/>
                    </a:lnTo>
                    <a:lnTo>
                      <a:pt x="457" y="8458"/>
                    </a:lnTo>
                    <a:lnTo>
                      <a:pt x="2514" y="8763"/>
                    </a:lnTo>
                    <a:lnTo>
                      <a:pt x="6172" y="7315"/>
                    </a:lnTo>
                    <a:lnTo>
                      <a:pt x="10591" y="8534"/>
                    </a:lnTo>
                    <a:lnTo>
                      <a:pt x="14783" y="10516"/>
                    </a:lnTo>
                    <a:lnTo>
                      <a:pt x="19126" y="13487"/>
                    </a:lnTo>
                    <a:lnTo>
                      <a:pt x="23088" y="16993"/>
                    </a:lnTo>
                    <a:lnTo>
                      <a:pt x="24612" y="18974"/>
                    </a:lnTo>
                    <a:lnTo>
                      <a:pt x="26441" y="20345"/>
                    </a:lnTo>
                    <a:lnTo>
                      <a:pt x="28956" y="21641"/>
                    </a:lnTo>
                    <a:lnTo>
                      <a:pt x="30251" y="26518"/>
                    </a:lnTo>
                    <a:lnTo>
                      <a:pt x="34442" y="28423"/>
                    </a:lnTo>
                    <a:lnTo>
                      <a:pt x="39395" y="28423"/>
                    </a:lnTo>
                    <a:lnTo>
                      <a:pt x="45339" y="28880"/>
                    </a:lnTo>
                    <a:lnTo>
                      <a:pt x="45415" y="29642"/>
                    </a:lnTo>
                    <a:lnTo>
                      <a:pt x="46253" y="31242"/>
                    </a:lnTo>
                    <a:lnTo>
                      <a:pt x="47777" y="32156"/>
                    </a:lnTo>
                    <a:lnTo>
                      <a:pt x="49377" y="35509"/>
                    </a:lnTo>
                    <a:lnTo>
                      <a:pt x="51130" y="37186"/>
                    </a:lnTo>
                    <a:lnTo>
                      <a:pt x="51282" y="39548"/>
                    </a:lnTo>
                    <a:lnTo>
                      <a:pt x="52044" y="41072"/>
                    </a:lnTo>
                    <a:lnTo>
                      <a:pt x="56083" y="43586"/>
                    </a:lnTo>
                    <a:lnTo>
                      <a:pt x="57759" y="45491"/>
                    </a:lnTo>
                    <a:lnTo>
                      <a:pt x="59893" y="45568"/>
                    </a:lnTo>
                    <a:lnTo>
                      <a:pt x="61036" y="46025"/>
                    </a:lnTo>
                    <a:lnTo>
                      <a:pt x="62103" y="47168"/>
                    </a:lnTo>
                    <a:lnTo>
                      <a:pt x="63246" y="47625"/>
                    </a:lnTo>
                    <a:lnTo>
                      <a:pt x="64541" y="47168"/>
                    </a:lnTo>
                    <a:lnTo>
                      <a:pt x="66218" y="45415"/>
                    </a:lnTo>
                    <a:lnTo>
                      <a:pt x="66599" y="40767"/>
                    </a:lnTo>
                    <a:lnTo>
                      <a:pt x="65608" y="39700"/>
                    </a:lnTo>
                    <a:lnTo>
                      <a:pt x="61798" y="39853"/>
                    </a:lnTo>
                    <a:lnTo>
                      <a:pt x="57759" y="39014"/>
                    </a:lnTo>
                    <a:lnTo>
                      <a:pt x="54483" y="36500"/>
                    </a:lnTo>
                    <a:lnTo>
                      <a:pt x="52349" y="31242"/>
                    </a:lnTo>
                    <a:lnTo>
                      <a:pt x="51054" y="25603"/>
                    </a:lnTo>
                    <a:lnTo>
                      <a:pt x="51968" y="23774"/>
                    </a:lnTo>
                    <a:lnTo>
                      <a:pt x="51511" y="22174"/>
                    </a:lnTo>
                    <a:lnTo>
                      <a:pt x="49758" y="20041"/>
                    </a:lnTo>
                    <a:lnTo>
                      <a:pt x="48691" y="17374"/>
                    </a:lnTo>
                    <a:lnTo>
                      <a:pt x="47625" y="16383"/>
                    </a:lnTo>
                    <a:lnTo>
                      <a:pt x="39091" y="15697"/>
                    </a:lnTo>
                    <a:lnTo>
                      <a:pt x="31699" y="12192"/>
                    </a:lnTo>
                    <a:lnTo>
                      <a:pt x="29718" y="11887"/>
                    </a:lnTo>
                    <a:lnTo>
                      <a:pt x="25374" y="99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9" name="Freeform: Shape 2318">
                <a:extLst>
                  <a:ext uri="{FF2B5EF4-FFF2-40B4-BE49-F238E27FC236}">
                    <a16:creationId xmlns:a16="http://schemas.microsoft.com/office/drawing/2014/main" id="{ACCA8B2E-1E58-4349-9FD4-B8F7EC82F704}"/>
                  </a:ext>
                </a:extLst>
              </p:cNvPr>
              <p:cNvSpPr/>
              <p:nvPr/>
            </p:nvSpPr>
            <p:spPr>
              <a:xfrm>
                <a:off x="6059881" y="2975838"/>
                <a:ext cx="17525" cy="19964"/>
              </a:xfrm>
              <a:custGeom>
                <a:avLst/>
                <a:gdLst>
                  <a:gd name="connsiteX0" fmla="*/ 11201 w 17525"/>
                  <a:gd name="connsiteY0" fmla="*/ 3277 h 19964"/>
                  <a:gd name="connsiteX1" fmla="*/ 10820 w 17525"/>
                  <a:gd name="connsiteY1" fmla="*/ 2057 h 19964"/>
                  <a:gd name="connsiteX2" fmla="*/ 9449 w 17525"/>
                  <a:gd name="connsiteY2" fmla="*/ 991 h 19964"/>
                  <a:gd name="connsiteX3" fmla="*/ 7391 w 17525"/>
                  <a:gd name="connsiteY3" fmla="*/ 0 h 19964"/>
                  <a:gd name="connsiteX4" fmla="*/ 2286 w 17525"/>
                  <a:gd name="connsiteY4" fmla="*/ 991 h 19964"/>
                  <a:gd name="connsiteX5" fmla="*/ 0 w 17525"/>
                  <a:gd name="connsiteY5" fmla="*/ 2362 h 19964"/>
                  <a:gd name="connsiteX6" fmla="*/ 76 w 17525"/>
                  <a:gd name="connsiteY6" fmla="*/ 4191 h 19964"/>
                  <a:gd name="connsiteX7" fmla="*/ 6248 w 17525"/>
                  <a:gd name="connsiteY7" fmla="*/ 10592 h 19964"/>
                  <a:gd name="connsiteX8" fmla="*/ 9144 w 17525"/>
                  <a:gd name="connsiteY8" fmla="*/ 16154 h 19964"/>
                  <a:gd name="connsiteX9" fmla="*/ 12649 w 17525"/>
                  <a:gd name="connsiteY9" fmla="*/ 18441 h 19964"/>
                  <a:gd name="connsiteX10" fmla="*/ 17526 w 17525"/>
                  <a:gd name="connsiteY10" fmla="*/ 19964 h 19964"/>
                  <a:gd name="connsiteX11" fmla="*/ 16688 w 17525"/>
                  <a:gd name="connsiteY11" fmla="*/ 17450 h 19964"/>
                  <a:gd name="connsiteX12" fmla="*/ 14707 w 17525"/>
                  <a:gd name="connsiteY12" fmla="*/ 16993 h 19964"/>
                  <a:gd name="connsiteX13" fmla="*/ 11887 w 17525"/>
                  <a:gd name="connsiteY13" fmla="*/ 15773 h 19964"/>
                  <a:gd name="connsiteX14" fmla="*/ 10820 w 17525"/>
                  <a:gd name="connsiteY14" fmla="*/ 14173 h 19964"/>
                  <a:gd name="connsiteX15" fmla="*/ 9830 w 17525"/>
                  <a:gd name="connsiteY15" fmla="*/ 9906 h 19964"/>
                  <a:gd name="connsiteX16" fmla="*/ 9906 w 17525"/>
                  <a:gd name="connsiteY16" fmla="*/ 8992 h 19964"/>
                  <a:gd name="connsiteX17" fmla="*/ 7696 w 17525"/>
                  <a:gd name="connsiteY17" fmla="*/ 6858 h 19964"/>
                  <a:gd name="connsiteX18" fmla="*/ 8306 w 17525"/>
                  <a:gd name="connsiteY18" fmla="*/ 5715 h 1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525" h="19964">
                    <a:moveTo>
                      <a:pt x="11201" y="3277"/>
                    </a:moveTo>
                    <a:lnTo>
                      <a:pt x="10820" y="2057"/>
                    </a:lnTo>
                    <a:lnTo>
                      <a:pt x="9449" y="991"/>
                    </a:lnTo>
                    <a:lnTo>
                      <a:pt x="7391" y="0"/>
                    </a:lnTo>
                    <a:lnTo>
                      <a:pt x="2286" y="991"/>
                    </a:lnTo>
                    <a:lnTo>
                      <a:pt x="0" y="2362"/>
                    </a:lnTo>
                    <a:lnTo>
                      <a:pt x="76" y="4191"/>
                    </a:lnTo>
                    <a:lnTo>
                      <a:pt x="6248" y="10592"/>
                    </a:lnTo>
                    <a:lnTo>
                      <a:pt x="9144" y="16154"/>
                    </a:lnTo>
                    <a:lnTo>
                      <a:pt x="12649" y="18441"/>
                    </a:lnTo>
                    <a:lnTo>
                      <a:pt x="17526" y="19964"/>
                    </a:lnTo>
                    <a:lnTo>
                      <a:pt x="16688" y="17450"/>
                    </a:lnTo>
                    <a:lnTo>
                      <a:pt x="14707" y="16993"/>
                    </a:lnTo>
                    <a:lnTo>
                      <a:pt x="11887" y="15773"/>
                    </a:lnTo>
                    <a:lnTo>
                      <a:pt x="10820" y="14173"/>
                    </a:lnTo>
                    <a:lnTo>
                      <a:pt x="9830" y="9906"/>
                    </a:lnTo>
                    <a:lnTo>
                      <a:pt x="9906" y="8992"/>
                    </a:lnTo>
                    <a:lnTo>
                      <a:pt x="7696" y="6858"/>
                    </a:lnTo>
                    <a:lnTo>
                      <a:pt x="8306" y="57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0" name="Freeform: Shape 2319">
                <a:extLst>
                  <a:ext uri="{FF2B5EF4-FFF2-40B4-BE49-F238E27FC236}">
                    <a16:creationId xmlns:a16="http://schemas.microsoft.com/office/drawing/2014/main" id="{22FE1ABA-8CA7-4EF4-8641-220114961BE9}"/>
                  </a:ext>
                </a:extLst>
              </p:cNvPr>
              <p:cNvSpPr/>
              <p:nvPr/>
            </p:nvSpPr>
            <p:spPr>
              <a:xfrm>
                <a:off x="6097524" y="3060572"/>
                <a:ext cx="14553" cy="11734"/>
              </a:xfrm>
              <a:custGeom>
                <a:avLst/>
                <a:gdLst>
                  <a:gd name="connsiteX0" fmla="*/ 2819 w 14553"/>
                  <a:gd name="connsiteY0" fmla="*/ 0 h 11734"/>
                  <a:gd name="connsiteX1" fmla="*/ 0 w 14553"/>
                  <a:gd name="connsiteY1" fmla="*/ 3277 h 11734"/>
                  <a:gd name="connsiteX2" fmla="*/ 610 w 14553"/>
                  <a:gd name="connsiteY2" fmla="*/ 4648 h 11734"/>
                  <a:gd name="connsiteX3" fmla="*/ 3277 w 14553"/>
                  <a:gd name="connsiteY3" fmla="*/ 8230 h 11734"/>
                  <a:gd name="connsiteX4" fmla="*/ 7696 w 14553"/>
                  <a:gd name="connsiteY4" fmla="*/ 11735 h 11734"/>
                  <a:gd name="connsiteX5" fmla="*/ 11277 w 14553"/>
                  <a:gd name="connsiteY5" fmla="*/ 8763 h 11734"/>
                  <a:gd name="connsiteX6" fmla="*/ 14554 w 14553"/>
                  <a:gd name="connsiteY6" fmla="*/ 9830 h 11734"/>
                  <a:gd name="connsiteX7" fmla="*/ 10439 w 14553"/>
                  <a:gd name="connsiteY7" fmla="*/ 5486 h 11734"/>
                  <a:gd name="connsiteX8" fmla="*/ 8534 w 14553"/>
                  <a:gd name="connsiteY8" fmla="*/ 3963 h 11734"/>
                  <a:gd name="connsiteX9" fmla="*/ 5410 w 14553"/>
                  <a:gd name="connsiteY9" fmla="*/ 3353 h 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53" h="11734">
                    <a:moveTo>
                      <a:pt x="2819" y="0"/>
                    </a:moveTo>
                    <a:lnTo>
                      <a:pt x="0" y="3277"/>
                    </a:lnTo>
                    <a:lnTo>
                      <a:pt x="610" y="4648"/>
                    </a:lnTo>
                    <a:lnTo>
                      <a:pt x="3277" y="8230"/>
                    </a:lnTo>
                    <a:lnTo>
                      <a:pt x="7696" y="11735"/>
                    </a:lnTo>
                    <a:lnTo>
                      <a:pt x="11277" y="8763"/>
                    </a:lnTo>
                    <a:lnTo>
                      <a:pt x="14554" y="9830"/>
                    </a:lnTo>
                    <a:lnTo>
                      <a:pt x="10439" y="5486"/>
                    </a:lnTo>
                    <a:lnTo>
                      <a:pt x="8534" y="3963"/>
                    </a:lnTo>
                    <a:lnTo>
                      <a:pt x="5410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1" name="Freeform: Shape 2320">
                <a:extLst>
                  <a:ext uri="{FF2B5EF4-FFF2-40B4-BE49-F238E27FC236}">
                    <a16:creationId xmlns:a16="http://schemas.microsoft.com/office/drawing/2014/main" id="{F9D02A9C-B2C3-4084-8A10-D1B73407E852}"/>
                  </a:ext>
                </a:extLst>
              </p:cNvPr>
              <p:cNvSpPr/>
              <p:nvPr/>
            </p:nvSpPr>
            <p:spPr>
              <a:xfrm>
                <a:off x="6087161" y="3036265"/>
                <a:ext cx="16916" cy="17983"/>
              </a:xfrm>
              <a:custGeom>
                <a:avLst/>
                <a:gdLst>
                  <a:gd name="connsiteX0" fmla="*/ 7620 w 16916"/>
                  <a:gd name="connsiteY0" fmla="*/ 3581 h 17983"/>
                  <a:gd name="connsiteX1" fmla="*/ 6477 w 16916"/>
                  <a:gd name="connsiteY1" fmla="*/ 6325 h 17983"/>
                  <a:gd name="connsiteX2" fmla="*/ 5029 w 16916"/>
                  <a:gd name="connsiteY2" fmla="*/ 7011 h 17983"/>
                  <a:gd name="connsiteX3" fmla="*/ 3200 w 16916"/>
                  <a:gd name="connsiteY3" fmla="*/ 5258 h 17983"/>
                  <a:gd name="connsiteX4" fmla="*/ 2210 w 16916"/>
                  <a:gd name="connsiteY4" fmla="*/ 6172 h 17983"/>
                  <a:gd name="connsiteX5" fmla="*/ 0 w 16916"/>
                  <a:gd name="connsiteY5" fmla="*/ 11278 h 17983"/>
                  <a:gd name="connsiteX6" fmla="*/ 0 w 16916"/>
                  <a:gd name="connsiteY6" fmla="*/ 13106 h 17983"/>
                  <a:gd name="connsiteX7" fmla="*/ 1524 w 16916"/>
                  <a:gd name="connsiteY7" fmla="*/ 12802 h 17983"/>
                  <a:gd name="connsiteX8" fmla="*/ 3886 w 16916"/>
                  <a:gd name="connsiteY8" fmla="*/ 10744 h 17983"/>
                  <a:gd name="connsiteX9" fmla="*/ 4724 w 16916"/>
                  <a:gd name="connsiteY9" fmla="*/ 11430 h 17983"/>
                  <a:gd name="connsiteX10" fmla="*/ 5715 w 16916"/>
                  <a:gd name="connsiteY10" fmla="*/ 12954 h 17983"/>
                  <a:gd name="connsiteX11" fmla="*/ 5562 w 16916"/>
                  <a:gd name="connsiteY11" fmla="*/ 13868 h 17983"/>
                  <a:gd name="connsiteX12" fmla="*/ 6705 w 16916"/>
                  <a:gd name="connsiteY12" fmla="*/ 16459 h 17983"/>
                  <a:gd name="connsiteX13" fmla="*/ 8382 w 16916"/>
                  <a:gd name="connsiteY13" fmla="*/ 16764 h 17983"/>
                  <a:gd name="connsiteX14" fmla="*/ 9830 w 16916"/>
                  <a:gd name="connsiteY14" fmla="*/ 15773 h 17983"/>
                  <a:gd name="connsiteX15" fmla="*/ 15849 w 16916"/>
                  <a:gd name="connsiteY15" fmla="*/ 17983 h 17983"/>
                  <a:gd name="connsiteX16" fmla="*/ 16612 w 16916"/>
                  <a:gd name="connsiteY16" fmla="*/ 17221 h 17983"/>
                  <a:gd name="connsiteX17" fmla="*/ 16916 w 16916"/>
                  <a:gd name="connsiteY17" fmla="*/ 14859 h 17983"/>
                  <a:gd name="connsiteX18" fmla="*/ 13259 w 16916"/>
                  <a:gd name="connsiteY18" fmla="*/ 10211 h 17983"/>
                  <a:gd name="connsiteX19" fmla="*/ 10591 w 16916"/>
                  <a:gd name="connsiteY19" fmla="*/ 9220 h 17983"/>
                  <a:gd name="connsiteX20" fmla="*/ 10058 w 16916"/>
                  <a:gd name="connsiteY20" fmla="*/ 4039 h 17983"/>
                  <a:gd name="connsiteX21" fmla="*/ 8153 w 16916"/>
                  <a:gd name="connsiteY21" fmla="*/ 0 h 17983"/>
                  <a:gd name="connsiteX22" fmla="*/ 7696 w 16916"/>
                  <a:gd name="connsiteY22" fmla="*/ 762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916" h="17983">
                    <a:moveTo>
                      <a:pt x="7620" y="3581"/>
                    </a:moveTo>
                    <a:lnTo>
                      <a:pt x="6477" y="6325"/>
                    </a:lnTo>
                    <a:lnTo>
                      <a:pt x="5029" y="7011"/>
                    </a:lnTo>
                    <a:lnTo>
                      <a:pt x="3200" y="5258"/>
                    </a:lnTo>
                    <a:lnTo>
                      <a:pt x="2210" y="6172"/>
                    </a:lnTo>
                    <a:lnTo>
                      <a:pt x="0" y="11278"/>
                    </a:lnTo>
                    <a:lnTo>
                      <a:pt x="0" y="13106"/>
                    </a:lnTo>
                    <a:lnTo>
                      <a:pt x="1524" y="12802"/>
                    </a:lnTo>
                    <a:lnTo>
                      <a:pt x="3886" y="10744"/>
                    </a:lnTo>
                    <a:lnTo>
                      <a:pt x="4724" y="11430"/>
                    </a:lnTo>
                    <a:lnTo>
                      <a:pt x="5715" y="12954"/>
                    </a:lnTo>
                    <a:lnTo>
                      <a:pt x="5562" y="13868"/>
                    </a:lnTo>
                    <a:lnTo>
                      <a:pt x="6705" y="16459"/>
                    </a:lnTo>
                    <a:lnTo>
                      <a:pt x="8382" y="16764"/>
                    </a:lnTo>
                    <a:lnTo>
                      <a:pt x="9830" y="15773"/>
                    </a:lnTo>
                    <a:lnTo>
                      <a:pt x="15849" y="17983"/>
                    </a:lnTo>
                    <a:lnTo>
                      <a:pt x="16612" y="17221"/>
                    </a:lnTo>
                    <a:lnTo>
                      <a:pt x="16916" y="14859"/>
                    </a:lnTo>
                    <a:lnTo>
                      <a:pt x="13259" y="10211"/>
                    </a:lnTo>
                    <a:lnTo>
                      <a:pt x="10591" y="9220"/>
                    </a:lnTo>
                    <a:lnTo>
                      <a:pt x="10058" y="4039"/>
                    </a:lnTo>
                    <a:lnTo>
                      <a:pt x="8153" y="0"/>
                    </a:lnTo>
                    <a:lnTo>
                      <a:pt x="7696" y="7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2" name="Freeform: Shape 2321">
                <a:extLst>
                  <a:ext uri="{FF2B5EF4-FFF2-40B4-BE49-F238E27FC236}">
                    <a16:creationId xmlns:a16="http://schemas.microsoft.com/office/drawing/2014/main" id="{89F0CBCA-735E-4481-A639-52E2DD33F8A3}"/>
                  </a:ext>
                </a:extLst>
              </p:cNvPr>
              <p:cNvSpPr/>
              <p:nvPr/>
            </p:nvSpPr>
            <p:spPr>
              <a:xfrm>
                <a:off x="6097676" y="3035884"/>
                <a:ext cx="5257" cy="7315"/>
              </a:xfrm>
              <a:custGeom>
                <a:avLst/>
                <a:gdLst>
                  <a:gd name="connsiteX0" fmla="*/ 1981 w 5257"/>
                  <a:gd name="connsiteY0" fmla="*/ 305 h 7315"/>
                  <a:gd name="connsiteX1" fmla="*/ 1067 w 5257"/>
                  <a:gd name="connsiteY1" fmla="*/ 0 h 7315"/>
                  <a:gd name="connsiteX2" fmla="*/ 0 w 5257"/>
                  <a:gd name="connsiteY2" fmla="*/ 152 h 7315"/>
                  <a:gd name="connsiteX3" fmla="*/ 915 w 5257"/>
                  <a:gd name="connsiteY3" fmla="*/ 3048 h 7315"/>
                  <a:gd name="connsiteX4" fmla="*/ 3277 w 5257"/>
                  <a:gd name="connsiteY4" fmla="*/ 7315 h 7315"/>
                  <a:gd name="connsiteX5" fmla="*/ 5258 w 5257"/>
                  <a:gd name="connsiteY5" fmla="*/ 6858 h 7315"/>
                  <a:gd name="connsiteX6" fmla="*/ 4496 w 5257"/>
                  <a:gd name="connsiteY6" fmla="*/ 5258 h 7315"/>
                  <a:gd name="connsiteX7" fmla="*/ 3429 w 5257"/>
                  <a:gd name="connsiteY7" fmla="*/ 3734 h 7315"/>
                  <a:gd name="connsiteX8" fmla="*/ 3048 w 5257"/>
                  <a:gd name="connsiteY8" fmla="*/ 2514 h 7315"/>
                  <a:gd name="connsiteX9" fmla="*/ 3048 w 5257"/>
                  <a:gd name="connsiteY9" fmla="*/ 1448 h 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7" h="7315">
                    <a:moveTo>
                      <a:pt x="1981" y="305"/>
                    </a:moveTo>
                    <a:lnTo>
                      <a:pt x="1067" y="0"/>
                    </a:lnTo>
                    <a:lnTo>
                      <a:pt x="0" y="152"/>
                    </a:lnTo>
                    <a:lnTo>
                      <a:pt x="915" y="3048"/>
                    </a:lnTo>
                    <a:lnTo>
                      <a:pt x="3277" y="7315"/>
                    </a:lnTo>
                    <a:lnTo>
                      <a:pt x="5258" y="6858"/>
                    </a:lnTo>
                    <a:lnTo>
                      <a:pt x="4496" y="5258"/>
                    </a:lnTo>
                    <a:lnTo>
                      <a:pt x="3429" y="3734"/>
                    </a:lnTo>
                    <a:lnTo>
                      <a:pt x="3048" y="2514"/>
                    </a:lnTo>
                    <a:lnTo>
                      <a:pt x="3048" y="14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3" name="Freeform: Shape 2322">
                <a:extLst>
                  <a:ext uri="{FF2B5EF4-FFF2-40B4-BE49-F238E27FC236}">
                    <a16:creationId xmlns:a16="http://schemas.microsoft.com/office/drawing/2014/main" id="{5C7B1859-21CA-4B33-8F9B-93C0613F6412}"/>
                  </a:ext>
                </a:extLst>
              </p:cNvPr>
              <p:cNvSpPr/>
              <p:nvPr/>
            </p:nvSpPr>
            <p:spPr>
              <a:xfrm>
                <a:off x="5622341" y="3007537"/>
                <a:ext cx="4648" cy="6553"/>
              </a:xfrm>
              <a:custGeom>
                <a:avLst/>
                <a:gdLst>
                  <a:gd name="connsiteX0" fmla="*/ 0 w 4648"/>
                  <a:gd name="connsiteY0" fmla="*/ 762 h 6553"/>
                  <a:gd name="connsiteX1" fmla="*/ 76 w 4648"/>
                  <a:gd name="connsiteY1" fmla="*/ 3429 h 6553"/>
                  <a:gd name="connsiteX2" fmla="*/ 2438 w 4648"/>
                  <a:gd name="connsiteY2" fmla="*/ 6553 h 6553"/>
                  <a:gd name="connsiteX3" fmla="*/ 4648 w 4648"/>
                  <a:gd name="connsiteY3" fmla="*/ 2134 h 6553"/>
                  <a:gd name="connsiteX4" fmla="*/ 3200 w 4648"/>
                  <a:gd name="connsiteY4" fmla="*/ 1143 h 6553"/>
                  <a:gd name="connsiteX5" fmla="*/ 305 w 4648"/>
                  <a:gd name="connsiteY5" fmla="*/ 0 h 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8" h="6553">
                    <a:moveTo>
                      <a:pt x="0" y="762"/>
                    </a:moveTo>
                    <a:lnTo>
                      <a:pt x="76" y="3429"/>
                    </a:lnTo>
                    <a:lnTo>
                      <a:pt x="2438" y="6553"/>
                    </a:lnTo>
                    <a:lnTo>
                      <a:pt x="4648" y="2134"/>
                    </a:lnTo>
                    <a:lnTo>
                      <a:pt x="3200" y="1143"/>
                    </a:lnTo>
                    <a:lnTo>
                      <a:pt x="305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4" name="Freeform: Shape 2323">
                <a:extLst>
                  <a:ext uri="{FF2B5EF4-FFF2-40B4-BE49-F238E27FC236}">
                    <a16:creationId xmlns:a16="http://schemas.microsoft.com/office/drawing/2014/main" id="{78DB9415-112B-4084-8318-D0142002BC7A}"/>
                  </a:ext>
                </a:extLst>
              </p:cNvPr>
              <p:cNvSpPr/>
              <p:nvPr/>
            </p:nvSpPr>
            <p:spPr>
              <a:xfrm>
                <a:off x="11365306" y="4895545"/>
                <a:ext cx="2819" cy="9219"/>
              </a:xfrm>
              <a:custGeom>
                <a:avLst/>
                <a:gdLst>
                  <a:gd name="connsiteX0" fmla="*/ 457 w 2819"/>
                  <a:gd name="connsiteY0" fmla="*/ 533 h 9219"/>
                  <a:gd name="connsiteX1" fmla="*/ 76 w 2819"/>
                  <a:gd name="connsiteY1" fmla="*/ 2057 h 9219"/>
                  <a:gd name="connsiteX2" fmla="*/ 0 w 2819"/>
                  <a:gd name="connsiteY2" fmla="*/ 4419 h 9219"/>
                  <a:gd name="connsiteX3" fmla="*/ 2058 w 2819"/>
                  <a:gd name="connsiteY3" fmla="*/ 9220 h 9219"/>
                  <a:gd name="connsiteX4" fmla="*/ 2514 w 2819"/>
                  <a:gd name="connsiteY4" fmla="*/ 8229 h 9219"/>
                  <a:gd name="connsiteX5" fmla="*/ 2819 w 2819"/>
                  <a:gd name="connsiteY5" fmla="*/ 5334 h 9219"/>
                  <a:gd name="connsiteX6" fmla="*/ 1219 w 2819"/>
                  <a:gd name="connsiteY6" fmla="*/ 0 h 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9" h="9219">
                    <a:moveTo>
                      <a:pt x="457" y="533"/>
                    </a:moveTo>
                    <a:lnTo>
                      <a:pt x="76" y="2057"/>
                    </a:lnTo>
                    <a:lnTo>
                      <a:pt x="0" y="4419"/>
                    </a:lnTo>
                    <a:lnTo>
                      <a:pt x="2058" y="9220"/>
                    </a:lnTo>
                    <a:lnTo>
                      <a:pt x="2514" y="8229"/>
                    </a:lnTo>
                    <a:lnTo>
                      <a:pt x="2819" y="5334"/>
                    </a:lnTo>
                    <a:lnTo>
                      <a:pt x="121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5" name="Freeform: Shape 2324">
                <a:extLst>
                  <a:ext uri="{FF2B5EF4-FFF2-40B4-BE49-F238E27FC236}">
                    <a16:creationId xmlns:a16="http://schemas.microsoft.com/office/drawing/2014/main" id="{CF35F066-39D8-4B01-9E32-846C3F206939}"/>
                  </a:ext>
                </a:extLst>
              </p:cNvPr>
              <p:cNvSpPr/>
              <p:nvPr/>
            </p:nvSpPr>
            <p:spPr>
              <a:xfrm>
                <a:off x="10128427" y="3057905"/>
                <a:ext cx="5105" cy="3048"/>
              </a:xfrm>
              <a:custGeom>
                <a:avLst/>
                <a:gdLst>
                  <a:gd name="connsiteX0" fmla="*/ 3582 w 5105"/>
                  <a:gd name="connsiteY0" fmla="*/ 2515 h 3048"/>
                  <a:gd name="connsiteX1" fmla="*/ 4420 w 5105"/>
                  <a:gd name="connsiteY1" fmla="*/ 1829 h 3048"/>
                  <a:gd name="connsiteX2" fmla="*/ 4953 w 5105"/>
                  <a:gd name="connsiteY2" fmla="*/ 1524 h 3048"/>
                  <a:gd name="connsiteX3" fmla="*/ 5106 w 5105"/>
                  <a:gd name="connsiteY3" fmla="*/ 838 h 3048"/>
                  <a:gd name="connsiteX4" fmla="*/ 4649 w 5105"/>
                  <a:gd name="connsiteY4" fmla="*/ 381 h 3048"/>
                  <a:gd name="connsiteX5" fmla="*/ 3506 w 5105"/>
                  <a:gd name="connsiteY5" fmla="*/ 0 h 3048"/>
                  <a:gd name="connsiteX6" fmla="*/ 1372 w 5105"/>
                  <a:gd name="connsiteY6" fmla="*/ 686 h 3048"/>
                  <a:gd name="connsiteX7" fmla="*/ 381 w 5105"/>
                  <a:gd name="connsiteY7" fmla="*/ 381 h 3048"/>
                  <a:gd name="connsiteX8" fmla="*/ 0 w 5105"/>
                  <a:gd name="connsiteY8" fmla="*/ 1905 h 3048"/>
                  <a:gd name="connsiteX9" fmla="*/ 1219 w 5105"/>
                  <a:gd name="connsiteY9" fmla="*/ 2896 h 3048"/>
                  <a:gd name="connsiteX10" fmla="*/ 2820 w 5105"/>
                  <a:gd name="connsiteY10" fmla="*/ 3048 h 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05" h="3048">
                    <a:moveTo>
                      <a:pt x="3582" y="2515"/>
                    </a:moveTo>
                    <a:lnTo>
                      <a:pt x="4420" y="1829"/>
                    </a:lnTo>
                    <a:lnTo>
                      <a:pt x="4953" y="1524"/>
                    </a:lnTo>
                    <a:lnTo>
                      <a:pt x="5106" y="838"/>
                    </a:lnTo>
                    <a:lnTo>
                      <a:pt x="4649" y="381"/>
                    </a:lnTo>
                    <a:lnTo>
                      <a:pt x="3506" y="0"/>
                    </a:lnTo>
                    <a:lnTo>
                      <a:pt x="1372" y="686"/>
                    </a:lnTo>
                    <a:lnTo>
                      <a:pt x="381" y="381"/>
                    </a:lnTo>
                    <a:lnTo>
                      <a:pt x="0" y="1905"/>
                    </a:lnTo>
                    <a:lnTo>
                      <a:pt x="1219" y="2896"/>
                    </a:lnTo>
                    <a:lnTo>
                      <a:pt x="2820" y="30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6" name="Freeform: Shape 2325">
                <a:extLst>
                  <a:ext uri="{FF2B5EF4-FFF2-40B4-BE49-F238E27FC236}">
                    <a16:creationId xmlns:a16="http://schemas.microsoft.com/office/drawing/2014/main" id="{DBF6ED15-0E06-4B60-B0B8-2CAF338D5916}"/>
                  </a:ext>
                </a:extLst>
              </p:cNvPr>
              <p:cNvSpPr/>
              <p:nvPr/>
            </p:nvSpPr>
            <p:spPr>
              <a:xfrm>
                <a:off x="10188092" y="3251911"/>
                <a:ext cx="29718" cy="15087"/>
              </a:xfrm>
              <a:custGeom>
                <a:avLst/>
                <a:gdLst>
                  <a:gd name="connsiteX0" fmla="*/ 1371 w 29718"/>
                  <a:gd name="connsiteY0" fmla="*/ 7925 h 15087"/>
                  <a:gd name="connsiteX1" fmla="*/ 0 w 29718"/>
                  <a:gd name="connsiteY1" fmla="*/ 10363 h 15087"/>
                  <a:gd name="connsiteX2" fmla="*/ 533 w 29718"/>
                  <a:gd name="connsiteY2" fmla="*/ 11582 h 15087"/>
                  <a:gd name="connsiteX3" fmla="*/ 2514 w 29718"/>
                  <a:gd name="connsiteY3" fmla="*/ 14097 h 15087"/>
                  <a:gd name="connsiteX4" fmla="*/ 2972 w 29718"/>
                  <a:gd name="connsiteY4" fmla="*/ 14478 h 15087"/>
                  <a:gd name="connsiteX5" fmla="*/ 4572 w 29718"/>
                  <a:gd name="connsiteY5" fmla="*/ 15087 h 15087"/>
                  <a:gd name="connsiteX6" fmla="*/ 6324 w 29718"/>
                  <a:gd name="connsiteY6" fmla="*/ 14097 h 15087"/>
                  <a:gd name="connsiteX7" fmla="*/ 16154 w 29718"/>
                  <a:gd name="connsiteY7" fmla="*/ 13487 h 15087"/>
                  <a:gd name="connsiteX8" fmla="*/ 21108 w 29718"/>
                  <a:gd name="connsiteY8" fmla="*/ 12039 h 15087"/>
                  <a:gd name="connsiteX9" fmla="*/ 27432 w 29718"/>
                  <a:gd name="connsiteY9" fmla="*/ 9068 h 15087"/>
                  <a:gd name="connsiteX10" fmla="*/ 28728 w 29718"/>
                  <a:gd name="connsiteY10" fmla="*/ 7315 h 15087"/>
                  <a:gd name="connsiteX11" fmla="*/ 29718 w 29718"/>
                  <a:gd name="connsiteY11" fmla="*/ 4648 h 15087"/>
                  <a:gd name="connsiteX12" fmla="*/ 28575 w 29718"/>
                  <a:gd name="connsiteY12" fmla="*/ 1600 h 15087"/>
                  <a:gd name="connsiteX13" fmla="*/ 23089 w 29718"/>
                  <a:gd name="connsiteY13" fmla="*/ 0 h 15087"/>
                  <a:gd name="connsiteX14" fmla="*/ 20574 w 29718"/>
                  <a:gd name="connsiteY14" fmla="*/ 152 h 15087"/>
                  <a:gd name="connsiteX15" fmla="*/ 6706 w 29718"/>
                  <a:gd name="connsiteY15" fmla="*/ 3962 h 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8" h="15087">
                    <a:moveTo>
                      <a:pt x="1371" y="7925"/>
                    </a:moveTo>
                    <a:lnTo>
                      <a:pt x="0" y="10363"/>
                    </a:lnTo>
                    <a:lnTo>
                      <a:pt x="533" y="11582"/>
                    </a:lnTo>
                    <a:lnTo>
                      <a:pt x="2514" y="14097"/>
                    </a:lnTo>
                    <a:lnTo>
                      <a:pt x="2972" y="14478"/>
                    </a:lnTo>
                    <a:lnTo>
                      <a:pt x="4572" y="15087"/>
                    </a:lnTo>
                    <a:lnTo>
                      <a:pt x="6324" y="14097"/>
                    </a:lnTo>
                    <a:lnTo>
                      <a:pt x="16154" y="13487"/>
                    </a:lnTo>
                    <a:lnTo>
                      <a:pt x="21108" y="12039"/>
                    </a:lnTo>
                    <a:lnTo>
                      <a:pt x="27432" y="9068"/>
                    </a:lnTo>
                    <a:lnTo>
                      <a:pt x="28728" y="7315"/>
                    </a:lnTo>
                    <a:lnTo>
                      <a:pt x="29718" y="4648"/>
                    </a:lnTo>
                    <a:lnTo>
                      <a:pt x="28575" y="1600"/>
                    </a:lnTo>
                    <a:lnTo>
                      <a:pt x="23089" y="0"/>
                    </a:lnTo>
                    <a:lnTo>
                      <a:pt x="20574" y="152"/>
                    </a:lnTo>
                    <a:lnTo>
                      <a:pt x="6706" y="39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7" name="Freeform: Shape 2326">
                <a:extLst>
                  <a:ext uri="{FF2B5EF4-FFF2-40B4-BE49-F238E27FC236}">
                    <a16:creationId xmlns:a16="http://schemas.microsoft.com/office/drawing/2014/main" id="{E872C3B8-06E2-40C8-9883-D7102B209763}"/>
                  </a:ext>
                </a:extLst>
              </p:cNvPr>
              <p:cNvSpPr/>
              <p:nvPr/>
            </p:nvSpPr>
            <p:spPr>
              <a:xfrm>
                <a:off x="10236784" y="4505096"/>
                <a:ext cx="57302" cy="118643"/>
              </a:xfrm>
              <a:custGeom>
                <a:avLst/>
                <a:gdLst>
                  <a:gd name="connsiteX0" fmla="*/ 304 w 57302"/>
                  <a:gd name="connsiteY0" fmla="*/ 40615 h 118643"/>
                  <a:gd name="connsiteX1" fmla="*/ 3886 w 57302"/>
                  <a:gd name="connsiteY1" fmla="*/ 48921 h 118643"/>
                  <a:gd name="connsiteX2" fmla="*/ 7239 w 57302"/>
                  <a:gd name="connsiteY2" fmla="*/ 51816 h 118643"/>
                  <a:gd name="connsiteX3" fmla="*/ 6934 w 57302"/>
                  <a:gd name="connsiteY3" fmla="*/ 53798 h 118643"/>
                  <a:gd name="connsiteX4" fmla="*/ 5639 w 57302"/>
                  <a:gd name="connsiteY4" fmla="*/ 55855 h 118643"/>
                  <a:gd name="connsiteX5" fmla="*/ 4724 w 57302"/>
                  <a:gd name="connsiteY5" fmla="*/ 58293 h 118643"/>
                  <a:gd name="connsiteX6" fmla="*/ 4496 w 57302"/>
                  <a:gd name="connsiteY6" fmla="*/ 60884 h 118643"/>
                  <a:gd name="connsiteX7" fmla="*/ 5257 w 57302"/>
                  <a:gd name="connsiteY7" fmla="*/ 65609 h 118643"/>
                  <a:gd name="connsiteX8" fmla="*/ 7544 w 57302"/>
                  <a:gd name="connsiteY8" fmla="*/ 69647 h 118643"/>
                  <a:gd name="connsiteX9" fmla="*/ 9601 w 57302"/>
                  <a:gd name="connsiteY9" fmla="*/ 71476 h 118643"/>
                  <a:gd name="connsiteX10" fmla="*/ 11201 w 57302"/>
                  <a:gd name="connsiteY10" fmla="*/ 73305 h 118643"/>
                  <a:gd name="connsiteX11" fmla="*/ 10287 w 57302"/>
                  <a:gd name="connsiteY11" fmla="*/ 78638 h 118643"/>
                  <a:gd name="connsiteX12" fmla="*/ 10058 w 57302"/>
                  <a:gd name="connsiteY12" fmla="*/ 83058 h 118643"/>
                  <a:gd name="connsiteX13" fmla="*/ 10363 w 57302"/>
                  <a:gd name="connsiteY13" fmla="*/ 87478 h 118643"/>
                  <a:gd name="connsiteX14" fmla="*/ 9829 w 57302"/>
                  <a:gd name="connsiteY14" fmla="*/ 90678 h 118643"/>
                  <a:gd name="connsiteX15" fmla="*/ 10516 w 57302"/>
                  <a:gd name="connsiteY15" fmla="*/ 93726 h 118643"/>
                  <a:gd name="connsiteX16" fmla="*/ 12421 w 57302"/>
                  <a:gd name="connsiteY16" fmla="*/ 95936 h 118643"/>
                  <a:gd name="connsiteX17" fmla="*/ 16764 w 57302"/>
                  <a:gd name="connsiteY17" fmla="*/ 98984 h 118643"/>
                  <a:gd name="connsiteX18" fmla="*/ 18136 w 57302"/>
                  <a:gd name="connsiteY18" fmla="*/ 100660 h 118643"/>
                  <a:gd name="connsiteX19" fmla="*/ 22860 w 57302"/>
                  <a:gd name="connsiteY19" fmla="*/ 109652 h 118643"/>
                  <a:gd name="connsiteX20" fmla="*/ 24231 w 57302"/>
                  <a:gd name="connsiteY20" fmla="*/ 111481 h 118643"/>
                  <a:gd name="connsiteX21" fmla="*/ 31471 w 57302"/>
                  <a:gd name="connsiteY21" fmla="*/ 114605 h 118643"/>
                  <a:gd name="connsiteX22" fmla="*/ 33223 w 57302"/>
                  <a:gd name="connsiteY22" fmla="*/ 117805 h 118643"/>
                  <a:gd name="connsiteX23" fmla="*/ 38938 w 57302"/>
                  <a:gd name="connsiteY23" fmla="*/ 118643 h 118643"/>
                  <a:gd name="connsiteX24" fmla="*/ 35357 w 57302"/>
                  <a:gd name="connsiteY24" fmla="*/ 115672 h 118643"/>
                  <a:gd name="connsiteX25" fmla="*/ 32232 w 57302"/>
                  <a:gd name="connsiteY25" fmla="*/ 112471 h 118643"/>
                  <a:gd name="connsiteX26" fmla="*/ 25908 w 57302"/>
                  <a:gd name="connsiteY26" fmla="*/ 103023 h 118643"/>
                  <a:gd name="connsiteX27" fmla="*/ 21564 w 57302"/>
                  <a:gd name="connsiteY27" fmla="*/ 93878 h 118643"/>
                  <a:gd name="connsiteX28" fmla="*/ 18136 w 57302"/>
                  <a:gd name="connsiteY28" fmla="*/ 82448 h 118643"/>
                  <a:gd name="connsiteX29" fmla="*/ 19050 w 57302"/>
                  <a:gd name="connsiteY29" fmla="*/ 78638 h 118643"/>
                  <a:gd name="connsiteX30" fmla="*/ 19126 w 57302"/>
                  <a:gd name="connsiteY30" fmla="*/ 76429 h 118643"/>
                  <a:gd name="connsiteX31" fmla="*/ 18059 w 57302"/>
                  <a:gd name="connsiteY31" fmla="*/ 72923 h 118643"/>
                  <a:gd name="connsiteX32" fmla="*/ 18592 w 57302"/>
                  <a:gd name="connsiteY32" fmla="*/ 70104 h 118643"/>
                  <a:gd name="connsiteX33" fmla="*/ 19507 w 57302"/>
                  <a:gd name="connsiteY33" fmla="*/ 67590 h 118643"/>
                  <a:gd name="connsiteX34" fmla="*/ 21717 w 57302"/>
                  <a:gd name="connsiteY34" fmla="*/ 66294 h 118643"/>
                  <a:gd name="connsiteX35" fmla="*/ 26517 w 57302"/>
                  <a:gd name="connsiteY35" fmla="*/ 66675 h 118643"/>
                  <a:gd name="connsiteX36" fmla="*/ 31013 w 57302"/>
                  <a:gd name="connsiteY36" fmla="*/ 68504 h 118643"/>
                  <a:gd name="connsiteX37" fmla="*/ 35357 w 57302"/>
                  <a:gd name="connsiteY37" fmla="*/ 69113 h 118643"/>
                  <a:gd name="connsiteX38" fmla="*/ 39776 w 57302"/>
                  <a:gd name="connsiteY38" fmla="*/ 69342 h 118643"/>
                  <a:gd name="connsiteX39" fmla="*/ 43357 w 57302"/>
                  <a:gd name="connsiteY39" fmla="*/ 71400 h 118643"/>
                  <a:gd name="connsiteX40" fmla="*/ 57303 w 57302"/>
                  <a:gd name="connsiteY40" fmla="*/ 76048 h 118643"/>
                  <a:gd name="connsiteX41" fmla="*/ 55854 w 57302"/>
                  <a:gd name="connsiteY41" fmla="*/ 74067 h 118643"/>
                  <a:gd name="connsiteX42" fmla="*/ 54102 w 57302"/>
                  <a:gd name="connsiteY42" fmla="*/ 72695 h 118643"/>
                  <a:gd name="connsiteX43" fmla="*/ 51282 w 57302"/>
                  <a:gd name="connsiteY43" fmla="*/ 72009 h 118643"/>
                  <a:gd name="connsiteX44" fmla="*/ 49225 w 57302"/>
                  <a:gd name="connsiteY44" fmla="*/ 70561 h 118643"/>
                  <a:gd name="connsiteX45" fmla="*/ 48920 w 57302"/>
                  <a:gd name="connsiteY45" fmla="*/ 67590 h 118643"/>
                  <a:gd name="connsiteX46" fmla="*/ 47853 w 57302"/>
                  <a:gd name="connsiteY46" fmla="*/ 64846 h 118643"/>
                  <a:gd name="connsiteX47" fmla="*/ 46100 w 57302"/>
                  <a:gd name="connsiteY47" fmla="*/ 63246 h 118643"/>
                  <a:gd name="connsiteX48" fmla="*/ 37871 w 57302"/>
                  <a:gd name="connsiteY48" fmla="*/ 59894 h 118643"/>
                  <a:gd name="connsiteX49" fmla="*/ 32538 w 57302"/>
                  <a:gd name="connsiteY49" fmla="*/ 56236 h 118643"/>
                  <a:gd name="connsiteX50" fmla="*/ 32385 w 57302"/>
                  <a:gd name="connsiteY50" fmla="*/ 53493 h 118643"/>
                  <a:gd name="connsiteX51" fmla="*/ 34061 w 57302"/>
                  <a:gd name="connsiteY51" fmla="*/ 50749 h 118643"/>
                  <a:gd name="connsiteX52" fmla="*/ 35890 w 57302"/>
                  <a:gd name="connsiteY52" fmla="*/ 49606 h 118643"/>
                  <a:gd name="connsiteX53" fmla="*/ 42367 w 57302"/>
                  <a:gd name="connsiteY53" fmla="*/ 46787 h 118643"/>
                  <a:gd name="connsiteX54" fmla="*/ 48387 w 57302"/>
                  <a:gd name="connsiteY54" fmla="*/ 43358 h 118643"/>
                  <a:gd name="connsiteX55" fmla="*/ 49683 w 57302"/>
                  <a:gd name="connsiteY55" fmla="*/ 41910 h 118643"/>
                  <a:gd name="connsiteX56" fmla="*/ 50216 w 57302"/>
                  <a:gd name="connsiteY56" fmla="*/ 31928 h 118643"/>
                  <a:gd name="connsiteX57" fmla="*/ 49149 w 57302"/>
                  <a:gd name="connsiteY57" fmla="*/ 28194 h 118643"/>
                  <a:gd name="connsiteX58" fmla="*/ 49758 w 57302"/>
                  <a:gd name="connsiteY58" fmla="*/ 25756 h 118643"/>
                  <a:gd name="connsiteX59" fmla="*/ 49149 w 57302"/>
                  <a:gd name="connsiteY59" fmla="*/ 24003 h 118643"/>
                  <a:gd name="connsiteX60" fmla="*/ 43357 w 57302"/>
                  <a:gd name="connsiteY60" fmla="*/ 24537 h 118643"/>
                  <a:gd name="connsiteX61" fmla="*/ 38862 w 57302"/>
                  <a:gd name="connsiteY61" fmla="*/ 26137 h 118643"/>
                  <a:gd name="connsiteX62" fmla="*/ 31089 w 57302"/>
                  <a:gd name="connsiteY62" fmla="*/ 30633 h 118643"/>
                  <a:gd name="connsiteX63" fmla="*/ 28575 w 57302"/>
                  <a:gd name="connsiteY63" fmla="*/ 33833 h 118643"/>
                  <a:gd name="connsiteX64" fmla="*/ 28346 w 57302"/>
                  <a:gd name="connsiteY64" fmla="*/ 36881 h 118643"/>
                  <a:gd name="connsiteX65" fmla="*/ 28651 w 57302"/>
                  <a:gd name="connsiteY65" fmla="*/ 39929 h 118643"/>
                  <a:gd name="connsiteX66" fmla="*/ 26974 w 57302"/>
                  <a:gd name="connsiteY66" fmla="*/ 41148 h 118643"/>
                  <a:gd name="connsiteX67" fmla="*/ 24612 w 57302"/>
                  <a:gd name="connsiteY67" fmla="*/ 41605 h 118643"/>
                  <a:gd name="connsiteX68" fmla="*/ 21183 w 57302"/>
                  <a:gd name="connsiteY68" fmla="*/ 44348 h 118643"/>
                  <a:gd name="connsiteX69" fmla="*/ 19659 w 57302"/>
                  <a:gd name="connsiteY69" fmla="*/ 48540 h 118643"/>
                  <a:gd name="connsiteX70" fmla="*/ 19278 w 57302"/>
                  <a:gd name="connsiteY70" fmla="*/ 50749 h 118643"/>
                  <a:gd name="connsiteX71" fmla="*/ 17831 w 57302"/>
                  <a:gd name="connsiteY71" fmla="*/ 52426 h 118643"/>
                  <a:gd name="connsiteX72" fmla="*/ 14935 w 57302"/>
                  <a:gd name="connsiteY72" fmla="*/ 52654 h 118643"/>
                  <a:gd name="connsiteX73" fmla="*/ 12039 w 57302"/>
                  <a:gd name="connsiteY73" fmla="*/ 51816 h 118643"/>
                  <a:gd name="connsiteX74" fmla="*/ 9982 w 57302"/>
                  <a:gd name="connsiteY74" fmla="*/ 50369 h 118643"/>
                  <a:gd name="connsiteX75" fmla="*/ 8229 w 57302"/>
                  <a:gd name="connsiteY75" fmla="*/ 48464 h 118643"/>
                  <a:gd name="connsiteX76" fmla="*/ 8229 w 57302"/>
                  <a:gd name="connsiteY76" fmla="*/ 46863 h 118643"/>
                  <a:gd name="connsiteX77" fmla="*/ 8991 w 57302"/>
                  <a:gd name="connsiteY77" fmla="*/ 45492 h 118643"/>
                  <a:gd name="connsiteX78" fmla="*/ 17983 w 57302"/>
                  <a:gd name="connsiteY78" fmla="*/ 39777 h 118643"/>
                  <a:gd name="connsiteX79" fmla="*/ 21946 w 57302"/>
                  <a:gd name="connsiteY79" fmla="*/ 34900 h 118643"/>
                  <a:gd name="connsiteX80" fmla="*/ 22936 w 57302"/>
                  <a:gd name="connsiteY80" fmla="*/ 33300 h 118643"/>
                  <a:gd name="connsiteX81" fmla="*/ 23469 w 57302"/>
                  <a:gd name="connsiteY81" fmla="*/ 28423 h 118643"/>
                  <a:gd name="connsiteX82" fmla="*/ 23317 w 57302"/>
                  <a:gd name="connsiteY82" fmla="*/ 23622 h 118643"/>
                  <a:gd name="connsiteX83" fmla="*/ 22860 w 57302"/>
                  <a:gd name="connsiteY83" fmla="*/ 19126 h 118643"/>
                  <a:gd name="connsiteX84" fmla="*/ 20345 w 57302"/>
                  <a:gd name="connsiteY84" fmla="*/ 15698 h 118643"/>
                  <a:gd name="connsiteX85" fmla="*/ 18059 w 57302"/>
                  <a:gd name="connsiteY85" fmla="*/ 14097 h 118643"/>
                  <a:gd name="connsiteX86" fmla="*/ 18212 w 57302"/>
                  <a:gd name="connsiteY86" fmla="*/ 11202 h 118643"/>
                  <a:gd name="connsiteX87" fmla="*/ 18821 w 57302"/>
                  <a:gd name="connsiteY87" fmla="*/ 9678 h 118643"/>
                  <a:gd name="connsiteX88" fmla="*/ 23622 w 57302"/>
                  <a:gd name="connsiteY88" fmla="*/ 3048 h 118643"/>
                  <a:gd name="connsiteX89" fmla="*/ 24079 w 57302"/>
                  <a:gd name="connsiteY89" fmla="*/ 1600 h 118643"/>
                  <a:gd name="connsiteX90" fmla="*/ 23851 w 57302"/>
                  <a:gd name="connsiteY90" fmla="*/ 0 h 118643"/>
                  <a:gd name="connsiteX91" fmla="*/ 21108 w 57302"/>
                  <a:gd name="connsiteY91" fmla="*/ 915 h 118643"/>
                  <a:gd name="connsiteX92" fmla="*/ 18592 w 57302"/>
                  <a:gd name="connsiteY92" fmla="*/ 2363 h 118643"/>
                  <a:gd name="connsiteX93" fmla="*/ 12039 w 57302"/>
                  <a:gd name="connsiteY93" fmla="*/ 8916 h 118643"/>
                  <a:gd name="connsiteX94" fmla="*/ 8153 w 57302"/>
                  <a:gd name="connsiteY94" fmla="*/ 13640 h 118643"/>
                  <a:gd name="connsiteX95" fmla="*/ 5791 w 57302"/>
                  <a:gd name="connsiteY95" fmla="*/ 19126 h 118643"/>
                  <a:gd name="connsiteX96" fmla="*/ 5334 w 57302"/>
                  <a:gd name="connsiteY96" fmla="*/ 21641 h 118643"/>
                  <a:gd name="connsiteX97" fmla="*/ 4419 w 57302"/>
                  <a:gd name="connsiteY97" fmla="*/ 24079 h 118643"/>
                  <a:gd name="connsiteX98" fmla="*/ 4496 w 57302"/>
                  <a:gd name="connsiteY98" fmla="*/ 28042 h 118643"/>
                  <a:gd name="connsiteX99" fmla="*/ 0 w 57302"/>
                  <a:gd name="connsiteY99" fmla="*/ 36348 h 1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57302" h="118643">
                    <a:moveTo>
                      <a:pt x="304" y="40615"/>
                    </a:moveTo>
                    <a:lnTo>
                      <a:pt x="3886" y="48921"/>
                    </a:lnTo>
                    <a:lnTo>
                      <a:pt x="7239" y="51816"/>
                    </a:lnTo>
                    <a:lnTo>
                      <a:pt x="6934" y="53798"/>
                    </a:lnTo>
                    <a:lnTo>
                      <a:pt x="5639" y="55855"/>
                    </a:lnTo>
                    <a:lnTo>
                      <a:pt x="4724" y="58293"/>
                    </a:lnTo>
                    <a:lnTo>
                      <a:pt x="4496" y="60884"/>
                    </a:lnTo>
                    <a:lnTo>
                      <a:pt x="5257" y="65609"/>
                    </a:lnTo>
                    <a:lnTo>
                      <a:pt x="7544" y="69647"/>
                    </a:lnTo>
                    <a:lnTo>
                      <a:pt x="9601" y="71476"/>
                    </a:lnTo>
                    <a:lnTo>
                      <a:pt x="11201" y="73305"/>
                    </a:lnTo>
                    <a:lnTo>
                      <a:pt x="10287" y="78638"/>
                    </a:lnTo>
                    <a:lnTo>
                      <a:pt x="10058" y="83058"/>
                    </a:lnTo>
                    <a:lnTo>
                      <a:pt x="10363" y="87478"/>
                    </a:lnTo>
                    <a:lnTo>
                      <a:pt x="9829" y="90678"/>
                    </a:lnTo>
                    <a:lnTo>
                      <a:pt x="10516" y="93726"/>
                    </a:lnTo>
                    <a:lnTo>
                      <a:pt x="12421" y="95936"/>
                    </a:lnTo>
                    <a:lnTo>
                      <a:pt x="16764" y="98984"/>
                    </a:lnTo>
                    <a:lnTo>
                      <a:pt x="18136" y="100660"/>
                    </a:lnTo>
                    <a:lnTo>
                      <a:pt x="22860" y="109652"/>
                    </a:lnTo>
                    <a:lnTo>
                      <a:pt x="24231" y="111481"/>
                    </a:lnTo>
                    <a:lnTo>
                      <a:pt x="31471" y="114605"/>
                    </a:lnTo>
                    <a:lnTo>
                      <a:pt x="33223" y="117805"/>
                    </a:lnTo>
                    <a:lnTo>
                      <a:pt x="38938" y="118643"/>
                    </a:lnTo>
                    <a:lnTo>
                      <a:pt x="35357" y="115672"/>
                    </a:lnTo>
                    <a:lnTo>
                      <a:pt x="32232" y="112471"/>
                    </a:lnTo>
                    <a:lnTo>
                      <a:pt x="25908" y="103023"/>
                    </a:lnTo>
                    <a:lnTo>
                      <a:pt x="21564" y="93878"/>
                    </a:lnTo>
                    <a:lnTo>
                      <a:pt x="18136" y="82448"/>
                    </a:lnTo>
                    <a:lnTo>
                      <a:pt x="19050" y="78638"/>
                    </a:lnTo>
                    <a:lnTo>
                      <a:pt x="19126" y="76429"/>
                    </a:lnTo>
                    <a:lnTo>
                      <a:pt x="18059" y="72923"/>
                    </a:lnTo>
                    <a:lnTo>
                      <a:pt x="18592" y="70104"/>
                    </a:lnTo>
                    <a:lnTo>
                      <a:pt x="19507" y="67590"/>
                    </a:lnTo>
                    <a:lnTo>
                      <a:pt x="21717" y="66294"/>
                    </a:lnTo>
                    <a:lnTo>
                      <a:pt x="26517" y="66675"/>
                    </a:lnTo>
                    <a:lnTo>
                      <a:pt x="31013" y="68504"/>
                    </a:lnTo>
                    <a:lnTo>
                      <a:pt x="35357" y="69113"/>
                    </a:lnTo>
                    <a:lnTo>
                      <a:pt x="39776" y="69342"/>
                    </a:lnTo>
                    <a:lnTo>
                      <a:pt x="43357" y="71400"/>
                    </a:lnTo>
                    <a:lnTo>
                      <a:pt x="57303" y="76048"/>
                    </a:lnTo>
                    <a:lnTo>
                      <a:pt x="55854" y="74067"/>
                    </a:lnTo>
                    <a:lnTo>
                      <a:pt x="54102" y="72695"/>
                    </a:lnTo>
                    <a:lnTo>
                      <a:pt x="51282" y="72009"/>
                    </a:lnTo>
                    <a:lnTo>
                      <a:pt x="49225" y="70561"/>
                    </a:lnTo>
                    <a:lnTo>
                      <a:pt x="48920" y="67590"/>
                    </a:lnTo>
                    <a:lnTo>
                      <a:pt x="47853" y="64846"/>
                    </a:lnTo>
                    <a:lnTo>
                      <a:pt x="46100" y="63246"/>
                    </a:lnTo>
                    <a:lnTo>
                      <a:pt x="37871" y="59894"/>
                    </a:lnTo>
                    <a:lnTo>
                      <a:pt x="32538" y="56236"/>
                    </a:lnTo>
                    <a:lnTo>
                      <a:pt x="32385" y="53493"/>
                    </a:lnTo>
                    <a:lnTo>
                      <a:pt x="34061" y="50749"/>
                    </a:lnTo>
                    <a:lnTo>
                      <a:pt x="35890" y="49606"/>
                    </a:lnTo>
                    <a:lnTo>
                      <a:pt x="42367" y="46787"/>
                    </a:lnTo>
                    <a:lnTo>
                      <a:pt x="48387" y="43358"/>
                    </a:lnTo>
                    <a:lnTo>
                      <a:pt x="49683" y="41910"/>
                    </a:lnTo>
                    <a:lnTo>
                      <a:pt x="50216" y="31928"/>
                    </a:lnTo>
                    <a:lnTo>
                      <a:pt x="49149" y="28194"/>
                    </a:lnTo>
                    <a:lnTo>
                      <a:pt x="49758" y="25756"/>
                    </a:lnTo>
                    <a:lnTo>
                      <a:pt x="49149" y="24003"/>
                    </a:lnTo>
                    <a:lnTo>
                      <a:pt x="43357" y="24537"/>
                    </a:lnTo>
                    <a:lnTo>
                      <a:pt x="38862" y="26137"/>
                    </a:lnTo>
                    <a:lnTo>
                      <a:pt x="31089" y="30633"/>
                    </a:lnTo>
                    <a:lnTo>
                      <a:pt x="28575" y="33833"/>
                    </a:lnTo>
                    <a:lnTo>
                      <a:pt x="28346" y="36881"/>
                    </a:lnTo>
                    <a:lnTo>
                      <a:pt x="28651" y="39929"/>
                    </a:lnTo>
                    <a:lnTo>
                      <a:pt x="26974" y="41148"/>
                    </a:lnTo>
                    <a:lnTo>
                      <a:pt x="24612" y="41605"/>
                    </a:lnTo>
                    <a:lnTo>
                      <a:pt x="21183" y="44348"/>
                    </a:lnTo>
                    <a:lnTo>
                      <a:pt x="19659" y="48540"/>
                    </a:lnTo>
                    <a:lnTo>
                      <a:pt x="19278" y="50749"/>
                    </a:lnTo>
                    <a:lnTo>
                      <a:pt x="17831" y="52426"/>
                    </a:lnTo>
                    <a:lnTo>
                      <a:pt x="14935" y="52654"/>
                    </a:lnTo>
                    <a:lnTo>
                      <a:pt x="12039" y="51816"/>
                    </a:lnTo>
                    <a:lnTo>
                      <a:pt x="9982" y="50369"/>
                    </a:lnTo>
                    <a:lnTo>
                      <a:pt x="8229" y="48464"/>
                    </a:lnTo>
                    <a:lnTo>
                      <a:pt x="8229" y="46863"/>
                    </a:lnTo>
                    <a:lnTo>
                      <a:pt x="8991" y="45492"/>
                    </a:lnTo>
                    <a:lnTo>
                      <a:pt x="17983" y="39777"/>
                    </a:lnTo>
                    <a:lnTo>
                      <a:pt x="21946" y="34900"/>
                    </a:lnTo>
                    <a:lnTo>
                      <a:pt x="22936" y="33300"/>
                    </a:lnTo>
                    <a:lnTo>
                      <a:pt x="23469" y="28423"/>
                    </a:lnTo>
                    <a:lnTo>
                      <a:pt x="23317" y="23622"/>
                    </a:lnTo>
                    <a:lnTo>
                      <a:pt x="22860" y="19126"/>
                    </a:lnTo>
                    <a:lnTo>
                      <a:pt x="20345" y="15698"/>
                    </a:lnTo>
                    <a:lnTo>
                      <a:pt x="18059" y="14097"/>
                    </a:lnTo>
                    <a:lnTo>
                      <a:pt x="18212" y="11202"/>
                    </a:lnTo>
                    <a:lnTo>
                      <a:pt x="18821" y="9678"/>
                    </a:lnTo>
                    <a:lnTo>
                      <a:pt x="23622" y="3048"/>
                    </a:lnTo>
                    <a:lnTo>
                      <a:pt x="24079" y="1600"/>
                    </a:lnTo>
                    <a:lnTo>
                      <a:pt x="23851" y="0"/>
                    </a:lnTo>
                    <a:lnTo>
                      <a:pt x="21108" y="915"/>
                    </a:lnTo>
                    <a:lnTo>
                      <a:pt x="18592" y="2363"/>
                    </a:lnTo>
                    <a:lnTo>
                      <a:pt x="12039" y="8916"/>
                    </a:lnTo>
                    <a:lnTo>
                      <a:pt x="8153" y="13640"/>
                    </a:lnTo>
                    <a:lnTo>
                      <a:pt x="5791" y="19126"/>
                    </a:lnTo>
                    <a:lnTo>
                      <a:pt x="5334" y="21641"/>
                    </a:lnTo>
                    <a:lnTo>
                      <a:pt x="4419" y="24079"/>
                    </a:lnTo>
                    <a:lnTo>
                      <a:pt x="4496" y="28042"/>
                    </a:lnTo>
                    <a:lnTo>
                      <a:pt x="0" y="363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8" name="Freeform: Shape 2327">
                <a:extLst>
                  <a:ext uri="{FF2B5EF4-FFF2-40B4-BE49-F238E27FC236}">
                    <a16:creationId xmlns:a16="http://schemas.microsoft.com/office/drawing/2014/main" id="{17BBA52B-59E4-4EA0-8782-726E50FD9C54}"/>
                  </a:ext>
                </a:extLst>
              </p:cNvPr>
              <p:cNvSpPr/>
              <p:nvPr/>
            </p:nvSpPr>
            <p:spPr>
              <a:xfrm>
                <a:off x="10206761" y="3215563"/>
                <a:ext cx="4800" cy="4267"/>
              </a:xfrm>
              <a:custGeom>
                <a:avLst/>
                <a:gdLst>
                  <a:gd name="connsiteX0" fmla="*/ 4191 w 4800"/>
                  <a:gd name="connsiteY0" fmla="*/ 2210 h 4267"/>
                  <a:gd name="connsiteX1" fmla="*/ 2058 w 4800"/>
                  <a:gd name="connsiteY1" fmla="*/ 0 h 4267"/>
                  <a:gd name="connsiteX2" fmla="*/ 153 w 4800"/>
                  <a:gd name="connsiteY2" fmla="*/ 229 h 4267"/>
                  <a:gd name="connsiteX3" fmla="*/ 0 w 4800"/>
                  <a:gd name="connsiteY3" fmla="*/ 1905 h 4267"/>
                  <a:gd name="connsiteX4" fmla="*/ 1676 w 4800"/>
                  <a:gd name="connsiteY4" fmla="*/ 3886 h 4267"/>
                  <a:gd name="connsiteX5" fmla="*/ 4801 w 4800"/>
                  <a:gd name="connsiteY5" fmla="*/ 4267 h 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0" h="4267">
                    <a:moveTo>
                      <a:pt x="4191" y="2210"/>
                    </a:moveTo>
                    <a:lnTo>
                      <a:pt x="2058" y="0"/>
                    </a:lnTo>
                    <a:lnTo>
                      <a:pt x="153" y="229"/>
                    </a:lnTo>
                    <a:lnTo>
                      <a:pt x="0" y="1905"/>
                    </a:lnTo>
                    <a:lnTo>
                      <a:pt x="1676" y="3886"/>
                    </a:lnTo>
                    <a:lnTo>
                      <a:pt x="4801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9" name="Freeform: Shape 2328">
                <a:extLst>
                  <a:ext uri="{FF2B5EF4-FFF2-40B4-BE49-F238E27FC236}">
                    <a16:creationId xmlns:a16="http://schemas.microsoft.com/office/drawing/2014/main" id="{C6ABD9A2-495A-4EBF-9CE1-C79094AF18E5}"/>
                  </a:ext>
                </a:extLst>
              </p:cNvPr>
              <p:cNvSpPr/>
              <p:nvPr/>
            </p:nvSpPr>
            <p:spPr>
              <a:xfrm>
                <a:off x="10091775" y="3633825"/>
                <a:ext cx="9906" cy="6019"/>
              </a:xfrm>
              <a:custGeom>
                <a:avLst/>
                <a:gdLst>
                  <a:gd name="connsiteX0" fmla="*/ 5639 w 9906"/>
                  <a:gd name="connsiteY0" fmla="*/ 6020 h 6019"/>
                  <a:gd name="connsiteX1" fmla="*/ 8153 w 9906"/>
                  <a:gd name="connsiteY1" fmla="*/ 5410 h 6019"/>
                  <a:gd name="connsiteX2" fmla="*/ 9601 w 9906"/>
                  <a:gd name="connsiteY2" fmla="*/ 3657 h 6019"/>
                  <a:gd name="connsiteX3" fmla="*/ 9906 w 9906"/>
                  <a:gd name="connsiteY3" fmla="*/ 2134 h 6019"/>
                  <a:gd name="connsiteX4" fmla="*/ 3581 w 9906"/>
                  <a:gd name="connsiteY4" fmla="*/ 0 h 6019"/>
                  <a:gd name="connsiteX5" fmla="*/ 2896 w 9906"/>
                  <a:gd name="connsiteY5" fmla="*/ 914 h 6019"/>
                  <a:gd name="connsiteX6" fmla="*/ 2819 w 9906"/>
                  <a:gd name="connsiteY6" fmla="*/ 2667 h 6019"/>
                  <a:gd name="connsiteX7" fmla="*/ 0 w 9906"/>
                  <a:gd name="connsiteY7" fmla="*/ 3886 h 6019"/>
                  <a:gd name="connsiteX8" fmla="*/ 76 w 9906"/>
                  <a:gd name="connsiteY8" fmla="*/ 5105 h 6019"/>
                  <a:gd name="connsiteX9" fmla="*/ 2743 w 9906"/>
                  <a:gd name="connsiteY9" fmla="*/ 5334 h 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06" h="6019">
                    <a:moveTo>
                      <a:pt x="5639" y="6020"/>
                    </a:moveTo>
                    <a:lnTo>
                      <a:pt x="8153" y="5410"/>
                    </a:lnTo>
                    <a:lnTo>
                      <a:pt x="9601" y="3657"/>
                    </a:lnTo>
                    <a:lnTo>
                      <a:pt x="9906" y="2134"/>
                    </a:lnTo>
                    <a:lnTo>
                      <a:pt x="3581" y="0"/>
                    </a:lnTo>
                    <a:lnTo>
                      <a:pt x="2896" y="914"/>
                    </a:lnTo>
                    <a:lnTo>
                      <a:pt x="2819" y="2667"/>
                    </a:lnTo>
                    <a:lnTo>
                      <a:pt x="0" y="3886"/>
                    </a:lnTo>
                    <a:lnTo>
                      <a:pt x="76" y="5105"/>
                    </a:lnTo>
                    <a:lnTo>
                      <a:pt x="2743" y="53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0" name="Freeform: Shape 2329">
                <a:extLst>
                  <a:ext uri="{FF2B5EF4-FFF2-40B4-BE49-F238E27FC236}">
                    <a16:creationId xmlns:a16="http://schemas.microsoft.com/office/drawing/2014/main" id="{A9A4489C-8152-4BDE-B93A-2B760CAF57CC}"/>
                  </a:ext>
                </a:extLst>
              </p:cNvPr>
              <p:cNvSpPr/>
              <p:nvPr/>
            </p:nvSpPr>
            <p:spPr>
              <a:xfrm>
                <a:off x="10105719" y="4045686"/>
                <a:ext cx="14630" cy="21335"/>
              </a:xfrm>
              <a:custGeom>
                <a:avLst/>
                <a:gdLst>
                  <a:gd name="connsiteX0" fmla="*/ 686 w 14630"/>
                  <a:gd name="connsiteY0" fmla="*/ 18440 h 21335"/>
                  <a:gd name="connsiteX1" fmla="*/ 5258 w 14630"/>
                  <a:gd name="connsiteY1" fmla="*/ 21336 h 21335"/>
                  <a:gd name="connsiteX2" fmla="*/ 8078 w 14630"/>
                  <a:gd name="connsiteY2" fmla="*/ 19203 h 21335"/>
                  <a:gd name="connsiteX3" fmla="*/ 9906 w 14630"/>
                  <a:gd name="connsiteY3" fmla="*/ 19050 h 21335"/>
                  <a:gd name="connsiteX4" fmla="*/ 11126 w 14630"/>
                  <a:gd name="connsiteY4" fmla="*/ 19964 h 21335"/>
                  <a:gd name="connsiteX5" fmla="*/ 12193 w 14630"/>
                  <a:gd name="connsiteY5" fmla="*/ 17450 h 21335"/>
                  <a:gd name="connsiteX6" fmla="*/ 14173 w 14630"/>
                  <a:gd name="connsiteY6" fmla="*/ 15545 h 21335"/>
                  <a:gd name="connsiteX7" fmla="*/ 13869 w 14630"/>
                  <a:gd name="connsiteY7" fmla="*/ 12802 h 21335"/>
                  <a:gd name="connsiteX8" fmla="*/ 14631 w 14630"/>
                  <a:gd name="connsiteY8" fmla="*/ 8077 h 21335"/>
                  <a:gd name="connsiteX9" fmla="*/ 11506 w 14630"/>
                  <a:gd name="connsiteY9" fmla="*/ 5715 h 21335"/>
                  <a:gd name="connsiteX10" fmla="*/ 10439 w 14630"/>
                  <a:gd name="connsiteY10" fmla="*/ 5105 h 21335"/>
                  <a:gd name="connsiteX11" fmla="*/ 7163 w 14630"/>
                  <a:gd name="connsiteY11" fmla="*/ 0 h 21335"/>
                  <a:gd name="connsiteX12" fmla="*/ 5715 w 14630"/>
                  <a:gd name="connsiteY12" fmla="*/ 762 h 21335"/>
                  <a:gd name="connsiteX13" fmla="*/ 4420 w 14630"/>
                  <a:gd name="connsiteY13" fmla="*/ 1981 h 21335"/>
                  <a:gd name="connsiteX14" fmla="*/ 3201 w 14630"/>
                  <a:gd name="connsiteY14" fmla="*/ 3810 h 21335"/>
                  <a:gd name="connsiteX15" fmla="*/ 3277 w 14630"/>
                  <a:gd name="connsiteY15" fmla="*/ 11202 h 21335"/>
                  <a:gd name="connsiteX16" fmla="*/ 0 w 14630"/>
                  <a:gd name="connsiteY16" fmla="*/ 16231 h 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630" h="21335">
                    <a:moveTo>
                      <a:pt x="686" y="18440"/>
                    </a:moveTo>
                    <a:lnTo>
                      <a:pt x="5258" y="21336"/>
                    </a:lnTo>
                    <a:lnTo>
                      <a:pt x="8078" y="19203"/>
                    </a:lnTo>
                    <a:lnTo>
                      <a:pt x="9906" y="19050"/>
                    </a:lnTo>
                    <a:lnTo>
                      <a:pt x="11126" y="19964"/>
                    </a:lnTo>
                    <a:lnTo>
                      <a:pt x="12193" y="17450"/>
                    </a:lnTo>
                    <a:lnTo>
                      <a:pt x="14173" y="15545"/>
                    </a:lnTo>
                    <a:lnTo>
                      <a:pt x="13869" y="12802"/>
                    </a:lnTo>
                    <a:lnTo>
                      <a:pt x="14631" y="8077"/>
                    </a:lnTo>
                    <a:lnTo>
                      <a:pt x="11506" y="5715"/>
                    </a:lnTo>
                    <a:lnTo>
                      <a:pt x="10439" y="5105"/>
                    </a:lnTo>
                    <a:lnTo>
                      <a:pt x="7163" y="0"/>
                    </a:lnTo>
                    <a:lnTo>
                      <a:pt x="5715" y="762"/>
                    </a:lnTo>
                    <a:lnTo>
                      <a:pt x="4420" y="1981"/>
                    </a:lnTo>
                    <a:lnTo>
                      <a:pt x="3201" y="3810"/>
                    </a:lnTo>
                    <a:lnTo>
                      <a:pt x="3277" y="11202"/>
                    </a:lnTo>
                    <a:lnTo>
                      <a:pt x="0" y="1623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1" name="Freeform: Shape 2330">
                <a:extLst>
                  <a:ext uri="{FF2B5EF4-FFF2-40B4-BE49-F238E27FC236}">
                    <a16:creationId xmlns:a16="http://schemas.microsoft.com/office/drawing/2014/main" id="{4757FE72-8CD3-4828-AAEE-D5C3B02F080D}"/>
                  </a:ext>
                </a:extLst>
              </p:cNvPr>
              <p:cNvSpPr/>
              <p:nvPr/>
            </p:nvSpPr>
            <p:spPr>
              <a:xfrm>
                <a:off x="10115626" y="4104513"/>
                <a:ext cx="56388" cy="59207"/>
              </a:xfrm>
              <a:custGeom>
                <a:avLst/>
                <a:gdLst>
                  <a:gd name="connsiteX0" fmla="*/ 0 w 56388"/>
                  <a:gd name="connsiteY0" fmla="*/ 76 h 59207"/>
                  <a:gd name="connsiteX1" fmla="*/ 1219 w 56388"/>
                  <a:gd name="connsiteY1" fmla="*/ 6553 h 59207"/>
                  <a:gd name="connsiteX2" fmla="*/ 3505 w 56388"/>
                  <a:gd name="connsiteY2" fmla="*/ 12802 h 59207"/>
                  <a:gd name="connsiteX3" fmla="*/ 5868 w 56388"/>
                  <a:gd name="connsiteY3" fmla="*/ 16306 h 59207"/>
                  <a:gd name="connsiteX4" fmla="*/ 9067 w 56388"/>
                  <a:gd name="connsiteY4" fmla="*/ 19126 h 59207"/>
                  <a:gd name="connsiteX5" fmla="*/ 10744 w 56388"/>
                  <a:gd name="connsiteY5" fmla="*/ 20116 h 59207"/>
                  <a:gd name="connsiteX6" fmla="*/ 14782 w 56388"/>
                  <a:gd name="connsiteY6" fmla="*/ 21488 h 59207"/>
                  <a:gd name="connsiteX7" fmla="*/ 17678 w 56388"/>
                  <a:gd name="connsiteY7" fmla="*/ 24841 h 59207"/>
                  <a:gd name="connsiteX8" fmla="*/ 19431 w 56388"/>
                  <a:gd name="connsiteY8" fmla="*/ 26289 h 59207"/>
                  <a:gd name="connsiteX9" fmla="*/ 20421 w 56388"/>
                  <a:gd name="connsiteY9" fmla="*/ 27965 h 59207"/>
                  <a:gd name="connsiteX10" fmla="*/ 22860 w 56388"/>
                  <a:gd name="connsiteY10" fmla="*/ 31013 h 59207"/>
                  <a:gd name="connsiteX11" fmla="*/ 24841 w 56388"/>
                  <a:gd name="connsiteY11" fmla="*/ 31775 h 59207"/>
                  <a:gd name="connsiteX12" fmla="*/ 27127 w 56388"/>
                  <a:gd name="connsiteY12" fmla="*/ 31394 h 59207"/>
                  <a:gd name="connsiteX13" fmla="*/ 27279 w 56388"/>
                  <a:gd name="connsiteY13" fmla="*/ 33833 h 59207"/>
                  <a:gd name="connsiteX14" fmla="*/ 26517 w 56388"/>
                  <a:gd name="connsiteY14" fmla="*/ 36271 h 59207"/>
                  <a:gd name="connsiteX15" fmla="*/ 24156 w 56388"/>
                  <a:gd name="connsiteY15" fmla="*/ 39395 h 59207"/>
                  <a:gd name="connsiteX16" fmla="*/ 25222 w 56388"/>
                  <a:gd name="connsiteY16" fmla="*/ 42519 h 59207"/>
                  <a:gd name="connsiteX17" fmla="*/ 28651 w 56388"/>
                  <a:gd name="connsiteY17" fmla="*/ 47853 h 59207"/>
                  <a:gd name="connsiteX18" fmla="*/ 30709 w 56388"/>
                  <a:gd name="connsiteY18" fmla="*/ 49987 h 59207"/>
                  <a:gd name="connsiteX19" fmla="*/ 33376 w 56388"/>
                  <a:gd name="connsiteY19" fmla="*/ 50749 h 59207"/>
                  <a:gd name="connsiteX20" fmla="*/ 36424 w 56388"/>
                  <a:gd name="connsiteY20" fmla="*/ 55550 h 59207"/>
                  <a:gd name="connsiteX21" fmla="*/ 39396 w 56388"/>
                  <a:gd name="connsiteY21" fmla="*/ 55626 h 59207"/>
                  <a:gd name="connsiteX22" fmla="*/ 44044 w 56388"/>
                  <a:gd name="connsiteY22" fmla="*/ 56769 h 59207"/>
                  <a:gd name="connsiteX23" fmla="*/ 51664 w 56388"/>
                  <a:gd name="connsiteY23" fmla="*/ 56007 h 59207"/>
                  <a:gd name="connsiteX24" fmla="*/ 53493 w 56388"/>
                  <a:gd name="connsiteY24" fmla="*/ 56388 h 59207"/>
                  <a:gd name="connsiteX25" fmla="*/ 55854 w 56388"/>
                  <a:gd name="connsiteY25" fmla="*/ 59207 h 59207"/>
                  <a:gd name="connsiteX26" fmla="*/ 56388 w 56388"/>
                  <a:gd name="connsiteY26" fmla="*/ 58293 h 59207"/>
                  <a:gd name="connsiteX27" fmla="*/ 54636 w 56388"/>
                  <a:gd name="connsiteY27" fmla="*/ 54712 h 59207"/>
                  <a:gd name="connsiteX28" fmla="*/ 51664 w 56388"/>
                  <a:gd name="connsiteY28" fmla="*/ 52044 h 59207"/>
                  <a:gd name="connsiteX29" fmla="*/ 49530 w 56388"/>
                  <a:gd name="connsiteY29" fmla="*/ 51892 h 59207"/>
                  <a:gd name="connsiteX30" fmla="*/ 49911 w 56388"/>
                  <a:gd name="connsiteY30" fmla="*/ 50292 h 59207"/>
                  <a:gd name="connsiteX31" fmla="*/ 50977 w 56388"/>
                  <a:gd name="connsiteY31" fmla="*/ 48616 h 59207"/>
                  <a:gd name="connsiteX32" fmla="*/ 50292 w 56388"/>
                  <a:gd name="connsiteY32" fmla="*/ 46406 h 59207"/>
                  <a:gd name="connsiteX33" fmla="*/ 46939 w 56388"/>
                  <a:gd name="connsiteY33" fmla="*/ 40005 h 59207"/>
                  <a:gd name="connsiteX34" fmla="*/ 46406 w 56388"/>
                  <a:gd name="connsiteY34" fmla="*/ 38024 h 59207"/>
                  <a:gd name="connsiteX35" fmla="*/ 46711 w 56388"/>
                  <a:gd name="connsiteY35" fmla="*/ 35662 h 59207"/>
                  <a:gd name="connsiteX36" fmla="*/ 46634 w 56388"/>
                  <a:gd name="connsiteY36" fmla="*/ 33376 h 59207"/>
                  <a:gd name="connsiteX37" fmla="*/ 45262 w 56388"/>
                  <a:gd name="connsiteY37" fmla="*/ 31166 h 59207"/>
                  <a:gd name="connsiteX38" fmla="*/ 45034 w 56388"/>
                  <a:gd name="connsiteY38" fmla="*/ 24079 h 59207"/>
                  <a:gd name="connsiteX39" fmla="*/ 47244 w 56388"/>
                  <a:gd name="connsiteY39" fmla="*/ 20116 h 59207"/>
                  <a:gd name="connsiteX40" fmla="*/ 46863 w 56388"/>
                  <a:gd name="connsiteY40" fmla="*/ 16992 h 59207"/>
                  <a:gd name="connsiteX41" fmla="*/ 48082 w 56388"/>
                  <a:gd name="connsiteY41" fmla="*/ 14783 h 59207"/>
                  <a:gd name="connsiteX42" fmla="*/ 46025 w 56388"/>
                  <a:gd name="connsiteY42" fmla="*/ 12421 h 59207"/>
                  <a:gd name="connsiteX43" fmla="*/ 43206 w 56388"/>
                  <a:gd name="connsiteY43" fmla="*/ 11201 h 59207"/>
                  <a:gd name="connsiteX44" fmla="*/ 40996 w 56388"/>
                  <a:gd name="connsiteY44" fmla="*/ 10820 h 59207"/>
                  <a:gd name="connsiteX45" fmla="*/ 39776 w 56388"/>
                  <a:gd name="connsiteY45" fmla="*/ 9753 h 59207"/>
                  <a:gd name="connsiteX46" fmla="*/ 40005 w 56388"/>
                  <a:gd name="connsiteY46" fmla="*/ 7163 h 59207"/>
                  <a:gd name="connsiteX47" fmla="*/ 39319 w 56388"/>
                  <a:gd name="connsiteY47" fmla="*/ 4876 h 59207"/>
                  <a:gd name="connsiteX48" fmla="*/ 36652 w 56388"/>
                  <a:gd name="connsiteY48" fmla="*/ 1676 h 59207"/>
                  <a:gd name="connsiteX49" fmla="*/ 33147 w 56388"/>
                  <a:gd name="connsiteY49" fmla="*/ 0 h 59207"/>
                  <a:gd name="connsiteX50" fmla="*/ 21184 w 56388"/>
                  <a:gd name="connsiteY50" fmla="*/ 1448 h 59207"/>
                  <a:gd name="connsiteX51" fmla="*/ 10516 w 56388"/>
                  <a:gd name="connsiteY51" fmla="*/ 1752 h 5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388" h="59207">
                    <a:moveTo>
                      <a:pt x="0" y="76"/>
                    </a:moveTo>
                    <a:lnTo>
                      <a:pt x="1219" y="6553"/>
                    </a:lnTo>
                    <a:lnTo>
                      <a:pt x="3505" y="12802"/>
                    </a:lnTo>
                    <a:lnTo>
                      <a:pt x="5868" y="16306"/>
                    </a:lnTo>
                    <a:lnTo>
                      <a:pt x="9067" y="19126"/>
                    </a:lnTo>
                    <a:lnTo>
                      <a:pt x="10744" y="20116"/>
                    </a:lnTo>
                    <a:lnTo>
                      <a:pt x="14782" y="21488"/>
                    </a:lnTo>
                    <a:lnTo>
                      <a:pt x="17678" y="24841"/>
                    </a:lnTo>
                    <a:lnTo>
                      <a:pt x="19431" y="26289"/>
                    </a:lnTo>
                    <a:lnTo>
                      <a:pt x="20421" y="27965"/>
                    </a:lnTo>
                    <a:lnTo>
                      <a:pt x="22860" y="31013"/>
                    </a:lnTo>
                    <a:lnTo>
                      <a:pt x="24841" y="31775"/>
                    </a:lnTo>
                    <a:lnTo>
                      <a:pt x="27127" y="31394"/>
                    </a:lnTo>
                    <a:lnTo>
                      <a:pt x="27279" y="33833"/>
                    </a:lnTo>
                    <a:lnTo>
                      <a:pt x="26517" y="36271"/>
                    </a:lnTo>
                    <a:lnTo>
                      <a:pt x="24156" y="39395"/>
                    </a:lnTo>
                    <a:lnTo>
                      <a:pt x="25222" y="42519"/>
                    </a:lnTo>
                    <a:lnTo>
                      <a:pt x="28651" y="47853"/>
                    </a:lnTo>
                    <a:lnTo>
                      <a:pt x="30709" y="49987"/>
                    </a:lnTo>
                    <a:lnTo>
                      <a:pt x="33376" y="50749"/>
                    </a:lnTo>
                    <a:lnTo>
                      <a:pt x="36424" y="55550"/>
                    </a:lnTo>
                    <a:lnTo>
                      <a:pt x="39396" y="55626"/>
                    </a:lnTo>
                    <a:lnTo>
                      <a:pt x="44044" y="56769"/>
                    </a:lnTo>
                    <a:lnTo>
                      <a:pt x="51664" y="56007"/>
                    </a:lnTo>
                    <a:lnTo>
                      <a:pt x="53493" y="56388"/>
                    </a:lnTo>
                    <a:lnTo>
                      <a:pt x="55854" y="59207"/>
                    </a:lnTo>
                    <a:lnTo>
                      <a:pt x="56388" y="58293"/>
                    </a:lnTo>
                    <a:lnTo>
                      <a:pt x="54636" y="54712"/>
                    </a:lnTo>
                    <a:lnTo>
                      <a:pt x="51664" y="52044"/>
                    </a:lnTo>
                    <a:lnTo>
                      <a:pt x="49530" y="51892"/>
                    </a:lnTo>
                    <a:lnTo>
                      <a:pt x="49911" y="50292"/>
                    </a:lnTo>
                    <a:lnTo>
                      <a:pt x="50977" y="48616"/>
                    </a:lnTo>
                    <a:lnTo>
                      <a:pt x="50292" y="46406"/>
                    </a:lnTo>
                    <a:lnTo>
                      <a:pt x="46939" y="40005"/>
                    </a:lnTo>
                    <a:lnTo>
                      <a:pt x="46406" y="38024"/>
                    </a:lnTo>
                    <a:lnTo>
                      <a:pt x="46711" y="35662"/>
                    </a:lnTo>
                    <a:lnTo>
                      <a:pt x="46634" y="33376"/>
                    </a:lnTo>
                    <a:lnTo>
                      <a:pt x="45262" y="31166"/>
                    </a:lnTo>
                    <a:lnTo>
                      <a:pt x="45034" y="24079"/>
                    </a:lnTo>
                    <a:lnTo>
                      <a:pt x="47244" y="20116"/>
                    </a:lnTo>
                    <a:lnTo>
                      <a:pt x="46863" y="16992"/>
                    </a:lnTo>
                    <a:lnTo>
                      <a:pt x="48082" y="14783"/>
                    </a:lnTo>
                    <a:lnTo>
                      <a:pt x="46025" y="12421"/>
                    </a:lnTo>
                    <a:lnTo>
                      <a:pt x="43206" y="11201"/>
                    </a:lnTo>
                    <a:lnTo>
                      <a:pt x="40996" y="10820"/>
                    </a:lnTo>
                    <a:lnTo>
                      <a:pt x="39776" y="9753"/>
                    </a:lnTo>
                    <a:lnTo>
                      <a:pt x="40005" y="7163"/>
                    </a:lnTo>
                    <a:lnTo>
                      <a:pt x="39319" y="4876"/>
                    </a:lnTo>
                    <a:lnTo>
                      <a:pt x="36652" y="1676"/>
                    </a:lnTo>
                    <a:lnTo>
                      <a:pt x="33147" y="0"/>
                    </a:lnTo>
                    <a:lnTo>
                      <a:pt x="21184" y="1448"/>
                    </a:lnTo>
                    <a:lnTo>
                      <a:pt x="10516" y="17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2" name="Freeform: Shape 2331">
                <a:extLst>
                  <a:ext uri="{FF2B5EF4-FFF2-40B4-BE49-F238E27FC236}">
                    <a16:creationId xmlns:a16="http://schemas.microsoft.com/office/drawing/2014/main" id="{08314754-1A84-42D5-9810-6B47B132B196}"/>
                  </a:ext>
                </a:extLst>
              </p:cNvPr>
              <p:cNvSpPr/>
              <p:nvPr/>
            </p:nvSpPr>
            <p:spPr>
              <a:xfrm>
                <a:off x="10107472" y="3626739"/>
                <a:ext cx="9297" cy="10286"/>
              </a:xfrm>
              <a:custGeom>
                <a:avLst/>
                <a:gdLst>
                  <a:gd name="connsiteX0" fmla="*/ 3886 w 9297"/>
                  <a:gd name="connsiteY0" fmla="*/ 10287 h 10286"/>
                  <a:gd name="connsiteX1" fmla="*/ 5791 w 9297"/>
                  <a:gd name="connsiteY1" fmla="*/ 9372 h 10286"/>
                  <a:gd name="connsiteX2" fmla="*/ 8078 w 9297"/>
                  <a:gd name="connsiteY2" fmla="*/ 2895 h 10286"/>
                  <a:gd name="connsiteX3" fmla="*/ 9297 w 9297"/>
                  <a:gd name="connsiteY3" fmla="*/ 838 h 10286"/>
                  <a:gd name="connsiteX4" fmla="*/ 8459 w 9297"/>
                  <a:gd name="connsiteY4" fmla="*/ 0 h 10286"/>
                  <a:gd name="connsiteX5" fmla="*/ 4877 w 9297"/>
                  <a:gd name="connsiteY5" fmla="*/ 5258 h 10286"/>
                  <a:gd name="connsiteX6" fmla="*/ 3353 w 9297"/>
                  <a:gd name="connsiteY6" fmla="*/ 5562 h 10286"/>
                  <a:gd name="connsiteX7" fmla="*/ 1372 w 9297"/>
                  <a:gd name="connsiteY7" fmla="*/ 4800 h 10286"/>
                  <a:gd name="connsiteX8" fmla="*/ 0 w 9297"/>
                  <a:gd name="connsiteY8" fmla="*/ 6172 h 10286"/>
                  <a:gd name="connsiteX9" fmla="*/ 1981 w 9297"/>
                  <a:gd name="connsiteY9" fmla="*/ 9754 h 1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97" h="10286">
                    <a:moveTo>
                      <a:pt x="3886" y="10287"/>
                    </a:moveTo>
                    <a:lnTo>
                      <a:pt x="5791" y="9372"/>
                    </a:lnTo>
                    <a:lnTo>
                      <a:pt x="8078" y="2895"/>
                    </a:lnTo>
                    <a:lnTo>
                      <a:pt x="9297" y="838"/>
                    </a:lnTo>
                    <a:lnTo>
                      <a:pt x="8459" y="0"/>
                    </a:lnTo>
                    <a:lnTo>
                      <a:pt x="4877" y="5258"/>
                    </a:lnTo>
                    <a:lnTo>
                      <a:pt x="3353" y="5562"/>
                    </a:lnTo>
                    <a:lnTo>
                      <a:pt x="1372" y="4800"/>
                    </a:lnTo>
                    <a:lnTo>
                      <a:pt x="0" y="6172"/>
                    </a:lnTo>
                    <a:lnTo>
                      <a:pt x="1981" y="975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3" name="Freeform: Shape 2332">
                <a:extLst>
                  <a:ext uri="{FF2B5EF4-FFF2-40B4-BE49-F238E27FC236}">
                    <a16:creationId xmlns:a16="http://schemas.microsoft.com/office/drawing/2014/main" id="{941C3083-E338-4F3C-9249-85F4FEC69935}"/>
                  </a:ext>
                </a:extLst>
              </p:cNvPr>
              <p:cNvSpPr/>
              <p:nvPr/>
            </p:nvSpPr>
            <p:spPr>
              <a:xfrm>
                <a:off x="10153344" y="3615156"/>
                <a:ext cx="6858" cy="6248"/>
              </a:xfrm>
              <a:custGeom>
                <a:avLst/>
                <a:gdLst>
                  <a:gd name="connsiteX0" fmla="*/ 6858 w 6858"/>
                  <a:gd name="connsiteY0" fmla="*/ 5258 h 6248"/>
                  <a:gd name="connsiteX1" fmla="*/ 5182 w 6858"/>
                  <a:gd name="connsiteY1" fmla="*/ 3886 h 6248"/>
                  <a:gd name="connsiteX2" fmla="*/ 2591 w 6858"/>
                  <a:gd name="connsiteY2" fmla="*/ 2743 h 6248"/>
                  <a:gd name="connsiteX3" fmla="*/ 1829 w 6858"/>
                  <a:gd name="connsiteY3" fmla="*/ 762 h 6248"/>
                  <a:gd name="connsiteX4" fmla="*/ 610 w 6858"/>
                  <a:gd name="connsiteY4" fmla="*/ 0 h 6248"/>
                  <a:gd name="connsiteX5" fmla="*/ 0 w 6858"/>
                  <a:gd name="connsiteY5" fmla="*/ 5639 h 6248"/>
                  <a:gd name="connsiteX6" fmla="*/ 3582 w 6858"/>
                  <a:gd name="connsiteY6" fmla="*/ 6248 h 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" h="6248">
                    <a:moveTo>
                      <a:pt x="6858" y="5258"/>
                    </a:moveTo>
                    <a:lnTo>
                      <a:pt x="5182" y="3886"/>
                    </a:lnTo>
                    <a:lnTo>
                      <a:pt x="2591" y="2743"/>
                    </a:lnTo>
                    <a:lnTo>
                      <a:pt x="1829" y="762"/>
                    </a:lnTo>
                    <a:lnTo>
                      <a:pt x="610" y="0"/>
                    </a:lnTo>
                    <a:lnTo>
                      <a:pt x="0" y="5639"/>
                    </a:lnTo>
                    <a:lnTo>
                      <a:pt x="3582" y="62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4" name="Freeform: Shape 2333">
                <a:extLst>
                  <a:ext uri="{FF2B5EF4-FFF2-40B4-BE49-F238E27FC236}">
                    <a16:creationId xmlns:a16="http://schemas.microsoft.com/office/drawing/2014/main" id="{59A2D034-BF35-430C-89D4-86E58A5DECB4}"/>
                  </a:ext>
                </a:extLst>
              </p:cNvPr>
              <p:cNvSpPr/>
              <p:nvPr/>
            </p:nvSpPr>
            <p:spPr>
              <a:xfrm>
                <a:off x="10304373" y="3464890"/>
                <a:ext cx="21335" cy="16230"/>
              </a:xfrm>
              <a:custGeom>
                <a:avLst/>
                <a:gdLst>
                  <a:gd name="connsiteX0" fmla="*/ 4267 w 21335"/>
                  <a:gd name="connsiteY0" fmla="*/ 13183 h 16230"/>
                  <a:gd name="connsiteX1" fmla="*/ 7849 w 21335"/>
                  <a:gd name="connsiteY1" fmla="*/ 16231 h 16230"/>
                  <a:gd name="connsiteX2" fmla="*/ 11125 w 21335"/>
                  <a:gd name="connsiteY2" fmla="*/ 12802 h 16230"/>
                  <a:gd name="connsiteX3" fmla="*/ 10592 w 21335"/>
                  <a:gd name="connsiteY3" fmla="*/ 10897 h 16230"/>
                  <a:gd name="connsiteX4" fmla="*/ 11277 w 21335"/>
                  <a:gd name="connsiteY4" fmla="*/ 10211 h 16230"/>
                  <a:gd name="connsiteX5" fmla="*/ 13488 w 21335"/>
                  <a:gd name="connsiteY5" fmla="*/ 9068 h 16230"/>
                  <a:gd name="connsiteX6" fmla="*/ 15926 w 21335"/>
                  <a:gd name="connsiteY6" fmla="*/ 6477 h 16230"/>
                  <a:gd name="connsiteX7" fmla="*/ 18440 w 21335"/>
                  <a:gd name="connsiteY7" fmla="*/ 4420 h 16230"/>
                  <a:gd name="connsiteX8" fmla="*/ 21108 w 21335"/>
                  <a:gd name="connsiteY8" fmla="*/ 3581 h 16230"/>
                  <a:gd name="connsiteX9" fmla="*/ 21335 w 21335"/>
                  <a:gd name="connsiteY9" fmla="*/ 1981 h 16230"/>
                  <a:gd name="connsiteX10" fmla="*/ 20345 w 21335"/>
                  <a:gd name="connsiteY10" fmla="*/ 0 h 16230"/>
                  <a:gd name="connsiteX11" fmla="*/ 16840 w 21335"/>
                  <a:gd name="connsiteY11" fmla="*/ 1753 h 16230"/>
                  <a:gd name="connsiteX12" fmla="*/ 16002 w 21335"/>
                  <a:gd name="connsiteY12" fmla="*/ 2362 h 16230"/>
                  <a:gd name="connsiteX13" fmla="*/ 15393 w 21335"/>
                  <a:gd name="connsiteY13" fmla="*/ 3581 h 16230"/>
                  <a:gd name="connsiteX14" fmla="*/ 13335 w 21335"/>
                  <a:gd name="connsiteY14" fmla="*/ 5029 h 16230"/>
                  <a:gd name="connsiteX15" fmla="*/ 11583 w 21335"/>
                  <a:gd name="connsiteY15" fmla="*/ 5106 h 16230"/>
                  <a:gd name="connsiteX16" fmla="*/ 6095 w 21335"/>
                  <a:gd name="connsiteY16" fmla="*/ 6553 h 16230"/>
                  <a:gd name="connsiteX17" fmla="*/ 3352 w 21335"/>
                  <a:gd name="connsiteY17" fmla="*/ 8458 h 16230"/>
                  <a:gd name="connsiteX18" fmla="*/ 3200 w 21335"/>
                  <a:gd name="connsiteY18" fmla="*/ 9754 h 16230"/>
                  <a:gd name="connsiteX19" fmla="*/ 2058 w 21335"/>
                  <a:gd name="connsiteY19" fmla="*/ 10592 h 16230"/>
                  <a:gd name="connsiteX20" fmla="*/ 0 w 21335"/>
                  <a:gd name="connsiteY20" fmla="*/ 11125 h 1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335" h="16230">
                    <a:moveTo>
                      <a:pt x="4267" y="13183"/>
                    </a:moveTo>
                    <a:lnTo>
                      <a:pt x="7849" y="16231"/>
                    </a:lnTo>
                    <a:lnTo>
                      <a:pt x="11125" y="12802"/>
                    </a:lnTo>
                    <a:lnTo>
                      <a:pt x="10592" y="10897"/>
                    </a:lnTo>
                    <a:lnTo>
                      <a:pt x="11277" y="10211"/>
                    </a:lnTo>
                    <a:lnTo>
                      <a:pt x="13488" y="9068"/>
                    </a:lnTo>
                    <a:lnTo>
                      <a:pt x="15926" y="6477"/>
                    </a:lnTo>
                    <a:lnTo>
                      <a:pt x="18440" y="4420"/>
                    </a:lnTo>
                    <a:lnTo>
                      <a:pt x="21108" y="3581"/>
                    </a:lnTo>
                    <a:lnTo>
                      <a:pt x="21335" y="1981"/>
                    </a:lnTo>
                    <a:lnTo>
                      <a:pt x="20345" y="0"/>
                    </a:lnTo>
                    <a:lnTo>
                      <a:pt x="16840" y="1753"/>
                    </a:lnTo>
                    <a:lnTo>
                      <a:pt x="16002" y="2362"/>
                    </a:lnTo>
                    <a:lnTo>
                      <a:pt x="15393" y="3581"/>
                    </a:lnTo>
                    <a:lnTo>
                      <a:pt x="13335" y="5029"/>
                    </a:lnTo>
                    <a:lnTo>
                      <a:pt x="11583" y="5106"/>
                    </a:lnTo>
                    <a:lnTo>
                      <a:pt x="6095" y="6553"/>
                    </a:lnTo>
                    <a:lnTo>
                      <a:pt x="3352" y="8458"/>
                    </a:lnTo>
                    <a:lnTo>
                      <a:pt x="3200" y="9754"/>
                    </a:lnTo>
                    <a:lnTo>
                      <a:pt x="2058" y="10592"/>
                    </a:lnTo>
                    <a:lnTo>
                      <a:pt x="0" y="111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5" name="Freeform: Shape 2334">
                <a:extLst>
                  <a:ext uri="{FF2B5EF4-FFF2-40B4-BE49-F238E27FC236}">
                    <a16:creationId xmlns:a16="http://schemas.microsoft.com/office/drawing/2014/main" id="{FABB3E68-005D-4BC9-871C-0DBEBB097901}"/>
                  </a:ext>
                </a:extLst>
              </p:cNvPr>
              <p:cNvSpPr/>
              <p:nvPr/>
            </p:nvSpPr>
            <p:spPr>
              <a:xfrm>
                <a:off x="10305211" y="3218764"/>
                <a:ext cx="5867" cy="10287"/>
              </a:xfrm>
              <a:custGeom>
                <a:avLst/>
                <a:gdLst>
                  <a:gd name="connsiteX0" fmla="*/ 0 w 5867"/>
                  <a:gd name="connsiteY0" fmla="*/ 7620 h 10287"/>
                  <a:gd name="connsiteX1" fmla="*/ 1067 w 5867"/>
                  <a:gd name="connsiteY1" fmla="*/ 10287 h 10287"/>
                  <a:gd name="connsiteX2" fmla="*/ 3657 w 5867"/>
                  <a:gd name="connsiteY2" fmla="*/ 8534 h 10287"/>
                  <a:gd name="connsiteX3" fmla="*/ 5715 w 5867"/>
                  <a:gd name="connsiteY3" fmla="*/ 3886 h 10287"/>
                  <a:gd name="connsiteX4" fmla="*/ 5868 w 5867"/>
                  <a:gd name="connsiteY4" fmla="*/ 1600 h 10287"/>
                  <a:gd name="connsiteX5" fmla="*/ 1067 w 5867"/>
                  <a:gd name="connsiteY5" fmla="*/ 0 h 1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67" h="10287">
                    <a:moveTo>
                      <a:pt x="0" y="7620"/>
                    </a:moveTo>
                    <a:lnTo>
                      <a:pt x="1067" y="10287"/>
                    </a:lnTo>
                    <a:lnTo>
                      <a:pt x="3657" y="8534"/>
                    </a:lnTo>
                    <a:lnTo>
                      <a:pt x="5715" y="3886"/>
                    </a:lnTo>
                    <a:lnTo>
                      <a:pt x="5868" y="1600"/>
                    </a:lnTo>
                    <a:lnTo>
                      <a:pt x="106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6" name="Freeform: Shape 2335">
                <a:extLst>
                  <a:ext uri="{FF2B5EF4-FFF2-40B4-BE49-F238E27FC236}">
                    <a16:creationId xmlns:a16="http://schemas.microsoft.com/office/drawing/2014/main" id="{51CA84BF-FD31-48B8-96C0-8D79CAEA959A}"/>
                  </a:ext>
                </a:extLst>
              </p:cNvPr>
              <p:cNvSpPr/>
              <p:nvPr/>
            </p:nvSpPr>
            <p:spPr>
              <a:xfrm>
                <a:off x="10312374" y="3260140"/>
                <a:ext cx="7696" cy="7924"/>
              </a:xfrm>
              <a:custGeom>
                <a:avLst/>
                <a:gdLst>
                  <a:gd name="connsiteX0" fmla="*/ 1981 w 7696"/>
                  <a:gd name="connsiteY0" fmla="*/ 4420 h 7924"/>
                  <a:gd name="connsiteX1" fmla="*/ 1753 w 7696"/>
                  <a:gd name="connsiteY1" fmla="*/ 5563 h 7924"/>
                  <a:gd name="connsiteX2" fmla="*/ 0 w 7696"/>
                  <a:gd name="connsiteY2" fmla="*/ 7925 h 7924"/>
                  <a:gd name="connsiteX3" fmla="*/ 1981 w 7696"/>
                  <a:gd name="connsiteY3" fmla="*/ 7925 h 7924"/>
                  <a:gd name="connsiteX4" fmla="*/ 4648 w 7696"/>
                  <a:gd name="connsiteY4" fmla="*/ 5944 h 7924"/>
                  <a:gd name="connsiteX5" fmla="*/ 5335 w 7696"/>
                  <a:gd name="connsiteY5" fmla="*/ 3277 h 7924"/>
                  <a:gd name="connsiteX6" fmla="*/ 7696 w 7696"/>
                  <a:gd name="connsiteY6" fmla="*/ 0 h 7924"/>
                  <a:gd name="connsiteX7" fmla="*/ 6478 w 7696"/>
                  <a:gd name="connsiteY7" fmla="*/ 152 h 7924"/>
                  <a:gd name="connsiteX8" fmla="*/ 3506 w 7696"/>
                  <a:gd name="connsiteY8" fmla="*/ 1296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96" h="7924">
                    <a:moveTo>
                      <a:pt x="1981" y="4420"/>
                    </a:moveTo>
                    <a:lnTo>
                      <a:pt x="1753" y="5563"/>
                    </a:lnTo>
                    <a:lnTo>
                      <a:pt x="0" y="7925"/>
                    </a:lnTo>
                    <a:lnTo>
                      <a:pt x="1981" y="7925"/>
                    </a:lnTo>
                    <a:lnTo>
                      <a:pt x="4648" y="5944"/>
                    </a:lnTo>
                    <a:lnTo>
                      <a:pt x="5335" y="3277"/>
                    </a:lnTo>
                    <a:lnTo>
                      <a:pt x="7696" y="0"/>
                    </a:lnTo>
                    <a:lnTo>
                      <a:pt x="6478" y="152"/>
                    </a:lnTo>
                    <a:lnTo>
                      <a:pt x="3506" y="12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7" name="Freeform: Shape 2336">
                <a:extLst>
                  <a:ext uri="{FF2B5EF4-FFF2-40B4-BE49-F238E27FC236}">
                    <a16:creationId xmlns:a16="http://schemas.microsoft.com/office/drawing/2014/main" id="{B289B8D6-013B-4C0A-BC5B-D3B6CAB7A5D6}"/>
                  </a:ext>
                </a:extLst>
              </p:cNvPr>
              <p:cNvSpPr/>
              <p:nvPr/>
            </p:nvSpPr>
            <p:spPr>
              <a:xfrm>
                <a:off x="10320451" y="3235756"/>
                <a:ext cx="94183" cy="124358"/>
              </a:xfrm>
              <a:custGeom>
                <a:avLst/>
                <a:gdLst>
                  <a:gd name="connsiteX0" fmla="*/ 1219 w 94183"/>
                  <a:gd name="connsiteY0" fmla="*/ 25146 h 124358"/>
                  <a:gd name="connsiteX1" fmla="*/ 0 w 94183"/>
                  <a:gd name="connsiteY1" fmla="*/ 29718 h 124358"/>
                  <a:gd name="connsiteX2" fmla="*/ 3276 w 94183"/>
                  <a:gd name="connsiteY2" fmla="*/ 31852 h 124358"/>
                  <a:gd name="connsiteX3" fmla="*/ 8458 w 94183"/>
                  <a:gd name="connsiteY3" fmla="*/ 36271 h 124358"/>
                  <a:gd name="connsiteX4" fmla="*/ 12344 w 94183"/>
                  <a:gd name="connsiteY4" fmla="*/ 38938 h 124358"/>
                  <a:gd name="connsiteX5" fmla="*/ 13259 w 94183"/>
                  <a:gd name="connsiteY5" fmla="*/ 40386 h 124358"/>
                  <a:gd name="connsiteX6" fmla="*/ 16002 w 94183"/>
                  <a:gd name="connsiteY6" fmla="*/ 46253 h 124358"/>
                  <a:gd name="connsiteX7" fmla="*/ 12421 w 94183"/>
                  <a:gd name="connsiteY7" fmla="*/ 46253 h 124358"/>
                  <a:gd name="connsiteX8" fmla="*/ 9678 w 94183"/>
                  <a:gd name="connsiteY8" fmla="*/ 44501 h 124358"/>
                  <a:gd name="connsiteX9" fmla="*/ 7696 w 94183"/>
                  <a:gd name="connsiteY9" fmla="*/ 40462 h 124358"/>
                  <a:gd name="connsiteX10" fmla="*/ 3886 w 94183"/>
                  <a:gd name="connsiteY10" fmla="*/ 37338 h 124358"/>
                  <a:gd name="connsiteX11" fmla="*/ 3201 w 94183"/>
                  <a:gd name="connsiteY11" fmla="*/ 40081 h 124358"/>
                  <a:gd name="connsiteX12" fmla="*/ 3429 w 94183"/>
                  <a:gd name="connsiteY12" fmla="*/ 42900 h 124358"/>
                  <a:gd name="connsiteX13" fmla="*/ 4267 w 94183"/>
                  <a:gd name="connsiteY13" fmla="*/ 45187 h 124358"/>
                  <a:gd name="connsiteX14" fmla="*/ 8000 w 94183"/>
                  <a:gd name="connsiteY14" fmla="*/ 49225 h 124358"/>
                  <a:gd name="connsiteX15" fmla="*/ 9601 w 94183"/>
                  <a:gd name="connsiteY15" fmla="*/ 51587 h 124358"/>
                  <a:gd name="connsiteX16" fmla="*/ 8839 w 94183"/>
                  <a:gd name="connsiteY16" fmla="*/ 55016 h 124358"/>
                  <a:gd name="connsiteX17" fmla="*/ 7315 w 94183"/>
                  <a:gd name="connsiteY17" fmla="*/ 58217 h 124358"/>
                  <a:gd name="connsiteX18" fmla="*/ 10592 w 94183"/>
                  <a:gd name="connsiteY18" fmla="*/ 56083 h 124358"/>
                  <a:gd name="connsiteX19" fmla="*/ 14402 w 94183"/>
                  <a:gd name="connsiteY19" fmla="*/ 51816 h 124358"/>
                  <a:gd name="connsiteX20" fmla="*/ 18441 w 94183"/>
                  <a:gd name="connsiteY20" fmla="*/ 49682 h 124358"/>
                  <a:gd name="connsiteX21" fmla="*/ 22174 w 94183"/>
                  <a:gd name="connsiteY21" fmla="*/ 50673 h 124358"/>
                  <a:gd name="connsiteX22" fmla="*/ 23774 w 94183"/>
                  <a:gd name="connsiteY22" fmla="*/ 52425 h 124358"/>
                  <a:gd name="connsiteX23" fmla="*/ 25832 w 94183"/>
                  <a:gd name="connsiteY23" fmla="*/ 53721 h 124358"/>
                  <a:gd name="connsiteX24" fmla="*/ 27813 w 94183"/>
                  <a:gd name="connsiteY24" fmla="*/ 53797 h 124358"/>
                  <a:gd name="connsiteX25" fmla="*/ 29489 w 94183"/>
                  <a:gd name="connsiteY25" fmla="*/ 52654 h 124358"/>
                  <a:gd name="connsiteX26" fmla="*/ 30327 w 94183"/>
                  <a:gd name="connsiteY26" fmla="*/ 50292 h 124358"/>
                  <a:gd name="connsiteX27" fmla="*/ 30022 w 94183"/>
                  <a:gd name="connsiteY27" fmla="*/ 48006 h 124358"/>
                  <a:gd name="connsiteX28" fmla="*/ 28955 w 94183"/>
                  <a:gd name="connsiteY28" fmla="*/ 46177 h 124358"/>
                  <a:gd name="connsiteX29" fmla="*/ 27127 w 94183"/>
                  <a:gd name="connsiteY29" fmla="*/ 45567 h 124358"/>
                  <a:gd name="connsiteX30" fmla="*/ 24918 w 94183"/>
                  <a:gd name="connsiteY30" fmla="*/ 46482 h 124358"/>
                  <a:gd name="connsiteX31" fmla="*/ 23089 w 94183"/>
                  <a:gd name="connsiteY31" fmla="*/ 46253 h 124358"/>
                  <a:gd name="connsiteX32" fmla="*/ 22784 w 94183"/>
                  <a:gd name="connsiteY32" fmla="*/ 42824 h 124358"/>
                  <a:gd name="connsiteX33" fmla="*/ 23013 w 94183"/>
                  <a:gd name="connsiteY33" fmla="*/ 39319 h 124358"/>
                  <a:gd name="connsiteX34" fmla="*/ 21184 w 94183"/>
                  <a:gd name="connsiteY34" fmla="*/ 35357 h 124358"/>
                  <a:gd name="connsiteX35" fmla="*/ 23165 w 94183"/>
                  <a:gd name="connsiteY35" fmla="*/ 33680 h 124358"/>
                  <a:gd name="connsiteX36" fmla="*/ 25527 w 94183"/>
                  <a:gd name="connsiteY36" fmla="*/ 32232 h 124358"/>
                  <a:gd name="connsiteX37" fmla="*/ 27432 w 94183"/>
                  <a:gd name="connsiteY37" fmla="*/ 33223 h 124358"/>
                  <a:gd name="connsiteX38" fmla="*/ 31089 w 94183"/>
                  <a:gd name="connsiteY38" fmla="*/ 35890 h 124358"/>
                  <a:gd name="connsiteX39" fmla="*/ 33299 w 94183"/>
                  <a:gd name="connsiteY39" fmla="*/ 41986 h 124358"/>
                  <a:gd name="connsiteX40" fmla="*/ 37491 w 94183"/>
                  <a:gd name="connsiteY40" fmla="*/ 47092 h 124358"/>
                  <a:gd name="connsiteX41" fmla="*/ 38329 w 94183"/>
                  <a:gd name="connsiteY41" fmla="*/ 51282 h 124358"/>
                  <a:gd name="connsiteX42" fmla="*/ 35586 w 94183"/>
                  <a:gd name="connsiteY42" fmla="*/ 54559 h 124358"/>
                  <a:gd name="connsiteX43" fmla="*/ 38100 w 94183"/>
                  <a:gd name="connsiteY43" fmla="*/ 55854 h 124358"/>
                  <a:gd name="connsiteX44" fmla="*/ 41072 w 94183"/>
                  <a:gd name="connsiteY44" fmla="*/ 56159 h 124358"/>
                  <a:gd name="connsiteX45" fmla="*/ 38024 w 94183"/>
                  <a:gd name="connsiteY45" fmla="*/ 63094 h 124358"/>
                  <a:gd name="connsiteX46" fmla="*/ 34214 w 94183"/>
                  <a:gd name="connsiteY46" fmla="*/ 69570 h 124358"/>
                  <a:gd name="connsiteX47" fmla="*/ 31547 w 94183"/>
                  <a:gd name="connsiteY47" fmla="*/ 73228 h 124358"/>
                  <a:gd name="connsiteX48" fmla="*/ 28651 w 94183"/>
                  <a:gd name="connsiteY48" fmla="*/ 76429 h 124358"/>
                  <a:gd name="connsiteX49" fmla="*/ 24612 w 94183"/>
                  <a:gd name="connsiteY49" fmla="*/ 77648 h 124358"/>
                  <a:gd name="connsiteX50" fmla="*/ 23774 w 94183"/>
                  <a:gd name="connsiteY50" fmla="*/ 78715 h 124358"/>
                  <a:gd name="connsiteX51" fmla="*/ 23851 w 94183"/>
                  <a:gd name="connsiteY51" fmla="*/ 84734 h 124358"/>
                  <a:gd name="connsiteX52" fmla="*/ 24460 w 94183"/>
                  <a:gd name="connsiteY52" fmla="*/ 89002 h 124358"/>
                  <a:gd name="connsiteX53" fmla="*/ 23546 w 94183"/>
                  <a:gd name="connsiteY53" fmla="*/ 92430 h 124358"/>
                  <a:gd name="connsiteX54" fmla="*/ 24994 w 94183"/>
                  <a:gd name="connsiteY54" fmla="*/ 94031 h 124358"/>
                  <a:gd name="connsiteX55" fmla="*/ 26746 w 94183"/>
                  <a:gd name="connsiteY55" fmla="*/ 95479 h 124358"/>
                  <a:gd name="connsiteX56" fmla="*/ 28804 w 94183"/>
                  <a:gd name="connsiteY56" fmla="*/ 99517 h 124358"/>
                  <a:gd name="connsiteX57" fmla="*/ 28194 w 94183"/>
                  <a:gd name="connsiteY57" fmla="*/ 104394 h 124358"/>
                  <a:gd name="connsiteX58" fmla="*/ 27661 w 94183"/>
                  <a:gd name="connsiteY58" fmla="*/ 105918 h 124358"/>
                  <a:gd name="connsiteX59" fmla="*/ 26365 w 94183"/>
                  <a:gd name="connsiteY59" fmla="*/ 106527 h 124358"/>
                  <a:gd name="connsiteX60" fmla="*/ 22022 w 94183"/>
                  <a:gd name="connsiteY60" fmla="*/ 107670 h 124358"/>
                  <a:gd name="connsiteX61" fmla="*/ 24079 w 94183"/>
                  <a:gd name="connsiteY61" fmla="*/ 112624 h 124358"/>
                  <a:gd name="connsiteX62" fmla="*/ 25984 w 94183"/>
                  <a:gd name="connsiteY62" fmla="*/ 113462 h 124358"/>
                  <a:gd name="connsiteX63" fmla="*/ 28346 w 94183"/>
                  <a:gd name="connsiteY63" fmla="*/ 113690 h 124358"/>
                  <a:gd name="connsiteX64" fmla="*/ 39091 w 94183"/>
                  <a:gd name="connsiteY64" fmla="*/ 117424 h 124358"/>
                  <a:gd name="connsiteX65" fmla="*/ 40385 w 94183"/>
                  <a:gd name="connsiteY65" fmla="*/ 115824 h 124358"/>
                  <a:gd name="connsiteX66" fmla="*/ 41224 w 94183"/>
                  <a:gd name="connsiteY66" fmla="*/ 113690 h 124358"/>
                  <a:gd name="connsiteX67" fmla="*/ 38253 w 94183"/>
                  <a:gd name="connsiteY67" fmla="*/ 110109 h 124358"/>
                  <a:gd name="connsiteX68" fmla="*/ 37262 w 94183"/>
                  <a:gd name="connsiteY68" fmla="*/ 107899 h 124358"/>
                  <a:gd name="connsiteX69" fmla="*/ 36804 w 94183"/>
                  <a:gd name="connsiteY69" fmla="*/ 105537 h 124358"/>
                  <a:gd name="connsiteX70" fmla="*/ 37871 w 94183"/>
                  <a:gd name="connsiteY70" fmla="*/ 101117 h 124358"/>
                  <a:gd name="connsiteX71" fmla="*/ 40081 w 94183"/>
                  <a:gd name="connsiteY71" fmla="*/ 96774 h 124358"/>
                  <a:gd name="connsiteX72" fmla="*/ 41681 w 94183"/>
                  <a:gd name="connsiteY72" fmla="*/ 94564 h 124358"/>
                  <a:gd name="connsiteX73" fmla="*/ 43968 w 94183"/>
                  <a:gd name="connsiteY73" fmla="*/ 94564 h 124358"/>
                  <a:gd name="connsiteX74" fmla="*/ 46406 w 94183"/>
                  <a:gd name="connsiteY74" fmla="*/ 95021 h 124358"/>
                  <a:gd name="connsiteX75" fmla="*/ 47167 w 94183"/>
                  <a:gd name="connsiteY75" fmla="*/ 96545 h 124358"/>
                  <a:gd name="connsiteX76" fmla="*/ 47091 w 94183"/>
                  <a:gd name="connsiteY76" fmla="*/ 98527 h 124358"/>
                  <a:gd name="connsiteX77" fmla="*/ 46482 w 94183"/>
                  <a:gd name="connsiteY77" fmla="*/ 99365 h 124358"/>
                  <a:gd name="connsiteX78" fmla="*/ 45339 w 94183"/>
                  <a:gd name="connsiteY78" fmla="*/ 99670 h 124358"/>
                  <a:gd name="connsiteX79" fmla="*/ 43586 w 94183"/>
                  <a:gd name="connsiteY79" fmla="*/ 100508 h 124358"/>
                  <a:gd name="connsiteX80" fmla="*/ 43739 w 94183"/>
                  <a:gd name="connsiteY80" fmla="*/ 102717 h 124358"/>
                  <a:gd name="connsiteX81" fmla="*/ 46329 w 94183"/>
                  <a:gd name="connsiteY81" fmla="*/ 108814 h 124358"/>
                  <a:gd name="connsiteX82" fmla="*/ 46863 w 94183"/>
                  <a:gd name="connsiteY82" fmla="*/ 113614 h 124358"/>
                  <a:gd name="connsiteX83" fmla="*/ 45720 w 94183"/>
                  <a:gd name="connsiteY83" fmla="*/ 118415 h 124358"/>
                  <a:gd name="connsiteX84" fmla="*/ 44806 w 94183"/>
                  <a:gd name="connsiteY84" fmla="*/ 119786 h 124358"/>
                  <a:gd name="connsiteX85" fmla="*/ 43586 w 94183"/>
                  <a:gd name="connsiteY85" fmla="*/ 121005 h 124358"/>
                  <a:gd name="connsiteX86" fmla="*/ 42824 w 94183"/>
                  <a:gd name="connsiteY86" fmla="*/ 122453 h 124358"/>
                  <a:gd name="connsiteX87" fmla="*/ 42901 w 94183"/>
                  <a:gd name="connsiteY87" fmla="*/ 124358 h 124358"/>
                  <a:gd name="connsiteX88" fmla="*/ 51282 w 94183"/>
                  <a:gd name="connsiteY88" fmla="*/ 120244 h 124358"/>
                  <a:gd name="connsiteX89" fmla="*/ 58902 w 94183"/>
                  <a:gd name="connsiteY89" fmla="*/ 114147 h 124358"/>
                  <a:gd name="connsiteX90" fmla="*/ 56388 w 94183"/>
                  <a:gd name="connsiteY90" fmla="*/ 108966 h 124358"/>
                  <a:gd name="connsiteX91" fmla="*/ 57836 w 94183"/>
                  <a:gd name="connsiteY91" fmla="*/ 106527 h 124358"/>
                  <a:gd name="connsiteX92" fmla="*/ 60426 w 94183"/>
                  <a:gd name="connsiteY92" fmla="*/ 106299 h 124358"/>
                  <a:gd name="connsiteX93" fmla="*/ 64694 w 94183"/>
                  <a:gd name="connsiteY93" fmla="*/ 107670 h 124358"/>
                  <a:gd name="connsiteX94" fmla="*/ 68122 w 94183"/>
                  <a:gd name="connsiteY94" fmla="*/ 107899 h 124358"/>
                  <a:gd name="connsiteX95" fmla="*/ 72847 w 94183"/>
                  <a:gd name="connsiteY95" fmla="*/ 96545 h 124358"/>
                  <a:gd name="connsiteX96" fmla="*/ 73457 w 94183"/>
                  <a:gd name="connsiteY96" fmla="*/ 91973 h 124358"/>
                  <a:gd name="connsiteX97" fmla="*/ 72923 w 94183"/>
                  <a:gd name="connsiteY97" fmla="*/ 87554 h 124358"/>
                  <a:gd name="connsiteX98" fmla="*/ 74675 w 94183"/>
                  <a:gd name="connsiteY98" fmla="*/ 82448 h 124358"/>
                  <a:gd name="connsiteX99" fmla="*/ 75666 w 94183"/>
                  <a:gd name="connsiteY99" fmla="*/ 77572 h 124358"/>
                  <a:gd name="connsiteX100" fmla="*/ 76962 w 94183"/>
                  <a:gd name="connsiteY100" fmla="*/ 73076 h 124358"/>
                  <a:gd name="connsiteX101" fmla="*/ 78714 w 94183"/>
                  <a:gd name="connsiteY101" fmla="*/ 68732 h 124358"/>
                  <a:gd name="connsiteX102" fmla="*/ 80619 w 94183"/>
                  <a:gd name="connsiteY102" fmla="*/ 62712 h 124358"/>
                  <a:gd name="connsiteX103" fmla="*/ 83439 w 94183"/>
                  <a:gd name="connsiteY103" fmla="*/ 57302 h 124358"/>
                  <a:gd name="connsiteX104" fmla="*/ 92887 w 94183"/>
                  <a:gd name="connsiteY104" fmla="*/ 46558 h 124358"/>
                  <a:gd name="connsiteX105" fmla="*/ 93878 w 94183"/>
                  <a:gd name="connsiteY105" fmla="*/ 44882 h 124358"/>
                  <a:gd name="connsiteX106" fmla="*/ 94183 w 94183"/>
                  <a:gd name="connsiteY106" fmla="*/ 43358 h 124358"/>
                  <a:gd name="connsiteX107" fmla="*/ 90297 w 94183"/>
                  <a:gd name="connsiteY107" fmla="*/ 40995 h 124358"/>
                  <a:gd name="connsiteX108" fmla="*/ 91364 w 94183"/>
                  <a:gd name="connsiteY108" fmla="*/ 39472 h 124358"/>
                  <a:gd name="connsiteX109" fmla="*/ 91820 w 94183"/>
                  <a:gd name="connsiteY109" fmla="*/ 37871 h 124358"/>
                  <a:gd name="connsiteX110" fmla="*/ 89992 w 94183"/>
                  <a:gd name="connsiteY110" fmla="*/ 36119 h 124358"/>
                  <a:gd name="connsiteX111" fmla="*/ 87935 w 94183"/>
                  <a:gd name="connsiteY111" fmla="*/ 34823 h 124358"/>
                  <a:gd name="connsiteX112" fmla="*/ 88239 w 94183"/>
                  <a:gd name="connsiteY112" fmla="*/ 32080 h 124358"/>
                  <a:gd name="connsiteX113" fmla="*/ 89840 w 94183"/>
                  <a:gd name="connsiteY113" fmla="*/ 28956 h 124358"/>
                  <a:gd name="connsiteX114" fmla="*/ 82829 w 94183"/>
                  <a:gd name="connsiteY114" fmla="*/ 29032 h 124358"/>
                  <a:gd name="connsiteX115" fmla="*/ 75895 w 94183"/>
                  <a:gd name="connsiteY115" fmla="*/ 28118 h 124358"/>
                  <a:gd name="connsiteX116" fmla="*/ 78867 w 94183"/>
                  <a:gd name="connsiteY116" fmla="*/ 23089 h 124358"/>
                  <a:gd name="connsiteX117" fmla="*/ 82601 w 94183"/>
                  <a:gd name="connsiteY117" fmla="*/ 18364 h 124358"/>
                  <a:gd name="connsiteX118" fmla="*/ 83134 w 94183"/>
                  <a:gd name="connsiteY118" fmla="*/ 16078 h 124358"/>
                  <a:gd name="connsiteX119" fmla="*/ 82068 w 94183"/>
                  <a:gd name="connsiteY119" fmla="*/ 13944 h 124358"/>
                  <a:gd name="connsiteX120" fmla="*/ 79934 w 94183"/>
                  <a:gd name="connsiteY120" fmla="*/ 12497 h 124358"/>
                  <a:gd name="connsiteX121" fmla="*/ 77647 w 94183"/>
                  <a:gd name="connsiteY121" fmla="*/ 11887 h 124358"/>
                  <a:gd name="connsiteX122" fmla="*/ 74371 w 94183"/>
                  <a:gd name="connsiteY122" fmla="*/ 13106 h 124358"/>
                  <a:gd name="connsiteX123" fmla="*/ 71247 w 94183"/>
                  <a:gd name="connsiteY123" fmla="*/ 14783 h 124358"/>
                  <a:gd name="connsiteX124" fmla="*/ 69189 w 94183"/>
                  <a:gd name="connsiteY124" fmla="*/ 15392 h 124358"/>
                  <a:gd name="connsiteX125" fmla="*/ 67055 w 94183"/>
                  <a:gd name="connsiteY125" fmla="*/ 15316 h 124358"/>
                  <a:gd name="connsiteX126" fmla="*/ 61798 w 94183"/>
                  <a:gd name="connsiteY126" fmla="*/ 14021 h 124358"/>
                  <a:gd name="connsiteX127" fmla="*/ 57303 w 94183"/>
                  <a:gd name="connsiteY127" fmla="*/ 10973 h 124358"/>
                  <a:gd name="connsiteX128" fmla="*/ 55398 w 94183"/>
                  <a:gd name="connsiteY128" fmla="*/ 6553 h 124358"/>
                  <a:gd name="connsiteX129" fmla="*/ 53264 w 94183"/>
                  <a:gd name="connsiteY129" fmla="*/ 2362 h 124358"/>
                  <a:gd name="connsiteX130" fmla="*/ 48844 w 94183"/>
                  <a:gd name="connsiteY130" fmla="*/ 381 h 124358"/>
                  <a:gd name="connsiteX131" fmla="*/ 44044 w 94183"/>
                  <a:gd name="connsiteY131" fmla="*/ 0 h 124358"/>
                  <a:gd name="connsiteX132" fmla="*/ 42215 w 94183"/>
                  <a:gd name="connsiteY132" fmla="*/ 533 h 124358"/>
                  <a:gd name="connsiteX133" fmla="*/ 35052 w 94183"/>
                  <a:gd name="connsiteY133" fmla="*/ 4039 h 124358"/>
                  <a:gd name="connsiteX134" fmla="*/ 33985 w 94183"/>
                  <a:gd name="connsiteY134" fmla="*/ 5944 h 124358"/>
                  <a:gd name="connsiteX135" fmla="*/ 33299 w 94183"/>
                  <a:gd name="connsiteY135" fmla="*/ 8382 h 124358"/>
                  <a:gd name="connsiteX136" fmla="*/ 30404 w 94183"/>
                  <a:gd name="connsiteY136" fmla="*/ 12649 h 124358"/>
                  <a:gd name="connsiteX137" fmla="*/ 26975 w 94183"/>
                  <a:gd name="connsiteY137" fmla="*/ 14249 h 124358"/>
                  <a:gd name="connsiteX138" fmla="*/ 22784 w 94183"/>
                  <a:gd name="connsiteY138" fmla="*/ 14173 h 124358"/>
                  <a:gd name="connsiteX139" fmla="*/ 21335 w 94183"/>
                  <a:gd name="connsiteY139" fmla="*/ 15011 h 124358"/>
                  <a:gd name="connsiteX140" fmla="*/ 20269 w 94183"/>
                  <a:gd name="connsiteY140" fmla="*/ 16688 h 124358"/>
                  <a:gd name="connsiteX141" fmla="*/ 19050 w 94183"/>
                  <a:gd name="connsiteY141" fmla="*/ 17450 h 124358"/>
                  <a:gd name="connsiteX142" fmla="*/ 13182 w 94183"/>
                  <a:gd name="connsiteY142" fmla="*/ 19126 h 124358"/>
                  <a:gd name="connsiteX143" fmla="*/ 9525 w 94183"/>
                  <a:gd name="connsiteY143" fmla="*/ 21107 h 124358"/>
                  <a:gd name="connsiteX144" fmla="*/ 9982 w 94183"/>
                  <a:gd name="connsiteY144" fmla="*/ 22555 h 124358"/>
                  <a:gd name="connsiteX145" fmla="*/ 10744 w 94183"/>
                  <a:gd name="connsiteY145" fmla="*/ 23774 h 124358"/>
                  <a:gd name="connsiteX146" fmla="*/ 10211 w 94183"/>
                  <a:gd name="connsiteY146" fmla="*/ 26060 h 124358"/>
                  <a:gd name="connsiteX147" fmla="*/ 4724 w 94183"/>
                  <a:gd name="connsiteY147" fmla="*/ 24384 h 124358"/>
                  <a:gd name="connsiteX148" fmla="*/ 3124 w 94183"/>
                  <a:gd name="connsiteY148" fmla="*/ 24232 h 12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94183" h="124358">
                    <a:moveTo>
                      <a:pt x="1219" y="25146"/>
                    </a:moveTo>
                    <a:lnTo>
                      <a:pt x="0" y="29718"/>
                    </a:lnTo>
                    <a:lnTo>
                      <a:pt x="3276" y="31852"/>
                    </a:lnTo>
                    <a:lnTo>
                      <a:pt x="8458" y="36271"/>
                    </a:lnTo>
                    <a:lnTo>
                      <a:pt x="12344" y="38938"/>
                    </a:lnTo>
                    <a:lnTo>
                      <a:pt x="13259" y="40386"/>
                    </a:lnTo>
                    <a:lnTo>
                      <a:pt x="16002" y="46253"/>
                    </a:lnTo>
                    <a:lnTo>
                      <a:pt x="12421" y="46253"/>
                    </a:lnTo>
                    <a:lnTo>
                      <a:pt x="9678" y="44501"/>
                    </a:lnTo>
                    <a:lnTo>
                      <a:pt x="7696" y="40462"/>
                    </a:lnTo>
                    <a:lnTo>
                      <a:pt x="3886" y="37338"/>
                    </a:lnTo>
                    <a:lnTo>
                      <a:pt x="3201" y="40081"/>
                    </a:lnTo>
                    <a:lnTo>
                      <a:pt x="3429" y="42900"/>
                    </a:lnTo>
                    <a:lnTo>
                      <a:pt x="4267" y="45187"/>
                    </a:lnTo>
                    <a:lnTo>
                      <a:pt x="8000" y="49225"/>
                    </a:lnTo>
                    <a:lnTo>
                      <a:pt x="9601" y="51587"/>
                    </a:lnTo>
                    <a:lnTo>
                      <a:pt x="8839" y="55016"/>
                    </a:lnTo>
                    <a:lnTo>
                      <a:pt x="7315" y="58217"/>
                    </a:lnTo>
                    <a:lnTo>
                      <a:pt x="10592" y="56083"/>
                    </a:lnTo>
                    <a:lnTo>
                      <a:pt x="14402" y="51816"/>
                    </a:lnTo>
                    <a:lnTo>
                      <a:pt x="18441" y="49682"/>
                    </a:lnTo>
                    <a:lnTo>
                      <a:pt x="22174" y="50673"/>
                    </a:lnTo>
                    <a:lnTo>
                      <a:pt x="23774" y="52425"/>
                    </a:lnTo>
                    <a:lnTo>
                      <a:pt x="25832" y="53721"/>
                    </a:lnTo>
                    <a:lnTo>
                      <a:pt x="27813" y="53797"/>
                    </a:lnTo>
                    <a:lnTo>
                      <a:pt x="29489" y="52654"/>
                    </a:lnTo>
                    <a:lnTo>
                      <a:pt x="30327" y="50292"/>
                    </a:lnTo>
                    <a:lnTo>
                      <a:pt x="30022" y="48006"/>
                    </a:lnTo>
                    <a:lnTo>
                      <a:pt x="28955" y="46177"/>
                    </a:lnTo>
                    <a:lnTo>
                      <a:pt x="27127" y="45567"/>
                    </a:lnTo>
                    <a:lnTo>
                      <a:pt x="24918" y="46482"/>
                    </a:lnTo>
                    <a:lnTo>
                      <a:pt x="23089" y="46253"/>
                    </a:lnTo>
                    <a:lnTo>
                      <a:pt x="22784" y="42824"/>
                    </a:lnTo>
                    <a:lnTo>
                      <a:pt x="23013" y="39319"/>
                    </a:lnTo>
                    <a:lnTo>
                      <a:pt x="21184" y="35357"/>
                    </a:lnTo>
                    <a:lnTo>
                      <a:pt x="23165" y="33680"/>
                    </a:lnTo>
                    <a:lnTo>
                      <a:pt x="25527" y="32232"/>
                    </a:lnTo>
                    <a:lnTo>
                      <a:pt x="27432" y="33223"/>
                    </a:lnTo>
                    <a:lnTo>
                      <a:pt x="31089" y="35890"/>
                    </a:lnTo>
                    <a:lnTo>
                      <a:pt x="33299" y="41986"/>
                    </a:lnTo>
                    <a:lnTo>
                      <a:pt x="37491" y="47092"/>
                    </a:lnTo>
                    <a:lnTo>
                      <a:pt x="38329" y="51282"/>
                    </a:lnTo>
                    <a:lnTo>
                      <a:pt x="35586" y="54559"/>
                    </a:lnTo>
                    <a:lnTo>
                      <a:pt x="38100" y="55854"/>
                    </a:lnTo>
                    <a:lnTo>
                      <a:pt x="41072" y="56159"/>
                    </a:lnTo>
                    <a:lnTo>
                      <a:pt x="38024" y="63094"/>
                    </a:lnTo>
                    <a:lnTo>
                      <a:pt x="34214" y="69570"/>
                    </a:lnTo>
                    <a:lnTo>
                      <a:pt x="31547" y="73228"/>
                    </a:lnTo>
                    <a:lnTo>
                      <a:pt x="28651" y="76429"/>
                    </a:lnTo>
                    <a:lnTo>
                      <a:pt x="24612" y="77648"/>
                    </a:lnTo>
                    <a:lnTo>
                      <a:pt x="23774" y="78715"/>
                    </a:lnTo>
                    <a:lnTo>
                      <a:pt x="23851" y="84734"/>
                    </a:lnTo>
                    <a:lnTo>
                      <a:pt x="24460" y="89002"/>
                    </a:lnTo>
                    <a:lnTo>
                      <a:pt x="23546" y="92430"/>
                    </a:lnTo>
                    <a:lnTo>
                      <a:pt x="24994" y="94031"/>
                    </a:lnTo>
                    <a:lnTo>
                      <a:pt x="26746" y="95479"/>
                    </a:lnTo>
                    <a:lnTo>
                      <a:pt x="28804" y="99517"/>
                    </a:lnTo>
                    <a:lnTo>
                      <a:pt x="28194" y="104394"/>
                    </a:lnTo>
                    <a:lnTo>
                      <a:pt x="27661" y="105918"/>
                    </a:lnTo>
                    <a:lnTo>
                      <a:pt x="26365" y="106527"/>
                    </a:lnTo>
                    <a:lnTo>
                      <a:pt x="22022" y="107670"/>
                    </a:lnTo>
                    <a:lnTo>
                      <a:pt x="24079" y="112624"/>
                    </a:lnTo>
                    <a:lnTo>
                      <a:pt x="25984" y="113462"/>
                    </a:lnTo>
                    <a:lnTo>
                      <a:pt x="28346" y="113690"/>
                    </a:lnTo>
                    <a:lnTo>
                      <a:pt x="39091" y="117424"/>
                    </a:lnTo>
                    <a:lnTo>
                      <a:pt x="40385" y="115824"/>
                    </a:lnTo>
                    <a:lnTo>
                      <a:pt x="41224" y="113690"/>
                    </a:lnTo>
                    <a:lnTo>
                      <a:pt x="38253" y="110109"/>
                    </a:lnTo>
                    <a:lnTo>
                      <a:pt x="37262" y="107899"/>
                    </a:lnTo>
                    <a:lnTo>
                      <a:pt x="36804" y="105537"/>
                    </a:lnTo>
                    <a:lnTo>
                      <a:pt x="37871" y="101117"/>
                    </a:lnTo>
                    <a:lnTo>
                      <a:pt x="40081" y="96774"/>
                    </a:lnTo>
                    <a:lnTo>
                      <a:pt x="41681" y="94564"/>
                    </a:lnTo>
                    <a:lnTo>
                      <a:pt x="43968" y="94564"/>
                    </a:lnTo>
                    <a:lnTo>
                      <a:pt x="46406" y="95021"/>
                    </a:lnTo>
                    <a:lnTo>
                      <a:pt x="47167" y="96545"/>
                    </a:lnTo>
                    <a:lnTo>
                      <a:pt x="47091" y="98527"/>
                    </a:lnTo>
                    <a:lnTo>
                      <a:pt x="46482" y="99365"/>
                    </a:lnTo>
                    <a:lnTo>
                      <a:pt x="45339" y="99670"/>
                    </a:lnTo>
                    <a:lnTo>
                      <a:pt x="43586" y="100508"/>
                    </a:lnTo>
                    <a:lnTo>
                      <a:pt x="43739" y="102717"/>
                    </a:lnTo>
                    <a:lnTo>
                      <a:pt x="46329" y="108814"/>
                    </a:lnTo>
                    <a:lnTo>
                      <a:pt x="46863" y="113614"/>
                    </a:lnTo>
                    <a:lnTo>
                      <a:pt x="45720" y="118415"/>
                    </a:lnTo>
                    <a:lnTo>
                      <a:pt x="44806" y="119786"/>
                    </a:lnTo>
                    <a:lnTo>
                      <a:pt x="43586" y="121005"/>
                    </a:lnTo>
                    <a:lnTo>
                      <a:pt x="42824" y="122453"/>
                    </a:lnTo>
                    <a:lnTo>
                      <a:pt x="42901" y="124358"/>
                    </a:lnTo>
                    <a:lnTo>
                      <a:pt x="51282" y="120244"/>
                    </a:lnTo>
                    <a:lnTo>
                      <a:pt x="58902" y="114147"/>
                    </a:lnTo>
                    <a:lnTo>
                      <a:pt x="56388" y="108966"/>
                    </a:lnTo>
                    <a:lnTo>
                      <a:pt x="57836" y="106527"/>
                    </a:lnTo>
                    <a:lnTo>
                      <a:pt x="60426" y="106299"/>
                    </a:lnTo>
                    <a:lnTo>
                      <a:pt x="64694" y="107670"/>
                    </a:lnTo>
                    <a:lnTo>
                      <a:pt x="68122" y="107899"/>
                    </a:lnTo>
                    <a:lnTo>
                      <a:pt x="72847" y="96545"/>
                    </a:lnTo>
                    <a:lnTo>
                      <a:pt x="73457" y="91973"/>
                    </a:lnTo>
                    <a:lnTo>
                      <a:pt x="72923" y="87554"/>
                    </a:lnTo>
                    <a:lnTo>
                      <a:pt x="74675" y="82448"/>
                    </a:lnTo>
                    <a:lnTo>
                      <a:pt x="75666" y="77572"/>
                    </a:lnTo>
                    <a:lnTo>
                      <a:pt x="76962" y="73076"/>
                    </a:lnTo>
                    <a:lnTo>
                      <a:pt x="78714" y="68732"/>
                    </a:lnTo>
                    <a:lnTo>
                      <a:pt x="80619" y="62712"/>
                    </a:lnTo>
                    <a:lnTo>
                      <a:pt x="83439" y="57302"/>
                    </a:lnTo>
                    <a:lnTo>
                      <a:pt x="92887" y="46558"/>
                    </a:lnTo>
                    <a:lnTo>
                      <a:pt x="93878" y="44882"/>
                    </a:lnTo>
                    <a:lnTo>
                      <a:pt x="94183" y="43358"/>
                    </a:lnTo>
                    <a:lnTo>
                      <a:pt x="90297" y="40995"/>
                    </a:lnTo>
                    <a:lnTo>
                      <a:pt x="91364" y="39472"/>
                    </a:lnTo>
                    <a:lnTo>
                      <a:pt x="91820" y="37871"/>
                    </a:lnTo>
                    <a:lnTo>
                      <a:pt x="89992" y="36119"/>
                    </a:lnTo>
                    <a:lnTo>
                      <a:pt x="87935" y="34823"/>
                    </a:lnTo>
                    <a:lnTo>
                      <a:pt x="88239" y="32080"/>
                    </a:lnTo>
                    <a:lnTo>
                      <a:pt x="89840" y="28956"/>
                    </a:lnTo>
                    <a:lnTo>
                      <a:pt x="82829" y="29032"/>
                    </a:lnTo>
                    <a:lnTo>
                      <a:pt x="75895" y="28118"/>
                    </a:lnTo>
                    <a:lnTo>
                      <a:pt x="78867" y="23089"/>
                    </a:lnTo>
                    <a:lnTo>
                      <a:pt x="82601" y="18364"/>
                    </a:lnTo>
                    <a:lnTo>
                      <a:pt x="83134" y="16078"/>
                    </a:lnTo>
                    <a:lnTo>
                      <a:pt x="82068" y="13944"/>
                    </a:lnTo>
                    <a:lnTo>
                      <a:pt x="79934" y="12497"/>
                    </a:lnTo>
                    <a:lnTo>
                      <a:pt x="77647" y="11887"/>
                    </a:lnTo>
                    <a:lnTo>
                      <a:pt x="74371" y="13106"/>
                    </a:lnTo>
                    <a:lnTo>
                      <a:pt x="71247" y="14783"/>
                    </a:lnTo>
                    <a:lnTo>
                      <a:pt x="69189" y="15392"/>
                    </a:lnTo>
                    <a:lnTo>
                      <a:pt x="67055" y="15316"/>
                    </a:lnTo>
                    <a:lnTo>
                      <a:pt x="61798" y="14021"/>
                    </a:lnTo>
                    <a:lnTo>
                      <a:pt x="57303" y="10973"/>
                    </a:lnTo>
                    <a:lnTo>
                      <a:pt x="55398" y="6553"/>
                    </a:lnTo>
                    <a:lnTo>
                      <a:pt x="53264" y="2362"/>
                    </a:lnTo>
                    <a:lnTo>
                      <a:pt x="48844" y="381"/>
                    </a:lnTo>
                    <a:lnTo>
                      <a:pt x="44044" y="0"/>
                    </a:lnTo>
                    <a:lnTo>
                      <a:pt x="42215" y="533"/>
                    </a:lnTo>
                    <a:lnTo>
                      <a:pt x="35052" y="4039"/>
                    </a:lnTo>
                    <a:lnTo>
                      <a:pt x="33985" y="5944"/>
                    </a:lnTo>
                    <a:lnTo>
                      <a:pt x="33299" y="8382"/>
                    </a:lnTo>
                    <a:lnTo>
                      <a:pt x="30404" y="12649"/>
                    </a:lnTo>
                    <a:lnTo>
                      <a:pt x="26975" y="14249"/>
                    </a:lnTo>
                    <a:lnTo>
                      <a:pt x="22784" y="14173"/>
                    </a:lnTo>
                    <a:lnTo>
                      <a:pt x="21335" y="15011"/>
                    </a:lnTo>
                    <a:lnTo>
                      <a:pt x="20269" y="16688"/>
                    </a:lnTo>
                    <a:lnTo>
                      <a:pt x="19050" y="17450"/>
                    </a:lnTo>
                    <a:lnTo>
                      <a:pt x="13182" y="19126"/>
                    </a:lnTo>
                    <a:lnTo>
                      <a:pt x="9525" y="21107"/>
                    </a:lnTo>
                    <a:lnTo>
                      <a:pt x="9982" y="22555"/>
                    </a:lnTo>
                    <a:lnTo>
                      <a:pt x="10744" y="23774"/>
                    </a:lnTo>
                    <a:lnTo>
                      <a:pt x="10211" y="26060"/>
                    </a:lnTo>
                    <a:lnTo>
                      <a:pt x="4724" y="24384"/>
                    </a:lnTo>
                    <a:lnTo>
                      <a:pt x="3124" y="2423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8" name="Freeform: Shape 2337">
                <a:extLst>
                  <a:ext uri="{FF2B5EF4-FFF2-40B4-BE49-F238E27FC236}">
                    <a16:creationId xmlns:a16="http://schemas.microsoft.com/office/drawing/2014/main" id="{59A29865-EA9E-45B3-984C-B02A0D81B04C}"/>
                  </a:ext>
                </a:extLst>
              </p:cNvPr>
              <p:cNvSpPr/>
              <p:nvPr/>
            </p:nvSpPr>
            <p:spPr>
              <a:xfrm>
                <a:off x="10308336" y="3202914"/>
                <a:ext cx="8305" cy="16459"/>
              </a:xfrm>
              <a:custGeom>
                <a:avLst/>
                <a:gdLst>
                  <a:gd name="connsiteX0" fmla="*/ 1219 w 8305"/>
                  <a:gd name="connsiteY0" fmla="*/ 15011 h 16459"/>
                  <a:gd name="connsiteX1" fmla="*/ 3810 w 8305"/>
                  <a:gd name="connsiteY1" fmla="*/ 16459 h 16459"/>
                  <a:gd name="connsiteX2" fmla="*/ 4572 w 8305"/>
                  <a:gd name="connsiteY2" fmla="*/ 14402 h 16459"/>
                  <a:gd name="connsiteX3" fmla="*/ 4419 w 8305"/>
                  <a:gd name="connsiteY3" fmla="*/ 11735 h 16459"/>
                  <a:gd name="connsiteX4" fmla="*/ 8077 w 8305"/>
                  <a:gd name="connsiteY4" fmla="*/ 6325 h 16459"/>
                  <a:gd name="connsiteX5" fmla="*/ 7848 w 8305"/>
                  <a:gd name="connsiteY5" fmla="*/ 3048 h 16459"/>
                  <a:gd name="connsiteX6" fmla="*/ 8306 w 8305"/>
                  <a:gd name="connsiteY6" fmla="*/ 1600 h 16459"/>
                  <a:gd name="connsiteX7" fmla="*/ 8000 w 8305"/>
                  <a:gd name="connsiteY7" fmla="*/ 686 h 16459"/>
                  <a:gd name="connsiteX8" fmla="*/ 7162 w 8305"/>
                  <a:gd name="connsiteY8" fmla="*/ 0 h 16459"/>
                  <a:gd name="connsiteX9" fmla="*/ 2285 w 8305"/>
                  <a:gd name="connsiteY9" fmla="*/ 3429 h 16459"/>
                  <a:gd name="connsiteX10" fmla="*/ 2133 w 8305"/>
                  <a:gd name="connsiteY10" fmla="*/ 4648 h 16459"/>
                  <a:gd name="connsiteX11" fmla="*/ 2438 w 8305"/>
                  <a:gd name="connsiteY11" fmla="*/ 7163 h 16459"/>
                  <a:gd name="connsiteX12" fmla="*/ 0 w 8305"/>
                  <a:gd name="connsiteY12" fmla="*/ 13716 h 1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05" h="16459">
                    <a:moveTo>
                      <a:pt x="1219" y="15011"/>
                    </a:moveTo>
                    <a:lnTo>
                      <a:pt x="3810" y="16459"/>
                    </a:lnTo>
                    <a:lnTo>
                      <a:pt x="4572" y="14402"/>
                    </a:lnTo>
                    <a:lnTo>
                      <a:pt x="4419" y="11735"/>
                    </a:lnTo>
                    <a:lnTo>
                      <a:pt x="8077" y="6325"/>
                    </a:lnTo>
                    <a:lnTo>
                      <a:pt x="7848" y="3048"/>
                    </a:lnTo>
                    <a:lnTo>
                      <a:pt x="8306" y="1600"/>
                    </a:lnTo>
                    <a:lnTo>
                      <a:pt x="8000" y="686"/>
                    </a:lnTo>
                    <a:lnTo>
                      <a:pt x="7162" y="0"/>
                    </a:lnTo>
                    <a:lnTo>
                      <a:pt x="2285" y="3429"/>
                    </a:lnTo>
                    <a:lnTo>
                      <a:pt x="2133" y="4648"/>
                    </a:lnTo>
                    <a:lnTo>
                      <a:pt x="2438" y="7163"/>
                    </a:lnTo>
                    <a:lnTo>
                      <a:pt x="0" y="1371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9" name="Freeform: Shape 2338">
                <a:extLst>
                  <a:ext uri="{FF2B5EF4-FFF2-40B4-BE49-F238E27FC236}">
                    <a16:creationId xmlns:a16="http://schemas.microsoft.com/office/drawing/2014/main" id="{73C73DC5-9463-4465-A607-CD8D6534CCD3}"/>
                  </a:ext>
                </a:extLst>
              </p:cNvPr>
              <p:cNvSpPr/>
              <p:nvPr/>
            </p:nvSpPr>
            <p:spPr>
              <a:xfrm>
                <a:off x="10249052" y="3203143"/>
                <a:ext cx="2361" cy="4191"/>
              </a:xfrm>
              <a:custGeom>
                <a:avLst/>
                <a:gdLst>
                  <a:gd name="connsiteX0" fmla="*/ 1981 w 2361"/>
                  <a:gd name="connsiteY0" fmla="*/ 0 h 4191"/>
                  <a:gd name="connsiteX1" fmla="*/ 0 w 2361"/>
                  <a:gd name="connsiteY1" fmla="*/ 2210 h 4191"/>
                  <a:gd name="connsiteX2" fmla="*/ 1981 w 2361"/>
                  <a:gd name="connsiteY2" fmla="*/ 4191 h 4191"/>
                  <a:gd name="connsiteX3" fmla="*/ 2362 w 2361"/>
                  <a:gd name="connsiteY3" fmla="*/ 2896 h 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1" h="4191">
                    <a:moveTo>
                      <a:pt x="1981" y="0"/>
                    </a:moveTo>
                    <a:lnTo>
                      <a:pt x="0" y="2210"/>
                    </a:lnTo>
                    <a:lnTo>
                      <a:pt x="1981" y="4191"/>
                    </a:lnTo>
                    <a:lnTo>
                      <a:pt x="2362" y="28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0" name="Freeform: Shape 2339">
                <a:extLst>
                  <a:ext uri="{FF2B5EF4-FFF2-40B4-BE49-F238E27FC236}">
                    <a16:creationId xmlns:a16="http://schemas.microsoft.com/office/drawing/2014/main" id="{698A2767-67C0-4AFC-AEE4-9AD3AAF41160}"/>
                  </a:ext>
                </a:extLst>
              </p:cNvPr>
              <p:cNvSpPr/>
              <p:nvPr/>
            </p:nvSpPr>
            <p:spPr>
              <a:xfrm>
                <a:off x="10245699" y="3532708"/>
                <a:ext cx="26365" cy="32385"/>
              </a:xfrm>
              <a:custGeom>
                <a:avLst/>
                <a:gdLst>
                  <a:gd name="connsiteX0" fmla="*/ 2972 w 26365"/>
                  <a:gd name="connsiteY0" fmla="*/ 23622 h 32385"/>
                  <a:gd name="connsiteX1" fmla="*/ 153 w 26365"/>
                  <a:gd name="connsiteY1" fmla="*/ 28042 h 32385"/>
                  <a:gd name="connsiteX2" fmla="*/ 0 w 26365"/>
                  <a:gd name="connsiteY2" fmla="*/ 29947 h 32385"/>
                  <a:gd name="connsiteX3" fmla="*/ 76 w 26365"/>
                  <a:gd name="connsiteY3" fmla="*/ 32385 h 32385"/>
                  <a:gd name="connsiteX4" fmla="*/ 3048 w 26365"/>
                  <a:gd name="connsiteY4" fmla="*/ 32233 h 32385"/>
                  <a:gd name="connsiteX5" fmla="*/ 5944 w 26365"/>
                  <a:gd name="connsiteY5" fmla="*/ 30023 h 32385"/>
                  <a:gd name="connsiteX6" fmla="*/ 6020 w 26365"/>
                  <a:gd name="connsiteY6" fmla="*/ 29185 h 32385"/>
                  <a:gd name="connsiteX7" fmla="*/ 5182 w 26365"/>
                  <a:gd name="connsiteY7" fmla="*/ 27661 h 32385"/>
                  <a:gd name="connsiteX8" fmla="*/ 5335 w 26365"/>
                  <a:gd name="connsiteY8" fmla="*/ 25756 h 32385"/>
                  <a:gd name="connsiteX9" fmla="*/ 7696 w 26365"/>
                  <a:gd name="connsiteY9" fmla="*/ 23165 h 32385"/>
                  <a:gd name="connsiteX10" fmla="*/ 9830 w 26365"/>
                  <a:gd name="connsiteY10" fmla="*/ 22784 h 32385"/>
                  <a:gd name="connsiteX11" fmla="*/ 8458 w 26365"/>
                  <a:gd name="connsiteY11" fmla="*/ 20574 h 32385"/>
                  <a:gd name="connsiteX12" fmla="*/ 8383 w 26365"/>
                  <a:gd name="connsiteY12" fmla="*/ 18060 h 32385"/>
                  <a:gd name="connsiteX13" fmla="*/ 11659 w 26365"/>
                  <a:gd name="connsiteY13" fmla="*/ 17526 h 32385"/>
                  <a:gd name="connsiteX14" fmla="*/ 15012 w 26365"/>
                  <a:gd name="connsiteY14" fmla="*/ 14326 h 32385"/>
                  <a:gd name="connsiteX15" fmla="*/ 18441 w 26365"/>
                  <a:gd name="connsiteY15" fmla="*/ 13564 h 32385"/>
                  <a:gd name="connsiteX16" fmla="*/ 19813 w 26365"/>
                  <a:gd name="connsiteY16" fmla="*/ 11278 h 32385"/>
                  <a:gd name="connsiteX17" fmla="*/ 23546 w 26365"/>
                  <a:gd name="connsiteY17" fmla="*/ 9449 h 32385"/>
                  <a:gd name="connsiteX18" fmla="*/ 25603 w 26365"/>
                  <a:gd name="connsiteY18" fmla="*/ 6630 h 32385"/>
                  <a:gd name="connsiteX19" fmla="*/ 26366 w 26365"/>
                  <a:gd name="connsiteY19" fmla="*/ 2820 h 32385"/>
                  <a:gd name="connsiteX20" fmla="*/ 23394 w 26365"/>
                  <a:gd name="connsiteY20" fmla="*/ 0 h 32385"/>
                  <a:gd name="connsiteX21" fmla="*/ 21946 w 26365"/>
                  <a:gd name="connsiteY21" fmla="*/ 3505 h 32385"/>
                  <a:gd name="connsiteX22" fmla="*/ 18212 w 26365"/>
                  <a:gd name="connsiteY22" fmla="*/ 7011 h 32385"/>
                  <a:gd name="connsiteX23" fmla="*/ 17374 w 26365"/>
                  <a:gd name="connsiteY23" fmla="*/ 8839 h 32385"/>
                  <a:gd name="connsiteX24" fmla="*/ 15393 w 26365"/>
                  <a:gd name="connsiteY24" fmla="*/ 9830 h 32385"/>
                  <a:gd name="connsiteX25" fmla="*/ 14707 w 26365"/>
                  <a:gd name="connsiteY25" fmla="*/ 9601 h 32385"/>
                  <a:gd name="connsiteX26" fmla="*/ 13335 w 26365"/>
                  <a:gd name="connsiteY26" fmla="*/ 8306 h 32385"/>
                  <a:gd name="connsiteX27" fmla="*/ 9983 w 26365"/>
                  <a:gd name="connsiteY27" fmla="*/ 7773 h 32385"/>
                  <a:gd name="connsiteX28" fmla="*/ 9449 w 26365"/>
                  <a:gd name="connsiteY28" fmla="*/ 8535 h 32385"/>
                  <a:gd name="connsiteX29" fmla="*/ 9297 w 26365"/>
                  <a:gd name="connsiteY29" fmla="*/ 10287 h 32385"/>
                  <a:gd name="connsiteX30" fmla="*/ 11430 w 26365"/>
                  <a:gd name="connsiteY30" fmla="*/ 11887 h 32385"/>
                  <a:gd name="connsiteX31" fmla="*/ 10592 w 26365"/>
                  <a:gd name="connsiteY31" fmla="*/ 13411 h 32385"/>
                  <a:gd name="connsiteX32" fmla="*/ 6553 w 26365"/>
                  <a:gd name="connsiteY32" fmla="*/ 17145 h 32385"/>
                  <a:gd name="connsiteX33" fmla="*/ 5639 w 26365"/>
                  <a:gd name="connsiteY33" fmla="*/ 17831 h 32385"/>
                  <a:gd name="connsiteX34" fmla="*/ 3048 w 26365"/>
                  <a:gd name="connsiteY34" fmla="*/ 18441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365" h="32385">
                    <a:moveTo>
                      <a:pt x="2972" y="23622"/>
                    </a:moveTo>
                    <a:lnTo>
                      <a:pt x="153" y="28042"/>
                    </a:lnTo>
                    <a:lnTo>
                      <a:pt x="0" y="29947"/>
                    </a:lnTo>
                    <a:lnTo>
                      <a:pt x="76" y="32385"/>
                    </a:lnTo>
                    <a:lnTo>
                      <a:pt x="3048" y="32233"/>
                    </a:lnTo>
                    <a:lnTo>
                      <a:pt x="5944" y="30023"/>
                    </a:lnTo>
                    <a:lnTo>
                      <a:pt x="6020" y="29185"/>
                    </a:lnTo>
                    <a:lnTo>
                      <a:pt x="5182" y="27661"/>
                    </a:lnTo>
                    <a:lnTo>
                      <a:pt x="5335" y="25756"/>
                    </a:lnTo>
                    <a:lnTo>
                      <a:pt x="7696" y="23165"/>
                    </a:lnTo>
                    <a:lnTo>
                      <a:pt x="9830" y="22784"/>
                    </a:lnTo>
                    <a:lnTo>
                      <a:pt x="8458" y="20574"/>
                    </a:lnTo>
                    <a:lnTo>
                      <a:pt x="8383" y="18060"/>
                    </a:lnTo>
                    <a:lnTo>
                      <a:pt x="11659" y="17526"/>
                    </a:lnTo>
                    <a:lnTo>
                      <a:pt x="15012" y="14326"/>
                    </a:lnTo>
                    <a:lnTo>
                      <a:pt x="18441" y="13564"/>
                    </a:lnTo>
                    <a:lnTo>
                      <a:pt x="19813" y="11278"/>
                    </a:lnTo>
                    <a:lnTo>
                      <a:pt x="23546" y="9449"/>
                    </a:lnTo>
                    <a:lnTo>
                      <a:pt x="25603" y="6630"/>
                    </a:lnTo>
                    <a:lnTo>
                      <a:pt x="26366" y="2820"/>
                    </a:lnTo>
                    <a:lnTo>
                      <a:pt x="23394" y="0"/>
                    </a:lnTo>
                    <a:lnTo>
                      <a:pt x="21946" y="3505"/>
                    </a:lnTo>
                    <a:lnTo>
                      <a:pt x="18212" y="7011"/>
                    </a:lnTo>
                    <a:lnTo>
                      <a:pt x="17374" y="8839"/>
                    </a:lnTo>
                    <a:lnTo>
                      <a:pt x="15393" y="9830"/>
                    </a:lnTo>
                    <a:lnTo>
                      <a:pt x="14707" y="9601"/>
                    </a:lnTo>
                    <a:lnTo>
                      <a:pt x="13335" y="8306"/>
                    </a:lnTo>
                    <a:lnTo>
                      <a:pt x="9983" y="7773"/>
                    </a:lnTo>
                    <a:lnTo>
                      <a:pt x="9449" y="8535"/>
                    </a:lnTo>
                    <a:lnTo>
                      <a:pt x="9297" y="10287"/>
                    </a:lnTo>
                    <a:lnTo>
                      <a:pt x="11430" y="11887"/>
                    </a:lnTo>
                    <a:lnTo>
                      <a:pt x="10592" y="13411"/>
                    </a:lnTo>
                    <a:lnTo>
                      <a:pt x="6553" y="17145"/>
                    </a:lnTo>
                    <a:lnTo>
                      <a:pt x="5639" y="17831"/>
                    </a:lnTo>
                    <a:lnTo>
                      <a:pt x="3048" y="1844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1" name="Freeform: Shape 2340">
                <a:extLst>
                  <a:ext uri="{FF2B5EF4-FFF2-40B4-BE49-F238E27FC236}">
                    <a16:creationId xmlns:a16="http://schemas.microsoft.com/office/drawing/2014/main" id="{BE7FD716-7FDD-4A74-B1B0-F8F99999F4A8}"/>
                  </a:ext>
                </a:extLst>
              </p:cNvPr>
              <p:cNvSpPr/>
              <p:nvPr/>
            </p:nvSpPr>
            <p:spPr>
              <a:xfrm>
                <a:off x="10252710" y="3192780"/>
                <a:ext cx="9067" cy="9448"/>
              </a:xfrm>
              <a:custGeom>
                <a:avLst/>
                <a:gdLst>
                  <a:gd name="connsiteX0" fmla="*/ 2514 w 9067"/>
                  <a:gd name="connsiteY0" fmla="*/ 8001 h 9448"/>
                  <a:gd name="connsiteX1" fmla="*/ 4268 w 9067"/>
                  <a:gd name="connsiteY1" fmla="*/ 6706 h 9448"/>
                  <a:gd name="connsiteX2" fmla="*/ 5868 w 9067"/>
                  <a:gd name="connsiteY2" fmla="*/ 9449 h 9448"/>
                  <a:gd name="connsiteX3" fmla="*/ 8611 w 9067"/>
                  <a:gd name="connsiteY3" fmla="*/ 9220 h 9448"/>
                  <a:gd name="connsiteX4" fmla="*/ 9067 w 9067"/>
                  <a:gd name="connsiteY4" fmla="*/ 4953 h 9448"/>
                  <a:gd name="connsiteX5" fmla="*/ 8001 w 9067"/>
                  <a:gd name="connsiteY5" fmla="*/ 1829 h 9448"/>
                  <a:gd name="connsiteX6" fmla="*/ 5182 w 9067"/>
                  <a:gd name="connsiteY6" fmla="*/ 1219 h 9448"/>
                  <a:gd name="connsiteX7" fmla="*/ 3201 w 9067"/>
                  <a:gd name="connsiteY7" fmla="*/ 0 h 9448"/>
                  <a:gd name="connsiteX8" fmla="*/ 0 w 9067"/>
                  <a:gd name="connsiteY8" fmla="*/ 1981 h 9448"/>
                  <a:gd name="connsiteX9" fmla="*/ 229 w 9067"/>
                  <a:gd name="connsiteY9" fmla="*/ 4648 h 9448"/>
                  <a:gd name="connsiteX10" fmla="*/ 1600 w 9067"/>
                  <a:gd name="connsiteY10" fmla="*/ 8077 h 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67" h="9448">
                    <a:moveTo>
                      <a:pt x="2514" y="8001"/>
                    </a:moveTo>
                    <a:lnTo>
                      <a:pt x="4268" y="6706"/>
                    </a:lnTo>
                    <a:lnTo>
                      <a:pt x="5868" y="9449"/>
                    </a:lnTo>
                    <a:lnTo>
                      <a:pt x="8611" y="9220"/>
                    </a:lnTo>
                    <a:lnTo>
                      <a:pt x="9067" y="4953"/>
                    </a:lnTo>
                    <a:lnTo>
                      <a:pt x="8001" y="1829"/>
                    </a:lnTo>
                    <a:lnTo>
                      <a:pt x="5182" y="1219"/>
                    </a:lnTo>
                    <a:lnTo>
                      <a:pt x="3201" y="0"/>
                    </a:lnTo>
                    <a:lnTo>
                      <a:pt x="0" y="1981"/>
                    </a:lnTo>
                    <a:lnTo>
                      <a:pt x="229" y="4648"/>
                    </a:lnTo>
                    <a:lnTo>
                      <a:pt x="1600" y="80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2" name="Freeform: Shape 2341">
                <a:extLst>
                  <a:ext uri="{FF2B5EF4-FFF2-40B4-BE49-F238E27FC236}">
                    <a16:creationId xmlns:a16="http://schemas.microsoft.com/office/drawing/2014/main" id="{22520C9E-2FCF-4D03-A2C6-4C2BE35BF139}"/>
                  </a:ext>
                </a:extLst>
              </p:cNvPr>
              <p:cNvSpPr/>
              <p:nvPr/>
            </p:nvSpPr>
            <p:spPr>
              <a:xfrm>
                <a:off x="10019918" y="3851147"/>
                <a:ext cx="6325" cy="7467"/>
              </a:xfrm>
              <a:custGeom>
                <a:avLst/>
                <a:gdLst>
                  <a:gd name="connsiteX0" fmla="*/ 3734 w 6325"/>
                  <a:gd name="connsiteY0" fmla="*/ 4648 h 7467"/>
                  <a:gd name="connsiteX1" fmla="*/ 6325 w 6325"/>
                  <a:gd name="connsiteY1" fmla="*/ 2134 h 7467"/>
                  <a:gd name="connsiteX2" fmla="*/ 4649 w 6325"/>
                  <a:gd name="connsiteY2" fmla="*/ 0 h 7467"/>
                  <a:gd name="connsiteX3" fmla="*/ 2439 w 6325"/>
                  <a:gd name="connsiteY3" fmla="*/ 762 h 7467"/>
                  <a:gd name="connsiteX4" fmla="*/ 1296 w 6325"/>
                  <a:gd name="connsiteY4" fmla="*/ 2972 h 7467"/>
                  <a:gd name="connsiteX5" fmla="*/ 1372 w 6325"/>
                  <a:gd name="connsiteY5" fmla="*/ 3886 h 7467"/>
                  <a:gd name="connsiteX6" fmla="*/ 0 w 6325"/>
                  <a:gd name="connsiteY6" fmla="*/ 6706 h 7467"/>
                  <a:gd name="connsiteX7" fmla="*/ 1296 w 6325"/>
                  <a:gd name="connsiteY7" fmla="*/ 7468 h 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5" h="7467">
                    <a:moveTo>
                      <a:pt x="3734" y="4648"/>
                    </a:moveTo>
                    <a:lnTo>
                      <a:pt x="6325" y="2134"/>
                    </a:lnTo>
                    <a:lnTo>
                      <a:pt x="4649" y="0"/>
                    </a:lnTo>
                    <a:lnTo>
                      <a:pt x="2439" y="762"/>
                    </a:lnTo>
                    <a:lnTo>
                      <a:pt x="1296" y="2972"/>
                    </a:lnTo>
                    <a:lnTo>
                      <a:pt x="1372" y="3886"/>
                    </a:lnTo>
                    <a:lnTo>
                      <a:pt x="0" y="6706"/>
                    </a:lnTo>
                    <a:lnTo>
                      <a:pt x="1296" y="746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3" name="Freeform: Shape 2342">
                <a:extLst>
                  <a:ext uri="{FF2B5EF4-FFF2-40B4-BE49-F238E27FC236}">
                    <a16:creationId xmlns:a16="http://schemas.microsoft.com/office/drawing/2014/main" id="{1EB83D3A-5C9C-4C3B-B305-BEF2B00FCD94}"/>
                  </a:ext>
                </a:extLst>
              </p:cNvPr>
              <p:cNvSpPr/>
              <p:nvPr/>
            </p:nvSpPr>
            <p:spPr>
              <a:xfrm>
                <a:off x="9952025" y="3598621"/>
                <a:ext cx="71932" cy="135940"/>
              </a:xfrm>
              <a:custGeom>
                <a:avLst/>
                <a:gdLst>
                  <a:gd name="connsiteX0" fmla="*/ 457 w 71932"/>
                  <a:gd name="connsiteY0" fmla="*/ 83972 h 135940"/>
                  <a:gd name="connsiteX1" fmla="*/ 0 w 71932"/>
                  <a:gd name="connsiteY1" fmla="*/ 86563 h 135940"/>
                  <a:gd name="connsiteX2" fmla="*/ 380 w 71932"/>
                  <a:gd name="connsiteY2" fmla="*/ 88773 h 135940"/>
                  <a:gd name="connsiteX3" fmla="*/ 1829 w 71932"/>
                  <a:gd name="connsiteY3" fmla="*/ 91059 h 135940"/>
                  <a:gd name="connsiteX4" fmla="*/ 2972 w 71932"/>
                  <a:gd name="connsiteY4" fmla="*/ 93574 h 135940"/>
                  <a:gd name="connsiteX5" fmla="*/ 6172 w 71932"/>
                  <a:gd name="connsiteY5" fmla="*/ 104013 h 135940"/>
                  <a:gd name="connsiteX6" fmla="*/ 7773 w 71932"/>
                  <a:gd name="connsiteY6" fmla="*/ 107594 h 135940"/>
                  <a:gd name="connsiteX7" fmla="*/ 9753 w 71932"/>
                  <a:gd name="connsiteY7" fmla="*/ 111100 h 135940"/>
                  <a:gd name="connsiteX8" fmla="*/ 9372 w 71932"/>
                  <a:gd name="connsiteY8" fmla="*/ 110871 h 135940"/>
                  <a:gd name="connsiteX9" fmla="*/ 12192 w 71932"/>
                  <a:gd name="connsiteY9" fmla="*/ 113386 h 135940"/>
                  <a:gd name="connsiteX10" fmla="*/ 15773 w 71932"/>
                  <a:gd name="connsiteY10" fmla="*/ 115138 h 135940"/>
                  <a:gd name="connsiteX11" fmla="*/ 19659 w 71932"/>
                  <a:gd name="connsiteY11" fmla="*/ 118567 h 135940"/>
                  <a:gd name="connsiteX12" fmla="*/ 20650 w 71932"/>
                  <a:gd name="connsiteY12" fmla="*/ 120320 h 135940"/>
                  <a:gd name="connsiteX13" fmla="*/ 23469 w 71932"/>
                  <a:gd name="connsiteY13" fmla="*/ 126492 h 135940"/>
                  <a:gd name="connsiteX14" fmla="*/ 23927 w 71932"/>
                  <a:gd name="connsiteY14" fmla="*/ 131597 h 135940"/>
                  <a:gd name="connsiteX15" fmla="*/ 25907 w 71932"/>
                  <a:gd name="connsiteY15" fmla="*/ 134722 h 135940"/>
                  <a:gd name="connsiteX16" fmla="*/ 29717 w 71932"/>
                  <a:gd name="connsiteY16" fmla="*/ 135941 h 135940"/>
                  <a:gd name="connsiteX17" fmla="*/ 30633 w 71932"/>
                  <a:gd name="connsiteY17" fmla="*/ 131597 h 135940"/>
                  <a:gd name="connsiteX18" fmla="*/ 31166 w 71932"/>
                  <a:gd name="connsiteY18" fmla="*/ 127254 h 135940"/>
                  <a:gd name="connsiteX19" fmla="*/ 31166 w 71932"/>
                  <a:gd name="connsiteY19" fmla="*/ 122377 h 135940"/>
                  <a:gd name="connsiteX20" fmla="*/ 31927 w 71932"/>
                  <a:gd name="connsiteY20" fmla="*/ 117653 h 135940"/>
                  <a:gd name="connsiteX21" fmla="*/ 33832 w 71932"/>
                  <a:gd name="connsiteY21" fmla="*/ 112624 h 135940"/>
                  <a:gd name="connsiteX22" fmla="*/ 36271 w 71932"/>
                  <a:gd name="connsiteY22" fmla="*/ 107899 h 135940"/>
                  <a:gd name="connsiteX23" fmla="*/ 42138 w 71932"/>
                  <a:gd name="connsiteY23" fmla="*/ 101651 h 135940"/>
                  <a:gd name="connsiteX24" fmla="*/ 47396 w 71932"/>
                  <a:gd name="connsiteY24" fmla="*/ 93878 h 135940"/>
                  <a:gd name="connsiteX25" fmla="*/ 49530 w 71932"/>
                  <a:gd name="connsiteY25" fmla="*/ 89840 h 135940"/>
                  <a:gd name="connsiteX26" fmla="*/ 51359 w 71932"/>
                  <a:gd name="connsiteY26" fmla="*/ 85572 h 135940"/>
                  <a:gd name="connsiteX27" fmla="*/ 54407 w 71932"/>
                  <a:gd name="connsiteY27" fmla="*/ 75438 h 135940"/>
                  <a:gd name="connsiteX28" fmla="*/ 56312 w 71932"/>
                  <a:gd name="connsiteY28" fmla="*/ 65456 h 135940"/>
                  <a:gd name="connsiteX29" fmla="*/ 58521 w 71932"/>
                  <a:gd name="connsiteY29" fmla="*/ 57683 h 135940"/>
                  <a:gd name="connsiteX30" fmla="*/ 59664 w 71932"/>
                  <a:gd name="connsiteY30" fmla="*/ 49911 h 135940"/>
                  <a:gd name="connsiteX31" fmla="*/ 60655 w 71932"/>
                  <a:gd name="connsiteY31" fmla="*/ 46711 h 135940"/>
                  <a:gd name="connsiteX32" fmla="*/ 64465 w 71932"/>
                  <a:gd name="connsiteY32" fmla="*/ 40386 h 135940"/>
                  <a:gd name="connsiteX33" fmla="*/ 67970 w 71932"/>
                  <a:gd name="connsiteY33" fmla="*/ 30251 h 135940"/>
                  <a:gd name="connsiteX34" fmla="*/ 67970 w 71932"/>
                  <a:gd name="connsiteY34" fmla="*/ 25984 h 135940"/>
                  <a:gd name="connsiteX35" fmla="*/ 67437 w 71932"/>
                  <a:gd name="connsiteY35" fmla="*/ 21641 h 135940"/>
                  <a:gd name="connsiteX36" fmla="*/ 67666 w 71932"/>
                  <a:gd name="connsiteY36" fmla="*/ 18440 h 135940"/>
                  <a:gd name="connsiteX37" fmla="*/ 69113 w 71932"/>
                  <a:gd name="connsiteY37" fmla="*/ 15545 h 135940"/>
                  <a:gd name="connsiteX38" fmla="*/ 71932 w 71932"/>
                  <a:gd name="connsiteY38" fmla="*/ 12344 h 135940"/>
                  <a:gd name="connsiteX39" fmla="*/ 71018 w 71932"/>
                  <a:gd name="connsiteY39" fmla="*/ 8992 h 135940"/>
                  <a:gd name="connsiteX40" fmla="*/ 68960 w 71932"/>
                  <a:gd name="connsiteY40" fmla="*/ 7010 h 135940"/>
                  <a:gd name="connsiteX41" fmla="*/ 64312 w 71932"/>
                  <a:gd name="connsiteY41" fmla="*/ 5029 h 135940"/>
                  <a:gd name="connsiteX42" fmla="*/ 62560 w 71932"/>
                  <a:gd name="connsiteY42" fmla="*/ 3886 h 135940"/>
                  <a:gd name="connsiteX43" fmla="*/ 60807 w 71932"/>
                  <a:gd name="connsiteY43" fmla="*/ 1829 h 135940"/>
                  <a:gd name="connsiteX44" fmla="*/ 58902 w 71932"/>
                  <a:gd name="connsiteY44" fmla="*/ 76 h 135940"/>
                  <a:gd name="connsiteX45" fmla="*/ 55931 w 71932"/>
                  <a:gd name="connsiteY45" fmla="*/ 0 h 135940"/>
                  <a:gd name="connsiteX46" fmla="*/ 53340 w 71932"/>
                  <a:gd name="connsiteY46" fmla="*/ 1143 h 135940"/>
                  <a:gd name="connsiteX47" fmla="*/ 50063 w 71932"/>
                  <a:gd name="connsiteY47" fmla="*/ 4801 h 135940"/>
                  <a:gd name="connsiteX48" fmla="*/ 39624 w 71932"/>
                  <a:gd name="connsiteY48" fmla="*/ 8611 h 135940"/>
                  <a:gd name="connsiteX49" fmla="*/ 37490 w 71932"/>
                  <a:gd name="connsiteY49" fmla="*/ 9906 h 135940"/>
                  <a:gd name="connsiteX50" fmla="*/ 34518 w 71932"/>
                  <a:gd name="connsiteY50" fmla="*/ 14249 h 135940"/>
                  <a:gd name="connsiteX51" fmla="*/ 32080 w 71932"/>
                  <a:gd name="connsiteY51" fmla="*/ 18897 h 135940"/>
                  <a:gd name="connsiteX52" fmla="*/ 29566 w 71932"/>
                  <a:gd name="connsiteY52" fmla="*/ 22631 h 135940"/>
                  <a:gd name="connsiteX53" fmla="*/ 26517 w 71932"/>
                  <a:gd name="connsiteY53" fmla="*/ 25908 h 135940"/>
                  <a:gd name="connsiteX54" fmla="*/ 21564 w 71932"/>
                  <a:gd name="connsiteY54" fmla="*/ 32614 h 135940"/>
                  <a:gd name="connsiteX55" fmla="*/ 3352 w 71932"/>
                  <a:gd name="connsiteY55" fmla="*/ 63856 h 135940"/>
                  <a:gd name="connsiteX56" fmla="*/ 2285 w 71932"/>
                  <a:gd name="connsiteY56" fmla="*/ 66142 h 135940"/>
                  <a:gd name="connsiteX57" fmla="*/ 1981 w 71932"/>
                  <a:gd name="connsiteY57" fmla="*/ 71247 h 135940"/>
                  <a:gd name="connsiteX58" fmla="*/ 2667 w 71932"/>
                  <a:gd name="connsiteY58" fmla="*/ 76429 h 135940"/>
                  <a:gd name="connsiteX59" fmla="*/ 1829 w 71932"/>
                  <a:gd name="connsiteY59" fmla="*/ 80239 h 13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71932" h="135940">
                    <a:moveTo>
                      <a:pt x="457" y="83972"/>
                    </a:moveTo>
                    <a:lnTo>
                      <a:pt x="0" y="86563"/>
                    </a:lnTo>
                    <a:lnTo>
                      <a:pt x="380" y="88773"/>
                    </a:lnTo>
                    <a:lnTo>
                      <a:pt x="1829" y="91059"/>
                    </a:lnTo>
                    <a:lnTo>
                      <a:pt x="2972" y="93574"/>
                    </a:lnTo>
                    <a:lnTo>
                      <a:pt x="6172" y="104013"/>
                    </a:lnTo>
                    <a:lnTo>
                      <a:pt x="7773" y="107594"/>
                    </a:lnTo>
                    <a:lnTo>
                      <a:pt x="9753" y="111100"/>
                    </a:lnTo>
                    <a:lnTo>
                      <a:pt x="9372" y="110871"/>
                    </a:lnTo>
                    <a:lnTo>
                      <a:pt x="12192" y="113386"/>
                    </a:lnTo>
                    <a:lnTo>
                      <a:pt x="15773" y="115138"/>
                    </a:lnTo>
                    <a:lnTo>
                      <a:pt x="19659" y="118567"/>
                    </a:lnTo>
                    <a:lnTo>
                      <a:pt x="20650" y="120320"/>
                    </a:lnTo>
                    <a:lnTo>
                      <a:pt x="23469" y="126492"/>
                    </a:lnTo>
                    <a:lnTo>
                      <a:pt x="23927" y="131597"/>
                    </a:lnTo>
                    <a:lnTo>
                      <a:pt x="25907" y="134722"/>
                    </a:lnTo>
                    <a:lnTo>
                      <a:pt x="29717" y="135941"/>
                    </a:lnTo>
                    <a:lnTo>
                      <a:pt x="30633" y="131597"/>
                    </a:lnTo>
                    <a:lnTo>
                      <a:pt x="31166" y="127254"/>
                    </a:lnTo>
                    <a:lnTo>
                      <a:pt x="31166" y="122377"/>
                    </a:lnTo>
                    <a:lnTo>
                      <a:pt x="31927" y="117653"/>
                    </a:lnTo>
                    <a:lnTo>
                      <a:pt x="33832" y="112624"/>
                    </a:lnTo>
                    <a:lnTo>
                      <a:pt x="36271" y="107899"/>
                    </a:lnTo>
                    <a:lnTo>
                      <a:pt x="42138" y="101651"/>
                    </a:lnTo>
                    <a:lnTo>
                      <a:pt x="47396" y="93878"/>
                    </a:lnTo>
                    <a:lnTo>
                      <a:pt x="49530" y="89840"/>
                    </a:lnTo>
                    <a:lnTo>
                      <a:pt x="51359" y="85572"/>
                    </a:lnTo>
                    <a:lnTo>
                      <a:pt x="54407" y="75438"/>
                    </a:lnTo>
                    <a:lnTo>
                      <a:pt x="56312" y="65456"/>
                    </a:lnTo>
                    <a:lnTo>
                      <a:pt x="58521" y="57683"/>
                    </a:lnTo>
                    <a:lnTo>
                      <a:pt x="59664" y="49911"/>
                    </a:lnTo>
                    <a:lnTo>
                      <a:pt x="60655" y="46711"/>
                    </a:lnTo>
                    <a:lnTo>
                      <a:pt x="64465" y="40386"/>
                    </a:lnTo>
                    <a:lnTo>
                      <a:pt x="67970" y="30251"/>
                    </a:lnTo>
                    <a:lnTo>
                      <a:pt x="67970" y="25984"/>
                    </a:lnTo>
                    <a:lnTo>
                      <a:pt x="67437" y="21641"/>
                    </a:lnTo>
                    <a:lnTo>
                      <a:pt x="67666" y="18440"/>
                    </a:lnTo>
                    <a:lnTo>
                      <a:pt x="69113" y="15545"/>
                    </a:lnTo>
                    <a:lnTo>
                      <a:pt x="71932" y="12344"/>
                    </a:lnTo>
                    <a:lnTo>
                      <a:pt x="71018" y="8992"/>
                    </a:lnTo>
                    <a:lnTo>
                      <a:pt x="68960" y="7010"/>
                    </a:lnTo>
                    <a:lnTo>
                      <a:pt x="64312" y="5029"/>
                    </a:lnTo>
                    <a:lnTo>
                      <a:pt x="62560" y="3886"/>
                    </a:lnTo>
                    <a:lnTo>
                      <a:pt x="60807" y="1829"/>
                    </a:lnTo>
                    <a:lnTo>
                      <a:pt x="58902" y="76"/>
                    </a:lnTo>
                    <a:lnTo>
                      <a:pt x="55931" y="0"/>
                    </a:lnTo>
                    <a:lnTo>
                      <a:pt x="53340" y="1143"/>
                    </a:lnTo>
                    <a:lnTo>
                      <a:pt x="50063" y="4801"/>
                    </a:lnTo>
                    <a:lnTo>
                      <a:pt x="39624" y="8611"/>
                    </a:lnTo>
                    <a:lnTo>
                      <a:pt x="37490" y="9906"/>
                    </a:lnTo>
                    <a:lnTo>
                      <a:pt x="34518" y="14249"/>
                    </a:lnTo>
                    <a:lnTo>
                      <a:pt x="32080" y="18897"/>
                    </a:lnTo>
                    <a:lnTo>
                      <a:pt x="29566" y="22631"/>
                    </a:lnTo>
                    <a:lnTo>
                      <a:pt x="26517" y="25908"/>
                    </a:lnTo>
                    <a:lnTo>
                      <a:pt x="21564" y="32614"/>
                    </a:lnTo>
                    <a:lnTo>
                      <a:pt x="3352" y="63856"/>
                    </a:lnTo>
                    <a:lnTo>
                      <a:pt x="2285" y="66142"/>
                    </a:lnTo>
                    <a:lnTo>
                      <a:pt x="1981" y="71247"/>
                    </a:lnTo>
                    <a:lnTo>
                      <a:pt x="2667" y="76429"/>
                    </a:lnTo>
                    <a:lnTo>
                      <a:pt x="1829" y="802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4" name="Freeform: Shape 2343">
                <a:extLst>
                  <a:ext uri="{FF2B5EF4-FFF2-40B4-BE49-F238E27FC236}">
                    <a16:creationId xmlns:a16="http://schemas.microsoft.com/office/drawing/2014/main" id="{A1D54E90-2608-40D3-874D-98AFED9805E6}"/>
                  </a:ext>
                </a:extLst>
              </p:cNvPr>
              <p:cNvSpPr/>
              <p:nvPr/>
            </p:nvSpPr>
            <p:spPr>
              <a:xfrm>
                <a:off x="10024567" y="4039818"/>
                <a:ext cx="8914" cy="8610"/>
              </a:xfrm>
              <a:custGeom>
                <a:avLst/>
                <a:gdLst>
                  <a:gd name="connsiteX0" fmla="*/ 457 w 8914"/>
                  <a:gd name="connsiteY0" fmla="*/ 2820 h 8610"/>
                  <a:gd name="connsiteX1" fmla="*/ 8762 w 8914"/>
                  <a:gd name="connsiteY1" fmla="*/ 8611 h 8610"/>
                  <a:gd name="connsiteX2" fmla="*/ 8915 w 8914"/>
                  <a:gd name="connsiteY2" fmla="*/ 7011 h 8610"/>
                  <a:gd name="connsiteX3" fmla="*/ 533 w 8914"/>
                  <a:gd name="connsiteY3" fmla="*/ 0 h 8610"/>
                  <a:gd name="connsiteX4" fmla="*/ 0 w 8914"/>
                  <a:gd name="connsiteY4" fmla="*/ 839 h 8610"/>
                  <a:gd name="connsiteX5" fmla="*/ 75 w 8914"/>
                  <a:gd name="connsiteY5" fmla="*/ 1829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4" h="8610">
                    <a:moveTo>
                      <a:pt x="457" y="2820"/>
                    </a:moveTo>
                    <a:lnTo>
                      <a:pt x="8762" y="8611"/>
                    </a:lnTo>
                    <a:lnTo>
                      <a:pt x="8915" y="7011"/>
                    </a:lnTo>
                    <a:lnTo>
                      <a:pt x="533" y="0"/>
                    </a:lnTo>
                    <a:lnTo>
                      <a:pt x="0" y="839"/>
                    </a:lnTo>
                    <a:lnTo>
                      <a:pt x="75" y="18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5" name="Freeform: Shape 2344">
                <a:extLst>
                  <a:ext uri="{FF2B5EF4-FFF2-40B4-BE49-F238E27FC236}">
                    <a16:creationId xmlns:a16="http://schemas.microsoft.com/office/drawing/2014/main" id="{98457BCA-53B9-4E49-92E9-3F5F40F3BE8F}"/>
                  </a:ext>
                </a:extLst>
              </p:cNvPr>
              <p:cNvSpPr/>
              <p:nvPr/>
            </p:nvSpPr>
            <p:spPr>
              <a:xfrm>
                <a:off x="10018547" y="3778072"/>
                <a:ext cx="3504" cy="5638"/>
              </a:xfrm>
              <a:custGeom>
                <a:avLst/>
                <a:gdLst>
                  <a:gd name="connsiteX0" fmla="*/ 2972 w 3504"/>
                  <a:gd name="connsiteY0" fmla="*/ 76 h 5638"/>
                  <a:gd name="connsiteX1" fmla="*/ 2210 w 3504"/>
                  <a:gd name="connsiteY1" fmla="*/ 0 h 5638"/>
                  <a:gd name="connsiteX2" fmla="*/ 305 w 3504"/>
                  <a:gd name="connsiteY2" fmla="*/ 3810 h 5638"/>
                  <a:gd name="connsiteX3" fmla="*/ 0 w 3504"/>
                  <a:gd name="connsiteY3" fmla="*/ 5639 h 5638"/>
                  <a:gd name="connsiteX4" fmla="*/ 1600 w 3504"/>
                  <a:gd name="connsiteY4" fmla="*/ 5639 h 5638"/>
                  <a:gd name="connsiteX5" fmla="*/ 3505 w 3504"/>
                  <a:gd name="connsiteY5" fmla="*/ 2362 h 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" h="5638">
                    <a:moveTo>
                      <a:pt x="2972" y="76"/>
                    </a:moveTo>
                    <a:lnTo>
                      <a:pt x="2210" y="0"/>
                    </a:lnTo>
                    <a:lnTo>
                      <a:pt x="305" y="3810"/>
                    </a:lnTo>
                    <a:lnTo>
                      <a:pt x="0" y="5639"/>
                    </a:lnTo>
                    <a:lnTo>
                      <a:pt x="1600" y="5639"/>
                    </a:lnTo>
                    <a:lnTo>
                      <a:pt x="3505" y="23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6" name="Freeform: Shape 2345">
                <a:extLst>
                  <a:ext uri="{FF2B5EF4-FFF2-40B4-BE49-F238E27FC236}">
                    <a16:creationId xmlns:a16="http://schemas.microsoft.com/office/drawing/2014/main" id="{E831CC88-101C-4257-B4F9-F399EF0A68C4}"/>
                  </a:ext>
                </a:extLst>
              </p:cNvPr>
              <p:cNvSpPr/>
              <p:nvPr/>
            </p:nvSpPr>
            <p:spPr>
              <a:xfrm>
                <a:off x="10324185" y="3238728"/>
                <a:ext cx="4648" cy="6553"/>
              </a:xfrm>
              <a:custGeom>
                <a:avLst/>
                <a:gdLst>
                  <a:gd name="connsiteX0" fmla="*/ 4648 w 4648"/>
                  <a:gd name="connsiteY0" fmla="*/ 4724 h 6553"/>
                  <a:gd name="connsiteX1" fmla="*/ 3886 w 4648"/>
                  <a:gd name="connsiteY1" fmla="*/ 1219 h 6553"/>
                  <a:gd name="connsiteX2" fmla="*/ 1600 w 4648"/>
                  <a:gd name="connsiteY2" fmla="*/ 0 h 6553"/>
                  <a:gd name="connsiteX3" fmla="*/ 914 w 4648"/>
                  <a:gd name="connsiteY3" fmla="*/ 1296 h 6553"/>
                  <a:gd name="connsiteX4" fmla="*/ 0 w 4648"/>
                  <a:gd name="connsiteY4" fmla="*/ 5106 h 6553"/>
                  <a:gd name="connsiteX5" fmla="*/ 1981 w 4648"/>
                  <a:gd name="connsiteY5" fmla="*/ 6553 h 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8" h="6553">
                    <a:moveTo>
                      <a:pt x="4648" y="4724"/>
                    </a:moveTo>
                    <a:lnTo>
                      <a:pt x="3886" y="1219"/>
                    </a:lnTo>
                    <a:lnTo>
                      <a:pt x="1600" y="0"/>
                    </a:lnTo>
                    <a:lnTo>
                      <a:pt x="914" y="1296"/>
                    </a:lnTo>
                    <a:lnTo>
                      <a:pt x="0" y="5106"/>
                    </a:lnTo>
                    <a:lnTo>
                      <a:pt x="1981" y="65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7" name="Freeform: Shape 2346">
                <a:extLst>
                  <a:ext uri="{FF2B5EF4-FFF2-40B4-BE49-F238E27FC236}">
                    <a16:creationId xmlns:a16="http://schemas.microsoft.com/office/drawing/2014/main" id="{F893D437-72BA-457E-B9F9-9E7023F82EC2}"/>
                  </a:ext>
                </a:extLst>
              </p:cNvPr>
              <p:cNvSpPr/>
              <p:nvPr/>
            </p:nvSpPr>
            <p:spPr>
              <a:xfrm>
                <a:off x="9993020" y="3477920"/>
                <a:ext cx="4648" cy="5867"/>
              </a:xfrm>
              <a:custGeom>
                <a:avLst/>
                <a:gdLst>
                  <a:gd name="connsiteX0" fmla="*/ 4648 w 4648"/>
                  <a:gd name="connsiteY0" fmla="*/ 2438 h 5867"/>
                  <a:gd name="connsiteX1" fmla="*/ 3962 w 4648"/>
                  <a:gd name="connsiteY1" fmla="*/ 914 h 5867"/>
                  <a:gd name="connsiteX2" fmla="*/ 2896 w 4648"/>
                  <a:gd name="connsiteY2" fmla="*/ 0 h 5867"/>
                  <a:gd name="connsiteX3" fmla="*/ 152 w 4648"/>
                  <a:gd name="connsiteY3" fmla="*/ 2895 h 5867"/>
                  <a:gd name="connsiteX4" fmla="*/ 0 w 4648"/>
                  <a:gd name="connsiteY4" fmla="*/ 5867 h 5867"/>
                  <a:gd name="connsiteX5" fmla="*/ 1295 w 4648"/>
                  <a:gd name="connsiteY5" fmla="*/ 5867 h 5867"/>
                  <a:gd name="connsiteX6" fmla="*/ 4648 w 4648"/>
                  <a:gd name="connsiteY6" fmla="*/ 4877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8" h="5867">
                    <a:moveTo>
                      <a:pt x="4648" y="2438"/>
                    </a:moveTo>
                    <a:lnTo>
                      <a:pt x="3962" y="914"/>
                    </a:lnTo>
                    <a:lnTo>
                      <a:pt x="2896" y="0"/>
                    </a:lnTo>
                    <a:lnTo>
                      <a:pt x="152" y="2895"/>
                    </a:lnTo>
                    <a:lnTo>
                      <a:pt x="0" y="5867"/>
                    </a:lnTo>
                    <a:lnTo>
                      <a:pt x="1295" y="5867"/>
                    </a:lnTo>
                    <a:lnTo>
                      <a:pt x="4648" y="48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8" name="Freeform: Shape 2347">
                <a:extLst>
                  <a:ext uri="{FF2B5EF4-FFF2-40B4-BE49-F238E27FC236}">
                    <a16:creationId xmlns:a16="http://schemas.microsoft.com/office/drawing/2014/main" id="{7E1DD13C-56B8-49E8-AADB-6F11388F86B3}"/>
                  </a:ext>
                </a:extLst>
              </p:cNvPr>
              <p:cNvSpPr/>
              <p:nvPr/>
            </p:nvSpPr>
            <p:spPr>
              <a:xfrm>
                <a:off x="9874681" y="3628186"/>
                <a:ext cx="4038" cy="4724"/>
              </a:xfrm>
              <a:custGeom>
                <a:avLst/>
                <a:gdLst>
                  <a:gd name="connsiteX0" fmla="*/ 2743 w 4038"/>
                  <a:gd name="connsiteY0" fmla="*/ 4724 h 4724"/>
                  <a:gd name="connsiteX1" fmla="*/ 4039 w 4038"/>
                  <a:gd name="connsiteY1" fmla="*/ 2286 h 4724"/>
                  <a:gd name="connsiteX2" fmla="*/ 3581 w 4038"/>
                  <a:gd name="connsiteY2" fmla="*/ 1372 h 4724"/>
                  <a:gd name="connsiteX3" fmla="*/ 991 w 4038"/>
                  <a:gd name="connsiteY3" fmla="*/ 0 h 4724"/>
                  <a:gd name="connsiteX4" fmla="*/ 609 w 4038"/>
                  <a:gd name="connsiteY4" fmla="*/ 457 h 4724"/>
                  <a:gd name="connsiteX5" fmla="*/ 0 w 4038"/>
                  <a:gd name="connsiteY5" fmla="*/ 2057 h 4724"/>
                  <a:gd name="connsiteX6" fmla="*/ 380 w 4038"/>
                  <a:gd name="connsiteY6" fmla="*/ 2591 h 4724"/>
                  <a:gd name="connsiteX7" fmla="*/ 457 w 4038"/>
                  <a:gd name="connsiteY7" fmla="*/ 4343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8" h="4724">
                    <a:moveTo>
                      <a:pt x="2743" y="4724"/>
                    </a:moveTo>
                    <a:lnTo>
                      <a:pt x="4039" y="2286"/>
                    </a:lnTo>
                    <a:lnTo>
                      <a:pt x="3581" y="1372"/>
                    </a:lnTo>
                    <a:lnTo>
                      <a:pt x="991" y="0"/>
                    </a:lnTo>
                    <a:lnTo>
                      <a:pt x="609" y="457"/>
                    </a:lnTo>
                    <a:lnTo>
                      <a:pt x="0" y="2057"/>
                    </a:lnTo>
                    <a:lnTo>
                      <a:pt x="380" y="2591"/>
                    </a:lnTo>
                    <a:lnTo>
                      <a:pt x="457" y="43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9" name="Freeform: Shape 2348">
                <a:extLst>
                  <a:ext uri="{FF2B5EF4-FFF2-40B4-BE49-F238E27FC236}">
                    <a16:creationId xmlns:a16="http://schemas.microsoft.com/office/drawing/2014/main" id="{02B2A501-B147-4821-8B82-0BC90658DF42}"/>
                  </a:ext>
                </a:extLst>
              </p:cNvPr>
              <p:cNvSpPr/>
              <p:nvPr/>
            </p:nvSpPr>
            <p:spPr>
              <a:xfrm>
                <a:off x="9721900" y="3719626"/>
                <a:ext cx="4343" cy="4038"/>
              </a:xfrm>
              <a:custGeom>
                <a:avLst/>
                <a:gdLst>
                  <a:gd name="connsiteX0" fmla="*/ 3734 w 4343"/>
                  <a:gd name="connsiteY0" fmla="*/ 3429 h 4038"/>
                  <a:gd name="connsiteX1" fmla="*/ 4191 w 4343"/>
                  <a:gd name="connsiteY1" fmla="*/ 2514 h 4038"/>
                  <a:gd name="connsiteX2" fmla="*/ 4344 w 4343"/>
                  <a:gd name="connsiteY2" fmla="*/ 1295 h 4038"/>
                  <a:gd name="connsiteX3" fmla="*/ 1981 w 4343"/>
                  <a:gd name="connsiteY3" fmla="*/ 0 h 4038"/>
                  <a:gd name="connsiteX4" fmla="*/ 0 w 4343"/>
                  <a:gd name="connsiteY4" fmla="*/ 152 h 4038"/>
                  <a:gd name="connsiteX5" fmla="*/ 153 w 4343"/>
                  <a:gd name="connsiteY5" fmla="*/ 1143 h 4038"/>
                  <a:gd name="connsiteX6" fmla="*/ 2743 w 4343"/>
                  <a:gd name="connsiteY6" fmla="*/ 4039 h 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3" h="4038">
                    <a:moveTo>
                      <a:pt x="3734" y="3429"/>
                    </a:moveTo>
                    <a:lnTo>
                      <a:pt x="4191" y="2514"/>
                    </a:lnTo>
                    <a:lnTo>
                      <a:pt x="4344" y="1295"/>
                    </a:lnTo>
                    <a:lnTo>
                      <a:pt x="1981" y="0"/>
                    </a:lnTo>
                    <a:lnTo>
                      <a:pt x="0" y="152"/>
                    </a:lnTo>
                    <a:lnTo>
                      <a:pt x="153" y="1143"/>
                    </a:lnTo>
                    <a:lnTo>
                      <a:pt x="2743" y="40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0" name="Freeform: Shape 2349">
                <a:extLst>
                  <a:ext uri="{FF2B5EF4-FFF2-40B4-BE49-F238E27FC236}">
                    <a16:creationId xmlns:a16="http://schemas.microsoft.com/office/drawing/2014/main" id="{A291F9CD-151C-4C87-A231-C97B77B289C1}"/>
                  </a:ext>
                </a:extLst>
              </p:cNvPr>
              <p:cNvSpPr/>
              <p:nvPr/>
            </p:nvSpPr>
            <p:spPr>
              <a:xfrm>
                <a:off x="9841382" y="4152213"/>
                <a:ext cx="95706" cy="115443"/>
              </a:xfrm>
              <a:custGeom>
                <a:avLst/>
                <a:gdLst>
                  <a:gd name="connsiteX0" fmla="*/ 29642 w 95706"/>
                  <a:gd name="connsiteY0" fmla="*/ 81153 h 115443"/>
                  <a:gd name="connsiteX1" fmla="*/ 27661 w 95706"/>
                  <a:gd name="connsiteY1" fmla="*/ 81229 h 115443"/>
                  <a:gd name="connsiteX2" fmla="*/ 25832 w 95706"/>
                  <a:gd name="connsiteY2" fmla="*/ 81687 h 115443"/>
                  <a:gd name="connsiteX3" fmla="*/ 20421 w 95706"/>
                  <a:gd name="connsiteY3" fmla="*/ 87097 h 115443"/>
                  <a:gd name="connsiteX4" fmla="*/ 14554 w 95706"/>
                  <a:gd name="connsiteY4" fmla="*/ 92202 h 115443"/>
                  <a:gd name="connsiteX5" fmla="*/ 12116 w 95706"/>
                  <a:gd name="connsiteY5" fmla="*/ 94717 h 115443"/>
                  <a:gd name="connsiteX6" fmla="*/ 7696 w 95706"/>
                  <a:gd name="connsiteY6" fmla="*/ 99975 h 115443"/>
                  <a:gd name="connsiteX7" fmla="*/ 5105 w 95706"/>
                  <a:gd name="connsiteY7" fmla="*/ 102032 h 115443"/>
                  <a:gd name="connsiteX8" fmla="*/ 1447 w 95706"/>
                  <a:gd name="connsiteY8" fmla="*/ 108738 h 115443"/>
                  <a:gd name="connsiteX9" fmla="*/ 380 w 95706"/>
                  <a:gd name="connsiteY9" fmla="*/ 112014 h 115443"/>
                  <a:gd name="connsiteX10" fmla="*/ 0 w 95706"/>
                  <a:gd name="connsiteY10" fmla="*/ 115443 h 115443"/>
                  <a:gd name="connsiteX11" fmla="*/ 3581 w 95706"/>
                  <a:gd name="connsiteY11" fmla="*/ 112624 h 115443"/>
                  <a:gd name="connsiteX12" fmla="*/ 7467 w 95706"/>
                  <a:gd name="connsiteY12" fmla="*/ 110414 h 115443"/>
                  <a:gd name="connsiteX13" fmla="*/ 9678 w 95706"/>
                  <a:gd name="connsiteY13" fmla="*/ 109804 h 115443"/>
                  <a:gd name="connsiteX14" fmla="*/ 11506 w 95706"/>
                  <a:gd name="connsiteY14" fmla="*/ 108814 h 115443"/>
                  <a:gd name="connsiteX15" fmla="*/ 12421 w 95706"/>
                  <a:gd name="connsiteY15" fmla="*/ 106528 h 115443"/>
                  <a:gd name="connsiteX16" fmla="*/ 13715 w 95706"/>
                  <a:gd name="connsiteY16" fmla="*/ 104775 h 115443"/>
                  <a:gd name="connsiteX17" fmla="*/ 17907 w 95706"/>
                  <a:gd name="connsiteY17" fmla="*/ 103403 h 115443"/>
                  <a:gd name="connsiteX18" fmla="*/ 21793 w 95706"/>
                  <a:gd name="connsiteY18" fmla="*/ 101422 h 115443"/>
                  <a:gd name="connsiteX19" fmla="*/ 25984 w 95706"/>
                  <a:gd name="connsiteY19" fmla="*/ 98679 h 115443"/>
                  <a:gd name="connsiteX20" fmla="*/ 29870 w 95706"/>
                  <a:gd name="connsiteY20" fmla="*/ 95707 h 115443"/>
                  <a:gd name="connsiteX21" fmla="*/ 32994 w 95706"/>
                  <a:gd name="connsiteY21" fmla="*/ 91593 h 115443"/>
                  <a:gd name="connsiteX22" fmla="*/ 35509 w 95706"/>
                  <a:gd name="connsiteY22" fmla="*/ 87021 h 115443"/>
                  <a:gd name="connsiteX23" fmla="*/ 39167 w 95706"/>
                  <a:gd name="connsiteY23" fmla="*/ 84430 h 115443"/>
                  <a:gd name="connsiteX24" fmla="*/ 43815 w 95706"/>
                  <a:gd name="connsiteY24" fmla="*/ 83134 h 115443"/>
                  <a:gd name="connsiteX25" fmla="*/ 47167 w 95706"/>
                  <a:gd name="connsiteY25" fmla="*/ 81077 h 115443"/>
                  <a:gd name="connsiteX26" fmla="*/ 49835 w 95706"/>
                  <a:gd name="connsiteY26" fmla="*/ 78105 h 115443"/>
                  <a:gd name="connsiteX27" fmla="*/ 52349 w 95706"/>
                  <a:gd name="connsiteY27" fmla="*/ 74600 h 115443"/>
                  <a:gd name="connsiteX28" fmla="*/ 60274 w 95706"/>
                  <a:gd name="connsiteY28" fmla="*/ 61265 h 115443"/>
                  <a:gd name="connsiteX29" fmla="*/ 59512 w 95706"/>
                  <a:gd name="connsiteY29" fmla="*/ 57607 h 115443"/>
                  <a:gd name="connsiteX30" fmla="*/ 60579 w 95706"/>
                  <a:gd name="connsiteY30" fmla="*/ 55474 h 115443"/>
                  <a:gd name="connsiteX31" fmla="*/ 62636 w 95706"/>
                  <a:gd name="connsiteY31" fmla="*/ 54179 h 115443"/>
                  <a:gd name="connsiteX32" fmla="*/ 67055 w 95706"/>
                  <a:gd name="connsiteY32" fmla="*/ 52502 h 115443"/>
                  <a:gd name="connsiteX33" fmla="*/ 76429 w 95706"/>
                  <a:gd name="connsiteY33" fmla="*/ 49911 h 115443"/>
                  <a:gd name="connsiteX34" fmla="*/ 77495 w 95706"/>
                  <a:gd name="connsiteY34" fmla="*/ 48311 h 115443"/>
                  <a:gd name="connsiteX35" fmla="*/ 78029 w 95706"/>
                  <a:gd name="connsiteY35" fmla="*/ 46330 h 115443"/>
                  <a:gd name="connsiteX36" fmla="*/ 80086 w 95706"/>
                  <a:gd name="connsiteY36" fmla="*/ 42443 h 115443"/>
                  <a:gd name="connsiteX37" fmla="*/ 83362 w 95706"/>
                  <a:gd name="connsiteY37" fmla="*/ 39548 h 115443"/>
                  <a:gd name="connsiteX38" fmla="*/ 85420 w 95706"/>
                  <a:gd name="connsiteY38" fmla="*/ 38481 h 115443"/>
                  <a:gd name="connsiteX39" fmla="*/ 89992 w 95706"/>
                  <a:gd name="connsiteY39" fmla="*/ 37567 h 115443"/>
                  <a:gd name="connsiteX40" fmla="*/ 92049 w 95706"/>
                  <a:gd name="connsiteY40" fmla="*/ 36424 h 115443"/>
                  <a:gd name="connsiteX41" fmla="*/ 95707 w 95706"/>
                  <a:gd name="connsiteY41" fmla="*/ 32842 h 115443"/>
                  <a:gd name="connsiteX42" fmla="*/ 95555 w 95706"/>
                  <a:gd name="connsiteY42" fmla="*/ 30861 h 115443"/>
                  <a:gd name="connsiteX43" fmla="*/ 92887 w 95706"/>
                  <a:gd name="connsiteY43" fmla="*/ 24841 h 115443"/>
                  <a:gd name="connsiteX44" fmla="*/ 89459 w 95706"/>
                  <a:gd name="connsiteY44" fmla="*/ 15240 h 115443"/>
                  <a:gd name="connsiteX45" fmla="*/ 90830 w 95706"/>
                  <a:gd name="connsiteY45" fmla="*/ 11659 h 115443"/>
                  <a:gd name="connsiteX46" fmla="*/ 89688 w 95706"/>
                  <a:gd name="connsiteY46" fmla="*/ 9525 h 115443"/>
                  <a:gd name="connsiteX47" fmla="*/ 89764 w 95706"/>
                  <a:gd name="connsiteY47" fmla="*/ 7315 h 115443"/>
                  <a:gd name="connsiteX48" fmla="*/ 90754 w 95706"/>
                  <a:gd name="connsiteY48" fmla="*/ 3048 h 115443"/>
                  <a:gd name="connsiteX49" fmla="*/ 90449 w 95706"/>
                  <a:gd name="connsiteY49" fmla="*/ 1296 h 115443"/>
                  <a:gd name="connsiteX50" fmla="*/ 88468 w 95706"/>
                  <a:gd name="connsiteY50" fmla="*/ 0 h 115443"/>
                  <a:gd name="connsiteX51" fmla="*/ 87096 w 95706"/>
                  <a:gd name="connsiteY51" fmla="*/ 2058 h 115443"/>
                  <a:gd name="connsiteX52" fmla="*/ 82220 w 95706"/>
                  <a:gd name="connsiteY52" fmla="*/ 12192 h 115443"/>
                  <a:gd name="connsiteX53" fmla="*/ 80848 w 95706"/>
                  <a:gd name="connsiteY53" fmla="*/ 14478 h 115443"/>
                  <a:gd name="connsiteX54" fmla="*/ 79172 w 95706"/>
                  <a:gd name="connsiteY54" fmla="*/ 19431 h 115443"/>
                  <a:gd name="connsiteX55" fmla="*/ 80543 w 95706"/>
                  <a:gd name="connsiteY55" fmla="*/ 23089 h 115443"/>
                  <a:gd name="connsiteX56" fmla="*/ 81153 w 95706"/>
                  <a:gd name="connsiteY56" fmla="*/ 25527 h 115443"/>
                  <a:gd name="connsiteX57" fmla="*/ 80163 w 95706"/>
                  <a:gd name="connsiteY57" fmla="*/ 29947 h 115443"/>
                  <a:gd name="connsiteX58" fmla="*/ 77724 w 95706"/>
                  <a:gd name="connsiteY58" fmla="*/ 33681 h 115443"/>
                  <a:gd name="connsiteX59" fmla="*/ 76276 w 95706"/>
                  <a:gd name="connsiteY59" fmla="*/ 35205 h 115443"/>
                  <a:gd name="connsiteX60" fmla="*/ 74600 w 95706"/>
                  <a:gd name="connsiteY60" fmla="*/ 36348 h 115443"/>
                  <a:gd name="connsiteX61" fmla="*/ 72161 w 95706"/>
                  <a:gd name="connsiteY61" fmla="*/ 37262 h 115443"/>
                  <a:gd name="connsiteX62" fmla="*/ 69951 w 95706"/>
                  <a:gd name="connsiteY62" fmla="*/ 38557 h 115443"/>
                  <a:gd name="connsiteX63" fmla="*/ 63018 w 95706"/>
                  <a:gd name="connsiteY63" fmla="*/ 47092 h 115443"/>
                  <a:gd name="connsiteX64" fmla="*/ 62027 w 95706"/>
                  <a:gd name="connsiteY64" fmla="*/ 48158 h 115443"/>
                  <a:gd name="connsiteX65" fmla="*/ 58521 w 95706"/>
                  <a:gd name="connsiteY65" fmla="*/ 50902 h 115443"/>
                  <a:gd name="connsiteX66" fmla="*/ 50977 w 95706"/>
                  <a:gd name="connsiteY66" fmla="*/ 60274 h 115443"/>
                  <a:gd name="connsiteX67" fmla="*/ 43586 w 95706"/>
                  <a:gd name="connsiteY67" fmla="*/ 67590 h 115443"/>
                  <a:gd name="connsiteX68" fmla="*/ 34747 w 95706"/>
                  <a:gd name="connsiteY68" fmla="*/ 77572 h 115443"/>
                  <a:gd name="connsiteX69" fmla="*/ 31242 w 95706"/>
                  <a:gd name="connsiteY69" fmla="*/ 80543 h 11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5706" h="115443">
                    <a:moveTo>
                      <a:pt x="29642" y="81153"/>
                    </a:moveTo>
                    <a:lnTo>
                      <a:pt x="27661" y="81229"/>
                    </a:lnTo>
                    <a:lnTo>
                      <a:pt x="25832" y="81687"/>
                    </a:lnTo>
                    <a:lnTo>
                      <a:pt x="20421" y="87097"/>
                    </a:lnTo>
                    <a:lnTo>
                      <a:pt x="14554" y="92202"/>
                    </a:lnTo>
                    <a:lnTo>
                      <a:pt x="12116" y="94717"/>
                    </a:lnTo>
                    <a:lnTo>
                      <a:pt x="7696" y="99975"/>
                    </a:lnTo>
                    <a:lnTo>
                      <a:pt x="5105" y="102032"/>
                    </a:lnTo>
                    <a:lnTo>
                      <a:pt x="1447" y="108738"/>
                    </a:lnTo>
                    <a:lnTo>
                      <a:pt x="380" y="112014"/>
                    </a:lnTo>
                    <a:lnTo>
                      <a:pt x="0" y="115443"/>
                    </a:lnTo>
                    <a:lnTo>
                      <a:pt x="3581" y="112624"/>
                    </a:lnTo>
                    <a:lnTo>
                      <a:pt x="7467" y="110414"/>
                    </a:lnTo>
                    <a:lnTo>
                      <a:pt x="9678" y="109804"/>
                    </a:lnTo>
                    <a:lnTo>
                      <a:pt x="11506" y="108814"/>
                    </a:lnTo>
                    <a:lnTo>
                      <a:pt x="12421" y="106528"/>
                    </a:lnTo>
                    <a:lnTo>
                      <a:pt x="13715" y="104775"/>
                    </a:lnTo>
                    <a:lnTo>
                      <a:pt x="17907" y="103403"/>
                    </a:lnTo>
                    <a:lnTo>
                      <a:pt x="21793" y="101422"/>
                    </a:lnTo>
                    <a:lnTo>
                      <a:pt x="25984" y="98679"/>
                    </a:lnTo>
                    <a:lnTo>
                      <a:pt x="29870" y="95707"/>
                    </a:lnTo>
                    <a:lnTo>
                      <a:pt x="32994" y="91593"/>
                    </a:lnTo>
                    <a:lnTo>
                      <a:pt x="35509" y="87021"/>
                    </a:lnTo>
                    <a:lnTo>
                      <a:pt x="39167" y="84430"/>
                    </a:lnTo>
                    <a:lnTo>
                      <a:pt x="43815" y="83134"/>
                    </a:lnTo>
                    <a:lnTo>
                      <a:pt x="47167" y="81077"/>
                    </a:lnTo>
                    <a:lnTo>
                      <a:pt x="49835" y="78105"/>
                    </a:lnTo>
                    <a:lnTo>
                      <a:pt x="52349" y="74600"/>
                    </a:lnTo>
                    <a:lnTo>
                      <a:pt x="60274" y="61265"/>
                    </a:lnTo>
                    <a:lnTo>
                      <a:pt x="59512" y="57607"/>
                    </a:lnTo>
                    <a:lnTo>
                      <a:pt x="60579" y="55474"/>
                    </a:lnTo>
                    <a:lnTo>
                      <a:pt x="62636" y="54179"/>
                    </a:lnTo>
                    <a:lnTo>
                      <a:pt x="67055" y="52502"/>
                    </a:lnTo>
                    <a:lnTo>
                      <a:pt x="76429" y="49911"/>
                    </a:lnTo>
                    <a:lnTo>
                      <a:pt x="77495" y="48311"/>
                    </a:lnTo>
                    <a:lnTo>
                      <a:pt x="78029" y="46330"/>
                    </a:lnTo>
                    <a:lnTo>
                      <a:pt x="80086" y="42443"/>
                    </a:lnTo>
                    <a:lnTo>
                      <a:pt x="83362" y="39548"/>
                    </a:lnTo>
                    <a:lnTo>
                      <a:pt x="85420" y="38481"/>
                    </a:lnTo>
                    <a:lnTo>
                      <a:pt x="89992" y="37567"/>
                    </a:lnTo>
                    <a:lnTo>
                      <a:pt x="92049" y="36424"/>
                    </a:lnTo>
                    <a:lnTo>
                      <a:pt x="95707" y="32842"/>
                    </a:lnTo>
                    <a:lnTo>
                      <a:pt x="95555" y="30861"/>
                    </a:lnTo>
                    <a:lnTo>
                      <a:pt x="92887" y="24841"/>
                    </a:lnTo>
                    <a:lnTo>
                      <a:pt x="89459" y="15240"/>
                    </a:lnTo>
                    <a:lnTo>
                      <a:pt x="90830" y="11659"/>
                    </a:lnTo>
                    <a:lnTo>
                      <a:pt x="89688" y="9525"/>
                    </a:lnTo>
                    <a:lnTo>
                      <a:pt x="89764" y="7315"/>
                    </a:lnTo>
                    <a:lnTo>
                      <a:pt x="90754" y="3048"/>
                    </a:lnTo>
                    <a:lnTo>
                      <a:pt x="90449" y="1296"/>
                    </a:lnTo>
                    <a:lnTo>
                      <a:pt x="88468" y="0"/>
                    </a:lnTo>
                    <a:lnTo>
                      <a:pt x="87096" y="2058"/>
                    </a:lnTo>
                    <a:lnTo>
                      <a:pt x="82220" y="12192"/>
                    </a:lnTo>
                    <a:lnTo>
                      <a:pt x="80848" y="14478"/>
                    </a:lnTo>
                    <a:lnTo>
                      <a:pt x="79172" y="19431"/>
                    </a:lnTo>
                    <a:lnTo>
                      <a:pt x="80543" y="23089"/>
                    </a:lnTo>
                    <a:lnTo>
                      <a:pt x="81153" y="25527"/>
                    </a:lnTo>
                    <a:lnTo>
                      <a:pt x="80163" y="29947"/>
                    </a:lnTo>
                    <a:lnTo>
                      <a:pt x="77724" y="33681"/>
                    </a:lnTo>
                    <a:lnTo>
                      <a:pt x="76276" y="35205"/>
                    </a:lnTo>
                    <a:lnTo>
                      <a:pt x="74600" y="36348"/>
                    </a:lnTo>
                    <a:lnTo>
                      <a:pt x="72161" y="37262"/>
                    </a:lnTo>
                    <a:lnTo>
                      <a:pt x="69951" y="38557"/>
                    </a:lnTo>
                    <a:lnTo>
                      <a:pt x="63018" y="47092"/>
                    </a:lnTo>
                    <a:lnTo>
                      <a:pt x="62027" y="48158"/>
                    </a:lnTo>
                    <a:lnTo>
                      <a:pt x="58521" y="50902"/>
                    </a:lnTo>
                    <a:lnTo>
                      <a:pt x="50977" y="60274"/>
                    </a:lnTo>
                    <a:lnTo>
                      <a:pt x="43586" y="67590"/>
                    </a:lnTo>
                    <a:lnTo>
                      <a:pt x="34747" y="77572"/>
                    </a:lnTo>
                    <a:lnTo>
                      <a:pt x="31242" y="805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1" name="Freeform: Shape 2350">
                <a:extLst>
                  <a:ext uri="{FF2B5EF4-FFF2-40B4-BE49-F238E27FC236}">
                    <a16:creationId xmlns:a16="http://schemas.microsoft.com/office/drawing/2014/main" id="{F0DDED1C-6C56-4FC7-B26E-94EA24226F79}"/>
                  </a:ext>
                </a:extLst>
              </p:cNvPr>
              <p:cNvSpPr/>
              <p:nvPr/>
            </p:nvSpPr>
            <p:spPr>
              <a:xfrm>
                <a:off x="9882834" y="3629405"/>
                <a:ext cx="6325" cy="4419"/>
              </a:xfrm>
              <a:custGeom>
                <a:avLst/>
                <a:gdLst>
                  <a:gd name="connsiteX0" fmla="*/ 6325 w 6325"/>
                  <a:gd name="connsiteY0" fmla="*/ 2667 h 4419"/>
                  <a:gd name="connsiteX1" fmla="*/ 4648 w 6325"/>
                  <a:gd name="connsiteY1" fmla="*/ 0 h 4419"/>
                  <a:gd name="connsiteX2" fmla="*/ 1981 w 6325"/>
                  <a:gd name="connsiteY2" fmla="*/ 2134 h 4419"/>
                  <a:gd name="connsiteX3" fmla="*/ 0 w 6325"/>
                  <a:gd name="connsiteY3" fmla="*/ 1829 h 4419"/>
                  <a:gd name="connsiteX4" fmla="*/ 305 w 6325"/>
                  <a:gd name="connsiteY4" fmla="*/ 3505 h 4419"/>
                  <a:gd name="connsiteX5" fmla="*/ 5562 w 6325"/>
                  <a:gd name="connsiteY5" fmla="*/ 4420 h 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25" h="4419">
                    <a:moveTo>
                      <a:pt x="6325" y="2667"/>
                    </a:moveTo>
                    <a:lnTo>
                      <a:pt x="4648" y="0"/>
                    </a:lnTo>
                    <a:lnTo>
                      <a:pt x="1981" y="2134"/>
                    </a:lnTo>
                    <a:lnTo>
                      <a:pt x="0" y="1829"/>
                    </a:lnTo>
                    <a:lnTo>
                      <a:pt x="305" y="3505"/>
                    </a:lnTo>
                    <a:lnTo>
                      <a:pt x="5562" y="44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2" name="Freeform: Shape 2351">
                <a:extLst>
                  <a:ext uri="{FF2B5EF4-FFF2-40B4-BE49-F238E27FC236}">
                    <a16:creationId xmlns:a16="http://schemas.microsoft.com/office/drawing/2014/main" id="{0BB3C5CD-F942-4A35-BCE3-DD868E2FD6A3}"/>
                  </a:ext>
                </a:extLst>
              </p:cNvPr>
              <p:cNvSpPr/>
              <p:nvPr/>
            </p:nvSpPr>
            <p:spPr>
              <a:xfrm>
                <a:off x="10025482" y="3396919"/>
                <a:ext cx="13715" cy="8305"/>
              </a:xfrm>
              <a:custGeom>
                <a:avLst/>
                <a:gdLst>
                  <a:gd name="connsiteX0" fmla="*/ 12649 w 13715"/>
                  <a:gd name="connsiteY0" fmla="*/ 7544 h 8305"/>
                  <a:gd name="connsiteX1" fmla="*/ 13715 w 13715"/>
                  <a:gd name="connsiteY1" fmla="*/ 4648 h 8305"/>
                  <a:gd name="connsiteX2" fmla="*/ 12268 w 13715"/>
                  <a:gd name="connsiteY2" fmla="*/ 3124 h 8305"/>
                  <a:gd name="connsiteX3" fmla="*/ 5486 w 13715"/>
                  <a:gd name="connsiteY3" fmla="*/ 76 h 8305"/>
                  <a:gd name="connsiteX4" fmla="*/ 0 w 13715"/>
                  <a:gd name="connsiteY4" fmla="*/ 0 h 8305"/>
                  <a:gd name="connsiteX5" fmla="*/ 380 w 13715"/>
                  <a:gd name="connsiteY5" fmla="*/ 3277 h 8305"/>
                  <a:gd name="connsiteX6" fmla="*/ 2133 w 13715"/>
                  <a:gd name="connsiteY6" fmla="*/ 5410 h 8305"/>
                  <a:gd name="connsiteX7" fmla="*/ 7315 w 13715"/>
                  <a:gd name="connsiteY7" fmla="*/ 5944 h 8305"/>
                  <a:gd name="connsiteX8" fmla="*/ 12116 w 13715"/>
                  <a:gd name="connsiteY8" fmla="*/ 8306 h 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5" h="8305">
                    <a:moveTo>
                      <a:pt x="12649" y="7544"/>
                    </a:moveTo>
                    <a:lnTo>
                      <a:pt x="13715" y="4648"/>
                    </a:lnTo>
                    <a:lnTo>
                      <a:pt x="12268" y="3124"/>
                    </a:lnTo>
                    <a:lnTo>
                      <a:pt x="5486" y="76"/>
                    </a:lnTo>
                    <a:lnTo>
                      <a:pt x="0" y="0"/>
                    </a:lnTo>
                    <a:lnTo>
                      <a:pt x="380" y="3277"/>
                    </a:lnTo>
                    <a:lnTo>
                      <a:pt x="2133" y="5410"/>
                    </a:lnTo>
                    <a:lnTo>
                      <a:pt x="7315" y="5944"/>
                    </a:lnTo>
                    <a:lnTo>
                      <a:pt x="12116" y="830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3" name="Freeform: Shape 2352">
                <a:extLst>
                  <a:ext uri="{FF2B5EF4-FFF2-40B4-BE49-F238E27FC236}">
                    <a16:creationId xmlns:a16="http://schemas.microsoft.com/office/drawing/2014/main" id="{BCA967E9-B58D-4D4E-AFBF-8BE637C57689}"/>
                  </a:ext>
                </a:extLst>
              </p:cNvPr>
              <p:cNvSpPr/>
              <p:nvPr/>
            </p:nvSpPr>
            <p:spPr>
              <a:xfrm>
                <a:off x="10039578" y="3404768"/>
                <a:ext cx="2819" cy="4572"/>
              </a:xfrm>
              <a:custGeom>
                <a:avLst/>
                <a:gdLst>
                  <a:gd name="connsiteX0" fmla="*/ 2362 w 2819"/>
                  <a:gd name="connsiteY0" fmla="*/ 4572 h 4572"/>
                  <a:gd name="connsiteX1" fmla="*/ 2819 w 2819"/>
                  <a:gd name="connsiteY1" fmla="*/ 2667 h 4572"/>
                  <a:gd name="connsiteX2" fmla="*/ 2667 w 2819"/>
                  <a:gd name="connsiteY2" fmla="*/ 229 h 4572"/>
                  <a:gd name="connsiteX3" fmla="*/ 686 w 2819"/>
                  <a:gd name="connsiteY3" fmla="*/ 0 h 4572"/>
                  <a:gd name="connsiteX4" fmla="*/ 0 w 2819"/>
                  <a:gd name="connsiteY4" fmla="*/ 838 h 4572"/>
                  <a:gd name="connsiteX5" fmla="*/ 1371 w 2819"/>
                  <a:gd name="connsiteY5" fmla="*/ 4267 h 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9" h="4572">
                    <a:moveTo>
                      <a:pt x="2362" y="4572"/>
                    </a:moveTo>
                    <a:lnTo>
                      <a:pt x="2819" y="2667"/>
                    </a:lnTo>
                    <a:lnTo>
                      <a:pt x="2667" y="229"/>
                    </a:lnTo>
                    <a:lnTo>
                      <a:pt x="686" y="0"/>
                    </a:lnTo>
                    <a:lnTo>
                      <a:pt x="0" y="838"/>
                    </a:lnTo>
                    <a:lnTo>
                      <a:pt x="1371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4" name="Freeform: Shape 2353">
                <a:extLst>
                  <a:ext uri="{FF2B5EF4-FFF2-40B4-BE49-F238E27FC236}">
                    <a16:creationId xmlns:a16="http://schemas.microsoft.com/office/drawing/2014/main" id="{B64FF9C1-FF69-4D07-B172-A71E987ED187}"/>
                  </a:ext>
                </a:extLst>
              </p:cNvPr>
              <p:cNvSpPr/>
              <p:nvPr/>
            </p:nvSpPr>
            <p:spPr>
              <a:xfrm>
                <a:off x="10019767" y="4007739"/>
                <a:ext cx="8914" cy="15316"/>
              </a:xfrm>
              <a:custGeom>
                <a:avLst/>
                <a:gdLst>
                  <a:gd name="connsiteX0" fmla="*/ 3429 w 8914"/>
                  <a:gd name="connsiteY0" fmla="*/ 14935 h 15316"/>
                  <a:gd name="connsiteX1" fmla="*/ 4343 w 8914"/>
                  <a:gd name="connsiteY1" fmla="*/ 15316 h 15316"/>
                  <a:gd name="connsiteX2" fmla="*/ 6553 w 8914"/>
                  <a:gd name="connsiteY2" fmla="*/ 15087 h 15316"/>
                  <a:gd name="connsiteX3" fmla="*/ 7772 w 8914"/>
                  <a:gd name="connsiteY3" fmla="*/ 11277 h 15316"/>
                  <a:gd name="connsiteX4" fmla="*/ 5790 w 8914"/>
                  <a:gd name="connsiteY4" fmla="*/ 6020 h 15316"/>
                  <a:gd name="connsiteX5" fmla="*/ 7620 w 8914"/>
                  <a:gd name="connsiteY5" fmla="*/ 3200 h 15316"/>
                  <a:gd name="connsiteX6" fmla="*/ 8153 w 8914"/>
                  <a:gd name="connsiteY6" fmla="*/ 2896 h 15316"/>
                  <a:gd name="connsiteX7" fmla="*/ 8915 w 8914"/>
                  <a:gd name="connsiteY7" fmla="*/ 3048 h 15316"/>
                  <a:gd name="connsiteX8" fmla="*/ 8229 w 8914"/>
                  <a:gd name="connsiteY8" fmla="*/ 1600 h 15316"/>
                  <a:gd name="connsiteX9" fmla="*/ 5790 w 8914"/>
                  <a:gd name="connsiteY9" fmla="*/ 0 h 15316"/>
                  <a:gd name="connsiteX10" fmla="*/ 686 w 8914"/>
                  <a:gd name="connsiteY10" fmla="*/ 305 h 15316"/>
                  <a:gd name="connsiteX11" fmla="*/ 0 w 8914"/>
                  <a:gd name="connsiteY11" fmla="*/ 3200 h 15316"/>
                  <a:gd name="connsiteX12" fmla="*/ 1600 w 8914"/>
                  <a:gd name="connsiteY12" fmla="*/ 5029 h 15316"/>
                  <a:gd name="connsiteX13" fmla="*/ 2667 w 8914"/>
                  <a:gd name="connsiteY13" fmla="*/ 8077 h 15316"/>
                  <a:gd name="connsiteX14" fmla="*/ 3962 w 8914"/>
                  <a:gd name="connsiteY14" fmla="*/ 9677 h 15316"/>
                  <a:gd name="connsiteX15" fmla="*/ 4343 w 8914"/>
                  <a:gd name="connsiteY15" fmla="*/ 12192 h 15316"/>
                  <a:gd name="connsiteX16" fmla="*/ 3885 w 8914"/>
                  <a:gd name="connsiteY16" fmla="*/ 13030 h 1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914" h="15316">
                    <a:moveTo>
                      <a:pt x="3429" y="14935"/>
                    </a:moveTo>
                    <a:lnTo>
                      <a:pt x="4343" y="15316"/>
                    </a:lnTo>
                    <a:lnTo>
                      <a:pt x="6553" y="15087"/>
                    </a:lnTo>
                    <a:lnTo>
                      <a:pt x="7772" y="11277"/>
                    </a:lnTo>
                    <a:lnTo>
                      <a:pt x="5790" y="6020"/>
                    </a:lnTo>
                    <a:lnTo>
                      <a:pt x="7620" y="3200"/>
                    </a:lnTo>
                    <a:lnTo>
                      <a:pt x="8153" y="2896"/>
                    </a:lnTo>
                    <a:lnTo>
                      <a:pt x="8915" y="3048"/>
                    </a:lnTo>
                    <a:lnTo>
                      <a:pt x="8229" y="1600"/>
                    </a:lnTo>
                    <a:lnTo>
                      <a:pt x="5790" y="0"/>
                    </a:lnTo>
                    <a:lnTo>
                      <a:pt x="686" y="305"/>
                    </a:lnTo>
                    <a:lnTo>
                      <a:pt x="0" y="3200"/>
                    </a:lnTo>
                    <a:lnTo>
                      <a:pt x="1600" y="5029"/>
                    </a:lnTo>
                    <a:lnTo>
                      <a:pt x="2667" y="8077"/>
                    </a:lnTo>
                    <a:lnTo>
                      <a:pt x="3962" y="9677"/>
                    </a:lnTo>
                    <a:lnTo>
                      <a:pt x="4343" y="12192"/>
                    </a:lnTo>
                    <a:lnTo>
                      <a:pt x="3885" y="1303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5" name="Freeform: Shape 2354">
                <a:extLst>
                  <a:ext uri="{FF2B5EF4-FFF2-40B4-BE49-F238E27FC236}">
                    <a16:creationId xmlns:a16="http://schemas.microsoft.com/office/drawing/2014/main" id="{060A9D37-4B03-41E3-A979-1D51F95019DD}"/>
                  </a:ext>
                </a:extLst>
              </p:cNvPr>
              <p:cNvSpPr/>
              <p:nvPr/>
            </p:nvSpPr>
            <p:spPr>
              <a:xfrm>
                <a:off x="10023348" y="3792550"/>
                <a:ext cx="4571" cy="5029"/>
              </a:xfrm>
              <a:custGeom>
                <a:avLst/>
                <a:gdLst>
                  <a:gd name="connsiteX0" fmla="*/ 2972 w 4571"/>
                  <a:gd name="connsiteY0" fmla="*/ 0 h 5029"/>
                  <a:gd name="connsiteX1" fmla="*/ 1067 w 4571"/>
                  <a:gd name="connsiteY1" fmla="*/ 1067 h 5029"/>
                  <a:gd name="connsiteX2" fmla="*/ 0 w 4571"/>
                  <a:gd name="connsiteY2" fmla="*/ 4801 h 5029"/>
                  <a:gd name="connsiteX3" fmla="*/ 1067 w 4571"/>
                  <a:gd name="connsiteY3" fmla="*/ 5029 h 5029"/>
                  <a:gd name="connsiteX4" fmla="*/ 1829 w 4571"/>
                  <a:gd name="connsiteY4" fmla="*/ 4572 h 5029"/>
                  <a:gd name="connsiteX5" fmla="*/ 4572 w 4571"/>
                  <a:gd name="connsiteY5" fmla="*/ 457 h 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1" h="5029">
                    <a:moveTo>
                      <a:pt x="2972" y="0"/>
                    </a:moveTo>
                    <a:lnTo>
                      <a:pt x="1067" y="1067"/>
                    </a:lnTo>
                    <a:lnTo>
                      <a:pt x="0" y="4801"/>
                    </a:lnTo>
                    <a:lnTo>
                      <a:pt x="1067" y="5029"/>
                    </a:lnTo>
                    <a:lnTo>
                      <a:pt x="1829" y="4572"/>
                    </a:lnTo>
                    <a:lnTo>
                      <a:pt x="4572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6" name="Freeform: Shape 2355">
                <a:extLst>
                  <a:ext uri="{FF2B5EF4-FFF2-40B4-BE49-F238E27FC236}">
                    <a16:creationId xmlns:a16="http://schemas.microsoft.com/office/drawing/2014/main" id="{60454ABA-7928-4FC0-848E-2E4A3309E7D2}"/>
                  </a:ext>
                </a:extLst>
              </p:cNvPr>
              <p:cNvSpPr/>
              <p:nvPr/>
            </p:nvSpPr>
            <p:spPr>
              <a:xfrm>
                <a:off x="10028377" y="3412007"/>
                <a:ext cx="5028" cy="5105"/>
              </a:xfrm>
              <a:custGeom>
                <a:avLst/>
                <a:gdLst>
                  <a:gd name="connsiteX0" fmla="*/ 0 w 5028"/>
                  <a:gd name="connsiteY0" fmla="*/ 1981 h 5105"/>
                  <a:gd name="connsiteX1" fmla="*/ 1600 w 5028"/>
                  <a:gd name="connsiteY1" fmla="*/ 2438 h 5105"/>
                  <a:gd name="connsiteX2" fmla="*/ 4876 w 5028"/>
                  <a:gd name="connsiteY2" fmla="*/ 5106 h 5105"/>
                  <a:gd name="connsiteX3" fmla="*/ 5029 w 5028"/>
                  <a:gd name="connsiteY3" fmla="*/ 4343 h 5105"/>
                  <a:gd name="connsiteX4" fmla="*/ 4724 w 5028"/>
                  <a:gd name="connsiteY4" fmla="*/ 3429 h 5105"/>
                  <a:gd name="connsiteX5" fmla="*/ 2895 w 5028"/>
                  <a:gd name="connsiteY5" fmla="*/ 0 h 5105"/>
                  <a:gd name="connsiteX6" fmla="*/ 762 w 5028"/>
                  <a:gd name="connsiteY6" fmla="*/ 457 h 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28" h="5105">
                    <a:moveTo>
                      <a:pt x="0" y="1981"/>
                    </a:moveTo>
                    <a:lnTo>
                      <a:pt x="1600" y="2438"/>
                    </a:lnTo>
                    <a:lnTo>
                      <a:pt x="4876" y="5106"/>
                    </a:lnTo>
                    <a:lnTo>
                      <a:pt x="5029" y="4343"/>
                    </a:lnTo>
                    <a:lnTo>
                      <a:pt x="4724" y="3429"/>
                    </a:lnTo>
                    <a:lnTo>
                      <a:pt x="2895" y="0"/>
                    </a:lnTo>
                    <a:lnTo>
                      <a:pt x="762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7" name="Freeform: Shape 2356">
                <a:extLst>
                  <a:ext uri="{FF2B5EF4-FFF2-40B4-BE49-F238E27FC236}">
                    <a16:creationId xmlns:a16="http://schemas.microsoft.com/office/drawing/2014/main" id="{0622B4AE-6CFD-4BAC-9678-81BFCFAED702}"/>
                  </a:ext>
                </a:extLst>
              </p:cNvPr>
              <p:cNvSpPr/>
              <p:nvPr/>
            </p:nvSpPr>
            <p:spPr>
              <a:xfrm>
                <a:off x="9939984" y="3866845"/>
                <a:ext cx="169773" cy="237820"/>
              </a:xfrm>
              <a:custGeom>
                <a:avLst/>
                <a:gdLst>
                  <a:gd name="connsiteX0" fmla="*/ 8611 w 169773"/>
                  <a:gd name="connsiteY0" fmla="*/ 94945 h 237820"/>
                  <a:gd name="connsiteX1" fmla="*/ 6478 w 169773"/>
                  <a:gd name="connsiteY1" fmla="*/ 94031 h 237820"/>
                  <a:gd name="connsiteX2" fmla="*/ 4801 w 169773"/>
                  <a:gd name="connsiteY2" fmla="*/ 92050 h 237820"/>
                  <a:gd name="connsiteX3" fmla="*/ 2668 w 169773"/>
                  <a:gd name="connsiteY3" fmla="*/ 90526 h 237820"/>
                  <a:gd name="connsiteX4" fmla="*/ 1067 w 169773"/>
                  <a:gd name="connsiteY4" fmla="*/ 91440 h 237820"/>
                  <a:gd name="connsiteX5" fmla="*/ 381 w 169773"/>
                  <a:gd name="connsiteY5" fmla="*/ 93345 h 237820"/>
                  <a:gd name="connsiteX6" fmla="*/ 0 w 169773"/>
                  <a:gd name="connsiteY6" fmla="*/ 101270 h 237820"/>
                  <a:gd name="connsiteX7" fmla="*/ 229 w 169773"/>
                  <a:gd name="connsiteY7" fmla="*/ 103099 h 237820"/>
                  <a:gd name="connsiteX8" fmla="*/ 1752 w 169773"/>
                  <a:gd name="connsiteY8" fmla="*/ 105309 h 237820"/>
                  <a:gd name="connsiteX9" fmla="*/ 3810 w 169773"/>
                  <a:gd name="connsiteY9" fmla="*/ 107061 h 237820"/>
                  <a:gd name="connsiteX10" fmla="*/ 4573 w 169773"/>
                  <a:gd name="connsiteY10" fmla="*/ 108356 h 237820"/>
                  <a:gd name="connsiteX11" fmla="*/ 5029 w 169773"/>
                  <a:gd name="connsiteY11" fmla="*/ 109804 h 237820"/>
                  <a:gd name="connsiteX12" fmla="*/ 6629 w 169773"/>
                  <a:gd name="connsiteY12" fmla="*/ 125806 h 237820"/>
                  <a:gd name="connsiteX13" fmla="*/ 7620 w 169773"/>
                  <a:gd name="connsiteY13" fmla="*/ 129388 h 237820"/>
                  <a:gd name="connsiteX14" fmla="*/ 9372 w 169773"/>
                  <a:gd name="connsiteY14" fmla="*/ 133655 h 237820"/>
                  <a:gd name="connsiteX15" fmla="*/ 10592 w 169773"/>
                  <a:gd name="connsiteY15" fmla="*/ 138227 h 237820"/>
                  <a:gd name="connsiteX16" fmla="*/ 10897 w 169773"/>
                  <a:gd name="connsiteY16" fmla="*/ 143561 h 237820"/>
                  <a:gd name="connsiteX17" fmla="*/ 12421 w 169773"/>
                  <a:gd name="connsiteY17" fmla="*/ 148514 h 237820"/>
                  <a:gd name="connsiteX18" fmla="*/ 14554 w 169773"/>
                  <a:gd name="connsiteY18" fmla="*/ 150571 h 237820"/>
                  <a:gd name="connsiteX19" fmla="*/ 17450 w 169773"/>
                  <a:gd name="connsiteY19" fmla="*/ 150190 h 237820"/>
                  <a:gd name="connsiteX20" fmla="*/ 18897 w 169773"/>
                  <a:gd name="connsiteY20" fmla="*/ 150800 h 237820"/>
                  <a:gd name="connsiteX21" fmla="*/ 20193 w 169773"/>
                  <a:gd name="connsiteY21" fmla="*/ 155067 h 237820"/>
                  <a:gd name="connsiteX22" fmla="*/ 23318 w 169773"/>
                  <a:gd name="connsiteY22" fmla="*/ 158039 h 237820"/>
                  <a:gd name="connsiteX23" fmla="*/ 24537 w 169773"/>
                  <a:gd name="connsiteY23" fmla="*/ 162535 h 237820"/>
                  <a:gd name="connsiteX24" fmla="*/ 26213 w 169773"/>
                  <a:gd name="connsiteY24" fmla="*/ 164135 h 237820"/>
                  <a:gd name="connsiteX25" fmla="*/ 28422 w 169773"/>
                  <a:gd name="connsiteY25" fmla="*/ 164668 h 237820"/>
                  <a:gd name="connsiteX26" fmla="*/ 30709 w 169773"/>
                  <a:gd name="connsiteY26" fmla="*/ 164592 h 237820"/>
                  <a:gd name="connsiteX27" fmla="*/ 32005 w 169773"/>
                  <a:gd name="connsiteY27" fmla="*/ 162992 h 237820"/>
                  <a:gd name="connsiteX28" fmla="*/ 31776 w 169773"/>
                  <a:gd name="connsiteY28" fmla="*/ 158572 h 237820"/>
                  <a:gd name="connsiteX29" fmla="*/ 30404 w 169773"/>
                  <a:gd name="connsiteY29" fmla="*/ 151867 h 237820"/>
                  <a:gd name="connsiteX30" fmla="*/ 31852 w 169773"/>
                  <a:gd name="connsiteY30" fmla="*/ 147371 h 237820"/>
                  <a:gd name="connsiteX31" fmla="*/ 33910 w 169773"/>
                  <a:gd name="connsiteY31" fmla="*/ 149886 h 237820"/>
                  <a:gd name="connsiteX32" fmla="*/ 36653 w 169773"/>
                  <a:gd name="connsiteY32" fmla="*/ 151486 h 237820"/>
                  <a:gd name="connsiteX33" fmla="*/ 40386 w 169773"/>
                  <a:gd name="connsiteY33" fmla="*/ 152171 h 237820"/>
                  <a:gd name="connsiteX34" fmla="*/ 43662 w 169773"/>
                  <a:gd name="connsiteY34" fmla="*/ 153848 h 237820"/>
                  <a:gd name="connsiteX35" fmla="*/ 45720 w 169773"/>
                  <a:gd name="connsiteY35" fmla="*/ 156591 h 237820"/>
                  <a:gd name="connsiteX36" fmla="*/ 46025 w 169773"/>
                  <a:gd name="connsiteY36" fmla="*/ 160020 h 237820"/>
                  <a:gd name="connsiteX37" fmla="*/ 44882 w 169773"/>
                  <a:gd name="connsiteY37" fmla="*/ 162535 h 237820"/>
                  <a:gd name="connsiteX38" fmla="*/ 35891 w 169773"/>
                  <a:gd name="connsiteY38" fmla="*/ 170460 h 237820"/>
                  <a:gd name="connsiteX39" fmla="*/ 34137 w 169773"/>
                  <a:gd name="connsiteY39" fmla="*/ 172288 h 237820"/>
                  <a:gd name="connsiteX40" fmla="*/ 33071 w 169773"/>
                  <a:gd name="connsiteY40" fmla="*/ 174574 h 237820"/>
                  <a:gd name="connsiteX41" fmla="*/ 33148 w 169773"/>
                  <a:gd name="connsiteY41" fmla="*/ 182042 h 237820"/>
                  <a:gd name="connsiteX42" fmla="*/ 33910 w 169773"/>
                  <a:gd name="connsiteY42" fmla="*/ 189510 h 237820"/>
                  <a:gd name="connsiteX43" fmla="*/ 37414 w 169773"/>
                  <a:gd name="connsiteY43" fmla="*/ 185776 h 237820"/>
                  <a:gd name="connsiteX44" fmla="*/ 41757 w 169773"/>
                  <a:gd name="connsiteY44" fmla="*/ 186385 h 237820"/>
                  <a:gd name="connsiteX45" fmla="*/ 45340 w 169773"/>
                  <a:gd name="connsiteY45" fmla="*/ 191186 h 237820"/>
                  <a:gd name="connsiteX46" fmla="*/ 48235 w 169773"/>
                  <a:gd name="connsiteY46" fmla="*/ 191338 h 237820"/>
                  <a:gd name="connsiteX47" fmla="*/ 51664 w 169773"/>
                  <a:gd name="connsiteY47" fmla="*/ 194386 h 237820"/>
                  <a:gd name="connsiteX48" fmla="*/ 55855 w 169773"/>
                  <a:gd name="connsiteY48" fmla="*/ 195986 h 237820"/>
                  <a:gd name="connsiteX49" fmla="*/ 61265 w 169773"/>
                  <a:gd name="connsiteY49" fmla="*/ 195606 h 237820"/>
                  <a:gd name="connsiteX50" fmla="*/ 65228 w 169773"/>
                  <a:gd name="connsiteY50" fmla="*/ 193167 h 237820"/>
                  <a:gd name="connsiteX51" fmla="*/ 65380 w 169773"/>
                  <a:gd name="connsiteY51" fmla="*/ 190043 h 237820"/>
                  <a:gd name="connsiteX52" fmla="*/ 67361 w 169773"/>
                  <a:gd name="connsiteY52" fmla="*/ 188062 h 237820"/>
                  <a:gd name="connsiteX53" fmla="*/ 72924 w 169773"/>
                  <a:gd name="connsiteY53" fmla="*/ 185166 h 237820"/>
                  <a:gd name="connsiteX54" fmla="*/ 74753 w 169773"/>
                  <a:gd name="connsiteY54" fmla="*/ 184404 h 237820"/>
                  <a:gd name="connsiteX55" fmla="*/ 76734 w 169773"/>
                  <a:gd name="connsiteY55" fmla="*/ 184023 h 237820"/>
                  <a:gd name="connsiteX56" fmla="*/ 78105 w 169773"/>
                  <a:gd name="connsiteY56" fmla="*/ 184328 h 237820"/>
                  <a:gd name="connsiteX57" fmla="*/ 89535 w 169773"/>
                  <a:gd name="connsiteY57" fmla="*/ 190195 h 237820"/>
                  <a:gd name="connsiteX58" fmla="*/ 94641 w 169773"/>
                  <a:gd name="connsiteY58" fmla="*/ 195682 h 237820"/>
                  <a:gd name="connsiteX59" fmla="*/ 101270 w 169773"/>
                  <a:gd name="connsiteY59" fmla="*/ 200635 h 237820"/>
                  <a:gd name="connsiteX60" fmla="*/ 102490 w 169773"/>
                  <a:gd name="connsiteY60" fmla="*/ 201701 h 237820"/>
                  <a:gd name="connsiteX61" fmla="*/ 105994 w 169773"/>
                  <a:gd name="connsiteY61" fmla="*/ 206731 h 237820"/>
                  <a:gd name="connsiteX62" fmla="*/ 106527 w 169773"/>
                  <a:gd name="connsiteY62" fmla="*/ 208712 h 237820"/>
                  <a:gd name="connsiteX63" fmla="*/ 106680 w 169773"/>
                  <a:gd name="connsiteY63" fmla="*/ 210769 h 237820"/>
                  <a:gd name="connsiteX64" fmla="*/ 109957 w 169773"/>
                  <a:gd name="connsiteY64" fmla="*/ 213360 h 237820"/>
                  <a:gd name="connsiteX65" fmla="*/ 112853 w 169773"/>
                  <a:gd name="connsiteY65" fmla="*/ 211074 h 237820"/>
                  <a:gd name="connsiteX66" fmla="*/ 112624 w 169773"/>
                  <a:gd name="connsiteY66" fmla="*/ 205511 h 237820"/>
                  <a:gd name="connsiteX67" fmla="*/ 110337 w 169773"/>
                  <a:gd name="connsiteY67" fmla="*/ 200787 h 237820"/>
                  <a:gd name="connsiteX68" fmla="*/ 109804 w 169773"/>
                  <a:gd name="connsiteY68" fmla="*/ 199035 h 237820"/>
                  <a:gd name="connsiteX69" fmla="*/ 106376 w 169773"/>
                  <a:gd name="connsiteY69" fmla="*/ 195301 h 237820"/>
                  <a:gd name="connsiteX70" fmla="*/ 106071 w 169773"/>
                  <a:gd name="connsiteY70" fmla="*/ 193472 h 237820"/>
                  <a:gd name="connsiteX71" fmla="*/ 106223 w 169773"/>
                  <a:gd name="connsiteY71" fmla="*/ 191110 h 237820"/>
                  <a:gd name="connsiteX72" fmla="*/ 105842 w 169773"/>
                  <a:gd name="connsiteY72" fmla="*/ 188900 h 237820"/>
                  <a:gd name="connsiteX73" fmla="*/ 104851 w 169773"/>
                  <a:gd name="connsiteY73" fmla="*/ 186309 h 237820"/>
                  <a:gd name="connsiteX74" fmla="*/ 105538 w 169773"/>
                  <a:gd name="connsiteY74" fmla="*/ 184633 h 237820"/>
                  <a:gd name="connsiteX75" fmla="*/ 107747 w 169773"/>
                  <a:gd name="connsiteY75" fmla="*/ 184785 h 237820"/>
                  <a:gd name="connsiteX76" fmla="*/ 109804 w 169773"/>
                  <a:gd name="connsiteY76" fmla="*/ 185547 h 237820"/>
                  <a:gd name="connsiteX77" fmla="*/ 116968 w 169773"/>
                  <a:gd name="connsiteY77" fmla="*/ 192176 h 237820"/>
                  <a:gd name="connsiteX78" fmla="*/ 120168 w 169773"/>
                  <a:gd name="connsiteY78" fmla="*/ 196825 h 237820"/>
                  <a:gd name="connsiteX79" fmla="*/ 121463 w 169773"/>
                  <a:gd name="connsiteY79" fmla="*/ 197815 h 237820"/>
                  <a:gd name="connsiteX80" fmla="*/ 131750 w 169773"/>
                  <a:gd name="connsiteY80" fmla="*/ 203759 h 237820"/>
                  <a:gd name="connsiteX81" fmla="*/ 132893 w 169773"/>
                  <a:gd name="connsiteY81" fmla="*/ 205207 h 237820"/>
                  <a:gd name="connsiteX82" fmla="*/ 133503 w 169773"/>
                  <a:gd name="connsiteY82" fmla="*/ 207188 h 237820"/>
                  <a:gd name="connsiteX83" fmla="*/ 136932 w 169773"/>
                  <a:gd name="connsiteY83" fmla="*/ 212522 h 237820"/>
                  <a:gd name="connsiteX84" fmla="*/ 136703 w 169773"/>
                  <a:gd name="connsiteY84" fmla="*/ 217094 h 237820"/>
                  <a:gd name="connsiteX85" fmla="*/ 137541 w 169773"/>
                  <a:gd name="connsiteY85" fmla="*/ 219227 h 237820"/>
                  <a:gd name="connsiteX86" fmla="*/ 141123 w 169773"/>
                  <a:gd name="connsiteY86" fmla="*/ 219685 h 237820"/>
                  <a:gd name="connsiteX87" fmla="*/ 149733 w 169773"/>
                  <a:gd name="connsiteY87" fmla="*/ 224409 h 237820"/>
                  <a:gd name="connsiteX88" fmla="*/ 154001 w 169773"/>
                  <a:gd name="connsiteY88" fmla="*/ 225019 h 237820"/>
                  <a:gd name="connsiteX89" fmla="*/ 156515 w 169773"/>
                  <a:gd name="connsiteY89" fmla="*/ 224638 h 237820"/>
                  <a:gd name="connsiteX90" fmla="*/ 158953 w 169773"/>
                  <a:gd name="connsiteY90" fmla="*/ 223647 h 237820"/>
                  <a:gd name="connsiteX91" fmla="*/ 161011 w 169773"/>
                  <a:gd name="connsiteY91" fmla="*/ 223266 h 237820"/>
                  <a:gd name="connsiteX92" fmla="*/ 162230 w 169773"/>
                  <a:gd name="connsiteY92" fmla="*/ 224181 h 237820"/>
                  <a:gd name="connsiteX93" fmla="*/ 160173 w 169773"/>
                  <a:gd name="connsiteY93" fmla="*/ 228524 h 237820"/>
                  <a:gd name="connsiteX94" fmla="*/ 159487 w 169773"/>
                  <a:gd name="connsiteY94" fmla="*/ 233020 h 237820"/>
                  <a:gd name="connsiteX95" fmla="*/ 162763 w 169773"/>
                  <a:gd name="connsiteY95" fmla="*/ 236754 h 237820"/>
                  <a:gd name="connsiteX96" fmla="*/ 166573 w 169773"/>
                  <a:gd name="connsiteY96" fmla="*/ 237820 h 237820"/>
                  <a:gd name="connsiteX97" fmla="*/ 169545 w 169773"/>
                  <a:gd name="connsiteY97" fmla="*/ 229057 h 237820"/>
                  <a:gd name="connsiteX98" fmla="*/ 169774 w 169773"/>
                  <a:gd name="connsiteY98" fmla="*/ 219532 h 237820"/>
                  <a:gd name="connsiteX99" fmla="*/ 168250 w 169773"/>
                  <a:gd name="connsiteY99" fmla="*/ 219990 h 237820"/>
                  <a:gd name="connsiteX100" fmla="*/ 166878 w 169773"/>
                  <a:gd name="connsiteY100" fmla="*/ 219685 h 237820"/>
                  <a:gd name="connsiteX101" fmla="*/ 162459 w 169773"/>
                  <a:gd name="connsiteY101" fmla="*/ 217094 h 237820"/>
                  <a:gd name="connsiteX102" fmla="*/ 159258 w 169773"/>
                  <a:gd name="connsiteY102" fmla="*/ 216408 h 237820"/>
                  <a:gd name="connsiteX103" fmla="*/ 155906 w 169773"/>
                  <a:gd name="connsiteY103" fmla="*/ 216637 h 237820"/>
                  <a:gd name="connsiteX104" fmla="*/ 157124 w 169773"/>
                  <a:gd name="connsiteY104" fmla="*/ 213436 h 237820"/>
                  <a:gd name="connsiteX105" fmla="*/ 157201 w 169773"/>
                  <a:gd name="connsiteY105" fmla="*/ 210465 h 237820"/>
                  <a:gd name="connsiteX106" fmla="*/ 155068 w 169773"/>
                  <a:gd name="connsiteY106" fmla="*/ 207188 h 237820"/>
                  <a:gd name="connsiteX107" fmla="*/ 152705 w 169773"/>
                  <a:gd name="connsiteY107" fmla="*/ 204140 h 237820"/>
                  <a:gd name="connsiteX108" fmla="*/ 149048 w 169773"/>
                  <a:gd name="connsiteY108" fmla="*/ 200330 h 237820"/>
                  <a:gd name="connsiteX109" fmla="*/ 146761 w 169773"/>
                  <a:gd name="connsiteY109" fmla="*/ 195758 h 237820"/>
                  <a:gd name="connsiteX110" fmla="*/ 149048 w 169773"/>
                  <a:gd name="connsiteY110" fmla="*/ 193472 h 237820"/>
                  <a:gd name="connsiteX111" fmla="*/ 156744 w 169773"/>
                  <a:gd name="connsiteY111" fmla="*/ 192786 h 237820"/>
                  <a:gd name="connsiteX112" fmla="*/ 158725 w 169773"/>
                  <a:gd name="connsiteY112" fmla="*/ 189738 h 237820"/>
                  <a:gd name="connsiteX113" fmla="*/ 157048 w 169773"/>
                  <a:gd name="connsiteY113" fmla="*/ 188290 h 237820"/>
                  <a:gd name="connsiteX114" fmla="*/ 153619 w 169773"/>
                  <a:gd name="connsiteY114" fmla="*/ 186461 h 237820"/>
                  <a:gd name="connsiteX115" fmla="*/ 151943 w 169773"/>
                  <a:gd name="connsiteY115" fmla="*/ 185928 h 237820"/>
                  <a:gd name="connsiteX116" fmla="*/ 149962 w 169773"/>
                  <a:gd name="connsiteY116" fmla="*/ 185852 h 237820"/>
                  <a:gd name="connsiteX117" fmla="*/ 142189 w 169773"/>
                  <a:gd name="connsiteY117" fmla="*/ 183185 h 237820"/>
                  <a:gd name="connsiteX118" fmla="*/ 140056 w 169773"/>
                  <a:gd name="connsiteY118" fmla="*/ 180746 h 237820"/>
                  <a:gd name="connsiteX119" fmla="*/ 137846 w 169773"/>
                  <a:gd name="connsiteY119" fmla="*/ 179451 h 237820"/>
                  <a:gd name="connsiteX120" fmla="*/ 136322 w 169773"/>
                  <a:gd name="connsiteY120" fmla="*/ 180899 h 237820"/>
                  <a:gd name="connsiteX121" fmla="*/ 135484 w 169773"/>
                  <a:gd name="connsiteY121" fmla="*/ 182804 h 237820"/>
                  <a:gd name="connsiteX122" fmla="*/ 137313 w 169773"/>
                  <a:gd name="connsiteY122" fmla="*/ 184404 h 237820"/>
                  <a:gd name="connsiteX123" fmla="*/ 136932 w 169773"/>
                  <a:gd name="connsiteY123" fmla="*/ 188290 h 237820"/>
                  <a:gd name="connsiteX124" fmla="*/ 134417 w 169773"/>
                  <a:gd name="connsiteY124" fmla="*/ 191796 h 237820"/>
                  <a:gd name="connsiteX125" fmla="*/ 129387 w 169773"/>
                  <a:gd name="connsiteY125" fmla="*/ 191643 h 237820"/>
                  <a:gd name="connsiteX126" fmla="*/ 127788 w 169773"/>
                  <a:gd name="connsiteY126" fmla="*/ 190119 h 237820"/>
                  <a:gd name="connsiteX127" fmla="*/ 127635 w 169773"/>
                  <a:gd name="connsiteY127" fmla="*/ 187909 h 237820"/>
                  <a:gd name="connsiteX128" fmla="*/ 128245 w 169773"/>
                  <a:gd name="connsiteY128" fmla="*/ 185700 h 237820"/>
                  <a:gd name="connsiteX129" fmla="*/ 128245 w 169773"/>
                  <a:gd name="connsiteY129" fmla="*/ 183414 h 237820"/>
                  <a:gd name="connsiteX130" fmla="*/ 126035 w 169773"/>
                  <a:gd name="connsiteY130" fmla="*/ 178765 h 237820"/>
                  <a:gd name="connsiteX131" fmla="*/ 122911 w 169773"/>
                  <a:gd name="connsiteY131" fmla="*/ 174574 h 237820"/>
                  <a:gd name="connsiteX132" fmla="*/ 119862 w 169773"/>
                  <a:gd name="connsiteY132" fmla="*/ 172060 h 237820"/>
                  <a:gd name="connsiteX133" fmla="*/ 116205 w 169773"/>
                  <a:gd name="connsiteY133" fmla="*/ 170764 h 237820"/>
                  <a:gd name="connsiteX134" fmla="*/ 111024 w 169773"/>
                  <a:gd name="connsiteY134" fmla="*/ 169469 h 237820"/>
                  <a:gd name="connsiteX135" fmla="*/ 105689 w 169773"/>
                  <a:gd name="connsiteY135" fmla="*/ 169316 h 237820"/>
                  <a:gd name="connsiteX136" fmla="*/ 101575 w 169773"/>
                  <a:gd name="connsiteY136" fmla="*/ 171526 h 237820"/>
                  <a:gd name="connsiteX137" fmla="*/ 97689 w 169773"/>
                  <a:gd name="connsiteY137" fmla="*/ 174422 h 237820"/>
                  <a:gd name="connsiteX138" fmla="*/ 95936 w 169773"/>
                  <a:gd name="connsiteY138" fmla="*/ 175031 h 237820"/>
                  <a:gd name="connsiteX139" fmla="*/ 94488 w 169773"/>
                  <a:gd name="connsiteY139" fmla="*/ 176098 h 237820"/>
                  <a:gd name="connsiteX140" fmla="*/ 94564 w 169773"/>
                  <a:gd name="connsiteY140" fmla="*/ 177470 h 237820"/>
                  <a:gd name="connsiteX141" fmla="*/ 97308 w 169773"/>
                  <a:gd name="connsiteY141" fmla="*/ 180137 h 237820"/>
                  <a:gd name="connsiteX142" fmla="*/ 97918 w 169773"/>
                  <a:gd name="connsiteY142" fmla="*/ 182042 h 237820"/>
                  <a:gd name="connsiteX143" fmla="*/ 95555 w 169773"/>
                  <a:gd name="connsiteY143" fmla="*/ 182651 h 237820"/>
                  <a:gd name="connsiteX144" fmla="*/ 94870 w 169773"/>
                  <a:gd name="connsiteY144" fmla="*/ 184633 h 237820"/>
                  <a:gd name="connsiteX145" fmla="*/ 92354 w 169773"/>
                  <a:gd name="connsiteY145" fmla="*/ 184556 h 237820"/>
                  <a:gd name="connsiteX146" fmla="*/ 89764 w 169773"/>
                  <a:gd name="connsiteY146" fmla="*/ 183947 h 237820"/>
                  <a:gd name="connsiteX147" fmla="*/ 83287 w 169773"/>
                  <a:gd name="connsiteY147" fmla="*/ 181051 h 237820"/>
                  <a:gd name="connsiteX148" fmla="*/ 81001 w 169773"/>
                  <a:gd name="connsiteY148" fmla="*/ 179451 h 237820"/>
                  <a:gd name="connsiteX149" fmla="*/ 79019 w 169773"/>
                  <a:gd name="connsiteY149" fmla="*/ 177394 h 237820"/>
                  <a:gd name="connsiteX150" fmla="*/ 77648 w 169773"/>
                  <a:gd name="connsiteY150" fmla="*/ 175336 h 237820"/>
                  <a:gd name="connsiteX151" fmla="*/ 77114 w 169773"/>
                  <a:gd name="connsiteY151" fmla="*/ 172669 h 237820"/>
                  <a:gd name="connsiteX152" fmla="*/ 73076 w 169773"/>
                  <a:gd name="connsiteY152" fmla="*/ 163068 h 237820"/>
                  <a:gd name="connsiteX153" fmla="*/ 72314 w 169773"/>
                  <a:gd name="connsiteY153" fmla="*/ 159106 h 237820"/>
                  <a:gd name="connsiteX154" fmla="*/ 72237 w 169773"/>
                  <a:gd name="connsiteY154" fmla="*/ 155220 h 237820"/>
                  <a:gd name="connsiteX155" fmla="*/ 74905 w 169773"/>
                  <a:gd name="connsiteY155" fmla="*/ 153010 h 237820"/>
                  <a:gd name="connsiteX156" fmla="*/ 74524 w 169773"/>
                  <a:gd name="connsiteY156" fmla="*/ 151943 h 237820"/>
                  <a:gd name="connsiteX157" fmla="*/ 73533 w 169773"/>
                  <a:gd name="connsiteY157" fmla="*/ 150952 h 237820"/>
                  <a:gd name="connsiteX158" fmla="*/ 69038 w 169773"/>
                  <a:gd name="connsiteY158" fmla="*/ 142723 h 237820"/>
                  <a:gd name="connsiteX159" fmla="*/ 64846 w 169773"/>
                  <a:gd name="connsiteY159" fmla="*/ 134188 h 237820"/>
                  <a:gd name="connsiteX160" fmla="*/ 63399 w 169773"/>
                  <a:gd name="connsiteY160" fmla="*/ 132207 h 237820"/>
                  <a:gd name="connsiteX161" fmla="*/ 63170 w 169773"/>
                  <a:gd name="connsiteY161" fmla="*/ 129997 h 237820"/>
                  <a:gd name="connsiteX162" fmla="*/ 63932 w 169773"/>
                  <a:gd name="connsiteY162" fmla="*/ 128016 h 237820"/>
                  <a:gd name="connsiteX163" fmla="*/ 65456 w 169773"/>
                  <a:gd name="connsiteY163" fmla="*/ 126340 h 237820"/>
                  <a:gd name="connsiteX164" fmla="*/ 66980 w 169773"/>
                  <a:gd name="connsiteY164" fmla="*/ 122682 h 237820"/>
                  <a:gd name="connsiteX165" fmla="*/ 70409 w 169773"/>
                  <a:gd name="connsiteY165" fmla="*/ 118186 h 237820"/>
                  <a:gd name="connsiteX166" fmla="*/ 71476 w 169773"/>
                  <a:gd name="connsiteY166" fmla="*/ 116357 h 237820"/>
                  <a:gd name="connsiteX167" fmla="*/ 71552 w 169773"/>
                  <a:gd name="connsiteY167" fmla="*/ 114224 h 237820"/>
                  <a:gd name="connsiteX168" fmla="*/ 70866 w 169773"/>
                  <a:gd name="connsiteY168" fmla="*/ 112166 h 237820"/>
                  <a:gd name="connsiteX169" fmla="*/ 69723 w 169773"/>
                  <a:gd name="connsiteY169" fmla="*/ 110261 h 237820"/>
                  <a:gd name="connsiteX170" fmla="*/ 71019 w 169773"/>
                  <a:gd name="connsiteY170" fmla="*/ 105994 h 237820"/>
                  <a:gd name="connsiteX171" fmla="*/ 74524 w 169773"/>
                  <a:gd name="connsiteY171" fmla="*/ 102794 h 237820"/>
                  <a:gd name="connsiteX172" fmla="*/ 78563 w 169773"/>
                  <a:gd name="connsiteY172" fmla="*/ 100356 h 237820"/>
                  <a:gd name="connsiteX173" fmla="*/ 85725 w 169773"/>
                  <a:gd name="connsiteY173" fmla="*/ 97155 h 237820"/>
                  <a:gd name="connsiteX174" fmla="*/ 91974 w 169773"/>
                  <a:gd name="connsiteY174" fmla="*/ 96088 h 237820"/>
                  <a:gd name="connsiteX175" fmla="*/ 95022 w 169773"/>
                  <a:gd name="connsiteY175" fmla="*/ 89535 h 237820"/>
                  <a:gd name="connsiteX176" fmla="*/ 95403 w 169773"/>
                  <a:gd name="connsiteY176" fmla="*/ 86259 h 237820"/>
                  <a:gd name="connsiteX177" fmla="*/ 103175 w 169773"/>
                  <a:gd name="connsiteY177" fmla="*/ 70942 h 237820"/>
                  <a:gd name="connsiteX178" fmla="*/ 104851 w 169773"/>
                  <a:gd name="connsiteY178" fmla="*/ 64389 h 237820"/>
                  <a:gd name="connsiteX179" fmla="*/ 106071 w 169773"/>
                  <a:gd name="connsiteY179" fmla="*/ 61722 h 237820"/>
                  <a:gd name="connsiteX180" fmla="*/ 106833 w 169773"/>
                  <a:gd name="connsiteY180" fmla="*/ 59055 h 237820"/>
                  <a:gd name="connsiteX181" fmla="*/ 104851 w 169773"/>
                  <a:gd name="connsiteY181" fmla="*/ 57912 h 237820"/>
                  <a:gd name="connsiteX182" fmla="*/ 102490 w 169773"/>
                  <a:gd name="connsiteY182" fmla="*/ 56921 h 237820"/>
                  <a:gd name="connsiteX183" fmla="*/ 101956 w 169773"/>
                  <a:gd name="connsiteY183" fmla="*/ 54559 h 237820"/>
                  <a:gd name="connsiteX184" fmla="*/ 101728 w 169773"/>
                  <a:gd name="connsiteY184" fmla="*/ 51892 h 237820"/>
                  <a:gd name="connsiteX185" fmla="*/ 100737 w 169773"/>
                  <a:gd name="connsiteY185" fmla="*/ 50368 h 237820"/>
                  <a:gd name="connsiteX186" fmla="*/ 97155 w 169773"/>
                  <a:gd name="connsiteY186" fmla="*/ 48387 h 237820"/>
                  <a:gd name="connsiteX187" fmla="*/ 95860 w 169773"/>
                  <a:gd name="connsiteY187" fmla="*/ 46787 h 237820"/>
                  <a:gd name="connsiteX188" fmla="*/ 93498 w 169773"/>
                  <a:gd name="connsiteY188" fmla="*/ 41224 h 237820"/>
                  <a:gd name="connsiteX189" fmla="*/ 92659 w 169773"/>
                  <a:gd name="connsiteY189" fmla="*/ 37719 h 237820"/>
                  <a:gd name="connsiteX190" fmla="*/ 92583 w 169773"/>
                  <a:gd name="connsiteY190" fmla="*/ 34061 h 237820"/>
                  <a:gd name="connsiteX191" fmla="*/ 93650 w 169773"/>
                  <a:gd name="connsiteY191" fmla="*/ 21869 h 237820"/>
                  <a:gd name="connsiteX192" fmla="*/ 95326 w 169773"/>
                  <a:gd name="connsiteY192" fmla="*/ 18212 h 237820"/>
                  <a:gd name="connsiteX193" fmla="*/ 98069 w 169773"/>
                  <a:gd name="connsiteY193" fmla="*/ 15164 h 237820"/>
                  <a:gd name="connsiteX194" fmla="*/ 98907 w 169773"/>
                  <a:gd name="connsiteY194" fmla="*/ 11735 h 237820"/>
                  <a:gd name="connsiteX195" fmla="*/ 98298 w 169773"/>
                  <a:gd name="connsiteY195" fmla="*/ 8458 h 237820"/>
                  <a:gd name="connsiteX196" fmla="*/ 97002 w 169773"/>
                  <a:gd name="connsiteY196" fmla="*/ 6248 h 237820"/>
                  <a:gd name="connsiteX197" fmla="*/ 95250 w 169773"/>
                  <a:gd name="connsiteY197" fmla="*/ 4572 h 237820"/>
                  <a:gd name="connsiteX198" fmla="*/ 92431 w 169773"/>
                  <a:gd name="connsiteY198" fmla="*/ 5106 h 237820"/>
                  <a:gd name="connsiteX199" fmla="*/ 89688 w 169773"/>
                  <a:gd name="connsiteY199" fmla="*/ 9678 h 237820"/>
                  <a:gd name="connsiteX200" fmla="*/ 88240 w 169773"/>
                  <a:gd name="connsiteY200" fmla="*/ 11430 h 237820"/>
                  <a:gd name="connsiteX201" fmla="*/ 84658 w 169773"/>
                  <a:gd name="connsiteY201" fmla="*/ 13106 h 237820"/>
                  <a:gd name="connsiteX202" fmla="*/ 80696 w 169773"/>
                  <a:gd name="connsiteY202" fmla="*/ 12726 h 237820"/>
                  <a:gd name="connsiteX203" fmla="*/ 75743 w 169773"/>
                  <a:gd name="connsiteY203" fmla="*/ 11354 h 237820"/>
                  <a:gd name="connsiteX204" fmla="*/ 70943 w 169773"/>
                  <a:gd name="connsiteY204" fmla="*/ 9525 h 237820"/>
                  <a:gd name="connsiteX205" fmla="*/ 57836 w 169773"/>
                  <a:gd name="connsiteY205" fmla="*/ 2058 h 237820"/>
                  <a:gd name="connsiteX206" fmla="*/ 51893 w 169773"/>
                  <a:gd name="connsiteY206" fmla="*/ 0 h 237820"/>
                  <a:gd name="connsiteX207" fmla="*/ 49911 w 169773"/>
                  <a:gd name="connsiteY207" fmla="*/ 76 h 237820"/>
                  <a:gd name="connsiteX208" fmla="*/ 45034 w 169773"/>
                  <a:gd name="connsiteY208" fmla="*/ 1219 h 237820"/>
                  <a:gd name="connsiteX209" fmla="*/ 42824 w 169773"/>
                  <a:gd name="connsiteY209" fmla="*/ 686 h 237820"/>
                  <a:gd name="connsiteX210" fmla="*/ 40768 w 169773"/>
                  <a:gd name="connsiteY210" fmla="*/ 457 h 237820"/>
                  <a:gd name="connsiteX211" fmla="*/ 36653 w 169773"/>
                  <a:gd name="connsiteY211" fmla="*/ 2743 h 237820"/>
                  <a:gd name="connsiteX212" fmla="*/ 32461 w 169773"/>
                  <a:gd name="connsiteY212" fmla="*/ 4267 h 237820"/>
                  <a:gd name="connsiteX213" fmla="*/ 31852 w 169773"/>
                  <a:gd name="connsiteY213" fmla="*/ 9830 h 237820"/>
                  <a:gd name="connsiteX214" fmla="*/ 30556 w 169773"/>
                  <a:gd name="connsiteY214" fmla="*/ 13945 h 237820"/>
                  <a:gd name="connsiteX215" fmla="*/ 28728 w 169773"/>
                  <a:gd name="connsiteY215" fmla="*/ 17983 h 237820"/>
                  <a:gd name="connsiteX216" fmla="*/ 23089 w 169773"/>
                  <a:gd name="connsiteY216" fmla="*/ 38786 h 237820"/>
                  <a:gd name="connsiteX217" fmla="*/ 23623 w 169773"/>
                  <a:gd name="connsiteY217" fmla="*/ 42825 h 237820"/>
                  <a:gd name="connsiteX218" fmla="*/ 25679 w 169773"/>
                  <a:gd name="connsiteY218" fmla="*/ 46635 h 237820"/>
                  <a:gd name="connsiteX219" fmla="*/ 25756 w 169773"/>
                  <a:gd name="connsiteY219" fmla="*/ 49073 h 237820"/>
                  <a:gd name="connsiteX220" fmla="*/ 25146 w 169773"/>
                  <a:gd name="connsiteY220" fmla="*/ 53340 h 237820"/>
                  <a:gd name="connsiteX221" fmla="*/ 25451 w 169773"/>
                  <a:gd name="connsiteY221" fmla="*/ 60427 h 237820"/>
                  <a:gd name="connsiteX222" fmla="*/ 25070 w 169773"/>
                  <a:gd name="connsiteY222" fmla="*/ 65761 h 237820"/>
                  <a:gd name="connsiteX223" fmla="*/ 21641 w 169773"/>
                  <a:gd name="connsiteY223" fmla="*/ 73381 h 237820"/>
                  <a:gd name="connsiteX224" fmla="*/ 20955 w 169773"/>
                  <a:gd name="connsiteY224" fmla="*/ 77953 h 237820"/>
                  <a:gd name="connsiteX225" fmla="*/ 21031 w 169773"/>
                  <a:gd name="connsiteY225" fmla="*/ 82525 h 237820"/>
                  <a:gd name="connsiteX226" fmla="*/ 21793 w 169773"/>
                  <a:gd name="connsiteY226" fmla="*/ 87630 h 237820"/>
                  <a:gd name="connsiteX227" fmla="*/ 24308 w 169773"/>
                  <a:gd name="connsiteY227" fmla="*/ 94717 h 237820"/>
                  <a:gd name="connsiteX228" fmla="*/ 24232 w 169773"/>
                  <a:gd name="connsiteY228" fmla="*/ 97079 h 237820"/>
                  <a:gd name="connsiteX229" fmla="*/ 23470 w 169773"/>
                  <a:gd name="connsiteY229" fmla="*/ 99060 h 237820"/>
                  <a:gd name="connsiteX230" fmla="*/ 22251 w 169773"/>
                  <a:gd name="connsiteY230" fmla="*/ 100813 h 237820"/>
                  <a:gd name="connsiteX231" fmla="*/ 19660 w 169773"/>
                  <a:gd name="connsiteY231" fmla="*/ 101422 h 237820"/>
                  <a:gd name="connsiteX232" fmla="*/ 15393 w 169773"/>
                  <a:gd name="connsiteY232" fmla="*/ 101499 h 237820"/>
                  <a:gd name="connsiteX233" fmla="*/ 14021 w 169773"/>
                  <a:gd name="connsiteY233" fmla="*/ 100813 h 237820"/>
                  <a:gd name="connsiteX234" fmla="*/ 10439 w 169773"/>
                  <a:gd name="connsiteY234" fmla="*/ 96165 h 2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</a:cxnLst>
                <a:rect l="l" t="t" r="r" b="b"/>
                <a:pathLst>
                  <a:path w="169773" h="237820">
                    <a:moveTo>
                      <a:pt x="8611" y="94945"/>
                    </a:moveTo>
                    <a:lnTo>
                      <a:pt x="6478" y="94031"/>
                    </a:lnTo>
                    <a:lnTo>
                      <a:pt x="4801" y="92050"/>
                    </a:lnTo>
                    <a:lnTo>
                      <a:pt x="2668" y="90526"/>
                    </a:lnTo>
                    <a:lnTo>
                      <a:pt x="1067" y="91440"/>
                    </a:lnTo>
                    <a:lnTo>
                      <a:pt x="381" y="93345"/>
                    </a:lnTo>
                    <a:lnTo>
                      <a:pt x="0" y="101270"/>
                    </a:lnTo>
                    <a:lnTo>
                      <a:pt x="229" y="103099"/>
                    </a:lnTo>
                    <a:lnTo>
                      <a:pt x="1752" y="105309"/>
                    </a:lnTo>
                    <a:lnTo>
                      <a:pt x="3810" y="107061"/>
                    </a:lnTo>
                    <a:lnTo>
                      <a:pt x="4573" y="108356"/>
                    </a:lnTo>
                    <a:lnTo>
                      <a:pt x="5029" y="109804"/>
                    </a:lnTo>
                    <a:lnTo>
                      <a:pt x="6629" y="125806"/>
                    </a:lnTo>
                    <a:lnTo>
                      <a:pt x="7620" y="129388"/>
                    </a:lnTo>
                    <a:lnTo>
                      <a:pt x="9372" y="133655"/>
                    </a:lnTo>
                    <a:lnTo>
                      <a:pt x="10592" y="138227"/>
                    </a:lnTo>
                    <a:lnTo>
                      <a:pt x="10897" y="143561"/>
                    </a:lnTo>
                    <a:lnTo>
                      <a:pt x="12421" y="148514"/>
                    </a:lnTo>
                    <a:lnTo>
                      <a:pt x="14554" y="150571"/>
                    </a:lnTo>
                    <a:lnTo>
                      <a:pt x="17450" y="150190"/>
                    </a:lnTo>
                    <a:lnTo>
                      <a:pt x="18897" y="150800"/>
                    </a:lnTo>
                    <a:lnTo>
                      <a:pt x="20193" y="155067"/>
                    </a:lnTo>
                    <a:lnTo>
                      <a:pt x="23318" y="158039"/>
                    </a:lnTo>
                    <a:lnTo>
                      <a:pt x="24537" y="162535"/>
                    </a:lnTo>
                    <a:lnTo>
                      <a:pt x="26213" y="164135"/>
                    </a:lnTo>
                    <a:lnTo>
                      <a:pt x="28422" y="164668"/>
                    </a:lnTo>
                    <a:lnTo>
                      <a:pt x="30709" y="164592"/>
                    </a:lnTo>
                    <a:lnTo>
                      <a:pt x="32005" y="162992"/>
                    </a:lnTo>
                    <a:lnTo>
                      <a:pt x="31776" y="158572"/>
                    </a:lnTo>
                    <a:lnTo>
                      <a:pt x="30404" y="151867"/>
                    </a:lnTo>
                    <a:lnTo>
                      <a:pt x="31852" y="147371"/>
                    </a:lnTo>
                    <a:lnTo>
                      <a:pt x="33910" y="149886"/>
                    </a:lnTo>
                    <a:lnTo>
                      <a:pt x="36653" y="151486"/>
                    </a:lnTo>
                    <a:lnTo>
                      <a:pt x="40386" y="152171"/>
                    </a:lnTo>
                    <a:lnTo>
                      <a:pt x="43662" y="153848"/>
                    </a:lnTo>
                    <a:lnTo>
                      <a:pt x="45720" y="156591"/>
                    </a:lnTo>
                    <a:lnTo>
                      <a:pt x="46025" y="160020"/>
                    </a:lnTo>
                    <a:lnTo>
                      <a:pt x="44882" y="162535"/>
                    </a:lnTo>
                    <a:lnTo>
                      <a:pt x="35891" y="170460"/>
                    </a:lnTo>
                    <a:lnTo>
                      <a:pt x="34137" y="172288"/>
                    </a:lnTo>
                    <a:lnTo>
                      <a:pt x="33071" y="174574"/>
                    </a:lnTo>
                    <a:lnTo>
                      <a:pt x="33148" y="182042"/>
                    </a:lnTo>
                    <a:lnTo>
                      <a:pt x="33910" y="189510"/>
                    </a:lnTo>
                    <a:lnTo>
                      <a:pt x="37414" y="185776"/>
                    </a:lnTo>
                    <a:lnTo>
                      <a:pt x="41757" y="186385"/>
                    </a:lnTo>
                    <a:lnTo>
                      <a:pt x="45340" y="191186"/>
                    </a:lnTo>
                    <a:lnTo>
                      <a:pt x="48235" y="191338"/>
                    </a:lnTo>
                    <a:lnTo>
                      <a:pt x="51664" y="194386"/>
                    </a:lnTo>
                    <a:lnTo>
                      <a:pt x="55855" y="195986"/>
                    </a:lnTo>
                    <a:lnTo>
                      <a:pt x="61265" y="195606"/>
                    </a:lnTo>
                    <a:lnTo>
                      <a:pt x="65228" y="193167"/>
                    </a:lnTo>
                    <a:lnTo>
                      <a:pt x="65380" y="190043"/>
                    </a:lnTo>
                    <a:lnTo>
                      <a:pt x="67361" y="188062"/>
                    </a:lnTo>
                    <a:lnTo>
                      <a:pt x="72924" y="185166"/>
                    </a:lnTo>
                    <a:lnTo>
                      <a:pt x="74753" y="184404"/>
                    </a:lnTo>
                    <a:lnTo>
                      <a:pt x="76734" y="184023"/>
                    </a:lnTo>
                    <a:lnTo>
                      <a:pt x="78105" y="184328"/>
                    </a:lnTo>
                    <a:lnTo>
                      <a:pt x="89535" y="190195"/>
                    </a:lnTo>
                    <a:lnTo>
                      <a:pt x="94641" y="195682"/>
                    </a:lnTo>
                    <a:lnTo>
                      <a:pt x="101270" y="200635"/>
                    </a:lnTo>
                    <a:lnTo>
                      <a:pt x="102490" y="201701"/>
                    </a:lnTo>
                    <a:lnTo>
                      <a:pt x="105994" y="206731"/>
                    </a:lnTo>
                    <a:lnTo>
                      <a:pt x="106527" y="208712"/>
                    </a:lnTo>
                    <a:lnTo>
                      <a:pt x="106680" y="210769"/>
                    </a:lnTo>
                    <a:lnTo>
                      <a:pt x="109957" y="213360"/>
                    </a:lnTo>
                    <a:lnTo>
                      <a:pt x="112853" y="211074"/>
                    </a:lnTo>
                    <a:lnTo>
                      <a:pt x="112624" y="205511"/>
                    </a:lnTo>
                    <a:lnTo>
                      <a:pt x="110337" y="200787"/>
                    </a:lnTo>
                    <a:lnTo>
                      <a:pt x="109804" y="199035"/>
                    </a:lnTo>
                    <a:lnTo>
                      <a:pt x="106376" y="195301"/>
                    </a:lnTo>
                    <a:lnTo>
                      <a:pt x="106071" y="193472"/>
                    </a:lnTo>
                    <a:lnTo>
                      <a:pt x="106223" y="191110"/>
                    </a:lnTo>
                    <a:lnTo>
                      <a:pt x="105842" y="188900"/>
                    </a:lnTo>
                    <a:lnTo>
                      <a:pt x="104851" y="186309"/>
                    </a:lnTo>
                    <a:lnTo>
                      <a:pt x="105538" y="184633"/>
                    </a:lnTo>
                    <a:lnTo>
                      <a:pt x="107747" y="184785"/>
                    </a:lnTo>
                    <a:lnTo>
                      <a:pt x="109804" y="185547"/>
                    </a:lnTo>
                    <a:lnTo>
                      <a:pt x="116968" y="192176"/>
                    </a:lnTo>
                    <a:lnTo>
                      <a:pt x="120168" y="196825"/>
                    </a:lnTo>
                    <a:lnTo>
                      <a:pt x="121463" y="197815"/>
                    </a:lnTo>
                    <a:lnTo>
                      <a:pt x="131750" y="203759"/>
                    </a:lnTo>
                    <a:lnTo>
                      <a:pt x="132893" y="205207"/>
                    </a:lnTo>
                    <a:lnTo>
                      <a:pt x="133503" y="207188"/>
                    </a:lnTo>
                    <a:lnTo>
                      <a:pt x="136932" y="212522"/>
                    </a:lnTo>
                    <a:lnTo>
                      <a:pt x="136703" y="217094"/>
                    </a:lnTo>
                    <a:lnTo>
                      <a:pt x="137541" y="219227"/>
                    </a:lnTo>
                    <a:lnTo>
                      <a:pt x="141123" y="219685"/>
                    </a:lnTo>
                    <a:lnTo>
                      <a:pt x="149733" y="224409"/>
                    </a:lnTo>
                    <a:lnTo>
                      <a:pt x="154001" y="225019"/>
                    </a:lnTo>
                    <a:lnTo>
                      <a:pt x="156515" y="224638"/>
                    </a:lnTo>
                    <a:lnTo>
                      <a:pt x="158953" y="223647"/>
                    </a:lnTo>
                    <a:lnTo>
                      <a:pt x="161011" y="223266"/>
                    </a:lnTo>
                    <a:lnTo>
                      <a:pt x="162230" y="224181"/>
                    </a:lnTo>
                    <a:lnTo>
                      <a:pt x="160173" y="228524"/>
                    </a:lnTo>
                    <a:lnTo>
                      <a:pt x="159487" y="233020"/>
                    </a:lnTo>
                    <a:lnTo>
                      <a:pt x="162763" y="236754"/>
                    </a:lnTo>
                    <a:lnTo>
                      <a:pt x="166573" y="237820"/>
                    </a:lnTo>
                    <a:lnTo>
                      <a:pt x="169545" y="229057"/>
                    </a:lnTo>
                    <a:lnTo>
                      <a:pt x="169774" y="219532"/>
                    </a:lnTo>
                    <a:lnTo>
                      <a:pt x="168250" y="219990"/>
                    </a:lnTo>
                    <a:lnTo>
                      <a:pt x="166878" y="219685"/>
                    </a:lnTo>
                    <a:lnTo>
                      <a:pt x="162459" y="217094"/>
                    </a:lnTo>
                    <a:lnTo>
                      <a:pt x="159258" y="216408"/>
                    </a:lnTo>
                    <a:lnTo>
                      <a:pt x="155906" y="216637"/>
                    </a:lnTo>
                    <a:lnTo>
                      <a:pt x="157124" y="213436"/>
                    </a:lnTo>
                    <a:lnTo>
                      <a:pt x="157201" y="210465"/>
                    </a:lnTo>
                    <a:lnTo>
                      <a:pt x="155068" y="207188"/>
                    </a:lnTo>
                    <a:lnTo>
                      <a:pt x="152705" y="204140"/>
                    </a:lnTo>
                    <a:lnTo>
                      <a:pt x="149048" y="200330"/>
                    </a:lnTo>
                    <a:lnTo>
                      <a:pt x="146761" y="195758"/>
                    </a:lnTo>
                    <a:lnTo>
                      <a:pt x="149048" y="193472"/>
                    </a:lnTo>
                    <a:lnTo>
                      <a:pt x="156744" y="192786"/>
                    </a:lnTo>
                    <a:lnTo>
                      <a:pt x="158725" y="189738"/>
                    </a:lnTo>
                    <a:lnTo>
                      <a:pt x="157048" y="188290"/>
                    </a:lnTo>
                    <a:lnTo>
                      <a:pt x="153619" y="186461"/>
                    </a:lnTo>
                    <a:lnTo>
                      <a:pt x="151943" y="185928"/>
                    </a:lnTo>
                    <a:lnTo>
                      <a:pt x="149962" y="185852"/>
                    </a:lnTo>
                    <a:lnTo>
                      <a:pt x="142189" y="183185"/>
                    </a:lnTo>
                    <a:lnTo>
                      <a:pt x="140056" y="180746"/>
                    </a:lnTo>
                    <a:lnTo>
                      <a:pt x="137846" y="179451"/>
                    </a:lnTo>
                    <a:lnTo>
                      <a:pt x="136322" y="180899"/>
                    </a:lnTo>
                    <a:lnTo>
                      <a:pt x="135484" y="182804"/>
                    </a:lnTo>
                    <a:lnTo>
                      <a:pt x="137313" y="184404"/>
                    </a:lnTo>
                    <a:lnTo>
                      <a:pt x="136932" y="188290"/>
                    </a:lnTo>
                    <a:lnTo>
                      <a:pt x="134417" y="191796"/>
                    </a:lnTo>
                    <a:lnTo>
                      <a:pt x="129387" y="191643"/>
                    </a:lnTo>
                    <a:lnTo>
                      <a:pt x="127788" y="190119"/>
                    </a:lnTo>
                    <a:lnTo>
                      <a:pt x="127635" y="187909"/>
                    </a:lnTo>
                    <a:lnTo>
                      <a:pt x="128245" y="185700"/>
                    </a:lnTo>
                    <a:lnTo>
                      <a:pt x="128245" y="183414"/>
                    </a:lnTo>
                    <a:lnTo>
                      <a:pt x="126035" y="178765"/>
                    </a:lnTo>
                    <a:lnTo>
                      <a:pt x="122911" y="174574"/>
                    </a:lnTo>
                    <a:lnTo>
                      <a:pt x="119862" y="172060"/>
                    </a:lnTo>
                    <a:lnTo>
                      <a:pt x="116205" y="170764"/>
                    </a:lnTo>
                    <a:lnTo>
                      <a:pt x="111024" y="169469"/>
                    </a:lnTo>
                    <a:lnTo>
                      <a:pt x="105689" y="169316"/>
                    </a:lnTo>
                    <a:lnTo>
                      <a:pt x="101575" y="171526"/>
                    </a:lnTo>
                    <a:lnTo>
                      <a:pt x="97689" y="174422"/>
                    </a:lnTo>
                    <a:lnTo>
                      <a:pt x="95936" y="175031"/>
                    </a:lnTo>
                    <a:lnTo>
                      <a:pt x="94488" y="176098"/>
                    </a:lnTo>
                    <a:lnTo>
                      <a:pt x="94564" y="177470"/>
                    </a:lnTo>
                    <a:lnTo>
                      <a:pt x="97308" y="180137"/>
                    </a:lnTo>
                    <a:lnTo>
                      <a:pt x="97918" y="182042"/>
                    </a:lnTo>
                    <a:lnTo>
                      <a:pt x="95555" y="182651"/>
                    </a:lnTo>
                    <a:lnTo>
                      <a:pt x="94870" y="184633"/>
                    </a:lnTo>
                    <a:lnTo>
                      <a:pt x="92354" y="184556"/>
                    </a:lnTo>
                    <a:lnTo>
                      <a:pt x="89764" y="183947"/>
                    </a:lnTo>
                    <a:lnTo>
                      <a:pt x="83287" y="181051"/>
                    </a:lnTo>
                    <a:lnTo>
                      <a:pt x="81001" y="179451"/>
                    </a:lnTo>
                    <a:lnTo>
                      <a:pt x="79019" y="177394"/>
                    </a:lnTo>
                    <a:lnTo>
                      <a:pt x="77648" y="175336"/>
                    </a:lnTo>
                    <a:lnTo>
                      <a:pt x="77114" y="172669"/>
                    </a:lnTo>
                    <a:lnTo>
                      <a:pt x="73076" y="163068"/>
                    </a:lnTo>
                    <a:lnTo>
                      <a:pt x="72314" y="159106"/>
                    </a:lnTo>
                    <a:lnTo>
                      <a:pt x="72237" y="155220"/>
                    </a:lnTo>
                    <a:lnTo>
                      <a:pt x="74905" y="153010"/>
                    </a:lnTo>
                    <a:lnTo>
                      <a:pt x="74524" y="151943"/>
                    </a:lnTo>
                    <a:lnTo>
                      <a:pt x="73533" y="150952"/>
                    </a:lnTo>
                    <a:lnTo>
                      <a:pt x="69038" y="142723"/>
                    </a:lnTo>
                    <a:lnTo>
                      <a:pt x="64846" y="134188"/>
                    </a:lnTo>
                    <a:lnTo>
                      <a:pt x="63399" y="132207"/>
                    </a:lnTo>
                    <a:lnTo>
                      <a:pt x="63170" y="129997"/>
                    </a:lnTo>
                    <a:lnTo>
                      <a:pt x="63932" y="128016"/>
                    </a:lnTo>
                    <a:lnTo>
                      <a:pt x="65456" y="126340"/>
                    </a:lnTo>
                    <a:lnTo>
                      <a:pt x="66980" y="122682"/>
                    </a:lnTo>
                    <a:lnTo>
                      <a:pt x="70409" y="118186"/>
                    </a:lnTo>
                    <a:lnTo>
                      <a:pt x="71476" y="116357"/>
                    </a:lnTo>
                    <a:lnTo>
                      <a:pt x="71552" y="114224"/>
                    </a:lnTo>
                    <a:lnTo>
                      <a:pt x="70866" y="112166"/>
                    </a:lnTo>
                    <a:lnTo>
                      <a:pt x="69723" y="110261"/>
                    </a:lnTo>
                    <a:lnTo>
                      <a:pt x="71019" y="105994"/>
                    </a:lnTo>
                    <a:lnTo>
                      <a:pt x="74524" y="102794"/>
                    </a:lnTo>
                    <a:lnTo>
                      <a:pt x="78563" y="100356"/>
                    </a:lnTo>
                    <a:lnTo>
                      <a:pt x="85725" y="97155"/>
                    </a:lnTo>
                    <a:lnTo>
                      <a:pt x="91974" y="96088"/>
                    </a:lnTo>
                    <a:lnTo>
                      <a:pt x="95022" y="89535"/>
                    </a:lnTo>
                    <a:lnTo>
                      <a:pt x="95403" y="86259"/>
                    </a:lnTo>
                    <a:lnTo>
                      <a:pt x="103175" y="70942"/>
                    </a:lnTo>
                    <a:lnTo>
                      <a:pt x="104851" y="64389"/>
                    </a:lnTo>
                    <a:lnTo>
                      <a:pt x="106071" y="61722"/>
                    </a:lnTo>
                    <a:lnTo>
                      <a:pt x="106833" y="59055"/>
                    </a:lnTo>
                    <a:lnTo>
                      <a:pt x="104851" y="57912"/>
                    </a:lnTo>
                    <a:lnTo>
                      <a:pt x="102490" y="56921"/>
                    </a:lnTo>
                    <a:lnTo>
                      <a:pt x="101956" y="54559"/>
                    </a:lnTo>
                    <a:lnTo>
                      <a:pt x="101728" y="51892"/>
                    </a:lnTo>
                    <a:lnTo>
                      <a:pt x="100737" y="50368"/>
                    </a:lnTo>
                    <a:lnTo>
                      <a:pt x="97155" y="48387"/>
                    </a:lnTo>
                    <a:lnTo>
                      <a:pt x="95860" y="46787"/>
                    </a:lnTo>
                    <a:lnTo>
                      <a:pt x="93498" y="41224"/>
                    </a:lnTo>
                    <a:lnTo>
                      <a:pt x="92659" y="37719"/>
                    </a:lnTo>
                    <a:lnTo>
                      <a:pt x="92583" y="34061"/>
                    </a:lnTo>
                    <a:lnTo>
                      <a:pt x="93650" y="21869"/>
                    </a:lnTo>
                    <a:lnTo>
                      <a:pt x="95326" y="18212"/>
                    </a:lnTo>
                    <a:lnTo>
                      <a:pt x="98069" y="15164"/>
                    </a:lnTo>
                    <a:lnTo>
                      <a:pt x="98907" y="11735"/>
                    </a:lnTo>
                    <a:lnTo>
                      <a:pt x="98298" y="8458"/>
                    </a:lnTo>
                    <a:lnTo>
                      <a:pt x="97002" y="6248"/>
                    </a:lnTo>
                    <a:lnTo>
                      <a:pt x="95250" y="4572"/>
                    </a:lnTo>
                    <a:lnTo>
                      <a:pt x="92431" y="5106"/>
                    </a:lnTo>
                    <a:lnTo>
                      <a:pt x="89688" y="9678"/>
                    </a:lnTo>
                    <a:lnTo>
                      <a:pt x="88240" y="11430"/>
                    </a:lnTo>
                    <a:lnTo>
                      <a:pt x="84658" y="13106"/>
                    </a:lnTo>
                    <a:lnTo>
                      <a:pt x="80696" y="12726"/>
                    </a:lnTo>
                    <a:lnTo>
                      <a:pt x="75743" y="11354"/>
                    </a:lnTo>
                    <a:lnTo>
                      <a:pt x="70943" y="9525"/>
                    </a:lnTo>
                    <a:lnTo>
                      <a:pt x="57836" y="2058"/>
                    </a:lnTo>
                    <a:lnTo>
                      <a:pt x="51893" y="0"/>
                    </a:lnTo>
                    <a:lnTo>
                      <a:pt x="49911" y="76"/>
                    </a:lnTo>
                    <a:lnTo>
                      <a:pt x="45034" y="1219"/>
                    </a:lnTo>
                    <a:lnTo>
                      <a:pt x="42824" y="686"/>
                    </a:lnTo>
                    <a:lnTo>
                      <a:pt x="40768" y="457"/>
                    </a:lnTo>
                    <a:lnTo>
                      <a:pt x="36653" y="2743"/>
                    </a:lnTo>
                    <a:lnTo>
                      <a:pt x="32461" y="4267"/>
                    </a:lnTo>
                    <a:lnTo>
                      <a:pt x="31852" y="9830"/>
                    </a:lnTo>
                    <a:lnTo>
                      <a:pt x="30556" y="13945"/>
                    </a:lnTo>
                    <a:lnTo>
                      <a:pt x="28728" y="17983"/>
                    </a:lnTo>
                    <a:lnTo>
                      <a:pt x="23089" y="38786"/>
                    </a:lnTo>
                    <a:lnTo>
                      <a:pt x="23623" y="42825"/>
                    </a:lnTo>
                    <a:lnTo>
                      <a:pt x="25679" y="46635"/>
                    </a:lnTo>
                    <a:lnTo>
                      <a:pt x="25756" y="49073"/>
                    </a:lnTo>
                    <a:lnTo>
                      <a:pt x="25146" y="53340"/>
                    </a:lnTo>
                    <a:lnTo>
                      <a:pt x="25451" y="60427"/>
                    </a:lnTo>
                    <a:lnTo>
                      <a:pt x="25070" y="65761"/>
                    </a:lnTo>
                    <a:lnTo>
                      <a:pt x="21641" y="73381"/>
                    </a:lnTo>
                    <a:lnTo>
                      <a:pt x="20955" y="77953"/>
                    </a:lnTo>
                    <a:lnTo>
                      <a:pt x="21031" y="82525"/>
                    </a:lnTo>
                    <a:lnTo>
                      <a:pt x="21793" y="87630"/>
                    </a:lnTo>
                    <a:lnTo>
                      <a:pt x="24308" y="94717"/>
                    </a:lnTo>
                    <a:lnTo>
                      <a:pt x="24232" y="97079"/>
                    </a:lnTo>
                    <a:lnTo>
                      <a:pt x="23470" y="99060"/>
                    </a:lnTo>
                    <a:lnTo>
                      <a:pt x="22251" y="100813"/>
                    </a:lnTo>
                    <a:lnTo>
                      <a:pt x="19660" y="101422"/>
                    </a:lnTo>
                    <a:lnTo>
                      <a:pt x="15393" y="101499"/>
                    </a:lnTo>
                    <a:lnTo>
                      <a:pt x="14021" y="100813"/>
                    </a:lnTo>
                    <a:lnTo>
                      <a:pt x="10439" y="9616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8" name="Freeform: Shape 2357">
                <a:extLst>
                  <a:ext uri="{FF2B5EF4-FFF2-40B4-BE49-F238E27FC236}">
                    <a16:creationId xmlns:a16="http://schemas.microsoft.com/office/drawing/2014/main" id="{F01D5F9F-FD0F-4FCD-A82C-61E7770B3C72}"/>
                  </a:ext>
                </a:extLst>
              </p:cNvPr>
              <p:cNvSpPr/>
              <p:nvPr/>
            </p:nvSpPr>
            <p:spPr>
              <a:xfrm>
                <a:off x="10002469" y="3835679"/>
                <a:ext cx="6095" cy="5105"/>
              </a:xfrm>
              <a:custGeom>
                <a:avLst/>
                <a:gdLst>
                  <a:gd name="connsiteX0" fmla="*/ 609 w 6095"/>
                  <a:gd name="connsiteY0" fmla="*/ 0 h 5105"/>
                  <a:gd name="connsiteX1" fmla="*/ 76 w 6095"/>
                  <a:gd name="connsiteY1" fmla="*/ 762 h 5105"/>
                  <a:gd name="connsiteX2" fmla="*/ 0 w 6095"/>
                  <a:gd name="connsiteY2" fmla="*/ 1753 h 5105"/>
                  <a:gd name="connsiteX3" fmla="*/ 304 w 6095"/>
                  <a:gd name="connsiteY3" fmla="*/ 2819 h 5105"/>
                  <a:gd name="connsiteX4" fmla="*/ 3734 w 6095"/>
                  <a:gd name="connsiteY4" fmla="*/ 5029 h 5105"/>
                  <a:gd name="connsiteX5" fmla="*/ 6095 w 6095"/>
                  <a:gd name="connsiteY5" fmla="*/ 5106 h 5105"/>
                  <a:gd name="connsiteX6" fmla="*/ 5639 w 6095"/>
                  <a:gd name="connsiteY6" fmla="*/ 1448 h 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95" h="5105">
                    <a:moveTo>
                      <a:pt x="609" y="0"/>
                    </a:moveTo>
                    <a:lnTo>
                      <a:pt x="76" y="762"/>
                    </a:lnTo>
                    <a:lnTo>
                      <a:pt x="0" y="1753"/>
                    </a:lnTo>
                    <a:lnTo>
                      <a:pt x="304" y="2819"/>
                    </a:lnTo>
                    <a:lnTo>
                      <a:pt x="3734" y="5029"/>
                    </a:lnTo>
                    <a:lnTo>
                      <a:pt x="6095" y="5106"/>
                    </a:lnTo>
                    <a:lnTo>
                      <a:pt x="5639" y="14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9" name="Freeform: Shape 2358">
                <a:extLst>
                  <a:ext uri="{FF2B5EF4-FFF2-40B4-BE49-F238E27FC236}">
                    <a16:creationId xmlns:a16="http://schemas.microsoft.com/office/drawing/2014/main" id="{194A42D5-5F24-49C8-A175-0405B54615B6}"/>
                  </a:ext>
                </a:extLst>
              </p:cNvPr>
              <p:cNvSpPr/>
              <p:nvPr/>
            </p:nvSpPr>
            <p:spPr>
              <a:xfrm>
                <a:off x="9995077" y="3844290"/>
                <a:ext cx="2591" cy="6705"/>
              </a:xfrm>
              <a:custGeom>
                <a:avLst/>
                <a:gdLst>
                  <a:gd name="connsiteX0" fmla="*/ 229 w 2591"/>
                  <a:gd name="connsiteY0" fmla="*/ 1753 h 6705"/>
                  <a:gd name="connsiteX1" fmla="*/ 0 w 2591"/>
                  <a:gd name="connsiteY1" fmla="*/ 3277 h 6705"/>
                  <a:gd name="connsiteX2" fmla="*/ 458 w 2591"/>
                  <a:gd name="connsiteY2" fmla="*/ 5258 h 6705"/>
                  <a:gd name="connsiteX3" fmla="*/ 2439 w 2591"/>
                  <a:gd name="connsiteY3" fmla="*/ 6706 h 6705"/>
                  <a:gd name="connsiteX4" fmla="*/ 2591 w 2591"/>
                  <a:gd name="connsiteY4" fmla="*/ 4039 h 6705"/>
                  <a:gd name="connsiteX5" fmla="*/ 2363 w 2591"/>
                  <a:gd name="connsiteY5" fmla="*/ 1600 h 6705"/>
                  <a:gd name="connsiteX6" fmla="*/ 1143 w 2591"/>
                  <a:gd name="connsiteY6" fmla="*/ 0 h 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1" h="6705">
                    <a:moveTo>
                      <a:pt x="229" y="1753"/>
                    </a:moveTo>
                    <a:lnTo>
                      <a:pt x="0" y="3277"/>
                    </a:lnTo>
                    <a:lnTo>
                      <a:pt x="458" y="5258"/>
                    </a:lnTo>
                    <a:lnTo>
                      <a:pt x="2439" y="6706"/>
                    </a:lnTo>
                    <a:lnTo>
                      <a:pt x="2591" y="4039"/>
                    </a:lnTo>
                    <a:lnTo>
                      <a:pt x="2363" y="1600"/>
                    </a:lnTo>
                    <a:lnTo>
                      <a:pt x="114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0" name="Freeform: Shape 2359">
                <a:extLst>
                  <a:ext uri="{FF2B5EF4-FFF2-40B4-BE49-F238E27FC236}">
                    <a16:creationId xmlns:a16="http://schemas.microsoft.com/office/drawing/2014/main" id="{E49DFF73-855B-402A-B002-7C166E991DEB}"/>
                  </a:ext>
                </a:extLst>
              </p:cNvPr>
              <p:cNvSpPr/>
              <p:nvPr/>
            </p:nvSpPr>
            <p:spPr>
              <a:xfrm>
                <a:off x="11210392" y="4706264"/>
                <a:ext cx="4952" cy="6858"/>
              </a:xfrm>
              <a:custGeom>
                <a:avLst/>
                <a:gdLst>
                  <a:gd name="connsiteX0" fmla="*/ 4952 w 4952"/>
                  <a:gd name="connsiteY0" fmla="*/ 3505 h 6858"/>
                  <a:gd name="connsiteX1" fmla="*/ 3734 w 4952"/>
                  <a:gd name="connsiteY1" fmla="*/ 0 h 6858"/>
                  <a:gd name="connsiteX2" fmla="*/ 1066 w 4952"/>
                  <a:gd name="connsiteY2" fmla="*/ 762 h 6858"/>
                  <a:gd name="connsiteX3" fmla="*/ 0 w 4952"/>
                  <a:gd name="connsiteY3" fmla="*/ 2058 h 6858"/>
                  <a:gd name="connsiteX4" fmla="*/ 1676 w 4952"/>
                  <a:gd name="connsiteY4" fmla="*/ 4877 h 6858"/>
                  <a:gd name="connsiteX5" fmla="*/ 4038 w 4952"/>
                  <a:gd name="connsiteY5" fmla="*/ 6858 h 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2" h="6858">
                    <a:moveTo>
                      <a:pt x="4952" y="3505"/>
                    </a:moveTo>
                    <a:lnTo>
                      <a:pt x="3734" y="0"/>
                    </a:lnTo>
                    <a:lnTo>
                      <a:pt x="1066" y="762"/>
                    </a:lnTo>
                    <a:lnTo>
                      <a:pt x="0" y="2058"/>
                    </a:lnTo>
                    <a:lnTo>
                      <a:pt x="1676" y="4877"/>
                    </a:lnTo>
                    <a:lnTo>
                      <a:pt x="4038" y="68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1" name="Freeform: Shape 2360">
                <a:extLst>
                  <a:ext uri="{FF2B5EF4-FFF2-40B4-BE49-F238E27FC236}">
                    <a16:creationId xmlns:a16="http://schemas.microsoft.com/office/drawing/2014/main" id="{6BF75071-004A-4B23-893B-2336B7B94496}"/>
                  </a:ext>
                </a:extLst>
              </p:cNvPr>
              <p:cNvSpPr/>
              <p:nvPr/>
            </p:nvSpPr>
            <p:spPr>
              <a:xfrm>
                <a:off x="11209401" y="4934254"/>
                <a:ext cx="18592" cy="10211"/>
              </a:xfrm>
              <a:custGeom>
                <a:avLst/>
                <a:gdLst>
                  <a:gd name="connsiteX0" fmla="*/ 18592 w 18592"/>
                  <a:gd name="connsiteY0" fmla="*/ 6629 h 10211"/>
                  <a:gd name="connsiteX1" fmla="*/ 18592 w 18592"/>
                  <a:gd name="connsiteY1" fmla="*/ 5715 h 10211"/>
                  <a:gd name="connsiteX2" fmla="*/ 16916 w 18592"/>
                  <a:gd name="connsiteY2" fmla="*/ 4267 h 10211"/>
                  <a:gd name="connsiteX3" fmla="*/ 15087 w 18592"/>
                  <a:gd name="connsiteY3" fmla="*/ 3277 h 10211"/>
                  <a:gd name="connsiteX4" fmla="*/ 12954 w 18592"/>
                  <a:gd name="connsiteY4" fmla="*/ 2515 h 10211"/>
                  <a:gd name="connsiteX5" fmla="*/ 11430 w 18592"/>
                  <a:gd name="connsiteY5" fmla="*/ 305 h 10211"/>
                  <a:gd name="connsiteX6" fmla="*/ 6706 w 18592"/>
                  <a:gd name="connsiteY6" fmla="*/ 610 h 10211"/>
                  <a:gd name="connsiteX7" fmla="*/ 4419 w 18592"/>
                  <a:gd name="connsiteY7" fmla="*/ 0 h 10211"/>
                  <a:gd name="connsiteX8" fmla="*/ 2362 w 18592"/>
                  <a:gd name="connsiteY8" fmla="*/ 457 h 10211"/>
                  <a:gd name="connsiteX9" fmla="*/ 0 w 18592"/>
                  <a:gd name="connsiteY9" fmla="*/ 1905 h 10211"/>
                  <a:gd name="connsiteX10" fmla="*/ 4724 w 18592"/>
                  <a:gd name="connsiteY10" fmla="*/ 3810 h 10211"/>
                  <a:gd name="connsiteX11" fmla="*/ 7467 w 18592"/>
                  <a:gd name="connsiteY11" fmla="*/ 6401 h 10211"/>
                  <a:gd name="connsiteX12" fmla="*/ 7924 w 18592"/>
                  <a:gd name="connsiteY12" fmla="*/ 8001 h 10211"/>
                  <a:gd name="connsiteX13" fmla="*/ 9449 w 18592"/>
                  <a:gd name="connsiteY13" fmla="*/ 8382 h 10211"/>
                  <a:gd name="connsiteX14" fmla="*/ 13639 w 18592"/>
                  <a:gd name="connsiteY14" fmla="*/ 10211 h 10211"/>
                  <a:gd name="connsiteX15" fmla="*/ 15773 w 18592"/>
                  <a:gd name="connsiteY15" fmla="*/ 9449 h 10211"/>
                  <a:gd name="connsiteX16" fmla="*/ 17449 w 18592"/>
                  <a:gd name="connsiteY16" fmla="*/ 9678 h 10211"/>
                  <a:gd name="connsiteX17" fmla="*/ 17221 w 18592"/>
                  <a:gd name="connsiteY17" fmla="*/ 8077 h 10211"/>
                  <a:gd name="connsiteX18" fmla="*/ 18136 w 18592"/>
                  <a:gd name="connsiteY18" fmla="*/ 7392 h 1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592" h="10211">
                    <a:moveTo>
                      <a:pt x="18592" y="6629"/>
                    </a:moveTo>
                    <a:lnTo>
                      <a:pt x="18592" y="5715"/>
                    </a:lnTo>
                    <a:lnTo>
                      <a:pt x="16916" y="4267"/>
                    </a:lnTo>
                    <a:lnTo>
                      <a:pt x="15087" y="3277"/>
                    </a:lnTo>
                    <a:lnTo>
                      <a:pt x="12954" y="2515"/>
                    </a:lnTo>
                    <a:lnTo>
                      <a:pt x="11430" y="305"/>
                    </a:lnTo>
                    <a:lnTo>
                      <a:pt x="6706" y="610"/>
                    </a:lnTo>
                    <a:lnTo>
                      <a:pt x="4419" y="0"/>
                    </a:lnTo>
                    <a:lnTo>
                      <a:pt x="2362" y="457"/>
                    </a:lnTo>
                    <a:lnTo>
                      <a:pt x="0" y="1905"/>
                    </a:lnTo>
                    <a:lnTo>
                      <a:pt x="4724" y="3810"/>
                    </a:lnTo>
                    <a:lnTo>
                      <a:pt x="7467" y="6401"/>
                    </a:lnTo>
                    <a:lnTo>
                      <a:pt x="7924" y="8001"/>
                    </a:lnTo>
                    <a:lnTo>
                      <a:pt x="9449" y="8382"/>
                    </a:lnTo>
                    <a:lnTo>
                      <a:pt x="13639" y="10211"/>
                    </a:lnTo>
                    <a:lnTo>
                      <a:pt x="15773" y="9449"/>
                    </a:lnTo>
                    <a:lnTo>
                      <a:pt x="17449" y="9678"/>
                    </a:lnTo>
                    <a:lnTo>
                      <a:pt x="17221" y="8077"/>
                    </a:lnTo>
                    <a:lnTo>
                      <a:pt x="18136" y="73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2" name="Freeform: Shape 2361">
                <a:extLst>
                  <a:ext uri="{FF2B5EF4-FFF2-40B4-BE49-F238E27FC236}">
                    <a16:creationId xmlns:a16="http://schemas.microsoft.com/office/drawing/2014/main" id="{689C1F87-C0C0-49F0-9A3F-7CD11B3B9B33}"/>
                  </a:ext>
                </a:extLst>
              </p:cNvPr>
              <p:cNvSpPr/>
              <p:nvPr/>
            </p:nvSpPr>
            <p:spPr>
              <a:xfrm>
                <a:off x="11151946" y="5506440"/>
                <a:ext cx="10134" cy="12801"/>
              </a:xfrm>
              <a:custGeom>
                <a:avLst/>
                <a:gdLst>
                  <a:gd name="connsiteX0" fmla="*/ 6934 w 10134"/>
                  <a:gd name="connsiteY0" fmla="*/ 2058 h 12801"/>
                  <a:gd name="connsiteX1" fmla="*/ 5715 w 10134"/>
                  <a:gd name="connsiteY1" fmla="*/ 2286 h 12801"/>
                  <a:gd name="connsiteX2" fmla="*/ 4343 w 10134"/>
                  <a:gd name="connsiteY2" fmla="*/ 1219 h 12801"/>
                  <a:gd name="connsiteX3" fmla="*/ 991 w 10134"/>
                  <a:gd name="connsiteY3" fmla="*/ 0 h 12801"/>
                  <a:gd name="connsiteX4" fmla="*/ 0 w 10134"/>
                  <a:gd name="connsiteY4" fmla="*/ 2819 h 12801"/>
                  <a:gd name="connsiteX5" fmla="*/ 5868 w 10134"/>
                  <a:gd name="connsiteY5" fmla="*/ 11354 h 12801"/>
                  <a:gd name="connsiteX6" fmla="*/ 7925 w 10134"/>
                  <a:gd name="connsiteY6" fmla="*/ 12802 h 12801"/>
                  <a:gd name="connsiteX7" fmla="*/ 8763 w 10134"/>
                  <a:gd name="connsiteY7" fmla="*/ 12192 h 12801"/>
                  <a:gd name="connsiteX8" fmla="*/ 10134 w 10134"/>
                  <a:gd name="connsiteY8" fmla="*/ 10516 h 12801"/>
                  <a:gd name="connsiteX9" fmla="*/ 9296 w 10134"/>
                  <a:gd name="connsiteY9" fmla="*/ 8458 h 12801"/>
                  <a:gd name="connsiteX10" fmla="*/ 7544 w 10134"/>
                  <a:gd name="connsiteY10" fmla="*/ 5410 h 12801"/>
                  <a:gd name="connsiteX11" fmla="*/ 8001 w 10134"/>
                  <a:gd name="connsiteY11" fmla="*/ 2819 h 1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34" h="12801">
                    <a:moveTo>
                      <a:pt x="6934" y="2058"/>
                    </a:moveTo>
                    <a:lnTo>
                      <a:pt x="5715" y="2286"/>
                    </a:lnTo>
                    <a:lnTo>
                      <a:pt x="4343" y="1219"/>
                    </a:lnTo>
                    <a:lnTo>
                      <a:pt x="991" y="0"/>
                    </a:lnTo>
                    <a:lnTo>
                      <a:pt x="0" y="2819"/>
                    </a:lnTo>
                    <a:lnTo>
                      <a:pt x="5868" y="11354"/>
                    </a:lnTo>
                    <a:lnTo>
                      <a:pt x="7925" y="12802"/>
                    </a:lnTo>
                    <a:lnTo>
                      <a:pt x="8763" y="12192"/>
                    </a:lnTo>
                    <a:lnTo>
                      <a:pt x="10134" y="10516"/>
                    </a:lnTo>
                    <a:lnTo>
                      <a:pt x="9296" y="8458"/>
                    </a:lnTo>
                    <a:lnTo>
                      <a:pt x="7544" y="5410"/>
                    </a:lnTo>
                    <a:lnTo>
                      <a:pt x="8001" y="28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3" name="Freeform: Shape 2362">
                <a:extLst>
                  <a:ext uri="{FF2B5EF4-FFF2-40B4-BE49-F238E27FC236}">
                    <a16:creationId xmlns:a16="http://schemas.microsoft.com/office/drawing/2014/main" id="{FE6D54BB-1D0D-405C-BD44-11D63E57A4BE}"/>
                  </a:ext>
                </a:extLst>
              </p:cNvPr>
              <p:cNvSpPr/>
              <p:nvPr/>
            </p:nvSpPr>
            <p:spPr>
              <a:xfrm>
                <a:off x="11141963" y="4963286"/>
                <a:ext cx="20116" cy="18745"/>
              </a:xfrm>
              <a:custGeom>
                <a:avLst/>
                <a:gdLst>
                  <a:gd name="connsiteX0" fmla="*/ 18593 w 20116"/>
                  <a:gd name="connsiteY0" fmla="*/ 8230 h 18745"/>
                  <a:gd name="connsiteX1" fmla="*/ 16154 w 20116"/>
                  <a:gd name="connsiteY1" fmla="*/ 9144 h 18745"/>
                  <a:gd name="connsiteX2" fmla="*/ 13488 w 20116"/>
                  <a:gd name="connsiteY2" fmla="*/ 12040 h 18745"/>
                  <a:gd name="connsiteX3" fmla="*/ 11811 w 20116"/>
                  <a:gd name="connsiteY3" fmla="*/ 12040 h 18745"/>
                  <a:gd name="connsiteX4" fmla="*/ 10364 w 20116"/>
                  <a:gd name="connsiteY4" fmla="*/ 10592 h 18745"/>
                  <a:gd name="connsiteX5" fmla="*/ 10668 w 20116"/>
                  <a:gd name="connsiteY5" fmla="*/ 8839 h 18745"/>
                  <a:gd name="connsiteX6" fmla="*/ 3353 w 20116"/>
                  <a:gd name="connsiteY6" fmla="*/ 3582 h 18745"/>
                  <a:gd name="connsiteX7" fmla="*/ 1601 w 20116"/>
                  <a:gd name="connsiteY7" fmla="*/ 991 h 18745"/>
                  <a:gd name="connsiteX8" fmla="*/ 0 w 20116"/>
                  <a:gd name="connsiteY8" fmla="*/ 0 h 18745"/>
                  <a:gd name="connsiteX9" fmla="*/ 534 w 20116"/>
                  <a:gd name="connsiteY9" fmla="*/ 2515 h 18745"/>
                  <a:gd name="connsiteX10" fmla="*/ 3277 w 20116"/>
                  <a:gd name="connsiteY10" fmla="*/ 6477 h 18745"/>
                  <a:gd name="connsiteX11" fmla="*/ 4649 w 20116"/>
                  <a:gd name="connsiteY11" fmla="*/ 9982 h 18745"/>
                  <a:gd name="connsiteX12" fmla="*/ 6782 w 20116"/>
                  <a:gd name="connsiteY12" fmla="*/ 11202 h 18745"/>
                  <a:gd name="connsiteX13" fmla="*/ 7087 w 20116"/>
                  <a:gd name="connsiteY13" fmla="*/ 14783 h 18745"/>
                  <a:gd name="connsiteX14" fmla="*/ 15469 w 20116"/>
                  <a:gd name="connsiteY14" fmla="*/ 17374 h 18745"/>
                  <a:gd name="connsiteX15" fmla="*/ 17603 w 20116"/>
                  <a:gd name="connsiteY15" fmla="*/ 18745 h 18745"/>
                  <a:gd name="connsiteX16" fmla="*/ 20117 w 20116"/>
                  <a:gd name="connsiteY16" fmla="*/ 9525 h 1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16" h="18745">
                    <a:moveTo>
                      <a:pt x="18593" y="8230"/>
                    </a:moveTo>
                    <a:lnTo>
                      <a:pt x="16154" y="9144"/>
                    </a:lnTo>
                    <a:lnTo>
                      <a:pt x="13488" y="12040"/>
                    </a:lnTo>
                    <a:lnTo>
                      <a:pt x="11811" y="12040"/>
                    </a:lnTo>
                    <a:lnTo>
                      <a:pt x="10364" y="10592"/>
                    </a:lnTo>
                    <a:lnTo>
                      <a:pt x="10668" y="8839"/>
                    </a:lnTo>
                    <a:lnTo>
                      <a:pt x="3353" y="3582"/>
                    </a:lnTo>
                    <a:lnTo>
                      <a:pt x="1601" y="991"/>
                    </a:lnTo>
                    <a:lnTo>
                      <a:pt x="0" y="0"/>
                    </a:lnTo>
                    <a:lnTo>
                      <a:pt x="534" y="2515"/>
                    </a:lnTo>
                    <a:lnTo>
                      <a:pt x="3277" y="6477"/>
                    </a:lnTo>
                    <a:lnTo>
                      <a:pt x="4649" y="9982"/>
                    </a:lnTo>
                    <a:lnTo>
                      <a:pt x="6782" y="11202"/>
                    </a:lnTo>
                    <a:lnTo>
                      <a:pt x="7087" y="14783"/>
                    </a:lnTo>
                    <a:lnTo>
                      <a:pt x="15469" y="17374"/>
                    </a:lnTo>
                    <a:lnTo>
                      <a:pt x="17603" y="18745"/>
                    </a:lnTo>
                    <a:lnTo>
                      <a:pt x="20117" y="95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4" name="Freeform: Shape 2363">
                <a:extLst>
                  <a:ext uri="{FF2B5EF4-FFF2-40B4-BE49-F238E27FC236}">
                    <a16:creationId xmlns:a16="http://schemas.microsoft.com/office/drawing/2014/main" id="{F7781D01-5149-4DC0-BE50-6110B2AD05F0}"/>
                  </a:ext>
                </a:extLst>
              </p:cNvPr>
              <p:cNvSpPr/>
              <p:nvPr/>
            </p:nvSpPr>
            <p:spPr>
              <a:xfrm>
                <a:off x="11227231" y="5558028"/>
                <a:ext cx="14858" cy="42900"/>
              </a:xfrm>
              <a:custGeom>
                <a:avLst/>
                <a:gdLst>
                  <a:gd name="connsiteX0" fmla="*/ 8306 w 14858"/>
                  <a:gd name="connsiteY0" fmla="*/ 13944 h 42900"/>
                  <a:gd name="connsiteX1" fmla="*/ 2438 w 14858"/>
                  <a:gd name="connsiteY1" fmla="*/ 18897 h 42900"/>
                  <a:gd name="connsiteX2" fmla="*/ 3276 w 14858"/>
                  <a:gd name="connsiteY2" fmla="*/ 23393 h 42900"/>
                  <a:gd name="connsiteX3" fmla="*/ 2896 w 14858"/>
                  <a:gd name="connsiteY3" fmla="*/ 25527 h 42900"/>
                  <a:gd name="connsiteX4" fmla="*/ 838 w 14858"/>
                  <a:gd name="connsiteY4" fmla="*/ 29337 h 42900"/>
                  <a:gd name="connsiteX5" fmla="*/ 0 w 14858"/>
                  <a:gd name="connsiteY5" fmla="*/ 33604 h 42900"/>
                  <a:gd name="connsiteX6" fmla="*/ 1143 w 14858"/>
                  <a:gd name="connsiteY6" fmla="*/ 40843 h 42900"/>
                  <a:gd name="connsiteX7" fmla="*/ 2896 w 14858"/>
                  <a:gd name="connsiteY7" fmla="*/ 42901 h 42900"/>
                  <a:gd name="connsiteX8" fmla="*/ 3886 w 14858"/>
                  <a:gd name="connsiteY8" fmla="*/ 41757 h 42900"/>
                  <a:gd name="connsiteX9" fmla="*/ 4115 w 14858"/>
                  <a:gd name="connsiteY9" fmla="*/ 38938 h 42900"/>
                  <a:gd name="connsiteX10" fmla="*/ 6401 w 14858"/>
                  <a:gd name="connsiteY10" fmla="*/ 32004 h 42900"/>
                  <a:gd name="connsiteX11" fmla="*/ 14478 w 14858"/>
                  <a:gd name="connsiteY11" fmla="*/ 13640 h 42900"/>
                  <a:gd name="connsiteX12" fmla="*/ 14859 w 14858"/>
                  <a:gd name="connsiteY12" fmla="*/ 10134 h 42900"/>
                  <a:gd name="connsiteX13" fmla="*/ 12497 w 14858"/>
                  <a:gd name="connsiteY13" fmla="*/ 7620 h 42900"/>
                  <a:gd name="connsiteX14" fmla="*/ 11810 w 14858"/>
                  <a:gd name="connsiteY14" fmla="*/ 305 h 42900"/>
                  <a:gd name="connsiteX15" fmla="*/ 10896 w 14858"/>
                  <a:gd name="connsiteY15" fmla="*/ 0 h 42900"/>
                  <a:gd name="connsiteX16" fmla="*/ 9601 w 14858"/>
                  <a:gd name="connsiteY16" fmla="*/ 381 h 42900"/>
                  <a:gd name="connsiteX17" fmla="*/ 7925 w 14858"/>
                  <a:gd name="connsiteY17" fmla="*/ 1448 h 42900"/>
                  <a:gd name="connsiteX18" fmla="*/ 6477 w 14858"/>
                  <a:gd name="connsiteY18" fmla="*/ 3505 h 42900"/>
                  <a:gd name="connsiteX19" fmla="*/ 8153 w 14858"/>
                  <a:gd name="connsiteY19" fmla="*/ 4191 h 42900"/>
                  <a:gd name="connsiteX20" fmla="*/ 10287 w 14858"/>
                  <a:gd name="connsiteY20" fmla="*/ 7848 h 42900"/>
                  <a:gd name="connsiteX21" fmla="*/ 9754 w 14858"/>
                  <a:gd name="connsiteY21" fmla="*/ 11277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858" h="42900">
                    <a:moveTo>
                      <a:pt x="8306" y="13944"/>
                    </a:moveTo>
                    <a:lnTo>
                      <a:pt x="2438" y="18897"/>
                    </a:lnTo>
                    <a:lnTo>
                      <a:pt x="3276" y="23393"/>
                    </a:lnTo>
                    <a:lnTo>
                      <a:pt x="2896" y="25527"/>
                    </a:lnTo>
                    <a:lnTo>
                      <a:pt x="838" y="29337"/>
                    </a:lnTo>
                    <a:lnTo>
                      <a:pt x="0" y="33604"/>
                    </a:lnTo>
                    <a:lnTo>
                      <a:pt x="1143" y="40843"/>
                    </a:lnTo>
                    <a:lnTo>
                      <a:pt x="2896" y="42901"/>
                    </a:lnTo>
                    <a:lnTo>
                      <a:pt x="3886" y="41757"/>
                    </a:lnTo>
                    <a:lnTo>
                      <a:pt x="4115" y="38938"/>
                    </a:lnTo>
                    <a:lnTo>
                      <a:pt x="6401" y="32004"/>
                    </a:lnTo>
                    <a:lnTo>
                      <a:pt x="14478" y="13640"/>
                    </a:lnTo>
                    <a:lnTo>
                      <a:pt x="14859" y="10134"/>
                    </a:lnTo>
                    <a:lnTo>
                      <a:pt x="12497" y="7620"/>
                    </a:lnTo>
                    <a:lnTo>
                      <a:pt x="11810" y="305"/>
                    </a:lnTo>
                    <a:lnTo>
                      <a:pt x="10896" y="0"/>
                    </a:lnTo>
                    <a:lnTo>
                      <a:pt x="9601" y="381"/>
                    </a:lnTo>
                    <a:lnTo>
                      <a:pt x="7925" y="1448"/>
                    </a:lnTo>
                    <a:lnTo>
                      <a:pt x="6477" y="3505"/>
                    </a:lnTo>
                    <a:lnTo>
                      <a:pt x="8153" y="4191"/>
                    </a:lnTo>
                    <a:lnTo>
                      <a:pt x="10287" y="7848"/>
                    </a:lnTo>
                    <a:lnTo>
                      <a:pt x="9754" y="112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5" name="Freeform: Shape 2364">
                <a:extLst>
                  <a:ext uri="{FF2B5EF4-FFF2-40B4-BE49-F238E27FC236}">
                    <a16:creationId xmlns:a16="http://schemas.microsoft.com/office/drawing/2014/main" id="{9A31EEA0-1A15-4078-8AA9-101E9CC9338B}"/>
                  </a:ext>
                </a:extLst>
              </p:cNvPr>
              <p:cNvSpPr/>
              <p:nvPr/>
            </p:nvSpPr>
            <p:spPr>
              <a:xfrm>
                <a:off x="10375315" y="4602784"/>
                <a:ext cx="769467" cy="397154"/>
              </a:xfrm>
              <a:custGeom>
                <a:avLst/>
                <a:gdLst>
                  <a:gd name="connsiteX0" fmla="*/ 761238 w 769467"/>
                  <a:gd name="connsiteY0" fmla="*/ 384810 h 397154"/>
                  <a:gd name="connsiteX1" fmla="*/ 763372 w 769467"/>
                  <a:gd name="connsiteY1" fmla="*/ 384048 h 397154"/>
                  <a:gd name="connsiteX2" fmla="*/ 769467 w 769467"/>
                  <a:gd name="connsiteY2" fmla="*/ 380848 h 397154"/>
                  <a:gd name="connsiteX3" fmla="*/ 762381 w 769467"/>
                  <a:gd name="connsiteY3" fmla="*/ 381686 h 397154"/>
                  <a:gd name="connsiteX4" fmla="*/ 757428 w 769467"/>
                  <a:gd name="connsiteY4" fmla="*/ 379781 h 397154"/>
                  <a:gd name="connsiteX5" fmla="*/ 750646 w 769467"/>
                  <a:gd name="connsiteY5" fmla="*/ 379095 h 397154"/>
                  <a:gd name="connsiteX6" fmla="*/ 747522 w 769467"/>
                  <a:gd name="connsiteY6" fmla="*/ 378029 h 397154"/>
                  <a:gd name="connsiteX7" fmla="*/ 744551 w 769467"/>
                  <a:gd name="connsiteY7" fmla="*/ 376657 h 397154"/>
                  <a:gd name="connsiteX8" fmla="*/ 739978 w 769467"/>
                  <a:gd name="connsiteY8" fmla="*/ 375133 h 397154"/>
                  <a:gd name="connsiteX9" fmla="*/ 735330 w 769467"/>
                  <a:gd name="connsiteY9" fmla="*/ 374142 h 397154"/>
                  <a:gd name="connsiteX10" fmla="*/ 733425 w 769467"/>
                  <a:gd name="connsiteY10" fmla="*/ 373380 h 397154"/>
                  <a:gd name="connsiteX11" fmla="*/ 731673 w 769467"/>
                  <a:gd name="connsiteY11" fmla="*/ 372237 h 397154"/>
                  <a:gd name="connsiteX12" fmla="*/ 729615 w 769467"/>
                  <a:gd name="connsiteY12" fmla="*/ 369189 h 397154"/>
                  <a:gd name="connsiteX13" fmla="*/ 727406 w 769467"/>
                  <a:gd name="connsiteY13" fmla="*/ 366674 h 397154"/>
                  <a:gd name="connsiteX14" fmla="*/ 727330 w 769467"/>
                  <a:gd name="connsiteY14" fmla="*/ 364236 h 397154"/>
                  <a:gd name="connsiteX15" fmla="*/ 731292 w 769467"/>
                  <a:gd name="connsiteY15" fmla="*/ 362864 h 397154"/>
                  <a:gd name="connsiteX16" fmla="*/ 733730 w 769467"/>
                  <a:gd name="connsiteY16" fmla="*/ 362483 h 397154"/>
                  <a:gd name="connsiteX17" fmla="*/ 735940 w 769467"/>
                  <a:gd name="connsiteY17" fmla="*/ 361569 h 397154"/>
                  <a:gd name="connsiteX18" fmla="*/ 737007 w 769467"/>
                  <a:gd name="connsiteY18" fmla="*/ 359664 h 397154"/>
                  <a:gd name="connsiteX19" fmla="*/ 735559 w 769467"/>
                  <a:gd name="connsiteY19" fmla="*/ 358597 h 397154"/>
                  <a:gd name="connsiteX20" fmla="*/ 731367 w 769467"/>
                  <a:gd name="connsiteY20" fmla="*/ 357454 h 397154"/>
                  <a:gd name="connsiteX21" fmla="*/ 727101 w 769467"/>
                  <a:gd name="connsiteY21" fmla="*/ 356692 h 397154"/>
                  <a:gd name="connsiteX22" fmla="*/ 716204 w 769467"/>
                  <a:gd name="connsiteY22" fmla="*/ 355778 h 397154"/>
                  <a:gd name="connsiteX23" fmla="*/ 713995 w 769467"/>
                  <a:gd name="connsiteY23" fmla="*/ 355016 h 397154"/>
                  <a:gd name="connsiteX24" fmla="*/ 707974 w 769467"/>
                  <a:gd name="connsiteY24" fmla="*/ 352273 h 397154"/>
                  <a:gd name="connsiteX25" fmla="*/ 705688 w 769467"/>
                  <a:gd name="connsiteY25" fmla="*/ 348768 h 397154"/>
                  <a:gd name="connsiteX26" fmla="*/ 706222 w 769467"/>
                  <a:gd name="connsiteY26" fmla="*/ 344500 h 397154"/>
                  <a:gd name="connsiteX27" fmla="*/ 708051 w 769467"/>
                  <a:gd name="connsiteY27" fmla="*/ 340004 h 397154"/>
                  <a:gd name="connsiteX28" fmla="*/ 707365 w 769467"/>
                  <a:gd name="connsiteY28" fmla="*/ 335737 h 397154"/>
                  <a:gd name="connsiteX29" fmla="*/ 705460 w 769467"/>
                  <a:gd name="connsiteY29" fmla="*/ 334214 h 397154"/>
                  <a:gd name="connsiteX30" fmla="*/ 703250 w 769467"/>
                  <a:gd name="connsiteY30" fmla="*/ 333604 h 397154"/>
                  <a:gd name="connsiteX31" fmla="*/ 701574 w 769467"/>
                  <a:gd name="connsiteY31" fmla="*/ 333680 h 397154"/>
                  <a:gd name="connsiteX32" fmla="*/ 689686 w 769467"/>
                  <a:gd name="connsiteY32" fmla="*/ 336499 h 397154"/>
                  <a:gd name="connsiteX33" fmla="*/ 685343 w 769467"/>
                  <a:gd name="connsiteY33" fmla="*/ 336576 h 397154"/>
                  <a:gd name="connsiteX34" fmla="*/ 681686 w 769467"/>
                  <a:gd name="connsiteY34" fmla="*/ 335052 h 397154"/>
                  <a:gd name="connsiteX35" fmla="*/ 679399 w 769467"/>
                  <a:gd name="connsiteY35" fmla="*/ 330632 h 397154"/>
                  <a:gd name="connsiteX36" fmla="*/ 676580 w 769467"/>
                  <a:gd name="connsiteY36" fmla="*/ 321183 h 397154"/>
                  <a:gd name="connsiteX37" fmla="*/ 675132 w 769467"/>
                  <a:gd name="connsiteY37" fmla="*/ 320040 h 397154"/>
                  <a:gd name="connsiteX38" fmla="*/ 668655 w 769467"/>
                  <a:gd name="connsiteY38" fmla="*/ 315773 h 397154"/>
                  <a:gd name="connsiteX39" fmla="*/ 668122 w 769467"/>
                  <a:gd name="connsiteY39" fmla="*/ 314097 h 397154"/>
                  <a:gd name="connsiteX40" fmla="*/ 667969 w 769467"/>
                  <a:gd name="connsiteY40" fmla="*/ 312115 h 397154"/>
                  <a:gd name="connsiteX41" fmla="*/ 667055 w 769467"/>
                  <a:gd name="connsiteY41" fmla="*/ 307467 h 397154"/>
                  <a:gd name="connsiteX42" fmla="*/ 664921 w 769467"/>
                  <a:gd name="connsiteY42" fmla="*/ 300533 h 397154"/>
                  <a:gd name="connsiteX43" fmla="*/ 663931 w 769467"/>
                  <a:gd name="connsiteY43" fmla="*/ 298399 h 397154"/>
                  <a:gd name="connsiteX44" fmla="*/ 656539 w 769467"/>
                  <a:gd name="connsiteY44" fmla="*/ 293446 h 397154"/>
                  <a:gd name="connsiteX45" fmla="*/ 652120 w 769467"/>
                  <a:gd name="connsiteY45" fmla="*/ 291922 h 397154"/>
                  <a:gd name="connsiteX46" fmla="*/ 648310 w 769467"/>
                  <a:gd name="connsiteY46" fmla="*/ 289560 h 397154"/>
                  <a:gd name="connsiteX47" fmla="*/ 641376 w 769467"/>
                  <a:gd name="connsiteY47" fmla="*/ 283236 h 397154"/>
                  <a:gd name="connsiteX48" fmla="*/ 638099 w 769467"/>
                  <a:gd name="connsiteY48" fmla="*/ 279578 h 397154"/>
                  <a:gd name="connsiteX49" fmla="*/ 634441 w 769467"/>
                  <a:gd name="connsiteY49" fmla="*/ 276378 h 397154"/>
                  <a:gd name="connsiteX50" fmla="*/ 630402 w 769467"/>
                  <a:gd name="connsiteY50" fmla="*/ 273711 h 397154"/>
                  <a:gd name="connsiteX51" fmla="*/ 627659 w 769467"/>
                  <a:gd name="connsiteY51" fmla="*/ 270358 h 397154"/>
                  <a:gd name="connsiteX52" fmla="*/ 624383 w 769467"/>
                  <a:gd name="connsiteY52" fmla="*/ 262204 h 397154"/>
                  <a:gd name="connsiteX53" fmla="*/ 618745 w 769467"/>
                  <a:gd name="connsiteY53" fmla="*/ 253060 h 397154"/>
                  <a:gd name="connsiteX54" fmla="*/ 618287 w 769467"/>
                  <a:gd name="connsiteY54" fmla="*/ 251232 h 397154"/>
                  <a:gd name="connsiteX55" fmla="*/ 618516 w 769467"/>
                  <a:gd name="connsiteY55" fmla="*/ 249403 h 397154"/>
                  <a:gd name="connsiteX56" fmla="*/ 624916 w 769467"/>
                  <a:gd name="connsiteY56" fmla="*/ 245059 h 397154"/>
                  <a:gd name="connsiteX57" fmla="*/ 634137 w 769467"/>
                  <a:gd name="connsiteY57" fmla="*/ 245821 h 397154"/>
                  <a:gd name="connsiteX58" fmla="*/ 647776 w 769467"/>
                  <a:gd name="connsiteY58" fmla="*/ 245136 h 397154"/>
                  <a:gd name="connsiteX59" fmla="*/ 651663 w 769467"/>
                  <a:gd name="connsiteY59" fmla="*/ 244373 h 397154"/>
                  <a:gd name="connsiteX60" fmla="*/ 653035 w 769467"/>
                  <a:gd name="connsiteY60" fmla="*/ 242774 h 397154"/>
                  <a:gd name="connsiteX61" fmla="*/ 653415 w 769467"/>
                  <a:gd name="connsiteY61" fmla="*/ 238430 h 397154"/>
                  <a:gd name="connsiteX62" fmla="*/ 652272 w 769467"/>
                  <a:gd name="connsiteY62" fmla="*/ 231648 h 397154"/>
                  <a:gd name="connsiteX63" fmla="*/ 651357 w 769467"/>
                  <a:gd name="connsiteY63" fmla="*/ 229362 h 397154"/>
                  <a:gd name="connsiteX64" fmla="*/ 649834 w 769467"/>
                  <a:gd name="connsiteY64" fmla="*/ 228448 h 397154"/>
                  <a:gd name="connsiteX65" fmla="*/ 648614 w 769467"/>
                  <a:gd name="connsiteY65" fmla="*/ 227305 h 397154"/>
                  <a:gd name="connsiteX66" fmla="*/ 645567 w 769467"/>
                  <a:gd name="connsiteY66" fmla="*/ 223190 h 397154"/>
                  <a:gd name="connsiteX67" fmla="*/ 642290 w 769467"/>
                  <a:gd name="connsiteY67" fmla="*/ 219456 h 397154"/>
                  <a:gd name="connsiteX68" fmla="*/ 640385 w 769467"/>
                  <a:gd name="connsiteY68" fmla="*/ 218084 h 397154"/>
                  <a:gd name="connsiteX69" fmla="*/ 636728 w 769467"/>
                  <a:gd name="connsiteY69" fmla="*/ 215951 h 397154"/>
                  <a:gd name="connsiteX70" fmla="*/ 634899 w 769467"/>
                  <a:gd name="connsiteY70" fmla="*/ 215341 h 397154"/>
                  <a:gd name="connsiteX71" fmla="*/ 629869 w 769467"/>
                  <a:gd name="connsiteY71" fmla="*/ 215494 h 397154"/>
                  <a:gd name="connsiteX72" fmla="*/ 624993 w 769467"/>
                  <a:gd name="connsiteY72" fmla="*/ 215113 h 397154"/>
                  <a:gd name="connsiteX73" fmla="*/ 621640 w 769467"/>
                  <a:gd name="connsiteY73" fmla="*/ 214122 h 397154"/>
                  <a:gd name="connsiteX74" fmla="*/ 597179 w 769467"/>
                  <a:gd name="connsiteY74" fmla="*/ 202463 h 397154"/>
                  <a:gd name="connsiteX75" fmla="*/ 589483 w 769467"/>
                  <a:gd name="connsiteY75" fmla="*/ 199720 h 397154"/>
                  <a:gd name="connsiteX76" fmla="*/ 581483 w 769467"/>
                  <a:gd name="connsiteY76" fmla="*/ 197892 h 397154"/>
                  <a:gd name="connsiteX77" fmla="*/ 575844 w 769467"/>
                  <a:gd name="connsiteY77" fmla="*/ 196901 h 397154"/>
                  <a:gd name="connsiteX78" fmla="*/ 571653 w 769467"/>
                  <a:gd name="connsiteY78" fmla="*/ 194234 h 397154"/>
                  <a:gd name="connsiteX79" fmla="*/ 573481 w 769467"/>
                  <a:gd name="connsiteY79" fmla="*/ 185624 h 397154"/>
                  <a:gd name="connsiteX80" fmla="*/ 573329 w 769467"/>
                  <a:gd name="connsiteY80" fmla="*/ 174498 h 397154"/>
                  <a:gd name="connsiteX81" fmla="*/ 572491 w 769467"/>
                  <a:gd name="connsiteY81" fmla="*/ 171907 h 397154"/>
                  <a:gd name="connsiteX82" fmla="*/ 555727 w 769467"/>
                  <a:gd name="connsiteY82" fmla="*/ 155067 h 397154"/>
                  <a:gd name="connsiteX83" fmla="*/ 550850 w 769467"/>
                  <a:gd name="connsiteY83" fmla="*/ 154915 h 397154"/>
                  <a:gd name="connsiteX84" fmla="*/ 546202 w 769467"/>
                  <a:gd name="connsiteY84" fmla="*/ 153696 h 397154"/>
                  <a:gd name="connsiteX85" fmla="*/ 543078 w 769467"/>
                  <a:gd name="connsiteY85" fmla="*/ 150876 h 397154"/>
                  <a:gd name="connsiteX86" fmla="*/ 540411 w 769467"/>
                  <a:gd name="connsiteY86" fmla="*/ 147524 h 397154"/>
                  <a:gd name="connsiteX87" fmla="*/ 536677 w 769467"/>
                  <a:gd name="connsiteY87" fmla="*/ 144171 h 397154"/>
                  <a:gd name="connsiteX88" fmla="*/ 532562 w 769467"/>
                  <a:gd name="connsiteY88" fmla="*/ 141427 h 397154"/>
                  <a:gd name="connsiteX89" fmla="*/ 528295 w 769467"/>
                  <a:gd name="connsiteY89" fmla="*/ 139979 h 397154"/>
                  <a:gd name="connsiteX90" fmla="*/ 525247 w 769467"/>
                  <a:gd name="connsiteY90" fmla="*/ 136932 h 397154"/>
                  <a:gd name="connsiteX91" fmla="*/ 524333 w 769467"/>
                  <a:gd name="connsiteY91" fmla="*/ 134722 h 397154"/>
                  <a:gd name="connsiteX92" fmla="*/ 522504 w 769467"/>
                  <a:gd name="connsiteY92" fmla="*/ 133579 h 397154"/>
                  <a:gd name="connsiteX93" fmla="*/ 520523 w 769467"/>
                  <a:gd name="connsiteY93" fmla="*/ 132969 h 397154"/>
                  <a:gd name="connsiteX94" fmla="*/ 518541 w 769467"/>
                  <a:gd name="connsiteY94" fmla="*/ 132741 h 397154"/>
                  <a:gd name="connsiteX95" fmla="*/ 513664 w 769467"/>
                  <a:gd name="connsiteY95" fmla="*/ 133274 h 397154"/>
                  <a:gd name="connsiteX96" fmla="*/ 508711 w 769467"/>
                  <a:gd name="connsiteY96" fmla="*/ 133198 h 397154"/>
                  <a:gd name="connsiteX97" fmla="*/ 506577 w 769467"/>
                  <a:gd name="connsiteY97" fmla="*/ 132817 h 397154"/>
                  <a:gd name="connsiteX98" fmla="*/ 504672 w 769467"/>
                  <a:gd name="connsiteY98" fmla="*/ 131978 h 397154"/>
                  <a:gd name="connsiteX99" fmla="*/ 499720 w 769467"/>
                  <a:gd name="connsiteY99" fmla="*/ 128702 h 397154"/>
                  <a:gd name="connsiteX100" fmla="*/ 496138 w 769467"/>
                  <a:gd name="connsiteY100" fmla="*/ 125578 h 397154"/>
                  <a:gd name="connsiteX101" fmla="*/ 492404 w 769467"/>
                  <a:gd name="connsiteY101" fmla="*/ 123901 h 397154"/>
                  <a:gd name="connsiteX102" fmla="*/ 485013 w 769467"/>
                  <a:gd name="connsiteY102" fmla="*/ 118415 h 397154"/>
                  <a:gd name="connsiteX103" fmla="*/ 479907 w 769467"/>
                  <a:gd name="connsiteY103" fmla="*/ 117044 h 397154"/>
                  <a:gd name="connsiteX104" fmla="*/ 470307 w 769467"/>
                  <a:gd name="connsiteY104" fmla="*/ 115519 h 397154"/>
                  <a:gd name="connsiteX105" fmla="*/ 465887 w 769467"/>
                  <a:gd name="connsiteY105" fmla="*/ 115139 h 397154"/>
                  <a:gd name="connsiteX106" fmla="*/ 461620 w 769467"/>
                  <a:gd name="connsiteY106" fmla="*/ 114148 h 397154"/>
                  <a:gd name="connsiteX107" fmla="*/ 447828 w 769467"/>
                  <a:gd name="connsiteY107" fmla="*/ 109728 h 397154"/>
                  <a:gd name="connsiteX108" fmla="*/ 434721 w 769467"/>
                  <a:gd name="connsiteY108" fmla="*/ 105080 h 397154"/>
                  <a:gd name="connsiteX109" fmla="*/ 425958 w 769467"/>
                  <a:gd name="connsiteY109" fmla="*/ 100508 h 397154"/>
                  <a:gd name="connsiteX110" fmla="*/ 424129 w 769467"/>
                  <a:gd name="connsiteY110" fmla="*/ 100051 h 397154"/>
                  <a:gd name="connsiteX111" fmla="*/ 422148 w 769467"/>
                  <a:gd name="connsiteY111" fmla="*/ 100051 h 397154"/>
                  <a:gd name="connsiteX112" fmla="*/ 420167 w 769467"/>
                  <a:gd name="connsiteY112" fmla="*/ 99289 h 397154"/>
                  <a:gd name="connsiteX113" fmla="*/ 414376 w 769467"/>
                  <a:gd name="connsiteY113" fmla="*/ 95936 h 397154"/>
                  <a:gd name="connsiteX114" fmla="*/ 394945 w 769467"/>
                  <a:gd name="connsiteY114" fmla="*/ 87554 h 397154"/>
                  <a:gd name="connsiteX115" fmla="*/ 391821 w 769467"/>
                  <a:gd name="connsiteY115" fmla="*/ 86944 h 397154"/>
                  <a:gd name="connsiteX116" fmla="*/ 377952 w 769467"/>
                  <a:gd name="connsiteY116" fmla="*/ 86792 h 397154"/>
                  <a:gd name="connsiteX117" fmla="*/ 376886 w 769467"/>
                  <a:gd name="connsiteY117" fmla="*/ 82982 h 397154"/>
                  <a:gd name="connsiteX118" fmla="*/ 375057 w 769467"/>
                  <a:gd name="connsiteY118" fmla="*/ 81610 h 397154"/>
                  <a:gd name="connsiteX119" fmla="*/ 373152 w 769467"/>
                  <a:gd name="connsiteY119" fmla="*/ 80543 h 397154"/>
                  <a:gd name="connsiteX120" fmla="*/ 360426 w 769467"/>
                  <a:gd name="connsiteY120" fmla="*/ 79629 h 397154"/>
                  <a:gd name="connsiteX121" fmla="*/ 358674 w 769467"/>
                  <a:gd name="connsiteY121" fmla="*/ 79248 h 397154"/>
                  <a:gd name="connsiteX122" fmla="*/ 356921 w 769467"/>
                  <a:gd name="connsiteY122" fmla="*/ 77877 h 397154"/>
                  <a:gd name="connsiteX123" fmla="*/ 354940 w 769467"/>
                  <a:gd name="connsiteY123" fmla="*/ 76886 h 397154"/>
                  <a:gd name="connsiteX124" fmla="*/ 343891 w 769467"/>
                  <a:gd name="connsiteY124" fmla="*/ 77191 h 397154"/>
                  <a:gd name="connsiteX125" fmla="*/ 340842 w 769467"/>
                  <a:gd name="connsiteY125" fmla="*/ 76810 h 397154"/>
                  <a:gd name="connsiteX126" fmla="*/ 328956 w 769467"/>
                  <a:gd name="connsiteY126" fmla="*/ 71628 h 397154"/>
                  <a:gd name="connsiteX127" fmla="*/ 320040 w 769467"/>
                  <a:gd name="connsiteY127" fmla="*/ 67285 h 397154"/>
                  <a:gd name="connsiteX128" fmla="*/ 316002 w 769467"/>
                  <a:gd name="connsiteY128" fmla="*/ 64923 h 397154"/>
                  <a:gd name="connsiteX129" fmla="*/ 311811 w 769467"/>
                  <a:gd name="connsiteY129" fmla="*/ 63170 h 397154"/>
                  <a:gd name="connsiteX130" fmla="*/ 307086 w 769467"/>
                  <a:gd name="connsiteY130" fmla="*/ 62179 h 397154"/>
                  <a:gd name="connsiteX131" fmla="*/ 302895 w 769467"/>
                  <a:gd name="connsiteY131" fmla="*/ 60351 h 397154"/>
                  <a:gd name="connsiteX132" fmla="*/ 299999 w 769467"/>
                  <a:gd name="connsiteY132" fmla="*/ 57531 h 397154"/>
                  <a:gd name="connsiteX133" fmla="*/ 296647 w 769467"/>
                  <a:gd name="connsiteY133" fmla="*/ 55474 h 397154"/>
                  <a:gd name="connsiteX134" fmla="*/ 275768 w 769467"/>
                  <a:gd name="connsiteY134" fmla="*/ 48692 h 397154"/>
                  <a:gd name="connsiteX135" fmla="*/ 271806 w 769467"/>
                  <a:gd name="connsiteY135" fmla="*/ 46406 h 397154"/>
                  <a:gd name="connsiteX136" fmla="*/ 268072 w 769467"/>
                  <a:gd name="connsiteY136" fmla="*/ 43663 h 397154"/>
                  <a:gd name="connsiteX137" fmla="*/ 263957 w 769467"/>
                  <a:gd name="connsiteY137" fmla="*/ 43663 h 397154"/>
                  <a:gd name="connsiteX138" fmla="*/ 256642 w 769467"/>
                  <a:gd name="connsiteY138" fmla="*/ 46787 h 397154"/>
                  <a:gd name="connsiteX139" fmla="*/ 247497 w 769467"/>
                  <a:gd name="connsiteY139" fmla="*/ 51435 h 397154"/>
                  <a:gd name="connsiteX140" fmla="*/ 239573 w 769467"/>
                  <a:gd name="connsiteY140" fmla="*/ 55931 h 397154"/>
                  <a:gd name="connsiteX141" fmla="*/ 237516 w 769467"/>
                  <a:gd name="connsiteY141" fmla="*/ 57379 h 397154"/>
                  <a:gd name="connsiteX142" fmla="*/ 237592 w 769467"/>
                  <a:gd name="connsiteY142" fmla="*/ 58903 h 397154"/>
                  <a:gd name="connsiteX143" fmla="*/ 239573 w 769467"/>
                  <a:gd name="connsiteY143" fmla="*/ 62408 h 397154"/>
                  <a:gd name="connsiteX144" fmla="*/ 239344 w 769467"/>
                  <a:gd name="connsiteY144" fmla="*/ 64465 h 397154"/>
                  <a:gd name="connsiteX145" fmla="*/ 235534 w 769467"/>
                  <a:gd name="connsiteY145" fmla="*/ 67514 h 397154"/>
                  <a:gd name="connsiteX146" fmla="*/ 226619 w 769467"/>
                  <a:gd name="connsiteY146" fmla="*/ 71018 h 397154"/>
                  <a:gd name="connsiteX147" fmla="*/ 217704 w 769467"/>
                  <a:gd name="connsiteY147" fmla="*/ 72085 h 397154"/>
                  <a:gd name="connsiteX148" fmla="*/ 209093 w 769467"/>
                  <a:gd name="connsiteY148" fmla="*/ 73990 h 397154"/>
                  <a:gd name="connsiteX149" fmla="*/ 207645 w 769467"/>
                  <a:gd name="connsiteY149" fmla="*/ 75972 h 397154"/>
                  <a:gd name="connsiteX150" fmla="*/ 205664 w 769467"/>
                  <a:gd name="connsiteY150" fmla="*/ 79858 h 397154"/>
                  <a:gd name="connsiteX151" fmla="*/ 204445 w 769467"/>
                  <a:gd name="connsiteY151" fmla="*/ 83820 h 397154"/>
                  <a:gd name="connsiteX152" fmla="*/ 203378 w 769467"/>
                  <a:gd name="connsiteY152" fmla="*/ 85878 h 397154"/>
                  <a:gd name="connsiteX153" fmla="*/ 194463 w 769467"/>
                  <a:gd name="connsiteY153" fmla="*/ 91669 h 397154"/>
                  <a:gd name="connsiteX154" fmla="*/ 193624 w 769467"/>
                  <a:gd name="connsiteY154" fmla="*/ 92812 h 397154"/>
                  <a:gd name="connsiteX155" fmla="*/ 191110 w 769467"/>
                  <a:gd name="connsiteY155" fmla="*/ 98146 h 397154"/>
                  <a:gd name="connsiteX156" fmla="*/ 188519 w 769467"/>
                  <a:gd name="connsiteY156" fmla="*/ 101727 h 397154"/>
                  <a:gd name="connsiteX157" fmla="*/ 179528 w 769467"/>
                  <a:gd name="connsiteY157" fmla="*/ 109042 h 397154"/>
                  <a:gd name="connsiteX158" fmla="*/ 176937 w 769467"/>
                  <a:gd name="connsiteY158" fmla="*/ 112167 h 397154"/>
                  <a:gd name="connsiteX159" fmla="*/ 174117 w 769467"/>
                  <a:gd name="connsiteY159" fmla="*/ 115139 h 397154"/>
                  <a:gd name="connsiteX160" fmla="*/ 169621 w 769467"/>
                  <a:gd name="connsiteY160" fmla="*/ 116281 h 397154"/>
                  <a:gd name="connsiteX161" fmla="*/ 164973 w 769467"/>
                  <a:gd name="connsiteY161" fmla="*/ 116053 h 397154"/>
                  <a:gd name="connsiteX162" fmla="*/ 158801 w 769467"/>
                  <a:gd name="connsiteY162" fmla="*/ 115291 h 397154"/>
                  <a:gd name="connsiteX163" fmla="*/ 156668 w 769467"/>
                  <a:gd name="connsiteY163" fmla="*/ 114681 h 397154"/>
                  <a:gd name="connsiteX164" fmla="*/ 152020 w 769467"/>
                  <a:gd name="connsiteY164" fmla="*/ 111481 h 397154"/>
                  <a:gd name="connsiteX165" fmla="*/ 150876 w 769467"/>
                  <a:gd name="connsiteY165" fmla="*/ 109957 h 397154"/>
                  <a:gd name="connsiteX166" fmla="*/ 149504 w 769467"/>
                  <a:gd name="connsiteY166" fmla="*/ 105994 h 397154"/>
                  <a:gd name="connsiteX167" fmla="*/ 149581 w 769467"/>
                  <a:gd name="connsiteY167" fmla="*/ 101041 h 397154"/>
                  <a:gd name="connsiteX168" fmla="*/ 149124 w 769467"/>
                  <a:gd name="connsiteY168" fmla="*/ 98374 h 397154"/>
                  <a:gd name="connsiteX169" fmla="*/ 146305 w 769467"/>
                  <a:gd name="connsiteY169" fmla="*/ 99746 h 397154"/>
                  <a:gd name="connsiteX170" fmla="*/ 143713 w 769467"/>
                  <a:gd name="connsiteY170" fmla="*/ 99289 h 397154"/>
                  <a:gd name="connsiteX171" fmla="*/ 141580 w 769467"/>
                  <a:gd name="connsiteY171" fmla="*/ 90602 h 397154"/>
                  <a:gd name="connsiteX172" fmla="*/ 141428 w 769467"/>
                  <a:gd name="connsiteY172" fmla="*/ 86106 h 397154"/>
                  <a:gd name="connsiteX173" fmla="*/ 140817 w 769467"/>
                  <a:gd name="connsiteY173" fmla="*/ 84049 h 397154"/>
                  <a:gd name="connsiteX174" fmla="*/ 138456 w 769467"/>
                  <a:gd name="connsiteY174" fmla="*/ 83058 h 397154"/>
                  <a:gd name="connsiteX175" fmla="*/ 136551 w 769467"/>
                  <a:gd name="connsiteY175" fmla="*/ 84049 h 397154"/>
                  <a:gd name="connsiteX176" fmla="*/ 135179 w 769467"/>
                  <a:gd name="connsiteY176" fmla="*/ 85878 h 397154"/>
                  <a:gd name="connsiteX177" fmla="*/ 135484 w 769467"/>
                  <a:gd name="connsiteY177" fmla="*/ 90907 h 397154"/>
                  <a:gd name="connsiteX178" fmla="*/ 134264 w 769467"/>
                  <a:gd name="connsiteY178" fmla="*/ 95403 h 397154"/>
                  <a:gd name="connsiteX179" fmla="*/ 130531 w 769467"/>
                  <a:gd name="connsiteY179" fmla="*/ 87325 h 397154"/>
                  <a:gd name="connsiteX180" fmla="*/ 123978 w 769467"/>
                  <a:gd name="connsiteY180" fmla="*/ 75362 h 397154"/>
                  <a:gd name="connsiteX181" fmla="*/ 122454 w 769467"/>
                  <a:gd name="connsiteY181" fmla="*/ 70942 h 397154"/>
                  <a:gd name="connsiteX182" fmla="*/ 121996 w 769467"/>
                  <a:gd name="connsiteY182" fmla="*/ 66675 h 397154"/>
                  <a:gd name="connsiteX183" fmla="*/ 122073 w 769467"/>
                  <a:gd name="connsiteY183" fmla="*/ 62256 h 397154"/>
                  <a:gd name="connsiteX184" fmla="*/ 121540 w 769467"/>
                  <a:gd name="connsiteY184" fmla="*/ 57531 h 397154"/>
                  <a:gd name="connsiteX185" fmla="*/ 120549 w 769467"/>
                  <a:gd name="connsiteY185" fmla="*/ 52731 h 397154"/>
                  <a:gd name="connsiteX186" fmla="*/ 122073 w 769467"/>
                  <a:gd name="connsiteY186" fmla="*/ 48921 h 397154"/>
                  <a:gd name="connsiteX187" fmla="*/ 124892 w 769467"/>
                  <a:gd name="connsiteY187" fmla="*/ 45415 h 397154"/>
                  <a:gd name="connsiteX188" fmla="*/ 125654 w 769467"/>
                  <a:gd name="connsiteY188" fmla="*/ 43282 h 397154"/>
                  <a:gd name="connsiteX189" fmla="*/ 126492 w 769467"/>
                  <a:gd name="connsiteY189" fmla="*/ 39014 h 397154"/>
                  <a:gd name="connsiteX190" fmla="*/ 126035 w 769467"/>
                  <a:gd name="connsiteY190" fmla="*/ 37034 h 397154"/>
                  <a:gd name="connsiteX191" fmla="*/ 123749 w 769467"/>
                  <a:gd name="connsiteY191" fmla="*/ 32918 h 397154"/>
                  <a:gd name="connsiteX192" fmla="*/ 121006 w 769467"/>
                  <a:gd name="connsiteY192" fmla="*/ 28956 h 397154"/>
                  <a:gd name="connsiteX193" fmla="*/ 119253 w 769467"/>
                  <a:gd name="connsiteY193" fmla="*/ 25146 h 397154"/>
                  <a:gd name="connsiteX194" fmla="*/ 119862 w 769467"/>
                  <a:gd name="connsiteY194" fmla="*/ 21108 h 397154"/>
                  <a:gd name="connsiteX195" fmla="*/ 120777 w 769467"/>
                  <a:gd name="connsiteY195" fmla="*/ 19203 h 397154"/>
                  <a:gd name="connsiteX196" fmla="*/ 117424 w 769467"/>
                  <a:gd name="connsiteY196" fmla="*/ 16231 h 397154"/>
                  <a:gd name="connsiteX197" fmla="*/ 115443 w 769467"/>
                  <a:gd name="connsiteY197" fmla="*/ 15240 h 397154"/>
                  <a:gd name="connsiteX198" fmla="*/ 110643 w 769467"/>
                  <a:gd name="connsiteY198" fmla="*/ 14783 h 397154"/>
                  <a:gd name="connsiteX199" fmla="*/ 105766 w 769467"/>
                  <a:gd name="connsiteY199" fmla="*/ 15164 h 397154"/>
                  <a:gd name="connsiteX200" fmla="*/ 96012 w 769467"/>
                  <a:gd name="connsiteY200" fmla="*/ 14554 h 397154"/>
                  <a:gd name="connsiteX201" fmla="*/ 88088 w 769467"/>
                  <a:gd name="connsiteY201" fmla="*/ 11125 h 397154"/>
                  <a:gd name="connsiteX202" fmla="*/ 80696 w 769467"/>
                  <a:gd name="connsiteY202" fmla="*/ 6401 h 397154"/>
                  <a:gd name="connsiteX203" fmla="*/ 72162 w 769467"/>
                  <a:gd name="connsiteY203" fmla="*/ 2744 h 397154"/>
                  <a:gd name="connsiteX204" fmla="*/ 63170 w 769467"/>
                  <a:gd name="connsiteY204" fmla="*/ 457 h 397154"/>
                  <a:gd name="connsiteX205" fmla="*/ 58598 w 769467"/>
                  <a:gd name="connsiteY205" fmla="*/ 0 h 397154"/>
                  <a:gd name="connsiteX206" fmla="*/ 54178 w 769467"/>
                  <a:gd name="connsiteY206" fmla="*/ 305 h 397154"/>
                  <a:gd name="connsiteX207" fmla="*/ 43891 w 769467"/>
                  <a:gd name="connsiteY207" fmla="*/ 4115 h 397154"/>
                  <a:gd name="connsiteX208" fmla="*/ 42215 w 769467"/>
                  <a:gd name="connsiteY208" fmla="*/ 5563 h 397154"/>
                  <a:gd name="connsiteX209" fmla="*/ 40691 w 769467"/>
                  <a:gd name="connsiteY209" fmla="*/ 7315 h 397154"/>
                  <a:gd name="connsiteX210" fmla="*/ 37491 w 769467"/>
                  <a:gd name="connsiteY210" fmla="*/ 9068 h 397154"/>
                  <a:gd name="connsiteX211" fmla="*/ 34671 w 769467"/>
                  <a:gd name="connsiteY211" fmla="*/ 11887 h 397154"/>
                  <a:gd name="connsiteX212" fmla="*/ 31318 w 769467"/>
                  <a:gd name="connsiteY212" fmla="*/ 13716 h 397154"/>
                  <a:gd name="connsiteX213" fmla="*/ 18059 w 769467"/>
                  <a:gd name="connsiteY213" fmla="*/ 16688 h 397154"/>
                  <a:gd name="connsiteX214" fmla="*/ 11659 w 769467"/>
                  <a:gd name="connsiteY214" fmla="*/ 18669 h 397154"/>
                  <a:gd name="connsiteX215" fmla="*/ 10135 w 769467"/>
                  <a:gd name="connsiteY215" fmla="*/ 19583 h 397154"/>
                  <a:gd name="connsiteX216" fmla="*/ 9983 w 769467"/>
                  <a:gd name="connsiteY216" fmla="*/ 21108 h 397154"/>
                  <a:gd name="connsiteX217" fmla="*/ 10211 w 769467"/>
                  <a:gd name="connsiteY217" fmla="*/ 23241 h 397154"/>
                  <a:gd name="connsiteX218" fmla="*/ 10059 w 769467"/>
                  <a:gd name="connsiteY218" fmla="*/ 25298 h 397154"/>
                  <a:gd name="connsiteX219" fmla="*/ 7544 w 769467"/>
                  <a:gd name="connsiteY219" fmla="*/ 31471 h 397154"/>
                  <a:gd name="connsiteX220" fmla="*/ 6096 w 769467"/>
                  <a:gd name="connsiteY220" fmla="*/ 33452 h 397154"/>
                  <a:gd name="connsiteX221" fmla="*/ 3734 w 769467"/>
                  <a:gd name="connsiteY221" fmla="*/ 34595 h 397154"/>
                  <a:gd name="connsiteX222" fmla="*/ 1981 w 769467"/>
                  <a:gd name="connsiteY222" fmla="*/ 35967 h 397154"/>
                  <a:gd name="connsiteX223" fmla="*/ 229 w 769467"/>
                  <a:gd name="connsiteY223" fmla="*/ 39853 h 397154"/>
                  <a:gd name="connsiteX224" fmla="*/ 0 w 769467"/>
                  <a:gd name="connsiteY224" fmla="*/ 41377 h 397154"/>
                  <a:gd name="connsiteX225" fmla="*/ 2363 w 769467"/>
                  <a:gd name="connsiteY225" fmla="*/ 42291 h 397154"/>
                  <a:gd name="connsiteX226" fmla="*/ 4724 w 769467"/>
                  <a:gd name="connsiteY226" fmla="*/ 42596 h 397154"/>
                  <a:gd name="connsiteX227" fmla="*/ 7163 w 769467"/>
                  <a:gd name="connsiteY227" fmla="*/ 42291 h 397154"/>
                  <a:gd name="connsiteX228" fmla="*/ 9525 w 769467"/>
                  <a:gd name="connsiteY228" fmla="*/ 41529 h 397154"/>
                  <a:gd name="connsiteX229" fmla="*/ 11583 w 769467"/>
                  <a:gd name="connsiteY229" fmla="*/ 40158 h 397154"/>
                  <a:gd name="connsiteX230" fmla="*/ 28499 w 769467"/>
                  <a:gd name="connsiteY230" fmla="*/ 45873 h 397154"/>
                  <a:gd name="connsiteX231" fmla="*/ 32309 w 769467"/>
                  <a:gd name="connsiteY231" fmla="*/ 46406 h 397154"/>
                  <a:gd name="connsiteX232" fmla="*/ 36271 w 769467"/>
                  <a:gd name="connsiteY232" fmla="*/ 46559 h 397154"/>
                  <a:gd name="connsiteX233" fmla="*/ 36424 w 769467"/>
                  <a:gd name="connsiteY233" fmla="*/ 52578 h 397154"/>
                  <a:gd name="connsiteX234" fmla="*/ 38862 w 769467"/>
                  <a:gd name="connsiteY234" fmla="*/ 60884 h 397154"/>
                  <a:gd name="connsiteX235" fmla="*/ 39852 w 769467"/>
                  <a:gd name="connsiteY235" fmla="*/ 63094 h 397154"/>
                  <a:gd name="connsiteX236" fmla="*/ 42063 w 769467"/>
                  <a:gd name="connsiteY236" fmla="*/ 64770 h 397154"/>
                  <a:gd name="connsiteX237" fmla="*/ 43662 w 769467"/>
                  <a:gd name="connsiteY237" fmla="*/ 66980 h 397154"/>
                  <a:gd name="connsiteX238" fmla="*/ 47016 w 769467"/>
                  <a:gd name="connsiteY238" fmla="*/ 70180 h 397154"/>
                  <a:gd name="connsiteX239" fmla="*/ 50826 w 769467"/>
                  <a:gd name="connsiteY239" fmla="*/ 72771 h 397154"/>
                  <a:gd name="connsiteX240" fmla="*/ 54559 w 769467"/>
                  <a:gd name="connsiteY240" fmla="*/ 72695 h 397154"/>
                  <a:gd name="connsiteX241" fmla="*/ 58446 w 769467"/>
                  <a:gd name="connsiteY241" fmla="*/ 71857 h 397154"/>
                  <a:gd name="connsiteX242" fmla="*/ 63399 w 769467"/>
                  <a:gd name="connsiteY242" fmla="*/ 72923 h 397154"/>
                  <a:gd name="connsiteX243" fmla="*/ 72390 w 769467"/>
                  <a:gd name="connsiteY243" fmla="*/ 73838 h 397154"/>
                  <a:gd name="connsiteX244" fmla="*/ 76276 w 769467"/>
                  <a:gd name="connsiteY244" fmla="*/ 73914 h 397154"/>
                  <a:gd name="connsiteX245" fmla="*/ 86411 w 769467"/>
                  <a:gd name="connsiteY245" fmla="*/ 71704 h 397154"/>
                  <a:gd name="connsiteX246" fmla="*/ 91516 w 769467"/>
                  <a:gd name="connsiteY246" fmla="*/ 71781 h 397154"/>
                  <a:gd name="connsiteX247" fmla="*/ 96622 w 769467"/>
                  <a:gd name="connsiteY247" fmla="*/ 72162 h 397154"/>
                  <a:gd name="connsiteX248" fmla="*/ 105233 w 769467"/>
                  <a:gd name="connsiteY248" fmla="*/ 70714 h 397154"/>
                  <a:gd name="connsiteX249" fmla="*/ 113386 w 769467"/>
                  <a:gd name="connsiteY249" fmla="*/ 67361 h 397154"/>
                  <a:gd name="connsiteX250" fmla="*/ 113386 w 769467"/>
                  <a:gd name="connsiteY250" fmla="*/ 69113 h 397154"/>
                  <a:gd name="connsiteX251" fmla="*/ 112624 w 769467"/>
                  <a:gd name="connsiteY251" fmla="*/ 70485 h 397154"/>
                  <a:gd name="connsiteX252" fmla="*/ 110643 w 769467"/>
                  <a:gd name="connsiteY252" fmla="*/ 71933 h 397154"/>
                  <a:gd name="connsiteX253" fmla="*/ 108357 w 769467"/>
                  <a:gd name="connsiteY253" fmla="*/ 74752 h 397154"/>
                  <a:gd name="connsiteX254" fmla="*/ 112548 w 769467"/>
                  <a:gd name="connsiteY254" fmla="*/ 75134 h 397154"/>
                  <a:gd name="connsiteX255" fmla="*/ 112776 w 769467"/>
                  <a:gd name="connsiteY255" fmla="*/ 78486 h 397154"/>
                  <a:gd name="connsiteX256" fmla="*/ 111709 w 769467"/>
                  <a:gd name="connsiteY256" fmla="*/ 79401 h 397154"/>
                  <a:gd name="connsiteX257" fmla="*/ 110033 w 769467"/>
                  <a:gd name="connsiteY257" fmla="*/ 79629 h 397154"/>
                  <a:gd name="connsiteX258" fmla="*/ 106909 w 769467"/>
                  <a:gd name="connsiteY258" fmla="*/ 80772 h 397154"/>
                  <a:gd name="connsiteX259" fmla="*/ 105233 w 769467"/>
                  <a:gd name="connsiteY259" fmla="*/ 84353 h 397154"/>
                  <a:gd name="connsiteX260" fmla="*/ 104851 w 769467"/>
                  <a:gd name="connsiteY260" fmla="*/ 87478 h 397154"/>
                  <a:gd name="connsiteX261" fmla="*/ 102946 w 769467"/>
                  <a:gd name="connsiteY261" fmla="*/ 86564 h 397154"/>
                  <a:gd name="connsiteX262" fmla="*/ 101270 w 769467"/>
                  <a:gd name="connsiteY262" fmla="*/ 84506 h 397154"/>
                  <a:gd name="connsiteX263" fmla="*/ 98146 w 769467"/>
                  <a:gd name="connsiteY263" fmla="*/ 84277 h 397154"/>
                  <a:gd name="connsiteX264" fmla="*/ 93650 w 769467"/>
                  <a:gd name="connsiteY264" fmla="*/ 83211 h 397154"/>
                  <a:gd name="connsiteX265" fmla="*/ 88011 w 769467"/>
                  <a:gd name="connsiteY265" fmla="*/ 80924 h 397154"/>
                  <a:gd name="connsiteX266" fmla="*/ 85116 w 769467"/>
                  <a:gd name="connsiteY266" fmla="*/ 80315 h 397154"/>
                  <a:gd name="connsiteX267" fmla="*/ 82296 w 769467"/>
                  <a:gd name="connsiteY267" fmla="*/ 80772 h 397154"/>
                  <a:gd name="connsiteX268" fmla="*/ 79019 w 769467"/>
                  <a:gd name="connsiteY268" fmla="*/ 82144 h 397154"/>
                  <a:gd name="connsiteX269" fmla="*/ 73686 w 769467"/>
                  <a:gd name="connsiteY269" fmla="*/ 88773 h 397154"/>
                  <a:gd name="connsiteX270" fmla="*/ 67056 w 769467"/>
                  <a:gd name="connsiteY270" fmla="*/ 93802 h 397154"/>
                  <a:gd name="connsiteX271" fmla="*/ 64237 w 769467"/>
                  <a:gd name="connsiteY271" fmla="*/ 92888 h 397154"/>
                  <a:gd name="connsiteX272" fmla="*/ 61265 w 769467"/>
                  <a:gd name="connsiteY272" fmla="*/ 91364 h 397154"/>
                  <a:gd name="connsiteX273" fmla="*/ 51435 w 769467"/>
                  <a:gd name="connsiteY273" fmla="*/ 89688 h 397154"/>
                  <a:gd name="connsiteX274" fmla="*/ 47854 w 769467"/>
                  <a:gd name="connsiteY274" fmla="*/ 89611 h 397154"/>
                  <a:gd name="connsiteX275" fmla="*/ 41530 w 769467"/>
                  <a:gd name="connsiteY275" fmla="*/ 92659 h 397154"/>
                  <a:gd name="connsiteX276" fmla="*/ 37796 w 769467"/>
                  <a:gd name="connsiteY276" fmla="*/ 93726 h 397154"/>
                  <a:gd name="connsiteX277" fmla="*/ 39243 w 769467"/>
                  <a:gd name="connsiteY277" fmla="*/ 96317 h 397154"/>
                  <a:gd name="connsiteX278" fmla="*/ 40996 w 769467"/>
                  <a:gd name="connsiteY278" fmla="*/ 98603 h 397154"/>
                  <a:gd name="connsiteX279" fmla="*/ 42901 w 769467"/>
                  <a:gd name="connsiteY279" fmla="*/ 99213 h 397154"/>
                  <a:gd name="connsiteX280" fmla="*/ 48844 w 769467"/>
                  <a:gd name="connsiteY280" fmla="*/ 99670 h 397154"/>
                  <a:gd name="connsiteX281" fmla="*/ 52426 w 769467"/>
                  <a:gd name="connsiteY281" fmla="*/ 100889 h 397154"/>
                  <a:gd name="connsiteX282" fmla="*/ 60351 w 769467"/>
                  <a:gd name="connsiteY282" fmla="*/ 106909 h 397154"/>
                  <a:gd name="connsiteX283" fmla="*/ 68047 w 769467"/>
                  <a:gd name="connsiteY283" fmla="*/ 113157 h 397154"/>
                  <a:gd name="connsiteX284" fmla="*/ 71095 w 769467"/>
                  <a:gd name="connsiteY284" fmla="*/ 117729 h 397154"/>
                  <a:gd name="connsiteX285" fmla="*/ 72619 w 769467"/>
                  <a:gd name="connsiteY285" fmla="*/ 123063 h 397154"/>
                  <a:gd name="connsiteX286" fmla="*/ 68123 w 769467"/>
                  <a:gd name="connsiteY286" fmla="*/ 128931 h 397154"/>
                  <a:gd name="connsiteX287" fmla="*/ 69571 w 769467"/>
                  <a:gd name="connsiteY287" fmla="*/ 133731 h 397154"/>
                  <a:gd name="connsiteX288" fmla="*/ 71399 w 769467"/>
                  <a:gd name="connsiteY288" fmla="*/ 138303 h 397154"/>
                  <a:gd name="connsiteX289" fmla="*/ 72695 w 769467"/>
                  <a:gd name="connsiteY289" fmla="*/ 140589 h 397154"/>
                  <a:gd name="connsiteX290" fmla="*/ 74371 w 769467"/>
                  <a:gd name="connsiteY290" fmla="*/ 142494 h 397154"/>
                  <a:gd name="connsiteX291" fmla="*/ 76505 w 769467"/>
                  <a:gd name="connsiteY291" fmla="*/ 143942 h 397154"/>
                  <a:gd name="connsiteX292" fmla="*/ 81001 w 769467"/>
                  <a:gd name="connsiteY292" fmla="*/ 142951 h 397154"/>
                  <a:gd name="connsiteX293" fmla="*/ 85345 w 769467"/>
                  <a:gd name="connsiteY293" fmla="*/ 143028 h 397154"/>
                  <a:gd name="connsiteX294" fmla="*/ 87326 w 769467"/>
                  <a:gd name="connsiteY294" fmla="*/ 142723 h 397154"/>
                  <a:gd name="connsiteX295" fmla="*/ 93192 w 769467"/>
                  <a:gd name="connsiteY295" fmla="*/ 136398 h 397154"/>
                  <a:gd name="connsiteX296" fmla="*/ 94107 w 769467"/>
                  <a:gd name="connsiteY296" fmla="*/ 134264 h 397154"/>
                  <a:gd name="connsiteX297" fmla="*/ 93498 w 769467"/>
                  <a:gd name="connsiteY297" fmla="*/ 132055 h 397154"/>
                  <a:gd name="connsiteX298" fmla="*/ 93803 w 769467"/>
                  <a:gd name="connsiteY298" fmla="*/ 129997 h 397154"/>
                  <a:gd name="connsiteX299" fmla="*/ 97384 w 769467"/>
                  <a:gd name="connsiteY299" fmla="*/ 125502 h 397154"/>
                  <a:gd name="connsiteX300" fmla="*/ 98756 w 769467"/>
                  <a:gd name="connsiteY300" fmla="*/ 121692 h 397154"/>
                  <a:gd name="connsiteX301" fmla="*/ 97765 w 769467"/>
                  <a:gd name="connsiteY301" fmla="*/ 117653 h 397154"/>
                  <a:gd name="connsiteX302" fmla="*/ 100889 w 769467"/>
                  <a:gd name="connsiteY302" fmla="*/ 117882 h 397154"/>
                  <a:gd name="connsiteX303" fmla="*/ 103023 w 769467"/>
                  <a:gd name="connsiteY303" fmla="*/ 115900 h 397154"/>
                  <a:gd name="connsiteX304" fmla="*/ 103251 w 769467"/>
                  <a:gd name="connsiteY304" fmla="*/ 109042 h 397154"/>
                  <a:gd name="connsiteX305" fmla="*/ 103784 w 769467"/>
                  <a:gd name="connsiteY305" fmla="*/ 106909 h 397154"/>
                  <a:gd name="connsiteX306" fmla="*/ 104851 w 769467"/>
                  <a:gd name="connsiteY306" fmla="*/ 105232 h 397154"/>
                  <a:gd name="connsiteX307" fmla="*/ 107442 w 769467"/>
                  <a:gd name="connsiteY307" fmla="*/ 103556 h 397154"/>
                  <a:gd name="connsiteX308" fmla="*/ 110337 w 769467"/>
                  <a:gd name="connsiteY308" fmla="*/ 104013 h 397154"/>
                  <a:gd name="connsiteX309" fmla="*/ 107976 w 769467"/>
                  <a:gd name="connsiteY309" fmla="*/ 107594 h 397154"/>
                  <a:gd name="connsiteX310" fmla="*/ 104699 w 769467"/>
                  <a:gd name="connsiteY310" fmla="*/ 111404 h 397154"/>
                  <a:gd name="connsiteX311" fmla="*/ 104166 w 769467"/>
                  <a:gd name="connsiteY311" fmla="*/ 113767 h 397154"/>
                  <a:gd name="connsiteX312" fmla="*/ 104013 w 769467"/>
                  <a:gd name="connsiteY312" fmla="*/ 120320 h 397154"/>
                  <a:gd name="connsiteX313" fmla="*/ 105766 w 769467"/>
                  <a:gd name="connsiteY313" fmla="*/ 124054 h 397154"/>
                  <a:gd name="connsiteX314" fmla="*/ 109043 w 769467"/>
                  <a:gd name="connsiteY314" fmla="*/ 126873 h 397154"/>
                  <a:gd name="connsiteX315" fmla="*/ 111024 w 769467"/>
                  <a:gd name="connsiteY315" fmla="*/ 128016 h 397154"/>
                  <a:gd name="connsiteX316" fmla="*/ 112776 w 769467"/>
                  <a:gd name="connsiteY316" fmla="*/ 129540 h 397154"/>
                  <a:gd name="connsiteX317" fmla="*/ 113843 w 769467"/>
                  <a:gd name="connsiteY317" fmla="*/ 131674 h 397154"/>
                  <a:gd name="connsiteX318" fmla="*/ 115443 w 769467"/>
                  <a:gd name="connsiteY318" fmla="*/ 133274 h 397154"/>
                  <a:gd name="connsiteX319" fmla="*/ 117882 w 769467"/>
                  <a:gd name="connsiteY319" fmla="*/ 133426 h 397154"/>
                  <a:gd name="connsiteX320" fmla="*/ 120320 w 769467"/>
                  <a:gd name="connsiteY320" fmla="*/ 132588 h 397154"/>
                  <a:gd name="connsiteX321" fmla="*/ 122149 w 769467"/>
                  <a:gd name="connsiteY321" fmla="*/ 132436 h 397154"/>
                  <a:gd name="connsiteX322" fmla="*/ 123445 w 769467"/>
                  <a:gd name="connsiteY322" fmla="*/ 133579 h 397154"/>
                  <a:gd name="connsiteX323" fmla="*/ 124283 w 769467"/>
                  <a:gd name="connsiteY323" fmla="*/ 135941 h 397154"/>
                  <a:gd name="connsiteX324" fmla="*/ 126797 w 769467"/>
                  <a:gd name="connsiteY324" fmla="*/ 138227 h 397154"/>
                  <a:gd name="connsiteX325" fmla="*/ 131598 w 769467"/>
                  <a:gd name="connsiteY325" fmla="*/ 136855 h 397154"/>
                  <a:gd name="connsiteX326" fmla="*/ 134569 w 769467"/>
                  <a:gd name="connsiteY326" fmla="*/ 138303 h 397154"/>
                  <a:gd name="connsiteX327" fmla="*/ 137694 w 769467"/>
                  <a:gd name="connsiteY327" fmla="*/ 139522 h 397154"/>
                  <a:gd name="connsiteX328" fmla="*/ 139827 w 769467"/>
                  <a:gd name="connsiteY328" fmla="*/ 139370 h 397154"/>
                  <a:gd name="connsiteX329" fmla="*/ 143866 w 769467"/>
                  <a:gd name="connsiteY329" fmla="*/ 137617 h 397154"/>
                  <a:gd name="connsiteX330" fmla="*/ 145923 w 769467"/>
                  <a:gd name="connsiteY330" fmla="*/ 137313 h 397154"/>
                  <a:gd name="connsiteX331" fmla="*/ 150800 w 769467"/>
                  <a:gd name="connsiteY331" fmla="*/ 137922 h 397154"/>
                  <a:gd name="connsiteX332" fmla="*/ 143866 w 769467"/>
                  <a:gd name="connsiteY332" fmla="*/ 138532 h 397154"/>
                  <a:gd name="connsiteX333" fmla="*/ 143104 w 769467"/>
                  <a:gd name="connsiteY333" fmla="*/ 140742 h 397154"/>
                  <a:gd name="connsiteX334" fmla="*/ 142799 w 769467"/>
                  <a:gd name="connsiteY334" fmla="*/ 143332 h 397154"/>
                  <a:gd name="connsiteX335" fmla="*/ 145694 w 769467"/>
                  <a:gd name="connsiteY335" fmla="*/ 147828 h 397154"/>
                  <a:gd name="connsiteX336" fmla="*/ 162763 w 769467"/>
                  <a:gd name="connsiteY336" fmla="*/ 157658 h 397154"/>
                  <a:gd name="connsiteX337" fmla="*/ 165811 w 769467"/>
                  <a:gd name="connsiteY337" fmla="*/ 157658 h 397154"/>
                  <a:gd name="connsiteX338" fmla="*/ 168936 w 769467"/>
                  <a:gd name="connsiteY338" fmla="*/ 157277 h 397154"/>
                  <a:gd name="connsiteX339" fmla="*/ 172669 w 769467"/>
                  <a:gd name="connsiteY339" fmla="*/ 157353 h 397154"/>
                  <a:gd name="connsiteX340" fmla="*/ 183033 w 769467"/>
                  <a:gd name="connsiteY340" fmla="*/ 158725 h 397154"/>
                  <a:gd name="connsiteX341" fmla="*/ 193167 w 769467"/>
                  <a:gd name="connsiteY341" fmla="*/ 160706 h 397154"/>
                  <a:gd name="connsiteX342" fmla="*/ 197740 w 769467"/>
                  <a:gd name="connsiteY342" fmla="*/ 162764 h 397154"/>
                  <a:gd name="connsiteX343" fmla="*/ 202159 w 769467"/>
                  <a:gd name="connsiteY343" fmla="*/ 165278 h 397154"/>
                  <a:gd name="connsiteX344" fmla="*/ 209170 w 769467"/>
                  <a:gd name="connsiteY344" fmla="*/ 167259 h 397154"/>
                  <a:gd name="connsiteX345" fmla="*/ 218008 w 769467"/>
                  <a:gd name="connsiteY345" fmla="*/ 171755 h 397154"/>
                  <a:gd name="connsiteX346" fmla="*/ 227153 w 769467"/>
                  <a:gd name="connsiteY346" fmla="*/ 174651 h 397154"/>
                  <a:gd name="connsiteX347" fmla="*/ 229514 w 769467"/>
                  <a:gd name="connsiteY347" fmla="*/ 174727 h 397154"/>
                  <a:gd name="connsiteX348" fmla="*/ 231801 w 769467"/>
                  <a:gd name="connsiteY348" fmla="*/ 175184 h 397154"/>
                  <a:gd name="connsiteX349" fmla="*/ 233858 w 769467"/>
                  <a:gd name="connsiteY349" fmla="*/ 176022 h 397154"/>
                  <a:gd name="connsiteX350" fmla="*/ 236220 w 769467"/>
                  <a:gd name="connsiteY350" fmla="*/ 175793 h 397154"/>
                  <a:gd name="connsiteX351" fmla="*/ 238278 w 769467"/>
                  <a:gd name="connsiteY351" fmla="*/ 176860 h 397154"/>
                  <a:gd name="connsiteX352" fmla="*/ 240335 w 769467"/>
                  <a:gd name="connsiteY352" fmla="*/ 178384 h 397154"/>
                  <a:gd name="connsiteX353" fmla="*/ 241935 w 769467"/>
                  <a:gd name="connsiteY353" fmla="*/ 177775 h 397154"/>
                  <a:gd name="connsiteX354" fmla="*/ 243612 w 769467"/>
                  <a:gd name="connsiteY354" fmla="*/ 176708 h 397154"/>
                  <a:gd name="connsiteX355" fmla="*/ 244602 w 769467"/>
                  <a:gd name="connsiteY355" fmla="*/ 179299 h 397154"/>
                  <a:gd name="connsiteX356" fmla="*/ 262128 w 769467"/>
                  <a:gd name="connsiteY356" fmla="*/ 188595 h 397154"/>
                  <a:gd name="connsiteX357" fmla="*/ 263576 w 769467"/>
                  <a:gd name="connsiteY357" fmla="*/ 190805 h 397154"/>
                  <a:gd name="connsiteX358" fmla="*/ 265253 w 769467"/>
                  <a:gd name="connsiteY358" fmla="*/ 192253 h 397154"/>
                  <a:gd name="connsiteX359" fmla="*/ 267081 w 769467"/>
                  <a:gd name="connsiteY359" fmla="*/ 192177 h 397154"/>
                  <a:gd name="connsiteX360" fmla="*/ 268452 w 769467"/>
                  <a:gd name="connsiteY360" fmla="*/ 193015 h 397154"/>
                  <a:gd name="connsiteX361" fmla="*/ 270891 w 769467"/>
                  <a:gd name="connsiteY361" fmla="*/ 195224 h 397154"/>
                  <a:gd name="connsiteX362" fmla="*/ 273863 w 769467"/>
                  <a:gd name="connsiteY362" fmla="*/ 196672 h 397154"/>
                  <a:gd name="connsiteX363" fmla="*/ 274396 w 769467"/>
                  <a:gd name="connsiteY363" fmla="*/ 199720 h 397154"/>
                  <a:gd name="connsiteX364" fmla="*/ 273940 w 769467"/>
                  <a:gd name="connsiteY364" fmla="*/ 202921 h 397154"/>
                  <a:gd name="connsiteX365" fmla="*/ 274016 w 769467"/>
                  <a:gd name="connsiteY365" fmla="*/ 204749 h 397154"/>
                  <a:gd name="connsiteX366" fmla="*/ 274854 w 769467"/>
                  <a:gd name="connsiteY366" fmla="*/ 206045 h 397154"/>
                  <a:gd name="connsiteX367" fmla="*/ 276378 w 769467"/>
                  <a:gd name="connsiteY367" fmla="*/ 206350 h 397154"/>
                  <a:gd name="connsiteX368" fmla="*/ 277977 w 769467"/>
                  <a:gd name="connsiteY368" fmla="*/ 206121 h 397154"/>
                  <a:gd name="connsiteX369" fmla="*/ 281254 w 769467"/>
                  <a:gd name="connsiteY369" fmla="*/ 205283 h 397154"/>
                  <a:gd name="connsiteX370" fmla="*/ 284607 w 769467"/>
                  <a:gd name="connsiteY370" fmla="*/ 204749 h 397154"/>
                  <a:gd name="connsiteX371" fmla="*/ 280873 w 769467"/>
                  <a:gd name="connsiteY371" fmla="*/ 206654 h 397154"/>
                  <a:gd name="connsiteX372" fmla="*/ 279197 w 769467"/>
                  <a:gd name="connsiteY372" fmla="*/ 209855 h 397154"/>
                  <a:gd name="connsiteX373" fmla="*/ 282474 w 769467"/>
                  <a:gd name="connsiteY373" fmla="*/ 210998 h 397154"/>
                  <a:gd name="connsiteX374" fmla="*/ 285979 w 769467"/>
                  <a:gd name="connsiteY374" fmla="*/ 211227 h 397154"/>
                  <a:gd name="connsiteX375" fmla="*/ 283692 w 769467"/>
                  <a:gd name="connsiteY375" fmla="*/ 212903 h 397154"/>
                  <a:gd name="connsiteX376" fmla="*/ 282931 w 769467"/>
                  <a:gd name="connsiteY376" fmla="*/ 215265 h 397154"/>
                  <a:gd name="connsiteX377" fmla="*/ 285750 w 769467"/>
                  <a:gd name="connsiteY377" fmla="*/ 221819 h 397154"/>
                  <a:gd name="connsiteX378" fmla="*/ 288493 w 769467"/>
                  <a:gd name="connsiteY378" fmla="*/ 230429 h 397154"/>
                  <a:gd name="connsiteX379" fmla="*/ 291694 w 769467"/>
                  <a:gd name="connsiteY379" fmla="*/ 234696 h 397154"/>
                  <a:gd name="connsiteX380" fmla="*/ 296418 w 769467"/>
                  <a:gd name="connsiteY380" fmla="*/ 238887 h 397154"/>
                  <a:gd name="connsiteX381" fmla="*/ 298552 w 769467"/>
                  <a:gd name="connsiteY381" fmla="*/ 241402 h 397154"/>
                  <a:gd name="connsiteX382" fmla="*/ 299619 w 769467"/>
                  <a:gd name="connsiteY382" fmla="*/ 245440 h 397154"/>
                  <a:gd name="connsiteX383" fmla="*/ 302819 w 769467"/>
                  <a:gd name="connsiteY383" fmla="*/ 247726 h 397154"/>
                  <a:gd name="connsiteX384" fmla="*/ 304953 w 769467"/>
                  <a:gd name="connsiteY384" fmla="*/ 250317 h 397154"/>
                  <a:gd name="connsiteX385" fmla="*/ 297942 w 769467"/>
                  <a:gd name="connsiteY385" fmla="*/ 251384 h 397154"/>
                  <a:gd name="connsiteX386" fmla="*/ 294742 w 769467"/>
                  <a:gd name="connsiteY386" fmla="*/ 252374 h 397154"/>
                  <a:gd name="connsiteX387" fmla="*/ 294818 w 769467"/>
                  <a:gd name="connsiteY387" fmla="*/ 253365 h 397154"/>
                  <a:gd name="connsiteX388" fmla="*/ 299390 w 769467"/>
                  <a:gd name="connsiteY388" fmla="*/ 258471 h 397154"/>
                  <a:gd name="connsiteX389" fmla="*/ 304267 w 769467"/>
                  <a:gd name="connsiteY389" fmla="*/ 261061 h 397154"/>
                  <a:gd name="connsiteX390" fmla="*/ 312116 w 769467"/>
                  <a:gd name="connsiteY390" fmla="*/ 263500 h 397154"/>
                  <a:gd name="connsiteX391" fmla="*/ 314630 w 769467"/>
                  <a:gd name="connsiteY391" fmla="*/ 263576 h 397154"/>
                  <a:gd name="connsiteX392" fmla="*/ 317144 w 769467"/>
                  <a:gd name="connsiteY392" fmla="*/ 263119 h 397154"/>
                  <a:gd name="connsiteX393" fmla="*/ 312649 w 769467"/>
                  <a:gd name="connsiteY393" fmla="*/ 264567 h 397154"/>
                  <a:gd name="connsiteX394" fmla="*/ 310896 w 769467"/>
                  <a:gd name="connsiteY394" fmla="*/ 264490 h 397154"/>
                  <a:gd name="connsiteX395" fmla="*/ 307086 w 769467"/>
                  <a:gd name="connsiteY395" fmla="*/ 263652 h 397154"/>
                  <a:gd name="connsiteX396" fmla="*/ 304953 w 769467"/>
                  <a:gd name="connsiteY396" fmla="*/ 263576 h 397154"/>
                  <a:gd name="connsiteX397" fmla="*/ 302438 w 769467"/>
                  <a:gd name="connsiteY397" fmla="*/ 264109 h 397154"/>
                  <a:gd name="connsiteX398" fmla="*/ 300457 w 769467"/>
                  <a:gd name="connsiteY398" fmla="*/ 265481 h 397154"/>
                  <a:gd name="connsiteX399" fmla="*/ 302209 w 769467"/>
                  <a:gd name="connsiteY399" fmla="*/ 267310 h 397154"/>
                  <a:gd name="connsiteX400" fmla="*/ 304572 w 769467"/>
                  <a:gd name="connsiteY400" fmla="*/ 268910 h 397154"/>
                  <a:gd name="connsiteX401" fmla="*/ 305791 w 769467"/>
                  <a:gd name="connsiteY401" fmla="*/ 270205 h 397154"/>
                  <a:gd name="connsiteX402" fmla="*/ 307848 w 769467"/>
                  <a:gd name="connsiteY402" fmla="*/ 274015 h 397154"/>
                  <a:gd name="connsiteX403" fmla="*/ 309601 w 769467"/>
                  <a:gd name="connsiteY403" fmla="*/ 275387 h 397154"/>
                  <a:gd name="connsiteX404" fmla="*/ 312116 w 769467"/>
                  <a:gd name="connsiteY404" fmla="*/ 276149 h 397154"/>
                  <a:gd name="connsiteX405" fmla="*/ 313639 w 769467"/>
                  <a:gd name="connsiteY405" fmla="*/ 278435 h 397154"/>
                  <a:gd name="connsiteX406" fmla="*/ 313030 w 769467"/>
                  <a:gd name="connsiteY406" fmla="*/ 280492 h 397154"/>
                  <a:gd name="connsiteX407" fmla="*/ 312040 w 769467"/>
                  <a:gd name="connsiteY407" fmla="*/ 282397 h 397154"/>
                  <a:gd name="connsiteX408" fmla="*/ 310362 w 769467"/>
                  <a:gd name="connsiteY408" fmla="*/ 288112 h 397154"/>
                  <a:gd name="connsiteX409" fmla="*/ 307772 w 769467"/>
                  <a:gd name="connsiteY409" fmla="*/ 291008 h 397154"/>
                  <a:gd name="connsiteX410" fmla="*/ 306552 w 769467"/>
                  <a:gd name="connsiteY410" fmla="*/ 295961 h 397154"/>
                  <a:gd name="connsiteX411" fmla="*/ 305791 w 769467"/>
                  <a:gd name="connsiteY411" fmla="*/ 298019 h 397154"/>
                  <a:gd name="connsiteX412" fmla="*/ 304647 w 769467"/>
                  <a:gd name="connsiteY412" fmla="*/ 299999 h 397154"/>
                  <a:gd name="connsiteX413" fmla="*/ 304953 w 769467"/>
                  <a:gd name="connsiteY413" fmla="*/ 301752 h 397154"/>
                  <a:gd name="connsiteX414" fmla="*/ 306019 w 769467"/>
                  <a:gd name="connsiteY414" fmla="*/ 303581 h 397154"/>
                  <a:gd name="connsiteX415" fmla="*/ 307619 w 769467"/>
                  <a:gd name="connsiteY415" fmla="*/ 304495 h 397154"/>
                  <a:gd name="connsiteX416" fmla="*/ 313487 w 769467"/>
                  <a:gd name="connsiteY416" fmla="*/ 299847 h 397154"/>
                  <a:gd name="connsiteX417" fmla="*/ 317755 w 769467"/>
                  <a:gd name="connsiteY417" fmla="*/ 297637 h 397154"/>
                  <a:gd name="connsiteX418" fmla="*/ 319887 w 769467"/>
                  <a:gd name="connsiteY418" fmla="*/ 293675 h 397154"/>
                  <a:gd name="connsiteX419" fmla="*/ 320269 w 769467"/>
                  <a:gd name="connsiteY419" fmla="*/ 296189 h 397154"/>
                  <a:gd name="connsiteX420" fmla="*/ 321031 w 769467"/>
                  <a:gd name="connsiteY420" fmla="*/ 298476 h 397154"/>
                  <a:gd name="connsiteX421" fmla="*/ 322555 w 769467"/>
                  <a:gd name="connsiteY421" fmla="*/ 300762 h 397154"/>
                  <a:gd name="connsiteX422" fmla="*/ 325146 w 769467"/>
                  <a:gd name="connsiteY422" fmla="*/ 301676 h 397154"/>
                  <a:gd name="connsiteX423" fmla="*/ 330327 w 769467"/>
                  <a:gd name="connsiteY423" fmla="*/ 301066 h 397154"/>
                  <a:gd name="connsiteX424" fmla="*/ 335433 w 769467"/>
                  <a:gd name="connsiteY424" fmla="*/ 299238 h 397154"/>
                  <a:gd name="connsiteX425" fmla="*/ 340919 w 769467"/>
                  <a:gd name="connsiteY425" fmla="*/ 298476 h 397154"/>
                  <a:gd name="connsiteX426" fmla="*/ 346482 w 769467"/>
                  <a:gd name="connsiteY426" fmla="*/ 298247 h 397154"/>
                  <a:gd name="connsiteX427" fmla="*/ 350367 w 769467"/>
                  <a:gd name="connsiteY427" fmla="*/ 295275 h 397154"/>
                  <a:gd name="connsiteX428" fmla="*/ 353492 w 769467"/>
                  <a:gd name="connsiteY428" fmla="*/ 291465 h 397154"/>
                  <a:gd name="connsiteX429" fmla="*/ 350444 w 769467"/>
                  <a:gd name="connsiteY429" fmla="*/ 297637 h 397154"/>
                  <a:gd name="connsiteX430" fmla="*/ 348691 w 769467"/>
                  <a:gd name="connsiteY430" fmla="*/ 299771 h 397154"/>
                  <a:gd name="connsiteX431" fmla="*/ 348387 w 769467"/>
                  <a:gd name="connsiteY431" fmla="*/ 300838 h 397154"/>
                  <a:gd name="connsiteX432" fmla="*/ 349073 w 769467"/>
                  <a:gd name="connsiteY432" fmla="*/ 301904 h 397154"/>
                  <a:gd name="connsiteX433" fmla="*/ 352959 w 769467"/>
                  <a:gd name="connsiteY433" fmla="*/ 306019 h 397154"/>
                  <a:gd name="connsiteX434" fmla="*/ 367970 w 769467"/>
                  <a:gd name="connsiteY434" fmla="*/ 318364 h 397154"/>
                  <a:gd name="connsiteX435" fmla="*/ 371475 w 769467"/>
                  <a:gd name="connsiteY435" fmla="*/ 322478 h 397154"/>
                  <a:gd name="connsiteX436" fmla="*/ 374599 w 769467"/>
                  <a:gd name="connsiteY436" fmla="*/ 327127 h 397154"/>
                  <a:gd name="connsiteX437" fmla="*/ 379476 w 769467"/>
                  <a:gd name="connsiteY437" fmla="*/ 332003 h 397154"/>
                  <a:gd name="connsiteX438" fmla="*/ 384810 w 769467"/>
                  <a:gd name="connsiteY438" fmla="*/ 336271 h 397154"/>
                  <a:gd name="connsiteX439" fmla="*/ 392888 w 769467"/>
                  <a:gd name="connsiteY439" fmla="*/ 341605 h 397154"/>
                  <a:gd name="connsiteX440" fmla="*/ 396164 w 769467"/>
                  <a:gd name="connsiteY440" fmla="*/ 341300 h 397154"/>
                  <a:gd name="connsiteX441" fmla="*/ 399136 w 769467"/>
                  <a:gd name="connsiteY441" fmla="*/ 339547 h 397154"/>
                  <a:gd name="connsiteX442" fmla="*/ 403480 w 769467"/>
                  <a:gd name="connsiteY442" fmla="*/ 338862 h 397154"/>
                  <a:gd name="connsiteX443" fmla="*/ 407823 w 769467"/>
                  <a:gd name="connsiteY443" fmla="*/ 340386 h 397154"/>
                  <a:gd name="connsiteX444" fmla="*/ 411861 w 769467"/>
                  <a:gd name="connsiteY444" fmla="*/ 341148 h 397154"/>
                  <a:gd name="connsiteX445" fmla="*/ 415900 w 769467"/>
                  <a:gd name="connsiteY445" fmla="*/ 341224 h 397154"/>
                  <a:gd name="connsiteX446" fmla="*/ 425729 w 769467"/>
                  <a:gd name="connsiteY446" fmla="*/ 340690 h 397154"/>
                  <a:gd name="connsiteX447" fmla="*/ 435407 w 769467"/>
                  <a:gd name="connsiteY447" fmla="*/ 339623 h 397154"/>
                  <a:gd name="connsiteX448" fmla="*/ 437846 w 769467"/>
                  <a:gd name="connsiteY448" fmla="*/ 340081 h 397154"/>
                  <a:gd name="connsiteX449" fmla="*/ 441884 w 769467"/>
                  <a:gd name="connsiteY449" fmla="*/ 341452 h 397154"/>
                  <a:gd name="connsiteX450" fmla="*/ 443332 w 769467"/>
                  <a:gd name="connsiteY450" fmla="*/ 342214 h 397154"/>
                  <a:gd name="connsiteX451" fmla="*/ 447295 w 769467"/>
                  <a:gd name="connsiteY451" fmla="*/ 344805 h 397154"/>
                  <a:gd name="connsiteX452" fmla="*/ 451561 w 769467"/>
                  <a:gd name="connsiteY452" fmla="*/ 345719 h 397154"/>
                  <a:gd name="connsiteX453" fmla="*/ 459791 w 769467"/>
                  <a:gd name="connsiteY453" fmla="*/ 340843 h 397154"/>
                  <a:gd name="connsiteX454" fmla="*/ 468250 w 769467"/>
                  <a:gd name="connsiteY454" fmla="*/ 336576 h 397154"/>
                  <a:gd name="connsiteX455" fmla="*/ 474041 w 769467"/>
                  <a:gd name="connsiteY455" fmla="*/ 334442 h 397154"/>
                  <a:gd name="connsiteX456" fmla="*/ 479451 w 769467"/>
                  <a:gd name="connsiteY456" fmla="*/ 331470 h 397154"/>
                  <a:gd name="connsiteX457" fmla="*/ 480289 w 769467"/>
                  <a:gd name="connsiteY457" fmla="*/ 329489 h 397154"/>
                  <a:gd name="connsiteX458" fmla="*/ 480441 w 769467"/>
                  <a:gd name="connsiteY458" fmla="*/ 325374 h 397154"/>
                  <a:gd name="connsiteX459" fmla="*/ 479907 w 769467"/>
                  <a:gd name="connsiteY459" fmla="*/ 323850 h 397154"/>
                  <a:gd name="connsiteX460" fmla="*/ 477164 w 769467"/>
                  <a:gd name="connsiteY460" fmla="*/ 319888 h 397154"/>
                  <a:gd name="connsiteX461" fmla="*/ 473888 w 769467"/>
                  <a:gd name="connsiteY461" fmla="*/ 316459 h 397154"/>
                  <a:gd name="connsiteX462" fmla="*/ 469621 w 769467"/>
                  <a:gd name="connsiteY462" fmla="*/ 312725 h 397154"/>
                  <a:gd name="connsiteX463" fmla="*/ 467792 w 769467"/>
                  <a:gd name="connsiteY463" fmla="*/ 311963 h 397154"/>
                  <a:gd name="connsiteX464" fmla="*/ 465811 w 769467"/>
                  <a:gd name="connsiteY464" fmla="*/ 311506 h 397154"/>
                  <a:gd name="connsiteX465" fmla="*/ 457429 w 769467"/>
                  <a:gd name="connsiteY465" fmla="*/ 307696 h 397154"/>
                  <a:gd name="connsiteX466" fmla="*/ 448818 w 769467"/>
                  <a:gd name="connsiteY466" fmla="*/ 307315 h 397154"/>
                  <a:gd name="connsiteX467" fmla="*/ 444932 w 769467"/>
                  <a:gd name="connsiteY467" fmla="*/ 308610 h 397154"/>
                  <a:gd name="connsiteX468" fmla="*/ 441656 w 769467"/>
                  <a:gd name="connsiteY468" fmla="*/ 306400 h 397154"/>
                  <a:gd name="connsiteX469" fmla="*/ 440436 w 769467"/>
                  <a:gd name="connsiteY469" fmla="*/ 304038 h 397154"/>
                  <a:gd name="connsiteX470" fmla="*/ 439064 w 769467"/>
                  <a:gd name="connsiteY470" fmla="*/ 302057 h 397154"/>
                  <a:gd name="connsiteX471" fmla="*/ 434493 w 769467"/>
                  <a:gd name="connsiteY471" fmla="*/ 301904 h 397154"/>
                  <a:gd name="connsiteX472" fmla="*/ 437159 w 769467"/>
                  <a:gd name="connsiteY472" fmla="*/ 301143 h 397154"/>
                  <a:gd name="connsiteX473" fmla="*/ 439979 w 769467"/>
                  <a:gd name="connsiteY473" fmla="*/ 300838 h 397154"/>
                  <a:gd name="connsiteX474" fmla="*/ 441122 w 769467"/>
                  <a:gd name="connsiteY474" fmla="*/ 302438 h 397154"/>
                  <a:gd name="connsiteX475" fmla="*/ 441960 w 769467"/>
                  <a:gd name="connsiteY475" fmla="*/ 304191 h 397154"/>
                  <a:gd name="connsiteX476" fmla="*/ 443865 w 769467"/>
                  <a:gd name="connsiteY476" fmla="*/ 306553 h 397154"/>
                  <a:gd name="connsiteX477" fmla="*/ 446837 w 769467"/>
                  <a:gd name="connsiteY477" fmla="*/ 306781 h 397154"/>
                  <a:gd name="connsiteX478" fmla="*/ 450342 w 769467"/>
                  <a:gd name="connsiteY478" fmla="*/ 305486 h 397154"/>
                  <a:gd name="connsiteX479" fmla="*/ 454000 w 769467"/>
                  <a:gd name="connsiteY479" fmla="*/ 304876 h 397154"/>
                  <a:gd name="connsiteX480" fmla="*/ 457810 w 769467"/>
                  <a:gd name="connsiteY480" fmla="*/ 305486 h 397154"/>
                  <a:gd name="connsiteX481" fmla="*/ 461620 w 769467"/>
                  <a:gd name="connsiteY481" fmla="*/ 306553 h 397154"/>
                  <a:gd name="connsiteX482" fmla="*/ 468935 w 769467"/>
                  <a:gd name="connsiteY482" fmla="*/ 306400 h 397154"/>
                  <a:gd name="connsiteX483" fmla="*/ 476250 w 769467"/>
                  <a:gd name="connsiteY483" fmla="*/ 304495 h 397154"/>
                  <a:gd name="connsiteX484" fmla="*/ 482727 w 769467"/>
                  <a:gd name="connsiteY484" fmla="*/ 303657 h 397154"/>
                  <a:gd name="connsiteX485" fmla="*/ 489052 w 769467"/>
                  <a:gd name="connsiteY485" fmla="*/ 302133 h 397154"/>
                  <a:gd name="connsiteX486" fmla="*/ 487833 w 769467"/>
                  <a:gd name="connsiteY486" fmla="*/ 298704 h 397154"/>
                  <a:gd name="connsiteX487" fmla="*/ 486233 w 769467"/>
                  <a:gd name="connsiteY487" fmla="*/ 295504 h 397154"/>
                  <a:gd name="connsiteX488" fmla="*/ 485318 w 769467"/>
                  <a:gd name="connsiteY488" fmla="*/ 294361 h 397154"/>
                  <a:gd name="connsiteX489" fmla="*/ 486613 w 769467"/>
                  <a:gd name="connsiteY489" fmla="*/ 293751 h 397154"/>
                  <a:gd name="connsiteX490" fmla="*/ 491033 w 769467"/>
                  <a:gd name="connsiteY490" fmla="*/ 294209 h 397154"/>
                  <a:gd name="connsiteX491" fmla="*/ 495453 w 769467"/>
                  <a:gd name="connsiteY491" fmla="*/ 295428 h 397154"/>
                  <a:gd name="connsiteX492" fmla="*/ 497586 w 769467"/>
                  <a:gd name="connsiteY492" fmla="*/ 295504 h 397154"/>
                  <a:gd name="connsiteX493" fmla="*/ 499720 w 769467"/>
                  <a:gd name="connsiteY493" fmla="*/ 295047 h 397154"/>
                  <a:gd name="connsiteX494" fmla="*/ 497815 w 769467"/>
                  <a:gd name="connsiteY494" fmla="*/ 292075 h 397154"/>
                  <a:gd name="connsiteX495" fmla="*/ 499872 w 769467"/>
                  <a:gd name="connsiteY495" fmla="*/ 292456 h 397154"/>
                  <a:gd name="connsiteX496" fmla="*/ 501777 w 769467"/>
                  <a:gd name="connsiteY496" fmla="*/ 292227 h 397154"/>
                  <a:gd name="connsiteX497" fmla="*/ 494005 w 769467"/>
                  <a:gd name="connsiteY497" fmla="*/ 276987 h 397154"/>
                  <a:gd name="connsiteX498" fmla="*/ 490652 w 769467"/>
                  <a:gd name="connsiteY498" fmla="*/ 273558 h 397154"/>
                  <a:gd name="connsiteX499" fmla="*/ 493319 w 769467"/>
                  <a:gd name="connsiteY499" fmla="*/ 275006 h 397154"/>
                  <a:gd name="connsiteX500" fmla="*/ 495453 w 769467"/>
                  <a:gd name="connsiteY500" fmla="*/ 276987 h 397154"/>
                  <a:gd name="connsiteX501" fmla="*/ 497586 w 769467"/>
                  <a:gd name="connsiteY501" fmla="*/ 279578 h 397154"/>
                  <a:gd name="connsiteX502" fmla="*/ 500101 w 769467"/>
                  <a:gd name="connsiteY502" fmla="*/ 281788 h 397154"/>
                  <a:gd name="connsiteX503" fmla="*/ 502996 w 769467"/>
                  <a:gd name="connsiteY503" fmla="*/ 283007 h 397154"/>
                  <a:gd name="connsiteX504" fmla="*/ 509549 w 769467"/>
                  <a:gd name="connsiteY504" fmla="*/ 284988 h 397154"/>
                  <a:gd name="connsiteX505" fmla="*/ 512750 w 769467"/>
                  <a:gd name="connsiteY505" fmla="*/ 285293 h 397154"/>
                  <a:gd name="connsiteX506" fmla="*/ 514503 w 769467"/>
                  <a:gd name="connsiteY506" fmla="*/ 283388 h 397154"/>
                  <a:gd name="connsiteX507" fmla="*/ 516636 w 769467"/>
                  <a:gd name="connsiteY507" fmla="*/ 281864 h 397154"/>
                  <a:gd name="connsiteX508" fmla="*/ 517627 w 769467"/>
                  <a:gd name="connsiteY508" fmla="*/ 281483 h 397154"/>
                  <a:gd name="connsiteX509" fmla="*/ 519685 w 769467"/>
                  <a:gd name="connsiteY509" fmla="*/ 282169 h 397154"/>
                  <a:gd name="connsiteX510" fmla="*/ 520751 w 769467"/>
                  <a:gd name="connsiteY510" fmla="*/ 282016 h 397154"/>
                  <a:gd name="connsiteX511" fmla="*/ 521437 w 769467"/>
                  <a:gd name="connsiteY511" fmla="*/ 278892 h 397154"/>
                  <a:gd name="connsiteX512" fmla="*/ 523799 w 769467"/>
                  <a:gd name="connsiteY512" fmla="*/ 277673 h 397154"/>
                  <a:gd name="connsiteX513" fmla="*/ 527228 w 769467"/>
                  <a:gd name="connsiteY513" fmla="*/ 278511 h 397154"/>
                  <a:gd name="connsiteX514" fmla="*/ 530504 w 769467"/>
                  <a:gd name="connsiteY514" fmla="*/ 279883 h 397154"/>
                  <a:gd name="connsiteX515" fmla="*/ 534010 w 769467"/>
                  <a:gd name="connsiteY515" fmla="*/ 280568 h 397154"/>
                  <a:gd name="connsiteX516" fmla="*/ 537515 w 769467"/>
                  <a:gd name="connsiteY516" fmla="*/ 280188 h 397154"/>
                  <a:gd name="connsiteX517" fmla="*/ 538277 w 769467"/>
                  <a:gd name="connsiteY517" fmla="*/ 284074 h 397154"/>
                  <a:gd name="connsiteX518" fmla="*/ 539725 w 769467"/>
                  <a:gd name="connsiteY518" fmla="*/ 285750 h 397154"/>
                  <a:gd name="connsiteX519" fmla="*/ 541782 w 769467"/>
                  <a:gd name="connsiteY519" fmla="*/ 286741 h 397154"/>
                  <a:gd name="connsiteX520" fmla="*/ 545973 w 769467"/>
                  <a:gd name="connsiteY520" fmla="*/ 287731 h 397154"/>
                  <a:gd name="connsiteX521" fmla="*/ 550317 w 769467"/>
                  <a:gd name="connsiteY521" fmla="*/ 288265 h 397154"/>
                  <a:gd name="connsiteX522" fmla="*/ 553975 w 769467"/>
                  <a:gd name="connsiteY522" fmla="*/ 289027 h 397154"/>
                  <a:gd name="connsiteX523" fmla="*/ 560908 w 769467"/>
                  <a:gd name="connsiteY523" fmla="*/ 291694 h 397154"/>
                  <a:gd name="connsiteX524" fmla="*/ 564642 w 769467"/>
                  <a:gd name="connsiteY524" fmla="*/ 292227 h 397154"/>
                  <a:gd name="connsiteX525" fmla="*/ 570967 w 769467"/>
                  <a:gd name="connsiteY525" fmla="*/ 292532 h 397154"/>
                  <a:gd name="connsiteX526" fmla="*/ 572719 w 769467"/>
                  <a:gd name="connsiteY526" fmla="*/ 293065 h 397154"/>
                  <a:gd name="connsiteX527" fmla="*/ 574167 w 769467"/>
                  <a:gd name="connsiteY527" fmla="*/ 294056 h 397154"/>
                  <a:gd name="connsiteX528" fmla="*/ 582854 w 769467"/>
                  <a:gd name="connsiteY528" fmla="*/ 297333 h 397154"/>
                  <a:gd name="connsiteX529" fmla="*/ 584607 w 769467"/>
                  <a:gd name="connsiteY529" fmla="*/ 298780 h 397154"/>
                  <a:gd name="connsiteX530" fmla="*/ 585749 w 769467"/>
                  <a:gd name="connsiteY530" fmla="*/ 300838 h 397154"/>
                  <a:gd name="connsiteX531" fmla="*/ 587045 w 769467"/>
                  <a:gd name="connsiteY531" fmla="*/ 302514 h 397154"/>
                  <a:gd name="connsiteX532" fmla="*/ 588645 w 769467"/>
                  <a:gd name="connsiteY532" fmla="*/ 303886 h 397154"/>
                  <a:gd name="connsiteX533" fmla="*/ 591237 w 769467"/>
                  <a:gd name="connsiteY533" fmla="*/ 307696 h 397154"/>
                  <a:gd name="connsiteX534" fmla="*/ 593065 w 769467"/>
                  <a:gd name="connsiteY534" fmla="*/ 311963 h 397154"/>
                  <a:gd name="connsiteX535" fmla="*/ 599237 w 769467"/>
                  <a:gd name="connsiteY535" fmla="*/ 319278 h 397154"/>
                  <a:gd name="connsiteX536" fmla="*/ 601827 w 769467"/>
                  <a:gd name="connsiteY536" fmla="*/ 323317 h 397154"/>
                  <a:gd name="connsiteX537" fmla="*/ 605943 w 769467"/>
                  <a:gd name="connsiteY537" fmla="*/ 331165 h 397154"/>
                  <a:gd name="connsiteX538" fmla="*/ 608533 w 769467"/>
                  <a:gd name="connsiteY538" fmla="*/ 333985 h 397154"/>
                  <a:gd name="connsiteX539" fmla="*/ 614706 w 769467"/>
                  <a:gd name="connsiteY539" fmla="*/ 336423 h 397154"/>
                  <a:gd name="connsiteX540" fmla="*/ 616916 w 769467"/>
                  <a:gd name="connsiteY540" fmla="*/ 336499 h 397154"/>
                  <a:gd name="connsiteX541" fmla="*/ 618897 w 769467"/>
                  <a:gd name="connsiteY541" fmla="*/ 335356 h 397154"/>
                  <a:gd name="connsiteX542" fmla="*/ 617601 w 769467"/>
                  <a:gd name="connsiteY542" fmla="*/ 338938 h 397154"/>
                  <a:gd name="connsiteX543" fmla="*/ 617373 w 769467"/>
                  <a:gd name="connsiteY543" fmla="*/ 342595 h 397154"/>
                  <a:gd name="connsiteX544" fmla="*/ 620954 w 769467"/>
                  <a:gd name="connsiteY544" fmla="*/ 348006 h 397154"/>
                  <a:gd name="connsiteX545" fmla="*/ 622782 w 769467"/>
                  <a:gd name="connsiteY545" fmla="*/ 349529 h 397154"/>
                  <a:gd name="connsiteX546" fmla="*/ 631851 w 769467"/>
                  <a:gd name="connsiteY546" fmla="*/ 355473 h 397154"/>
                  <a:gd name="connsiteX547" fmla="*/ 636117 w 769467"/>
                  <a:gd name="connsiteY547" fmla="*/ 359131 h 397154"/>
                  <a:gd name="connsiteX548" fmla="*/ 639547 w 769467"/>
                  <a:gd name="connsiteY548" fmla="*/ 363627 h 397154"/>
                  <a:gd name="connsiteX549" fmla="*/ 641757 w 769467"/>
                  <a:gd name="connsiteY549" fmla="*/ 368351 h 397154"/>
                  <a:gd name="connsiteX550" fmla="*/ 644043 w 769467"/>
                  <a:gd name="connsiteY550" fmla="*/ 370180 h 397154"/>
                  <a:gd name="connsiteX551" fmla="*/ 646253 w 769467"/>
                  <a:gd name="connsiteY551" fmla="*/ 372237 h 397154"/>
                  <a:gd name="connsiteX552" fmla="*/ 650139 w 769467"/>
                  <a:gd name="connsiteY552" fmla="*/ 374447 h 397154"/>
                  <a:gd name="connsiteX553" fmla="*/ 654787 w 769467"/>
                  <a:gd name="connsiteY553" fmla="*/ 375133 h 397154"/>
                  <a:gd name="connsiteX554" fmla="*/ 661035 w 769467"/>
                  <a:gd name="connsiteY554" fmla="*/ 376733 h 397154"/>
                  <a:gd name="connsiteX555" fmla="*/ 663016 w 769467"/>
                  <a:gd name="connsiteY555" fmla="*/ 376581 h 397154"/>
                  <a:gd name="connsiteX556" fmla="*/ 664921 w 769467"/>
                  <a:gd name="connsiteY556" fmla="*/ 375895 h 397154"/>
                  <a:gd name="connsiteX557" fmla="*/ 669417 w 769467"/>
                  <a:gd name="connsiteY557" fmla="*/ 376733 h 397154"/>
                  <a:gd name="connsiteX558" fmla="*/ 673913 w 769467"/>
                  <a:gd name="connsiteY558" fmla="*/ 378943 h 397154"/>
                  <a:gd name="connsiteX559" fmla="*/ 675742 w 769467"/>
                  <a:gd name="connsiteY559" fmla="*/ 379171 h 397154"/>
                  <a:gd name="connsiteX560" fmla="*/ 681990 w 769467"/>
                  <a:gd name="connsiteY560" fmla="*/ 378638 h 397154"/>
                  <a:gd name="connsiteX561" fmla="*/ 684353 w 769467"/>
                  <a:gd name="connsiteY561" fmla="*/ 377800 h 397154"/>
                  <a:gd name="connsiteX562" fmla="*/ 686714 w 769467"/>
                  <a:gd name="connsiteY562" fmla="*/ 378181 h 397154"/>
                  <a:gd name="connsiteX563" fmla="*/ 691515 w 769467"/>
                  <a:gd name="connsiteY563" fmla="*/ 380848 h 397154"/>
                  <a:gd name="connsiteX564" fmla="*/ 695325 w 769467"/>
                  <a:gd name="connsiteY564" fmla="*/ 381686 h 397154"/>
                  <a:gd name="connsiteX565" fmla="*/ 711479 w 769467"/>
                  <a:gd name="connsiteY565" fmla="*/ 382981 h 397154"/>
                  <a:gd name="connsiteX566" fmla="*/ 718872 w 769467"/>
                  <a:gd name="connsiteY566" fmla="*/ 384886 h 397154"/>
                  <a:gd name="connsiteX567" fmla="*/ 723062 w 769467"/>
                  <a:gd name="connsiteY567" fmla="*/ 384810 h 397154"/>
                  <a:gd name="connsiteX568" fmla="*/ 727024 w 769467"/>
                  <a:gd name="connsiteY568" fmla="*/ 385420 h 397154"/>
                  <a:gd name="connsiteX569" fmla="*/ 730149 w 769467"/>
                  <a:gd name="connsiteY569" fmla="*/ 387172 h 397154"/>
                  <a:gd name="connsiteX570" fmla="*/ 734492 w 769467"/>
                  <a:gd name="connsiteY570" fmla="*/ 390449 h 397154"/>
                  <a:gd name="connsiteX571" fmla="*/ 735864 w 769467"/>
                  <a:gd name="connsiteY571" fmla="*/ 391821 h 397154"/>
                  <a:gd name="connsiteX572" fmla="*/ 737235 w 769467"/>
                  <a:gd name="connsiteY572" fmla="*/ 394107 h 397154"/>
                  <a:gd name="connsiteX573" fmla="*/ 742112 w 769467"/>
                  <a:gd name="connsiteY573" fmla="*/ 395783 h 397154"/>
                  <a:gd name="connsiteX574" fmla="*/ 748970 w 769467"/>
                  <a:gd name="connsiteY574" fmla="*/ 397154 h 397154"/>
                  <a:gd name="connsiteX575" fmla="*/ 753085 w 769467"/>
                  <a:gd name="connsiteY575" fmla="*/ 396926 h 397154"/>
                  <a:gd name="connsiteX576" fmla="*/ 755294 w 769467"/>
                  <a:gd name="connsiteY576" fmla="*/ 396469 h 397154"/>
                  <a:gd name="connsiteX577" fmla="*/ 760476 w 769467"/>
                  <a:gd name="connsiteY577" fmla="*/ 393344 h 397154"/>
                  <a:gd name="connsiteX578" fmla="*/ 761620 w 769467"/>
                  <a:gd name="connsiteY578" fmla="*/ 391821 h 397154"/>
                  <a:gd name="connsiteX579" fmla="*/ 760019 w 769467"/>
                  <a:gd name="connsiteY579" fmla="*/ 390525 h 397154"/>
                  <a:gd name="connsiteX580" fmla="*/ 755523 w 769467"/>
                  <a:gd name="connsiteY580" fmla="*/ 388239 h 397154"/>
                  <a:gd name="connsiteX581" fmla="*/ 752475 w 769467"/>
                  <a:gd name="connsiteY581" fmla="*/ 384886 h 397154"/>
                  <a:gd name="connsiteX582" fmla="*/ 753847 w 769467"/>
                  <a:gd name="connsiteY582" fmla="*/ 383667 h 39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</a:cxnLst>
                <a:rect l="l" t="t" r="r" b="b"/>
                <a:pathLst>
                  <a:path w="769467" h="397154">
                    <a:moveTo>
                      <a:pt x="761238" y="384810"/>
                    </a:moveTo>
                    <a:lnTo>
                      <a:pt x="763372" y="384048"/>
                    </a:lnTo>
                    <a:lnTo>
                      <a:pt x="769467" y="380848"/>
                    </a:lnTo>
                    <a:lnTo>
                      <a:pt x="762381" y="381686"/>
                    </a:lnTo>
                    <a:lnTo>
                      <a:pt x="757428" y="379781"/>
                    </a:lnTo>
                    <a:lnTo>
                      <a:pt x="750646" y="379095"/>
                    </a:lnTo>
                    <a:lnTo>
                      <a:pt x="747522" y="378029"/>
                    </a:lnTo>
                    <a:lnTo>
                      <a:pt x="744551" y="376657"/>
                    </a:lnTo>
                    <a:lnTo>
                      <a:pt x="739978" y="375133"/>
                    </a:lnTo>
                    <a:lnTo>
                      <a:pt x="735330" y="374142"/>
                    </a:lnTo>
                    <a:lnTo>
                      <a:pt x="733425" y="373380"/>
                    </a:lnTo>
                    <a:lnTo>
                      <a:pt x="731673" y="372237"/>
                    </a:lnTo>
                    <a:lnTo>
                      <a:pt x="729615" y="369189"/>
                    </a:lnTo>
                    <a:lnTo>
                      <a:pt x="727406" y="366674"/>
                    </a:lnTo>
                    <a:lnTo>
                      <a:pt x="727330" y="364236"/>
                    </a:lnTo>
                    <a:lnTo>
                      <a:pt x="731292" y="362864"/>
                    </a:lnTo>
                    <a:lnTo>
                      <a:pt x="733730" y="362483"/>
                    </a:lnTo>
                    <a:lnTo>
                      <a:pt x="735940" y="361569"/>
                    </a:lnTo>
                    <a:lnTo>
                      <a:pt x="737007" y="359664"/>
                    </a:lnTo>
                    <a:lnTo>
                      <a:pt x="735559" y="358597"/>
                    </a:lnTo>
                    <a:lnTo>
                      <a:pt x="731367" y="357454"/>
                    </a:lnTo>
                    <a:lnTo>
                      <a:pt x="727101" y="356692"/>
                    </a:lnTo>
                    <a:lnTo>
                      <a:pt x="716204" y="355778"/>
                    </a:lnTo>
                    <a:lnTo>
                      <a:pt x="713995" y="355016"/>
                    </a:lnTo>
                    <a:lnTo>
                      <a:pt x="707974" y="352273"/>
                    </a:lnTo>
                    <a:lnTo>
                      <a:pt x="705688" y="348768"/>
                    </a:lnTo>
                    <a:lnTo>
                      <a:pt x="706222" y="344500"/>
                    </a:lnTo>
                    <a:lnTo>
                      <a:pt x="708051" y="340004"/>
                    </a:lnTo>
                    <a:lnTo>
                      <a:pt x="707365" y="335737"/>
                    </a:lnTo>
                    <a:lnTo>
                      <a:pt x="705460" y="334214"/>
                    </a:lnTo>
                    <a:lnTo>
                      <a:pt x="703250" y="333604"/>
                    </a:lnTo>
                    <a:lnTo>
                      <a:pt x="701574" y="333680"/>
                    </a:lnTo>
                    <a:lnTo>
                      <a:pt x="689686" y="336499"/>
                    </a:lnTo>
                    <a:lnTo>
                      <a:pt x="685343" y="336576"/>
                    </a:lnTo>
                    <a:lnTo>
                      <a:pt x="681686" y="335052"/>
                    </a:lnTo>
                    <a:lnTo>
                      <a:pt x="679399" y="330632"/>
                    </a:lnTo>
                    <a:lnTo>
                      <a:pt x="676580" y="321183"/>
                    </a:lnTo>
                    <a:lnTo>
                      <a:pt x="675132" y="320040"/>
                    </a:lnTo>
                    <a:lnTo>
                      <a:pt x="668655" y="315773"/>
                    </a:lnTo>
                    <a:lnTo>
                      <a:pt x="668122" y="314097"/>
                    </a:lnTo>
                    <a:lnTo>
                      <a:pt x="667969" y="312115"/>
                    </a:lnTo>
                    <a:lnTo>
                      <a:pt x="667055" y="307467"/>
                    </a:lnTo>
                    <a:lnTo>
                      <a:pt x="664921" y="300533"/>
                    </a:lnTo>
                    <a:lnTo>
                      <a:pt x="663931" y="298399"/>
                    </a:lnTo>
                    <a:lnTo>
                      <a:pt x="656539" y="293446"/>
                    </a:lnTo>
                    <a:lnTo>
                      <a:pt x="652120" y="291922"/>
                    </a:lnTo>
                    <a:lnTo>
                      <a:pt x="648310" y="289560"/>
                    </a:lnTo>
                    <a:lnTo>
                      <a:pt x="641376" y="283236"/>
                    </a:lnTo>
                    <a:lnTo>
                      <a:pt x="638099" y="279578"/>
                    </a:lnTo>
                    <a:lnTo>
                      <a:pt x="634441" y="276378"/>
                    </a:lnTo>
                    <a:lnTo>
                      <a:pt x="630402" y="273711"/>
                    </a:lnTo>
                    <a:lnTo>
                      <a:pt x="627659" y="270358"/>
                    </a:lnTo>
                    <a:lnTo>
                      <a:pt x="624383" y="262204"/>
                    </a:lnTo>
                    <a:lnTo>
                      <a:pt x="618745" y="253060"/>
                    </a:lnTo>
                    <a:lnTo>
                      <a:pt x="618287" y="251232"/>
                    </a:lnTo>
                    <a:lnTo>
                      <a:pt x="618516" y="249403"/>
                    </a:lnTo>
                    <a:lnTo>
                      <a:pt x="624916" y="245059"/>
                    </a:lnTo>
                    <a:lnTo>
                      <a:pt x="634137" y="245821"/>
                    </a:lnTo>
                    <a:lnTo>
                      <a:pt x="647776" y="245136"/>
                    </a:lnTo>
                    <a:lnTo>
                      <a:pt x="651663" y="244373"/>
                    </a:lnTo>
                    <a:lnTo>
                      <a:pt x="653035" y="242774"/>
                    </a:lnTo>
                    <a:lnTo>
                      <a:pt x="653415" y="238430"/>
                    </a:lnTo>
                    <a:lnTo>
                      <a:pt x="652272" y="231648"/>
                    </a:lnTo>
                    <a:lnTo>
                      <a:pt x="651357" y="229362"/>
                    </a:lnTo>
                    <a:lnTo>
                      <a:pt x="649834" y="228448"/>
                    </a:lnTo>
                    <a:lnTo>
                      <a:pt x="648614" y="227305"/>
                    </a:lnTo>
                    <a:lnTo>
                      <a:pt x="645567" y="223190"/>
                    </a:lnTo>
                    <a:lnTo>
                      <a:pt x="642290" y="219456"/>
                    </a:lnTo>
                    <a:lnTo>
                      <a:pt x="640385" y="218084"/>
                    </a:lnTo>
                    <a:lnTo>
                      <a:pt x="636728" y="215951"/>
                    </a:lnTo>
                    <a:lnTo>
                      <a:pt x="634899" y="215341"/>
                    </a:lnTo>
                    <a:lnTo>
                      <a:pt x="629869" y="215494"/>
                    </a:lnTo>
                    <a:lnTo>
                      <a:pt x="624993" y="215113"/>
                    </a:lnTo>
                    <a:lnTo>
                      <a:pt x="621640" y="214122"/>
                    </a:lnTo>
                    <a:lnTo>
                      <a:pt x="597179" y="202463"/>
                    </a:lnTo>
                    <a:lnTo>
                      <a:pt x="589483" y="199720"/>
                    </a:lnTo>
                    <a:lnTo>
                      <a:pt x="581483" y="197892"/>
                    </a:lnTo>
                    <a:lnTo>
                      <a:pt x="575844" y="196901"/>
                    </a:lnTo>
                    <a:lnTo>
                      <a:pt x="571653" y="194234"/>
                    </a:lnTo>
                    <a:lnTo>
                      <a:pt x="573481" y="185624"/>
                    </a:lnTo>
                    <a:lnTo>
                      <a:pt x="573329" y="174498"/>
                    </a:lnTo>
                    <a:lnTo>
                      <a:pt x="572491" y="171907"/>
                    </a:lnTo>
                    <a:lnTo>
                      <a:pt x="555727" y="155067"/>
                    </a:lnTo>
                    <a:lnTo>
                      <a:pt x="550850" y="154915"/>
                    </a:lnTo>
                    <a:lnTo>
                      <a:pt x="546202" y="153696"/>
                    </a:lnTo>
                    <a:lnTo>
                      <a:pt x="543078" y="150876"/>
                    </a:lnTo>
                    <a:lnTo>
                      <a:pt x="540411" y="147524"/>
                    </a:lnTo>
                    <a:lnTo>
                      <a:pt x="536677" y="144171"/>
                    </a:lnTo>
                    <a:lnTo>
                      <a:pt x="532562" y="141427"/>
                    </a:lnTo>
                    <a:lnTo>
                      <a:pt x="528295" y="139979"/>
                    </a:lnTo>
                    <a:lnTo>
                      <a:pt x="525247" y="136932"/>
                    </a:lnTo>
                    <a:lnTo>
                      <a:pt x="524333" y="134722"/>
                    </a:lnTo>
                    <a:lnTo>
                      <a:pt x="522504" y="133579"/>
                    </a:lnTo>
                    <a:lnTo>
                      <a:pt x="520523" y="132969"/>
                    </a:lnTo>
                    <a:lnTo>
                      <a:pt x="518541" y="132741"/>
                    </a:lnTo>
                    <a:lnTo>
                      <a:pt x="513664" y="133274"/>
                    </a:lnTo>
                    <a:lnTo>
                      <a:pt x="508711" y="133198"/>
                    </a:lnTo>
                    <a:lnTo>
                      <a:pt x="506577" y="132817"/>
                    </a:lnTo>
                    <a:lnTo>
                      <a:pt x="504672" y="131978"/>
                    </a:lnTo>
                    <a:lnTo>
                      <a:pt x="499720" y="128702"/>
                    </a:lnTo>
                    <a:lnTo>
                      <a:pt x="496138" y="125578"/>
                    </a:lnTo>
                    <a:lnTo>
                      <a:pt x="492404" y="123901"/>
                    </a:lnTo>
                    <a:lnTo>
                      <a:pt x="485013" y="118415"/>
                    </a:lnTo>
                    <a:lnTo>
                      <a:pt x="479907" y="117044"/>
                    </a:lnTo>
                    <a:lnTo>
                      <a:pt x="470307" y="115519"/>
                    </a:lnTo>
                    <a:lnTo>
                      <a:pt x="465887" y="115139"/>
                    </a:lnTo>
                    <a:lnTo>
                      <a:pt x="461620" y="114148"/>
                    </a:lnTo>
                    <a:lnTo>
                      <a:pt x="447828" y="109728"/>
                    </a:lnTo>
                    <a:lnTo>
                      <a:pt x="434721" y="105080"/>
                    </a:lnTo>
                    <a:lnTo>
                      <a:pt x="425958" y="100508"/>
                    </a:lnTo>
                    <a:lnTo>
                      <a:pt x="424129" y="100051"/>
                    </a:lnTo>
                    <a:lnTo>
                      <a:pt x="422148" y="100051"/>
                    </a:lnTo>
                    <a:lnTo>
                      <a:pt x="420167" y="99289"/>
                    </a:lnTo>
                    <a:lnTo>
                      <a:pt x="414376" y="95936"/>
                    </a:lnTo>
                    <a:lnTo>
                      <a:pt x="394945" y="87554"/>
                    </a:lnTo>
                    <a:lnTo>
                      <a:pt x="391821" y="86944"/>
                    </a:lnTo>
                    <a:lnTo>
                      <a:pt x="377952" y="86792"/>
                    </a:lnTo>
                    <a:lnTo>
                      <a:pt x="376886" y="82982"/>
                    </a:lnTo>
                    <a:lnTo>
                      <a:pt x="375057" y="81610"/>
                    </a:lnTo>
                    <a:lnTo>
                      <a:pt x="373152" y="80543"/>
                    </a:lnTo>
                    <a:lnTo>
                      <a:pt x="360426" y="79629"/>
                    </a:lnTo>
                    <a:lnTo>
                      <a:pt x="358674" y="79248"/>
                    </a:lnTo>
                    <a:lnTo>
                      <a:pt x="356921" y="77877"/>
                    </a:lnTo>
                    <a:lnTo>
                      <a:pt x="354940" y="76886"/>
                    </a:lnTo>
                    <a:lnTo>
                      <a:pt x="343891" y="77191"/>
                    </a:lnTo>
                    <a:lnTo>
                      <a:pt x="340842" y="76810"/>
                    </a:lnTo>
                    <a:lnTo>
                      <a:pt x="328956" y="71628"/>
                    </a:lnTo>
                    <a:lnTo>
                      <a:pt x="320040" y="67285"/>
                    </a:lnTo>
                    <a:lnTo>
                      <a:pt x="316002" y="64923"/>
                    </a:lnTo>
                    <a:lnTo>
                      <a:pt x="311811" y="63170"/>
                    </a:lnTo>
                    <a:lnTo>
                      <a:pt x="307086" y="62179"/>
                    </a:lnTo>
                    <a:lnTo>
                      <a:pt x="302895" y="60351"/>
                    </a:lnTo>
                    <a:lnTo>
                      <a:pt x="299999" y="57531"/>
                    </a:lnTo>
                    <a:lnTo>
                      <a:pt x="296647" y="55474"/>
                    </a:lnTo>
                    <a:lnTo>
                      <a:pt x="275768" y="48692"/>
                    </a:lnTo>
                    <a:lnTo>
                      <a:pt x="271806" y="46406"/>
                    </a:lnTo>
                    <a:lnTo>
                      <a:pt x="268072" y="43663"/>
                    </a:lnTo>
                    <a:lnTo>
                      <a:pt x="263957" y="43663"/>
                    </a:lnTo>
                    <a:lnTo>
                      <a:pt x="256642" y="46787"/>
                    </a:lnTo>
                    <a:lnTo>
                      <a:pt x="247497" y="51435"/>
                    </a:lnTo>
                    <a:lnTo>
                      <a:pt x="239573" y="55931"/>
                    </a:lnTo>
                    <a:lnTo>
                      <a:pt x="237516" y="57379"/>
                    </a:lnTo>
                    <a:lnTo>
                      <a:pt x="237592" y="58903"/>
                    </a:lnTo>
                    <a:lnTo>
                      <a:pt x="239573" y="62408"/>
                    </a:lnTo>
                    <a:lnTo>
                      <a:pt x="239344" y="64465"/>
                    </a:lnTo>
                    <a:lnTo>
                      <a:pt x="235534" y="67514"/>
                    </a:lnTo>
                    <a:lnTo>
                      <a:pt x="226619" y="71018"/>
                    </a:lnTo>
                    <a:lnTo>
                      <a:pt x="217704" y="72085"/>
                    </a:lnTo>
                    <a:lnTo>
                      <a:pt x="209093" y="73990"/>
                    </a:lnTo>
                    <a:lnTo>
                      <a:pt x="207645" y="75972"/>
                    </a:lnTo>
                    <a:lnTo>
                      <a:pt x="205664" y="79858"/>
                    </a:lnTo>
                    <a:lnTo>
                      <a:pt x="204445" y="83820"/>
                    </a:lnTo>
                    <a:lnTo>
                      <a:pt x="203378" y="85878"/>
                    </a:lnTo>
                    <a:lnTo>
                      <a:pt x="194463" y="91669"/>
                    </a:lnTo>
                    <a:lnTo>
                      <a:pt x="193624" y="92812"/>
                    </a:lnTo>
                    <a:lnTo>
                      <a:pt x="191110" y="98146"/>
                    </a:lnTo>
                    <a:lnTo>
                      <a:pt x="188519" y="101727"/>
                    </a:lnTo>
                    <a:lnTo>
                      <a:pt x="179528" y="109042"/>
                    </a:lnTo>
                    <a:lnTo>
                      <a:pt x="176937" y="112167"/>
                    </a:lnTo>
                    <a:lnTo>
                      <a:pt x="174117" y="115139"/>
                    </a:lnTo>
                    <a:lnTo>
                      <a:pt x="169621" y="116281"/>
                    </a:lnTo>
                    <a:lnTo>
                      <a:pt x="164973" y="116053"/>
                    </a:lnTo>
                    <a:lnTo>
                      <a:pt x="158801" y="115291"/>
                    </a:lnTo>
                    <a:lnTo>
                      <a:pt x="156668" y="114681"/>
                    </a:lnTo>
                    <a:lnTo>
                      <a:pt x="152020" y="111481"/>
                    </a:lnTo>
                    <a:lnTo>
                      <a:pt x="150876" y="109957"/>
                    </a:lnTo>
                    <a:lnTo>
                      <a:pt x="149504" y="105994"/>
                    </a:lnTo>
                    <a:lnTo>
                      <a:pt x="149581" y="101041"/>
                    </a:lnTo>
                    <a:lnTo>
                      <a:pt x="149124" y="98374"/>
                    </a:lnTo>
                    <a:lnTo>
                      <a:pt x="146305" y="99746"/>
                    </a:lnTo>
                    <a:lnTo>
                      <a:pt x="143713" y="99289"/>
                    </a:lnTo>
                    <a:lnTo>
                      <a:pt x="141580" y="90602"/>
                    </a:lnTo>
                    <a:lnTo>
                      <a:pt x="141428" y="86106"/>
                    </a:lnTo>
                    <a:lnTo>
                      <a:pt x="140817" y="84049"/>
                    </a:lnTo>
                    <a:lnTo>
                      <a:pt x="138456" y="83058"/>
                    </a:lnTo>
                    <a:lnTo>
                      <a:pt x="136551" y="84049"/>
                    </a:lnTo>
                    <a:lnTo>
                      <a:pt x="135179" y="85878"/>
                    </a:lnTo>
                    <a:lnTo>
                      <a:pt x="135484" y="90907"/>
                    </a:lnTo>
                    <a:lnTo>
                      <a:pt x="134264" y="95403"/>
                    </a:lnTo>
                    <a:lnTo>
                      <a:pt x="130531" y="87325"/>
                    </a:lnTo>
                    <a:lnTo>
                      <a:pt x="123978" y="75362"/>
                    </a:lnTo>
                    <a:lnTo>
                      <a:pt x="122454" y="70942"/>
                    </a:lnTo>
                    <a:lnTo>
                      <a:pt x="121996" y="66675"/>
                    </a:lnTo>
                    <a:lnTo>
                      <a:pt x="122073" y="62256"/>
                    </a:lnTo>
                    <a:lnTo>
                      <a:pt x="121540" y="57531"/>
                    </a:lnTo>
                    <a:lnTo>
                      <a:pt x="120549" y="52731"/>
                    </a:lnTo>
                    <a:lnTo>
                      <a:pt x="122073" y="48921"/>
                    </a:lnTo>
                    <a:lnTo>
                      <a:pt x="124892" y="45415"/>
                    </a:lnTo>
                    <a:lnTo>
                      <a:pt x="125654" y="43282"/>
                    </a:lnTo>
                    <a:lnTo>
                      <a:pt x="126492" y="39014"/>
                    </a:lnTo>
                    <a:lnTo>
                      <a:pt x="126035" y="37034"/>
                    </a:lnTo>
                    <a:lnTo>
                      <a:pt x="123749" y="32918"/>
                    </a:lnTo>
                    <a:lnTo>
                      <a:pt x="121006" y="28956"/>
                    </a:lnTo>
                    <a:lnTo>
                      <a:pt x="119253" y="25146"/>
                    </a:lnTo>
                    <a:lnTo>
                      <a:pt x="119862" y="21108"/>
                    </a:lnTo>
                    <a:lnTo>
                      <a:pt x="120777" y="19203"/>
                    </a:lnTo>
                    <a:lnTo>
                      <a:pt x="117424" y="16231"/>
                    </a:lnTo>
                    <a:lnTo>
                      <a:pt x="115443" y="15240"/>
                    </a:lnTo>
                    <a:lnTo>
                      <a:pt x="110643" y="14783"/>
                    </a:lnTo>
                    <a:lnTo>
                      <a:pt x="105766" y="15164"/>
                    </a:lnTo>
                    <a:lnTo>
                      <a:pt x="96012" y="14554"/>
                    </a:lnTo>
                    <a:lnTo>
                      <a:pt x="88088" y="11125"/>
                    </a:lnTo>
                    <a:lnTo>
                      <a:pt x="80696" y="6401"/>
                    </a:lnTo>
                    <a:lnTo>
                      <a:pt x="72162" y="2744"/>
                    </a:lnTo>
                    <a:lnTo>
                      <a:pt x="63170" y="457"/>
                    </a:lnTo>
                    <a:lnTo>
                      <a:pt x="58598" y="0"/>
                    </a:lnTo>
                    <a:lnTo>
                      <a:pt x="54178" y="305"/>
                    </a:lnTo>
                    <a:lnTo>
                      <a:pt x="43891" y="4115"/>
                    </a:lnTo>
                    <a:lnTo>
                      <a:pt x="42215" y="5563"/>
                    </a:lnTo>
                    <a:lnTo>
                      <a:pt x="40691" y="7315"/>
                    </a:lnTo>
                    <a:lnTo>
                      <a:pt x="37491" y="9068"/>
                    </a:lnTo>
                    <a:lnTo>
                      <a:pt x="34671" y="11887"/>
                    </a:lnTo>
                    <a:lnTo>
                      <a:pt x="31318" y="13716"/>
                    </a:lnTo>
                    <a:lnTo>
                      <a:pt x="18059" y="16688"/>
                    </a:lnTo>
                    <a:lnTo>
                      <a:pt x="11659" y="18669"/>
                    </a:lnTo>
                    <a:lnTo>
                      <a:pt x="10135" y="19583"/>
                    </a:lnTo>
                    <a:lnTo>
                      <a:pt x="9983" y="21108"/>
                    </a:lnTo>
                    <a:lnTo>
                      <a:pt x="10211" y="23241"/>
                    </a:lnTo>
                    <a:lnTo>
                      <a:pt x="10059" y="25298"/>
                    </a:lnTo>
                    <a:lnTo>
                      <a:pt x="7544" y="31471"/>
                    </a:lnTo>
                    <a:lnTo>
                      <a:pt x="6096" y="33452"/>
                    </a:lnTo>
                    <a:lnTo>
                      <a:pt x="3734" y="34595"/>
                    </a:lnTo>
                    <a:lnTo>
                      <a:pt x="1981" y="35967"/>
                    </a:lnTo>
                    <a:lnTo>
                      <a:pt x="229" y="39853"/>
                    </a:lnTo>
                    <a:lnTo>
                      <a:pt x="0" y="41377"/>
                    </a:lnTo>
                    <a:lnTo>
                      <a:pt x="2363" y="42291"/>
                    </a:lnTo>
                    <a:lnTo>
                      <a:pt x="4724" y="42596"/>
                    </a:lnTo>
                    <a:lnTo>
                      <a:pt x="7163" y="42291"/>
                    </a:lnTo>
                    <a:lnTo>
                      <a:pt x="9525" y="41529"/>
                    </a:lnTo>
                    <a:lnTo>
                      <a:pt x="11583" y="40158"/>
                    </a:lnTo>
                    <a:lnTo>
                      <a:pt x="28499" y="45873"/>
                    </a:lnTo>
                    <a:lnTo>
                      <a:pt x="32309" y="46406"/>
                    </a:lnTo>
                    <a:lnTo>
                      <a:pt x="36271" y="46559"/>
                    </a:lnTo>
                    <a:lnTo>
                      <a:pt x="36424" y="52578"/>
                    </a:lnTo>
                    <a:lnTo>
                      <a:pt x="38862" y="60884"/>
                    </a:lnTo>
                    <a:lnTo>
                      <a:pt x="39852" y="63094"/>
                    </a:lnTo>
                    <a:lnTo>
                      <a:pt x="42063" y="64770"/>
                    </a:lnTo>
                    <a:lnTo>
                      <a:pt x="43662" y="66980"/>
                    </a:lnTo>
                    <a:lnTo>
                      <a:pt x="47016" y="70180"/>
                    </a:lnTo>
                    <a:lnTo>
                      <a:pt x="50826" y="72771"/>
                    </a:lnTo>
                    <a:lnTo>
                      <a:pt x="54559" y="72695"/>
                    </a:lnTo>
                    <a:lnTo>
                      <a:pt x="58446" y="71857"/>
                    </a:lnTo>
                    <a:lnTo>
                      <a:pt x="63399" y="72923"/>
                    </a:lnTo>
                    <a:lnTo>
                      <a:pt x="72390" y="73838"/>
                    </a:lnTo>
                    <a:lnTo>
                      <a:pt x="76276" y="73914"/>
                    </a:lnTo>
                    <a:lnTo>
                      <a:pt x="86411" y="71704"/>
                    </a:lnTo>
                    <a:lnTo>
                      <a:pt x="91516" y="71781"/>
                    </a:lnTo>
                    <a:lnTo>
                      <a:pt x="96622" y="72162"/>
                    </a:lnTo>
                    <a:lnTo>
                      <a:pt x="105233" y="70714"/>
                    </a:lnTo>
                    <a:lnTo>
                      <a:pt x="113386" y="67361"/>
                    </a:lnTo>
                    <a:lnTo>
                      <a:pt x="113386" y="69113"/>
                    </a:lnTo>
                    <a:lnTo>
                      <a:pt x="112624" y="70485"/>
                    </a:lnTo>
                    <a:lnTo>
                      <a:pt x="110643" y="71933"/>
                    </a:lnTo>
                    <a:lnTo>
                      <a:pt x="108357" y="74752"/>
                    </a:lnTo>
                    <a:lnTo>
                      <a:pt x="112548" y="75134"/>
                    </a:lnTo>
                    <a:lnTo>
                      <a:pt x="112776" y="78486"/>
                    </a:lnTo>
                    <a:lnTo>
                      <a:pt x="111709" y="79401"/>
                    </a:lnTo>
                    <a:lnTo>
                      <a:pt x="110033" y="79629"/>
                    </a:lnTo>
                    <a:lnTo>
                      <a:pt x="106909" y="80772"/>
                    </a:lnTo>
                    <a:lnTo>
                      <a:pt x="105233" y="84353"/>
                    </a:lnTo>
                    <a:lnTo>
                      <a:pt x="104851" y="87478"/>
                    </a:lnTo>
                    <a:lnTo>
                      <a:pt x="102946" y="86564"/>
                    </a:lnTo>
                    <a:lnTo>
                      <a:pt x="101270" y="84506"/>
                    </a:lnTo>
                    <a:lnTo>
                      <a:pt x="98146" y="84277"/>
                    </a:lnTo>
                    <a:lnTo>
                      <a:pt x="93650" y="83211"/>
                    </a:lnTo>
                    <a:lnTo>
                      <a:pt x="88011" y="80924"/>
                    </a:lnTo>
                    <a:lnTo>
                      <a:pt x="85116" y="80315"/>
                    </a:lnTo>
                    <a:lnTo>
                      <a:pt x="82296" y="80772"/>
                    </a:lnTo>
                    <a:lnTo>
                      <a:pt x="79019" y="82144"/>
                    </a:lnTo>
                    <a:lnTo>
                      <a:pt x="73686" y="88773"/>
                    </a:lnTo>
                    <a:lnTo>
                      <a:pt x="67056" y="93802"/>
                    </a:lnTo>
                    <a:lnTo>
                      <a:pt x="64237" y="92888"/>
                    </a:lnTo>
                    <a:lnTo>
                      <a:pt x="61265" y="91364"/>
                    </a:lnTo>
                    <a:lnTo>
                      <a:pt x="51435" y="89688"/>
                    </a:lnTo>
                    <a:lnTo>
                      <a:pt x="47854" y="89611"/>
                    </a:lnTo>
                    <a:lnTo>
                      <a:pt x="41530" y="92659"/>
                    </a:lnTo>
                    <a:lnTo>
                      <a:pt x="37796" y="93726"/>
                    </a:lnTo>
                    <a:lnTo>
                      <a:pt x="39243" y="96317"/>
                    </a:lnTo>
                    <a:lnTo>
                      <a:pt x="40996" y="98603"/>
                    </a:lnTo>
                    <a:lnTo>
                      <a:pt x="42901" y="99213"/>
                    </a:lnTo>
                    <a:lnTo>
                      <a:pt x="48844" y="99670"/>
                    </a:lnTo>
                    <a:lnTo>
                      <a:pt x="52426" y="100889"/>
                    </a:lnTo>
                    <a:lnTo>
                      <a:pt x="60351" y="106909"/>
                    </a:lnTo>
                    <a:lnTo>
                      <a:pt x="68047" y="113157"/>
                    </a:lnTo>
                    <a:lnTo>
                      <a:pt x="71095" y="117729"/>
                    </a:lnTo>
                    <a:lnTo>
                      <a:pt x="72619" y="123063"/>
                    </a:lnTo>
                    <a:lnTo>
                      <a:pt x="68123" y="128931"/>
                    </a:lnTo>
                    <a:lnTo>
                      <a:pt x="69571" y="133731"/>
                    </a:lnTo>
                    <a:lnTo>
                      <a:pt x="71399" y="138303"/>
                    </a:lnTo>
                    <a:lnTo>
                      <a:pt x="72695" y="140589"/>
                    </a:lnTo>
                    <a:lnTo>
                      <a:pt x="74371" y="142494"/>
                    </a:lnTo>
                    <a:lnTo>
                      <a:pt x="76505" y="143942"/>
                    </a:lnTo>
                    <a:lnTo>
                      <a:pt x="81001" y="142951"/>
                    </a:lnTo>
                    <a:lnTo>
                      <a:pt x="85345" y="143028"/>
                    </a:lnTo>
                    <a:lnTo>
                      <a:pt x="87326" y="142723"/>
                    </a:lnTo>
                    <a:lnTo>
                      <a:pt x="93192" y="136398"/>
                    </a:lnTo>
                    <a:lnTo>
                      <a:pt x="94107" y="134264"/>
                    </a:lnTo>
                    <a:lnTo>
                      <a:pt x="93498" y="132055"/>
                    </a:lnTo>
                    <a:lnTo>
                      <a:pt x="93803" y="129997"/>
                    </a:lnTo>
                    <a:lnTo>
                      <a:pt x="97384" y="125502"/>
                    </a:lnTo>
                    <a:lnTo>
                      <a:pt x="98756" y="121692"/>
                    </a:lnTo>
                    <a:lnTo>
                      <a:pt x="97765" y="117653"/>
                    </a:lnTo>
                    <a:lnTo>
                      <a:pt x="100889" y="117882"/>
                    </a:lnTo>
                    <a:lnTo>
                      <a:pt x="103023" y="115900"/>
                    </a:lnTo>
                    <a:lnTo>
                      <a:pt x="103251" y="109042"/>
                    </a:lnTo>
                    <a:lnTo>
                      <a:pt x="103784" y="106909"/>
                    </a:lnTo>
                    <a:lnTo>
                      <a:pt x="104851" y="105232"/>
                    </a:lnTo>
                    <a:lnTo>
                      <a:pt x="107442" y="103556"/>
                    </a:lnTo>
                    <a:lnTo>
                      <a:pt x="110337" y="104013"/>
                    </a:lnTo>
                    <a:lnTo>
                      <a:pt x="107976" y="107594"/>
                    </a:lnTo>
                    <a:lnTo>
                      <a:pt x="104699" y="111404"/>
                    </a:lnTo>
                    <a:lnTo>
                      <a:pt x="104166" y="113767"/>
                    </a:lnTo>
                    <a:lnTo>
                      <a:pt x="104013" y="120320"/>
                    </a:lnTo>
                    <a:lnTo>
                      <a:pt x="105766" y="124054"/>
                    </a:lnTo>
                    <a:lnTo>
                      <a:pt x="109043" y="126873"/>
                    </a:lnTo>
                    <a:lnTo>
                      <a:pt x="111024" y="128016"/>
                    </a:lnTo>
                    <a:lnTo>
                      <a:pt x="112776" y="129540"/>
                    </a:lnTo>
                    <a:lnTo>
                      <a:pt x="113843" y="131674"/>
                    </a:lnTo>
                    <a:lnTo>
                      <a:pt x="115443" y="133274"/>
                    </a:lnTo>
                    <a:lnTo>
                      <a:pt x="117882" y="133426"/>
                    </a:lnTo>
                    <a:lnTo>
                      <a:pt x="120320" y="132588"/>
                    </a:lnTo>
                    <a:lnTo>
                      <a:pt x="122149" y="132436"/>
                    </a:lnTo>
                    <a:lnTo>
                      <a:pt x="123445" y="133579"/>
                    </a:lnTo>
                    <a:lnTo>
                      <a:pt x="124283" y="135941"/>
                    </a:lnTo>
                    <a:lnTo>
                      <a:pt x="126797" y="138227"/>
                    </a:lnTo>
                    <a:lnTo>
                      <a:pt x="131598" y="136855"/>
                    </a:lnTo>
                    <a:lnTo>
                      <a:pt x="134569" y="138303"/>
                    </a:lnTo>
                    <a:lnTo>
                      <a:pt x="137694" y="139522"/>
                    </a:lnTo>
                    <a:lnTo>
                      <a:pt x="139827" y="139370"/>
                    </a:lnTo>
                    <a:lnTo>
                      <a:pt x="143866" y="137617"/>
                    </a:lnTo>
                    <a:lnTo>
                      <a:pt x="145923" y="137313"/>
                    </a:lnTo>
                    <a:lnTo>
                      <a:pt x="150800" y="137922"/>
                    </a:lnTo>
                    <a:lnTo>
                      <a:pt x="143866" y="138532"/>
                    </a:lnTo>
                    <a:lnTo>
                      <a:pt x="143104" y="140742"/>
                    </a:lnTo>
                    <a:lnTo>
                      <a:pt x="142799" y="143332"/>
                    </a:lnTo>
                    <a:lnTo>
                      <a:pt x="145694" y="147828"/>
                    </a:lnTo>
                    <a:lnTo>
                      <a:pt x="162763" y="157658"/>
                    </a:lnTo>
                    <a:lnTo>
                      <a:pt x="165811" y="157658"/>
                    </a:lnTo>
                    <a:lnTo>
                      <a:pt x="168936" y="157277"/>
                    </a:lnTo>
                    <a:lnTo>
                      <a:pt x="172669" y="157353"/>
                    </a:lnTo>
                    <a:lnTo>
                      <a:pt x="183033" y="158725"/>
                    </a:lnTo>
                    <a:lnTo>
                      <a:pt x="193167" y="160706"/>
                    </a:lnTo>
                    <a:lnTo>
                      <a:pt x="197740" y="162764"/>
                    </a:lnTo>
                    <a:lnTo>
                      <a:pt x="202159" y="165278"/>
                    </a:lnTo>
                    <a:lnTo>
                      <a:pt x="209170" y="167259"/>
                    </a:lnTo>
                    <a:lnTo>
                      <a:pt x="218008" y="171755"/>
                    </a:lnTo>
                    <a:lnTo>
                      <a:pt x="227153" y="174651"/>
                    </a:lnTo>
                    <a:lnTo>
                      <a:pt x="229514" y="174727"/>
                    </a:lnTo>
                    <a:lnTo>
                      <a:pt x="231801" y="175184"/>
                    </a:lnTo>
                    <a:lnTo>
                      <a:pt x="233858" y="176022"/>
                    </a:lnTo>
                    <a:lnTo>
                      <a:pt x="236220" y="175793"/>
                    </a:lnTo>
                    <a:lnTo>
                      <a:pt x="238278" y="176860"/>
                    </a:lnTo>
                    <a:lnTo>
                      <a:pt x="240335" y="178384"/>
                    </a:lnTo>
                    <a:lnTo>
                      <a:pt x="241935" y="177775"/>
                    </a:lnTo>
                    <a:lnTo>
                      <a:pt x="243612" y="176708"/>
                    </a:lnTo>
                    <a:lnTo>
                      <a:pt x="244602" y="179299"/>
                    </a:lnTo>
                    <a:lnTo>
                      <a:pt x="262128" y="188595"/>
                    </a:lnTo>
                    <a:lnTo>
                      <a:pt x="263576" y="190805"/>
                    </a:lnTo>
                    <a:lnTo>
                      <a:pt x="265253" y="192253"/>
                    </a:lnTo>
                    <a:lnTo>
                      <a:pt x="267081" y="192177"/>
                    </a:lnTo>
                    <a:lnTo>
                      <a:pt x="268452" y="193015"/>
                    </a:lnTo>
                    <a:lnTo>
                      <a:pt x="270891" y="195224"/>
                    </a:lnTo>
                    <a:lnTo>
                      <a:pt x="273863" y="196672"/>
                    </a:lnTo>
                    <a:lnTo>
                      <a:pt x="274396" y="199720"/>
                    </a:lnTo>
                    <a:lnTo>
                      <a:pt x="273940" y="202921"/>
                    </a:lnTo>
                    <a:lnTo>
                      <a:pt x="274016" y="204749"/>
                    </a:lnTo>
                    <a:lnTo>
                      <a:pt x="274854" y="206045"/>
                    </a:lnTo>
                    <a:lnTo>
                      <a:pt x="276378" y="206350"/>
                    </a:lnTo>
                    <a:lnTo>
                      <a:pt x="277977" y="206121"/>
                    </a:lnTo>
                    <a:lnTo>
                      <a:pt x="281254" y="205283"/>
                    </a:lnTo>
                    <a:lnTo>
                      <a:pt x="284607" y="204749"/>
                    </a:lnTo>
                    <a:lnTo>
                      <a:pt x="280873" y="206654"/>
                    </a:lnTo>
                    <a:lnTo>
                      <a:pt x="279197" y="209855"/>
                    </a:lnTo>
                    <a:lnTo>
                      <a:pt x="282474" y="210998"/>
                    </a:lnTo>
                    <a:lnTo>
                      <a:pt x="285979" y="211227"/>
                    </a:lnTo>
                    <a:lnTo>
                      <a:pt x="283692" y="212903"/>
                    </a:lnTo>
                    <a:lnTo>
                      <a:pt x="282931" y="215265"/>
                    </a:lnTo>
                    <a:lnTo>
                      <a:pt x="285750" y="221819"/>
                    </a:lnTo>
                    <a:lnTo>
                      <a:pt x="288493" y="230429"/>
                    </a:lnTo>
                    <a:lnTo>
                      <a:pt x="291694" y="234696"/>
                    </a:lnTo>
                    <a:lnTo>
                      <a:pt x="296418" y="238887"/>
                    </a:lnTo>
                    <a:lnTo>
                      <a:pt x="298552" y="241402"/>
                    </a:lnTo>
                    <a:lnTo>
                      <a:pt x="299619" y="245440"/>
                    </a:lnTo>
                    <a:lnTo>
                      <a:pt x="302819" y="247726"/>
                    </a:lnTo>
                    <a:lnTo>
                      <a:pt x="304953" y="250317"/>
                    </a:lnTo>
                    <a:lnTo>
                      <a:pt x="297942" y="251384"/>
                    </a:lnTo>
                    <a:lnTo>
                      <a:pt x="294742" y="252374"/>
                    </a:lnTo>
                    <a:lnTo>
                      <a:pt x="294818" y="253365"/>
                    </a:lnTo>
                    <a:lnTo>
                      <a:pt x="299390" y="258471"/>
                    </a:lnTo>
                    <a:lnTo>
                      <a:pt x="304267" y="261061"/>
                    </a:lnTo>
                    <a:lnTo>
                      <a:pt x="312116" y="263500"/>
                    </a:lnTo>
                    <a:lnTo>
                      <a:pt x="314630" y="263576"/>
                    </a:lnTo>
                    <a:lnTo>
                      <a:pt x="317144" y="263119"/>
                    </a:lnTo>
                    <a:lnTo>
                      <a:pt x="312649" y="264567"/>
                    </a:lnTo>
                    <a:lnTo>
                      <a:pt x="310896" y="264490"/>
                    </a:lnTo>
                    <a:lnTo>
                      <a:pt x="307086" y="263652"/>
                    </a:lnTo>
                    <a:lnTo>
                      <a:pt x="304953" y="263576"/>
                    </a:lnTo>
                    <a:lnTo>
                      <a:pt x="302438" y="264109"/>
                    </a:lnTo>
                    <a:lnTo>
                      <a:pt x="300457" y="265481"/>
                    </a:lnTo>
                    <a:lnTo>
                      <a:pt x="302209" y="267310"/>
                    </a:lnTo>
                    <a:lnTo>
                      <a:pt x="304572" y="268910"/>
                    </a:lnTo>
                    <a:lnTo>
                      <a:pt x="305791" y="270205"/>
                    </a:lnTo>
                    <a:lnTo>
                      <a:pt x="307848" y="274015"/>
                    </a:lnTo>
                    <a:lnTo>
                      <a:pt x="309601" y="275387"/>
                    </a:lnTo>
                    <a:lnTo>
                      <a:pt x="312116" y="276149"/>
                    </a:lnTo>
                    <a:lnTo>
                      <a:pt x="313639" y="278435"/>
                    </a:lnTo>
                    <a:lnTo>
                      <a:pt x="313030" y="280492"/>
                    </a:lnTo>
                    <a:lnTo>
                      <a:pt x="312040" y="282397"/>
                    </a:lnTo>
                    <a:lnTo>
                      <a:pt x="310362" y="288112"/>
                    </a:lnTo>
                    <a:lnTo>
                      <a:pt x="307772" y="291008"/>
                    </a:lnTo>
                    <a:lnTo>
                      <a:pt x="306552" y="295961"/>
                    </a:lnTo>
                    <a:lnTo>
                      <a:pt x="305791" y="298019"/>
                    </a:lnTo>
                    <a:lnTo>
                      <a:pt x="304647" y="299999"/>
                    </a:lnTo>
                    <a:lnTo>
                      <a:pt x="304953" y="301752"/>
                    </a:lnTo>
                    <a:lnTo>
                      <a:pt x="306019" y="303581"/>
                    </a:lnTo>
                    <a:lnTo>
                      <a:pt x="307619" y="304495"/>
                    </a:lnTo>
                    <a:lnTo>
                      <a:pt x="313487" y="299847"/>
                    </a:lnTo>
                    <a:lnTo>
                      <a:pt x="317755" y="297637"/>
                    </a:lnTo>
                    <a:lnTo>
                      <a:pt x="319887" y="293675"/>
                    </a:lnTo>
                    <a:lnTo>
                      <a:pt x="320269" y="296189"/>
                    </a:lnTo>
                    <a:lnTo>
                      <a:pt x="321031" y="298476"/>
                    </a:lnTo>
                    <a:lnTo>
                      <a:pt x="322555" y="300762"/>
                    </a:lnTo>
                    <a:lnTo>
                      <a:pt x="325146" y="301676"/>
                    </a:lnTo>
                    <a:lnTo>
                      <a:pt x="330327" y="301066"/>
                    </a:lnTo>
                    <a:lnTo>
                      <a:pt x="335433" y="299238"/>
                    </a:lnTo>
                    <a:lnTo>
                      <a:pt x="340919" y="298476"/>
                    </a:lnTo>
                    <a:lnTo>
                      <a:pt x="346482" y="298247"/>
                    </a:lnTo>
                    <a:lnTo>
                      <a:pt x="350367" y="295275"/>
                    </a:lnTo>
                    <a:lnTo>
                      <a:pt x="353492" y="291465"/>
                    </a:lnTo>
                    <a:lnTo>
                      <a:pt x="350444" y="297637"/>
                    </a:lnTo>
                    <a:lnTo>
                      <a:pt x="348691" y="299771"/>
                    </a:lnTo>
                    <a:lnTo>
                      <a:pt x="348387" y="300838"/>
                    </a:lnTo>
                    <a:lnTo>
                      <a:pt x="349073" y="301904"/>
                    </a:lnTo>
                    <a:lnTo>
                      <a:pt x="352959" y="306019"/>
                    </a:lnTo>
                    <a:lnTo>
                      <a:pt x="367970" y="318364"/>
                    </a:lnTo>
                    <a:lnTo>
                      <a:pt x="371475" y="322478"/>
                    </a:lnTo>
                    <a:lnTo>
                      <a:pt x="374599" y="327127"/>
                    </a:lnTo>
                    <a:lnTo>
                      <a:pt x="379476" y="332003"/>
                    </a:lnTo>
                    <a:lnTo>
                      <a:pt x="384810" y="336271"/>
                    </a:lnTo>
                    <a:lnTo>
                      <a:pt x="392888" y="341605"/>
                    </a:lnTo>
                    <a:lnTo>
                      <a:pt x="396164" y="341300"/>
                    </a:lnTo>
                    <a:lnTo>
                      <a:pt x="399136" y="339547"/>
                    </a:lnTo>
                    <a:lnTo>
                      <a:pt x="403480" y="338862"/>
                    </a:lnTo>
                    <a:lnTo>
                      <a:pt x="407823" y="340386"/>
                    </a:lnTo>
                    <a:lnTo>
                      <a:pt x="411861" y="341148"/>
                    </a:lnTo>
                    <a:lnTo>
                      <a:pt x="415900" y="341224"/>
                    </a:lnTo>
                    <a:lnTo>
                      <a:pt x="425729" y="340690"/>
                    </a:lnTo>
                    <a:lnTo>
                      <a:pt x="435407" y="339623"/>
                    </a:lnTo>
                    <a:lnTo>
                      <a:pt x="437846" y="340081"/>
                    </a:lnTo>
                    <a:lnTo>
                      <a:pt x="441884" y="341452"/>
                    </a:lnTo>
                    <a:lnTo>
                      <a:pt x="443332" y="342214"/>
                    </a:lnTo>
                    <a:lnTo>
                      <a:pt x="447295" y="344805"/>
                    </a:lnTo>
                    <a:lnTo>
                      <a:pt x="451561" y="345719"/>
                    </a:lnTo>
                    <a:lnTo>
                      <a:pt x="459791" y="340843"/>
                    </a:lnTo>
                    <a:lnTo>
                      <a:pt x="468250" y="336576"/>
                    </a:lnTo>
                    <a:lnTo>
                      <a:pt x="474041" y="334442"/>
                    </a:lnTo>
                    <a:lnTo>
                      <a:pt x="479451" y="331470"/>
                    </a:lnTo>
                    <a:lnTo>
                      <a:pt x="480289" y="329489"/>
                    </a:lnTo>
                    <a:lnTo>
                      <a:pt x="480441" y="325374"/>
                    </a:lnTo>
                    <a:lnTo>
                      <a:pt x="479907" y="323850"/>
                    </a:lnTo>
                    <a:lnTo>
                      <a:pt x="477164" y="319888"/>
                    </a:lnTo>
                    <a:lnTo>
                      <a:pt x="473888" y="316459"/>
                    </a:lnTo>
                    <a:lnTo>
                      <a:pt x="469621" y="312725"/>
                    </a:lnTo>
                    <a:lnTo>
                      <a:pt x="467792" y="311963"/>
                    </a:lnTo>
                    <a:lnTo>
                      <a:pt x="465811" y="311506"/>
                    </a:lnTo>
                    <a:lnTo>
                      <a:pt x="457429" y="307696"/>
                    </a:lnTo>
                    <a:lnTo>
                      <a:pt x="448818" y="307315"/>
                    </a:lnTo>
                    <a:lnTo>
                      <a:pt x="444932" y="308610"/>
                    </a:lnTo>
                    <a:lnTo>
                      <a:pt x="441656" y="306400"/>
                    </a:lnTo>
                    <a:lnTo>
                      <a:pt x="440436" y="304038"/>
                    </a:lnTo>
                    <a:lnTo>
                      <a:pt x="439064" y="302057"/>
                    </a:lnTo>
                    <a:lnTo>
                      <a:pt x="434493" y="301904"/>
                    </a:lnTo>
                    <a:lnTo>
                      <a:pt x="437159" y="301143"/>
                    </a:lnTo>
                    <a:lnTo>
                      <a:pt x="439979" y="300838"/>
                    </a:lnTo>
                    <a:lnTo>
                      <a:pt x="441122" y="302438"/>
                    </a:lnTo>
                    <a:lnTo>
                      <a:pt x="441960" y="304191"/>
                    </a:lnTo>
                    <a:lnTo>
                      <a:pt x="443865" y="306553"/>
                    </a:lnTo>
                    <a:lnTo>
                      <a:pt x="446837" y="306781"/>
                    </a:lnTo>
                    <a:lnTo>
                      <a:pt x="450342" y="305486"/>
                    </a:lnTo>
                    <a:lnTo>
                      <a:pt x="454000" y="304876"/>
                    </a:lnTo>
                    <a:lnTo>
                      <a:pt x="457810" y="305486"/>
                    </a:lnTo>
                    <a:lnTo>
                      <a:pt x="461620" y="306553"/>
                    </a:lnTo>
                    <a:lnTo>
                      <a:pt x="468935" y="306400"/>
                    </a:lnTo>
                    <a:lnTo>
                      <a:pt x="476250" y="304495"/>
                    </a:lnTo>
                    <a:lnTo>
                      <a:pt x="482727" y="303657"/>
                    </a:lnTo>
                    <a:lnTo>
                      <a:pt x="489052" y="302133"/>
                    </a:lnTo>
                    <a:lnTo>
                      <a:pt x="487833" y="298704"/>
                    </a:lnTo>
                    <a:lnTo>
                      <a:pt x="486233" y="295504"/>
                    </a:lnTo>
                    <a:lnTo>
                      <a:pt x="485318" y="294361"/>
                    </a:lnTo>
                    <a:lnTo>
                      <a:pt x="486613" y="293751"/>
                    </a:lnTo>
                    <a:lnTo>
                      <a:pt x="491033" y="294209"/>
                    </a:lnTo>
                    <a:lnTo>
                      <a:pt x="495453" y="295428"/>
                    </a:lnTo>
                    <a:lnTo>
                      <a:pt x="497586" y="295504"/>
                    </a:lnTo>
                    <a:lnTo>
                      <a:pt x="499720" y="295047"/>
                    </a:lnTo>
                    <a:lnTo>
                      <a:pt x="497815" y="292075"/>
                    </a:lnTo>
                    <a:lnTo>
                      <a:pt x="499872" y="292456"/>
                    </a:lnTo>
                    <a:lnTo>
                      <a:pt x="501777" y="292227"/>
                    </a:lnTo>
                    <a:lnTo>
                      <a:pt x="494005" y="276987"/>
                    </a:lnTo>
                    <a:lnTo>
                      <a:pt x="490652" y="273558"/>
                    </a:lnTo>
                    <a:lnTo>
                      <a:pt x="493319" y="275006"/>
                    </a:lnTo>
                    <a:lnTo>
                      <a:pt x="495453" y="276987"/>
                    </a:lnTo>
                    <a:lnTo>
                      <a:pt x="497586" y="279578"/>
                    </a:lnTo>
                    <a:lnTo>
                      <a:pt x="500101" y="281788"/>
                    </a:lnTo>
                    <a:lnTo>
                      <a:pt x="502996" y="283007"/>
                    </a:lnTo>
                    <a:lnTo>
                      <a:pt x="509549" y="284988"/>
                    </a:lnTo>
                    <a:lnTo>
                      <a:pt x="512750" y="285293"/>
                    </a:lnTo>
                    <a:lnTo>
                      <a:pt x="514503" y="283388"/>
                    </a:lnTo>
                    <a:lnTo>
                      <a:pt x="516636" y="281864"/>
                    </a:lnTo>
                    <a:lnTo>
                      <a:pt x="517627" y="281483"/>
                    </a:lnTo>
                    <a:lnTo>
                      <a:pt x="519685" y="282169"/>
                    </a:lnTo>
                    <a:lnTo>
                      <a:pt x="520751" y="282016"/>
                    </a:lnTo>
                    <a:lnTo>
                      <a:pt x="521437" y="278892"/>
                    </a:lnTo>
                    <a:lnTo>
                      <a:pt x="523799" y="277673"/>
                    </a:lnTo>
                    <a:lnTo>
                      <a:pt x="527228" y="278511"/>
                    </a:lnTo>
                    <a:lnTo>
                      <a:pt x="530504" y="279883"/>
                    </a:lnTo>
                    <a:lnTo>
                      <a:pt x="534010" y="280568"/>
                    </a:lnTo>
                    <a:lnTo>
                      <a:pt x="537515" y="280188"/>
                    </a:lnTo>
                    <a:lnTo>
                      <a:pt x="538277" y="284074"/>
                    </a:lnTo>
                    <a:lnTo>
                      <a:pt x="539725" y="285750"/>
                    </a:lnTo>
                    <a:lnTo>
                      <a:pt x="541782" y="286741"/>
                    </a:lnTo>
                    <a:lnTo>
                      <a:pt x="545973" y="287731"/>
                    </a:lnTo>
                    <a:lnTo>
                      <a:pt x="550317" y="288265"/>
                    </a:lnTo>
                    <a:lnTo>
                      <a:pt x="553975" y="289027"/>
                    </a:lnTo>
                    <a:lnTo>
                      <a:pt x="560908" y="291694"/>
                    </a:lnTo>
                    <a:lnTo>
                      <a:pt x="564642" y="292227"/>
                    </a:lnTo>
                    <a:lnTo>
                      <a:pt x="570967" y="292532"/>
                    </a:lnTo>
                    <a:lnTo>
                      <a:pt x="572719" y="293065"/>
                    </a:lnTo>
                    <a:lnTo>
                      <a:pt x="574167" y="294056"/>
                    </a:lnTo>
                    <a:lnTo>
                      <a:pt x="582854" y="297333"/>
                    </a:lnTo>
                    <a:lnTo>
                      <a:pt x="584607" y="298780"/>
                    </a:lnTo>
                    <a:lnTo>
                      <a:pt x="585749" y="300838"/>
                    </a:lnTo>
                    <a:lnTo>
                      <a:pt x="587045" y="302514"/>
                    </a:lnTo>
                    <a:lnTo>
                      <a:pt x="588645" y="303886"/>
                    </a:lnTo>
                    <a:lnTo>
                      <a:pt x="591237" y="307696"/>
                    </a:lnTo>
                    <a:lnTo>
                      <a:pt x="593065" y="311963"/>
                    </a:lnTo>
                    <a:lnTo>
                      <a:pt x="599237" y="319278"/>
                    </a:lnTo>
                    <a:lnTo>
                      <a:pt x="601827" y="323317"/>
                    </a:lnTo>
                    <a:lnTo>
                      <a:pt x="605943" y="331165"/>
                    </a:lnTo>
                    <a:lnTo>
                      <a:pt x="608533" y="333985"/>
                    </a:lnTo>
                    <a:lnTo>
                      <a:pt x="614706" y="336423"/>
                    </a:lnTo>
                    <a:lnTo>
                      <a:pt x="616916" y="336499"/>
                    </a:lnTo>
                    <a:lnTo>
                      <a:pt x="618897" y="335356"/>
                    </a:lnTo>
                    <a:lnTo>
                      <a:pt x="617601" y="338938"/>
                    </a:lnTo>
                    <a:lnTo>
                      <a:pt x="617373" y="342595"/>
                    </a:lnTo>
                    <a:lnTo>
                      <a:pt x="620954" y="348006"/>
                    </a:lnTo>
                    <a:lnTo>
                      <a:pt x="622782" y="349529"/>
                    </a:lnTo>
                    <a:lnTo>
                      <a:pt x="631851" y="355473"/>
                    </a:lnTo>
                    <a:lnTo>
                      <a:pt x="636117" y="359131"/>
                    </a:lnTo>
                    <a:lnTo>
                      <a:pt x="639547" y="363627"/>
                    </a:lnTo>
                    <a:lnTo>
                      <a:pt x="641757" y="368351"/>
                    </a:lnTo>
                    <a:lnTo>
                      <a:pt x="644043" y="370180"/>
                    </a:lnTo>
                    <a:lnTo>
                      <a:pt x="646253" y="372237"/>
                    </a:lnTo>
                    <a:lnTo>
                      <a:pt x="650139" y="374447"/>
                    </a:lnTo>
                    <a:lnTo>
                      <a:pt x="654787" y="375133"/>
                    </a:lnTo>
                    <a:lnTo>
                      <a:pt x="661035" y="376733"/>
                    </a:lnTo>
                    <a:lnTo>
                      <a:pt x="663016" y="376581"/>
                    </a:lnTo>
                    <a:lnTo>
                      <a:pt x="664921" y="375895"/>
                    </a:lnTo>
                    <a:lnTo>
                      <a:pt x="669417" y="376733"/>
                    </a:lnTo>
                    <a:lnTo>
                      <a:pt x="673913" y="378943"/>
                    </a:lnTo>
                    <a:lnTo>
                      <a:pt x="675742" y="379171"/>
                    </a:lnTo>
                    <a:lnTo>
                      <a:pt x="681990" y="378638"/>
                    </a:lnTo>
                    <a:lnTo>
                      <a:pt x="684353" y="377800"/>
                    </a:lnTo>
                    <a:lnTo>
                      <a:pt x="686714" y="378181"/>
                    </a:lnTo>
                    <a:lnTo>
                      <a:pt x="691515" y="380848"/>
                    </a:lnTo>
                    <a:lnTo>
                      <a:pt x="695325" y="381686"/>
                    </a:lnTo>
                    <a:lnTo>
                      <a:pt x="711479" y="382981"/>
                    </a:lnTo>
                    <a:lnTo>
                      <a:pt x="718872" y="384886"/>
                    </a:lnTo>
                    <a:lnTo>
                      <a:pt x="723062" y="384810"/>
                    </a:lnTo>
                    <a:lnTo>
                      <a:pt x="727024" y="385420"/>
                    </a:lnTo>
                    <a:lnTo>
                      <a:pt x="730149" y="387172"/>
                    </a:lnTo>
                    <a:lnTo>
                      <a:pt x="734492" y="390449"/>
                    </a:lnTo>
                    <a:lnTo>
                      <a:pt x="735864" y="391821"/>
                    </a:lnTo>
                    <a:lnTo>
                      <a:pt x="737235" y="394107"/>
                    </a:lnTo>
                    <a:lnTo>
                      <a:pt x="742112" y="395783"/>
                    </a:lnTo>
                    <a:lnTo>
                      <a:pt x="748970" y="397154"/>
                    </a:lnTo>
                    <a:lnTo>
                      <a:pt x="753085" y="396926"/>
                    </a:lnTo>
                    <a:lnTo>
                      <a:pt x="755294" y="396469"/>
                    </a:lnTo>
                    <a:lnTo>
                      <a:pt x="760476" y="393344"/>
                    </a:lnTo>
                    <a:lnTo>
                      <a:pt x="761620" y="391821"/>
                    </a:lnTo>
                    <a:lnTo>
                      <a:pt x="760019" y="390525"/>
                    </a:lnTo>
                    <a:lnTo>
                      <a:pt x="755523" y="388239"/>
                    </a:lnTo>
                    <a:lnTo>
                      <a:pt x="752475" y="384886"/>
                    </a:lnTo>
                    <a:lnTo>
                      <a:pt x="753847" y="3836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6" name="Freeform: Shape 2365">
                <a:extLst>
                  <a:ext uri="{FF2B5EF4-FFF2-40B4-BE49-F238E27FC236}">
                    <a16:creationId xmlns:a16="http://schemas.microsoft.com/office/drawing/2014/main" id="{07538F4D-8992-446D-AE23-84614260482A}"/>
                  </a:ext>
                </a:extLst>
              </p:cNvPr>
              <p:cNvSpPr/>
              <p:nvPr/>
            </p:nvSpPr>
            <p:spPr>
              <a:xfrm>
                <a:off x="10805617" y="4976546"/>
                <a:ext cx="3657" cy="5028"/>
              </a:xfrm>
              <a:custGeom>
                <a:avLst/>
                <a:gdLst>
                  <a:gd name="connsiteX0" fmla="*/ 2743 w 3657"/>
                  <a:gd name="connsiteY0" fmla="*/ 3962 h 5028"/>
                  <a:gd name="connsiteX1" fmla="*/ 3657 w 3657"/>
                  <a:gd name="connsiteY1" fmla="*/ 1295 h 5028"/>
                  <a:gd name="connsiteX2" fmla="*/ 1980 w 3657"/>
                  <a:gd name="connsiteY2" fmla="*/ 0 h 5028"/>
                  <a:gd name="connsiteX3" fmla="*/ 0 w 3657"/>
                  <a:gd name="connsiteY3" fmla="*/ 2667 h 5028"/>
                  <a:gd name="connsiteX4" fmla="*/ 1676 w 3657"/>
                  <a:gd name="connsiteY4" fmla="*/ 5029 h 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7" h="5028">
                    <a:moveTo>
                      <a:pt x="2743" y="3962"/>
                    </a:moveTo>
                    <a:lnTo>
                      <a:pt x="3657" y="1295"/>
                    </a:lnTo>
                    <a:lnTo>
                      <a:pt x="1980" y="0"/>
                    </a:lnTo>
                    <a:lnTo>
                      <a:pt x="0" y="2667"/>
                    </a:lnTo>
                    <a:lnTo>
                      <a:pt x="1676" y="50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7" name="Freeform: Shape 2366">
                <a:extLst>
                  <a:ext uri="{FF2B5EF4-FFF2-40B4-BE49-F238E27FC236}">
                    <a16:creationId xmlns:a16="http://schemas.microsoft.com/office/drawing/2014/main" id="{FB82924A-60D5-49B6-8298-D26799B34F77}"/>
                  </a:ext>
                </a:extLst>
              </p:cNvPr>
              <p:cNvSpPr/>
              <p:nvPr/>
            </p:nvSpPr>
            <p:spPr>
              <a:xfrm>
                <a:off x="11178387" y="2633319"/>
                <a:ext cx="22174" cy="17221"/>
              </a:xfrm>
              <a:custGeom>
                <a:avLst/>
                <a:gdLst>
                  <a:gd name="connsiteX0" fmla="*/ 20117 w 22174"/>
                  <a:gd name="connsiteY0" fmla="*/ 0 h 17221"/>
                  <a:gd name="connsiteX1" fmla="*/ 17450 w 22174"/>
                  <a:gd name="connsiteY1" fmla="*/ 1600 h 17221"/>
                  <a:gd name="connsiteX2" fmla="*/ 12573 w 22174"/>
                  <a:gd name="connsiteY2" fmla="*/ 6172 h 17221"/>
                  <a:gd name="connsiteX3" fmla="*/ 5715 w 22174"/>
                  <a:gd name="connsiteY3" fmla="*/ 13259 h 17221"/>
                  <a:gd name="connsiteX4" fmla="*/ 0 w 22174"/>
                  <a:gd name="connsiteY4" fmla="*/ 14021 h 17221"/>
                  <a:gd name="connsiteX5" fmla="*/ 305 w 22174"/>
                  <a:gd name="connsiteY5" fmla="*/ 15240 h 17221"/>
                  <a:gd name="connsiteX6" fmla="*/ 1448 w 22174"/>
                  <a:gd name="connsiteY6" fmla="*/ 17145 h 17221"/>
                  <a:gd name="connsiteX7" fmla="*/ 3886 w 22174"/>
                  <a:gd name="connsiteY7" fmla="*/ 17221 h 17221"/>
                  <a:gd name="connsiteX8" fmla="*/ 11050 w 22174"/>
                  <a:gd name="connsiteY8" fmla="*/ 11887 h 17221"/>
                  <a:gd name="connsiteX9" fmla="*/ 22174 w 22174"/>
                  <a:gd name="connsiteY9" fmla="*/ 0 h 1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74" h="17221">
                    <a:moveTo>
                      <a:pt x="20117" y="0"/>
                    </a:moveTo>
                    <a:lnTo>
                      <a:pt x="17450" y="1600"/>
                    </a:lnTo>
                    <a:lnTo>
                      <a:pt x="12573" y="6172"/>
                    </a:lnTo>
                    <a:lnTo>
                      <a:pt x="5715" y="13259"/>
                    </a:lnTo>
                    <a:lnTo>
                      <a:pt x="0" y="14021"/>
                    </a:lnTo>
                    <a:lnTo>
                      <a:pt x="305" y="15240"/>
                    </a:lnTo>
                    <a:lnTo>
                      <a:pt x="1448" y="17145"/>
                    </a:lnTo>
                    <a:lnTo>
                      <a:pt x="3886" y="17221"/>
                    </a:lnTo>
                    <a:lnTo>
                      <a:pt x="11050" y="11887"/>
                    </a:lnTo>
                    <a:lnTo>
                      <a:pt x="2217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8" name="Freeform: Shape 2367">
                <a:extLst>
                  <a:ext uri="{FF2B5EF4-FFF2-40B4-BE49-F238E27FC236}">
                    <a16:creationId xmlns:a16="http://schemas.microsoft.com/office/drawing/2014/main" id="{F87C3779-F7CE-4951-B6B9-789BDC658BE8}"/>
                  </a:ext>
                </a:extLst>
              </p:cNvPr>
              <p:cNvSpPr/>
              <p:nvPr/>
            </p:nvSpPr>
            <p:spPr>
              <a:xfrm>
                <a:off x="9710394" y="3718102"/>
                <a:ext cx="7925" cy="4952"/>
              </a:xfrm>
              <a:custGeom>
                <a:avLst/>
                <a:gdLst>
                  <a:gd name="connsiteX0" fmla="*/ 6173 w 7925"/>
                  <a:gd name="connsiteY0" fmla="*/ 4953 h 4952"/>
                  <a:gd name="connsiteX1" fmla="*/ 6401 w 7925"/>
                  <a:gd name="connsiteY1" fmla="*/ 2286 h 4952"/>
                  <a:gd name="connsiteX2" fmla="*/ 7925 w 7925"/>
                  <a:gd name="connsiteY2" fmla="*/ 0 h 4952"/>
                  <a:gd name="connsiteX3" fmla="*/ 1677 w 7925"/>
                  <a:gd name="connsiteY3" fmla="*/ 2134 h 4952"/>
                  <a:gd name="connsiteX4" fmla="*/ 0 w 7925"/>
                  <a:gd name="connsiteY4" fmla="*/ 3734 h 4952"/>
                  <a:gd name="connsiteX5" fmla="*/ 458 w 7925"/>
                  <a:gd name="connsiteY5" fmla="*/ 4572 h 4952"/>
                  <a:gd name="connsiteX6" fmla="*/ 1525 w 7925"/>
                  <a:gd name="connsiteY6" fmla="*/ 4953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25" h="4952">
                    <a:moveTo>
                      <a:pt x="6173" y="4953"/>
                    </a:moveTo>
                    <a:lnTo>
                      <a:pt x="6401" y="2286"/>
                    </a:lnTo>
                    <a:lnTo>
                      <a:pt x="7925" y="0"/>
                    </a:lnTo>
                    <a:lnTo>
                      <a:pt x="1677" y="2134"/>
                    </a:lnTo>
                    <a:lnTo>
                      <a:pt x="0" y="3734"/>
                    </a:lnTo>
                    <a:lnTo>
                      <a:pt x="458" y="4572"/>
                    </a:lnTo>
                    <a:lnTo>
                      <a:pt x="1525" y="49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9" name="Freeform: Shape 2368">
                <a:extLst>
                  <a:ext uri="{FF2B5EF4-FFF2-40B4-BE49-F238E27FC236}">
                    <a16:creationId xmlns:a16="http://schemas.microsoft.com/office/drawing/2014/main" id="{6816E40F-1DDD-4940-9C0B-A2B6961159D5}"/>
                  </a:ext>
                </a:extLst>
              </p:cNvPr>
              <p:cNvSpPr/>
              <p:nvPr/>
            </p:nvSpPr>
            <p:spPr>
              <a:xfrm>
                <a:off x="11068735" y="5369051"/>
                <a:ext cx="3124" cy="4343"/>
              </a:xfrm>
              <a:custGeom>
                <a:avLst/>
                <a:gdLst>
                  <a:gd name="connsiteX0" fmla="*/ 1752 w 3124"/>
                  <a:gd name="connsiteY0" fmla="*/ 914 h 4343"/>
                  <a:gd name="connsiteX1" fmla="*/ 762 w 3124"/>
                  <a:gd name="connsiteY1" fmla="*/ 2210 h 4343"/>
                  <a:gd name="connsiteX2" fmla="*/ 0 w 3124"/>
                  <a:gd name="connsiteY2" fmla="*/ 3886 h 4343"/>
                  <a:gd name="connsiteX3" fmla="*/ 1067 w 3124"/>
                  <a:gd name="connsiteY3" fmla="*/ 4343 h 4343"/>
                  <a:gd name="connsiteX4" fmla="*/ 1905 w 3124"/>
                  <a:gd name="connsiteY4" fmla="*/ 4191 h 4343"/>
                  <a:gd name="connsiteX5" fmla="*/ 2743 w 3124"/>
                  <a:gd name="connsiteY5" fmla="*/ 3582 h 4343"/>
                  <a:gd name="connsiteX6" fmla="*/ 3124 w 3124"/>
                  <a:gd name="connsiteY6" fmla="*/ 0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4" h="4343">
                    <a:moveTo>
                      <a:pt x="1752" y="914"/>
                    </a:moveTo>
                    <a:lnTo>
                      <a:pt x="762" y="2210"/>
                    </a:lnTo>
                    <a:lnTo>
                      <a:pt x="0" y="3886"/>
                    </a:lnTo>
                    <a:lnTo>
                      <a:pt x="1067" y="4343"/>
                    </a:lnTo>
                    <a:lnTo>
                      <a:pt x="1905" y="4191"/>
                    </a:lnTo>
                    <a:lnTo>
                      <a:pt x="2743" y="3582"/>
                    </a:lnTo>
                    <a:lnTo>
                      <a:pt x="312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0" name="Freeform: Shape 2369">
                <a:extLst>
                  <a:ext uri="{FF2B5EF4-FFF2-40B4-BE49-F238E27FC236}">
                    <a16:creationId xmlns:a16="http://schemas.microsoft.com/office/drawing/2014/main" id="{B9E82703-B3A3-4197-8BBC-56D0199CA5A9}"/>
                  </a:ext>
                </a:extLst>
              </p:cNvPr>
              <p:cNvSpPr/>
              <p:nvPr/>
            </p:nvSpPr>
            <p:spPr>
              <a:xfrm>
                <a:off x="10853013" y="4911394"/>
                <a:ext cx="10515" cy="4496"/>
              </a:xfrm>
              <a:custGeom>
                <a:avLst/>
                <a:gdLst>
                  <a:gd name="connsiteX0" fmla="*/ 10363 w 10515"/>
                  <a:gd name="connsiteY0" fmla="*/ 4420 h 4496"/>
                  <a:gd name="connsiteX1" fmla="*/ 10516 w 10515"/>
                  <a:gd name="connsiteY1" fmla="*/ 3582 h 4496"/>
                  <a:gd name="connsiteX2" fmla="*/ 10134 w 10515"/>
                  <a:gd name="connsiteY2" fmla="*/ 839 h 4496"/>
                  <a:gd name="connsiteX3" fmla="*/ 8000 w 10515"/>
                  <a:gd name="connsiteY3" fmla="*/ 381 h 4496"/>
                  <a:gd name="connsiteX4" fmla="*/ 0 w 10515"/>
                  <a:gd name="connsiteY4" fmla="*/ 0 h 4496"/>
                  <a:gd name="connsiteX5" fmla="*/ 1829 w 10515"/>
                  <a:gd name="connsiteY5" fmla="*/ 1905 h 4496"/>
                  <a:gd name="connsiteX6" fmla="*/ 8611 w 10515"/>
                  <a:gd name="connsiteY6" fmla="*/ 4496 h 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15" h="4496">
                    <a:moveTo>
                      <a:pt x="10363" y="4420"/>
                    </a:moveTo>
                    <a:lnTo>
                      <a:pt x="10516" y="3582"/>
                    </a:lnTo>
                    <a:lnTo>
                      <a:pt x="10134" y="839"/>
                    </a:lnTo>
                    <a:lnTo>
                      <a:pt x="8000" y="381"/>
                    </a:lnTo>
                    <a:lnTo>
                      <a:pt x="0" y="0"/>
                    </a:lnTo>
                    <a:lnTo>
                      <a:pt x="1829" y="1905"/>
                    </a:lnTo>
                    <a:lnTo>
                      <a:pt x="8611" y="44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1" name="Freeform: Shape 2370">
                <a:extLst>
                  <a:ext uri="{FF2B5EF4-FFF2-40B4-BE49-F238E27FC236}">
                    <a16:creationId xmlns:a16="http://schemas.microsoft.com/office/drawing/2014/main" id="{010C58E4-443B-40CF-A9A8-B7054430D053}"/>
                  </a:ext>
                </a:extLst>
              </p:cNvPr>
              <p:cNvSpPr/>
              <p:nvPr/>
            </p:nvSpPr>
            <p:spPr>
              <a:xfrm>
                <a:off x="10848593" y="4913528"/>
                <a:ext cx="15545" cy="9753"/>
              </a:xfrm>
              <a:custGeom>
                <a:avLst/>
                <a:gdLst>
                  <a:gd name="connsiteX0" fmla="*/ 0 w 15545"/>
                  <a:gd name="connsiteY0" fmla="*/ 0 h 9753"/>
                  <a:gd name="connsiteX1" fmla="*/ 1829 w 15545"/>
                  <a:gd name="connsiteY1" fmla="*/ 2515 h 9753"/>
                  <a:gd name="connsiteX2" fmla="*/ 4573 w 15545"/>
                  <a:gd name="connsiteY2" fmla="*/ 3581 h 9753"/>
                  <a:gd name="connsiteX3" fmla="*/ 9906 w 15545"/>
                  <a:gd name="connsiteY3" fmla="*/ 7467 h 9753"/>
                  <a:gd name="connsiteX4" fmla="*/ 15545 w 15545"/>
                  <a:gd name="connsiteY4" fmla="*/ 9753 h 9753"/>
                  <a:gd name="connsiteX5" fmla="*/ 14860 w 15545"/>
                  <a:gd name="connsiteY5" fmla="*/ 8077 h 9753"/>
                  <a:gd name="connsiteX6" fmla="*/ 9145 w 15545"/>
                  <a:gd name="connsiteY6" fmla="*/ 3657 h 9753"/>
                  <a:gd name="connsiteX7" fmla="*/ 3353 w 15545"/>
                  <a:gd name="connsiteY7" fmla="*/ 1905 h 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45" h="9753">
                    <a:moveTo>
                      <a:pt x="0" y="0"/>
                    </a:moveTo>
                    <a:lnTo>
                      <a:pt x="1829" y="2515"/>
                    </a:lnTo>
                    <a:lnTo>
                      <a:pt x="4573" y="3581"/>
                    </a:lnTo>
                    <a:lnTo>
                      <a:pt x="9906" y="7467"/>
                    </a:lnTo>
                    <a:lnTo>
                      <a:pt x="15545" y="9753"/>
                    </a:lnTo>
                    <a:lnTo>
                      <a:pt x="14860" y="8077"/>
                    </a:lnTo>
                    <a:lnTo>
                      <a:pt x="9145" y="3657"/>
                    </a:lnTo>
                    <a:lnTo>
                      <a:pt x="3353" y="19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2" name="Freeform: Shape 2371">
                <a:extLst>
                  <a:ext uri="{FF2B5EF4-FFF2-40B4-BE49-F238E27FC236}">
                    <a16:creationId xmlns:a16="http://schemas.microsoft.com/office/drawing/2014/main" id="{64485496-3A2D-4678-A5D6-B7AF2FDB8A8F}"/>
                  </a:ext>
                </a:extLst>
              </p:cNvPr>
              <p:cNvSpPr/>
              <p:nvPr/>
            </p:nvSpPr>
            <p:spPr>
              <a:xfrm>
                <a:off x="10960684" y="5296661"/>
                <a:ext cx="9448" cy="10211"/>
              </a:xfrm>
              <a:custGeom>
                <a:avLst/>
                <a:gdLst>
                  <a:gd name="connsiteX0" fmla="*/ 5791 w 9448"/>
                  <a:gd name="connsiteY0" fmla="*/ 0 h 10211"/>
                  <a:gd name="connsiteX1" fmla="*/ 5105 w 9448"/>
                  <a:gd name="connsiteY1" fmla="*/ 610 h 10211"/>
                  <a:gd name="connsiteX2" fmla="*/ 3429 w 9448"/>
                  <a:gd name="connsiteY2" fmla="*/ 1143 h 10211"/>
                  <a:gd name="connsiteX3" fmla="*/ 0 w 9448"/>
                  <a:gd name="connsiteY3" fmla="*/ 1067 h 10211"/>
                  <a:gd name="connsiteX4" fmla="*/ 686 w 9448"/>
                  <a:gd name="connsiteY4" fmla="*/ 2667 h 10211"/>
                  <a:gd name="connsiteX5" fmla="*/ 3581 w 9448"/>
                  <a:gd name="connsiteY5" fmla="*/ 5410 h 10211"/>
                  <a:gd name="connsiteX6" fmla="*/ 5334 w 9448"/>
                  <a:gd name="connsiteY6" fmla="*/ 8916 h 10211"/>
                  <a:gd name="connsiteX7" fmla="*/ 7773 w 9448"/>
                  <a:gd name="connsiteY7" fmla="*/ 10211 h 10211"/>
                  <a:gd name="connsiteX8" fmla="*/ 8839 w 9448"/>
                  <a:gd name="connsiteY8" fmla="*/ 8839 h 10211"/>
                  <a:gd name="connsiteX9" fmla="*/ 9449 w 9448"/>
                  <a:gd name="connsiteY9" fmla="*/ 6858 h 10211"/>
                  <a:gd name="connsiteX10" fmla="*/ 7773 w 9448"/>
                  <a:gd name="connsiteY10" fmla="*/ 3963 h 10211"/>
                  <a:gd name="connsiteX11" fmla="*/ 6934 w 9448"/>
                  <a:gd name="connsiteY11" fmla="*/ 229 h 1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48" h="10211">
                    <a:moveTo>
                      <a:pt x="5791" y="0"/>
                    </a:moveTo>
                    <a:lnTo>
                      <a:pt x="5105" y="610"/>
                    </a:lnTo>
                    <a:lnTo>
                      <a:pt x="3429" y="1143"/>
                    </a:lnTo>
                    <a:lnTo>
                      <a:pt x="0" y="1067"/>
                    </a:lnTo>
                    <a:lnTo>
                      <a:pt x="686" y="2667"/>
                    </a:lnTo>
                    <a:lnTo>
                      <a:pt x="3581" y="5410"/>
                    </a:lnTo>
                    <a:lnTo>
                      <a:pt x="5334" y="8916"/>
                    </a:lnTo>
                    <a:lnTo>
                      <a:pt x="7773" y="10211"/>
                    </a:lnTo>
                    <a:lnTo>
                      <a:pt x="8839" y="8839"/>
                    </a:lnTo>
                    <a:lnTo>
                      <a:pt x="9449" y="6858"/>
                    </a:lnTo>
                    <a:lnTo>
                      <a:pt x="7773" y="3963"/>
                    </a:lnTo>
                    <a:lnTo>
                      <a:pt x="6934" y="2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3" name="Freeform: Shape 2372">
                <a:extLst>
                  <a:ext uri="{FF2B5EF4-FFF2-40B4-BE49-F238E27FC236}">
                    <a16:creationId xmlns:a16="http://schemas.microsoft.com/office/drawing/2014/main" id="{64EC8E51-ED10-450D-9AD9-CBAE1989904B}"/>
                  </a:ext>
                </a:extLst>
              </p:cNvPr>
              <p:cNvSpPr/>
              <p:nvPr/>
            </p:nvSpPr>
            <p:spPr>
              <a:xfrm>
                <a:off x="11129771" y="5455920"/>
                <a:ext cx="3353" cy="4571"/>
              </a:xfrm>
              <a:custGeom>
                <a:avLst/>
                <a:gdLst>
                  <a:gd name="connsiteX0" fmla="*/ 838 w 3353"/>
                  <a:gd name="connsiteY0" fmla="*/ 2286 h 4571"/>
                  <a:gd name="connsiteX1" fmla="*/ 0 w 3353"/>
                  <a:gd name="connsiteY1" fmla="*/ 3886 h 4571"/>
                  <a:gd name="connsiteX2" fmla="*/ 1067 w 3353"/>
                  <a:gd name="connsiteY2" fmla="*/ 4572 h 4571"/>
                  <a:gd name="connsiteX3" fmla="*/ 2134 w 3353"/>
                  <a:gd name="connsiteY3" fmla="*/ 4496 h 4571"/>
                  <a:gd name="connsiteX4" fmla="*/ 3353 w 3353"/>
                  <a:gd name="connsiteY4" fmla="*/ 3886 h 4571"/>
                  <a:gd name="connsiteX5" fmla="*/ 2286 w 3353"/>
                  <a:gd name="connsiteY5" fmla="*/ 686 h 4571"/>
                  <a:gd name="connsiteX6" fmla="*/ 1067 w 3353"/>
                  <a:gd name="connsiteY6" fmla="*/ 0 h 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3" h="4571">
                    <a:moveTo>
                      <a:pt x="838" y="2286"/>
                    </a:moveTo>
                    <a:lnTo>
                      <a:pt x="0" y="3886"/>
                    </a:lnTo>
                    <a:lnTo>
                      <a:pt x="1067" y="4572"/>
                    </a:lnTo>
                    <a:lnTo>
                      <a:pt x="2134" y="4496"/>
                    </a:lnTo>
                    <a:lnTo>
                      <a:pt x="3353" y="3886"/>
                    </a:lnTo>
                    <a:lnTo>
                      <a:pt x="2286" y="686"/>
                    </a:lnTo>
                    <a:lnTo>
                      <a:pt x="106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4" name="Freeform: Shape 2373">
                <a:extLst>
                  <a:ext uri="{FF2B5EF4-FFF2-40B4-BE49-F238E27FC236}">
                    <a16:creationId xmlns:a16="http://schemas.microsoft.com/office/drawing/2014/main" id="{3074F1EA-2102-4D27-B398-E37815C392FD}"/>
                  </a:ext>
                </a:extLst>
              </p:cNvPr>
              <p:cNvSpPr/>
              <p:nvPr/>
            </p:nvSpPr>
            <p:spPr>
              <a:xfrm>
                <a:off x="10806683" y="4997501"/>
                <a:ext cx="5791" cy="6553"/>
              </a:xfrm>
              <a:custGeom>
                <a:avLst/>
                <a:gdLst>
                  <a:gd name="connsiteX0" fmla="*/ 2591 w 5791"/>
                  <a:gd name="connsiteY0" fmla="*/ 6553 h 6553"/>
                  <a:gd name="connsiteX1" fmla="*/ 5791 w 5791"/>
                  <a:gd name="connsiteY1" fmla="*/ 4343 h 6553"/>
                  <a:gd name="connsiteX2" fmla="*/ 2819 w 5791"/>
                  <a:gd name="connsiteY2" fmla="*/ 0 h 6553"/>
                  <a:gd name="connsiteX3" fmla="*/ 229 w 5791"/>
                  <a:gd name="connsiteY3" fmla="*/ 1905 h 6553"/>
                  <a:gd name="connsiteX4" fmla="*/ 0 w 5791"/>
                  <a:gd name="connsiteY4" fmla="*/ 2971 h 6553"/>
                  <a:gd name="connsiteX5" fmla="*/ 458 w 5791"/>
                  <a:gd name="connsiteY5" fmla="*/ 5410 h 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91" h="6553">
                    <a:moveTo>
                      <a:pt x="2591" y="6553"/>
                    </a:moveTo>
                    <a:lnTo>
                      <a:pt x="5791" y="4343"/>
                    </a:lnTo>
                    <a:lnTo>
                      <a:pt x="2819" y="0"/>
                    </a:lnTo>
                    <a:lnTo>
                      <a:pt x="229" y="1905"/>
                    </a:lnTo>
                    <a:lnTo>
                      <a:pt x="0" y="2971"/>
                    </a:lnTo>
                    <a:lnTo>
                      <a:pt x="458" y="54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5" name="Freeform: Shape 2374">
                <a:extLst>
                  <a:ext uri="{FF2B5EF4-FFF2-40B4-BE49-F238E27FC236}">
                    <a16:creationId xmlns:a16="http://schemas.microsoft.com/office/drawing/2014/main" id="{47B8758C-D386-404A-B745-D3EC97C744DE}"/>
                  </a:ext>
                </a:extLst>
              </p:cNvPr>
              <p:cNvSpPr/>
              <p:nvPr/>
            </p:nvSpPr>
            <p:spPr>
              <a:xfrm>
                <a:off x="11106835" y="5449366"/>
                <a:ext cx="2210" cy="7086"/>
              </a:xfrm>
              <a:custGeom>
                <a:avLst/>
                <a:gdLst>
                  <a:gd name="connsiteX0" fmla="*/ 0 w 2210"/>
                  <a:gd name="connsiteY0" fmla="*/ 4115 h 7086"/>
                  <a:gd name="connsiteX1" fmla="*/ 914 w 2210"/>
                  <a:gd name="connsiteY1" fmla="*/ 7087 h 7086"/>
                  <a:gd name="connsiteX2" fmla="*/ 2210 w 2210"/>
                  <a:gd name="connsiteY2" fmla="*/ 5791 h 7086"/>
                  <a:gd name="connsiteX3" fmla="*/ 2210 w 2210"/>
                  <a:gd name="connsiteY3" fmla="*/ 4038 h 7086"/>
                  <a:gd name="connsiteX4" fmla="*/ 1677 w 2210"/>
                  <a:gd name="connsiteY4" fmla="*/ 0 h 7086"/>
                  <a:gd name="connsiteX5" fmla="*/ 229 w 2210"/>
                  <a:gd name="connsiteY5" fmla="*/ 991 h 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0" h="7086">
                    <a:moveTo>
                      <a:pt x="0" y="4115"/>
                    </a:moveTo>
                    <a:lnTo>
                      <a:pt x="914" y="7087"/>
                    </a:lnTo>
                    <a:lnTo>
                      <a:pt x="2210" y="5791"/>
                    </a:lnTo>
                    <a:lnTo>
                      <a:pt x="2210" y="4038"/>
                    </a:lnTo>
                    <a:lnTo>
                      <a:pt x="1677" y="0"/>
                    </a:lnTo>
                    <a:lnTo>
                      <a:pt x="229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6" name="Freeform: Shape 2375">
                <a:extLst>
                  <a:ext uri="{FF2B5EF4-FFF2-40B4-BE49-F238E27FC236}">
                    <a16:creationId xmlns:a16="http://schemas.microsoft.com/office/drawing/2014/main" id="{0BF9252C-4D2F-49BF-836F-5E6F5D665AC9}"/>
                  </a:ext>
                </a:extLst>
              </p:cNvPr>
              <p:cNvSpPr/>
              <p:nvPr/>
            </p:nvSpPr>
            <p:spPr>
              <a:xfrm>
                <a:off x="11186692" y="4693462"/>
                <a:ext cx="3124" cy="4648"/>
              </a:xfrm>
              <a:custGeom>
                <a:avLst/>
                <a:gdLst>
                  <a:gd name="connsiteX0" fmla="*/ 2744 w 3124"/>
                  <a:gd name="connsiteY0" fmla="*/ 1143 h 4648"/>
                  <a:gd name="connsiteX1" fmla="*/ 610 w 3124"/>
                  <a:gd name="connsiteY1" fmla="*/ 0 h 4648"/>
                  <a:gd name="connsiteX2" fmla="*/ 0 w 3124"/>
                  <a:gd name="connsiteY2" fmla="*/ 1600 h 4648"/>
                  <a:gd name="connsiteX3" fmla="*/ 76 w 3124"/>
                  <a:gd name="connsiteY3" fmla="*/ 4648 h 4648"/>
                  <a:gd name="connsiteX4" fmla="*/ 991 w 3124"/>
                  <a:gd name="connsiteY4" fmla="*/ 4648 h 4648"/>
                  <a:gd name="connsiteX5" fmla="*/ 3124 w 3124"/>
                  <a:gd name="connsiteY5" fmla="*/ 3886 h 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" h="4648">
                    <a:moveTo>
                      <a:pt x="2744" y="1143"/>
                    </a:moveTo>
                    <a:lnTo>
                      <a:pt x="610" y="0"/>
                    </a:lnTo>
                    <a:lnTo>
                      <a:pt x="0" y="1600"/>
                    </a:lnTo>
                    <a:lnTo>
                      <a:pt x="76" y="4648"/>
                    </a:lnTo>
                    <a:lnTo>
                      <a:pt x="991" y="4648"/>
                    </a:lnTo>
                    <a:lnTo>
                      <a:pt x="3124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7" name="Freeform: Shape 2376">
                <a:extLst>
                  <a:ext uri="{FF2B5EF4-FFF2-40B4-BE49-F238E27FC236}">
                    <a16:creationId xmlns:a16="http://schemas.microsoft.com/office/drawing/2014/main" id="{87D7CD4A-AD4A-4BC1-9B27-83C185A63457}"/>
                  </a:ext>
                </a:extLst>
              </p:cNvPr>
              <p:cNvSpPr/>
              <p:nvPr/>
            </p:nvSpPr>
            <p:spPr>
              <a:xfrm>
                <a:off x="11070716" y="5373318"/>
                <a:ext cx="4191" cy="6020"/>
              </a:xfrm>
              <a:custGeom>
                <a:avLst/>
                <a:gdLst>
                  <a:gd name="connsiteX0" fmla="*/ 3124 w 4191"/>
                  <a:gd name="connsiteY0" fmla="*/ 6020 h 6020"/>
                  <a:gd name="connsiteX1" fmla="*/ 4115 w 4191"/>
                  <a:gd name="connsiteY1" fmla="*/ 5563 h 6020"/>
                  <a:gd name="connsiteX2" fmla="*/ 4191 w 4191"/>
                  <a:gd name="connsiteY2" fmla="*/ 5029 h 6020"/>
                  <a:gd name="connsiteX3" fmla="*/ 2591 w 4191"/>
                  <a:gd name="connsiteY3" fmla="*/ 2744 h 6020"/>
                  <a:gd name="connsiteX4" fmla="*/ 1676 w 4191"/>
                  <a:gd name="connsiteY4" fmla="*/ 0 h 6020"/>
                  <a:gd name="connsiteX5" fmla="*/ 0 w 4191"/>
                  <a:gd name="connsiteY5" fmla="*/ 5258 h 6020"/>
                  <a:gd name="connsiteX6" fmla="*/ 1905 w 4191"/>
                  <a:gd name="connsiteY6" fmla="*/ 5944 h 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1" h="6020">
                    <a:moveTo>
                      <a:pt x="3124" y="6020"/>
                    </a:moveTo>
                    <a:lnTo>
                      <a:pt x="4115" y="5563"/>
                    </a:lnTo>
                    <a:lnTo>
                      <a:pt x="4191" y="5029"/>
                    </a:lnTo>
                    <a:lnTo>
                      <a:pt x="2591" y="2744"/>
                    </a:lnTo>
                    <a:lnTo>
                      <a:pt x="1676" y="0"/>
                    </a:lnTo>
                    <a:lnTo>
                      <a:pt x="0" y="5258"/>
                    </a:lnTo>
                    <a:lnTo>
                      <a:pt x="1905" y="59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8" name="Freeform: Shape 2377">
                <a:extLst>
                  <a:ext uri="{FF2B5EF4-FFF2-40B4-BE49-F238E27FC236}">
                    <a16:creationId xmlns:a16="http://schemas.microsoft.com/office/drawing/2014/main" id="{B5A3F9A9-1A89-49C6-9142-DC57C1FF73C3}"/>
                  </a:ext>
                </a:extLst>
              </p:cNvPr>
              <p:cNvSpPr/>
              <p:nvPr/>
            </p:nvSpPr>
            <p:spPr>
              <a:xfrm>
                <a:off x="10655503" y="3043351"/>
                <a:ext cx="13563" cy="22097"/>
              </a:xfrm>
              <a:custGeom>
                <a:avLst/>
                <a:gdLst>
                  <a:gd name="connsiteX0" fmla="*/ 2286 w 13563"/>
                  <a:gd name="connsiteY0" fmla="*/ 20574 h 22097"/>
                  <a:gd name="connsiteX1" fmla="*/ 0 w 13563"/>
                  <a:gd name="connsiteY1" fmla="*/ 21641 h 22097"/>
                  <a:gd name="connsiteX2" fmla="*/ 991 w 13563"/>
                  <a:gd name="connsiteY2" fmla="*/ 22098 h 22097"/>
                  <a:gd name="connsiteX3" fmla="*/ 4648 w 13563"/>
                  <a:gd name="connsiteY3" fmla="*/ 21945 h 22097"/>
                  <a:gd name="connsiteX4" fmla="*/ 10516 w 13563"/>
                  <a:gd name="connsiteY4" fmla="*/ 18364 h 22097"/>
                  <a:gd name="connsiteX5" fmla="*/ 13564 w 13563"/>
                  <a:gd name="connsiteY5" fmla="*/ 11125 h 22097"/>
                  <a:gd name="connsiteX6" fmla="*/ 8916 w 13563"/>
                  <a:gd name="connsiteY6" fmla="*/ 10668 h 22097"/>
                  <a:gd name="connsiteX7" fmla="*/ 9220 w 13563"/>
                  <a:gd name="connsiteY7" fmla="*/ 8534 h 22097"/>
                  <a:gd name="connsiteX8" fmla="*/ 11050 w 13563"/>
                  <a:gd name="connsiteY8" fmla="*/ 2514 h 22097"/>
                  <a:gd name="connsiteX9" fmla="*/ 10821 w 13563"/>
                  <a:gd name="connsiteY9" fmla="*/ 0 h 22097"/>
                  <a:gd name="connsiteX10" fmla="*/ 9145 w 13563"/>
                  <a:gd name="connsiteY10" fmla="*/ 1067 h 22097"/>
                  <a:gd name="connsiteX11" fmla="*/ 3201 w 13563"/>
                  <a:gd name="connsiteY11" fmla="*/ 6858 h 22097"/>
                  <a:gd name="connsiteX12" fmla="*/ 991 w 13563"/>
                  <a:gd name="connsiteY12" fmla="*/ 10592 h 22097"/>
                  <a:gd name="connsiteX13" fmla="*/ 838 w 13563"/>
                  <a:gd name="connsiteY13" fmla="*/ 14249 h 22097"/>
                  <a:gd name="connsiteX14" fmla="*/ 3734 w 13563"/>
                  <a:gd name="connsiteY14" fmla="*/ 14478 h 22097"/>
                  <a:gd name="connsiteX15" fmla="*/ 3810 w 13563"/>
                  <a:gd name="connsiteY15" fmla="*/ 15392 h 22097"/>
                  <a:gd name="connsiteX16" fmla="*/ 2439 w 13563"/>
                  <a:gd name="connsiteY16" fmla="*/ 18669 h 22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63" h="22097">
                    <a:moveTo>
                      <a:pt x="2286" y="20574"/>
                    </a:moveTo>
                    <a:lnTo>
                      <a:pt x="0" y="21641"/>
                    </a:lnTo>
                    <a:lnTo>
                      <a:pt x="991" y="22098"/>
                    </a:lnTo>
                    <a:lnTo>
                      <a:pt x="4648" y="21945"/>
                    </a:lnTo>
                    <a:lnTo>
                      <a:pt x="10516" y="18364"/>
                    </a:lnTo>
                    <a:lnTo>
                      <a:pt x="13564" y="11125"/>
                    </a:lnTo>
                    <a:lnTo>
                      <a:pt x="8916" y="10668"/>
                    </a:lnTo>
                    <a:lnTo>
                      <a:pt x="9220" y="8534"/>
                    </a:lnTo>
                    <a:lnTo>
                      <a:pt x="11050" y="2514"/>
                    </a:lnTo>
                    <a:lnTo>
                      <a:pt x="10821" y="0"/>
                    </a:lnTo>
                    <a:lnTo>
                      <a:pt x="9145" y="1067"/>
                    </a:lnTo>
                    <a:lnTo>
                      <a:pt x="3201" y="6858"/>
                    </a:lnTo>
                    <a:lnTo>
                      <a:pt x="991" y="10592"/>
                    </a:lnTo>
                    <a:lnTo>
                      <a:pt x="838" y="14249"/>
                    </a:lnTo>
                    <a:lnTo>
                      <a:pt x="3734" y="14478"/>
                    </a:lnTo>
                    <a:lnTo>
                      <a:pt x="3810" y="15392"/>
                    </a:lnTo>
                    <a:lnTo>
                      <a:pt x="2439" y="1866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9" name="Freeform: Shape 2378">
                <a:extLst>
                  <a:ext uri="{FF2B5EF4-FFF2-40B4-BE49-F238E27FC236}">
                    <a16:creationId xmlns:a16="http://schemas.microsoft.com/office/drawing/2014/main" id="{7EE17368-1D46-4428-9442-B44E5A751371}"/>
                  </a:ext>
                </a:extLst>
              </p:cNvPr>
              <p:cNvSpPr/>
              <p:nvPr/>
            </p:nvSpPr>
            <p:spPr>
              <a:xfrm>
                <a:off x="10717377" y="2711881"/>
                <a:ext cx="233020" cy="190957"/>
              </a:xfrm>
              <a:custGeom>
                <a:avLst/>
                <a:gdLst>
                  <a:gd name="connsiteX0" fmla="*/ 19660 w 233020"/>
                  <a:gd name="connsiteY0" fmla="*/ 124358 h 190957"/>
                  <a:gd name="connsiteX1" fmla="*/ 15621 w 233020"/>
                  <a:gd name="connsiteY1" fmla="*/ 127635 h 190957"/>
                  <a:gd name="connsiteX2" fmla="*/ 11354 w 233020"/>
                  <a:gd name="connsiteY2" fmla="*/ 130607 h 190957"/>
                  <a:gd name="connsiteX3" fmla="*/ 7467 w 233020"/>
                  <a:gd name="connsiteY3" fmla="*/ 132817 h 190957"/>
                  <a:gd name="connsiteX4" fmla="*/ 5029 w 233020"/>
                  <a:gd name="connsiteY4" fmla="*/ 133426 h 190957"/>
                  <a:gd name="connsiteX5" fmla="*/ 2743 w 233020"/>
                  <a:gd name="connsiteY5" fmla="*/ 134493 h 190957"/>
                  <a:gd name="connsiteX6" fmla="*/ 1525 w 233020"/>
                  <a:gd name="connsiteY6" fmla="*/ 137617 h 190957"/>
                  <a:gd name="connsiteX7" fmla="*/ 305 w 233020"/>
                  <a:gd name="connsiteY7" fmla="*/ 143789 h 190957"/>
                  <a:gd name="connsiteX8" fmla="*/ 0 w 233020"/>
                  <a:gd name="connsiteY8" fmla="*/ 146532 h 190957"/>
                  <a:gd name="connsiteX9" fmla="*/ 534 w 233020"/>
                  <a:gd name="connsiteY9" fmla="*/ 151638 h 190957"/>
                  <a:gd name="connsiteX10" fmla="*/ 2896 w 233020"/>
                  <a:gd name="connsiteY10" fmla="*/ 155677 h 190957"/>
                  <a:gd name="connsiteX11" fmla="*/ 7849 w 233020"/>
                  <a:gd name="connsiteY11" fmla="*/ 159867 h 190957"/>
                  <a:gd name="connsiteX12" fmla="*/ 9145 w 233020"/>
                  <a:gd name="connsiteY12" fmla="*/ 161315 h 190957"/>
                  <a:gd name="connsiteX13" fmla="*/ 11125 w 233020"/>
                  <a:gd name="connsiteY13" fmla="*/ 168478 h 190957"/>
                  <a:gd name="connsiteX14" fmla="*/ 10211 w 233020"/>
                  <a:gd name="connsiteY14" fmla="*/ 173507 h 190957"/>
                  <a:gd name="connsiteX15" fmla="*/ 7773 w 233020"/>
                  <a:gd name="connsiteY15" fmla="*/ 178460 h 190957"/>
                  <a:gd name="connsiteX16" fmla="*/ 6706 w 233020"/>
                  <a:gd name="connsiteY16" fmla="*/ 183947 h 190957"/>
                  <a:gd name="connsiteX17" fmla="*/ 7315 w 233020"/>
                  <a:gd name="connsiteY17" fmla="*/ 186461 h 190957"/>
                  <a:gd name="connsiteX18" fmla="*/ 8382 w 233020"/>
                  <a:gd name="connsiteY18" fmla="*/ 188671 h 190957"/>
                  <a:gd name="connsiteX19" fmla="*/ 10287 w 233020"/>
                  <a:gd name="connsiteY19" fmla="*/ 190500 h 190957"/>
                  <a:gd name="connsiteX20" fmla="*/ 12726 w 233020"/>
                  <a:gd name="connsiteY20" fmla="*/ 190957 h 190957"/>
                  <a:gd name="connsiteX21" fmla="*/ 17374 w 233020"/>
                  <a:gd name="connsiteY21" fmla="*/ 189509 h 190957"/>
                  <a:gd name="connsiteX22" fmla="*/ 21869 w 233020"/>
                  <a:gd name="connsiteY22" fmla="*/ 186537 h 190957"/>
                  <a:gd name="connsiteX23" fmla="*/ 23698 w 233020"/>
                  <a:gd name="connsiteY23" fmla="*/ 184328 h 190957"/>
                  <a:gd name="connsiteX24" fmla="*/ 25908 w 233020"/>
                  <a:gd name="connsiteY24" fmla="*/ 179527 h 190957"/>
                  <a:gd name="connsiteX25" fmla="*/ 29947 w 233020"/>
                  <a:gd name="connsiteY25" fmla="*/ 175107 h 190957"/>
                  <a:gd name="connsiteX26" fmla="*/ 32538 w 233020"/>
                  <a:gd name="connsiteY26" fmla="*/ 172974 h 190957"/>
                  <a:gd name="connsiteX27" fmla="*/ 38558 w 233020"/>
                  <a:gd name="connsiteY27" fmla="*/ 175489 h 190957"/>
                  <a:gd name="connsiteX28" fmla="*/ 42063 w 233020"/>
                  <a:gd name="connsiteY28" fmla="*/ 176250 h 190957"/>
                  <a:gd name="connsiteX29" fmla="*/ 45644 w 233020"/>
                  <a:gd name="connsiteY29" fmla="*/ 176555 h 190957"/>
                  <a:gd name="connsiteX30" fmla="*/ 48692 w 233020"/>
                  <a:gd name="connsiteY30" fmla="*/ 175565 h 190957"/>
                  <a:gd name="connsiteX31" fmla="*/ 51511 w 233020"/>
                  <a:gd name="connsiteY31" fmla="*/ 173431 h 190957"/>
                  <a:gd name="connsiteX32" fmla="*/ 49835 w 233020"/>
                  <a:gd name="connsiteY32" fmla="*/ 171450 h 190957"/>
                  <a:gd name="connsiteX33" fmla="*/ 42291 w 233020"/>
                  <a:gd name="connsiteY33" fmla="*/ 165506 h 190957"/>
                  <a:gd name="connsiteX34" fmla="*/ 35357 w 233020"/>
                  <a:gd name="connsiteY34" fmla="*/ 159105 h 190957"/>
                  <a:gd name="connsiteX35" fmla="*/ 33452 w 233020"/>
                  <a:gd name="connsiteY35" fmla="*/ 158801 h 190957"/>
                  <a:gd name="connsiteX36" fmla="*/ 29337 w 233020"/>
                  <a:gd name="connsiteY36" fmla="*/ 159029 h 190957"/>
                  <a:gd name="connsiteX37" fmla="*/ 27356 w 233020"/>
                  <a:gd name="connsiteY37" fmla="*/ 158344 h 190957"/>
                  <a:gd name="connsiteX38" fmla="*/ 23089 w 233020"/>
                  <a:gd name="connsiteY38" fmla="*/ 155219 h 190957"/>
                  <a:gd name="connsiteX39" fmla="*/ 19584 w 233020"/>
                  <a:gd name="connsiteY39" fmla="*/ 150952 h 190957"/>
                  <a:gd name="connsiteX40" fmla="*/ 19126 w 233020"/>
                  <a:gd name="connsiteY40" fmla="*/ 149047 h 190957"/>
                  <a:gd name="connsiteX41" fmla="*/ 19431 w 233020"/>
                  <a:gd name="connsiteY41" fmla="*/ 147142 h 190957"/>
                  <a:gd name="connsiteX42" fmla="*/ 20498 w 233020"/>
                  <a:gd name="connsiteY42" fmla="*/ 144399 h 190957"/>
                  <a:gd name="connsiteX43" fmla="*/ 21869 w 233020"/>
                  <a:gd name="connsiteY43" fmla="*/ 141960 h 190957"/>
                  <a:gd name="connsiteX44" fmla="*/ 25603 w 233020"/>
                  <a:gd name="connsiteY44" fmla="*/ 138608 h 190957"/>
                  <a:gd name="connsiteX45" fmla="*/ 28195 w 233020"/>
                  <a:gd name="connsiteY45" fmla="*/ 138150 h 190957"/>
                  <a:gd name="connsiteX46" fmla="*/ 30861 w 233020"/>
                  <a:gd name="connsiteY46" fmla="*/ 138074 h 190957"/>
                  <a:gd name="connsiteX47" fmla="*/ 34443 w 233020"/>
                  <a:gd name="connsiteY47" fmla="*/ 138760 h 190957"/>
                  <a:gd name="connsiteX48" fmla="*/ 37414 w 233020"/>
                  <a:gd name="connsiteY48" fmla="*/ 141351 h 190957"/>
                  <a:gd name="connsiteX49" fmla="*/ 43662 w 233020"/>
                  <a:gd name="connsiteY49" fmla="*/ 147828 h 190957"/>
                  <a:gd name="connsiteX50" fmla="*/ 45111 w 233020"/>
                  <a:gd name="connsiteY50" fmla="*/ 148666 h 190957"/>
                  <a:gd name="connsiteX51" fmla="*/ 61418 w 233020"/>
                  <a:gd name="connsiteY51" fmla="*/ 139217 h 190957"/>
                  <a:gd name="connsiteX52" fmla="*/ 78715 w 233020"/>
                  <a:gd name="connsiteY52" fmla="*/ 137693 h 190957"/>
                  <a:gd name="connsiteX53" fmla="*/ 87859 w 233020"/>
                  <a:gd name="connsiteY53" fmla="*/ 142646 h 190957"/>
                  <a:gd name="connsiteX54" fmla="*/ 104166 w 233020"/>
                  <a:gd name="connsiteY54" fmla="*/ 152552 h 190957"/>
                  <a:gd name="connsiteX55" fmla="*/ 119558 w 233020"/>
                  <a:gd name="connsiteY55" fmla="*/ 159029 h 190957"/>
                  <a:gd name="connsiteX56" fmla="*/ 127559 w 233020"/>
                  <a:gd name="connsiteY56" fmla="*/ 163449 h 190957"/>
                  <a:gd name="connsiteX57" fmla="*/ 132359 w 233020"/>
                  <a:gd name="connsiteY57" fmla="*/ 164440 h 190957"/>
                  <a:gd name="connsiteX58" fmla="*/ 133960 w 233020"/>
                  <a:gd name="connsiteY58" fmla="*/ 162687 h 190957"/>
                  <a:gd name="connsiteX59" fmla="*/ 135331 w 233020"/>
                  <a:gd name="connsiteY59" fmla="*/ 160553 h 190957"/>
                  <a:gd name="connsiteX60" fmla="*/ 135865 w 233020"/>
                  <a:gd name="connsiteY60" fmla="*/ 157505 h 190957"/>
                  <a:gd name="connsiteX61" fmla="*/ 136093 w 233020"/>
                  <a:gd name="connsiteY61" fmla="*/ 154305 h 190957"/>
                  <a:gd name="connsiteX62" fmla="*/ 137465 w 233020"/>
                  <a:gd name="connsiteY62" fmla="*/ 149428 h 190957"/>
                  <a:gd name="connsiteX63" fmla="*/ 139827 w 233020"/>
                  <a:gd name="connsiteY63" fmla="*/ 145085 h 190957"/>
                  <a:gd name="connsiteX64" fmla="*/ 145694 w 233020"/>
                  <a:gd name="connsiteY64" fmla="*/ 136779 h 190957"/>
                  <a:gd name="connsiteX65" fmla="*/ 152705 w 233020"/>
                  <a:gd name="connsiteY65" fmla="*/ 129845 h 190957"/>
                  <a:gd name="connsiteX66" fmla="*/ 160782 w 233020"/>
                  <a:gd name="connsiteY66" fmla="*/ 123672 h 190957"/>
                  <a:gd name="connsiteX67" fmla="*/ 169621 w 233020"/>
                  <a:gd name="connsiteY67" fmla="*/ 119405 h 190957"/>
                  <a:gd name="connsiteX68" fmla="*/ 173660 w 233020"/>
                  <a:gd name="connsiteY68" fmla="*/ 118872 h 190957"/>
                  <a:gd name="connsiteX69" fmla="*/ 181966 w 233020"/>
                  <a:gd name="connsiteY69" fmla="*/ 120777 h 190957"/>
                  <a:gd name="connsiteX70" fmla="*/ 186385 w 233020"/>
                  <a:gd name="connsiteY70" fmla="*/ 120625 h 190957"/>
                  <a:gd name="connsiteX71" fmla="*/ 193243 w 233020"/>
                  <a:gd name="connsiteY71" fmla="*/ 118491 h 190957"/>
                  <a:gd name="connsiteX72" fmla="*/ 197663 w 233020"/>
                  <a:gd name="connsiteY72" fmla="*/ 118110 h 190957"/>
                  <a:gd name="connsiteX73" fmla="*/ 201854 w 233020"/>
                  <a:gd name="connsiteY73" fmla="*/ 116662 h 190957"/>
                  <a:gd name="connsiteX74" fmla="*/ 205664 w 233020"/>
                  <a:gd name="connsiteY74" fmla="*/ 113995 h 190957"/>
                  <a:gd name="connsiteX75" fmla="*/ 209626 w 233020"/>
                  <a:gd name="connsiteY75" fmla="*/ 111862 h 190957"/>
                  <a:gd name="connsiteX76" fmla="*/ 214198 w 233020"/>
                  <a:gd name="connsiteY76" fmla="*/ 109957 h 190957"/>
                  <a:gd name="connsiteX77" fmla="*/ 216408 w 233020"/>
                  <a:gd name="connsiteY77" fmla="*/ 109804 h 190957"/>
                  <a:gd name="connsiteX78" fmla="*/ 220294 w 233020"/>
                  <a:gd name="connsiteY78" fmla="*/ 110033 h 190957"/>
                  <a:gd name="connsiteX79" fmla="*/ 221514 w 233020"/>
                  <a:gd name="connsiteY79" fmla="*/ 109195 h 190957"/>
                  <a:gd name="connsiteX80" fmla="*/ 224943 w 233020"/>
                  <a:gd name="connsiteY80" fmla="*/ 104622 h 190957"/>
                  <a:gd name="connsiteX81" fmla="*/ 228829 w 233020"/>
                  <a:gd name="connsiteY81" fmla="*/ 102184 h 190957"/>
                  <a:gd name="connsiteX82" fmla="*/ 233020 w 233020"/>
                  <a:gd name="connsiteY82" fmla="*/ 100203 h 190957"/>
                  <a:gd name="connsiteX83" fmla="*/ 229819 w 233020"/>
                  <a:gd name="connsiteY83" fmla="*/ 99670 h 190957"/>
                  <a:gd name="connsiteX84" fmla="*/ 226848 w 233020"/>
                  <a:gd name="connsiteY84" fmla="*/ 100050 h 190957"/>
                  <a:gd name="connsiteX85" fmla="*/ 223343 w 233020"/>
                  <a:gd name="connsiteY85" fmla="*/ 102870 h 190957"/>
                  <a:gd name="connsiteX86" fmla="*/ 219685 w 233020"/>
                  <a:gd name="connsiteY86" fmla="*/ 105156 h 190957"/>
                  <a:gd name="connsiteX87" fmla="*/ 217628 w 233020"/>
                  <a:gd name="connsiteY87" fmla="*/ 105004 h 190957"/>
                  <a:gd name="connsiteX88" fmla="*/ 213894 w 233020"/>
                  <a:gd name="connsiteY88" fmla="*/ 104089 h 190957"/>
                  <a:gd name="connsiteX89" fmla="*/ 211302 w 233020"/>
                  <a:gd name="connsiteY89" fmla="*/ 96622 h 190957"/>
                  <a:gd name="connsiteX90" fmla="*/ 209017 w 233020"/>
                  <a:gd name="connsiteY90" fmla="*/ 91211 h 190957"/>
                  <a:gd name="connsiteX91" fmla="*/ 206121 w 233020"/>
                  <a:gd name="connsiteY91" fmla="*/ 87249 h 190957"/>
                  <a:gd name="connsiteX92" fmla="*/ 204597 w 233020"/>
                  <a:gd name="connsiteY92" fmla="*/ 82448 h 190957"/>
                  <a:gd name="connsiteX93" fmla="*/ 205587 w 233020"/>
                  <a:gd name="connsiteY93" fmla="*/ 77572 h 190957"/>
                  <a:gd name="connsiteX94" fmla="*/ 210236 w 233020"/>
                  <a:gd name="connsiteY94" fmla="*/ 67818 h 190957"/>
                  <a:gd name="connsiteX95" fmla="*/ 214351 w 233020"/>
                  <a:gd name="connsiteY95" fmla="*/ 60655 h 190957"/>
                  <a:gd name="connsiteX96" fmla="*/ 215036 w 233020"/>
                  <a:gd name="connsiteY96" fmla="*/ 58217 h 190957"/>
                  <a:gd name="connsiteX97" fmla="*/ 215036 w 233020"/>
                  <a:gd name="connsiteY97" fmla="*/ 56007 h 190957"/>
                  <a:gd name="connsiteX98" fmla="*/ 213970 w 233020"/>
                  <a:gd name="connsiteY98" fmla="*/ 55702 h 190957"/>
                  <a:gd name="connsiteX99" fmla="*/ 204673 w 233020"/>
                  <a:gd name="connsiteY99" fmla="*/ 63627 h 190957"/>
                  <a:gd name="connsiteX100" fmla="*/ 195758 w 233020"/>
                  <a:gd name="connsiteY100" fmla="*/ 72314 h 190957"/>
                  <a:gd name="connsiteX101" fmla="*/ 192863 w 233020"/>
                  <a:gd name="connsiteY101" fmla="*/ 74219 h 190957"/>
                  <a:gd name="connsiteX102" fmla="*/ 189662 w 233020"/>
                  <a:gd name="connsiteY102" fmla="*/ 74828 h 190957"/>
                  <a:gd name="connsiteX103" fmla="*/ 185090 w 233020"/>
                  <a:gd name="connsiteY103" fmla="*/ 74752 h 190957"/>
                  <a:gd name="connsiteX104" fmla="*/ 180670 w 233020"/>
                  <a:gd name="connsiteY104" fmla="*/ 73762 h 190957"/>
                  <a:gd name="connsiteX105" fmla="*/ 165888 w 233020"/>
                  <a:gd name="connsiteY105" fmla="*/ 66675 h 190957"/>
                  <a:gd name="connsiteX106" fmla="*/ 162154 w 233020"/>
                  <a:gd name="connsiteY106" fmla="*/ 65989 h 190957"/>
                  <a:gd name="connsiteX107" fmla="*/ 160020 w 233020"/>
                  <a:gd name="connsiteY107" fmla="*/ 66142 h 190957"/>
                  <a:gd name="connsiteX108" fmla="*/ 155143 w 233020"/>
                  <a:gd name="connsiteY108" fmla="*/ 65913 h 190957"/>
                  <a:gd name="connsiteX109" fmla="*/ 152629 w 233020"/>
                  <a:gd name="connsiteY109" fmla="*/ 65227 h 190957"/>
                  <a:gd name="connsiteX110" fmla="*/ 148590 w 233020"/>
                  <a:gd name="connsiteY110" fmla="*/ 61036 h 190957"/>
                  <a:gd name="connsiteX111" fmla="*/ 143028 w 233020"/>
                  <a:gd name="connsiteY111" fmla="*/ 58369 h 190957"/>
                  <a:gd name="connsiteX112" fmla="*/ 134417 w 233020"/>
                  <a:gd name="connsiteY112" fmla="*/ 52807 h 190957"/>
                  <a:gd name="connsiteX113" fmla="*/ 126111 w 233020"/>
                  <a:gd name="connsiteY113" fmla="*/ 46253 h 190957"/>
                  <a:gd name="connsiteX114" fmla="*/ 118796 w 233020"/>
                  <a:gd name="connsiteY114" fmla="*/ 39852 h 190957"/>
                  <a:gd name="connsiteX115" fmla="*/ 111709 w 233020"/>
                  <a:gd name="connsiteY115" fmla="*/ 32766 h 190957"/>
                  <a:gd name="connsiteX116" fmla="*/ 100585 w 233020"/>
                  <a:gd name="connsiteY116" fmla="*/ 18288 h 190957"/>
                  <a:gd name="connsiteX117" fmla="*/ 91060 w 233020"/>
                  <a:gd name="connsiteY117" fmla="*/ 8763 h 190957"/>
                  <a:gd name="connsiteX118" fmla="*/ 85116 w 233020"/>
                  <a:gd name="connsiteY118" fmla="*/ 3429 h 190957"/>
                  <a:gd name="connsiteX119" fmla="*/ 83667 w 233020"/>
                  <a:gd name="connsiteY119" fmla="*/ 1219 h 190957"/>
                  <a:gd name="connsiteX120" fmla="*/ 81991 w 233020"/>
                  <a:gd name="connsiteY120" fmla="*/ 0 h 190957"/>
                  <a:gd name="connsiteX121" fmla="*/ 79781 w 233020"/>
                  <a:gd name="connsiteY121" fmla="*/ 1295 h 190957"/>
                  <a:gd name="connsiteX122" fmla="*/ 77800 w 233020"/>
                  <a:gd name="connsiteY122" fmla="*/ 3353 h 190957"/>
                  <a:gd name="connsiteX123" fmla="*/ 75895 w 233020"/>
                  <a:gd name="connsiteY123" fmla="*/ 4343 h 190957"/>
                  <a:gd name="connsiteX124" fmla="*/ 71552 w 233020"/>
                  <a:gd name="connsiteY124" fmla="*/ 5182 h 190957"/>
                  <a:gd name="connsiteX125" fmla="*/ 71019 w 233020"/>
                  <a:gd name="connsiteY125" fmla="*/ 6324 h 190957"/>
                  <a:gd name="connsiteX126" fmla="*/ 71019 w 233020"/>
                  <a:gd name="connsiteY126" fmla="*/ 7696 h 190957"/>
                  <a:gd name="connsiteX127" fmla="*/ 68733 w 233020"/>
                  <a:gd name="connsiteY127" fmla="*/ 12116 h 190957"/>
                  <a:gd name="connsiteX128" fmla="*/ 68275 w 233020"/>
                  <a:gd name="connsiteY128" fmla="*/ 16840 h 190957"/>
                  <a:gd name="connsiteX129" fmla="*/ 71095 w 233020"/>
                  <a:gd name="connsiteY129" fmla="*/ 21793 h 190957"/>
                  <a:gd name="connsiteX130" fmla="*/ 73533 w 233020"/>
                  <a:gd name="connsiteY130" fmla="*/ 26975 h 190957"/>
                  <a:gd name="connsiteX131" fmla="*/ 76047 w 233020"/>
                  <a:gd name="connsiteY131" fmla="*/ 37643 h 190957"/>
                  <a:gd name="connsiteX132" fmla="*/ 75209 w 233020"/>
                  <a:gd name="connsiteY132" fmla="*/ 48768 h 190957"/>
                  <a:gd name="connsiteX133" fmla="*/ 73457 w 233020"/>
                  <a:gd name="connsiteY133" fmla="*/ 53949 h 190957"/>
                  <a:gd name="connsiteX134" fmla="*/ 71323 w 233020"/>
                  <a:gd name="connsiteY134" fmla="*/ 59055 h 190957"/>
                  <a:gd name="connsiteX135" fmla="*/ 70638 w 233020"/>
                  <a:gd name="connsiteY135" fmla="*/ 70485 h 190957"/>
                  <a:gd name="connsiteX136" fmla="*/ 68961 w 233020"/>
                  <a:gd name="connsiteY136" fmla="*/ 75209 h 190957"/>
                  <a:gd name="connsiteX137" fmla="*/ 63018 w 233020"/>
                  <a:gd name="connsiteY137" fmla="*/ 83210 h 190957"/>
                  <a:gd name="connsiteX138" fmla="*/ 61113 w 233020"/>
                  <a:gd name="connsiteY138" fmla="*/ 88163 h 190957"/>
                  <a:gd name="connsiteX139" fmla="*/ 61113 w 233020"/>
                  <a:gd name="connsiteY139" fmla="*/ 94259 h 190957"/>
                  <a:gd name="connsiteX140" fmla="*/ 61646 w 233020"/>
                  <a:gd name="connsiteY140" fmla="*/ 100432 h 190957"/>
                  <a:gd name="connsiteX141" fmla="*/ 60198 w 233020"/>
                  <a:gd name="connsiteY141" fmla="*/ 105156 h 190957"/>
                  <a:gd name="connsiteX142" fmla="*/ 57150 w 233020"/>
                  <a:gd name="connsiteY142" fmla="*/ 108890 h 190957"/>
                  <a:gd name="connsiteX143" fmla="*/ 55169 w 233020"/>
                  <a:gd name="connsiteY143" fmla="*/ 109575 h 190957"/>
                  <a:gd name="connsiteX144" fmla="*/ 51055 w 233020"/>
                  <a:gd name="connsiteY144" fmla="*/ 109804 h 190957"/>
                  <a:gd name="connsiteX145" fmla="*/ 43891 w 233020"/>
                  <a:gd name="connsiteY145" fmla="*/ 108814 h 190957"/>
                  <a:gd name="connsiteX146" fmla="*/ 38710 w 233020"/>
                  <a:gd name="connsiteY146" fmla="*/ 108585 h 190957"/>
                  <a:gd name="connsiteX147" fmla="*/ 37186 w 233020"/>
                  <a:gd name="connsiteY147" fmla="*/ 108128 h 190957"/>
                  <a:gd name="connsiteX148" fmla="*/ 29566 w 233020"/>
                  <a:gd name="connsiteY148" fmla="*/ 103632 h 190957"/>
                  <a:gd name="connsiteX149" fmla="*/ 25832 w 233020"/>
                  <a:gd name="connsiteY149" fmla="*/ 102413 h 190957"/>
                  <a:gd name="connsiteX150" fmla="*/ 22098 w 233020"/>
                  <a:gd name="connsiteY150" fmla="*/ 104013 h 190957"/>
                  <a:gd name="connsiteX151" fmla="*/ 21641 w 233020"/>
                  <a:gd name="connsiteY151" fmla="*/ 107137 h 190957"/>
                  <a:gd name="connsiteX152" fmla="*/ 22327 w 233020"/>
                  <a:gd name="connsiteY152" fmla="*/ 110337 h 190957"/>
                  <a:gd name="connsiteX153" fmla="*/ 25756 w 233020"/>
                  <a:gd name="connsiteY153" fmla="*/ 115824 h 190957"/>
                  <a:gd name="connsiteX154" fmla="*/ 23698 w 233020"/>
                  <a:gd name="connsiteY154" fmla="*/ 120320 h 19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33020" h="190957">
                    <a:moveTo>
                      <a:pt x="19660" y="124358"/>
                    </a:moveTo>
                    <a:lnTo>
                      <a:pt x="15621" y="127635"/>
                    </a:lnTo>
                    <a:lnTo>
                      <a:pt x="11354" y="130607"/>
                    </a:lnTo>
                    <a:lnTo>
                      <a:pt x="7467" y="132817"/>
                    </a:lnTo>
                    <a:lnTo>
                      <a:pt x="5029" y="133426"/>
                    </a:lnTo>
                    <a:lnTo>
                      <a:pt x="2743" y="134493"/>
                    </a:lnTo>
                    <a:lnTo>
                      <a:pt x="1525" y="137617"/>
                    </a:lnTo>
                    <a:lnTo>
                      <a:pt x="305" y="143789"/>
                    </a:lnTo>
                    <a:lnTo>
                      <a:pt x="0" y="146532"/>
                    </a:lnTo>
                    <a:lnTo>
                      <a:pt x="534" y="151638"/>
                    </a:lnTo>
                    <a:lnTo>
                      <a:pt x="2896" y="155677"/>
                    </a:lnTo>
                    <a:lnTo>
                      <a:pt x="7849" y="159867"/>
                    </a:lnTo>
                    <a:lnTo>
                      <a:pt x="9145" y="161315"/>
                    </a:lnTo>
                    <a:lnTo>
                      <a:pt x="11125" y="168478"/>
                    </a:lnTo>
                    <a:lnTo>
                      <a:pt x="10211" y="173507"/>
                    </a:lnTo>
                    <a:lnTo>
                      <a:pt x="7773" y="178460"/>
                    </a:lnTo>
                    <a:lnTo>
                      <a:pt x="6706" y="183947"/>
                    </a:lnTo>
                    <a:lnTo>
                      <a:pt x="7315" y="186461"/>
                    </a:lnTo>
                    <a:lnTo>
                      <a:pt x="8382" y="188671"/>
                    </a:lnTo>
                    <a:lnTo>
                      <a:pt x="10287" y="190500"/>
                    </a:lnTo>
                    <a:lnTo>
                      <a:pt x="12726" y="190957"/>
                    </a:lnTo>
                    <a:lnTo>
                      <a:pt x="17374" y="189509"/>
                    </a:lnTo>
                    <a:lnTo>
                      <a:pt x="21869" y="186537"/>
                    </a:lnTo>
                    <a:lnTo>
                      <a:pt x="23698" y="184328"/>
                    </a:lnTo>
                    <a:lnTo>
                      <a:pt x="25908" y="179527"/>
                    </a:lnTo>
                    <a:lnTo>
                      <a:pt x="29947" y="175107"/>
                    </a:lnTo>
                    <a:lnTo>
                      <a:pt x="32538" y="172974"/>
                    </a:lnTo>
                    <a:lnTo>
                      <a:pt x="38558" y="175489"/>
                    </a:lnTo>
                    <a:lnTo>
                      <a:pt x="42063" y="176250"/>
                    </a:lnTo>
                    <a:lnTo>
                      <a:pt x="45644" y="176555"/>
                    </a:lnTo>
                    <a:lnTo>
                      <a:pt x="48692" y="175565"/>
                    </a:lnTo>
                    <a:lnTo>
                      <a:pt x="51511" y="173431"/>
                    </a:lnTo>
                    <a:lnTo>
                      <a:pt x="49835" y="171450"/>
                    </a:lnTo>
                    <a:lnTo>
                      <a:pt x="42291" y="165506"/>
                    </a:lnTo>
                    <a:lnTo>
                      <a:pt x="35357" y="159105"/>
                    </a:lnTo>
                    <a:lnTo>
                      <a:pt x="33452" y="158801"/>
                    </a:lnTo>
                    <a:lnTo>
                      <a:pt x="29337" y="159029"/>
                    </a:lnTo>
                    <a:lnTo>
                      <a:pt x="27356" y="158344"/>
                    </a:lnTo>
                    <a:lnTo>
                      <a:pt x="23089" y="155219"/>
                    </a:lnTo>
                    <a:lnTo>
                      <a:pt x="19584" y="150952"/>
                    </a:lnTo>
                    <a:lnTo>
                      <a:pt x="19126" y="149047"/>
                    </a:lnTo>
                    <a:lnTo>
                      <a:pt x="19431" y="147142"/>
                    </a:lnTo>
                    <a:lnTo>
                      <a:pt x="20498" y="144399"/>
                    </a:lnTo>
                    <a:lnTo>
                      <a:pt x="21869" y="141960"/>
                    </a:lnTo>
                    <a:lnTo>
                      <a:pt x="25603" y="138608"/>
                    </a:lnTo>
                    <a:lnTo>
                      <a:pt x="28195" y="138150"/>
                    </a:lnTo>
                    <a:lnTo>
                      <a:pt x="30861" y="138074"/>
                    </a:lnTo>
                    <a:lnTo>
                      <a:pt x="34443" y="138760"/>
                    </a:lnTo>
                    <a:lnTo>
                      <a:pt x="37414" y="141351"/>
                    </a:lnTo>
                    <a:lnTo>
                      <a:pt x="43662" y="147828"/>
                    </a:lnTo>
                    <a:lnTo>
                      <a:pt x="45111" y="148666"/>
                    </a:lnTo>
                    <a:lnTo>
                      <a:pt x="61418" y="139217"/>
                    </a:lnTo>
                    <a:lnTo>
                      <a:pt x="78715" y="137693"/>
                    </a:lnTo>
                    <a:lnTo>
                      <a:pt x="87859" y="142646"/>
                    </a:lnTo>
                    <a:lnTo>
                      <a:pt x="104166" y="152552"/>
                    </a:lnTo>
                    <a:lnTo>
                      <a:pt x="119558" y="159029"/>
                    </a:lnTo>
                    <a:lnTo>
                      <a:pt x="127559" y="163449"/>
                    </a:lnTo>
                    <a:lnTo>
                      <a:pt x="132359" y="164440"/>
                    </a:lnTo>
                    <a:lnTo>
                      <a:pt x="133960" y="162687"/>
                    </a:lnTo>
                    <a:lnTo>
                      <a:pt x="135331" y="160553"/>
                    </a:lnTo>
                    <a:lnTo>
                      <a:pt x="135865" y="157505"/>
                    </a:lnTo>
                    <a:lnTo>
                      <a:pt x="136093" y="154305"/>
                    </a:lnTo>
                    <a:lnTo>
                      <a:pt x="137465" y="149428"/>
                    </a:lnTo>
                    <a:lnTo>
                      <a:pt x="139827" y="145085"/>
                    </a:lnTo>
                    <a:lnTo>
                      <a:pt x="145694" y="136779"/>
                    </a:lnTo>
                    <a:lnTo>
                      <a:pt x="152705" y="129845"/>
                    </a:lnTo>
                    <a:lnTo>
                      <a:pt x="160782" y="123672"/>
                    </a:lnTo>
                    <a:lnTo>
                      <a:pt x="169621" y="119405"/>
                    </a:lnTo>
                    <a:lnTo>
                      <a:pt x="173660" y="118872"/>
                    </a:lnTo>
                    <a:lnTo>
                      <a:pt x="181966" y="120777"/>
                    </a:lnTo>
                    <a:lnTo>
                      <a:pt x="186385" y="120625"/>
                    </a:lnTo>
                    <a:lnTo>
                      <a:pt x="193243" y="118491"/>
                    </a:lnTo>
                    <a:lnTo>
                      <a:pt x="197663" y="118110"/>
                    </a:lnTo>
                    <a:lnTo>
                      <a:pt x="201854" y="116662"/>
                    </a:lnTo>
                    <a:lnTo>
                      <a:pt x="205664" y="113995"/>
                    </a:lnTo>
                    <a:lnTo>
                      <a:pt x="209626" y="111862"/>
                    </a:lnTo>
                    <a:lnTo>
                      <a:pt x="214198" y="109957"/>
                    </a:lnTo>
                    <a:lnTo>
                      <a:pt x="216408" y="109804"/>
                    </a:lnTo>
                    <a:lnTo>
                      <a:pt x="220294" y="110033"/>
                    </a:lnTo>
                    <a:lnTo>
                      <a:pt x="221514" y="109195"/>
                    </a:lnTo>
                    <a:lnTo>
                      <a:pt x="224943" y="104622"/>
                    </a:lnTo>
                    <a:lnTo>
                      <a:pt x="228829" y="102184"/>
                    </a:lnTo>
                    <a:lnTo>
                      <a:pt x="233020" y="100203"/>
                    </a:lnTo>
                    <a:lnTo>
                      <a:pt x="229819" y="99670"/>
                    </a:lnTo>
                    <a:lnTo>
                      <a:pt x="226848" y="100050"/>
                    </a:lnTo>
                    <a:lnTo>
                      <a:pt x="223343" y="102870"/>
                    </a:lnTo>
                    <a:lnTo>
                      <a:pt x="219685" y="105156"/>
                    </a:lnTo>
                    <a:lnTo>
                      <a:pt x="217628" y="105004"/>
                    </a:lnTo>
                    <a:lnTo>
                      <a:pt x="213894" y="104089"/>
                    </a:lnTo>
                    <a:lnTo>
                      <a:pt x="211302" y="96622"/>
                    </a:lnTo>
                    <a:lnTo>
                      <a:pt x="209017" y="91211"/>
                    </a:lnTo>
                    <a:lnTo>
                      <a:pt x="206121" y="87249"/>
                    </a:lnTo>
                    <a:lnTo>
                      <a:pt x="204597" y="82448"/>
                    </a:lnTo>
                    <a:lnTo>
                      <a:pt x="205587" y="77572"/>
                    </a:lnTo>
                    <a:lnTo>
                      <a:pt x="210236" y="67818"/>
                    </a:lnTo>
                    <a:lnTo>
                      <a:pt x="214351" y="60655"/>
                    </a:lnTo>
                    <a:lnTo>
                      <a:pt x="215036" y="58217"/>
                    </a:lnTo>
                    <a:lnTo>
                      <a:pt x="215036" y="56007"/>
                    </a:lnTo>
                    <a:lnTo>
                      <a:pt x="213970" y="55702"/>
                    </a:lnTo>
                    <a:lnTo>
                      <a:pt x="204673" y="63627"/>
                    </a:lnTo>
                    <a:lnTo>
                      <a:pt x="195758" y="72314"/>
                    </a:lnTo>
                    <a:lnTo>
                      <a:pt x="192863" y="74219"/>
                    </a:lnTo>
                    <a:lnTo>
                      <a:pt x="189662" y="74828"/>
                    </a:lnTo>
                    <a:lnTo>
                      <a:pt x="185090" y="74752"/>
                    </a:lnTo>
                    <a:lnTo>
                      <a:pt x="180670" y="73762"/>
                    </a:lnTo>
                    <a:lnTo>
                      <a:pt x="165888" y="66675"/>
                    </a:lnTo>
                    <a:lnTo>
                      <a:pt x="162154" y="65989"/>
                    </a:lnTo>
                    <a:lnTo>
                      <a:pt x="160020" y="66142"/>
                    </a:lnTo>
                    <a:lnTo>
                      <a:pt x="155143" y="65913"/>
                    </a:lnTo>
                    <a:lnTo>
                      <a:pt x="152629" y="65227"/>
                    </a:lnTo>
                    <a:lnTo>
                      <a:pt x="148590" y="61036"/>
                    </a:lnTo>
                    <a:lnTo>
                      <a:pt x="143028" y="58369"/>
                    </a:lnTo>
                    <a:lnTo>
                      <a:pt x="134417" y="52807"/>
                    </a:lnTo>
                    <a:lnTo>
                      <a:pt x="126111" y="46253"/>
                    </a:lnTo>
                    <a:lnTo>
                      <a:pt x="118796" y="39852"/>
                    </a:lnTo>
                    <a:lnTo>
                      <a:pt x="111709" y="32766"/>
                    </a:lnTo>
                    <a:lnTo>
                      <a:pt x="100585" y="18288"/>
                    </a:lnTo>
                    <a:lnTo>
                      <a:pt x="91060" y="8763"/>
                    </a:lnTo>
                    <a:lnTo>
                      <a:pt x="85116" y="3429"/>
                    </a:lnTo>
                    <a:lnTo>
                      <a:pt x="83667" y="1219"/>
                    </a:lnTo>
                    <a:lnTo>
                      <a:pt x="81991" y="0"/>
                    </a:lnTo>
                    <a:lnTo>
                      <a:pt x="79781" y="1295"/>
                    </a:lnTo>
                    <a:lnTo>
                      <a:pt x="77800" y="3353"/>
                    </a:lnTo>
                    <a:lnTo>
                      <a:pt x="75895" y="4343"/>
                    </a:lnTo>
                    <a:lnTo>
                      <a:pt x="71552" y="5182"/>
                    </a:lnTo>
                    <a:lnTo>
                      <a:pt x="71019" y="6324"/>
                    </a:lnTo>
                    <a:lnTo>
                      <a:pt x="71019" y="7696"/>
                    </a:lnTo>
                    <a:lnTo>
                      <a:pt x="68733" y="12116"/>
                    </a:lnTo>
                    <a:lnTo>
                      <a:pt x="68275" y="16840"/>
                    </a:lnTo>
                    <a:lnTo>
                      <a:pt x="71095" y="21793"/>
                    </a:lnTo>
                    <a:lnTo>
                      <a:pt x="73533" y="26975"/>
                    </a:lnTo>
                    <a:lnTo>
                      <a:pt x="76047" y="37643"/>
                    </a:lnTo>
                    <a:lnTo>
                      <a:pt x="75209" y="48768"/>
                    </a:lnTo>
                    <a:lnTo>
                      <a:pt x="73457" y="53949"/>
                    </a:lnTo>
                    <a:lnTo>
                      <a:pt x="71323" y="59055"/>
                    </a:lnTo>
                    <a:lnTo>
                      <a:pt x="70638" y="70485"/>
                    </a:lnTo>
                    <a:lnTo>
                      <a:pt x="68961" y="75209"/>
                    </a:lnTo>
                    <a:lnTo>
                      <a:pt x="63018" y="83210"/>
                    </a:lnTo>
                    <a:lnTo>
                      <a:pt x="61113" y="88163"/>
                    </a:lnTo>
                    <a:lnTo>
                      <a:pt x="61113" y="94259"/>
                    </a:lnTo>
                    <a:lnTo>
                      <a:pt x="61646" y="100432"/>
                    </a:lnTo>
                    <a:lnTo>
                      <a:pt x="60198" y="105156"/>
                    </a:lnTo>
                    <a:lnTo>
                      <a:pt x="57150" y="108890"/>
                    </a:lnTo>
                    <a:lnTo>
                      <a:pt x="55169" y="109575"/>
                    </a:lnTo>
                    <a:lnTo>
                      <a:pt x="51055" y="109804"/>
                    </a:lnTo>
                    <a:lnTo>
                      <a:pt x="43891" y="108814"/>
                    </a:lnTo>
                    <a:lnTo>
                      <a:pt x="38710" y="108585"/>
                    </a:lnTo>
                    <a:lnTo>
                      <a:pt x="37186" y="108128"/>
                    </a:lnTo>
                    <a:lnTo>
                      <a:pt x="29566" y="103632"/>
                    </a:lnTo>
                    <a:lnTo>
                      <a:pt x="25832" y="102413"/>
                    </a:lnTo>
                    <a:lnTo>
                      <a:pt x="22098" y="104013"/>
                    </a:lnTo>
                    <a:lnTo>
                      <a:pt x="21641" y="107137"/>
                    </a:lnTo>
                    <a:lnTo>
                      <a:pt x="22327" y="110337"/>
                    </a:lnTo>
                    <a:lnTo>
                      <a:pt x="25756" y="115824"/>
                    </a:lnTo>
                    <a:lnTo>
                      <a:pt x="23698" y="1203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0" name="Freeform: Shape 2379">
                <a:extLst>
                  <a:ext uri="{FF2B5EF4-FFF2-40B4-BE49-F238E27FC236}">
                    <a16:creationId xmlns:a16="http://schemas.microsoft.com/office/drawing/2014/main" id="{24D725EC-81FE-4D36-9847-960E8F5BD2BF}"/>
                  </a:ext>
                </a:extLst>
              </p:cNvPr>
              <p:cNvSpPr/>
              <p:nvPr/>
            </p:nvSpPr>
            <p:spPr>
              <a:xfrm>
                <a:off x="10768279" y="2724378"/>
                <a:ext cx="7543" cy="6400"/>
              </a:xfrm>
              <a:custGeom>
                <a:avLst/>
                <a:gdLst>
                  <a:gd name="connsiteX0" fmla="*/ 3581 w 7543"/>
                  <a:gd name="connsiteY0" fmla="*/ 6401 h 6400"/>
                  <a:gd name="connsiteX1" fmla="*/ 6248 w 7543"/>
                  <a:gd name="connsiteY1" fmla="*/ 6096 h 6400"/>
                  <a:gd name="connsiteX2" fmla="*/ 7544 w 7543"/>
                  <a:gd name="connsiteY2" fmla="*/ 4572 h 6400"/>
                  <a:gd name="connsiteX3" fmla="*/ 6782 w 7543"/>
                  <a:gd name="connsiteY3" fmla="*/ 3277 h 6400"/>
                  <a:gd name="connsiteX4" fmla="*/ 4572 w 7543"/>
                  <a:gd name="connsiteY4" fmla="*/ 686 h 6400"/>
                  <a:gd name="connsiteX5" fmla="*/ 2285 w 7543"/>
                  <a:gd name="connsiteY5" fmla="*/ 0 h 6400"/>
                  <a:gd name="connsiteX6" fmla="*/ 0 w 7543"/>
                  <a:gd name="connsiteY6" fmla="*/ 1981 h 6400"/>
                  <a:gd name="connsiteX7" fmla="*/ 380 w 7543"/>
                  <a:gd name="connsiteY7" fmla="*/ 4419 h 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3" h="6400">
                    <a:moveTo>
                      <a:pt x="3581" y="6401"/>
                    </a:moveTo>
                    <a:lnTo>
                      <a:pt x="6248" y="6096"/>
                    </a:lnTo>
                    <a:lnTo>
                      <a:pt x="7544" y="4572"/>
                    </a:lnTo>
                    <a:lnTo>
                      <a:pt x="6782" y="3277"/>
                    </a:lnTo>
                    <a:lnTo>
                      <a:pt x="4572" y="686"/>
                    </a:lnTo>
                    <a:lnTo>
                      <a:pt x="2285" y="0"/>
                    </a:lnTo>
                    <a:lnTo>
                      <a:pt x="0" y="1981"/>
                    </a:lnTo>
                    <a:lnTo>
                      <a:pt x="380" y="44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1" name="Freeform: Shape 2380">
                <a:extLst>
                  <a:ext uri="{FF2B5EF4-FFF2-40B4-BE49-F238E27FC236}">
                    <a16:creationId xmlns:a16="http://schemas.microsoft.com/office/drawing/2014/main" id="{52D376D6-6D66-43FD-9CFA-332C6CD7960E}"/>
                  </a:ext>
                </a:extLst>
              </p:cNvPr>
              <p:cNvSpPr/>
              <p:nvPr/>
            </p:nvSpPr>
            <p:spPr>
              <a:xfrm>
                <a:off x="10977448" y="4664278"/>
                <a:ext cx="35356" cy="10058"/>
              </a:xfrm>
              <a:custGeom>
                <a:avLst/>
                <a:gdLst>
                  <a:gd name="connsiteX0" fmla="*/ 0 w 35356"/>
                  <a:gd name="connsiteY0" fmla="*/ 7925 h 10058"/>
                  <a:gd name="connsiteX1" fmla="*/ 609 w 35356"/>
                  <a:gd name="connsiteY1" fmla="*/ 9982 h 10058"/>
                  <a:gd name="connsiteX2" fmla="*/ 1600 w 35356"/>
                  <a:gd name="connsiteY2" fmla="*/ 10058 h 10058"/>
                  <a:gd name="connsiteX3" fmla="*/ 4039 w 35356"/>
                  <a:gd name="connsiteY3" fmla="*/ 8611 h 10058"/>
                  <a:gd name="connsiteX4" fmla="*/ 6477 w 35356"/>
                  <a:gd name="connsiteY4" fmla="*/ 8992 h 10058"/>
                  <a:gd name="connsiteX5" fmla="*/ 8382 w 35356"/>
                  <a:gd name="connsiteY5" fmla="*/ 7696 h 10058"/>
                  <a:gd name="connsiteX6" fmla="*/ 15316 w 35356"/>
                  <a:gd name="connsiteY6" fmla="*/ 9220 h 10058"/>
                  <a:gd name="connsiteX7" fmla="*/ 20650 w 35356"/>
                  <a:gd name="connsiteY7" fmla="*/ 9144 h 10058"/>
                  <a:gd name="connsiteX8" fmla="*/ 23622 w 35356"/>
                  <a:gd name="connsiteY8" fmla="*/ 8382 h 10058"/>
                  <a:gd name="connsiteX9" fmla="*/ 26137 w 35356"/>
                  <a:gd name="connsiteY9" fmla="*/ 8992 h 10058"/>
                  <a:gd name="connsiteX10" fmla="*/ 29871 w 35356"/>
                  <a:gd name="connsiteY10" fmla="*/ 5410 h 10058"/>
                  <a:gd name="connsiteX11" fmla="*/ 31166 w 35356"/>
                  <a:gd name="connsiteY11" fmla="*/ 4496 h 10058"/>
                  <a:gd name="connsiteX12" fmla="*/ 33071 w 35356"/>
                  <a:gd name="connsiteY12" fmla="*/ 4724 h 10058"/>
                  <a:gd name="connsiteX13" fmla="*/ 35128 w 35356"/>
                  <a:gd name="connsiteY13" fmla="*/ 4267 h 10058"/>
                  <a:gd name="connsiteX14" fmla="*/ 35357 w 35356"/>
                  <a:gd name="connsiteY14" fmla="*/ 2438 h 10058"/>
                  <a:gd name="connsiteX15" fmla="*/ 34595 w 35356"/>
                  <a:gd name="connsiteY15" fmla="*/ 1753 h 10058"/>
                  <a:gd name="connsiteX16" fmla="*/ 34443 w 35356"/>
                  <a:gd name="connsiteY16" fmla="*/ 2058 h 10058"/>
                  <a:gd name="connsiteX17" fmla="*/ 34519 w 35356"/>
                  <a:gd name="connsiteY17" fmla="*/ 2896 h 10058"/>
                  <a:gd name="connsiteX18" fmla="*/ 33681 w 35356"/>
                  <a:gd name="connsiteY18" fmla="*/ 2896 h 10058"/>
                  <a:gd name="connsiteX19" fmla="*/ 20802 w 35356"/>
                  <a:gd name="connsiteY19" fmla="*/ 457 h 10058"/>
                  <a:gd name="connsiteX20" fmla="*/ 12649 w 35356"/>
                  <a:gd name="connsiteY20" fmla="*/ 0 h 10058"/>
                  <a:gd name="connsiteX21" fmla="*/ 8839 w 35356"/>
                  <a:gd name="connsiteY21" fmla="*/ 1067 h 10058"/>
                  <a:gd name="connsiteX22" fmla="*/ 4877 w 35356"/>
                  <a:gd name="connsiteY22" fmla="*/ 914 h 10058"/>
                  <a:gd name="connsiteX23" fmla="*/ 2514 w 35356"/>
                  <a:gd name="connsiteY23" fmla="*/ 2591 h 10058"/>
                  <a:gd name="connsiteX24" fmla="*/ 2972 w 35356"/>
                  <a:gd name="connsiteY24" fmla="*/ 5944 h 10058"/>
                  <a:gd name="connsiteX25" fmla="*/ 0 w 35356"/>
                  <a:gd name="connsiteY25" fmla="*/ 6782 h 1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356" h="10058">
                    <a:moveTo>
                      <a:pt x="0" y="7925"/>
                    </a:moveTo>
                    <a:lnTo>
                      <a:pt x="609" y="9982"/>
                    </a:lnTo>
                    <a:lnTo>
                      <a:pt x="1600" y="10058"/>
                    </a:lnTo>
                    <a:lnTo>
                      <a:pt x="4039" y="8611"/>
                    </a:lnTo>
                    <a:lnTo>
                      <a:pt x="6477" y="8992"/>
                    </a:lnTo>
                    <a:lnTo>
                      <a:pt x="8382" y="7696"/>
                    </a:lnTo>
                    <a:lnTo>
                      <a:pt x="15316" y="9220"/>
                    </a:lnTo>
                    <a:lnTo>
                      <a:pt x="20650" y="9144"/>
                    </a:lnTo>
                    <a:lnTo>
                      <a:pt x="23622" y="8382"/>
                    </a:lnTo>
                    <a:lnTo>
                      <a:pt x="26137" y="8992"/>
                    </a:lnTo>
                    <a:lnTo>
                      <a:pt x="29871" y="5410"/>
                    </a:lnTo>
                    <a:lnTo>
                      <a:pt x="31166" y="4496"/>
                    </a:lnTo>
                    <a:lnTo>
                      <a:pt x="33071" y="4724"/>
                    </a:lnTo>
                    <a:lnTo>
                      <a:pt x="35128" y="4267"/>
                    </a:lnTo>
                    <a:lnTo>
                      <a:pt x="35357" y="2438"/>
                    </a:lnTo>
                    <a:lnTo>
                      <a:pt x="34595" y="1753"/>
                    </a:lnTo>
                    <a:lnTo>
                      <a:pt x="34443" y="2058"/>
                    </a:lnTo>
                    <a:lnTo>
                      <a:pt x="34519" y="2896"/>
                    </a:lnTo>
                    <a:lnTo>
                      <a:pt x="33681" y="2896"/>
                    </a:lnTo>
                    <a:lnTo>
                      <a:pt x="20802" y="457"/>
                    </a:lnTo>
                    <a:lnTo>
                      <a:pt x="12649" y="0"/>
                    </a:lnTo>
                    <a:lnTo>
                      <a:pt x="8839" y="1067"/>
                    </a:lnTo>
                    <a:lnTo>
                      <a:pt x="4877" y="914"/>
                    </a:lnTo>
                    <a:lnTo>
                      <a:pt x="2514" y="2591"/>
                    </a:lnTo>
                    <a:lnTo>
                      <a:pt x="2972" y="5944"/>
                    </a:lnTo>
                    <a:lnTo>
                      <a:pt x="0" y="67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2" name="Freeform: Shape 2381">
                <a:extLst>
                  <a:ext uri="{FF2B5EF4-FFF2-40B4-BE49-F238E27FC236}">
                    <a16:creationId xmlns:a16="http://schemas.microsoft.com/office/drawing/2014/main" id="{39F3EF37-F89C-4C57-BC60-2403CA867ECD}"/>
                  </a:ext>
                </a:extLst>
              </p:cNvPr>
              <p:cNvSpPr/>
              <p:nvPr/>
            </p:nvSpPr>
            <p:spPr>
              <a:xfrm>
                <a:off x="10788700" y="2265121"/>
                <a:ext cx="118262" cy="427253"/>
              </a:xfrm>
              <a:custGeom>
                <a:avLst/>
                <a:gdLst>
                  <a:gd name="connsiteX0" fmla="*/ 5487 w 118262"/>
                  <a:gd name="connsiteY0" fmla="*/ 97307 h 427253"/>
                  <a:gd name="connsiteX1" fmla="*/ 3353 w 118262"/>
                  <a:gd name="connsiteY1" fmla="*/ 102565 h 427253"/>
                  <a:gd name="connsiteX2" fmla="*/ 838 w 118262"/>
                  <a:gd name="connsiteY2" fmla="*/ 107518 h 427253"/>
                  <a:gd name="connsiteX3" fmla="*/ 0 w 118262"/>
                  <a:gd name="connsiteY3" fmla="*/ 111938 h 427253"/>
                  <a:gd name="connsiteX4" fmla="*/ 229 w 118262"/>
                  <a:gd name="connsiteY4" fmla="*/ 129387 h 427253"/>
                  <a:gd name="connsiteX5" fmla="*/ 2286 w 118262"/>
                  <a:gd name="connsiteY5" fmla="*/ 133807 h 427253"/>
                  <a:gd name="connsiteX6" fmla="*/ 5715 w 118262"/>
                  <a:gd name="connsiteY6" fmla="*/ 136779 h 427253"/>
                  <a:gd name="connsiteX7" fmla="*/ 4268 w 118262"/>
                  <a:gd name="connsiteY7" fmla="*/ 138684 h 427253"/>
                  <a:gd name="connsiteX8" fmla="*/ 2363 w 118262"/>
                  <a:gd name="connsiteY8" fmla="*/ 139446 h 427253"/>
                  <a:gd name="connsiteX9" fmla="*/ 4268 w 118262"/>
                  <a:gd name="connsiteY9" fmla="*/ 141884 h 427253"/>
                  <a:gd name="connsiteX10" fmla="*/ 8230 w 118262"/>
                  <a:gd name="connsiteY10" fmla="*/ 144856 h 427253"/>
                  <a:gd name="connsiteX11" fmla="*/ 13335 w 118262"/>
                  <a:gd name="connsiteY11" fmla="*/ 150495 h 427253"/>
                  <a:gd name="connsiteX12" fmla="*/ 16612 w 118262"/>
                  <a:gd name="connsiteY12" fmla="*/ 155143 h 427253"/>
                  <a:gd name="connsiteX13" fmla="*/ 21108 w 118262"/>
                  <a:gd name="connsiteY13" fmla="*/ 165659 h 427253"/>
                  <a:gd name="connsiteX14" fmla="*/ 21184 w 118262"/>
                  <a:gd name="connsiteY14" fmla="*/ 177012 h 427253"/>
                  <a:gd name="connsiteX15" fmla="*/ 18897 w 118262"/>
                  <a:gd name="connsiteY15" fmla="*/ 182499 h 427253"/>
                  <a:gd name="connsiteX16" fmla="*/ 16992 w 118262"/>
                  <a:gd name="connsiteY16" fmla="*/ 188290 h 427253"/>
                  <a:gd name="connsiteX17" fmla="*/ 15698 w 118262"/>
                  <a:gd name="connsiteY17" fmla="*/ 195682 h 427253"/>
                  <a:gd name="connsiteX18" fmla="*/ 15850 w 118262"/>
                  <a:gd name="connsiteY18" fmla="*/ 201473 h 427253"/>
                  <a:gd name="connsiteX19" fmla="*/ 18670 w 118262"/>
                  <a:gd name="connsiteY19" fmla="*/ 211684 h 427253"/>
                  <a:gd name="connsiteX20" fmla="*/ 19050 w 118262"/>
                  <a:gd name="connsiteY20" fmla="*/ 216484 h 427253"/>
                  <a:gd name="connsiteX21" fmla="*/ 18593 w 118262"/>
                  <a:gd name="connsiteY21" fmla="*/ 248869 h 427253"/>
                  <a:gd name="connsiteX22" fmla="*/ 17374 w 118262"/>
                  <a:gd name="connsiteY22" fmla="*/ 255346 h 427253"/>
                  <a:gd name="connsiteX23" fmla="*/ 15698 w 118262"/>
                  <a:gd name="connsiteY23" fmla="*/ 261671 h 427253"/>
                  <a:gd name="connsiteX24" fmla="*/ 13945 w 118262"/>
                  <a:gd name="connsiteY24" fmla="*/ 273329 h 427253"/>
                  <a:gd name="connsiteX25" fmla="*/ 12344 w 118262"/>
                  <a:gd name="connsiteY25" fmla="*/ 278511 h 427253"/>
                  <a:gd name="connsiteX26" fmla="*/ 7925 w 118262"/>
                  <a:gd name="connsiteY26" fmla="*/ 289484 h 427253"/>
                  <a:gd name="connsiteX27" fmla="*/ 8230 w 118262"/>
                  <a:gd name="connsiteY27" fmla="*/ 291922 h 427253"/>
                  <a:gd name="connsiteX28" fmla="*/ 9145 w 118262"/>
                  <a:gd name="connsiteY28" fmla="*/ 294208 h 427253"/>
                  <a:gd name="connsiteX29" fmla="*/ 14249 w 118262"/>
                  <a:gd name="connsiteY29" fmla="*/ 302971 h 427253"/>
                  <a:gd name="connsiteX30" fmla="*/ 18364 w 118262"/>
                  <a:gd name="connsiteY30" fmla="*/ 312191 h 427253"/>
                  <a:gd name="connsiteX31" fmla="*/ 20193 w 118262"/>
                  <a:gd name="connsiteY31" fmla="*/ 325755 h 427253"/>
                  <a:gd name="connsiteX32" fmla="*/ 18897 w 118262"/>
                  <a:gd name="connsiteY32" fmla="*/ 331241 h 427253"/>
                  <a:gd name="connsiteX33" fmla="*/ 16078 w 118262"/>
                  <a:gd name="connsiteY33" fmla="*/ 335813 h 427253"/>
                  <a:gd name="connsiteX34" fmla="*/ 13716 w 118262"/>
                  <a:gd name="connsiteY34" fmla="*/ 341071 h 427253"/>
                  <a:gd name="connsiteX35" fmla="*/ 11735 w 118262"/>
                  <a:gd name="connsiteY35" fmla="*/ 346557 h 427253"/>
                  <a:gd name="connsiteX36" fmla="*/ 11659 w 118262"/>
                  <a:gd name="connsiteY36" fmla="*/ 348691 h 427253"/>
                  <a:gd name="connsiteX37" fmla="*/ 12497 w 118262"/>
                  <a:gd name="connsiteY37" fmla="*/ 358292 h 427253"/>
                  <a:gd name="connsiteX38" fmla="*/ 13793 w 118262"/>
                  <a:gd name="connsiteY38" fmla="*/ 363245 h 427253"/>
                  <a:gd name="connsiteX39" fmla="*/ 14631 w 118262"/>
                  <a:gd name="connsiteY39" fmla="*/ 368351 h 427253"/>
                  <a:gd name="connsiteX40" fmla="*/ 13564 w 118262"/>
                  <a:gd name="connsiteY40" fmla="*/ 373685 h 427253"/>
                  <a:gd name="connsiteX41" fmla="*/ 7925 w 118262"/>
                  <a:gd name="connsiteY41" fmla="*/ 389915 h 427253"/>
                  <a:gd name="connsiteX42" fmla="*/ 6553 w 118262"/>
                  <a:gd name="connsiteY42" fmla="*/ 401650 h 427253"/>
                  <a:gd name="connsiteX43" fmla="*/ 9906 w 118262"/>
                  <a:gd name="connsiteY43" fmla="*/ 415137 h 427253"/>
                  <a:gd name="connsiteX44" fmla="*/ 10363 w 118262"/>
                  <a:gd name="connsiteY44" fmla="*/ 419100 h 427253"/>
                  <a:gd name="connsiteX45" fmla="*/ 11659 w 118262"/>
                  <a:gd name="connsiteY45" fmla="*/ 422681 h 427253"/>
                  <a:gd name="connsiteX46" fmla="*/ 13716 w 118262"/>
                  <a:gd name="connsiteY46" fmla="*/ 425120 h 427253"/>
                  <a:gd name="connsiteX47" fmla="*/ 16078 w 118262"/>
                  <a:gd name="connsiteY47" fmla="*/ 427253 h 427253"/>
                  <a:gd name="connsiteX48" fmla="*/ 18897 w 118262"/>
                  <a:gd name="connsiteY48" fmla="*/ 423367 h 427253"/>
                  <a:gd name="connsiteX49" fmla="*/ 21184 w 118262"/>
                  <a:gd name="connsiteY49" fmla="*/ 419024 h 427253"/>
                  <a:gd name="connsiteX50" fmla="*/ 24918 w 118262"/>
                  <a:gd name="connsiteY50" fmla="*/ 406146 h 427253"/>
                  <a:gd name="connsiteX51" fmla="*/ 26670 w 118262"/>
                  <a:gd name="connsiteY51" fmla="*/ 401269 h 427253"/>
                  <a:gd name="connsiteX52" fmla="*/ 28880 w 118262"/>
                  <a:gd name="connsiteY52" fmla="*/ 396621 h 427253"/>
                  <a:gd name="connsiteX53" fmla="*/ 31623 w 118262"/>
                  <a:gd name="connsiteY53" fmla="*/ 392354 h 427253"/>
                  <a:gd name="connsiteX54" fmla="*/ 35509 w 118262"/>
                  <a:gd name="connsiteY54" fmla="*/ 389611 h 427253"/>
                  <a:gd name="connsiteX55" fmla="*/ 37720 w 118262"/>
                  <a:gd name="connsiteY55" fmla="*/ 388849 h 427253"/>
                  <a:gd name="connsiteX56" fmla="*/ 39929 w 118262"/>
                  <a:gd name="connsiteY56" fmla="*/ 389077 h 427253"/>
                  <a:gd name="connsiteX57" fmla="*/ 42139 w 118262"/>
                  <a:gd name="connsiteY57" fmla="*/ 391058 h 427253"/>
                  <a:gd name="connsiteX58" fmla="*/ 43968 w 118262"/>
                  <a:gd name="connsiteY58" fmla="*/ 393497 h 427253"/>
                  <a:gd name="connsiteX59" fmla="*/ 45263 w 118262"/>
                  <a:gd name="connsiteY59" fmla="*/ 394182 h 427253"/>
                  <a:gd name="connsiteX60" fmla="*/ 53721 w 118262"/>
                  <a:gd name="connsiteY60" fmla="*/ 394792 h 427253"/>
                  <a:gd name="connsiteX61" fmla="*/ 62865 w 118262"/>
                  <a:gd name="connsiteY61" fmla="*/ 396469 h 427253"/>
                  <a:gd name="connsiteX62" fmla="*/ 65532 w 118262"/>
                  <a:gd name="connsiteY62" fmla="*/ 400431 h 427253"/>
                  <a:gd name="connsiteX63" fmla="*/ 66218 w 118262"/>
                  <a:gd name="connsiteY63" fmla="*/ 406146 h 427253"/>
                  <a:gd name="connsiteX64" fmla="*/ 68123 w 118262"/>
                  <a:gd name="connsiteY64" fmla="*/ 412623 h 427253"/>
                  <a:gd name="connsiteX65" fmla="*/ 68580 w 118262"/>
                  <a:gd name="connsiteY65" fmla="*/ 421919 h 427253"/>
                  <a:gd name="connsiteX66" fmla="*/ 69799 w 118262"/>
                  <a:gd name="connsiteY66" fmla="*/ 419938 h 427253"/>
                  <a:gd name="connsiteX67" fmla="*/ 70561 w 118262"/>
                  <a:gd name="connsiteY67" fmla="*/ 417728 h 427253"/>
                  <a:gd name="connsiteX68" fmla="*/ 70866 w 118262"/>
                  <a:gd name="connsiteY68" fmla="*/ 414909 h 427253"/>
                  <a:gd name="connsiteX69" fmla="*/ 71552 w 118262"/>
                  <a:gd name="connsiteY69" fmla="*/ 412242 h 427253"/>
                  <a:gd name="connsiteX70" fmla="*/ 74371 w 118262"/>
                  <a:gd name="connsiteY70" fmla="*/ 405994 h 427253"/>
                  <a:gd name="connsiteX71" fmla="*/ 74295 w 118262"/>
                  <a:gd name="connsiteY71" fmla="*/ 403784 h 427253"/>
                  <a:gd name="connsiteX72" fmla="*/ 72848 w 118262"/>
                  <a:gd name="connsiteY72" fmla="*/ 395630 h 427253"/>
                  <a:gd name="connsiteX73" fmla="*/ 70714 w 118262"/>
                  <a:gd name="connsiteY73" fmla="*/ 387096 h 427253"/>
                  <a:gd name="connsiteX74" fmla="*/ 69266 w 118262"/>
                  <a:gd name="connsiteY74" fmla="*/ 385191 h 427253"/>
                  <a:gd name="connsiteX75" fmla="*/ 66751 w 118262"/>
                  <a:gd name="connsiteY75" fmla="*/ 384505 h 427253"/>
                  <a:gd name="connsiteX76" fmla="*/ 64237 w 118262"/>
                  <a:gd name="connsiteY76" fmla="*/ 384429 h 427253"/>
                  <a:gd name="connsiteX77" fmla="*/ 60274 w 118262"/>
                  <a:gd name="connsiteY77" fmla="*/ 385039 h 427253"/>
                  <a:gd name="connsiteX78" fmla="*/ 58751 w 118262"/>
                  <a:gd name="connsiteY78" fmla="*/ 382676 h 427253"/>
                  <a:gd name="connsiteX79" fmla="*/ 55398 w 118262"/>
                  <a:gd name="connsiteY79" fmla="*/ 375056 h 427253"/>
                  <a:gd name="connsiteX80" fmla="*/ 52045 w 118262"/>
                  <a:gd name="connsiteY80" fmla="*/ 364312 h 427253"/>
                  <a:gd name="connsiteX81" fmla="*/ 49530 w 118262"/>
                  <a:gd name="connsiteY81" fmla="*/ 359435 h 427253"/>
                  <a:gd name="connsiteX82" fmla="*/ 48235 w 118262"/>
                  <a:gd name="connsiteY82" fmla="*/ 357530 h 427253"/>
                  <a:gd name="connsiteX83" fmla="*/ 46634 w 118262"/>
                  <a:gd name="connsiteY83" fmla="*/ 356159 h 427253"/>
                  <a:gd name="connsiteX84" fmla="*/ 44120 w 118262"/>
                  <a:gd name="connsiteY84" fmla="*/ 354863 h 427253"/>
                  <a:gd name="connsiteX85" fmla="*/ 41986 w 118262"/>
                  <a:gd name="connsiteY85" fmla="*/ 353187 h 427253"/>
                  <a:gd name="connsiteX86" fmla="*/ 39091 w 118262"/>
                  <a:gd name="connsiteY86" fmla="*/ 348996 h 427253"/>
                  <a:gd name="connsiteX87" fmla="*/ 35509 w 118262"/>
                  <a:gd name="connsiteY87" fmla="*/ 341833 h 427253"/>
                  <a:gd name="connsiteX88" fmla="*/ 34748 w 118262"/>
                  <a:gd name="connsiteY88" fmla="*/ 339242 h 427253"/>
                  <a:gd name="connsiteX89" fmla="*/ 34290 w 118262"/>
                  <a:gd name="connsiteY89" fmla="*/ 332080 h 427253"/>
                  <a:gd name="connsiteX90" fmla="*/ 35357 w 118262"/>
                  <a:gd name="connsiteY90" fmla="*/ 322859 h 427253"/>
                  <a:gd name="connsiteX91" fmla="*/ 38329 w 118262"/>
                  <a:gd name="connsiteY91" fmla="*/ 314325 h 427253"/>
                  <a:gd name="connsiteX92" fmla="*/ 50749 w 118262"/>
                  <a:gd name="connsiteY92" fmla="*/ 281254 h 427253"/>
                  <a:gd name="connsiteX93" fmla="*/ 52960 w 118262"/>
                  <a:gd name="connsiteY93" fmla="*/ 271958 h 427253"/>
                  <a:gd name="connsiteX94" fmla="*/ 55931 w 118262"/>
                  <a:gd name="connsiteY94" fmla="*/ 267310 h 427253"/>
                  <a:gd name="connsiteX95" fmla="*/ 61036 w 118262"/>
                  <a:gd name="connsiteY95" fmla="*/ 264185 h 427253"/>
                  <a:gd name="connsiteX96" fmla="*/ 66751 w 118262"/>
                  <a:gd name="connsiteY96" fmla="*/ 262737 h 427253"/>
                  <a:gd name="connsiteX97" fmla="*/ 80239 w 118262"/>
                  <a:gd name="connsiteY97" fmla="*/ 261671 h 427253"/>
                  <a:gd name="connsiteX98" fmla="*/ 83592 w 118262"/>
                  <a:gd name="connsiteY98" fmla="*/ 261823 h 427253"/>
                  <a:gd name="connsiteX99" fmla="*/ 89382 w 118262"/>
                  <a:gd name="connsiteY99" fmla="*/ 263423 h 427253"/>
                  <a:gd name="connsiteX100" fmla="*/ 92507 w 118262"/>
                  <a:gd name="connsiteY100" fmla="*/ 264795 h 427253"/>
                  <a:gd name="connsiteX101" fmla="*/ 95479 w 118262"/>
                  <a:gd name="connsiteY101" fmla="*/ 266852 h 427253"/>
                  <a:gd name="connsiteX102" fmla="*/ 101651 w 118262"/>
                  <a:gd name="connsiteY102" fmla="*/ 273710 h 427253"/>
                  <a:gd name="connsiteX103" fmla="*/ 106604 w 118262"/>
                  <a:gd name="connsiteY103" fmla="*/ 277825 h 427253"/>
                  <a:gd name="connsiteX104" fmla="*/ 111404 w 118262"/>
                  <a:gd name="connsiteY104" fmla="*/ 282473 h 427253"/>
                  <a:gd name="connsiteX105" fmla="*/ 114681 w 118262"/>
                  <a:gd name="connsiteY105" fmla="*/ 286360 h 427253"/>
                  <a:gd name="connsiteX106" fmla="*/ 116663 w 118262"/>
                  <a:gd name="connsiteY106" fmla="*/ 293065 h 427253"/>
                  <a:gd name="connsiteX107" fmla="*/ 118263 w 118262"/>
                  <a:gd name="connsiteY107" fmla="*/ 294970 h 427253"/>
                  <a:gd name="connsiteX108" fmla="*/ 118034 w 118262"/>
                  <a:gd name="connsiteY108" fmla="*/ 286131 h 427253"/>
                  <a:gd name="connsiteX109" fmla="*/ 117196 w 118262"/>
                  <a:gd name="connsiteY109" fmla="*/ 283540 h 427253"/>
                  <a:gd name="connsiteX110" fmla="*/ 114147 w 118262"/>
                  <a:gd name="connsiteY110" fmla="*/ 280340 h 427253"/>
                  <a:gd name="connsiteX111" fmla="*/ 107366 w 118262"/>
                  <a:gd name="connsiteY111" fmla="*/ 274625 h 427253"/>
                  <a:gd name="connsiteX112" fmla="*/ 103861 w 118262"/>
                  <a:gd name="connsiteY112" fmla="*/ 268224 h 427253"/>
                  <a:gd name="connsiteX113" fmla="*/ 101194 w 118262"/>
                  <a:gd name="connsiteY113" fmla="*/ 261747 h 427253"/>
                  <a:gd name="connsiteX114" fmla="*/ 99974 w 118262"/>
                  <a:gd name="connsiteY114" fmla="*/ 255727 h 427253"/>
                  <a:gd name="connsiteX115" fmla="*/ 98374 w 118262"/>
                  <a:gd name="connsiteY115" fmla="*/ 249860 h 427253"/>
                  <a:gd name="connsiteX116" fmla="*/ 96088 w 118262"/>
                  <a:gd name="connsiteY116" fmla="*/ 244297 h 427253"/>
                  <a:gd name="connsiteX117" fmla="*/ 92507 w 118262"/>
                  <a:gd name="connsiteY117" fmla="*/ 232562 h 427253"/>
                  <a:gd name="connsiteX118" fmla="*/ 83516 w 118262"/>
                  <a:gd name="connsiteY118" fmla="*/ 213207 h 427253"/>
                  <a:gd name="connsiteX119" fmla="*/ 80391 w 118262"/>
                  <a:gd name="connsiteY119" fmla="*/ 201930 h 427253"/>
                  <a:gd name="connsiteX120" fmla="*/ 72543 w 118262"/>
                  <a:gd name="connsiteY120" fmla="*/ 164440 h 427253"/>
                  <a:gd name="connsiteX121" fmla="*/ 70866 w 118262"/>
                  <a:gd name="connsiteY121" fmla="*/ 162916 h 427253"/>
                  <a:gd name="connsiteX122" fmla="*/ 70181 w 118262"/>
                  <a:gd name="connsiteY122" fmla="*/ 161772 h 427253"/>
                  <a:gd name="connsiteX123" fmla="*/ 69952 w 118262"/>
                  <a:gd name="connsiteY123" fmla="*/ 156515 h 427253"/>
                  <a:gd name="connsiteX124" fmla="*/ 69494 w 118262"/>
                  <a:gd name="connsiteY124" fmla="*/ 153010 h 427253"/>
                  <a:gd name="connsiteX125" fmla="*/ 68047 w 118262"/>
                  <a:gd name="connsiteY125" fmla="*/ 150495 h 427253"/>
                  <a:gd name="connsiteX126" fmla="*/ 64237 w 118262"/>
                  <a:gd name="connsiteY126" fmla="*/ 147295 h 427253"/>
                  <a:gd name="connsiteX127" fmla="*/ 63475 w 118262"/>
                  <a:gd name="connsiteY127" fmla="*/ 144780 h 427253"/>
                  <a:gd name="connsiteX128" fmla="*/ 63323 w 118262"/>
                  <a:gd name="connsiteY128" fmla="*/ 139065 h 427253"/>
                  <a:gd name="connsiteX129" fmla="*/ 61570 w 118262"/>
                  <a:gd name="connsiteY129" fmla="*/ 133731 h 427253"/>
                  <a:gd name="connsiteX130" fmla="*/ 59284 w 118262"/>
                  <a:gd name="connsiteY130" fmla="*/ 128854 h 427253"/>
                  <a:gd name="connsiteX131" fmla="*/ 57912 w 118262"/>
                  <a:gd name="connsiteY131" fmla="*/ 121691 h 427253"/>
                  <a:gd name="connsiteX132" fmla="*/ 58522 w 118262"/>
                  <a:gd name="connsiteY132" fmla="*/ 107975 h 427253"/>
                  <a:gd name="connsiteX133" fmla="*/ 59665 w 118262"/>
                  <a:gd name="connsiteY133" fmla="*/ 103175 h 427253"/>
                  <a:gd name="connsiteX134" fmla="*/ 62103 w 118262"/>
                  <a:gd name="connsiteY134" fmla="*/ 101346 h 427253"/>
                  <a:gd name="connsiteX135" fmla="*/ 63323 w 118262"/>
                  <a:gd name="connsiteY135" fmla="*/ 98679 h 427253"/>
                  <a:gd name="connsiteX136" fmla="*/ 64390 w 118262"/>
                  <a:gd name="connsiteY136" fmla="*/ 94336 h 427253"/>
                  <a:gd name="connsiteX137" fmla="*/ 64770 w 118262"/>
                  <a:gd name="connsiteY137" fmla="*/ 89840 h 427253"/>
                  <a:gd name="connsiteX138" fmla="*/ 64466 w 118262"/>
                  <a:gd name="connsiteY138" fmla="*/ 76200 h 427253"/>
                  <a:gd name="connsiteX139" fmla="*/ 63018 w 118262"/>
                  <a:gd name="connsiteY139" fmla="*/ 67285 h 427253"/>
                  <a:gd name="connsiteX140" fmla="*/ 61951 w 118262"/>
                  <a:gd name="connsiteY140" fmla="*/ 63017 h 427253"/>
                  <a:gd name="connsiteX141" fmla="*/ 60580 w 118262"/>
                  <a:gd name="connsiteY141" fmla="*/ 58902 h 427253"/>
                  <a:gd name="connsiteX142" fmla="*/ 55550 w 118262"/>
                  <a:gd name="connsiteY142" fmla="*/ 48844 h 427253"/>
                  <a:gd name="connsiteX143" fmla="*/ 48692 w 118262"/>
                  <a:gd name="connsiteY143" fmla="*/ 32842 h 427253"/>
                  <a:gd name="connsiteX144" fmla="*/ 49454 w 118262"/>
                  <a:gd name="connsiteY144" fmla="*/ 31928 h 427253"/>
                  <a:gd name="connsiteX145" fmla="*/ 48463 w 118262"/>
                  <a:gd name="connsiteY145" fmla="*/ 28346 h 427253"/>
                  <a:gd name="connsiteX146" fmla="*/ 48997 w 118262"/>
                  <a:gd name="connsiteY146" fmla="*/ 24308 h 427253"/>
                  <a:gd name="connsiteX147" fmla="*/ 50597 w 118262"/>
                  <a:gd name="connsiteY147" fmla="*/ 20498 h 427253"/>
                  <a:gd name="connsiteX148" fmla="*/ 51359 w 118262"/>
                  <a:gd name="connsiteY148" fmla="*/ 17526 h 427253"/>
                  <a:gd name="connsiteX149" fmla="*/ 50902 w 118262"/>
                  <a:gd name="connsiteY149" fmla="*/ 14554 h 427253"/>
                  <a:gd name="connsiteX150" fmla="*/ 42596 w 118262"/>
                  <a:gd name="connsiteY150" fmla="*/ 1219 h 427253"/>
                  <a:gd name="connsiteX151" fmla="*/ 40005 w 118262"/>
                  <a:gd name="connsiteY151" fmla="*/ 0 h 427253"/>
                  <a:gd name="connsiteX152" fmla="*/ 38938 w 118262"/>
                  <a:gd name="connsiteY152" fmla="*/ 3124 h 427253"/>
                  <a:gd name="connsiteX153" fmla="*/ 36957 w 118262"/>
                  <a:gd name="connsiteY153" fmla="*/ 6020 h 427253"/>
                  <a:gd name="connsiteX154" fmla="*/ 34519 w 118262"/>
                  <a:gd name="connsiteY154" fmla="*/ 7239 h 427253"/>
                  <a:gd name="connsiteX155" fmla="*/ 26137 w 118262"/>
                  <a:gd name="connsiteY155" fmla="*/ 7163 h 427253"/>
                  <a:gd name="connsiteX156" fmla="*/ 31242 w 118262"/>
                  <a:gd name="connsiteY156" fmla="*/ 14173 h 427253"/>
                  <a:gd name="connsiteX157" fmla="*/ 39091 w 118262"/>
                  <a:gd name="connsiteY157" fmla="*/ 23622 h 427253"/>
                  <a:gd name="connsiteX158" fmla="*/ 40463 w 118262"/>
                  <a:gd name="connsiteY158" fmla="*/ 27508 h 427253"/>
                  <a:gd name="connsiteX159" fmla="*/ 39548 w 118262"/>
                  <a:gd name="connsiteY159" fmla="*/ 31699 h 427253"/>
                  <a:gd name="connsiteX160" fmla="*/ 38024 w 118262"/>
                  <a:gd name="connsiteY160" fmla="*/ 35814 h 427253"/>
                  <a:gd name="connsiteX161" fmla="*/ 39852 w 118262"/>
                  <a:gd name="connsiteY161" fmla="*/ 36195 h 427253"/>
                  <a:gd name="connsiteX162" fmla="*/ 39472 w 118262"/>
                  <a:gd name="connsiteY162" fmla="*/ 39091 h 427253"/>
                  <a:gd name="connsiteX163" fmla="*/ 34519 w 118262"/>
                  <a:gd name="connsiteY163" fmla="*/ 40310 h 427253"/>
                  <a:gd name="connsiteX164" fmla="*/ 32843 w 118262"/>
                  <a:gd name="connsiteY164" fmla="*/ 43662 h 427253"/>
                  <a:gd name="connsiteX165" fmla="*/ 35738 w 118262"/>
                  <a:gd name="connsiteY165" fmla="*/ 46329 h 427253"/>
                  <a:gd name="connsiteX166" fmla="*/ 33528 w 118262"/>
                  <a:gd name="connsiteY166" fmla="*/ 50978 h 427253"/>
                  <a:gd name="connsiteX167" fmla="*/ 29566 w 118262"/>
                  <a:gd name="connsiteY167" fmla="*/ 52883 h 427253"/>
                  <a:gd name="connsiteX168" fmla="*/ 27508 w 118262"/>
                  <a:gd name="connsiteY168" fmla="*/ 53340 h 427253"/>
                  <a:gd name="connsiteX169" fmla="*/ 25527 w 118262"/>
                  <a:gd name="connsiteY169" fmla="*/ 53187 h 427253"/>
                  <a:gd name="connsiteX170" fmla="*/ 20117 w 118262"/>
                  <a:gd name="connsiteY170" fmla="*/ 49073 h 427253"/>
                  <a:gd name="connsiteX171" fmla="*/ 18593 w 118262"/>
                  <a:gd name="connsiteY171" fmla="*/ 48463 h 427253"/>
                  <a:gd name="connsiteX172" fmla="*/ 11735 w 118262"/>
                  <a:gd name="connsiteY172" fmla="*/ 50521 h 427253"/>
                  <a:gd name="connsiteX173" fmla="*/ 7392 w 118262"/>
                  <a:gd name="connsiteY173" fmla="*/ 54026 h 427253"/>
                  <a:gd name="connsiteX174" fmla="*/ 6249 w 118262"/>
                  <a:gd name="connsiteY174" fmla="*/ 56617 h 427253"/>
                  <a:gd name="connsiteX175" fmla="*/ 6934 w 118262"/>
                  <a:gd name="connsiteY175" fmla="*/ 67132 h 427253"/>
                  <a:gd name="connsiteX176" fmla="*/ 8230 w 118262"/>
                  <a:gd name="connsiteY176" fmla="*/ 72314 h 427253"/>
                  <a:gd name="connsiteX177" fmla="*/ 7544 w 118262"/>
                  <a:gd name="connsiteY177" fmla="*/ 85039 h 42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18262" h="427253">
                    <a:moveTo>
                      <a:pt x="5487" y="97307"/>
                    </a:moveTo>
                    <a:lnTo>
                      <a:pt x="3353" y="102565"/>
                    </a:lnTo>
                    <a:lnTo>
                      <a:pt x="838" y="107518"/>
                    </a:lnTo>
                    <a:lnTo>
                      <a:pt x="0" y="111938"/>
                    </a:lnTo>
                    <a:lnTo>
                      <a:pt x="229" y="129387"/>
                    </a:lnTo>
                    <a:lnTo>
                      <a:pt x="2286" y="133807"/>
                    </a:lnTo>
                    <a:lnTo>
                      <a:pt x="5715" y="136779"/>
                    </a:lnTo>
                    <a:lnTo>
                      <a:pt x="4268" y="138684"/>
                    </a:lnTo>
                    <a:lnTo>
                      <a:pt x="2363" y="139446"/>
                    </a:lnTo>
                    <a:lnTo>
                      <a:pt x="4268" y="141884"/>
                    </a:lnTo>
                    <a:lnTo>
                      <a:pt x="8230" y="144856"/>
                    </a:lnTo>
                    <a:lnTo>
                      <a:pt x="13335" y="150495"/>
                    </a:lnTo>
                    <a:lnTo>
                      <a:pt x="16612" y="155143"/>
                    </a:lnTo>
                    <a:lnTo>
                      <a:pt x="21108" y="165659"/>
                    </a:lnTo>
                    <a:lnTo>
                      <a:pt x="21184" y="177012"/>
                    </a:lnTo>
                    <a:lnTo>
                      <a:pt x="18897" y="182499"/>
                    </a:lnTo>
                    <a:lnTo>
                      <a:pt x="16992" y="188290"/>
                    </a:lnTo>
                    <a:lnTo>
                      <a:pt x="15698" y="195682"/>
                    </a:lnTo>
                    <a:lnTo>
                      <a:pt x="15850" y="201473"/>
                    </a:lnTo>
                    <a:lnTo>
                      <a:pt x="18670" y="211684"/>
                    </a:lnTo>
                    <a:lnTo>
                      <a:pt x="19050" y="216484"/>
                    </a:lnTo>
                    <a:lnTo>
                      <a:pt x="18593" y="248869"/>
                    </a:lnTo>
                    <a:lnTo>
                      <a:pt x="17374" y="255346"/>
                    </a:lnTo>
                    <a:lnTo>
                      <a:pt x="15698" y="261671"/>
                    </a:lnTo>
                    <a:lnTo>
                      <a:pt x="13945" y="273329"/>
                    </a:lnTo>
                    <a:lnTo>
                      <a:pt x="12344" y="278511"/>
                    </a:lnTo>
                    <a:lnTo>
                      <a:pt x="7925" y="289484"/>
                    </a:lnTo>
                    <a:lnTo>
                      <a:pt x="8230" y="291922"/>
                    </a:lnTo>
                    <a:lnTo>
                      <a:pt x="9145" y="294208"/>
                    </a:lnTo>
                    <a:lnTo>
                      <a:pt x="14249" y="302971"/>
                    </a:lnTo>
                    <a:lnTo>
                      <a:pt x="18364" y="312191"/>
                    </a:lnTo>
                    <a:lnTo>
                      <a:pt x="20193" y="325755"/>
                    </a:lnTo>
                    <a:lnTo>
                      <a:pt x="18897" y="331241"/>
                    </a:lnTo>
                    <a:lnTo>
                      <a:pt x="16078" y="335813"/>
                    </a:lnTo>
                    <a:lnTo>
                      <a:pt x="13716" y="341071"/>
                    </a:lnTo>
                    <a:lnTo>
                      <a:pt x="11735" y="346557"/>
                    </a:lnTo>
                    <a:lnTo>
                      <a:pt x="11659" y="348691"/>
                    </a:lnTo>
                    <a:lnTo>
                      <a:pt x="12497" y="358292"/>
                    </a:lnTo>
                    <a:lnTo>
                      <a:pt x="13793" y="363245"/>
                    </a:lnTo>
                    <a:lnTo>
                      <a:pt x="14631" y="368351"/>
                    </a:lnTo>
                    <a:lnTo>
                      <a:pt x="13564" y="373685"/>
                    </a:lnTo>
                    <a:lnTo>
                      <a:pt x="7925" y="389915"/>
                    </a:lnTo>
                    <a:lnTo>
                      <a:pt x="6553" y="401650"/>
                    </a:lnTo>
                    <a:lnTo>
                      <a:pt x="9906" y="415137"/>
                    </a:lnTo>
                    <a:lnTo>
                      <a:pt x="10363" y="419100"/>
                    </a:lnTo>
                    <a:lnTo>
                      <a:pt x="11659" y="422681"/>
                    </a:lnTo>
                    <a:lnTo>
                      <a:pt x="13716" y="425120"/>
                    </a:lnTo>
                    <a:lnTo>
                      <a:pt x="16078" y="427253"/>
                    </a:lnTo>
                    <a:lnTo>
                      <a:pt x="18897" y="423367"/>
                    </a:lnTo>
                    <a:lnTo>
                      <a:pt x="21184" y="419024"/>
                    </a:lnTo>
                    <a:lnTo>
                      <a:pt x="24918" y="406146"/>
                    </a:lnTo>
                    <a:lnTo>
                      <a:pt x="26670" y="401269"/>
                    </a:lnTo>
                    <a:lnTo>
                      <a:pt x="28880" y="396621"/>
                    </a:lnTo>
                    <a:lnTo>
                      <a:pt x="31623" y="392354"/>
                    </a:lnTo>
                    <a:lnTo>
                      <a:pt x="35509" y="389611"/>
                    </a:lnTo>
                    <a:lnTo>
                      <a:pt x="37720" y="388849"/>
                    </a:lnTo>
                    <a:lnTo>
                      <a:pt x="39929" y="389077"/>
                    </a:lnTo>
                    <a:lnTo>
                      <a:pt x="42139" y="391058"/>
                    </a:lnTo>
                    <a:lnTo>
                      <a:pt x="43968" y="393497"/>
                    </a:lnTo>
                    <a:lnTo>
                      <a:pt x="45263" y="394182"/>
                    </a:lnTo>
                    <a:lnTo>
                      <a:pt x="53721" y="394792"/>
                    </a:lnTo>
                    <a:lnTo>
                      <a:pt x="62865" y="396469"/>
                    </a:lnTo>
                    <a:lnTo>
                      <a:pt x="65532" y="400431"/>
                    </a:lnTo>
                    <a:lnTo>
                      <a:pt x="66218" y="406146"/>
                    </a:lnTo>
                    <a:lnTo>
                      <a:pt x="68123" y="412623"/>
                    </a:lnTo>
                    <a:lnTo>
                      <a:pt x="68580" y="421919"/>
                    </a:lnTo>
                    <a:lnTo>
                      <a:pt x="69799" y="419938"/>
                    </a:lnTo>
                    <a:lnTo>
                      <a:pt x="70561" y="417728"/>
                    </a:lnTo>
                    <a:lnTo>
                      <a:pt x="70866" y="414909"/>
                    </a:lnTo>
                    <a:lnTo>
                      <a:pt x="71552" y="412242"/>
                    </a:lnTo>
                    <a:lnTo>
                      <a:pt x="74371" y="405994"/>
                    </a:lnTo>
                    <a:lnTo>
                      <a:pt x="74295" y="403784"/>
                    </a:lnTo>
                    <a:lnTo>
                      <a:pt x="72848" y="395630"/>
                    </a:lnTo>
                    <a:lnTo>
                      <a:pt x="70714" y="387096"/>
                    </a:lnTo>
                    <a:lnTo>
                      <a:pt x="69266" y="385191"/>
                    </a:lnTo>
                    <a:lnTo>
                      <a:pt x="66751" y="384505"/>
                    </a:lnTo>
                    <a:lnTo>
                      <a:pt x="64237" y="384429"/>
                    </a:lnTo>
                    <a:lnTo>
                      <a:pt x="60274" y="385039"/>
                    </a:lnTo>
                    <a:lnTo>
                      <a:pt x="58751" y="382676"/>
                    </a:lnTo>
                    <a:lnTo>
                      <a:pt x="55398" y="375056"/>
                    </a:lnTo>
                    <a:lnTo>
                      <a:pt x="52045" y="364312"/>
                    </a:lnTo>
                    <a:lnTo>
                      <a:pt x="49530" y="359435"/>
                    </a:lnTo>
                    <a:lnTo>
                      <a:pt x="48235" y="357530"/>
                    </a:lnTo>
                    <a:lnTo>
                      <a:pt x="46634" y="356159"/>
                    </a:lnTo>
                    <a:lnTo>
                      <a:pt x="44120" y="354863"/>
                    </a:lnTo>
                    <a:lnTo>
                      <a:pt x="41986" y="353187"/>
                    </a:lnTo>
                    <a:lnTo>
                      <a:pt x="39091" y="348996"/>
                    </a:lnTo>
                    <a:lnTo>
                      <a:pt x="35509" y="341833"/>
                    </a:lnTo>
                    <a:lnTo>
                      <a:pt x="34748" y="339242"/>
                    </a:lnTo>
                    <a:lnTo>
                      <a:pt x="34290" y="332080"/>
                    </a:lnTo>
                    <a:lnTo>
                      <a:pt x="35357" y="322859"/>
                    </a:lnTo>
                    <a:lnTo>
                      <a:pt x="38329" y="314325"/>
                    </a:lnTo>
                    <a:lnTo>
                      <a:pt x="50749" y="281254"/>
                    </a:lnTo>
                    <a:lnTo>
                      <a:pt x="52960" y="271958"/>
                    </a:lnTo>
                    <a:lnTo>
                      <a:pt x="55931" y="267310"/>
                    </a:lnTo>
                    <a:lnTo>
                      <a:pt x="61036" y="264185"/>
                    </a:lnTo>
                    <a:lnTo>
                      <a:pt x="66751" y="262737"/>
                    </a:lnTo>
                    <a:lnTo>
                      <a:pt x="80239" y="261671"/>
                    </a:lnTo>
                    <a:lnTo>
                      <a:pt x="83592" y="261823"/>
                    </a:lnTo>
                    <a:lnTo>
                      <a:pt x="89382" y="263423"/>
                    </a:lnTo>
                    <a:lnTo>
                      <a:pt x="92507" y="264795"/>
                    </a:lnTo>
                    <a:lnTo>
                      <a:pt x="95479" y="266852"/>
                    </a:lnTo>
                    <a:lnTo>
                      <a:pt x="101651" y="273710"/>
                    </a:lnTo>
                    <a:lnTo>
                      <a:pt x="106604" y="277825"/>
                    </a:lnTo>
                    <a:lnTo>
                      <a:pt x="111404" y="282473"/>
                    </a:lnTo>
                    <a:lnTo>
                      <a:pt x="114681" y="286360"/>
                    </a:lnTo>
                    <a:lnTo>
                      <a:pt x="116663" y="293065"/>
                    </a:lnTo>
                    <a:lnTo>
                      <a:pt x="118263" y="294970"/>
                    </a:lnTo>
                    <a:lnTo>
                      <a:pt x="118034" y="286131"/>
                    </a:lnTo>
                    <a:lnTo>
                      <a:pt x="117196" y="283540"/>
                    </a:lnTo>
                    <a:lnTo>
                      <a:pt x="114147" y="280340"/>
                    </a:lnTo>
                    <a:lnTo>
                      <a:pt x="107366" y="274625"/>
                    </a:lnTo>
                    <a:lnTo>
                      <a:pt x="103861" y="268224"/>
                    </a:lnTo>
                    <a:lnTo>
                      <a:pt x="101194" y="261747"/>
                    </a:lnTo>
                    <a:lnTo>
                      <a:pt x="99974" y="255727"/>
                    </a:lnTo>
                    <a:lnTo>
                      <a:pt x="98374" y="249860"/>
                    </a:lnTo>
                    <a:lnTo>
                      <a:pt x="96088" y="244297"/>
                    </a:lnTo>
                    <a:lnTo>
                      <a:pt x="92507" y="232562"/>
                    </a:lnTo>
                    <a:lnTo>
                      <a:pt x="83516" y="213207"/>
                    </a:lnTo>
                    <a:lnTo>
                      <a:pt x="80391" y="201930"/>
                    </a:lnTo>
                    <a:lnTo>
                      <a:pt x="72543" y="164440"/>
                    </a:lnTo>
                    <a:lnTo>
                      <a:pt x="70866" y="162916"/>
                    </a:lnTo>
                    <a:lnTo>
                      <a:pt x="70181" y="161772"/>
                    </a:lnTo>
                    <a:lnTo>
                      <a:pt x="69952" y="156515"/>
                    </a:lnTo>
                    <a:lnTo>
                      <a:pt x="69494" y="153010"/>
                    </a:lnTo>
                    <a:lnTo>
                      <a:pt x="68047" y="150495"/>
                    </a:lnTo>
                    <a:lnTo>
                      <a:pt x="64237" y="147295"/>
                    </a:lnTo>
                    <a:lnTo>
                      <a:pt x="63475" y="144780"/>
                    </a:lnTo>
                    <a:lnTo>
                      <a:pt x="63323" y="139065"/>
                    </a:lnTo>
                    <a:lnTo>
                      <a:pt x="61570" y="133731"/>
                    </a:lnTo>
                    <a:lnTo>
                      <a:pt x="59284" y="128854"/>
                    </a:lnTo>
                    <a:lnTo>
                      <a:pt x="57912" y="121691"/>
                    </a:lnTo>
                    <a:lnTo>
                      <a:pt x="58522" y="107975"/>
                    </a:lnTo>
                    <a:lnTo>
                      <a:pt x="59665" y="103175"/>
                    </a:lnTo>
                    <a:lnTo>
                      <a:pt x="62103" y="101346"/>
                    </a:lnTo>
                    <a:lnTo>
                      <a:pt x="63323" y="98679"/>
                    </a:lnTo>
                    <a:lnTo>
                      <a:pt x="64390" y="94336"/>
                    </a:lnTo>
                    <a:lnTo>
                      <a:pt x="64770" y="89840"/>
                    </a:lnTo>
                    <a:lnTo>
                      <a:pt x="64466" y="76200"/>
                    </a:lnTo>
                    <a:lnTo>
                      <a:pt x="63018" y="67285"/>
                    </a:lnTo>
                    <a:lnTo>
                      <a:pt x="61951" y="63017"/>
                    </a:lnTo>
                    <a:lnTo>
                      <a:pt x="60580" y="58902"/>
                    </a:lnTo>
                    <a:lnTo>
                      <a:pt x="55550" y="48844"/>
                    </a:lnTo>
                    <a:lnTo>
                      <a:pt x="48692" y="32842"/>
                    </a:lnTo>
                    <a:lnTo>
                      <a:pt x="49454" y="31928"/>
                    </a:lnTo>
                    <a:lnTo>
                      <a:pt x="48463" y="28346"/>
                    </a:lnTo>
                    <a:lnTo>
                      <a:pt x="48997" y="24308"/>
                    </a:lnTo>
                    <a:lnTo>
                      <a:pt x="50597" y="20498"/>
                    </a:lnTo>
                    <a:lnTo>
                      <a:pt x="51359" y="17526"/>
                    </a:lnTo>
                    <a:lnTo>
                      <a:pt x="50902" y="14554"/>
                    </a:lnTo>
                    <a:lnTo>
                      <a:pt x="42596" y="1219"/>
                    </a:lnTo>
                    <a:lnTo>
                      <a:pt x="40005" y="0"/>
                    </a:lnTo>
                    <a:lnTo>
                      <a:pt x="38938" y="3124"/>
                    </a:lnTo>
                    <a:lnTo>
                      <a:pt x="36957" y="6020"/>
                    </a:lnTo>
                    <a:lnTo>
                      <a:pt x="34519" y="7239"/>
                    </a:lnTo>
                    <a:lnTo>
                      <a:pt x="26137" y="7163"/>
                    </a:lnTo>
                    <a:lnTo>
                      <a:pt x="31242" y="14173"/>
                    </a:lnTo>
                    <a:lnTo>
                      <a:pt x="39091" y="23622"/>
                    </a:lnTo>
                    <a:lnTo>
                      <a:pt x="40463" y="27508"/>
                    </a:lnTo>
                    <a:lnTo>
                      <a:pt x="39548" y="31699"/>
                    </a:lnTo>
                    <a:lnTo>
                      <a:pt x="38024" y="35814"/>
                    </a:lnTo>
                    <a:lnTo>
                      <a:pt x="39852" y="36195"/>
                    </a:lnTo>
                    <a:lnTo>
                      <a:pt x="39472" y="39091"/>
                    </a:lnTo>
                    <a:lnTo>
                      <a:pt x="34519" y="40310"/>
                    </a:lnTo>
                    <a:lnTo>
                      <a:pt x="32843" y="43662"/>
                    </a:lnTo>
                    <a:lnTo>
                      <a:pt x="35738" y="46329"/>
                    </a:lnTo>
                    <a:lnTo>
                      <a:pt x="33528" y="50978"/>
                    </a:lnTo>
                    <a:lnTo>
                      <a:pt x="29566" y="52883"/>
                    </a:lnTo>
                    <a:lnTo>
                      <a:pt x="27508" y="53340"/>
                    </a:lnTo>
                    <a:lnTo>
                      <a:pt x="25527" y="53187"/>
                    </a:lnTo>
                    <a:lnTo>
                      <a:pt x="20117" y="49073"/>
                    </a:lnTo>
                    <a:lnTo>
                      <a:pt x="18593" y="48463"/>
                    </a:lnTo>
                    <a:lnTo>
                      <a:pt x="11735" y="50521"/>
                    </a:lnTo>
                    <a:lnTo>
                      <a:pt x="7392" y="54026"/>
                    </a:lnTo>
                    <a:lnTo>
                      <a:pt x="6249" y="56617"/>
                    </a:lnTo>
                    <a:lnTo>
                      <a:pt x="6934" y="67132"/>
                    </a:lnTo>
                    <a:lnTo>
                      <a:pt x="8230" y="72314"/>
                    </a:lnTo>
                    <a:lnTo>
                      <a:pt x="7544" y="850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3" name="Freeform: Shape 2382">
                <a:extLst>
                  <a:ext uri="{FF2B5EF4-FFF2-40B4-BE49-F238E27FC236}">
                    <a16:creationId xmlns:a16="http://schemas.microsoft.com/office/drawing/2014/main" id="{07C130F6-9DE1-43BA-AE8F-297828687A0D}"/>
                  </a:ext>
                </a:extLst>
              </p:cNvPr>
              <p:cNvSpPr/>
              <p:nvPr/>
            </p:nvSpPr>
            <p:spPr>
              <a:xfrm>
                <a:off x="10761954" y="2714015"/>
                <a:ext cx="3886" cy="9296"/>
              </a:xfrm>
              <a:custGeom>
                <a:avLst/>
                <a:gdLst>
                  <a:gd name="connsiteX0" fmla="*/ 3886 w 3886"/>
                  <a:gd name="connsiteY0" fmla="*/ 6248 h 9296"/>
                  <a:gd name="connsiteX1" fmla="*/ 3810 w 3886"/>
                  <a:gd name="connsiteY1" fmla="*/ 3124 h 9296"/>
                  <a:gd name="connsiteX2" fmla="*/ 3277 w 3886"/>
                  <a:gd name="connsiteY2" fmla="*/ 762 h 9296"/>
                  <a:gd name="connsiteX3" fmla="*/ 1143 w 3886"/>
                  <a:gd name="connsiteY3" fmla="*/ 0 h 9296"/>
                  <a:gd name="connsiteX4" fmla="*/ 0 w 3886"/>
                  <a:gd name="connsiteY4" fmla="*/ 0 h 9296"/>
                  <a:gd name="connsiteX5" fmla="*/ 458 w 3886"/>
                  <a:gd name="connsiteY5" fmla="*/ 4800 h 9296"/>
                  <a:gd name="connsiteX6" fmla="*/ 2439 w 3886"/>
                  <a:gd name="connsiteY6" fmla="*/ 9296 h 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6" h="9296">
                    <a:moveTo>
                      <a:pt x="3886" y="6248"/>
                    </a:moveTo>
                    <a:lnTo>
                      <a:pt x="3810" y="3124"/>
                    </a:lnTo>
                    <a:lnTo>
                      <a:pt x="3277" y="762"/>
                    </a:lnTo>
                    <a:lnTo>
                      <a:pt x="1143" y="0"/>
                    </a:lnTo>
                    <a:lnTo>
                      <a:pt x="0" y="0"/>
                    </a:lnTo>
                    <a:lnTo>
                      <a:pt x="458" y="4800"/>
                    </a:lnTo>
                    <a:lnTo>
                      <a:pt x="2439" y="92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4" name="Freeform: Shape 2383">
                <a:extLst>
                  <a:ext uri="{FF2B5EF4-FFF2-40B4-BE49-F238E27FC236}">
                    <a16:creationId xmlns:a16="http://schemas.microsoft.com/office/drawing/2014/main" id="{C2755E1C-D292-4CAC-B51D-925B71C01F19}"/>
                  </a:ext>
                </a:extLst>
              </p:cNvPr>
              <p:cNvSpPr/>
              <p:nvPr/>
            </p:nvSpPr>
            <p:spPr>
              <a:xfrm>
                <a:off x="10460355" y="3130753"/>
                <a:ext cx="7391" cy="7620"/>
              </a:xfrm>
              <a:custGeom>
                <a:avLst/>
                <a:gdLst>
                  <a:gd name="connsiteX0" fmla="*/ 7087 w 7391"/>
                  <a:gd name="connsiteY0" fmla="*/ 6020 h 7620"/>
                  <a:gd name="connsiteX1" fmla="*/ 7391 w 7391"/>
                  <a:gd name="connsiteY1" fmla="*/ 4191 h 7620"/>
                  <a:gd name="connsiteX2" fmla="*/ 4115 w 7391"/>
                  <a:gd name="connsiteY2" fmla="*/ 0 h 7620"/>
                  <a:gd name="connsiteX3" fmla="*/ 609 w 7391"/>
                  <a:gd name="connsiteY3" fmla="*/ 2058 h 7620"/>
                  <a:gd name="connsiteX4" fmla="*/ 0 w 7391"/>
                  <a:gd name="connsiteY4" fmla="*/ 4725 h 7620"/>
                  <a:gd name="connsiteX5" fmla="*/ 1905 w 7391"/>
                  <a:gd name="connsiteY5" fmla="*/ 7087 h 7620"/>
                  <a:gd name="connsiteX6" fmla="*/ 5182 w 7391"/>
                  <a:gd name="connsiteY6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1" h="7620">
                    <a:moveTo>
                      <a:pt x="7087" y="6020"/>
                    </a:moveTo>
                    <a:lnTo>
                      <a:pt x="7391" y="4191"/>
                    </a:lnTo>
                    <a:lnTo>
                      <a:pt x="4115" y="0"/>
                    </a:lnTo>
                    <a:lnTo>
                      <a:pt x="609" y="2058"/>
                    </a:lnTo>
                    <a:lnTo>
                      <a:pt x="0" y="4725"/>
                    </a:lnTo>
                    <a:lnTo>
                      <a:pt x="1905" y="7087"/>
                    </a:lnTo>
                    <a:lnTo>
                      <a:pt x="5182" y="76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5" name="Freeform: Shape 2384">
                <a:extLst>
                  <a:ext uri="{FF2B5EF4-FFF2-40B4-BE49-F238E27FC236}">
                    <a16:creationId xmlns:a16="http://schemas.microsoft.com/office/drawing/2014/main" id="{208C74C0-B69A-47C0-B556-29FD0A935280}"/>
                  </a:ext>
                </a:extLst>
              </p:cNvPr>
              <p:cNvSpPr/>
              <p:nvPr/>
            </p:nvSpPr>
            <p:spPr>
              <a:xfrm>
                <a:off x="10371201" y="2899105"/>
                <a:ext cx="430377" cy="355625"/>
              </a:xfrm>
              <a:custGeom>
                <a:avLst/>
                <a:gdLst>
                  <a:gd name="connsiteX0" fmla="*/ 78867 w 430377"/>
                  <a:gd name="connsiteY0" fmla="*/ 267919 h 355625"/>
                  <a:gd name="connsiteX1" fmla="*/ 72009 w 430377"/>
                  <a:gd name="connsiteY1" fmla="*/ 270663 h 355625"/>
                  <a:gd name="connsiteX2" fmla="*/ 70104 w 430377"/>
                  <a:gd name="connsiteY2" fmla="*/ 272034 h 355625"/>
                  <a:gd name="connsiteX3" fmla="*/ 67055 w 430377"/>
                  <a:gd name="connsiteY3" fmla="*/ 276835 h 355625"/>
                  <a:gd name="connsiteX4" fmla="*/ 59131 w 430377"/>
                  <a:gd name="connsiteY4" fmla="*/ 283388 h 355625"/>
                  <a:gd name="connsiteX5" fmla="*/ 53111 w 430377"/>
                  <a:gd name="connsiteY5" fmla="*/ 289255 h 355625"/>
                  <a:gd name="connsiteX6" fmla="*/ 49225 w 430377"/>
                  <a:gd name="connsiteY6" fmla="*/ 291694 h 355625"/>
                  <a:gd name="connsiteX7" fmla="*/ 45567 w 430377"/>
                  <a:gd name="connsiteY7" fmla="*/ 294589 h 355625"/>
                  <a:gd name="connsiteX8" fmla="*/ 41605 w 430377"/>
                  <a:gd name="connsiteY8" fmla="*/ 298476 h 355625"/>
                  <a:gd name="connsiteX9" fmla="*/ 37490 w 430377"/>
                  <a:gd name="connsiteY9" fmla="*/ 302133 h 355625"/>
                  <a:gd name="connsiteX10" fmla="*/ 32689 w 430377"/>
                  <a:gd name="connsiteY10" fmla="*/ 304724 h 355625"/>
                  <a:gd name="connsiteX11" fmla="*/ 27889 w 430377"/>
                  <a:gd name="connsiteY11" fmla="*/ 306934 h 355625"/>
                  <a:gd name="connsiteX12" fmla="*/ 24307 w 430377"/>
                  <a:gd name="connsiteY12" fmla="*/ 309753 h 355625"/>
                  <a:gd name="connsiteX13" fmla="*/ 21107 w 430377"/>
                  <a:gd name="connsiteY13" fmla="*/ 313258 h 355625"/>
                  <a:gd name="connsiteX14" fmla="*/ 17983 w 430377"/>
                  <a:gd name="connsiteY14" fmla="*/ 315697 h 355625"/>
                  <a:gd name="connsiteX15" fmla="*/ 14477 w 430377"/>
                  <a:gd name="connsiteY15" fmla="*/ 316535 h 355625"/>
                  <a:gd name="connsiteX16" fmla="*/ 9372 w 430377"/>
                  <a:gd name="connsiteY16" fmla="*/ 315925 h 355625"/>
                  <a:gd name="connsiteX17" fmla="*/ 4496 w 430377"/>
                  <a:gd name="connsiteY17" fmla="*/ 316611 h 355625"/>
                  <a:gd name="connsiteX18" fmla="*/ 2438 w 430377"/>
                  <a:gd name="connsiteY18" fmla="*/ 318364 h 355625"/>
                  <a:gd name="connsiteX19" fmla="*/ 609 w 430377"/>
                  <a:gd name="connsiteY19" fmla="*/ 320573 h 355625"/>
                  <a:gd name="connsiteX20" fmla="*/ 0 w 430377"/>
                  <a:gd name="connsiteY20" fmla="*/ 322250 h 355625"/>
                  <a:gd name="connsiteX21" fmla="*/ 1142 w 430377"/>
                  <a:gd name="connsiteY21" fmla="*/ 334594 h 355625"/>
                  <a:gd name="connsiteX22" fmla="*/ 4114 w 430377"/>
                  <a:gd name="connsiteY22" fmla="*/ 333223 h 355625"/>
                  <a:gd name="connsiteX23" fmla="*/ 7086 w 430377"/>
                  <a:gd name="connsiteY23" fmla="*/ 332613 h 355625"/>
                  <a:gd name="connsiteX24" fmla="*/ 10134 w 430377"/>
                  <a:gd name="connsiteY24" fmla="*/ 334594 h 355625"/>
                  <a:gd name="connsiteX25" fmla="*/ 13335 w 430377"/>
                  <a:gd name="connsiteY25" fmla="*/ 335737 h 355625"/>
                  <a:gd name="connsiteX26" fmla="*/ 16840 w 430377"/>
                  <a:gd name="connsiteY26" fmla="*/ 335051 h 355625"/>
                  <a:gd name="connsiteX27" fmla="*/ 20116 w 430377"/>
                  <a:gd name="connsiteY27" fmla="*/ 333375 h 355625"/>
                  <a:gd name="connsiteX28" fmla="*/ 22784 w 430377"/>
                  <a:gd name="connsiteY28" fmla="*/ 332689 h 355625"/>
                  <a:gd name="connsiteX29" fmla="*/ 32994 w 430377"/>
                  <a:gd name="connsiteY29" fmla="*/ 331318 h 355625"/>
                  <a:gd name="connsiteX30" fmla="*/ 33909 w 430377"/>
                  <a:gd name="connsiteY30" fmla="*/ 331546 h 355625"/>
                  <a:gd name="connsiteX31" fmla="*/ 46558 w 430377"/>
                  <a:gd name="connsiteY31" fmla="*/ 339776 h 355625"/>
                  <a:gd name="connsiteX32" fmla="*/ 48767 w 430377"/>
                  <a:gd name="connsiteY32" fmla="*/ 340462 h 355625"/>
                  <a:gd name="connsiteX33" fmla="*/ 49225 w 430377"/>
                  <a:gd name="connsiteY33" fmla="*/ 335966 h 355625"/>
                  <a:gd name="connsiteX34" fmla="*/ 50825 w 430377"/>
                  <a:gd name="connsiteY34" fmla="*/ 332156 h 355625"/>
                  <a:gd name="connsiteX35" fmla="*/ 52273 w 430377"/>
                  <a:gd name="connsiteY35" fmla="*/ 323698 h 355625"/>
                  <a:gd name="connsiteX36" fmla="*/ 55169 w 430377"/>
                  <a:gd name="connsiteY36" fmla="*/ 319507 h 355625"/>
                  <a:gd name="connsiteX37" fmla="*/ 59359 w 430377"/>
                  <a:gd name="connsiteY37" fmla="*/ 318288 h 355625"/>
                  <a:gd name="connsiteX38" fmla="*/ 63779 w 430377"/>
                  <a:gd name="connsiteY38" fmla="*/ 321107 h 355625"/>
                  <a:gd name="connsiteX39" fmla="*/ 68504 w 430377"/>
                  <a:gd name="connsiteY39" fmla="*/ 322859 h 355625"/>
                  <a:gd name="connsiteX40" fmla="*/ 73076 w 430377"/>
                  <a:gd name="connsiteY40" fmla="*/ 322478 h 355625"/>
                  <a:gd name="connsiteX41" fmla="*/ 82601 w 430377"/>
                  <a:gd name="connsiteY41" fmla="*/ 319278 h 355625"/>
                  <a:gd name="connsiteX42" fmla="*/ 87325 w 430377"/>
                  <a:gd name="connsiteY42" fmla="*/ 320421 h 355625"/>
                  <a:gd name="connsiteX43" fmla="*/ 89992 w 430377"/>
                  <a:gd name="connsiteY43" fmla="*/ 318668 h 355625"/>
                  <a:gd name="connsiteX44" fmla="*/ 94792 w 430377"/>
                  <a:gd name="connsiteY44" fmla="*/ 316916 h 355625"/>
                  <a:gd name="connsiteX45" fmla="*/ 99060 w 430377"/>
                  <a:gd name="connsiteY45" fmla="*/ 314782 h 355625"/>
                  <a:gd name="connsiteX46" fmla="*/ 100202 w 430377"/>
                  <a:gd name="connsiteY46" fmla="*/ 314935 h 355625"/>
                  <a:gd name="connsiteX47" fmla="*/ 104241 w 430377"/>
                  <a:gd name="connsiteY47" fmla="*/ 313411 h 355625"/>
                  <a:gd name="connsiteX48" fmla="*/ 108127 w 430377"/>
                  <a:gd name="connsiteY48" fmla="*/ 312496 h 355625"/>
                  <a:gd name="connsiteX49" fmla="*/ 115824 w 430377"/>
                  <a:gd name="connsiteY49" fmla="*/ 312191 h 355625"/>
                  <a:gd name="connsiteX50" fmla="*/ 119329 w 430377"/>
                  <a:gd name="connsiteY50" fmla="*/ 310744 h 355625"/>
                  <a:gd name="connsiteX51" fmla="*/ 123444 w 430377"/>
                  <a:gd name="connsiteY51" fmla="*/ 307848 h 355625"/>
                  <a:gd name="connsiteX52" fmla="*/ 128626 w 430377"/>
                  <a:gd name="connsiteY52" fmla="*/ 303352 h 355625"/>
                  <a:gd name="connsiteX53" fmla="*/ 130149 w 430377"/>
                  <a:gd name="connsiteY53" fmla="*/ 302666 h 355625"/>
                  <a:gd name="connsiteX54" fmla="*/ 134645 w 430377"/>
                  <a:gd name="connsiteY54" fmla="*/ 302209 h 355625"/>
                  <a:gd name="connsiteX55" fmla="*/ 138836 w 430377"/>
                  <a:gd name="connsiteY55" fmla="*/ 300838 h 355625"/>
                  <a:gd name="connsiteX56" fmla="*/ 143179 w 430377"/>
                  <a:gd name="connsiteY56" fmla="*/ 300152 h 355625"/>
                  <a:gd name="connsiteX57" fmla="*/ 149276 w 430377"/>
                  <a:gd name="connsiteY57" fmla="*/ 300381 h 355625"/>
                  <a:gd name="connsiteX58" fmla="*/ 150952 w 430377"/>
                  <a:gd name="connsiteY58" fmla="*/ 301219 h 355625"/>
                  <a:gd name="connsiteX59" fmla="*/ 156590 w 430377"/>
                  <a:gd name="connsiteY59" fmla="*/ 304876 h 355625"/>
                  <a:gd name="connsiteX60" fmla="*/ 160934 w 430377"/>
                  <a:gd name="connsiteY60" fmla="*/ 306248 h 355625"/>
                  <a:gd name="connsiteX61" fmla="*/ 167030 w 430377"/>
                  <a:gd name="connsiteY61" fmla="*/ 305333 h 355625"/>
                  <a:gd name="connsiteX62" fmla="*/ 173050 w 430377"/>
                  <a:gd name="connsiteY62" fmla="*/ 305257 h 355625"/>
                  <a:gd name="connsiteX63" fmla="*/ 175488 w 430377"/>
                  <a:gd name="connsiteY63" fmla="*/ 306781 h 355625"/>
                  <a:gd name="connsiteX64" fmla="*/ 175260 w 430377"/>
                  <a:gd name="connsiteY64" fmla="*/ 309829 h 355625"/>
                  <a:gd name="connsiteX65" fmla="*/ 174269 w 430377"/>
                  <a:gd name="connsiteY65" fmla="*/ 311887 h 355625"/>
                  <a:gd name="connsiteX66" fmla="*/ 171297 w 430377"/>
                  <a:gd name="connsiteY66" fmla="*/ 315468 h 355625"/>
                  <a:gd name="connsiteX67" fmla="*/ 169621 w 430377"/>
                  <a:gd name="connsiteY67" fmla="*/ 317068 h 355625"/>
                  <a:gd name="connsiteX68" fmla="*/ 164439 w 430377"/>
                  <a:gd name="connsiteY68" fmla="*/ 319811 h 355625"/>
                  <a:gd name="connsiteX69" fmla="*/ 163220 w 430377"/>
                  <a:gd name="connsiteY69" fmla="*/ 321031 h 355625"/>
                  <a:gd name="connsiteX70" fmla="*/ 164592 w 430377"/>
                  <a:gd name="connsiteY70" fmla="*/ 325679 h 355625"/>
                  <a:gd name="connsiteX71" fmla="*/ 164287 w 430377"/>
                  <a:gd name="connsiteY71" fmla="*/ 333223 h 355625"/>
                  <a:gd name="connsiteX72" fmla="*/ 166115 w 430377"/>
                  <a:gd name="connsiteY72" fmla="*/ 337871 h 355625"/>
                  <a:gd name="connsiteX73" fmla="*/ 169240 w 430377"/>
                  <a:gd name="connsiteY73" fmla="*/ 341909 h 355625"/>
                  <a:gd name="connsiteX74" fmla="*/ 172745 w 430377"/>
                  <a:gd name="connsiteY74" fmla="*/ 345491 h 355625"/>
                  <a:gd name="connsiteX75" fmla="*/ 174574 w 430377"/>
                  <a:gd name="connsiteY75" fmla="*/ 349529 h 355625"/>
                  <a:gd name="connsiteX76" fmla="*/ 176860 w 430377"/>
                  <a:gd name="connsiteY76" fmla="*/ 352806 h 355625"/>
                  <a:gd name="connsiteX77" fmla="*/ 186232 w 430377"/>
                  <a:gd name="connsiteY77" fmla="*/ 355626 h 355625"/>
                  <a:gd name="connsiteX78" fmla="*/ 194843 w 430377"/>
                  <a:gd name="connsiteY78" fmla="*/ 352425 h 355625"/>
                  <a:gd name="connsiteX79" fmla="*/ 200863 w 430377"/>
                  <a:gd name="connsiteY79" fmla="*/ 343053 h 355625"/>
                  <a:gd name="connsiteX80" fmla="*/ 208483 w 430377"/>
                  <a:gd name="connsiteY80" fmla="*/ 329413 h 355625"/>
                  <a:gd name="connsiteX81" fmla="*/ 210845 w 430377"/>
                  <a:gd name="connsiteY81" fmla="*/ 325908 h 355625"/>
                  <a:gd name="connsiteX82" fmla="*/ 219227 w 430377"/>
                  <a:gd name="connsiteY82" fmla="*/ 322402 h 355625"/>
                  <a:gd name="connsiteX83" fmla="*/ 228752 w 430377"/>
                  <a:gd name="connsiteY83" fmla="*/ 320573 h 355625"/>
                  <a:gd name="connsiteX84" fmla="*/ 231114 w 430377"/>
                  <a:gd name="connsiteY84" fmla="*/ 319507 h 355625"/>
                  <a:gd name="connsiteX85" fmla="*/ 232257 w 430377"/>
                  <a:gd name="connsiteY85" fmla="*/ 317068 h 355625"/>
                  <a:gd name="connsiteX86" fmla="*/ 232257 w 430377"/>
                  <a:gd name="connsiteY86" fmla="*/ 314782 h 355625"/>
                  <a:gd name="connsiteX87" fmla="*/ 230733 w 430377"/>
                  <a:gd name="connsiteY87" fmla="*/ 313411 h 355625"/>
                  <a:gd name="connsiteX88" fmla="*/ 221971 w 430377"/>
                  <a:gd name="connsiteY88" fmla="*/ 308077 h 355625"/>
                  <a:gd name="connsiteX89" fmla="*/ 218770 w 430377"/>
                  <a:gd name="connsiteY89" fmla="*/ 304191 h 355625"/>
                  <a:gd name="connsiteX90" fmla="*/ 220446 w 430377"/>
                  <a:gd name="connsiteY90" fmla="*/ 299390 h 355625"/>
                  <a:gd name="connsiteX91" fmla="*/ 224866 w 430377"/>
                  <a:gd name="connsiteY91" fmla="*/ 290932 h 355625"/>
                  <a:gd name="connsiteX92" fmla="*/ 226923 w 430377"/>
                  <a:gd name="connsiteY92" fmla="*/ 289255 h 355625"/>
                  <a:gd name="connsiteX93" fmla="*/ 229209 w 430377"/>
                  <a:gd name="connsiteY93" fmla="*/ 288036 h 355625"/>
                  <a:gd name="connsiteX94" fmla="*/ 231114 w 430377"/>
                  <a:gd name="connsiteY94" fmla="*/ 287655 h 355625"/>
                  <a:gd name="connsiteX95" fmla="*/ 232867 w 430377"/>
                  <a:gd name="connsiteY95" fmla="*/ 288646 h 355625"/>
                  <a:gd name="connsiteX96" fmla="*/ 231114 w 430377"/>
                  <a:gd name="connsiteY96" fmla="*/ 291160 h 355625"/>
                  <a:gd name="connsiteX97" fmla="*/ 231267 w 430377"/>
                  <a:gd name="connsiteY97" fmla="*/ 294056 h 355625"/>
                  <a:gd name="connsiteX98" fmla="*/ 232410 w 430377"/>
                  <a:gd name="connsiteY98" fmla="*/ 298628 h 355625"/>
                  <a:gd name="connsiteX99" fmla="*/ 231800 w 430377"/>
                  <a:gd name="connsiteY99" fmla="*/ 301828 h 355625"/>
                  <a:gd name="connsiteX100" fmla="*/ 233401 w 430377"/>
                  <a:gd name="connsiteY100" fmla="*/ 302895 h 355625"/>
                  <a:gd name="connsiteX101" fmla="*/ 234695 w 430377"/>
                  <a:gd name="connsiteY101" fmla="*/ 302286 h 355625"/>
                  <a:gd name="connsiteX102" fmla="*/ 234315 w 430377"/>
                  <a:gd name="connsiteY102" fmla="*/ 298247 h 355625"/>
                  <a:gd name="connsiteX103" fmla="*/ 235381 w 430377"/>
                  <a:gd name="connsiteY103" fmla="*/ 297409 h 355625"/>
                  <a:gd name="connsiteX104" fmla="*/ 237058 w 430377"/>
                  <a:gd name="connsiteY104" fmla="*/ 298323 h 355625"/>
                  <a:gd name="connsiteX105" fmla="*/ 238125 w 430377"/>
                  <a:gd name="connsiteY105" fmla="*/ 300381 h 355625"/>
                  <a:gd name="connsiteX106" fmla="*/ 240563 w 430377"/>
                  <a:gd name="connsiteY106" fmla="*/ 300685 h 355625"/>
                  <a:gd name="connsiteX107" fmla="*/ 245440 w 430377"/>
                  <a:gd name="connsiteY107" fmla="*/ 299999 h 355625"/>
                  <a:gd name="connsiteX108" fmla="*/ 247497 w 430377"/>
                  <a:gd name="connsiteY108" fmla="*/ 300076 h 355625"/>
                  <a:gd name="connsiteX109" fmla="*/ 248336 w 430377"/>
                  <a:gd name="connsiteY109" fmla="*/ 302057 h 355625"/>
                  <a:gd name="connsiteX110" fmla="*/ 248030 w 430377"/>
                  <a:gd name="connsiteY110" fmla="*/ 303124 h 355625"/>
                  <a:gd name="connsiteX111" fmla="*/ 239801 w 430377"/>
                  <a:gd name="connsiteY111" fmla="*/ 306629 h 355625"/>
                  <a:gd name="connsiteX112" fmla="*/ 239267 w 430377"/>
                  <a:gd name="connsiteY112" fmla="*/ 308305 h 355625"/>
                  <a:gd name="connsiteX113" fmla="*/ 249174 w 430377"/>
                  <a:gd name="connsiteY113" fmla="*/ 306019 h 355625"/>
                  <a:gd name="connsiteX114" fmla="*/ 257861 w 430377"/>
                  <a:gd name="connsiteY114" fmla="*/ 304800 h 355625"/>
                  <a:gd name="connsiteX115" fmla="*/ 265861 w 430377"/>
                  <a:gd name="connsiteY115" fmla="*/ 305562 h 355625"/>
                  <a:gd name="connsiteX116" fmla="*/ 270357 w 430377"/>
                  <a:gd name="connsiteY116" fmla="*/ 305410 h 355625"/>
                  <a:gd name="connsiteX117" fmla="*/ 274777 w 430377"/>
                  <a:gd name="connsiteY117" fmla="*/ 305791 h 355625"/>
                  <a:gd name="connsiteX118" fmla="*/ 282931 w 430377"/>
                  <a:gd name="connsiteY118" fmla="*/ 307772 h 355625"/>
                  <a:gd name="connsiteX119" fmla="*/ 285369 w 430377"/>
                  <a:gd name="connsiteY119" fmla="*/ 301828 h 355625"/>
                  <a:gd name="connsiteX120" fmla="*/ 289102 w 430377"/>
                  <a:gd name="connsiteY120" fmla="*/ 296875 h 355625"/>
                  <a:gd name="connsiteX121" fmla="*/ 292379 w 430377"/>
                  <a:gd name="connsiteY121" fmla="*/ 293903 h 355625"/>
                  <a:gd name="connsiteX122" fmla="*/ 295351 w 430377"/>
                  <a:gd name="connsiteY122" fmla="*/ 290779 h 355625"/>
                  <a:gd name="connsiteX123" fmla="*/ 296417 w 430377"/>
                  <a:gd name="connsiteY123" fmla="*/ 288341 h 355625"/>
                  <a:gd name="connsiteX124" fmla="*/ 297942 w 430377"/>
                  <a:gd name="connsiteY124" fmla="*/ 286436 h 355625"/>
                  <a:gd name="connsiteX125" fmla="*/ 303504 w 430377"/>
                  <a:gd name="connsiteY125" fmla="*/ 284836 h 355625"/>
                  <a:gd name="connsiteX126" fmla="*/ 307467 w 430377"/>
                  <a:gd name="connsiteY126" fmla="*/ 286055 h 355625"/>
                  <a:gd name="connsiteX127" fmla="*/ 310591 w 430377"/>
                  <a:gd name="connsiteY127" fmla="*/ 289103 h 355625"/>
                  <a:gd name="connsiteX128" fmla="*/ 306705 w 430377"/>
                  <a:gd name="connsiteY128" fmla="*/ 291313 h 355625"/>
                  <a:gd name="connsiteX129" fmla="*/ 306781 w 430377"/>
                  <a:gd name="connsiteY129" fmla="*/ 295656 h 355625"/>
                  <a:gd name="connsiteX130" fmla="*/ 305104 w 430377"/>
                  <a:gd name="connsiteY130" fmla="*/ 303276 h 355625"/>
                  <a:gd name="connsiteX131" fmla="*/ 306400 w 430377"/>
                  <a:gd name="connsiteY131" fmla="*/ 305333 h 355625"/>
                  <a:gd name="connsiteX132" fmla="*/ 308076 w 430377"/>
                  <a:gd name="connsiteY132" fmla="*/ 306781 h 355625"/>
                  <a:gd name="connsiteX133" fmla="*/ 310362 w 430377"/>
                  <a:gd name="connsiteY133" fmla="*/ 306324 h 355625"/>
                  <a:gd name="connsiteX134" fmla="*/ 313715 w 430377"/>
                  <a:gd name="connsiteY134" fmla="*/ 303276 h 355625"/>
                  <a:gd name="connsiteX135" fmla="*/ 314934 w 430377"/>
                  <a:gd name="connsiteY135" fmla="*/ 301676 h 355625"/>
                  <a:gd name="connsiteX136" fmla="*/ 317677 w 430377"/>
                  <a:gd name="connsiteY136" fmla="*/ 297180 h 355625"/>
                  <a:gd name="connsiteX137" fmla="*/ 319049 w 430377"/>
                  <a:gd name="connsiteY137" fmla="*/ 292075 h 355625"/>
                  <a:gd name="connsiteX138" fmla="*/ 318821 w 430377"/>
                  <a:gd name="connsiteY138" fmla="*/ 285979 h 355625"/>
                  <a:gd name="connsiteX139" fmla="*/ 319582 w 430377"/>
                  <a:gd name="connsiteY139" fmla="*/ 283464 h 355625"/>
                  <a:gd name="connsiteX140" fmla="*/ 320649 w 430377"/>
                  <a:gd name="connsiteY140" fmla="*/ 281026 h 355625"/>
                  <a:gd name="connsiteX141" fmla="*/ 324002 w 430377"/>
                  <a:gd name="connsiteY141" fmla="*/ 278130 h 355625"/>
                  <a:gd name="connsiteX142" fmla="*/ 328422 w 430377"/>
                  <a:gd name="connsiteY142" fmla="*/ 277216 h 355625"/>
                  <a:gd name="connsiteX143" fmla="*/ 332765 w 430377"/>
                  <a:gd name="connsiteY143" fmla="*/ 277216 h 355625"/>
                  <a:gd name="connsiteX144" fmla="*/ 336194 w 430377"/>
                  <a:gd name="connsiteY144" fmla="*/ 279578 h 355625"/>
                  <a:gd name="connsiteX145" fmla="*/ 339014 w 430377"/>
                  <a:gd name="connsiteY145" fmla="*/ 284074 h 355625"/>
                  <a:gd name="connsiteX146" fmla="*/ 340537 w 430377"/>
                  <a:gd name="connsiteY146" fmla="*/ 283769 h 355625"/>
                  <a:gd name="connsiteX147" fmla="*/ 342671 w 430377"/>
                  <a:gd name="connsiteY147" fmla="*/ 280568 h 355625"/>
                  <a:gd name="connsiteX148" fmla="*/ 343204 w 430377"/>
                  <a:gd name="connsiteY148" fmla="*/ 279273 h 355625"/>
                  <a:gd name="connsiteX149" fmla="*/ 341452 w 430377"/>
                  <a:gd name="connsiteY149" fmla="*/ 278283 h 355625"/>
                  <a:gd name="connsiteX150" fmla="*/ 340156 w 430377"/>
                  <a:gd name="connsiteY150" fmla="*/ 276301 h 355625"/>
                  <a:gd name="connsiteX151" fmla="*/ 339547 w 430377"/>
                  <a:gd name="connsiteY151" fmla="*/ 272415 h 355625"/>
                  <a:gd name="connsiteX152" fmla="*/ 344119 w 430377"/>
                  <a:gd name="connsiteY152" fmla="*/ 268681 h 355625"/>
                  <a:gd name="connsiteX153" fmla="*/ 344347 w 430377"/>
                  <a:gd name="connsiteY153" fmla="*/ 267538 h 355625"/>
                  <a:gd name="connsiteX154" fmla="*/ 344195 w 430377"/>
                  <a:gd name="connsiteY154" fmla="*/ 266319 h 355625"/>
                  <a:gd name="connsiteX155" fmla="*/ 344805 w 430377"/>
                  <a:gd name="connsiteY155" fmla="*/ 263576 h 355625"/>
                  <a:gd name="connsiteX156" fmla="*/ 346710 w 430377"/>
                  <a:gd name="connsiteY156" fmla="*/ 261518 h 355625"/>
                  <a:gd name="connsiteX157" fmla="*/ 349606 w 430377"/>
                  <a:gd name="connsiteY157" fmla="*/ 261061 h 355625"/>
                  <a:gd name="connsiteX158" fmla="*/ 352653 w 430377"/>
                  <a:gd name="connsiteY158" fmla="*/ 261138 h 355625"/>
                  <a:gd name="connsiteX159" fmla="*/ 354787 w 430377"/>
                  <a:gd name="connsiteY159" fmla="*/ 262661 h 355625"/>
                  <a:gd name="connsiteX160" fmla="*/ 356844 w 430377"/>
                  <a:gd name="connsiteY160" fmla="*/ 264719 h 355625"/>
                  <a:gd name="connsiteX161" fmla="*/ 356463 w 430377"/>
                  <a:gd name="connsiteY161" fmla="*/ 266700 h 355625"/>
                  <a:gd name="connsiteX162" fmla="*/ 354177 w 430377"/>
                  <a:gd name="connsiteY162" fmla="*/ 269062 h 355625"/>
                  <a:gd name="connsiteX163" fmla="*/ 350900 w 430377"/>
                  <a:gd name="connsiteY163" fmla="*/ 271806 h 355625"/>
                  <a:gd name="connsiteX164" fmla="*/ 349453 w 430377"/>
                  <a:gd name="connsiteY164" fmla="*/ 275158 h 355625"/>
                  <a:gd name="connsiteX165" fmla="*/ 346405 w 430377"/>
                  <a:gd name="connsiteY165" fmla="*/ 277292 h 355625"/>
                  <a:gd name="connsiteX166" fmla="*/ 347319 w 430377"/>
                  <a:gd name="connsiteY166" fmla="*/ 280111 h 355625"/>
                  <a:gd name="connsiteX167" fmla="*/ 346557 w 430377"/>
                  <a:gd name="connsiteY167" fmla="*/ 287046 h 355625"/>
                  <a:gd name="connsiteX168" fmla="*/ 347014 w 430377"/>
                  <a:gd name="connsiteY168" fmla="*/ 289789 h 355625"/>
                  <a:gd name="connsiteX169" fmla="*/ 345338 w 430377"/>
                  <a:gd name="connsiteY169" fmla="*/ 292075 h 355625"/>
                  <a:gd name="connsiteX170" fmla="*/ 347090 w 430377"/>
                  <a:gd name="connsiteY170" fmla="*/ 293903 h 355625"/>
                  <a:gd name="connsiteX171" fmla="*/ 349986 w 430377"/>
                  <a:gd name="connsiteY171" fmla="*/ 294589 h 355625"/>
                  <a:gd name="connsiteX172" fmla="*/ 351511 w 430377"/>
                  <a:gd name="connsiteY172" fmla="*/ 292532 h 355625"/>
                  <a:gd name="connsiteX173" fmla="*/ 355396 w 430377"/>
                  <a:gd name="connsiteY173" fmla="*/ 288569 h 355625"/>
                  <a:gd name="connsiteX174" fmla="*/ 359282 w 430377"/>
                  <a:gd name="connsiteY174" fmla="*/ 286055 h 355625"/>
                  <a:gd name="connsiteX175" fmla="*/ 365302 w 430377"/>
                  <a:gd name="connsiteY175" fmla="*/ 283464 h 355625"/>
                  <a:gd name="connsiteX176" fmla="*/ 366826 w 430377"/>
                  <a:gd name="connsiteY176" fmla="*/ 282321 h 355625"/>
                  <a:gd name="connsiteX177" fmla="*/ 368351 w 430377"/>
                  <a:gd name="connsiteY177" fmla="*/ 280568 h 355625"/>
                  <a:gd name="connsiteX178" fmla="*/ 369265 w 430377"/>
                  <a:gd name="connsiteY178" fmla="*/ 278587 h 355625"/>
                  <a:gd name="connsiteX179" fmla="*/ 369112 w 430377"/>
                  <a:gd name="connsiteY179" fmla="*/ 273025 h 355625"/>
                  <a:gd name="connsiteX180" fmla="*/ 370789 w 430377"/>
                  <a:gd name="connsiteY180" fmla="*/ 267996 h 355625"/>
                  <a:gd name="connsiteX181" fmla="*/ 376199 w 430377"/>
                  <a:gd name="connsiteY181" fmla="*/ 262661 h 355625"/>
                  <a:gd name="connsiteX182" fmla="*/ 377876 w 430377"/>
                  <a:gd name="connsiteY182" fmla="*/ 261366 h 355625"/>
                  <a:gd name="connsiteX183" fmla="*/ 386943 w 430377"/>
                  <a:gd name="connsiteY183" fmla="*/ 258623 h 355625"/>
                  <a:gd name="connsiteX184" fmla="*/ 384657 w 430377"/>
                  <a:gd name="connsiteY184" fmla="*/ 256108 h 355625"/>
                  <a:gd name="connsiteX185" fmla="*/ 382524 w 430377"/>
                  <a:gd name="connsiteY185" fmla="*/ 253365 h 355625"/>
                  <a:gd name="connsiteX186" fmla="*/ 377190 w 430377"/>
                  <a:gd name="connsiteY186" fmla="*/ 243993 h 355625"/>
                  <a:gd name="connsiteX187" fmla="*/ 375971 w 430377"/>
                  <a:gd name="connsiteY187" fmla="*/ 240335 h 355625"/>
                  <a:gd name="connsiteX188" fmla="*/ 375361 w 430377"/>
                  <a:gd name="connsiteY188" fmla="*/ 236449 h 355625"/>
                  <a:gd name="connsiteX189" fmla="*/ 376047 w 430377"/>
                  <a:gd name="connsiteY189" fmla="*/ 233096 h 355625"/>
                  <a:gd name="connsiteX190" fmla="*/ 377114 w 430377"/>
                  <a:gd name="connsiteY190" fmla="*/ 229667 h 355625"/>
                  <a:gd name="connsiteX191" fmla="*/ 377114 w 430377"/>
                  <a:gd name="connsiteY191" fmla="*/ 227076 h 355625"/>
                  <a:gd name="connsiteX192" fmla="*/ 377494 w 430377"/>
                  <a:gd name="connsiteY192" fmla="*/ 224561 h 355625"/>
                  <a:gd name="connsiteX193" fmla="*/ 381380 w 430377"/>
                  <a:gd name="connsiteY193" fmla="*/ 214427 h 355625"/>
                  <a:gd name="connsiteX194" fmla="*/ 383819 w 430377"/>
                  <a:gd name="connsiteY194" fmla="*/ 209398 h 355625"/>
                  <a:gd name="connsiteX195" fmla="*/ 385648 w 430377"/>
                  <a:gd name="connsiteY195" fmla="*/ 207493 h 355625"/>
                  <a:gd name="connsiteX196" fmla="*/ 387781 w 430377"/>
                  <a:gd name="connsiteY196" fmla="*/ 205893 h 355625"/>
                  <a:gd name="connsiteX197" fmla="*/ 390601 w 430377"/>
                  <a:gd name="connsiteY197" fmla="*/ 202540 h 355625"/>
                  <a:gd name="connsiteX198" fmla="*/ 391896 w 430377"/>
                  <a:gd name="connsiteY198" fmla="*/ 197587 h 355625"/>
                  <a:gd name="connsiteX199" fmla="*/ 393268 w 430377"/>
                  <a:gd name="connsiteY199" fmla="*/ 181966 h 355625"/>
                  <a:gd name="connsiteX200" fmla="*/ 391972 w 430377"/>
                  <a:gd name="connsiteY200" fmla="*/ 171679 h 355625"/>
                  <a:gd name="connsiteX201" fmla="*/ 390296 w 430377"/>
                  <a:gd name="connsiteY201" fmla="*/ 166192 h 355625"/>
                  <a:gd name="connsiteX202" fmla="*/ 389077 w 430377"/>
                  <a:gd name="connsiteY202" fmla="*/ 160553 h 355625"/>
                  <a:gd name="connsiteX203" fmla="*/ 389077 w 430377"/>
                  <a:gd name="connsiteY203" fmla="*/ 155981 h 355625"/>
                  <a:gd name="connsiteX204" fmla="*/ 390372 w 430377"/>
                  <a:gd name="connsiteY204" fmla="*/ 151638 h 355625"/>
                  <a:gd name="connsiteX205" fmla="*/ 394868 w 430377"/>
                  <a:gd name="connsiteY205" fmla="*/ 144399 h 355625"/>
                  <a:gd name="connsiteX206" fmla="*/ 396087 w 430377"/>
                  <a:gd name="connsiteY206" fmla="*/ 143256 h 355625"/>
                  <a:gd name="connsiteX207" fmla="*/ 401726 w 430377"/>
                  <a:gd name="connsiteY207" fmla="*/ 141275 h 355625"/>
                  <a:gd name="connsiteX208" fmla="*/ 406145 w 430377"/>
                  <a:gd name="connsiteY208" fmla="*/ 141351 h 355625"/>
                  <a:gd name="connsiteX209" fmla="*/ 409955 w 430377"/>
                  <a:gd name="connsiteY209" fmla="*/ 140284 h 355625"/>
                  <a:gd name="connsiteX210" fmla="*/ 411632 w 430377"/>
                  <a:gd name="connsiteY210" fmla="*/ 136093 h 355625"/>
                  <a:gd name="connsiteX211" fmla="*/ 411937 w 430377"/>
                  <a:gd name="connsiteY211" fmla="*/ 130073 h 355625"/>
                  <a:gd name="connsiteX212" fmla="*/ 413080 w 430377"/>
                  <a:gd name="connsiteY212" fmla="*/ 124282 h 355625"/>
                  <a:gd name="connsiteX213" fmla="*/ 414376 w 430377"/>
                  <a:gd name="connsiteY213" fmla="*/ 121844 h 355625"/>
                  <a:gd name="connsiteX214" fmla="*/ 415976 w 430377"/>
                  <a:gd name="connsiteY214" fmla="*/ 119634 h 355625"/>
                  <a:gd name="connsiteX215" fmla="*/ 416814 w 430377"/>
                  <a:gd name="connsiteY215" fmla="*/ 117348 h 355625"/>
                  <a:gd name="connsiteX216" fmla="*/ 417347 w 430377"/>
                  <a:gd name="connsiteY216" fmla="*/ 114757 h 355625"/>
                  <a:gd name="connsiteX217" fmla="*/ 418719 w 430377"/>
                  <a:gd name="connsiteY217" fmla="*/ 113843 h 355625"/>
                  <a:gd name="connsiteX218" fmla="*/ 420624 w 430377"/>
                  <a:gd name="connsiteY218" fmla="*/ 113614 h 355625"/>
                  <a:gd name="connsiteX219" fmla="*/ 421919 w 430377"/>
                  <a:gd name="connsiteY219" fmla="*/ 112852 h 355625"/>
                  <a:gd name="connsiteX220" fmla="*/ 423138 w 430377"/>
                  <a:gd name="connsiteY220" fmla="*/ 111862 h 355625"/>
                  <a:gd name="connsiteX221" fmla="*/ 424510 w 430377"/>
                  <a:gd name="connsiteY221" fmla="*/ 109576 h 355625"/>
                  <a:gd name="connsiteX222" fmla="*/ 426796 w 430377"/>
                  <a:gd name="connsiteY222" fmla="*/ 108661 h 355625"/>
                  <a:gd name="connsiteX223" fmla="*/ 427100 w 430377"/>
                  <a:gd name="connsiteY223" fmla="*/ 103784 h 355625"/>
                  <a:gd name="connsiteX224" fmla="*/ 429691 w 430377"/>
                  <a:gd name="connsiteY224" fmla="*/ 94412 h 355625"/>
                  <a:gd name="connsiteX225" fmla="*/ 430377 w 430377"/>
                  <a:gd name="connsiteY225" fmla="*/ 86182 h 355625"/>
                  <a:gd name="connsiteX226" fmla="*/ 429844 w 430377"/>
                  <a:gd name="connsiteY226" fmla="*/ 83591 h 355625"/>
                  <a:gd name="connsiteX227" fmla="*/ 430301 w 430377"/>
                  <a:gd name="connsiteY227" fmla="*/ 80315 h 355625"/>
                  <a:gd name="connsiteX228" fmla="*/ 430301 w 430377"/>
                  <a:gd name="connsiteY228" fmla="*/ 77953 h 355625"/>
                  <a:gd name="connsiteX229" fmla="*/ 429767 w 430377"/>
                  <a:gd name="connsiteY229" fmla="*/ 75591 h 355625"/>
                  <a:gd name="connsiteX230" fmla="*/ 428091 w 430377"/>
                  <a:gd name="connsiteY230" fmla="*/ 70409 h 355625"/>
                  <a:gd name="connsiteX231" fmla="*/ 425881 w 430377"/>
                  <a:gd name="connsiteY231" fmla="*/ 65532 h 355625"/>
                  <a:gd name="connsiteX232" fmla="*/ 422757 w 430377"/>
                  <a:gd name="connsiteY232" fmla="*/ 55398 h 355625"/>
                  <a:gd name="connsiteX233" fmla="*/ 416890 w 430377"/>
                  <a:gd name="connsiteY233" fmla="*/ 47092 h 355625"/>
                  <a:gd name="connsiteX234" fmla="*/ 412851 w 430377"/>
                  <a:gd name="connsiteY234" fmla="*/ 44501 h 355625"/>
                  <a:gd name="connsiteX235" fmla="*/ 409803 w 430377"/>
                  <a:gd name="connsiteY235" fmla="*/ 40843 h 355625"/>
                  <a:gd name="connsiteX236" fmla="*/ 408508 w 430377"/>
                  <a:gd name="connsiteY236" fmla="*/ 35738 h 355625"/>
                  <a:gd name="connsiteX237" fmla="*/ 407898 w 430377"/>
                  <a:gd name="connsiteY237" fmla="*/ 30404 h 355625"/>
                  <a:gd name="connsiteX238" fmla="*/ 407365 w 430377"/>
                  <a:gd name="connsiteY238" fmla="*/ 18669 h 355625"/>
                  <a:gd name="connsiteX239" fmla="*/ 408127 w 430377"/>
                  <a:gd name="connsiteY239" fmla="*/ 11659 h 355625"/>
                  <a:gd name="connsiteX240" fmla="*/ 409499 w 430377"/>
                  <a:gd name="connsiteY240" fmla="*/ 4572 h 355625"/>
                  <a:gd name="connsiteX241" fmla="*/ 402259 w 430377"/>
                  <a:gd name="connsiteY241" fmla="*/ 6934 h 355625"/>
                  <a:gd name="connsiteX242" fmla="*/ 400736 w 430377"/>
                  <a:gd name="connsiteY242" fmla="*/ 6096 h 355625"/>
                  <a:gd name="connsiteX243" fmla="*/ 396011 w 430377"/>
                  <a:gd name="connsiteY243" fmla="*/ 2286 h 355625"/>
                  <a:gd name="connsiteX244" fmla="*/ 393801 w 430377"/>
                  <a:gd name="connsiteY244" fmla="*/ 1372 h 355625"/>
                  <a:gd name="connsiteX245" fmla="*/ 389382 w 430377"/>
                  <a:gd name="connsiteY245" fmla="*/ 0 h 355625"/>
                  <a:gd name="connsiteX246" fmla="*/ 387629 w 430377"/>
                  <a:gd name="connsiteY246" fmla="*/ 1143 h 355625"/>
                  <a:gd name="connsiteX247" fmla="*/ 386410 w 430377"/>
                  <a:gd name="connsiteY247" fmla="*/ 3658 h 355625"/>
                  <a:gd name="connsiteX248" fmla="*/ 384124 w 430377"/>
                  <a:gd name="connsiteY248" fmla="*/ 11506 h 355625"/>
                  <a:gd name="connsiteX249" fmla="*/ 384124 w 430377"/>
                  <a:gd name="connsiteY249" fmla="*/ 16764 h 355625"/>
                  <a:gd name="connsiteX250" fmla="*/ 394563 w 430377"/>
                  <a:gd name="connsiteY250" fmla="*/ 14249 h 355625"/>
                  <a:gd name="connsiteX251" fmla="*/ 396316 w 430377"/>
                  <a:gd name="connsiteY251" fmla="*/ 13564 h 355625"/>
                  <a:gd name="connsiteX252" fmla="*/ 397916 w 430377"/>
                  <a:gd name="connsiteY252" fmla="*/ 12268 h 355625"/>
                  <a:gd name="connsiteX253" fmla="*/ 399669 w 430377"/>
                  <a:gd name="connsiteY253" fmla="*/ 11963 h 355625"/>
                  <a:gd name="connsiteX254" fmla="*/ 401345 w 430377"/>
                  <a:gd name="connsiteY254" fmla="*/ 13716 h 355625"/>
                  <a:gd name="connsiteX255" fmla="*/ 402031 w 430377"/>
                  <a:gd name="connsiteY255" fmla="*/ 18441 h 355625"/>
                  <a:gd name="connsiteX256" fmla="*/ 400583 w 430377"/>
                  <a:gd name="connsiteY256" fmla="*/ 23622 h 355625"/>
                  <a:gd name="connsiteX257" fmla="*/ 398983 w 430377"/>
                  <a:gd name="connsiteY257" fmla="*/ 26594 h 355625"/>
                  <a:gd name="connsiteX258" fmla="*/ 396468 w 430377"/>
                  <a:gd name="connsiteY258" fmla="*/ 28499 h 355625"/>
                  <a:gd name="connsiteX259" fmla="*/ 389382 w 430377"/>
                  <a:gd name="connsiteY259" fmla="*/ 25832 h 355625"/>
                  <a:gd name="connsiteX260" fmla="*/ 387019 w 430377"/>
                  <a:gd name="connsiteY260" fmla="*/ 26289 h 355625"/>
                  <a:gd name="connsiteX261" fmla="*/ 385876 w 430377"/>
                  <a:gd name="connsiteY261" fmla="*/ 28804 h 355625"/>
                  <a:gd name="connsiteX262" fmla="*/ 384124 w 430377"/>
                  <a:gd name="connsiteY262" fmla="*/ 30633 h 355625"/>
                  <a:gd name="connsiteX263" fmla="*/ 382066 w 430377"/>
                  <a:gd name="connsiteY263" fmla="*/ 30861 h 355625"/>
                  <a:gd name="connsiteX264" fmla="*/ 380314 w 430377"/>
                  <a:gd name="connsiteY264" fmla="*/ 29642 h 355625"/>
                  <a:gd name="connsiteX265" fmla="*/ 379475 w 430377"/>
                  <a:gd name="connsiteY265" fmla="*/ 27966 h 355625"/>
                  <a:gd name="connsiteX266" fmla="*/ 377876 w 430377"/>
                  <a:gd name="connsiteY266" fmla="*/ 16002 h 355625"/>
                  <a:gd name="connsiteX267" fmla="*/ 377494 w 430377"/>
                  <a:gd name="connsiteY267" fmla="*/ 14173 h 355625"/>
                  <a:gd name="connsiteX268" fmla="*/ 374980 w 430377"/>
                  <a:gd name="connsiteY268" fmla="*/ 13411 h 355625"/>
                  <a:gd name="connsiteX269" fmla="*/ 372389 w 430377"/>
                  <a:gd name="connsiteY269" fmla="*/ 13716 h 355625"/>
                  <a:gd name="connsiteX270" fmla="*/ 370179 w 430377"/>
                  <a:gd name="connsiteY270" fmla="*/ 13488 h 355625"/>
                  <a:gd name="connsiteX271" fmla="*/ 368045 w 430377"/>
                  <a:gd name="connsiteY271" fmla="*/ 12649 h 355625"/>
                  <a:gd name="connsiteX272" fmla="*/ 366446 w 430377"/>
                  <a:gd name="connsiteY272" fmla="*/ 13792 h 355625"/>
                  <a:gd name="connsiteX273" fmla="*/ 365302 w 430377"/>
                  <a:gd name="connsiteY273" fmla="*/ 15773 h 355625"/>
                  <a:gd name="connsiteX274" fmla="*/ 366446 w 430377"/>
                  <a:gd name="connsiteY274" fmla="*/ 22860 h 355625"/>
                  <a:gd name="connsiteX275" fmla="*/ 365760 w 430377"/>
                  <a:gd name="connsiteY275" fmla="*/ 25527 h 355625"/>
                  <a:gd name="connsiteX276" fmla="*/ 364007 w 430377"/>
                  <a:gd name="connsiteY276" fmla="*/ 30099 h 355625"/>
                  <a:gd name="connsiteX277" fmla="*/ 362864 w 430377"/>
                  <a:gd name="connsiteY277" fmla="*/ 31852 h 355625"/>
                  <a:gd name="connsiteX278" fmla="*/ 360883 w 430377"/>
                  <a:gd name="connsiteY278" fmla="*/ 33376 h 355625"/>
                  <a:gd name="connsiteX279" fmla="*/ 358826 w 430377"/>
                  <a:gd name="connsiteY279" fmla="*/ 34443 h 355625"/>
                  <a:gd name="connsiteX280" fmla="*/ 356463 w 430377"/>
                  <a:gd name="connsiteY280" fmla="*/ 34671 h 355625"/>
                  <a:gd name="connsiteX281" fmla="*/ 354254 w 430377"/>
                  <a:gd name="connsiteY281" fmla="*/ 35281 h 355625"/>
                  <a:gd name="connsiteX282" fmla="*/ 351815 w 430377"/>
                  <a:gd name="connsiteY282" fmla="*/ 38024 h 355625"/>
                  <a:gd name="connsiteX283" fmla="*/ 350062 w 430377"/>
                  <a:gd name="connsiteY283" fmla="*/ 41377 h 355625"/>
                  <a:gd name="connsiteX284" fmla="*/ 350139 w 430377"/>
                  <a:gd name="connsiteY284" fmla="*/ 44348 h 355625"/>
                  <a:gd name="connsiteX285" fmla="*/ 351662 w 430377"/>
                  <a:gd name="connsiteY285" fmla="*/ 49759 h 355625"/>
                  <a:gd name="connsiteX286" fmla="*/ 353644 w 430377"/>
                  <a:gd name="connsiteY286" fmla="*/ 54254 h 355625"/>
                  <a:gd name="connsiteX287" fmla="*/ 353567 w 430377"/>
                  <a:gd name="connsiteY287" fmla="*/ 56769 h 355625"/>
                  <a:gd name="connsiteX288" fmla="*/ 352044 w 430377"/>
                  <a:gd name="connsiteY288" fmla="*/ 62332 h 355625"/>
                  <a:gd name="connsiteX289" fmla="*/ 349529 w 430377"/>
                  <a:gd name="connsiteY289" fmla="*/ 67589 h 355625"/>
                  <a:gd name="connsiteX290" fmla="*/ 348234 w 430377"/>
                  <a:gd name="connsiteY290" fmla="*/ 69190 h 355625"/>
                  <a:gd name="connsiteX291" fmla="*/ 346329 w 430377"/>
                  <a:gd name="connsiteY291" fmla="*/ 70104 h 355625"/>
                  <a:gd name="connsiteX292" fmla="*/ 343586 w 430377"/>
                  <a:gd name="connsiteY292" fmla="*/ 70409 h 355625"/>
                  <a:gd name="connsiteX293" fmla="*/ 343052 w 430377"/>
                  <a:gd name="connsiteY293" fmla="*/ 72161 h 355625"/>
                  <a:gd name="connsiteX294" fmla="*/ 345719 w 430377"/>
                  <a:gd name="connsiteY294" fmla="*/ 74066 h 355625"/>
                  <a:gd name="connsiteX295" fmla="*/ 348919 w 430377"/>
                  <a:gd name="connsiteY295" fmla="*/ 73686 h 355625"/>
                  <a:gd name="connsiteX296" fmla="*/ 350977 w 430377"/>
                  <a:gd name="connsiteY296" fmla="*/ 73762 h 355625"/>
                  <a:gd name="connsiteX297" fmla="*/ 352882 w 430377"/>
                  <a:gd name="connsiteY297" fmla="*/ 75133 h 355625"/>
                  <a:gd name="connsiteX298" fmla="*/ 355244 w 430377"/>
                  <a:gd name="connsiteY298" fmla="*/ 79934 h 355625"/>
                  <a:gd name="connsiteX299" fmla="*/ 355625 w 430377"/>
                  <a:gd name="connsiteY299" fmla="*/ 85573 h 355625"/>
                  <a:gd name="connsiteX300" fmla="*/ 354939 w 430377"/>
                  <a:gd name="connsiteY300" fmla="*/ 92812 h 355625"/>
                  <a:gd name="connsiteX301" fmla="*/ 354558 w 430377"/>
                  <a:gd name="connsiteY301" fmla="*/ 95174 h 355625"/>
                  <a:gd name="connsiteX302" fmla="*/ 353567 w 430377"/>
                  <a:gd name="connsiteY302" fmla="*/ 97536 h 355625"/>
                  <a:gd name="connsiteX303" fmla="*/ 352272 w 430377"/>
                  <a:gd name="connsiteY303" fmla="*/ 99670 h 355625"/>
                  <a:gd name="connsiteX304" fmla="*/ 350748 w 430377"/>
                  <a:gd name="connsiteY304" fmla="*/ 101346 h 355625"/>
                  <a:gd name="connsiteX305" fmla="*/ 349681 w 430377"/>
                  <a:gd name="connsiteY305" fmla="*/ 103327 h 355625"/>
                  <a:gd name="connsiteX306" fmla="*/ 348386 w 430377"/>
                  <a:gd name="connsiteY306" fmla="*/ 108890 h 355625"/>
                  <a:gd name="connsiteX307" fmla="*/ 345414 w 430377"/>
                  <a:gd name="connsiteY307" fmla="*/ 118948 h 355625"/>
                  <a:gd name="connsiteX308" fmla="*/ 343433 w 430377"/>
                  <a:gd name="connsiteY308" fmla="*/ 123139 h 355625"/>
                  <a:gd name="connsiteX309" fmla="*/ 339852 w 430377"/>
                  <a:gd name="connsiteY309" fmla="*/ 127178 h 355625"/>
                  <a:gd name="connsiteX310" fmla="*/ 336880 w 430377"/>
                  <a:gd name="connsiteY310" fmla="*/ 131598 h 355625"/>
                  <a:gd name="connsiteX311" fmla="*/ 334517 w 430377"/>
                  <a:gd name="connsiteY311" fmla="*/ 135941 h 355625"/>
                  <a:gd name="connsiteX312" fmla="*/ 332841 w 430377"/>
                  <a:gd name="connsiteY312" fmla="*/ 140437 h 355625"/>
                  <a:gd name="connsiteX313" fmla="*/ 331622 w 430377"/>
                  <a:gd name="connsiteY313" fmla="*/ 146304 h 355625"/>
                  <a:gd name="connsiteX314" fmla="*/ 329869 w 430377"/>
                  <a:gd name="connsiteY314" fmla="*/ 151943 h 355625"/>
                  <a:gd name="connsiteX315" fmla="*/ 328422 w 430377"/>
                  <a:gd name="connsiteY315" fmla="*/ 153924 h 355625"/>
                  <a:gd name="connsiteX316" fmla="*/ 323926 w 430377"/>
                  <a:gd name="connsiteY316" fmla="*/ 157886 h 355625"/>
                  <a:gd name="connsiteX317" fmla="*/ 309905 w 430377"/>
                  <a:gd name="connsiteY317" fmla="*/ 165278 h 355625"/>
                  <a:gd name="connsiteX318" fmla="*/ 307314 w 430377"/>
                  <a:gd name="connsiteY318" fmla="*/ 168326 h 355625"/>
                  <a:gd name="connsiteX319" fmla="*/ 305486 w 430377"/>
                  <a:gd name="connsiteY319" fmla="*/ 173279 h 355625"/>
                  <a:gd name="connsiteX320" fmla="*/ 303123 w 430377"/>
                  <a:gd name="connsiteY320" fmla="*/ 177851 h 355625"/>
                  <a:gd name="connsiteX321" fmla="*/ 300151 w 430377"/>
                  <a:gd name="connsiteY321" fmla="*/ 181737 h 355625"/>
                  <a:gd name="connsiteX322" fmla="*/ 296875 w 430377"/>
                  <a:gd name="connsiteY322" fmla="*/ 185318 h 355625"/>
                  <a:gd name="connsiteX323" fmla="*/ 288035 w 430377"/>
                  <a:gd name="connsiteY323" fmla="*/ 192938 h 355625"/>
                  <a:gd name="connsiteX324" fmla="*/ 284073 w 430377"/>
                  <a:gd name="connsiteY324" fmla="*/ 194996 h 355625"/>
                  <a:gd name="connsiteX325" fmla="*/ 279882 w 430377"/>
                  <a:gd name="connsiteY325" fmla="*/ 195986 h 355625"/>
                  <a:gd name="connsiteX326" fmla="*/ 272262 w 430377"/>
                  <a:gd name="connsiteY326" fmla="*/ 199796 h 355625"/>
                  <a:gd name="connsiteX327" fmla="*/ 256717 w 430377"/>
                  <a:gd name="connsiteY327" fmla="*/ 204749 h 355625"/>
                  <a:gd name="connsiteX328" fmla="*/ 255574 w 430377"/>
                  <a:gd name="connsiteY328" fmla="*/ 205969 h 355625"/>
                  <a:gd name="connsiteX329" fmla="*/ 250088 w 430377"/>
                  <a:gd name="connsiteY329" fmla="*/ 212751 h 355625"/>
                  <a:gd name="connsiteX330" fmla="*/ 248336 w 430377"/>
                  <a:gd name="connsiteY330" fmla="*/ 213513 h 355625"/>
                  <a:gd name="connsiteX331" fmla="*/ 246354 w 430377"/>
                  <a:gd name="connsiteY331" fmla="*/ 213513 h 355625"/>
                  <a:gd name="connsiteX332" fmla="*/ 241630 w 430377"/>
                  <a:gd name="connsiteY332" fmla="*/ 212598 h 355625"/>
                  <a:gd name="connsiteX333" fmla="*/ 237515 w 430377"/>
                  <a:gd name="connsiteY333" fmla="*/ 209779 h 355625"/>
                  <a:gd name="connsiteX334" fmla="*/ 237362 w 430377"/>
                  <a:gd name="connsiteY334" fmla="*/ 207264 h 355625"/>
                  <a:gd name="connsiteX335" fmla="*/ 237591 w 430377"/>
                  <a:gd name="connsiteY335" fmla="*/ 204368 h 355625"/>
                  <a:gd name="connsiteX336" fmla="*/ 236600 w 430377"/>
                  <a:gd name="connsiteY336" fmla="*/ 201473 h 355625"/>
                  <a:gd name="connsiteX337" fmla="*/ 232943 w 430377"/>
                  <a:gd name="connsiteY337" fmla="*/ 197434 h 355625"/>
                  <a:gd name="connsiteX338" fmla="*/ 233857 w 430377"/>
                  <a:gd name="connsiteY338" fmla="*/ 194996 h 355625"/>
                  <a:gd name="connsiteX339" fmla="*/ 236144 w 430377"/>
                  <a:gd name="connsiteY339" fmla="*/ 193777 h 355625"/>
                  <a:gd name="connsiteX340" fmla="*/ 238582 w 430377"/>
                  <a:gd name="connsiteY340" fmla="*/ 192938 h 355625"/>
                  <a:gd name="connsiteX341" fmla="*/ 242697 w 430377"/>
                  <a:gd name="connsiteY341" fmla="*/ 190119 h 355625"/>
                  <a:gd name="connsiteX342" fmla="*/ 249935 w 430377"/>
                  <a:gd name="connsiteY342" fmla="*/ 183261 h 355625"/>
                  <a:gd name="connsiteX343" fmla="*/ 250088 w 430377"/>
                  <a:gd name="connsiteY343" fmla="*/ 181128 h 355625"/>
                  <a:gd name="connsiteX344" fmla="*/ 249326 w 430377"/>
                  <a:gd name="connsiteY344" fmla="*/ 179527 h 355625"/>
                  <a:gd name="connsiteX345" fmla="*/ 244526 w 430377"/>
                  <a:gd name="connsiteY345" fmla="*/ 180594 h 355625"/>
                  <a:gd name="connsiteX346" fmla="*/ 235381 w 430377"/>
                  <a:gd name="connsiteY346" fmla="*/ 184328 h 355625"/>
                  <a:gd name="connsiteX347" fmla="*/ 230733 w 430377"/>
                  <a:gd name="connsiteY347" fmla="*/ 185699 h 355625"/>
                  <a:gd name="connsiteX348" fmla="*/ 225932 w 430377"/>
                  <a:gd name="connsiteY348" fmla="*/ 193853 h 355625"/>
                  <a:gd name="connsiteX349" fmla="*/ 227152 w 430377"/>
                  <a:gd name="connsiteY349" fmla="*/ 204749 h 355625"/>
                  <a:gd name="connsiteX350" fmla="*/ 225170 w 430377"/>
                  <a:gd name="connsiteY350" fmla="*/ 214046 h 355625"/>
                  <a:gd name="connsiteX351" fmla="*/ 219608 w 430377"/>
                  <a:gd name="connsiteY351" fmla="*/ 221513 h 355625"/>
                  <a:gd name="connsiteX352" fmla="*/ 211988 w 430377"/>
                  <a:gd name="connsiteY352" fmla="*/ 230734 h 355625"/>
                  <a:gd name="connsiteX353" fmla="*/ 208254 w 430377"/>
                  <a:gd name="connsiteY353" fmla="*/ 234010 h 355625"/>
                  <a:gd name="connsiteX354" fmla="*/ 204139 w 430377"/>
                  <a:gd name="connsiteY354" fmla="*/ 236753 h 355625"/>
                  <a:gd name="connsiteX355" fmla="*/ 200711 w 430377"/>
                  <a:gd name="connsiteY355" fmla="*/ 241478 h 355625"/>
                  <a:gd name="connsiteX356" fmla="*/ 198348 w 430377"/>
                  <a:gd name="connsiteY356" fmla="*/ 247041 h 355625"/>
                  <a:gd name="connsiteX357" fmla="*/ 198958 w 430377"/>
                  <a:gd name="connsiteY357" fmla="*/ 252146 h 355625"/>
                  <a:gd name="connsiteX358" fmla="*/ 201777 w 430377"/>
                  <a:gd name="connsiteY358" fmla="*/ 256794 h 355625"/>
                  <a:gd name="connsiteX359" fmla="*/ 198729 w 430377"/>
                  <a:gd name="connsiteY359" fmla="*/ 260452 h 355625"/>
                  <a:gd name="connsiteX360" fmla="*/ 194310 w 430377"/>
                  <a:gd name="connsiteY360" fmla="*/ 263804 h 355625"/>
                  <a:gd name="connsiteX361" fmla="*/ 190119 w 430377"/>
                  <a:gd name="connsiteY361" fmla="*/ 266319 h 355625"/>
                  <a:gd name="connsiteX362" fmla="*/ 185699 w 430377"/>
                  <a:gd name="connsiteY362" fmla="*/ 268300 h 355625"/>
                  <a:gd name="connsiteX363" fmla="*/ 182651 w 430377"/>
                  <a:gd name="connsiteY363" fmla="*/ 267691 h 355625"/>
                  <a:gd name="connsiteX364" fmla="*/ 171983 w 430377"/>
                  <a:gd name="connsiteY364" fmla="*/ 267310 h 355625"/>
                  <a:gd name="connsiteX365" fmla="*/ 169697 w 430377"/>
                  <a:gd name="connsiteY365" fmla="*/ 266243 h 355625"/>
                  <a:gd name="connsiteX366" fmla="*/ 168326 w 430377"/>
                  <a:gd name="connsiteY366" fmla="*/ 264414 h 355625"/>
                  <a:gd name="connsiteX367" fmla="*/ 169773 w 430377"/>
                  <a:gd name="connsiteY367" fmla="*/ 261442 h 355625"/>
                  <a:gd name="connsiteX368" fmla="*/ 169621 w 430377"/>
                  <a:gd name="connsiteY368" fmla="*/ 258775 h 355625"/>
                  <a:gd name="connsiteX369" fmla="*/ 167868 w 430377"/>
                  <a:gd name="connsiteY369" fmla="*/ 257937 h 355625"/>
                  <a:gd name="connsiteX370" fmla="*/ 166039 w 430377"/>
                  <a:gd name="connsiteY370" fmla="*/ 257708 h 355625"/>
                  <a:gd name="connsiteX371" fmla="*/ 154762 w 430377"/>
                  <a:gd name="connsiteY371" fmla="*/ 261290 h 355625"/>
                  <a:gd name="connsiteX372" fmla="*/ 138226 w 430377"/>
                  <a:gd name="connsiteY372" fmla="*/ 262814 h 355625"/>
                  <a:gd name="connsiteX373" fmla="*/ 133578 w 430377"/>
                  <a:gd name="connsiteY373" fmla="*/ 265024 h 355625"/>
                  <a:gd name="connsiteX374" fmla="*/ 128930 w 430377"/>
                  <a:gd name="connsiteY374" fmla="*/ 266776 h 355625"/>
                  <a:gd name="connsiteX375" fmla="*/ 119862 w 430377"/>
                  <a:gd name="connsiteY375" fmla="*/ 268148 h 355625"/>
                  <a:gd name="connsiteX376" fmla="*/ 115138 w 430377"/>
                  <a:gd name="connsiteY376" fmla="*/ 268681 h 355625"/>
                  <a:gd name="connsiteX377" fmla="*/ 110490 w 430377"/>
                  <a:gd name="connsiteY377" fmla="*/ 268681 h 355625"/>
                  <a:gd name="connsiteX378" fmla="*/ 105689 w 430377"/>
                  <a:gd name="connsiteY378" fmla="*/ 267919 h 355625"/>
                  <a:gd name="connsiteX379" fmla="*/ 100965 w 430377"/>
                  <a:gd name="connsiteY379" fmla="*/ 268529 h 355625"/>
                  <a:gd name="connsiteX380" fmla="*/ 98679 w 430377"/>
                  <a:gd name="connsiteY380" fmla="*/ 269672 h 355625"/>
                  <a:gd name="connsiteX381" fmla="*/ 96392 w 430377"/>
                  <a:gd name="connsiteY381" fmla="*/ 270281 h 355625"/>
                  <a:gd name="connsiteX382" fmla="*/ 92202 w 430377"/>
                  <a:gd name="connsiteY382" fmla="*/ 265938 h 355625"/>
                  <a:gd name="connsiteX383" fmla="*/ 87934 w 430377"/>
                  <a:gd name="connsiteY383" fmla="*/ 265862 h 3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430377" h="355625">
                    <a:moveTo>
                      <a:pt x="78867" y="267919"/>
                    </a:moveTo>
                    <a:lnTo>
                      <a:pt x="72009" y="270663"/>
                    </a:lnTo>
                    <a:lnTo>
                      <a:pt x="70104" y="272034"/>
                    </a:lnTo>
                    <a:lnTo>
                      <a:pt x="67055" y="276835"/>
                    </a:lnTo>
                    <a:lnTo>
                      <a:pt x="59131" y="283388"/>
                    </a:lnTo>
                    <a:lnTo>
                      <a:pt x="53111" y="289255"/>
                    </a:lnTo>
                    <a:lnTo>
                      <a:pt x="49225" y="291694"/>
                    </a:lnTo>
                    <a:lnTo>
                      <a:pt x="45567" y="294589"/>
                    </a:lnTo>
                    <a:lnTo>
                      <a:pt x="41605" y="298476"/>
                    </a:lnTo>
                    <a:lnTo>
                      <a:pt x="37490" y="302133"/>
                    </a:lnTo>
                    <a:lnTo>
                      <a:pt x="32689" y="304724"/>
                    </a:lnTo>
                    <a:lnTo>
                      <a:pt x="27889" y="306934"/>
                    </a:lnTo>
                    <a:lnTo>
                      <a:pt x="24307" y="309753"/>
                    </a:lnTo>
                    <a:lnTo>
                      <a:pt x="21107" y="313258"/>
                    </a:lnTo>
                    <a:lnTo>
                      <a:pt x="17983" y="315697"/>
                    </a:lnTo>
                    <a:lnTo>
                      <a:pt x="14477" y="316535"/>
                    </a:lnTo>
                    <a:lnTo>
                      <a:pt x="9372" y="315925"/>
                    </a:lnTo>
                    <a:lnTo>
                      <a:pt x="4496" y="316611"/>
                    </a:lnTo>
                    <a:lnTo>
                      <a:pt x="2438" y="318364"/>
                    </a:lnTo>
                    <a:lnTo>
                      <a:pt x="609" y="320573"/>
                    </a:lnTo>
                    <a:lnTo>
                      <a:pt x="0" y="322250"/>
                    </a:lnTo>
                    <a:lnTo>
                      <a:pt x="1142" y="334594"/>
                    </a:lnTo>
                    <a:lnTo>
                      <a:pt x="4114" y="333223"/>
                    </a:lnTo>
                    <a:lnTo>
                      <a:pt x="7086" y="332613"/>
                    </a:lnTo>
                    <a:lnTo>
                      <a:pt x="10134" y="334594"/>
                    </a:lnTo>
                    <a:lnTo>
                      <a:pt x="13335" y="335737"/>
                    </a:lnTo>
                    <a:lnTo>
                      <a:pt x="16840" y="335051"/>
                    </a:lnTo>
                    <a:lnTo>
                      <a:pt x="20116" y="333375"/>
                    </a:lnTo>
                    <a:lnTo>
                      <a:pt x="22784" y="332689"/>
                    </a:lnTo>
                    <a:lnTo>
                      <a:pt x="32994" y="331318"/>
                    </a:lnTo>
                    <a:lnTo>
                      <a:pt x="33909" y="331546"/>
                    </a:lnTo>
                    <a:lnTo>
                      <a:pt x="46558" y="339776"/>
                    </a:lnTo>
                    <a:lnTo>
                      <a:pt x="48767" y="340462"/>
                    </a:lnTo>
                    <a:lnTo>
                      <a:pt x="49225" y="335966"/>
                    </a:lnTo>
                    <a:lnTo>
                      <a:pt x="50825" y="332156"/>
                    </a:lnTo>
                    <a:lnTo>
                      <a:pt x="52273" y="323698"/>
                    </a:lnTo>
                    <a:lnTo>
                      <a:pt x="55169" y="319507"/>
                    </a:lnTo>
                    <a:lnTo>
                      <a:pt x="59359" y="318288"/>
                    </a:lnTo>
                    <a:lnTo>
                      <a:pt x="63779" y="321107"/>
                    </a:lnTo>
                    <a:lnTo>
                      <a:pt x="68504" y="322859"/>
                    </a:lnTo>
                    <a:lnTo>
                      <a:pt x="73076" y="322478"/>
                    </a:lnTo>
                    <a:lnTo>
                      <a:pt x="82601" y="319278"/>
                    </a:lnTo>
                    <a:lnTo>
                      <a:pt x="87325" y="320421"/>
                    </a:lnTo>
                    <a:lnTo>
                      <a:pt x="89992" y="318668"/>
                    </a:lnTo>
                    <a:lnTo>
                      <a:pt x="94792" y="316916"/>
                    </a:lnTo>
                    <a:lnTo>
                      <a:pt x="99060" y="314782"/>
                    </a:lnTo>
                    <a:lnTo>
                      <a:pt x="100202" y="314935"/>
                    </a:lnTo>
                    <a:lnTo>
                      <a:pt x="104241" y="313411"/>
                    </a:lnTo>
                    <a:lnTo>
                      <a:pt x="108127" y="312496"/>
                    </a:lnTo>
                    <a:lnTo>
                      <a:pt x="115824" y="312191"/>
                    </a:lnTo>
                    <a:lnTo>
                      <a:pt x="119329" y="310744"/>
                    </a:lnTo>
                    <a:lnTo>
                      <a:pt x="123444" y="307848"/>
                    </a:lnTo>
                    <a:lnTo>
                      <a:pt x="128626" y="303352"/>
                    </a:lnTo>
                    <a:lnTo>
                      <a:pt x="130149" y="302666"/>
                    </a:lnTo>
                    <a:lnTo>
                      <a:pt x="134645" y="302209"/>
                    </a:lnTo>
                    <a:lnTo>
                      <a:pt x="138836" y="300838"/>
                    </a:lnTo>
                    <a:lnTo>
                      <a:pt x="143179" y="300152"/>
                    </a:lnTo>
                    <a:lnTo>
                      <a:pt x="149276" y="300381"/>
                    </a:lnTo>
                    <a:lnTo>
                      <a:pt x="150952" y="301219"/>
                    </a:lnTo>
                    <a:lnTo>
                      <a:pt x="156590" y="304876"/>
                    </a:lnTo>
                    <a:lnTo>
                      <a:pt x="160934" y="306248"/>
                    </a:lnTo>
                    <a:lnTo>
                      <a:pt x="167030" y="305333"/>
                    </a:lnTo>
                    <a:lnTo>
                      <a:pt x="173050" y="305257"/>
                    </a:lnTo>
                    <a:lnTo>
                      <a:pt x="175488" y="306781"/>
                    </a:lnTo>
                    <a:lnTo>
                      <a:pt x="175260" y="309829"/>
                    </a:lnTo>
                    <a:lnTo>
                      <a:pt x="174269" y="311887"/>
                    </a:lnTo>
                    <a:lnTo>
                      <a:pt x="171297" y="315468"/>
                    </a:lnTo>
                    <a:lnTo>
                      <a:pt x="169621" y="317068"/>
                    </a:lnTo>
                    <a:lnTo>
                      <a:pt x="164439" y="319811"/>
                    </a:lnTo>
                    <a:lnTo>
                      <a:pt x="163220" y="321031"/>
                    </a:lnTo>
                    <a:lnTo>
                      <a:pt x="164592" y="325679"/>
                    </a:lnTo>
                    <a:lnTo>
                      <a:pt x="164287" y="333223"/>
                    </a:lnTo>
                    <a:lnTo>
                      <a:pt x="166115" y="337871"/>
                    </a:lnTo>
                    <a:lnTo>
                      <a:pt x="169240" y="341909"/>
                    </a:lnTo>
                    <a:lnTo>
                      <a:pt x="172745" y="345491"/>
                    </a:lnTo>
                    <a:lnTo>
                      <a:pt x="174574" y="349529"/>
                    </a:lnTo>
                    <a:lnTo>
                      <a:pt x="176860" y="352806"/>
                    </a:lnTo>
                    <a:lnTo>
                      <a:pt x="186232" y="355626"/>
                    </a:lnTo>
                    <a:lnTo>
                      <a:pt x="194843" y="352425"/>
                    </a:lnTo>
                    <a:lnTo>
                      <a:pt x="200863" y="343053"/>
                    </a:lnTo>
                    <a:lnTo>
                      <a:pt x="208483" y="329413"/>
                    </a:lnTo>
                    <a:lnTo>
                      <a:pt x="210845" y="325908"/>
                    </a:lnTo>
                    <a:lnTo>
                      <a:pt x="219227" y="322402"/>
                    </a:lnTo>
                    <a:lnTo>
                      <a:pt x="228752" y="320573"/>
                    </a:lnTo>
                    <a:lnTo>
                      <a:pt x="231114" y="319507"/>
                    </a:lnTo>
                    <a:lnTo>
                      <a:pt x="232257" y="317068"/>
                    </a:lnTo>
                    <a:lnTo>
                      <a:pt x="232257" y="314782"/>
                    </a:lnTo>
                    <a:lnTo>
                      <a:pt x="230733" y="313411"/>
                    </a:lnTo>
                    <a:lnTo>
                      <a:pt x="221971" y="308077"/>
                    </a:lnTo>
                    <a:lnTo>
                      <a:pt x="218770" y="304191"/>
                    </a:lnTo>
                    <a:lnTo>
                      <a:pt x="220446" y="299390"/>
                    </a:lnTo>
                    <a:lnTo>
                      <a:pt x="224866" y="290932"/>
                    </a:lnTo>
                    <a:lnTo>
                      <a:pt x="226923" y="289255"/>
                    </a:lnTo>
                    <a:lnTo>
                      <a:pt x="229209" y="288036"/>
                    </a:lnTo>
                    <a:lnTo>
                      <a:pt x="231114" y="287655"/>
                    </a:lnTo>
                    <a:lnTo>
                      <a:pt x="232867" y="288646"/>
                    </a:lnTo>
                    <a:lnTo>
                      <a:pt x="231114" y="291160"/>
                    </a:lnTo>
                    <a:lnTo>
                      <a:pt x="231267" y="294056"/>
                    </a:lnTo>
                    <a:lnTo>
                      <a:pt x="232410" y="298628"/>
                    </a:lnTo>
                    <a:lnTo>
                      <a:pt x="231800" y="301828"/>
                    </a:lnTo>
                    <a:lnTo>
                      <a:pt x="233401" y="302895"/>
                    </a:lnTo>
                    <a:lnTo>
                      <a:pt x="234695" y="302286"/>
                    </a:lnTo>
                    <a:lnTo>
                      <a:pt x="234315" y="298247"/>
                    </a:lnTo>
                    <a:lnTo>
                      <a:pt x="235381" y="297409"/>
                    </a:lnTo>
                    <a:lnTo>
                      <a:pt x="237058" y="298323"/>
                    </a:lnTo>
                    <a:lnTo>
                      <a:pt x="238125" y="300381"/>
                    </a:lnTo>
                    <a:lnTo>
                      <a:pt x="240563" y="300685"/>
                    </a:lnTo>
                    <a:lnTo>
                      <a:pt x="245440" y="299999"/>
                    </a:lnTo>
                    <a:lnTo>
                      <a:pt x="247497" y="300076"/>
                    </a:lnTo>
                    <a:lnTo>
                      <a:pt x="248336" y="302057"/>
                    </a:lnTo>
                    <a:lnTo>
                      <a:pt x="248030" y="303124"/>
                    </a:lnTo>
                    <a:lnTo>
                      <a:pt x="239801" y="306629"/>
                    </a:lnTo>
                    <a:lnTo>
                      <a:pt x="239267" y="308305"/>
                    </a:lnTo>
                    <a:lnTo>
                      <a:pt x="249174" y="306019"/>
                    </a:lnTo>
                    <a:lnTo>
                      <a:pt x="257861" y="304800"/>
                    </a:lnTo>
                    <a:lnTo>
                      <a:pt x="265861" y="305562"/>
                    </a:lnTo>
                    <a:lnTo>
                      <a:pt x="270357" y="305410"/>
                    </a:lnTo>
                    <a:lnTo>
                      <a:pt x="274777" y="305791"/>
                    </a:lnTo>
                    <a:lnTo>
                      <a:pt x="282931" y="307772"/>
                    </a:lnTo>
                    <a:lnTo>
                      <a:pt x="285369" y="301828"/>
                    </a:lnTo>
                    <a:lnTo>
                      <a:pt x="289102" y="296875"/>
                    </a:lnTo>
                    <a:lnTo>
                      <a:pt x="292379" y="293903"/>
                    </a:lnTo>
                    <a:lnTo>
                      <a:pt x="295351" y="290779"/>
                    </a:lnTo>
                    <a:lnTo>
                      <a:pt x="296417" y="288341"/>
                    </a:lnTo>
                    <a:lnTo>
                      <a:pt x="297942" y="286436"/>
                    </a:lnTo>
                    <a:lnTo>
                      <a:pt x="303504" y="284836"/>
                    </a:lnTo>
                    <a:lnTo>
                      <a:pt x="307467" y="286055"/>
                    </a:lnTo>
                    <a:lnTo>
                      <a:pt x="310591" y="289103"/>
                    </a:lnTo>
                    <a:lnTo>
                      <a:pt x="306705" y="291313"/>
                    </a:lnTo>
                    <a:lnTo>
                      <a:pt x="306781" y="295656"/>
                    </a:lnTo>
                    <a:lnTo>
                      <a:pt x="305104" y="303276"/>
                    </a:lnTo>
                    <a:lnTo>
                      <a:pt x="306400" y="305333"/>
                    </a:lnTo>
                    <a:lnTo>
                      <a:pt x="308076" y="306781"/>
                    </a:lnTo>
                    <a:lnTo>
                      <a:pt x="310362" y="306324"/>
                    </a:lnTo>
                    <a:lnTo>
                      <a:pt x="313715" y="303276"/>
                    </a:lnTo>
                    <a:lnTo>
                      <a:pt x="314934" y="301676"/>
                    </a:lnTo>
                    <a:lnTo>
                      <a:pt x="317677" y="297180"/>
                    </a:lnTo>
                    <a:lnTo>
                      <a:pt x="319049" y="292075"/>
                    </a:lnTo>
                    <a:lnTo>
                      <a:pt x="318821" y="285979"/>
                    </a:lnTo>
                    <a:lnTo>
                      <a:pt x="319582" y="283464"/>
                    </a:lnTo>
                    <a:lnTo>
                      <a:pt x="320649" y="281026"/>
                    </a:lnTo>
                    <a:lnTo>
                      <a:pt x="324002" y="278130"/>
                    </a:lnTo>
                    <a:lnTo>
                      <a:pt x="328422" y="277216"/>
                    </a:lnTo>
                    <a:lnTo>
                      <a:pt x="332765" y="277216"/>
                    </a:lnTo>
                    <a:lnTo>
                      <a:pt x="336194" y="279578"/>
                    </a:lnTo>
                    <a:lnTo>
                      <a:pt x="339014" y="284074"/>
                    </a:lnTo>
                    <a:lnTo>
                      <a:pt x="340537" y="283769"/>
                    </a:lnTo>
                    <a:lnTo>
                      <a:pt x="342671" y="280568"/>
                    </a:lnTo>
                    <a:lnTo>
                      <a:pt x="343204" y="279273"/>
                    </a:lnTo>
                    <a:lnTo>
                      <a:pt x="341452" y="278283"/>
                    </a:lnTo>
                    <a:lnTo>
                      <a:pt x="340156" y="276301"/>
                    </a:lnTo>
                    <a:lnTo>
                      <a:pt x="339547" y="272415"/>
                    </a:lnTo>
                    <a:lnTo>
                      <a:pt x="344119" y="268681"/>
                    </a:lnTo>
                    <a:lnTo>
                      <a:pt x="344347" y="267538"/>
                    </a:lnTo>
                    <a:lnTo>
                      <a:pt x="344195" y="266319"/>
                    </a:lnTo>
                    <a:lnTo>
                      <a:pt x="344805" y="263576"/>
                    </a:lnTo>
                    <a:lnTo>
                      <a:pt x="346710" y="261518"/>
                    </a:lnTo>
                    <a:lnTo>
                      <a:pt x="349606" y="261061"/>
                    </a:lnTo>
                    <a:lnTo>
                      <a:pt x="352653" y="261138"/>
                    </a:lnTo>
                    <a:lnTo>
                      <a:pt x="354787" y="262661"/>
                    </a:lnTo>
                    <a:lnTo>
                      <a:pt x="356844" y="264719"/>
                    </a:lnTo>
                    <a:lnTo>
                      <a:pt x="356463" y="266700"/>
                    </a:lnTo>
                    <a:lnTo>
                      <a:pt x="354177" y="269062"/>
                    </a:lnTo>
                    <a:lnTo>
                      <a:pt x="350900" y="271806"/>
                    </a:lnTo>
                    <a:lnTo>
                      <a:pt x="349453" y="275158"/>
                    </a:lnTo>
                    <a:lnTo>
                      <a:pt x="346405" y="277292"/>
                    </a:lnTo>
                    <a:lnTo>
                      <a:pt x="347319" y="280111"/>
                    </a:lnTo>
                    <a:lnTo>
                      <a:pt x="346557" y="287046"/>
                    </a:lnTo>
                    <a:lnTo>
                      <a:pt x="347014" y="289789"/>
                    </a:lnTo>
                    <a:lnTo>
                      <a:pt x="345338" y="292075"/>
                    </a:lnTo>
                    <a:lnTo>
                      <a:pt x="347090" y="293903"/>
                    </a:lnTo>
                    <a:lnTo>
                      <a:pt x="349986" y="294589"/>
                    </a:lnTo>
                    <a:lnTo>
                      <a:pt x="351511" y="292532"/>
                    </a:lnTo>
                    <a:lnTo>
                      <a:pt x="355396" y="288569"/>
                    </a:lnTo>
                    <a:lnTo>
                      <a:pt x="359282" y="286055"/>
                    </a:lnTo>
                    <a:lnTo>
                      <a:pt x="365302" y="283464"/>
                    </a:lnTo>
                    <a:lnTo>
                      <a:pt x="366826" y="282321"/>
                    </a:lnTo>
                    <a:lnTo>
                      <a:pt x="368351" y="280568"/>
                    </a:lnTo>
                    <a:lnTo>
                      <a:pt x="369265" y="278587"/>
                    </a:lnTo>
                    <a:lnTo>
                      <a:pt x="369112" y="273025"/>
                    </a:lnTo>
                    <a:lnTo>
                      <a:pt x="370789" y="267996"/>
                    </a:lnTo>
                    <a:lnTo>
                      <a:pt x="376199" y="262661"/>
                    </a:lnTo>
                    <a:lnTo>
                      <a:pt x="377876" y="261366"/>
                    </a:lnTo>
                    <a:lnTo>
                      <a:pt x="386943" y="258623"/>
                    </a:lnTo>
                    <a:lnTo>
                      <a:pt x="384657" y="256108"/>
                    </a:lnTo>
                    <a:lnTo>
                      <a:pt x="382524" y="253365"/>
                    </a:lnTo>
                    <a:lnTo>
                      <a:pt x="377190" y="243993"/>
                    </a:lnTo>
                    <a:lnTo>
                      <a:pt x="375971" y="240335"/>
                    </a:lnTo>
                    <a:lnTo>
                      <a:pt x="375361" y="236449"/>
                    </a:lnTo>
                    <a:lnTo>
                      <a:pt x="376047" y="233096"/>
                    </a:lnTo>
                    <a:lnTo>
                      <a:pt x="377114" y="229667"/>
                    </a:lnTo>
                    <a:lnTo>
                      <a:pt x="377114" y="227076"/>
                    </a:lnTo>
                    <a:lnTo>
                      <a:pt x="377494" y="224561"/>
                    </a:lnTo>
                    <a:lnTo>
                      <a:pt x="381380" y="214427"/>
                    </a:lnTo>
                    <a:lnTo>
                      <a:pt x="383819" y="209398"/>
                    </a:lnTo>
                    <a:lnTo>
                      <a:pt x="385648" y="207493"/>
                    </a:lnTo>
                    <a:lnTo>
                      <a:pt x="387781" y="205893"/>
                    </a:lnTo>
                    <a:lnTo>
                      <a:pt x="390601" y="202540"/>
                    </a:lnTo>
                    <a:lnTo>
                      <a:pt x="391896" y="197587"/>
                    </a:lnTo>
                    <a:lnTo>
                      <a:pt x="393268" y="181966"/>
                    </a:lnTo>
                    <a:lnTo>
                      <a:pt x="391972" y="171679"/>
                    </a:lnTo>
                    <a:lnTo>
                      <a:pt x="390296" y="166192"/>
                    </a:lnTo>
                    <a:lnTo>
                      <a:pt x="389077" y="160553"/>
                    </a:lnTo>
                    <a:lnTo>
                      <a:pt x="389077" y="155981"/>
                    </a:lnTo>
                    <a:lnTo>
                      <a:pt x="390372" y="151638"/>
                    </a:lnTo>
                    <a:lnTo>
                      <a:pt x="394868" y="144399"/>
                    </a:lnTo>
                    <a:lnTo>
                      <a:pt x="396087" y="143256"/>
                    </a:lnTo>
                    <a:lnTo>
                      <a:pt x="401726" y="141275"/>
                    </a:lnTo>
                    <a:lnTo>
                      <a:pt x="406145" y="141351"/>
                    </a:lnTo>
                    <a:lnTo>
                      <a:pt x="409955" y="140284"/>
                    </a:lnTo>
                    <a:lnTo>
                      <a:pt x="411632" y="136093"/>
                    </a:lnTo>
                    <a:lnTo>
                      <a:pt x="411937" y="130073"/>
                    </a:lnTo>
                    <a:lnTo>
                      <a:pt x="413080" y="124282"/>
                    </a:lnTo>
                    <a:lnTo>
                      <a:pt x="414376" y="121844"/>
                    </a:lnTo>
                    <a:lnTo>
                      <a:pt x="415976" y="119634"/>
                    </a:lnTo>
                    <a:lnTo>
                      <a:pt x="416814" y="117348"/>
                    </a:lnTo>
                    <a:lnTo>
                      <a:pt x="417347" y="114757"/>
                    </a:lnTo>
                    <a:lnTo>
                      <a:pt x="418719" y="113843"/>
                    </a:lnTo>
                    <a:lnTo>
                      <a:pt x="420624" y="113614"/>
                    </a:lnTo>
                    <a:lnTo>
                      <a:pt x="421919" y="112852"/>
                    </a:lnTo>
                    <a:lnTo>
                      <a:pt x="423138" y="111862"/>
                    </a:lnTo>
                    <a:lnTo>
                      <a:pt x="424510" y="109576"/>
                    </a:lnTo>
                    <a:lnTo>
                      <a:pt x="426796" y="108661"/>
                    </a:lnTo>
                    <a:lnTo>
                      <a:pt x="427100" y="103784"/>
                    </a:lnTo>
                    <a:lnTo>
                      <a:pt x="429691" y="94412"/>
                    </a:lnTo>
                    <a:lnTo>
                      <a:pt x="430377" y="86182"/>
                    </a:lnTo>
                    <a:lnTo>
                      <a:pt x="429844" y="83591"/>
                    </a:lnTo>
                    <a:lnTo>
                      <a:pt x="430301" y="80315"/>
                    </a:lnTo>
                    <a:lnTo>
                      <a:pt x="430301" y="77953"/>
                    </a:lnTo>
                    <a:lnTo>
                      <a:pt x="429767" y="75591"/>
                    </a:lnTo>
                    <a:lnTo>
                      <a:pt x="428091" y="70409"/>
                    </a:lnTo>
                    <a:lnTo>
                      <a:pt x="425881" y="65532"/>
                    </a:lnTo>
                    <a:lnTo>
                      <a:pt x="422757" y="55398"/>
                    </a:lnTo>
                    <a:lnTo>
                      <a:pt x="416890" y="47092"/>
                    </a:lnTo>
                    <a:lnTo>
                      <a:pt x="412851" y="44501"/>
                    </a:lnTo>
                    <a:lnTo>
                      <a:pt x="409803" y="40843"/>
                    </a:lnTo>
                    <a:lnTo>
                      <a:pt x="408508" y="35738"/>
                    </a:lnTo>
                    <a:lnTo>
                      <a:pt x="407898" y="30404"/>
                    </a:lnTo>
                    <a:lnTo>
                      <a:pt x="407365" y="18669"/>
                    </a:lnTo>
                    <a:lnTo>
                      <a:pt x="408127" y="11659"/>
                    </a:lnTo>
                    <a:lnTo>
                      <a:pt x="409499" y="4572"/>
                    </a:lnTo>
                    <a:lnTo>
                      <a:pt x="402259" y="6934"/>
                    </a:lnTo>
                    <a:lnTo>
                      <a:pt x="400736" y="6096"/>
                    </a:lnTo>
                    <a:lnTo>
                      <a:pt x="396011" y="2286"/>
                    </a:lnTo>
                    <a:lnTo>
                      <a:pt x="393801" y="1372"/>
                    </a:lnTo>
                    <a:lnTo>
                      <a:pt x="389382" y="0"/>
                    </a:lnTo>
                    <a:lnTo>
                      <a:pt x="387629" y="1143"/>
                    </a:lnTo>
                    <a:lnTo>
                      <a:pt x="386410" y="3658"/>
                    </a:lnTo>
                    <a:lnTo>
                      <a:pt x="384124" y="11506"/>
                    </a:lnTo>
                    <a:lnTo>
                      <a:pt x="384124" y="16764"/>
                    </a:lnTo>
                    <a:lnTo>
                      <a:pt x="394563" y="14249"/>
                    </a:lnTo>
                    <a:lnTo>
                      <a:pt x="396316" y="13564"/>
                    </a:lnTo>
                    <a:lnTo>
                      <a:pt x="397916" y="12268"/>
                    </a:lnTo>
                    <a:lnTo>
                      <a:pt x="399669" y="11963"/>
                    </a:lnTo>
                    <a:lnTo>
                      <a:pt x="401345" y="13716"/>
                    </a:lnTo>
                    <a:lnTo>
                      <a:pt x="402031" y="18441"/>
                    </a:lnTo>
                    <a:lnTo>
                      <a:pt x="400583" y="23622"/>
                    </a:lnTo>
                    <a:lnTo>
                      <a:pt x="398983" y="26594"/>
                    </a:lnTo>
                    <a:lnTo>
                      <a:pt x="396468" y="28499"/>
                    </a:lnTo>
                    <a:lnTo>
                      <a:pt x="389382" y="25832"/>
                    </a:lnTo>
                    <a:lnTo>
                      <a:pt x="387019" y="26289"/>
                    </a:lnTo>
                    <a:lnTo>
                      <a:pt x="385876" y="28804"/>
                    </a:lnTo>
                    <a:lnTo>
                      <a:pt x="384124" y="30633"/>
                    </a:lnTo>
                    <a:lnTo>
                      <a:pt x="382066" y="30861"/>
                    </a:lnTo>
                    <a:lnTo>
                      <a:pt x="380314" y="29642"/>
                    </a:lnTo>
                    <a:lnTo>
                      <a:pt x="379475" y="27966"/>
                    </a:lnTo>
                    <a:lnTo>
                      <a:pt x="377876" y="16002"/>
                    </a:lnTo>
                    <a:lnTo>
                      <a:pt x="377494" y="14173"/>
                    </a:lnTo>
                    <a:lnTo>
                      <a:pt x="374980" y="13411"/>
                    </a:lnTo>
                    <a:lnTo>
                      <a:pt x="372389" y="13716"/>
                    </a:lnTo>
                    <a:lnTo>
                      <a:pt x="370179" y="13488"/>
                    </a:lnTo>
                    <a:lnTo>
                      <a:pt x="368045" y="12649"/>
                    </a:lnTo>
                    <a:lnTo>
                      <a:pt x="366446" y="13792"/>
                    </a:lnTo>
                    <a:lnTo>
                      <a:pt x="365302" y="15773"/>
                    </a:lnTo>
                    <a:lnTo>
                      <a:pt x="366446" y="22860"/>
                    </a:lnTo>
                    <a:lnTo>
                      <a:pt x="365760" y="25527"/>
                    </a:lnTo>
                    <a:lnTo>
                      <a:pt x="364007" y="30099"/>
                    </a:lnTo>
                    <a:lnTo>
                      <a:pt x="362864" y="31852"/>
                    </a:lnTo>
                    <a:lnTo>
                      <a:pt x="360883" y="33376"/>
                    </a:lnTo>
                    <a:lnTo>
                      <a:pt x="358826" y="34443"/>
                    </a:lnTo>
                    <a:lnTo>
                      <a:pt x="356463" y="34671"/>
                    </a:lnTo>
                    <a:lnTo>
                      <a:pt x="354254" y="35281"/>
                    </a:lnTo>
                    <a:lnTo>
                      <a:pt x="351815" y="38024"/>
                    </a:lnTo>
                    <a:lnTo>
                      <a:pt x="350062" y="41377"/>
                    </a:lnTo>
                    <a:lnTo>
                      <a:pt x="350139" y="44348"/>
                    </a:lnTo>
                    <a:lnTo>
                      <a:pt x="351662" y="49759"/>
                    </a:lnTo>
                    <a:lnTo>
                      <a:pt x="353644" y="54254"/>
                    </a:lnTo>
                    <a:lnTo>
                      <a:pt x="353567" y="56769"/>
                    </a:lnTo>
                    <a:lnTo>
                      <a:pt x="352044" y="62332"/>
                    </a:lnTo>
                    <a:lnTo>
                      <a:pt x="349529" y="67589"/>
                    </a:lnTo>
                    <a:lnTo>
                      <a:pt x="348234" y="69190"/>
                    </a:lnTo>
                    <a:lnTo>
                      <a:pt x="346329" y="70104"/>
                    </a:lnTo>
                    <a:lnTo>
                      <a:pt x="343586" y="70409"/>
                    </a:lnTo>
                    <a:lnTo>
                      <a:pt x="343052" y="72161"/>
                    </a:lnTo>
                    <a:lnTo>
                      <a:pt x="345719" y="74066"/>
                    </a:lnTo>
                    <a:lnTo>
                      <a:pt x="348919" y="73686"/>
                    </a:lnTo>
                    <a:lnTo>
                      <a:pt x="350977" y="73762"/>
                    </a:lnTo>
                    <a:lnTo>
                      <a:pt x="352882" y="75133"/>
                    </a:lnTo>
                    <a:lnTo>
                      <a:pt x="355244" y="79934"/>
                    </a:lnTo>
                    <a:lnTo>
                      <a:pt x="355625" y="85573"/>
                    </a:lnTo>
                    <a:lnTo>
                      <a:pt x="354939" y="92812"/>
                    </a:lnTo>
                    <a:lnTo>
                      <a:pt x="354558" y="95174"/>
                    </a:lnTo>
                    <a:lnTo>
                      <a:pt x="353567" y="97536"/>
                    </a:lnTo>
                    <a:lnTo>
                      <a:pt x="352272" y="99670"/>
                    </a:lnTo>
                    <a:lnTo>
                      <a:pt x="350748" y="101346"/>
                    </a:lnTo>
                    <a:lnTo>
                      <a:pt x="349681" y="103327"/>
                    </a:lnTo>
                    <a:lnTo>
                      <a:pt x="348386" y="108890"/>
                    </a:lnTo>
                    <a:lnTo>
                      <a:pt x="345414" y="118948"/>
                    </a:lnTo>
                    <a:lnTo>
                      <a:pt x="343433" y="123139"/>
                    </a:lnTo>
                    <a:lnTo>
                      <a:pt x="339852" y="127178"/>
                    </a:lnTo>
                    <a:lnTo>
                      <a:pt x="336880" y="131598"/>
                    </a:lnTo>
                    <a:lnTo>
                      <a:pt x="334517" y="135941"/>
                    </a:lnTo>
                    <a:lnTo>
                      <a:pt x="332841" y="140437"/>
                    </a:lnTo>
                    <a:lnTo>
                      <a:pt x="331622" y="146304"/>
                    </a:lnTo>
                    <a:lnTo>
                      <a:pt x="329869" y="151943"/>
                    </a:lnTo>
                    <a:lnTo>
                      <a:pt x="328422" y="153924"/>
                    </a:lnTo>
                    <a:lnTo>
                      <a:pt x="323926" y="157886"/>
                    </a:lnTo>
                    <a:lnTo>
                      <a:pt x="309905" y="165278"/>
                    </a:lnTo>
                    <a:lnTo>
                      <a:pt x="307314" y="168326"/>
                    </a:lnTo>
                    <a:lnTo>
                      <a:pt x="305486" y="173279"/>
                    </a:lnTo>
                    <a:lnTo>
                      <a:pt x="303123" y="177851"/>
                    </a:lnTo>
                    <a:lnTo>
                      <a:pt x="300151" y="181737"/>
                    </a:lnTo>
                    <a:lnTo>
                      <a:pt x="296875" y="185318"/>
                    </a:lnTo>
                    <a:lnTo>
                      <a:pt x="288035" y="192938"/>
                    </a:lnTo>
                    <a:lnTo>
                      <a:pt x="284073" y="194996"/>
                    </a:lnTo>
                    <a:lnTo>
                      <a:pt x="279882" y="195986"/>
                    </a:lnTo>
                    <a:lnTo>
                      <a:pt x="272262" y="199796"/>
                    </a:lnTo>
                    <a:lnTo>
                      <a:pt x="256717" y="204749"/>
                    </a:lnTo>
                    <a:lnTo>
                      <a:pt x="255574" y="205969"/>
                    </a:lnTo>
                    <a:lnTo>
                      <a:pt x="250088" y="212751"/>
                    </a:lnTo>
                    <a:lnTo>
                      <a:pt x="248336" y="213513"/>
                    </a:lnTo>
                    <a:lnTo>
                      <a:pt x="246354" y="213513"/>
                    </a:lnTo>
                    <a:lnTo>
                      <a:pt x="241630" y="212598"/>
                    </a:lnTo>
                    <a:lnTo>
                      <a:pt x="237515" y="209779"/>
                    </a:lnTo>
                    <a:lnTo>
                      <a:pt x="237362" y="207264"/>
                    </a:lnTo>
                    <a:lnTo>
                      <a:pt x="237591" y="204368"/>
                    </a:lnTo>
                    <a:lnTo>
                      <a:pt x="236600" y="201473"/>
                    </a:lnTo>
                    <a:lnTo>
                      <a:pt x="232943" y="197434"/>
                    </a:lnTo>
                    <a:lnTo>
                      <a:pt x="233857" y="194996"/>
                    </a:lnTo>
                    <a:lnTo>
                      <a:pt x="236144" y="193777"/>
                    </a:lnTo>
                    <a:lnTo>
                      <a:pt x="238582" y="192938"/>
                    </a:lnTo>
                    <a:lnTo>
                      <a:pt x="242697" y="190119"/>
                    </a:lnTo>
                    <a:lnTo>
                      <a:pt x="249935" y="183261"/>
                    </a:lnTo>
                    <a:lnTo>
                      <a:pt x="250088" y="181128"/>
                    </a:lnTo>
                    <a:lnTo>
                      <a:pt x="249326" y="179527"/>
                    </a:lnTo>
                    <a:lnTo>
                      <a:pt x="244526" y="180594"/>
                    </a:lnTo>
                    <a:lnTo>
                      <a:pt x="235381" y="184328"/>
                    </a:lnTo>
                    <a:lnTo>
                      <a:pt x="230733" y="185699"/>
                    </a:lnTo>
                    <a:lnTo>
                      <a:pt x="225932" y="193853"/>
                    </a:lnTo>
                    <a:lnTo>
                      <a:pt x="227152" y="204749"/>
                    </a:lnTo>
                    <a:lnTo>
                      <a:pt x="225170" y="214046"/>
                    </a:lnTo>
                    <a:lnTo>
                      <a:pt x="219608" y="221513"/>
                    </a:lnTo>
                    <a:lnTo>
                      <a:pt x="211988" y="230734"/>
                    </a:lnTo>
                    <a:lnTo>
                      <a:pt x="208254" y="234010"/>
                    </a:lnTo>
                    <a:lnTo>
                      <a:pt x="204139" y="236753"/>
                    </a:lnTo>
                    <a:lnTo>
                      <a:pt x="200711" y="241478"/>
                    </a:lnTo>
                    <a:lnTo>
                      <a:pt x="198348" y="247041"/>
                    </a:lnTo>
                    <a:lnTo>
                      <a:pt x="198958" y="252146"/>
                    </a:lnTo>
                    <a:lnTo>
                      <a:pt x="201777" y="256794"/>
                    </a:lnTo>
                    <a:lnTo>
                      <a:pt x="198729" y="260452"/>
                    </a:lnTo>
                    <a:lnTo>
                      <a:pt x="194310" y="263804"/>
                    </a:lnTo>
                    <a:lnTo>
                      <a:pt x="190119" y="266319"/>
                    </a:lnTo>
                    <a:lnTo>
                      <a:pt x="185699" y="268300"/>
                    </a:lnTo>
                    <a:lnTo>
                      <a:pt x="182651" y="267691"/>
                    </a:lnTo>
                    <a:lnTo>
                      <a:pt x="171983" y="267310"/>
                    </a:lnTo>
                    <a:lnTo>
                      <a:pt x="169697" y="266243"/>
                    </a:lnTo>
                    <a:lnTo>
                      <a:pt x="168326" y="264414"/>
                    </a:lnTo>
                    <a:lnTo>
                      <a:pt x="169773" y="261442"/>
                    </a:lnTo>
                    <a:lnTo>
                      <a:pt x="169621" y="258775"/>
                    </a:lnTo>
                    <a:lnTo>
                      <a:pt x="167868" y="257937"/>
                    </a:lnTo>
                    <a:lnTo>
                      <a:pt x="166039" y="257708"/>
                    </a:lnTo>
                    <a:lnTo>
                      <a:pt x="154762" y="261290"/>
                    </a:lnTo>
                    <a:lnTo>
                      <a:pt x="138226" y="262814"/>
                    </a:lnTo>
                    <a:lnTo>
                      <a:pt x="133578" y="265024"/>
                    </a:lnTo>
                    <a:lnTo>
                      <a:pt x="128930" y="266776"/>
                    </a:lnTo>
                    <a:lnTo>
                      <a:pt x="119862" y="268148"/>
                    </a:lnTo>
                    <a:lnTo>
                      <a:pt x="115138" y="268681"/>
                    </a:lnTo>
                    <a:lnTo>
                      <a:pt x="110490" y="268681"/>
                    </a:lnTo>
                    <a:lnTo>
                      <a:pt x="105689" y="267919"/>
                    </a:lnTo>
                    <a:lnTo>
                      <a:pt x="100965" y="268529"/>
                    </a:lnTo>
                    <a:lnTo>
                      <a:pt x="98679" y="269672"/>
                    </a:lnTo>
                    <a:lnTo>
                      <a:pt x="96392" y="270281"/>
                    </a:lnTo>
                    <a:lnTo>
                      <a:pt x="92202" y="265938"/>
                    </a:lnTo>
                    <a:lnTo>
                      <a:pt x="87934" y="2658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6" name="Freeform: Shape 2385">
                <a:extLst>
                  <a:ext uri="{FF2B5EF4-FFF2-40B4-BE49-F238E27FC236}">
                    <a16:creationId xmlns:a16="http://schemas.microsoft.com/office/drawing/2014/main" id="{AA5D40BF-319C-4021-98F1-B3657FD661D9}"/>
                  </a:ext>
                </a:extLst>
              </p:cNvPr>
              <p:cNvSpPr/>
              <p:nvPr/>
            </p:nvSpPr>
            <p:spPr>
              <a:xfrm>
                <a:off x="10701451" y="2865500"/>
                <a:ext cx="5715" cy="7315"/>
              </a:xfrm>
              <a:custGeom>
                <a:avLst/>
                <a:gdLst>
                  <a:gd name="connsiteX0" fmla="*/ 2819 w 5715"/>
                  <a:gd name="connsiteY0" fmla="*/ 7087 h 7315"/>
                  <a:gd name="connsiteX1" fmla="*/ 3657 w 5715"/>
                  <a:gd name="connsiteY1" fmla="*/ 6401 h 7315"/>
                  <a:gd name="connsiteX2" fmla="*/ 5715 w 5715"/>
                  <a:gd name="connsiteY2" fmla="*/ 0 h 7315"/>
                  <a:gd name="connsiteX3" fmla="*/ 3352 w 5715"/>
                  <a:gd name="connsiteY3" fmla="*/ 381 h 7315"/>
                  <a:gd name="connsiteX4" fmla="*/ 838 w 5715"/>
                  <a:gd name="connsiteY4" fmla="*/ 1600 h 7315"/>
                  <a:gd name="connsiteX5" fmla="*/ 0 w 5715"/>
                  <a:gd name="connsiteY5" fmla="*/ 3505 h 7315"/>
                  <a:gd name="connsiteX6" fmla="*/ 991 w 5715"/>
                  <a:gd name="connsiteY6" fmla="*/ 7011 h 7315"/>
                  <a:gd name="connsiteX7" fmla="*/ 1829 w 5715"/>
                  <a:gd name="connsiteY7" fmla="*/ 7315 h 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" h="7315">
                    <a:moveTo>
                      <a:pt x="2819" y="7087"/>
                    </a:moveTo>
                    <a:lnTo>
                      <a:pt x="3657" y="6401"/>
                    </a:lnTo>
                    <a:lnTo>
                      <a:pt x="5715" y="0"/>
                    </a:lnTo>
                    <a:lnTo>
                      <a:pt x="3352" y="381"/>
                    </a:lnTo>
                    <a:lnTo>
                      <a:pt x="838" y="1600"/>
                    </a:lnTo>
                    <a:lnTo>
                      <a:pt x="0" y="3505"/>
                    </a:lnTo>
                    <a:lnTo>
                      <a:pt x="991" y="7011"/>
                    </a:lnTo>
                    <a:lnTo>
                      <a:pt x="1829" y="73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7" name="Freeform: Shape 2386">
                <a:extLst>
                  <a:ext uri="{FF2B5EF4-FFF2-40B4-BE49-F238E27FC236}">
                    <a16:creationId xmlns:a16="http://schemas.microsoft.com/office/drawing/2014/main" id="{19FC6D89-1B04-4E47-8BF1-2A8FC7A13290}"/>
                  </a:ext>
                </a:extLst>
              </p:cNvPr>
              <p:cNvSpPr/>
              <p:nvPr/>
            </p:nvSpPr>
            <p:spPr>
              <a:xfrm>
                <a:off x="11047400" y="4750765"/>
                <a:ext cx="157733" cy="80848"/>
              </a:xfrm>
              <a:custGeom>
                <a:avLst/>
                <a:gdLst>
                  <a:gd name="connsiteX0" fmla="*/ 35204 w 157733"/>
                  <a:gd name="connsiteY0" fmla="*/ 52807 h 80848"/>
                  <a:gd name="connsiteX1" fmla="*/ 30556 w 157733"/>
                  <a:gd name="connsiteY1" fmla="*/ 50902 h 80848"/>
                  <a:gd name="connsiteX2" fmla="*/ 25756 w 157733"/>
                  <a:gd name="connsiteY2" fmla="*/ 49377 h 80848"/>
                  <a:gd name="connsiteX3" fmla="*/ 17298 w 157733"/>
                  <a:gd name="connsiteY3" fmla="*/ 50444 h 80848"/>
                  <a:gd name="connsiteX4" fmla="*/ 15011 w 157733"/>
                  <a:gd name="connsiteY4" fmla="*/ 49758 h 80848"/>
                  <a:gd name="connsiteX5" fmla="*/ 12725 w 157733"/>
                  <a:gd name="connsiteY5" fmla="*/ 49530 h 80848"/>
                  <a:gd name="connsiteX6" fmla="*/ 10820 w 157733"/>
                  <a:gd name="connsiteY6" fmla="*/ 50292 h 80848"/>
                  <a:gd name="connsiteX7" fmla="*/ 8839 w 157733"/>
                  <a:gd name="connsiteY7" fmla="*/ 50292 h 80848"/>
                  <a:gd name="connsiteX8" fmla="*/ 3734 w 157733"/>
                  <a:gd name="connsiteY8" fmla="*/ 48920 h 80848"/>
                  <a:gd name="connsiteX9" fmla="*/ 304 w 157733"/>
                  <a:gd name="connsiteY9" fmla="*/ 51740 h 80848"/>
                  <a:gd name="connsiteX10" fmla="*/ 0 w 157733"/>
                  <a:gd name="connsiteY10" fmla="*/ 56540 h 80848"/>
                  <a:gd name="connsiteX11" fmla="*/ 2514 w 157733"/>
                  <a:gd name="connsiteY11" fmla="*/ 60198 h 80848"/>
                  <a:gd name="connsiteX12" fmla="*/ 6706 w 157733"/>
                  <a:gd name="connsiteY12" fmla="*/ 61722 h 80848"/>
                  <a:gd name="connsiteX13" fmla="*/ 11125 w 157733"/>
                  <a:gd name="connsiteY13" fmla="*/ 62789 h 80848"/>
                  <a:gd name="connsiteX14" fmla="*/ 14859 w 157733"/>
                  <a:gd name="connsiteY14" fmla="*/ 64160 h 80848"/>
                  <a:gd name="connsiteX15" fmla="*/ 18287 w 157733"/>
                  <a:gd name="connsiteY15" fmla="*/ 65989 h 80848"/>
                  <a:gd name="connsiteX16" fmla="*/ 29566 w 157733"/>
                  <a:gd name="connsiteY16" fmla="*/ 73762 h 80848"/>
                  <a:gd name="connsiteX17" fmla="*/ 30633 w 157733"/>
                  <a:gd name="connsiteY17" fmla="*/ 74142 h 80848"/>
                  <a:gd name="connsiteX18" fmla="*/ 36271 w 157733"/>
                  <a:gd name="connsiteY18" fmla="*/ 72314 h 80848"/>
                  <a:gd name="connsiteX19" fmla="*/ 40538 w 157733"/>
                  <a:gd name="connsiteY19" fmla="*/ 72237 h 80848"/>
                  <a:gd name="connsiteX20" fmla="*/ 44424 w 157733"/>
                  <a:gd name="connsiteY20" fmla="*/ 74066 h 80848"/>
                  <a:gd name="connsiteX21" fmla="*/ 48920 w 157733"/>
                  <a:gd name="connsiteY21" fmla="*/ 79324 h 80848"/>
                  <a:gd name="connsiteX22" fmla="*/ 51054 w 157733"/>
                  <a:gd name="connsiteY22" fmla="*/ 80467 h 80848"/>
                  <a:gd name="connsiteX23" fmla="*/ 54787 w 157733"/>
                  <a:gd name="connsiteY23" fmla="*/ 80848 h 80848"/>
                  <a:gd name="connsiteX24" fmla="*/ 58674 w 157733"/>
                  <a:gd name="connsiteY24" fmla="*/ 80543 h 80848"/>
                  <a:gd name="connsiteX25" fmla="*/ 71856 w 157733"/>
                  <a:gd name="connsiteY25" fmla="*/ 80391 h 80848"/>
                  <a:gd name="connsiteX26" fmla="*/ 81077 w 157733"/>
                  <a:gd name="connsiteY26" fmla="*/ 79934 h 80848"/>
                  <a:gd name="connsiteX27" fmla="*/ 82829 w 157733"/>
                  <a:gd name="connsiteY27" fmla="*/ 79400 h 80848"/>
                  <a:gd name="connsiteX28" fmla="*/ 87249 w 157733"/>
                  <a:gd name="connsiteY28" fmla="*/ 76505 h 80848"/>
                  <a:gd name="connsiteX29" fmla="*/ 91820 w 157733"/>
                  <a:gd name="connsiteY29" fmla="*/ 74981 h 80848"/>
                  <a:gd name="connsiteX30" fmla="*/ 93954 w 157733"/>
                  <a:gd name="connsiteY30" fmla="*/ 73685 h 80848"/>
                  <a:gd name="connsiteX31" fmla="*/ 95859 w 157733"/>
                  <a:gd name="connsiteY31" fmla="*/ 72009 h 80848"/>
                  <a:gd name="connsiteX32" fmla="*/ 100127 w 157733"/>
                  <a:gd name="connsiteY32" fmla="*/ 70332 h 80848"/>
                  <a:gd name="connsiteX33" fmla="*/ 104928 w 157733"/>
                  <a:gd name="connsiteY33" fmla="*/ 69799 h 80848"/>
                  <a:gd name="connsiteX34" fmla="*/ 106756 w 157733"/>
                  <a:gd name="connsiteY34" fmla="*/ 69113 h 80848"/>
                  <a:gd name="connsiteX35" fmla="*/ 112166 w 157733"/>
                  <a:gd name="connsiteY35" fmla="*/ 66142 h 80848"/>
                  <a:gd name="connsiteX36" fmla="*/ 116052 w 157733"/>
                  <a:gd name="connsiteY36" fmla="*/ 63093 h 80848"/>
                  <a:gd name="connsiteX37" fmla="*/ 119634 w 157733"/>
                  <a:gd name="connsiteY37" fmla="*/ 59512 h 80848"/>
                  <a:gd name="connsiteX38" fmla="*/ 120929 w 157733"/>
                  <a:gd name="connsiteY38" fmla="*/ 57836 h 80848"/>
                  <a:gd name="connsiteX39" fmla="*/ 121844 w 157733"/>
                  <a:gd name="connsiteY39" fmla="*/ 56007 h 80848"/>
                  <a:gd name="connsiteX40" fmla="*/ 121844 w 157733"/>
                  <a:gd name="connsiteY40" fmla="*/ 53492 h 80848"/>
                  <a:gd name="connsiteX41" fmla="*/ 123215 w 157733"/>
                  <a:gd name="connsiteY41" fmla="*/ 52044 h 80848"/>
                  <a:gd name="connsiteX42" fmla="*/ 130149 w 157733"/>
                  <a:gd name="connsiteY42" fmla="*/ 51663 h 80848"/>
                  <a:gd name="connsiteX43" fmla="*/ 136779 w 157733"/>
                  <a:gd name="connsiteY43" fmla="*/ 52501 h 80848"/>
                  <a:gd name="connsiteX44" fmla="*/ 140817 w 157733"/>
                  <a:gd name="connsiteY44" fmla="*/ 51130 h 80848"/>
                  <a:gd name="connsiteX45" fmla="*/ 144933 w 157733"/>
                  <a:gd name="connsiteY45" fmla="*/ 48387 h 80848"/>
                  <a:gd name="connsiteX46" fmla="*/ 147523 w 157733"/>
                  <a:gd name="connsiteY46" fmla="*/ 44501 h 80848"/>
                  <a:gd name="connsiteX47" fmla="*/ 144933 w 157733"/>
                  <a:gd name="connsiteY47" fmla="*/ 40310 h 80848"/>
                  <a:gd name="connsiteX48" fmla="*/ 141732 w 157733"/>
                  <a:gd name="connsiteY48" fmla="*/ 36500 h 80848"/>
                  <a:gd name="connsiteX49" fmla="*/ 141350 w 157733"/>
                  <a:gd name="connsiteY49" fmla="*/ 33604 h 80848"/>
                  <a:gd name="connsiteX50" fmla="*/ 142494 w 157733"/>
                  <a:gd name="connsiteY50" fmla="*/ 30861 h 80848"/>
                  <a:gd name="connsiteX51" fmla="*/ 148437 w 157733"/>
                  <a:gd name="connsiteY51" fmla="*/ 30480 h 80848"/>
                  <a:gd name="connsiteX52" fmla="*/ 150342 w 157733"/>
                  <a:gd name="connsiteY52" fmla="*/ 29947 h 80848"/>
                  <a:gd name="connsiteX53" fmla="*/ 151942 w 157733"/>
                  <a:gd name="connsiteY53" fmla="*/ 29032 h 80848"/>
                  <a:gd name="connsiteX54" fmla="*/ 155524 w 157733"/>
                  <a:gd name="connsiteY54" fmla="*/ 23926 h 80848"/>
                  <a:gd name="connsiteX55" fmla="*/ 157505 w 157733"/>
                  <a:gd name="connsiteY55" fmla="*/ 20422 h 80848"/>
                  <a:gd name="connsiteX56" fmla="*/ 157581 w 157733"/>
                  <a:gd name="connsiteY56" fmla="*/ 16459 h 80848"/>
                  <a:gd name="connsiteX57" fmla="*/ 156590 w 157733"/>
                  <a:gd name="connsiteY57" fmla="*/ 13868 h 80848"/>
                  <a:gd name="connsiteX58" fmla="*/ 156057 w 157733"/>
                  <a:gd name="connsiteY58" fmla="*/ 11201 h 80848"/>
                  <a:gd name="connsiteX59" fmla="*/ 157734 w 157733"/>
                  <a:gd name="connsiteY59" fmla="*/ 5410 h 80848"/>
                  <a:gd name="connsiteX60" fmla="*/ 153619 w 157733"/>
                  <a:gd name="connsiteY60" fmla="*/ 4648 h 80848"/>
                  <a:gd name="connsiteX61" fmla="*/ 149657 w 157733"/>
                  <a:gd name="connsiteY61" fmla="*/ 3277 h 80848"/>
                  <a:gd name="connsiteX62" fmla="*/ 146532 w 157733"/>
                  <a:gd name="connsiteY62" fmla="*/ 457 h 80848"/>
                  <a:gd name="connsiteX63" fmla="*/ 140741 w 157733"/>
                  <a:gd name="connsiteY63" fmla="*/ 4496 h 80848"/>
                  <a:gd name="connsiteX64" fmla="*/ 138760 w 157733"/>
                  <a:gd name="connsiteY64" fmla="*/ 3734 h 80848"/>
                  <a:gd name="connsiteX65" fmla="*/ 136779 w 157733"/>
                  <a:gd name="connsiteY65" fmla="*/ 2362 h 80848"/>
                  <a:gd name="connsiteX66" fmla="*/ 135026 w 157733"/>
                  <a:gd name="connsiteY66" fmla="*/ 686 h 80848"/>
                  <a:gd name="connsiteX67" fmla="*/ 130531 w 157733"/>
                  <a:gd name="connsiteY67" fmla="*/ 0 h 80848"/>
                  <a:gd name="connsiteX68" fmla="*/ 126187 w 157733"/>
                  <a:gd name="connsiteY68" fmla="*/ 76 h 80848"/>
                  <a:gd name="connsiteX69" fmla="*/ 124967 w 157733"/>
                  <a:gd name="connsiteY69" fmla="*/ 1829 h 80848"/>
                  <a:gd name="connsiteX70" fmla="*/ 124282 w 157733"/>
                  <a:gd name="connsiteY70" fmla="*/ 3810 h 80848"/>
                  <a:gd name="connsiteX71" fmla="*/ 124587 w 157733"/>
                  <a:gd name="connsiteY71" fmla="*/ 5639 h 80848"/>
                  <a:gd name="connsiteX72" fmla="*/ 129006 w 157733"/>
                  <a:gd name="connsiteY72" fmla="*/ 16840 h 80848"/>
                  <a:gd name="connsiteX73" fmla="*/ 129540 w 157733"/>
                  <a:gd name="connsiteY73" fmla="*/ 21564 h 80848"/>
                  <a:gd name="connsiteX74" fmla="*/ 129235 w 157733"/>
                  <a:gd name="connsiteY74" fmla="*/ 26289 h 80848"/>
                  <a:gd name="connsiteX75" fmla="*/ 125425 w 157733"/>
                  <a:gd name="connsiteY75" fmla="*/ 28346 h 80848"/>
                  <a:gd name="connsiteX76" fmla="*/ 120243 w 157733"/>
                  <a:gd name="connsiteY76" fmla="*/ 28118 h 80848"/>
                  <a:gd name="connsiteX77" fmla="*/ 118034 w 157733"/>
                  <a:gd name="connsiteY77" fmla="*/ 28499 h 80848"/>
                  <a:gd name="connsiteX78" fmla="*/ 115900 w 157733"/>
                  <a:gd name="connsiteY78" fmla="*/ 29261 h 80848"/>
                  <a:gd name="connsiteX79" fmla="*/ 108585 w 157733"/>
                  <a:gd name="connsiteY79" fmla="*/ 35128 h 80848"/>
                  <a:gd name="connsiteX80" fmla="*/ 105917 w 157733"/>
                  <a:gd name="connsiteY80" fmla="*/ 38633 h 80848"/>
                  <a:gd name="connsiteX81" fmla="*/ 104089 w 157733"/>
                  <a:gd name="connsiteY81" fmla="*/ 43129 h 80848"/>
                  <a:gd name="connsiteX82" fmla="*/ 101345 w 157733"/>
                  <a:gd name="connsiteY82" fmla="*/ 47092 h 80848"/>
                  <a:gd name="connsiteX83" fmla="*/ 99364 w 157733"/>
                  <a:gd name="connsiteY83" fmla="*/ 47930 h 80848"/>
                  <a:gd name="connsiteX84" fmla="*/ 97155 w 157733"/>
                  <a:gd name="connsiteY84" fmla="*/ 48234 h 80848"/>
                  <a:gd name="connsiteX85" fmla="*/ 94869 w 157733"/>
                  <a:gd name="connsiteY85" fmla="*/ 48844 h 80848"/>
                  <a:gd name="connsiteX86" fmla="*/ 92964 w 157733"/>
                  <a:gd name="connsiteY86" fmla="*/ 50444 h 80848"/>
                  <a:gd name="connsiteX87" fmla="*/ 88772 w 157733"/>
                  <a:gd name="connsiteY87" fmla="*/ 50825 h 80848"/>
                  <a:gd name="connsiteX88" fmla="*/ 84582 w 157733"/>
                  <a:gd name="connsiteY88" fmla="*/ 48463 h 80848"/>
                  <a:gd name="connsiteX89" fmla="*/ 80163 w 157733"/>
                  <a:gd name="connsiteY89" fmla="*/ 48997 h 80848"/>
                  <a:gd name="connsiteX90" fmla="*/ 76047 w 157733"/>
                  <a:gd name="connsiteY90" fmla="*/ 51359 h 80848"/>
                  <a:gd name="connsiteX91" fmla="*/ 71552 w 157733"/>
                  <a:gd name="connsiteY91" fmla="*/ 50902 h 80848"/>
                  <a:gd name="connsiteX92" fmla="*/ 68580 w 157733"/>
                  <a:gd name="connsiteY92" fmla="*/ 47320 h 80848"/>
                  <a:gd name="connsiteX93" fmla="*/ 67284 w 157733"/>
                  <a:gd name="connsiteY93" fmla="*/ 42672 h 80848"/>
                  <a:gd name="connsiteX94" fmla="*/ 67589 w 157733"/>
                  <a:gd name="connsiteY94" fmla="*/ 37947 h 80848"/>
                  <a:gd name="connsiteX95" fmla="*/ 68733 w 157733"/>
                  <a:gd name="connsiteY95" fmla="*/ 36042 h 80848"/>
                  <a:gd name="connsiteX96" fmla="*/ 71094 w 157733"/>
                  <a:gd name="connsiteY96" fmla="*/ 33451 h 80848"/>
                  <a:gd name="connsiteX97" fmla="*/ 69189 w 157733"/>
                  <a:gd name="connsiteY97" fmla="*/ 31471 h 80848"/>
                  <a:gd name="connsiteX98" fmla="*/ 67970 w 157733"/>
                  <a:gd name="connsiteY98" fmla="*/ 31242 h 80848"/>
                  <a:gd name="connsiteX99" fmla="*/ 66217 w 157733"/>
                  <a:gd name="connsiteY99" fmla="*/ 32080 h 80848"/>
                  <a:gd name="connsiteX100" fmla="*/ 64923 w 157733"/>
                  <a:gd name="connsiteY100" fmla="*/ 36119 h 80848"/>
                  <a:gd name="connsiteX101" fmla="*/ 63018 w 157733"/>
                  <a:gd name="connsiteY101" fmla="*/ 48006 h 80848"/>
                  <a:gd name="connsiteX102" fmla="*/ 57912 w 157733"/>
                  <a:gd name="connsiteY102" fmla="*/ 50978 h 80848"/>
                  <a:gd name="connsiteX103" fmla="*/ 52121 w 157733"/>
                  <a:gd name="connsiteY103" fmla="*/ 50902 h 80848"/>
                  <a:gd name="connsiteX104" fmla="*/ 50216 w 157733"/>
                  <a:gd name="connsiteY104" fmla="*/ 50596 h 80848"/>
                  <a:gd name="connsiteX105" fmla="*/ 44119 w 157733"/>
                  <a:gd name="connsiteY105" fmla="*/ 52807 h 80848"/>
                  <a:gd name="connsiteX106" fmla="*/ 39700 w 157733"/>
                  <a:gd name="connsiteY106" fmla="*/ 53264 h 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57733" h="80848">
                    <a:moveTo>
                      <a:pt x="35204" y="52807"/>
                    </a:moveTo>
                    <a:lnTo>
                      <a:pt x="30556" y="50902"/>
                    </a:lnTo>
                    <a:lnTo>
                      <a:pt x="25756" y="49377"/>
                    </a:lnTo>
                    <a:lnTo>
                      <a:pt x="17298" y="50444"/>
                    </a:lnTo>
                    <a:lnTo>
                      <a:pt x="15011" y="49758"/>
                    </a:lnTo>
                    <a:lnTo>
                      <a:pt x="12725" y="49530"/>
                    </a:lnTo>
                    <a:lnTo>
                      <a:pt x="10820" y="50292"/>
                    </a:lnTo>
                    <a:lnTo>
                      <a:pt x="8839" y="50292"/>
                    </a:lnTo>
                    <a:lnTo>
                      <a:pt x="3734" y="48920"/>
                    </a:lnTo>
                    <a:lnTo>
                      <a:pt x="304" y="51740"/>
                    </a:lnTo>
                    <a:lnTo>
                      <a:pt x="0" y="56540"/>
                    </a:lnTo>
                    <a:lnTo>
                      <a:pt x="2514" y="60198"/>
                    </a:lnTo>
                    <a:lnTo>
                      <a:pt x="6706" y="61722"/>
                    </a:lnTo>
                    <a:lnTo>
                      <a:pt x="11125" y="62789"/>
                    </a:lnTo>
                    <a:lnTo>
                      <a:pt x="14859" y="64160"/>
                    </a:lnTo>
                    <a:lnTo>
                      <a:pt x="18287" y="65989"/>
                    </a:lnTo>
                    <a:lnTo>
                      <a:pt x="29566" y="73762"/>
                    </a:lnTo>
                    <a:lnTo>
                      <a:pt x="30633" y="74142"/>
                    </a:lnTo>
                    <a:lnTo>
                      <a:pt x="36271" y="72314"/>
                    </a:lnTo>
                    <a:lnTo>
                      <a:pt x="40538" y="72237"/>
                    </a:lnTo>
                    <a:lnTo>
                      <a:pt x="44424" y="74066"/>
                    </a:lnTo>
                    <a:lnTo>
                      <a:pt x="48920" y="79324"/>
                    </a:lnTo>
                    <a:lnTo>
                      <a:pt x="51054" y="80467"/>
                    </a:lnTo>
                    <a:lnTo>
                      <a:pt x="54787" y="80848"/>
                    </a:lnTo>
                    <a:lnTo>
                      <a:pt x="58674" y="80543"/>
                    </a:lnTo>
                    <a:lnTo>
                      <a:pt x="71856" y="80391"/>
                    </a:lnTo>
                    <a:lnTo>
                      <a:pt x="81077" y="79934"/>
                    </a:lnTo>
                    <a:lnTo>
                      <a:pt x="82829" y="79400"/>
                    </a:lnTo>
                    <a:lnTo>
                      <a:pt x="87249" y="76505"/>
                    </a:lnTo>
                    <a:lnTo>
                      <a:pt x="91820" y="74981"/>
                    </a:lnTo>
                    <a:lnTo>
                      <a:pt x="93954" y="73685"/>
                    </a:lnTo>
                    <a:lnTo>
                      <a:pt x="95859" y="72009"/>
                    </a:lnTo>
                    <a:lnTo>
                      <a:pt x="100127" y="70332"/>
                    </a:lnTo>
                    <a:lnTo>
                      <a:pt x="104928" y="69799"/>
                    </a:lnTo>
                    <a:lnTo>
                      <a:pt x="106756" y="69113"/>
                    </a:lnTo>
                    <a:lnTo>
                      <a:pt x="112166" y="66142"/>
                    </a:lnTo>
                    <a:lnTo>
                      <a:pt x="116052" y="63093"/>
                    </a:lnTo>
                    <a:lnTo>
                      <a:pt x="119634" y="59512"/>
                    </a:lnTo>
                    <a:lnTo>
                      <a:pt x="120929" y="57836"/>
                    </a:lnTo>
                    <a:lnTo>
                      <a:pt x="121844" y="56007"/>
                    </a:lnTo>
                    <a:lnTo>
                      <a:pt x="121844" y="53492"/>
                    </a:lnTo>
                    <a:lnTo>
                      <a:pt x="123215" y="52044"/>
                    </a:lnTo>
                    <a:lnTo>
                      <a:pt x="130149" y="51663"/>
                    </a:lnTo>
                    <a:lnTo>
                      <a:pt x="136779" y="52501"/>
                    </a:lnTo>
                    <a:lnTo>
                      <a:pt x="140817" y="51130"/>
                    </a:lnTo>
                    <a:lnTo>
                      <a:pt x="144933" y="48387"/>
                    </a:lnTo>
                    <a:lnTo>
                      <a:pt x="147523" y="44501"/>
                    </a:lnTo>
                    <a:lnTo>
                      <a:pt x="144933" y="40310"/>
                    </a:lnTo>
                    <a:lnTo>
                      <a:pt x="141732" y="36500"/>
                    </a:lnTo>
                    <a:lnTo>
                      <a:pt x="141350" y="33604"/>
                    </a:lnTo>
                    <a:lnTo>
                      <a:pt x="142494" y="30861"/>
                    </a:lnTo>
                    <a:lnTo>
                      <a:pt x="148437" y="30480"/>
                    </a:lnTo>
                    <a:lnTo>
                      <a:pt x="150342" y="29947"/>
                    </a:lnTo>
                    <a:lnTo>
                      <a:pt x="151942" y="29032"/>
                    </a:lnTo>
                    <a:lnTo>
                      <a:pt x="155524" y="23926"/>
                    </a:lnTo>
                    <a:lnTo>
                      <a:pt x="157505" y="20422"/>
                    </a:lnTo>
                    <a:lnTo>
                      <a:pt x="157581" y="16459"/>
                    </a:lnTo>
                    <a:lnTo>
                      <a:pt x="156590" y="13868"/>
                    </a:lnTo>
                    <a:lnTo>
                      <a:pt x="156057" y="11201"/>
                    </a:lnTo>
                    <a:lnTo>
                      <a:pt x="157734" y="5410"/>
                    </a:lnTo>
                    <a:lnTo>
                      <a:pt x="153619" y="4648"/>
                    </a:lnTo>
                    <a:lnTo>
                      <a:pt x="149657" y="3277"/>
                    </a:lnTo>
                    <a:lnTo>
                      <a:pt x="146532" y="457"/>
                    </a:lnTo>
                    <a:lnTo>
                      <a:pt x="140741" y="4496"/>
                    </a:lnTo>
                    <a:lnTo>
                      <a:pt x="138760" y="3734"/>
                    </a:lnTo>
                    <a:lnTo>
                      <a:pt x="136779" y="2362"/>
                    </a:lnTo>
                    <a:lnTo>
                      <a:pt x="135026" y="686"/>
                    </a:lnTo>
                    <a:lnTo>
                      <a:pt x="130531" y="0"/>
                    </a:lnTo>
                    <a:lnTo>
                      <a:pt x="126187" y="76"/>
                    </a:lnTo>
                    <a:lnTo>
                      <a:pt x="124967" y="1829"/>
                    </a:lnTo>
                    <a:lnTo>
                      <a:pt x="124282" y="3810"/>
                    </a:lnTo>
                    <a:lnTo>
                      <a:pt x="124587" y="5639"/>
                    </a:lnTo>
                    <a:lnTo>
                      <a:pt x="129006" y="16840"/>
                    </a:lnTo>
                    <a:lnTo>
                      <a:pt x="129540" y="21564"/>
                    </a:lnTo>
                    <a:lnTo>
                      <a:pt x="129235" y="26289"/>
                    </a:lnTo>
                    <a:lnTo>
                      <a:pt x="125425" y="28346"/>
                    </a:lnTo>
                    <a:lnTo>
                      <a:pt x="120243" y="28118"/>
                    </a:lnTo>
                    <a:lnTo>
                      <a:pt x="118034" y="28499"/>
                    </a:lnTo>
                    <a:lnTo>
                      <a:pt x="115900" y="29261"/>
                    </a:lnTo>
                    <a:lnTo>
                      <a:pt x="108585" y="35128"/>
                    </a:lnTo>
                    <a:lnTo>
                      <a:pt x="105917" y="38633"/>
                    </a:lnTo>
                    <a:lnTo>
                      <a:pt x="104089" y="43129"/>
                    </a:lnTo>
                    <a:lnTo>
                      <a:pt x="101345" y="47092"/>
                    </a:lnTo>
                    <a:lnTo>
                      <a:pt x="99364" y="47930"/>
                    </a:lnTo>
                    <a:lnTo>
                      <a:pt x="97155" y="48234"/>
                    </a:lnTo>
                    <a:lnTo>
                      <a:pt x="94869" y="48844"/>
                    </a:lnTo>
                    <a:lnTo>
                      <a:pt x="92964" y="50444"/>
                    </a:lnTo>
                    <a:lnTo>
                      <a:pt x="88772" y="50825"/>
                    </a:lnTo>
                    <a:lnTo>
                      <a:pt x="84582" y="48463"/>
                    </a:lnTo>
                    <a:lnTo>
                      <a:pt x="80163" y="48997"/>
                    </a:lnTo>
                    <a:lnTo>
                      <a:pt x="76047" y="51359"/>
                    </a:lnTo>
                    <a:lnTo>
                      <a:pt x="71552" y="50902"/>
                    </a:lnTo>
                    <a:lnTo>
                      <a:pt x="68580" y="47320"/>
                    </a:lnTo>
                    <a:lnTo>
                      <a:pt x="67284" y="42672"/>
                    </a:lnTo>
                    <a:lnTo>
                      <a:pt x="67589" y="37947"/>
                    </a:lnTo>
                    <a:lnTo>
                      <a:pt x="68733" y="36042"/>
                    </a:lnTo>
                    <a:lnTo>
                      <a:pt x="71094" y="33451"/>
                    </a:lnTo>
                    <a:lnTo>
                      <a:pt x="69189" y="31471"/>
                    </a:lnTo>
                    <a:lnTo>
                      <a:pt x="67970" y="31242"/>
                    </a:lnTo>
                    <a:lnTo>
                      <a:pt x="66217" y="32080"/>
                    </a:lnTo>
                    <a:lnTo>
                      <a:pt x="64923" y="36119"/>
                    </a:lnTo>
                    <a:lnTo>
                      <a:pt x="63018" y="48006"/>
                    </a:lnTo>
                    <a:lnTo>
                      <a:pt x="57912" y="50978"/>
                    </a:lnTo>
                    <a:lnTo>
                      <a:pt x="52121" y="50902"/>
                    </a:lnTo>
                    <a:lnTo>
                      <a:pt x="50216" y="50596"/>
                    </a:lnTo>
                    <a:lnTo>
                      <a:pt x="44119" y="52807"/>
                    </a:lnTo>
                    <a:lnTo>
                      <a:pt x="39700" y="5326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8" name="Freeform: Shape 2387">
                <a:extLst>
                  <a:ext uri="{FF2B5EF4-FFF2-40B4-BE49-F238E27FC236}">
                    <a16:creationId xmlns:a16="http://schemas.microsoft.com/office/drawing/2014/main" id="{03F7E68D-3EEF-4E30-8B46-449C9705F931}"/>
                  </a:ext>
                </a:extLst>
              </p:cNvPr>
              <p:cNvSpPr/>
              <p:nvPr/>
            </p:nvSpPr>
            <p:spPr>
              <a:xfrm>
                <a:off x="11094262" y="4641418"/>
                <a:ext cx="8535" cy="9067"/>
              </a:xfrm>
              <a:custGeom>
                <a:avLst/>
                <a:gdLst>
                  <a:gd name="connsiteX0" fmla="*/ 1372 w 8535"/>
                  <a:gd name="connsiteY0" fmla="*/ 0 h 9067"/>
                  <a:gd name="connsiteX1" fmla="*/ 76 w 8535"/>
                  <a:gd name="connsiteY1" fmla="*/ 2134 h 9067"/>
                  <a:gd name="connsiteX2" fmla="*/ 0 w 8535"/>
                  <a:gd name="connsiteY2" fmla="*/ 4572 h 9067"/>
                  <a:gd name="connsiteX3" fmla="*/ 4877 w 8535"/>
                  <a:gd name="connsiteY3" fmla="*/ 8534 h 9067"/>
                  <a:gd name="connsiteX4" fmla="*/ 5640 w 8535"/>
                  <a:gd name="connsiteY4" fmla="*/ 8306 h 9067"/>
                  <a:gd name="connsiteX5" fmla="*/ 8459 w 8535"/>
                  <a:gd name="connsiteY5" fmla="*/ 9068 h 9067"/>
                  <a:gd name="connsiteX6" fmla="*/ 8535 w 8535"/>
                  <a:gd name="connsiteY6" fmla="*/ 7696 h 9067"/>
                  <a:gd name="connsiteX7" fmla="*/ 6934 w 8535"/>
                  <a:gd name="connsiteY7" fmla="*/ 2972 h 9067"/>
                  <a:gd name="connsiteX8" fmla="*/ 3353 w 8535"/>
                  <a:gd name="connsiteY8" fmla="*/ 305 h 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35" h="9067">
                    <a:moveTo>
                      <a:pt x="1372" y="0"/>
                    </a:moveTo>
                    <a:lnTo>
                      <a:pt x="76" y="2134"/>
                    </a:lnTo>
                    <a:lnTo>
                      <a:pt x="0" y="4572"/>
                    </a:lnTo>
                    <a:lnTo>
                      <a:pt x="4877" y="8534"/>
                    </a:lnTo>
                    <a:lnTo>
                      <a:pt x="5640" y="8306"/>
                    </a:lnTo>
                    <a:lnTo>
                      <a:pt x="8459" y="9068"/>
                    </a:lnTo>
                    <a:lnTo>
                      <a:pt x="8535" y="7696"/>
                    </a:lnTo>
                    <a:lnTo>
                      <a:pt x="6934" y="2972"/>
                    </a:lnTo>
                    <a:lnTo>
                      <a:pt x="3353" y="3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9" name="Freeform: Shape 2388">
                <a:extLst>
                  <a:ext uri="{FF2B5EF4-FFF2-40B4-BE49-F238E27FC236}">
                    <a16:creationId xmlns:a16="http://schemas.microsoft.com/office/drawing/2014/main" id="{D81C9ACA-3143-4E4F-9657-5C5EA48245E6}"/>
                  </a:ext>
                </a:extLst>
              </p:cNvPr>
              <p:cNvSpPr/>
              <p:nvPr/>
            </p:nvSpPr>
            <p:spPr>
              <a:xfrm>
                <a:off x="11187607" y="4698720"/>
                <a:ext cx="5639" cy="5867"/>
              </a:xfrm>
              <a:custGeom>
                <a:avLst/>
                <a:gdLst>
                  <a:gd name="connsiteX0" fmla="*/ 4039 w 5639"/>
                  <a:gd name="connsiteY0" fmla="*/ 5715 h 5867"/>
                  <a:gd name="connsiteX1" fmla="*/ 5182 w 5639"/>
                  <a:gd name="connsiteY1" fmla="*/ 5868 h 5867"/>
                  <a:gd name="connsiteX2" fmla="*/ 5640 w 5639"/>
                  <a:gd name="connsiteY2" fmla="*/ 3963 h 5867"/>
                  <a:gd name="connsiteX3" fmla="*/ 4649 w 5639"/>
                  <a:gd name="connsiteY3" fmla="*/ 2819 h 5867"/>
                  <a:gd name="connsiteX4" fmla="*/ 839 w 5639"/>
                  <a:gd name="connsiteY4" fmla="*/ 0 h 5867"/>
                  <a:gd name="connsiteX5" fmla="*/ 0 w 5639"/>
                  <a:gd name="connsiteY5" fmla="*/ 991 h 5867"/>
                  <a:gd name="connsiteX6" fmla="*/ 686 w 5639"/>
                  <a:gd name="connsiteY6" fmla="*/ 1905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39" h="5867">
                    <a:moveTo>
                      <a:pt x="4039" y="5715"/>
                    </a:moveTo>
                    <a:lnTo>
                      <a:pt x="5182" y="5868"/>
                    </a:lnTo>
                    <a:lnTo>
                      <a:pt x="5640" y="3963"/>
                    </a:lnTo>
                    <a:lnTo>
                      <a:pt x="4649" y="2819"/>
                    </a:lnTo>
                    <a:lnTo>
                      <a:pt x="839" y="0"/>
                    </a:lnTo>
                    <a:lnTo>
                      <a:pt x="0" y="991"/>
                    </a:lnTo>
                    <a:lnTo>
                      <a:pt x="686" y="19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0" name="Freeform: Shape 2389">
                <a:extLst>
                  <a:ext uri="{FF2B5EF4-FFF2-40B4-BE49-F238E27FC236}">
                    <a16:creationId xmlns:a16="http://schemas.microsoft.com/office/drawing/2014/main" id="{39388EE8-B9EB-4E81-B642-E148321D18BE}"/>
                  </a:ext>
                </a:extLst>
              </p:cNvPr>
              <p:cNvSpPr/>
              <p:nvPr/>
            </p:nvSpPr>
            <p:spPr>
              <a:xfrm>
                <a:off x="10980420" y="2789834"/>
                <a:ext cx="11277" cy="6781"/>
              </a:xfrm>
              <a:custGeom>
                <a:avLst/>
                <a:gdLst>
                  <a:gd name="connsiteX0" fmla="*/ 4115 w 11277"/>
                  <a:gd name="connsiteY0" fmla="*/ 5486 h 6781"/>
                  <a:gd name="connsiteX1" fmla="*/ 11277 w 11277"/>
                  <a:gd name="connsiteY1" fmla="*/ 2667 h 6781"/>
                  <a:gd name="connsiteX2" fmla="*/ 10668 w 11277"/>
                  <a:gd name="connsiteY2" fmla="*/ 1524 h 6781"/>
                  <a:gd name="connsiteX3" fmla="*/ 8382 w 11277"/>
                  <a:gd name="connsiteY3" fmla="*/ 0 h 6781"/>
                  <a:gd name="connsiteX4" fmla="*/ 533 w 11277"/>
                  <a:gd name="connsiteY4" fmla="*/ 2286 h 6781"/>
                  <a:gd name="connsiteX5" fmla="*/ 153 w 11277"/>
                  <a:gd name="connsiteY5" fmla="*/ 3048 h 6781"/>
                  <a:gd name="connsiteX6" fmla="*/ 0 w 11277"/>
                  <a:gd name="connsiteY6" fmla="*/ 5639 h 6781"/>
                  <a:gd name="connsiteX7" fmla="*/ 2896 w 11277"/>
                  <a:gd name="connsiteY7" fmla="*/ 6782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77" h="6781">
                    <a:moveTo>
                      <a:pt x="4115" y="5486"/>
                    </a:moveTo>
                    <a:lnTo>
                      <a:pt x="11277" y="2667"/>
                    </a:lnTo>
                    <a:lnTo>
                      <a:pt x="10668" y="1524"/>
                    </a:lnTo>
                    <a:lnTo>
                      <a:pt x="8382" y="0"/>
                    </a:lnTo>
                    <a:lnTo>
                      <a:pt x="533" y="2286"/>
                    </a:lnTo>
                    <a:lnTo>
                      <a:pt x="153" y="3048"/>
                    </a:lnTo>
                    <a:lnTo>
                      <a:pt x="0" y="5639"/>
                    </a:lnTo>
                    <a:lnTo>
                      <a:pt x="2896" y="67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1" name="Freeform: Shape 2390">
                <a:extLst>
                  <a:ext uri="{FF2B5EF4-FFF2-40B4-BE49-F238E27FC236}">
                    <a16:creationId xmlns:a16="http://schemas.microsoft.com/office/drawing/2014/main" id="{E2109CF7-DF93-4C67-B89A-CB656930E230}"/>
                  </a:ext>
                </a:extLst>
              </p:cNvPr>
              <p:cNvSpPr/>
              <p:nvPr/>
            </p:nvSpPr>
            <p:spPr>
              <a:xfrm>
                <a:off x="11140745" y="4688205"/>
                <a:ext cx="92506" cy="86868"/>
              </a:xfrm>
              <a:custGeom>
                <a:avLst/>
                <a:gdLst>
                  <a:gd name="connsiteX0" fmla="*/ 0 w 92506"/>
                  <a:gd name="connsiteY0" fmla="*/ 6401 h 86868"/>
                  <a:gd name="connsiteX1" fmla="*/ 3963 w 92506"/>
                  <a:gd name="connsiteY1" fmla="*/ 7925 h 86868"/>
                  <a:gd name="connsiteX2" fmla="*/ 8611 w 92506"/>
                  <a:gd name="connsiteY2" fmla="*/ 7925 h 86868"/>
                  <a:gd name="connsiteX3" fmla="*/ 12497 w 92506"/>
                  <a:gd name="connsiteY3" fmla="*/ 9830 h 86868"/>
                  <a:gd name="connsiteX4" fmla="*/ 25603 w 92506"/>
                  <a:gd name="connsiteY4" fmla="*/ 17907 h 86868"/>
                  <a:gd name="connsiteX5" fmla="*/ 27889 w 92506"/>
                  <a:gd name="connsiteY5" fmla="*/ 20345 h 86868"/>
                  <a:gd name="connsiteX6" fmla="*/ 32309 w 92506"/>
                  <a:gd name="connsiteY6" fmla="*/ 22403 h 86868"/>
                  <a:gd name="connsiteX7" fmla="*/ 40614 w 92506"/>
                  <a:gd name="connsiteY7" fmla="*/ 29413 h 86868"/>
                  <a:gd name="connsiteX8" fmla="*/ 43968 w 92506"/>
                  <a:gd name="connsiteY8" fmla="*/ 31775 h 86868"/>
                  <a:gd name="connsiteX9" fmla="*/ 47625 w 92506"/>
                  <a:gd name="connsiteY9" fmla="*/ 33833 h 86868"/>
                  <a:gd name="connsiteX10" fmla="*/ 49530 w 92506"/>
                  <a:gd name="connsiteY10" fmla="*/ 34443 h 86868"/>
                  <a:gd name="connsiteX11" fmla="*/ 53949 w 92506"/>
                  <a:gd name="connsiteY11" fmla="*/ 35204 h 86868"/>
                  <a:gd name="connsiteX12" fmla="*/ 56083 w 92506"/>
                  <a:gd name="connsiteY12" fmla="*/ 35890 h 86868"/>
                  <a:gd name="connsiteX13" fmla="*/ 59435 w 92506"/>
                  <a:gd name="connsiteY13" fmla="*/ 38786 h 86868"/>
                  <a:gd name="connsiteX14" fmla="*/ 62407 w 92506"/>
                  <a:gd name="connsiteY14" fmla="*/ 42139 h 86868"/>
                  <a:gd name="connsiteX15" fmla="*/ 71856 w 92506"/>
                  <a:gd name="connsiteY15" fmla="*/ 54635 h 86868"/>
                  <a:gd name="connsiteX16" fmla="*/ 74523 w 92506"/>
                  <a:gd name="connsiteY16" fmla="*/ 59893 h 86868"/>
                  <a:gd name="connsiteX17" fmla="*/ 75666 w 92506"/>
                  <a:gd name="connsiteY17" fmla="*/ 65684 h 86868"/>
                  <a:gd name="connsiteX18" fmla="*/ 75514 w 92506"/>
                  <a:gd name="connsiteY18" fmla="*/ 68580 h 86868"/>
                  <a:gd name="connsiteX19" fmla="*/ 74904 w 92506"/>
                  <a:gd name="connsiteY19" fmla="*/ 71399 h 86868"/>
                  <a:gd name="connsiteX20" fmla="*/ 74981 w 92506"/>
                  <a:gd name="connsiteY20" fmla="*/ 73990 h 86868"/>
                  <a:gd name="connsiteX21" fmla="*/ 77267 w 92506"/>
                  <a:gd name="connsiteY21" fmla="*/ 79324 h 86868"/>
                  <a:gd name="connsiteX22" fmla="*/ 79172 w 92506"/>
                  <a:gd name="connsiteY22" fmla="*/ 81762 h 86868"/>
                  <a:gd name="connsiteX23" fmla="*/ 81457 w 92506"/>
                  <a:gd name="connsiteY23" fmla="*/ 84125 h 86868"/>
                  <a:gd name="connsiteX24" fmla="*/ 83210 w 92506"/>
                  <a:gd name="connsiteY24" fmla="*/ 86868 h 86868"/>
                  <a:gd name="connsiteX25" fmla="*/ 86105 w 92506"/>
                  <a:gd name="connsiteY25" fmla="*/ 83973 h 86868"/>
                  <a:gd name="connsiteX26" fmla="*/ 88316 w 92506"/>
                  <a:gd name="connsiteY26" fmla="*/ 80467 h 86868"/>
                  <a:gd name="connsiteX27" fmla="*/ 89154 w 92506"/>
                  <a:gd name="connsiteY27" fmla="*/ 77038 h 86868"/>
                  <a:gd name="connsiteX28" fmla="*/ 89154 w 92506"/>
                  <a:gd name="connsiteY28" fmla="*/ 73228 h 86868"/>
                  <a:gd name="connsiteX29" fmla="*/ 91744 w 92506"/>
                  <a:gd name="connsiteY29" fmla="*/ 69952 h 86868"/>
                  <a:gd name="connsiteX30" fmla="*/ 92507 w 92506"/>
                  <a:gd name="connsiteY30" fmla="*/ 68427 h 86868"/>
                  <a:gd name="connsiteX31" fmla="*/ 92202 w 92506"/>
                  <a:gd name="connsiteY31" fmla="*/ 64617 h 86868"/>
                  <a:gd name="connsiteX32" fmla="*/ 88010 w 92506"/>
                  <a:gd name="connsiteY32" fmla="*/ 58902 h 86868"/>
                  <a:gd name="connsiteX33" fmla="*/ 63398 w 92506"/>
                  <a:gd name="connsiteY33" fmla="*/ 38786 h 86868"/>
                  <a:gd name="connsiteX34" fmla="*/ 61417 w 92506"/>
                  <a:gd name="connsiteY34" fmla="*/ 36424 h 86868"/>
                  <a:gd name="connsiteX35" fmla="*/ 55625 w 92506"/>
                  <a:gd name="connsiteY35" fmla="*/ 32232 h 86868"/>
                  <a:gd name="connsiteX36" fmla="*/ 51206 w 92506"/>
                  <a:gd name="connsiteY36" fmla="*/ 27203 h 86868"/>
                  <a:gd name="connsiteX37" fmla="*/ 49910 w 92506"/>
                  <a:gd name="connsiteY37" fmla="*/ 26060 h 86868"/>
                  <a:gd name="connsiteX38" fmla="*/ 41147 w 92506"/>
                  <a:gd name="connsiteY38" fmla="*/ 23089 h 86868"/>
                  <a:gd name="connsiteX39" fmla="*/ 36575 w 92506"/>
                  <a:gd name="connsiteY39" fmla="*/ 19203 h 86868"/>
                  <a:gd name="connsiteX40" fmla="*/ 32613 w 92506"/>
                  <a:gd name="connsiteY40" fmla="*/ 16612 h 86868"/>
                  <a:gd name="connsiteX41" fmla="*/ 28270 w 92506"/>
                  <a:gd name="connsiteY41" fmla="*/ 14249 h 86868"/>
                  <a:gd name="connsiteX42" fmla="*/ 22097 w 92506"/>
                  <a:gd name="connsiteY42" fmla="*/ 11659 h 86868"/>
                  <a:gd name="connsiteX43" fmla="*/ 18669 w 92506"/>
                  <a:gd name="connsiteY43" fmla="*/ 11430 h 86868"/>
                  <a:gd name="connsiteX44" fmla="*/ 16687 w 92506"/>
                  <a:gd name="connsiteY44" fmla="*/ 8382 h 86868"/>
                  <a:gd name="connsiteX45" fmla="*/ 9678 w 92506"/>
                  <a:gd name="connsiteY45" fmla="*/ 4496 h 86868"/>
                  <a:gd name="connsiteX46" fmla="*/ 3124 w 92506"/>
                  <a:gd name="connsiteY46" fmla="*/ 0 h 86868"/>
                  <a:gd name="connsiteX47" fmla="*/ 3810 w 92506"/>
                  <a:gd name="connsiteY47" fmla="*/ 2743 h 86868"/>
                  <a:gd name="connsiteX48" fmla="*/ 3200 w 92506"/>
                  <a:gd name="connsiteY48" fmla="*/ 5410 h 8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2506" h="86868">
                    <a:moveTo>
                      <a:pt x="0" y="6401"/>
                    </a:moveTo>
                    <a:lnTo>
                      <a:pt x="3963" y="7925"/>
                    </a:lnTo>
                    <a:lnTo>
                      <a:pt x="8611" y="7925"/>
                    </a:lnTo>
                    <a:lnTo>
                      <a:pt x="12497" y="9830"/>
                    </a:lnTo>
                    <a:lnTo>
                      <a:pt x="25603" y="17907"/>
                    </a:lnTo>
                    <a:lnTo>
                      <a:pt x="27889" y="20345"/>
                    </a:lnTo>
                    <a:lnTo>
                      <a:pt x="32309" y="22403"/>
                    </a:lnTo>
                    <a:lnTo>
                      <a:pt x="40614" y="29413"/>
                    </a:lnTo>
                    <a:lnTo>
                      <a:pt x="43968" y="31775"/>
                    </a:lnTo>
                    <a:lnTo>
                      <a:pt x="47625" y="33833"/>
                    </a:lnTo>
                    <a:lnTo>
                      <a:pt x="49530" y="34443"/>
                    </a:lnTo>
                    <a:lnTo>
                      <a:pt x="53949" y="35204"/>
                    </a:lnTo>
                    <a:lnTo>
                      <a:pt x="56083" y="35890"/>
                    </a:lnTo>
                    <a:lnTo>
                      <a:pt x="59435" y="38786"/>
                    </a:lnTo>
                    <a:lnTo>
                      <a:pt x="62407" y="42139"/>
                    </a:lnTo>
                    <a:lnTo>
                      <a:pt x="71856" y="54635"/>
                    </a:lnTo>
                    <a:lnTo>
                      <a:pt x="74523" y="59893"/>
                    </a:lnTo>
                    <a:lnTo>
                      <a:pt x="75666" y="65684"/>
                    </a:lnTo>
                    <a:lnTo>
                      <a:pt x="75514" y="68580"/>
                    </a:lnTo>
                    <a:lnTo>
                      <a:pt x="74904" y="71399"/>
                    </a:lnTo>
                    <a:lnTo>
                      <a:pt x="74981" y="73990"/>
                    </a:lnTo>
                    <a:lnTo>
                      <a:pt x="77267" y="79324"/>
                    </a:lnTo>
                    <a:lnTo>
                      <a:pt x="79172" y="81762"/>
                    </a:lnTo>
                    <a:lnTo>
                      <a:pt x="81457" y="84125"/>
                    </a:lnTo>
                    <a:lnTo>
                      <a:pt x="83210" y="86868"/>
                    </a:lnTo>
                    <a:lnTo>
                      <a:pt x="86105" y="83973"/>
                    </a:lnTo>
                    <a:lnTo>
                      <a:pt x="88316" y="80467"/>
                    </a:lnTo>
                    <a:lnTo>
                      <a:pt x="89154" y="77038"/>
                    </a:lnTo>
                    <a:lnTo>
                      <a:pt x="89154" y="73228"/>
                    </a:lnTo>
                    <a:lnTo>
                      <a:pt x="91744" y="69952"/>
                    </a:lnTo>
                    <a:lnTo>
                      <a:pt x="92507" y="68427"/>
                    </a:lnTo>
                    <a:lnTo>
                      <a:pt x="92202" y="64617"/>
                    </a:lnTo>
                    <a:lnTo>
                      <a:pt x="88010" y="58902"/>
                    </a:lnTo>
                    <a:lnTo>
                      <a:pt x="63398" y="38786"/>
                    </a:lnTo>
                    <a:lnTo>
                      <a:pt x="61417" y="36424"/>
                    </a:lnTo>
                    <a:lnTo>
                      <a:pt x="55625" y="32232"/>
                    </a:lnTo>
                    <a:lnTo>
                      <a:pt x="51206" y="27203"/>
                    </a:lnTo>
                    <a:lnTo>
                      <a:pt x="49910" y="26060"/>
                    </a:lnTo>
                    <a:lnTo>
                      <a:pt x="41147" y="23089"/>
                    </a:lnTo>
                    <a:lnTo>
                      <a:pt x="36575" y="19203"/>
                    </a:lnTo>
                    <a:lnTo>
                      <a:pt x="32613" y="16612"/>
                    </a:lnTo>
                    <a:lnTo>
                      <a:pt x="28270" y="14249"/>
                    </a:lnTo>
                    <a:lnTo>
                      <a:pt x="22097" y="11659"/>
                    </a:lnTo>
                    <a:lnTo>
                      <a:pt x="18669" y="11430"/>
                    </a:lnTo>
                    <a:lnTo>
                      <a:pt x="16687" y="8382"/>
                    </a:lnTo>
                    <a:lnTo>
                      <a:pt x="9678" y="4496"/>
                    </a:lnTo>
                    <a:lnTo>
                      <a:pt x="3124" y="0"/>
                    </a:lnTo>
                    <a:lnTo>
                      <a:pt x="3810" y="2743"/>
                    </a:lnTo>
                    <a:lnTo>
                      <a:pt x="3200" y="54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2" name="Freeform: Shape 2391">
                <a:extLst>
                  <a:ext uri="{FF2B5EF4-FFF2-40B4-BE49-F238E27FC236}">
                    <a16:creationId xmlns:a16="http://schemas.microsoft.com/office/drawing/2014/main" id="{C2DE834E-0CF6-4D8D-9D1A-BBD99407C814}"/>
                  </a:ext>
                </a:extLst>
              </p:cNvPr>
              <p:cNvSpPr/>
              <p:nvPr/>
            </p:nvSpPr>
            <p:spPr>
              <a:xfrm>
                <a:off x="11110417" y="4680965"/>
                <a:ext cx="18973" cy="11201"/>
              </a:xfrm>
              <a:custGeom>
                <a:avLst/>
                <a:gdLst>
                  <a:gd name="connsiteX0" fmla="*/ 10287 w 18973"/>
                  <a:gd name="connsiteY0" fmla="*/ 0 h 11201"/>
                  <a:gd name="connsiteX1" fmla="*/ 5410 w 18973"/>
                  <a:gd name="connsiteY1" fmla="*/ 838 h 11201"/>
                  <a:gd name="connsiteX2" fmla="*/ 0 w 18973"/>
                  <a:gd name="connsiteY2" fmla="*/ 3505 h 11201"/>
                  <a:gd name="connsiteX3" fmla="*/ 838 w 18973"/>
                  <a:gd name="connsiteY3" fmla="*/ 4191 h 11201"/>
                  <a:gd name="connsiteX4" fmla="*/ 3124 w 18973"/>
                  <a:gd name="connsiteY4" fmla="*/ 4953 h 11201"/>
                  <a:gd name="connsiteX5" fmla="*/ 5410 w 18973"/>
                  <a:gd name="connsiteY5" fmla="*/ 8382 h 11201"/>
                  <a:gd name="connsiteX6" fmla="*/ 7924 w 18973"/>
                  <a:gd name="connsiteY6" fmla="*/ 10668 h 11201"/>
                  <a:gd name="connsiteX7" fmla="*/ 10667 w 18973"/>
                  <a:gd name="connsiteY7" fmla="*/ 11202 h 11201"/>
                  <a:gd name="connsiteX8" fmla="*/ 18364 w 18973"/>
                  <a:gd name="connsiteY8" fmla="*/ 10744 h 11201"/>
                  <a:gd name="connsiteX9" fmla="*/ 18745 w 18973"/>
                  <a:gd name="connsiteY9" fmla="*/ 9525 h 11201"/>
                  <a:gd name="connsiteX10" fmla="*/ 18974 w 18973"/>
                  <a:gd name="connsiteY10" fmla="*/ 6096 h 11201"/>
                  <a:gd name="connsiteX11" fmla="*/ 18897 w 18973"/>
                  <a:gd name="connsiteY11" fmla="*/ 5029 h 11201"/>
                  <a:gd name="connsiteX12" fmla="*/ 18135 w 18973"/>
                  <a:gd name="connsiteY12" fmla="*/ 3353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73" h="11201">
                    <a:moveTo>
                      <a:pt x="10287" y="0"/>
                    </a:moveTo>
                    <a:lnTo>
                      <a:pt x="5410" y="838"/>
                    </a:lnTo>
                    <a:lnTo>
                      <a:pt x="0" y="3505"/>
                    </a:lnTo>
                    <a:lnTo>
                      <a:pt x="838" y="4191"/>
                    </a:lnTo>
                    <a:lnTo>
                      <a:pt x="3124" y="4953"/>
                    </a:lnTo>
                    <a:lnTo>
                      <a:pt x="5410" y="8382"/>
                    </a:lnTo>
                    <a:lnTo>
                      <a:pt x="7924" y="10668"/>
                    </a:lnTo>
                    <a:lnTo>
                      <a:pt x="10667" y="11202"/>
                    </a:lnTo>
                    <a:lnTo>
                      <a:pt x="18364" y="10744"/>
                    </a:lnTo>
                    <a:lnTo>
                      <a:pt x="18745" y="9525"/>
                    </a:lnTo>
                    <a:lnTo>
                      <a:pt x="18974" y="6096"/>
                    </a:lnTo>
                    <a:lnTo>
                      <a:pt x="18897" y="5029"/>
                    </a:lnTo>
                    <a:lnTo>
                      <a:pt x="18135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3" name="Freeform: Shape 2392">
                <a:extLst>
                  <a:ext uri="{FF2B5EF4-FFF2-40B4-BE49-F238E27FC236}">
                    <a16:creationId xmlns:a16="http://schemas.microsoft.com/office/drawing/2014/main" id="{445C8D8B-2F43-4BC4-A5D9-D9D27ABDEE53}"/>
                  </a:ext>
                </a:extLst>
              </p:cNvPr>
              <p:cNvSpPr/>
              <p:nvPr/>
            </p:nvSpPr>
            <p:spPr>
              <a:xfrm>
                <a:off x="10991697" y="2711043"/>
                <a:ext cx="75133" cy="53263"/>
              </a:xfrm>
              <a:custGeom>
                <a:avLst/>
                <a:gdLst>
                  <a:gd name="connsiteX0" fmla="*/ 29413 w 75133"/>
                  <a:gd name="connsiteY0" fmla="*/ 20650 h 53263"/>
                  <a:gd name="connsiteX1" fmla="*/ 25527 w 75133"/>
                  <a:gd name="connsiteY1" fmla="*/ 22098 h 53263"/>
                  <a:gd name="connsiteX2" fmla="*/ 20575 w 75133"/>
                  <a:gd name="connsiteY2" fmla="*/ 27661 h 53263"/>
                  <a:gd name="connsiteX3" fmla="*/ 13488 w 75133"/>
                  <a:gd name="connsiteY3" fmla="*/ 31852 h 53263"/>
                  <a:gd name="connsiteX4" fmla="*/ 9906 w 75133"/>
                  <a:gd name="connsiteY4" fmla="*/ 36119 h 53263"/>
                  <a:gd name="connsiteX5" fmla="*/ 9372 w 75133"/>
                  <a:gd name="connsiteY5" fmla="*/ 40996 h 53263"/>
                  <a:gd name="connsiteX6" fmla="*/ 2896 w 75133"/>
                  <a:gd name="connsiteY6" fmla="*/ 45644 h 53263"/>
                  <a:gd name="connsiteX7" fmla="*/ 1296 w 75133"/>
                  <a:gd name="connsiteY7" fmla="*/ 48158 h 53263"/>
                  <a:gd name="connsiteX8" fmla="*/ 0 w 75133"/>
                  <a:gd name="connsiteY8" fmla="*/ 53264 h 53263"/>
                  <a:gd name="connsiteX9" fmla="*/ 7773 w 75133"/>
                  <a:gd name="connsiteY9" fmla="*/ 47244 h 53263"/>
                  <a:gd name="connsiteX10" fmla="*/ 11964 w 75133"/>
                  <a:gd name="connsiteY10" fmla="*/ 46177 h 53263"/>
                  <a:gd name="connsiteX11" fmla="*/ 15926 w 75133"/>
                  <a:gd name="connsiteY11" fmla="*/ 40386 h 53263"/>
                  <a:gd name="connsiteX12" fmla="*/ 25756 w 75133"/>
                  <a:gd name="connsiteY12" fmla="*/ 32842 h 53263"/>
                  <a:gd name="connsiteX13" fmla="*/ 27508 w 75133"/>
                  <a:gd name="connsiteY13" fmla="*/ 30480 h 53263"/>
                  <a:gd name="connsiteX14" fmla="*/ 28042 w 75133"/>
                  <a:gd name="connsiteY14" fmla="*/ 27661 h 53263"/>
                  <a:gd name="connsiteX15" fmla="*/ 29413 w 75133"/>
                  <a:gd name="connsiteY15" fmla="*/ 26137 h 53263"/>
                  <a:gd name="connsiteX16" fmla="*/ 34290 w 75133"/>
                  <a:gd name="connsiteY16" fmla="*/ 27051 h 53263"/>
                  <a:gd name="connsiteX17" fmla="*/ 39319 w 75133"/>
                  <a:gd name="connsiteY17" fmla="*/ 25527 h 53263"/>
                  <a:gd name="connsiteX18" fmla="*/ 42824 w 75133"/>
                  <a:gd name="connsiteY18" fmla="*/ 21717 h 53263"/>
                  <a:gd name="connsiteX19" fmla="*/ 52883 w 75133"/>
                  <a:gd name="connsiteY19" fmla="*/ 14783 h 53263"/>
                  <a:gd name="connsiteX20" fmla="*/ 58750 w 75133"/>
                  <a:gd name="connsiteY20" fmla="*/ 13335 h 53263"/>
                  <a:gd name="connsiteX21" fmla="*/ 65913 w 75133"/>
                  <a:gd name="connsiteY21" fmla="*/ 9982 h 53263"/>
                  <a:gd name="connsiteX22" fmla="*/ 73304 w 75133"/>
                  <a:gd name="connsiteY22" fmla="*/ 9677 h 53263"/>
                  <a:gd name="connsiteX23" fmla="*/ 75133 w 75133"/>
                  <a:gd name="connsiteY23" fmla="*/ 7849 h 53263"/>
                  <a:gd name="connsiteX24" fmla="*/ 73838 w 75133"/>
                  <a:gd name="connsiteY24" fmla="*/ 5410 h 53263"/>
                  <a:gd name="connsiteX25" fmla="*/ 74676 w 75133"/>
                  <a:gd name="connsiteY25" fmla="*/ 3429 h 53263"/>
                  <a:gd name="connsiteX26" fmla="*/ 74676 w 75133"/>
                  <a:gd name="connsiteY26" fmla="*/ 1981 h 53263"/>
                  <a:gd name="connsiteX27" fmla="*/ 74142 w 75133"/>
                  <a:gd name="connsiteY27" fmla="*/ 838 h 53263"/>
                  <a:gd name="connsiteX28" fmla="*/ 72619 w 75133"/>
                  <a:gd name="connsiteY28" fmla="*/ 0 h 53263"/>
                  <a:gd name="connsiteX29" fmla="*/ 70105 w 75133"/>
                  <a:gd name="connsiteY29" fmla="*/ 305 h 53263"/>
                  <a:gd name="connsiteX30" fmla="*/ 66370 w 75133"/>
                  <a:gd name="connsiteY30" fmla="*/ 1981 h 53263"/>
                  <a:gd name="connsiteX31" fmla="*/ 55245 w 75133"/>
                  <a:gd name="connsiteY31" fmla="*/ 11659 h 53263"/>
                  <a:gd name="connsiteX32" fmla="*/ 47701 w 75133"/>
                  <a:gd name="connsiteY32" fmla="*/ 12802 h 53263"/>
                  <a:gd name="connsiteX33" fmla="*/ 44806 w 75133"/>
                  <a:gd name="connsiteY33" fmla="*/ 12573 h 53263"/>
                  <a:gd name="connsiteX34" fmla="*/ 41301 w 75133"/>
                  <a:gd name="connsiteY34" fmla="*/ 7163 h 53263"/>
                  <a:gd name="connsiteX35" fmla="*/ 39700 w 75133"/>
                  <a:gd name="connsiteY35" fmla="*/ 6858 h 53263"/>
                  <a:gd name="connsiteX36" fmla="*/ 37720 w 75133"/>
                  <a:gd name="connsiteY36" fmla="*/ 10821 h 53263"/>
                  <a:gd name="connsiteX37" fmla="*/ 38253 w 75133"/>
                  <a:gd name="connsiteY37" fmla="*/ 14326 h 53263"/>
                  <a:gd name="connsiteX38" fmla="*/ 33757 w 75133"/>
                  <a:gd name="connsiteY38" fmla="*/ 16002 h 5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5133" h="53263">
                    <a:moveTo>
                      <a:pt x="29413" y="20650"/>
                    </a:moveTo>
                    <a:lnTo>
                      <a:pt x="25527" y="22098"/>
                    </a:lnTo>
                    <a:lnTo>
                      <a:pt x="20575" y="27661"/>
                    </a:lnTo>
                    <a:lnTo>
                      <a:pt x="13488" y="31852"/>
                    </a:lnTo>
                    <a:lnTo>
                      <a:pt x="9906" y="36119"/>
                    </a:lnTo>
                    <a:lnTo>
                      <a:pt x="9372" y="40996"/>
                    </a:lnTo>
                    <a:lnTo>
                      <a:pt x="2896" y="45644"/>
                    </a:lnTo>
                    <a:lnTo>
                      <a:pt x="1296" y="48158"/>
                    </a:lnTo>
                    <a:lnTo>
                      <a:pt x="0" y="53264"/>
                    </a:lnTo>
                    <a:lnTo>
                      <a:pt x="7773" y="47244"/>
                    </a:lnTo>
                    <a:lnTo>
                      <a:pt x="11964" y="46177"/>
                    </a:lnTo>
                    <a:lnTo>
                      <a:pt x="15926" y="40386"/>
                    </a:lnTo>
                    <a:lnTo>
                      <a:pt x="25756" y="32842"/>
                    </a:lnTo>
                    <a:lnTo>
                      <a:pt x="27508" y="30480"/>
                    </a:lnTo>
                    <a:lnTo>
                      <a:pt x="28042" y="27661"/>
                    </a:lnTo>
                    <a:lnTo>
                      <a:pt x="29413" y="26137"/>
                    </a:lnTo>
                    <a:lnTo>
                      <a:pt x="34290" y="27051"/>
                    </a:lnTo>
                    <a:lnTo>
                      <a:pt x="39319" y="25527"/>
                    </a:lnTo>
                    <a:lnTo>
                      <a:pt x="42824" y="21717"/>
                    </a:lnTo>
                    <a:lnTo>
                      <a:pt x="52883" y="14783"/>
                    </a:lnTo>
                    <a:lnTo>
                      <a:pt x="58750" y="13335"/>
                    </a:lnTo>
                    <a:lnTo>
                      <a:pt x="65913" y="9982"/>
                    </a:lnTo>
                    <a:lnTo>
                      <a:pt x="73304" y="9677"/>
                    </a:lnTo>
                    <a:lnTo>
                      <a:pt x="75133" y="7849"/>
                    </a:lnTo>
                    <a:lnTo>
                      <a:pt x="73838" y="5410"/>
                    </a:lnTo>
                    <a:lnTo>
                      <a:pt x="74676" y="3429"/>
                    </a:lnTo>
                    <a:lnTo>
                      <a:pt x="74676" y="1981"/>
                    </a:lnTo>
                    <a:lnTo>
                      <a:pt x="74142" y="838"/>
                    </a:lnTo>
                    <a:lnTo>
                      <a:pt x="72619" y="0"/>
                    </a:lnTo>
                    <a:lnTo>
                      <a:pt x="70105" y="305"/>
                    </a:lnTo>
                    <a:lnTo>
                      <a:pt x="66370" y="1981"/>
                    </a:lnTo>
                    <a:lnTo>
                      <a:pt x="55245" y="11659"/>
                    </a:lnTo>
                    <a:lnTo>
                      <a:pt x="47701" y="12802"/>
                    </a:lnTo>
                    <a:lnTo>
                      <a:pt x="44806" y="12573"/>
                    </a:lnTo>
                    <a:lnTo>
                      <a:pt x="41301" y="7163"/>
                    </a:lnTo>
                    <a:lnTo>
                      <a:pt x="39700" y="6858"/>
                    </a:lnTo>
                    <a:lnTo>
                      <a:pt x="37720" y="10821"/>
                    </a:lnTo>
                    <a:lnTo>
                      <a:pt x="38253" y="14326"/>
                    </a:lnTo>
                    <a:lnTo>
                      <a:pt x="33757" y="1600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4" name="Freeform: Shape 2393">
                <a:extLst>
                  <a:ext uri="{FF2B5EF4-FFF2-40B4-BE49-F238E27FC236}">
                    <a16:creationId xmlns:a16="http://schemas.microsoft.com/office/drawing/2014/main" id="{0B451EE4-50A9-4A04-811D-8D077AC6BF09}"/>
                  </a:ext>
                </a:extLst>
              </p:cNvPr>
              <p:cNvSpPr/>
              <p:nvPr/>
            </p:nvSpPr>
            <p:spPr>
              <a:xfrm>
                <a:off x="11090452" y="2678201"/>
                <a:ext cx="42900" cy="29794"/>
              </a:xfrm>
              <a:custGeom>
                <a:avLst/>
                <a:gdLst>
                  <a:gd name="connsiteX0" fmla="*/ 33376 w 42900"/>
                  <a:gd name="connsiteY0" fmla="*/ 609 h 29794"/>
                  <a:gd name="connsiteX1" fmla="*/ 19965 w 42900"/>
                  <a:gd name="connsiteY1" fmla="*/ 9144 h 29794"/>
                  <a:gd name="connsiteX2" fmla="*/ 13488 w 42900"/>
                  <a:gd name="connsiteY2" fmla="*/ 16154 h 29794"/>
                  <a:gd name="connsiteX3" fmla="*/ 8459 w 42900"/>
                  <a:gd name="connsiteY3" fmla="*/ 17907 h 29794"/>
                  <a:gd name="connsiteX4" fmla="*/ 0 w 42900"/>
                  <a:gd name="connsiteY4" fmla="*/ 29642 h 29794"/>
                  <a:gd name="connsiteX5" fmla="*/ 3506 w 42900"/>
                  <a:gd name="connsiteY5" fmla="*/ 29794 h 29794"/>
                  <a:gd name="connsiteX6" fmla="*/ 9373 w 42900"/>
                  <a:gd name="connsiteY6" fmla="*/ 27356 h 29794"/>
                  <a:gd name="connsiteX7" fmla="*/ 16841 w 42900"/>
                  <a:gd name="connsiteY7" fmla="*/ 20650 h 29794"/>
                  <a:gd name="connsiteX8" fmla="*/ 19660 w 42900"/>
                  <a:gd name="connsiteY8" fmla="*/ 18745 h 29794"/>
                  <a:gd name="connsiteX9" fmla="*/ 23623 w 42900"/>
                  <a:gd name="connsiteY9" fmla="*/ 17450 h 29794"/>
                  <a:gd name="connsiteX10" fmla="*/ 28956 w 42900"/>
                  <a:gd name="connsiteY10" fmla="*/ 13411 h 29794"/>
                  <a:gd name="connsiteX11" fmla="*/ 30480 w 42900"/>
                  <a:gd name="connsiteY11" fmla="*/ 9677 h 29794"/>
                  <a:gd name="connsiteX12" fmla="*/ 42901 w 42900"/>
                  <a:gd name="connsiteY12" fmla="*/ 229 h 29794"/>
                  <a:gd name="connsiteX13" fmla="*/ 34900 w 42900"/>
                  <a:gd name="connsiteY13" fmla="*/ 0 h 2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900" h="29794">
                    <a:moveTo>
                      <a:pt x="33376" y="609"/>
                    </a:moveTo>
                    <a:lnTo>
                      <a:pt x="19965" y="9144"/>
                    </a:lnTo>
                    <a:lnTo>
                      <a:pt x="13488" y="16154"/>
                    </a:lnTo>
                    <a:lnTo>
                      <a:pt x="8459" y="17907"/>
                    </a:lnTo>
                    <a:lnTo>
                      <a:pt x="0" y="29642"/>
                    </a:lnTo>
                    <a:lnTo>
                      <a:pt x="3506" y="29794"/>
                    </a:lnTo>
                    <a:lnTo>
                      <a:pt x="9373" y="27356"/>
                    </a:lnTo>
                    <a:lnTo>
                      <a:pt x="16841" y="20650"/>
                    </a:lnTo>
                    <a:lnTo>
                      <a:pt x="19660" y="18745"/>
                    </a:lnTo>
                    <a:lnTo>
                      <a:pt x="23623" y="17450"/>
                    </a:lnTo>
                    <a:lnTo>
                      <a:pt x="28956" y="13411"/>
                    </a:lnTo>
                    <a:lnTo>
                      <a:pt x="30480" y="9677"/>
                    </a:lnTo>
                    <a:lnTo>
                      <a:pt x="42901" y="229"/>
                    </a:lnTo>
                    <a:lnTo>
                      <a:pt x="3490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5" name="Freeform: Shape 2394">
                <a:extLst>
                  <a:ext uri="{FF2B5EF4-FFF2-40B4-BE49-F238E27FC236}">
                    <a16:creationId xmlns:a16="http://schemas.microsoft.com/office/drawing/2014/main" id="{72852EC4-AB38-4F84-A7B8-A25EBD25CF07}"/>
                  </a:ext>
                </a:extLst>
              </p:cNvPr>
              <p:cNvSpPr/>
              <p:nvPr/>
            </p:nvSpPr>
            <p:spPr>
              <a:xfrm>
                <a:off x="11227537" y="2600934"/>
                <a:ext cx="4495" cy="4953"/>
              </a:xfrm>
              <a:custGeom>
                <a:avLst/>
                <a:gdLst>
                  <a:gd name="connsiteX0" fmla="*/ 4496 w 4495"/>
                  <a:gd name="connsiteY0" fmla="*/ 2210 h 4953"/>
                  <a:gd name="connsiteX1" fmla="*/ 3657 w 4495"/>
                  <a:gd name="connsiteY1" fmla="*/ 0 h 4953"/>
                  <a:gd name="connsiteX2" fmla="*/ 2514 w 4495"/>
                  <a:gd name="connsiteY2" fmla="*/ 533 h 4953"/>
                  <a:gd name="connsiteX3" fmla="*/ 0 w 4495"/>
                  <a:gd name="connsiteY3" fmla="*/ 3886 h 4953"/>
                  <a:gd name="connsiteX4" fmla="*/ 762 w 4495"/>
                  <a:gd name="connsiteY4" fmla="*/ 4648 h 4953"/>
                  <a:gd name="connsiteX5" fmla="*/ 2667 w 4495"/>
                  <a:gd name="connsiteY5" fmla="*/ 4953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5" h="4953">
                    <a:moveTo>
                      <a:pt x="4496" y="2210"/>
                    </a:moveTo>
                    <a:lnTo>
                      <a:pt x="3657" y="0"/>
                    </a:lnTo>
                    <a:lnTo>
                      <a:pt x="2514" y="533"/>
                    </a:lnTo>
                    <a:lnTo>
                      <a:pt x="0" y="3886"/>
                    </a:lnTo>
                    <a:lnTo>
                      <a:pt x="762" y="4648"/>
                    </a:lnTo>
                    <a:lnTo>
                      <a:pt x="2667" y="49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6" name="Freeform: Shape 2395">
                <a:extLst>
                  <a:ext uri="{FF2B5EF4-FFF2-40B4-BE49-F238E27FC236}">
                    <a16:creationId xmlns:a16="http://schemas.microsoft.com/office/drawing/2014/main" id="{96EFA3DD-D4DB-4552-8769-A9D2B26E6B6F}"/>
                  </a:ext>
                </a:extLst>
              </p:cNvPr>
              <p:cNvSpPr/>
              <p:nvPr/>
            </p:nvSpPr>
            <p:spPr>
              <a:xfrm>
                <a:off x="9101099" y="4202430"/>
                <a:ext cx="6705" cy="6858"/>
              </a:xfrm>
              <a:custGeom>
                <a:avLst/>
                <a:gdLst>
                  <a:gd name="connsiteX0" fmla="*/ 6706 w 6705"/>
                  <a:gd name="connsiteY0" fmla="*/ 0 h 6858"/>
                  <a:gd name="connsiteX1" fmla="*/ 3963 w 6705"/>
                  <a:gd name="connsiteY1" fmla="*/ 305 h 6858"/>
                  <a:gd name="connsiteX2" fmla="*/ 838 w 6705"/>
                  <a:gd name="connsiteY2" fmla="*/ 3048 h 6858"/>
                  <a:gd name="connsiteX3" fmla="*/ 0 w 6705"/>
                  <a:gd name="connsiteY3" fmla="*/ 6782 h 6858"/>
                  <a:gd name="connsiteX4" fmla="*/ 609 w 6705"/>
                  <a:gd name="connsiteY4" fmla="*/ 6858 h 6858"/>
                  <a:gd name="connsiteX5" fmla="*/ 2514 w 6705"/>
                  <a:gd name="connsiteY5" fmla="*/ 4572 h 6858"/>
                  <a:gd name="connsiteX6" fmla="*/ 4419 w 6705"/>
                  <a:gd name="connsiteY6" fmla="*/ 3810 h 6858"/>
                  <a:gd name="connsiteX7" fmla="*/ 6401 w 6705"/>
                  <a:gd name="connsiteY7" fmla="*/ 1676 h 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05" h="6858">
                    <a:moveTo>
                      <a:pt x="6706" y="0"/>
                    </a:moveTo>
                    <a:lnTo>
                      <a:pt x="3963" y="305"/>
                    </a:lnTo>
                    <a:lnTo>
                      <a:pt x="838" y="3048"/>
                    </a:lnTo>
                    <a:lnTo>
                      <a:pt x="0" y="6782"/>
                    </a:lnTo>
                    <a:lnTo>
                      <a:pt x="609" y="6858"/>
                    </a:lnTo>
                    <a:lnTo>
                      <a:pt x="2514" y="4572"/>
                    </a:lnTo>
                    <a:lnTo>
                      <a:pt x="4419" y="3810"/>
                    </a:lnTo>
                    <a:lnTo>
                      <a:pt x="6401" y="16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7" name="Freeform: Shape 2396">
                <a:extLst>
                  <a:ext uri="{FF2B5EF4-FFF2-40B4-BE49-F238E27FC236}">
                    <a16:creationId xmlns:a16="http://schemas.microsoft.com/office/drawing/2014/main" id="{1D7C61EA-4F43-4D76-A88C-C406B84990BA}"/>
                  </a:ext>
                </a:extLst>
              </p:cNvPr>
              <p:cNvSpPr/>
              <p:nvPr/>
            </p:nvSpPr>
            <p:spPr>
              <a:xfrm>
                <a:off x="9106281" y="4079900"/>
                <a:ext cx="2514" cy="10439"/>
              </a:xfrm>
              <a:custGeom>
                <a:avLst/>
                <a:gdLst>
                  <a:gd name="connsiteX0" fmla="*/ 686 w 2514"/>
                  <a:gd name="connsiteY0" fmla="*/ 533 h 10439"/>
                  <a:gd name="connsiteX1" fmla="*/ 533 w 2514"/>
                  <a:gd name="connsiteY1" fmla="*/ 0 h 10439"/>
                  <a:gd name="connsiteX2" fmla="*/ 76 w 2514"/>
                  <a:gd name="connsiteY2" fmla="*/ 533 h 10439"/>
                  <a:gd name="connsiteX3" fmla="*/ 0 w 2514"/>
                  <a:gd name="connsiteY3" fmla="*/ 3810 h 10439"/>
                  <a:gd name="connsiteX4" fmla="*/ 304 w 2514"/>
                  <a:gd name="connsiteY4" fmla="*/ 7392 h 10439"/>
                  <a:gd name="connsiteX5" fmla="*/ 2209 w 2514"/>
                  <a:gd name="connsiteY5" fmla="*/ 10439 h 10439"/>
                  <a:gd name="connsiteX6" fmla="*/ 2514 w 2514"/>
                  <a:gd name="connsiteY6" fmla="*/ 4039 h 10439"/>
                  <a:gd name="connsiteX7" fmla="*/ 1829 w 2514"/>
                  <a:gd name="connsiteY7" fmla="*/ 1981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4" h="10439">
                    <a:moveTo>
                      <a:pt x="686" y="533"/>
                    </a:moveTo>
                    <a:lnTo>
                      <a:pt x="533" y="0"/>
                    </a:lnTo>
                    <a:lnTo>
                      <a:pt x="76" y="533"/>
                    </a:lnTo>
                    <a:lnTo>
                      <a:pt x="0" y="3810"/>
                    </a:lnTo>
                    <a:lnTo>
                      <a:pt x="304" y="7392"/>
                    </a:lnTo>
                    <a:lnTo>
                      <a:pt x="2209" y="10439"/>
                    </a:lnTo>
                    <a:lnTo>
                      <a:pt x="2514" y="4039"/>
                    </a:lnTo>
                    <a:lnTo>
                      <a:pt x="1829" y="19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8" name="Freeform: Shape 2397">
                <a:extLst>
                  <a:ext uri="{FF2B5EF4-FFF2-40B4-BE49-F238E27FC236}">
                    <a16:creationId xmlns:a16="http://schemas.microsoft.com/office/drawing/2014/main" id="{98D49D04-0E5C-451F-AEE2-09027FC07AF6}"/>
                  </a:ext>
                </a:extLst>
              </p:cNvPr>
              <p:cNvSpPr/>
              <p:nvPr/>
            </p:nvSpPr>
            <p:spPr>
              <a:xfrm>
                <a:off x="9106281" y="4237786"/>
                <a:ext cx="2361" cy="3810"/>
              </a:xfrm>
              <a:custGeom>
                <a:avLst/>
                <a:gdLst>
                  <a:gd name="connsiteX0" fmla="*/ 2362 w 2361"/>
                  <a:gd name="connsiteY0" fmla="*/ 2286 h 3810"/>
                  <a:gd name="connsiteX1" fmla="*/ 1905 w 2361"/>
                  <a:gd name="connsiteY1" fmla="*/ 0 h 3810"/>
                  <a:gd name="connsiteX2" fmla="*/ 838 w 2361"/>
                  <a:gd name="connsiteY2" fmla="*/ 305 h 3810"/>
                  <a:gd name="connsiteX3" fmla="*/ 228 w 2361"/>
                  <a:gd name="connsiteY3" fmla="*/ 1676 h 3810"/>
                  <a:gd name="connsiteX4" fmla="*/ 0 w 2361"/>
                  <a:gd name="connsiteY4" fmla="*/ 3810 h 3810"/>
                  <a:gd name="connsiteX5" fmla="*/ 2133 w 2361"/>
                  <a:gd name="connsiteY5" fmla="*/ 3429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" h="3810">
                    <a:moveTo>
                      <a:pt x="2362" y="2286"/>
                    </a:moveTo>
                    <a:lnTo>
                      <a:pt x="1905" y="0"/>
                    </a:lnTo>
                    <a:lnTo>
                      <a:pt x="838" y="305"/>
                    </a:lnTo>
                    <a:lnTo>
                      <a:pt x="228" y="1676"/>
                    </a:lnTo>
                    <a:lnTo>
                      <a:pt x="0" y="3810"/>
                    </a:lnTo>
                    <a:lnTo>
                      <a:pt x="2133" y="34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9" name="Freeform: Shape 2398">
                <a:extLst>
                  <a:ext uri="{FF2B5EF4-FFF2-40B4-BE49-F238E27FC236}">
                    <a16:creationId xmlns:a16="http://schemas.microsoft.com/office/drawing/2014/main" id="{934E4E1A-2DBC-4002-9900-9C49139F1B84}"/>
                  </a:ext>
                </a:extLst>
              </p:cNvPr>
              <p:cNvSpPr/>
              <p:nvPr/>
            </p:nvSpPr>
            <p:spPr>
              <a:xfrm>
                <a:off x="9103766" y="4135221"/>
                <a:ext cx="4648" cy="12725"/>
              </a:xfrm>
              <a:custGeom>
                <a:avLst/>
                <a:gdLst>
                  <a:gd name="connsiteX0" fmla="*/ 534 w 4648"/>
                  <a:gd name="connsiteY0" fmla="*/ 8382 h 12725"/>
                  <a:gd name="connsiteX1" fmla="*/ 0 w 4648"/>
                  <a:gd name="connsiteY1" fmla="*/ 12040 h 12725"/>
                  <a:gd name="connsiteX2" fmla="*/ 838 w 4648"/>
                  <a:gd name="connsiteY2" fmla="*/ 12725 h 12725"/>
                  <a:gd name="connsiteX3" fmla="*/ 1143 w 4648"/>
                  <a:gd name="connsiteY3" fmla="*/ 12725 h 12725"/>
                  <a:gd name="connsiteX4" fmla="*/ 1372 w 4648"/>
                  <a:gd name="connsiteY4" fmla="*/ 11887 h 12725"/>
                  <a:gd name="connsiteX5" fmla="*/ 2972 w 4648"/>
                  <a:gd name="connsiteY5" fmla="*/ 10135 h 12725"/>
                  <a:gd name="connsiteX6" fmla="*/ 3734 w 4648"/>
                  <a:gd name="connsiteY6" fmla="*/ 7315 h 12725"/>
                  <a:gd name="connsiteX7" fmla="*/ 4648 w 4648"/>
                  <a:gd name="connsiteY7" fmla="*/ 2362 h 12725"/>
                  <a:gd name="connsiteX8" fmla="*/ 4344 w 4648"/>
                  <a:gd name="connsiteY8" fmla="*/ 0 h 12725"/>
                  <a:gd name="connsiteX9" fmla="*/ 3581 w 4648"/>
                  <a:gd name="connsiteY9" fmla="*/ 914 h 12725"/>
                  <a:gd name="connsiteX10" fmla="*/ 1981 w 4648"/>
                  <a:gd name="connsiteY10" fmla="*/ 5410 h 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8" h="12725">
                    <a:moveTo>
                      <a:pt x="534" y="8382"/>
                    </a:moveTo>
                    <a:lnTo>
                      <a:pt x="0" y="12040"/>
                    </a:lnTo>
                    <a:lnTo>
                      <a:pt x="838" y="12725"/>
                    </a:lnTo>
                    <a:lnTo>
                      <a:pt x="1143" y="12725"/>
                    </a:lnTo>
                    <a:lnTo>
                      <a:pt x="1372" y="11887"/>
                    </a:lnTo>
                    <a:lnTo>
                      <a:pt x="2972" y="10135"/>
                    </a:lnTo>
                    <a:lnTo>
                      <a:pt x="3734" y="7315"/>
                    </a:lnTo>
                    <a:lnTo>
                      <a:pt x="4648" y="2362"/>
                    </a:lnTo>
                    <a:lnTo>
                      <a:pt x="4344" y="0"/>
                    </a:lnTo>
                    <a:lnTo>
                      <a:pt x="3581" y="914"/>
                    </a:lnTo>
                    <a:lnTo>
                      <a:pt x="1981" y="54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0" name="Freeform: Shape 2399">
                <a:extLst>
                  <a:ext uri="{FF2B5EF4-FFF2-40B4-BE49-F238E27FC236}">
                    <a16:creationId xmlns:a16="http://schemas.microsoft.com/office/drawing/2014/main" id="{62583147-7B83-4438-BE2C-8321E7DD492F}"/>
                  </a:ext>
                </a:extLst>
              </p:cNvPr>
              <p:cNvSpPr/>
              <p:nvPr/>
            </p:nvSpPr>
            <p:spPr>
              <a:xfrm>
                <a:off x="9099652" y="4166463"/>
                <a:ext cx="8229" cy="9296"/>
              </a:xfrm>
              <a:custGeom>
                <a:avLst/>
                <a:gdLst>
                  <a:gd name="connsiteX0" fmla="*/ 2438 w 8229"/>
                  <a:gd name="connsiteY0" fmla="*/ 609 h 9296"/>
                  <a:gd name="connsiteX1" fmla="*/ 0 w 8229"/>
                  <a:gd name="connsiteY1" fmla="*/ 3581 h 9296"/>
                  <a:gd name="connsiteX2" fmla="*/ 2896 w 8229"/>
                  <a:gd name="connsiteY2" fmla="*/ 3124 h 9296"/>
                  <a:gd name="connsiteX3" fmla="*/ 5334 w 8229"/>
                  <a:gd name="connsiteY3" fmla="*/ 5486 h 9296"/>
                  <a:gd name="connsiteX4" fmla="*/ 6706 w 8229"/>
                  <a:gd name="connsiteY4" fmla="*/ 9067 h 9296"/>
                  <a:gd name="connsiteX5" fmla="*/ 7391 w 8229"/>
                  <a:gd name="connsiteY5" fmla="*/ 9296 h 9296"/>
                  <a:gd name="connsiteX6" fmla="*/ 7848 w 8229"/>
                  <a:gd name="connsiteY6" fmla="*/ 8763 h 9296"/>
                  <a:gd name="connsiteX7" fmla="*/ 8229 w 8229"/>
                  <a:gd name="connsiteY7" fmla="*/ 7696 h 9296"/>
                  <a:gd name="connsiteX8" fmla="*/ 5029 w 8229"/>
                  <a:gd name="connsiteY8" fmla="*/ 990 h 9296"/>
                  <a:gd name="connsiteX9" fmla="*/ 3352 w 8229"/>
                  <a:gd name="connsiteY9" fmla="*/ 0 h 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29" h="9296">
                    <a:moveTo>
                      <a:pt x="2438" y="609"/>
                    </a:moveTo>
                    <a:lnTo>
                      <a:pt x="0" y="3581"/>
                    </a:lnTo>
                    <a:lnTo>
                      <a:pt x="2896" y="3124"/>
                    </a:lnTo>
                    <a:lnTo>
                      <a:pt x="5334" y="5486"/>
                    </a:lnTo>
                    <a:lnTo>
                      <a:pt x="6706" y="9067"/>
                    </a:lnTo>
                    <a:lnTo>
                      <a:pt x="7391" y="9296"/>
                    </a:lnTo>
                    <a:lnTo>
                      <a:pt x="7848" y="8763"/>
                    </a:lnTo>
                    <a:lnTo>
                      <a:pt x="8229" y="7696"/>
                    </a:lnTo>
                    <a:lnTo>
                      <a:pt x="5029" y="990"/>
                    </a:lnTo>
                    <a:lnTo>
                      <a:pt x="335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1" name="Freeform: Shape 2400">
                <a:extLst>
                  <a:ext uri="{FF2B5EF4-FFF2-40B4-BE49-F238E27FC236}">
                    <a16:creationId xmlns:a16="http://schemas.microsoft.com/office/drawing/2014/main" id="{9F2574EA-4E42-4C0F-9F9A-6D2017C9C2EA}"/>
                  </a:ext>
                </a:extLst>
              </p:cNvPr>
              <p:cNvSpPr/>
              <p:nvPr/>
            </p:nvSpPr>
            <p:spPr>
              <a:xfrm>
                <a:off x="9111157" y="4134383"/>
                <a:ext cx="6858" cy="10363"/>
              </a:xfrm>
              <a:custGeom>
                <a:avLst/>
                <a:gdLst>
                  <a:gd name="connsiteX0" fmla="*/ 5715 w 6858"/>
                  <a:gd name="connsiteY0" fmla="*/ 0 h 10363"/>
                  <a:gd name="connsiteX1" fmla="*/ 0 w 6858"/>
                  <a:gd name="connsiteY1" fmla="*/ 533 h 10363"/>
                  <a:gd name="connsiteX2" fmla="*/ 839 w 6858"/>
                  <a:gd name="connsiteY2" fmla="*/ 3505 h 10363"/>
                  <a:gd name="connsiteX3" fmla="*/ 763 w 6858"/>
                  <a:gd name="connsiteY3" fmla="*/ 4648 h 10363"/>
                  <a:gd name="connsiteX4" fmla="*/ 2210 w 6858"/>
                  <a:gd name="connsiteY4" fmla="*/ 9220 h 10363"/>
                  <a:gd name="connsiteX5" fmla="*/ 3353 w 6858"/>
                  <a:gd name="connsiteY5" fmla="*/ 9220 h 10363"/>
                  <a:gd name="connsiteX6" fmla="*/ 5868 w 6858"/>
                  <a:gd name="connsiteY6" fmla="*/ 10363 h 10363"/>
                  <a:gd name="connsiteX7" fmla="*/ 6858 w 6858"/>
                  <a:gd name="connsiteY7" fmla="*/ 2286 h 1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8" h="10363">
                    <a:moveTo>
                      <a:pt x="5715" y="0"/>
                    </a:moveTo>
                    <a:lnTo>
                      <a:pt x="0" y="533"/>
                    </a:lnTo>
                    <a:lnTo>
                      <a:pt x="839" y="3505"/>
                    </a:lnTo>
                    <a:lnTo>
                      <a:pt x="763" y="4648"/>
                    </a:lnTo>
                    <a:lnTo>
                      <a:pt x="2210" y="9220"/>
                    </a:lnTo>
                    <a:lnTo>
                      <a:pt x="3353" y="9220"/>
                    </a:lnTo>
                    <a:lnTo>
                      <a:pt x="5868" y="10363"/>
                    </a:lnTo>
                    <a:lnTo>
                      <a:pt x="6858" y="22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2" name="Freeform: Shape 2401">
                <a:extLst>
                  <a:ext uri="{FF2B5EF4-FFF2-40B4-BE49-F238E27FC236}">
                    <a16:creationId xmlns:a16="http://schemas.microsoft.com/office/drawing/2014/main" id="{27D494BD-B23B-48F0-98B7-39FC02AABEFD}"/>
                  </a:ext>
                </a:extLst>
              </p:cNvPr>
              <p:cNvSpPr/>
              <p:nvPr/>
            </p:nvSpPr>
            <p:spPr>
              <a:xfrm>
                <a:off x="9114129" y="4123486"/>
                <a:ext cx="6020" cy="7162"/>
              </a:xfrm>
              <a:custGeom>
                <a:avLst/>
                <a:gdLst>
                  <a:gd name="connsiteX0" fmla="*/ 6020 w 6020"/>
                  <a:gd name="connsiteY0" fmla="*/ 4953 h 7162"/>
                  <a:gd name="connsiteX1" fmla="*/ 2743 w 6020"/>
                  <a:gd name="connsiteY1" fmla="*/ 3124 h 7162"/>
                  <a:gd name="connsiteX2" fmla="*/ 458 w 6020"/>
                  <a:gd name="connsiteY2" fmla="*/ 0 h 7162"/>
                  <a:gd name="connsiteX3" fmla="*/ 0 w 6020"/>
                  <a:gd name="connsiteY3" fmla="*/ 914 h 7162"/>
                  <a:gd name="connsiteX4" fmla="*/ 838 w 6020"/>
                  <a:gd name="connsiteY4" fmla="*/ 7163 h 7162"/>
                  <a:gd name="connsiteX5" fmla="*/ 2363 w 6020"/>
                  <a:gd name="connsiteY5" fmla="*/ 7010 h 7162"/>
                  <a:gd name="connsiteX6" fmla="*/ 4724 w 6020"/>
                  <a:gd name="connsiteY6" fmla="*/ 6248 h 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20" h="7162">
                    <a:moveTo>
                      <a:pt x="6020" y="4953"/>
                    </a:moveTo>
                    <a:lnTo>
                      <a:pt x="2743" y="3124"/>
                    </a:lnTo>
                    <a:lnTo>
                      <a:pt x="458" y="0"/>
                    </a:lnTo>
                    <a:lnTo>
                      <a:pt x="0" y="914"/>
                    </a:lnTo>
                    <a:lnTo>
                      <a:pt x="838" y="7163"/>
                    </a:lnTo>
                    <a:lnTo>
                      <a:pt x="2363" y="7010"/>
                    </a:lnTo>
                    <a:lnTo>
                      <a:pt x="4724" y="62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3" name="Freeform: Shape 2402">
                <a:extLst>
                  <a:ext uri="{FF2B5EF4-FFF2-40B4-BE49-F238E27FC236}">
                    <a16:creationId xmlns:a16="http://schemas.microsoft.com/office/drawing/2014/main" id="{8D938B78-52E4-45A4-86B8-AC31CD431DF9}"/>
                  </a:ext>
                </a:extLst>
              </p:cNvPr>
              <p:cNvSpPr/>
              <p:nvPr/>
            </p:nvSpPr>
            <p:spPr>
              <a:xfrm>
                <a:off x="9108262" y="4100321"/>
                <a:ext cx="6400" cy="13335"/>
              </a:xfrm>
              <a:custGeom>
                <a:avLst/>
                <a:gdLst>
                  <a:gd name="connsiteX0" fmla="*/ 4267 w 6400"/>
                  <a:gd name="connsiteY0" fmla="*/ 3124 h 13335"/>
                  <a:gd name="connsiteX1" fmla="*/ 3657 w 6400"/>
                  <a:gd name="connsiteY1" fmla="*/ 1219 h 13335"/>
                  <a:gd name="connsiteX2" fmla="*/ 380 w 6400"/>
                  <a:gd name="connsiteY2" fmla="*/ 0 h 13335"/>
                  <a:gd name="connsiteX3" fmla="*/ 0 w 6400"/>
                  <a:gd name="connsiteY3" fmla="*/ 2591 h 13335"/>
                  <a:gd name="connsiteX4" fmla="*/ 1142 w 6400"/>
                  <a:gd name="connsiteY4" fmla="*/ 6554 h 13335"/>
                  <a:gd name="connsiteX5" fmla="*/ 457 w 6400"/>
                  <a:gd name="connsiteY5" fmla="*/ 13335 h 13335"/>
                  <a:gd name="connsiteX6" fmla="*/ 1219 w 6400"/>
                  <a:gd name="connsiteY6" fmla="*/ 13335 h 13335"/>
                  <a:gd name="connsiteX7" fmla="*/ 3047 w 6400"/>
                  <a:gd name="connsiteY7" fmla="*/ 12649 h 13335"/>
                  <a:gd name="connsiteX8" fmla="*/ 6095 w 6400"/>
                  <a:gd name="connsiteY8" fmla="*/ 8001 h 13335"/>
                  <a:gd name="connsiteX9" fmla="*/ 6401 w 6400"/>
                  <a:gd name="connsiteY9" fmla="*/ 4191 h 13335"/>
                  <a:gd name="connsiteX10" fmla="*/ 5181 w 6400"/>
                  <a:gd name="connsiteY10" fmla="*/ 4191 h 1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00" h="13335">
                    <a:moveTo>
                      <a:pt x="4267" y="3124"/>
                    </a:moveTo>
                    <a:lnTo>
                      <a:pt x="3657" y="1219"/>
                    </a:lnTo>
                    <a:lnTo>
                      <a:pt x="380" y="0"/>
                    </a:lnTo>
                    <a:lnTo>
                      <a:pt x="0" y="2591"/>
                    </a:lnTo>
                    <a:lnTo>
                      <a:pt x="1142" y="6554"/>
                    </a:lnTo>
                    <a:lnTo>
                      <a:pt x="457" y="13335"/>
                    </a:lnTo>
                    <a:lnTo>
                      <a:pt x="1219" y="13335"/>
                    </a:lnTo>
                    <a:lnTo>
                      <a:pt x="3047" y="12649"/>
                    </a:lnTo>
                    <a:lnTo>
                      <a:pt x="6095" y="8001"/>
                    </a:lnTo>
                    <a:lnTo>
                      <a:pt x="6401" y="4191"/>
                    </a:lnTo>
                    <a:lnTo>
                      <a:pt x="5181" y="41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4" name="Freeform: Shape 2403">
                <a:extLst>
                  <a:ext uri="{FF2B5EF4-FFF2-40B4-BE49-F238E27FC236}">
                    <a16:creationId xmlns:a16="http://schemas.microsoft.com/office/drawing/2014/main" id="{D65629B2-5762-4A3E-9807-FECAFE47A272}"/>
                  </a:ext>
                </a:extLst>
              </p:cNvPr>
              <p:cNvSpPr/>
              <p:nvPr/>
            </p:nvSpPr>
            <p:spPr>
              <a:xfrm>
                <a:off x="9115043" y="4162272"/>
                <a:ext cx="2515" cy="4953"/>
              </a:xfrm>
              <a:custGeom>
                <a:avLst/>
                <a:gdLst>
                  <a:gd name="connsiteX0" fmla="*/ 0 w 2515"/>
                  <a:gd name="connsiteY0" fmla="*/ 4191 h 4953"/>
                  <a:gd name="connsiteX1" fmla="*/ 763 w 2515"/>
                  <a:gd name="connsiteY1" fmla="*/ 4724 h 4953"/>
                  <a:gd name="connsiteX2" fmla="*/ 1601 w 2515"/>
                  <a:gd name="connsiteY2" fmla="*/ 4953 h 4953"/>
                  <a:gd name="connsiteX3" fmla="*/ 2515 w 2515"/>
                  <a:gd name="connsiteY3" fmla="*/ 4877 h 4953"/>
                  <a:gd name="connsiteX4" fmla="*/ 1905 w 2515"/>
                  <a:gd name="connsiteY4" fmla="*/ 0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5" h="4953">
                    <a:moveTo>
                      <a:pt x="0" y="4191"/>
                    </a:moveTo>
                    <a:lnTo>
                      <a:pt x="763" y="4724"/>
                    </a:lnTo>
                    <a:lnTo>
                      <a:pt x="1601" y="4953"/>
                    </a:lnTo>
                    <a:lnTo>
                      <a:pt x="2515" y="4877"/>
                    </a:lnTo>
                    <a:lnTo>
                      <a:pt x="1905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5" name="Freeform: Shape 2404">
                <a:extLst>
                  <a:ext uri="{FF2B5EF4-FFF2-40B4-BE49-F238E27FC236}">
                    <a16:creationId xmlns:a16="http://schemas.microsoft.com/office/drawing/2014/main" id="{44054CF2-01DE-48F6-8FCD-7B039EF7C668}"/>
                  </a:ext>
                </a:extLst>
              </p:cNvPr>
              <p:cNvSpPr/>
              <p:nvPr/>
            </p:nvSpPr>
            <p:spPr>
              <a:xfrm>
                <a:off x="9136761" y="4295851"/>
                <a:ext cx="2590" cy="6400"/>
              </a:xfrm>
              <a:custGeom>
                <a:avLst/>
                <a:gdLst>
                  <a:gd name="connsiteX0" fmla="*/ 1600 w 2590"/>
                  <a:gd name="connsiteY0" fmla="*/ 1752 h 6400"/>
                  <a:gd name="connsiteX1" fmla="*/ 228 w 2590"/>
                  <a:gd name="connsiteY1" fmla="*/ 0 h 6400"/>
                  <a:gd name="connsiteX2" fmla="*/ 0 w 2590"/>
                  <a:gd name="connsiteY2" fmla="*/ 457 h 6400"/>
                  <a:gd name="connsiteX3" fmla="*/ 0 w 2590"/>
                  <a:gd name="connsiteY3" fmla="*/ 3353 h 6400"/>
                  <a:gd name="connsiteX4" fmla="*/ 1142 w 2590"/>
                  <a:gd name="connsiteY4" fmla="*/ 5410 h 6400"/>
                  <a:gd name="connsiteX5" fmla="*/ 2591 w 2590"/>
                  <a:gd name="connsiteY5" fmla="*/ 6401 h 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0" h="6400">
                    <a:moveTo>
                      <a:pt x="1600" y="1752"/>
                    </a:moveTo>
                    <a:lnTo>
                      <a:pt x="228" y="0"/>
                    </a:lnTo>
                    <a:lnTo>
                      <a:pt x="0" y="457"/>
                    </a:lnTo>
                    <a:lnTo>
                      <a:pt x="0" y="3353"/>
                    </a:lnTo>
                    <a:lnTo>
                      <a:pt x="1142" y="5410"/>
                    </a:lnTo>
                    <a:lnTo>
                      <a:pt x="2591" y="64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6" name="Freeform: Shape 2405">
                <a:extLst>
                  <a:ext uri="{FF2B5EF4-FFF2-40B4-BE49-F238E27FC236}">
                    <a16:creationId xmlns:a16="http://schemas.microsoft.com/office/drawing/2014/main" id="{AFC2C701-7AFA-47F5-A13A-5450D4980BE6}"/>
                  </a:ext>
                </a:extLst>
              </p:cNvPr>
              <p:cNvSpPr/>
              <p:nvPr/>
            </p:nvSpPr>
            <p:spPr>
              <a:xfrm>
                <a:off x="9160383" y="4341037"/>
                <a:ext cx="10515" cy="7772"/>
              </a:xfrm>
              <a:custGeom>
                <a:avLst/>
                <a:gdLst>
                  <a:gd name="connsiteX0" fmla="*/ 380 w 10515"/>
                  <a:gd name="connsiteY0" fmla="*/ 3734 h 7772"/>
                  <a:gd name="connsiteX1" fmla="*/ 2209 w 10515"/>
                  <a:gd name="connsiteY1" fmla="*/ 4877 h 7772"/>
                  <a:gd name="connsiteX2" fmla="*/ 3734 w 10515"/>
                  <a:gd name="connsiteY2" fmla="*/ 7773 h 7772"/>
                  <a:gd name="connsiteX3" fmla="*/ 5257 w 10515"/>
                  <a:gd name="connsiteY3" fmla="*/ 7467 h 7772"/>
                  <a:gd name="connsiteX4" fmla="*/ 6782 w 10515"/>
                  <a:gd name="connsiteY4" fmla="*/ 5868 h 7772"/>
                  <a:gd name="connsiteX5" fmla="*/ 8458 w 10515"/>
                  <a:gd name="connsiteY5" fmla="*/ 6477 h 7772"/>
                  <a:gd name="connsiteX6" fmla="*/ 9144 w 10515"/>
                  <a:gd name="connsiteY6" fmla="*/ 5943 h 7772"/>
                  <a:gd name="connsiteX7" fmla="*/ 10516 w 10515"/>
                  <a:gd name="connsiteY7" fmla="*/ 4038 h 7772"/>
                  <a:gd name="connsiteX8" fmla="*/ 7773 w 10515"/>
                  <a:gd name="connsiteY8" fmla="*/ 0 h 7772"/>
                  <a:gd name="connsiteX9" fmla="*/ 6782 w 10515"/>
                  <a:gd name="connsiteY9" fmla="*/ 762 h 7772"/>
                  <a:gd name="connsiteX10" fmla="*/ 3963 w 10515"/>
                  <a:gd name="connsiteY10" fmla="*/ 2133 h 7772"/>
                  <a:gd name="connsiteX11" fmla="*/ 2438 w 10515"/>
                  <a:gd name="connsiteY11" fmla="*/ 1448 h 7772"/>
                  <a:gd name="connsiteX12" fmla="*/ 0 w 10515"/>
                  <a:gd name="connsiteY12" fmla="*/ 1752 h 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15" h="7772">
                    <a:moveTo>
                      <a:pt x="380" y="3734"/>
                    </a:moveTo>
                    <a:lnTo>
                      <a:pt x="2209" y="4877"/>
                    </a:lnTo>
                    <a:lnTo>
                      <a:pt x="3734" y="7773"/>
                    </a:lnTo>
                    <a:lnTo>
                      <a:pt x="5257" y="7467"/>
                    </a:lnTo>
                    <a:lnTo>
                      <a:pt x="6782" y="5868"/>
                    </a:lnTo>
                    <a:lnTo>
                      <a:pt x="8458" y="6477"/>
                    </a:lnTo>
                    <a:lnTo>
                      <a:pt x="9144" y="5943"/>
                    </a:lnTo>
                    <a:lnTo>
                      <a:pt x="10516" y="4038"/>
                    </a:lnTo>
                    <a:lnTo>
                      <a:pt x="7773" y="0"/>
                    </a:lnTo>
                    <a:lnTo>
                      <a:pt x="6782" y="762"/>
                    </a:lnTo>
                    <a:lnTo>
                      <a:pt x="3963" y="2133"/>
                    </a:lnTo>
                    <a:lnTo>
                      <a:pt x="2438" y="1448"/>
                    </a:lnTo>
                    <a:lnTo>
                      <a:pt x="0" y="175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7" name="Freeform: Shape 2406">
                <a:extLst>
                  <a:ext uri="{FF2B5EF4-FFF2-40B4-BE49-F238E27FC236}">
                    <a16:creationId xmlns:a16="http://schemas.microsoft.com/office/drawing/2014/main" id="{DC6E00AC-70A4-4490-96E2-F24A1C36E670}"/>
                  </a:ext>
                </a:extLst>
              </p:cNvPr>
              <p:cNvSpPr/>
              <p:nvPr/>
            </p:nvSpPr>
            <p:spPr>
              <a:xfrm>
                <a:off x="9158782" y="4331436"/>
                <a:ext cx="3658" cy="7620"/>
              </a:xfrm>
              <a:custGeom>
                <a:avLst/>
                <a:gdLst>
                  <a:gd name="connsiteX0" fmla="*/ 0 w 3658"/>
                  <a:gd name="connsiteY0" fmla="*/ 4496 h 7620"/>
                  <a:gd name="connsiteX1" fmla="*/ 1525 w 3658"/>
                  <a:gd name="connsiteY1" fmla="*/ 7620 h 7620"/>
                  <a:gd name="connsiteX2" fmla="*/ 2210 w 3658"/>
                  <a:gd name="connsiteY2" fmla="*/ 7392 h 7620"/>
                  <a:gd name="connsiteX3" fmla="*/ 3658 w 3658"/>
                  <a:gd name="connsiteY3" fmla="*/ 5487 h 7620"/>
                  <a:gd name="connsiteX4" fmla="*/ 1905 w 3658"/>
                  <a:gd name="connsiteY4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8" h="7620">
                    <a:moveTo>
                      <a:pt x="0" y="4496"/>
                    </a:moveTo>
                    <a:lnTo>
                      <a:pt x="1525" y="7620"/>
                    </a:lnTo>
                    <a:lnTo>
                      <a:pt x="2210" y="7392"/>
                    </a:lnTo>
                    <a:lnTo>
                      <a:pt x="3658" y="5487"/>
                    </a:lnTo>
                    <a:lnTo>
                      <a:pt x="1905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8" name="Freeform: Shape 2407">
                <a:extLst>
                  <a:ext uri="{FF2B5EF4-FFF2-40B4-BE49-F238E27FC236}">
                    <a16:creationId xmlns:a16="http://schemas.microsoft.com/office/drawing/2014/main" id="{3556E30F-854B-4539-91FF-347F2CAFD13C}"/>
                  </a:ext>
                </a:extLst>
              </p:cNvPr>
              <p:cNvSpPr/>
              <p:nvPr/>
            </p:nvSpPr>
            <p:spPr>
              <a:xfrm>
                <a:off x="9181490" y="4379442"/>
                <a:ext cx="5715" cy="7696"/>
              </a:xfrm>
              <a:custGeom>
                <a:avLst/>
                <a:gdLst>
                  <a:gd name="connsiteX0" fmla="*/ 5715 w 5715"/>
                  <a:gd name="connsiteY0" fmla="*/ 2210 h 7696"/>
                  <a:gd name="connsiteX1" fmla="*/ 4572 w 5715"/>
                  <a:gd name="connsiteY1" fmla="*/ 1143 h 7696"/>
                  <a:gd name="connsiteX2" fmla="*/ 2057 w 5715"/>
                  <a:gd name="connsiteY2" fmla="*/ 0 h 7696"/>
                  <a:gd name="connsiteX3" fmla="*/ 457 w 5715"/>
                  <a:gd name="connsiteY3" fmla="*/ 839 h 7696"/>
                  <a:gd name="connsiteX4" fmla="*/ 0 w 5715"/>
                  <a:gd name="connsiteY4" fmla="*/ 7087 h 7696"/>
                  <a:gd name="connsiteX5" fmla="*/ 2743 w 5715"/>
                  <a:gd name="connsiteY5" fmla="*/ 7696 h 7696"/>
                  <a:gd name="connsiteX6" fmla="*/ 3734 w 5715"/>
                  <a:gd name="connsiteY6" fmla="*/ 6629 h 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" h="7696">
                    <a:moveTo>
                      <a:pt x="5715" y="2210"/>
                    </a:moveTo>
                    <a:lnTo>
                      <a:pt x="4572" y="1143"/>
                    </a:lnTo>
                    <a:lnTo>
                      <a:pt x="2057" y="0"/>
                    </a:lnTo>
                    <a:lnTo>
                      <a:pt x="457" y="839"/>
                    </a:lnTo>
                    <a:lnTo>
                      <a:pt x="0" y="7087"/>
                    </a:lnTo>
                    <a:lnTo>
                      <a:pt x="2743" y="7696"/>
                    </a:lnTo>
                    <a:lnTo>
                      <a:pt x="3734" y="66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9" name="Freeform: Shape 2408">
                <a:extLst>
                  <a:ext uri="{FF2B5EF4-FFF2-40B4-BE49-F238E27FC236}">
                    <a16:creationId xmlns:a16="http://schemas.microsoft.com/office/drawing/2014/main" id="{490A9749-10EF-40C4-889E-B9B4032AB342}"/>
                  </a:ext>
                </a:extLst>
              </p:cNvPr>
              <p:cNvSpPr/>
              <p:nvPr/>
            </p:nvSpPr>
            <p:spPr>
              <a:xfrm>
                <a:off x="9223095" y="4471721"/>
                <a:ext cx="2437" cy="3733"/>
              </a:xfrm>
              <a:custGeom>
                <a:avLst/>
                <a:gdLst>
                  <a:gd name="connsiteX0" fmla="*/ 2438 w 2437"/>
                  <a:gd name="connsiteY0" fmla="*/ 762 h 3733"/>
                  <a:gd name="connsiteX1" fmla="*/ 1752 w 2437"/>
                  <a:gd name="connsiteY1" fmla="*/ 0 h 3733"/>
                  <a:gd name="connsiteX2" fmla="*/ 305 w 2437"/>
                  <a:gd name="connsiteY2" fmla="*/ 1295 h 3733"/>
                  <a:gd name="connsiteX3" fmla="*/ 0 w 2437"/>
                  <a:gd name="connsiteY3" fmla="*/ 2743 h 3733"/>
                  <a:gd name="connsiteX4" fmla="*/ 76 w 2437"/>
                  <a:gd name="connsiteY4" fmla="*/ 3734 h 3733"/>
                  <a:gd name="connsiteX5" fmla="*/ 2058 w 2437"/>
                  <a:gd name="connsiteY5" fmla="*/ 3048 h 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7" h="3733">
                    <a:moveTo>
                      <a:pt x="2438" y="762"/>
                    </a:moveTo>
                    <a:lnTo>
                      <a:pt x="1752" y="0"/>
                    </a:lnTo>
                    <a:lnTo>
                      <a:pt x="305" y="1295"/>
                    </a:lnTo>
                    <a:lnTo>
                      <a:pt x="0" y="2743"/>
                    </a:lnTo>
                    <a:lnTo>
                      <a:pt x="76" y="3734"/>
                    </a:lnTo>
                    <a:lnTo>
                      <a:pt x="2058" y="30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0" name="Freeform: Shape 2409">
                <a:extLst>
                  <a:ext uri="{FF2B5EF4-FFF2-40B4-BE49-F238E27FC236}">
                    <a16:creationId xmlns:a16="http://schemas.microsoft.com/office/drawing/2014/main" id="{79CD1774-CE6A-4B34-96FB-FB73D7AD0091}"/>
                  </a:ext>
                </a:extLst>
              </p:cNvPr>
              <p:cNvSpPr/>
              <p:nvPr/>
            </p:nvSpPr>
            <p:spPr>
              <a:xfrm>
                <a:off x="9094164" y="4111294"/>
                <a:ext cx="4953" cy="4648"/>
              </a:xfrm>
              <a:custGeom>
                <a:avLst/>
                <a:gdLst>
                  <a:gd name="connsiteX0" fmla="*/ 4115 w 4953"/>
                  <a:gd name="connsiteY0" fmla="*/ 381 h 4648"/>
                  <a:gd name="connsiteX1" fmla="*/ 1981 w 4953"/>
                  <a:gd name="connsiteY1" fmla="*/ 153 h 4648"/>
                  <a:gd name="connsiteX2" fmla="*/ 0 w 4953"/>
                  <a:gd name="connsiteY2" fmla="*/ 1981 h 4648"/>
                  <a:gd name="connsiteX3" fmla="*/ 458 w 4953"/>
                  <a:gd name="connsiteY3" fmla="*/ 2972 h 4648"/>
                  <a:gd name="connsiteX4" fmla="*/ 2515 w 4953"/>
                  <a:gd name="connsiteY4" fmla="*/ 4649 h 4648"/>
                  <a:gd name="connsiteX5" fmla="*/ 4724 w 4953"/>
                  <a:gd name="connsiteY5" fmla="*/ 1753 h 4648"/>
                  <a:gd name="connsiteX6" fmla="*/ 4953 w 4953"/>
                  <a:gd name="connsiteY6" fmla="*/ 305 h 4648"/>
                  <a:gd name="connsiteX7" fmla="*/ 4724 w 4953"/>
                  <a:gd name="connsiteY7" fmla="*/ 0 h 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3" h="4648">
                    <a:moveTo>
                      <a:pt x="4115" y="381"/>
                    </a:moveTo>
                    <a:lnTo>
                      <a:pt x="1981" y="153"/>
                    </a:lnTo>
                    <a:lnTo>
                      <a:pt x="0" y="1981"/>
                    </a:lnTo>
                    <a:lnTo>
                      <a:pt x="458" y="2972"/>
                    </a:lnTo>
                    <a:lnTo>
                      <a:pt x="2515" y="4649"/>
                    </a:lnTo>
                    <a:lnTo>
                      <a:pt x="4724" y="1753"/>
                    </a:lnTo>
                    <a:lnTo>
                      <a:pt x="4953" y="305"/>
                    </a:lnTo>
                    <a:lnTo>
                      <a:pt x="472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1" name="Freeform: Shape 2410">
                <a:extLst>
                  <a:ext uri="{FF2B5EF4-FFF2-40B4-BE49-F238E27FC236}">
                    <a16:creationId xmlns:a16="http://schemas.microsoft.com/office/drawing/2014/main" id="{08A79309-BB14-4FA4-B7A5-81B70A7B1A17}"/>
                  </a:ext>
                </a:extLst>
              </p:cNvPr>
              <p:cNvSpPr/>
              <p:nvPr/>
            </p:nvSpPr>
            <p:spPr>
              <a:xfrm>
                <a:off x="9106738" y="4275353"/>
                <a:ext cx="6629" cy="15087"/>
              </a:xfrm>
              <a:custGeom>
                <a:avLst/>
                <a:gdLst>
                  <a:gd name="connsiteX0" fmla="*/ 3430 w 6629"/>
                  <a:gd name="connsiteY0" fmla="*/ 2210 h 15087"/>
                  <a:gd name="connsiteX1" fmla="*/ 2286 w 6629"/>
                  <a:gd name="connsiteY1" fmla="*/ 0 h 15087"/>
                  <a:gd name="connsiteX2" fmla="*/ 1448 w 6629"/>
                  <a:gd name="connsiteY2" fmla="*/ 1219 h 15087"/>
                  <a:gd name="connsiteX3" fmla="*/ 0 w 6629"/>
                  <a:gd name="connsiteY3" fmla="*/ 9296 h 15087"/>
                  <a:gd name="connsiteX4" fmla="*/ 1296 w 6629"/>
                  <a:gd name="connsiteY4" fmla="*/ 15087 h 15087"/>
                  <a:gd name="connsiteX5" fmla="*/ 2058 w 6629"/>
                  <a:gd name="connsiteY5" fmla="*/ 14859 h 15087"/>
                  <a:gd name="connsiteX6" fmla="*/ 3657 w 6629"/>
                  <a:gd name="connsiteY6" fmla="*/ 13030 h 15087"/>
                  <a:gd name="connsiteX7" fmla="*/ 5258 w 6629"/>
                  <a:gd name="connsiteY7" fmla="*/ 13106 h 15087"/>
                  <a:gd name="connsiteX8" fmla="*/ 5639 w 6629"/>
                  <a:gd name="connsiteY8" fmla="*/ 10211 h 15087"/>
                  <a:gd name="connsiteX9" fmla="*/ 5258 w 6629"/>
                  <a:gd name="connsiteY9" fmla="*/ 7848 h 15087"/>
                  <a:gd name="connsiteX10" fmla="*/ 6629 w 6629"/>
                  <a:gd name="connsiteY10" fmla="*/ 3200 h 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29" h="15087">
                    <a:moveTo>
                      <a:pt x="3430" y="2210"/>
                    </a:moveTo>
                    <a:lnTo>
                      <a:pt x="2286" y="0"/>
                    </a:lnTo>
                    <a:lnTo>
                      <a:pt x="1448" y="1219"/>
                    </a:lnTo>
                    <a:lnTo>
                      <a:pt x="0" y="9296"/>
                    </a:lnTo>
                    <a:lnTo>
                      <a:pt x="1296" y="15087"/>
                    </a:lnTo>
                    <a:lnTo>
                      <a:pt x="2058" y="14859"/>
                    </a:lnTo>
                    <a:lnTo>
                      <a:pt x="3657" y="13030"/>
                    </a:lnTo>
                    <a:lnTo>
                      <a:pt x="5258" y="13106"/>
                    </a:lnTo>
                    <a:lnTo>
                      <a:pt x="5639" y="10211"/>
                    </a:lnTo>
                    <a:lnTo>
                      <a:pt x="5258" y="7848"/>
                    </a:lnTo>
                    <a:lnTo>
                      <a:pt x="6629" y="32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2" name="Freeform: Shape 2411">
                <a:extLst>
                  <a:ext uri="{FF2B5EF4-FFF2-40B4-BE49-F238E27FC236}">
                    <a16:creationId xmlns:a16="http://schemas.microsoft.com/office/drawing/2014/main" id="{D6EBEC72-B462-4C8D-ABF9-2C42DD139177}"/>
                  </a:ext>
                </a:extLst>
              </p:cNvPr>
              <p:cNvSpPr/>
              <p:nvPr/>
            </p:nvSpPr>
            <p:spPr>
              <a:xfrm>
                <a:off x="9117024" y="4277563"/>
                <a:ext cx="2895" cy="7467"/>
              </a:xfrm>
              <a:custGeom>
                <a:avLst/>
                <a:gdLst>
                  <a:gd name="connsiteX0" fmla="*/ 2896 w 2895"/>
                  <a:gd name="connsiteY0" fmla="*/ 2058 h 7467"/>
                  <a:gd name="connsiteX1" fmla="*/ 0 w 2895"/>
                  <a:gd name="connsiteY1" fmla="*/ 0 h 7467"/>
                  <a:gd name="connsiteX2" fmla="*/ 1981 w 2895"/>
                  <a:gd name="connsiteY2" fmla="*/ 7468 h 7467"/>
                  <a:gd name="connsiteX3" fmla="*/ 2515 w 2895"/>
                  <a:gd name="connsiteY3" fmla="*/ 6782 h 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" h="7467">
                    <a:moveTo>
                      <a:pt x="2896" y="2058"/>
                    </a:moveTo>
                    <a:lnTo>
                      <a:pt x="0" y="0"/>
                    </a:lnTo>
                    <a:lnTo>
                      <a:pt x="1981" y="7468"/>
                    </a:lnTo>
                    <a:lnTo>
                      <a:pt x="2515" y="67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3" name="Freeform: Shape 2412">
                <a:extLst>
                  <a:ext uri="{FF2B5EF4-FFF2-40B4-BE49-F238E27FC236}">
                    <a16:creationId xmlns:a16="http://schemas.microsoft.com/office/drawing/2014/main" id="{EF5EFA28-A2EF-462E-AB28-F8D623348CD9}"/>
                  </a:ext>
                </a:extLst>
              </p:cNvPr>
              <p:cNvSpPr/>
              <p:nvPr/>
            </p:nvSpPr>
            <p:spPr>
              <a:xfrm>
                <a:off x="9096907" y="4132173"/>
                <a:ext cx="2895" cy="8762"/>
              </a:xfrm>
              <a:custGeom>
                <a:avLst/>
                <a:gdLst>
                  <a:gd name="connsiteX0" fmla="*/ 1981 w 2895"/>
                  <a:gd name="connsiteY0" fmla="*/ 4038 h 8762"/>
                  <a:gd name="connsiteX1" fmla="*/ 0 w 2895"/>
                  <a:gd name="connsiteY1" fmla="*/ 0 h 8762"/>
                  <a:gd name="connsiteX2" fmla="*/ 458 w 2895"/>
                  <a:gd name="connsiteY2" fmla="*/ 6401 h 8762"/>
                  <a:gd name="connsiteX3" fmla="*/ 2896 w 2895"/>
                  <a:gd name="connsiteY3" fmla="*/ 8763 h 8762"/>
                  <a:gd name="connsiteX4" fmla="*/ 2591 w 2895"/>
                  <a:gd name="connsiteY4" fmla="*/ 6553 h 8762"/>
                  <a:gd name="connsiteX5" fmla="*/ 2744 w 2895"/>
                  <a:gd name="connsiteY5" fmla="*/ 4953 h 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5" h="8762">
                    <a:moveTo>
                      <a:pt x="1981" y="4038"/>
                    </a:moveTo>
                    <a:lnTo>
                      <a:pt x="0" y="0"/>
                    </a:lnTo>
                    <a:lnTo>
                      <a:pt x="458" y="6401"/>
                    </a:lnTo>
                    <a:lnTo>
                      <a:pt x="2896" y="8763"/>
                    </a:lnTo>
                    <a:lnTo>
                      <a:pt x="2591" y="6553"/>
                    </a:lnTo>
                    <a:lnTo>
                      <a:pt x="2744" y="49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4" name="Freeform: Shape 2413">
                <a:extLst>
                  <a:ext uri="{FF2B5EF4-FFF2-40B4-BE49-F238E27FC236}">
                    <a16:creationId xmlns:a16="http://schemas.microsoft.com/office/drawing/2014/main" id="{DFDD2D35-C75B-4940-AD98-0820988DBA2E}"/>
                  </a:ext>
                </a:extLst>
              </p:cNvPr>
              <p:cNvSpPr/>
              <p:nvPr/>
            </p:nvSpPr>
            <p:spPr>
              <a:xfrm>
                <a:off x="9060865" y="4530394"/>
                <a:ext cx="32995" cy="37414"/>
              </a:xfrm>
              <a:custGeom>
                <a:avLst/>
                <a:gdLst>
                  <a:gd name="connsiteX0" fmla="*/ 27432 w 32995"/>
                  <a:gd name="connsiteY0" fmla="*/ 15088 h 37414"/>
                  <a:gd name="connsiteX1" fmla="*/ 23927 w 32995"/>
                  <a:gd name="connsiteY1" fmla="*/ 13640 h 37414"/>
                  <a:gd name="connsiteX2" fmla="*/ 15545 w 32995"/>
                  <a:gd name="connsiteY2" fmla="*/ 2896 h 37414"/>
                  <a:gd name="connsiteX3" fmla="*/ 10668 w 32995"/>
                  <a:gd name="connsiteY3" fmla="*/ 0 h 37414"/>
                  <a:gd name="connsiteX4" fmla="*/ 10211 w 32995"/>
                  <a:gd name="connsiteY4" fmla="*/ 457 h 37414"/>
                  <a:gd name="connsiteX5" fmla="*/ 9525 w 32995"/>
                  <a:gd name="connsiteY5" fmla="*/ 2210 h 37414"/>
                  <a:gd name="connsiteX6" fmla="*/ 6401 w 32995"/>
                  <a:gd name="connsiteY6" fmla="*/ 4420 h 37414"/>
                  <a:gd name="connsiteX7" fmla="*/ 0 w 32995"/>
                  <a:gd name="connsiteY7" fmla="*/ 4420 h 37414"/>
                  <a:gd name="connsiteX8" fmla="*/ 8382 w 32995"/>
                  <a:gd name="connsiteY8" fmla="*/ 13564 h 37414"/>
                  <a:gd name="connsiteX9" fmla="*/ 11202 w 32995"/>
                  <a:gd name="connsiteY9" fmla="*/ 18517 h 37414"/>
                  <a:gd name="connsiteX10" fmla="*/ 12649 w 32995"/>
                  <a:gd name="connsiteY10" fmla="*/ 22708 h 37414"/>
                  <a:gd name="connsiteX11" fmla="*/ 14783 w 32995"/>
                  <a:gd name="connsiteY11" fmla="*/ 22936 h 37414"/>
                  <a:gd name="connsiteX12" fmla="*/ 20346 w 32995"/>
                  <a:gd name="connsiteY12" fmla="*/ 27051 h 37414"/>
                  <a:gd name="connsiteX13" fmla="*/ 23394 w 32995"/>
                  <a:gd name="connsiteY13" fmla="*/ 34519 h 37414"/>
                  <a:gd name="connsiteX14" fmla="*/ 23470 w 32995"/>
                  <a:gd name="connsiteY14" fmla="*/ 36195 h 37414"/>
                  <a:gd name="connsiteX15" fmla="*/ 28728 w 32995"/>
                  <a:gd name="connsiteY15" fmla="*/ 37414 h 37414"/>
                  <a:gd name="connsiteX16" fmla="*/ 30861 w 32995"/>
                  <a:gd name="connsiteY16" fmla="*/ 34976 h 37414"/>
                  <a:gd name="connsiteX17" fmla="*/ 31852 w 32995"/>
                  <a:gd name="connsiteY17" fmla="*/ 25146 h 37414"/>
                  <a:gd name="connsiteX18" fmla="*/ 32995 w 32995"/>
                  <a:gd name="connsiteY18" fmla="*/ 21717 h 37414"/>
                  <a:gd name="connsiteX19" fmla="*/ 31928 w 32995"/>
                  <a:gd name="connsiteY19" fmla="*/ 20041 h 3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995" h="37414">
                    <a:moveTo>
                      <a:pt x="27432" y="15088"/>
                    </a:moveTo>
                    <a:lnTo>
                      <a:pt x="23927" y="13640"/>
                    </a:lnTo>
                    <a:lnTo>
                      <a:pt x="15545" y="2896"/>
                    </a:lnTo>
                    <a:lnTo>
                      <a:pt x="10668" y="0"/>
                    </a:lnTo>
                    <a:lnTo>
                      <a:pt x="10211" y="457"/>
                    </a:lnTo>
                    <a:lnTo>
                      <a:pt x="9525" y="2210"/>
                    </a:lnTo>
                    <a:lnTo>
                      <a:pt x="6401" y="4420"/>
                    </a:lnTo>
                    <a:lnTo>
                      <a:pt x="0" y="4420"/>
                    </a:lnTo>
                    <a:lnTo>
                      <a:pt x="8382" y="13564"/>
                    </a:lnTo>
                    <a:lnTo>
                      <a:pt x="11202" y="18517"/>
                    </a:lnTo>
                    <a:lnTo>
                      <a:pt x="12649" y="22708"/>
                    </a:lnTo>
                    <a:lnTo>
                      <a:pt x="14783" y="22936"/>
                    </a:lnTo>
                    <a:lnTo>
                      <a:pt x="20346" y="27051"/>
                    </a:lnTo>
                    <a:lnTo>
                      <a:pt x="23394" y="34519"/>
                    </a:lnTo>
                    <a:lnTo>
                      <a:pt x="23470" y="36195"/>
                    </a:lnTo>
                    <a:lnTo>
                      <a:pt x="28728" y="37414"/>
                    </a:lnTo>
                    <a:lnTo>
                      <a:pt x="30861" y="34976"/>
                    </a:lnTo>
                    <a:lnTo>
                      <a:pt x="31852" y="25146"/>
                    </a:lnTo>
                    <a:lnTo>
                      <a:pt x="32995" y="21717"/>
                    </a:lnTo>
                    <a:lnTo>
                      <a:pt x="31928" y="2004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5" name="Freeform: Shape 2414">
                <a:extLst>
                  <a:ext uri="{FF2B5EF4-FFF2-40B4-BE49-F238E27FC236}">
                    <a16:creationId xmlns:a16="http://schemas.microsoft.com/office/drawing/2014/main" id="{52087D8E-5395-43F9-A0D6-DA44B9D7B18F}"/>
                  </a:ext>
                </a:extLst>
              </p:cNvPr>
              <p:cNvSpPr/>
              <p:nvPr/>
            </p:nvSpPr>
            <p:spPr>
              <a:xfrm>
                <a:off x="8969959" y="3972915"/>
                <a:ext cx="4037" cy="5486"/>
              </a:xfrm>
              <a:custGeom>
                <a:avLst/>
                <a:gdLst>
                  <a:gd name="connsiteX0" fmla="*/ 0 w 4037"/>
                  <a:gd name="connsiteY0" fmla="*/ 4343 h 5486"/>
                  <a:gd name="connsiteX1" fmla="*/ 380 w 4037"/>
                  <a:gd name="connsiteY1" fmla="*/ 4724 h 5486"/>
                  <a:gd name="connsiteX2" fmla="*/ 1981 w 4037"/>
                  <a:gd name="connsiteY2" fmla="*/ 5486 h 5486"/>
                  <a:gd name="connsiteX3" fmla="*/ 2743 w 4037"/>
                  <a:gd name="connsiteY3" fmla="*/ 4420 h 5486"/>
                  <a:gd name="connsiteX4" fmla="*/ 4038 w 4037"/>
                  <a:gd name="connsiteY4" fmla="*/ 1600 h 5486"/>
                  <a:gd name="connsiteX5" fmla="*/ 3657 w 4037"/>
                  <a:gd name="connsiteY5" fmla="*/ 0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7" h="5486">
                    <a:moveTo>
                      <a:pt x="0" y="4343"/>
                    </a:moveTo>
                    <a:lnTo>
                      <a:pt x="380" y="4724"/>
                    </a:lnTo>
                    <a:lnTo>
                      <a:pt x="1981" y="5486"/>
                    </a:lnTo>
                    <a:lnTo>
                      <a:pt x="2743" y="4420"/>
                    </a:lnTo>
                    <a:lnTo>
                      <a:pt x="4038" y="1600"/>
                    </a:lnTo>
                    <a:lnTo>
                      <a:pt x="365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6" name="Freeform: Shape 2415">
                <a:extLst>
                  <a:ext uri="{FF2B5EF4-FFF2-40B4-BE49-F238E27FC236}">
                    <a16:creationId xmlns:a16="http://schemas.microsoft.com/office/drawing/2014/main" id="{322F932D-49B2-46F6-BAF7-58568E1BF743}"/>
                  </a:ext>
                </a:extLst>
              </p:cNvPr>
              <p:cNvSpPr/>
              <p:nvPr/>
            </p:nvSpPr>
            <p:spPr>
              <a:xfrm>
                <a:off x="9008059" y="4477588"/>
                <a:ext cx="28955" cy="21641"/>
              </a:xfrm>
              <a:custGeom>
                <a:avLst/>
                <a:gdLst>
                  <a:gd name="connsiteX0" fmla="*/ 28117 w 28955"/>
                  <a:gd name="connsiteY0" fmla="*/ 17221 h 21641"/>
                  <a:gd name="connsiteX1" fmla="*/ 27203 w 28955"/>
                  <a:gd name="connsiteY1" fmla="*/ 15316 h 21641"/>
                  <a:gd name="connsiteX2" fmla="*/ 17983 w 28955"/>
                  <a:gd name="connsiteY2" fmla="*/ 9754 h 21641"/>
                  <a:gd name="connsiteX3" fmla="*/ 16002 w 28955"/>
                  <a:gd name="connsiteY3" fmla="*/ 7468 h 21641"/>
                  <a:gd name="connsiteX4" fmla="*/ 14935 w 28955"/>
                  <a:gd name="connsiteY4" fmla="*/ 6629 h 21641"/>
                  <a:gd name="connsiteX5" fmla="*/ 10896 w 28955"/>
                  <a:gd name="connsiteY5" fmla="*/ 5106 h 21641"/>
                  <a:gd name="connsiteX6" fmla="*/ 6858 w 28955"/>
                  <a:gd name="connsiteY6" fmla="*/ 991 h 21641"/>
                  <a:gd name="connsiteX7" fmla="*/ 3429 w 28955"/>
                  <a:gd name="connsiteY7" fmla="*/ 0 h 21641"/>
                  <a:gd name="connsiteX8" fmla="*/ 2133 w 28955"/>
                  <a:gd name="connsiteY8" fmla="*/ 2286 h 21641"/>
                  <a:gd name="connsiteX9" fmla="*/ 0 w 28955"/>
                  <a:gd name="connsiteY9" fmla="*/ 3429 h 21641"/>
                  <a:gd name="connsiteX10" fmla="*/ 609 w 28955"/>
                  <a:gd name="connsiteY10" fmla="*/ 5715 h 21641"/>
                  <a:gd name="connsiteX11" fmla="*/ 3505 w 28955"/>
                  <a:gd name="connsiteY11" fmla="*/ 9982 h 21641"/>
                  <a:gd name="connsiteX12" fmla="*/ 6324 w 28955"/>
                  <a:gd name="connsiteY12" fmla="*/ 10516 h 21641"/>
                  <a:gd name="connsiteX13" fmla="*/ 8611 w 28955"/>
                  <a:gd name="connsiteY13" fmla="*/ 12192 h 21641"/>
                  <a:gd name="connsiteX14" fmla="*/ 11810 w 28955"/>
                  <a:gd name="connsiteY14" fmla="*/ 12268 h 21641"/>
                  <a:gd name="connsiteX15" fmla="*/ 22174 w 28955"/>
                  <a:gd name="connsiteY15" fmla="*/ 18593 h 21641"/>
                  <a:gd name="connsiteX16" fmla="*/ 24155 w 28955"/>
                  <a:gd name="connsiteY16" fmla="*/ 20879 h 21641"/>
                  <a:gd name="connsiteX17" fmla="*/ 26517 w 28955"/>
                  <a:gd name="connsiteY17" fmla="*/ 21641 h 21641"/>
                  <a:gd name="connsiteX18" fmla="*/ 28955 w 28955"/>
                  <a:gd name="connsiteY18" fmla="*/ 21336 h 21641"/>
                  <a:gd name="connsiteX19" fmla="*/ 28728 w 28955"/>
                  <a:gd name="connsiteY19" fmla="*/ 19203 h 2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955" h="21641">
                    <a:moveTo>
                      <a:pt x="28117" y="17221"/>
                    </a:moveTo>
                    <a:lnTo>
                      <a:pt x="27203" y="15316"/>
                    </a:lnTo>
                    <a:lnTo>
                      <a:pt x="17983" y="9754"/>
                    </a:lnTo>
                    <a:lnTo>
                      <a:pt x="16002" y="7468"/>
                    </a:lnTo>
                    <a:lnTo>
                      <a:pt x="14935" y="6629"/>
                    </a:lnTo>
                    <a:lnTo>
                      <a:pt x="10896" y="5106"/>
                    </a:lnTo>
                    <a:lnTo>
                      <a:pt x="6858" y="991"/>
                    </a:lnTo>
                    <a:lnTo>
                      <a:pt x="3429" y="0"/>
                    </a:lnTo>
                    <a:lnTo>
                      <a:pt x="2133" y="2286"/>
                    </a:lnTo>
                    <a:lnTo>
                      <a:pt x="0" y="3429"/>
                    </a:lnTo>
                    <a:lnTo>
                      <a:pt x="609" y="5715"/>
                    </a:lnTo>
                    <a:lnTo>
                      <a:pt x="3505" y="9982"/>
                    </a:lnTo>
                    <a:lnTo>
                      <a:pt x="6324" y="10516"/>
                    </a:lnTo>
                    <a:lnTo>
                      <a:pt x="8611" y="12192"/>
                    </a:lnTo>
                    <a:lnTo>
                      <a:pt x="11810" y="12268"/>
                    </a:lnTo>
                    <a:lnTo>
                      <a:pt x="22174" y="18593"/>
                    </a:lnTo>
                    <a:lnTo>
                      <a:pt x="24155" y="20879"/>
                    </a:lnTo>
                    <a:lnTo>
                      <a:pt x="26517" y="21641"/>
                    </a:lnTo>
                    <a:lnTo>
                      <a:pt x="28955" y="21336"/>
                    </a:lnTo>
                    <a:lnTo>
                      <a:pt x="28728" y="1920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7" name="Freeform: Shape 2416">
                <a:extLst>
                  <a:ext uri="{FF2B5EF4-FFF2-40B4-BE49-F238E27FC236}">
                    <a16:creationId xmlns:a16="http://schemas.microsoft.com/office/drawing/2014/main" id="{50F2E068-AACA-4F5A-A979-CFD82076826B}"/>
                  </a:ext>
                </a:extLst>
              </p:cNvPr>
              <p:cNvSpPr/>
              <p:nvPr/>
            </p:nvSpPr>
            <p:spPr>
              <a:xfrm>
                <a:off x="9108566" y="4589221"/>
                <a:ext cx="9068" cy="22402"/>
              </a:xfrm>
              <a:custGeom>
                <a:avLst/>
                <a:gdLst>
                  <a:gd name="connsiteX0" fmla="*/ 4039 w 9068"/>
                  <a:gd name="connsiteY0" fmla="*/ 914 h 22402"/>
                  <a:gd name="connsiteX1" fmla="*/ 2515 w 9068"/>
                  <a:gd name="connsiteY1" fmla="*/ 0 h 22402"/>
                  <a:gd name="connsiteX2" fmla="*/ 534 w 9068"/>
                  <a:gd name="connsiteY2" fmla="*/ 305 h 22402"/>
                  <a:gd name="connsiteX3" fmla="*/ 4496 w 9068"/>
                  <a:gd name="connsiteY3" fmla="*/ 8992 h 22402"/>
                  <a:gd name="connsiteX4" fmla="*/ 3810 w 9068"/>
                  <a:gd name="connsiteY4" fmla="*/ 12116 h 22402"/>
                  <a:gd name="connsiteX5" fmla="*/ 1752 w 9068"/>
                  <a:gd name="connsiteY5" fmla="*/ 14859 h 22402"/>
                  <a:gd name="connsiteX6" fmla="*/ 1143 w 9068"/>
                  <a:gd name="connsiteY6" fmla="*/ 18212 h 22402"/>
                  <a:gd name="connsiteX7" fmla="*/ 0 w 9068"/>
                  <a:gd name="connsiteY7" fmla="*/ 20650 h 22402"/>
                  <a:gd name="connsiteX8" fmla="*/ 3430 w 9068"/>
                  <a:gd name="connsiteY8" fmla="*/ 22403 h 22402"/>
                  <a:gd name="connsiteX9" fmla="*/ 5791 w 9068"/>
                  <a:gd name="connsiteY9" fmla="*/ 20574 h 22402"/>
                  <a:gd name="connsiteX10" fmla="*/ 8154 w 9068"/>
                  <a:gd name="connsiteY10" fmla="*/ 14859 h 22402"/>
                  <a:gd name="connsiteX11" fmla="*/ 9068 w 9068"/>
                  <a:gd name="connsiteY11" fmla="*/ 10135 h 22402"/>
                  <a:gd name="connsiteX12" fmla="*/ 6782 w 9068"/>
                  <a:gd name="connsiteY12" fmla="*/ 6706 h 2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68" h="22402">
                    <a:moveTo>
                      <a:pt x="4039" y="914"/>
                    </a:moveTo>
                    <a:lnTo>
                      <a:pt x="2515" y="0"/>
                    </a:lnTo>
                    <a:lnTo>
                      <a:pt x="534" y="305"/>
                    </a:lnTo>
                    <a:lnTo>
                      <a:pt x="4496" y="8992"/>
                    </a:lnTo>
                    <a:lnTo>
                      <a:pt x="3810" y="12116"/>
                    </a:lnTo>
                    <a:lnTo>
                      <a:pt x="1752" y="14859"/>
                    </a:lnTo>
                    <a:lnTo>
                      <a:pt x="1143" y="18212"/>
                    </a:lnTo>
                    <a:lnTo>
                      <a:pt x="0" y="20650"/>
                    </a:lnTo>
                    <a:lnTo>
                      <a:pt x="3430" y="22403"/>
                    </a:lnTo>
                    <a:lnTo>
                      <a:pt x="5791" y="20574"/>
                    </a:lnTo>
                    <a:lnTo>
                      <a:pt x="8154" y="14859"/>
                    </a:lnTo>
                    <a:lnTo>
                      <a:pt x="9068" y="10135"/>
                    </a:lnTo>
                    <a:lnTo>
                      <a:pt x="6782" y="670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8" name="Freeform: Shape 2417">
                <a:extLst>
                  <a:ext uri="{FF2B5EF4-FFF2-40B4-BE49-F238E27FC236}">
                    <a16:creationId xmlns:a16="http://schemas.microsoft.com/office/drawing/2014/main" id="{9CDCE573-2FF9-4D07-BB1A-41203D7389EE}"/>
                  </a:ext>
                </a:extLst>
              </p:cNvPr>
              <p:cNvSpPr/>
              <p:nvPr/>
            </p:nvSpPr>
            <p:spPr>
              <a:xfrm>
                <a:off x="9061932" y="4503800"/>
                <a:ext cx="8839" cy="6858"/>
              </a:xfrm>
              <a:custGeom>
                <a:avLst/>
                <a:gdLst>
                  <a:gd name="connsiteX0" fmla="*/ 8839 w 8839"/>
                  <a:gd name="connsiteY0" fmla="*/ 6020 h 6858"/>
                  <a:gd name="connsiteX1" fmla="*/ 8611 w 8839"/>
                  <a:gd name="connsiteY1" fmla="*/ 3200 h 6858"/>
                  <a:gd name="connsiteX2" fmla="*/ 7163 w 8839"/>
                  <a:gd name="connsiteY2" fmla="*/ 1219 h 6858"/>
                  <a:gd name="connsiteX3" fmla="*/ 5639 w 8839"/>
                  <a:gd name="connsiteY3" fmla="*/ 610 h 6858"/>
                  <a:gd name="connsiteX4" fmla="*/ 1905 w 8839"/>
                  <a:gd name="connsiteY4" fmla="*/ 0 h 6858"/>
                  <a:gd name="connsiteX5" fmla="*/ 0 w 8839"/>
                  <a:gd name="connsiteY5" fmla="*/ 610 h 6858"/>
                  <a:gd name="connsiteX6" fmla="*/ 4572 w 8839"/>
                  <a:gd name="connsiteY6" fmla="*/ 2819 h 6858"/>
                  <a:gd name="connsiteX7" fmla="*/ 8534 w 8839"/>
                  <a:gd name="connsiteY7" fmla="*/ 6858 h 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" h="6858">
                    <a:moveTo>
                      <a:pt x="8839" y="6020"/>
                    </a:moveTo>
                    <a:lnTo>
                      <a:pt x="8611" y="3200"/>
                    </a:lnTo>
                    <a:lnTo>
                      <a:pt x="7163" y="1219"/>
                    </a:lnTo>
                    <a:lnTo>
                      <a:pt x="5639" y="610"/>
                    </a:lnTo>
                    <a:lnTo>
                      <a:pt x="1905" y="0"/>
                    </a:lnTo>
                    <a:lnTo>
                      <a:pt x="0" y="610"/>
                    </a:lnTo>
                    <a:lnTo>
                      <a:pt x="4572" y="2819"/>
                    </a:lnTo>
                    <a:lnTo>
                      <a:pt x="8534" y="68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9" name="Freeform: Shape 2418">
                <a:extLst>
                  <a:ext uri="{FF2B5EF4-FFF2-40B4-BE49-F238E27FC236}">
                    <a16:creationId xmlns:a16="http://schemas.microsoft.com/office/drawing/2014/main" id="{8FD3FBE7-973E-4EFE-84C1-968D7073D86A}"/>
                  </a:ext>
                </a:extLst>
              </p:cNvPr>
              <p:cNvSpPr/>
              <p:nvPr/>
            </p:nvSpPr>
            <p:spPr>
              <a:xfrm>
                <a:off x="8956548" y="3962171"/>
                <a:ext cx="8914" cy="14021"/>
              </a:xfrm>
              <a:custGeom>
                <a:avLst/>
                <a:gdLst>
                  <a:gd name="connsiteX0" fmla="*/ 6095 w 8914"/>
                  <a:gd name="connsiteY0" fmla="*/ 2058 h 14021"/>
                  <a:gd name="connsiteX1" fmla="*/ 4114 w 8914"/>
                  <a:gd name="connsiteY1" fmla="*/ 5106 h 14021"/>
                  <a:gd name="connsiteX2" fmla="*/ 0 w 8914"/>
                  <a:gd name="connsiteY2" fmla="*/ 8306 h 14021"/>
                  <a:gd name="connsiteX3" fmla="*/ 914 w 8914"/>
                  <a:gd name="connsiteY3" fmla="*/ 14021 h 14021"/>
                  <a:gd name="connsiteX4" fmla="*/ 3429 w 8914"/>
                  <a:gd name="connsiteY4" fmla="*/ 10211 h 14021"/>
                  <a:gd name="connsiteX5" fmla="*/ 6934 w 8914"/>
                  <a:gd name="connsiteY5" fmla="*/ 7315 h 14021"/>
                  <a:gd name="connsiteX6" fmla="*/ 8915 w 8914"/>
                  <a:gd name="connsiteY6" fmla="*/ 2515 h 14021"/>
                  <a:gd name="connsiteX7" fmla="*/ 8229 w 8914"/>
                  <a:gd name="connsiteY7" fmla="*/ 0 h 14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" h="14021">
                    <a:moveTo>
                      <a:pt x="6095" y="2058"/>
                    </a:moveTo>
                    <a:lnTo>
                      <a:pt x="4114" y="5106"/>
                    </a:lnTo>
                    <a:lnTo>
                      <a:pt x="0" y="8306"/>
                    </a:lnTo>
                    <a:lnTo>
                      <a:pt x="914" y="14021"/>
                    </a:lnTo>
                    <a:lnTo>
                      <a:pt x="3429" y="10211"/>
                    </a:lnTo>
                    <a:lnTo>
                      <a:pt x="6934" y="7315"/>
                    </a:lnTo>
                    <a:lnTo>
                      <a:pt x="8915" y="2515"/>
                    </a:lnTo>
                    <a:lnTo>
                      <a:pt x="822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0" name="Freeform: Shape 2419">
                <a:extLst>
                  <a:ext uri="{FF2B5EF4-FFF2-40B4-BE49-F238E27FC236}">
                    <a16:creationId xmlns:a16="http://schemas.microsoft.com/office/drawing/2014/main" id="{C0ED2916-398B-458E-8204-1C81DF2096E5}"/>
                  </a:ext>
                </a:extLst>
              </p:cNvPr>
              <p:cNvSpPr/>
              <p:nvPr/>
            </p:nvSpPr>
            <p:spPr>
              <a:xfrm>
                <a:off x="8925915" y="4304538"/>
                <a:ext cx="5257" cy="5790"/>
              </a:xfrm>
              <a:custGeom>
                <a:avLst/>
                <a:gdLst>
                  <a:gd name="connsiteX0" fmla="*/ 3657 w 5257"/>
                  <a:gd name="connsiteY0" fmla="*/ 0 h 5790"/>
                  <a:gd name="connsiteX1" fmla="*/ 2210 w 5257"/>
                  <a:gd name="connsiteY1" fmla="*/ 1219 h 5790"/>
                  <a:gd name="connsiteX2" fmla="*/ 609 w 5257"/>
                  <a:gd name="connsiteY2" fmla="*/ 2057 h 5790"/>
                  <a:gd name="connsiteX3" fmla="*/ 0 w 5257"/>
                  <a:gd name="connsiteY3" fmla="*/ 3581 h 5790"/>
                  <a:gd name="connsiteX4" fmla="*/ 1600 w 5257"/>
                  <a:gd name="connsiteY4" fmla="*/ 5791 h 5790"/>
                  <a:gd name="connsiteX5" fmla="*/ 5257 w 5257"/>
                  <a:gd name="connsiteY5" fmla="*/ 2133 h 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7" h="5790">
                    <a:moveTo>
                      <a:pt x="3657" y="0"/>
                    </a:moveTo>
                    <a:lnTo>
                      <a:pt x="2210" y="1219"/>
                    </a:lnTo>
                    <a:lnTo>
                      <a:pt x="609" y="2057"/>
                    </a:lnTo>
                    <a:lnTo>
                      <a:pt x="0" y="3581"/>
                    </a:lnTo>
                    <a:lnTo>
                      <a:pt x="1600" y="5791"/>
                    </a:lnTo>
                    <a:lnTo>
                      <a:pt x="5257" y="213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1" name="Freeform: Shape 2420">
                <a:extLst>
                  <a:ext uri="{FF2B5EF4-FFF2-40B4-BE49-F238E27FC236}">
                    <a16:creationId xmlns:a16="http://schemas.microsoft.com/office/drawing/2014/main" id="{767D44AD-E143-46E3-A063-E187597C9A00}"/>
                  </a:ext>
                </a:extLst>
              </p:cNvPr>
              <p:cNvSpPr/>
              <p:nvPr/>
            </p:nvSpPr>
            <p:spPr>
              <a:xfrm>
                <a:off x="8928202" y="4311243"/>
                <a:ext cx="10590" cy="18897"/>
              </a:xfrm>
              <a:custGeom>
                <a:avLst/>
                <a:gdLst>
                  <a:gd name="connsiteX0" fmla="*/ 6401 w 10590"/>
                  <a:gd name="connsiteY0" fmla="*/ 0 h 18897"/>
                  <a:gd name="connsiteX1" fmla="*/ 1066 w 10590"/>
                  <a:gd name="connsiteY1" fmla="*/ 2057 h 18897"/>
                  <a:gd name="connsiteX2" fmla="*/ 0 w 10590"/>
                  <a:gd name="connsiteY2" fmla="*/ 3886 h 18897"/>
                  <a:gd name="connsiteX3" fmla="*/ 75 w 10590"/>
                  <a:gd name="connsiteY3" fmla="*/ 8534 h 18897"/>
                  <a:gd name="connsiteX4" fmla="*/ 2057 w 10590"/>
                  <a:gd name="connsiteY4" fmla="*/ 9144 h 18897"/>
                  <a:gd name="connsiteX5" fmla="*/ 6629 w 10590"/>
                  <a:gd name="connsiteY5" fmla="*/ 18897 h 18897"/>
                  <a:gd name="connsiteX6" fmla="*/ 9067 w 10590"/>
                  <a:gd name="connsiteY6" fmla="*/ 15697 h 18897"/>
                  <a:gd name="connsiteX7" fmla="*/ 10591 w 10590"/>
                  <a:gd name="connsiteY7" fmla="*/ 10134 h 18897"/>
                  <a:gd name="connsiteX8" fmla="*/ 7848 w 10590"/>
                  <a:gd name="connsiteY8" fmla="*/ 1219 h 1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0" h="18897">
                    <a:moveTo>
                      <a:pt x="6401" y="0"/>
                    </a:moveTo>
                    <a:lnTo>
                      <a:pt x="1066" y="2057"/>
                    </a:lnTo>
                    <a:lnTo>
                      <a:pt x="0" y="3886"/>
                    </a:lnTo>
                    <a:lnTo>
                      <a:pt x="75" y="8534"/>
                    </a:lnTo>
                    <a:lnTo>
                      <a:pt x="2057" y="9144"/>
                    </a:lnTo>
                    <a:lnTo>
                      <a:pt x="6629" y="18897"/>
                    </a:lnTo>
                    <a:lnTo>
                      <a:pt x="9067" y="15697"/>
                    </a:lnTo>
                    <a:lnTo>
                      <a:pt x="10591" y="10134"/>
                    </a:lnTo>
                    <a:lnTo>
                      <a:pt x="7848" y="12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2" name="Freeform: Shape 2421">
                <a:extLst>
                  <a:ext uri="{FF2B5EF4-FFF2-40B4-BE49-F238E27FC236}">
                    <a16:creationId xmlns:a16="http://schemas.microsoft.com/office/drawing/2014/main" id="{15357D7B-B65F-40D6-815C-E834C3D07A5D}"/>
                  </a:ext>
                </a:extLst>
              </p:cNvPr>
              <p:cNvSpPr/>
              <p:nvPr/>
            </p:nvSpPr>
            <p:spPr>
              <a:xfrm>
                <a:off x="9075952" y="3950360"/>
                <a:ext cx="5029" cy="10439"/>
              </a:xfrm>
              <a:custGeom>
                <a:avLst/>
                <a:gdLst>
                  <a:gd name="connsiteX0" fmla="*/ 4115 w 5029"/>
                  <a:gd name="connsiteY0" fmla="*/ 9906 h 10439"/>
                  <a:gd name="connsiteX1" fmla="*/ 4724 w 5029"/>
                  <a:gd name="connsiteY1" fmla="*/ 4191 h 10439"/>
                  <a:gd name="connsiteX2" fmla="*/ 5029 w 5029"/>
                  <a:gd name="connsiteY2" fmla="*/ 2972 h 10439"/>
                  <a:gd name="connsiteX3" fmla="*/ 4801 w 5029"/>
                  <a:gd name="connsiteY3" fmla="*/ 1753 h 10439"/>
                  <a:gd name="connsiteX4" fmla="*/ 4268 w 5029"/>
                  <a:gd name="connsiteY4" fmla="*/ 762 h 10439"/>
                  <a:gd name="connsiteX5" fmla="*/ 2819 w 5029"/>
                  <a:gd name="connsiteY5" fmla="*/ 0 h 10439"/>
                  <a:gd name="connsiteX6" fmla="*/ 1830 w 5029"/>
                  <a:gd name="connsiteY6" fmla="*/ 305 h 10439"/>
                  <a:gd name="connsiteX7" fmla="*/ 0 w 5029"/>
                  <a:gd name="connsiteY7" fmla="*/ 1753 h 10439"/>
                  <a:gd name="connsiteX8" fmla="*/ 458 w 5029"/>
                  <a:gd name="connsiteY8" fmla="*/ 7849 h 10439"/>
                  <a:gd name="connsiteX9" fmla="*/ 2668 w 5029"/>
                  <a:gd name="connsiteY9" fmla="*/ 10439 h 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" h="10439">
                    <a:moveTo>
                      <a:pt x="4115" y="9906"/>
                    </a:moveTo>
                    <a:lnTo>
                      <a:pt x="4724" y="4191"/>
                    </a:lnTo>
                    <a:lnTo>
                      <a:pt x="5029" y="2972"/>
                    </a:lnTo>
                    <a:lnTo>
                      <a:pt x="4801" y="1753"/>
                    </a:lnTo>
                    <a:lnTo>
                      <a:pt x="4268" y="762"/>
                    </a:lnTo>
                    <a:lnTo>
                      <a:pt x="2819" y="0"/>
                    </a:lnTo>
                    <a:lnTo>
                      <a:pt x="1830" y="305"/>
                    </a:lnTo>
                    <a:lnTo>
                      <a:pt x="0" y="1753"/>
                    </a:lnTo>
                    <a:lnTo>
                      <a:pt x="458" y="7849"/>
                    </a:lnTo>
                    <a:lnTo>
                      <a:pt x="2668" y="104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3" name="Freeform: Shape 2422">
                <a:extLst>
                  <a:ext uri="{FF2B5EF4-FFF2-40B4-BE49-F238E27FC236}">
                    <a16:creationId xmlns:a16="http://schemas.microsoft.com/office/drawing/2014/main" id="{7D525788-3E0C-46AD-BD2B-315DADC29703}"/>
                  </a:ext>
                </a:extLst>
              </p:cNvPr>
              <p:cNvSpPr/>
              <p:nvPr/>
            </p:nvSpPr>
            <p:spPr>
              <a:xfrm>
                <a:off x="8988704" y="4362526"/>
                <a:ext cx="5715" cy="4724"/>
              </a:xfrm>
              <a:custGeom>
                <a:avLst/>
                <a:gdLst>
                  <a:gd name="connsiteX0" fmla="*/ 4801 w 5715"/>
                  <a:gd name="connsiteY0" fmla="*/ 4724 h 4724"/>
                  <a:gd name="connsiteX1" fmla="*/ 5562 w 5715"/>
                  <a:gd name="connsiteY1" fmla="*/ 3657 h 4724"/>
                  <a:gd name="connsiteX2" fmla="*/ 5715 w 5715"/>
                  <a:gd name="connsiteY2" fmla="*/ 2515 h 4724"/>
                  <a:gd name="connsiteX3" fmla="*/ 5486 w 5715"/>
                  <a:gd name="connsiteY3" fmla="*/ 1143 h 4724"/>
                  <a:gd name="connsiteX4" fmla="*/ 2514 w 5715"/>
                  <a:gd name="connsiteY4" fmla="*/ 381 h 4724"/>
                  <a:gd name="connsiteX5" fmla="*/ 991 w 5715"/>
                  <a:gd name="connsiteY5" fmla="*/ 0 h 4724"/>
                  <a:gd name="connsiteX6" fmla="*/ 0 w 5715"/>
                  <a:gd name="connsiteY6" fmla="*/ 686 h 4724"/>
                  <a:gd name="connsiteX7" fmla="*/ 2514 w 5715"/>
                  <a:gd name="connsiteY7" fmla="*/ 4191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" h="4724">
                    <a:moveTo>
                      <a:pt x="4801" y="4724"/>
                    </a:moveTo>
                    <a:lnTo>
                      <a:pt x="5562" y="3657"/>
                    </a:lnTo>
                    <a:lnTo>
                      <a:pt x="5715" y="2515"/>
                    </a:lnTo>
                    <a:lnTo>
                      <a:pt x="5486" y="1143"/>
                    </a:lnTo>
                    <a:lnTo>
                      <a:pt x="2514" y="381"/>
                    </a:lnTo>
                    <a:lnTo>
                      <a:pt x="991" y="0"/>
                    </a:lnTo>
                    <a:lnTo>
                      <a:pt x="0" y="686"/>
                    </a:lnTo>
                    <a:lnTo>
                      <a:pt x="2514" y="41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4" name="Freeform: Shape 2423">
                <a:extLst>
                  <a:ext uri="{FF2B5EF4-FFF2-40B4-BE49-F238E27FC236}">
                    <a16:creationId xmlns:a16="http://schemas.microsoft.com/office/drawing/2014/main" id="{3AF62471-46D1-4A4A-B001-F6B9B1095B95}"/>
                  </a:ext>
                </a:extLst>
              </p:cNvPr>
              <p:cNvSpPr/>
              <p:nvPr/>
            </p:nvSpPr>
            <p:spPr>
              <a:xfrm>
                <a:off x="9255862" y="4792522"/>
                <a:ext cx="11430" cy="7620"/>
              </a:xfrm>
              <a:custGeom>
                <a:avLst/>
                <a:gdLst>
                  <a:gd name="connsiteX0" fmla="*/ 3429 w 11430"/>
                  <a:gd name="connsiteY0" fmla="*/ 153 h 7620"/>
                  <a:gd name="connsiteX1" fmla="*/ 1676 w 11430"/>
                  <a:gd name="connsiteY1" fmla="*/ 0 h 7620"/>
                  <a:gd name="connsiteX2" fmla="*/ 0 w 11430"/>
                  <a:gd name="connsiteY2" fmla="*/ 1448 h 7620"/>
                  <a:gd name="connsiteX3" fmla="*/ 914 w 11430"/>
                  <a:gd name="connsiteY3" fmla="*/ 2896 h 7620"/>
                  <a:gd name="connsiteX4" fmla="*/ 6781 w 11430"/>
                  <a:gd name="connsiteY4" fmla="*/ 7620 h 7620"/>
                  <a:gd name="connsiteX5" fmla="*/ 9905 w 11430"/>
                  <a:gd name="connsiteY5" fmla="*/ 7391 h 7620"/>
                  <a:gd name="connsiteX6" fmla="*/ 11430 w 11430"/>
                  <a:gd name="connsiteY6" fmla="*/ 4572 h 7620"/>
                  <a:gd name="connsiteX7" fmla="*/ 10134 w 11430"/>
                  <a:gd name="connsiteY7" fmla="*/ 3124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" h="7620">
                    <a:moveTo>
                      <a:pt x="3429" y="153"/>
                    </a:moveTo>
                    <a:lnTo>
                      <a:pt x="1676" y="0"/>
                    </a:lnTo>
                    <a:lnTo>
                      <a:pt x="0" y="1448"/>
                    </a:lnTo>
                    <a:lnTo>
                      <a:pt x="914" y="2896"/>
                    </a:lnTo>
                    <a:lnTo>
                      <a:pt x="6781" y="7620"/>
                    </a:lnTo>
                    <a:lnTo>
                      <a:pt x="9905" y="7391"/>
                    </a:lnTo>
                    <a:lnTo>
                      <a:pt x="11430" y="4572"/>
                    </a:lnTo>
                    <a:lnTo>
                      <a:pt x="10134" y="31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5" name="Freeform: Shape 2424">
                <a:extLst>
                  <a:ext uri="{FF2B5EF4-FFF2-40B4-BE49-F238E27FC236}">
                    <a16:creationId xmlns:a16="http://schemas.microsoft.com/office/drawing/2014/main" id="{7FA2C12E-6BF9-4FA5-AB2E-C0F2CBECA6EB}"/>
                  </a:ext>
                </a:extLst>
              </p:cNvPr>
              <p:cNvSpPr/>
              <p:nvPr/>
            </p:nvSpPr>
            <p:spPr>
              <a:xfrm>
                <a:off x="8988247" y="4373270"/>
                <a:ext cx="420623" cy="443179"/>
              </a:xfrm>
              <a:custGeom>
                <a:avLst/>
                <a:gdLst>
                  <a:gd name="connsiteX0" fmla="*/ 391363 w 420623"/>
                  <a:gd name="connsiteY0" fmla="*/ 430225 h 443179"/>
                  <a:gd name="connsiteX1" fmla="*/ 393116 w 420623"/>
                  <a:gd name="connsiteY1" fmla="*/ 429387 h 443179"/>
                  <a:gd name="connsiteX2" fmla="*/ 399821 w 420623"/>
                  <a:gd name="connsiteY2" fmla="*/ 434112 h 443179"/>
                  <a:gd name="connsiteX3" fmla="*/ 401116 w 420623"/>
                  <a:gd name="connsiteY3" fmla="*/ 435636 h 443179"/>
                  <a:gd name="connsiteX4" fmla="*/ 401955 w 420623"/>
                  <a:gd name="connsiteY4" fmla="*/ 437541 h 443179"/>
                  <a:gd name="connsiteX5" fmla="*/ 403555 w 420623"/>
                  <a:gd name="connsiteY5" fmla="*/ 438989 h 443179"/>
                  <a:gd name="connsiteX6" fmla="*/ 405840 w 420623"/>
                  <a:gd name="connsiteY6" fmla="*/ 439750 h 443179"/>
                  <a:gd name="connsiteX7" fmla="*/ 408584 w 420623"/>
                  <a:gd name="connsiteY7" fmla="*/ 439750 h 443179"/>
                  <a:gd name="connsiteX8" fmla="*/ 410717 w 420623"/>
                  <a:gd name="connsiteY8" fmla="*/ 435864 h 443179"/>
                  <a:gd name="connsiteX9" fmla="*/ 411251 w 420623"/>
                  <a:gd name="connsiteY9" fmla="*/ 434340 h 443179"/>
                  <a:gd name="connsiteX10" fmla="*/ 413918 w 420623"/>
                  <a:gd name="connsiteY10" fmla="*/ 408584 h 443179"/>
                  <a:gd name="connsiteX11" fmla="*/ 413613 w 420623"/>
                  <a:gd name="connsiteY11" fmla="*/ 400355 h 443179"/>
                  <a:gd name="connsiteX12" fmla="*/ 414147 w 420623"/>
                  <a:gd name="connsiteY12" fmla="*/ 395174 h 443179"/>
                  <a:gd name="connsiteX13" fmla="*/ 413918 w 420623"/>
                  <a:gd name="connsiteY13" fmla="*/ 391135 h 443179"/>
                  <a:gd name="connsiteX14" fmla="*/ 411784 w 420623"/>
                  <a:gd name="connsiteY14" fmla="*/ 376124 h 443179"/>
                  <a:gd name="connsiteX15" fmla="*/ 412166 w 420623"/>
                  <a:gd name="connsiteY15" fmla="*/ 374523 h 443179"/>
                  <a:gd name="connsiteX16" fmla="*/ 415518 w 420623"/>
                  <a:gd name="connsiteY16" fmla="*/ 365227 h 443179"/>
                  <a:gd name="connsiteX17" fmla="*/ 415670 w 420623"/>
                  <a:gd name="connsiteY17" fmla="*/ 363398 h 443179"/>
                  <a:gd name="connsiteX18" fmla="*/ 414299 w 420623"/>
                  <a:gd name="connsiteY18" fmla="*/ 361341 h 443179"/>
                  <a:gd name="connsiteX19" fmla="*/ 412546 w 420623"/>
                  <a:gd name="connsiteY19" fmla="*/ 359436 h 443179"/>
                  <a:gd name="connsiteX20" fmla="*/ 412318 w 420623"/>
                  <a:gd name="connsiteY20" fmla="*/ 354940 h 443179"/>
                  <a:gd name="connsiteX21" fmla="*/ 413842 w 420623"/>
                  <a:gd name="connsiteY21" fmla="*/ 348691 h 443179"/>
                  <a:gd name="connsiteX22" fmla="*/ 414527 w 420623"/>
                  <a:gd name="connsiteY22" fmla="*/ 347167 h 443179"/>
                  <a:gd name="connsiteX23" fmla="*/ 419633 w 420623"/>
                  <a:gd name="connsiteY23" fmla="*/ 341452 h 443179"/>
                  <a:gd name="connsiteX24" fmla="*/ 420624 w 420623"/>
                  <a:gd name="connsiteY24" fmla="*/ 339700 h 443179"/>
                  <a:gd name="connsiteX25" fmla="*/ 420547 w 420623"/>
                  <a:gd name="connsiteY25" fmla="*/ 337566 h 443179"/>
                  <a:gd name="connsiteX26" fmla="*/ 420090 w 420623"/>
                  <a:gd name="connsiteY26" fmla="*/ 335509 h 443179"/>
                  <a:gd name="connsiteX27" fmla="*/ 414451 w 420623"/>
                  <a:gd name="connsiteY27" fmla="*/ 327051 h 443179"/>
                  <a:gd name="connsiteX28" fmla="*/ 402183 w 420623"/>
                  <a:gd name="connsiteY28" fmla="*/ 311887 h 443179"/>
                  <a:gd name="connsiteX29" fmla="*/ 398754 w 420623"/>
                  <a:gd name="connsiteY29" fmla="*/ 309524 h 443179"/>
                  <a:gd name="connsiteX30" fmla="*/ 395021 w 420623"/>
                  <a:gd name="connsiteY30" fmla="*/ 307544 h 443179"/>
                  <a:gd name="connsiteX31" fmla="*/ 390677 w 420623"/>
                  <a:gd name="connsiteY31" fmla="*/ 306629 h 443179"/>
                  <a:gd name="connsiteX32" fmla="*/ 380619 w 420623"/>
                  <a:gd name="connsiteY32" fmla="*/ 306705 h 443179"/>
                  <a:gd name="connsiteX33" fmla="*/ 378409 w 420623"/>
                  <a:gd name="connsiteY33" fmla="*/ 307238 h 443179"/>
                  <a:gd name="connsiteX34" fmla="*/ 376351 w 420623"/>
                  <a:gd name="connsiteY34" fmla="*/ 308077 h 443179"/>
                  <a:gd name="connsiteX35" fmla="*/ 374904 w 420623"/>
                  <a:gd name="connsiteY35" fmla="*/ 309067 h 443179"/>
                  <a:gd name="connsiteX36" fmla="*/ 369341 w 420623"/>
                  <a:gd name="connsiteY36" fmla="*/ 314935 h 443179"/>
                  <a:gd name="connsiteX37" fmla="*/ 367893 w 420623"/>
                  <a:gd name="connsiteY37" fmla="*/ 315925 h 443179"/>
                  <a:gd name="connsiteX38" fmla="*/ 366064 w 420623"/>
                  <a:gd name="connsiteY38" fmla="*/ 315849 h 443179"/>
                  <a:gd name="connsiteX39" fmla="*/ 365226 w 420623"/>
                  <a:gd name="connsiteY39" fmla="*/ 313868 h 443179"/>
                  <a:gd name="connsiteX40" fmla="*/ 365912 w 420623"/>
                  <a:gd name="connsiteY40" fmla="*/ 309524 h 443179"/>
                  <a:gd name="connsiteX41" fmla="*/ 366750 w 420623"/>
                  <a:gd name="connsiteY41" fmla="*/ 307772 h 443179"/>
                  <a:gd name="connsiteX42" fmla="*/ 371322 w 420623"/>
                  <a:gd name="connsiteY42" fmla="*/ 303886 h 443179"/>
                  <a:gd name="connsiteX43" fmla="*/ 372846 w 420623"/>
                  <a:gd name="connsiteY43" fmla="*/ 301981 h 443179"/>
                  <a:gd name="connsiteX44" fmla="*/ 373532 w 420623"/>
                  <a:gd name="connsiteY44" fmla="*/ 299542 h 443179"/>
                  <a:gd name="connsiteX45" fmla="*/ 373608 w 420623"/>
                  <a:gd name="connsiteY45" fmla="*/ 296571 h 443179"/>
                  <a:gd name="connsiteX46" fmla="*/ 371550 w 420623"/>
                  <a:gd name="connsiteY46" fmla="*/ 294589 h 443179"/>
                  <a:gd name="connsiteX47" fmla="*/ 367055 w 420623"/>
                  <a:gd name="connsiteY47" fmla="*/ 292532 h 443179"/>
                  <a:gd name="connsiteX48" fmla="*/ 362864 w 420623"/>
                  <a:gd name="connsiteY48" fmla="*/ 290017 h 443179"/>
                  <a:gd name="connsiteX49" fmla="*/ 360807 w 420623"/>
                  <a:gd name="connsiteY49" fmla="*/ 286055 h 443179"/>
                  <a:gd name="connsiteX50" fmla="*/ 360959 w 420623"/>
                  <a:gd name="connsiteY50" fmla="*/ 281407 h 443179"/>
                  <a:gd name="connsiteX51" fmla="*/ 359359 w 420623"/>
                  <a:gd name="connsiteY51" fmla="*/ 277673 h 443179"/>
                  <a:gd name="connsiteX52" fmla="*/ 358140 w 420623"/>
                  <a:gd name="connsiteY52" fmla="*/ 268529 h 443179"/>
                  <a:gd name="connsiteX53" fmla="*/ 357301 w 420623"/>
                  <a:gd name="connsiteY53" fmla="*/ 264262 h 443179"/>
                  <a:gd name="connsiteX54" fmla="*/ 355625 w 420623"/>
                  <a:gd name="connsiteY54" fmla="*/ 257404 h 443179"/>
                  <a:gd name="connsiteX55" fmla="*/ 354787 w 420623"/>
                  <a:gd name="connsiteY55" fmla="*/ 256032 h 443179"/>
                  <a:gd name="connsiteX56" fmla="*/ 350824 w 420623"/>
                  <a:gd name="connsiteY56" fmla="*/ 256642 h 443179"/>
                  <a:gd name="connsiteX57" fmla="*/ 348539 w 420623"/>
                  <a:gd name="connsiteY57" fmla="*/ 256718 h 443179"/>
                  <a:gd name="connsiteX58" fmla="*/ 343204 w 420623"/>
                  <a:gd name="connsiteY58" fmla="*/ 255423 h 443179"/>
                  <a:gd name="connsiteX59" fmla="*/ 338480 w 420623"/>
                  <a:gd name="connsiteY59" fmla="*/ 253822 h 443179"/>
                  <a:gd name="connsiteX60" fmla="*/ 330022 w 420623"/>
                  <a:gd name="connsiteY60" fmla="*/ 250241 h 443179"/>
                  <a:gd name="connsiteX61" fmla="*/ 324459 w 420623"/>
                  <a:gd name="connsiteY61" fmla="*/ 246736 h 443179"/>
                  <a:gd name="connsiteX62" fmla="*/ 322707 w 420623"/>
                  <a:gd name="connsiteY62" fmla="*/ 245136 h 443179"/>
                  <a:gd name="connsiteX63" fmla="*/ 319049 w 420623"/>
                  <a:gd name="connsiteY63" fmla="*/ 238278 h 443179"/>
                  <a:gd name="connsiteX64" fmla="*/ 318744 w 420623"/>
                  <a:gd name="connsiteY64" fmla="*/ 236677 h 443179"/>
                  <a:gd name="connsiteX65" fmla="*/ 321792 w 420623"/>
                  <a:gd name="connsiteY65" fmla="*/ 234087 h 443179"/>
                  <a:gd name="connsiteX66" fmla="*/ 321259 w 420623"/>
                  <a:gd name="connsiteY66" fmla="*/ 232258 h 443179"/>
                  <a:gd name="connsiteX67" fmla="*/ 317754 w 420623"/>
                  <a:gd name="connsiteY67" fmla="*/ 230048 h 443179"/>
                  <a:gd name="connsiteX68" fmla="*/ 319277 w 420623"/>
                  <a:gd name="connsiteY68" fmla="*/ 226619 h 443179"/>
                  <a:gd name="connsiteX69" fmla="*/ 318059 w 420623"/>
                  <a:gd name="connsiteY69" fmla="*/ 225400 h 443179"/>
                  <a:gd name="connsiteX70" fmla="*/ 318668 w 420623"/>
                  <a:gd name="connsiteY70" fmla="*/ 223571 h 443179"/>
                  <a:gd name="connsiteX71" fmla="*/ 324916 w 420623"/>
                  <a:gd name="connsiteY71" fmla="*/ 218847 h 443179"/>
                  <a:gd name="connsiteX72" fmla="*/ 329489 w 420623"/>
                  <a:gd name="connsiteY72" fmla="*/ 216942 h 443179"/>
                  <a:gd name="connsiteX73" fmla="*/ 332612 w 420623"/>
                  <a:gd name="connsiteY73" fmla="*/ 214427 h 443179"/>
                  <a:gd name="connsiteX74" fmla="*/ 330860 w 420623"/>
                  <a:gd name="connsiteY74" fmla="*/ 209550 h 443179"/>
                  <a:gd name="connsiteX75" fmla="*/ 328117 w 420623"/>
                  <a:gd name="connsiteY75" fmla="*/ 205131 h 443179"/>
                  <a:gd name="connsiteX76" fmla="*/ 324459 w 420623"/>
                  <a:gd name="connsiteY76" fmla="*/ 201321 h 443179"/>
                  <a:gd name="connsiteX77" fmla="*/ 320649 w 420623"/>
                  <a:gd name="connsiteY77" fmla="*/ 197815 h 443179"/>
                  <a:gd name="connsiteX78" fmla="*/ 318059 w 420623"/>
                  <a:gd name="connsiteY78" fmla="*/ 196748 h 443179"/>
                  <a:gd name="connsiteX79" fmla="*/ 315239 w 420623"/>
                  <a:gd name="connsiteY79" fmla="*/ 196520 h 443179"/>
                  <a:gd name="connsiteX80" fmla="*/ 312800 w 420623"/>
                  <a:gd name="connsiteY80" fmla="*/ 197282 h 443179"/>
                  <a:gd name="connsiteX81" fmla="*/ 306324 w 420623"/>
                  <a:gd name="connsiteY81" fmla="*/ 200864 h 443179"/>
                  <a:gd name="connsiteX82" fmla="*/ 302209 w 420623"/>
                  <a:gd name="connsiteY82" fmla="*/ 203454 h 443179"/>
                  <a:gd name="connsiteX83" fmla="*/ 298018 w 420623"/>
                  <a:gd name="connsiteY83" fmla="*/ 205512 h 443179"/>
                  <a:gd name="connsiteX84" fmla="*/ 293522 w 420623"/>
                  <a:gd name="connsiteY84" fmla="*/ 206807 h 443179"/>
                  <a:gd name="connsiteX85" fmla="*/ 284607 w 420623"/>
                  <a:gd name="connsiteY85" fmla="*/ 207874 h 443179"/>
                  <a:gd name="connsiteX86" fmla="*/ 293827 w 420623"/>
                  <a:gd name="connsiteY86" fmla="*/ 204749 h 443179"/>
                  <a:gd name="connsiteX87" fmla="*/ 302361 w 420623"/>
                  <a:gd name="connsiteY87" fmla="*/ 200254 h 443179"/>
                  <a:gd name="connsiteX88" fmla="*/ 304647 w 420623"/>
                  <a:gd name="connsiteY88" fmla="*/ 197358 h 443179"/>
                  <a:gd name="connsiteX89" fmla="*/ 303352 w 420623"/>
                  <a:gd name="connsiteY89" fmla="*/ 194005 h 443179"/>
                  <a:gd name="connsiteX90" fmla="*/ 300075 w 420623"/>
                  <a:gd name="connsiteY90" fmla="*/ 190729 h 443179"/>
                  <a:gd name="connsiteX91" fmla="*/ 296265 w 420623"/>
                  <a:gd name="connsiteY91" fmla="*/ 188748 h 443179"/>
                  <a:gd name="connsiteX92" fmla="*/ 285216 w 420623"/>
                  <a:gd name="connsiteY92" fmla="*/ 187452 h 443179"/>
                  <a:gd name="connsiteX93" fmla="*/ 281482 w 420623"/>
                  <a:gd name="connsiteY93" fmla="*/ 186309 h 443179"/>
                  <a:gd name="connsiteX94" fmla="*/ 278434 w 420623"/>
                  <a:gd name="connsiteY94" fmla="*/ 183871 h 443179"/>
                  <a:gd name="connsiteX95" fmla="*/ 272567 w 420623"/>
                  <a:gd name="connsiteY95" fmla="*/ 178232 h 443179"/>
                  <a:gd name="connsiteX96" fmla="*/ 271957 w 420623"/>
                  <a:gd name="connsiteY96" fmla="*/ 177165 h 443179"/>
                  <a:gd name="connsiteX97" fmla="*/ 270967 w 420623"/>
                  <a:gd name="connsiteY97" fmla="*/ 172441 h 443179"/>
                  <a:gd name="connsiteX98" fmla="*/ 269367 w 420623"/>
                  <a:gd name="connsiteY98" fmla="*/ 167945 h 443179"/>
                  <a:gd name="connsiteX99" fmla="*/ 267080 w 420623"/>
                  <a:gd name="connsiteY99" fmla="*/ 164135 h 443179"/>
                  <a:gd name="connsiteX100" fmla="*/ 264032 w 420623"/>
                  <a:gd name="connsiteY100" fmla="*/ 160859 h 443179"/>
                  <a:gd name="connsiteX101" fmla="*/ 254965 w 420623"/>
                  <a:gd name="connsiteY101" fmla="*/ 154000 h 443179"/>
                  <a:gd name="connsiteX102" fmla="*/ 251079 w 420623"/>
                  <a:gd name="connsiteY102" fmla="*/ 152476 h 443179"/>
                  <a:gd name="connsiteX103" fmla="*/ 246811 w 420623"/>
                  <a:gd name="connsiteY103" fmla="*/ 152095 h 443179"/>
                  <a:gd name="connsiteX104" fmla="*/ 243001 w 420623"/>
                  <a:gd name="connsiteY104" fmla="*/ 151257 h 443179"/>
                  <a:gd name="connsiteX105" fmla="*/ 240258 w 420623"/>
                  <a:gd name="connsiteY105" fmla="*/ 148743 h 443179"/>
                  <a:gd name="connsiteX106" fmla="*/ 238429 w 420623"/>
                  <a:gd name="connsiteY106" fmla="*/ 143789 h 443179"/>
                  <a:gd name="connsiteX107" fmla="*/ 236220 w 420623"/>
                  <a:gd name="connsiteY107" fmla="*/ 138989 h 443179"/>
                  <a:gd name="connsiteX108" fmla="*/ 233248 w 420623"/>
                  <a:gd name="connsiteY108" fmla="*/ 135484 h 443179"/>
                  <a:gd name="connsiteX109" fmla="*/ 226390 w 420623"/>
                  <a:gd name="connsiteY109" fmla="*/ 129616 h 443179"/>
                  <a:gd name="connsiteX110" fmla="*/ 222122 w 420623"/>
                  <a:gd name="connsiteY110" fmla="*/ 128092 h 443179"/>
                  <a:gd name="connsiteX111" fmla="*/ 219761 w 420623"/>
                  <a:gd name="connsiteY111" fmla="*/ 128626 h 443179"/>
                  <a:gd name="connsiteX112" fmla="*/ 217932 w 420623"/>
                  <a:gd name="connsiteY112" fmla="*/ 130150 h 443179"/>
                  <a:gd name="connsiteX113" fmla="*/ 217474 w 420623"/>
                  <a:gd name="connsiteY113" fmla="*/ 131978 h 443179"/>
                  <a:gd name="connsiteX114" fmla="*/ 217474 w 420623"/>
                  <a:gd name="connsiteY114" fmla="*/ 134112 h 443179"/>
                  <a:gd name="connsiteX115" fmla="*/ 219761 w 420623"/>
                  <a:gd name="connsiteY115" fmla="*/ 137465 h 443179"/>
                  <a:gd name="connsiteX116" fmla="*/ 220217 w 420623"/>
                  <a:gd name="connsiteY116" fmla="*/ 141427 h 443179"/>
                  <a:gd name="connsiteX117" fmla="*/ 217474 w 420623"/>
                  <a:gd name="connsiteY117" fmla="*/ 139827 h 443179"/>
                  <a:gd name="connsiteX118" fmla="*/ 212369 w 420623"/>
                  <a:gd name="connsiteY118" fmla="*/ 134798 h 443179"/>
                  <a:gd name="connsiteX119" fmla="*/ 209169 w 420623"/>
                  <a:gd name="connsiteY119" fmla="*/ 134189 h 443179"/>
                  <a:gd name="connsiteX120" fmla="*/ 206120 w 420623"/>
                  <a:gd name="connsiteY120" fmla="*/ 132207 h 443179"/>
                  <a:gd name="connsiteX121" fmla="*/ 203530 w 420623"/>
                  <a:gd name="connsiteY121" fmla="*/ 129616 h 443179"/>
                  <a:gd name="connsiteX122" fmla="*/ 201396 w 420623"/>
                  <a:gd name="connsiteY122" fmla="*/ 126721 h 443179"/>
                  <a:gd name="connsiteX123" fmla="*/ 199491 w 420623"/>
                  <a:gd name="connsiteY123" fmla="*/ 123673 h 443179"/>
                  <a:gd name="connsiteX124" fmla="*/ 197739 w 420623"/>
                  <a:gd name="connsiteY124" fmla="*/ 121539 h 443179"/>
                  <a:gd name="connsiteX125" fmla="*/ 190728 w 420623"/>
                  <a:gd name="connsiteY125" fmla="*/ 114605 h 443179"/>
                  <a:gd name="connsiteX126" fmla="*/ 186614 w 420623"/>
                  <a:gd name="connsiteY126" fmla="*/ 108966 h 443179"/>
                  <a:gd name="connsiteX127" fmla="*/ 184556 w 420623"/>
                  <a:gd name="connsiteY127" fmla="*/ 105080 h 443179"/>
                  <a:gd name="connsiteX128" fmla="*/ 182194 w 420623"/>
                  <a:gd name="connsiteY128" fmla="*/ 101498 h 443179"/>
                  <a:gd name="connsiteX129" fmla="*/ 175412 w 420623"/>
                  <a:gd name="connsiteY129" fmla="*/ 94031 h 443179"/>
                  <a:gd name="connsiteX130" fmla="*/ 167259 w 420623"/>
                  <a:gd name="connsiteY130" fmla="*/ 89078 h 443179"/>
                  <a:gd name="connsiteX131" fmla="*/ 152933 w 420623"/>
                  <a:gd name="connsiteY131" fmla="*/ 78715 h 443179"/>
                  <a:gd name="connsiteX132" fmla="*/ 141960 w 420623"/>
                  <a:gd name="connsiteY132" fmla="*/ 73762 h 443179"/>
                  <a:gd name="connsiteX133" fmla="*/ 138455 w 420623"/>
                  <a:gd name="connsiteY133" fmla="*/ 71857 h 443179"/>
                  <a:gd name="connsiteX134" fmla="*/ 135635 w 420623"/>
                  <a:gd name="connsiteY134" fmla="*/ 68961 h 443179"/>
                  <a:gd name="connsiteX135" fmla="*/ 134874 w 420623"/>
                  <a:gd name="connsiteY135" fmla="*/ 66980 h 443179"/>
                  <a:gd name="connsiteX136" fmla="*/ 133807 w 420623"/>
                  <a:gd name="connsiteY136" fmla="*/ 65380 h 443179"/>
                  <a:gd name="connsiteX137" fmla="*/ 128777 w 420623"/>
                  <a:gd name="connsiteY137" fmla="*/ 62713 h 443179"/>
                  <a:gd name="connsiteX138" fmla="*/ 120167 w 420623"/>
                  <a:gd name="connsiteY138" fmla="*/ 59055 h 443179"/>
                  <a:gd name="connsiteX139" fmla="*/ 117652 w 420623"/>
                  <a:gd name="connsiteY139" fmla="*/ 55169 h 443179"/>
                  <a:gd name="connsiteX140" fmla="*/ 118872 w 420623"/>
                  <a:gd name="connsiteY140" fmla="*/ 50216 h 443179"/>
                  <a:gd name="connsiteX141" fmla="*/ 117957 w 420623"/>
                  <a:gd name="connsiteY141" fmla="*/ 46711 h 443179"/>
                  <a:gd name="connsiteX142" fmla="*/ 109118 w 420623"/>
                  <a:gd name="connsiteY142" fmla="*/ 38176 h 443179"/>
                  <a:gd name="connsiteX143" fmla="*/ 108280 w 420623"/>
                  <a:gd name="connsiteY143" fmla="*/ 37186 h 443179"/>
                  <a:gd name="connsiteX144" fmla="*/ 106984 w 420623"/>
                  <a:gd name="connsiteY144" fmla="*/ 32690 h 443179"/>
                  <a:gd name="connsiteX145" fmla="*/ 104699 w 420623"/>
                  <a:gd name="connsiteY145" fmla="*/ 28804 h 443179"/>
                  <a:gd name="connsiteX146" fmla="*/ 96926 w 420623"/>
                  <a:gd name="connsiteY146" fmla="*/ 22632 h 443179"/>
                  <a:gd name="connsiteX147" fmla="*/ 92278 w 420623"/>
                  <a:gd name="connsiteY147" fmla="*/ 17602 h 443179"/>
                  <a:gd name="connsiteX148" fmla="*/ 90754 w 420623"/>
                  <a:gd name="connsiteY148" fmla="*/ 16231 h 443179"/>
                  <a:gd name="connsiteX149" fmla="*/ 88925 w 420623"/>
                  <a:gd name="connsiteY149" fmla="*/ 15393 h 443179"/>
                  <a:gd name="connsiteX150" fmla="*/ 87020 w 420623"/>
                  <a:gd name="connsiteY150" fmla="*/ 15088 h 443179"/>
                  <a:gd name="connsiteX151" fmla="*/ 76962 w 420623"/>
                  <a:gd name="connsiteY151" fmla="*/ 16154 h 443179"/>
                  <a:gd name="connsiteX152" fmla="*/ 72847 w 420623"/>
                  <a:gd name="connsiteY152" fmla="*/ 15316 h 443179"/>
                  <a:gd name="connsiteX153" fmla="*/ 68275 w 420623"/>
                  <a:gd name="connsiteY153" fmla="*/ 13792 h 443179"/>
                  <a:gd name="connsiteX154" fmla="*/ 63398 w 420623"/>
                  <a:gd name="connsiteY154" fmla="*/ 13564 h 443179"/>
                  <a:gd name="connsiteX155" fmla="*/ 54635 w 420623"/>
                  <a:gd name="connsiteY155" fmla="*/ 15697 h 443179"/>
                  <a:gd name="connsiteX156" fmla="*/ 49834 w 420623"/>
                  <a:gd name="connsiteY156" fmla="*/ 15316 h 443179"/>
                  <a:gd name="connsiteX157" fmla="*/ 40462 w 420623"/>
                  <a:gd name="connsiteY157" fmla="*/ 13868 h 443179"/>
                  <a:gd name="connsiteX158" fmla="*/ 35966 w 420623"/>
                  <a:gd name="connsiteY158" fmla="*/ 12802 h 443179"/>
                  <a:gd name="connsiteX159" fmla="*/ 31775 w 420623"/>
                  <a:gd name="connsiteY159" fmla="*/ 10668 h 443179"/>
                  <a:gd name="connsiteX160" fmla="*/ 24612 w 420623"/>
                  <a:gd name="connsiteY160" fmla="*/ 4343 h 443179"/>
                  <a:gd name="connsiteX161" fmla="*/ 20574 w 420623"/>
                  <a:gd name="connsiteY161" fmla="*/ 1829 h 443179"/>
                  <a:gd name="connsiteX162" fmla="*/ 16382 w 420623"/>
                  <a:gd name="connsiteY162" fmla="*/ 686 h 443179"/>
                  <a:gd name="connsiteX163" fmla="*/ 12039 w 420623"/>
                  <a:gd name="connsiteY163" fmla="*/ 153 h 443179"/>
                  <a:gd name="connsiteX164" fmla="*/ 7315 w 420623"/>
                  <a:gd name="connsiteY164" fmla="*/ 0 h 443179"/>
                  <a:gd name="connsiteX165" fmla="*/ 2819 w 420623"/>
                  <a:gd name="connsiteY165" fmla="*/ 1372 h 443179"/>
                  <a:gd name="connsiteX166" fmla="*/ 838 w 420623"/>
                  <a:gd name="connsiteY166" fmla="*/ 2438 h 443179"/>
                  <a:gd name="connsiteX167" fmla="*/ 686 w 420623"/>
                  <a:gd name="connsiteY167" fmla="*/ 4267 h 443179"/>
                  <a:gd name="connsiteX168" fmla="*/ 1447 w 420623"/>
                  <a:gd name="connsiteY168" fmla="*/ 6325 h 443179"/>
                  <a:gd name="connsiteX169" fmla="*/ 1600 w 420623"/>
                  <a:gd name="connsiteY169" fmla="*/ 8306 h 443179"/>
                  <a:gd name="connsiteX170" fmla="*/ 609 w 420623"/>
                  <a:gd name="connsiteY170" fmla="*/ 10821 h 443179"/>
                  <a:gd name="connsiteX171" fmla="*/ 0 w 420623"/>
                  <a:gd name="connsiteY171" fmla="*/ 13259 h 443179"/>
                  <a:gd name="connsiteX172" fmla="*/ 6781 w 420623"/>
                  <a:gd name="connsiteY172" fmla="*/ 25070 h 443179"/>
                  <a:gd name="connsiteX173" fmla="*/ 8762 w 420623"/>
                  <a:gd name="connsiteY173" fmla="*/ 29414 h 443179"/>
                  <a:gd name="connsiteX174" fmla="*/ 11201 w 420623"/>
                  <a:gd name="connsiteY174" fmla="*/ 33376 h 443179"/>
                  <a:gd name="connsiteX175" fmla="*/ 14477 w 420623"/>
                  <a:gd name="connsiteY175" fmla="*/ 37186 h 443179"/>
                  <a:gd name="connsiteX176" fmla="*/ 30327 w 420623"/>
                  <a:gd name="connsiteY176" fmla="*/ 52502 h 443179"/>
                  <a:gd name="connsiteX177" fmla="*/ 39700 w 420623"/>
                  <a:gd name="connsiteY177" fmla="*/ 59817 h 443179"/>
                  <a:gd name="connsiteX178" fmla="*/ 42824 w 420623"/>
                  <a:gd name="connsiteY178" fmla="*/ 63170 h 443179"/>
                  <a:gd name="connsiteX179" fmla="*/ 48005 w 420623"/>
                  <a:gd name="connsiteY179" fmla="*/ 69723 h 443179"/>
                  <a:gd name="connsiteX180" fmla="*/ 51130 w 420623"/>
                  <a:gd name="connsiteY180" fmla="*/ 71628 h 443179"/>
                  <a:gd name="connsiteX181" fmla="*/ 61798 w 420623"/>
                  <a:gd name="connsiteY181" fmla="*/ 73838 h 443179"/>
                  <a:gd name="connsiteX182" fmla="*/ 65379 w 420623"/>
                  <a:gd name="connsiteY182" fmla="*/ 75972 h 443179"/>
                  <a:gd name="connsiteX183" fmla="*/ 68351 w 420623"/>
                  <a:gd name="connsiteY183" fmla="*/ 78944 h 443179"/>
                  <a:gd name="connsiteX184" fmla="*/ 76809 w 420623"/>
                  <a:gd name="connsiteY184" fmla="*/ 90449 h 443179"/>
                  <a:gd name="connsiteX185" fmla="*/ 79171 w 420623"/>
                  <a:gd name="connsiteY185" fmla="*/ 93802 h 443179"/>
                  <a:gd name="connsiteX186" fmla="*/ 81686 w 420623"/>
                  <a:gd name="connsiteY186" fmla="*/ 98069 h 443179"/>
                  <a:gd name="connsiteX187" fmla="*/ 84734 w 420623"/>
                  <a:gd name="connsiteY187" fmla="*/ 101956 h 443179"/>
                  <a:gd name="connsiteX188" fmla="*/ 92430 w 420623"/>
                  <a:gd name="connsiteY188" fmla="*/ 106985 h 443179"/>
                  <a:gd name="connsiteX189" fmla="*/ 93420 w 420623"/>
                  <a:gd name="connsiteY189" fmla="*/ 109271 h 443179"/>
                  <a:gd name="connsiteX190" fmla="*/ 94411 w 420623"/>
                  <a:gd name="connsiteY190" fmla="*/ 113462 h 443179"/>
                  <a:gd name="connsiteX191" fmla="*/ 95174 w 420623"/>
                  <a:gd name="connsiteY191" fmla="*/ 120472 h 443179"/>
                  <a:gd name="connsiteX192" fmla="*/ 96697 w 420623"/>
                  <a:gd name="connsiteY192" fmla="*/ 125730 h 443179"/>
                  <a:gd name="connsiteX193" fmla="*/ 100355 w 420623"/>
                  <a:gd name="connsiteY193" fmla="*/ 128626 h 443179"/>
                  <a:gd name="connsiteX194" fmla="*/ 105155 w 420623"/>
                  <a:gd name="connsiteY194" fmla="*/ 129312 h 443179"/>
                  <a:gd name="connsiteX195" fmla="*/ 108432 w 420623"/>
                  <a:gd name="connsiteY195" fmla="*/ 130302 h 443179"/>
                  <a:gd name="connsiteX196" fmla="*/ 111632 w 420623"/>
                  <a:gd name="connsiteY196" fmla="*/ 131978 h 443179"/>
                  <a:gd name="connsiteX197" fmla="*/ 130149 w 420623"/>
                  <a:gd name="connsiteY197" fmla="*/ 143180 h 443179"/>
                  <a:gd name="connsiteX198" fmla="*/ 131369 w 420623"/>
                  <a:gd name="connsiteY198" fmla="*/ 144628 h 443179"/>
                  <a:gd name="connsiteX199" fmla="*/ 135483 w 420623"/>
                  <a:gd name="connsiteY199" fmla="*/ 150876 h 443179"/>
                  <a:gd name="connsiteX200" fmla="*/ 139140 w 420623"/>
                  <a:gd name="connsiteY200" fmla="*/ 158877 h 443179"/>
                  <a:gd name="connsiteX201" fmla="*/ 144551 w 420623"/>
                  <a:gd name="connsiteY201" fmla="*/ 176632 h 443179"/>
                  <a:gd name="connsiteX202" fmla="*/ 149352 w 420623"/>
                  <a:gd name="connsiteY202" fmla="*/ 189891 h 443179"/>
                  <a:gd name="connsiteX203" fmla="*/ 151409 w 420623"/>
                  <a:gd name="connsiteY203" fmla="*/ 198577 h 443179"/>
                  <a:gd name="connsiteX204" fmla="*/ 153238 w 420623"/>
                  <a:gd name="connsiteY204" fmla="*/ 202692 h 443179"/>
                  <a:gd name="connsiteX205" fmla="*/ 156210 w 420623"/>
                  <a:gd name="connsiteY205" fmla="*/ 205893 h 443179"/>
                  <a:gd name="connsiteX206" fmla="*/ 160020 w 420623"/>
                  <a:gd name="connsiteY206" fmla="*/ 208255 h 443179"/>
                  <a:gd name="connsiteX207" fmla="*/ 170231 w 420623"/>
                  <a:gd name="connsiteY207" fmla="*/ 212294 h 443179"/>
                  <a:gd name="connsiteX208" fmla="*/ 172974 w 420623"/>
                  <a:gd name="connsiteY208" fmla="*/ 214503 h 443179"/>
                  <a:gd name="connsiteX209" fmla="*/ 174955 w 420623"/>
                  <a:gd name="connsiteY209" fmla="*/ 217475 h 443179"/>
                  <a:gd name="connsiteX210" fmla="*/ 180365 w 420623"/>
                  <a:gd name="connsiteY210" fmla="*/ 228295 h 443179"/>
                  <a:gd name="connsiteX211" fmla="*/ 183108 w 420623"/>
                  <a:gd name="connsiteY211" fmla="*/ 231572 h 443179"/>
                  <a:gd name="connsiteX212" fmla="*/ 186461 w 420623"/>
                  <a:gd name="connsiteY212" fmla="*/ 234391 h 443179"/>
                  <a:gd name="connsiteX213" fmla="*/ 189204 w 420623"/>
                  <a:gd name="connsiteY213" fmla="*/ 237439 h 443179"/>
                  <a:gd name="connsiteX214" fmla="*/ 196977 w 420623"/>
                  <a:gd name="connsiteY214" fmla="*/ 246888 h 443179"/>
                  <a:gd name="connsiteX215" fmla="*/ 197739 w 420623"/>
                  <a:gd name="connsiteY215" fmla="*/ 247955 h 443179"/>
                  <a:gd name="connsiteX216" fmla="*/ 201091 w 420623"/>
                  <a:gd name="connsiteY216" fmla="*/ 258471 h 443179"/>
                  <a:gd name="connsiteX217" fmla="*/ 204673 w 420623"/>
                  <a:gd name="connsiteY217" fmla="*/ 266091 h 443179"/>
                  <a:gd name="connsiteX218" fmla="*/ 218922 w 420623"/>
                  <a:gd name="connsiteY218" fmla="*/ 290474 h 443179"/>
                  <a:gd name="connsiteX219" fmla="*/ 218694 w 420623"/>
                  <a:gd name="connsiteY219" fmla="*/ 298552 h 443179"/>
                  <a:gd name="connsiteX220" fmla="*/ 220294 w 420623"/>
                  <a:gd name="connsiteY220" fmla="*/ 302514 h 443179"/>
                  <a:gd name="connsiteX221" fmla="*/ 222427 w 420623"/>
                  <a:gd name="connsiteY221" fmla="*/ 306248 h 443179"/>
                  <a:gd name="connsiteX222" fmla="*/ 229209 w 420623"/>
                  <a:gd name="connsiteY222" fmla="*/ 315544 h 443179"/>
                  <a:gd name="connsiteX223" fmla="*/ 232485 w 420623"/>
                  <a:gd name="connsiteY223" fmla="*/ 318440 h 443179"/>
                  <a:gd name="connsiteX224" fmla="*/ 236372 w 420623"/>
                  <a:gd name="connsiteY224" fmla="*/ 320954 h 443179"/>
                  <a:gd name="connsiteX225" fmla="*/ 238734 w 420623"/>
                  <a:gd name="connsiteY225" fmla="*/ 324003 h 443179"/>
                  <a:gd name="connsiteX226" fmla="*/ 240639 w 420623"/>
                  <a:gd name="connsiteY226" fmla="*/ 327508 h 443179"/>
                  <a:gd name="connsiteX227" fmla="*/ 246964 w 420623"/>
                  <a:gd name="connsiteY227" fmla="*/ 337795 h 443179"/>
                  <a:gd name="connsiteX228" fmla="*/ 249707 w 420623"/>
                  <a:gd name="connsiteY228" fmla="*/ 340767 h 443179"/>
                  <a:gd name="connsiteX229" fmla="*/ 256260 w 420623"/>
                  <a:gd name="connsiteY229" fmla="*/ 345872 h 443179"/>
                  <a:gd name="connsiteX230" fmla="*/ 268224 w 420623"/>
                  <a:gd name="connsiteY230" fmla="*/ 354406 h 443179"/>
                  <a:gd name="connsiteX231" fmla="*/ 270585 w 420623"/>
                  <a:gd name="connsiteY231" fmla="*/ 357302 h 443179"/>
                  <a:gd name="connsiteX232" fmla="*/ 277749 w 420623"/>
                  <a:gd name="connsiteY232" fmla="*/ 368579 h 443179"/>
                  <a:gd name="connsiteX233" fmla="*/ 284149 w 420623"/>
                  <a:gd name="connsiteY233" fmla="*/ 375666 h 443179"/>
                  <a:gd name="connsiteX234" fmla="*/ 298932 w 420623"/>
                  <a:gd name="connsiteY234" fmla="*/ 387934 h 443179"/>
                  <a:gd name="connsiteX235" fmla="*/ 307467 w 420623"/>
                  <a:gd name="connsiteY235" fmla="*/ 392735 h 443179"/>
                  <a:gd name="connsiteX236" fmla="*/ 311353 w 420623"/>
                  <a:gd name="connsiteY236" fmla="*/ 395783 h 443179"/>
                  <a:gd name="connsiteX237" fmla="*/ 314934 w 420623"/>
                  <a:gd name="connsiteY237" fmla="*/ 399212 h 443179"/>
                  <a:gd name="connsiteX238" fmla="*/ 317830 w 420623"/>
                  <a:gd name="connsiteY238" fmla="*/ 401193 h 443179"/>
                  <a:gd name="connsiteX239" fmla="*/ 331927 w 420623"/>
                  <a:gd name="connsiteY239" fmla="*/ 409499 h 443179"/>
                  <a:gd name="connsiteX240" fmla="*/ 334289 w 420623"/>
                  <a:gd name="connsiteY240" fmla="*/ 411328 h 443179"/>
                  <a:gd name="connsiteX241" fmla="*/ 343433 w 420623"/>
                  <a:gd name="connsiteY241" fmla="*/ 423139 h 443179"/>
                  <a:gd name="connsiteX242" fmla="*/ 346634 w 420623"/>
                  <a:gd name="connsiteY242" fmla="*/ 426187 h 443179"/>
                  <a:gd name="connsiteX243" fmla="*/ 350215 w 420623"/>
                  <a:gd name="connsiteY243" fmla="*/ 429006 h 443179"/>
                  <a:gd name="connsiteX244" fmla="*/ 355092 w 420623"/>
                  <a:gd name="connsiteY244" fmla="*/ 434873 h 443179"/>
                  <a:gd name="connsiteX245" fmla="*/ 359435 w 420623"/>
                  <a:gd name="connsiteY245" fmla="*/ 439141 h 443179"/>
                  <a:gd name="connsiteX246" fmla="*/ 364159 w 420623"/>
                  <a:gd name="connsiteY246" fmla="*/ 443103 h 443179"/>
                  <a:gd name="connsiteX247" fmla="*/ 365302 w 420623"/>
                  <a:gd name="connsiteY247" fmla="*/ 443179 h 443179"/>
                  <a:gd name="connsiteX248" fmla="*/ 367284 w 420623"/>
                  <a:gd name="connsiteY248" fmla="*/ 442646 h 443179"/>
                  <a:gd name="connsiteX249" fmla="*/ 367055 w 420623"/>
                  <a:gd name="connsiteY249" fmla="*/ 439674 h 443179"/>
                  <a:gd name="connsiteX250" fmla="*/ 364769 w 420623"/>
                  <a:gd name="connsiteY250" fmla="*/ 432968 h 443179"/>
                  <a:gd name="connsiteX251" fmla="*/ 364921 w 420623"/>
                  <a:gd name="connsiteY251" fmla="*/ 430302 h 443179"/>
                  <a:gd name="connsiteX252" fmla="*/ 365607 w 420623"/>
                  <a:gd name="connsiteY252" fmla="*/ 428244 h 443179"/>
                  <a:gd name="connsiteX253" fmla="*/ 376885 w 420623"/>
                  <a:gd name="connsiteY253" fmla="*/ 434493 h 443179"/>
                  <a:gd name="connsiteX254" fmla="*/ 380466 w 420623"/>
                  <a:gd name="connsiteY254" fmla="*/ 436245 h 443179"/>
                  <a:gd name="connsiteX255" fmla="*/ 382752 w 420623"/>
                  <a:gd name="connsiteY255" fmla="*/ 436931 h 443179"/>
                  <a:gd name="connsiteX256" fmla="*/ 384581 w 420623"/>
                  <a:gd name="connsiteY256" fmla="*/ 436093 h 44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420623" h="443179">
                    <a:moveTo>
                      <a:pt x="391363" y="430225"/>
                    </a:moveTo>
                    <a:lnTo>
                      <a:pt x="393116" y="429387"/>
                    </a:lnTo>
                    <a:lnTo>
                      <a:pt x="399821" y="434112"/>
                    </a:lnTo>
                    <a:lnTo>
                      <a:pt x="401116" y="435636"/>
                    </a:lnTo>
                    <a:lnTo>
                      <a:pt x="401955" y="437541"/>
                    </a:lnTo>
                    <a:lnTo>
                      <a:pt x="403555" y="438989"/>
                    </a:lnTo>
                    <a:lnTo>
                      <a:pt x="405840" y="439750"/>
                    </a:lnTo>
                    <a:lnTo>
                      <a:pt x="408584" y="439750"/>
                    </a:lnTo>
                    <a:lnTo>
                      <a:pt x="410717" y="435864"/>
                    </a:lnTo>
                    <a:lnTo>
                      <a:pt x="411251" y="434340"/>
                    </a:lnTo>
                    <a:lnTo>
                      <a:pt x="413918" y="408584"/>
                    </a:lnTo>
                    <a:lnTo>
                      <a:pt x="413613" y="400355"/>
                    </a:lnTo>
                    <a:lnTo>
                      <a:pt x="414147" y="395174"/>
                    </a:lnTo>
                    <a:lnTo>
                      <a:pt x="413918" y="391135"/>
                    </a:lnTo>
                    <a:lnTo>
                      <a:pt x="411784" y="376124"/>
                    </a:lnTo>
                    <a:lnTo>
                      <a:pt x="412166" y="374523"/>
                    </a:lnTo>
                    <a:lnTo>
                      <a:pt x="415518" y="365227"/>
                    </a:lnTo>
                    <a:lnTo>
                      <a:pt x="415670" y="363398"/>
                    </a:lnTo>
                    <a:lnTo>
                      <a:pt x="414299" y="361341"/>
                    </a:lnTo>
                    <a:lnTo>
                      <a:pt x="412546" y="359436"/>
                    </a:lnTo>
                    <a:lnTo>
                      <a:pt x="412318" y="354940"/>
                    </a:lnTo>
                    <a:lnTo>
                      <a:pt x="413842" y="348691"/>
                    </a:lnTo>
                    <a:lnTo>
                      <a:pt x="414527" y="347167"/>
                    </a:lnTo>
                    <a:lnTo>
                      <a:pt x="419633" y="341452"/>
                    </a:lnTo>
                    <a:lnTo>
                      <a:pt x="420624" y="339700"/>
                    </a:lnTo>
                    <a:lnTo>
                      <a:pt x="420547" y="337566"/>
                    </a:lnTo>
                    <a:lnTo>
                      <a:pt x="420090" y="335509"/>
                    </a:lnTo>
                    <a:lnTo>
                      <a:pt x="414451" y="327051"/>
                    </a:lnTo>
                    <a:lnTo>
                      <a:pt x="402183" y="311887"/>
                    </a:lnTo>
                    <a:lnTo>
                      <a:pt x="398754" y="309524"/>
                    </a:lnTo>
                    <a:lnTo>
                      <a:pt x="395021" y="307544"/>
                    </a:lnTo>
                    <a:lnTo>
                      <a:pt x="390677" y="306629"/>
                    </a:lnTo>
                    <a:lnTo>
                      <a:pt x="380619" y="306705"/>
                    </a:lnTo>
                    <a:lnTo>
                      <a:pt x="378409" y="307238"/>
                    </a:lnTo>
                    <a:lnTo>
                      <a:pt x="376351" y="308077"/>
                    </a:lnTo>
                    <a:lnTo>
                      <a:pt x="374904" y="309067"/>
                    </a:lnTo>
                    <a:lnTo>
                      <a:pt x="369341" y="314935"/>
                    </a:lnTo>
                    <a:lnTo>
                      <a:pt x="367893" y="315925"/>
                    </a:lnTo>
                    <a:lnTo>
                      <a:pt x="366064" y="315849"/>
                    </a:lnTo>
                    <a:lnTo>
                      <a:pt x="365226" y="313868"/>
                    </a:lnTo>
                    <a:lnTo>
                      <a:pt x="365912" y="309524"/>
                    </a:lnTo>
                    <a:lnTo>
                      <a:pt x="366750" y="307772"/>
                    </a:lnTo>
                    <a:lnTo>
                      <a:pt x="371322" y="303886"/>
                    </a:lnTo>
                    <a:lnTo>
                      <a:pt x="372846" y="301981"/>
                    </a:lnTo>
                    <a:lnTo>
                      <a:pt x="373532" y="299542"/>
                    </a:lnTo>
                    <a:lnTo>
                      <a:pt x="373608" y="296571"/>
                    </a:lnTo>
                    <a:lnTo>
                      <a:pt x="371550" y="294589"/>
                    </a:lnTo>
                    <a:lnTo>
                      <a:pt x="367055" y="292532"/>
                    </a:lnTo>
                    <a:lnTo>
                      <a:pt x="362864" y="290017"/>
                    </a:lnTo>
                    <a:lnTo>
                      <a:pt x="360807" y="286055"/>
                    </a:lnTo>
                    <a:lnTo>
                      <a:pt x="360959" y="281407"/>
                    </a:lnTo>
                    <a:lnTo>
                      <a:pt x="359359" y="277673"/>
                    </a:lnTo>
                    <a:lnTo>
                      <a:pt x="358140" y="268529"/>
                    </a:lnTo>
                    <a:lnTo>
                      <a:pt x="357301" y="264262"/>
                    </a:lnTo>
                    <a:lnTo>
                      <a:pt x="355625" y="257404"/>
                    </a:lnTo>
                    <a:lnTo>
                      <a:pt x="354787" y="256032"/>
                    </a:lnTo>
                    <a:lnTo>
                      <a:pt x="350824" y="256642"/>
                    </a:lnTo>
                    <a:lnTo>
                      <a:pt x="348539" y="256718"/>
                    </a:lnTo>
                    <a:lnTo>
                      <a:pt x="343204" y="255423"/>
                    </a:lnTo>
                    <a:lnTo>
                      <a:pt x="338480" y="253822"/>
                    </a:lnTo>
                    <a:lnTo>
                      <a:pt x="330022" y="250241"/>
                    </a:lnTo>
                    <a:lnTo>
                      <a:pt x="324459" y="246736"/>
                    </a:lnTo>
                    <a:lnTo>
                      <a:pt x="322707" y="245136"/>
                    </a:lnTo>
                    <a:lnTo>
                      <a:pt x="319049" y="238278"/>
                    </a:lnTo>
                    <a:lnTo>
                      <a:pt x="318744" y="236677"/>
                    </a:lnTo>
                    <a:lnTo>
                      <a:pt x="321792" y="234087"/>
                    </a:lnTo>
                    <a:lnTo>
                      <a:pt x="321259" y="232258"/>
                    </a:lnTo>
                    <a:lnTo>
                      <a:pt x="317754" y="230048"/>
                    </a:lnTo>
                    <a:lnTo>
                      <a:pt x="319277" y="226619"/>
                    </a:lnTo>
                    <a:lnTo>
                      <a:pt x="318059" y="225400"/>
                    </a:lnTo>
                    <a:lnTo>
                      <a:pt x="318668" y="223571"/>
                    </a:lnTo>
                    <a:lnTo>
                      <a:pt x="324916" y="218847"/>
                    </a:lnTo>
                    <a:lnTo>
                      <a:pt x="329489" y="216942"/>
                    </a:lnTo>
                    <a:lnTo>
                      <a:pt x="332612" y="214427"/>
                    </a:lnTo>
                    <a:lnTo>
                      <a:pt x="330860" y="209550"/>
                    </a:lnTo>
                    <a:lnTo>
                      <a:pt x="328117" y="205131"/>
                    </a:lnTo>
                    <a:lnTo>
                      <a:pt x="324459" y="201321"/>
                    </a:lnTo>
                    <a:lnTo>
                      <a:pt x="320649" y="197815"/>
                    </a:lnTo>
                    <a:lnTo>
                      <a:pt x="318059" y="196748"/>
                    </a:lnTo>
                    <a:lnTo>
                      <a:pt x="315239" y="196520"/>
                    </a:lnTo>
                    <a:lnTo>
                      <a:pt x="312800" y="197282"/>
                    </a:lnTo>
                    <a:lnTo>
                      <a:pt x="306324" y="200864"/>
                    </a:lnTo>
                    <a:lnTo>
                      <a:pt x="302209" y="203454"/>
                    </a:lnTo>
                    <a:lnTo>
                      <a:pt x="298018" y="205512"/>
                    </a:lnTo>
                    <a:lnTo>
                      <a:pt x="293522" y="206807"/>
                    </a:lnTo>
                    <a:lnTo>
                      <a:pt x="284607" y="207874"/>
                    </a:lnTo>
                    <a:lnTo>
                      <a:pt x="293827" y="204749"/>
                    </a:lnTo>
                    <a:lnTo>
                      <a:pt x="302361" y="200254"/>
                    </a:lnTo>
                    <a:lnTo>
                      <a:pt x="304647" y="197358"/>
                    </a:lnTo>
                    <a:lnTo>
                      <a:pt x="303352" y="194005"/>
                    </a:lnTo>
                    <a:lnTo>
                      <a:pt x="300075" y="190729"/>
                    </a:lnTo>
                    <a:lnTo>
                      <a:pt x="296265" y="188748"/>
                    </a:lnTo>
                    <a:lnTo>
                      <a:pt x="285216" y="187452"/>
                    </a:lnTo>
                    <a:lnTo>
                      <a:pt x="281482" y="186309"/>
                    </a:lnTo>
                    <a:lnTo>
                      <a:pt x="278434" y="183871"/>
                    </a:lnTo>
                    <a:lnTo>
                      <a:pt x="272567" y="178232"/>
                    </a:lnTo>
                    <a:lnTo>
                      <a:pt x="271957" y="177165"/>
                    </a:lnTo>
                    <a:lnTo>
                      <a:pt x="270967" y="172441"/>
                    </a:lnTo>
                    <a:lnTo>
                      <a:pt x="269367" y="167945"/>
                    </a:lnTo>
                    <a:lnTo>
                      <a:pt x="267080" y="164135"/>
                    </a:lnTo>
                    <a:lnTo>
                      <a:pt x="264032" y="160859"/>
                    </a:lnTo>
                    <a:lnTo>
                      <a:pt x="254965" y="154000"/>
                    </a:lnTo>
                    <a:lnTo>
                      <a:pt x="251079" y="152476"/>
                    </a:lnTo>
                    <a:lnTo>
                      <a:pt x="246811" y="152095"/>
                    </a:lnTo>
                    <a:lnTo>
                      <a:pt x="243001" y="151257"/>
                    </a:lnTo>
                    <a:lnTo>
                      <a:pt x="240258" y="148743"/>
                    </a:lnTo>
                    <a:lnTo>
                      <a:pt x="238429" y="143789"/>
                    </a:lnTo>
                    <a:lnTo>
                      <a:pt x="236220" y="138989"/>
                    </a:lnTo>
                    <a:lnTo>
                      <a:pt x="233248" y="135484"/>
                    </a:lnTo>
                    <a:lnTo>
                      <a:pt x="226390" y="129616"/>
                    </a:lnTo>
                    <a:lnTo>
                      <a:pt x="222122" y="128092"/>
                    </a:lnTo>
                    <a:lnTo>
                      <a:pt x="219761" y="128626"/>
                    </a:lnTo>
                    <a:lnTo>
                      <a:pt x="217932" y="130150"/>
                    </a:lnTo>
                    <a:lnTo>
                      <a:pt x="217474" y="131978"/>
                    </a:lnTo>
                    <a:lnTo>
                      <a:pt x="217474" y="134112"/>
                    </a:lnTo>
                    <a:lnTo>
                      <a:pt x="219761" y="137465"/>
                    </a:lnTo>
                    <a:lnTo>
                      <a:pt x="220217" y="141427"/>
                    </a:lnTo>
                    <a:lnTo>
                      <a:pt x="217474" y="139827"/>
                    </a:lnTo>
                    <a:lnTo>
                      <a:pt x="212369" y="134798"/>
                    </a:lnTo>
                    <a:lnTo>
                      <a:pt x="209169" y="134189"/>
                    </a:lnTo>
                    <a:lnTo>
                      <a:pt x="206120" y="132207"/>
                    </a:lnTo>
                    <a:lnTo>
                      <a:pt x="203530" y="129616"/>
                    </a:lnTo>
                    <a:lnTo>
                      <a:pt x="201396" y="126721"/>
                    </a:lnTo>
                    <a:lnTo>
                      <a:pt x="199491" y="123673"/>
                    </a:lnTo>
                    <a:lnTo>
                      <a:pt x="197739" y="121539"/>
                    </a:lnTo>
                    <a:lnTo>
                      <a:pt x="190728" y="114605"/>
                    </a:lnTo>
                    <a:lnTo>
                      <a:pt x="186614" y="108966"/>
                    </a:lnTo>
                    <a:lnTo>
                      <a:pt x="184556" y="105080"/>
                    </a:lnTo>
                    <a:lnTo>
                      <a:pt x="182194" y="101498"/>
                    </a:lnTo>
                    <a:lnTo>
                      <a:pt x="175412" y="94031"/>
                    </a:lnTo>
                    <a:lnTo>
                      <a:pt x="167259" y="89078"/>
                    </a:lnTo>
                    <a:lnTo>
                      <a:pt x="152933" y="78715"/>
                    </a:lnTo>
                    <a:lnTo>
                      <a:pt x="141960" y="73762"/>
                    </a:lnTo>
                    <a:lnTo>
                      <a:pt x="138455" y="71857"/>
                    </a:lnTo>
                    <a:lnTo>
                      <a:pt x="135635" y="68961"/>
                    </a:lnTo>
                    <a:lnTo>
                      <a:pt x="134874" y="66980"/>
                    </a:lnTo>
                    <a:lnTo>
                      <a:pt x="133807" y="65380"/>
                    </a:lnTo>
                    <a:lnTo>
                      <a:pt x="128777" y="62713"/>
                    </a:lnTo>
                    <a:lnTo>
                      <a:pt x="120167" y="59055"/>
                    </a:lnTo>
                    <a:lnTo>
                      <a:pt x="117652" y="55169"/>
                    </a:lnTo>
                    <a:lnTo>
                      <a:pt x="118872" y="50216"/>
                    </a:lnTo>
                    <a:lnTo>
                      <a:pt x="117957" y="46711"/>
                    </a:lnTo>
                    <a:lnTo>
                      <a:pt x="109118" y="38176"/>
                    </a:lnTo>
                    <a:lnTo>
                      <a:pt x="108280" y="37186"/>
                    </a:lnTo>
                    <a:lnTo>
                      <a:pt x="106984" y="32690"/>
                    </a:lnTo>
                    <a:lnTo>
                      <a:pt x="104699" y="28804"/>
                    </a:lnTo>
                    <a:lnTo>
                      <a:pt x="96926" y="22632"/>
                    </a:lnTo>
                    <a:lnTo>
                      <a:pt x="92278" y="17602"/>
                    </a:lnTo>
                    <a:lnTo>
                      <a:pt x="90754" y="16231"/>
                    </a:lnTo>
                    <a:lnTo>
                      <a:pt x="88925" y="15393"/>
                    </a:lnTo>
                    <a:lnTo>
                      <a:pt x="87020" y="15088"/>
                    </a:lnTo>
                    <a:lnTo>
                      <a:pt x="76962" y="16154"/>
                    </a:lnTo>
                    <a:lnTo>
                      <a:pt x="72847" y="15316"/>
                    </a:lnTo>
                    <a:lnTo>
                      <a:pt x="68275" y="13792"/>
                    </a:lnTo>
                    <a:lnTo>
                      <a:pt x="63398" y="13564"/>
                    </a:lnTo>
                    <a:lnTo>
                      <a:pt x="54635" y="15697"/>
                    </a:lnTo>
                    <a:lnTo>
                      <a:pt x="49834" y="15316"/>
                    </a:lnTo>
                    <a:lnTo>
                      <a:pt x="40462" y="13868"/>
                    </a:lnTo>
                    <a:lnTo>
                      <a:pt x="35966" y="12802"/>
                    </a:lnTo>
                    <a:lnTo>
                      <a:pt x="31775" y="10668"/>
                    </a:lnTo>
                    <a:lnTo>
                      <a:pt x="24612" y="4343"/>
                    </a:lnTo>
                    <a:lnTo>
                      <a:pt x="20574" y="1829"/>
                    </a:lnTo>
                    <a:lnTo>
                      <a:pt x="16382" y="686"/>
                    </a:lnTo>
                    <a:lnTo>
                      <a:pt x="12039" y="153"/>
                    </a:lnTo>
                    <a:lnTo>
                      <a:pt x="7315" y="0"/>
                    </a:lnTo>
                    <a:lnTo>
                      <a:pt x="2819" y="1372"/>
                    </a:lnTo>
                    <a:lnTo>
                      <a:pt x="838" y="2438"/>
                    </a:lnTo>
                    <a:lnTo>
                      <a:pt x="686" y="4267"/>
                    </a:lnTo>
                    <a:lnTo>
                      <a:pt x="1447" y="6325"/>
                    </a:lnTo>
                    <a:lnTo>
                      <a:pt x="1600" y="8306"/>
                    </a:lnTo>
                    <a:lnTo>
                      <a:pt x="609" y="10821"/>
                    </a:lnTo>
                    <a:lnTo>
                      <a:pt x="0" y="13259"/>
                    </a:lnTo>
                    <a:lnTo>
                      <a:pt x="6781" y="25070"/>
                    </a:lnTo>
                    <a:lnTo>
                      <a:pt x="8762" y="29414"/>
                    </a:lnTo>
                    <a:lnTo>
                      <a:pt x="11201" y="33376"/>
                    </a:lnTo>
                    <a:lnTo>
                      <a:pt x="14477" y="37186"/>
                    </a:lnTo>
                    <a:lnTo>
                      <a:pt x="30327" y="52502"/>
                    </a:lnTo>
                    <a:lnTo>
                      <a:pt x="39700" y="59817"/>
                    </a:lnTo>
                    <a:lnTo>
                      <a:pt x="42824" y="63170"/>
                    </a:lnTo>
                    <a:lnTo>
                      <a:pt x="48005" y="69723"/>
                    </a:lnTo>
                    <a:lnTo>
                      <a:pt x="51130" y="71628"/>
                    </a:lnTo>
                    <a:lnTo>
                      <a:pt x="61798" y="73838"/>
                    </a:lnTo>
                    <a:lnTo>
                      <a:pt x="65379" y="75972"/>
                    </a:lnTo>
                    <a:lnTo>
                      <a:pt x="68351" y="78944"/>
                    </a:lnTo>
                    <a:lnTo>
                      <a:pt x="76809" y="90449"/>
                    </a:lnTo>
                    <a:lnTo>
                      <a:pt x="79171" y="93802"/>
                    </a:lnTo>
                    <a:lnTo>
                      <a:pt x="81686" y="98069"/>
                    </a:lnTo>
                    <a:lnTo>
                      <a:pt x="84734" y="101956"/>
                    </a:lnTo>
                    <a:lnTo>
                      <a:pt x="92430" y="106985"/>
                    </a:lnTo>
                    <a:lnTo>
                      <a:pt x="93420" y="109271"/>
                    </a:lnTo>
                    <a:lnTo>
                      <a:pt x="94411" y="113462"/>
                    </a:lnTo>
                    <a:lnTo>
                      <a:pt x="95174" y="120472"/>
                    </a:lnTo>
                    <a:lnTo>
                      <a:pt x="96697" y="125730"/>
                    </a:lnTo>
                    <a:lnTo>
                      <a:pt x="100355" y="128626"/>
                    </a:lnTo>
                    <a:lnTo>
                      <a:pt x="105155" y="129312"/>
                    </a:lnTo>
                    <a:lnTo>
                      <a:pt x="108432" y="130302"/>
                    </a:lnTo>
                    <a:lnTo>
                      <a:pt x="111632" y="131978"/>
                    </a:lnTo>
                    <a:lnTo>
                      <a:pt x="130149" y="143180"/>
                    </a:lnTo>
                    <a:lnTo>
                      <a:pt x="131369" y="144628"/>
                    </a:lnTo>
                    <a:lnTo>
                      <a:pt x="135483" y="150876"/>
                    </a:lnTo>
                    <a:lnTo>
                      <a:pt x="139140" y="158877"/>
                    </a:lnTo>
                    <a:lnTo>
                      <a:pt x="144551" y="176632"/>
                    </a:lnTo>
                    <a:lnTo>
                      <a:pt x="149352" y="189891"/>
                    </a:lnTo>
                    <a:lnTo>
                      <a:pt x="151409" y="198577"/>
                    </a:lnTo>
                    <a:lnTo>
                      <a:pt x="153238" y="202692"/>
                    </a:lnTo>
                    <a:lnTo>
                      <a:pt x="156210" y="205893"/>
                    </a:lnTo>
                    <a:lnTo>
                      <a:pt x="160020" y="208255"/>
                    </a:lnTo>
                    <a:lnTo>
                      <a:pt x="170231" y="212294"/>
                    </a:lnTo>
                    <a:lnTo>
                      <a:pt x="172974" y="214503"/>
                    </a:lnTo>
                    <a:lnTo>
                      <a:pt x="174955" y="217475"/>
                    </a:lnTo>
                    <a:lnTo>
                      <a:pt x="180365" y="228295"/>
                    </a:lnTo>
                    <a:lnTo>
                      <a:pt x="183108" y="231572"/>
                    </a:lnTo>
                    <a:lnTo>
                      <a:pt x="186461" y="234391"/>
                    </a:lnTo>
                    <a:lnTo>
                      <a:pt x="189204" y="237439"/>
                    </a:lnTo>
                    <a:lnTo>
                      <a:pt x="196977" y="246888"/>
                    </a:lnTo>
                    <a:lnTo>
                      <a:pt x="197739" y="247955"/>
                    </a:lnTo>
                    <a:lnTo>
                      <a:pt x="201091" y="258471"/>
                    </a:lnTo>
                    <a:lnTo>
                      <a:pt x="204673" y="266091"/>
                    </a:lnTo>
                    <a:lnTo>
                      <a:pt x="218922" y="290474"/>
                    </a:lnTo>
                    <a:lnTo>
                      <a:pt x="218694" y="298552"/>
                    </a:lnTo>
                    <a:lnTo>
                      <a:pt x="220294" y="302514"/>
                    </a:lnTo>
                    <a:lnTo>
                      <a:pt x="222427" y="306248"/>
                    </a:lnTo>
                    <a:lnTo>
                      <a:pt x="229209" y="315544"/>
                    </a:lnTo>
                    <a:lnTo>
                      <a:pt x="232485" y="318440"/>
                    </a:lnTo>
                    <a:lnTo>
                      <a:pt x="236372" y="320954"/>
                    </a:lnTo>
                    <a:lnTo>
                      <a:pt x="238734" y="324003"/>
                    </a:lnTo>
                    <a:lnTo>
                      <a:pt x="240639" y="327508"/>
                    </a:lnTo>
                    <a:lnTo>
                      <a:pt x="246964" y="337795"/>
                    </a:lnTo>
                    <a:lnTo>
                      <a:pt x="249707" y="340767"/>
                    </a:lnTo>
                    <a:lnTo>
                      <a:pt x="256260" y="345872"/>
                    </a:lnTo>
                    <a:lnTo>
                      <a:pt x="268224" y="354406"/>
                    </a:lnTo>
                    <a:lnTo>
                      <a:pt x="270585" y="357302"/>
                    </a:lnTo>
                    <a:lnTo>
                      <a:pt x="277749" y="368579"/>
                    </a:lnTo>
                    <a:lnTo>
                      <a:pt x="284149" y="375666"/>
                    </a:lnTo>
                    <a:lnTo>
                      <a:pt x="298932" y="387934"/>
                    </a:lnTo>
                    <a:lnTo>
                      <a:pt x="307467" y="392735"/>
                    </a:lnTo>
                    <a:lnTo>
                      <a:pt x="311353" y="395783"/>
                    </a:lnTo>
                    <a:lnTo>
                      <a:pt x="314934" y="399212"/>
                    </a:lnTo>
                    <a:lnTo>
                      <a:pt x="317830" y="401193"/>
                    </a:lnTo>
                    <a:lnTo>
                      <a:pt x="331927" y="409499"/>
                    </a:lnTo>
                    <a:lnTo>
                      <a:pt x="334289" y="411328"/>
                    </a:lnTo>
                    <a:lnTo>
                      <a:pt x="343433" y="423139"/>
                    </a:lnTo>
                    <a:lnTo>
                      <a:pt x="346634" y="426187"/>
                    </a:lnTo>
                    <a:lnTo>
                      <a:pt x="350215" y="429006"/>
                    </a:lnTo>
                    <a:lnTo>
                      <a:pt x="355092" y="434873"/>
                    </a:lnTo>
                    <a:lnTo>
                      <a:pt x="359435" y="439141"/>
                    </a:lnTo>
                    <a:lnTo>
                      <a:pt x="364159" y="443103"/>
                    </a:lnTo>
                    <a:lnTo>
                      <a:pt x="365302" y="443179"/>
                    </a:lnTo>
                    <a:lnTo>
                      <a:pt x="367284" y="442646"/>
                    </a:lnTo>
                    <a:lnTo>
                      <a:pt x="367055" y="439674"/>
                    </a:lnTo>
                    <a:lnTo>
                      <a:pt x="364769" y="432968"/>
                    </a:lnTo>
                    <a:lnTo>
                      <a:pt x="364921" y="430302"/>
                    </a:lnTo>
                    <a:lnTo>
                      <a:pt x="365607" y="428244"/>
                    </a:lnTo>
                    <a:lnTo>
                      <a:pt x="376885" y="434493"/>
                    </a:lnTo>
                    <a:lnTo>
                      <a:pt x="380466" y="436245"/>
                    </a:lnTo>
                    <a:lnTo>
                      <a:pt x="382752" y="436931"/>
                    </a:lnTo>
                    <a:lnTo>
                      <a:pt x="384581" y="43609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6" name="Freeform: Shape 2425">
                <a:extLst>
                  <a:ext uri="{FF2B5EF4-FFF2-40B4-BE49-F238E27FC236}">
                    <a16:creationId xmlns:a16="http://schemas.microsoft.com/office/drawing/2014/main" id="{B0B2DE6C-FA49-4F7B-A144-3AD9F4BEFC88}"/>
                  </a:ext>
                </a:extLst>
              </p:cNvPr>
              <p:cNvSpPr/>
              <p:nvPr/>
            </p:nvSpPr>
            <p:spPr>
              <a:xfrm>
                <a:off x="9097974" y="4115409"/>
                <a:ext cx="3810" cy="5715"/>
              </a:xfrm>
              <a:custGeom>
                <a:avLst/>
                <a:gdLst>
                  <a:gd name="connsiteX0" fmla="*/ 3582 w 3810"/>
                  <a:gd name="connsiteY0" fmla="*/ 1219 h 5715"/>
                  <a:gd name="connsiteX1" fmla="*/ 3277 w 3810"/>
                  <a:gd name="connsiteY1" fmla="*/ 533 h 5715"/>
                  <a:gd name="connsiteX2" fmla="*/ 2591 w 3810"/>
                  <a:gd name="connsiteY2" fmla="*/ 152 h 5715"/>
                  <a:gd name="connsiteX3" fmla="*/ 1296 w 3810"/>
                  <a:gd name="connsiteY3" fmla="*/ 0 h 5715"/>
                  <a:gd name="connsiteX4" fmla="*/ 763 w 3810"/>
                  <a:gd name="connsiteY4" fmla="*/ 457 h 5715"/>
                  <a:gd name="connsiteX5" fmla="*/ 0 w 3810"/>
                  <a:gd name="connsiteY5" fmla="*/ 2286 h 5715"/>
                  <a:gd name="connsiteX6" fmla="*/ 1448 w 3810"/>
                  <a:gd name="connsiteY6" fmla="*/ 4953 h 5715"/>
                  <a:gd name="connsiteX7" fmla="*/ 2743 w 3810"/>
                  <a:gd name="connsiteY7" fmla="*/ 5639 h 5715"/>
                  <a:gd name="connsiteX8" fmla="*/ 3430 w 3810"/>
                  <a:gd name="connsiteY8" fmla="*/ 5715 h 5715"/>
                  <a:gd name="connsiteX9" fmla="*/ 3810 w 3810"/>
                  <a:gd name="connsiteY9" fmla="*/ 5486 h 5715"/>
                  <a:gd name="connsiteX10" fmla="*/ 3201 w 3810"/>
                  <a:gd name="connsiteY10" fmla="*/ 3886 h 5715"/>
                  <a:gd name="connsiteX11" fmla="*/ 3201 w 3810"/>
                  <a:gd name="connsiteY11" fmla="*/ 2667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" h="5715">
                    <a:moveTo>
                      <a:pt x="3582" y="1219"/>
                    </a:moveTo>
                    <a:lnTo>
                      <a:pt x="3277" y="533"/>
                    </a:lnTo>
                    <a:lnTo>
                      <a:pt x="2591" y="152"/>
                    </a:lnTo>
                    <a:lnTo>
                      <a:pt x="1296" y="0"/>
                    </a:lnTo>
                    <a:lnTo>
                      <a:pt x="763" y="457"/>
                    </a:lnTo>
                    <a:lnTo>
                      <a:pt x="0" y="2286"/>
                    </a:lnTo>
                    <a:lnTo>
                      <a:pt x="1448" y="4953"/>
                    </a:lnTo>
                    <a:lnTo>
                      <a:pt x="2743" y="5639"/>
                    </a:lnTo>
                    <a:lnTo>
                      <a:pt x="3430" y="5715"/>
                    </a:lnTo>
                    <a:lnTo>
                      <a:pt x="3810" y="5486"/>
                    </a:lnTo>
                    <a:lnTo>
                      <a:pt x="3201" y="3886"/>
                    </a:lnTo>
                    <a:lnTo>
                      <a:pt x="3201" y="26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7" name="Freeform: Shape 2426">
                <a:extLst>
                  <a:ext uri="{FF2B5EF4-FFF2-40B4-BE49-F238E27FC236}">
                    <a16:creationId xmlns:a16="http://schemas.microsoft.com/office/drawing/2014/main" id="{B17C55AF-EC36-450E-8111-DA282D8BA7A8}"/>
                  </a:ext>
                </a:extLst>
              </p:cNvPr>
              <p:cNvSpPr/>
              <p:nvPr/>
            </p:nvSpPr>
            <p:spPr>
              <a:xfrm>
                <a:off x="9156115" y="4666869"/>
                <a:ext cx="12040" cy="13563"/>
              </a:xfrm>
              <a:custGeom>
                <a:avLst/>
                <a:gdLst>
                  <a:gd name="connsiteX0" fmla="*/ 10821 w 12040"/>
                  <a:gd name="connsiteY0" fmla="*/ 10287 h 13563"/>
                  <a:gd name="connsiteX1" fmla="*/ 7696 w 12040"/>
                  <a:gd name="connsiteY1" fmla="*/ 6172 h 13563"/>
                  <a:gd name="connsiteX2" fmla="*/ 5791 w 12040"/>
                  <a:gd name="connsiteY2" fmla="*/ 1829 h 13563"/>
                  <a:gd name="connsiteX3" fmla="*/ 3277 w 12040"/>
                  <a:gd name="connsiteY3" fmla="*/ 0 h 13563"/>
                  <a:gd name="connsiteX4" fmla="*/ 1296 w 12040"/>
                  <a:gd name="connsiteY4" fmla="*/ 381 h 13563"/>
                  <a:gd name="connsiteX5" fmla="*/ 914 w 12040"/>
                  <a:gd name="connsiteY5" fmla="*/ 1372 h 13563"/>
                  <a:gd name="connsiteX6" fmla="*/ 838 w 12040"/>
                  <a:gd name="connsiteY6" fmla="*/ 3810 h 13563"/>
                  <a:gd name="connsiteX7" fmla="*/ 0 w 12040"/>
                  <a:gd name="connsiteY7" fmla="*/ 5639 h 13563"/>
                  <a:gd name="connsiteX8" fmla="*/ 2667 w 12040"/>
                  <a:gd name="connsiteY8" fmla="*/ 9296 h 13563"/>
                  <a:gd name="connsiteX9" fmla="*/ 5791 w 12040"/>
                  <a:gd name="connsiteY9" fmla="*/ 10211 h 13563"/>
                  <a:gd name="connsiteX10" fmla="*/ 12040 w 12040"/>
                  <a:gd name="connsiteY10" fmla="*/ 13563 h 13563"/>
                  <a:gd name="connsiteX11" fmla="*/ 11888 w 12040"/>
                  <a:gd name="connsiteY11" fmla="*/ 12573 h 1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40" h="13563">
                    <a:moveTo>
                      <a:pt x="10821" y="10287"/>
                    </a:moveTo>
                    <a:lnTo>
                      <a:pt x="7696" y="6172"/>
                    </a:lnTo>
                    <a:lnTo>
                      <a:pt x="5791" y="1829"/>
                    </a:lnTo>
                    <a:lnTo>
                      <a:pt x="3277" y="0"/>
                    </a:lnTo>
                    <a:lnTo>
                      <a:pt x="1296" y="381"/>
                    </a:lnTo>
                    <a:lnTo>
                      <a:pt x="914" y="1372"/>
                    </a:lnTo>
                    <a:lnTo>
                      <a:pt x="838" y="3810"/>
                    </a:lnTo>
                    <a:lnTo>
                      <a:pt x="0" y="5639"/>
                    </a:lnTo>
                    <a:lnTo>
                      <a:pt x="2667" y="9296"/>
                    </a:lnTo>
                    <a:lnTo>
                      <a:pt x="5791" y="10211"/>
                    </a:lnTo>
                    <a:lnTo>
                      <a:pt x="12040" y="13563"/>
                    </a:lnTo>
                    <a:lnTo>
                      <a:pt x="11888" y="1257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8" name="Freeform: Shape 2427">
                <a:extLst>
                  <a:ext uri="{FF2B5EF4-FFF2-40B4-BE49-F238E27FC236}">
                    <a16:creationId xmlns:a16="http://schemas.microsoft.com/office/drawing/2014/main" id="{A6421FE9-F4BA-4B31-B017-910AE7159342}"/>
                  </a:ext>
                </a:extLst>
              </p:cNvPr>
              <p:cNvSpPr/>
              <p:nvPr/>
            </p:nvSpPr>
            <p:spPr>
              <a:xfrm>
                <a:off x="9119844" y="4624653"/>
                <a:ext cx="25984" cy="33299"/>
              </a:xfrm>
              <a:custGeom>
                <a:avLst/>
                <a:gdLst>
                  <a:gd name="connsiteX0" fmla="*/ 23623 w 25984"/>
                  <a:gd name="connsiteY0" fmla="*/ 24689 h 33299"/>
                  <a:gd name="connsiteX1" fmla="*/ 20498 w 25984"/>
                  <a:gd name="connsiteY1" fmla="*/ 20193 h 33299"/>
                  <a:gd name="connsiteX2" fmla="*/ 20879 w 25984"/>
                  <a:gd name="connsiteY2" fmla="*/ 19279 h 33299"/>
                  <a:gd name="connsiteX3" fmla="*/ 20498 w 25984"/>
                  <a:gd name="connsiteY3" fmla="*/ 17984 h 33299"/>
                  <a:gd name="connsiteX4" fmla="*/ 19355 w 25984"/>
                  <a:gd name="connsiteY4" fmla="*/ 16231 h 33299"/>
                  <a:gd name="connsiteX5" fmla="*/ 17983 w 25984"/>
                  <a:gd name="connsiteY5" fmla="*/ 12421 h 33299"/>
                  <a:gd name="connsiteX6" fmla="*/ 13716 w 25984"/>
                  <a:gd name="connsiteY6" fmla="*/ 5410 h 33299"/>
                  <a:gd name="connsiteX7" fmla="*/ 12802 w 25984"/>
                  <a:gd name="connsiteY7" fmla="*/ 1448 h 33299"/>
                  <a:gd name="connsiteX8" fmla="*/ 10363 w 25984"/>
                  <a:gd name="connsiteY8" fmla="*/ 0 h 33299"/>
                  <a:gd name="connsiteX9" fmla="*/ 2896 w 25984"/>
                  <a:gd name="connsiteY9" fmla="*/ 2058 h 33299"/>
                  <a:gd name="connsiteX10" fmla="*/ 0 w 25984"/>
                  <a:gd name="connsiteY10" fmla="*/ 10821 h 33299"/>
                  <a:gd name="connsiteX11" fmla="*/ 991 w 25984"/>
                  <a:gd name="connsiteY11" fmla="*/ 13259 h 33299"/>
                  <a:gd name="connsiteX12" fmla="*/ 8306 w 25984"/>
                  <a:gd name="connsiteY12" fmla="*/ 23851 h 33299"/>
                  <a:gd name="connsiteX13" fmla="*/ 8763 w 25984"/>
                  <a:gd name="connsiteY13" fmla="*/ 26670 h 33299"/>
                  <a:gd name="connsiteX14" fmla="*/ 10592 w 25984"/>
                  <a:gd name="connsiteY14" fmla="*/ 28651 h 33299"/>
                  <a:gd name="connsiteX15" fmla="*/ 18212 w 25984"/>
                  <a:gd name="connsiteY15" fmla="*/ 33300 h 33299"/>
                  <a:gd name="connsiteX16" fmla="*/ 21793 w 25984"/>
                  <a:gd name="connsiteY16" fmla="*/ 33071 h 33299"/>
                  <a:gd name="connsiteX17" fmla="*/ 25984 w 25984"/>
                  <a:gd name="connsiteY17" fmla="*/ 31547 h 33299"/>
                  <a:gd name="connsiteX18" fmla="*/ 25832 w 25984"/>
                  <a:gd name="connsiteY18" fmla="*/ 27280 h 3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984" h="33299">
                    <a:moveTo>
                      <a:pt x="23623" y="24689"/>
                    </a:moveTo>
                    <a:lnTo>
                      <a:pt x="20498" y="20193"/>
                    </a:lnTo>
                    <a:lnTo>
                      <a:pt x="20879" y="19279"/>
                    </a:lnTo>
                    <a:lnTo>
                      <a:pt x="20498" y="17984"/>
                    </a:lnTo>
                    <a:lnTo>
                      <a:pt x="19355" y="16231"/>
                    </a:lnTo>
                    <a:lnTo>
                      <a:pt x="17983" y="12421"/>
                    </a:lnTo>
                    <a:lnTo>
                      <a:pt x="13716" y="5410"/>
                    </a:lnTo>
                    <a:lnTo>
                      <a:pt x="12802" y="1448"/>
                    </a:lnTo>
                    <a:lnTo>
                      <a:pt x="10363" y="0"/>
                    </a:lnTo>
                    <a:lnTo>
                      <a:pt x="2896" y="2058"/>
                    </a:lnTo>
                    <a:lnTo>
                      <a:pt x="0" y="10821"/>
                    </a:lnTo>
                    <a:lnTo>
                      <a:pt x="991" y="13259"/>
                    </a:lnTo>
                    <a:lnTo>
                      <a:pt x="8306" y="23851"/>
                    </a:lnTo>
                    <a:lnTo>
                      <a:pt x="8763" y="26670"/>
                    </a:lnTo>
                    <a:lnTo>
                      <a:pt x="10592" y="28651"/>
                    </a:lnTo>
                    <a:lnTo>
                      <a:pt x="18212" y="33300"/>
                    </a:lnTo>
                    <a:lnTo>
                      <a:pt x="21793" y="33071"/>
                    </a:lnTo>
                    <a:lnTo>
                      <a:pt x="25984" y="31547"/>
                    </a:lnTo>
                    <a:lnTo>
                      <a:pt x="25832" y="2728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9" name="Freeform: Shape 2428">
                <a:extLst>
                  <a:ext uri="{FF2B5EF4-FFF2-40B4-BE49-F238E27FC236}">
                    <a16:creationId xmlns:a16="http://schemas.microsoft.com/office/drawing/2014/main" id="{E2323C73-A2CC-4FF7-A0F7-0C7C03B37960}"/>
                  </a:ext>
                </a:extLst>
              </p:cNvPr>
              <p:cNvSpPr/>
              <p:nvPr/>
            </p:nvSpPr>
            <p:spPr>
              <a:xfrm>
                <a:off x="9172803" y="4685842"/>
                <a:ext cx="9143" cy="11963"/>
              </a:xfrm>
              <a:custGeom>
                <a:avLst/>
                <a:gdLst>
                  <a:gd name="connsiteX0" fmla="*/ 9067 w 9143"/>
                  <a:gd name="connsiteY0" fmla="*/ 6477 h 11963"/>
                  <a:gd name="connsiteX1" fmla="*/ 1676 w 9143"/>
                  <a:gd name="connsiteY1" fmla="*/ 0 h 11963"/>
                  <a:gd name="connsiteX2" fmla="*/ 762 w 9143"/>
                  <a:gd name="connsiteY2" fmla="*/ 610 h 11963"/>
                  <a:gd name="connsiteX3" fmla="*/ 0 w 9143"/>
                  <a:gd name="connsiteY3" fmla="*/ 3200 h 11963"/>
                  <a:gd name="connsiteX4" fmla="*/ 0 w 9143"/>
                  <a:gd name="connsiteY4" fmla="*/ 3810 h 11963"/>
                  <a:gd name="connsiteX5" fmla="*/ 1143 w 9143"/>
                  <a:gd name="connsiteY5" fmla="*/ 5334 h 11963"/>
                  <a:gd name="connsiteX6" fmla="*/ 991 w 9143"/>
                  <a:gd name="connsiteY6" fmla="*/ 9982 h 11963"/>
                  <a:gd name="connsiteX7" fmla="*/ 1829 w 9143"/>
                  <a:gd name="connsiteY7" fmla="*/ 11887 h 11963"/>
                  <a:gd name="connsiteX8" fmla="*/ 6401 w 9143"/>
                  <a:gd name="connsiteY8" fmla="*/ 11963 h 11963"/>
                  <a:gd name="connsiteX9" fmla="*/ 9144 w 9143"/>
                  <a:gd name="connsiteY9" fmla="*/ 8915 h 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3" h="11963">
                    <a:moveTo>
                      <a:pt x="9067" y="6477"/>
                    </a:moveTo>
                    <a:lnTo>
                      <a:pt x="1676" y="0"/>
                    </a:lnTo>
                    <a:lnTo>
                      <a:pt x="762" y="610"/>
                    </a:lnTo>
                    <a:lnTo>
                      <a:pt x="0" y="3200"/>
                    </a:lnTo>
                    <a:lnTo>
                      <a:pt x="0" y="3810"/>
                    </a:lnTo>
                    <a:lnTo>
                      <a:pt x="1143" y="5334"/>
                    </a:lnTo>
                    <a:lnTo>
                      <a:pt x="991" y="9982"/>
                    </a:lnTo>
                    <a:lnTo>
                      <a:pt x="1829" y="11887"/>
                    </a:lnTo>
                    <a:lnTo>
                      <a:pt x="6401" y="11963"/>
                    </a:lnTo>
                    <a:lnTo>
                      <a:pt x="9144" y="89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0" name="Freeform: Shape 2429">
                <a:extLst>
                  <a:ext uri="{FF2B5EF4-FFF2-40B4-BE49-F238E27FC236}">
                    <a16:creationId xmlns:a16="http://schemas.microsoft.com/office/drawing/2014/main" id="{91E88DFA-F4CE-4A38-A39E-71579278FDC3}"/>
                  </a:ext>
                </a:extLst>
              </p:cNvPr>
              <p:cNvSpPr/>
              <p:nvPr/>
            </p:nvSpPr>
            <p:spPr>
              <a:xfrm>
                <a:off x="9181033" y="4696282"/>
                <a:ext cx="11201" cy="20955"/>
              </a:xfrm>
              <a:custGeom>
                <a:avLst/>
                <a:gdLst>
                  <a:gd name="connsiteX0" fmla="*/ 2514 w 11201"/>
                  <a:gd name="connsiteY0" fmla="*/ 0 h 20955"/>
                  <a:gd name="connsiteX1" fmla="*/ 686 w 11201"/>
                  <a:gd name="connsiteY1" fmla="*/ 153 h 20955"/>
                  <a:gd name="connsiteX2" fmla="*/ 0 w 11201"/>
                  <a:gd name="connsiteY2" fmla="*/ 1448 h 20955"/>
                  <a:gd name="connsiteX3" fmla="*/ 914 w 11201"/>
                  <a:gd name="connsiteY3" fmla="*/ 7849 h 20955"/>
                  <a:gd name="connsiteX4" fmla="*/ 3048 w 11201"/>
                  <a:gd name="connsiteY4" fmla="*/ 10516 h 20955"/>
                  <a:gd name="connsiteX5" fmla="*/ 5868 w 11201"/>
                  <a:gd name="connsiteY5" fmla="*/ 12725 h 20955"/>
                  <a:gd name="connsiteX6" fmla="*/ 6477 w 11201"/>
                  <a:gd name="connsiteY6" fmla="*/ 14478 h 20955"/>
                  <a:gd name="connsiteX7" fmla="*/ 6401 w 11201"/>
                  <a:gd name="connsiteY7" fmla="*/ 17145 h 20955"/>
                  <a:gd name="connsiteX8" fmla="*/ 11050 w 11201"/>
                  <a:gd name="connsiteY8" fmla="*/ 20955 h 20955"/>
                  <a:gd name="connsiteX9" fmla="*/ 9449 w 11201"/>
                  <a:gd name="connsiteY9" fmla="*/ 15393 h 20955"/>
                  <a:gd name="connsiteX10" fmla="*/ 9830 w 11201"/>
                  <a:gd name="connsiteY10" fmla="*/ 13792 h 20955"/>
                  <a:gd name="connsiteX11" fmla="*/ 11050 w 11201"/>
                  <a:gd name="connsiteY11" fmla="*/ 12878 h 20955"/>
                  <a:gd name="connsiteX12" fmla="*/ 11201 w 11201"/>
                  <a:gd name="connsiteY12" fmla="*/ 9830 h 20955"/>
                  <a:gd name="connsiteX13" fmla="*/ 10592 w 11201"/>
                  <a:gd name="connsiteY13" fmla="*/ 8458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01" h="20955">
                    <a:moveTo>
                      <a:pt x="2514" y="0"/>
                    </a:moveTo>
                    <a:lnTo>
                      <a:pt x="686" y="153"/>
                    </a:lnTo>
                    <a:lnTo>
                      <a:pt x="0" y="1448"/>
                    </a:lnTo>
                    <a:lnTo>
                      <a:pt x="914" y="7849"/>
                    </a:lnTo>
                    <a:lnTo>
                      <a:pt x="3048" y="10516"/>
                    </a:lnTo>
                    <a:lnTo>
                      <a:pt x="5868" y="12725"/>
                    </a:lnTo>
                    <a:lnTo>
                      <a:pt x="6477" y="14478"/>
                    </a:lnTo>
                    <a:lnTo>
                      <a:pt x="6401" y="17145"/>
                    </a:lnTo>
                    <a:lnTo>
                      <a:pt x="11050" y="20955"/>
                    </a:lnTo>
                    <a:lnTo>
                      <a:pt x="9449" y="15393"/>
                    </a:lnTo>
                    <a:lnTo>
                      <a:pt x="9830" y="13792"/>
                    </a:lnTo>
                    <a:lnTo>
                      <a:pt x="11050" y="12878"/>
                    </a:lnTo>
                    <a:lnTo>
                      <a:pt x="11201" y="9830"/>
                    </a:lnTo>
                    <a:lnTo>
                      <a:pt x="10592" y="84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1" name="Freeform: Shape 2430">
                <a:extLst>
                  <a:ext uri="{FF2B5EF4-FFF2-40B4-BE49-F238E27FC236}">
                    <a16:creationId xmlns:a16="http://schemas.microsoft.com/office/drawing/2014/main" id="{3CE4D45D-C7AC-42DD-914D-5294D86FE154}"/>
                  </a:ext>
                </a:extLst>
              </p:cNvPr>
              <p:cNvSpPr/>
              <p:nvPr/>
            </p:nvSpPr>
            <p:spPr>
              <a:xfrm>
                <a:off x="9428606" y="4252188"/>
                <a:ext cx="3505" cy="3352"/>
              </a:xfrm>
              <a:custGeom>
                <a:avLst/>
                <a:gdLst>
                  <a:gd name="connsiteX0" fmla="*/ 0 w 3505"/>
                  <a:gd name="connsiteY0" fmla="*/ 2514 h 3352"/>
                  <a:gd name="connsiteX1" fmla="*/ 838 w 3505"/>
                  <a:gd name="connsiteY1" fmla="*/ 3352 h 3352"/>
                  <a:gd name="connsiteX2" fmla="*/ 1905 w 3505"/>
                  <a:gd name="connsiteY2" fmla="*/ 3200 h 3352"/>
                  <a:gd name="connsiteX3" fmla="*/ 3277 w 3505"/>
                  <a:gd name="connsiteY3" fmla="*/ 2514 h 3352"/>
                  <a:gd name="connsiteX4" fmla="*/ 3201 w 3505"/>
                  <a:gd name="connsiteY4" fmla="*/ 1752 h 3352"/>
                  <a:gd name="connsiteX5" fmla="*/ 3506 w 3505"/>
                  <a:gd name="connsiteY5" fmla="*/ 0 h 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5" h="3352">
                    <a:moveTo>
                      <a:pt x="0" y="2514"/>
                    </a:moveTo>
                    <a:lnTo>
                      <a:pt x="838" y="3352"/>
                    </a:lnTo>
                    <a:lnTo>
                      <a:pt x="1905" y="3200"/>
                    </a:lnTo>
                    <a:lnTo>
                      <a:pt x="3277" y="2514"/>
                    </a:lnTo>
                    <a:lnTo>
                      <a:pt x="3201" y="1752"/>
                    </a:lnTo>
                    <a:lnTo>
                      <a:pt x="3506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2" name="Freeform: Shape 2431">
                <a:extLst>
                  <a:ext uri="{FF2B5EF4-FFF2-40B4-BE49-F238E27FC236}">
                    <a16:creationId xmlns:a16="http://schemas.microsoft.com/office/drawing/2014/main" id="{C94FD9DD-A75B-4595-A4AC-20E60FE1BF62}"/>
                  </a:ext>
                </a:extLst>
              </p:cNvPr>
              <p:cNvSpPr/>
              <p:nvPr/>
            </p:nvSpPr>
            <p:spPr>
              <a:xfrm>
                <a:off x="9390430" y="4991252"/>
                <a:ext cx="5487" cy="5105"/>
              </a:xfrm>
              <a:custGeom>
                <a:avLst/>
                <a:gdLst>
                  <a:gd name="connsiteX0" fmla="*/ 3353 w 5487"/>
                  <a:gd name="connsiteY0" fmla="*/ 762 h 5105"/>
                  <a:gd name="connsiteX1" fmla="*/ 2439 w 5487"/>
                  <a:gd name="connsiteY1" fmla="*/ 838 h 5105"/>
                  <a:gd name="connsiteX2" fmla="*/ 534 w 5487"/>
                  <a:gd name="connsiteY2" fmla="*/ 1066 h 5105"/>
                  <a:gd name="connsiteX3" fmla="*/ 0 w 5487"/>
                  <a:gd name="connsiteY3" fmla="*/ 3124 h 5105"/>
                  <a:gd name="connsiteX4" fmla="*/ 2363 w 5487"/>
                  <a:gd name="connsiteY4" fmla="*/ 3657 h 5105"/>
                  <a:gd name="connsiteX5" fmla="*/ 4420 w 5487"/>
                  <a:gd name="connsiteY5" fmla="*/ 5105 h 5105"/>
                  <a:gd name="connsiteX6" fmla="*/ 5487 w 5487"/>
                  <a:gd name="connsiteY6" fmla="*/ 2362 h 5105"/>
                  <a:gd name="connsiteX7" fmla="*/ 4724 w 5487"/>
                  <a:gd name="connsiteY7" fmla="*/ 0 h 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7" h="5105">
                    <a:moveTo>
                      <a:pt x="3353" y="762"/>
                    </a:moveTo>
                    <a:lnTo>
                      <a:pt x="2439" y="838"/>
                    </a:lnTo>
                    <a:lnTo>
                      <a:pt x="534" y="1066"/>
                    </a:lnTo>
                    <a:lnTo>
                      <a:pt x="0" y="3124"/>
                    </a:lnTo>
                    <a:lnTo>
                      <a:pt x="2363" y="3657"/>
                    </a:lnTo>
                    <a:lnTo>
                      <a:pt x="4420" y="5105"/>
                    </a:lnTo>
                    <a:lnTo>
                      <a:pt x="5487" y="2362"/>
                    </a:lnTo>
                    <a:lnTo>
                      <a:pt x="472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3" name="Freeform: Shape 2432">
                <a:extLst>
                  <a:ext uri="{FF2B5EF4-FFF2-40B4-BE49-F238E27FC236}">
                    <a16:creationId xmlns:a16="http://schemas.microsoft.com/office/drawing/2014/main" id="{9278DCF0-7783-4EB5-8666-99E71E2226BE}"/>
                  </a:ext>
                </a:extLst>
              </p:cNvPr>
              <p:cNvSpPr/>
              <p:nvPr/>
            </p:nvSpPr>
            <p:spPr>
              <a:xfrm>
                <a:off x="9372981" y="4647209"/>
                <a:ext cx="65379" cy="60198"/>
              </a:xfrm>
              <a:custGeom>
                <a:avLst/>
                <a:gdLst>
                  <a:gd name="connsiteX0" fmla="*/ 7086 w 65379"/>
                  <a:gd name="connsiteY0" fmla="*/ 13716 h 60198"/>
                  <a:gd name="connsiteX1" fmla="*/ 2285 w 65379"/>
                  <a:gd name="connsiteY1" fmla="*/ 15850 h 60198"/>
                  <a:gd name="connsiteX2" fmla="*/ 152 w 65379"/>
                  <a:gd name="connsiteY2" fmla="*/ 17983 h 60198"/>
                  <a:gd name="connsiteX3" fmla="*/ 0 w 65379"/>
                  <a:gd name="connsiteY3" fmla="*/ 20650 h 60198"/>
                  <a:gd name="connsiteX4" fmla="*/ 4419 w 65379"/>
                  <a:gd name="connsiteY4" fmla="*/ 22098 h 60198"/>
                  <a:gd name="connsiteX5" fmla="*/ 6172 w 65379"/>
                  <a:gd name="connsiteY5" fmla="*/ 23393 h 60198"/>
                  <a:gd name="connsiteX6" fmla="*/ 8153 w 65379"/>
                  <a:gd name="connsiteY6" fmla="*/ 23851 h 60198"/>
                  <a:gd name="connsiteX7" fmla="*/ 16306 w 65379"/>
                  <a:gd name="connsiteY7" fmla="*/ 22098 h 60198"/>
                  <a:gd name="connsiteX8" fmla="*/ 18059 w 65379"/>
                  <a:gd name="connsiteY8" fmla="*/ 23013 h 60198"/>
                  <a:gd name="connsiteX9" fmla="*/ 22174 w 65379"/>
                  <a:gd name="connsiteY9" fmla="*/ 24155 h 60198"/>
                  <a:gd name="connsiteX10" fmla="*/ 25298 w 65379"/>
                  <a:gd name="connsiteY10" fmla="*/ 25984 h 60198"/>
                  <a:gd name="connsiteX11" fmla="*/ 26136 w 65379"/>
                  <a:gd name="connsiteY11" fmla="*/ 30861 h 60198"/>
                  <a:gd name="connsiteX12" fmla="*/ 28270 w 65379"/>
                  <a:gd name="connsiteY12" fmla="*/ 34976 h 60198"/>
                  <a:gd name="connsiteX13" fmla="*/ 30022 w 65379"/>
                  <a:gd name="connsiteY13" fmla="*/ 36424 h 60198"/>
                  <a:gd name="connsiteX14" fmla="*/ 31242 w 65379"/>
                  <a:gd name="connsiteY14" fmla="*/ 38024 h 60198"/>
                  <a:gd name="connsiteX15" fmla="*/ 30022 w 65379"/>
                  <a:gd name="connsiteY15" fmla="*/ 43739 h 60198"/>
                  <a:gd name="connsiteX16" fmla="*/ 31166 w 65379"/>
                  <a:gd name="connsiteY16" fmla="*/ 47625 h 60198"/>
                  <a:gd name="connsiteX17" fmla="*/ 33604 w 65379"/>
                  <a:gd name="connsiteY17" fmla="*/ 50673 h 60198"/>
                  <a:gd name="connsiteX18" fmla="*/ 38480 w 65379"/>
                  <a:gd name="connsiteY18" fmla="*/ 51892 h 60198"/>
                  <a:gd name="connsiteX19" fmla="*/ 43281 w 65379"/>
                  <a:gd name="connsiteY19" fmla="*/ 53340 h 60198"/>
                  <a:gd name="connsiteX20" fmla="*/ 46862 w 65379"/>
                  <a:gd name="connsiteY20" fmla="*/ 55474 h 60198"/>
                  <a:gd name="connsiteX21" fmla="*/ 48996 w 65379"/>
                  <a:gd name="connsiteY21" fmla="*/ 56159 h 60198"/>
                  <a:gd name="connsiteX22" fmla="*/ 50977 w 65379"/>
                  <a:gd name="connsiteY22" fmla="*/ 57226 h 60198"/>
                  <a:gd name="connsiteX23" fmla="*/ 52882 w 65379"/>
                  <a:gd name="connsiteY23" fmla="*/ 58522 h 60198"/>
                  <a:gd name="connsiteX24" fmla="*/ 54787 w 65379"/>
                  <a:gd name="connsiteY24" fmla="*/ 59588 h 60198"/>
                  <a:gd name="connsiteX25" fmla="*/ 57302 w 65379"/>
                  <a:gd name="connsiteY25" fmla="*/ 60198 h 60198"/>
                  <a:gd name="connsiteX26" fmla="*/ 59435 w 65379"/>
                  <a:gd name="connsiteY26" fmla="*/ 60198 h 60198"/>
                  <a:gd name="connsiteX27" fmla="*/ 59131 w 65379"/>
                  <a:gd name="connsiteY27" fmla="*/ 57531 h 60198"/>
                  <a:gd name="connsiteX28" fmla="*/ 57530 w 65379"/>
                  <a:gd name="connsiteY28" fmla="*/ 55017 h 60198"/>
                  <a:gd name="connsiteX29" fmla="*/ 57302 w 65379"/>
                  <a:gd name="connsiteY29" fmla="*/ 53416 h 60198"/>
                  <a:gd name="connsiteX30" fmla="*/ 59893 w 65379"/>
                  <a:gd name="connsiteY30" fmla="*/ 46101 h 60198"/>
                  <a:gd name="connsiteX31" fmla="*/ 60960 w 65379"/>
                  <a:gd name="connsiteY31" fmla="*/ 44348 h 60198"/>
                  <a:gd name="connsiteX32" fmla="*/ 62484 w 65379"/>
                  <a:gd name="connsiteY32" fmla="*/ 42748 h 60198"/>
                  <a:gd name="connsiteX33" fmla="*/ 65379 w 65379"/>
                  <a:gd name="connsiteY33" fmla="*/ 41072 h 60198"/>
                  <a:gd name="connsiteX34" fmla="*/ 47777 w 65379"/>
                  <a:gd name="connsiteY34" fmla="*/ 36881 h 60198"/>
                  <a:gd name="connsiteX35" fmla="*/ 41757 w 65379"/>
                  <a:gd name="connsiteY35" fmla="*/ 26289 h 60198"/>
                  <a:gd name="connsiteX36" fmla="*/ 39852 w 65379"/>
                  <a:gd name="connsiteY36" fmla="*/ 13945 h 60198"/>
                  <a:gd name="connsiteX37" fmla="*/ 38557 w 65379"/>
                  <a:gd name="connsiteY37" fmla="*/ 11354 h 60198"/>
                  <a:gd name="connsiteX38" fmla="*/ 36652 w 65379"/>
                  <a:gd name="connsiteY38" fmla="*/ 8992 h 60198"/>
                  <a:gd name="connsiteX39" fmla="*/ 35356 w 65379"/>
                  <a:gd name="connsiteY39" fmla="*/ 6401 h 60198"/>
                  <a:gd name="connsiteX40" fmla="*/ 34670 w 65379"/>
                  <a:gd name="connsiteY40" fmla="*/ 3429 h 60198"/>
                  <a:gd name="connsiteX41" fmla="*/ 32842 w 65379"/>
                  <a:gd name="connsiteY41" fmla="*/ 1372 h 60198"/>
                  <a:gd name="connsiteX42" fmla="*/ 30175 w 65379"/>
                  <a:gd name="connsiteY42" fmla="*/ 0 h 60198"/>
                  <a:gd name="connsiteX43" fmla="*/ 26517 w 65379"/>
                  <a:gd name="connsiteY43" fmla="*/ 76 h 60198"/>
                  <a:gd name="connsiteX44" fmla="*/ 22784 w 65379"/>
                  <a:gd name="connsiteY44" fmla="*/ 1143 h 60198"/>
                  <a:gd name="connsiteX45" fmla="*/ 24079 w 65379"/>
                  <a:gd name="connsiteY45" fmla="*/ 5944 h 60198"/>
                  <a:gd name="connsiteX46" fmla="*/ 22021 w 65379"/>
                  <a:gd name="connsiteY46" fmla="*/ 8763 h 60198"/>
                  <a:gd name="connsiteX47" fmla="*/ 20726 w 65379"/>
                  <a:gd name="connsiteY47" fmla="*/ 6782 h 60198"/>
                  <a:gd name="connsiteX48" fmla="*/ 19659 w 65379"/>
                  <a:gd name="connsiteY48" fmla="*/ 4115 h 60198"/>
                  <a:gd name="connsiteX49" fmla="*/ 17525 w 65379"/>
                  <a:gd name="connsiteY49" fmla="*/ 838 h 60198"/>
                  <a:gd name="connsiteX50" fmla="*/ 12649 w 65379"/>
                  <a:gd name="connsiteY50" fmla="*/ 2667 h 60198"/>
                  <a:gd name="connsiteX51" fmla="*/ 10820 w 65379"/>
                  <a:gd name="connsiteY51" fmla="*/ 4115 h 60198"/>
                  <a:gd name="connsiteX52" fmla="*/ 9296 w 65379"/>
                  <a:gd name="connsiteY52" fmla="*/ 5868 h 60198"/>
                  <a:gd name="connsiteX53" fmla="*/ 8991 w 65379"/>
                  <a:gd name="connsiteY53" fmla="*/ 7696 h 60198"/>
                  <a:gd name="connsiteX54" fmla="*/ 9829 w 65379"/>
                  <a:gd name="connsiteY54" fmla="*/ 9449 h 60198"/>
                  <a:gd name="connsiteX55" fmla="*/ 9372 w 65379"/>
                  <a:gd name="connsiteY55" fmla="*/ 11887 h 6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5379" h="60198">
                    <a:moveTo>
                      <a:pt x="7086" y="13716"/>
                    </a:moveTo>
                    <a:lnTo>
                      <a:pt x="2285" y="15850"/>
                    </a:lnTo>
                    <a:lnTo>
                      <a:pt x="152" y="17983"/>
                    </a:lnTo>
                    <a:lnTo>
                      <a:pt x="0" y="20650"/>
                    </a:lnTo>
                    <a:lnTo>
                      <a:pt x="4419" y="22098"/>
                    </a:lnTo>
                    <a:lnTo>
                      <a:pt x="6172" y="23393"/>
                    </a:lnTo>
                    <a:lnTo>
                      <a:pt x="8153" y="23851"/>
                    </a:lnTo>
                    <a:lnTo>
                      <a:pt x="16306" y="22098"/>
                    </a:lnTo>
                    <a:lnTo>
                      <a:pt x="18059" y="23013"/>
                    </a:lnTo>
                    <a:lnTo>
                      <a:pt x="22174" y="24155"/>
                    </a:lnTo>
                    <a:lnTo>
                      <a:pt x="25298" y="25984"/>
                    </a:lnTo>
                    <a:lnTo>
                      <a:pt x="26136" y="30861"/>
                    </a:lnTo>
                    <a:lnTo>
                      <a:pt x="28270" y="34976"/>
                    </a:lnTo>
                    <a:lnTo>
                      <a:pt x="30022" y="36424"/>
                    </a:lnTo>
                    <a:lnTo>
                      <a:pt x="31242" y="38024"/>
                    </a:lnTo>
                    <a:lnTo>
                      <a:pt x="30022" y="43739"/>
                    </a:lnTo>
                    <a:lnTo>
                      <a:pt x="31166" y="47625"/>
                    </a:lnTo>
                    <a:lnTo>
                      <a:pt x="33604" y="50673"/>
                    </a:lnTo>
                    <a:lnTo>
                      <a:pt x="38480" y="51892"/>
                    </a:lnTo>
                    <a:lnTo>
                      <a:pt x="43281" y="53340"/>
                    </a:lnTo>
                    <a:lnTo>
                      <a:pt x="46862" y="55474"/>
                    </a:lnTo>
                    <a:lnTo>
                      <a:pt x="48996" y="56159"/>
                    </a:lnTo>
                    <a:lnTo>
                      <a:pt x="50977" y="57226"/>
                    </a:lnTo>
                    <a:lnTo>
                      <a:pt x="52882" y="58522"/>
                    </a:lnTo>
                    <a:lnTo>
                      <a:pt x="54787" y="59588"/>
                    </a:lnTo>
                    <a:lnTo>
                      <a:pt x="57302" y="60198"/>
                    </a:lnTo>
                    <a:lnTo>
                      <a:pt x="59435" y="60198"/>
                    </a:lnTo>
                    <a:lnTo>
                      <a:pt x="59131" y="57531"/>
                    </a:lnTo>
                    <a:lnTo>
                      <a:pt x="57530" y="55017"/>
                    </a:lnTo>
                    <a:lnTo>
                      <a:pt x="57302" y="53416"/>
                    </a:lnTo>
                    <a:lnTo>
                      <a:pt x="59893" y="46101"/>
                    </a:lnTo>
                    <a:lnTo>
                      <a:pt x="60960" y="44348"/>
                    </a:lnTo>
                    <a:lnTo>
                      <a:pt x="62484" y="42748"/>
                    </a:lnTo>
                    <a:lnTo>
                      <a:pt x="65379" y="41072"/>
                    </a:lnTo>
                    <a:lnTo>
                      <a:pt x="47777" y="36881"/>
                    </a:lnTo>
                    <a:lnTo>
                      <a:pt x="41757" y="26289"/>
                    </a:lnTo>
                    <a:lnTo>
                      <a:pt x="39852" y="13945"/>
                    </a:lnTo>
                    <a:lnTo>
                      <a:pt x="38557" y="11354"/>
                    </a:lnTo>
                    <a:lnTo>
                      <a:pt x="36652" y="8992"/>
                    </a:lnTo>
                    <a:lnTo>
                      <a:pt x="35356" y="6401"/>
                    </a:lnTo>
                    <a:lnTo>
                      <a:pt x="34670" y="3429"/>
                    </a:lnTo>
                    <a:lnTo>
                      <a:pt x="32842" y="1372"/>
                    </a:lnTo>
                    <a:lnTo>
                      <a:pt x="30175" y="0"/>
                    </a:lnTo>
                    <a:lnTo>
                      <a:pt x="26517" y="76"/>
                    </a:lnTo>
                    <a:lnTo>
                      <a:pt x="22784" y="1143"/>
                    </a:lnTo>
                    <a:lnTo>
                      <a:pt x="24079" y="5944"/>
                    </a:lnTo>
                    <a:lnTo>
                      <a:pt x="22021" y="8763"/>
                    </a:lnTo>
                    <a:lnTo>
                      <a:pt x="20726" y="6782"/>
                    </a:lnTo>
                    <a:lnTo>
                      <a:pt x="19659" y="4115"/>
                    </a:lnTo>
                    <a:lnTo>
                      <a:pt x="17525" y="838"/>
                    </a:lnTo>
                    <a:lnTo>
                      <a:pt x="12649" y="2667"/>
                    </a:lnTo>
                    <a:lnTo>
                      <a:pt x="10820" y="4115"/>
                    </a:lnTo>
                    <a:lnTo>
                      <a:pt x="9296" y="5868"/>
                    </a:lnTo>
                    <a:lnTo>
                      <a:pt x="8991" y="7696"/>
                    </a:lnTo>
                    <a:lnTo>
                      <a:pt x="9829" y="9449"/>
                    </a:lnTo>
                    <a:lnTo>
                      <a:pt x="9372" y="1188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4" name="Freeform: Shape 2433">
                <a:extLst>
                  <a:ext uri="{FF2B5EF4-FFF2-40B4-BE49-F238E27FC236}">
                    <a16:creationId xmlns:a16="http://schemas.microsoft.com/office/drawing/2014/main" id="{6A691822-78CE-4033-BC30-F10C08FE8882}"/>
                  </a:ext>
                </a:extLst>
              </p:cNvPr>
              <p:cNvSpPr/>
              <p:nvPr/>
            </p:nvSpPr>
            <p:spPr>
              <a:xfrm>
                <a:off x="9448342" y="4187190"/>
                <a:ext cx="4572" cy="4190"/>
              </a:xfrm>
              <a:custGeom>
                <a:avLst/>
                <a:gdLst>
                  <a:gd name="connsiteX0" fmla="*/ 4573 w 4572"/>
                  <a:gd name="connsiteY0" fmla="*/ 0 h 4190"/>
                  <a:gd name="connsiteX1" fmla="*/ 3810 w 4572"/>
                  <a:gd name="connsiteY1" fmla="*/ 0 h 4190"/>
                  <a:gd name="connsiteX2" fmla="*/ 2820 w 4572"/>
                  <a:gd name="connsiteY2" fmla="*/ 914 h 4190"/>
                  <a:gd name="connsiteX3" fmla="*/ 0 w 4572"/>
                  <a:gd name="connsiteY3" fmla="*/ 2210 h 4190"/>
                  <a:gd name="connsiteX4" fmla="*/ 229 w 4572"/>
                  <a:gd name="connsiteY4" fmla="*/ 4191 h 4190"/>
                  <a:gd name="connsiteX5" fmla="*/ 3506 w 4572"/>
                  <a:gd name="connsiteY5" fmla="*/ 1829 h 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" h="4190">
                    <a:moveTo>
                      <a:pt x="4573" y="0"/>
                    </a:moveTo>
                    <a:lnTo>
                      <a:pt x="3810" y="0"/>
                    </a:lnTo>
                    <a:lnTo>
                      <a:pt x="2820" y="914"/>
                    </a:lnTo>
                    <a:lnTo>
                      <a:pt x="0" y="2210"/>
                    </a:lnTo>
                    <a:lnTo>
                      <a:pt x="229" y="4191"/>
                    </a:lnTo>
                    <a:lnTo>
                      <a:pt x="3506" y="18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5" name="Freeform: Shape 2434">
                <a:extLst>
                  <a:ext uri="{FF2B5EF4-FFF2-40B4-BE49-F238E27FC236}">
                    <a16:creationId xmlns:a16="http://schemas.microsoft.com/office/drawing/2014/main" id="{34327881-EE82-4073-8C2C-648A6E840306}"/>
                  </a:ext>
                </a:extLst>
              </p:cNvPr>
              <p:cNvSpPr/>
              <p:nvPr/>
            </p:nvSpPr>
            <p:spPr>
              <a:xfrm>
                <a:off x="9435388" y="4700778"/>
                <a:ext cx="6476" cy="4876"/>
              </a:xfrm>
              <a:custGeom>
                <a:avLst/>
                <a:gdLst>
                  <a:gd name="connsiteX0" fmla="*/ 229 w 6476"/>
                  <a:gd name="connsiteY0" fmla="*/ 2362 h 4876"/>
                  <a:gd name="connsiteX1" fmla="*/ 1219 w 6476"/>
                  <a:gd name="connsiteY1" fmla="*/ 3353 h 4876"/>
                  <a:gd name="connsiteX2" fmla="*/ 2743 w 6476"/>
                  <a:gd name="connsiteY2" fmla="*/ 4419 h 4876"/>
                  <a:gd name="connsiteX3" fmla="*/ 4877 w 6476"/>
                  <a:gd name="connsiteY3" fmla="*/ 4876 h 4876"/>
                  <a:gd name="connsiteX4" fmla="*/ 5562 w 6476"/>
                  <a:gd name="connsiteY4" fmla="*/ 4115 h 4876"/>
                  <a:gd name="connsiteX5" fmla="*/ 6477 w 6476"/>
                  <a:gd name="connsiteY5" fmla="*/ 1372 h 4876"/>
                  <a:gd name="connsiteX6" fmla="*/ 2058 w 6476"/>
                  <a:gd name="connsiteY6" fmla="*/ 0 h 4876"/>
                  <a:gd name="connsiteX7" fmla="*/ 0 w 6476"/>
                  <a:gd name="connsiteY7" fmla="*/ 129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" h="4876">
                    <a:moveTo>
                      <a:pt x="229" y="2362"/>
                    </a:moveTo>
                    <a:lnTo>
                      <a:pt x="1219" y="3353"/>
                    </a:lnTo>
                    <a:lnTo>
                      <a:pt x="2743" y="4419"/>
                    </a:lnTo>
                    <a:lnTo>
                      <a:pt x="4877" y="4876"/>
                    </a:lnTo>
                    <a:lnTo>
                      <a:pt x="5562" y="4115"/>
                    </a:lnTo>
                    <a:lnTo>
                      <a:pt x="6477" y="1372"/>
                    </a:lnTo>
                    <a:lnTo>
                      <a:pt x="2058" y="0"/>
                    </a:lnTo>
                    <a:lnTo>
                      <a:pt x="0" y="129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6" name="Freeform: Shape 2435">
                <a:extLst>
                  <a:ext uri="{FF2B5EF4-FFF2-40B4-BE49-F238E27FC236}">
                    <a16:creationId xmlns:a16="http://schemas.microsoft.com/office/drawing/2014/main" id="{3EB658DA-92BA-418D-9F59-43479C3B777B}"/>
                  </a:ext>
                </a:extLst>
              </p:cNvPr>
              <p:cNvSpPr/>
              <p:nvPr/>
            </p:nvSpPr>
            <p:spPr>
              <a:xfrm>
                <a:off x="9377248" y="4816297"/>
                <a:ext cx="362635" cy="110642"/>
              </a:xfrm>
              <a:custGeom>
                <a:avLst/>
                <a:gdLst>
                  <a:gd name="connsiteX0" fmla="*/ 305791 w 362635"/>
                  <a:gd name="connsiteY0" fmla="*/ 91973 h 110642"/>
                  <a:gd name="connsiteX1" fmla="*/ 310439 w 362635"/>
                  <a:gd name="connsiteY1" fmla="*/ 91897 h 110642"/>
                  <a:gd name="connsiteX2" fmla="*/ 327507 w 362635"/>
                  <a:gd name="connsiteY2" fmla="*/ 99365 h 110642"/>
                  <a:gd name="connsiteX3" fmla="*/ 337109 w 362635"/>
                  <a:gd name="connsiteY3" fmla="*/ 102794 h 110642"/>
                  <a:gd name="connsiteX4" fmla="*/ 345567 w 362635"/>
                  <a:gd name="connsiteY4" fmla="*/ 105004 h 110642"/>
                  <a:gd name="connsiteX5" fmla="*/ 350140 w 362635"/>
                  <a:gd name="connsiteY5" fmla="*/ 104622 h 110642"/>
                  <a:gd name="connsiteX6" fmla="*/ 352578 w 362635"/>
                  <a:gd name="connsiteY6" fmla="*/ 105842 h 110642"/>
                  <a:gd name="connsiteX7" fmla="*/ 354254 w 362635"/>
                  <a:gd name="connsiteY7" fmla="*/ 108128 h 110642"/>
                  <a:gd name="connsiteX8" fmla="*/ 357149 w 362635"/>
                  <a:gd name="connsiteY8" fmla="*/ 109423 h 110642"/>
                  <a:gd name="connsiteX9" fmla="*/ 362026 w 362635"/>
                  <a:gd name="connsiteY9" fmla="*/ 110643 h 110642"/>
                  <a:gd name="connsiteX10" fmla="*/ 362636 w 362635"/>
                  <a:gd name="connsiteY10" fmla="*/ 108966 h 110642"/>
                  <a:gd name="connsiteX11" fmla="*/ 362484 w 362635"/>
                  <a:gd name="connsiteY11" fmla="*/ 107290 h 110642"/>
                  <a:gd name="connsiteX12" fmla="*/ 358064 w 362635"/>
                  <a:gd name="connsiteY12" fmla="*/ 104165 h 110642"/>
                  <a:gd name="connsiteX13" fmla="*/ 356769 w 362635"/>
                  <a:gd name="connsiteY13" fmla="*/ 102413 h 110642"/>
                  <a:gd name="connsiteX14" fmla="*/ 354406 w 362635"/>
                  <a:gd name="connsiteY14" fmla="*/ 96545 h 110642"/>
                  <a:gd name="connsiteX15" fmla="*/ 354177 w 362635"/>
                  <a:gd name="connsiteY15" fmla="*/ 93802 h 110642"/>
                  <a:gd name="connsiteX16" fmla="*/ 354330 w 362635"/>
                  <a:gd name="connsiteY16" fmla="*/ 90983 h 110642"/>
                  <a:gd name="connsiteX17" fmla="*/ 356540 w 362635"/>
                  <a:gd name="connsiteY17" fmla="*/ 81077 h 110642"/>
                  <a:gd name="connsiteX18" fmla="*/ 356616 w 362635"/>
                  <a:gd name="connsiteY18" fmla="*/ 76810 h 110642"/>
                  <a:gd name="connsiteX19" fmla="*/ 355244 w 362635"/>
                  <a:gd name="connsiteY19" fmla="*/ 72847 h 110642"/>
                  <a:gd name="connsiteX20" fmla="*/ 354254 w 362635"/>
                  <a:gd name="connsiteY20" fmla="*/ 72009 h 110642"/>
                  <a:gd name="connsiteX21" fmla="*/ 342138 w 362635"/>
                  <a:gd name="connsiteY21" fmla="*/ 66675 h 110642"/>
                  <a:gd name="connsiteX22" fmla="*/ 340842 w 362635"/>
                  <a:gd name="connsiteY22" fmla="*/ 66675 h 110642"/>
                  <a:gd name="connsiteX23" fmla="*/ 334594 w 362635"/>
                  <a:gd name="connsiteY23" fmla="*/ 68427 h 110642"/>
                  <a:gd name="connsiteX24" fmla="*/ 329641 w 362635"/>
                  <a:gd name="connsiteY24" fmla="*/ 69342 h 110642"/>
                  <a:gd name="connsiteX25" fmla="*/ 319964 w 362635"/>
                  <a:gd name="connsiteY25" fmla="*/ 70180 h 110642"/>
                  <a:gd name="connsiteX26" fmla="*/ 310286 w 362635"/>
                  <a:gd name="connsiteY26" fmla="*/ 70028 h 110642"/>
                  <a:gd name="connsiteX27" fmla="*/ 301219 w 362635"/>
                  <a:gd name="connsiteY27" fmla="*/ 67589 h 110642"/>
                  <a:gd name="connsiteX28" fmla="*/ 292684 w 362635"/>
                  <a:gd name="connsiteY28" fmla="*/ 63551 h 110642"/>
                  <a:gd name="connsiteX29" fmla="*/ 292227 w 362635"/>
                  <a:gd name="connsiteY29" fmla="*/ 58902 h 110642"/>
                  <a:gd name="connsiteX30" fmla="*/ 292684 w 362635"/>
                  <a:gd name="connsiteY30" fmla="*/ 54026 h 110642"/>
                  <a:gd name="connsiteX31" fmla="*/ 291008 w 362635"/>
                  <a:gd name="connsiteY31" fmla="*/ 52502 h 110642"/>
                  <a:gd name="connsiteX32" fmla="*/ 286969 w 362635"/>
                  <a:gd name="connsiteY32" fmla="*/ 50825 h 110642"/>
                  <a:gd name="connsiteX33" fmla="*/ 286131 w 362635"/>
                  <a:gd name="connsiteY33" fmla="*/ 49149 h 110642"/>
                  <a:gd name="connsiteX34" fmla="*/ 284607 w 362635"/>
                  <a:gd name="connsiteY34" fmla="*/ 44196 h 110642"/>
                  <a:gd name="connsiteX35" fmla="*/ 282778 w 362635"/>
                  <a:gd name="connsiteY35" fmla="*/ 39395 h 110642"/>
                  <a:gd name="connsiteX36" fmla="*/ 278664 w 362635"/>
                  <a:gd name="connsiteY36" fmla="*/ 38557 h 110642"/>
                  <a:gd name="connsiteX37" fmla="*/ 274015 w 362635"/>
                  <a:gd name="connsiteY37" fmla="*/ 38253 h 110642"/>
                  <a:gd name="connsiteX38" fmla="*/ 267158 w 362635"/>
                  <a:gd name="connsiteY38" fmla="*/ 38633 h 110642"/>
                  <a:gd name="connsiteX39" fmla="*/ 265253 w 362635"/>
                  <a:gd name="connsiteY39" fmla="*/ 38176 h 110642"/>
                  <a:gd name="connsiteX40" fmla="*/ 261519 w 362635"/>
                  <a:gd name="connsiteY40" fmla="*/ 34747 h 110642"/>
                  <a:gd name="connsiteX41" fmla="*/ 251689 w 362635"/>
                  <a:gd name="connsiteY41" fmla="*/ 33528 h 110642"/>
                  <a:gd name="connsiteX42" fmla="*/ 249784 w 362635"/>
                  <a:gd name="connsiteY42" fmla="*/ 32309 h 110642"/>
                  <a:gd name="connsiteX43" fmla="*/ 248031 w 362635"/>
                  <a:gd name="connsiteY43" fmla="*/ 30633 h 110642"/>
                  <a:gd name="connsiteX44" fmla="*/ 244069 w 362635"/>
                  <a:gd name="connsiteY44" fmla="*/ 28728 h 110642"/>
                  <a:gd name="connsiteX45" fmla="*/ 241935 w 362635"/>
                  <a:gd name="connsiteY45" fmla="*/ 28880 h 110642"/>
                  <a:gd name="connsiteX46" fmla="*/ 238125 w 362635"/>
                  <a:gd name="connsiteY46" fmla="*/ 30480 h 110642"/>
                  <a:gd name="connsiteX47" fmla="*/ 236373 w 362635"/>
                  <a:gd name="connsiteY47" fmla="*/ 30709 h 110642"/>
                  <a:gd name="connsiteX48" fmla="*/ 230125 w 362635"/>
                  <a:gd name="connsiteY48" fmla="*/ 30175 h 110642"/>
                  <a:gd name="connsiteX49" fmla="*/ 229134 w 362635"/>
                  <a:gd name="connsiteY49" fmla="*/ 29489 h 110642"/>
                  <a:gd name="connsiteX50" fmla="*/ 223190 w 362635"/>
                  <a:gd name="connsiteY50" fmla="*/ 21641 h 110642"/>
                  <a:gd name="connsiteX51" fmla="*/ 222047 w 362635"/>
                  <a:gd name="connsiteY51" fmla="*/ 20498 h 110642"/>
                  <a:gd name="connsiteX52" fmla="*/ 216713 w 362635"/>
                  <a:gd name="connsiteY52" fmla="*/ 20041 h 110642"/>
                  <a:gd name="connsiteX53" fmla="*/ 214732 w 362635"/>
                  <a:gd name="connsiteY53" fmla="*/ 20802 h 110642"/>
                  <a:gd name="connsiteX54" fmla="*/ 212903 w 362635"/>
                  <a:gd name="connsiteY54" fmla="*/ 21946 h 110642"/>
                  <a:gd name="connsiteX55" fmla="*/ 211531 w 362635"/>
                  <a:gd name="connsiteY55" fmla="*/ 23698 h 110642"/>
                  <a:gd name="connsiteX56" fmla="*/ 210464 w 362635"/>
                  <a:gd name="connsiteY56" fmla="*/ 25679 h 110642"/>
                  <a:gd name="connsiteX57" fmla="*/ 208941 w 362635"/>
                  <a:gd name="connsiteY57" fmla="*/ 30327 h 110642"/>
                  <a:gd name="connsiteX58" fmla="*/ 206959 w 362635"/>
                  <a:gd name="connsiteY58" fmla="*/ 34747 h 110642"/>
                  <a:gd name="connsiteX59" fmla="*/ 204521 w 362635"/>
                  <a:gd name="connsiteY59" fmla="*/ 38329 h 110642"/>
                  <a:gd name="connsiteX60" fmla="*/ 200863 w 362635"/>
                  <a:gd name="connsiteY60" fmla="*/ 40234 h 110642"/>
                  <a:gd name="connsiteX61" fmla="*/ 198806 w 362635"/>
                  <a:gd name="connsiteY61" fmla="*/ 40234 h 110642"/>
                  <a:gd name="connsiteX62" fmla="*/ 196824 w 362635"/>
                  <a:gd name="connsiteY62" fmla="*/ 39929 h 110642"/>
                  <a:gd name="connsiteX63" fmla="*/ 194463 w 362635"/>
                  <a:gd name="connsiteY63" fmla="*/ 38862 h 110642"/>
                  <a:gd name="connsiteX64" fmla="*/ 192100 w 362635"/>
                  <a:gd name="connsiteY64" fmla="*/ 38253 h 110642"/>
                  <a:gd name="connsiteX65" fmla="*/ 186995 w 362635"/>
                  <a:gd name="connsiteY65" fmla="*/ 38405 h 110642"/>
                  <a:gd name="connsiteX66" fmla="*/ 181889 w 362635"/>
                  <a:gd name="connsiteY66" fmla="*/ 39014 h 110642"/>
                  <a:gd name="connsiteX67" fmla="*/ 177470 w 362635"/>
                  <a:gd name="connsiteY67" fmla="*/ 38481 h 110642"/>
                  <a:gd name="connsiteX68" fmla="*/ 168326 w 362635"/>
                  <a:gd name="connsiteY68" fmla="*/ 36195 h 110642"/>
                  <a:gd name="connsiteX69" fmla="*/ 164973 w 362635"/>
                  <a:gd name="connsiteY69" fmla="*/ 34900 h 110642"/>
                  <a:gd name="connsiteX70" fmla="*/ 161316 w 362635"/>
                  <a:gd name="connsiteY70" fmla="*/ 36881 h 110642"/>
                  <a:gd name="connsiteX71" fmla="*/ 157048 w 362635"/>
                  <a:gd name="connsiteY71" fmla="*/ 37186 h 110642"/>
                  <a:gd name="connsiteX72" fmla="*/ 146305 w 362635"/>
                  <a:gd name="connsiteY72" fmla="*/ 35204 h 110642"/>
                  <a:gd name="connsiteX73" fmla="*/ 141732 w 362635"/>
                  <a:gd name="connsiteY73" fmla="*/ 34900 h 110642"/>
                  <a:gd name="connsiteX74" fmla="*/ 137007 w 362635"/>
                  <a:gd name="connsiteY74" fmla="*/ 34900 h 110642"/>
                  <a:gd name="connsiteX75" fmla="*/ 133121 w 362635"/>
                  <a:gd name="connsiteY75" fmla="*/ 34214 h 110642"/>
                  <a:gd name="connsiteX76" fmla="*/ 130226 w 362635"/>
                  <a:gd name="connsiteY76" fmla="*/ 31852 h 110642"/>
                  <a:gd name="connsiteX77" fmla="*/ 127711 w 362635"/>
                  <a:gd name="connsiteY77" fmla="*/ 23622 h 110642"/>
                  <a:gd name="connsiteX78" fmla="*/ 126873 w 362635"/>
                  <a:gd name="connsiteY78" fmla="*/ 21869 h 110642"/>
                  <a:gd name="connsiteX79" fmla="*/ 123063 w 362635"/>
                  <a:gd name="connsiteY79" fmla="*/ 18440 h 110642"/>
                  <a:gd name="connsiteX80" fmla="*/ 119635 w 362635"/>
                  <a:gd name="connsiteY80" fmla="*/ 14783 h 110642"/>
                  <a:gd name="connsiteX81" fmla="*/ 118263 w 362635"/>
                  <a:gd name="connsiteY81" fmla="*/ 13945 h 110642"/>
                  <a:gd name="connsiteX82" fmla="*/ 116739 w 362635"/>
                  <a:gd name="connsiteY82" fmla="*/ 13945 h 110642"/>
                  <a:gd name="connsiteX83" fmla="*/ 114529 w 362635"/>
                  <a:gd name="connsiteY83" fmla="*/ 14859 h 110642"/>
                  <a:gd name="connsiteX84" fmla="*/ 112166 w 362635"/>
                  <a:gd name="connsiteY84" fmla="*/ 15164 h 110642"/>
                  <a:gd name="connsiteX85" fmla="*/ 107214 w 362635"/>
                  <a:gd name="connsiteY85" fmla="*/ 14402 h 110642"/>
                  <a:gd name="connsiteX86" fmla="*/ 102337 w 362635"/>
                  <a:gd name="connsiteY86" fmla="*/ 12725 h 110642"/>
                  <a:gd name="connsiteX87" fmla="*/ 98146 w 362635"/>
                  <a:gd name="connsiteY87" fmla="*/ 12192 h 110642"/>
                  <a:gd name="connsiteX88" fmla="*/ 93954 w 362635"/>
                  <a:gd name="connsiteY88" fmla="*/ 12040 h 110642"/>
                  <a:gd name="connsiteX89" fmla="*/ 89916 w 362635"/>
                  <a:gd name="connsiteY89" fmla="*/ 10744 h 110642"/>
                  <a:gd name="connsiteX90" fmla="*/ 86487 w 362635"/>
                  <a:gd name="connsiteY90" fmla="*/ 8382 h 110642"/>
                  <a:gd name="connsiteX91" fmla="*/ 82601 w 362635"/>
                  <a:gd name="connsiteY91" fmla="*/ 4039 h 110642"/>
                  <a:gd name="connsiteX92" fmla="*/ 81001 w 362635"/>
                  <a:gd name="connsiteY92" fmla="*/ 2896 h 110642"/>
                  <a:gd name="connsiteX93" fmla="*/ 74371 w 362635"/>
                  <a:gd name="connsiteY93" fmla="*/ 2058 h 110642"/>
                  <a:gd name="connsiteX94" fmla="*/ 69876 w 362635"/>
                  <a:gd name="connsiteY94" fmla="*/ 0 h 110642"/>
                  <a:gd name="connsiteX95" fmla="*/ 68580 w 362635"/>
                  <a:gd name="connsiteY95" fmla="*/ 4039 h 110642"/>
                  <a:gd name="connsiteX96" fmla="*/ 65456 w 362635"/>
                  <a:gd name="connsiteY96" fmla="*/ 6553 h 110642"/>
                  <a:gd name="connsiteX97" fmla="*/ 63323 w 362635"/>
                  <a:gd name="connsiteY97" fmla="*/ 7315 h 110642"/>
                  <a:gd name="connsiteX98" fmla="*/ 61341 w 362635"/>
                  <a:gd name="connsiteY98" fmla="*/ 7544 h 110642"/>
                  <a:gd name="connsiteX99" fmla="*/ 55550 w 362635"/>
                  <a:gd name="connsiteY99" fmla="*/ 5182 h 110642"/>
                  <a:gd name="connsiteX100" fmla="*/ 51359 w 362635"/>
                  <a:gd name="connsiteY100" fmla="*/ 4572 h 110642"/>
                  <a:gd name="connsiteX101" fmla="*/ 47168 w 362635"/>
                  <a:gd name="connsiteY101" fmla="*/ 4343 h 110642"/>
                  <a:gd name="connsiteX102" fmla="*/ 42901 w 362635"/>
                  <a:gd name="connsiteY102" fmla="*/ 3124 h 110642"/>
                  <a:gd name="connsiteX103" fmla="*/ 35738 w 362635"/>
                  <a:gd name="connsiteY103" fmla="*/ 2362 h 110642"/>
                  <a:gd name="connsiteX104" fmla="*/ 32232 w 362635"/>
                  <a:gd name="connsiteY104" fmla="*/ 381 h 110642"/>
                  <a:gd name="connsiteX105" fmla="*/ 30480 w 362635"/>
                  <a:gd name="connsiteY105" fmla="*/ 1219 h 110642"/>
                  <a:gd name="connsiteX106" fmla="*/ 26823 w 362635"/>
                  <a:gd name="connsiteY106" fmla="*/ 4343 h 110642"/>
                  <a:gd name="connsiteX107" fmla="*/ 24232 w 362635"/>
                  <a:gd name="connsiteY107" fmla="*/ 8230 h 110642"/>
                  <a:gd name="connsiteX108" fmla="*/ 21108 w 362635"/>
                  <a:gd name="connsiteY108" fmla="*/ 21336 h 110642"/>
                  <a:gd name="connsiteX109" fmla="*/ 19964 w 362635"/>
                  <a:gd name="connsiteY109" fmla="*/ 22250 h 110642"/>
                  <a:gd name="connsiteX110" fmla="*/ 17983 w 362635"/>
                  <a:gd name="connsiteY110" fmla="*/ 22936 h 110642"/>
                  <a:gd name="connsiteX111" fmla="*/ 16002 w 362635"/>
                  <a:gd name="connsiteY111" fmla="*/ 21793 h 110642"/>
                  <a:gd name="connsiteX112" fmla="*/ 14173 w 362635"/>
                  <a:gd name="connsiteY112" fmla="*/ 27432 h 110642"/>
                  <a:gd name="connsiteX113" fmla="*/ 13106 w 362635"/>
                  <a:gd name="connsiteY113" fmla="*/ 29566 h 110642"/>
                  <a:gd name="connsiteX114" fmla="*/ 9296 w 362635"/>
                  <a:gd name="connsiteY114" fmla="*/ 33833 h 110642"/>
                  <a:gd name="connsiteX115" fmla="*/ 8382 w 362635"/>
                  <a:gd name="connsiteY115" fmla="*/ 34062 h 110642"/>
                  <a:gd name="connsiteX116" fmla="*/ 6249 w 362635"/>
                  <a:gd name="connsiteY116" fmla="*/ 33299 h 110642"/>
                  <a:gd name="connsiteX117" fmla="*/ 5562 w 362635"/>
                  <a:gd name="connsiteY117" fmla="*/ 32690 h 110642"/>
                  <a:gd name="connsiteX118" fmla="*/ 4953 w 362635"/>
                  <a:gd name="connsiteY118" fmla="*/ 29337 h 110642"/>
                  <a:gd name="connsiteX119" fmla="*/ 3581 w 362635"/>
                  <a:gd name="connsiteY119" fmla="*/ 29718 h 110642"/>
                  <a:gd name="connsiteX120" fmla="*/ 1143 w 362635"/>
                  <a:gd name="connsiteY120" fmla="*/ 31852 h 110642"/>
                  <a:gd name="connsiteX121" fmla="*/ 0 w 362635"/>
                  <a:gd name="connsiteY121" fmla="*/ 33757 h 110642"/>
                  <a:gd name="connsiteX122" fmla="*/ 458 w 362635"/>
                  <a:gd name="connsiteY122" fmla="*/ 35890 h 110642"/>
                  <a:gd name="connsiteX123" fmla="*/ 2363 w 362635"/>
                  <a:gd name="connsiteY123" fmla="*/ 36119 h 110642"/>
                  <a:gd name="connsiteX124" fmla="*/ 4648 w 362635"/>
                  <a:gd name="connsiteY124" fmla="*/ 35585 h 110642"/>
                  <a:gd name="connsiteX125" fmla="*/ 6858 w 362635"/>
                  <a:gd name="connsiteY125" fmla="*/ 35890 h 110642"/>
                  <a:gd name="connsiteX126" fmla="*/ 9145 w 362635"/>
                  <a:gd name="connsiteY126" fmla="*/ 36652 h 110642"/>
                  <a:gd name="connsiteX127" fmla="*/ 13869 w 362635"/>
                  <a:gd name="connsiteY127" fmla="*/ 36881 h 110642"/>
                  <a:gd name="connsiteX128" fmla="*/ 18670 w 362635"/>
                  <a:gd name="connsiteY128" fmla="*/ 36348 h 110642"/>
                  <a:gd name="connsiteX129" fmla="*/ 22936 w 362635"/>
                  <a:gd name="connsiteY129" fmla="*/ 36348 h 110642"/>
                  <a:gd name="connsiteX130" fmla="*/ 27204 w 362635"/>
                  <a:gd name="connsiteY130" fmla="*/ 36805 h 110642"/>
                  <a:gd name="connsiteX131" fmla="*/ 37033 w 362635"/>
                  <a:gd name="connsiteY131" fmla="*/ 39472 h 110642"/>
                  <a:gd name="connsiteX132" fmla="*/ 49530 w 362635"/>
                  <a:gd name="connsiteY132" fmla="*/ 44348 h 110642"/>
                  <a:gd name="connsiteX133" fmla="*/ 48387 w 362635"/>
                  <a:gd name="connsiteY133" fmla="*/ 46711 h 110642"/>
                  <a:gd name="connsiteX134" fmla="*/ 46711 w 362635"/>
                  <a:gd name="connsiteY134" fmla="*/ 49073 h 110642"/>
                  <a:gd name="connsiteX135" fmla="*/ 45491 w 362635"/>
                  <a:gd name="connsiteY135" fmla="*/ 51511 h 110642"/>
                  <a:gd name="connsiteX136" fmla="*/ 45263 w 362635"/>
                  <a:gd name="connsiteY136" fmla="*/ 54254 h 110642"/>
                  <a:gd name="connsiteX137" fmla="*/ 47016 w 362635"/>
                  <a:gd name="connsiteY137" fmla="*/ 56540 h 110642"/>
                  <a:gd name="connsiteX138" fmla="*/ 50064 w 362635"/>
                  <a:gd name="connsiteY138" fmla="*/ 57455 h 110642"/>
                  <a:gd name="connsiteX139" fmla="*/ 53798 w 362635"/>
                  <a:gd name="connsiteY139" fmla="*/ 58293 h 110642"/>
                  <a:gd name="connsiteX140" fmla="*/ 70866 w 362635"/>
                  <a:gd name="connsiteY140" fmla="*/ 59512 h 110642"/>
                  <a:gd name="connsiteX141" fmla="*/ 79096 w 362635"/>
                  <a:gd name="connsiteY141" fmla="*/ 60503 h 110642"/>
                  <a:gd name="connsiteX142" fmla="*/ 89306 w 362635"/>
                  <a:gd name="connsiteY142" fmla="*/ 63170 h 110642"/>
                  <a:gd name="connsiteX143" fmla="*/ 91287 w 362635"/>
                  <a:gd name="connsiteY143" fmla="*/ 64160 h 110642"/>
                  <a:gd name="connsiteX144" fmla="*/ 95021 w 362635"/>
                  <a:gd name="connsiteY144" fmla="*/ 66828 h 110642"/>
                  <a:gd name="connsiteX145" fmla="*/ 99289 w 362635"/>
                  <a:gd name="connsiteY145" fmla="*/ 68809 h 110642"/>
                  <a:gd name="connsiteX146" fmla="*/ 103708 w 362635"/>
                  <a:gd name="connsiteY146" fmla="*/ 70180 h 110642"/>
                  <a:gd name="connsiteX147" fmla="*/ 115443 w 362635"/>
                  <a:gd name="connsiteY147" fmla="*/ 72466 h 110642"/>
                  <a:gd name="connsiteX148" fmla="*/ 119862 w 362635"/>
                  <a:gd name="connsiteY148" fmla="*/ 72923 h 110642"/>
                  <a:gd name="connsiteX149" fmla="*/ 124359 w 362635"/>
                  <a:gd name="connsiteY149" fmla="*/ 73000 h 110642"/>
                  <a:gd name="connsiteX150" fmla="*/ 126949 w 362635"/>
                  <a:gd name="connsiteY150" fmla="*/ 70638 h 110642"/>
                  <a:gd name="connsiteX151" fmla="*/ 128931 w 362635"/>
                  <a:gd name="connsiteY151" fmla="*/ 69571 h 110642"/>
                  <a:gd name="connsiteX152" fmla="*/ 135560 w 362635"/>
                  <a:gd name="connsiteY152" fmla="*/ 67970 h 110642"/>
                  <a:gd name="connsiteX153" fmla="*/ 140056 w 362635"/>
                  <a:gd name="connsiteY153" fmla="*/ 68047 h 110642"/>
                  <a:gd name="connsiteX154" fmla="*/ 145085 w 362635"/>
                  <a:gd name="connsiteY154" fmla="*/ 69494 h 110642"/>
                  <a:gd name="connsiteX155" fmla="*/ 153086 w 362635"/>
                  <a:gd name="connsiteY155" fmla="*/ 69037 h 110642"/>
                  <a:gd name="connsiteX156" fmla="*/ 156515 w 362635"/>
                  <a:gd name="connsiteY156" fmla="*/ 69494 h 110642"/>
                  <a:gd name="connsiteX157" fmla="*/ 178613 w 362635"/>
                  <a:gd name="connsiteY157" fmla="*/ 74219 h 110642"/>
                  <a:gd name="connsiteX158" fmla="*/ 185852 w 362635"/>
                  <a:gd name="connsiteY158" fmla="*/ 76581 h 110642"/>
                  <a:gd name="connsiteX159" fmla="*/ 207950 w 362635"/>
                  <a:gd name="connsiteY159" fmla="*/ 86639 h 110642"/>
                  <a:gd name="connsiteX160" fmla="*/ 216561 w 362635"/>
                  <a:gd name="connsiteY160" fmla="*/ 88621 h 110642"/>
                  <a:gd name="connsiteX161" fmla="*/ 225248 w 362635"/>
                  <a:gd name="connsiteY161" fmla="*/ 90145 h 110642"/>
                  <a:gd name="connsiteX162" fmla="*/ 236296 w 362635"/>
                  <a:gd name="connsiteY162" fmla="*/ 90983 h 110642"/>
                  <a:gd name="connsiteX163" fmla="*/ 242926 w 362635"/>
                  <a:gd name="connsiteY163" fmla="*/ 92659 h 110642"/>
                  <a:gd name="connsiteX164" fmla="*/ 266320 w 362635"/>
                  <a:gd name="connsiteY164" fmla="*/ 93421 h 110642"/>
                  <a:gd name="connsiteX165" fmla="*/ 275539 w 362635"/>
                  <a:gd name="connsiteY165" fmla="*/ 94488 h 110642"/>
                  <a:gd name="connsiteX166" fmla="*/ 284531 w 362635"/>
                  <a:gd name="connsiteY166" fmla="*/ 96317 h 110642"/>
                  <a:gd name="connsiteX167" fmla="*/ 288189 w 362635"/>
                  <a:gd name="connsiteY167" fmla="*/ 96622 h 110642"/>
                  <a:gd name="connsiteX168" fmla="*/ 291770 w 362635"/>
                  <a:gd name="connsiteY168" fmla="*/ 96164 h 110642"/>
                  <a:gd name="connsiteX169" fmla="*/ 296647 w 362635"/>
                  <a:gd name="connsiteY169" fmla="*/ 94793 h 110642"/>
                  <a:gd name="connsiteX170" fmla="*/ 301371 w 362635"/>
                  <a:gd name="connsiteY170" fmla="*/ 92888 h 1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362635" h="110642">
                    <a:moveTo>
                      <a:pt x="305791" y="91973"/>
                    </a:moveTo>
                    <a:lnTo>
                      <a:pt x="310439" y="91897"/>
                    </a:lnTo>
                    <a:lnTo>
                      <a:pt x="327507" y="99365"/>
                    </a:lnTo>
                    <a:lnTo>
                      <a:pt x="337109" y="102794"/>
                    </a:lnTo>
                    <a:lnTo>
                      <a:pt x="345567" y="105004"/>
                    </a:lnTo>
                    <a:lnTo>
                      <a:pt x="350140" y="104622"/>
                    </a:lnTo>
                    <a:lnTo>
                      <a:pt x="352578" y="105842"/>
                    </a:lnTo>
                    <a:lnTo>
                      <a:pt x="354254" y="108128"/>
                    </a:lnTo>
                    <a:lnTo>
                      <a:pt x="357149" y="109423"/>
                    </a:lnTo>
                    <a:lnTo>
                      <a:pt x="362026" y="110643"/>
                    </a:lnTo>
                    <a:lnTo>
                      <a:pt x="362636" y="108966"/>
                    </a:lnTo>
                    <a:lnTo>
                      <a:pt x="362484" y="107290"/>
                    </a:lnTo>
                    <a:lnTo>
                      <a:pt x="358064" y="104165"/>
                    </a:lnTo>
                    <a:lnTo>
                      <a:pt x="356769" y="102413"/>
                    </a:lnTo>
                    <a:lnTo>
                      <a:pt x="354406" y="96545"/>
                    </a:lnTo>
                    <a:lnTo>
                      <a:pt x="354177" y="93802"/>
                    </a:lnTo>
                    <a:lnTo>
                      <a:pt x="354330" y="90983"/>
                    </a:lnTo>
                    <a:lnTo>
                      <a:pt x="356540" y="81077"/>
                    </a:lnTo>
                    <a:lnTo>
                      <a:pt x="356616" y="76810"/>
                    </a:lnTo>
                    <a:lnTo>
                      <a:pt x="355244" y="72847"/>
                    </a:lnTo>
                    <a:lnTo>
                      <a:pt x="354254" y="72009"/>
                    </a:lnTo>
                    <a:lnTo>
                      <a:pt x="342138" y="66675"/>
                    </a:lnTo>
                    <a:lnTo>
                      <a:pt x="340842" y="66675"/>
                    </a:lnTo>
                    <a:lnTo>
                      <a:pt x="334594" y="68427"/>
                    </a:lnTo>
                    <a:lnTo>
                      <a:pt x="329641" y="69342"/>
                    </a:lnTo>
                    <a:lnTo>
                      <a:pt x="319964" y="70180"/>
                    </a:lnTo>
                    <a:lnTo>
                      <a:pt x="310286" y="70028"/>
                    </a:lnTo>
                    <a:lnTo>
                      <a:pt x="301219" y="67589"/>
                    </a:lnTo>
                    <a:lnTo>
                      <a:pt x="292684" y="63551"/>
                    </a:lnTo>
                    <a:lnTo>
                      <a:pt x="292227" y="58902"/>
                    </a:lnTo>
                    <a:lnTo>
                      <a:pt x="292684" y="54026"/>
                    </a:lnTo>
                    <a:lnTo>
                      <a:pt x="291008" y="52502"/>
                    </a:lnTo>
                    <a:lnTo>
                      <a:pt x="286969" y="50825"/>
                    </a:lnTo>
                    <a:lnTo>
                      <a:pt x="286131" y="49149"/>
                    </a:lnTo>
                    <a:lnTo>
                      <a:pt x="284607" y="44196"/>
                    </a:lnTo>
                    <a:lnTo>
                      <a:pt x="282778" y="39395"/>
                    </a:lnTo>
                    <a:lnTo>
                      <a:pt x="278664" y="38557"/>
                    </a:lnTo>
                    <a:lnTo>
                      <a:pt x="274015" y="38253"/>
                    </a:lnTo>
                    <a:lnTo>
                      <a:pt x="267158" y="38633"/>
                    </a:lnTo>
                    <a:lnTo>
                      <a:pt x="265253" y="38176"/>
                    </a:lnTo>
                    <a:lnTo>
                      <a:pt x="261519" y="34747"/>
                    </a:lnTo>
                    <a:lnTo>
                      <a:pt x="251689" y="33528"/>
                    </a:lnTo>
                    <a:lnTo>
                      <a:pt x="249784" y="32309"/>
                    </a:lnTo>
                    <a:lnTo>
                      <a:pt x="248031" y="30633"/>
                    </a:lnTo>
                    <a:lnTo>
                      <a:pt x="244069" y="28728"/>
                    </a:lnTo>
                    <a:lnTo>
                      <a:pt x="241935" y="28880"/>
                    </a:lnTo>
                    <a:lnTo>
                      <a:pt x="238125" y="30480"/>
                    </a:lnTo>
                    <a:lnTo>
                      <a:pt x="236373" y="30709"/>
                    </a:lnTo>
                    <a:lnTo>
                      <a:pt x="230125" y="30175"/>
                    </a:lnTo>
                    <a:lnTo>
                      <a:pt x="229134" y="29489"/>
                    </a:lnTo>
                    <a:lnTo>
                      <a:pt x="223190" y="21641"/>
                    </a:lnTo>
                    <a:lnTo>
                      <a:pt x="222047" y="20498"/>
                    </a:lnTo>
                    <a:lnTo>
                      <a:pt x="216713" y="20041"/>
                    </a:lnTo>
                    <a:lnTo>
                      <a:pt x="214732" y="20802"/>
                    </a:lnTo>
                    <a:lnTo>
                      <a:pt x="212903" y="21946"/>
                    </a:lnTo>
                    <a:lnTo>
                      <a:pt x="211531" y="23698"/>
                    </a:lnTo>
                    <a:lnTo>
                      <a:pt x="210464" y="25679"/>
                    </a:lnTo>
                    <a:lnTo>
                      <a:pt x="208941" y="30327"/>
                    </a:lnTo>
                    <a:lnTo>
                      <a:pt x="206959" y="34747"/>
                    </a:lnTo>
                    <a:lnTo>
                      <a:pt x="204521" y="38329"/>
                    </a:lnTo>
                    <a:lnTo>
                      <a:pt x="200863" y="40234"/>
                    </a:lnTo>
                    <a:lnTo>
                      <a:pt x="198806" y="40234"/>
                    </a:lnTo>
                    <a:lnTo>
                      <a:pt x="196824" y="39929"/>
                    </a:lnTo>
                    <a:lnTo>
                      <a:pt x="194463" y="38862"/>
                    </a:lnTo>
                    <a:lnTo>
                      <a:pt x="192100" y="38253"/>
                    </a:lnTo>
                    <a:lnTo>
                      <a:pt x="186995" y="38405"/>
                    </a:lnTo>
                    <a:lnTo>
                      <a:pt x="181889" y="39014"/>
                    </a:lnTo>
                    <a:lnTo>
                      <a:pt x="177470" y="38481"/>
                    </a:lnTo>
                    <a:lnTo>
                      <a:pt x="168326" y="36195"/>
                    </a:lnTo>
                    <a:lnTo>
                      <a:pt x="164973" y="34900"/>
                    </a:lnTo>
                    <a:lnTo>
                      <a:pt x="161316" y="36881"/>
                    </a:lnTo>
                    <a:lnTo>
                      <a:pt x="157048" y="37186"/>
                    </a:lnTo>
                    <a:lnTo>
                      <a:pt x="146305" y="35204"/>
                    </a:lnTo>
                    <a:lnTo>
                      <a:pt x="141732" y="34900"/>
                    </a:lnTo>
                    <a:lnTo>
                      <a:pt x="137007" y="34900"/>
                    </a:lnTo>
                    <a:lnTo>
                      <a:pt x="133121" y="34214"/>
                    </a:lnTo>
                    <a:lnTo>
                      <a:pt x="130226" y="31852"/>
                    </a:lnTo>
                    <a:lnTo>
                      <a:pt x="127711" y="23622"/>
                    </a:lnTo>
                    <a:lnTo>
                      <a:pt x="126873" y="21869"/>
                    </a:lnTo>
                    <a:lnTo>
                      <a:pt x="123063" y="18440"/>
                    </a:lnTo>
                    <a:lnTo>
                      <a:pt x="119635" y="14783"/>
                    </a:lnTo>
                    <a:lnTo>
                      <a:pt x="118263" y="13945"/>
                    </a:lnTo>
                    <a:lnTo>
                      <a:pt x="116739" y="13945"/>
                    </a:lnTo>
                    <a:lnTo>
                      <a:pt x="114529" y="14859"/>
                    </a:lnTo>
                    <a:lnTo>
                      <a:pt x="112166" y="15164"/>
                    </a:lnTo>
                    <a:lnTo>
                      <a:pt x="107214" y="14402"/>
                    </a:lnTo>
                    <a:lnTo>
                      <a:pt x="102337" y="12725"/>
                    </a:lnTo>
                    <a:lnTo>
                      <a:pt x="98146" y="12192"/>
                    </a:lnTo>
                    <a:lnTo>
                      <a:pt x="93954" y="12040"/>
                    </a:lnTo>
                    <a:lnTo>
                      <a:pt x="89916" y="10744"/>
                    </a:lnTo>
                    <a:lnTo>
                      <a:pt x="86487" y="8382"/>
                    </a:lnTo>
                    <a:lnTo>
                      <a:pt x="82601" y="4039"/>
                    </a:lnTo>
                    <a:lnTo>
                      <a:pt x="81001" y="2896"/>
                    </a:lnTo>
                    <a:lnTo>
                      <a:pt x="74371" y="2058"/>
                    </a:lnTo>
                    <a:lnTo>
                      <a:pt x="69876" y="0"/>
                    </a:lnTo>
                    <a:lnTo>
                      <a:pt x="68580" y="4039"/>
                    </a:lnTo>
                    <a:lnTo>
                      <a:pt x="65456" y="6553"/>
                    </a:lnTo>
                    <a:lnTo>
                      <a:pt x="63323" y="7315"/>
                    </a:lnTo>
                    <a:lnTo>
                      <a:pt x="61341" y="7544"/>
                    </a:lnTo>
                    <a:lnTo>
                      <a:pt x="55550" y="5182"/>
                    </a:lnTo>
                    <a:lnTo>
                      <a:pt x="51359" y="4572"/>
                    </a:lnTo>
                    <a:lnTo>
                      <a:pt x="47168" y="4343"/>
                    </a:lnTo>
                    <a:lnTo>
                      <a:pt x="42901" y="3124"/>
                    </a:lnTo>
                    <a:lnTo>
                      <a:pt x="35738" y="2362"/>
                    </a:lnTo>
                    <a:lnTo>
                      <a:pt x="32232" y="381"/>
                    </a:lnTo>
                    <a:lnTo>
                      <a:pt x="30480" y="1219"/>
                    </a:lnTo>
                    <a:lnTo>
                      <a:pt x="26823" y="4343"/>
                    </a:lnTo>
                    <a:lnTo>
                      <a:pt x="24232" y="8230"/>
                    </a:lnTo>
                    <a:lnTo>
                      <a:pt x="21108" y="21336"/>
                    </a:lnTo>
                    <a:lnTo>
                      <a:pt x="19964" y="22250"/>
                    </a:lnTo>
                    <a:lnTo>
                      <a:pt x="17983" y="22936"/>
                    </a:lnTo>
                    <a:lnTo>
                      <a:pt x="16002" y="21793"/>
                    </a:lnTo>
                    <a:lnTo>
                      <a:pt x="14173" y="27432"/>
                    </a:lnTo>
                    <a:lnTo>
                      <a:pt x="13106" y="29566"/>
                    </a:lnTo>
                    <a:lnTo>
                      <a:pt x="9296" y="33833"/>
                    </a:lnTo>
                    <a:lnTo>
                      <a:pt x="8382" y="34062"/>
                    </a:lnTo>
                    <a:lnTo>
                      <a:pt x="6249" y="33299"/>
                    </a:lnTo>
                    <a:lnTo>
                      <a:pt x="5562" y="32690"/>
                    </a:lnTo>
                    <a:lnTo>
                      <a:pt x="4953" y="29337"/>
                    </a:lnTo>
                    <a:lnTo>
                      <a:pt x="3581" y="29718"/>
                    </a:lnTo>
                    <a:lnTo>
                      <a:pt x="1143" y="31852"/>
                    </a:lnTo>
                    <a:lnTo>
                      <a:pt x="0" y="33757"/>
                    </a:lnTo>
                    <a:lnTo>
                      <a:pt x="458" y="35890"/>
                    </a:lnTo>
                    <a:lnTo>
                      <a:pt x="2363" y="36119"/>
                    </a:lnTo>
                    <a:lnTo>
                      <a:pt x="4648" y="35585"/>
                    </a:lnTo>
                    <a:lnTo>
                      <a:pt x="6858" y="35890"/>
                    </a:lnTo>
                    <a:lnTo>
                      <a:pt x="9145" y="36652"/>
                    </a:lnTo>
                    <a:lnTo>
                      <a:pt x="13869" y="36881"/>
                    </a:lnTo>
                    <a:lnTo>
                      <a:pt x="18670" y="36348"/>
                    </a:lnTo>
                    <a:lnTo>
                      <a:pt x="22936" y="36348"/>
                    </a:lnTo>
                    <a:lnTo>
                      <a:pt x="27204" y="36805"/>
                    </a:lnTo>
                    <a:lnTo>
                      <a:pt x="37033" y="39472"/>
                    </a:lnTo>
                    <a:lnTo>
                      <a:pt x="49530" y="44348"/>
                    </a:lnTo>
                    <a:lnTo>
                      <a:pt x="48387" y="46711"/>
                    </a:lnTo>
                    <a:lnTo>
                      <a:pt x="46711" y="49073"/>
                    </a:lnTo>
                    <a:lnTo>
                      <a:pt x="45491" y="51511"/>
                    </a:lnTo>
                    <a:lnTo>
                      <a:pt x="45263" y="54254"/>
                    </a:lnTo>
                    <a:lnTo>
                      <a:pt x="47016" y="56540"/>
                    </a:lnTo>
                    <a:lnTo>
                      <a:pt x="50064" y="57455"/>
                    </a:lnTo>
                    <a:lnTo>
                      <a:pt x="53798" y="58293"/>
                    </a:lnTo>
                    <a:lnTo>
                      <a:pt x="70866" y="59512"/>
                    </a:lnTo>
                    <a:lnTo>
                      <a:pt x="79096" y="60503"/>
                    </a:lnTo>
                    <a:lnTo>
                      <a:pt x="89306" y="63170"/>
                    </a:lnTo>
                    <a:lnTo>
                      <a:pt x="91287" y="64160"/>
                    </a:lnTo>
                    <a:lnTo>
                      <a:pt x="95021" y="66828"/>
                    </a:lnTo>
                    <a:lnTo>
                      <a:pt x="99289" y="68809"/>
                    </a:lnTo>
                    <a:lnTo>
                      <a:pt x="103708" y="70180"/>
                    </a:lnTo>
                    <a:lnTo>
                      <a:pt x="115443" y="72466"/>
                    </a:lnTo>
                    <a:lnTo>
                      <a:pt x="119862" y="72923"/>
                    </a:lnTo>
                    <a:lnTo>
                      <a:pt x="124359" y="73000"/>
                    </a:lnTo>
                    <a:lnTo>
                      <a:pt x="126949" y="70638"/>
                    </a:lnTo>
                    <a:lnTo>
                      <a:pt x="128931" y="69571"/>
                    </a:lnTo>
                    <a:lnTo>
                      <a:pt x="135560" y="67970"/>
                    </a:lnTo>
                    <a:lnTo>
                      <a:pt x="140056" y="68047"/>
                    </a:lnTo>
                    <a:lnTo>
                      <a:pt x="145085" y="69494"/>
                    </a:lnTo>
                    <a:lnTo>
                      <a:pt x="153086" y="69037"/>
                    </a:lnTo>
                    <a:lnTo>
                      <a:pt x="156515" y="69494"/>
                    </a:lnTo>
                    <a:lnTo>
                      <a:pt x="178613" y="74219"/>
                    </a:lnTo>
                    <a:lnTo>
                      <a:pt x="185852" y="76581"/>
                    </a:lnTo>
                    <a:lnTo>
                      <a:pt x="207950" y="86639"/>
                    </a:lnTo>
                    <a:lnTo>
                      <a:pt x="216561" y="88621"/>
                    </a:lnTo>
                    <a:lnTo>
                      <a:pt x="225248" y="90145"/>
                    </a:lnTo>
                    <a:lnTo>
                      <a:pt x="236296" y="90983"/>
                    </a:lnTo>
                    <a:lnTo>
                      <a:pt x="242926" y="92659"/>
                    </a:lnTo>
                    <a:lnTo>
                      <a:pt x="266320" y="93421"/>
                    </a:lnTo>
                    <a:lnTo>
                      <a:pt x="275539" y="94488"/>
                    </a:lnTo>
                    <a:lnTo>
                      <a:pt x="284531" y="96317"/>
                    </a:lnTo>
                    <a:lnTo>
                      <a:pt x="288189" y="96622"/>
                    </a:lnTo>
                    <a:lnTo>
                      <a:pt x="291770" y="96164"/>
                    </a:lnTo>
                    <a:lnTo>
                      <a:pt x="296647" y="94793"/>
                    </a:lnTo>
                    <a:lnTo>
                      <a:pt x="301371" y="9288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7" name="Freeform: Shape 2436">
                <a:extLst>
                  <a:ext uri="{FF2B5EF4-FFF2-40B4-BE49-F238E27FC236}">
                    <a16:creationId xmlns:a16="http://schemas.microsoft.com/office/drawing/2014/main" id="{3A9C0F84-FA7B-4CB8-8C55-2EADFBCDAA53}"/>
                  </a:ext>
                </a:extLst>
              </p:cNvPr>
              <p:cNvSpPr/>
              <p:nvPr/>
            </p:nvSpPr>
            <p:spPr>
              <a:xfrm>
                <a:off x="9394698" y="4471949"/>
                <a:ext cx="5562" cy="7772"/>
              </a:xfrm>
              <a:custGeom>
                <a:avLst/>
                <a:gdLst>
                  <a:gd name="connsiteX0" fmla="*/ 991 w 5562"/>
                  <a:gd name="connsiteY0" fmla="*/ 7773 h 7772"/>
                  <a:gd name="connsiteX1" fmla="*/ 2591 w 5562"/>
                  <a:gd name="connsiteY1" fmla="*/ 7620 h 7772"/>
                  <a:gd name="connsiteX2" fmla="*/ 4496 w 5562"/>
                  <a:gd name="connsiteY2" fmla="*/ 6020 h 7772"/>
                  <a:gd name="connsiteX3" fmla="*/ 5562 w 5562"/>
                  <a:gd name="connsiteY3" fmla="*/ 3277 h 7772"/>
                  <a:gd name="connsiteX4" fmla="*/ 4953 w 5562"/>
                  <a:gd name="connsiteY4" fmla="*/ 2972 h 7772"/>
                  <a:gd name="connsiteX5" fmla="*/ 3963 w 5562"/>
                  <a:gd name="connsiteY5" fmla="*/ 2515 h 7772"/>
                  <a:gd name="connsiteX6" fmla="*/ 2591 w 5562"/>
                  <a:gd name="connsiteY6" fmla="*/ 1829 h 7772"/>
                  <a:gd name="connsiteX7" fmla="*/ 1447 w 5562"/>
                  <a:gd name="connsiteY7" fmla="*/ 991 h 7772"/>
                  <a:gd name="connsiteX8" fmla="*/ 0 w 5562"/>
                  <a:gd name="connsiteY8" fmla="*/ 0 h 7772"/>
                  <a:gd name="connsiteX9" fmla="*/ 0 w 5562"/>
                  <a:gd name="connsiteY9" fmla="*/ 1981 h 7772"/>
                  <a:gd name="connsiteX10" fmla="*/ 457 w 5562"/>
                  <a:gd name="connsiteY10" fmla="*/ 3124 h 7772"/>
                  <a:gd name="connsiteX11" fmla="*/ 533 w 5562"/>
                  <a:gd name="connsiteY11" fmla="*/ 4648 h 7772"/>
                  <a:gd name="connsiteX12" fmla="*/ 533 w 5562"/>
                  <a:gd name="connsiteY12" fmla="*/ 6629 h 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62" h="7772">
                    <a:moveTo>
                      <a:pt x="991" y="7773"/>
                    </a:moveTo>
                    <a:lnTo>
                      <a:pt x="2591" y="7620"/>
                    </a:lnTo>
                    <a:lnTo>
                      <a:pt x="4496" y="6020"/>
                    </a:lnTo>
                    <a:lnTo>
                      <a:pt x="5562" y="3277"/>
                    </a:lnTo>
                    <a:lnTo>
                      <a:pt x="4953" y="2972"/>
                    </a:lnTo>
                    <a:lnTo>
                      <a:pt x="3963" y="2515"/>
                    </a:lnTo>
                    <a:lnTo>
                      <a:pt x="2591" y="1829"/>
                    </a:lnTo>
                    <a:lnTo>
                      <a:pt x="1447" y="991"/>
                    </a:lnTo>
                    <a:lnTo>
                      <a:pt x="0" y="0"/>
                    </a:lnTo>
                    <a:lnTo>
                      <a:pt x="0" y="1981"/>
                    </a:lnTo>
                    <a:lnTo>
                      <a:pt x="457" y="3124"/>
                    </a:lnTo>
                    <a:lnTo>
                      <a:pt x="533" y="4648"/>
                    </a:lnTo>
                    <a:lnTo>
                      <a:pt x="533" y="66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8" name="Freeform: Shape 2437">
                <a:extLst>
                  <a:ext uri="{FF2B5EF4-FFF2-40B4-BE49-F238E27FC236}">
                    <a16:creationId xmlns:a16="http://schemas.microsoft.com/office/drawing/2014/main" id="{77BF7A7C-9065-4C85-95EC-2D991C2F7331}"/>
                  </a:ext>
                </a:extLst>
              </p:cNvPr>
              <p:cNvSpPr/>
              <p:nvPr/>
            </p:nvSpPr>
            <p:spPr>
              <a:xfrm>
                <a:off x="9666731" y="3740734"/>
                <a:ext cx="5867" cy="7620"/>
              </a:xfrm>
              <a:custGeom>
                <a:avLst/>
                <a:gdLst>
                  <a:gd name="connsiteX0" fmla="*/ 2286 w 5867"/>
                  <a:gd name="connsiteY0" fmla="*/ 7620 h 7620"/>
                  <a:gd name="connsiteX1" fmla="*/ 3048 w 5867"/>
                  <a:gd name="connsiteY1" fmla="*/ 6858 h 7620"/>
                  <a:gd name="connsiteX2" fmla="*/ 3430 w 5867"/>
                  <a:gd name="connsiteY2" fmla="*/ 3048 h 7620"/>
                  <a:gd name="connsiteX3" fmla="*/ 3886 w 5867"/>
                  <a:gd name="connsiteY3" fmla="*/ 2438 h 7620"/>
                  <a:gd name="connsiteX4" fmla="*/ 5868 w 5867"/>
                  <a:gd name="connsiteY4" fmla="*/ 762 h 7620"/>
                  <a:gd name="connsiteX5" fmla="*/ 4877 w 5867"/>
                  <a:gd name="connsiteY5" fmla="*/ 305 h 7620"/>
                  <a:gd name="connsiteX6" fmla="*/ 2667 w 5867"/>
                  <a:gd name="connsiteY6" fmla="*/ 0 h 7620"/>
                  <a:gd name="connsiteX7" fmla="*/ 1905 w 5867"/>
                  <a:gd name="connsiteY7" fmla="*/ 1600 h 7620"/>
                  <a:gd name="connsiteX8" fmla="*/ 0 w 5867"/>
                  <a:gd name="connsiteY8" fmla="*/ 2972 h 7620"/>
                  <a:gd name="connsiteX9" fmla="*/ 838 w 5867"/>
                  <a:gd name="connsiteY9" fmla="*/ 4115 h 7620"/>
                  <a:gd name="connsiteX10" fmla="*/ 1143 w 5867"/>
                  <a:gd name="connsiteY10" fmla="*/ 6172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67" h="7620">
                    <a:moveTo>
                      <a:pt x="2286" y="7620"/>
                    </a:moveTo>
                    <a:lnTo>
                      <a:pt x="3048" y="6858"/>
                    </a:lnTo>
                    <a:lnTo>
                      <a:pt x="3430" y="3048"/>
                    </a:lnTo>
                    <a:lnTo>
                      <a:pt x="3886" y="2438"/>
                    </a:lnTo>
                    <a:lnTo>
                      <a:pt x="5868" y="762"/>
                    </a:lnTo>
                    <a:lnTo>
                      <a:pt x="4877" y="305"/>
                    </a:lnTo>
                    <a:lnTo>
                      <a:pt x="2667" y="0"/>
                    </a:lnTo>
                    <a:lnTo>
                      <a:pt x="1905" y="1600"/>
                    </a:lnTo>
                    <a:lnTo>
                      <a:pt x="0" y="2972"/>
                    </a:lnTo>
                    <a:lnTo>
                      <a:pt x="838" y="4115"/>
                    </a:lnTo>
                    <a:lnTo>
                      <a:pt x="1143" y="61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9" name="Freeform: Shape 2438">
                <a:extLst>
                  <a:ext uri="{FF2B5EF4-FFF2-40B4-BE49-F238E27FC236}">
                    <a16:creationId xmlns:a16="http://schemas.microsoft.com/office/drawing/2014/main" id="{5C7E9654-6268-4CCA-B346-E46BC550DD9D}"/>
                  </a:ext>
                </a:extLst>
              </p:cNvPr>
              <p:cNvSpPr/>
              <p:nvPr/>
            </p:nvSpPr>
            <p:spPr>
              <a:xfrm>
                <a:off x="9414433" y="4465548"/>
                <a:ext cx="3200" cy="5333"/>
              </a:xfrm>
              <a:custGeom>
                <a:avLst/>
                <a:gdLst>
                  <a:gd name="connsiteX0" fmla="*/ 3124 w 3200"/>
                  <a:gd name="connsiteY0" fmla="*/ 5334 h 5333"/>
                  <a:gd name="connsiteX1" fmla="*/ 3201 w 3200"/>
                  <a:gd name="connsiteY1" fmla="*/ 2743 h 5333"/>
                  <a:gd name="connsiteX2" fmla="*/ 2667 w 3200"/>
                  <a:gd name="connsiteY2" fmla="*/ 457 h 5333"/>
                  <a:gd name="connsiteX3" fmla="*/ 762 w 3200"/>
                  <a:gd name="connsiteY3" fmla="*/ 0 h 5333"/>
                  <a:gd name="connsiteX4" fmla="*/ 0 w 3200"/>
                  <a:gd name="connsiteY4" fmla="*/ 914 h 5333"/>
                  <a:gd name="connsiteX5" fmla="*/ 458 w 3200"/>
                  <a:gd name="connsiteY5" fmla="*/ 3810 h 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0" h="5333">
                    <a:moveTo>
                      <a:pt x="3124" y="5334"/>
                    </a:moveTo>
                    <a:lnTo>
                      <a:pt x="3201" y="2743"/>
                    </a:lnTo>
                    <a:lnTo>
                      <a:pt x="2667" y="457"/>
                    </a:lnTo>
                    <a:lnTo>
                      <a:pt x="762" y="0"/>
                    </a:lnTo>
                    <a:lnTo>
                      <a:pt x="0" y="914"/>
                    </a:lnTo>
                    <a:lnTo>
                      <a:pt x="458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0" name="Freeform: Shape 2439">
                <a:extLst>
                  <a:ext uri="{FF2B5EF4-FFF2-40B4-BE49-F238E27FC236}">
                    <a16:creationId xmlns:a16="http://schemas.microsoft.com/office/drawing/2014/main" id="{BF438FC9-DEAE-4CC7-B9EF-A4D03DD09222}"/>
                  </a:ext>
                </a:extLst>
              </p:cNvPr>
              <p:cNvSpPr/>
              <p:nvPr/>
            </p:nvSpPr>
            <p:spPr>
              <a:xfrm>
                <a:off x="9372523" y="4840224"/>
                <a:ext cx="6020" cy="5334"/>
              </a:xfrm>
              <a:custGeom>
                <a:avLst/>
                <a:gdLst>
                  <a:gd name="connsiteX0" fmla="*/ 6020 w 6020"/>
                  <a:gd name="connsiteY0" fmla="*/ 1448 h 5334"/>
                  <a:gd name="connsiteX1" fmla="*/ 5410 w 6020"/>
                  <a:gd name="connsiteY1" fmla="*/ 0 h 5334"/>
                  <a:gd name="connsiteX2" fmla="*/ 4039 w 6020"/>
                  <a:gd name="connsiteY2" fmla="*/ 152 h 5334"/>
                  <a:gd name="connsiteX3" fmla="*/ 2819 w 6020"/>
                  <a:gd name="connsiteY3" fmla="*/ 838 h 5334"/>
                  <a:gd name="connsiteX4" fmla="*/ 0 w 6020"/>
                  <a:gd name="connsiteY4" fmla="*/ 3505 h 5334"/>
                  <a:gd name="connsiteX5" fmla="*/ 838 w 6020"/>
                  <a:gd name="connsiteY5" fmla="*/ 4572 h 5334"/>
                  <a:gd name="connsiteX6" fmla="*/ 2667 w 6020"/>
                  <a:gd name="connsiteY6" fmla="*/ 5334 h 5334"/>
                  <a:gd name="connsiteX7" fmla="*/ 5106 w 6020"/>
                  <a:gd name="connsiteY7" fmla="*/ 4496 h 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0" h="5334">
                    <a:moveTo>
                      <a:pt x="6020" y="1448"/>
                    </a:moveTo>
                    <a:lnTo>
                      <a:pt x="5410" y="0"/>
                    </a:lnTo>
                    <a:lnTo>
                      <a:pt x="4039" y="152"/>
                    </a:lnTo>
                    <a:lnTo>
                      <a:pt x="2819" y="838"/>
                    </a:lnTo>
                    <a:lnTo>
                      <a:pt x="0" y="3505"/>
                    </a:lnTo>
                    <a:lnTo>
                      <a:pt x="838" y="4572"/>
                    </a:lnTo>
                    <a:lnTo>
                      <a:pt x="2667" y="5334"/>
                    </a:lnTo>
                    <a:lnTo>
                      <a:pt x="5106" y="44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1" name="Freeform: Shape 2440">
                <a:extLst>
                  <a:ext uri="{FF2B5EF4-FFF2-40B4-BE49-F238E27FC236}">
                    <a16:creationId xmlns:a16="http://schemas.microsoft.com/office/drawing/2014/main" id="{A1BF461C-EEB7-4DB1-BA62-334A965C95EA}"/>
                  </a:ext>
                </a:extLst>
              </p:cNvPr>
              <p:cNvSpPr/>
              <p:nvPr/>
            </p:nvSpPr>
            <p:spPr>
              <a:xfrm>
                <a:off x="9508693" y="3806266"/>
                <a:ext cx="92201" cy="76352"/>
              </a:xfrm>
              <a:custGeom>
                <a:avLst/>
                <a:gdLst>
                  <a:gd name="connsiteX0" fmla="*/ 16612 w 92201"/>
                  <a:gd name="connsiteY0" fmla="*/ 20879 h 76352"/>
                  <a:gd name="connsiteX1" fmla="*/ 10363 w 92201"/>
                  <a:gd name="connsiteY1" fmla="*/ 26137 h 76352"/>
                  <a:gd name="connsiteX2" fmla="*/ 6096 w 92201"/>
                  <a:gd name="connsiteY2" fmla="*/ 28651 h 76352"/>
                  <a:gd name="connsiteX3" fmla="*/ 2286 w 92201"/>
                  <a:gd name="connsiteY3" fmla="*/ 31852 h 76352"/>
                  <a:gd name="connsiteX4" fmla="*/ 1219 w 92201"/>
                  <a:gd name="connsiteY4" fmla="*/ 33223 h 76352"/>
                  <a:gd name="connsiteX5" fmla="*/ 609 w 92201"/>
                  <a:gd name="connsiteY5" fmla="*/ 34747 h 76352"/>
                  <a:gd name="connsiteX6" fmla="*/ 0 w 92201"/>
                  <a:gd name="connsiteY6" fmla="*/ 48997 h 76352"/>
                  <a:gd name="connsiteX7" fmla="*/ 153 w 92201"/>
                  <a:gd name="connsiteY7" fmla="*/ 50597 h 76352"/>
                  <a:gd name="connsiteX8" fmla="*/ 1600 w 92201"/>
                  <a:gd name="connsiteY8" fmla="*/ 55245 h 76352"/>
                  <a:gd name="connsiteX9" fmla="*/ 2591 w 92201"/>
                  <a:gd name="connsiteY9" fmla="*/ 63779 h 76352"/>
                  <a:gd name="connsiteX10" fmla="*/ 11125 w 92201"/>
                  <a:gd name="connsiteY10" fmla="*/ 68504 h 76352"/>
                  <a:gd name="connsiteX11" fmla="*/ 15316 w 92201"/>
                  <a:gd name="connsiteY11" fmla="*/ 70409 h 76352"/>
                  <a:gd name="connsiteX12" fmla="*/ 21260 w 92201"/>
                  <a:gd name="connsiteY12" fmla="*/ 72085 h 76352"/>
                  <a:gd name="connsiteX13" fmla="*/ 27356 w 92201"/>
                  <a:gd name="connsiteY13" fmla="*/ 73076 h 76352"/>
                  <a:gd name="connsiteX14" fmla="*/ 29718 w 92201"/>
                  <a:gd name="connsiteY14" fmla="*/ 73838 h 76352"/>
                  <a:gd name="connsiteX15" fmla="*/ 34290 w 92201"/>
                  <a:gd name="connsiteY15" fmla="*/ 76352 h 76352"/>
                  <a:gd name="connsiteX16" fmla="*/ 37033 w 92201"/>
                  <a:gd name="connsiteY16" fmla="*/ 76047 h 76352"/>
                  <a:gd name="connsiteX17" fmla="*/ 40539 w 92201"/>
                  <a:gd name="connsiteY17" fmla="*/ 75209 h 76352"/>
                  <a:gd name="connsiteX18" fmla="*/ 41377 w 92201"/>
                  <a:gd name="connsiteY18" fmla="*/ 74752 h 76352"/>
                  <a:gd name="connsiteX19" fmla="*/ 43586 w 92201"/>
                  <a:gd name="connsiteY19" fmla="*/ 71171 h 76352"/>
                  <a:gd name="connsiteX20" fmla="*/ 45796 w 92201"/>
                  <a:gd name="connsiteY20" fmla="*/ 69266 h 76352"/>
                  <a:gd name="connsiteX21" fmla="*/ 51664 w 92201"/>
                  <a:gd name="connsiteY21" fmla="*/ 68275 h 76352"/>
                  <a:gd name="connsiteX22" fmla="*/ 53721 w 92201"/>
                  <a:gd name="connsiteY22" fmla="*/ 68504 h 76352"/>
                  <a:gd name="connsiteX23" fmla="*/ 55550 w 92201"/>
                  <a:gd name="connsiteY23" fmla="*/ 67208 h 76352"/>
                  <a:gd name="connsiteX24" fmla="*/ 55474 w 92201"/>
                  <a:gd name="connsiteY24" fmla="*/ 66142 h 76352"/>
                  <a:gd name="connsiteX25" fmla="*/ 54788 w 92201"/>
                  <a:gd name="connsiteY25" fmla="*/ 64999 h 76352"/>
                  <a:gd name="connsiteX26" fmla="*/ 58979 w 92201"/>
                  <a:gd name="connsiteY26" fmla="*/ 62408 h 76352"/>
                  <a:gd name="connsiteX27" fmla="*/ 62712 w 92201"/>
                  <a:gd name="connsiteY27" fmla="*/ 58979 h 76352"/>
                  <a:gd name="connsiteX28" fmla="*/ 64161 w 92201"/>
                  <a:gd name="connsiteY28" fmla="*/ 58445 h 76352"/>
                  <a:gd name="connsiteX29" fmla="*/ 65913 w 92201"/>
                  <a:gd name="connsiteY29" fmla="*/ 58293 h 76352"/>
                  <a:gd name="connsiteX30" fmla="*/ 68427 w 92201"/>
                  <a:gd name="connsiteY30" fmla="*/ 57302 h 76352"/>
                  <a:gd name="connsiteX31" fmla="*/ 70409 w 92201"/>
                  <a:gd name="connsiteY31" fmla="*/ 55321 h 76352"/>
                  <a:gd name="connsiteX32" fmla="*/ 71476 w 92201"/>
                  <a:gd name="connsiteY32" fmla="*/ 52730 h 76352"/>
                  <a:gd name="connsiteX33" fmla="*/ 73076 w 92201"/>
                  <a:gd name="connsiteY33" fmla="*/ 46482 h 76352"/>
                  <a:gd name="connsiteX34" fmla="*/ 74829 w 92201"/>
                  <a:gd name="connsiteY34" fmla="*/ 41377 h 76352"/>
                  <a:gd name="connsiteX35" fmla="*/ 74753 w 92201"/>
                  <a:gd name="connsiteY35" fmla="*/ 39929 h 76352"/>
                  <a:gd name="connsiteX36" fmla="*/ 75133 w 92201"/>
                  <a:gd name="connsiteY36" fmla="*/ 38481 h 76352"/>
                  <a:gd name="connsiteX37" fmla="*/ 76276 w 92201"/>
                  <a:gd name="connsiteY37" fmla="*/ 37109 h 76352"/>
                  <a:gd name="connsiteX38" fmla="*/ 77800 w 92201"/>
                  <a:gd name="connsiteY38" fmla="*/ 33680 h 76352"/>
                  <a:gd name="connsiteX39" fmla="*/ 84811 w 92201"/>
                  <a:gd name="connsiteY39" fmla="*/ 23089 h 76352"/>
                  <a:gd name="connsiteX40" fmla="*/ 88316 w 92201"/>
                  <a:gd name="connsiteY40" fmla="*/ 21946 h 76352"/>
                  <a:gd name="connsiteX41" fmla="*/ 92202 w 92201"/>
                  <a:gd name="connsiteY41" fmla="*/ 19202 h 76352"/>
                  <a:gd name="connsiteX42" fmla="*/ 91593 w 92201"/>
                  <a:gd name="connsiteY42" fmla="*/ 14859 h 76352"/>
                  <a:gd name="connsiteX43" fmla="*/ 90526 w 92201"/>
                  <a:gd name="connsiteY43" fmla="*/ 10134 h 76352"/>
                  <a:gd name="connsiteX44" fmla="*/ 89306 w 92201"/>
                  <a:gd name="connsiteY44" fmla="*/ 7544 h 76352"/>
                  <a:gd name="connsiteX45" fmla="*/ 87325 w 92201"/>
                  <a:gd name="connsiteY45" fmla="*/ 5791 h 76352"/>
                  <a:gd name="connsiteX46" fmla="*/ 84278 w 92201"/>
                  <a:gd name="connsiteY46" fmla="*/ 4877 h 76352"/>
                  <a:gd name="connsiteX47" fmla="*/ 81762 w 92201"/>
                  <a:gd name="connsiteY47" fmla="*/ 3124 h 76352"/>
                  <a:gd name="connsiteX48" fmla="*/ 79248 w 92201"/>
                  <a:gd name="connsiteY48" fmla="*/ 0 h 76352"/>
                  <a:gd name="connsiteX49" fmla="*/ 78181 w 92201"/>
                  <a:gd name="connsiteY49" fmla="*/ 0 h 76352"/>
                  <a:gd name="connsiteX50" fmla="*/ 76124 w 92201"/>
                  <a:gd name="connsiteY50" fmla="*/ 1600 h 76352"/>
                  <a:gd name="connsiteX51" fmla="*/ 75743 w 92201"/>
                  <a:gd name="connsiteY51" fmla="*/ 2591 h 76352"/>
                  <a:gd name="connsiteX52" fmla="*/ 75743 w 92201"/>
                  <a:gd name="connsiteY52" fmla="*/ 6401 h 76352"/>
                  <a:gd name="connsiteX53" fmla="*/ 69114 w 92201"/>
                  <a:gd name="connsiteY53" fmla="*/ 3277 h 76352"/>
                  <a:gd name="connsiteX54" fmla="*/ 68200 w 92201"/>
                  <a:gd name="connsiteY54" fmla="*/ 3124 h 76352"/>
                  <a:gd name="connsiteX55" fmla="*/ 67971 w 92201"/>
                  <a:gd name="connsiteY55" fmla="*/ 4724 h 76352"/>
                  <a:gd name="connsiteX56" fmla="*/ 68123 w 92201"/>
                  <a:gd name="connsiteY56" fmla="*/ 6401 h 76352"/>
                  <a:gd name="connsiteX57" fmla="*/ 66218 w 92201"/>
                  <a:gd name="connsiteY57" fmla="*/ 3886 h 76352"/>
                  <a:gd name="connsiteX58" fmla="*/ 61189 w 92201"/>
                  <a:gd name="connsiteY58" fmla="*/ 3200 h 76352"/>
                  <a:gd name="connsiteX59" fmla="*/ 59589 w 92201"/>
                  <a:gd name="connsiteY59" fmla="*/ 3353 h 76352"/>
                  <a:gd name="connsiteX60" fmla="*/ 56159 w 92201"/>
                  <a:gd name="connsiteY60" fmla="*/ 5791 h 76352"/>
                  <a:gd name="connsiteX61" fmla="*/ 49301 w 92201"/>
                  <a:gd name="connsiteY61" fmla="*/ 6934 h 76352"/>
                  <a:gd name="connsiteX62" fmla="*/ 39396 w 92201"/>
                  <a:gd name="connsiteY62" fmla="*/ 6096 h 76352"/>
                  <a:gd name="connsiteX63" fmla="*/ 36804 w 92201"/>
                  <a:gd name="connsiteY63" fmla="*/ 6629 h 76352"/>
                  <a:gd name="connsiteX64" fmla="*/ 34061 w 92201"/>
                  <a:gd name="connsiteY64" fmla="*/ 9296 h 76352"/>
                  <a:gd name="connsiteX65" fmla="*/ 30327 w 92201"/>
                  <a:gd name="connsiteY65" fmla="*/ 9906 h 76352"/>
                  <a:gd name="connsiteX66" fmla="*/ 26365 w 92201"/>
                  <a:gd name="connsiteY66" fmla="*/ 9296 h 76352"/>
                  <a:gd name="connsiteX67" fmla="*/ 24385 w 92201"/>
                  <a:gd name="connsiteY67" fmla="*/ 10134 h 76352"/>
                  <a:gd name="connsiteX68" fmla="*/ 22631 w 92201"/>
                  <a:gd name="connsiteY68" fmla="*/ 11735 h 76352"/>
                  <a:gd name="connsiteX69" fmla="*/ 21031 w 92201"/>
                  <a:gd name="connsiteY69" fmla="*/ 14707 h 76352"/>
                  <a:gd name="connsiteX70" fmla="*/ 22707 w 92201"/>
                  <a:gd name="connsiteY70" fmla="*/ 15164 h 76352"/>
                  <a:gd name="connsiteX71" fmla="*/ 24918 w 92201"/>
                  <a:gd name="connsiteY71" fmla="*/ 15011 h 76352"/>
                  <a:gd name="connsiteX72" fmla="*/ 21108 w 92201"/>
                  <a:gd name="connsiteY72" fmla="*/ 18440 h 7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2201" h="76352">
                    <a:moveTo>
                      <a:pt x="16612" y="20879"/>
                    </a:moveTo>
                    <a:lnTo>
                      <a:pt x="10363" y="26137"/>
                    </a:lnTo>
                    <a:lnTo>
                      <a:pt x="6096" y="28651"/>
                    </a:lnTo>
                    <a:lnTo>
                      <a:pt x="2286" y="31852"/>
                    </a:lnTo>
                    <a:lnTo>
                      <a:pt x="1219" y="33223"/>
                    </a:lnTo>
                    <a:lnTo>
                      <a:pt x="609" y="34747"/>
                    </a:lnTo>
                    <a:lnTo>
                      <a:pt x="0" y="48997"/>
                    </a:lnTo>
                    <a:lnTo>
                      <a:pt x="153" y="50597"/>
                    </a:lnTo>
                    <a:lnTo>
                      <a:pt x="1600" y="55245"/>
                    </a:lnTo>
                    <a:lnTo>
                      <a:pt x="2591" y="63779"/>
                    </a:lnTo>
                    <a:lnTo>
                      <a:pt x="11125" y="68504"/>
                    </a:lnTo>
                    <a:lnTo>
                      <a:pt x="15316" y="70409"/>
                    </a:lnTo>
                    <a:lnTo>
                      <a:pt x="21260" y="72085"/>
                    </a:lnTo>
                    <a:lnTo>
                      <a:pt x="27356" y="73076"/>
                    </a:lnTo>
                    <a:lnTo>
                      <a:pt x="29718" y="73838"/>
                    </a:lnTo>
                    <a:lnTo>
                      <a:pt x="34290" y="76352"/>
                    </a:lnTo>
                    <a:lnTo>
                      <a:pt x="37033" y="76047"/>
                    </a:lnTo>
                    <a:lnTo>
                      <a:pt x="40539" y="75209"/>
                    </a:lnTo>
                    <a:lnTo>
                      <a:pt x="41377" y="74752"/>
                    </a:lnTo>
                    <a:lnTo>
                      <a:pt x="43586" y="71171"/>
                    </a:lnTo>
                    <a:lnTo>
                      <a:pt x="45796" y="69266"/>
                    </a:lnTo>
                    <a:lnTo>
                      <a:pt x="51664" y="68275"/>
                    </a:lnTo>
                    <a:lnTo>
                      <a:pt x="53721" y="68504"/>
                    </a:lnTo>
                    <a:lnTo>
                      <a:pt x="55550" y="67208"/>
                    </a:lnTo>
                    <a:lnTo>
                      <a:pt x="55474" y="66142"/>
                    </a:lnTo>
                    <a:lnTo>
                      <a:pt x="54788" y="64999"/>
                    </a:lnTo>
                    <a:lnTo>
                      <a:pt x="58979" y="62408"/>
                    </a:lnTo>
                    <a:lnTo>
                      <a:pt x="62712" y="58979"/>
                    </a:lnTo>
                    <a:lnTo>
                      <a:pt x="64161" y="58445"/>
                    </a:lnTo>
                    <a:lnTo>
                      <a:pt x="65913" y="58293"/>
                    </a:lnTo>
                    <a:lnTo>
                      <a:pt x="68427" y="57302"/>
                    </a:lnTo>
                    <a:lnTo>
                      <a:pt x="70409" y="55321"/>
                    </a:lnTo>
                    <a:lnTo>
                      <a:pt x="71476" y="52730"/>
                    </a:lnTo>
                    <a:lnTo>
                      <a:pt x="73076" y="46482"/>
                    </a:lnTo>
                    <a:lnTo>
                      <a:pt x="74829" y="41377"/>
                    </a:lnTo>
                    <a:lnTo>
                      <a:pt x="74753" y="39929"/>
                    </a:lnTo>
                    <a:lnTo>
                      <a:pt x="75133" y="38481"/>
                    </a:lnTo>
                    <a:lnTo>
                      <a:pt x="76276" y="37109"/>
                    </a:lnTo>
                    <a:lnTo>
                      <a:pt x="77800" y="33680"/>
                    </a:lnTo>
                    <a:lnTo>
                      <a:pt x="84811" y="23089"/>
                    </a:lnTo>
                    <a:lnTo>
                      <a:pt x="88316" y="21946"/>
                    </a:lnTo>
                    <a:lnTo>
                      <a:pt x="92202" y="19202"/>
                    </a:lnTo>
                    <a:lnTo>
                      <a:pt x="91593" y="14859"/>
                    </a:lnTo>
                    <a:lnTo>
                      <a:pt x="90526" y="10134"/>
                    </a:lnTo>
                    <a:lnTo>
                      <a:pt x="89306" y="7544"/>
                    </a:lnTo>
                    <a:lnTo>
                      <a:pt x="87325" y="5791"/>
                    </a:lnTo>
                    <a:lnTo>
                      <a:pt x="84278" y="4877"/>
                    </a:lnTo>
                    <a:lnTo>
                      <a:pt x="81762" y="3124"/>
                    </a:lnTo>
                    <a:lnTo>
                      <a:pt x="79248" y="0"/>
                    </a:lnTo>
                    <a:lnTo>
                      <a:pt x="78181" y="0"/>
                    </a:lnTo>
                    <a:lnTo>
                      <a:pt x="76124" y="1600"/>
                    </a:lnTo>
                    <a:lnTo>
                      <a:pt x="75743" y="2591"/>
                    </a:lnTo>
                    <a:lnTo>
                      <a:pt x="75743" y="6401"/>
                    </a:lnTo>
                    <a:lnTo>
                      <a:pt x="69114" y="3277"/>
                    </a:lnTo>
                    <a:lnTo>
                      <a:pt x="68200" y="3124"/>
                    </a:lnTo>
                    <a:lnTo>
                      <a:pt x="67971" y="4724"/>
                    </a:lnTo>
                    <a:lnTo>
                      <a:pt x="68123" y="6401"/>
                    </a:lnTo>
                    <a:lnTo>
                      <a:pt x="66218" y="3886"/>
                    </a:lnTo>
                    <a:lnTo>
                      <a:pt x="61189" y="3200"/>
                    </a:lnTo>
                    <a:lnTo>
                      <a:pt x="59589" y="3353"/>
                    </a:lnTo>
                    <a:lnTo>
                      <a:pt x="56159" y="5791"/>
                    </a:lnTo>
                    <a:lnTo>
                      <a:pt x="49301" y="6934"/>
                    </a:lnTo>
                    <a:lnTo>
                      <a:pt x="39396" y="6096"/>
                    </a:lnTo>
                    <a:lnTo>
                      <a:pt x="36804" y="6629"/>
                    </a:lnTo>
                    <a:lnTo>
                      <a:pt x="34061" y="9296"/>
                    </a:lnTo>
                    <a:lnTo>
                      <a:pt x="30327" y="9906"/>
                    </a:lnTo>
                    <a:lnTo>
                      <a:pt x="26365" y="9296"/>
                    </a:lnTo>
                    <a:lnTo>
                      <a:pt x="24385" y="10134"/>
                    </a:lnTo>
                    <a:lnTo>
                      <a:pt x="22631" y="11735"/>
                    </a:lnTo>
                    <a:lnTo>
                      <a:pt x="21031" y="14707"/>
                    </a:lnTo>
                    <a:lnTo>
                      <a:pt x="22707" y="15164"/>
                    </a:lnTo>
                    <a:lnTo>
                      <a:pt x="24918" y="15011"/>
                    </a:lnTo>
                    <a:lnTo>
                      <a:pt x="21108" y="1844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2" name="Freeform: Shape 2441">
                <a:extLst>
                  <a:ext uri="{FF2B5EF4-FFF2-40B4-BE49-F238E27FC236}">
                    <a16:creationId xmlns:a16="http://schemas.microsoft.com/office/drawing/2014/main" id="{8C28E94A-4453-4670-B394-F7FDA16A718C}"/>
                  </a:ext>
                </a:extLst>
              </p:cNvPr>
              <p:cNvSpPr/>
              <p:nvPr/>
            </p:nvSpPr>
            <p:spPr>
              <a:xfrm>
                <a:off x="9571863" y="3768013"/>
                <a:ext cx="10668" cy="5029"/>
              </a:xfrm>
              <a:custGeom>
                <a:avLst/>
                <a:gdLst>
                  <a:gd name="connsiteX0" fmla="*/ 6095 w 10668"/>
                  <a:gd name="connsiteY0" fmla="*/ 1372 h 5029"/>
                  <a:gd name="connsiteX1" fmla="*/ 4648 w 10668"/>
                  <a:gd name="connsiteY1" fmla="*/ 0 h 5029"/>
                  <a:gd name="connsiteX2" fmla="*/ 1752 w 10668"/>
                  <a:gd name="connsiteY2" fmla="*/ 686 h 5029"/>
                  <a:gd name="connsiteX3" fmla="*/ 0 w 10668"/>
                  <a:gd name="connsiteY3" fmla="*/ 2667 h 5029"/>
                  <a:gd name="connsiteX4" fmla="*/ 609 w 10668"/>
                  <a:gd name="connsiteY4" fmla="*/ 3658 h 5029"/>
                  <a:gd name="connsiteX5" fmla="*/ 2896 w 10668"/>
                  <a:gd name="connsiteY5" fmla="*/ 3810 h 5029"/>
                  <a:gd name="connsiteX6" fmla="*/ 6095 w 10668"/>
                  <a:gd name="connsiteY6" fmla="*/ 3429 h 5029"/>
                  <a:gd name="connsiteX7" fmla="*/ 9296 w 10668"/>
                  <a:gd name="connsiteY7" fmla="*/ 5029 h 5029"/>
                  <a:gd name="connsiteX8" fmla="*/ 10668 w 10668"/>
                  <a:gd name="connsiteY8" fmla="*/ 2972 h 5029"/>
                  <a:gd name="connsiteX9" fmla="*/ 10668 w 10668"/>
                  <a:gd name="connsiteY9" fmla="*/ 2134 h 5029"/>
                  <a:gd name="connsiteX10" fmla="*/ 9982 w 10668"/>
                  <a:gd name="connsiteY10" fmla="*/ 381 h 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68" h="5029">
                    <a:moveTo>
                      <a:pt x="6095" y="1372"/>
                    </a:moveTo>
                    <a:lnTo>
                      <a:pt x="4648" y="0"/>
                    </a:lnTo>
                    <a:lnTo>
                      <a:pt x="1752" y="686"/>
                    </a:lnTo>
                    <a:lnTo>
                      <a:pt x="0" y="2667"/>
                    </a:lnTo>
                    <a:lnTo>
                      <a:pt x="609" y="3658"/>
                    </a:lnTo>
                    <a:lnTo>
                      <a:pt x="2896" y="3810"/>
                    </a:lnTo>
                    <a:lnTo>
                      <a:pt x="6095" y="3429"/>
                    </a:lnTo>
                    <a:lnTo>
                      <a:pt x="9296" y="5029"/>
                    </a:lnTo>
                    <a:lnTo>
                      <a:pt x="10668" y="2972"/>
                    </a:lnTo>
                    <a:lnTo>
                      <a:pt x="10668" y="2134"/>
                    </a:lnTo>
                    <a:lnTo>
                      <a:pt x="9982" y="3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3" name="Freeform: Shape 2442">
                <a:extLst>
                  <a:ext uri="{FF2B5EF4-FFF2-40B4-BE49-F238E27FC236}">
                    <a16:creationId xmlns:a16="http://schemas.microsoft.com/office/drawing/2014/main" id="{5E92E794-CBED-4708-B3F8-E7104EA52506}"/>
                  </a:ext>
                </a:extLst>
              </p:cNvPr>
              <p:cNvSpPr/>
              <p:nvPr/>
            </p:nvSpPr>
            <p:spPr>
              <a:xfrm>
                <a:off x="9612020" y="4483226"/>
                <a:ext cx="3428" cy="14021"/>
              </a:xfrm>
              <a:custGeom>
                <a:avLst/>
                <a:gdLst>
                  <a:gd name="connsiteX0" fmla="*/ 2133 w 3428"/>
                  <a:gd name="connsiteY0" fmla="*/ 153 h 14021"/>
                  <a:gd name="connsiteX1" fmla="*/ 1295 w 3428"/>
                  <a:gd name="connsiteY1" fmla="*/ 0 h 14021"/>
                  <a:gd name="connsiteX2" fmla="*/ 0 w 3428"/>
                  <a:gd name="connsiteY2" fmla="*/ 991 h 14021"/>
                  <a:gd name="connsiteX3" fmla="*/ 457 w 3428"/>
                  <a:gd name="connsiteY3" fmla="*/ 12726 h 14021"/>
                  <a:gd name="connsiteX4" fmla="*/ 2285 w 3428"/>
                  <a:gd name="connsiteY4" fmla="*/ 14021 h 14021"/>
                  <a:gd name="connsiteX5" fmla="*/ 3429 w 3428"/>
                  <a:gd name="connsiteY5" fmla="*/ 13564 h 14021"/>
                  <a:gd name="connsiteX6" fmla="*/ 3124 w 3428"/>
                  <a:gd name="connsiteY6" fmla="*/ 11887 h 14021"/>
                  <a:gd name="connsiteX7" fmla="*/ 2896 w 3428"/>
                  <a:gd name="connsiteY7" fmla="*/ 7392 h 14021"/>
                  <a:gd name="connsiteX8" fmla="*/ 2972 w 3428"/>
                  <a:gd name="connsiteY8" fmla="*/ 2286 h 14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8" h="14021">
                    <a:moveTo>
                      <a:pt x="2133" y="153"/>
                    </a:moveTo>
                    <a:lnTo>
                      <a:pt x="1295" y="0"/>
                    </a:lnTo>
                    <a:lnTo>
                      <a:pt x="0" y="991"/>
                    </a:lnTo>
                    <a:lnTo>
                      <a:pt x="457" y="12726"/>
                    </a:lnTo>
                    <a:lnTo>
                      <a:pt x="2285" y="14021"/>
                    </a:lnTo>
                    <a:lnTo>
                      <a:pt x="3429" y="13564"/>
                    </a:lnTo>
                    <a:lnTo>
                      <a:pt x="3124" y="11887"/>
                    </a:lnTo>
                    <a:lnTo>
                      <a:pt x="2896" y="7392"/>
                    </a:lnTo>
                    <a:lnTo>
                      <a:pt x="2972" y="22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4" name="Freeform: Shape 2443">
                <a:extLst>
                  <a:ext uri="{FF2B5EF4-FFF2-40B4-BE49-F238E27FC236}">
                    <a16:creationId xmlns:a16="http://schemas.microsoft.com/office/drawing/2014/main" id="{DC7B0A55-82CD-4A51-8C83-9EBDFF547C02}"/>
                  </a:ext>
                </a:extLst>
              </p:cNvPr>
              <p:cNvSpPr/>
              <p:nvPr/>
            </p:nvSpPr>
            <p:spPr>
              <a:xfrm>
                <a:off x="9659493" y="3743248"/>
                <a:ext cx="4724" cy="3657"/>
              </a:xfrm>
              <a:custGeom>
                <a:avLst/>
                <a:gdLst>
                  <a:gd name="connsiteX0" fmla="*/ 4724 w 4724"/>
                  <a:gd name="connsiteY0" fmla="*/ 0 h 3657"/>
                  <a:gd name="connsiteX1" fmla="*/ 1295 w 4724"/>
                  <a:gd name="connsiteY1" fmla="*/ 1372 h 3657"/>
                  <a:gd name="connsiteX2" fmla="*/ 0 w 4724"/>
                  <a:gd name="connsiteY2" fmla="*/ 3429 h 3657"/>
                  <a:gd name="connsiteX3" fmla="*/ 838 w 4724"/>
                  <a:gd name="connsiteY3" fmla="*/ 3658 h 3657"/>
                  <a:gd name="connsiteX4" fmla="*/ 4572 w 4724"/>
                  <a:gd name="connsiteY4" fmla="*/ 2819 h 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4" h="3657">
                    <a:moveTo>
                      <a:pt x="4724" y="0"/>
                    </a:moveTo>
                    <a:lnTo>
                      <a:pt x="1295" y="1372"/>
                    </a:lnTo>
                    <a:lnTo>
                      <a:pt x="0" y="3429"/>
                    </a:lnTo>
                    <a:lnTo>
                      <a:pt x="838" y="3658"/>
                    </a:lnTo>
                    <a:lnTo>
                      <a:pt x="4572" y="28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5" name="Freeform: Shape 2444">
                <a:extLst>
                  <a:ext uri="{FF2B5EF4-FFF2-40B4-BE49-F238E27FC236}">
                    <a16:creationId xmlns:a16="http://schemas.microsoft.com/office/drawing/2014/main" id="{5E126397-E359-48E2-B192-5FBC4DFE01F9}"/>
                  </a:ext>
                </a:extLst>
              </p:cNvPr>
              <p:cNvSpPr/>
              <p:nvPr/>
            </p:nvSpPr>
            <p:spPr>
              <a:xfrm>
                <a:off x="9484233" y="4427600"/>
                <a:ext cx="15316" cy="21641"/>
              </a:xfrm>
              <a:custGeom>
                <a:avLst/>
                <a:gdLst>
                  <a:gd name="connsiteX0" fmla="*/ 8306 w 15316"/>
                  <a:gd name="connsiteY0" fmla="*/ 17069 h 21641"/>
                  <a:gd name="connsiteX1" fmla="*/ 7086 w 15316"/>
                  <a:gd name="connsiteY1" fmla="*/ 17221 h 21641"/>
                  <a:gd name="connsiteX2" fmla="*/ 3734 w 15316"/>
                  <a:gd name="connsiteY2" fmla="*/ 19660 h 21641"/>
                  <a:gd name="connsiteX3" fmla="*/ 6858 w 15316"/>
                  <a:gd name="connsiteY3" fmla="*/ 21641 h 21641"/>
                  <a:gd name="connsiteX4" fmla="*/ 12116 w 15316"/>
                  <a:gd name="connsiteY4" fmla="*/ 20193 h 21641"/>
                  <a:gd name="connsiteX5" fmla="*/ 15087 w 15316"/>
                  <a:gd name="connsiteY5" fmla="*/ 14630 h 21641"/>
                  <a:gd name="connsiteX6" fmla="*/ 15316 w 15316"/>
                  <a:gd name="connsiteY6" fmla="*/ 13030 h 21641"/>
                  <a:gd name="connsiteX7" fmla="*/ 15087 w 15316"/>
                  <a:gd name="connsiteY7" fmla="*/ 8839 h 21641"/>
                  <a:gd name="connsiteX8" fmla="*/ 9829 w 15316"/>
                  <a:gd name="connsiteY8" fmla="*/ 2438 h 21641"/>
                  <a:gd name="connsiteX9" fmla="*/ 9525 w 15316"/>
                  <a:gd name="connsiteY9" fmla="*/ 0 h 21641"/>
                  <a:gd name="connsiteX10" fmla="*/ 7696 w 15316"/>
                  <a:gd name="connsiteY10" fmla="*/ 610 h 21641"/>
                  <a:gd name="connsiteX11" fmla="*/ 0 w 15316"/>
                  <a:gd name="connsiteY11" fmla="*/ 6629 h 21641"/>
                  <a:gd name="connsiteX12" fmla="*/ 0 w 15316"/>
                  <a:gd name="connsiteY12" fmla="*/ 8992 h 21641"/>
                  <a:gd name="connsiteX13" fmla="*/ 1600 w 15316"/>
                  <a:gd name="connsiteY13" fmla="*/ 12573 h 21641"/>
                  <a:gd name="connsiteX14" fmla="*/ 3276 w 15316"/>
                  <a:gd name="connsiteY14" fmla="*/ 13945 h 21641"/>
                  <a:gd name="connsiteX15" fmla="*/ 9296 w 15316"/>
                  <a:gd name="connsiteY15" fmla="*/ 15545 h 21641"/>
                  <a:gd name="connsiteX16" fmla="*/ 8991 w 15316"/>
                  <a:gd name="connsiteY16" fmla="*/ 16612 h 2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316" h="21641">
                    <a:moveTo>
                      <a:pt x="8306" y="17069"/>
                    </a:moveTo>
                    <a:lnTo>
                      <a:pt x="7086" y="17221"/>
                    </a:lnTo>
                    <a:lnTo>
                      <a:pt x="3734" y="19660"/>
                    </a:lnTo>
                    <a:lnTo>
                      <a:pt x="6858" y="21641"/>
                    </a:lnTo>
                    <a:lnTo>
                      <a:pt x="12116" y="20193"/>
                    </a:lnTo>
                    <a:lnTo>
                      <a:pt x="15087" y="14630"/>
                    </a:lnTo>
                    <a:lnTo>
                      <a:pt x="15316" y="13030"/>
                    </a:lnTo>
                    <a:lnTo>
                      <a:pt x="15087" y="8839"/>
                    </a:lnTo>
                    <a:lnTo>
                      <a:pt x="9829" y="2438"/>
                    </a:lnTo>
                    <a:lnTo>
                      <a:pt x="9525" y="0"/>
                    </a:lnTo>
                    <a:lnTo>
                      <a:pt x="7696" y="610"/>
                    </a:lnTo>
                    <a:lnTo>
                      <a:pt x="0" y="6629"/>
                    </a:lnTo>
                    <a:lnTo>
                      <a:pt x="0" y="8992"/>
                    </a:lnTo>
                    <a:lnTo>
                      <a:pt x="1600" y="12573"/>
                    </a:lnTo>
                    <a:lnTo>
                      <a:pt x="3276" y="13945"/>
                    </a:lnTo>
                    <a:lnTo>
                      <a:pt x="9296" y="15545"/>
                    </a:lnTo>
                    <a:lnTo>
                      <a:pt x="8991" y="1661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6" name="Freeform: Shape 2445">
                <a:extLst>
                  <a:ext uri="{FF2B5EF4-FFF2-40B4-BE49-F238E27FC236}">
                    <a16:creationId xmlns:a16="http://schemas.microsoft.com/office/drawing/2014/main" id="{33521079-9256-466D-9999-44DD196A27B4}"/>
                  </a:ext>
                </a:extLst>
              </p:cNvPr>
              <p:cNvSpPr/>
              <p:nvPr/>
            </p:nvSpPr>
            <p:spPr>
              <a:xfrm>
                <a:off x="9519208" y="4320768"/>
                <a:ext cx="401498" cy="428853"/>
              </a:xfrm>
              <a:custGeom>
                <a:avLst/>
                <a:gdLst>
                  <a:gd name="connsiteX0" fmla="*/ 4877 w 401498"/>
                  <a:gd name="connsiteY0" fmla="*/ 222504 h 428853"/>
                  <a:gd name="connsiteX1" fmla="*/ 2058 w 401498"/>
                  <a:gd name="connsiteY1" fmla="*/ 225171 h 428853"/>
                  <a:gd name="connsiteX2" fmla="*/ 458 w 401498"/>
                  <a:gd name="connsiteY2" fmla="*/ 233705 h 428853"/>
                  <a:gd name="connsiteX3" fmla="*/ 0 w 401498"/>
                  <a:gd name="connsiteY3" fmla="*/ 238201 h 428853"/>
                  <a:gd name="connsiteX4" fmla="*/ 609 w 401498"/>
                  <a:gd name="connsiteY4" fmla="*/ 248259 h 428853"/>
                  <a:gd name="connsiteX5" fmla="*/ 1524 w 401498"/>
                  <a:gd name="connsiteY5" fmla="*/ 255041 h 428853"/>
                  <a:gd name="connsiteX6" fmla="*/ 6553 w 401498"/>
                  <a:gd name="connsiteY6" fmla="*/ 259004 h 428853"/>
                  <a:gd name="connsiteX7" fmla="*/ 9372 w 401498"/>
                  <a:gd name="connsiteY7" fmla="*/ 262280 h 428853"/>
                  <a:gd name="connsiteX8" fmla="*/ 10668 w 401498"/>
                  <a:gd name="connsiteY8" fmla="*/ 264185 h 428853"/>
                  <a:gd name="connsiteX9" fmla="*/ 12192 w 401498"/>
                  <a:gd name="connsiteY9" fmla="*/ 265861 h 428853"/>
                  <a:gd name="connsiteX10" fmla="*/ 13182 w 401498"/>
                  <a:gd name="connsiteY10" fmla="*/ 266547 h 428853"/>
                  <a:gd name="connsiteX11" fmla="*/ 13640 w 401498"/>
                  <a:gd name="connsiteY11" fmla="*/ 267462 h 428853"/>
                  <a:gd name="connsiteX12" fmla="*/ 11201 w 401498"/>
                  <a:gd name="connsiteY12" fmla="*/ 269062 h 428853"/>
                  <a:gd name="connsiteX13" fmla="*/ 10059 w 401498"/>
                  <a:gd name="connsiteY13" fmla="*/ 274167 h 428853"/>
                  <a:gd name="connsiteX14" fmla="*/ 9449 w 401498"/>
                  <a:gd name="connsiteY14" fmla="*/ 275844 h 428853"/>
                  <a:gd name="connsiteX15" fmla="*/ 8382 w 401498"/>
                  <a:gd name="connsiteY15" fmla="*/ 278892 h 428853"/>
                  <a:gd name="connsiteX16" fmla="*/ 8382 w 401498"/>
                  <a:gd name="connsiteY16" fmla="*/ 283692 h 428853"/>
                  <a:gd name="connsiteX17" fmla="*/ 8687 w 401498"/>
                  <a:gd name="connsiteY17" fmla="*/ 285826 h 428853"/>
                  <a:gd name="connsiteX18" fmla="*/ 9830 w 401498"/>
                  <a:gd name="connsiteY18" fmla="*/ 287731 h 428853"/>
                  <a:gd name="connsiteX19" fmla="*/ 13640 w 401498"/>
                  <a:gd name="connsiteY19" fmla="*/ 290932 h 428853"/>
                  <a:gd name="connsiteX20" fmla="*/ 18059 w 401498"/>
                  <a:gd name="connsiteY20" fmla="*/ 293217 h 428853"/>
                  <a:gd name="connsiteX21" fmla="*/ 17831 w 401498"/>
                  <a:gd name="connsiteY21" fmla="*/ 294284 h 428853"/>
                  <a:gd name="connsiteX22" fmla="*/ 15698 w 401498"/>
                  <a:gd name="connsiteY22" fmla="*/ 294817 h 428853"/>
                  <a:gd name="connsiteX23" fmla="*/ 14173 w 401498"/>
                  <a:gd name="connsiteY23" fmla="*/ 296799 h 428853"/>
                  <a:gd name="connsiteX24" fmla="*/ 13716 w 401498"/>
                  <a:gd name="connsiteY24" fmla="*/ 299694 h 428853"/>
                  <a:gd name="connsiteX25" fmla="*/ 14859 w 401498"/>
                  <a:gd name="connsiteY25" fmla="*/ 301142 h 428853"/>
                  <a:gd name="connsiteX26" fmla="*/ 16612 w 401498"/>
                  <a:gd name="connsiteY26" fmla="*/ 302285 h 428853"/>
                  <a:gd name="connsiteX27" fmla="*/ 21260 w 401498"/>
                  <a:gd name="connsiteY27" fmla="*/ 302056 h 428853"/>
                  <a:gd name="connsiteX28" fmla="*/ 30099 w 401498"/>
                  <a:gd name="connsiteY28" fmla="*/ 304952 h 428853"/>
                  <a:gd name="connsiteX29" fmla="*/ 34137 w 401498"/>
                  <a:gd name="connsiteY29" fmla="*/ 307543 h 428853"/>
                  <a:gd name="connsiteX30" fmla="*/ 37491 w 401498"/>
                  <a:gd name="connsiteY30" fmla="*/ 310972 h 428853"/>
                  <a:gd name="connsiteX31" fmla="*/ 40005 w 401498"/>
                  <a:gd name="connsiteY31" fmla="*/ 314020 h 428853"/>
                  <a:gd name="connsiteX32" fmla="*/ 41757 w 401498"/>
                  <a:gd name="connsiteY32" fmla="*/ 317602 h 428853"/>
                  <a:gd name="connsiteX33" fmla="*/ 43129 w 401498"/>
                  <a:gd name="connsiteY33" fmla="*/ 322402 h 428853"/>
                  <a:gd name="connsiteX34" fmla="*/ 43815 w 401498"/>
                  <a:gd name="connsiteY34" fmla="*/ 327279 h 428853"/>
                  <a:gd name="connsiteX35" fmla="*/ 43282 w 401498"/>
                  <a:gd name="connsiteY35" fmla="*/ 331775 h 428853"/>
                  <a:gd name="connsiteX36" fmla="*/ 40996 w 401498"/>
                  <a:gd name="connsiteY36" fmla="*/ 335585 h 428853"/>
                  <a:gd name="connsiteX37" fmla="*/ 40843 w 401498"/>
                  <a:gd name="connsiteY37" fmla="*/ 340233 h 428853"/>
                  <a:gd name="connsiteX38" fmla="*/ 45339 w 401498"/>
                  <a:gd name="connsiteY38" fmla="*/ 343433 h 428853"/>
                  <a:gd name="connsiteX39" fmla="*/ 46178 w 401498"/>
                  <a:gd name="connsiteY39" fmla="*/ 345567 h 428853"/>
                  <a:gd name="connsiteX40" fmla="*/ 47244 w 401498"/>
                  <a:gd name="connsiteY40" fmla="*/ 354482 h 428853"/>
                  <a:gd name="connsiteX41" fmla="*/ 51130 w 401498"/>
                  <a:gd name="connsiteY41" fmla="*/ 371932 h 428853"/>
                  <a:gd name="connsiteX42" fmla="*/ 51435 w 401498"/>
                  <a:gd name="connsiteY42" fmla="*/ 381000 h 428853"/>
                  <a:gd name="connsiteX43" fmla="*/ 52349 w 401498"/>
                  <a:gd name="connsiteY43" fmla="*/ 382524 h 428853"/>
                  <a:gd name="connsiteX44" fmla="*/ 54102 w 401498"/>
                  <a:gd name="connsiteY44" fmla="*/ 383362 h 428853"/>
                  <a:gd name="connsiteX45" fmla="*/ 56007 w 401498"/>
                  <a:gd name="connsiteY45" fmla="*/ 381838 h 428853"/>
                  <a:gd name="connsiteX46" fmla="*/ 56997 w 401498"/>
                  <a:gd name="connsiteY46" fmla="*/ 381381 h 428853"/>
                  <a:gd name="connsiteX47" fmla="*/ 64617 w 401498"/>
                  <a:gd name="connsiteY47" fmla="*/ 379704 h 428853"/>
                  <a:gd name="connsiteX48" fmla="*/ 68275 w 401498"/>
                  <a:gd name="connsiteY48" fmla="*/ 384048 h 428853"/>
                  <a:gd name="connsiteX49" fmla="*/ 69647 w 401498"/>
                  <a:gd name="connsiteY49" fmla="*/ 384657 h 428853"/>
                  <a:gd name="connsiteX50" fmla="*/ 70943 w 401498"/>
                  <a:gd name="connsiteY50" fmla="*/ 383438 h 428853"/>
                  <a:gd name="connsiteX51" fmla="*/ 73838 w 401498"/>
                  <a:gd name="connsiteY51" fmla="*/ 381533 h 428853"/>
                  <a:gd name="connsiteX52" fmla="*/ 77267 w 401498"/>
                  <a:gd name="connsiteY52" fmla="*/ 380390 h 428853"/>
                  <a:gd name="connsiteX53" fmla="*/ 75362 w 401498"/>
                  <a:gd name="connsiteY53" fmla="*/ 381838 h 428853"/>
                  <a:gd name="connsiteX54" fmla="*/ 74600 w 401498"/>
                  <a:gd name="connsiteY54" fmla="*/ 383743 h 428853"/>
                  <a:gd name="connsiteX55" fmla="*/ 76047 w 401498"/>
                  <a:gd name="connsiteY55" fmla="*/ 385724 h 428853"/>
                  <a:gd name="connsiteX56" fmla="*/ 78410 w 401498"/>
                  <a:gd name="connsiteY56" fmla="*/ 386639 h 428853"/>
                  <a:gd name="connsiteX57" fmla="*/ 82906 w 401498"/>
                  <a:gd name="connsiteY57" fmla="*/ 386029 h 428853"/>
                  <a:gd name="connsiteX58" fmla="*/ 91211 w 401498"/>
                  <a:gd name="connsiteY58" fmla="*/ 382219 h 428853"/>
                  <a:gd name="connsiteX59" fmla="*/ 95403 w 401498"/>
                  <a:gd name="connsiteY59" fmla="*/ 381381 h 428853"/>
                  <a:gd name="connsiteX60" fmla="*/ 100356 w 401498"/>
                  <a:gd name="connsiteY60" fmla="*/ 382829 h 428853"/>
                  <a:gd name="connsiteX61" fmla="*/ 105384 w 401498"/>
                  <a:gd name="connsiteY61" fmla="*/ 382981 h 428853"/>
                  <a:gd name="connsiteX62" fmla="*/ 106680 w 401498"/>
                  <a:gd name="connsiteY62" fmla="*/ 381076 h 428853"/>
                  <a:gd name="connsiteX63" fmla="*/ 108052 w 401498"/>
                  <a:gd name="connsiteY63" fmla="*/ 379628 h 428853"/>
                  <a:gd name="connsiteX64" fmla="*/ 110643 w 401498"/>
                  <a:gd name="connsiteY64" fmla="*/ 381533 h 428853"/>
                  <a:gd name="connsiteX65" fmla="*/ 112548 w 401498"/>
                  <a:gd name="connsiteY65" fmla="*/ 384200 h 428853"/>
                  <a:gd name="connsiteX66" fmla="*/ 113081 w 401498"/>
                  <a:gd name="connsiteY66" fmla="*/ 386105 h 428853"/>
                  <a:gd name="connsiteX67" fmla="*/ 113538 w 401498"/>
                  <a:gd name="connsiteY67" fmla="*/ 395707 h 428853"/>
                  <a:gd name="connsiteX68" fmla="*/ 113462 w 401498"/>
                  <a:gd name="connsiteY68" fmla="*/ 400050 h 428853"/>
                  <a:gd name="connsiteX69" fmla="*/ 113004 w 401498"/>
                  <a:gd name="connsiteY69" fmla="*/ 404393 h 428853"/>
                  <a:gd name="connsiteX70" fmla="*/ 114453 w 401498"/>
                  <a:gd name="connsiteY70" fmla="*/ 405079 h 428853"/>
                  <a:gd name="connsiteX71" fmla="*/ 116358 w 401498"/>
                  <a:gd name="connsiteY71" fmla="*/ 405155 h 428853"/>
                  <a:gd name="connsiteX72" fmla="*/ 118110 w 401498"/>
                  <a:gd name="connsiteY72" fmla="*/ 404241 h 428853"/>
                  <a:gd name="connsiteX73" fmla="*/ 124816 w 401498"/>
                  <a:gd name="connsiteY73" fmla="*/ 398526 h 428853"/>
                  <a:gd name="connsiteX74" fmla="*/ 130988 w 401498"/>
                  <a:gd name="connsiteY74" fmla="*/ 396164 h 428853"/>
                  <a:gd name="connsiteX75" fmla="*/ 137084 w 401498"/>
                  <a:gd name="connsiteY75" fmla="*/ 398145 h 428853"/>
                  <a:gd name="connsiteX76" fmla="*/ 143180 w 401498"/>
                  <a:gd name="connsiteY76" fmla="*/ 399288 h 428853"/>
                  <a:gd name="connsiteX77" fmla="*/ 149276 w 401498"/>
                  <a:gd name="connsiteY77" fmla="*/ 396240 h 428853"/>
                  <a:gd name="connsiteX78" fmla="*/ 157582 w 401498"/>
                  <a:gd name="connsiteY78" fmla="*/ 391058 h 428853"/>
                  <a:gd name="connsiteX79" fmla="*/ 159944 w 401498"/>
                  <a:gd name="connsiteY79" fmla="*/ 381305 h 428853"/>
                  <a:gd name="connsiteX80" fmla="*/ 171984 w 401498"/>
                  <a:gd name="connsiteY80" fmla="*/ 393344 h 428853"/>
                  <a:gd name="connsiteX81" fmla="*/ 172898 w 401498"/>
                  <a:gd name="connsiteY81" fmla="*/ 392506 h 428853"/>
                  <a:gd name="connsiteX82" fmla="*/ 174498 w 401498"/>
                  <a:gd name="connsiteY82" fmla="*/ 392658 h 428853"/>
                  <a:gd name="connsiteX83" fmla="*/ 179070 w 401498"/>
                  <a:gd name="connsiteY83" fmla="*/ 390906 h 428853"/>
                  <a:gd name="connsiteX84" fmla="*/ 180594 w 401498"/>
                  <a:gd name="connsiteY84" fmla="*/ 390753 h 428853"/>
                  <a:gd name="connsiteX85" fmla="*/ 182271 w 401498"/>
                  <a:gd name="connsiteY85" fmla="*/ 391363 h 428853"/>
                  <a:gd name="connsiteX86" fmla="*/ 183109 w 401498"/>
                  <a:gd name="connsiteY86" fmla="*/ 393344 h 428853"/>
                  <a:gd name="connsiteX87" fmla="*/ 183414 w 401498"/>
                  <a:gd name="connsiteY87" fmla="*/ 396621 h 428853"/>
                  <a:gd name="connsiteX88" fmla="*/ 183261 w 401498"/>
                  <a:gd name="connsiteY88" fmla="*/ 400050 h 428853"/>
                  <a:gd name="connsiteX89" fmla="*/ 186004 w 401498"/>
                  <a:gd name="connsiteY89" fmla="*/ 401345 h 428853"/>
                  <a:gd name="connsiteX90" fmla="*/ 189509 w 401498"/>
                  <a:gd name="connsiteY90" fmla="*/ 401422 h 428853"/>
                  <a:gd name="connsiteX91" fmla="*/ 195834 w 401498"/>
                  <a:gd name="connsiteY91" fmla="*/ 399059 h 428853"/>
                  <a:gd name="connsiteX92" fmla="*/ 200634 w 401498"/>
                  <a:gd name="connsiteY92" fmla="*/ 394563 h 428853"/>
                  <a:gd name="connsiteX93" fmla="*/ 201625 w 401498"/>
                  <a:gd name="connsiteY93" fmla="*/ 394868 h 428853"/>
                  <a:gd name="connsiteX94" fmla="*/ 202388 w 401498"/>
                  <a:gd name="connsiteY94" fmla="*/ 396468 h 428853"/>
                  <a:gd name="connsiteX95" fmla="*/ 204293 w 401498"/>
                  <a:gd name="connsiteY95" fmla="*/ 397535 h 428853"/>
                  <a:gd name="connsiteX96" fmla="*/ 206578 w 401498"/>
                  <a:gd name="connsiteY96" fmla="*/ 397764 h 428853"/>
                  <a:gd name="connsiteX97" fmla="*/ 208788 w 401498"/>
                  <a:gd name="connsiteY97" fmla="*/ 395630 h 428853"/>
                  <a:gd name="connsiteX98" fmla="*/ 210769 w 401498"/>
                  <a:gd name="connsiteY98" fmla="*/ 392963 h 428853"/>
                  <a:gd name="connsiteX99" fmla="*/ 209093 w 401498"/>
                  <a:gd name="connsiteY99" fmla="*/ 397916 h 428853"/>
                  <a:gd name="connsiteX100" fmla="*/ 209245 w 401498"/>
                  <a:gd name="connsiteY100" fmla="*/ 399669 h 428853"/>
                  <a:gd name="connsiteX101" fmla="*/ 210769 w 401498"/>
                  <a:gd name="connsiteY101" fmla="*/ 400964 h 428853"/>
                  <a:gd name="connsiteX102" fmla="*/ 212827 w 401498"/>
                  <a:gd name="connsiteY102" fmla="*/ 402031 h 428853"/>
                  <a:gd name="connsiteX103" fmla="*/ 214732 w 401498"/>
                  <a:gd name="connsiteY103" fmla="*/ 402412 h 428853"/>
                  <a:gd name="connsiteX104" fmla="*/ 217856 w 401498"/>
                  <a:gd name="connsiteY104" fmla="*/ 398373 h 428853"/>
                  <a:gd name="connsiteX105" fmla="*/ 218237 w 401498"/>
                  <a:gd name="connsiteY105" fmla="*/ 402869 h 428853"/>
                  <a:gd name="connsiteX106" fmla="*/ 220904 w 401498"/>
                  <a:gd name="connsiteY106" fmla="*/ 410947 h 428853"/>
                  <a:gd name="connsiteX107" fmla="*/ 221666 w 401498"/>
                  <a:gd name="connsiteY107" fmla="*/ 426644 h 428853"/>
                  <a:gd name="connsiteX108" fmla="*/ 222732 w 401498"/>
                  <a:gd name="connsiteY108" fmla="*/ 428167 h 428853"/>
                  <a:gd name="connsiteX109" fmla="*/ 224333 w 401498"/>
                  <a:gd name="connsiteY109" fmla="*/ 428853 h 428853"/>
                  <a:gd name="connsiteX110" fmla="*/ 246203 w 401498"/>
                  <a:gd name="connsiteY110" fmla="*/ 418719 h 428853"/>
                  <a:gd name="connsiteX111" fmla="*/ 273253 w 401498"/>
                  <a:gd name="connsiteY111" fmla="*/ 406755 h 428853"/>
                  <a:gd name="connsiteX112" fmla="*/ 274929 w 401498"/>
                  <a:gd name="connsiteY112" fmla="*/ 403936 h 428853"/>
                  <a:gd name="connsiteX113" fmla="*/ 275616 w 401498"/>
                  <a:gd name="connsiteY113" fmla="*/ 400507 h 428853"/>
                  <a:gd name="connsiteX114" fmla="*/ 277139 w 401498"/>
                  <a:gd name="connsiteY114" fmla="*/ 397306 h 428853"/>
                  <a:gd name="connsiteX115" fmla="*/ 280797 w 401498"/>
                  <a:gd name="connsiteY115" fmla="*/ 392811 h 428853"/>
                  <a:gd name="connsiteX116" fmla="*/ 281407 w 401498"/>
                  <a:gd name="connsiteY116" fmla="*/ 390906 h 428853"/>
                  <a:gd name="connsiteX117" fmla="*/ 282931 w 401498"/>
                  <a:gd name="connsiteY117" fmla="*/ 389610 h 428853"/>
                  <a:gd name="connsiteX118" fmla="*/ 284912 w 401498"/>
                  <a:gd name="connsiteY118" fmla="*/ 388696 h 428853"/>
                  <a:gd name="connsiteX119" fmla="*/ 281635 w 401498"/>
                  <a:gd name="connsiteY119" fmla="*/ 384886 h 428853"/>
                  <a:gd name="connsiteX120" fmla="*/ 280949 w 401498"/>
                  <a:gd name="connsiteY120" fmla="*/ 383210 h 428853"/>
                  <a:gd name="connsiteX121" fmla="*/ 281407 w 401498"/>
                  <a:gd name="connsiteY121" fmla="*/ 381381 h 428853"/>
                  <a:gd name="connsiteX122" fmla="*/ 283692 w 401498"/>
                  <a:gd name="connsiteY122" fmla="*/ 382981 h 428853"/>
                  <a:gd name="connsiteX123" fmla="*/ 286131 w 401498"/>
                  <a:gd name="connsiteY123" fmla="*/ 382295 h 428853"/>
                  <a:gd name="connsiteX124" fmla="*/ 287731 w 401498"/>
                  <a:gd name="connsiteY124" fmla="*/ 380161 h 428853"/>
                  <a:gd name="connsiteX125" fmla="*/ 288646 w 401498"/>
                  <a:gd name="connsiteY125" fmla="*/ 377418 h 428853"/>
                  <a:gd name="connsiteX126" fmla="*/ 289331 w 401498"/>
                  <a:gd name="connsiteY126" fmla="*/ 372618 h 428853"/>
                  <a:gd name="connsiteX127" fmla="*/ 289484 w 401498"/>
                  <a:gd name="connsiteY127" fmla="*/ 367665 h 428853"/>
                  <a:gd name="connsiteX128" fmla="*/ 286817 w 401498"/>
                  <a:gd name="connsiteY128" fmla="*/ 368655 h 428853"/>
                  <a:gd name="connsiteX129" fmla="*/ 287198 w 401498"/>
                  <a:gd name="connsiteY129" fmla="*/ 366674 h 428853"/>
                  <a:gd name="connsiteX130" fmla="*/ 288569 w 401498"/>
                  <a:gd name="connsiteY130" fmla="*/ 365531 h 428853"/>
                  <a:gd name="connsiteX131" fmla="*/ 290474 w 401498"/>
                  <a:gd name="connsiteY131" fmla="*/ 365455 h 428853"/>
                  <a:gd name="connsiteX132" fmla="*/ 292379 w 401498"/>
                  <a:gd name="connsiteY132" fmla="*/ 366141 h 428853"/>
                  <a:gd name="connsiteX133" fmla="*/ 295504 w 401498"/>
                  <a:gd name="connsiteY133" fmla="*/ 365074 h 428853"/>
                  <a:gd name="connsiteX134" fmla="*/ 296189 w 401498"/>
                  <a:gd name="connsiteY134" fmla="*/ 361264 h 428853"/>
                  <a:gd name="connsiteX135" fmla="*/ 296875 w 401498"/>
                  <a:gd name="connsiteY135" fmla="*/ 356997 h 428853"/>
                  <a:gd name="connsiteX136" fmla="*/ 295428 w 401498"/>
                  <a:gd name="connsiteY136" fmla="*/ 353491 h 428853"/>
                  <a:gd name="connsiteX137" fmla="*/ 291160 w 401498"/>
                  <a:gd name="connsiteY137" fmla="*/ 352653 h 428853"/>
                  <a:gd name="connsiteX138" fmla="*/ 289255 w 401498"/>
                  <a:gd name="connsiteY138" fmla="*/ 351586 h 428853"/>
                  <a:gd name="connsiteX139" fmla="*/ 287122 w 401498"/>
                  <a:gd name="connsiteY139" fmla="*/ 350825 h 428853"/>
                  <a:gd name="connsiteX140" fmla="*/ 291389 w 401498"/>
                  <a:gd name="connsiteY140" fmla="*/ 347472 h 428853"/>
                  <a:gd name="connsiteX141" fmla="*/ 292456 w 401498"/>
                  <a:gd name="connsiteY141" fmla="*/ 342519 h 428853"/>
                  <a:gd name="connsiteX142" fmla="*/ 291618 w 401498"/>
                  <a:gd name="connsiteY142" fmla="*/ 340309 h 428853"/>
                  <a:gd name="connsiteX143" fmla="*/ 291389 w 401498"/>
                  <a:gd name="connsiteY143" fmla="*/ 337185 h 428853"/>
                  <a:gd name="connsiteX144" fmla="*/ 288646 w 401498"/>
                  <a:gd name="connsiteY144" fmla="*/ 336956 h 428853"/>
                  <a:gd name="connsiteX145" fmla="*/ 285597 w 401498"/>
                  <a:gd name="connsiteY145" fmla="*/ 337185 h 428853"/>
                  <a:gd name="connsiteX146" fmla="*/ 286512 w 401498"/>
                  <a:gd name="connsiteY146" fmla="*/ 335661 h 428853"/>
                  <a:gd name="connsiteX147" fmla="*/ 287808 w 401498"/>
                  <a:gd name="connsiteY147" fmla="*/ 334441 h 428853"/>
                  <a:gd name="connsiteX148" fmla="*/ 293446 w 401498"/>
                  <a:gd name="connsiteY148" fmla="*/ 331394 h 428853"/>
                  <a:gd name="connsiteX149" fmla="*/ 294970 w 401498"/>
                  <a:gd name="connsiteY149" fmla="*/ 330022 h 428853"/>
                  <a:gd name="connsiteX150" fmla="*/ 296113 w 401498"/>
                  <a:gd name="connsiteY150" fmla="*/ 328346 h 428853"/>
                  <a:gd name="connsiteX151" fmla="*/ 296418 w 401498"/>
                  <a:gd name="connsiteY151" fmla="*/ 325297 h 428853"/>
                  <a:gd name="connsiteX152" fmla="*/ 298628 w 401498"/>
                  <a:gd name="connsiteY152" fmla="*/ 323545 h 428853"/>
                  <a:gd name="connsiteX153" fmla="*/ 302666 w 401498"/>
                  <a:gd name="connsiteY153" fmla="*/ 321564 h 428853"/>
                  <a:gd name="connsiteX154" fmla="*/ 304114 w 401498"/>
                  <a:gd name="connsiteY154" fmla="*/ 319659 h 428853"/>
                  <a:gd name="connsiteX155" fmla="*/ 304800 w 401498"/>
                  <a:gd name="connsiteY155" fmla="*/ 317373 h 428853"/>
                  <a:gd name="connsiteX156" fmla="*/ 304343 w 401498"/>
                  <a:gd name="connsiteY156" fmla="*/ 315087 h 428853"/>
                  <a:gd name="connsiteX157" fmla="*/ 303200 w 401498"/>
                  <a:gd name="connsiteY157" fmla="*/ 312877 h 428853"/>
                  <a:gd name="connsiteX158" fmla="*/ 303048 w 401498"/>
                  <a:gd name="connsiteY158" fmla="*/ 310820 h 428853"/>
                  <a:gd name="connsiteX159" fmla="*/ 303581 w 401498"/>
                  <a:gd name="connsiteY159" fmla="*/ 308762 h 428853"/>
                  <a:gd name="connsiteX160" fmla="*/ 304419 w 401498"/>
                  <a:gd name="connsiteY160" fmla="*/ 311581 h 428853"/>
                  <a:gd name="connsiteX161" fmla="*/ 305867 w 401498"/>
                  <a:gd name="connsiteY161" fmla="*/ 314172 h 428853"/>
                  <a:gd name="connsiteX162" fmla="*/ 307848 w 401498"/>
                  <a:gd name="connsiteY162" fmla="*/ 315468 h 428853"/>
                  <a:gd name="connsiteX163" fmla="*/ 310362 w 401498"/>
                  <a:gd name="connsiteY163" fmla="*/ 315697 h 428853"/>
                  <a:gd name="connsiteX164" fmla="*/ 313792 w 401498"/>
                  <a:gd name="connsiteY164" fmla="*/ 314325 h 428853"/>
                  <a:gd name="connsiteX165" fmla="*/ 316459 w 401498"/>
                  <a:gd name="connsiteY165" fmla="*/ 311429 h 428853"/>
                  <a:gd name="connsiteX166" fmla="*/ 319354 w 401498"/>
                  <a:gd name="connsiteY166" fmla="*/ 307467 h 428853"/>
                  <a:gd name="connsiteX167" fmla="*/ 323012 w 401498"/>
                  <a:gd name="connsiteY167" fmla="*/ 304267 h 428853"/>
                  <a:gd name="connsiteX168" fmla="*/ 327584 w 401498"/>
                  <a:gd name="connsiteY168" fmla="*/ 301980 h 428853"/>
                  <a:gd name="connsiteX169" fmla="*/ 333909 w 401498"/>
                  <a:gd name="connsiteY169" fmla="*/ 299313 h 428853"/>
                  <a:gd name="connsiteX170" fmla="*/ 335509 w 401498"/>
                  <a:gd name="connsiteY170" fmla="*/ 298246 h 428853"/>
                  <a:gd name="connsiteX171" fmla="*/ 335966 w 401498"/>
                  <a:gd name="connsiteY171" fmla="*/ 296647 h 428853"/>
                  <a:gd name="connsiteX172" fmla="*/ 335280 w 401498"/>
                  <a:gd name="connsiteY172" fmla="*/ 294589 h 428853"/>
                  <a:gd name="connsiteX173" fmla="*/ 334975 w 401498"/>
                  <a:gd name="connsiteY173" fmla="*/ 289941 h 428853"/>
                  <a:gd name="connsiteX174" fmla="*/ 331623 w 401498"/>
                  <a:gd name="connsiteY174" fmla="*/ 281101 h 428853"/>
                  <a:gd name="connsiteX175" fmla="*/ 331699 w 401498"/>
                  <a:gd name="connsiteY175" fmla="*/ 276377 h 428853"/>
                  <a:gd name="connsiteX176" fmla="*/ 333909 w 401498"/>
                  <a:gd name="connsiteY176" fmla="*/ 259689 h 428853"/>
                  <a:gd name="connsiteX177" fmla="*/ 335127 w 401498"/>
                  <a:gd name="connsiteY177" fmla="*/ 255575 h 428853"/>
                  <a:gd name="connsiteX178" fmla="*/ 342595 w 401498"/>
                  <a:gd name="connsiteY178" fmla="*/ 240716 h 428853"/>
                  <a:gd name="connsiteX179" fmla="*/ 343814 w 401498"/>
                  <a:gd name="connsiteY179" fmla="*/ 239801 h 428853"/>
                  <a:gd name="connsiteX180" fmla="*/ 346710 w 401498"/>
                  <a:gd name="connsiteY180" fmla="*/ 238430 h 428853"/>
                  <a:gd name="connsiteX181" fmla="*/ 349453 w 401498"/>
                  <a:gd name="connsiteY181" fmla="*/ 236829 h 428853"/>
                  <a:gd name="connsiteX182" fmla="*/ 351054 w 401498"/>
                  <a:gd name="connsiteY182" fmla="*/ 234543 h 428853"/>
                  <a:gd name="connsiteX183" fmla="*/ 351587 w 401498"/>
                  <a:gd name="connsiteY183" fmla="*/ 231724 h 428853"/>
                  <a:gd name="connsiteX184" fmla="*/ 350596 w 401498"/>
                  <a:gd name="connsiteY184" fmla="*/ 229133 h 428853"/>
                  <a:gd name="connsiteX185" fmla="*/ 348996 w 401498"/>
                  <a:gd name="connsiteY185" fmla="*/ 226542 h 428853"/>
                  <a:gd name="connsiteX186" fmla="*/ 353034 w 401498"/>
                  <a:gd name="connsiteY186" fmla="*/ 228828 h 428853"/>
                  <a:gd name="connsiteX187" fmla="*/ 356159 w 401498"/>
                  <a:gd name="connsiteY187" fmla="*/ 233019 h 428853"/>
                  <a:gd name="connsiteX188" fmla="*/ 360045 w 401498"/>
                  <a:gd name="connsiteY188" fmla="*/ 235153 h 428853"/>
                  <a:gd name="connsiteX189" fmla="*/ 364541 w 401498"/>
                  <a:gd name="connsiteY189" fmla="*/ 236220 h 428853"/>
                  <a:gd name="connsiteX190" fmla="*/ 373151 w 401498"/>
                  <a:gd name="connsiteY190" fmla="*/ 237439 h 428853"/>
                  <a:gd name="connsiteX191" fmla="*/ 381838 w 401498"/>
                  <a:gd name="connsiteY191" fmla="*/ 236525 h 428853"/>
                  <a:gd name="connsiteX192" fmla="*/ 387020 w 401498"/>
                  <a:gd name="connsiteY192" fmla="*/ 234696 h 428853"/>
                  <a:gd name="connsiteX193" fmla="*/ 390601 w 401498"/>
                  <a:gd name="connsiteY193" fmla="*/ 231038 h 428853"/>
                  <a:gd name="connsiteX194" fmla="*/ 389763 w 401498"/>
                  <a:gd name="connsiteY194" fmla="*/ 228600 h 428853"/>
                  <a:gd name="connsiteX195" fmla="*/ 385496 w 401498"/>
                  <a:gd name="connsiteY195" fmla="*/ 226619 h 428853"/>
                  <a:gd name="connsiteX196" fmla="*/ 377266 w 401498"/>
                  <a:gd name="connsiteY196" fmla="*/ 218084 h 428853"/>
                  <a:gd name="connsiteX197" fmla="*/ 370789 w 401498"/>
                  <a:gd name="connsiteY197" fmla="*/ 214350 h 428853"/>
                  <a:gd name="connsiteX198" fmla="*/ 358521 w 401498"/>
                  <a:gd name="connsiteY198" fmla="*/ 205740 h 428853"/>
                  <a:gd name="connsiteX199" fmla="*/ 355549 w 401498"/>
                  <a:gd name="connsiteY199" fmla="*/ 203377 h 428853"/>
                  <a:gd name="connsiteX200" fmla="*/ 349682 w 401498"/>
                  <a:gd name="connsiteY200" fmla="*/ 197053 h 428853"/>
                  <a:gd name="connsiteX201" fmla="*/ 347244 w 401498"/>
                  <a:gd name="connsiteY201" fmla="*/ 193167 h 428853"/>
                  <a:gd name="connsiteX202" fmla="*/ 345948 w 401498"/>
                  <a:gd name="connsiteY202" fmla="*/ 191872 h 428853"/>
                  <a:gd name="connsiteX203" fmla="*/ 344272 w 401498"/>
                  <a:gd name="connsiteY203" fmla="*/ 190881 h 428853"/>
                  <a:gd name="connsiteX204" fmla="*/ 347853 w 401498"/>
                  <a:gd name="connsiteY204" fmla="*/ 189661 h 428853"/>
                  <a:gd name="connsiteX205" fmla="*/ 348158 w 401498"/>
                  <a:gd name="connsiteY205" fmla="*/ 188595 h 428853"/>
                  <a:gd name="connsiteX206" fmla="*/ 350749 w 401498"/>
                  <a:gd name="connsiteY206" fmla="*/ 185775 h 428853"/>
                  <a:gd name="connsiteX207" fmla="*/ 354101 w 401498"/>
                  <a:gd name="connsiteY207" fmla="*/ 183642 h 428853"/>
                  <a:gd name="connsiteX208" fmla="*/ 355016 w 401498"/>
                  <a:gd name="connsiteY208" fmla="*/ 181889 h 428853"/>
                  <a:gd name="connsiteX209" fmla="*/ 355016 w 401498"/>
                  <a:gd name="connsiteY209" fmla="*/ 179756 h 428853"/>
                  <a:gd name="connsiteX210" fmla="*/ 353797 w 401498"/>
                  <a:gd name="connsiteY210" fmla="*/ 177470 h 428853"/>
                  <a:gd name="connsiteX211" fmla="*/ 348006 w 401498"/>
                  <a:gd name="connsiteY211" fmla="*/ 171145 h 428853"/>
                  <a:gd name="connsiteX212" fmla="*/ 344881 w 401498"/>
                  <a:gd name="connsiteY212" fmla="*/ 166268 h 428853"/>
                  <a:gd name="connsiteX213" fmla="*/ 344196 w 401498"/>
                  <a:gd name="connsiteY213" fmla="*/ 163297 h 428853"/>
                  <a:gd name="connsiteX214" fmla="*/ 342747 w 401498"/>
                  <a:gd name="connsiteY214" fmla="*/ 162153 h 428853"/>
                  <a:gd name="connsiteX215" fmla="*/ 339548 w 401498"/>
                  <a:gd name="connsiteY215" fmla="*/ 160934 h 428853"/>
                  <a:gd name="connsiteX216" fmla="*/ 338481 w 401498"/>
                  <a:gd name="connsiteY216" fmla="*/ 160248 h 428853"/>
                  <a:gd name="connsiteX217" fmla="*/ 339471 w 401498"/>
                  <a:gd name="connsiteY217" fmla="*/ 158953 h 428853"/>
                  <a:gd name="connsiteX218" fmla="*/ 340766 w 401498"/>
                  <a:gd name="connsiteY218" fmla="*/ 157886 h 428853"/>
                  <a:gd name="connsiteX219" fmla="*/ 338404 w 401498"/>
                  <a:gd name="connsiteY219" fmla="*/ 156819 h 428853"/>
                  <a:gd name="connsiteX220" fmla="*/ 335738 w 401498"/>
                  <a:gd name="connsiteY220" fmla="*/ 156286 h 428853"/>
                  <a:gd name="connsiteX221" fmla="*/ 338404 w 401498"/>
                  <a:gd name="connsiteY221" fmla="*/ 155448 h 428853"/>
                  <a:gd name="connsiteX222" fmla="*/ 337414 w 401498"/>
                  <a:gd name="connsiteY222" fmla="*/ 153390 h 428853"/>
                  <a:gd name="connsiteX223" fmla="*/ 337338 w 401498"/>
                  <a:gd name="connsiteY223" fmla="*/ 151104 h 428853"/>
                  <a:gd name="connsiteX224" fmla="*/ 335661 w 401498"/>
                  <a:gd name="connsiteY224" fmla="*/ 149733 h 428853"/>
                  <a:gd name="connsiteX225" fmla="*/ 333299 w 401498"/>
                  <a:gd name="connsiteY225" fmla="*/ 149504 h 428853"/>
                  <a:gd name="connsiteX226" fmla="*/ 330099 w 401498"/>
                  <a:gd name="connsiteY226" fmla="*/ 147218 h 428853"/>
                  <a:gd name="connsiteX227" fmla="*/ 327355 w 401498"/>
                  <a:gd name="connsiteY227" fmla="*/ 146152 h 428853"/>
                  <a:gd name="connsiteX228" fmla="*/ 326213 w 401498"/>
                  <a:gd name="connsiteY228" fmla="*/ 144170 h 428853"/>
                  <a:gd name="connsiteX229" fmla="*/ 328574 w 401498"/>
                  <a:gd name="connsiteY229" fmla="*/ 139522 h 428853"/>
                  <a:gd name="connsiteX230" fmla="*/ 327127 w 401498"/>
                  <a:gd name="connsiteY230" fmla="*/ 137160 h 428853"/>
                  <a:gd name="connsiteX231" fmla="*/ 320193 w 401498"/>
                  <a:gd name="connsiteY231" fmla="*/ 130759 h 428853"/>
                  <a:gd name="connsiteX232" fmla="*/ 318059 w 401498"/>
                  <a:gd name="connsiteY232" fmla="*/ 129997 h 428853"/>
                  <a:gd name="connsiteX233" fmla="*/ 315849 w 401498"/>
                  <a:gd name="connsiteY233" fmla="*/ 129616 h 428853"/>
                  <a:gd name="connsiteX234" fmla="*/ 320345 w 401498"/>
                  <a:gd name="connsiteY234" fmla="*/ 129007 h 428853"/>
                  <a:gd name="connsiteX235" fmla="*/ 324841 w 401498"/>
                  <a:gd name="connsiteY235" fmla="*/ 129007 h 428853"/>
                  <a:gd name="connsiteX236" fmla="*/ 331165 w 401498"/>
                  <a:gd name="connsiteY236" fmla="*/ 129387 h 428853"/>
                  <a:gd name="connsiteX237" fmla="*/ 332842 w 401498"/>
                  <a:gd name="connsiteY237" fmla="*/ 128016 h 428853"/>
                  <a:gd name="connsiteX238" fmla="*/ 333451 w 401498"/>
                  <a:gd name="connsiteY238" fmla="*/ 125501 h 428853"/>
                  <a:gd name="connsiteX239" fmla="*/ 335661 w 401498"/>
                  <a:gd name="connsiteY239" fmla="*/ 127482 h 428853"/>
                  <a:gd name="connsiteX240" fmla="*/ 338099 w 401498"/>
                  <a:gd name="connsiteY240" fmla="*/ 129082 h 428853"/>
                  <a:gd name="connsiteX241" fmla="*/ 341376 w 401498"/>
                  <a:gd name="connsiteY241" fmla="*/ 128778 h 428853"/>
                  <a:gd name="connsiteX242" fmla="*/ 343814 w 401498"/>
                  <a:gd name="connsiteY242" fmla="*/ 127102 h 428853"/>
                  <a:gd name="connsiteX243" fmla="*/ 343281 w 401498"/>
                  <a:gd name="connsiteY243" fmla="*/ 125349 h 428853"/>
                  <a:gd name="connsiteX244" fmla="*/ 342062 w 401498"/>
                  <a:gd name="connsiteY244" fmla="*/ 123977 h 428853"/>
                  <a:gd name="connsiteX245" fmla="*/ 341986 w 401498"/>
                  <a:gd name="connsiteY245" fmla="*/ 122910 h 428853"/>
                  <a:gd name="connsiteX246" fmla="*/ 338481 w 401498"/>
                  <a:gd name="connsiteY246" fmla="*/ 119786 h 428853"/>
                  <a:gd name="connsiteX247" fmla="*/ 335661 w 401498"/>
                  <a:gd name="connsiteY247" fmla="*/ 117805 h 428853"/>
                  <a:gd name="connsiteX248" fmla="*/ 335356 w 401498"/>
                  <a:gd name="connsiteY248" fmla="*/ 115595 h 428853"/>
                  <a:gd name="connsiteX249" fmla="*/ 331699 w 401498"/>
                  <a:gd name="connsiteY249" fmla="*/ 112166 h 428853"/>
                  <a:gd name="connsiteX250" fmla="*/ 332994 w 401498"/>
                  <a:gd name="connsiteY250" fmla="*/ 109957 h 428853"/>
                  <a:gd name="connsiteX251" fmla="*/ 335661 w 401498"/>
                  <a:gd name="connsiteY251" fmla="*/ 108890 h 428853"/>
                  <a:gd name="connsiteX252" fmla="*/ 337109 w 401498"/>
                  <a:gd name="connsiteY252" fmla="*/ 107442 h 428853"/>
                  <a:gd name="connsiteX253" fmla="*/ 338861 w 401498"/>
                  <a:gd name="connsiteY253" fmla="*/ 103403 h 428853"/>
                  <a:gd name="connsiteX254" fmla="*/ 340690 w 401498"/>
                  <a:gd name="connsiteY254" fmla="*/ 101955 h 428853"/>
                  <a:gd name="connsiteX255" fmla="*/ 342443 w 401498"/>
                  <a:gd name="connsiteY255" fmla="*/ 102184 h 428853"/>
                  <a:gd name="connsiteX256" fmla="*/ 348386 w 401498"/>
                  <a:gd name="connsiteY256" fmla="*/ 105003 h 428853"/>
                  <a:gd name="connsiteX257" fmla="*/ 352806 w 401498"/>
                  <a:gd name="connsiteY257" fmla="*/ 105537 h 428853"/>
                  <a:gd name="connsiteX258" fmla="*/ 356997 w 401498"/>
                  <a:gd name="connsiteY258" fmla="*/ 104089 h 428853"/>
                  <a:gd name="connsiteX259" fmla="*/ 361341 w 401498"/>
                  <a:gd name="connsiteY259" fmla="*/ 102946 h 428853"/>
                  <a:gd name="connsiteX260" fmla="*/ 366522 w 401498"/>
                  <a:gd name="connsiteY260" fmla="*/ 102184 h 428853"/>
                  <a:gd name="connsiteX261" fmla="*/ 371704 w 401498"/>
                  <a:gd name="connsiteY261" fmla="*/ 101193 h 428853"/>
                  <a:gd name="connsiteX262" fmla="*/ 373685 w 401498"/>
                  <a:gd name="connsiteY262" fmla="*/ 100584 h 428853"/>
                  <a:gd name="connsiteX263" fmla="*/ 375209 w 401498"/>
                  <a:gd name="connsiteY263" fmla="*/ 99365 h 428853"/>
                  <a:gd name="connsiteX264" fmla="*/ 375514 w 401498"/>
                  <a:gd name="connsiteY264" fmla="*/ 97383 h 428853"/>
                  <a:gd name="connsiteX265" fmla="*/ 374218 w 401498"/>
                  <a:gd name="connsiteY265" fmla="*/ 95783 h 428853"/>
                  <a:gd name="connsiteX266" fmla="*/ 364998 w 401498"/>
                  <a:gd name="connsiteY266" fmla="*/ 89382 h 428853"/>
                  <a:gd name="connsiteX267" fmla="*/ 359664 w 401498"/>
                  <a:gd name="connsiteY267" fmla="*/ 83287 h 428853"/>
                  <a:gd name="connsiteX268" fmla="*/ 362559 w 401498"/>
                  <a:gd name="connsiteY268" fmla="*/ 77114 h 428853"/>
                  <a:gd name="connsiteX269" fmla="*/ 364846 w 401498"/>
                  <a:gd name="connsiteY269" fmla="*/ 76200 h 428853"/>
                  <a:gd name="connsiteX270" fmla="*/ 367284 w 401498"/>
                  <a:gd name="connsiteY270" fmla="*/ 75971 h 428853"/>
                  <a:gd name="connsiteX271" fmla="*/ 373838 w 401498"/>
                  <a:gd name="connsiteY271" fmla="*/ 77952 h 428853"/>
                  <a:gd name="connsiteX272" fmla="*/ 378486 w 401498"/>
                  <a:gd name="connsiteY272" fmla="*/ 78105 h 428853"/>
                  <a:gd name="connsiteX273" fmla="*/ 387782 w 401498"/>
                  <a:gd name="connsiteY273" fmla="*/ 75742 h 428853"/>
                  <a:gd name="connsiteX274" fmla="*/ 396316 w 401498"/>
                  <a:gd name="connsiteY274" fmla="*/ 72847 h 428853"/>
                  <a:gd name="connsiteX275" fmla="*/ 399745 w 401498"/>
                  <a:gd name="connsiteY275" fmla="*/ 70561 h 428853"/>
                  <a:gd name="connsiteX276" fmla="*/ 400888 w 401498"/>
                  <a:gd name="connsiteY276" fmla="*/ 69037 h 428853"/>
                  <a:gd name="connsiteX277" fmla="*/ 401422 w 401498"/>
                  <a:gd name="connsiteY277" fmla="*/ 67208 h 428853"/>
                  <a:gd name="connsiteX278" fmla="*/ 401498 w 401498"/>
                  <a:gd name="connsiteY278" fmla="*/ 64770 h 428853"/>
                  <a:gd name="connsiteX279" fmla="*/ 401117 w 401498"/>
                  <a:gd name="connsiteY279" fmla="*/ 62636 h 428853"/>
                  <a:gd name="connsiteX280" fmla="*/ 399821 w 401498"/>
                  <a:gd name="connsiteY280" fmla="*/ 60807 h 428853"/>
                  <a:gd name="connsiteX281" fmla="*/ 398145 w 401498"/>
                  <a:gd name="connsiteY281" fmla="*/ 60121 h 428853"/>
                  <a:gd name="connsiteX282" fmla="*/ 393116 w 401498"/>
                  <a:gd name="connsiteY282" fmla="*/ 60655 h 428853"/>
                  <a:gd name="connsiteX283" fmla="*/ 391287 w 401498"/>
                  <a:gd name="connsiteY283" fmla="*/ 60579 h 428853"/>
                  <a:gd name="connsiteX284" fmla="*/ 389534 w 401498"/>
                  <a:gd name="connsiteY284" fmla="*/ 60121 h 428853"/>
                  <a:gd name="connsiteX285" fmla="*/ 380086 w 401498"/>
                  <a:gd name="connsiteY285" fmla="*/ 55169 h 428853"/>
                  <a:gd name="connsiteX286" fmla="*/ 375514 w 401498"/>
                  <a:gd name="connsiteY286" fmla="*/ 53873 h 428853"/>
                  <a:gd name="connsiteX287" fmla="*/ 374294 w 401498"/>
                  <a:gd name="connsiteY287" fmla="*/ 50292 h 428853"/>
                  <a:gd name="connsiteX288" fmla="*/ 372389 w 401498"/>
                  <a:gd name="connsiteY288" fmla="*/ 48615 h 428853"/>
                  <a:gd name="connsiteX289" fmla="*/ 370104 w 401498"/>
                  <a:gd name="connsiteY289" fmla="*/ 47320 h 428853"/>
                  <a:gd name="connsiteX290" fmla="*/ 366141 w 401498"/>
                  <a:gd name="connsiteY290" fmla="*/ 45644 h 428853"/>
                  <a:gd name="connsiteX291" fmla="*/ 364084 w 401498"/>
                  <a:gd name="connsiteY291" fmla="*/ 45110 h 428853"/>
                  <a:gd name="connsiteX292" fmla="*/ 362103 w 401498"/>
                  <a:gd name="connsiteY292" fmla="*/ 45034 h 428853"/>
                  <a:gd name="connsiteX293" fmla="*/ 358064 w 401498"/>
                  <a:gd name="connsiteY293" fmla="*/ 47625 h 428853"/>
                  <a:gd name="connsiteX294" fmla="*/ 353721 w 401498"/>
                  <a:gd name="connsiteY294" fmla="*/ 49225 h 428853"/>
                  <a:gd name="connsiteX295" fmla="*/ 351434 w 401498"/>
                  <a:gd name="connsiteY295" fmla="*/ 49530 h 428853"/>
                  <a:gd name="connsiteX296" fmla="*/ 349682 w 401498"/>
                  <a:gd name="connsiteY296" fmla="*/ 47092 h 428853"/>
                  <a:gd name="connsiteX297" fmla="*/ 349911 w 401498"/>
                  <a:gd name="connsiteY297" fmla="*/ 46329 h 428853"/>
                  <a:gd name="connsiteX298" fmla="*/ 355244 w 401498"/>
                  <a:gd name="connsiteY298" fmla="*/ 44653 h 428853"/>
                  <a:gd name="connsiteX299" fmla="*/ 356921 w 401498"/>
                  <a:gd name="connsiteY299" fmla="*/ 43434 h 428853"/>
                  <a:gd name="connsiteX300" fmla="*/ 354864 w 401498"/>
                  <a:gd name="connsiteY300" fmla="*/ 38786 h 428853"/>
                  <a:gd name="connsiteX301" fmla="*/ 352654 w 401498"/>
                  <a:gd name="connsiteY301" fmla="*/ 36119 h 428853"/>
                  <a:gd name="connsiteX302" fmla="*/ 348386 w 401498"/>
                  <a:gd name="connsiteY302" fmla="*/ 39243 h 428853"/>
                  <a:gd name="connsiteX303" fmla="*/ 345339 w 401498"/>
                  <a:gd name="connsiteY303" fmla="*/ 40462 h 428853"/>
                  <a:gd name="connsiteX304" fmla="*/ 333146 w 401498"/>
                  <a:gd name="connsiteY304" fmla="*/ 42596 h 428853"/>
                  <a:gd name="connsiteX305" fmla="*/ 337566 w 401498"/>
                  <a:gd name="connsiteY305" fmla="*/ 40462 h 428853"/>
                  <a:gd name="connsiteX306" fmla="*/ 338709 w 401498"/>
                  <a:gd name="connsiteY306" fmla="*/ 38100 h 428853"/>
                  <a:gd name="connsiteX307" fmla="*/ 338861 w 401498"/>
                  <a:gd name="connsiteY307" fmla="*/ 35356 h 428853"/>
                  <a:gd name="connsiteX308" fmla="*/ 337566 w 401498"/>
                  <a:gd name="connsiteY308" fmla="*/ 30632 h 428853"/>
                  <a:gd name="connsiteX309" fmla="*/ 340690 w 401498"/>
                  <a:gd name="connsiteY309" fmla="*/ 27660 h 428853"/>
                  <a:gd name="connsiteX310" fmla="*/ 340614 w 401498"/>
                  <a:gd name="connsiteY310" fmla="*/ 24689 h 428853"/>
                  <a:gd name="connsiteX311" fmla="*/ 339624 w 401498"/>
                  <a:gd name="connsiteY311" fmla="*/ 21717 h 428853"/>
                  <a:gd name="connsiteX312" fmla="*/ 338709 w 401498"/>
                  <a:gd name="connsiteY312" fmla="*/ 19964 h 428853"/>
                  <a:gd name="connsiteX313" fmla="*/ 337338 w 401498"/>
                  <a:gd name="connsiteY313" fmla="*/ 18440 h 428853"/>
                  <a:gd name="connsiteX314" fmla="*/ 333070 w 401498"/>
                  <a:gd name="connsiteY314" fmla="*/ 16154 h 428853"/>
                  <a:gd name="connsiteX315" fmla="*/ 328422 w 401498"/>
                  <a:gd name="connsiteY315" fmla="*/ 14554 h 428853"/>
                  <a:gd name="connsiteX316" fmla="*/ 325069 w 401498"/>
                  <a:gd name="connsiteY316" fmla="*/ 12116 h 428853"/>
                  <a:gd name="connsiteX317" fmla="*/ 323621 w 401498"/>
                  <a:gd name="connsiteY317" fmla="*/ 8001 h 428853"/>
                  <a:gd name="connsiteX318" fmla="*/ 323164 w 401498"/>
                  <a:gd name="connsiteY318" fmla="*/ 6020 h 428853"/>
                  <a:gd name="connsiteX319" fmla="*/ 323469 w 401498"/>
                  <a:gd name="connsiteY319" fmla="*/ 2743 h 428853"/>
                  <a:gd name="connsiteX320" fmla="*/ 322631 w 401498"/>
                  <a:gd name="connsiteY320" fmla="*/ 1981 h 428853"/>
                  <a:gd name="connsiteX321" fmla="*/ 318669 w 401498"/>
                  <a:gd name="connsiteY321" fmla="*/ 838 h 428853"/>
                  <a:gd name="connsiteX322" fmla="*/ 316764 w 401498"/>
                  <a:gd name="connsiteY322" fmla="*/ 2819 h 428853"/>
                  <a:gd name="connsiteX323" fmla="*/ 314401 w 401498"/>
                  <a:gd name="connsiteY323" fmla="*/ 7467 h 428853"/>
                  <a:gd name="connsiteX324" fmla="*/ 310286 w 401498"/>
                  <a:gd name="connsiteY324" fmla="*/ 12725 h 428853"/>
                  <a:gd name="connsiteX325" fmla="*/ 306476 w 401498"/>
                  <a:gd name="connsiteY325" fmla="*/ 14782 h 428853"/>
                  <a:gd name="connsiteX326" fmla="*/ 305486 w 401498"/>
                  <a:gd name="connsiteY326" fmla="*/ 14859 h 428853"/>
                  <a:gd name="connsiteX327" fmla="*/ 306248 w 401498"/>
                  <a:gd name="connsiteY327" fmla="*/ 11582 h 428853"/>
                  <a:gd name="connsiteX328" fmla="*/ 307543 w 401498"/>
                  <a:gd name="connsiteY328" fmla="*/ 8458 h 428853"/>
                  <a:gd name="connsiteX329" fmla="*/ 307848 w 401498"/>
                  <a:gd name="connsiteY329" fmla="*/ 6324 h 428853"/>
                  <a:gd name="connsiteX330" fmla="*/ 307239 w 401498"/>
                  <a:gd name="connsiteY330" fmla="*/ 1447 h 428853"/>
                  <a:gd name="connsiteX331" fmla="*/ 305029 w 401498"/>
                  <a:gd name="connsiteY331" fmla="*/ 0 h 428853"/>
                  <a:gd name="connsiteX332" fmla="*/ 304038 w 401498"/>
                  <a:gd name="connsiteY332" fmla="*/ 533 h 428853"/>
                  <a:gd name="connsiteX333" fmla="*/ 295809 w 401498"/>
                  <a:gd name="connsiteY333" fmla="*/ 15697 h 428853"/>
                  <a:gd name="connsiteX334" fmla="*/ 294132 w 401498"/>
                  <a:gd name="connsiteY334" fmla="*/ 18059 h 428853"/>
                  <a:gd name="connsiteX335" fmla="*/ 280264 w 401498"/>
                  <a:gd name="connsiteY335" fmla="*/ 33147 h 428853"/>
                  <a:gd name="connsiteX336" fmla="*/ 279197 w 401498"/>
                  <a:gd name="connsiteY336" fmla="*/ 38024 h 428853"/>
                  <a:gd name="connsiteX337" fmla="*/ 277216 w 401498"/>
                  <a:gd name="connsiteY337" fmla="*/ 42672 h 428853"/>
                  <a:gd name="connsiteX338" fmla="*/ 271806 w 401498"/>
                  <a:gd name="connsiteY338" fmla="*/ 48768 h 428853"/>
                  <a:gd name="connsiteX339" fmla="*/ 270205 w 401498"/>
                  <a:gd name="connsiteY339" fmla="*/ 53035 h 428853"/>
                  <a:gd name="connsiteX340" fmla="*/ 267081 w 401498"/>
                  <a:gd name="connsiteY340" fmla="*/ 56007 h 428853"/>
                  <a:gd name="connsiteX341" fmla="*/ 264871 w 401498"/>
                  <a:gd name="connsiteY341" fmla="*/ 56159 h 428853"/>
                  <a:gd name="connsiteX342" fmla="*/ 262737 w 401498"/>
                  <a:gd name="connsiteY342" fmla="*/ 56083 h 428853"/>
                  <a:gd name="connsiteX343" fmla="*/ 260376 w 401498"/>
                  <a:gd name="connsiteY343" fmla="*/ 55550 h 428853"/>
                  <a:gd name="connsiteX344" fmla="*/ 259614 w 401498"/>
                  <a:gd name="connsiteY344" fmla="*/ 53492 h 428853"/>
                  <a:gd name="connsiteX345" fmla="*/ 257709 w 401498"/>
                  <a:gd name="connsiteY345" fmla="*/ 54864 h 428853"/>
                  <a:gd name="connsiteX346" fmla="*/ 252451 w 401498"/>
                  <a:gd name="connsiteY346" fmla="*/ 60807 h 428853"/>
                  <a:gd name="connsiteX347" fmla="*/ 252527 w 401498"/>
                  <a:gd name="connsiteY347" fmla="*/ 63931 h 428853"/>
                  <a:gd name="connsiteX348" fmla="*/ 254279 w 401498"/>
                  <a:gd name="connsiteY348" fmla="*/ 66903 h 428853"/>
                  <a:gd name="connsiteX349" fmla="*/ 258699 w 401498"/>
                  <a:gd name="connsiteY349" fmla="*/ 69189 h 428853"/>
                  <a:gd name="connsiteX350" fmla="*/ 257709 w 401498"/>
                  <a:gd name="connsiteY350" fmla="*/ 73076 h 428853"/>
                  <a:gd name="connsiteX351" fmla="*/ 256337 w 401498"/>
                  <a:gd name="connsiteY351" fmla="*/ 74752 h 428853"/>
                  <a:gd name="connsiteX352" fmla="*/ 252756 w 401498"/>
                  <a:gd name="connsiteY352" fmla="*/ 77876 h 428853"/>
                  <a:gd name="connsiteX353" fmla="*/ 250698 w 401498"/>
                  <a:gd name="connsiteY353" fmla="*/ 79248 h 428853"/>
                  <a:gd name="connsiteX354" fmla="*/ 241630 w 401498"/>
                  <a:gd name="connsiteY354" fmla="*/ 80543 h 428853"/>
                  <a:gd name="connsiteX355" fmla="*/ 237211 w 401498"/>
                  <a:gd name="connsiteY355" fmla="*/ 80543 h 428853"/>
                  <a:gd name="connsiteX356" fmla="*/ 237972 w 401498"/>
                  <a:gd name="connsiteY356" fmla="*/ 78105 h 428853"/>
                  <a:gd name="connsiteX357" fmla="*/ 238049 w 401498"/>
                  <a:gd name="connsiteY357" fmla="*/ 76047 h 428853"/>
                  <a:gd name="connsiteX358" fmla="*/ 235991 w 401498"/>
                  <a:gd name="connsiteY358" fmla="*/ 75819 h 428853"/>
                  <a:gd name="connsiteX359" fmla="*/ 230048 w 401498"/>
                  <a:gd name="connsiteY359" fmla="*/ 78714 h 428853"/>
                  <a:gd name="connsiteX360" fmla="*/ 226162 w 401498"/>
                  <a:gd name="connsiteY360" fmla="*/ 81229 h 428853"/>
                  <a:gd name="connsiteX361" fmla="*/ 222428 w 401498"/>
                  <a:gd name="connsiteY361" fmla="*/ 84429 h 428853"/>
                  <a:gd name="connsiteX362" fmla="*/ 218542 w 401498"/>
                  <a:gd name="connsiteY362" fmla="*/ 87249 h 428853"/>
                  <a:gd name="connsiteX363" fmla="*/ 213894 w 401498"/>
                  <a:gd name="connsiteY363" fmla="*/ 89687 h 428853"/>
                  <a:gd name="connsiteX364" fmla="*/ 209017 w 401498"/>
                  <a:gd name="connsiteY364" fmla="*/ 91745 h 428853"/>
                  <a:gd name="connsiteX365" fmla="*/ 204293 w 401498"/>
                  <a:gd name="connsiteY365" fmla="*/ 92430 h 428853"/>
                  <a:gd name="connsiteX366" fmla="*/ 199492 w 401498"/>
                  <a:gd name="connsiteY366" fmla="*/ 92354 h 428853"/>
                  <a:gd name="connsiteX367" fmla="*/ 197891 w 401498"/>
                  <a:gd name="connsiteY367" fmla="*/ 93040 h 428853"/>
                  <a:gd name="connsiteX368" fmla="*/ 196824 w 401498"/>
                  <a:gd name="connsiteY368" fmla="*/ 94107 h 428853"/>
                  <a:gd name="connsiteX369" fmla="*/ 197053 w 401498"/>
                  <a:gd name="connsiteY369" fmla="*/ 96545 h 428853"/>
                  <a:gd name="connsiteX370" fmla="*/ 196977 w 401498"/>
                  <a:gd name="connsiteY370" fmla="*/ 98984 h 428853"/>
                  <a:gd name="connsiteX371" fmla="*/ 195606 w 401498"/>
                  <a:gd name="connsiteY371" fmla="*/ 104013 h 428853"/>
                  <a:gd name="connsiteX372" fmla="*/ 194463 w 401498"/>
                  <a:gd name="connsiteY372" fmla="*/ 105765 h 428853"/>
                  <a:gd name="connsiteX373" fmla="*/ 186233 w 401498"/>
                  <a:gd name="connsiteY373" fmla="*/ 115062 h 428853"/>
                  <a:gd name="connsiteX374" fmla="*/ 175946 w 401498"/>
                  <a:gd name="connsiteY374" fmla="*/ 125120 h 428853"/>
                  <a:gd name="connsiteX375" fmla="*/ 171069 w 401498"/>
                  <a:gd name="connsiteY375" fmla="*/ 131978 h 428853"/>
                  <a:gd name="connsiteX376" fmla="*/ 164135 w 401498"/>
                  <a:gd name="connsiteY376" fmla="*/ 140360 h 428853"/>
                  <a:gd name="connsiteX377" fmla="*/ 160401 w 401498"/>
                  <a:gd name="connsiteY377" fmla="*/ 145694 h 428853"/>
                  <a:gd name="connsiteX378" fmla="*/ 158191 w 401498"/>
                  <a:gd name="connsiteY378" fmla="*/ 147294 h 428853"/>
                  <a:gd name="connsiteX379" fmla="*/ 155601 w 401498"/>
                  <a:gd name="connsiteY379" fmla="*/ 148514 h 428853"/>
                  <a:gd name="connsiteX380" fmla="*/ 148514 w 401498"/>
                  <a:gd name="connsiteY380" fmla="*/ 150800 h 428853"/>
                  <a:gd name="connsiteX381" fmla="*/ 124511 w 401498"/>
                  <a:gd name="connsiteY381" fmla="*/ 156819 h 428853"/>
                  <a:gd name="connsiteX382" fmla="*/ 109347 w 401498"/>
                  <a:gd name="connsiteY382" fmla="*/ 159181 h 428853"/>
                  <a:gd name="connsiteX383" fmla="*/ 105309 w 401498"/>
                  <a:gd name="connsiteY383" fmla="*/ 160553 h 428853"/>
                  <a:gd name="connsiteX384" fmla="*/ 101041 w 401498"/>
                  <a:gd name="connsiteY384" fmla="*/ 163449 h 428853"/>
                  <a:gd name="connsiteX385" fmla="*/ 98298 w 401498"/>
                  <a:gd name="connsiteY385" fmla="*/ 167564 h 428853"/>
                  <a:gd name="connsiteX386" fmla="*/ 98222 w 401498"/>
                  <a:gd name="connsiteY386" fmla="*/ 172822 h 428853"/>
                  <a:gd name="connsiteX387" fmla="*/ 98603 w 401498"/>
                  <a:gd name="connsiteY387" fmla="*/ 175641 h 428853"/>
                  <a:gd name="connsiteX388" fmla="*/ 98374 w 401498"/>
                  <a:gd name="connsiteY388" fmla="*/ 177317 h 428853"/>
                  <a:gd name="connsiteX389" fmla="*/ 96926 w 401498"/>
                  <a:gd name="connsiteY389" fmla="*/ 177774 h 428853"/>
                  <a:gd name="connsiteX390" fmla="*/ 94793 w 401498"/>
                  <a:gd name="connsiteY390" fmla="*/ 177927 h 428853"/>
                  <a:gd name="connsiteX391" fmla="*/ 92583 w 401498"/>
                  <a:gd name="connsiteY391" fmla="*/ 176632 h 428853"/>
                  <a:gd name="connsiteX392" fmla="*/ 90526 w 401498"/>
                  <a:gd name="connsiteY392" fmla="*/ 175184 h 428853"/>
                  <a:gd name="connsiteX393" fmla="*/ 89230 w 401498"/>
                  <a:gd name="connsiteY393" fmla="*/ 177393 h 428853"/>
                  <a:gd name="connsiteX394" fmla="*/ 88773 w 401498"/>
                  <a:gd name="connsiteY394" fmla="*/ 180517 h 428853"/>
                  <a:gd name="connsiteX395" fmla="*/ 89306 w 401498"/>
                  <a:gd name="connsiteY395" fmla="*/ 184404 h 428853"/>
                  <a:gd name="connsiteX396" fmla="*/ 91593 w 401498"/>
                  <a:gd name="connsiteY396" fmla="*/ 186614 h 428853"/>
                  <a:gd name="connsiteX397" fmla="*/ 90831 w 401498"/>
                  <a:gd name="connsiteY397" fmla="*/ 189509 h 428853"/>
                  <a:gd name="connsiteX398" fmla="*/ 88849 w 401498"/>
                  <a:gd name="connsiteY398" fmla="*/ 192557 h 428853"/>
                  <a:gd name="connsiteX399" fmla="*/ 87783 w 401498"/>
                  <a:gd name="connsiteY399" fmla="*/ 195682 h 428853"/>
                  <a:gd name="connsiteX400" fmla="*/ 87173 w 401498"/>
                  <a:gd name="connsiteY400" fmla="*/ 202006 h 428853"/>
                  <a:gd name="connsiteX401" fmla="*/ 85420 w 401498"/>
                  <a:gd name="connsiteY401" fmla="*/ 204063 h 428853"/>
                  <a:gd name="connsiteX402" fmla="*/ 82982 w 401498"/>
                  <a:gd name="connsiteY402" fmla="*/ 206045 h 428853"/>
                  <a:gd name="connsiteX403" fmla="*/ 82296 w 401498"/>
                  <a:gd name="connsiteY403" fmla="*/ 208940 h 428853"/>
                  <a:gd name="connsiteX404" fmla="*/ 83439 w 401498"/>
                  <a:gd name="connsiteY404" fmla="*/ 211683 h 428853"/>
                  <a:gd name="connsiteX405" fmla="*/ 85954 w 401498"/>
                  <a:gd name="connsiteY405" fmla="*/ 213055 h 428853"/>
                  <a:gd name="connsiteX406" fmla="*/ 89840 w 401498"/>
                  <a:gd name="connsiteY406" fmla="*/ 215112 h 428853"/>
                  <a:gd name="connsiteX407" fmla="*/ 86792 w 401498"/>
                  <a:gd name="connsiteY407" fmla="*/ 215493 h 428853"/>
                  <a:gd name="connsiteX408" fmla="*/ 84963 w 401498"/>
                  <a:gd name="connsiteY408" fmla="*/ 214960 h 428853"/>
                  <a:gd name="connsiteX409" fmla="*/ 78791 w 401498"/>
                  <a:gd name="connsiteY409" fmla="*/ 210464 h 428853"/>
                  <a:gd name="connsiteX410" fmla="*/ 77114 w 401498"/>
                  <a:gd name="connsiteY410" fmla="*/ 209931 h 428853"/>
                  <a:gd name="connsiteX411" fmla="*/ 72695 w 401498"/>
                  <a:gd name="connsiteY411" fmla="*/ 210312 h 428853"/>
                  <a:gd name="connsiteX412" fmla="*/ 68580 w 401498"/>
                  <a:gd name="connsiteY412" fmla="*/ 209321 h 428853"/>
                  <a:gd name="connsiteX413" fmla="*/ 57912 w 401498"/>
                  <a:gd name="connsiteY413" fmla="*/ 203454 h 428853"/>
                  <a:gd name="connsiteX414" fmla="*/ 55931 w 401498"/>
                  <a:gd name="connsiteY414" fmla="*/ 202692 h 428853"/>
                  <a:gd name="connsiteX415" fmla="*/ 53949 w 401498"/>
                  <a:gd name="connsiteY415" fmla="*/ 203454 h 428853"/>
                  <a:gd name="connsiteX416" fmla="*/ 51893 w 401498"/>
                  <a:gd name="connsiteY416" fmla="*/ 203682 h 428853"/>
                  <a:gd name="connsiteX417" fmla="*/ 46787 w 401498"/>
                  <a:gd name="connsiteY417" fmla="*/ 203530 h 428853"/>
                  <a:gd name="connsiteX418" fmla="*/ 41757 w 401498"/>
                  <a:gd name="connsiteY418" fmla="*/ 202768 h 428853"/>
                  <a:gd name="connsiteX419" fmla="*/ 37186 w 401498"/>
                  <a:gd name="connsiteY419" fmla="*/ 201015 h 428853"/>
                  <a:gd name="connsiteX420" fmla="*/ 31547 w 401498"/>
                  <a:gd name="connsiteY420" fmla="*/ 197434 h 428853"/>
                  <a:gd name="connsiteX421" fmla="*/ 30556 w 401498"/>
                  <a:gd name="connsiteY421" fmla="*/ 196215 h 428853"/>
                  <a:gd name="connsiteX422" fmla="*/ 28042 w 401498"/>
                  <a:gd name="connsiteY422" fmla="*/ 190881 h 428853"/>
                  <a:gd name="connsiteX423" fmla="*/ 18288 w 401498"/>
                  <a:gd name="connsiteY423" fmla="*/ 194919 h 428853"/>
                  <a:gd name="connsiteX424" fmla="*/ 16002 w 401498"/>
                  <a:gd name="connsiteY424" fmla="*/ 198806 h 428853"/>
                  <a:gd name="connsiteX425" fmla="*/ 14249 w 401498"/>
                  <a:gd name="connsiteY425" fmla="*/ 203302 h 428853"/>
                  <a:gd name="connsiteX426" fmla="*/ 10134 w 401498"/>
                  <a:gd name="connsiteY426" fmla="*/ 207035 h 428853"/>
                  <a:gd name="connsiteX427" fmla="*/ 6629 w 401498"/>
                  <a:gd name="connsiteY427" fmla="*/ 211302 h 428853"/>
                  <a:gd name="connsiteX428" fmla="*/ 5791 w 401498"/>
                  <a:gd name="connsiteY428" fmla="*/ 213512 h 428853"/>
                  <a:gd name="connsiteX429" fmla="*/ 4115 w 401498"/>
                  <a:gd name="connsiteY429" fmla="*/ 221132 h 428853"/>
                  <a:gd name="connsiteX430" fmla="*/ 6173 w 401498"/>
                  <a:gd name="connsiteY430" fmla="*/ 220904 h 428853"/>
                  <a:gd name="connsiteX431" fmla="*/ 7391 w 401498"/>
                  <a:gd name="connsiteY431" fmla="*/ 220447 h 428853"/>
                  <a:gd name="connsiteX432" fmla="*/ 8763 w 401498"/>
                  <a:gd name="connsiteY432" fmla="*/ 220599 h 428853"/>
                  <a:gd name="connsiteX433" fmla="*/ 7087 w 401498"/>
                  <a:gd name="connsiteY433" fmla="*/ 221742 h 42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</a:cxnLst>
                <a:rect l="l" t="t" r="r" b="b"/>
                <a:pathLst>
                  <a:path w="401498" h="428853">
                    <a:moveTo>
                      <a:pt x="4877" y="222504"/>
                    </a:moveTo>
                    <a:lnTo>
                      <a:pt x="2058" y="225171"/>
                    </a:lnTo>
                    <a:lnTo>
                      <a:pt x="458" y="233705"/>
                    </a:lnTo>
                    <a:lnTo>
                      <a:pt x="0" y="238201"/>
                    </a:lnTo>
                    <a:lnTo>
                      <a:pt x="609" y="248259"/>
                    </a:lnTo>
                    <a:lnTo>
                      <a:pt x="1524" y="255041"/>
                    </a:lnTo>
                    <a:lnTo>
                      <a:pt x="6553" y="259004"/>
                    </a:lnTo>
                    <a:lnTo>
                      <a:pt x="9372" y="262280"/>
                    </a:lnTo>
                    <a:lnTo>
                      <a:pt x="10668" y="264185"/>
                    </a:lnTo>
                    <a:lnTo>
                      <a:pt x="12192" y="265861"/>
                    </a:lnTo>
                    <a:lnTo>
                      <a:pt x="13182" y="266547"/>
                    </a:lnTo>
                    <a:lnTo>
                      <a:pt x="13640" y="267462"/>
                    </a:lnTo>
                    <a:lnTo>
                      <a:pt x="11201" y="269062"/>
                    </a:lnTo>
                    <a:lnTo>
                      <a:pt x="10059" y="274167"/>
                    </a:lnTo>
                    <a:lnTo>
                      <a:pt x="9449" y="275844"/>
                    </a:lnTo>
                    <a:lnTo>
                      <a:pt x="8382" y="278892"/>
                    </a:lnTo>
                    <a:lnTo>
                      <a:pt x="8382" y="283692"/>
                    </a:lnTo>
                    <a:lnTo>
                      <a:pt x="8687" y="285826"/>
                    </a:lnTo>
                    <a:lnTo>
                      <a:pt x="9830" y="287731"/>
                    </a:lnTo>
                    <a:lnTo>
                      <a:pt x="13640" y="290932"/>
                    </a:lnTo>
                    <a:lnTo>
                      <a:pt x="18059" y="293217"/>
                    </a:lnTo>
                    <a:lnTo>
                      <a:pt x="17831" y="294284"/>
                    </a:lnTo>
                    <a:lnTo>
                      <a:pt x="15698" y="294817"/>
                    </a:lnTo>
                    <a:lnTo>
                      <a:pt x="14173" y="296799"/>
                    </a:lnTo>
                    <a:lnTo>
                      <a:pt x="13716" y="299694"/>
                    </a:lnTo>
                    <a:lnTo>
                      <a:pt x="14859" y="301142"/>
                    </a:lnTo>
                    <a:lnTo>
                      <a:pt x="16612" y="302285"/>
                    </a:lnTo>
                    <a:lnTo>
                      <a:pt x="21260" y="302056"/>
                    </a:lnTo>
                    <a:lnTo>
                      <a:pt x="30099" y="304952"/>
                    </a:lnTo>
                    <a:lnTo>
                      <a:pt x="34137" y="307543"/>
                    </a:lnTo>
                    <a:lnTo>
                      <a:pt x="37491" y="310972"/>
                    </a:lnTo>
                    <a:lnTo>
                      <a:pt x="40005" y="314020"/>
                    </a:lnTo>
                    <a:lnTo>
                      <a:pt x="41757" y="317602"/>
                    </a:lnTo>
                    <a:lnTo>
                      <a:pt x="43129" y="322402"/>
                    </a:lnTo>
                    <a:lnTo>
                      <a:pt x="43815" y="327279"/>
                    </a:lnTo>
                    <a:lnTo>
                      <a:pt x="43282" y="331775"/>
                    </a:lnTo>
                    <a:lnTo>
                      <a:pt x="40996" y="335585"/>
                    </a:lnTo>
                    <a:lnTo>
                      <a:pt x="40843" y="340233"/>
                    </a:lnTo>
                    <a:lnTo>
                      <a:pt x="45339" y="343433"/>
                    </a:lnTo>
                    <a:lnTo>
                      <a:pt x="46178" y="345567"/>
                    </a:lnTo>
                    <a:lnTo>
                      <a:pt x="47244" y="354482"/>
                    </a:lnTo>
                    <a:lnTo>
                      <a:pt x="51130" y="371932"/>
                    </a:lnTo>
                    <a:lnTo>
                      <a:pt x="51435" y="381000"/>
                    </a:lnTo>
                    <a:lnTo>
                      <a:pt x="52349" y="382524"/>
                    </a:lnTo>
                    <a:lnTo>
                      <a:pt x="54102" y="383362"/>
                    </a:lnTo>
                    <a:lnTo>
                      <a:pt x="56007" y="381838"/>
                    </a:lnTo>
                    <a:lnTo>
                      <a:pt x="56997" y="381381"/>
                    </a:lnTo>
                    <a:lnTo>
                      <a:pt x="64617" y="379704"/>
                    </a:lnTo>
                    <a:lnTo>
                      <a:pt x="68275" y="384048"/>
                    </a:lnTo>
                    <a:lnTo>
                      <a:pt x="69647" y="384657"/>
                    </a:lnTo>
                    <a:lnTo>
                      <a:pt x="70943" y="383438"/>
                    </a:lnTo>
                    <a:lnTo>
                      <a:pt x="73838" y="381533"/>
                    </a:lnTo>
                    <a:lnTo>
                      <a:pt x="77267" y="380390"/>
                    </a:lnTo>
                    <a:lnTo>
                      <a:pt x="75362" y="381838"/>
                    </a:lnTo>
                    <a:lnTo>
                      <a:pt x="74600" y="383743"/>
                    </a:lnTo>
                    <a:lnTo>
                      <a:pt x="76047" y="385724"/>
                    </a:lnTo>
                    <a:lnTo>
                      <a:pt x="78410" y="386639"/>
                    </a:lnTo>
                    <a:lnTo>
                      <a:pt x="82906" y="386029"/>
                    </a:lnTo>
                    <a:lnTo>
                      <a:pt x="91211" y="382219"/>
                    </a:lnTo>
                    <a:lnTo>
                      <a:pt x="95403" y="381381"/>
                    </a:lnTo>
                    <a:lnTo>
                      <a:pt x="100356" y="382829"/>
                    </a:lnTo>
                    <a:lnTo>
                      <a:pt x="105384" y="382981"/>
                    </a:lnTo>
                    <a:lnTo>
                      <a:pt x="106680" y="381076"/>
                    </a:lnTo>
                    <a:lnTo>
                      <a:pt x="108052" y="379628"/>
                    </a:lnTo>
                    <a:lnTo>
                      <a:pt x="110643" y="381533"/>
                    </a:lnTo>
                    <a:lnTo>
                      <a:pt x="112548" y="384200"/>
                    </a:lnTo>
                    <a:lnTo>
                      <a:pt x="113081" y="386105"/>
                    </a:lnTo>
                    <a:lnTo>
                      <a:pt x="113538" y="395707"/>
                    </a:lnTo>
                    <a:lnTo>
                      <a:pt x="113462" y="400050"/>
                    </a:lnTo>
                    <a:lnTo>
                      <a:pt x="113004" y="404393"/>
                    </a:lnTo>
                    <a:lnTo>
                      <a:pt x="114453" y="405079"/>
                    </a:lnTo>
                    <a:lnTo>
                      <a:pt x="116358" y="405155"/>
                    </a:lnTo>
                    <a:lnTo>
                      <a:pt x="118110" y="404241"/>
                    </a:lnTo>
                    <a:lnTo>
                      <a:pt x="124816" y="398526"/>
                    </a:lnTo>
                    <a:lnTo>
                      <a:pt x="130988" y="396164"/>
                    </a:lnTo>
                    <a:lnTo>
                      <a:pt x="137084" y="398145"/>
                    </a:lnTo>
                    <a:lnTo>
                      <a:pt x="143180" y="399288"/>
                    </a:lnTo>
                    <a:lnTo>
                      <a:pt x="149276" y="396240"/>
                    </a:lnTo>
                    <a:lnTo>
                      <a:pt x="157582" y="391058"/>
                    </a:lnTo>
                    <a:lnTo>
                      <a:pt x="159944" y="381305"/>
                    </a:lnTo>
                    <a:lnTo>
                      <a:pt x="171984" y="393344"/>
                    </a:lnTo>
                    <a:lnTo>
                      <a:pt x="172898" y="392506"/>
                    </a:lnTo>
                    <a:lnTo>
                      <a:pt x="174498" y="392658"/>
                    </a:lnTo>
                    <a:lnTo>
                      <a:pt x="179070" y="390906"/>
                    </a:lnTo>
                    <a:lnTo>
                      <a:pt x="180594" y="390753"/>
                    </a:lnTo>
                    <a:lnTo>
                      <a:pt x="182271" y="391363"/>
                    </a:lnTo>
                    <a:lnTo>
                      <a:pt x="183109" y="393344"/>
                    </a:lnTo>
                    <a:lnTo>
                      <a:pt x="183414" y="396621"/>
                    </a:lnTo>
                    <a:lnTo>
                      <a:pt x="183261" y="400050"/>
                    </a:lnTo>
                    <a:lnTo>
                      <a:pt x="186004" y="401345"/>
                    </a:lnTo>
                    <a:lnTo>
                      <a:pt x="189509" y="401422"/>
                    </a:lnTo>
                    <a:lnTo>
                      <a:pt x="195834" y="399059"/>
                    </a:lnTo>
                    <a:lnTo>
                      <a:pt x="200634" y="394563"/>
                    </a:lnTo>
                    <a:lnTo>
                      <a:pt x="201625" y="394868"/>
                    </a:lnTo>
                    <a:lnTo>
                      <a:pt x="202388" y="396468"/>
                    </a:lnTo>
                    <a:lnTo>
                      <a:pt x="204293" y="397535"/>
                    </a:lnTo>
                    <a:lnTo>
                      <a:pt x="206578" y="397764"/>
                    </a:lnTo>
                    <a:lnTo>
                      <a:pt x="208788" y="395630"/>
                    </a:lnTo>
                    <a:lnTo>
                      <a:pt x="210769" y="392963"/>
                    </a:lnTo>
                    <a:lnTo>
                      <a:pt x="209093" y="397916"/>
                    </a:lnTo>
                    <a:lnTo>
                      <a:pt x="209245" y="399669"/>
                    </a:lnTo>
                    <a:lnTo>
                      <a:pt x="210769" y="400964"/>
                    </a:lnTo>
                    <a:lnTo>
                      <a:pt x="212827" y="402031"/>
                    </a:lnTo>
                    <a:lnTo>
                      <a:pt x="214732" y="402412"/>
                    </a:lnTo>
                    <a:lnTo>
                      <a:pt x="217856" y="398373"/>
                    </a:lnTo>
                    <a:lnTo>
                      <a:pt x="218237" y="402869"/>
                    </a:lnTo>
                    <a:lnTo>
                      <a:pt x="220904" y="410947"/>
                    </a:lnTo>
                    <a:lnTo>
                      <a:pt x="221666" y="426644"/>
                    </a:lnTo>
                    <a:lnTo>
                      <a:pt x="222732" y="428167"/>
                    </a:lnTo>
                    <a:lnTo>
                      <a:pt x="224333" y="428853"/>
                    </a:lnTo>
                    <a:lnTo>
                      <a:pt x="246203" y="418719"/>
                    </a:lnTo>
                    <a:lnTo>
                      <a:pt x="273253" y="406755"/>
                    </a:lnTo>
                    <a:lnTo>
                      <a:pt x="274929" y="403936"/>
                    </a:lnTo>
                    <a:lnTo>
                      <a:pt x="275616" y="400507"/>
                    </a:lnTo>
                    <a:lnTo>
                      <a:pt x="277139" y="397306"/>
                    </a:lnTo>
                    <a:lnTo>
                      <a:pt x="280797" y="392811"/>
                    </a:lnTo>
                    <a:lnTo>
                      <a:pt x="281407" y="390906"/>
                    </a:lnTo>
                    <a:lnTo>
                      <a:pt x="282931" y="389610"/>
                    </a:lnTo>
                    <a:lnTo>
                      <a:pt x="284912" y="388696"/>
                    </a:lnTo>
                    <a:lnTo>
                      <a:pt x="281635" y="384886"/>
                    </a:lnTo>
                    <a:lnTo>
                      <a:pt x="280949" y="383210"/>
                    </a:lnTo>
                    <a:lnTo>
                      <a:pt x="281407" y="381381"/>
                    </a:lnTo>
                    <a:lnTo>
                      <a:pt x="283692" y="382981"/>
                    </a:lnTo>
                    <a:lnTo>
                      <a:pt x="286131" y="382295"/>
                    </a:lnTo>
                    <a:lnTo>
                      <a:pt x="287731" y="380161"/>
                    </a:lnTo>
                    <a:lnTo>
                      <a:pt x="288646" y="377418"/>
                    </a:lnTo>
                    <a:lnTo>
                      <a:pt x="289331" y="372618"/>
                    </a:lnTo>
                    <a:lnTo>
                      <a:pt x="289484" y="367665"/>
                    </a:lnTo>
                    <a:lnTo>
                      <a:pt x="286817" y="368655"/>
                    </a:lnTo>
                    <a:lnTo>
                      <a:pt x="287198" y="366674"/>
                    </a:lnTo>
                    <a:lnTo>
                      <a:pt x="288569" y="365531"/>
                    </a:lnTo>
                    <a:lnTo>
                      <a:pt x="290474" y="365455"/>
                    </a:lnTo>
                    <a:lnTo>
                      <a:pt x="292379" y="366141"/>
                    </a:lnTo>
                    <a:lnTo>
                      <a:pt x="295504" y="365074"/>
                    </a:lnTo>
                    <a:lnTo>
                      <a:pt x="296189" y="361264"/>
                    </a:lnTo>
                    <a:lnTo>
                      <a:pt x="296875" y="356997"/>
                    </a:lnTo>
                    <a:lnTo>
                      <a:pt x="295428" y="353491"/>
                    </a:lnTo>
                    <a:lnTo>
                      <a:pt x="291160" y="352653"/>
                    </a:lnTo>
                    <a:lnTo>
                      <a:pt x="289255" y="351586"/>
                    </a:lnTo>
                    <a:lnTo>
                      <a:pt x="287122" y="350825"/>
                    </a:lnTo>
                    <a:lnTo>
                      <a:pt x="291389" y="347472"/>
                    </a:lnTo>
                    <a:lnTo>
                      <a:pt x="292456" y="342519"/>
                    </a:lnTo>
                    <a:lnTo>
                      <a:pt x="291618" y="340309"/>
                    </a:lnTo>
                    <a:lnTo>
                      <a:pt x="291389" y="337185"/>
                    </a:lnTo>
                    <a:lnTo>
                      <a:pt x="288646" y="336956"/>
                    </a:lnTo>
                    <a:lnTo>
                      <a:pt x="285597" y="337185"/>
                    </a:lnTo>
                    <a:lnTo>
                      <a:pt x="286512" y="335661"/>
                    </a:lnTo>
                    <a:lnTo>
                      <a:pt x="287808" y="334441"/>
                    </a:lnTo>
                    <a:lnTo>
                      <a:pt x="293446" y="331394"/>
                    </a:lnTo>
                    <a:lnTo>
                      <a:pt x="294970" y="330022"/>
                    </a:lnTo>
                    <a:lnTo>
                      <a:pt x="296113" y="328346"/>
                    </a:lnTo>
                    <a:lnTo>
                      <a:pt x="296418" y="325297"/>
                    </a:lnTo>
                    <a:lnTo>
                      <a:pt x="298628" y="323545"/>
                    </a:lnTo>
                    <a:lnTo>
                      <a:pt x="302666" y="321564"/>
                    </a:lnTo>
                    <a:lnTo>
                      <a:pt x="304114" y="319659"/>
                    </a:lnTo>
                    <a:lnTo>
                      <a:pt x="304800" y="317373"/>
                    </a:lnTo>
                    <a:lnTo>
                      <a:pt x="304343" y="315087"/>
                    </a:lnTo>
                    <a:lnTo>
                      <a:pt x="303200" y="312877"/>
                    </a:lnTo>
                    <a:lnTo>
                      <a:pt x="303048" y="310820"/>
                    </a:lnTo>
                    <a:lnTo>
                      <a:pt x="303581" y="308762"/>
                    </a:lnTo>
                    <a:lnTo>
                      <a:pt x="304419" y="311581"/>
                    </a:lnTo>
                    <a:lnTo>
                      <a:pt x="305867" y="314172"/>
                    </a:lnTo>
                    <a:lnTo>
                      <a:pt x="307848" y="315468"/>
                    </a:lnTo>
                    <a:lnTo>
                      <a:pt x="310362" y="315697"/>
                    </a:lnTo>
                    <a:lnTo>
                      <a:pt x="313792" y="314325"/>
                    </a:lnTo>
                    <a:lnTo>
                      <a:pt x="316459" y="311429"/>
                    </a:lnTo>
                    <a:lnTo>
                      <a:pt x="319354" y="307467"/>
                    </a:lnTo>
                    <a:lnTo>
                      <a:pt x="323012" y="304267"/>
                    </a:lnTo>
                    <a:lnTo>
                      <a:pt x="327584" y="301980"/>
                    </a:lnTo>
                    <a:lnTo>
                      <a:pt x="333909" y="299313"/>
                    </a:lnTo>
                    <a:lnTo>
                      <a:pt x="335509" y="298246"/>
                    </a:lnTo>
                    <a:lnTo>
                      <a:pt x="335966" y="296647"/>
                    </a:lnTo>
                    <a:lnTo>
                      <a:pt x="335280" y="294589"/>
                    </a:lnTo>
                    <a:lnTo>
                      <a:pt x="334975" y="289941"/>
                    </a:lnTo>
                    <a:lnTo>
                      <a:pt x="331623" y="281101"/>
                    </a:lnTo>
                    <a:lnTo>
                      <a:pt x="331699" y="276377"/>
                    </a:lnTo>
                    <a:lnTo>
                      <a:pt x="333909" y="259689"/>
                    </a:lnTo>
                    <a:lnTo>
                      <a:pt x="335127" y="255575"/>
                    </a:lnTo>
                    <a:lnTo>
                      <a:pt x="342595" y="240716"/>
                    </a:lnTo>
                    <a:lnTo>
                      <a:pt x="343814" y="239801"/>
                    </a:lnTo>
                    <a:lnTo>
                      <a:pt x="346710" y="238430"/>
                    </a:lnTo>
                    <a:lnTo>
                      <a:pt x="349453" y="236829"/>
                    </a:lnTo>
                    <a:lnTo>
                      <a:pt x="351054" y="234543"/>
                    </a:lnTo>
                    <a:lnTo>
                      <a:pt x="351587" y="231724"/>
                    </a:lnTo>
                    <a:lnTo>
                      <a:pt x="350596" y="229133"/>
                    </a:lnTo>
                    <a:lnTo>
                      <a:pt x="348996" y="226542"/>
                    </a:lnTo>
                    <a:lnTo>
                      <a:pt x="353034" y="228828"/>
                    </a:lnTo>
                    <a:lnTo>
                      <a:pt x="356159" y="233019"/>
                    </a:lnTo>
                    <a:lnTo>
                      <a:pt x="360045" y="235153"/>
                    </a:lnTo>
                    <a:lnTo>
                      <a:pt x="364541" y="236220"/>
                    </a:lnTo>
                    <a:lnTo>
                      <a:pt x="373151" y="237439"/>
                    </a:lnTo>
                    <a:lnTo>
                      <a:pt x="381838" y="236525"/>
                    </a:lnTo>
                    <a:lnTo>
                      <a:pt x="387020" y="234696"/>
                    </a:lnTo>
                    <a:lnTo>
                      <a:pt x="390601" y="231038"/>
                    </a:lnTo>
                    <a:lnTo>
                      <a:pt x="389763" y="228600"/>
                    </a:lnTo>
                    <a:lnTo>
                      <a:pt x="385496" y="226619"/>
                    </a:lnTo>
                    <a:lnTo>
                      <a:pt x="377266" y="218084"/>
                    </a:lnTo>
                    <a:lnTo>
                      <a:pt x="370789" y="214350"/>
                    </a:lnTo>
                    <a:lnTo>
                      <a:pt x="358521" y="205740"/>
                    </a:lnTo>
                    <a:lnTo>
                      <a:pt x="355549" y="203377"/>
                    </a:lnTo>
                    <a:lnTo>
                      <a:pt x="349682" y="197053"/>
                    </a:lnTo>
                    <a:lnTo>
                      <a:pt x="347244" y="193167"/>
                    </a:lnTo>
                    <a:lnTo>
                      <a:pt x="345948" y="191872"/>
                    </a:lnTo>
                    <a:lnTo>
                      <a:pt x="344272" y="190881"/>
                    </a:lnTo>
                    <a:lnTo>
                      <a:pt x="347853" y="189661"/>
                    </a:lnTo>
                    <a:lnTo>
                      <a:pt x="348158" y="188595"/>
                    </a:lnTo>
                    <a:lnTo>
                      <a:pt x="350749" y="185775"/>
                    </a:lnTo>
                    <a:lnTo>
                      <a:pt x="354101" y="183642"/>
                    </a:lnTo>
                    <a:lnTo>
                      <a:pt x="355016" y="181889"/>
                    </a:lnTo>
                    <a:lnTo>
                      <a:pt x="355016" y="179756"/>
                    </a:lnTo>
                    <a:lnTo>
                      <a:pt x="353797" y="177470"/>
                    </a:lnTo>
                    <a:lnTo>
                      <a:pt x="348006" y="171145"/>
                    </a:lnTo>
                    <a:lnTo>
                      <a:pt x="344881" y="166268"/>
                    </a:lnTo>
                    <a:lnTo>
                      <a:pt x="344196" y="163297"/>
                    </a:lnTo>
                    <a:lnTo>
                      <a:pt x="342747" y="162153"/>
                    </a:lnTo>
                    <a:lnTo>
                      <a:pt x="339548" y="160934"/>
                    </a:lnTo>
                    <a:lnTo>
                      <a:pt x="338481" y="160248"/>
                    </a:lnTo>
                    <a:lnTo>
                      <a:pt x="339471" y="158953"/>
                    </a:lnTo>
                    <a:lnTo>
                      <a:pt x="340766" y="157886"/>
                    </a:lnTo>
                    <a:lnTo>
                      <a:pt x="338404" y="156819"/>
                    </a:lnTo>
                    <a:lnTo>
                      <a:pt x="335738" y="156286"/>
                    </a:lnTo>
                    <a:lnTo>
                      <a:pt x="338404" y="155448"/>
                    </a:lnTo>
                    <a:lnTo>
                      <a:pt x="337414" y="153390"/>
                    </a:lnTo>
                    <a:lnTo>
                      <a:pt x="337338" y="151104"/>
                    </a:lnTo>
                    <a:lnTo>
                      <a:pt x="335661" y="149733"/>
                    </a:lnTo>
                    <a:lnTo>
                      <a:pt x="333299" y="149504"/>
                    </a:lnTo>
                    <a:lnTo>
                      <a:pt x="330099" y="147218"/>
                    </a:lnTo>
                    <a:lnTo>
                      <a:pt x="327355" y="146152"/>
                    </a:lnTo>
                    <a:lnTo>
                      <a:pt x="326213" y="144170"/>
                    </a:lnTo>
                    <a:lnTo>
                      <a:pt x="328574" y="139522"/>
                    </a:lnTo>
                    <a:lnTo>
                      <a:pt x="327127" y="137160"/>
                    </a:lnTo>
                    <a:lnTo>
                      <a:pt x="320193" y="130759"/>
                    </a:lnTo>
                    <a:lnTo>
                      <a:pt x="318059" y="129997"/>
                    </a:lnTo>
                    <a:lnTo>
                      <a:pt x="315849" y="129616"/>
                    </a:lnTo>
                    <a:lnTo>
                      <a:pt x="320345" y="129007"/>
                    </a:lnTo>
                    <a:lnTo>
                      <a:pt x="324841" y="129007"/>
                    </a:lnTo>
                    <a:lnTo>
                      <a:pt x="331165" y="129387"/>
                    </a:lnTo>
                    <a:lnTo>
                      <a:pt x="332842" y="128016"/>
                    </a:lnTo>
                    <a:lnTo>
                      <a:pt x="333451" y="125501"/>
                    </a:lnTo>
                    <a:lnTo>
                      <a:pt x="335661" y="127482"/>
                    </a:lnTo>
                    <a:lnTo>
                      <a:pt x="338099" y="129082"/>
                    </a:lnTo>
                    <a:lnTo>
                      <a:pt x="341376" y="128778"/>
                    </a:lnTo>
                    <a:lnTo>
                      <a:pt x="343814" y="127102"/>
                    </a:lnTo>
                    <a:lnTo>
                      <a:pt x="343281" y="125349"/>
                    </a:lnTo>
                    <a:lnTo>
                      <a:pt x="342062" y="123977"/>
                    </a:lnTo>
                    <a:lnTo>
                      <a:pt x="341986" y="122910"/>
                    </a:lnTo>
                    <a:lnTo>
                      <a:pt x="338481" y="119786"/>
                    </a:lnTo>
                    <a:lnTo>
                      <a:pt x="335661" y="117805"/>
                    </a:lnTo>
                    <a:lnTo>
                      <a:pt x="335356" y="115595"/>
                    </a:lnTo>
                    <a:lnTo>
                      <a:pt x="331699" y="112166"/>
                    </a:lnTo>
                    <a:lnTo>
                      <a:pt x="332994" y="109957"/>
                    </a:lnTo>
                    <a:lnTo>
                      <a:pt x="335661" y="108890"/>
                    </a:lnTo>
                    <a:lnTo>
                      <a:pt x="337109" y="107442"/>
                    </a:lnTo>
                    <a:lnTo>
                      <a:pt x="338861" y="103403"/>
                    </a:lnTo>
                    <a:lnTo>
                      <a:pt x="340690" y="101955"/>
                    </a:lnTo>
                    <a:lnTo>
                      <a:pt x="342443" y="102184"/>
                    </a:lnTo>
                    <a:lnTo>
                      <a:pt x="348386" y="105003"/>
                    </a:lnTo>
                    <a:lnTo>
                      <a:pt x="352806" y="105537"/>
                    </a:lnTo>
                    <a:lnTo>
                      <a:pt x="356997" y="104089"/>
                    </a:lnTo>
                    <a:lnTo>
                      <a:pt x="361341" y="102946"/>
                    </a:lnTo>
                    <a:lnTo>
                      <a:pt x="366522" y="102184"/>
                    </a:lnTo>
                    <a:lnTo>
                      <a:pt x="371704" y="101193"/>
                    </a:lnTo>
                    <a:lnTo>
                      <a:pt x="373685" y="100584"/>
                    </a:lnTo>
                    <a:lnTo>
                      <a:pt x="375209" y="99365"/>
                    </a:lnTo>
                    <a:lnTo>
                      <a:pt x="375514" y="97383"/>
                    </a:lnTo>
                    <a:lnTo>
                      <a:pt x="374218" y="95783"/>
                    </a:lnTo>
                    <a:lnTo>
                      <a:pt x="364998" y="89382"/>
                    </a:lnTo>
                    <a:lnTo>
                      <a:pt x="359664" y="83287"/>
                    </a:lnTo>
                    <a:lnTo>
                      <a:pt x="362559" y="77114"/>
                    </a:lnTo>
                    <a:lnTo>
                      <a:pt x="364846" y="76200"/>
                    </a:lnTo>
                    <a:lnTo>
                      <a:pt x="367284" y="75971"/>
                    </a:lnTo>
                    <a:lnTo>
                      <a:pt x="373838" y="77952"/>
                    </a:lnTo>
                    <a:lnTo>
                      <a:pt x="378486" y="78105"/>
                    </a:lnTo>
                    <a:lnTo>
                      <a:pt x="387782" y="75742"/>
                    </a:lnTo>
                    <a:lnTo>
                      <a:pt x="396316" y="72847"/>
                    </a:lnTo>
                    <a:lnTo>
                      <a:pt x="399745" y="70561"/>
                    </a:lnTo>
                    <a:lnTo>
                      <a:pt x="400888" y="69037"/>
                    </a:lnTo>
                    <a:lnTo>
                      <a:pt x="401422" y="67208"/>
                    </a:lnTo>
                    <a:lnTo>
                      <a:pt x="401498" y="64770"/>
                    </a:lnTo>
                    <a:lnTo>
                      <a:pt x="401117" y="62636"/>
                    </a:lnTo>
                    <a:lnTo>
                      <a:pt x="399821" y="60807"/>
                    </a:lnTo>
                    <a:lnTo>
                      <a:pt x="398145" y="60121"/>
                    </a:lnTo>
                    <a:lnTo>
                      <a:pt x="393116" y="60655"/>
                    </a:lnTo>
                    <a:lnTo>
                      <a:pt x="391287" y="60579"/>
                    </a:lnTo>
                    <a:lnTo>
                      <a:pt x="389534" y="60121"/>
                    </a:lnTo>
                    <a:lnTo>
                      <a:pt x="380086" y="55169"/>
                    </a:lnTo>
                    <a:lnTo>
                      <a:pt x="375514" y="53873"/>
                    </a:lnTo>
                    <a:lnTo>
                      <a:pt x="374294" y="50292"/>
                    </a:lnTo>
                    <a:lnTo>
                      <a:pt x="372389" y="48615"/>
                    </a:lnTo>
                    <a:lnTo>
                      <a:pt x="370104" y="47320"/>
                    </a:lnTo>
                    <a:lnTo>
                      <a:pt x="366141" y="45644"/>
                    </a:lnTo>
                    <a:lnTo>
                      <a:pt x="364084" y="45110"/>
                    </a:lnTo>
                    <a:lnTo>
                      <a:pt x="362103" y="45034"/>
                    </a:lnTo>
                    <a:lnTo>
                      <a:pt x="358064" y="47625"/>
                    </a:lnTo>
                    <a:lnTo>
                      <a:pt x="353721" y="49225"/>
                    </a:lnTo>
                    <a:lnTo>
                      <a:pt x="351434" y="49530"/>
                    </a:lnTo>
                    <a:lnTo>
                      <a:pt x="349682" y="47092"/>
                    </a:lnTo>
                    <a:lnTo>
                      <a:pt x="349911" y="46329"/>
                    </a:lnTo>
                    <a:lnTo>
                      <a:pt x="355244" y="44653"/>
                    </a:lnTo>
                    <a:lnTo>
                      <a:pt x="356921" y="43434"/>
                    </a:lnTo>
                    <a:lnTo>
                      <a:pt x="354864" y="38786"/>
                    </a:lnTo>
                    <a:lnTo>
                      <a:pt x="352654" y="36119"/>
                    </a:lnTo>
                    <a:lnTo>
                      <a:pt x="348386" y="39243"/>
                    </a:lnTo>
                    <a:lnTo>
                      <a:pt x="345339" y="40462"/>
                    </a:lnTo>
                    <a:lnTo>
                      <a:pt x="333146" y="42596"/>
                    </a:lnTo>
                    <a:lnTo>
                      <a:pt x="337566" y="40462"/>
                    </a:lnTo>
                    <a:lnTo>
                      <a:pt x="338709" y="38100"/>
                    </a:lnTo>
                    <a:lnTo>
                      <a:pt x="338861" y="35356"/>
                    </a:lnTo>
                    <a:lnTo>
                      <a:pt x="337566" y="30632"/>
                    </a:lnTo>
                    <a:lnTo>
                      <a:pt x="340690" y="27660"/>
                    </a:lnTo>
                    <a:lnTo>
                      <a:pt x="340614" y="24689"/>
                    </a:lnTo>
                    <a:lnTo>
                      <a:pt x="339624" y="21717"/>
                    </a:lnTo>
                    <a:lnTo>
                      <a:pt x="338709" y="19964"/>
                    </a:lnTo>
                    <a:lnTo>
                      <a:pt x="337338" y="18440"/>
                    </a:lnTo>
                    <a:lnTo>
                      <a:pt x="333070" y="16154"/>
                    </a:lnTo>
                    <a:lnTo>
                      <a:pt x="328422" y="14554"/>
                    </a:lnTo>
                    <a:lnTo>
                      <a:pt x="325069" y="12116"/>
                    </a:lnTo>
                    <a:lnTo>
                      <a:pt x="323621" y="8001"/>
                    </a:lnTo>
                    <a:lnTo>
                      <a:pt x="323164" y="6020"/>
                    </a:lnTo>
                    <a:lnTo>
                      <a:pt x="323469" y="2743"/>
                    </a:lnTo>
                    <a:lnTo>
                      <a:pt x="322631" y="1981"/>
                    </a:lnTo>
                    <a:lnTo>
                      <a:pt x="318669" y="838"/>
                    </a:lnTo>
                    <a:lnTo>
                      <a:pt x="316764" y="2819"/>
                    </a:lnTo>
                    <a:lnTo>
                      <a:pt x="314401" y="7467"/>
                    </a:lnTo>
                    <a:lnTo>
                      <a:pt x="310286" y="12725"/>
                    </a:lnTo>
                    <a:lnTo>
                      <a:pt x="306476" y="14782"/>
                    </a:lnTo>
                    <a:lnTo>
                      <a:pt x="305486" y="14859"/>
                    </a:lnTo>
                    <a:lnTo>
                      <a:pt x="306248" y="11582"/>
                    </a:lnTo>
                    <a:lnTo>
                      <a:pt x="307543" y="8458"/>
                    </a:lnTo>
                    <a:lnTo>
                      <a:pt x="307848" y="6324"/>
                    </a:lnTo>
                    <a:lnTo>
                      <a:pt x="307239" y="1447"/>
                    </a:lnTo>
                    <a:lnTo>
                      <a:pt x="305029" y="0"/>
                    </a:lnTo>
                    <a:lnTo>
                      <a:pt x="304038" y="533"/>
                    </a:lnTo>
                    <a:lnTo>
                      <a:pt x="295809" y="15697"/>
                    </a:lnTo>
                    <a:lnTo>
                      <a:pt x="294132" y="18059"/>
                    </a:lnTo>
                    <a:lnTo>
                      <a:pt x="280264" y="33147"/>
                    </a:lnTo>
                    <a:lnTo>
                      <a:pt x="279197" y="38024"/>
                    </a:lnTo>
                    <a:lnTo>
                      <a:pt x="277216" y="42672"/>
                    </a:lnTo>
                    <a:lnTo>
                      <a:pt x="271806" y="48768"/>
                    </a:lnTo>
                    <a:lnTo>
                      <a:pt x="270205" y="53035"/>
                    </a:lnTo>
                    <a:lnTo>
                      <a:pt x="267081" y="56007"/>
                    </a:lnTo>
                    <a:lnTo>
                      <a:pt x="264871" y="56159"/>
                    </a:lnTo>
                    <a:lnTo>
                      <a:pt x="262737" y="56083"/>
                    </a:lnTo>
                    <a:lnTo>
                      <a:pt x="260376" y="55550"/>
                    </a:lnTo>
                    <a:lnTo>
                      <a:pt x="259614" y="53492"/>
                    </a:lnTo>
                    <a:lnTo>
                      <a:pt x="257709" y="54864"/>
                    </a:lnTo>
                    <a:lnTo>
                      <a:pt x="252451" y="60807"/>
                    </a:lnTo>
                    <a:lnTo>
                      <a:pt x="252527" y="63931"/>
                    </a:lnTo>
                    <a:lnTo>
                      <a:pt x="254279" y="66903"/>
                    </a:lnTo>
                    <a:lnTo>
                      <a:pt x="258699" y="69189"/>
                    </a:lnTo>
                    <a:lnTo>
                      <a:pt x="257709" y="73076"/>
                    </a:lnTo>
                    <a:lnTo>
                      <a:pt x="256337" y="74752"/>
                    </a:lnTo>
                    <a:lnTo>
                      <a:pt x="252756" y="77876"/>
                    </a:lnTo>
                    <a:lnTo>
                      <a:pt x="250698" y="79248"/>
                    </a:lnTo>
                    <a:lnTo>
                      <a:pt x="241630" y="80543"/>
                    </a:lnTo>
                    <a:lnTo>
                      <a:pt x="237211" y="80543"/>
                    </a:lnTo>
                    <a:lnTo>
                      <a:pt x="237972" y="78105"/>
                    </a:lnTo>
                    <a:lnTo>
                      <a:pt x="238049" y="76047"/>
                    </a:lnTo>
                    <a:lnTo>
                      <a:pt x="235991" y="75819"/>
                    </a:lnTo>
                    <a:lnTo>
                      <a:pt x="230048" y="78714"/>
                    </a:lnTo>
                    <a:lnTo>
                      <a:pt x="226162" y="81229"/>
                    </a:lnTo>
                    <a:lnTo>
                      <a:pt x="222428" y="84429"/>
                    </a:lnTo>
                    <a:lnTo>
                      <a:pt x="218542" y="87249"/>
                    </a:lnTo>
                    <a:lnTo>
                      <a:pt x="213894" y="89687"/>
                    </a:lnTo>
                    <a:lnTo>
                      <a:pt x="209017" y="91745"/>
                    </a:lnTo>
                    <a:lnTo>
                      <a:pt x="204293" y="92430"/>
                    </a:lnTo>
                    <a:lnTo>
                      <a:pt x="199492" y="92354"/>
                    </a:lnTo>
                    <a:lnTo>
                      <a:pt x="197891" y="93040"/>
                    </a:lnTo>
                    <a:lnTo>
                      <a:pt x="196824" y="94107"/>
                    </a:lnTo>
                    <a:lnTo>
                      <a:pt x="197053" y="96545"/>
                    </a:lnTo>
                    <a:lnTo>
                      <a:pt x="196977" y="98984"/>
                    </a:lnTo>
                    <a:lnTo>
                      <a:pt x="195606" y="104013"/>
                    </a:lnTo>
                    <a:lnTo>
                      <a:pt x="194463" y="105765"/>
                    </a:lnTo>
                    <a:lnTo>
                      <a:pt x="186233" y="115062"/>
                    </a:lnTo>
                    <a:lnTo>
                      <a:pt x="175946" y="125120"/>
                    </a:lnTo>
                    <a:lnTo>
                      <a:pt x="171069" y="131978"/>
                    </a:lnTo>
                    <a:lnTo>
                      <a:pt x="164135" y="140360"/>
                    </a:lnTo>
                    <a:lnTo>
                      <a:pt x="160401" y="145694"/>
                    </a:lnTo>
                    <a:lnTo>
                      <a:pt x="158191" y="147294"/>
                    </a:lnTo>
                    <a:lnTo>
                      <a:pt x="155601" y="148514"/>
                    </a:lnTo>
                    <a:lnTo>
                      <a:pt x="148514" y="150800"/>
                    </a:lnTo>
                    <a:lnTo>
                      <a:pt x="124511" y="156819"/>
                    </a:lnTo>
                    <a:lnTo>
                      <a:pt x="109347" y="159181"/>
                    </a:lnTo>
                    <a:lnTo>
                      <a:pt x="105309" y="160553"/>
                    </a:lnTo>
                    <a:lnTo>
                      <a:pt x="101041" y="163449"/>
                    </a:lnTo>
                    <a:lnTo>
                      <a:pt x="98298" y="167564"/>
                    </a:lnTo>
                    <a:lnTo>
                      <a:pt x="98222" y="172822"/>
                    </a:lnTo>
                    <a:lnTo>
                      <a:pt x="98603" y="175641"/>
                    </a:lnTo>
                    <a:lnTo>
                      <a:pt x="98374" y="177317"/>
                    </a:lnTo>
                    <a:lnTo>
                      <a:pt x="96926" y="177774"/>
                    </a:lnTo>
                    <a:lnTo>
                      <a:pt x="94793" y="177927"/>
                    </a:lnTo>
                    <a:lnTo>
                      <a:pt x="92583" y="176632"/>
                    </a:lnTo>
                    <a:lnTo>
                      <a:pt x="90526" y="175184"/>
                    </a:lnTo>
                    <a:lnTo>
                      <a:pt x="89230" y="177393"/>
                    </a:lnTo>
                    <a:lnTo>
                      <a:pt x="88773" y="180517"/>
                    </a:lnTo>
                    <a:lnTo>
                      <a:pt x="89306" y="184404"/>
                    </a:lnTo>
                    <a:lnTo>
                      <a:pt x="91593" y="186614"/>
                    </a:lnTo>
                    <a:lnTo>
                      <a:pt x="90831" y="189509"/>
                    </a:lnTo>
                    <a:lnTo>
                      <a:pt x="88849" y="192557"/>
                    </a:lnTo>
                    <a:lnTo>
                      <a:pt x="87783" y="195682"/>
                    </a:lnTo>
                    <a:lnTo>
                      <a:pt x="87173" y="202006"/>
                    </a:lnTo>
                    <a:lnTo>
                      <a:pt x="85420" y="204063"/>
                    </a:lnTo>
                    <a:lnTo>
                      <a:pt x="82982" y="206045"/>
                    </a:lnTo>
                    <a:lnTo>
                      <a:pt x="82296" y="208940"/>
                    </a:lnTo>
                    <a:lnTo>
                      <a:pt x="83439" y="211683"/>
                    </a:lnTo>
                    <a:lnTo>
                      <a:pt x="85954" y="213055"/>
                    </a:lnTo>
                    <a:lnTo>
                      <a:pt x="89840" y="215112"/>
                    </a:lnTo>
                    <a:lnTo>
                      <a:pt x="86792" y="215493"/>
                    </a:lnTo>
                    <a:lnTo>
                      <a:pt x="84963" y="214960"/>
                    </a:lnTo>
                    <a:lnTo>
                      <a:pt x="78791" y="210464"/>
                    </a:lnTo>
                    <a:lnTo>
                      <a:pt x="77114" y="209931"/>
                    </a:lnTo>
                    <a:lnTo>
                      <a:pt x="72695" y="210312"/>
                    </a:lnTo>
                    <a:lnTo>
                      <a:pt x="68580" y="209321"/>
                    </a:lnTo>
                    <a:lnTo>
                      <a:pt x="57912" y="203454"/>
                    </a:lnTo>
                    <a:lnTo>
                      <a:pt x="55931" y="202692"/>
                    </a:lnTo>
                    <a:lnTo>
                      <a:pt x="53949" y="203454"/>
                    </a:lnTo>
                    <a:lnTo>
                      <a:pt x="51893" y="203682"/>
                    </a:lnTo>
                    <a:lnTo>
                      <a:pt x="46787" y="203530"/>
                    </a:lnTo>
                    <a:lnTo>
                      <a:pt x="41757" y="202768"/>
                    </a:lnTo>
                    <a:lnTo>
                      <a:pt x="37186" y="201015"/>
                    </a:lnTo>
                    <a:lnTo>
                      <a:pt x="31547" y="197434"/>
                    </a:lnTo>
                    <a:lnTo>
                      <a:pt x="30556" y="196215"/>
                    </a:lnTo>
                    <a:lnTo>
                      <a:pt x="28042" y="190881"/>
                    </a:lnTo>
                    <a:lnTo>
                      <a:pt x="18288" y="194919"/>
                    </a:lnTo>
                    <a:lnTo>
                      <a:pt x="16002" y="198806"/>
                    </a:lnTo>
                    <a:lnTo>
                      <a:pt x="14249" y="203302"/>
                    </a:lnTo>
                    <a:lnTo>
                      <a:pt x="10134" y="207035"/>
                    </a:lnTo>
                    <a:lnTo>
                      <a:pt x="6629" y="211302"/>
                    </a:lnTo>
                    <a:lnTo>
                      <a:pt x="5791" y="213512"/>
                    </a:lnTo>
                    <a:lnTo>
                      <a:pt x="4115" y="221132"/>
                    </a:lnTo>
                    <a:lnTo>
                      <a:pt x="6173" y="220904"/>
                    </a:lnTo>
                    <a:lnTo>
                      <a:pt x="7391" y="220447"/>
                    </a:lnTo>
                    <a:lnTo>
                      <a:pt x="8763" y="220599"/>
                    </a:lnTo>
                    <a:lnTo>
                      <a:pt x="7087" y="22174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7" name="Freeform: Shape 2446">
                <a:extLst>
                  <a:ext uri="{FF2B5EF4-FFF2-40B4-BE49-F238E27FC236}">
                    <a16:creationId xmlns:a16="http://schemas.microsoft.com/office/drawing/2014/main" id="{B642AE4C-2C58-4DB4-A268-B46EA773BCC5}"/>
                  </a:ext>
                </a:extLst>
              </p:cNvPr>
              <p:cNvSpPr/>
              <p:nvPr/>
            </p:nvSpPr>
            <p:spPr>
              <a:xfrm>
                <a:off x="9467164" y="4686604"/>
                <a:ext cx="28193" cy="26746"/>
              </a:xfrm>
              <a:custGeom>
                <a:avLst/>
                <a:gdLst>
                  <a:gd name="connsiteX0" fmla="*/ 762 w 28193"/>
                  <a:gd name="connsiteY0" fmla="*/ 15773 h 26746"/>
                  <a:gd name="connsiteX1" fmla="*/ 1067 w 28193"/>
                  <a:gd name="connsiteY1" fmla="*/ 17145 h 26746"/>
                  <a:gd name="connsiteX2" fmla="*/ 1219 w 28193"/>
                  <a:gd name="connsiteY2" fmla="*/ 20269 h 26746"/>
                  <a:gd name="connsiteX3" fmla="*/ 2819 w 28193"/>
                  <a:gd name="connsiteY3" fmla="*/ 22860 h 26746"/>
                  <a:gd name="connsiteX4" fmla="*/ 1981 w 28193"/>
                  <a:gd name="connsiteY4" fmla="*/ 26137 h 26746"/>
                  <a:gd name="connsiteX5" fmla="*/ 3734 w 28193"/>
                  <a:gd name="connsiteY5" fmla="*/ 25984 h 26746"/>
                  <a:gd name="connsiteX6" fmla="*/ 10058 w 28193"/>
                  <a:gd name="connsiteY6" fmla="*/ 24232 h 26746"/>
                  <a:gd name="connsiteX7" fmla="*/ 10592 w 28193"/>
                  <a:gd name="connsiteY7" fmla="*/ 21794 h 26746"/>
                  <a:gd name="connsiteX8" fmla="*/ 11430 w 28193"/>
                  <a:gd name="connsiteY8" fmla="*/ 21336 h 26746"/>
                  <a:gd name="connsiteX9" fmla="*/ 14630 w 28193"/>
                  <a:gd name="connsiteY9" fmla="*/ 23013 h 26746"/>
                  <a:gd name="connsiteX10" fmla="*/ 15697 w 28193"/>
                  <a:gd name="connsiteY10" fmla="*/ 24460 h 26746"/>
                  <a:gd name="connsiteX11" fmla="*/ 16002 w 28193"/>
                  <a:gd name="connsiteY11" fmla="*/ 26594 h 26746"/>
                  <a:gd name="connsiteX12" fmla="*/ 19126 w 28193"/>
                  <a:gd name="connsiteY12" fmla="*/ 26746 h 26746"/>
                  <a:gd name="connsiteX13" fmla="*/ 20117 w 28193"/>
                  <a:gd name="connsiteY13" fmla="*/ 25527 h 26746"/>
                  <a:gd name="connsiteX14" fmla="*/ 23469 w 28193"/>
                  <a:gd name="connsiteY14" fmla="*/ 23546 h 26746"/>
                  <a:gd name="connsiteX15" fmla="*/ 24384 w 28193"/>
                  <a:gd name="connsiteY15" fmla="*/ 22022 h 26746"/>
                  <a:gd name="connsiteX16" fmla="*/ 24993 w 28193"/>
                  <a:gd name="connsiteY16" fmla="*/ 17984 h 26746"/>
                  <a:gd name="connsiteX17" fmla="*/ 28194 w 28193"/>
                  <a:gd name="connsiteY17" fmla="*/ 11506 h 26746"/>
                  <a:gd name="connsiteX18" fmla="*/ 25298 w 28193"/>
                  <a:gd name="connsiteY18" fmla="*/ 6401 h 26746"/>
                  <a:gd name="connsiteX19" fmla="*/ 19812 w 28193"/>
                  <a:gd name="connsiteY19" fmla="*/ 2591 h 26746"/>
                  <a:gd name="connsiteX20" fmla="*/ 12039 w 28193"/>
                  <a:gd name="connsiteY20" fmla="*/ 1143 h 26746"/>
                  <a:gd name="connsiteX21" fmla="*/ 10592 w 28193"/>
                  <a:gd name="connsiteY21" fmla="*/ 0 h 26746"/>
                  <a:gd name="connsiteX22" fmla="*/ 4038 w 28193"/>
                  <a:gd name="connsiteY22" fmla="*/ 1372 h 26746"/>
                  <a:gd name="connsiteX23" fmla="*/ 3048 w 28193"/>
                  <a:gd name="connsiteY23" fmla="*/ 7773 h 26746"/>
                  <a:gd name="connsiteX24" fmla="*/ 1371 w 28193"/>
                  <a:gd name="connsiteY24" fmla="*/ 10364 h 26746"/>
                  <a:gd name="connsiteX25" fmla="*/ 1600 w 28193"/>
                  <a:gd name="connsiteY25" fmla="*/ 12802 h 26746"/>
                  <a:gd name="connsiteX26" fmla="*/ 0 w 28193"/>
                  <a:gd name="connsiteY26" fmla="*/ 14935 h 2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193" h="26746">
                    <a:moveTo>
                      <a:pt x="762" y="15773"/>
                    </a:moveTo>
                    <a:lnTo>
                      <a:pt x="1067" y="17145"/>
                    </a:lnTo>
                    <a:lnTo>
                      <a:pt x="1219" y="20269"/>
                    </a:lnTo>
                    <a:lnTo>
                      <a:pt x="2819" y="22860"/>
                    </a:lnTo>
                    <a:lnTo>
                      <a:pt x="1981" y="26137"/>
                    </a:lnTo>
                    <a:lnTo>
                      <a:pt x="3734" y="25984"/>
                    </a:lnTo>
                    <a:lnTo>
                      <a:pt x="10058" y="24232"/>
                    </a:lnTo>
                    <a:lnTo>
                      <a:pt x="10592" y="21794"/>
                    </a:lnTo>
                    <a:lnTo>
                      <a:pt x="11430" y="21336"/>
                    </a:lnTo>
                    <a:lnTo>
                      <a:pt x="14630" y="23013"/>
                    </a:lnTo>
                    <a:lnTo>
                      <a:pt x="15697" y="24460"/>
                    </a:lnTo>
                    <a:lnTo>
                      <a:pt x="16002" y="26594"/>
                    </a:lnTo>
                    <a:lnTo>
                      <a:pt x="19126" y="26746"/>
                    </a:lnTo>
                    <a:lnTo>
                      <a:pt x="20117" y="25527"/>
                    </a:lnTo>
                    <a:lnTo>
                      <a:pt x="23469" y="23546"/>
                    </a:lnTo>
                    <a:lnTo>
                      <a:pt x="24384" y="22022"/>
                    </a:lnTo>
                    <a:lnTo>
                      <a:pt x="24993" y="17984"/>
                    </a:lnTo>
                    <a:lnTo>
                      <a:pt x="28194" y="11506"/>
                    </a:lnTo>
                    <a:lnTo>
                      <a:pt x="25298" y="6401"/>
                    </a:lnTo>
                    <a:lnTo>
                      <a:pt x="19812" y="2591"/>
                    </a:lnTo>
                    <a:lnTo>
                      <a:pt x="12039" y="1143"/>
                    </a:lnTo>
                    <a:lnTo>
                      <a:pt x="10592" y="0"/>
                    </a:lnTo>
                    <a:lnTo>
                      <a:pt x="4038" y="1372"/>
                    </a:lnTo>
                    <a:lnTo>
                      <a:pt x="3048" y="7773"/>
                    </a:lnTo>
                    <a:lnTo>
                      <a:pt x="1371" y="10364"/>
                    </a:lnTo>
                    <a:lnTo>
                      <a:pt x="1600" y="12802"/>
                    </a:lnTo>
                    <a:lnTo>
                      <a:pt x="0" y="1493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8" name="Freeform: Shape 2447">
                <a:extLst>
                  <a:ext uri="{FF2B5EF4-FFF2-40B4-BE49-F238E27FC236}">
                    <a16:creationId xmlns:a16="http://schemas.microsoft.com/office/drawing/2014/main" id="{10004ABF-A5F4-4609-9062-593F00BCA6A3}"/>
                  </a:ext>
                </a:extLst>
              </p:cNvPr>
              <p:cNvSpPr/>
              <p:nvPr/>
            </p:nvSpPr>
            <p:spPr>
              <a:xfrm>
                <a:off x="9460915" y="4698263"/>
                <a:ext cx="3810" cy="3505"/>
              </a:xfrm>
              <a:custGeom>
                <a:avLst/>
                <a:gdLst>
                  <a:gd name="connsiteX0" fmla="*/ 2743 w 3810"/>
                  <a:gd name="connsiteY0" fmla="*/ 2515 h 3505"/>
                  <a:gd name="connsiteX1" fmla="*/ 3810 w 3810"/>
                  <a:gd name="connsiteY1" fmla="*/ 457 h 3505"/>
                  <a:gd name="connsiteX2" fmla="*/ 2819 w 3810"/>
                  <a:gd name="connsiteY2" fmla="*/ 0 h 3505"/>
                  <a:gd name="connsiteX3" fmla="*/ 686 w 3810"/>
                  <a:gd name="connsiteY3" fmla="*/ 153 h 3505"/>
                  <a:gd name="connsiteX4" fmla="*/ 0 w 3810"/>
                  <a:gd name="connsiteY4" fmla="*/ 1524 h 3505"/>
                  <a:gd name="connsiteX5" fmla="*/ 305 w 3810"/>
                  <a:gd name="connsiteY5" fmla="*/ 2591 h 3505"/>
                  <a:gd name="connsiteX6" fmla="*/ 1219 w 3810"/>
                  <a:gd name="connsiteY6" fmla="*/ 3505 h 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" h="3505">
                    <a:moveTo>
                      <a:pt x="2743" y="2515"/>
                    </a:moveTo>
                    <a:lnTo>
                      <a:pt x="3810" y="457"/>
                    </a:lnTo>
                    <a:lnTo>
                      <a:pt x="2819" y="0"/>
                    </a:lnTo>
                    <a:lnTo>
                      <a:pt x="686" y="153"/>
                    </a:lnTo>
                    <a:lnTo>
                      <a:pt x="0" y="1524"/>
                    </a:lnTo>
                    <a:lnTo>
                      <a:pt x="305" y="2591"/>
                    </a:lnTo>
                    <a:lnTo>
                      <a:pt x="1219" y="35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9" name="Freeform: Shape 2448">
                <a:extLst>
                  <a:ext uri="{FF2B5EF4-FFF2-40B4-BE49-F238E27FC236}">
                    <a16:creationId xmlns:a16="http://schemas.microsoft.com/office/drawing/2014/main" id="{48AC9DC9-3E8C-4EC5-8C12-C301821862A9}"/>
                  </a:ext>
                </a:extLst>
              </p:cNvPr>
              <p:cNvSpPr/>
              <p:nvPr/>
            </p:nvSpPr>
            <p:spPr>
              <a:xfrm>
                <a:off x="9319031" y="4555312"/>
                <a:ext cx="3581" cy="4496"/>
              </a:xfrm>
              <a:custGeom>
                <a:avLst/>
                <a:gdLst>
                  <a:gd name="connsiteX0" fmla="*/ 458 w 3581"/>
                  <a:gd name="connsiteY0" fmla="*/ 0 h 4496"/>
                  <a:gd name="connsiteX1" fmla="*/ 0 w 3581"/>
                  <a:gd name="connsiteY1" fmla="*/ 686 h 4496"/>
                  <a:gd name="connsiteX2" fmla="*/ 76 w 3581"/>
                  <a:gd name="connsiteY2" fmla="*/ 2286 h 4496"/>
                  <a:gd name="connsiteX3" fmla="*/ 3581 w 3581"/>
                  <a:gd name="connsiteY3" fmla="*/ 4496 h 4496"/>
                  <a:gd name="connsiteX4" fmla="*/ 3430 w 3581"/>
                  <a:gd name="connsiteY4" fmla="*/ 3429 h 4496"/>
                  <a:gd name="connsiteX5" fmla="*/ 2515 w 3581"/>
                  <a:gd name="connsiteY5" fmla="*/ 1677 h 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1" h="4496">
                    <a:moveTo>
                      <a:pt x="458" y="0"/>
                    </a:moveTo>
                    <a:lnTo>
                      <a:pt x="0" y="686"/>
                    </a:lnTo>
                    <a:lnTo>
                      <a:pt x="76" y="2286"/>
                    </a:lnTo>
                    <a:lnTo>
                      <a:pt x="3581" y="4496"/>
                    </a:lnTo>
                    <a:lnTo>
                      <a:pt x="3430" y="3429"/>
                    </a:lnTo>
                    <a:lnTo>
                      <a:pt x="2515" y="16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0" name="Freeform: Shape 2449">
                <a:extLst>
                  <a:ext uri="{FF2B5EF4-FFF2-40B4-BE49-F238E27FC236}">
                    <a16:creationId xmlns:a16="http://schemas.microsoft.com/office/drawing/2014/main" id="{F15BCCCA-407C-4253-9440-B7FC5EBD9C5C}"/>
                  </a:ext>
                </a:extLst>
              </p:cNvPr>
              <p:cNvSpPr/>
              <p:nvPr/>
            </p:nvSpPr>
            <p:spPr>
              <a:xfrm>
                <a:off x="9326422" y="4544186"/>
                <a:ext cx="8077" cy="7315"/>
              </a:xfrm>
              <a:custGeom>
                <a:avLst/>
                <a:gdLst>
                  <a:gd name="connsiteX0" fmla="*/ 3582 w 8077"/>
                  <a:gd name="connsiteY0" fmla="*/ 0 h 7315"/>
                  <a:gd name="connsiteX1" fmla="*/ 2668 w 8077"/>
                  <a:gd name="connsiteY1" fmla="*/ 1677 h 7315"/>
                  <a:gd name="connsiteX2" fmla="*/ 915 w 8077"/>
                  <a:gd name="connsiteY2" fmla="*/ 1600 h 7315"/>
                  <a:gd name="connsiteX3" fmla="*/ 610 w 8077"/>
                  <a:gd name="connsiteY3" fmla="*/ 3582 h 7315"/>
                  <a:gd name="connsiteX4" fmla="*/ 0 w 8077"/>
                  <a:gd name="connsiteY4" fmla="*/ 4191 h 7315"/>
                  <a:gd name="connsiteX5" fmla="*/ 305 w 8077"/>
                  <a:gd name="connsiteY5" fmla="*/ 5106 h 7315"/>
                  <a:gd name="connsiteX6" fmla="*/ 1219 w 8077"/>
                  <a:gd name="connsiteY6" fmla="*/ 6401 h 7315"/>
                  <a:gd name="connsiteX7" fmla="*/ 5182 w 8077"/>
                  <a:gd name="connsiteY7" fmla="*/ 7315 h 7315"/>
                  <a:gd name="connsiteX8" fmla="*/ 7545 w 8077"/>
                  <a:gd name="connsiteY8" fmla="*/ 3429 h 7315"/>
                  <a:gd name="connsiteX9" fmla="*/ 8001 w 8077"/>
                  <a:gd name="connsiteY9" fmla="*/ 1981 h 7315"/>
                  <a:gd name="connsiteX10" fmla="*/ 8078 w 8077"/>
                  <a:gd name="connsiteY10" fmla="*/ 533 h 7315"/>
                  <a:gd name="connsiteX11" fmla="*/ 6096 w 8077"/>
                  <a:gd name="connsiteY11" fmla="*/ 1677 h 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77" h="7315">
                    <a:moveTo>
                      <a:pt x="3582" y="0"/>
                    </a:moveTo>
                    <a:lnTo>
                      <a:pt x="2668" y="1677"/>
                    </a:lnTo>
                    <a:lnTo>
                      <a:pt x="915" y="1600"/>
                    </a:lnTo>
                    <a:lnTo>
                      <a:pt x="610" y="3582"/>
                    </a:lnTo>
                    <a:lnTo>
                      <a:pt x="0" y="4191"/>
                    </a:lnTo>
                    <a:lnTo>
                      <a:pt x="305" y="5106"/>
                    </a:lnTo>
                    <a:lnTo>
                      <a:pt x="1219" y="6401"/>
                    </a:lnTo>
                    <a:lnTo>
                      <a:pt x="5182" y="7315"/>
                    </a:lnTo>
                    <a:lnTo>
                      <a:pt x="7545" y="3429"/>
                    </a:lnTo>
                    <a:lnTo>
                      <a:pt x="8001" y="1981"/>
                    </a:lnTo>
                    <a:lnTo>
                      <a:pt x="8078" y="533"/>
                    </a:lnTo>
                    <a:lnTo>
                      <a:pt x="6096" y="16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1" name="Freeform: Shape 2450">
                <a:extLst>
                  <a:ext uri="{FF2B5EF4-FFF2-40B4-BE49-F238E27FC236}">
                    <a16:creationId xmlns:a16="http://schemas.microsoft.com/office/drawing/2014/main" id="{B3E16AD8-4CCA-4348-B6B1-C2B360F62A7C}"/>
                  </a:ext>
                </a:extLst>
              </p:cNvPr>
              <p:cNvSpPr/>
              <p:nvPr/>
            </p:nvSpPr>
            <p:spPr>
              <a:xfrm>
                <a:off x="9260433" y="4535881"/>
                <a:ext cx="8534" cy="16764"/>
              </a:xfrm>
              <a:custGeom>
                <a:avLst/>
                <a:gdLst>
                  <a:gd name="connsiteX0" fmla="*/ 5029 w 8534"/>
                  <a:gd name="connsiteY0" fmla="*/ 1981 h 16764"/>
                  <a:gd name="connsiteX1" fmla="*/ 1829 w 8534"/>
                  <a:gd name="connsiteY1" fmla="*/ 76 h 16764"/>
                  <a:gd name="connsiteX2" fmla="*/ 1067 w 8534"/>
                  <a:gd name="connsiteY2" fmla="*/ 0 h 16764"/>
                  <a:gd name="connsiteX3" fmla="*/ 0 w 8534"/>
                  <a:gd name="connsiteY3" fmla="*/ 1829 h 16764"/>
                  <a:gd name="connsiteX4" fmla="*/ 229 w 8534"/>
                  <a:gd name="connsiteY4" fmla="*/ 5105 h 16764"/>
                  <a:gd name="connsiteX5" fmla="*/ 1067 w 8534"/>
                  <a:gd name="connsiteY5" fmla="*/ 9601 h 16764"/>
                  <a:gd name="connsiteX6" fmla="*/ 1981 w 8534"/>
                  <a:gd name="connsiteY6" fmla="*/ 12344 h 16764"/>
                  <a:gd name="connsiteX7" fmla="*/ 3734 w 8534"/>
                  <a:gd name="connsiteY7" fmla="*/ 14935 h 16764"/>
                  <a:gd name="connsiteX8" fmla="*/ 5868 w 8534"/>
                  <a:gd name="connsiteY8" fmla="*/ 16764 h 16764"/>
                  <a:gd name="connsiteX9" fmla="*/ 7620 w 8534"/>
                  <a:gd name="connsiteY9" fmla="*/ 15621 h 16764"/>
                  <a:gd name="connsiteX10" fmla="*/ 7773 w 8534"/>
                  <a:gd name="connsiteY10" fmla="*/ 12649 h 16764"/>
                  <a:gd name="connsiteX11" fmla="*/ 8534 w 8534"/>
                  <a:gd name="connsiteY11" fmla="*/ 9220 h 16764"/>
                  <a:gd name="connsiteX12" fmla="*/ 8306 w 8534"/>
                  <a:gd name="connsiteY12" fmla="*/ 6248 h 16764"/>
                  <a:gd name="connsiteX13" fmla="*/ 7162 w 8534"/>
                  <a:gd name="connsiteY13" fmla="*/ 5258 h 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4" h="16764">
                    <a:moveTo>
                      <a:pt x="5029" y="1981"/>
                    </a:moveTo>
                    <a:lnTo>
                      <a:pt x="1829" y="76"/>
                    </a:lnTo>
                    <a:lnTo>
                      <a:pt x="1067" y="0"/>
                    </a:lnTo>
                    <a:lnTo>
                      <a:pt x="0" y="1829"/>
                    </a:lnTo>
                    <a:lnTo>
                      <a:pt x="229" y="5105"/>
                    </a:lnTo>
                    <a:lnTo>
                      <a:pt x="1067" y="9601"/>
                    </a:lnTo>
                    <a:lnTo>
                      <a:pt x="1981" y="12344"/>
                    </a:lnTo>
                    <a:lnTo>
                      <a:pt x="3734" y="14935"/>
                    </a:lnTo>
                    <a:lnTo>
                      <a:pt x="5868" y="16764"/>
                    </a:lnTo>
                    <a:lnTo>
                      <a:pt x="7620" y="15621"/>
                    </a:lnTo>
                    <a:lnTo>
                      <a:pt x="7773" y="12649"/>
                    </a:lnTo>
                    <a:lnTo>
                      <a:pt x="8534" y="9220"/>
                    </a:lnTo>
                    <a:lnTo>
                      <a:pt x="8306" y="6248"/>
                    </a:lnTo>
                    <a:lnTo>
                      <a:pt x="7162" y="52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2" name="Freeform: Shape 2451">
                <a:extLst>
                  <a:ext uri="{FF2B5EF4-FFF2-40B4-BE49-F238E27FC236}">
                    <a16:creationId xmlns:a16="http://schemas.microsoft.com/office/drawing/2014/main" id="{825FCC72-2FF7-4735-BEFC-35808B3B145C}"/>
                  </a:ext>
                </a:extLst>
              </p:cNvPr>
              <p:cNvSpPr/>
              <p:nvPr/>
            </p:nvSpPr>
            <p:spPr>
              <a:xfrm>
                <a:off x="9252279" y="4527118"/>
                <a:ext cx="18593" cy="11277"/>
              </a:xfrm>
              <a:custGeom>
                <a:avLst/>
                <a:gdLst>
                  <a:gd name="connsiteX0" fmla="*/ 17450 w 18593"/>
                  <a:gd name="connsiteY0" fmla="*/ 4420 h 11277"/>
                  <a:gd name="connsiteX1" fmla="*/ 914 w 18593"/>
                  <a:gd name="connsiteY1" fmla="*/ 0 h 11277"/>
                  <a:gd name="connsiteX2" fmla="*/ 229 w 18593"/>
                  <a:gd name="connsiteY2" fmla="*/ 610 h 11277"/>
                  <a:gd name="connsiteX3" fmla="*/ 0 w 18593"/>
                  <a:gd name="connsiteY3" fmla="*/ 1524 h 11277"/>
                  <a:gd name="connsiteX4" fmla="*/ 76 w 18593"/>
                  <a:gd name="connsiteY4" fmla="*/ 2591 h 11277"/>
                  <a:gd name="connsiteX5" fmla="*/ 2363 w 18593"/>
                  <a:gd name="connsiteY5" fmla="*/ 4877 h 11277"/>
                  <a:gd name="connsiteX6" fmla="*/ 5487 w 18593"/>
                  <a:gd name="connsiteY6" fmla="*/ 6172 h 11277"/>
                  <a:gd name="connsiteX7" fmla="*/ 9906 w 18593"/>
                  <a:gd name="connsiteY7" fmla="*/ 6629 h 11277"/>
                  <a:gd name="connsiteX8" fmla="*/ 13488 w 18593"/>
                  <a:gd name="connsiteY8" fmla="*/ 8077 h 11277"/>
                  <a:gd name="connsiteX9" fmla="*/ 15774 w 18593"/>
                  <a:gd name="connsiteY9" fmla="*/ 9982 h 11277"/>
                  <a:gd name="connsiteX10" fmla="*/ 18593 w 18593"/>
                  <a:gd name="connsiteY10" fmla="*/ 11278 h 11277"/>
                  <a:gd name="connsiteX11" fmla="*/ 18364 w 18593"/>
                  <a:gd name="connsiteY11" fmla="*/ 6401 h 1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593" h="11277">
                    <a:moveTo>
                      <a:pt x="17450" y="4420"/>
                    </a:moveTo>
                    <a:lnTo>
                      <a:pt x="914" y="0"/>
                    </a:lnTo>
                    <a:lnTo>
                      <a:pt x="229" y="610"/>
                    </a:lnTo>
                    <a:lnTo>
                      <a:pt x="0" y="1524"/>
                    </a:lnTo>
                    <a:lnTo>
                      <a:pt x="76" y="2591"/>
                    </a:lnTo>
                    <a:lnTo>
                      <a:pt x="2363" y="4877"/>
                    </a:lnTo>
                    <a:lnTo>
                      <a:pt x="5487" y="6172"/>
                    </a:lnTo>
                    <a:lnTo>
                      <a:pt x="9906" y="6629"/>
                    </a:lnTo>
                    <a:lnTo>
                      <a:pt x="13488" y="8077"/>
                    </a:lnTo>
                    <a:lnTo>
                      <a:pt x="15774" y="9982"/>
                    </a:lnTo>
                    <a:lnTo>
                      <a:pt x="18593" y="11278"/>
                    </a:lnTo>
                    <a:lnTo>
                      <a:pt x="18364" y="64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3" name="Freeform: Shape 2452">
                <a:extLst>
                  <a:ext uri="{FF2B5EF4-FFF2-40B4-BE49-F238E27FC236}">
                    <a16:creationId xmlns:a16="http://schemas.microsoft.com/office/drawing/2014/main" id="{D27BB972-3E44-4926-9574-0359B9051206}"/>
                  </a:ext>
                </a:extLst>
              </p:cNvPr>
              <p:cNvSpPr/>
              <p:nvPr/>
            </p:nvSpPr>
            <p:spPr>
              <a:xfrm>
                <a:off x="9303638" y="4556150"/>
                <a:ext cx="5943" cy="8382"/>
              </a:xfrm>
              <a:custGeom>
                <a:avLst/>
                <a:gdLst>
                  <a:gd name="connsiteX0" fmla="*/ 0 w 5943"/>
                  <a:gd name="connsiteY0" fmla="*/ 3505 h 8382"/>
                  <a:gd name="connsiteX1" fmla="*/ 3353 w 5943"/>
                  <a:gd name="connsiteY1" fmla="*/ 8382 h 8382"/>
                  <a:gd name="connsiteX2" fmla="*/ 4115 w 5943"/>
                  <a:gd name="connsiteY2" fmla="*/ 7849 h 8382"/>
                  <a:gd name="connsiteX3" fmla="*/ 5944 w 5943"/>
                  <a:gd name="connsiteY3" fmla="*/ 5563 h 8382"/>
                  <a:gd name="connsiteX4" fmla="*/ 4953 w 5943"/>
                  <a:gd name="connsiteY4" fmla="*/ 3505 h 8382"/>
                  <a:gd name="connsiteX5" fmla="*/ 3506 w 5943"/>
                  <a:gd name="connsiteY5" fmla="*/ 1677 h 8382"/>
                  <a:gd name="connsiteX6" fmla="*/ 1677 w 5943"/>
                  <a:gd name="connsiteY6" fmla="*/ 0 h 8382"/>
                  <a:gd name="connsiteX7" fmla="*/ 839 w 5943"/>
                  <a:gd name="connsiteY7" fmla="*/ 686 h 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43" h="8382">
                    <a:moveTo>
                      <a:pt x="0" y="3505"/>
                    </a:moveTo>
                    <a:lnTo>
                      <a:pt x="3353" y="8382"/>
                    </a:lnTo>
                    <a:lnTo>
                      <a:pt x="4115" y="7849"/>
                    </a:lnTo>
                    <a:lnTo>
                      <a:pt x="5944" y="5563"/>
                    </a:lnTo>
                    <a:lnTo>
                      <a:pt x="4953" y="3505"/>
                    </a:lnTo>
                    <a:lnTo>
                      <a:pt x="3506" y="1677"/>
                    </a:lnTo>
                    <a:lnTo>
                      <a:pt x="1677" y="0"/>
                    </a:lnTo>
                    <a:lnTo>
                      <a:pt x="839" y="6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4" name="Freeform: Shape 2453">
                <a:extLst>
                  <a:ext uri="{FF2B5EF4-FFF2-40B4-BE49-F238E27FC236}">
                    <a16:creationId xmlns:a16="http://schemas.microsoft.com/office/drawing/2014/main" id="{829A6AB5-3F53-4BEC-8984-B7F003AA13A1}"/>
                  </a:ext>
                </a:extLst>
              </p:cNvPr>
              <p:cNvSpPr/>
              <p:nvPr/>
            </p:nvSpPr>
            <p:spPr>
              <a:xfrm>
                <a:off x="9302496" y="4546016"/>
                <a:ext cx="4495" cy="5333"/>
              </a:xfrm>
              <a:custGeom>
                <a:avLst/>
                <a:gdLst>
                  <a:gd name="connsiteX0" fmla="*/ 3505 w 4495"/>
                  <a:gd name="connsiteY0" fmla="*/ 2286 h 5333"/>
                  <a:gd name="connsiteX1" fmla="*/ 2514 w 4495"/>
                  <a:gd name="connsiteY1" fmla="*/ 0 h 5333"/>
                  <a:gd name="connsiteX2" fmla="*/ 1600 w 4495"/>
                  <a:gd name="connsiteY2" fmla="*/ 609 h 5333"/>
                  <a:gd name="connsiteX3" fmla="*/ 0 w 4495"/>
                  <a:gd name="connsiteY3" fmla="*/ 2362 h 5333"/>
                  <a:gd name="connsiteX4" fmla="*/ 1905 w 4495"/>
                  <a:gd name="connsiteY4" fmla="*/ 4800 h 5333"/>
                  <a:gd name="connsiteX5" fmla="*/ 4496 w 4495"/>
                  <a:gd name="connsiteY5" fmla="*/ 5334 h 5333"/>
                  <a:gd name="connsiteX6" fmla="*/ 4267 w 4495"/>
                  <a:gd name="connsiteY6" fmla="*/ 3200 h 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5" h="5333">
                    <a:moveTo>
                      <a:pt x="3505" y="2286"/>
                    </a:moveTo>
                    <a:lnTo>
                      <a:pt x="2514" y="0"/>
                    </a:lnTo>
                    <a:lnTo>
                      <a:pt x="1600" y="609"/>
                    </a:lnTo>
                    <a:lnTo>
                      <a:pt x="0" y="2362"/>
                    </a:lnTo>
                    <a:lnTo>
                      <a:pt x="1905" y="4800"/>
                    </a:lnTo>
                    <a:lnTo>
                      <a:pt x="4496" y="5334"/>
                    </a:lnTo>
                    <a:lnTo>
                      <a:pt x="4267" y="32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5" name="Freeform: Shape 2454">
                <a:extLst>
                  <a:ext uri="{FF2B5EF4-FFF2-40B4-BE49-F238E27FC236}">
                    <a16:creationId xmlns:a16="http://schemas.microsoft.com/office/drawing/2014/main" id="{6CBF708C-2483-40F0-A87B-D3BAC57B73C4}"/>
                  </a:ext>
                </a:extLst>
              </p:cNvPr>
              <p:cNvSpPr/>
              <p:nvPr/>
            </p:nvSpPr>
            <p:spPr>
              <a:xfrm>
                <a:off x="9278797" y="4544720"/>
                <a:ext cx="17984" cy="12496"/>
              </a:xfrm>
              <a:custGeom>
                <a:avLst/>
                <a:gdLst>
                  <a:gd name="connsiteX0" fmla="*/ 11506 w 17984"/>
                  <a:gd name="connsiteY0" fmla="*/ 3810 h 12496"/>
                  <a:gd name="connsiteX1" fmla="*/ 3430 w 17984"/>
                  <a:gd name="connsiteY1" fmla="*/ 0 h 12496"/>
                  <a:gd name="connsiteX2" fmla="*/ 839 w 17984"/>
                  <a:gd name="connsiteY2" fmla="*/ 305 h 12496"/>
                  <a:gd name="connsiteX3" fmla="*/ 0 w 17984"/>
                  <a:gd name="connsiteY3" fmla="*/ 4343 h 12496"/>
                  <a:gd name="connsiteX4" fmla="*/ 915 w 17984"/>
                  <a:gd name="connsiteY4" fmla="*/ 4801 h 12496"/>
                  <a:gd name="connsiteX5" fmla="*/ 3353 w 17984"/>
                  <a:gd name="connsiteY5" fmla="*/ 5182 h 12496"/>
                  <a:gd name="connsiteX6" fmla="*/ 7163 w 17984"/>
                  <a:gd name="connsiteY6" fmla="*/ 6554 h 12496"/>
                  <a:gd name="connsiteX7" fmla="*/ 10059 w 17984"/>
                  <a:gd name="connsiteY7" fmla="*/ 8611 h 12496"/>
                  <a:gd name="connsiteX8" fmla="*/ 12802 w 17984"/>
                  <a:gd name="connsiteY8" fmla="*/ 10897 h 12496"/>
                  <a:gd name="connsiteX9" fmla="*/ 14860 w 17984"/>
                  <a:gd name="connsiteY9" fmla="*/ 12192 h 12496"/>
                  <a:gd name="connsiteX10" fmla="*/ 16841 w 17984"/>
                  <a:gd name="connsiteY10" fmla="*/ 12497 h 12496"/>
                  <a:gd name="connsiteX11" fmla="*/ 17984 w 17984"/>
                  <a:gd name="connsiteY11" fmla="*/ 11354 h 12496"/>
                  <a:gd name="connsiteX12" fmla="*/ 14174 w 17984"/>
                  <a:gd name="connsiteY12" fmla="*/ 5791 h 1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984" h="12496">
                    <a:moveTo>
                      <a:pt x="11506" y="3810"/>
                    </a:moveTo>
                    <a:lnTo>
                      <a:pt x="3430" y="0"/>
                    </a:lnTo>
                    <a:lnTo>
                      <a:pt x="839" y="305"/>
                    </a:lnTo>
                    <a:lnTo>
                      <a:pt x="0" y="4343"/>
                    </a:lnTo>
                    <a:lnTo>
                      <a:pt x="915" y="4801"/>
                    </a:lnTo>
                    <a:lnTo>
                      <a:pt x="3353" y="5182"/>
                    </a:lnTo>
                    <a:lnTo>
                      <a:pt x="7163" y="6554"/>
                    </a:lnTo>
                    <a:lnTo>
                      <a:pt x="10059" y="8611"/>
                    </a:lnTo>
                    <a:lnTo>
                      <a:pt x="12802" y="10897"/>
                    </a:lnTo>
                    <a:lnTo>
                      <a:pt x="14860" y="12192"/>
                    </a:lnTo>
                    <a:lnTo>
                      <a:pt x="16841" y="12497"/>
                    </a:lnTo>
                    <a:lnTo>
                      <a:pt x="17984" y="11354"/>
                    </a:lnTo>
                    <a:lnTo>
                      <a:pt x="14174" y="57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6" name="Freeform: Shape 2455">
                <a:extLst>
                  <a:ext uri="{FF2B5EF4-FFF2-40B4-BE49-F238E27FC236}">
                    <a16:creationId xmlns:a16="http://schemas.microsoft.com/office/drawing/2014/main" id="{908D9296-3697-4B45-A262-3CBF73BDA7FA}"/>
                  </a:ext>
                </a:extLst>
              </p:cNvPr>
              <p:cNvSpPr/>
              <p:nvPr/>
            </p:nvSpPr>
            <p:spPr>
              <a:xfrm>
                <a:off x="9295714" y="4562627"/>
                <a:ext cx="6019" cy="6324"/>
              </a:xfrm>
              <a:custGeom>
                <a:avLst/>
                <a:gdLst>
                  <a:gd name="connsiteX0" fmla="*/ 1219 w 6019"/>
                  <a:gd name="connsiteY0" fmla="*/ 6324 h 6324"/>
                  <a:gd name="connsiteX1" fmla="*/ 5639 w 6019"/>
                  <a:gd name="connsiteY1" fmla="*/ 6020 h 6324"/>
                  <a:gd name="connsiteX2" fmla="*/ 6019 w 6019"/>
                  <a:gd name="connsiteY2" fmla="*/ 3277 h 6324"/>
                  <a:gd name="connsiteX3" fmla="*/ 3810 w 6019"/>
                  <a:gd name="connsiteY3" fmla="*/ 0 h 6324"/>
                  <a:gd name="connsiteX4" fmla="*/ 1905 w 6019"/>
                  <a:gd name="connsiteY4" fmla="*/ 0 h 6324"/>
                  <a:gd name="connsiteX5" fmla="*/ 533 w 6019"/>
                  <a:gd name="connsiteY5" fmla="*/ 2210 h 6324"/>
                  <a:gd name="connsiteX6" fmla="*/ 0 w 6019"/>
                  <a:gd name="connsiteY6" fmla="*/ 5791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19" h="6324">
                    <a:moveTo>
                      <a:pt x="1219" y="6324"/>
                    </a:moveTo>
                    <a:lnTo>
                      <a:pt x="5639" y="6020"/>
                    </a:lnTo>
                    <a:lnTo>
                      <a:pt x="6019" y="3277"/>
                    </a:lnTo>
                    <a:lnTo>
                      <a:pt x="3810" y="0"/>
                    </a:lnTo>
                    <a:lnTo>
                      <a:pt x="1905" y="0"/>
                    </a:lnTo>
                    <a:lnTo>
                      <a:pt x="533" y="2210"/>
                    </a:lnTo>
                    <a:lnTo>
                      <a:pt x="0" y="57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7" name="Freeform: Shape 2456">
                <a:extLst>
                  <a:ext uri="{FF2B5EF4-FFF2-40B4-BE49-F238E27FC236}">
                    <a16:creationId xmlns:a16="http://schemas.microsoft.com/office/drawing/2014/main" id="{50F7CFBF-C607-417F-8147-B43EE45782CC}"/>
                  </a:ext>
                </a:extLst>
              </p:cNvPr>
              <p:cNvSpPr/>
              <p:nvPr/>
            </p:nvSpPr>
            <p:spPr>
              <a:xfrm>
                <a:off x="9269197" y="4546091"/>
                <a:ext cx="22173" cy="16230"/>
              </a:xfrm>
              <a:custGeom>
                <a:avLst/>
                <a:gdLst>
                  <a:gd name="connsiteX0" fmla="*/ 3657 w 22173"/>
                  <a:gd name="connsiteY0" fmla="*/ 0 h 16230"/>
                  <a:gd name="connsiteX1" fmla="*/ 1980 w 22173"/>
                  <a:gd name="connsiteY1" fmla="*/ 1600 h 16230"/>
                  <a:gd name="connsiteX2" fmla="*/ 1447 w 22173"/>
                  <a:gd name="connsiteY2" fmla="*/ 5487 h 16230"/>
                  <a:gd name="connsiteX3" fmla="*/ 457 w 22173"/>
                  <a:gd name="connsiteY3" fmla="*/ 6934 h 16230"/>
                  <a:gd name="connsiteX4" fmla="*/ 0 w 22173"/>
                  <a:gd name="connsiteY4" fmla="*/ 9220 h 16230"/>
                  <a:gd name="connsiteX5" fmla="*/ 1371 w 22173"/>
                  <a:gd name="connsiteY5" fmla="*/ 10516 h 16230"/>
                  <a:gd name="connsiteX6" fmla="*/ 3352 w 22173"/>
                  <a:gd name="connsiteY6" fmla="*/ 11506 h 16230"/>
                  <a:gd name="connsiteX7" fmla="*/ 9905 w 22173"/>
                  <a:gd name="connsiteY7" fmla="*/ 13259 h 16230"/>
                  <a:gd name="connsiteX8" fmla="*/ 12421 w 22173"/>
                  <a:gd name="connsiteY8" fmla="*/ 13488 h 16230"/>
                  <a:gd name="connsiteX9" fmla="*/ 19964 w 22173"/>
                  <a:gd name="connsiteY9" fmla="*/ 15164 h 16230"/>
                  <a:gd name="connsiteX10" fmla="*/ 21488 w 22173"/>
                  <a:gd name="connsiteY10" fmla="*/ 16231 h 16230"/>
                  <a:gd name="connsiteX11" fmla="*/ 22174 w 22173"/>
                  <a:gd name="connsiteY11" fmla="*/ 14707 h 16230"/>
                  <a:gd name="connsiteX12" fmla="*/ 21259 w 22173"/>
                  <a:gd name="connsiteY12" fmla="*/ 10364 h 16230"/>
                  <a:gd name="connsiteX13" fmla="*/ 18974 w 22173"/>
                  <a:gd name="connsiteY13" fmla="*/ 9144 h 16230"/>
                  <a:gd name="connsiteX14" fmla="*/ 12572 w 22173"/>
                  <a:gd name="connsiteY14" fmla="*/ 6554 h 16230"/>
                  <a:gd name="connsiteX15" fmla="*/ 10516 w 22173"/>
                  <a:gd name="connsiteY15" fmla="*/ 5487 h 16230"/>
                  <a:gd name="connsiteX16" fmla="*/ 6857 w 22173"/>
                  <a:gd name="connsiteY16" fmla="*/ 2972 h 1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173" h="16230">
                    <a:moveTo>
                      <a:pt x="3657" y="0"/>
                    </a:moveTo>
                    <a:lnTo>
                      <a:pt x="1980" y="1600"/>
                    </a:lnTo>
                    <a:lnTo>
                      <a:pt x="1447" y="5487"/>
                    </a:lnTo>
                    <a:lnTo>
                      <a:pt x="457" y="6934"/>
                    </a:lnTo>
                    <a:lnTo>
                      <a:pt x="0" y="9220"/>
                    </a:lnTo>
                    <a:lnTo>
                      <a:pt x="1371" y="10516"/>
                    </a:lnTo>
                    <a:lnTo>
                      <a:pt x="3352" y="11506"/>
                    </a:lnTo>
                    <a:lnTo>
                      <a:pt x="9905" y="13259"/>
                    </a:lnTo>
                    <a:lnTo>
                      <a:pt x="12421" y="13488"/>
                    </a:lnTo>
                    <a:lnTo>
                      <a:pt x="19964" y="15164"/>
                    </a:lnTo>
                    <a:lnTo>
                      <a:pt x="21488" y="16231"/>
                    </a:lnTo>
                    <a:lnTo>
                      <a:pt x="22174" y="14707"/>
                    </a:lnTo>
                    <a:lnTo>
                      <a:pt x="21259" y="10364"/>
                    </a:lnTo>
                    <a:lnTo>
                      <a:pt x="18974" y="9144"/>
                    </a:lnTo>
                    <a:lnTo>
                      <a:pt x="12572" y="6554"/>
                    </a:lnTo>
                    <a:lnTo>
                      <a:pt x="10516" y="5487"/>
                    </a:lnTo>
                    <a:lnTo>
                      <a:pt x="6857" y="29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8" name="Freeform: Shape 2457">
                <a:extLst>
                  <a:ext uri="{FF2B5EF4-FFF2-40B4-BE49-F238E27FC236}">
                    <a16:creationId xmlns:a16="http://schemas.microsoft.com/office/drawing/2014/main" id="{AD3A3EC0-EB54-4F11-8EDA-257337CA00F2}"/>
                  </a:ext>
                </a:extLst>
              </p:cNvPr>
              <p:cNvSpPr/>
              <p:nvPr/>
            </p:nvSpPr>
            <p:spPr>
              <a:xfrm>
                <a:off x="9308211" y="4598212"/>
                <a:ext cx="11734" cy="5943"/>
              </a:xfrm>
              <a:custGeom>
                <a:avLst/>
                <a:gdLst>
                  <a:gd name="connsiteX0" fmla="*/ 3352 w 11734"/>
                  <a:gd name="connsiteY0" fmla="*/ 0 h 5943"/>
                  <a:gd name="connsiteX1" fmla="*/ 686 w 11734"/>
                  <a:gd name="connsiteY1" fmla="*/ 2667 h 5943"/>
                  <a:gd name="connsiteX2" fmla="*/ 0 w 11734"/>
                  <a:gd name="connsiteY2" fmla="*/ 4953 h 5943"/>
                  <a:gd name="connsiteX3" fmla="*/ 5562 w 11734"/>
                  <a:gd name="connsiteY3" fmla="*/ 5943 h 5943"/>
                  <a:gd name="connsiteX4" fmla="*/ 10667 w 11734"/>
                  <a:gd name="connsiteY4" fmla="*/ 4572 h 5943"/>
                  <a:gd name="connsiteX5" fmla="*/ 11734 w 11734"/>
                  <a:gd name="connsiteY5" fmla="*/ 3505 h 5943"/>
                  <a:gd name="connsiteX6" fmla="*/ 10134 w 11734"/>
                  <a:gd name="connsiteY6" fmla="*/ 1905 h 5943"/>
                  <a:gd name="connsiteX7" fmla="*/ 5791 w 11734"/>
                  <a:gd name="connsiteY7" fmla="*/ 153 h 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34" h="5943">
                    <a:moveTo>
                      <a:pt x="3352" y="0"/>
                    </a:moveTo>
                    <a:lnTo>
                      <a:pt x="686" y="2667"/>
                    </a:lnTo>
                    <a:lnTo>
                      <a:pt x="0" y="4953"/>
                    </a:lnTo>
                    <a:lnTo>
                      <a:pt x="5562" y="5943"/>
                    </a:lnTo>
                    <a:lnTo>
                      <a:pt x="10667" y="4572"/>
                    </a:lnTo>
                    <a:lnTo>
                      <a:pt x="11734" y="3505"/>
                    </a:lnTo>
                    <a:lnTo>
                      <a:pt x="10134" y="1905"/>
                    </a:lnTo>
                    <a:lnTo>
                      <a:pt x="5791" y="1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9" name="Freeform: Shape 2458">
                <a:extLst>
                  <a:ext uri="{FF2B5EF4-FFF2-40B4-BE49-F238E27FC236}">
                    <a16:creationId xmlns:a16="http://schemas.microsoft.com/office/drawing/2014/main" id="{D5D343B1-8C97-4C1D-B42D-781F62A95137}"/>
                  </a:ext>
                </a:extLst>
              </p:cNvPr>
              <p:cNvSpPr/>
              <p:nvPr/>
            </p:nvSpPr>
            <p:spPr>
              <a:xfrm>
                <a:off x="9332900" y="4553254"/>
                <a:ext cx="5486" cy="5334"/>
              </a:xfrm>
              <a:custGeom>
                <a:avLst/>
                <a:gdLst>
                  <a:gd name="connsiteX0" fmla="*/ 380 w 5486"/>
                  <a:gd name="connsiteY0" fmla="*/ 381 h 5334"/>
                  <a:gd name="connsiteX1" fmla="*/ 76 w 5486"/>
                  <a:gd name="connsiteY1" fmla="*/ 991 h 5334"/>
                  <a:gd name="connsiteX2" fmla="*/ 0 w 5486"/>
                  <a:gd name="connsiteY2" fmla="*/ 1829 h 5334"/>
                  <a:gd name="connsiteX3" fmla="*/ 2972 w 5486"/>
                  <a:gd name="connsiteY3" fmla="*/ 5334 h 5334"/>
                  <a:gd name="connsiteX4" fmla="*/ 5486 w 5486"/>
                  <a:gd name="connsiteY4" fmla="*/ 4191 h 5334"/>
                  <a:gd name="connsiteX5" fmla="*/ 4952 w 5486"/>
                  <a:gd name="connsiteY5" fmla="*/ 2438 h 5334"/>
                  <a:gd name="connsiteX6" fmla="*/ 2743 w 5486"/>
                  <a:gd name="connsiteY6" fmla="*/ 1753 h 5334"/>
                  <a:gd name="connsiteX7" fmla="*/ 991 w 5486"/>
                  <a:gd name="connsiteY7" fmla="*/ 0 h 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" h="5334">
                    <a:moveTo>
                      <a:pt x="380" y="381"/>
                    </a:moveTo>
                    <a:lnTo>
                      <a:pt x="76" y="991"/>
                    </a:lnTo>
                    <a:lnTo>
                      <a:pt x="0" y="1829"/>
                    </a:lnTo>
                    <a:lnTo>
                      <a:pt x="2972" y="5334"/>
                    </a:lnTo>
                    <a:lnTo>
                      <a:pt x="5486" y="4191"/>
                    </a:lnTo>
                    <a:lnTo>
                      <a:pt x="4952" y="2438"/>
                    </a:lnTo>
                    <a:lnTo>
                      <a:pt x="2743" y="1753"/>
                    </a:lnTo>
                    <a:lnTo>
                      <a:pt x="99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0" name="Freeform: Shape 2459">
                <a:extLst>
                  <a:ext uri="{FF2B5EF4-FFF2-40B4-BE49-F238E27FC236}">
                    <a16:creationId xmlns:a16="http://schemas.microsoft.com/office/drawing/2014/main" id="{92DC8FEA-2110-4427-BCBB-04DB106B0541}"/>
                  </a:ext>
                </a:extLst>
              </p:cNvPr>
              <p:cNvSpPr/>
              <p:nvPr/>
            </p:nvSpPr>
            <p:spPr>
              <a:xfrm>
                <a:off x="9346387" y="4588764"/>
                <a:ext cx="21640" cy="13106"/>
              </a:xfrm>
              <a:custGeom>
                <a:avLst/>
                <a:gdLst>
                  <a:gd name="connsiteX0" fmla="*/ 18135 w 21640"/>
                  <a:gd name="connsiteY0" fmla="*/ 13106 h 13106"/>
                  <a:gd name="connsiteX1" fmla="*/ 18669 w 21640"/>
                  <a:gd name="connsiteY1" fmla="*/ 12878 h 13106"/>
                  <a:gd name="connsiteX2" fmla="*/ 19507 w 21640"/>
                  <a:gd name="connsiteY2" fmla="*/ 11658 h 13106"/>
                  <a:gd name="connsiteX3" fmla="*/ 21641 w 21640"/>
                  <a:gd name="connsiteY3" fmla="*/ 11506 h 13106"/>
                  <a:gd name="connsiteX4" fmla="*/ 19507 w 21640"/>
                  <a:gd name="connsiteY4" fmla="*/ 10211 h 13106"/>
                  <a:gd name="connsiteX5" fmla="*/ 17907 w 21640"/>
                  <a:gd name="connsiteY5" fmla="*/ 8839 h 13106"/>
                  <a:gd name="connsiteX6" fmla="*/ 15392 w 21640"/>
                  <a:gd name="connsiteY6" fmla="*/ 6096 h 13106"/>
                  <a:gd name="connsiteX7" fmla="*/ 14021 w 21640"/>
                  <a:gd name="connsiteY7" fmla="*/ 8077 h 13106"/>
                  <a:gd name="connsiteX8" fmla="*/ 12877 w 21640"/>
                  <a:gd name="connsiteY8" fmla="*/ 7467 h 13106"/>
                  <a:gd name="connsiteX9" fmla="*/ 10363 w 21640"/>
                  <a:gd name="connsiteY9" fmla="*/ 4724 h 13106"/>
                  <a:gd name="connsiteX10" fmla="*/ 8000 w 21640"/>
                  <a:gd name="connsiteY10" fmla="*/ 3657 h 13106"/>
                  <a:gd name="connsiteX11" fmla="*/ 8229 w 21640"/>
                  <a:gd name="connsiteY11" fmla="*/ 3124 h 13106"/>
                  <a:gd name="connsiteX12" fmla="*/ 7315 w 21640"/>
                  <a:gd name="connsiteY12" fmla="*/ 1448 h 13106"/>
                  <a:gd name="connsiteX13" fmla="*/ 3734 w 21640"/>
                  <a:gd name="connsiteY13" fmla="*/ 0 h 13106"/>
                  <a:gd name="connsiteX14" fmla="*/ 1980 w 21640"/>
                  <a:gd name="connsiteY14" fmla="*/ 5562 h 13106"/>
                  <a:gd name="connsiteX15" fmla="*/ 0 w 21640"/>
                  <a:gd name="connsiteY15" fmla="*/ 8001 h 13106"/>
                  <a:gd name="connsiteX16" fmla="*/ 1066 w 21640"/>
                  <a:gd name="connsiteY16" fmla="*/ 8839 h 13106"/>
                  <a:gd name="connsiteX17" fmla="*/ 4648 w 21640"/>
                  <a:gd name="connsiteY17" fmla="*/ 10135 h 13106"/>
                  <a:gd name="connsiteX18" fmla="*/ 9905 w 21640"/>
                  <a:gd name="connsiteY18" fmla="*/ 8763 h 1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640" h="13106">
                    <a:moveTo>
                      <a:pt x="18135" y="13106"/>
                    </a:moveTo>
                    <a:lnTo>
                      <a:pt x="18669" y="12878"/>
                    </a:lnTo>
                    <a:lnTo>
                      <a:pt x="19507" y="11658"/>
                    </a:lnTo>
                    <a:lnTo>
                      <a:pt x="21641" y="11506"/>
                    </a:lnTo>
                    <a:lnTo>
                      <a:pt x="19507" y="10211"/>
                    </a:lnTo>
                    <a:lnTo>
                      <a:pt x="17907" y="8839"/>
                    </a:lnTo>
                    <a:lnTo>
                      <a:pt x="15392" y="6096"/>
                    </a:lnTo>
                    <a:lnTo>
                      <a:pt x="14021" y="8077"/>
                    </a:lnTo>
                    <a:lnTo>
                      <a:pt x="12877" y="7467"/>
                    </a:lnTo>
                    <a:lnTo>
                      <a:pt x="10363" y="4724"/>
                    </a:lnTo>
                    <a:lnTo>
                      <a:pt x="8000" y="3657"/>
                    </a:lnTo>
                    <a:lnTo>
                      <a:pt x="8229" y="3124"/>
                    </a:lnTo>
                    <a:lnTo>
                      <a:pt x="7315" y="1448"/>
                    </a:lnTo>
                    <a:lnTo>
                      <a:pt x="3734" y="0"/>
                    </a:lnTo>
                    <a:lnTo>
                      <a:pt x="1980" y="5562"/>
                    </a:lnTo>
                    <a:lnTo>
                      <a:pt x="0" y="8001"/>
                    </a:lnTo>
                    <a:lnTo>
                      <a:pt x="1066" y="8839"/>
                    </a:lnTo>
                    <a:lnTo>
                      <a:pt x="4648" y="10135"/>
                    </a:lnTo>
                    <a:lnTo>
                      <a:pt x="9905" y="87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1" name="Freeform: Shape 2460">
                <a:extLst>
                  <a:ext uri="{FF2B5EF4-FFF2-40B4-BE49-F238E27FC236}">
                    <a16:creationId xmlns:a16="http://schemas.microsoft.com/office/drawing/2014/main" id="{3F1BC66D-EC29-47F8-995F-C890346EC5A4}"/>
                  </a:ext>
                </a:extLst>
              </p:cNvPr>
              <p:cNvSpPr/>
              <p:nvPr/>
            </p:nvSpPr>
            <p:spPr>
              <a:xfrm>
                <a:off x="9348367" y="4580610"/>
                <a:ext cx="7772" cy="7543"/>
              </a:xfrm>
              <a:custGeom>
                <a:avLst/>
                <a:gdLst>
                  <a:gd name="connsiteX0" fmla="*/ 6249 w 7772"/>
                  <a:gd name="connsiteY0" fmla="*/ 4877 h 7543"/>
                  <a:gd name="connsiteX1" fmla="*/ 1753 w 7772"/>
                  <a:gd name="connsiteY1" fmla="*/ 305 h 7543"/>
                  <a:gd name="connsiteX2" fmla="*/ 0 w 7772"/>
                  <a:gd name="connsiteY2" fmla="*/ 0 h 7543"/>
                  <a:gd name="connsiteX3" fmla="*/ 4115 w 7772"/>
                  <a:gd name="connsiteY3" fmla="*/ 5182 h 7543"/>
                  <a:gd name="connsiteX4" fmla="*/ 4801 w 7772"/>
                  <a:gd name="connsiteY4" fmla="*/ 5868 h 7543"/>
                  <a:gd name="connsiteX5" fmla="*/ 5944 w 7772"/>
                  <a:gd name="connsiteY5" fmla="*/ 6477 h 7543"/>
                  <a:gd name="connsiteX6" fmla="*/ 7773 w 7772"/>
                  <a:gd name="connsiteY6" fmla="*/ 7544 h 7543"/>
                  <a:gd name="connsiteX7" fmla="*/ 7468 w 7772"/>
                  <a:gd name="connsiteY7" fmla="*/ 6553 h 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72" h="7543">
                    <a:moveTo>
                      <a:pt x="6249" y="4877"/>
                    </a:moveTo>
                    <a:lnTo>
                      <a:pt x="1753" y="305"/>
                    </a:lnTo>
                    <a:lnTo>
                      <a:pt x="0" y="0"/>
                    </a:lnTo>
                    <a:lnTo>
                      <a:pt x="4115" y="5182"/>
                    </a:lnTo>
                    <a:lnTo>
                      <a:pt x="4801" y="5868"/>
                    </a:lnTo>
                    <a:lnTo>
                      <a:pt x="5944" y="6477"/>
                    </a:lnTo>
                    <a:lnTo>
                      <a:pt x="7773" y="7544"/>
                    </a:lnTo>
                    <a:lnTo>
                      <a:pt x="7468" y="65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2" name="Freeform: Shape 2461">
                <a:extLst>
                  <a:ext uri="{FF2B5EF4-FFF2-40B4-BE49-F238E27FC236}">
                    <a16:creationId xmlns:a16="http://schemas.microsoft.com/office/drawing/2014/main" id="{6900906B-1730-44F9-B26D-A24F2335FE23}"/>
                  </a:ext>
                </a:extLst>
              </p:cNvPr>
              <p:cNvSpPr/>
              <p:nvPr/>
            </p:nvSpPr>
            <p:spPr>
              <a:xfrm>
                <a:off x="9339071" y="4602327"/>
                <a:ext cx="12878" cy="12420"/>
              </a:xfrm>
              <a:custGeom>
                <a:avLst/>
                <a:gdLst>
                  <a:gd name="connsiteX0" fmla="*/ 8382 w 12878"/>
                  <a:gd name="connsiteY0" fmla="*/ 0 h 12420"/>
                  <a:gd name="connsiteX1" fmla="*/ 4115 w 12878"/>
                  <a:gd name="connsiteY1" fmla="*/ 2591 h 12420"/>
                  <a:gd name="connsiteX2" fmla="*/ 3201 w 12878"/>
                  <a:gd name="connsiteY2" fmla="*/ 1829 h 12420"/>
                  <a:gd name="connsiteX3" fmla="*/ 2363 w 12878"/>
                  <a:gd name="connsiteY3" fmla="*/ 1753 h 12420"/>
                  <a:gd name="connsiteX4" fmla="*/ 1676 w 12878"/>
                  <a:gd name="connsiteY4" fmla="*/ 1981 h 12420"/>
                  <a:gd name="connsiteX5" fmla="*/ 0 w 12878"/>
                  <a:gd name="connsiteY5" fmla="*/ 4953 h 12420"/>
                  <a:gd name="connsiteX6" fmla="*/ 2743 w 12878"/>
                  <a:gd name="connsiteY6" fmla="*/ 7849 h 12420"/>
                  <a:gd name="connsiteX7" fmla="*/ 4115 w 12878"/>
                  <a:gd name="connsiteY7" fmla="*/ 12421 h 12420"/>
                  <a:gd name="connsiteX8" fmla="*/ 6020 w 12878"/>
                  <a:gd name="connsiteY8" fmla="*/ 9601 h 12420"/>
                  <a:gd name="connsiteX9" fmla="*/ 8839 w 12878"/>
                  <a:gd name="connsiteY9" fmla="*/ 10668 h 12420"/>
                  <a:gd name="connsiteX10" fmla="*/ 9601 w 12878"/>
                  <a:gd name="connsiteY10" fmla="*/ 10058 h 12420"/>
                  <a:gd name="connsiteX11" fmla="*/ 11050 w 12878"/>
                  <a:gd name="connsiteY11" fmla="*/ 7163 h 12420"/>
                  <a:gd name="connsiteX12" fmla="*/ 12878 w 12878"/>
                  <a:gd name="connsiteY12" fmla="*/ 5029 h 12420"/>
                  <a:gd name="connsiteX13" fmla="*/ 11964 w 12878"/>
                  <a:gd name="connsiteY13" fmla="*/ 3734 h 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" h="12420">
                    <a:moveTo>
                      <a:pt x="8382" y="0"/>
                    </a:moveTo>
                    <a:lnTo>
                      <a:pt x="4115" y="2591"/>
                    </a:lnTo>
                    <a:lnTo>
                      <a:pt x="3201" y="1829"/>
                    </a:lnTo>
                    <a:lnTo>
                      <a:pt x="2363" y="1753"/>
                    </a:lnTo>
                    <a:lnTo>
                      <a:pt x="1676" y="1981"/>
                    </a:lnTo>
                    <a:lnTo>
                      <a:pt x="0" y="4953"/>
                    </a:lnTo>
                    <a:lnTo>
                      <a:pt x="2743" y="7849"/>
                    </a:lnTo>
                    <a:lnTo>
                      <a:pt x="4115" y="12421"/>
                    </a:lnTo>
                    <a:lnTo>
                      <a:pt x="6020" y="9601"/>
                    </a:lnTo>
                    <a:lnTo>
                      <a:pt x="8839" y="10668"/>
                    </a:lnTo>
                    <a:lnTo>
                      <a:pt x="9601" y="10058"/>
                    </a:lnTo>
                    <a:lnTo>
                      <a:pt x="11050" y="7163"/>
                    </a:lnTo>
                    <a:lnTo>
                      <a:pt x="12878" y="5029"/>
                    </a:lnTo>
                    <a:lnTo>
                      <a:pt x="11964" y="37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3" name="Freeform: Shape 2462">
                <a:extLst>
                  <a:ext uri="{FF2B5EF4-FFF2-40B4-BE49-F238E27FC236}">
                    <a16:creationId xmlns:a16="http://schemas.microsoft.com/office/drawing/2014/main" id="{82964238-83F4-4D15-B78A-BC3104259725}"/>
                  </a:ext>
                </a:extLst>
              </p:cNvPr>
              <p:cNvSpPr/>
              <p:nvPr/>
            </p:nvSpPr>
            <p:spPr>
              <a:xfrm>
                <a:off x="9338538" y="4542815"/>
                <a:ext cx="16230" cy="14782"/>
              </a:xfrm>
              <a:custGeom>
                <a:avLst/>
                <a:gdLst>
                  <a:gd name="connsiteX0" fmla="*/ 13488 w 16230"/>
                  <a:gd name="connsiteY0" fmla="*/ 2896 h 14782"/>
                  <a:gd name="connsiteX1" fmla="*/ 13182 w 16230"/>
                  <a:gd name="connsiteY1" fmla="*/ 0 h 14782"/>
                  <a:gd name="connsiteX2" fmla="*/ 9905 w 16230"/>
                  <a:gd name="connsiteY2" fmla="*/ 1372 h 14782"/>
                  <a:gd name="connsiteX3" fmla="*/ 7162 w 16230"/>
                  <a:gd name="connsiteY3" fmla="*/ 762 h 14782"/>
                  <a:gd name="connsiteX4" fmla="*/ 4572 w 16230"/>
                  <a:gd name="connsiteY4" fmla="*/ 1296 h 14782"/>
                  <a:gd name="connsiteX5" fmla="*/ 229 w 16230"/>
                  <a:gd name="connsiteY5" fmla="*/ 4343 h 14782"/>
                  <a:gd name="connsiteX6" fmla="*/ 0 w 16230"/>
                  <a:gd name="connsiteY6" fmla="*/ 5334 h 14782"/>
                  <a:gd name="connsiteX7" fmla="*/ 304 w 16230"/>
                  <a:gd name="connsiteY7" fmla="*/ 7696 h 14782"/>
                  <a:gd name="connsiteX8" fmla="*/ 1905 w 16230"/>
                  <a:gd name="connsiteY8" fmla="*/ 7696 h 14782"/>
                  <a:gd name="connsiteX9" fmla="*/ 7544 w 16230"/>
                  <a:gd name="connsiteY9" fmla="*/ 6325 h 14782"/>
                  <a:gd name="connsiteX10" fmla="*/ 8458 w 16230"/>
                  <a:gd name="connsiteY10" fmla="*/ 8459 h 14782"/>
                  <a:gd name="connsiteX11" fmla="*/ 7162 w 16230"/>
                  <a:gd name="connsiteY11" fmla="*/ 9982 h 14782"/>
                  <a:gd name="connsiteX12" fmla="*/ 9220 w 16230"/>
                  <a:gd name="connsiteY12" fmla="*/ 10897 h 14782"/>
                  <a:gd name="connsiteX13" fmla="*/ 8763 w 16230"/>
                  <a:gd name="connsiteY13" fmla="*/ 11583 h 14782"/>
                  <a:gd name="connsiteX14" fmla="*/ 9144 w 16230"/>
                  <a:gd name="connsiteY14" fmla="*/ 12649 h 14782"/>
                  <a:gd name="connsiteX15" fmla="*/ 10058 w 16230"/>
                  <a:gd name="connsiteY15" fmla="*/ 13945 h 14782"/>
                  <a:gd name="connsiteX16" fmla="*/ 12801 w 16230"/>
                  <a:gd name="connsiteY16" fmla="*/ 14783 h 14782"/>
                  <a:gd name="connsiteX17" fmla="*/ 13792 w 16230"/>
                  <a:gd name="connsiteY17" fmla="*/ 13716 h 14782"/>
                  <a:gd name="connsiteX18" fmla="*/ 15849 w 16230"/>
                  <a:gd name="connsiteY18" fmla="*/ 9754 h 14782"/>
                  <a:gd name="connsiteX19" fmla="*/ 16231 w 16230"/>
                  <a:gd name="connsiteY19" fmla="*/ 6401 h 14782"/>
                  <a:gd name="connsiteX20" fmla="*/ 15620 w 16230"/>
                  <a:gd name="connsiteY20" fmla="*/ 4267 h 1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30" h="14782">
                    <a:moveTo>
                      <a:pt x="13488" y="2896"/>
                    </a:moveTo>
                    <a:lnTo>
                      <a:pt x="13182" y="0"/>
                    </a:lnTo>
                    <a:lnTo>
                      <a:pt x="9905" y="1372"/>
                    </a:lnTo>
                    <a:lnTo>
                      <a:pt x="7162" y="762"/>
                    </a:lnTo>
                    <a:lnTo>
                      <a:pt x="4572" y="1296"/>
                    </a:lnTo>
                    <a:lnTo>
                      <a:pt x="229" y="4343"/>
                    </a:lnTo>
                    <a:lnTo>
                      <a:pt x="0" y="5334"/>
                    </a:lnTo>
                    <a:lnTo>
                      <a:pt x="304" y="7696"/>
                    </a:lnTo>
                    <a:lnTo>
                      <a:pt x="1905" y="7696"/>
                    </a:lnTo>
                    <a:lnTo>
                      <a:pt x="7544" y="6325"/>
                    </a:lnTo>
                    <a:lnTo>
                      <a:pt x="8458" y="8459"/>
                    </a:lnTo>
                    <a:lnTo>
                      <a:pt x="7162" y="9982"/>
                    </a:lnTo>
                    <a:lnTo>
                      <a:pt x="9220" y="10897"/>
                    </a:lnTo>
                    <a:lnTo>
                      <a:pt x="8763" y="11583"/>
                    </a:lnTo>
                    <a:lnTo>
                      <a:pt x="9144" y="12649"/>
                    </a:lnTo>
                    <a:lnTo>
                      <a:pt x="10058" y="13945"/>
                    </a:lnTo>
                    <a:lnTo>
                      <a:pt x="12801" y="14783"/>
                    </a:lnTo>
                    <a:lnTo>
                      <a:pt x="13792" y="13716"/>
                    </a:lnTo>
                    <a:lnTo>
                      <a:pt x="15849" y="9754"/>
                    </a:lnTo>
                    <a:lnTo>
                      <a:pt x="16231" y="6401"/>
                    </a:lnTo>
                    <a:lnTo>
                      <a:pt x="15620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4" name="Freeform: Shape 2463">
                <a:extLst>
                  <a:ext uri="{FF2B5EF4-FFF2-40B4-BE49-F238E27FC236}">
                    <a16:creationId xmlns:a16="http://schemas.microsoft.com/office/drawing/2014/main" id="{7933513E-49B1-4EB1-8438-2F95BD5558D4}"/>
                  </a:ext>
                </a:extLst>
              </p:cNvPr>
              <p:cNvSpPr/>
              <p:nvPr/>
            </p:nvSpPr>
            <p:spPr>
              <a:xfrm>
                <a:off x="9315526" y="4533976"/>
                <a:ext cx="13411" cy="6933"/>
              </a:xfrm>
              <a:custGeom>
                <a:avLst/>
                <a:gdLst>
                  <a:gd name="connsiteX0" fmla="*/ 9982 w 13411"/>
                  <a:gd name="connsiteY0" fmla="*/ 1143 h 6933"/>
                  <a:gd name="connsiteX1" fmla="*/ 6477 w 13411"/>
                  <a:gd name="connsiteY1" fmla="*/ 0 h 6933"/>
                  <a:gd name="connsiteX2" fmla="*/ 2134 w 13411"/>
                  <a:gd name="connsiteY2" fmla="*/ 838 h 6933"/>
                  <a:gd name="connsiteX3" fmla="*/ 0 w 13411"/>
                  <a:gd name="connsiteY3" fmla="*/ 4648 h 6933"/>
                  <a:gd name="connsiteX4" fmla="*/ 6553 w 13411"/>
                  <a:gd name="connsiteY4" fmla="*/ 6934 h 6933"/>
                  <a:gd name="connsiteX5" fmla="*/ 12344 w 13411"/>
                  <a:gd name="connsiteY5" fmla="*/ 4420 h 6933"/>
                  <a:gd name="connsiteX6" fmla="*/ 13411 w 13411"/>
                  <a:gd name="connsiteY6" fmla="*/ 3124 h 6933"/>
                  <a:gd name="connsiteX7" fmla="*/ 12039 w 13411"/>
                  <a:gd name="connsiteY7" fmla="*/ 2058 h 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1" h="6933">
                    <a:moveTo>
                      <a:pt x="9982" y="1143"/>
                    </a:moveTo>
                    <a:lnTo>
                      <a:pt x="6477" y="0"/>
                    </a:lnTo>
                    <a:lnTo>
                      <a:pt x="2134" y="838"/>
                    </a:lnTo>
                    <a:lnTo>
                      <a:pt x="0" y="4648"/>
                    </a:lnTo>
                    <a:lnTo>
                      <a:pt x="6553" y="6934"/>
                    </a:lnTo>
                    <a:lnTo>
                      <a:pt x="12344" y="4420"/>
                    </a:lnTo>
                    <a:lnTo>
                      <a:pt x="13411" y="3124"/>
                    </a:lnTo>
                    <a:lnTo>
                      <a:pt x="12039" y="20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5" name="Freeform: Shape 2464">
                <a:extLst>
                  <a:ext uri="{FF2B5EF4-FFF2-40B4-BE49-F238E27FC236}">
                    <a16:creationId xmlns:a16="http://schemas.microsoft.com/office/drawing/2014/main" id="{90FD8FAE-3C12-4DD7-8145-B491DA1E8FB1}"/>
                  </a:ext>
                </a:extLst>
              </p:cNvPr>
              <p:cNvSpPr/>
              <p:nvPr/>
            </p:nvSpPr>
            <p:spPr>
              <a:xfrm>
                <a:off x="9228429" y="4507839"/>
                <a:ext cx="14325" cy="15773"/>
              </a:xfrm>
              <a:custGeom>
                <a:avLst/>
                <a:gdLst>
                  <a:gd name="connsiteX0" fmla="*/ 3810 w 14325"/>
                  <a:gd name="connsiteY0" fmla="*/ 15164 h 15773"/>
                  <a:gd name="connsiteX1" fmla="*/ 7773 w 14325"/>
                  <a:gd name="connsiteY1" fmla="*/ 15773 h 15773"/>
                  <a:gd name="connsiteX2" fmla="*/ 12268 w 14325"/>
                  <a:gd name="connsiteY2" fmla="*/ 12954 h 15773"/>
                  <a:gd name="connsiteX3" fmla="*/ 12802 w 14325"/>
                  <a:gd name="connsiteY3" fmla="*/ 9372 h 15773"/>
                  <a:gd name="connsiteX4" fmla="*/ 14326 w 14325"/>
                  <a:gd name="connsiteY4" fmla="*/ 7010 h 15773"/>
                  <a:gd name="connsiteX5" fmla="*/ 13869 w 14325"/>
                  <a:gd name="connsiteY5" fmla="*/ 4953 h 15773"/>
                  <a:gd name="connsiteX6" fmla="*/ 11811 w 14325"/>
                  <a:gd name="connsiteY6" fmla="*/ 1829 h 15773"/>
                  <a:gd name="connsiteX7" fmla="*/ 9221 w 14325"/>
                  <a:gd name="connsiteY7" fmla="*/ 0 h 15773"/>
                  <a:gd name="connsiteX8" fmla="*/ 5487 w 14325"/>
                  <a:gd name="connsiteY8" fmla="*/ 2591 h 15773"/>
                  <a:gd name="connsiteX9" fmla="*/ 1829 w 14325"/>
                  <a:gd name="connsiteY9" fmla="*/ 2286 h 15773"/>
                  <a:gd name="connsiteX10" fmla="*/ 229 w 14325"/>
                  <a:gd name="connsiteY10" fmla="*/ 4038 h 15773"/>
                  <a:gd name="connsiteX11" fmla="*/ 0 w 14325"/>
                  <a:gd name="connsiteY11" fmla="*/ 8686 h 15773"/>
                  <a:gd name="connsiteX12" fmla="*/ 2515 w 14325"/>
                  <a:gd name="connsiteY12" fmla="*/ 14097 h 1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25" h="15773">
                    <a:moveTo>
                      <a:pt x="3810" y="15164"/>
                    </a:moveTo>
                    <a:lnTo>
                      <a:pt x="7773" y="15773"/>
                    </a:lnTo>
                    <a:lnTo>
                      <a:pt x="12268" y="12954"/>
                    </a:lnTo>
                    <a:lnTo>
                      <a:pt x="12802" y="9372"/>
                    </a:lnTo>
                    <a:lnTo>
                      <a:pt x="14326" y="7010"/>
                    </a:lnTo>
                    <a:lnTo>
                      <a:pt x="13869" y="4953"/>
                    </a:lnTo>
                    <a:lnTo>
                      <a:pt x="11811" y="1829"/>
                    </a:lnTo>
                    <a:lnTo>
                      <a:pt x="9221" y="0"/>
                    </a:lnTo>
                    <a:lnTo>
                      <a:pt x="5487" y="2591"/>
                    </a:lnTo>
                    <a:lnTo>
                      <a:pt x="1829" y="2286"/>
                    </a:lnTo>
                    <a:lnTo>
                      <a:pt x="229" y="4038"/>
                    </a:lnTo>
                    <a:lnTo>
                      <a:pt x="0" y="8686"/>
                    </a:lnTo>
                    <a:lnTo>
                      <a:pt x="2515" y="1409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6" name="Freeform: Shape 2465">
                <a:extLst>
                  <a:ext uri="{FF2B5EF4-FFF2-40B4-BE49-F238E27FC236}">
                    <a16:creationId xmlns:a16="http://schemas.microsoft.com/office/drawing/2014/main" id="{D3E2936C-D0C6-41C8-91E1-C77DDF8681C6}"/>
                  </a:ext>
                </a:extLst>
              </p:cNvPr>
              <p:cNvSpPr/>
              <p:nvPr/>
            </p:nvSpPr>
            <p:spPr>
              <a:xfrm>
                <a:off x="10185958" y="3208248"/>
                <a:ext cx="10439" cy="9067"/>
              </a:xfrm>
              <a:custGeom>
                <a:avLst/>
                <a:gdLst>
                  <a:gd name="connsiteX0" fmla="*/ 5334 w 10439"/>
                  <a:gd name="connsiteY0" fmla="*/ 0 h 9067"/>
                  <a:gd name="connsiteX1" fmla="*/ 4572 w 10439"/>
                  <a:gd name="connsiteY1" fmla="*/ 1372 h 9067"/>
                  <a:gd name="connsiteX2" fmla="*/ 534 w 10439"/>
                  <a:gd name="connsiteY2" fmla="*/ 5182 h 9067"/>
                  <a:gd name="connsiteX3" fmla="*/ 0 w 10439"/>
                  <a:gd name="connsiteY3" fmla="*/ 7163 h 9067"/>
                  <a:gd name="connsiteX4" fmla="*/ 914 w 10439"/>
                  <a:gd name="connsiteY4" fmla="*/ 7544 h 9067"/>
                  <a:gd name="connsiteX5" fmla="*/ 2363 w 10439"/>
                  <a:gd name="connsiteY5" fmla="*/ 9068 h 9067"/>
                  <a:gd name="connsiteX6" fmla="*/ 4801 w 10439"/>
                  <a:gd name="connsiteY6" fmla="*/ 8382 h 9067"/>
                  <a:gd name="connsiteX7" fmla="*/ 8763 w 10439"/>
                  <a:gd name="connsiteY7" fmla="*/ 5944 h 9067"/>
                  <a:gd name="connsiteX8" fmla="*/ 10439 w 10439"/>
                  <a:gd name="connsiteY8" fmla="*/ 2819 h 9067"/>
                  <a:gd name="connsiteX9" fmla="*/ 9068 w 10439"/>
                  <a:gd name="connsiteY9" fmla="*/ 838 h 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39" h="9067">
                    <a:moveTo>
                      <a:pt x="5334" y="0"/>
                    </a:moveTo>
                    <a:lnTo>
                      <a:pt x="4572" y="1372"/>
                    </a:lnTo>
                    <a:lnTo>
                      <a:pt x="534" y="5182"/>
                    </a:lnTo>
                    <a:lnTo>
                      <a:pt x="0" y="7163"/>
                    </a:lnTo>
                    <a:lnTo>
                      <a:pt x="914" y="7544"/>
                    </a:lnTo>
                    <a:lnTo>
                      <a:pt x="2363" y="9068"/>
                    </a:lnTo>
                    <a:lnTo>
                      <a:pt x="4801" y="8382"/>
                    </a:lnTo>
                    <a:lnTo>
                      <a:pt x="8763" y="5944"/>
                    </a:lnTo>
                    <a:lnTo>
                      <a:pt x="10439" y="2819"/>
                    </a:lnTo>
                    <a:lnTo>
                      <a:pt x="9068" y="8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7" name="Freeform: Shape 2466">
                <a:extLst>
                  <a:ext uri="{FF2B5EF4-FFF2-40B4-BE49-F238E27FC236}">
                    <a16:creationId xmlns:a16="http://schemas.microsoft.com/office/drawing/2014/main" id="{EBD0143C-FC50-4881-8D15-290901EDBF8D}"/>
                  </a:ext>
                </a:extLst>
              </p:cNvPr>
              <p:cNvSpPr/>
              <p:nvPr/>
            </p:nvSpPr>
            <p:spPr>
              <a:xfrm>
                <a:off x="10252786" y="4702226"/>
                <a:ext cx="5943" cy="3200"/>
              </a:xfrm>
              <a:custGeom>
                <a:avLst/>
                <a:gdLst>
                  <a:gd name="connsiteX0" fmla="*/ 609 w 5943"/>
                  <a:gd name="connsiteY0" fmla="*/ 3048 h 3200"/>
                  <a:gd name="connsiteX1" fmla="*/ 4039 w 5943"/>
                  <a:gd name="connsiteY1" fmla="*/ 3200 h 3200"/>
                  <a:gd name="connsiteX2" fmla="*/ 5944 w 5943"/>
                  <a:gd name="connsiteY2" fmla="*/ 0 h 3200"/>
                  <a:gd name="connsiteX3" fmla="*/ 4039 w 5943"/>
                  <a:gd name="connsiteY3" fmla="*/ 609 h 3200"/>
                  <a:gd name="connsiteX4" fmla="*/ 0 w 5943"/>
                  <a:gd name="connsiteY4" fmla="*/ 2591 h 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3" h="3200">
                    <a:moveTo>
                      <a:pt x="609" y="3048"/>
                    </a:moveTo>
                    <a:lnTo>
                      <a:pt x="4039" y="3200"/>
                    </a:lnTo>
                    <a:lnTo>
                      <a:pt x="5944" y="0"/>
                    </a:lnTo>
                    <a:lnTo>
                      <a:pt x="4039" y="609"/>
                    </a:lnTo>
                    <a:lnTo>
                      <a:pt x="0" y="25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8" name="Freeform: Shape 2467">
                <a:extLst>
                  <a:ext uri="{FF2B5EF4-FFF2-40B4-BE49-F238E27FC236}">
                    <a16:creationId xmlns:a16="http://schemas.microsoft.com/office/drawing/2014/main" id="{BA099DC2-2FE0-4DC7-8A95-F17540358A6C}"/>
                  </a:ext>
                </a:extLst>
              </p:cNvPr>
              <p:cNvSpPr/>
              <p:nvPr/>
            </p:nvSpPr>
            <p:spPr>
              <a:xfrm>
                <a:off x="10523143" y="4625492"/>
                <a:ext cx="7238" cy="7543"/>
              </a:xfrm>
              <a:custGeom>
                <a:avLst/>
                <a:gdLst>
                  <a:gd name="connsiteX0" fmla="*/ 3124 w 7238"/>
                  <a:gd name="connsiteY0" fmla="*/ 0 h 7543"/>
                  <a:gd name="connsiteX1" fmla="*/ 762 w 7238"/>
                  <a:gd name="connsiteY1" fmla="*/ 1600 h 7543"/>
                  <a:gd name="connsiteX2" fmla="*/ 0 w 7238"/>
                  <a:gd name="connsiteY2" fmla="*/ 3810 h 7543"/>
                  <a:gd name="connsiteX3" fmla="*/ 1981 w 7238"/>
                  <a:gd name="connsiteY3" fmla="*/ 6781 h 7543"/>
                  <a:gd name="connsiteX4" fmla="*/ 4191 w 7238"/>
                  <a:gd name="connsiteY4" fmla="*/ 7544 h 7543"/>
                  <a:gd name="connsiteX5" fmla="*/ 6020 w 7238"/>
                  <a:gd name="connsiteY5" fmla="*/ 6858 h 7543"/>
                  <a:gd name="connsiteX6" fmla="*/ 7239 w 7238"/>
                  <a:gd name="connsiteY6" fmla="*/ 3657 h 7543"/>
                  <a:gd name="connsiteX7" fmla="*/ 5715 w 7238"/>
                  <a:gd name="connsiteY7" fmla="*/ 3505 h 7543"/>
                  <a:gd name="connsiteX8" fmla="*/ 5106 w 7238"/>
                  <a:gd name="connsiteY8" fmla="*/ 1600 h 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8" h="7543">
                    <a:moveTo>
                      <a:pt x="3124" y="0"/>
                    </a:moveTo>
                    <a:lnTo>
                      <a:pt x="762" y="1600"/>
                    </a:lnTo>
                    <a:lnTo>
                      <a:pt x="0" y="3810"/>
                    </a:lnTo>
                    <a:lnTo>
                      <a:pt x="1981" y="6781"/>
                    </a:lnTo>
                    <a:lnTo>
                      <a:pt x="4191" y="7544"/>
                    </a:lnTo>
                    <a:lnTo>
                      <a:pt x="6020" y="6858"/>
                    </a:lnTo>
                    <a:lnTo>
                      <a:pt x="7239" y="3657"/>
                    </a:lnTo>
                    <a:lnTo>
                      <a:pt x="5715" y="3505"/>
                    </a:lnTo>
                    <a:lnTo>
                      <a:pt x="5106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9" name="Freeform: Shape 2468">
                <a:extLst>
                  <a:ext uri="{FF2B5EF4-FFF2-40B4-BE49-F238E27FC236}">
                    <a16:creationId xmlns:a16="http://schemas.microsoft.com/office/drawing/2014/main" id="{0AAAA8B4-EAE4-40F0-9723-76AEFDBB9F9D}"/>
                  </a:ext>
                </a:extLst>
              </p:cNvPr>
              <p:cNvSpPr/>
              <p:nvPr/>
            </p:nvSpPr>
            <p:spPr>
              <a:xfrm>
                <a:off x="10504702" y="4667326"/>
                <a:ext cx="3353" cy="4267"/>
              </a:xfrm>
              <a:custGeom>
                <a:avLst/>
                <a:gdLst>
                  <a:gd name="connsiteX0" fmla="*/ 686 w 3353"/>
                  <a:gd name="connsiteY0" fmla="*/ 381 h 4267"/>
                  <a:gd name="connsiteX1" fmla="*/ 0 w 3353"/>
                  <a:gd name="connsiteY1" fmla="*/ 2591 h 4267"/>
                  <a:gd name="connsiteX2" fmla="*/ 458 w 3353"/>
                  <a:gd name="connsiteY2" fmla="*/ 4267 h 4267"/>
                  <a:gd name="connsiteX3" fmla="*/ 1601 w 3353"/>
                  <a:gd name="connsiteY3" fmla="*/ 3734 h 4267"/>
                  <a:gd name="connsiteX4" fmla="*/ 3353 w 3353"/>
                  <a:gd name="connsiteY4" fmla="*/ 914 h 4267"/>
                  <a:gd name="connsiteX5" fmla="*/ 2210 w 3353"/>
                  <a:gd name="connsiteY5" fmla="*/ 76 h 4267"/>
                  <a:gd name="connsiteX6" fmla="*/ 1372 w 3353"/>
                  <a:gd name="connsiteY6" fmla="*/ 0 h 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3" h="4267">
                    <a:moveTo>
                      <a:pt x="686" y="381"/>
                    </a:moveTo>
                    <a:lnTo>
                      <a:pt x="0" y="2591"/>
                    </a:lnTo>
                    <a:lnTo>
                      <a:pt x="458" y="4267"/>
                    </a:lnTo>
                    <a:lnTo>
                      <a:pt x="1601" y="3734"/>
                    </a:lnTo>
                    <a:lnTo>
                      <a:pt x="3353" y="914"/>
                    </a:lnTo>
                    <a:lnTo>
                      <a:pt x="2210" y="76"/>
                    </a:lnTo>
                    <a:lnTo>
                      <a:pt x="137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0" name="Freeform: Shape 2469">
                <a:extLst>
                  <a:ext uri="{FF2B5EF4-FFF2-40B4-BE49-F238E27FC236}">
                    <a16:creationId xmlns:a16="http://schemas.microsoft.com/office/drawing/2014/main" id="{6DE6476D-6463-48F8-B31C-A4BAA3A6256E}"/>
                  </a:ext>
                </a:extLst>
              </p:cNvPr>
              <p:cNvSpPr/>
              <p:nvPr/>
            </p:nvSpPr>
            <p:spPr>
              <a:xfrm>
                <a:off x="10548746" y="4650562"/>
                <a:ext cx="55168" cy="11582"/>
              </a:xfrm>
              <a:custGeom>
                <a:avLst/>
                <a:gdLst>
                  <a:gd name="connsiteX0" fmla="*/ 19660 w 55168"/>
                  <a:gd name="connsiteY0" fmla="*/ 1677 h 11582"/>
                  <a:gd name="connsiteX1" fmla="*/ 15469 w 55168"/>
                  <a:gd name="connsiteY1" fmla="*/ 1905 h 11582"/>
                  <a:gd name="connsiteX2" fmla="*/ 153 w 55168"/>
                  <a:gd name="connsiteY2" fmla="*/ 0 h 11582"/>
                  <a:gd name="connsiteX3" fmla="*/ 0 w 55168"/>
                  <a:gd name="connsiteY3" fmla="*/ 914 h 11582"/>
                  <a:gd name="connsiteX4" fmla="*/ 686 w 55168"/>
                  <a:gd name="connsiteY4" fmla="*/ 2972 h 11582"/>
                  <a:gd name="connsiteX5" fmla="*/ 15316 w 55168"/>
                  <a:gd name="connsiteY5" fmla="*/ 6172 h 11582"/>
                  <a:gd name="connsiteX6" fmla="*/ 22403 w 55168"/>
                  <a:gd name="connsiteY6" fmla="*/ 8915 h 11582"/>
                  <a:gd name="connsiteX7" fmla="*/ 27966 w 55168"/>
                  <a:gd name="connsiteY7" fmla="*/ 10287 h 11582"/>
                  <a:gd name="connsiteX8" fmla="*/ 29413 w 55168"/>
                  <a:gd name="connsiteY8" fmla="*/ 11583 h 11582"/>
                  <a:gd name="connsiteX9" fmla="*/ 33147 w 55168"/>
                  <a:gd name="connsiteY9" fmla="*/ 10820 h 11582"/>
                  <a:gd name="connsiteX10" fmla="*/ 38405 w 55168"/>
                  <a:gd name="connsiteY10" fmla="*/ 11506 h 11582"/>
                  <a:gd name="connsiteX11" fmla="*/ 44653 w 55168"/>
                  <a:gd name="connsiteY11" fmla="*/ 10820 h 11582"/>
                  <a:gd name="connsiteX12" fmla="*/ 48006 w 55168"/>
                  <a:gd name="connsiteY12" fmla="*/ 9449 h 11582"/>
                  <a:gd name="connsiteX13" fmla="*/ 55169 w 55168"/>
                  <a:gd name="connsiteY13" fmla="*/ 8001 h 11582"/>
                  <a:gd name="connsiteX14" fmla="*/ 52197 w 55168"/>
                  <a:gd name="connsiteY14" fmla="*/ 6248 h 11582"/>
                  <a:gd name="connsiteX15" fmla="*/ 48387 w 55168"/>
                  <a:gd name="connsiteY15" fmla="*/ 5487 h 11582"/>
                  <a:gd name="connsiteX16" fmla="*/ 35662 w 55168"/>
                  <a:gd name="connsiteY16" fmla="*/ 5029 h 11582"/>
                  <a:gd name="connsiteX17" fmla="*/ 28346 w 55168"/>
                  <a:gd name="connsiteY17" fmla="*/ 2438 h 1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168" h="11582">
                    <a:moveTo>
                      <a:pt x="19660" y="1677"/>
                    </a:moveTo>
                    <a:lnTo>
                      <a:pt x="15469" y="1905"/>
                    </a:lnTo>
                    <a:lnTo>
                      <a:pt x="153" y="0"/>
                    </a:lnTo>
                    <a:lnTo>
                      <a:pt x="0" y="914"/>
                    </a:lnTo>
                    <a:lnTo>
                      <a:pt x="686" y="2972"/>
                    </a:lnTo>
                    <a:lnTo>
                      <a:pt x="15316" y="6172"/>
                    </a:lnTo>
                    <a:lnTo>
                      <a:pt x="22403" y="8915"/>
                    </a:lnTo>
                    <a:lnTo>
                      <a:pt x="27966" y="10287"/>
                    </a:lnTo>
                    <a:lnTo>
                      <a:pt x="29413" y="11583"/>
                    </a:lnTo>
                    <a:lnTo>
                      <a:pt x="33147" y="10820"/>
                    </a:lnTo>
                    <a:lnTo>
                      <a:pt x="38405" y="11506"/>
                    </a:lnTo>
                    <a:lnTo>
                      <a:pt x="44653" y="10820"/>
                    </a:lnTo>
                    <a:lnTo>
                      <a:pt x="48006" y="9449"/>
                    </a:lnTo>
                    <a:lnTo>
                      <a:pt x="55169" y="8001"/>
                    </a:lnTo>
                    <a:lnTo>
                      <a:pt x="52197" y="6248"/>
                    </a:lnTo>
                    <a:lnTo>
                      <a:pt x="48387" y="5487"/>
                    </a:lnTo>
                    <a:lnTo>
                      <a:pt x="35662" y="5029"/>
                    </a:lnTo>
                    <a:lnTo>
                      <a:pt x="28346" y="243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1" name="Freeform: Shape 2470">
                <a:extLst>
                  <a:ext uri="{FF2B5EF4-FFF2-40B4-BE49-F238E27FC236}">
                    <a16:creationId xmlns:a16="http://schemas.microsoft.com/office/drawing/2014/main" id="{D18F70B0-0ECA-4DEB-8151-E166C7E14988}"/>
                  </a:ext>
                </a:extLst>
              </p:cNvPr>
              <p:cNvSpPr/>
              <p:nvPr/>
            </p:nvSpPr>
            <p:spPr>
              <a:xfrm>
                <a:off x="10545394" y="4614519"/>
                <a:ext cx="38404" cy="21640"/>
              </a:xfrm>
              <a:custGeom>
                <a:avLst/>
                <a:gdLst>
                  <a:gd name="connsiteX0" fmla="*/ 29870 w 38404"/>
                  <a:gd name="connsiteY0" fmla="*/ 12496 h 21640"/>
                  <a:gd name="connsiteX1" fmla="*/ 26517 w 38404"/>
                  <a:gd name="connsiteY1" fmla="*/ 8611 h 21640"/>
                  <a:gd name="connsiteX2" fmla="*/ 19812 w 38404"/>
                  <a:gd name="connsiteY2" fmla="*/ 2819 h 21640"/>
                  <a:gd name="connsiteX3" fmla="*/ 17754 w 38404"/>
                  <a:gd name="connsiteY3" fmla="*/ 2286 h 21640"/>
                  <a:gd name="connsiteX4" fmla="*/ 14173 w 38404"/>
                  <a:gd name="connsiteY4" fmla="*/ 3048 h 21640"/>
                  <a:gd name="connsiteX5" fmla="*/ 11201 w 38404"/>
                  <a:gd name="connsiteY5" fmla="*/ 1372 h 21640"/>
                  <a:gd name="connsiteX6" fmla="*/ 8229 w 38404"/>
                  <a:gd name="connsiteY6" fmla="*/ 1448 h 21640"/>
                  <a:gd name="connsiteX7" fmla="*/ 0 w 38404"/>
                  <a:gd name="connsiteY7" fmla="*/ 0 h 21640"/>
                  <a:gd name="connsiteX8" fmla="*/ 153 w 38404"/>
                  <a:gd name="connsiteY8" fmla="*/ 2057 h 21640"/>
                  <a:gd name="connsiteX9" fmla="*/ 1905 w 38404"/>
                  <a:gd name="connsiteY9" fmla="*/ 4496 h 21640"/>
                  <a:gd name="connsiteX10" fmla="*/ 3886 w 38404"/>
                  <a:gd name="connsiteY10" fmla="*/ 5715 h 21640"/>
                  <a:gd name="connsiteX11" fmla="*/ 4190 w 38404"/>
                  <a:gd name="connsiteY11" fmla="*/ 5105 h 21640"/>
                  <a:gd name="connsiteX12" fmla="*/ 5410 w 38404"/>
                  <a:gd name="connsiteY12" fmla="*/ 5182 h 21640"/>
                  <a:gd name="connsiteX13" fmla="*/ 10134 w 38404"/>
                  <a:gd name="connsiteY13" fmla="*/ 8763 h 21640"/>
                  <a:gd name="connsiteX14" fmla="*/ 14097 w 38404"/>
                  <a:gd name="connsiteY14" fmla="*/ 6553 h 21640"/>
                  <a:gd name="connsiteX15" fmla="*/ 17145 w 38404"/>
                  <a:gd name="connsiteY15" fmla="*/ 14401 h 21640"/>
                  <a:gd name="connsiteX16" fmla="*/ 17678 w 38404"/>
                  <a:gd name="connsiteY16" fmla="*/ 17983 h 21640"/>
                  <a:gd name="connsiteX17" fmla="*/ 20574 w 38404"/>
                  <a:gd name="connsiteY17" fmla="*/ 20193 h 21640"/>
                  <a:gd name="connsiteX18" fmla="*/ 24003 w 38404"/>
                  <a:gd name="connsiteY18" fmla="*/ 19812 h 21640"/>
                  <a:gd name="connsiteX19" fmla="*/ 28117 w 38404"/>
                  <a:gd name="connsiteY19" fmla="*/ 21641 h 21640"/>
                  <a:gd name="connsiteX20" fmla="*/ 30251 w 38404"/>
                  <a:gd name="connsiteY20" fmla="*/ 21641 h 21640"/>
                  <a:gd name="connsiteX21" fmla="*/ 35737 w 38404"/>
                  <a:gd name="connsiteY21" fmla="*/ 19964 h 21640"/>
                  <a:gd name="connsiteX22" fmla="*/ 38404 w 38404"/>
                  <a:gd name="connsiteY22" fmla="*/ 16916 h 21640"/>
                  <a:gd name="connsiteX23" fmla="*/ 34899 w 38404"/>
                  <a:gd name="connsiteY23" fmla="*/ 15773 h 2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404" h="21640">
                    <a:moveTo>
                      <a:pt x="29870" y="12496"/>
                    </a:moveTo>
                    <a:lnTo>
                      <a:pt x="26517" y="8611"/>
                    </a:lnTo>
                    <a:lnTo>
                      <a:pt x="19812" y="2819"/>
                    </a:lnTo>
                    <a:lnTo>
                      <a:pt x="17754" y="2286"/>
                    </a:lnTo>
                    <a:lnTo>
                      <a:pt x="14173" y="3048"/>
                    </a:lnTo>
                    <a:lnTo>
                      <a:pt x="11201" y="1372"/>
                    </a:lnTo>
                    <a:lnTo>
                      <a:pt x="8229" y="1448"/>
                    </a:lnTo>
                    <a:lnTo>
                      <a:pt x="0" y="0"/>
                    </a:lnTo>
                    <a:lnTo>
                      <a:pt x="153" y="2057"/>
                    </a:lnTo>
                    <a:lnTo>
                      <a:pt x="1905" y="4496"/>
                    </a:lnTo>
                    <a:lnTo>
                      <a:pt x="3886" y="5715"/>
                    </a:lnTo>
                    <a:lnTo>
                      <a:pt x="4190" y="5105"/>
                    </a:lnTo>
                    <a:lnTo>
                      <a:pt x="5410" y="5182"/>
                    </a:lnTo>
                    <a:lnTo>
                      <a:pt x="10134" y="8763"/>
                    </a:lnTo>
                    <a:lnTo>
                      <a:pt x="14097" y="6553"/>
                    </a:lnTo>
                    <a:lnTo>
                      <a:pt x="17145" y="14401"/>
                    </a:lnTo>
                    <a:lnTo>
                      <a:pt x="17678" y="17983"/>
                    </a:lnTo>
                    <a:lnTo>
                      <a:pt x="20574" y="20193"/>
                    </a:lnTo>
                    <a:lnTo>
                      <a:pt x="24003" y="19812"/>
                    </a:lnTo>
                    <a:lnTo>
                      <a:pt x="28117" y="21641"/>
                    </a:lnTo>
                    <a:lnTo>
                      <a:pt x="30251" y="21641"/>
                    </a:lnTo>
                    <a:lnTo>
                      <a:pt x="35737" y="19964"/>
                    </a:lnTo>
                    <a:lnTo>
                      <a:pt x="38404" y="16916"/>
                    </a:lnTo>
                    <a:lnTo>
                      <a:pt x="34899" y="1577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2" name="Freeform: Shape 2471">
                <a:extLst>
                  <a:ext uri="{FF2B5EF4-FFF2-40B4-BE49-F238E27FC236}">
                    <a16:creationId xmlns:a16="http://schemas.microsoft.com/office/drawing/2014/main" id="{096A5862-1275-4A2C-9768-D375521A8E6D}"/>
                  </a:ext>
                </a:extLst>
              </p:cNvPr>
              <p:cNvSpPr/>
              <p:nvPr/>
            </p:nvSpPr>
            <p:spPr>
              <a:xfrm>
                <a:off x="10432161" y="3225165"/>
                <a:ext cx="4495" cy="4267"/>
              </a:xfrm>
              <a:custGeom>
                <a:avLst/>
                <a:gdLst>
                  <a:gd name="connsiteX0" fmla="*/ 4496 w 4495"/>
                  <a:gd name="connsiteY0" fmla="*/ 2514 h 4267"/>
                  <a:gd name="connsiteX1" fmla="*/ 3810 w 4495"/>
                  <a:gd name="connsiteY1" fmla="*/ 1981 h 4267"/>
                  <a:gd name="connsiteX2" fmla="*/ 3200 w 4495"/>
                  <a:gd name="connsiteY2" fmla="*/ 0 h 4267"/>
                  <a:gd name="connsiteX3" fmla="*/ 2362 w 4495"/>
                  <a:gd name="connsiteY3" fmla="*/ 381 h 4267"/>
                  <a:gd name="connsiteX4" fmla="*/ 1295 w 4495"/>
                  <a:gd name="connsiteY4" fmla="*/ 2210 h 4267"/>
                  <a:gd name="connsiteX5" fmla="*/ 0 w 4495"/>
                  <a:gd name="connsiteY5" fmla="*/ 3734 h 4267"/>
                  <a:gd name="connsiteX6" fmla="*/ 3352 w 4495"/>
                  <a:gd name="connsiteY6" fmla="*/ 4267 h 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5" h="4267">
                    <a:moveTo>
                      <a:pt x="4496" y="2514"/>
                    </a:moveTo>
                    <a:lnTo>
                      <a:pt x="3810" y="1981"/>
                    </a:lnTo>
                    <a:lnTo>
                      <a:pt x="3200" y="0"/>
                    </a:lnTo>
                    <a:lnTo>
                      <a:pt x="2362" y="381"/>
                    </a:lnTo>
                    <a:lnTo>
                      <a:pt x="1295" y="2210"/>
                    </a:lnTo>
                    <a:lnTo>
                      <a:pt x="0" y="3734"/>
                    </a:lnTo>
                    <a:lnTo>
                      <a:pt x="3352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3" name="Freeform: Shape 2472">
                <a:extLst>
                  <a:ext uri="{FF2B5EF4-FFF2-40B4-BE49-F238E27FC236}">
                    <a16:creationId xmlns:a16="http://schemas.microsoft.com/office/drawing/2014/main" id="{DD0FCAED-899E-4EEE-AFE4-CEFE48DD9BDF}"/>
                  </a:ext>
                </a:extLst>
              </p:cNvPr>
              <p:cNvSpPr/>
              <p:nvPr/>
            </p:nvSpPr>
            <p:spPr>
              <a:xfrm>
                <a:off x="10498836" y="3209544"/>
                <a:ext cx="7391" cy="4800"/>
              </a:xfrm>
              <a:custGeom>
                <a:avLst/>
                <a:gdLst>
                  <a:gd name="connsiteX0" fmla="*/ 2743 w 7391"/>
                  <a:gd name="connsiteY0" fmla="*/ 4800 h 4800"/>
                  <a:gd name="connsiteX1" fmla="*/ 5181 w 7391"/>
                  <a:gd name="connsiteY1" fmla="*/ 2819 h 4800"/>
                  <a:gd name="connsiteX2" fmla="*/ 5867 w 7391"/>
                  <a:gd name="connsiteY2" fmla="*/ 3048 h 4800"/>
                  <a:gd name="connsiteX3" fmla="*/ 6553 w 7391"/>
                  <a:gd name="connsiteY3" fmla="*/ 2210 h 4800"/>
                  <a:gd name="connsiteX4" fmla="*/ 7391 w 7391"/>
                  <a:gd name="connsiteY4" fmla="*/ 533 h 4800"/>
                  <a:gd name="connsiteX5" fmla="*/ 5562 w 7391"/>
                  <a:gd name="connsiteY5" fmla="*/ 0 h 4800"/>
                  <a:gd name="connsiteX6" fmla="*/ 0 w 7391"/>
                  <a:gd name="connsiteY6" fmla="*/ 609 h 4800"/>
                  <a:gd name="connsiteX7" fmla="*/ 228 w 7391"/>
                  <a:gd name="connsiteY7" fmla="*/ 1600 h 4800"/>
                  <a:gd name="connsiteX8" fmla="*/ 2133 w 7391"/>
                  <a:gd name="connsiteY8" fmla="*/ 2895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1" h="4800">
                    <a:moveTo>
                      <a:pt x="2743" y="4800"/>
                    </a:moveTo>
                    <a:lnTo>
                      <a:pt x="5181" y="2819"/>
                    </a:lnTo>
                    <a:lnTo>
                      <a:pt x="5867" y="3048"/>
                    </a:lnTo>
                    <a:lnTo>
                      <a:pt x="6553" y="2210"/>
                    </a:lnTo>
                    <a:lnTo>
                      <a:pt x="7391" y="533"/>
                    </a:lnTo>
                    <a:lnTo>
                      <a:pt x="5562" y="0"/>
                    </a:lnTo>
                    <a:lnTo>
                      <a:pt x="0" y="609"/>
                    </a:lnTo>
                    <a:lnTo>
                      <a:pt x="228" y="1600"/>
                    </a:lnTo>
                    <a:lnTo>
                      <a:pt x="2133" y="289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4" name="Freeform: Shape 2473">
                <a:extLst>
                  <a:ext uri="{FF2B5EF4-FFF2-40B4-BE49-F238E27FC236}">
                    <a16:creationId xmlns:a16="http://schemas.microsoft.com/office/drawing/2014/main" id="{89DF54E7-56AB-4502-B87E-F22A397F22C8}"/>
                  </a:ext>
                </a:extLst>
              </p:cNvPr>
              <p:cNvSpPr/>
              <p:nvPr/>
            </p:nvSpPr>
            <p:spPr>
              <a:xfrm>
                <a:off x="10422026" y="3234842"/>
                <a:ext cx="9525" cy="4419"/>
              </a:xfrm>
              <a:custGeom>
                <a:avLst/>
                <a:gdLst>
                  <a:gd name="connsiteX0" fmla="*/ 6173 w 9525"/>
                  <a:gd name="connsiteY0" fmla="*/ 4420 h 4419"/>
                  <a:gd name="connsiteX1" fmla="*/ 8230 w 9525"/>
                  <a:gd name="connsiteY1" fmla="*/ 2972 h 4419"/>
                  <a:gd name="connsiteX2" fmla="*/ 9525 w 9525"/>
                  <a:gd name="connsiteY2" fmla="*/ 1524 h 4419"/>
                  <a:gd name="connsiteX3" fmla="*/ 8916 w 9525"/>
                  <a:gd name="connsiteY3" fmla="*/ 1067 h 4419"/>
                  <a:gd name="connsiteX4" fmla="*/ 4420 w 9525"/>
                  <a:gd name="connsiteY4" fmla="*/ 1753 h 4419"/>
                  <a:gd name="connsiteX5" fmla="*/ 2515 w 9525"/>
                  <a:gd name="connsiteY5" fmla="*/ 153 h 4419"/>
                  <a:gd name="connsiteX6" fmla="*/ 305 w 9525"/>
                  <a:gd name="connsiteY6" fmla="*/ 0 h 4419"/>
                  <a:gd name="connsiteX7" fmla="*/ 0 w 9525"/>
                  <a:gd name="connsiteY7" fmla="*/ 915 h 4419"/>
                  <a:gd name="connsiteX8" fmla="*/ 305 w 9525"/>
                  <a:gd name="connsiteY8" fmla="*/ 3277 h 4419"/>
                  <a:gd name="connsiteX9" fmla="*/ 2591 w 9525"/>
                  <a:gd name="connsiteY9" fmla="*/ 3353 h 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" h="4419">
                    <a:moveTo>
                      <a:pt x="6173" y="4420"/>
                    </a:moveTo>
                    <a:lnTo>
                      <a:pt x="8230" y="2972"/>
                    </a:lnTo>
                    <a:lnTo>
                      <a:pt x="9525" y="1524"/>
                    </a:lnTo>
                    <a:lnTo>
                      <a:pt x="8916" y="1067"/>
                    </a:lnTo>
                    <a:lnTo>
                      <a:pt x="4420" y="1753"/>
                    </a:lnTo>
                    <a:lnTo>
                      <a:pt x="2515" y="153"/>
                    </a:lnTo>
                    <a:lnTo>
                      <a:pt x="305" y="0"/>
                    </a:lnTo>
                    <a:lnTo>
                      <a:pt x="0" y="915"/>
                    </a:lnTo>
                    <a:lnTo>
                      <a:pt x="305" y="3277"/>
                    </a:lnTo>
                    <a:lnTo>
                      <a:pt x="2591" y="33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5" name="Freeform: Shape 2474">
                <a:extLst>
                  <a:ext uri="{FF2B5EF4-FFF2-40B4-BE49-F238E27FC236}">
                    <a16:creationId xmlns:a16="http://schemas.microsoft.com/office/drawing/2014/main" id="{C7B59BF4-E6E4-418A-B0C3-8D4E6427BAB5}"/>
                  </a:ext>
                </a:extLst>
              </p:cNvPr>
              <p:cNvSpPr/>
              <p:nvPr/>
            </p:nvSpPr>
            <p:spPr>
              <a:xfrm>
                <a:off x="10517657" y="3209086"/>
                <a:ext cx="13029" cy="14782"/>
              </a:xfrm>
              <a:custGeom>
                <a:avLst/>
                <a:gdLst>
                  <a:gd name="connsiteX0" fmla="*/ 11354 w 13029"/>
                  <a:gd name="connsiteY0" fmla="*/ 0 h 14782"/>
                  <a:gd name="connsiteX1" fmla="*/ 9144 w 13029"/>
                  <a:gd name="connsiteY1" fmla="*/ 1067 h 14782"/>
                  <a:gd name="connsiteX2" fmla="*/ 6477 w 13029"/>
                  <a:gd name="connsiteY2" fmla="*/ 3124 h 14782"/>
                  <a:gd name="connsiteX3" fmla="*/ 3429 w 13029"/>
                  <a:gd name="connsiteY3" fmla="*/ 7620 h 14782"/>
                  <a:gd name="connsiteX4" fmla="*/ 0 w 13029"/>
                  <a:gd name="connsiteY4" fmla="*/ 10820 h 14782"/>
                  <a:gd name="connsiteX5" fmla="*/ 609 w 13029"/>
                  <a:gd name="connsiteY5" fmla="*/ 12878 h 14782"/>
                  <a:gd name="connsiteX6" fmla="*/ 2438 w 13029"/>
                  <a:gd name="connsiteY6" fmla="*/ 14554 h 14782"/>
                  <a:gd name="connsiteX7" fmla="*/ 6095 w 13029"/>
                  <a:gd name="connsiteY7" fmla="*/ 14783 h 14782"/>
                  <a:gd name="connsiteX8" fmla="*/ 10287 w 13029"/>
                  <a:gd name="connsiteY8" fmla="*/ 11049 h 14782"/>
                  <a:gd name="connsiteX9" fmla="*/ 9144 w 13029"/>
                  <a:gd name="connsiteY9" fmla="*/ 6324 h 14782"/>
                  <a:gd name="connsiteX10" fmla="*/ 13030 w 13029"/>
                  <a:gd name="connsiteY10" fmla="*/ 0 h 1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29" h="14782">
                    <a:moveTo>
                      <a:pt x="11354" y="0"/>
                    </a:moveTo>
                    <a:lnTo>
                      <a:pt x="9144" y="1067"/>
                    </a:lnTo>
                    <a:lnTo>
                      <a:pt x="6477" y="3124"/>
                    </a:lnTo>
                    <a:lnTo>
                      <a:pt x="3429" y="7620"/>
                    </a:lnTo>
                    <a:lnTo>
                      <a:pt x="0" y="10820"/>
                    </a:lnTo>
                    <a:lnTo>
                      <a:pt x="609" y="12878"/>
                    </a:lnTo>
                    <a:lnTo>
                      <a:pt x="2438" y="14554"/>
                    </a:lnTo>
                    <a:lnTo>
                      <a:pt x="6095" y="14783"/>
                    </a:lnTo>
                    <a:lnTo>
                      <a:pt x="10287" y="11049"/>
                    </a:lnTo>
                    <a:lnTo>
                      <a:pt x="9144" y="6324"/>
                    </a:lnTo>
                    <a:lnTo>
                      <a:pt x="1303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6" name="Freeform: Shape 2475">
                <a:extLst>
                  <a:ext uri="{FF2B5EF4-FFF2-40B4-BE49-F238E27FC236}">
                    <a16:creationId xmlns:a16="http://schemas.microsoft.com/office/drawing/2014/main" id="{591FB116-30A3-4622-B15F-FCB8EC0D6D6F}"/>
                  </a:ext>
                </a:extLst>
              </p:cNvPr>
              <p:cNvSpPr/>
              <p:nvPr/>
            </p:nvSpPr>
            <p:spPr>
              <a:xfrm>
                <a:off x="10995812" y="4788865"/>
                <a:ext cx="8381" cy="9525"/>
              </a:xfrm>
              <a:custGeom>
                <a:avLst/>
                <a:gdLst>
                  <a:gd name="connsiteX0" fmla="*/ 6629 w 8381"/>
                  <a:gd name="connsiteY0" fmla="*/ 9296 h 9525"/>
                  <a:gd name="connsiteX1" fmla="*/ 8382 w 8381"/>
                  <a:gd name="connsiteY1" fmla="*/ 7315 h 9525"/>
                  <a:gd name="connsiteX2" fmla="*/ 7773 w 8381"/>
                  <a:gd name="connsiteY2" fmla="*/ 2362 h 9525"/>
                  <a:gd name="connsiteX3" fmla="*/ 4877 w 8381"/>
                  <a:gd name="connsiteY3" fmla="*/ 0 h 9525"/>
                  <a:gd name="connsiteX4" fmla="*/ 380 w 8381"/>
                  <a:gd name="connsiteY4" fmla="*/ 2591 h 9525"/>
                  <a:gd name="connsiteX5" fmla="*/ 0 w 8381"/>
                  <a:gd name="connsiteY5" fmla="*/ 4496 h 9525"/>
                  <a:gd name="connsiteX6" fmla="*/ 914 w 8381"/>
                  <a:gd name="connsiteY6" fmla="*/ 5867 h 9525"/>
                  <a:gd name="connsiteX7" fmla="*/ 4419 w 8381"/>
                  <a:gd name="connsiteY7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1" h="9525">
                    <a:moveTo>
                      <a:pt x="6629" y="9296"/>
                    </a:moveTo>
                    <a:lnTo>
                      <a:pt x="8382" y="7315"/>
                    </a:lnTo>
                    <a:lnTo>
                      <a:pt x="7773" y="2362"/>
                    </a:lnTo>
                    <a:lnTo>
                      <a:pt x="4877" y="0"/>
                    </a:lnTo>
                    <a:lnTo>
                      <a:pt x="380" y="2591"/>
                    </a:lnTo>
                    <a:lnTo>
                      <a:pt x="0" y="4496"/>
                    </a:lnTo>
                    <a:lnTo>
                      <a:pt x="914" y="5867"/>
                    </a:lnTo>
                    <a:lnTo>
                      <a:pt x="4419" y="95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7" name="Freeform: Shape 2476">
                <a:extLst>
                  <a:ext uri="{FF2B5EF4-FFF2-40B4-BE49-F238E27FC236}">
                    <a16:creationId xmlns:a16="http://schemas.microsoft.com/office/drawing/2014/main" id="{11246E13-1D1E-4074-99DD-5C87304BEAE6}"/>
                  </a:ext>
                </a:extLst>
              </p:cNvPr>
              <p:cNvSpPr/>
              <p:nvPr/>
            </p:nvSpPr>
            <p:spPr>
              <a:xfrm>
                <a:off x="10809427" y="4979974"/>
                <a:ext cx="5486" cy="4419"/>
              </a:xfrm>
              <a:custGeom>
                <a:avLst/>
                <a:gdLst>
                  <a:gd name="connsiteX0" fmla="*/ 5486 w 5486"/>
                  <a:gd name="connsiteY0" fmla="*/ 1981 h 4419"/>
                  <a:gd name="connsiteX1" fmla="*/ 3962 w 5486"/>
                  <a:gd name="connsiteY1" fmla="*/ 0 h 4419"/>
                  <a:gd name="connsiteX2" fmla="*/ 914 w 5486"/>
                  <a:gd name="connsiteY2" fmla="*/ 381 h 4419"/>
                  <a:gd name="connsiteX3" fmla="*/ 0 w 5486"/>
                  <a:gd name="connsiteY3" fmla="*/ 2286 h 4419"/>
                  <a:gd name="connsiteX4" fmla="*/ 762 w 5486"/>
                  <a:gd name="connsiteY4" fmla="*/ 3658 h 4419"/>
                  <a:gd name="connsiteX5" fmla="*/ 3200 w 5486"/>
                  <a:gd name="connsiteY5" fmla="*/ 4420 h 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6" h="4419">
                    <a:moveTo>
                      <a:pt x="5486" y="1981"/>
                    </a:moveTo>
                    <a:lnTo>
                      <a:pt x="3962" y="0"/>
                    </a:lnTo>
                    <a:lnTo>
                      <a:pt x="914" y="381"/>
                    </a:lnTo>
                    <a:lnTo>
                      <a:pt x="0" y="2286"/>
                    </a:lnTo>
                    <a:lnTo>
                      <a:pt x="762" y="3658"/>
                    </a:lnTo>
                    <a:lnTo>
                      <a:pt x="3200" y="442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8" name="Freeform: Shape 2477">
                <a:extLst>
                  <a:ext uri="{FF2B5EF4-FFF2-40B4-BE49-F238E27FC236}">
                    <a16:creationId xmlns:a16="http://schemas.microsoft.com/office/drawing/2014/main" id="{E359442D-5FE8-4E92-9029-E85D8F62B631}"/>
                  </a:ext>
                </a:extLst>
              </p:cNvPr>
              <p:cNvSpPr/>
              <p:nvPr/>
            </p:nvSpPr>
            <p:spPr>
              <a:xfrm>
                <a:off x="11025834" y="4800447"/>
                <a:ext cx="11506" cy="13182"/>
              </a:xfrm>
              <a:custGeom>
                <a:avLst/>
                <a:gdLst>
                  <a:gd name="connsiteX0" fmla="*/ 76 w 11506"/>
                  <a:gd name="connsiteY0" fmla="*/ 1219 h 13182"/>
                  <a:gd name="connsiteX1" fmla="*/ 0 w 11506"/>
                  <a:gd name="connsiteY1" fmla="*/ 5258 h 13182"/>
                  <a:gd name="connsiteX2" fmla="*/ 3657 w 11506"/>
                  <a:gd name="connsiteY2" fmla="*/ 9906 h 13182"/>
                  <a:gd name="connsiteX3" fmla="*/ 7316 w 11506"/>
                  <a:gd name="connsiteY3" fmla="*/ 11430 h 13182"/>
                  <a:gd name="connsiteX4" fmla="*/ 7925 w 11506"/>
                  <a:gd name="connsiteY4" fmla="*/ 13183 h 13182"/>
                  <a:gd name="connsiteX5" fmla="*/ 9525 w 11506"/>
                  <a:gd name="connsiteY5" fmla="*/ 12878 h 13182"/>
                  <a:gd name="connsiteX6" fmla="*/ 10821 w 11506"/>
                  <a:gd name="connsiteY6" fmla="*/ 10516 h 13182"/>
                  <a:gd name="connsiteX7" fmla="*/ 11506 w 11506"/>
                  <a:gd name="connsiteY7" fmla="*/ 6096 h 13182"/>
                  <a:gd name="connsiteX8" fmla="*/ 10668 w 11506"/>
                  <a:gd name="connsiteY8" fmla="*/ 4572 h 13182"/>
                  <a:gd name="connsiteX9" fmla="*/ 2591 w 11506"/>
                  <a:gd name="connsiteY9" fmla="*/ 0 h 13182"/>
                  <a:gd name="connsiteX10" fmla="*/ 610 w 11506"/>
                  <a:gd name="connsiteY10" fmla="*/ 0 h 1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06" h="13182">
                    <a:moveTo>
                      <a:pt x="76" y="1219"/>
                    </a:moveTo>
                    <a:lnTo>
                      <a:pt x="0" y="5258"/>
                    </a:lnTo>
                    <a:lnTo>
                      <a:pt x="3657" y="9906"/>
                    </a:lnTo>
                    <a:lnTo>
                      <a:pt x="7316" y="11430"/>
                    </a:lnTo>
                    <a:lnTo>
                      <a:pt x="7925" y="13183"/>
                    </a:lnTo>
                    <a:lnTo>
                      <a:pt x="9525" y="12878"/>
                    </a:lnTo>
                    <a:lnTo>
                      <a:pt x="10821" y="10516"/>
                    </a:lnTo>
                    <a:lnTo>
                      <a:pt x="11506" y="6096"/>
                    </a:lnTo>
                    <a:lnTo>
                      <a:pt x="10668" y="4572"/>
                    </a:lnTo>
                    <a:lnTo>
                      <a:pt x="2591" y="0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9" name="Freeform: Shape 2478">
                <a:extLst>
                  <a:ext uri="{FF2B5EF4-FFF2-40B4-BE49-F238E27FC236}">
                    <a16:creationId xmlns:a16="http://schemas.microsoft.com/office/drawing/2014/main" id="{35062B10-53FB-403D-BC99-5F26E0F3965E}"/>
                  </a:ext>
                </a:extLst>
              </p:cNvPr>
              <p:cNvSpPr/>
              <p:nvPr/>
            </p:nvSpPr>
            <p:spPr>
              <a:xfrm>
                <a:off x="11128628" y="4949190"/>
                <a:ext cx="18059" cy="13792"/>
              </a:xfrm>
              <a:custGeom>
                <a:avLst/>
                <a:gdLst>
                  <a:gd name="connsiteX0" fmla="*/ 17908 w 18059"/>
                  <a:gd name="connsiteY0" fmla="*/ 12497 h 13792"/>
                  <a:gd name="connsiteX1" fmla="*/ 18059 w 18059"/>
                  <a:gd name="connsiteY1" fmla="*/ 11430 h 13792"/>
                  <a:gd name="connsiteX2" fmla="*/ 17526 w 18059"/>
                  <a:gd name="connsiteY2" fmla="*/ 9144 h 13792"/>
                  <a:gd name="connsiteX3" fmla="*/ 17298 w 18059"/>
                  <a:gd name="connsiteY3" fmla="*/ 6477 h 13792"/>
                  <a:gd name="connsiteX4" fmla="*/ 13793 w 18059"/>
                  <a:gd name="connsiteY4" fmla="*/ 2819 h 13792"/>
                  <a:gd name="connsiteX5" fmla="*/ 12116 w 18059"/>
                  <a:gd name="connsiteY5" fmla="*/ 2286 h 13792"/>
                  <a:gd name="connsiteX6" fmla="*/ 9145 w 18059"/>
                  <a:gd name="connsiteY6" fmla="*/ 3200 h 13792"/>
                  <a:gd name="connsiteX7" fmla="*/ 3734 w 18059"/>
                  <a:gd name="connsiteY7" fmla="*/ 0 h 13792"/>
                  <a:gd name="connsiteX8" fmla="*/ 2591 w 18059"/>
                  <a:gd name="connsiteY8" fmla="*/ 0 h 13792"/>
                  <a:gd name="connsiteX9" fmla="*/ 229 w 18059"/>
                  <a:gd name="connsiteY9" fmla="*/ 533 h 13792"/>
                  <a:gd name="connsiteX10" fmla="*/ 0 w 18059"/>
                  <a:gd name="connsiteY10" fmla="*/ 1600 h 13792"/>
                  <a:gd name="connsiteX11" fmla="*/ 76 w 18059"/>
                  <a:gd name="connsiteY11" fmla="*/ 3429 h 13792"/>
                  <a:gd name="connsiteX12" fmla="*/ 2972 w 18059"/>
                  <a:gd name="connsiteY12" fmla="*/ 7391 h 13792"/>
                  <a:gd name="connsiteX13" fmla="*/ 2439 w 18059"/>
                  <a:gd name="connsiteY13" fmla="*/ 8382 h 13792"/>
                  <a:gd name="connsiteX14" fmla="*/ 153 w 18059"/>
                  <a:gd name="connsiteY14" fmla="*/ 10744 h 13792"/>
                  <a:gd name="connsiteX15" fmla="*/ 5639 w 18059"/>
                  <a:gd name="connsiteY15" fmla="*/ 11049 h 13792"/>
                  <a:gd name="connsiteX16" fmla="*/ 9525 w 18059"/>
                  <a:gd name="connsiteY16" fmla="*/ 12040 h 13792"/>
                  <a:gd name="connsiteX17" fmla="*/ 14631 w 18059"/>
                  <a:gd name="connsiteY17" fmla="*/ 11963 h 13792"/>
                  <a:gd name="connsiteX18" fmla="*/ 16154 w 18059"/>
                  <a:gd name="connsiteY18" fmla="*/ 12268 h 13792"/>
                  <a:gd name="connsiteX19" fmla="*/ 15926 w 18059"/>
                  <a:gd name="connsiteY19" fmla="*/ 13792 h 1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59" h="13792">
                    <a:moveTo>
                      <a:pt x="17908" y="12497"/>
                    </a:moveTo>
                    <a:lnTo>
                      <a:pt x="18059" y="11430"/>
                    </a:lnTo>
                    <a:lnTo>
                      <a:pt x="17526" y="9144"/>
                    </a:lnTo>
                    <a:lnTo>
                      <a:pt x="17298" y="6477"/>
                    </a:lnTo>
                    <a:lnTo>
                      <a:pt x="13793" y="2819"/>
                    </a:lnTo>
                    <a:lnTo>
                      <a:pt x="12116" y="2286"/>
                    </a:lnTo>
                    <a:lnTo>
                      <a:pt x="9145" y="3200"/>
                    </a:lnTo>
                    <a:lnTo>
                      <a:pt x="3734" y="0"/>
                    </a:lnTo>
                    <a:lnTo>
                      <a:pt x="2591" y="0"/>
                    </a:lnTo>
                    <a:lnTo>
                      <a:pt x="229" y="533"/>
                    </a:lnTo>
                    <a:lnTo>
                      <a:pt x="0" y="1600"/>
                    </a:lnTo>
                    <a:lnTo>
                      <a:pt x="76" y="3429"/>
                    </a:lnTo>
                    <a:lnTo>
                      <a:pt x="2972" y="7391"/>
                    </a:lnTo>
                    <a:lnTo>
                      <a:pt x="2439" y="8382"/>
                    </a:lnTo>
                    <a:lnTo>
                      <a:pt x="153" y="10744"/>
                    </a:lnTo>
                    <a:lnTo>
                      <a:pt x="5639" y="11049"/>
                    </a:lnTo>
                    <a:lnTo>
                      <a:pt x="9525" y="12040"/>
                    </a:lnTo>
                    <a:lnTo>
                      <a:pt x="14631" y="11963"/>
                    </a:lnTo>
                    <a:lnTo>
                      <a:pt x="16154" y="12268"/>
                    </a:lnTo>
                    <a:lnTo>
                      <a:pt x="15926" y="137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0" name="Freeform: Shape 2479">
                <a:extLst>
                  <a:ext uri="{FF2B5EF4-FFF2-40B4-BE49-F238E27FC236}">
                    <a16:creationId xmlns:a16="http://schemas.microsoft.com/office/drawing/2014/main" id="{F8B28C66-E65B-4615-8E9E-4FDCA2A2A3FC}"/>
                  </a:ext>
                </a:extLst>
              </p:cNvPr>
              <p:cNvSpPr/>
              <p:nvPr/>
            </p:nvSpPr>
            <p:spPr>
              <a:xfrm>
                <a:off x="10951768" y="2808655"/>
                <a:ext cx="2895" cy="1828"/>
              </a:xfrm>
              <a:custGeom>
                <a:avLst/>
                <a:gdLst>
                  <a:gd name="connsiteX0" fmla="*/ 2439 w 2895"/>
                  <a:gd name="connsiteY0" fmla="*/ 76 h 1828"/>
                  <a:gd name="connsiteX1" fmla="*/ 1752 w 2895"/>
                  <a:gd name="connsiteY1" fmla="*/ 152 h 1828"/>
                  <a:gd name="connsiteX2" fmla="*/ 1067 w 2895"/>
                  <a:gd name="connsiteY2" fmla="*/ 229 h 1828"/>
                  <a:gd name="connsiteX3" fmla="*/ 458 w 2895"/>
                  <a:gd name="connsiteY3" fmla="*/ 0 h 1828"/>
                  <a:gd name="connsiteX4" fmla="*/ 0 w 2895"/>
                  <a:gd name="connsiteY4" fmla="*/ 76 h 1828"/>
                  <a:gd name="connsiteX5" fmla="*/ 0 w 2895"/>
                  <a:gd name="connsiteY5" fmla="*/ 381 h 1828"/>
                  <a:gd name="connsiteX6" fmla="*/ 458 w 2895"/>
                  <a:gd name="connsiteY6" fmla="*/ 686 h 1828"/>
                  <a:gd name="connsiteX7" fmla="*/ 686 w 2895"/>
                  <a:gd name="connsiteY7" fmla="*/ 1219 h 1828"/>
                  <a:gd name="connsiteX8" fmla="*/ 991 w 2895"/>
                  <a:gd name="connsiteY8" fmla="*/ 1829 h 1828"/>
                  <a:gd name="connsiteX9" fmla="*/ 1524 w 2895"/>
                  <a:gd name="connsiteY9" fmla="*/ 1753 h 1828"/>
                  <a:gd name="connsiteX10" fmla="*/ 2439 w 2895"/>
                  <a:gd name="connsiteY10" fmla="*/ 1524 h 1828"/>
                  <a:gd name="connsiteX11" fmla="*/ 2896 w 2895"/>
                  <a:gd name="connsiteY11" fmla="*/ 1524 h 1828"/>
                  <a:gd name="connsiteX12" fmla="*/ 2819 w 2895"/>
                  <a:gd name="connsiteY12" fmla="*/ 610 h 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95" h="1828">
                    <a:moveTo>
                      <a:pt x="2439" y="76"/>
                    </a:moveTo>
                    <a:lnTo>
                      <a:pt x="1752" y="152"/>
                    </a:lnTo>
                    <a:lnTo>
                      <a:pt x="1067" y="229"/>
                    </a:lnTo>
                    <a:lnTo>
                      <a:pt x="458" y="0"/>
                    </a:lnTo>
                    <a:lnTo>
                      <a:pt x="0" y="76"/>
                    </a:lnTo>
                    <a:lnTo>
                      <a:pt x="0" y="381"/>
                    </a:lnTo>
                    <a:lnTo>
                      <a:pt x="458" y="686"/>
                    </a:lnTo>
                    <a:lnTo>
                      <a:pt x="686" y="1219"/>
                    </a:lnTo>
                    <a:lnTo>
                      <a:pt x="991" y="1829"/>
                    </a:lnTo>
                    <a:lnTo>
                      <a:pt x="1524" y="1753"/>
                    </a:lnTo>
                    <a:lnTo>
                      <a:pt x="2439" y="1524"/>
                    </a:lnTo>
                    <a:lnTo>
                      <a:pt x="2896" y="1524"/>
                    </a:lnTo>
                    <a:lnTo>
                      <a:pt x="2819" y="6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1" name="Freeform: Shape 2480">
                <a:extLst>
                  <a:ext uri="{FF2B5EF4-FFF2-40B4-BE49-F238E27FC236}">
                    <a16:creationId xmlns:a16="http://schemas.microsoft.com/office/drawing/2014/main" id="{43B9695D-2F78-4D2F-BBA1-1D9F0CD15003}"/>
                  </a:ext>
                </a:extLst>
              </p:cNvPr>
              <p:cNvSpPr/>
              <p:nvPr/>
            </p:nvSpPr>
            <p:spPr>
              <a:xfrm>
                <a:off x="10957941" y="2809112"/>
                <a:ext cx="2819" cy="1981"/>
              </a:xfrm>
              <a:custGeom>
                <a:avLst/>
                <a:gdLst>
                  <a:gd name="connsiteX0" fmla="*/ 1600 w 2819"/>
                  <a:gd name="connsiteY0" fmla="*/ 1296 h 1981"/>
                  <a:gd name="connsiteX1" fmla="*/ 2209 w 2819"/>
                  <a:gd name="connsiteY1" fmla="*/ 914 h 1981"/>
                  <a:gd name="connsiteX2" fmla="*/ 2819 w 2819"/>
                  <a:gd name="connsiteY2" fmla="*/ 457 h 1981"/>
                  <a:gd name="connsiteX3" fmla="*/ 2362 w 2819"/>
                  <a:gd name="connsiteY3" fmla="*/ 0 h 1981"/>
                  <a:gd name="connsiteX4" fmla="*/ 838 w 2819"/>
                  <a:gd name="connsiteY4" fmla="*/ 762 h 1981"/>
                  <a:gd name="connsiteX5" fmla="*/ 0 w 2819"/>
                  <a:gd name="connsiteY5" fmla="*/ 1372 h 1981"/>
                  <a:gd name="connsiteX6" fmla="*/ 152 w 2819"/>
                  <a:gd name="connsiteY6" fmla="*/ 1981 h 1981"/>
                  <a:gd name="connsiteX7" fmla="*/ 686 w 2819"/>
                  <a:gd name="connsiteY7" fmla="*/ 1905 h 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9" h="1981">
                    <a:moveTo>
                      <a:pt x="1600" y="1296"/>
                    </a:moveTo>
                    <a:lnTo>
                      <a:pt x="2209" y="914"/>
                    </a:lnTo>
                    <a:lnTo>
                      <a:pt x="2819" y="457"/>
                    </a:lnTo>
                    <a:lnTo>
                      <a:pt x="2362" y="0"/>
                    </a:lnTo>
                    <a:lnTo>
                      <a:pt x="838" y="762"/>
                    </a:lnTo>
                    <a:lnTo>
                      <a:pt x="0" y="1372"/>
                    </a:lnTo>
                    <a:lnTo>
                      <a:pt x="152" y="1981"/>
                    </a:lnTo>
                    <a:lnTo>
                      <a:pt x="686" y="19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2" name="Freeform: Shape 2481">
                <a:extLst>
                  <a:ext uri="{FF2B5EF4-FFF2-40B4-BE49-F238E27FC236}">
                    <a16:creationId xmlns:a16="http://schemas.microsoft.com/office/drawing/2014/main" id="{E7C2555A-A85C-4252-8910-303AB1AE150E}"/>
                  </a:ext>
                </a:extLst>
              </p:cNvPr>
              <p:cNvSpPr/>
              <p:nvPr/>
            </p:nvSpPr>
            <p:spPr>
              <a:xfrm>
                <a:off x="10952302" y="4763795"/>
                <a:ext cx="6629" cy="8382"/>
              </a:xfrm>
              <a:custGeom>
                <a:avLst/>
                <a:gdLst>
                  <a:gd name="connsiteX0" fmla="*/ 2971 w 6629"/>
                  <a:gd name="connsiteY0" fmla="*/ 610 h 8382"/>
                  <a:gd name="connsiteX1" fmla="*/ 686 w 6629"/>
                  <a:gd name="connsiteY1" fmla="*/ 2515 h 8382"/>
                  <a:gd name="connsiteX2" fmla="*/ 0 w 6629"/>
                  <a:gd name="connsiteY2" fmla="*/ 4953 h 8382"/>
                  <a:gd name="connsiteX3" fmla="*/ 838 w 6629"/>
                  <a:gd name="connsiteY3" fmla="*/ 7468 h 8382"/>
                  <a:gd name="connsiteX4" fmla="*/ 2743 w 6629"/>
                  <a:gd name="connsiteY4" fmla="*/ 8382 h 8382"/>
                  <a:gd name="connsiteX5" fmla="*/ 5257 w 6629"/>
                  <a:gd name="connsiteY5" fmla="*/ 7239 h 8382"/>
                  <a:gd name="connsiteX6" fmla="*/ 6629 w 6629"/>
                  <a:gd name="connsiteY6" fmla="*/ 3886 h 8382"/>
                  <a:gd name="connsiteX7" fmla="*/ 6019 w 6629"/>
                  <a:gd name="connsiteY7" fmla="*/ 1296 h 8382"/>
                  <a:gd name="connsiteX8" fmla="*/ 4343 w 6629"/>
                  <a:gd name="connsiteY8" fmla="*/ 0 h 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9" h="8382">
                    <a:moveTo>
                      <a:pt x="2971" y="610"/>
                    </a:moveTo>
                    <a:lnTo>
                      <a:pt x="686" y="2515"/>
                    </a:lnTo>
                    <a:lnTo>
                      <a:pt x="0" y="4953"/>
                    </a:lnTo>
                    <a:lnTo>
                      <a:pt x="838" y="7468"/>
                    </a:lnTo>
                    <a:lnTo>
                      <a:pt x="2743" y="8382"/>
                    </a:lnTo>
                    <a:lnTo>
                      <a:pt x="5257" y="7239"/>
                    </a:lnTo>
                    <a:lnTo>
                      <a:pt x="6629" y="3886"/>
                    </a:lnTo>
                    <a:lnTo>
                      <a:pt x="6019" y="1296"/>
                    </a:lnTo>
                    <a:lnTo>
                      <a:pt x="434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3" name="Freeform: Shape 2482">
                <a:extLst>
                  <a:ext uri="{FF2B5EF4-FFF2-40B4-BE49-F238E27FC236}">
                    <a16:creationId xmlns:a16="http://schemas.microsoft.com/office/drawing/2014/main" id="{83B969C7-2773-43C9-B966-E6645381FB91}"/>
                  </a:ext>
                </a:extLst>
              </p:cNvPr>
              <p:cNvSpPr/>
              <p:nvPr/>
            </p:nvSpPr>
            <p:spPr>
              <a:xfrm>
                <a:off x="10967466" y="2799664"/>
                <a:ext cx="3276" cy="1447"/>
              </a:xfrm>
              <a:custGeom>
                <a:avLst/>
                <a:gdLst>
                  <a:gd name="connsiteX0" fmla="*/ 3276 w 3276"/>
                  <a:gd name="connsiteY0" fmla="*/ 1219 h 1447"/>
                  <a:gd name="connsiteX1" fmla="*/ 2971 w 3276"/>
                  <a:gd name="connsiteY1" fmla="*/ 305 h 1447"/>
                  <a:gd name="connsiteX2" fmla="*/ 2285 w 3276"/>
                  <a:gd name="connsiteY2" fmla="*/ 152 h 1447"/>
                  <a:gd name="connsiteX3" fmla="*/ 1371 w 3276"/>
                  <a:gd name="connsiteY3" fmla="*/ 0 h 1447"/>
                  <a:gd name="connsiteX4" fmla="*/ 380 w 3276"/>
                  <a:gd name="connsiteY4" fmla="*/ 609 h 1447"/>
                  <a:gd name="connsiteX5" fmla="*/ 0 w 3276"/>
                  <a:gd name="connsiteY5" fmla="*/ 991 h 1447"/>
                  <a:gd name="connsiteX6" fmla="*/ 533 w 3276"/>
                  <a:gd name="connsiteY6" fmla="*/ 1219 h 1447"/>
                  <a:gd name="connsiteX7" fmla="*/ 2285 w 3276"/>
                  <a:gd name="connsiteY7" fmla="*/ 1448 h 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6" h="1447">
                    <a:moveTo>
                      <a:pt x="3276" y="1219"/>
                    </a:moveTo>
                    <a:lnTo>
                      <a:pt x="2971" y="305"/>
                    </a:lnTo>
                    <a:lnTo>
                      <a:pt x="2285" y="152"/>
                    </a:lnTo>
                    <a:lnTo>
                      <a:pt x="1371" y="0"/>
                    </a:lnTo>
                    <a:lnTo>
                      <a:pt x="380" y="609"/>
                    </a:lnTo>
                    <a:lnTo>
                      <a:pt x="0" y="991"/>
                    </a:lnTo>
                    <a:lnTo>
                      <a:pt x="533" y="1219"/>
                    </a:lnTo>
                    <a:lnTo>
                      <a:pt x="2285" y="14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4" name="Freeform: Shape 2483">
                <a:extLst>
                  <a:ext uri="{FF2B5EF4-FFF2-40B4-BE49-F238E27FC236}">
                    <a16:creationId xmlns:a16="http://schemas.microsoft.com/office/drawing/2014/main" id="{ED908D94-0295-4B3B-8EF2-113A75D9C78C}"/>
                  </a:ext>
                </a:extLst>
              </p:cNvPr>
              <p:cNvSpPr/>
              <p:nvPr/>
            </p:nvSpPr>
            <p:spPr>
              <a:xfrm>
                <a:off x="11116132" y="4943779"/>
                <a:ext cx="9981" cy="12116"/>
              </a:xfrm>
              <a:custGeom>
                <a:avLst/>
                <a:gdLst>
                  <a:gd name="connsiteX0" fmla="*/ 8610 w 9981"/>
                  <a:gd name="connsiteY0" fmla="*/ 12116 h 12116"/>
                  <a:gd name="connsiteX1" fmla="*/ 9144 w 9981"/>
                  <a:gd name="connsiteY1" fmla="*/ 11125 h 12116"/>
                  <a:gd name="connsiteX2" fmla="*/ 9982 w 9981"/>
                  <a:gd name="connsiteY2" fmla="*/ 7315 h 12116"/>
                  <a:gd name="connsiteX3" fmla="*/ 9600 w 9981"/>
                  <a:gd name="connsiteY3" fmla="*/ 5563 h 12116"/>
                  <a:gd name="connsiteX4" fmla="*/ 8153 w 9981"/>
                  <a:gd name="connsiteY4" fmla="*/ 2210 h 12116"/>
                  <a:gd name="connsiteX5" fmla="*/ 3810 w 9981"/>
                  <a:gd name="connsiteY5" fmla="*/ 0 h 12116"/>
                  <a:gd name="connsiteX6" fmla="*/ 990 w 9981"/>
                  <a:gd name="connsiteY6" fmla="*/ 2058 h 12116"/>
                  <a:gd name="connsiteX7" fmla="*/ 0 w 9981"/>
                  <a:gd name="connsiteY7" fmla="*/ 6020 h 12116"/>
                  <a:gd name="connsiteX8" fmla="*/ 6324 w 9981"/>
                  <a:gd name="connsiteY8" fmla="*/ 11430 h 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81" h="12116">
                    <a:moveTo>
                      <a:pt x="8610" y="12116"/>
                    </a:moveTo>
                    <a:lnTo>
                      <a:pt x="9144" y="11125"/>
                    </a:lnTo>
                    <a:lnTo>
                      <a:pt x="9982" y="7315"/>
                    </a:lnTo>
                    <a:lnTo>
                      <a:pt x="9600" y="5563"/>
                    </a:lnTo>
                    <a:lnTo>
                      <a:pt x="8153" y="2210"/>
                    </a:lnTo>
                    <a:lnTo>
                      <a:pt x="3810" y="0"/>
                    </a:lnTo>
                    <a:lnTo>
                      <a:pt x="990" y="2058"/>
                    </a:lnTo>
                    <a:lnTo>
                      <a:pt x="0" y="6020"/>
                    </a:lnTo>
                    <a:lnTo>
                      <a:pt x="6324" y="1143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5" name="Freeform: Shape 2484">
                <a:extLst>
                  <a:ext uri="{FF2B5EF4-FFF2-40B4-BE49-F238E27FC236}">
                    <a16:creationId xmlns:a16="http://schemas.microsoft.com/office/drawing/2014/main" id="{679B2E4B-C4C5-497D-88AC-B9D1A1D28620}"/>
                  </a:ext>
                </a:extLst>
              </p:cNvPr>
              <p:cNvSpPr/>
              <p:nvPr/>
            </p:nvSpPr>
            <p:spPr>
              <a:xfrm>
                <a:off x="10345902" y="4589602"/>
                <a:ext cx="42748" cy="16916"/>
              </a:xfrm>
              <a:custGeom>
                <a:avLst/>
                <a:gdLst>
                  <a:gd name="connsiteX0" fmla="*/ 2286 w 42748"/>
                  <a:gd name="connsiteY0" fmla="*/ 3810 h 16916"/>
                  <a:gd name="connsiteX1" fmla="*/ 1981 w 42748"/>
                  <a:gd name="connsiteY1" fmla="*/ 5791 h 16916"/>
                  <a:gd name="connsiteX2" fmla="*/ 0 w 42748"/>
                  <a:gd name="connsiteY2" fmla="*/ 7925 h 16916"/>
                  <a:gd name="connsiteX3" fmla="*/ 4039 w 42748"/>
                  <a:gd name="connsiteY3" fmla="*/ 9982 h 16916"/>
                  <a:gd name="connsiteX4" fmla="*/ 10059 w 42748"/>
                  <a:gd name="connsiteY4" fmla="*/ 10135 h 16916"/>
                  <a:gd name="connsiteX5" fmla="*/ 12192 w 42748"/>
                  <a:gd name="connsiteY5" fmla="*/ 13945 h 16916"/>
                  <a:gd name="connsiteX6" fmla="*/ 13106 w 42748"/>
                  <a:gd name="connsiteY6" fmla="*/ 13716 h 16916"/>
                  <a:gd name="connsiteX7" fmla="*/ 14402 w 42748"/>
                  <a:gd name="connsiteY7" fmla="*/ 12497 h 16916"/>
                  <a:gd name="connsiteX8" fmla="*/ 17526 w 42748"/>
                  <a:gd name="connsiteY8" fmla="*/ 11277 h 16916"/>
                  <a:gd name="connsiteX9" fmla="*/ 17983 w 42748"/>
                  <a:gd name="connsiteY9" fmla="*/ 14935 h 16916"/>
                  <a:gd name="connsiteX10" fmla="*/ 19888 w 42748"/>
                  <a:gd name="connsiteY10" fmla="*/ 16917 h 16916"/>
                  <a:gd name="connsiteX11" fmla="*/ 25603 w 42748"/>
                  <a:gd name="connsiteY11" fmla="*/ 15850 h 16916"/>
                  <a:gd name="connsiteX12" fmla="*/ 25679 w 42748"/>
                  <a:gd name="connsiteY12" fmla="*/ 13107 h 16916"/>
                  <a:gd name="connsiteX13" fmla="*/ 23546 w 42748"/>
                  <a:gd name="connsiteY13" fmla="*/ 11354 h 16916"/>
                  <a:gd name="connsiteX14" fmla="*/ 21869 w 42748"/>
                  <a:gd name="connsiteY14" fmla="*/ 11506 h 16916"/>
                  <a:gd name="connsiteX15" fmla="*/ 20346 w 42748"/>
                  <a:gd name="connsiteY15" fmla="*/ 11049 h 16916"/>
                  <a:gd name="connsiteX16" fmla="*/ 17679 w 42748"/>
                  <a:gd name="connsiteY16" fmla="*/ 6782 h 16916"/>
                  <a:gd name="connsiteX17" fmla="*/ 15545 w 42748"/>
                  <a:gd name="connsiteY17" fmla="*/ 5410 h 16916"/>
                  <a:gd name="connsiteX18" fmla="*/ 14935 w 42748"/>
                  <a:gd name="connsiteY18" fmla="*/ 3200 h 16916"/>
                  <a:gd name="connsiteX19" fmla="*/ 17374 w 42748"/>
                  <a:gd name="connsiteY19" fmla="*/ 2972 h 16916"/>
                  <a:gd name="connsiteX20" fmla="*/ 22174 w 42748"/>
                  <a:gd name="connsiteY20" fmla="*/ 8611 h 16916"/>
                  <a:gd name="connsiteX21" fmla="*/ 25603 w 42748"/>
                  <a:gd name="connsiteY21" fmla="*/ 10211 h 16916"/>
                  <a:gd name="connsiteX22" fmla="*/ 27508 w 42748"/>
                  <a:gd name="connsiteY22" fmla="*/ 12802 h 16916"/>
                  <a:gd name="connsiteX23" fmla="*/ 29794 w 42748"/>
                  <a:gd name="connsiteY23" fmla="*/ 13716 h 16916"/>
                  <a:gd name="connsiteX24" fmla="*/ 33376 w 42748"/>
                  <a:gd name="connsiteY24" fmla="*/ 12573 h 16916"/>
                  <a:gd name="connsiteX25" fmla="*/ 36424 w 42748"/>
                  <a:gd name="connsiteY25" fmla="*/ 13182 h 16916"/>
                  <a:gd name="connsiteX26" fmla="*/ 38024 w 42748"/>
                  <a:gd name="connsiteY26" fmla="*/ 14249 h 16916"/>
                  <a:gd name="connsiteX27" fmla="*/ 39548 w 42748"/>
                  <a:gd name="connsiteY27" fmla="*/ 13868 h 16916"/>
                  <a:gd name="connsiteX28" fmla="*/ 42748 w 42748"/>
                  <a:gd name="connsiteY28" fmla="*/ 11049 h 16916"/>
                  <a:gd name="connsiteX29" fmla="*/ 41301 w 42748"/>
                  <a:gd name="connsiteY29" fmla="*/ 9144 h 16916"/>
                  <a:gd name="connsiteX30" fmla="*/ 41834 w 42748"/>
                  <a:gd name="connsiteY30" fmla="*/ 7773 h 16916"/>
                  <a:gd name="connsiteX31" fmla="*/ 40310 w 42748"/>
                  <a:gd name="connsiteY31" fmla="*/ 5639 h 16916"/>
                  <a:gd name="connsiteX32" fmla="*/ 30633 w 42748"/>
                  <a:gd name="connsiteY32" fmla="*/ 1448 h 16916"/>
                  <a:gd name="connsiteX33" fmla="*/ 29033 w 42748"/>
                  <a:gd name="connsiteY33" fmla="*/ 1677 h 16916"/>
                  <a:gd name="connsiteX34" fmla="*/ 22403 w 42748"/>
                  <a:gd name="connsiteY34" fmla="*/ 0 h 16916"/>
                  <a:gd name="connsiteX35" fmla="*/ 18821 w 42748"/>
                  <a:gd name="connsiteY35" fmla="*/ 991 h 16916"/>
                  <a:gd name="connsiteX36" fmla="*/ 13411 w 42748"/>
                  <a:gd name="connsiteY36" fmla="*/ 1600 h 16916"/>
                  <a:gd name="connsiteX37" fmla="*/ 12116 w 42748"/>
                  <a:gd name="connsiteY37" fmla="*/ 2591 h 16916"/>
                  <a:gd name="connsiteX38" fmla="*/ 10211 w 42748"/>
                  <a:gd name="connsiteY38" fmla="*/ 2210 h 16916"/>
                  <a:gd name="connsiteX39" fmla="*/ 7544 w 42748"/>
                  <a:gd name="connsiteY39" fmla="*/ 3657 h 16916"/>
                  <a:gd name="connsiteX40" fmla="*/ 4877 w 42748"/>
                  <a:gd name="connsiteY40" fmla="*/ 2667 h 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2748" h="16916">
                    <a:moveTo>
                      <a:pt x="2286" y="3810"/>
                    </a:moveTo>
                    <a:lnTo>
                      <a:pt x="1981" y="5791"/>
                    </a:lnTo>
                    <a:lnTo>
                      <a:pt x="0" y="7925"/>
                    </a:lnTo>
                    <a:lnTo>
                      <a:pt x="4039" y="9982"/>
                    </a:lnTo>
                    <a:lnTo>
                      <a:pt x="10059" y="10135"/>
                    </a:lnTo>
                    <a:lnTo>
                      <a:pt x="12192" y="13945"/>
                    </a:lnTo>
                    <a:lnTo>
                      <a:pt x="13106" y="13716"/>
                    </a:lnTo>
                    <a:lnTo>
                      <a:pt x="14402" y="12497"/>
                    </a:lnTo>
                    <a:lnTo>
                      <a:pt x="17526" y="11277"/>
                    </a:lnTo>
                    <a:lnTo>
                      <a:pt x="17983" y="14935"/>
                    </a:lnTo>
                    <a:lnTo>
                      <a:pt x="19888" y="16917"/>
                    </a:lnTo>
                    <a:lnTo>
                      <a:pt x="25603" y="15850"/>
                    </a:lnTo>
                    <a:lnTo>
                      <a:pt x="25679" y="13107"/>
                    </a:lnTo>
                    <a:lnTo>
                      <a:pt x="23546" y="11354"/>
                    </a:lnTo>
                    <a:lnTo>
                      <a:pt x="21869" y="11506"/>
                    </a:lnTo>
                    <a:lnTo>
                      <a:pt x="20346" y="11049"/>
                    </a:lnTo>
                    <a:lnTo>
                      <a:pt x="17679" y="6782"/>
                    </a:lnTo>
                    <a:lnTo>
                      <a:pt x="15545" y="5410"/>
                    </a:lnTo>
                    <a:lnTo>
                      <a:pt x="14935" y="3200"/>
                    </a:lnTo>
                    <a:lnTo>
                      <a:pt x="17374" y="2972"/>
                    </a:lnTo>
                    <a:lnTo>
                      <a:pt x="22174" y="8611"/>
                    </a:lnTo>
                    <a:lnTo>
                      <a:pt x="25603" y="10211"/>
                    </a:lnTo>
                    <a:lnTo>
                      <a:pt x="27508" y="12802"/>
                    </a:lnTo>
                    <a:lnTo>
                      <a:pt x="29794" y="13716"/>
                    </a:lnTo>
                    <a:lnTo>
                      <a:pt x="33376" y="12573"/>
                    </a:lnTo>
                    <a:lnTo>
                      <a:pt x="36424" y="13182"/>
                    </a:lnTo>
                    <a:lnTo>
                      <a:pt x="38024" y="14249"/>
                    </a:lnTo>
                    <a:lnTo>
                      <a:pt x="39548" y="13868"/>
                    </a:lnTo>
                    <a:lnTo>
                      <a:pt x="42748" y="11049"/>
                    </a:lnTo>
                    <a:lnTo>
                      <a:pt x="41301" y="9144"/>
                    </a:lnTo>
                    <a:lnTo>
                      <a:pt x="41834" y="7773"/>
                    </a:lnTo>
                    <a:lnTo>
                      <a:pt x="40310" y="5639"/>
                    </a:lnTo>
                    <a:lnTo>
                      <a:pt x="30633" y="1448"/>
                    </a:lnTo>
                    <a:lnTo>
                      <a:pt x="29033" y="1677"/>
                    </a:lnTo>
                    <a:lnTo>
                      <a:pt x="22403" y="0"/>
                    </a:lnTo>
                    <a:lnTo>
                      <a:pt x="18821" y="991"/>
                    </a:lnTo>
                    <a:lnTo>
                      <a:pt x="13411" y="1600"/>
                    </a:lnTo>
                    <a:lnTo>
                      <a:pt x="12116" y="2591"/>
                    </a:lnTo>
                    <a:lnTo>
                      <a:pt x="10211" y="2210"/>
                    </a:lnTo>
                    <a:lnTo>
                      <a:pt x="7544" y="3657"/>
                    </a:lnTo>
                    <a:lnTo>
                      <a:pt x="4877" y="26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6" name="Freeform: Shape 2485">
                <a:extLst>
                  <a:ext uri="{FF2B5EF4-FFF2-40B4-BE49-F238E27FC236}">
                    <a16:creationId xmlns:a16="http://schemas.microsoft.com/office/drawing/2014/main" id="{6B5CAFCD-00BF-4355-8234-BEC3E0696138}"/>
                  </a:ext>
                </a:extLst>
              </p:cNvPr>
              <p:cNvSpPr/>
              <p:nvPr/>
            </p:nvSpPr>
            <p:spPr>
              <a:xfrm>
                <a:off x="10326547" y="4654372"/>
                <a:ext cx="26670" cy="14325"/>
              </a:xfrm>
              <a:custGeom>
                <a:avLst/>
                <a:gdLst>
                  <a:gd name="connsiteX0" fmla="*/ 686 w 26670"/>
                  <a:gd name="connsiteY0" fmla="*/ 7773 h 14325"/>
                  <a:gd name="connsiteX1" fmla="*/ 5791 w 26670"/>
                  <a:gd name="connsiteY1" fmla="*/ 11354 h 14325"/>
                  <a:gd name="connsiteX2" fmla="*/ 13793 w 26670"/>
                  <a:gd name="connsiteY2" fmla="*/ 12954 h 14325"/>
                  <a:gd name="connsiteX3" fmla="*/ 15316 w 26670"/>
                  <a:gd name="connsiteY3" fmla="*/ 14326 h 14325"/>
                  <a:gd name="connsiteX4" fmla="*/ 19736 w 26670"/>
                  <a:gd name="connsiteY4" fmla="*/ 13716 h 14325"/>
                  <a:gd name="connsiteX5" fmla="*/ 21184 w 26670"/>
                  <a:gd name="connsiteY5" fmla="*/ 12268 h 14325"/>
                  <a:gd name="connsiteX6" fmla="*/ 23318 w 26670"/>
                  <a:gd name="connsiteY6" fmla="*/ 11125 h 14325"/>
                  <a:gd name="connsiteX7" fmla="*/ 24613 w 26670"/>
                  <a:gd name="connsiteY7" fmla="*/ 11583 h 14325"/>
                  <a:gd name="connsiteX8" fmla="*/ 26442 w 26670"/>
                  <a:gd name="connsiteY8" fmla="*/ 10744 h 14325"/>
                  <a:gd name="connsiteX9" fmla="*/ 25451 w 26670"/>
                  <a:gd name="connsiteY9" fmla="*/ 9678 h 14325"/>
                  <a:gd name="connsiteX10" fmla="*/ 24994 w 26670"/>
                  <a:gd name="connsiteY10" fmla="*/ 8153 h 14325"/>
                  <a:gd name="connsiteX11" fmla="*/ 25908 w 26670"/>
                  <a:gd name="connsiteY11" fmla="*/ 7620 h 14325"/>
                  <a:gd name="connsiteX12" fmla="*/ 26670 w 26670"/>
                  <a:gd name="connsiteY12" fmla="*/ 4343 h 14325"/>
                  <a:gd name="connsiteX13" fmla="*/ 24308 w 26670"/>
                  <a:gd name="connsiteY13" fmla="*/ 2286 h 14325"/>
                  <a:gd name="connsiteX14" fmla="*/ 23927 w 26670"/>
                  <a:gd name="connsiteY14" fmla="*/ 0 h 14325"/>
                  <a:gd name="connsiteX15" fmla="*/ 22480 w 26670"/>
                  <a:gd name="connsiteY15" fmla="*/ 0 h 14325"/>
                  <a:gd name="connsiteX16" fmla="*/ 17984 w 26670"/>
                  <a:gd name="connsiteY16" fmla="*/ 1600 h 14325"/>
                  <a:gd name="connsiteX17" fmla="*/ 14326 w 26670"/>
                  <a:gd name="connsiteY17" fmla="*/ 1524 h 14325"/>
                  <a:gd name="connsiteX18" fmla="*/ 9906 w 26670"/>
                  <a:gd name="connsiteY18" fmla="*/ 2591 h 14325"/>
                  <a:gd name="connsiteX19" fmla="*/ 0 w 26670"/>
                  <a:gd name="connsiteY19" fmla="*/ 6782 h 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670" h="14325">
                    <a:moveTo>
                      <a:pt x="686" y="7773"/>
                    </a:moveTo>
                    <a:lnTo>
                      <a:pt x="5791" y="11354"/>
                    </a:lnTo>
                    <a:lnTo>
                      <a:pt x="13793" y="12954"/>
                    </a:lnTo>
                    <a:lnTo>
                      <a:pt x="15316" y="14326"/>
                    </a:lnTo>
                    <a:lnTo>
                      <a:pt x="19736" y="13716"/>
                    </a:lnTo>
                    <a:lnTo>
                      <a:pt x="21184" y="12268"/>
                    </a:lnTo>
                    <a:lnTo>
                      <a:pt x="23318" y="11125"/>
                    </a:lnTo>
                    <a:lnTo>
                      <a:pt x="24613" y="11583"/>
                    </a:lnTo>
                    <a:lnTo>
                      <a:pt x="26442" y="10744"/>
                    </a:lnTo>
                    <a:lnTo>
                      <a:pt x="25451" y="9678"/>
                    </a:lnTo>
                    <a:lnTo>
                      <a:pt x="24994" y="8153"/>
                    </a:lnTo>
                    <a:lnTo>
                      <a:pt x="25908" y="7620"/>
                    </a:lnTo>
                    <a:lnTo>
                      <a:pt x="26670" y="4343"/>
                    </a:lnTo>
                    <a:lnTo>
                      <a:pt x="24308" y="2286"/>
                    </a:lnTo>
                    <a:lnTo>
                      <a:pt x="23927" y="0"/>
                    </a:lnTo>
                    <a:lnTo>
                      <a:pt x="22480" y="0"/>
                    </a:lnTo>
                    <a:lnTo>
                      <a:pt x="17984" y="1600"/>
                    </a:lnTo>
                    <a:lnTo>
                      <a:pt x="14326" y="1524"/>
                    </a:lnTo>
                    <a:lnTo>
                      <a:pt x="9906" y="2591"/>
                    </a:lnTo>
                    <a:lnTo>
                      <a:pt x="0" y="67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7" name="Freeform: Shape 2486">
                <a:extLst>
                  <a:ext uri="{FF2B5EF4-FFF2-40B4-BE49-F238E27FC236}">
                    <a16:creationId xmlns:a16="http://schemas.microsoft.com/office/drawing/2014/main" id="{6CE17337-C0A5-4DA8-897D-8912DA409048}"/>
                  </a:ext>
                </a:extLst>
              </p:cNvPr>
              <p:cNvSpPr/>
              <p:nvPr/>
            </p:nvSpPr>
            <p:spPr>
              <a:xfrm>
                <a:off x="10370438" y="3367963"/>
                <a:ext cx="8230" cy="18669"/>
              </a:xfrm>
              <a:custGeom>
                <a:avLst/>
                <a:gdLst>
                  <a:gd name="connsiteX0" fmla="*/ 4724 w 8230"/>
                  <a:gd name="connsiteY0" fmla="*/ 12649 h 18669"/>
                  <a:gd name="connsiteX1" fmla="*/ 7316 w 8230"/>
                  <a:gd name="connsiteY1" fmla="*/ 7925 h 18669"/>
                  <a:gd name="connsiteX2" fmla="*/ 8230 w 8230"/>
                  <a:gd name="connsiteY2" fmla="*/ 1600 h 18669"/>
                  <a:gd name="connsiteX3" fmla="*/ 7392 w 8230"/>
                  <a:gd name="connsiteY3" fmla="*/ 0 h 18669"/>
                  <a:gd name="connsiteX4" fmla="*/ 6629 w 8230"/>
                  <a:gd name="connsiteY4" fmla="*/ 457 h 18669"/>
                  <a:gd name="connsiteX5" fmla="*/ 5563 w 8230"/>
                  <a:gd name="connsiteY5" fmla="*/ 1524 h 18669"/>
                  <a:gd name="connsiteX6" fmla="*/ 2972 w 8230"/>
                  <a:gd name="connsiteY6" fmla="*/ 6706 h 18669"/>
                  <a:gd name="connsiteX7" fmla="*/ 2668 w 8230"/>
                  <a:gd name="connsiteY7" fmla="*/ 10744 h 18669"/>
                  <a:gd name="connsiteX8" fmla="*/ 0 w 8230"/>
                  <a:gd name="connsiteY8" fmla="*/ 16231 h 18669"/>
                  <a:gd name="connsiteX9" fmla="*/ 153 w 8230"/>
                  <a:gd name="connsiteY9" fmla="*/ 18669 h 18669"/>
                  <a:gd name="connsiteX10" fmla="*/ 3506 w 8230"/>
                  <a:gd name="connsiteY10" fmla="*/ 18212 h 1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30" h="18669">
                    <a:moveTo>
                      <a:pt x="4724" y="12649"/>
                    </a:moveTo>
                    <a:lnTo>
                      <a:pt x="7316" y="7925"/>
                    </a:lnTo>
                    <a:lnTo>
                      <a:pt x="8230" y="1600"/>
                    </a:lnTo>
                    <a:lnTo>
                      <a:pt x="7392" y="0"/>
                    </a:lnTo>
                    <a:lnTo>
                      <a:pt x="6629" y="457"/>
                    </a:lnTo>
                    <a:lnTo>
                      <a:pt x="5563" y="1524"/>
                    </a:lnTo>
                    <a:lnTo>
                      <a:pt x="2972" y="6706"/>
                    </a:lnTo>
                    <a:lnTo>
                      <a:pt x="2668" y="10744"/>
                    </a:lnTo>
                    <a:lnTo>
                      <a:pt x="0" y="16231"/>
                    </a:lnTo>
                    <a:lnTo>
                      <a:pt x="153" y="18669"/>
                    </a:lnTo>
                    <a:lnTo>
                      <a:pt x="3506" y="1821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8" name="Freeform: Shape 2487">
                <a:extLst>
                  <a:ext uri="{FF2B5EF4-FFF2-40B4-BE49-F238E27FC236}">
                    <a16:creationId xmlns:a16="http://schemas.microsoft.com/office/drawing/2014/main" id="{AB38D0DE-F28B-4AE8-819B-1BCDB879F786}"/>
                  </a:ext>
                </a:extLst>
              </p:cNvPr>
              <p:cNvSpPr/>
              <p:nvPr/>
            </p:nvSpPr>
            <p:spPr>
              <a:xfrm>
                <a:off x="10351770" y="3383280"/>
                <a:ext cx="11048" cy="9448"/>
              </a:xfrm>
              <a:custGeom>
                <a:avLst/>
                <a:gdLst>
                  <a:gd name="connsiteX0" fmla="*/ 4648 w 11048"/>
                  <a:gd name="connsiteY0" fmla="*/ 9449 h 9448"/>
                  <a:gd name="connsiteX1" fmla="*/ 9144 w 11048"/>
                  <a:gd name="connsiteY1" fmla="*/ 8534 h 9448"/>
                  <a:gd name="connsiteX2" fmla="*/ 11049 w 11048"/>
                  <a:gd name="connsiteY2" fmla="*/ 4191 h 9448"/>
                  <a:gd name="connsiteX3" fmla="*/ 9906 w 11048"/>
                  <a:gd name="connsiteY3" fmla="*/ 3277 h 9448"/>
                  <a:gd name="connsiteX4" fmla="*/ 4191 w 11048"/>
                  <a:gd name="connsiteY4" fmla="*/ 0 h 9448"/>
                  <a:gd name="connsiteX5" fmla="*/ 0 w 11048"/>
                  <a:gd name="connsiteY5" fmla="*/ 3277 h 9448"/>
                  <a:gd name="connsiteX6" fmla="*/ 2210 w 11048"/>
                  <a:gd name="connsiteY6" fmla="*/ 8458 h 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48" h="9448">
                    <a:moveTo>
                      <a:pt x="4648" y="9449"/>
                    </a:moveTo>
                    <a:lnTo>
                      <a:pt x="9144" y="8534"/>
                    </a:lnTo>
                    <a:lnTo>
                      <a:pt x="11049" y="4191"/>
                    </a:lnTo>
                    <a:lnTo>
                      <a:pt x="9906" y="3277"/>
                    </a:lnTo>
                    <a:lnTo>
                      <a:pt x="4191" y="0"/>
                    </a:lnTo>
                    <a:lnTo>
                      <a:pt x="0" y="3277"/>
                    </a:lnTo>
                    <a:lnTo>
                      <a:pt x="2210" y="84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9" name="Freeform: Shape 2488">
                <a:extLst>
                  <a:ext uri="{FF2B5EF4-FFF2-40B4-BE49-F238E27FC236}">
                    <a16:creationId xmlns:a16="http://schemas.microsoft.com/office/drawing/2014/main" id="{BBD84610-A923-47C1-8657-65D2EF09FF18}"/>
                  </a:ext>
                </a:extLst>
              </p:cNvPr>
              <p:cNvSpPr/>
              <p:nvPr/>
            </p:nvSpPr>
            <p:spPr>
              <a:xfrm>
                <a:off x="10415549" y="3217164"/>
                <a:ext cx="104851" cy="69113"/>
              </a:xfrm>
              <a:custGeom>
                <a:avLst/>
                <a:gdLst>
                  <a:gd name="connsiteX0" fmla="*/ 0 w 104851"/>
                  <a:gd name="connsiteY0" fmla="*/ 43891 h 69113"/>
                  <a:gd name="connsiteX1" fmla="*/ 2058 w 104851"/>
                  <a:gd name="connsiteY1" fmla="*/ 43891 h 69113"/>
                  <a:gd name="connsiteX2" fmla="*/ 9601 w 104851"/>
                  <a:gd name="connsiteY2" fmla="*/ 40614 h 69113"/>
                  <a:gd name="connsiteX3" fmla="*/ 13259 w 104851"/>
                  <a:gd name="connsiteY3" fmla="*/ 39852 h 69113"/>
                  <a:gd name="connsiteX4" fmla="*/ 14707 w 104851"/>
                  <a:gd name="connsiteY4" fmla="*/ 40005 h 69113"/>
                  <a:gd name="connsiteX5" fmla="*/ 14402 w 104851"/>
                  <a:gd name="connsiteY5" fmla="*/ 44272 h 69113"/>
                  <a:gd name="connsiteX6" fmla="*/ 16002 w 104851"/>
                  <a:gd name="connsiteY6" fmla="*/ 45415 h 69113"/>
                  <a:gd name="connsiteX7" fmla="*/ 18517 w 104851"/>
                  <a:gd name="connsiteY7" fmla="*/ 45872 h 69113"/>
                  <a:gd name="connsiteX8" fmla="*/ 18669 w 104851"/>
                  <a:gd name="connsiteY8" fmla="*/ 47549 h 69113"/>
                  <a:gd name="connsiteX9" fmla="*/ 18288 w 104851"/>
                  <a:gd name="connsiteY9" fmla="*/ 49377 h 69113"/>
                  <a:gd name="connsiteX10" fmla="*/ 17221 w 104851"/>
                  <a:gd name="connsiteY10" fmla="*/ 50749 h 69113"/>
                  <a:gd name="connsiteX11" fmla="*/ 17145 w 104851"/>
                  <a:gd name="connsiteY11" fmla="*/ 53035 h 69113"/>
                  <a:gd name="connsiteX12" fmla="*/ 15316 w 104851"/>
                  <a:gd name="connsiteY12" fmla="*/ 55931 h 69113"/>
                  <a:gd name="connsiteX13" fmla="*/ 17754 w 104851"/>
                  <a:gd name="connsiteY13" fmla="*/ 58140 h 69113"/>
                  <a:gd name="connsiteX14" fmla="*/ 17907 w 104851"/>
                  <a:gd name="connsiteY14" fmla="*/ 62027 h 69113"/>
                  <a:gd name="connsiteX15" fmla="*/ 22022 w 104851"/>
                  <a:gd name="connsiteY15" fmla="*/ 61950 h 69113"/>
                  <a:gd name="connsiteX16" fmla="*/ 26137 w 104851"/>
                  <a:gd name="connsiteY16" fmla="*/ 62636 h 69113"/>
                  <a:gd name="connsiteX17" fmla="*/ 23546 w 104851"/>
                  <a:gd name="connsiteY17" fmla="*/ 68656 h 69113"/>
                  <a:gd name="connsiteX18" fmla="*/ 25527 w 104851"/>
                  <a:gd name="connsiteY18" fmla="*/ 68047 h 69113"/>
                  <a:gd name="connsiteX19" fmla="*/ 29871 w 104851"/>
                  <a:gd name="connsiteY19" fmla="*/ 69113 h 69113"/>
                  <a:gd name="connsiteX20" fmla="*/ 32385 w 104851"/>
                  <a:gd name="connsiteY20" fmla="*/ 68961 h 69113"/>
                  <a:gd name="connsiteX21" fmla="*/ 36576 w 104851"/>
                  <a:gd name="connsiteY21" fmla="*/ 65227 h 69113"/>
                  <a:gd name="connsiteX22" fmla="*/ 38100 w 104851"/>
                  <a:gd name="connsiteY22" fmla="*/ 59207 h 69113"/>
                  <a:gd name="connsiteX23" fmla="*/ 39472 w 104851"/>
                  <a:gd name="connsiteY23" fmla="*/ 57912 h 69113"/>
                  <a:gd name="connsiteX24" fmla="*/ 41377 w 104851"/>
                  <a:gd name="connsiteY24" fmla="*/ 57226 h 69113"/>
                  <a:gd name="connsiteX25" fmla="*/ 43129 w 104851"/>
                  <a:gd name="connsiteY25" fmla="*/ 54864 h 69113"/>
                  <a:gd name="connsiteX26" fmla="*/ 46787 w 104851"/>
                  <a:gd name="connsiteY26" fmla="*/ 47777 h 69113"/>
                  <a:gd name="connsiteX27" fmla="*/ 48539 w 104851"/>
                  <a:gd name="connsiteY27" fmla="*/ 42977 h 69113"/>
                  <a:gd name="connsiteX28" fmla="*/ 61951 w 104851"/>
                  <a:gd name="connsiteY28" fmla="*/ 36500 h 69113"/>
                  <a:gd name="connsiteX29" fmla="*/ 64084 w 104851"/>
                  <a:gd name="connsiteY29" fmla="*/ 36347 h 69113"/>
                  <a:gd name="connsiteX30" fmla="*/ 70561 w 104851"/>
                  <a:gd name="connsiteY30" fmla="*/ 37338 h 69113"/>
                  <a:gd name="connsiteX31" fmla="*/ 74600 w 104851"/>
                  <a:gd name="connsiteY31" fmla="*/ 39243 h 69113"/>
                  <a:gd name="connsiteX32" fmla="*/ 81077 w 104851"/>
                  <a:gd name="connsiteY32" fmla="*/ 46177 h 69113"/>
                  <a:gd name="connsiteX33" fmla="*/ 83211 w 104851"/>
                  <a:gd name="connsiteY33" fmla="*/ 47854 h 69113"/>
                  <a:gd name="connsiteX34" fmla="*/ 84125 w 104851"/>
                  <a:gd name="connsiteY34" fmla="*/ 43586 h 69113"/>
                  <a:gd name="connsiteX35" fmla="*/ 85649 w 104851"/>
                  <a:gd name="connsiteY35" fmla="*/ 39624 h 69113"/>
                  <a:gd name="connsiteX36" fmla="*/ 88088 w 104851"/>
                  <a:gd name="connsiteY36" fmla="*/ 35814 h 69113"/>
                  <a:gd name="connsiteX37" fmla="*/ 90831 w 104851"/>
                  <a:gd name="connsiteY37" fmla="*/ 32309 h 69113"/>
                  <a:gd name="connsiteX38" fmla="*/ 97536 w 104851"/>
                  <a:gd name="connsiteY38" fmla="*/ 27127 h 69113"/>
                  <a:gd name="connsiteX39" fmla="*/ 104851 w 104851"/>
                  <a:gd name="connsiteY39" fmla="*/ 23241 h 69113"/>
                  <a:gd name="connsiteX40" fmla="*/ 102337 w 104851"/>
                  <a:gd name="connsiteY40" fmla="*/ 22022 h 69113"/>
                  <a:gd name="connsiteX41" fmla="*/ 103175 w 104851"/>
                  <a:gd name="connsiteY41" fmla="*/ 18593 h 69113"/>
                  <a:gd name="connsiteX42" fmla="*/ 101574 w 104851"/>
                  <a:gd name="connsiteY42" fmla="*/ 16230 h 69113"/>
                  <a:gd name="connsiteX43" fmla="*/ 100812 w 104851"/>
                  <a:gd name="connsiteY43" fmla="*/ 13564 h 69113"/>
                  <a:gd name="connsiteX44" fmla="*/ 100965 w 104851"/>
                  <a:gd name="connsiteY44" fmla="*/ 5715 h 69113"/>
                  <a:gd name="connsiteX45" fmla="*/ 95403 w 104851"/>
                  <a:gd name="connsiteY45" fmla="*/ 6172 h 69113"/>
                  <a:gd name="connsiteX46" fmla="*/ 90068 w 104851"/>
                  <a:gd name="connsiteY46" fmla="*/ 4419 h 69113"/>
                  <a:gd name="connsiteX47" fmla="*/ 84734 w 104851"/>
                  <a:gd name="connsiteY47" fmla="*/ 1676 h 69113"/>
                  <a:gd name="connsiteX48" fmla="*/ 79172 w 104851"/>
                  <a:gd name="connsiteY48" fmla="*/ 0 h 69113"/>
                  <a:gd name="connsiteX49" fmla="*/ 74219 w 104851"/>
                  <a:gd name="connsiteY49" fmla="*/ 457 h 69113"/>
                  <a:gd name="connsiteX50" fmla="*/ 69494 w 104851"/>
                  <a:gd name="connsiteY50" fmla="*/ 2210 h 69113"/>
                  <a:gd name="connsiteX51" fmla="*/ 64846 w 104851"/>
                  <a:gd name="connsiteY51" fmla="*/ 5182 h 69113"/>
                  <a:gd name="connsiteX52" fmla="*/ 62865 w 104851"/>
                  <a:gd name="connsiteY52" fmla="*/ 5410 h 69113"/>
                  <a:gd name="connsiteX53" fmla="*/ 60807 w 104851"/>
                  <a:gd name="connsiteY53" fmla="*/ 4953 h 69113"/>
                  <a:gd name="connsiteX54" fmla="*/ 62408 w 104851"/>
                  <a:gd name="connsiteY54" fmla="*/ 9677 h 69113"/>
                  <a:gd name="connsiteX55" fmla="*/ 61798 w 104851"/>
                  <a:gd name="connsiteY55" fmla="*/ 12497 h 69113"/>
                  <a:gd name="connsiteX56" fmla="*/ 60046 w 104851"/>
                  <a:gd name="connsiteY56" fmla="*/ 14707 h 69113"/>
                  <a:gd name="connsiteX57" fmla="*/ 55778 w 104851"/>
                  <a:gd name="connsiteY57" fmla="*/ 16612 h 69113"/>
                  <a:gd name="connsiteX58" fmla="*/ 51054 w 104851"/>
                  <a:gd name="connsiteY58" fmla="*/ 16459 h 69113"/>
                  <a:gd name="connsiteX59" fmla="*/ 48997 w 104851"/>
                  <a:gd name="connsiteY59" fmla="*/ 16840 h 69113"/>
                  <a:gd name="connsiteX60" fmla="*/ 44958 w 104851"/>
                  <a:gd name="connsiteY60" fmla="*/ 18364 h 69113"/>
                  <a:gd name="connsiteX61" fmla="*/ 42596 w 104851"/>
                  <a:gd name="connsiteY61" fmla="*/ 18593 h 69113"/>
                  <a:gd name="connsiteX62" fmla="*/ 39472 w 104851"/>
                  <a:gd name="connsiteY62" fmla="*/ 15621 h 69113"/>
                  <a:gd name="connsiteX63" fmla="*/ 37109 w 104851"/>
                  <a:gd name="connsiteY63" fmla="*/ 11659 h 69113"/>
                  <a:gd name="connsiteX64" fmla="*/ 34899 w 104851"/>
                  <a:gd name="connsiteY64" fmla="*/ 11354 h 69113"/>
                  <a:gd name="connsiteX65" fmla="*/ 31242 w 104851"/>
                  <a:gd name="connsiteY65" fmla="*/ 14554 h 69113"/>
                  <a:gd name="connsiteX66" fmla="*/ 29108 w 104851"/>
                  <a:gd name="connsiteY66" fmla="*/ 15773 h 69113"/>
                  <a:gd name="connsiteX67" fmla="*/ 27889 w 104851"/>
                  <a:gd name="connsiteY67" fmla="*/ 19507 h 69113"/>
                  <a:gd name="connsiteX68" fmla="*/ 26441 w 104851"/>
                  <a:gd name="connsiteY68" fmla="*/ 21869 h 69113"/>
                  <a:gd name="connsiteX69" fmla="*/ 25832 w 104851"/>
                  <a:gd name="connsiteY69" fmla="*/ 24460 h 69113"/>
                  <a:gd name="connsiteX70" fmla="*/ 23622 w 104851"/>
                  <a:gd name="connsiteY70" fmla="*/ 28880 h 69113"/>
                  <a:gd name="connsiteX71" fmla="*/ 19508 w 104851"/>
                  <a:gd name="connsiteY71" fmla="*/ 31318 h 69113"/>
                  <a:gd name="connsiteX72" fmla="*/ 12878 w 104851"/>
                  <a:gd name="connsiteY72" fmla="*/ 36500 h 69113"/>
                  <a:gd name="connsiteX73" fmla="*/ 9830 w 104851"/>
                  <a:gd name="connsiteY73" fmla="*/ 38329 h 69113"/>
                  <a:gd name="connsiteX74" fmla="*/ 3124 w 104851"/>
                  <a:gd name="connsiteY74" fmla="*/ 41529 h 69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04851" h="69113">
                    <a:moveTo>
                      <a:pt x="0" y="43891"/>
                    </a:moveTo>
                    <a:lnTo>
                      <a:pt x="2058" y="43891"/>
                    </a:lnTo>
                    <a:lnTo>
                      <a:pt x="9601" y="40614"/>
                    </a:lnTo>
                    <a:lnTo>
                      <a:pt x="13259" y="39852"/>
                    </a:lnTo>
                    <a:lnTo>
                      <a:pt x="14707" y="40005"/>
                    </a:lnTo>
                    <a:lnTo>
                      <a:pt x="14402" y="44272"/>
                    </a:lnTo>
                    <a:lnTo>
                      <a:pt x="16002" y="45415"/>
                    </a:lnTo>
                    <a:lnTo>
                      <a:pt x="18517" y="45872"/>
                    </a:lnTo>
                    <a:lnTo>
                      <a:pt x="18669" y="47549"/>
                    </a:lnTo>
                    <a:lnTo>
                      <a:pt x="18288" y="49377"/>
                    </a:lnTo>
                    <a:lnTo>
                      <a:pt x="17221" y="50749"/>
                    </a:lnTo>
                    <a:lnTo>
                      <a:pt x="17145" y="53035"/>
                    </a:lnTo>
                    <a:lnTo>
                      <a:pt x="15316" y="55931"/>
                    </a:lnTo>
                    <a:lnTo>
                      <a:pt x="17754" y="58140"/>
                    </a:lnTo>
                    <a:lnTo>
                      <a:pt x="17907" y="62027"/>
                    </a:lnTo>
                    <a:lnTo>
                      <a:pt x="22022" y="61950"/>
                    </a:lnTo>
                    <a:lnTo>
                      <a:pt x="26137" y="62636"/>
                    </a:lnTo>
                    <a:lnTo>
                      <a:pt x="23546" y="68656"/>
                    </a:lnTo>
                    <a:lnTo>
                      <a:pt x="25527" y="68047"/>
                    </a:lnTo>
                    <a:lnTo>
                      <a:pt x="29871" y="69113"/>
                    </a:lnTo>
                    <a:lnTo>
                      <a:pt x="32385" y="68961"/>
                    </a:lnTo>
                    <a:lnTo>
                      <a:pt x="36576" y="65227"/>
                    </a:lnTo>
                    <a:lnTo>
                      <a:pt x="38100" y="59207"/>
                    </a:lnTo>
                    <a:lnTo>
                      <a:pt x="39472" y="57912"/>
                    </a:lnTo>
                    <a:lnTo>
                      <a:pt x="41377" y="57226"/>
                    </a:lnTo>
                    <a:lnTo>
                      <a:pt x="43129" y="54864"/>
                    </a:lnTo>
                    <a:lnTo>
                      <a:pt x="46787" y="47777"/>
                    </a:lnTo>
                    <a:lnTo>
                      <a:pt x="48539" y="42977"/>
                    </a:lnTo>
                    <a:lnTo>
                      <a:pt x="61951" y="36500"/>
                    </a:lnTo>
                    <a:lnTo>
                      <a:pt x="64084" y="36347"/>
                    </a:lnTo>
                    <a:lnTo>
                      <a:pt x="70561" y="37338"/>
                    </a:lnTo>
                    <a:lnTo>
                      <a:pt x="74600" y="39243"/>
                    </a:lnTo>
                    <a:lnTo>
                      <a:pt x="81077" y="46177"/>
                    </a:lnTo>
                    <a:lnTo>
                      <a:pt x="83211" y="47854"/>
                    </a:lnTo>
                    <a:lnTo>
                      <a:pt x="84125" y="43586"/>
                    </a:lnTo>
                    <a:lnTo>
                      <a:pt x="85649" y="39624"/>
                    </a:lnTo>
                    <a:lnTo>
                      <a:pt x="88088" y="35814"/>
                    </a:lnTo>
                    <a:lnTo>
                      <a:pt x="90831" y="32309"/>
                    </a:lnTo>
                    <a:lnTo>
                      <a:pt x="97536" y="27127"/>
                    </a:lnTo>
                    <a:lnTo>
                      <a:pt x="104851" y="23241"/>
                    </a:lnTo>
                    <a:lnTo>
                      <a:pt x="102337" y="22022"/>
                    </a:lnTo>
                    <a:lnTo>
                      <a:pt x="103175" y="18593"/>
                    </a:lnTo>
                    <a:lnTo>
                      <a:pt x="101574" y="16230"/>
                    </a:lnTo>
                    <a:lnTo>
                      <a:pt x="100812" y="13564"/>
                    </a:lnTo>
                    <a:lnTo>
                      <a:pt x="100965" y="5715"/>
                    </a:lnTo>
                    <a:lnTo>
                      <a:pt x="95403" y="6172"/>
                    </a:lnTo>
                    <a:lnTo>
                      <a:pt x="90068" y="4419"/>
                    </a:lnTo>
                    <a:lnTo>
                      <a:pt x="84734" y="1676"/>
                    </a:lnTo>
                    <a:lnTo>
                      <a:pt x="79172" y="0"/>
                    </a:lnTo>
                    <a:lnTo>
                      <a:pt x="74219" y="457"/>
                    </a:lnTo>
                    <a:lnTo>
                      <a:pt x="69494" y="2210"/>
                    </a:lnTo>
                    <a:lnTo>
                      <a:pt x="64846" y="5182"/>
                    </a:lnTo>
                    <a:lnTo>
                      <a:pt x="62865" y="5410"/>
                    </a:lnTo>
                    <a:lnTo>
                      <a:pt x="60807" y="4953"/>
                    </a:lnTo>
                    <a:lnTo>
                      <a:pt x="62408" y="9677"/>
                    </a:lnTo>
                    <a:lnTo>
                      <a:pt x="61798" y="12497"/>
                    </a:lnTo>
                    <a:lnTo>
                      <a:pt x="60046" y="14707"/>
                    </a:lnTo>
                    <a:lnTo>
                      <a:pt x="55778" y="16612"/>
                    </a:lnTo>
                    <a:lnTo>
                      <a:pt x="51054" y="16459"/>
                    </a:lnTo>
                    <a:lnTo>
                      <a:pt x="48997" y="16840"/>
                    </a:lnTo>
                    <a:lnTo>
                      <a:pt x="44958" y="18364"/>
                    </a:lnTo>
                    <a:lnTo>
                      <a:pt x="42596" y="18593"/>
                    </a:lnTo>
                    <a:lnTo>
                      <a:pt x="39472" y="15621"/>
                    </a:lnTo>
                    <a:lnTo>
                      <a:pt x="37109" y="11659"/>
                    </a:lnTo>
                    <a:lnTo>
                      <a:pt x="34899" y="11354"/>
                    </a:lnTo>
                    <a:lnTo>
                      <a:pt x="31242" y="14554"/>
                    </a:lnTo>
                    <a:lnTo>
                      <a:pt x="29108" y="15773"/>
                    </a:lnTo>
                    <a:lnTo>
                      <a:pt x="27889" y="19507"/>
                    </a:lnTo>
                    <a:lnTo>
                      <a:pt x="26441" y="21869"/>
                    </a:lnTo>
                    <a:lnTo>
                      <a:pt x="25832" y="24460"/>
                    </a:lnTo>
                    <a:lnTo>
                      <a:pt x="23622" y="28880"/>
                    </a:lnTo>
                    <a:lnTo>
                      <a:pt x="19508" y="31318"/>
                    </a:lnTo>
                    <a:lnTo>
                      <a:pt x="12878" y="36500"/>
                    </a:lnTo>
                    <a:lnTo>
                      <a:pt x="9830" y="38329"/>
                    </a:lnTo>
                    <a:lnTo>
                      <a:pt x="3124" y="415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0" name="Freeform: Shape 2489">
                <a:extLst>
                  <a:ext uri="{FF2B5EF4-FFF2-40B4-BE49-F238E27FC236}">
                    <a16:creationId xmlns:a16="http://schemas.microsoft.com/office/drawing/2014/main" id="{2332F54A-E13B-432C-9674-1FAB13120256}"/>
                  </a:ext>
                </a:extLst>
              </p:cNvPr>
              <p:cNvSpPr/>
              <p:nvPr/>
            </p:nvSpPr>
            <p:spPr>
              <a:xfrm>
                <a:off x="10250881" y="4900955"/>
                <a:ext cx="12953" cy="6095"/>
              </a:xfrm>
              <a:custGeom>
                <a:avLst/>
                <a:gdLst>
                  <a:gd name="connsiteX0" fmla="*/ 9220 w 12953"/>
                  <a:gd name="connsiteY0" fmla="*/ 6096 h 6095"/>
                  <a:gd name="connsiteX1" fmla="*/ 12954 w 12953"/>
                  <a:gd name="connsiteY1" fmla="*/ 2819 h 6095"/>
                  <a:gd name="connsiteX2" fmla="*/ 12192 w 12953"/>
                  <a:gd name="connsiteY2" fmla="*/ 1372 h 6095"/>
                  <a:gd name="connsiteX3" fmla="*/ 8306 w 12953"/>
                  <a:gd name="connsiteY3" fmla="*/ 1524 h 6095"/>
                  <a:gd name="connsiteX4" fmla="*/ 1524 w 12953"/>
                  <a:gd name="connsiteY4" fmla="*/ 0 h 6095"/>
                  <a:gd name="connsiteX5" fmla="*/ 0 w 12953"/>
                  <a:gd name="connsiteY5" fmla="*/ 839 h 6095"/>
                  <a:gd name="connsiteX6" fmla="*/ 1371 w 12953"/>
                  <a:gd name="connsiteY6" fmla="*/ 3582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3" h="6095">
                    <a:moveTo>
                      <a:pt x="9220" y="6096"/>
                    </a:moveTo>
                    <a:lnTo>
                      <a:pt x="12954" y="2819"/>
                    </a:lnTo>
                    <a:lnTo>
                      <a:pt x="12192" y="1372"/>
                    </a:lnTo>
                    <a:lnTo>
                      <a:pt x="8306" y="1524"/>
                    </a:lnTo>
                    <a:lnTo>
                      <a:pt x="1524" y="0"/>
                    </a:lnTo>
                    <a:lnTo>
                      <a:pt x="0" y="839"/>
                    </a:lnTo>
                    <a:lnTo>
                      <a:pt x="1371" y="35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1" name="Freeform: Shape 2490">
                <a:extLst>
                  <a:ext uri="{FF2B5EF4-FFF2-40B4-BE49-F238E27FC236}">
                    <a16:creationId xmlns:a16="http://schemas.microsoft.com/office/drawing/2014/main" id="{4C46D5B9-1B24-4C67-9614-5A8CE8A9515A}"/>
                  </a:ext>
                </a:extLst>
              </p:cNvPr>
              <p:cNvSpPr/>
              <p:nvPr/>
            </p:nvSpPr>
            <p:spPr>
              <a:xfrm>
                <a:off x="10305440" y="3478377"/>
                <a:ext cx="5333" cy="4648"/>
              </a:xfrm>
              <a:custGeom>
                <a:avLst/>
                <a:gdLst>
                  <a:gd name="connsiteX0" fmla="*/ 3276 w 5333"/>
                  <a:gd name="connsiteY0" fmla="*/ 1981 h 4648"/>
                  <a:gd name="connsiteX1" fmla="*/ 2514 w 5333"/>
                  <a:gd name="connsiteY1" fmla="*/ 686 h 4648"/>
                  <a:gd name="connsiteX2" fmla="*/ 0 w 5333"/>
                  <a:gd name="connsiteY2" fmla="*/ 0 h 4648"/>
                  <a:gd name="connsiteX3" fmla="*/ 1524 w 5333"/>
                  <a:gd name="connsiteY3" fmla="*/ 3810 h 4648"/>
                  <a:gd name="connsiteX4" fmla="*/ 5334 w 5333"/>
                  <a:gd name="connsiteY4" fmla="*/ 4648 h 4648"/>
                  <a:gd name="connsiteX5" fmla="*/ 5105 w 5333"/>
                  <a:gd name="connsiteY5" fmla="*/ 3657 h 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" h="4648">
                    <a:moveTo>
                      <a:pt x="3276" y="1981"/>
                    </a:moveTo>
                    <a:lnTo>
                      <a:pt x="2514" y="686"/>
                    </a:lnTo>
                    <a:lnTo>
                      <a:pt x="0" y="0"/>
                    </a:lnTo>
                    <a:lnTo>
                      <a:pt x="1524" y="3810"/>
                    </a:lnTo>
                    <a:lnTo>
                      <a:pt x="5334" y="4648"/>
                    </a:lnTo>
                    <a:lnTo>
                      <a:pt x="5105" y="36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2" name="Freeform: Shape 2491">
                <a:extLst>
                  <a:ext uri="{FF2B5EF4-FFF2-40B4-BE49-F238E27FC236}">
                    <a16:creationId xmlns:a16="http://schemas.microsoft.com/office/drawing/2014/main" id="{42BFAB8B-5742-42A9-AE7C-CF1F9B0CD41D}"/>
                  </a:ext>
                </a:extLst>
              </p:cNvPr>
              <p:cNvSpPr/>
              <p:nvPr/>
            </p:nvSpPr>
            <p:spPr>
              <a:xfrm>
                <a:off x="10309936" y="4587773"/>
                <a:ext cx="9296" cy="8991"/>
              </a:xfrm>
              <a:custGeom>
                <a:avLst/>
                <a:gdLst>
                  <a:gd name="connsiteX0" fmla="*/ 6248 w 9296"/>
                  <a:gd name="connsiteY0" fmla="*/ 6782 h 8991"/>
                  <a:gd name="connsiteX1" fmla="*/ 7620 w 9296"/>
                  <a:gd name="connsiteY1" fmla="*/ 8992 h 8991"/>
                  <a:gd name="connsiteX2" fmla="*/ 9296 w 9296"/>
                  <a:gd name="connsiteY2" fmla="*/ 8839 h 8991"/>
                  <a:gd name="connsiteX3" fmla="*/ 9067 w 9296"/>
                  <a:gd name="connsiteY3" fmla="*/ 7087 h 8991"/>
                  <a:gd name="connsiteX4" fmla="*/ 0 w 9296"/>
                  <a:gd name="connsiteY4" fmla="*/ 0 h 8991"/>
                  <a:gd name="connsiteX5" fmla="*/ 2362 w 9296"/>
                  <a:gd name="connsiteY5" fmla="*/ 4267 h 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96" h="8991">
                    <a:moveTo>
                      <a:pt x="6248" y="6782"/>
                    </a:moveTo>
                    <a:lnTo>
                      <a:pt x="7620" y="8992"/>
                    </a:lnTo>
                    <a:lnTo>
                      <a:pt x="9296" y="8839"/>
                    </a:lnTo>
                    <a:lnTo>
                      <a:pt x="9067" y="7087"/>
                    </a:lnTo>
                    <a:lnTo>
                      <a:pt x="0" y="0"/>
                    </a:lnTo>
                    <a:lnTo>
                      <a:pt x="2362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3" name="Freeform: Shape 2492">
                <a:extLst>
                  <a:ext uri="{FF2B5EF4-FFF2-40B4-BE49-F238E27FC236}">
                    <a16:creationId xmlns:a16="http://schemas.microsoft.com/office/drawing/2014/main" id="{CD9E5F86-5AEF-46D7-9FF8-8AFCDA735A89}"/>
                  </a:ext>
                </a:extLst>
              </p:cNvPr>
              <p:cNvSpPr/>
              <p:nvPr/>
            </p:nvSpPr>
            <p:spPr>
              <a:xfrm>
                <a:off x="10335234" y="3295269"/>
                <a:ext cx="9220" cy="14782"/>
              </a:xfrm>
              <a:custGeom>
                <a:avLst/>
                <a:gdLst>
                  <a:gd name="connsiteX0" fmla="*/ 1219 w 9220"/>
                  <a:gd name="connsiteY0" fmla="*/ 13335 h 14782"/>
                  <a:gd name="connsiteX1" fmla="*/ 1677 w 9220"/>
                  <a:gd name="connsiteY1" fmla="*/ 14783 h 14782"/>
                  <a:gd name="connsiteX2" fmla="*/ 4724 w 9220"/>
                  <a:gd name="connsiteY2" fmla="*/ 13259 h 14782"/>
                  <a:gd name="connsiteX3" fmla="*/ 9221 w 9220"/>
                  <a:gd name="connsiteY3" fmla="*/ 8534 h 14782"/>
                  <a:gd name="connsiteX4" fmla="*/ 9145 w 9220"/>
                  <a:gd name="connsiteY4" fmla="*/ 2134 h 14782"/>
                  <a:gd name="connsiteX5" fmla="*/ 8001 w 9220"/>
                  <a:gd name="connsiteY5" fmla="*/ 0 h 14782"/>
                  <a:gd name="connsiteX6" fmla="*/ 1905 w 9220"/>
                  <a:gd name="connsiteY6" fmla="*/ 838 h 14782"/>
                  <a:gd name="connsiteX7" fmla="*/ 2286 w 9220"/>
                  <a:gd name="connsiteY7" fmla="*/ 3048 h 14782"/>
                  <a:gd name="connsiteX8" fmla="*/ 686 w 9220"/>
                  <a:gd name="connsiteY8" fmla="*/ 8306 h 14782"/>
                  <a:gd name="connsiteX9" fmla="*/ 2134 w 9220"/>
                  <a:gd name="connsiteY9" fmla="*/ 9754 h 14782"/>
                  <a:gd name="connsiteX10" fmla="*/ 2210 w 9220"/>
                  <a:gd name="connsiteY10" fmla="*/ 10592 h 14782"/>
                  <a:gd name="connsiteX11" fmla="*/ 0 w 9220"/>
                  <a:gd name="connsiteY11" fmla="*/ 12649 h 1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20" h="14782">
                    <a:moveTo>
                      <a:pt x="1219" y="13335"/>
                    </a:moveTo>
                    <a:lnTo>
                      <a:pt x="1677" y="14783"/>
                    </a:lnTo>
                    <a:lnTo>
                      <a:pt x="4724" y="13259"/>
                    </a:lnTo>
                    <a:lnTo>
                      <a:pt x="9221" y="8534"/>
                    </a:lnTo>
                    <a:lnTo>
                      <a:pt x="9145" y="2134"/>
                    </a:lnTo>
                    <a:lnTo>
                      <a:pt x="8001" y="0"/>
                    </a:lnTo>
                    <a:lnTo>
                      <a:pt x="1905" y="838"/>
                    </a:lnTo>
                    <a:lnTo>
                      <a:pt x="2286" y="3048"/>
                    </a:lnTo>
                    <a:lnTo>
                      <a:pt x="686" y="8306"/>
                    </a:lnTo>
                    <a:lnTo>
                      <a:pt x="2134" y="9754"/>
                    </a:lnTo>
                    <a:lnTo>
                      <a:pt x="2210" y="10592"/>
                    </a:lnTo>
                    <a:lnTo>
                      <a:pt x="0" y="126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4" name="Freeform: Shape 2493">
                <a:extLst>
                  <a:ext uri="{FF2B5EF4-FFF2-40B4-BE49-F238E27FC236}">
                    <a16:creationId xmlns:a16="http://schemas.microsoft.com/office/drawing/2014/main" id="{EA5CF085-66F1-4473-A74C-297F2ECDFB4C}"/>
                  </a:ext>
                </a:extLst>
              </p:cNvPr>
              <p:cNvSpPr/>
              <p:nvPr/>
            </p:nvSpPr>
            <p:spPr>
              <a:xfrm>
                <a:off x="10366781" y="4900726"/>
                <a:ext cx="15545" cy="9905"/>
              </a:xfrm>
              <a:custGeom>
                <a:avLst/>
                <a:gdLst>
                  <a:gd name="connsiteX0" fmla="*/ 0 w 15545"/>
                  <a:gd name="connsiteY0" fmla="*/ 9906 h 9905"/>
                  <a:gd name="connsiteX1" fmla="*/ 3353 w 15545"/>
                  <a:gd name="connsiteY1" fmla="*/ 8763 h 9905"/>
                  <a:gd name="connsiteX2" fmla="*/ 5182 w 15545"/>
                  <a:gd name="connsiteY2" fmla="*/ 5943 h 9905"/>
                  <a:gd name="connsiteX3" fmla="*/ 10439 w 15545"/>
                  <a:gd name="connsiteY3" fmla="*/ 4648 h 9905"/>
                  <a:gd name="connsiteX4" fmla="*/ 15545 w 15545"/>
                  <a:gd name="connsiteY4" fmla="*/ 1448 h 9905"/>
                  <a:gd name="connsiteX5" fmla="*/ 12116 w 15545"/>
                  <a:gd name="connsiteY5" fmla="*/ 1219 h 9905"/>
                  <a:gd name="connsiteX6" fmla="*/ 9525 w 15545"/>
                  <a:gd name="connsiteY6" fmla="*/ 0 h 9905"/>
                  <a:gd name="connsiteX7" fmla="*/ 2210 w 15545"/>
                  <a:gd name="connsiteY7" fmla="*/ 6858 h 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45" h="9905">
                    <a:moveTo>
                      <a:pt x="0" y="9906"/>
                    </a:moveTo>
                    <a:lnTo>
                      <a:pt x="3353" y="8763"/>
                    </a:lnTo>
                    <a:lnTo>
                      <a:pt x="5182" y="5943"/>
                    </a:lnTo>
                    <a:lnTo>
                      <a:pt x="10439" y="4648"/>
                    </a:lnTo>
                    <a:lnTo>
                      <a:pt x="15545" y="1448"/>
                    </a:lnTo>
                    <a:lnTo>
                      <a:pt x="12116" y="1219"/>
                    </a:lnTo>
                    <a:lnTo>
                      <a:pt x="9525" y="0"/>
                    </a:lnTo>
                    <a:lnTo>
                      <a:pt x="2210" y="68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5" name="Freeform: Shape 2494">
                <a:extLst>
                  <a:ext uri="{FF2B5EF4-FFF2-40B4-BE49-F238E27FC236}">
                    <a16:creationId xmlns:a16="http://schemas.microsoft.com/office/drawing/2014/main" id="{A4834255-742A-4F87-8184-08EE34E82CC5}"/>
                  </a:ext>
                </a:extLst>
              </p:cNvPr>
              <p:cNvSpPr/>
              <p:nvPr/>
            </p:nvSpPr>
            <p:spPr>
              <a:xfrm>
                <a:off x="10338435" y="5026380"/>
                <a:ext cx="21793" cy="19430"/>
              </a:xfrm>
              <a:custGeom>
                <a:avLst/>
                <a:gdLst>
                  <a:gd name="connsiteX0" fmla="*/ 3429 w 21793"/>
                  <a:gd name="connsiteY0" fmla="*/ 18974 h 19430"/>
                  <a:gd name="connsiteX1" fmla="*/ 10592 w 21793"/>
                  <a:gd name="connsiteY1" fmla="*/ 16916 h 19430"/>
                  <a:gd name="connsiteX2" fmla="*/ 17831 w 21793"/>
                  <a:gd name="connsiteY2" fmla="*/ 19431 h 19430"/>
                  <a:gd name="connsiteX3" fmla="*/ 21793 w 21793"/>
                  <a:gd name="connsiteY3" fmla="*/ 18669 h 19430"/>
                  <a:gd name="connsiteX4" fmla="*/ 21641 w 21793"/>
                  <a:gd name="connsiteY4" fmla="*/ 16992 h 19430"/>
                  <a:gd name="connsiteX5" fmla="*/ 20802 w 21793"/>
                  <a:gd name="connsiteY5" fmla="*/ 15545 h 19430"/>
                  <a:gd name="connsiteX6" fmla="*/ 19279 w 21793"/>
                  <a:gd name="connsiteY6" fmla="*/ 14249 h 19430"/>
                  <a:gd name="connsiteX7" fmla="*/ 16078 w 21793"/>
                  <a:gd name="connsiteY7" fmla="*/ 13335 h 19430"/>
                  <a:gd name="connsiteX8" fmla="*/ 15087 w 21793"/>
                  <a:gd name="connsiteY8" fmla="*/ 9982 h 19430"/>
                  <a:gd name="connsiteX9" fmla="*/ 13259 w 21793"/>
                  <a:gd name="connsiteY9" fmla="*/ 6782 h 19430"/>
                  <a:gd name="connsiteX10" fmla="*/ 12954 w 21793"/>
                  <a:gd name="connsiteY10" fmla="*/ 3277 h 19430"/>
                  <a:gd name="connsiteX11" fmla="*/ 11430 w 21793"/>
                  <a:gd name="connsiteY11" fmla="*/ 0 h 19430"/>
                  <a:gd name="connsiteX12" fmla="*/ 9754 w 21793"/>
                  <a:gd name="connsiteY12" fmla="*/ 0 h 19430"/>
                  <a:gd name="connsiteX13" fmla="*/ 8001 w 21793"/>
                  <a:gd name="connsiteY13" fmla="*/ 914 h 19430"/>
                  <a:gd name="connsiteX14" fmla="*/ 4268 w 21793"/>
                  <a:gd name="connsiteY14" fmla="*/ 5486 h 19430"/>
                  <a:gd name="connsiteX15" fmla="*/ 5562 w 21793"/>
                  <a:gd name="connsiteY15" fmla="*/ 8001 h 19430"/>
                  <a:gd name="connsiteX16" fmla="*/ 5944 w 21793"/>
                  <a:gd name="connsiteY16" fmla="*/ 12497 h 19430"/>
                  <a:gd name="connsiteX17" fmla="*/ 3734 w 21793"/>
                  <a:gd name="connsiteY17" fmla="*/ 14021 h 19430"/>
                  <a:gd name="connsiteX18" fmla="*/ 1067 w 21793"/>
                  <a:gd name="connsiteY18" fmla="*/ 13411 h 19430"/>
                  <a:gd name="connsiteX19" fmla="*/ 0 w 21793"/>
                  <a:gd name="connsiteY19" fmla="*/ 17526 h 19430"/>
                  <a:gd name="connsiteX20" fmla="*/ 1296 w 21793"/>
                  <a:gd name="connsiteY20" fmla="*/ 19050 h 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793" h="19430">
                    <a:moveTo>
                      <a:pt x="3429" y="18974"/>
                    </a:moveTo>
                    <a:lnTo>
                      <a:pt x="10592" y="16916"/>
                    </a:lnTo>
                    <a:lnTo>
                      <a:pt x="17831" y="19431"/>
                    </a:lnTo>
                    <a:lnTo>
                      <a:pt x="21793" y="18669"/>
                    </a:lnTo>
                    <a:lnTo>
                      <a:pt x="21641" y="16992"/>
                    </a:lnTo>
                    <a:lnTo>
                      <a:pt x="20802" y="15545"/>
                    </a:lnTo>
                    <a:lnTo>
                      <a:pt x="19279" y="14249"/>
                    </a:lnTo>
                    <a:lnTo>
                      <a:pt x="16078" y="13335"/>
                    </a:lnTo>
                    <a:lnTo>
                      <a:pt x="15087" y="9982"/>
                    </a:lnTo>
                    <a:lnTo>
                      <a:pt x="13259" y="6782"/>
                    </a:lnTo>
                    <a:lnTo>
                      <a:pt x="12954" y="3277"/>
                    </a:lnTo>
                    <a:lnTo>
                      <a:pt x="11430" y="0"/>
                    </a:lnTo>
                    <a:lnTo>
                      <a:pt x="9754" y="0"/>
                    </a:lnTo>
                    <a:lnTo>
                      <a:pt x="8001" y="914"/>
                    </a:lnTo>
                    <a:lnTo>
                      <a:pt x="4268" y="5486"/>
                    </a:lnTo>
                    <a:lnTo>
                      <a:pt x="5562" y="8001"/>
                    </a:lnTo>
                    <a:lnTo>
                      <a:pt x="5944" y="12497"/>
                    </a:lnTo>
                    <a:lnTo>
                      <a:pt x="3734" y="14021"/>
                    </a:lnTo>
                    <a:lnTo>
                      <a:pt x="1067" y="13411"/>
                    </a:lnTo>
                    <a:lnTo>
                      <a:pt x="0" y="17526"/>
                    </a:lnTo>
                    <a:lnTo>
                      <a:pt x="1296" y="1905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6" name="Freeform: Shape 2495">
                <a:extLst>
                  <a:ext uri="{FF2B5EF4-FFF2-40B4-BE49-F238E27FC236}">
                    <a16:creationId xmlns:a16="http://schemas.microsoft.com/office/drawing/2014/main" id="{95B3971F-2B2E-4E1B-A9D1-6D9C888862DF}"/>
                  </a:ext>
                </a:extLst>
              </p:cNvPr>
              <p:cNvSpPr/>
              <p:nvPr/>
            </p:nvSpPr>
            <p:spPr>
              <a:xfrm>
                <a:off x="10351008" y="5020284"/>
                <a:ext cx="45414" cy="29032"/>
              </a:xfrm>
              <a:custGeom>
                <a:avLst/>
                <a:gdLst>
                  <a:gd name="connsiteX0" fmla="*/ 22555 w 45414"/>
                  <a:gd name="connsiteY0" fmla="*/ 29032 h 29032"/>
                  <a:gd name="connsiteX1" fmla="*/ 35814 w 45414"/>
                  <a:gd name="connsiteY1" fmla="*/ 20650 h 29032"/>
                  <a:gd name="connsiteX2" fmla="*/ 39319 w 45414"/>
                  <a:gd name="connsiteY2" fmla="*/ 15697 h 29032"/>
                  <a:gd name="connsiteX3" fmla="*/ 42290 w 45414"/>
                  <a:gd name="connsiteY3" fmla="*/ 15849 h 29032"/>
                  <a:gd name="connsiteX4" fmla="*/ 42596 w 45414"/>
                  <a:gd name="connsiteY4" fmla="*/ 12802 h 29032"/>
                  <a:gd name="connsiteX5" fmla="*/ 45415 w 45414"/>
                  <a:gd name="connsiteY5" fmla="*/ 10058 h 29032"/>
                  <a:gd name="connsiteX6" fmla="*/ 44729 w 45414"/>
                  <a:gd name="connsiteY6" fmla="*/ 9144 h 29032"/>
                  <a:gd name="connsiteX7" fmla="*/ 42901 w 45414"/>
                  <a:gd name="connsiteY7" fmla="*/ 7925 h 29032"/>
                  <a:gd name="connsiteX8" fmla="*/ 41452 w 45414"/>
                  <a:gd name="connsiteY8" fmla="*/ 5258 h 29032"/>
                  <a:gd name="connsiteX9" fmla="*/ 36881 w 45414"/>
                  <a:gd name="connsiteY9" fmla="*/ 2667 h 29032"/>
                  <a:gd name="connsiteX10" fmla="*/ 34899 w 45414"/>
                  <a:gd name="connsiteY10" fmla="*/ 457 h 29032"/>
                  <a:gd name="connsiteX11" fmla="*/ 32918 w 45414"/>
                  <a:gd name="connsiteY11" fmla="*/ 2438 h 29032"/>
                  <a:gd name="connsiteX12" fmla="*/ 29946 w 45414"/>
                  <a:gd name="connsiteY12" fmla="*/ 3277 h 29032"/>
                  <a:gd name="connsiteX13" fmla="*/ 25374 w 45414"/>
                  <a:gd name="connsiteY13" fmla="*/ 6020 h 29032"/>
                  <a:gd name="connsiteX14" fmla="*/ 24003 w 45414"/>
                  <a:gd name="connsiteY14" fmla="*/ 6248 h 29032"/>
                  <a:gd name="connsiteX15" fmla="*/ 21108 w 45414"/>
                  <a:gd name="connsiteY15" fmla="*/ 5029 h 29032"/>
                  <a:gd name="connsiteX16" fmla="*/ 14859 w 45414"/>
                  <a:gd name="connsiteY16" fmla="*/ 8001 h 29032"/>
                  <a:gd name="connsiteX17" fmla="*/ 9754 w 45414"/>
                  <a:gd name="connsiteY17" fmla="*/ 7696 h 29032"/>
                  <a:gd name="connsiteX18" fmla="*/ 7467 w 45414"/>
                  <a:gd name="connsiteY18" fmla="*/ 4953 h 29032"/>
                  <a:gd name="connsiteX19" fmla="*/ 5791 w 45414"/>
                  <a:gd name="connsiteY19" fmla="*/ 3886 h 29032"/>
                  <a:gd name="connsiteX20" fmla="*/ 2285 w 45414"/>
                  <a:gd name="connsiteY20" fmla="*/ 152 h 29032"/>
                  <a:gd name="connsiteX21" fmla="*/ 1295 w 45414"/>
                  <a:gd name="connsiteY21" fmla="*/ 0 h 29032"/>
                  <a:gd name="connsiteX22" fmla="*/ 686 w 45414"/>
                  <a:gd name="connsiteY22" fmla="*/ 457 h 29032"/>
                  <a:gd name="connsiteX23" fmla="*/ 0 w 45414"/>
                  <a:gd name="connsiteY23" fmla="*/ 1372 h 29032"/>
                  <a:gd name="connsiteX24" fmla="*/ 1447 w 45414"/>
                  <a:gd name="connsiteY24" fmla="*/ 4876 h 29032"/>
                  <a:gd name="connsiteX25" fmla="*/ 2134 w 45414"/>
                  <a:gd name="connsiteY25" fmla="*/ 10363 h 29032"/>
                  <a:gd name="connsiteX26" fmla="*/ 5562 w 45414"/>
                  <a:gd name="connsiteY26" fmla="*/ 17069 h 29032"/>
                  <a:gd name="connsiteX27" fmla="*/ 10744 w 45414"/>
                  <a:gd name="connsiteY27" fmla="*/ 21869 h 2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4" h="29032">
                    <a:moveTo>
                      <a:pt x="22555" y="29032"/>
                    </a:moveTo>
                    <a:lnTo>
                      <a:pt x="35814" y="20650"/>
                    </a:lnTo>
                    <a:lnTo>
                      <a:pt x="39319" y="15697"/>
                    </a:lnTo>
                    <a:lnTo>
                      <a:pt x="42290" y="15849"/>
                    </a:lnTo>
                    <a:lnTo>
                      <a:pt x="42596" y="12802"/>
                    </a:lnTo>
                    <a:lnTo>
                      <a:pt x="45415" y="10058"/>
                    </a:lnTo>
                    <a:lnTo>
                      <a:pt x="44729" y="9144"/>
                    </a:lnTo>
                    <a:lnTo>
                      <a:pt x="42901" y="7925"/>
                    </a:lnTo>
                    <a:lnTo>
                      <a:pt x="41452" y="5258"/>
                    </a:lnTo>
                    <a:lnTo>
                      <a:pt x="36881" y="2667"/>
                    </a:lnTo>
                    <a:lnTo>
                      <a:pt x="34899" y="457"/>
                    </a:lnTo>
                    <a:lnTo>
                      <a:pt x="32918" y="2438"/>
                    </a:lnTo>
                    <a:lnTo>
                      <a:pt x="29946" y="3277"/>
                    </a:lnTo>
                    <a:lnTo>
                      <a:pt x="25374" y="6020"/>
                    </a:lnTo>
                    <a:lnTo>
                      <a:pt x="24003" y="6248"/>
                    </a:lnTo>
                    <a:lnTo>
                      <a:pt x="21108" y="5029"/>
                    </a:lnTo>
                    <a:lnTo>
                      <a:pt x="14859" y="8001"/>
                    </a:lnTo>
                    <a:lnTo>
                      <a:pt x="9754" y="7696"/>
                    </a:lnTo>
                    <a:lnTo>
                      <a:pt x="7467" y="4953"/>
                    </a:lnTo>
                    <a:lnTo>
                      <a:pt x="5791" y="3886"/>
                    </a:lnTo>
                    <a:lnTo>
                      <a:pt x="2285" y="152"/>
                    </a:lnTo>
                    <a:lnTo>
                      <a:pt x="1295" y="0"/>
                    </a:lnTo>
                    <a:lnTo>
                      <a:pt x="686" y="457"/>
                    </a:lnTo>
                    <a:lnTo>
                      <a:pt x="0" y="1372"/>
                    </a:lnTo>
                    <a:lnTo>
                      <a:pt x="1447" y="4876"/>
                    </a:lnTo>
                    <a:lnTo>
                      <a:pt x="2134" y="10363"/>
                    </a:lnTo>
                    <a:lnTo>
                      <a:pt x="5562" y="17069"/>
                    </a:lnTo>
                    <a:lnTo>
                      <a:pt x="10744" y="2186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7" name="Freeform: Shape 2496">
                <a:extLst>
                  <a:ext uri="{FF2B5EF4-FFF2-40B4-BE49-F238E27FC236}">
                    <a16:creationId xmlns:a16="http://schemas.microsoft.com/office/drawing/2014/main" id="{A39CB23F-D937-49AD-98B1-3A0BA7FD866D}"/>
                  </a:ext>
                </a:extLst>
              </p:cNvPr>
              <p:cNvSpPr/>
              <p:nvPr/>
            </p:nvSpPr>
            <p:spPr>
              <a:xfrm>
                <a:off x="10324567" y="3327425"/>
                <a:ext cx="4114" cy="6248"/>
              </a:xfrm>
              <a:custGeom>
                <a:avLst/>
                <a:gdLst>
                  <a:gd name="connsiteX0" fmla="*/ 838 w 4114"/>
                  <a:gd name="connsiteY0" fmla="*/ 2895 h 6248"/>
                  <a:gd name="connsiteX1" fmla="*/ 0 w 4114"/>
                  <a:gd name="connsiteY1" fmla="*/ 6248 h 6248"/>
                  <a:gd name="connsiteX2" fmla="*/ 1219 w 4114"/>
                  <a:gd name="connsiteY2" fmla="*/ 5486 h 6248"/>
                  <a:gd name="connsiteX3" fmla="*/ 4114 w 4114"/>
                  <a:gd name="connsiteY3" fmla="*/ 1829 h 6248"/>
                  <a:gd name="connsiteX4" fmla="*/ 3962 w 4114"/>
                  <a:gd name="connsiteY4" fmla="*/ 0 h 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" h="6248">
                    <a:moveTo>
                      <a:pt x="838" y="2895"/>
                    </a:moveTo>
                    <a:lnTo>
                      <a:pt x="0" y="6248"/>
                    </a:lnTo>
                    <a:lnTo>
                      <a:pt x="1219" y="5486"/>
                    </a:lnTo>
                    <a:lnTo>
                      <a:pt x="4114" y="1829"/>
                    </a:lnTo>
                    <a:lnTo>
                      <a:pt x="396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8" name="Freeform: Shape 2497">
                <a:extLst>
                  <a:ext uri="{FF2B5EF4-FFF2-40B4-BE49-F238E27FC236}">
                    <a16:creationId xmlns:a16="http://schemas.microsoft.com/office/drawing/2014/main" id="{DE169993-A594-445F-ADF6-7D184C9E0BEF}"/>
                  </a:ext>
                </a:extLst>
              </p:cNvPr>
              <p:cNvSpPr/>
              <p:nvPr/>
            </p:nvSpPr>
            <p:spPr>
              <a:xfrm>
                <a:off x="10352302" y="4618863"/>
                <a:ext cx="19507" cy="6095"/>
              </a:xfrm>
              <a:custGeom>
                <a:avLst/>
                <a:gdLst>
                  <a:gd name="connsiteX0" fmla="*/ 1448 w 19507"/>
                  <a:gd name="connsiteY0" fmla="*/ 4648 h 6095"/>
                  <a:gd name="connsiteX1" fmla="*/ 0 w 19507"/>
                  <a:gd name="connsiteY1" fmla="*/ 6096 h 6095"/>
                  <a:gd name="connsiteX2" fmla="*/ 16688 w 19507"/>
                  <a:gd name="connsiteY2" fmla="*/ 3734 h 6095"/>
                  <a:gd name="connsiteX3" fmla="*/ 18593 w 19507"/>
                  <a:gd name="connsiteY3" fmla="*/ 2438 h 6095"/>
                  <a:gd name="connsiteX4" fmla="*/ 19508 w 19507"/>
                  <a:gd name="connsiteY4" fmla="*/ 457 h 6095"/>
                  <a:gd name="connsiteX5" fmla="*/ 15774 w 19507"/>
                  <a:gd name="connsiteY5" fmla="*/ 0 h 6095"/>
                  <a:gd name="connsiteX6" fmla="*/ 16003 w 19507"/>
                  <a:gd name="connsiteY6" fmla="*/ 1829 h 6095"/>
                  <a:gd name="connsiteX7" fmla="*/ 12497 w 19507"/>
                  <a:gd name="connsiteY7" fmla="*/ 2210 h 6095"/>
                  <a:gd name="connsiteX8" fmla="*/ 9068 w 19507"/>
                  <a:gd name="connsiteY8" fmla="*/ 1752 h 6095"/>
                  <a:gd name="connsiteX9" fmla="*/ 7468 w 19507"/>
                  <a:gd name="connsiteY9" fmla="*/ 2362 h 6095"/>
                  <a:gd name="connsiteX10" fmla="*/ 6478 w 19507"/>
                  <a:gd name="connsiteY10" fmla="*/ 2133 h 6095"/>
                  <a:gd name="connsiteX11" fmla="*/ 5715 w 19507"/>
                  <a:gd name="connsiteY11" fmla="*/ 2362 h 6095"/>
                  <a:gd name="connsiteX12" fmla="*/ 4877 w 19507"/>
                  <a:gd name="connsiteY12" fmla="*/ 2743 h 6095"/>
                  <a:gd name="connsiteX13" fmla="*/ 3201 w 19507"/>
                  <a:gd name="connsiteY13" fmla="*/ 2591 h 6095"/>
                  <a:gd name="connsiteX14" fmla="*/ 2134 w 19507"/>
                  <a:gd name="connsiteY14" fmla="*/ 3277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07" h="6095">
                    <a:moveTo>
                      <a:pt x="1448" y="4648"/>
                    </a:moveTo>
                    <a:lnTo>
                      <a:pt x="0" y="6096"/>
                    </a:lnTo>
                    <a:lnTo>
                      <a:pt x="16688" y="3734"/>
                    </a:lnTo>
                    <a:lnTo>
                      <a:pt x="18593" y="2438"/>
                    </a:lnTo>
                    <a:lnTo>
                      <a:pt x="19508" y="457"/>
                    </a:lnTo>
                    <a:lnTo>
                      <a:pt x="15774" y="0"/>
                    </a:lnTo>
                    <a:lnTo>
                      <a:pt x="16003" y="1829"/>
                    </a:lnTo>
                    <a:lnTo>
                      <a:pt x="12497" y="2210"/>
                    </a:lnTo>
                    <a:lnTo>
                      <a:pt x="9068" y="1752"/>
                    </a:lnTo>
                    <a:lnTo>
                      <a:pt x="7468" y="2362"/>
                    </a:lnTo>
                    <a:lnTo>
                      <a:pt x="6478" y="2133"/>
                    </a:lnTo>
                    <a:lnTo>
                      <a:pt x="5715" y="2362"/>
                    </a:lnTo>
                    <a:lnTo>
                      <a:pt x="4877" y="2743"/>
                    </a:lnTo>
                    <a:lnTo>
                      <a:pt x="3201" y="2591"/>
                    </a:lnTo>
                    <a:lnTo>
                      <a:pt x="2134" y="32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9" name="Freeform: Shape 2498">
                <a:extLst>
                  <a:ext uri="{FF2B5EF4-FFF2-40B4-BE49-F238E27FC236}">
                    <a16:creationId xmlns:a16="http://schemas.microsoft.com/office/drawing/2014/main" id="{4DD40AA9-8D73-4763-AD62-9A3663D7E233}"/>
                  </a:ext>
                </a:extLst>
              </p:cNvPr>
              <p:cNvSpPr/>
              <p:nvPr/>
            </p:nvSpPr>
            <p:spPr>
              <a:xfrm>
                <a:off x="10380726" y="4472025"/>
                <a:ext cx="2056" cy="1447"/>
              </a:xfrm>
              <a:custGeom>
                <a:avLst/>
                <a:gdLst>
                  <a:gd name="connsiteX0" fmla="*/ 1981 w 2056"/>
                  <a:gd name="connsiteY0" fmla="*/ 686 h 1447"/>
                  <a:gd name="connsiteX1" fmla="*/ 2057 w 2056"/>
                  <a:gd name="connsiteY1" fmla="*/ 153 h 1447"/>
                  <a:gd name="connsiteX2" fmla="*/ 1447 w 2056"/>
                  <a:gd name="connsiteY2" fmla="*/ 0 h 1447"/>
                  <a:gd name="connsiteX3" fmla="*/ 609 w 2056"/>
                  <a:gd name="connsiteY3" fmla="*/ 228 h 1447"/>
                  <a:gd name="connsiteX4" fmla="*/ 76 w 2056"/>
                  <a:gd name="connsiteY4" fmla="*/ 762 h 1447"/>
                  <a:gd name="connsiteX5" fmla="*/ 0 w 2056"/>
                  <a:gd name="connsiteY5" fmla="*/ 1295 h 1447"/>
                  <a:gd name="connsiteX6" fmla="*/ 609 w 2056"/>
                  <a:gd name="connsiteY6" fmla="*/ 1448 h 1447"/>
                  <a:gd name="connsiteX7" fmla="*/ 1447 w 2056"/>
                  <a:gd name="connsiteY7" fmla="*/ 1295 h 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6" h="1447">
                    <a:moveTo>
                      <a:pt x="1981" y="686"/>
                    </a:moveTo>
                    <a:lnTo>
                      <a:pt x="2057" y="153"/>
                    </a:lnTo>
                    <a:lnTo>
                      <a:pt x="1447" y="0"/>
                    </a:lnTo>
                    <a:lnTo>
                      <a:pt x="609" y="228"/>
                    </a:lnTo>
                    <a:lnTo>
                      <a:pt x="76" y="762"/>
                    </a:lnTo>
                    <a:lnTo>
                      <a:pt x="0" y="1295"/>
                    </a:lnTo>
                    <a:lnTo>
                      <a:pt x="609" y="1448"/>
                    </a:lnTo>
                    <a:lnTo>
                      <a:pt x="1447" y="129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0" name="Freeform: Shape 2499">
                <a:extLst>
                  <a:ext uri="{FF2B5EF4-FFF2-40B4-BE49-F238E27FC236}">
                    <a16:creationId xmlns:a16="http://schemas.microsoft.com/office/drawing/2014/main" id="{E9D09871-CF10-4424-8807-9D01413231C3}"/>
                  </a:ext>
                </a:extLst>
              </p:cNvPr>
              <p:cNvSpPr/>
              <p:nvPr/>
            </p:nvSpPr>
            <p:spPr>
              <a:xfrm>
                <a:off x="10362667" y="4623587"/>
                <a:ext cx="15696" cy="17449"/>
              </a:xfrm>
              <a:custGeom>
                <a:avLst/>
                <a:gdLst>
                  <a:gd name="connsiteX0" fmla="*/ 1676 w 15696"/>
                  <a:gd name="connsiteY0" fmla="*/ 8306 h 17449"/>
                  <a:gd name="connsiteX1" fmla="*/ 2743 w 15696"/>
                  <a:gd name="connsiteY1" fmla="*/ 10897 h 17449"/>
                  <a:gd name="connsiteX2" fmla="*/ 4419 w 15696"/>
                  <a:gd name="connsiteY2" fmla="*/ 14097 h 17449"/>
                  <a:gd name="connsiteX3" fmla="*/ 6857 w 15696"/>
                  <a:gd name="connsiteY3" fmla="*/ 16459 h 17449"/>
                  <a:gd name="connsiteX4" fmla="*/ 11582 w 15696"/>
                  <a:gd name="connsiteY4" fmla="*/ 17450 h 17449"/>
                  <a:gd name="connsiteX5" fmla="*/ 12877 w 15696"/>
                  <a:gd name="connsiteY5" fmla="*/ 16383 h 17449"/>
                  <a:gd name="connsiteX6" fmla="*/ 14630 w 15696"/>
                  <a:gd name="connsiteY6" fmla="*/ 11506 h 17449"/>
                  <a:gd name="connsiteX7" fmla="*/ 15697 w 15696"/>
                  <a:gd name="connsiteY7" fmla="*/ 3048 h 17449"/>
                  <a:gd name="connsiteX8" fmla="*/ 14097 w 15696"/>
                  <a:gd name="connsiteY8" fmla="*/ 1143 h 17449"/>
                  <a:gd name="connsiteX9" fmla="*/ 10439 w 15696"/>
                  <a:gd name="connsiteY9" fmla="*/ 1066 h 17449"/>
                  <a:gd name="connsiteX10" fmla="*/ 8839 w 15696"/>
                  <a:gd name="connsiteY10" fmla="*/ 0 h 17449"/>
                  <a:gd name="connsiteX11" fmla="*/ 152 w 15696"/>
                  <a:gd name="connsiteY11" fmla="*/ 2743 h 17449"/>
                  <a:gd name="connsiteX12" fmla="*/ 0 w 15696"/>
                  <a:gd name="connsiteY12" fmla="*/ 3657 h 17449"/>
                  <a:gd name="connsiteX13" fmla="*/ 1371 w 15696"/>
                  <a:gd name="connsiteY13" fmla="*/ 6248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96" h="17449">
                    <a:moveTo>
                      <a:pt x="1676" y="8306"/>
                    </a:moveTo>
                    <a:lnTo>
                      <a:pt x="2743" y="10897"/>
                    </a:lnTo>
                    <a:lnTo>
                      <a:pt x="4419" y="14097"/>
                    </a:lnTo>
                    <a:lnTo>
                      <a:pt x="6857" y="16459"/>
                    </a:lnTo>
                    <a:lnTo>
                      <a:pt x="11582" y="17450"/>
                    </a:lnTo>
                    <a:lnTo>
                      <a:pt x="12877" y="16383"/>
                    </a:lnTo>
                    <a:lnTo>
                      <a:pt x="14630" y="11506"/>
                    </a:lnTo>
                    <a:lnTo>
                      <a:pt x="15697" y="3048"/>
                    </a:lnTo>
                    <a:lnTo>
                      <a:pt x="14097" y="1143"/>
                    </a:lnTo>
                    <a:lnTo>
                      <a:pt x="10439" y="1066"/>
                    </a:lnTo>
                    <a:lnTo>
                      <a:pt x="8839" y="0"/>
                    </a:lnTo>
                    <a:lnTo>
                      <a:pt x="152" y="2743"/>
                    </a:lnTo>
                    <a:lnTo>
                      <a:pt x="0" y="3657"/>
                    </a:lnTo>
                    <a:lnTo>
                      <a:pt x="1371" y="62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1" name="Freeform: Shape 2500">
                <a:extLst>
                  <a:ext uri="{FF2B5EF4-FFF2-40B4-BE49-F238E27FC236}">
                    <a16:creationId xmlns:a16="http://schemas.microsoft.com/office/drawing/2014/main" id="{0E7BC335-6C8E-414A-9F6B-1E72232AA41D}"/>
                  </a:ext>
                </a:extLst>
              </p:cNvPr>
              <p:cNvSpPr/>
              <p:nvPr/>
            </p:nvSpPr>
            <p:spPr>
              <a:xfrm>
                <a:off x="10354741" y="4605528"/>
                <a:ext cx="8534" cy="4267"/>
              </a:xfrm>
              <a:custGeom>
                <a:avLst/>
                <a:gdLst>
                  <a:gd name="connsiteX0" fmla="*/ 6324 w 8534"/>
                  <a:gd name="connsiteY0" fmla="*/ 4267 h 4267"/>
                  <a:gd name="connsiteX1" fmla="*/ 8534 w 8534"/>
                  <a:gd name="connsiteY1" fmla="*/ 1981 h 4267"/>
                  <a:gd name="connsiteX2" fmla="*/ 7467 w 8534"/>
                  <a:gd name="connsiteY2" fmla="*/ 686 h 4267"/>
                  <a:gd name="connsiteX3" fmla="*/ 5868 w 8534"/>
                  <a:gd name="connsiteY3" fmla="*/ 0 h 4267"/>
                  <a:gd name="connsiteX4" fmla="*/ 5106 w 8534"/>
                  <a:gd name="connsiteY4" fmla="*/ 0 h 4267"/>
                  <a:gd name="connsiteX5" fmla="*/ 3886 w 8534"/>
                  <a:gd name="connsiteY5" fmla="*/ 914 h 4267"/>
                  <a:gd name="connsiteX6" fmla="*/ 2362 w 8534"/>
                  <a:gd name="connsiteY6" fmla="*/ 1143 h 4267"/>
                  <a:gd name="connsiteX7" fmla="*/ 0 w 8534"/>
                  <a:gd name="connsiteY7" fmla="*/ 2591 h 4267"/>
                  <a:gd name="connsiteX8" fmla="*/ 4039 w 8534"/>
                  <a:gd name="connsiteY8" fmla="*/ 4267 h 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34" h="4267">
                    <a:moveTo>
                      <a:pt x="6324" y="4267"/>
                    </a:moveTo>
                    <a:lnTo>
                      <a:pt x="8534" y="1981"/>
                    </a:lnTo>
                    <a:lnTo>
                      <a:pt x="7467" y="686"/>
                    </a:lnTo>
                    <a:lnTo>
                      <a:pt x="5868" y="0"/>
                    </a:lnTo>
                    <a:lnTo>
                      <a:pt x="5106" y="0"/>
                    </a:lnTo>
                    <a:lnTo>
                      <a:pt x="3886" y="914"/>
                    </a:lnTo>
                    <a:lnTo>
                      <a:pt x="2362" y="1143"/>
                    </a:lnTo>
                    <a:lnTo>
                      <a:pt x="0" y="2591"/>
                    </a:lnTo>
                    <a:lnTo>
                      <a:pt x="4039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2" name="Freeform: Shape 2501">
                <a:extLst>
                  <a:ext uri="{FF2B5EF4-FFF2-40B4-BE49-F238E27FC236}">
                    <a16:creationId xmlns:a16="http://schemas.microsoft.com/office/drawing/2014/main" id="{82809094-7B8F-42BD-87AF-6787758BC6B7}"/>
                  </a:ext>
                </a:extLst>
              </p:cNvPr>
              <p:cNvSpPr/>
              <p:nvPr/>
            </p:nvSpPr>
            <p:spPr>
              <a:xfrm>
                <a:off x="10699775" y="3199028"/>
                <a:ext cx="3504" cy="4190"/>
              </a:xfrm>
              <a:custGeom>
                <a:avLst/>
                <a:gdLst>
                  <a:gd name="connsiteX0" fmla="*/ 3505 w 3504"/>
                  <a:gd name="connsiteY0" fmla="*/ 2134 h 4190"/>
                  <a:gd name="connsiteX1" fmla="*/ 2285 w 3504"/>
                  <a:gd name="connsiteY1" fmla="*/ 0 h 4190"/>
                  <a:gd name="connsiteX2" fmla="*/ 76 w 3504"/>
                  <a:gd name="connsiteY2" fmla="*/ 0 h 4190"/>
                  <a:gd name="connsiteX3" fmla="*/ 0 w 3504"/>
                  <a:gd name="connsiteY3" fmla="*/ 2438 h 4190"/>
                  <a:gd name="connsiteX4" fmla="*/ 991 w 3504"/>
                  <a:gd name="connsiteY4" fmla="*/ 3810 h 4190"/>
                  <a:gd name="connsiteX5" fmla="*/ 3047 w 3504"/>
                  <a:gd name="connsiteY5" fmla="*/ 4191 h 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" h="4190">
                    <a:moveTo>
                      <a:pt x="3505" y="2134"/>
                    </a:moveTo>
                    <a:lnTo>
                      <a:pt x="2285" y="0"/>
                    </a:lnTo>
                    <a:lnTo>
                      <a:pt x="76" y="0"/>
                    </a:lnTo>
                    <a:lnTo>
                      <a:pt x="0" y="2438"/>
                    </a:lnTo>
                    <a:lnTo>
                      <a:pt x="991" y="3810"/>
                    </a:lnTo>
                    <a:lnTo>
                      <a:pt x="3047" y="41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3" name="Freeform: Shape 2502">
                <a:extLst>
                  <a:ext uri="{FF2B5EF4-FFF2-40B4-BE49-F238E27FC236}">
                    <a16:creationId xmlns:a16="http://schemas.microsoft.com/office/drawing/2014/main" id="{CD66E474-EF88-4764-84D1-C8E7661E6F6B}"/>
                  </a:ext>
                </a:extLst>
              </p:cNvPr>
              <p:cNvSpPr/>
              <p:nvPr/>
            </p:nvSpPr>
            <p:spPr>
              <a:xfrm>
                <a:off x="10057561" y="4303699"/>
                <a:ext cx="5867" cy="4572"/>
              </a:xfrm>
              <a:custGeom>
                <a:avLst/>
                <a:gdLst>
                  <a:gd name="connsiteX0" fmla="*/ 2896 w 5867"/>
                  <a:gd name="connsiteY0" fmla="*/ 1372 h 4572"/>
                  <a:gd name="connsiteX1" fmla="*/ 991 w 5867"/>
                  <a:gd name="connsiteY1" fmla="*/ 153 h 4572"/>
                  <a:gd name="connsiteX2" fmla="*/ 0 w 5867"/>
                  <a:gd name="connsiteY2" fmla="*/ 1524 h 4572"/>
                  <a:gd name="connsiteX3" fmla="*/ 305 w 5867"/>
                  <a:gd name="connsiteY3" fmla="*/ 4496 h 4572"/>
                  <a:gd name="connsiteX4" fmla="*/ 1676 w 5867"/>
                  <a:gd name="connsiteY4" fmla="*/ 4572 h 4572"/>
                  <a:gd name="connsiteX5" fmla="*/ 5715 w 5867"/>
                  <a:gd name="connsiteY5" fmla="*/ 2744 h 4572"/>
                  <a:gd name="connsiteX6" fmla="*/ 5868 w 5867"/>
                  <a:gd name="connsiteY6" fmla="*/ 1829 h 4572"/>
                  <a:gd name="connsiteX7" fmla="*/ 5486 w 5867"/>
                  <a:gd name="connsiteY7" fmla="*/ 914 h 4572"/>
                  <a:gd name="connsiteX8" fmla="*/ 4572 w 5867"/>
                  <a:gd name="connsiteY8" fmla="*/ 0 h 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7" h="4572">
                    <a:moveTo>
                      <a:pt x="2896" y="1372"/>
                    </a:moveTo>
                    <a:lnTo>
                      <a:pt x="991" y="153"/>
                    </a:lnTo>
                    <a:lnTo>
                      <a:pt x="0" y="1524"/>
                    </a:lnTo>
                    <a:lnTo>
                      <a:pt x="305" y="4496"/>
                    </a:lnTo>
                    <a:lnTo>
                      <a:pt x="1676" y="4572"/>
                    </a:lnTo>
                    <a:lnTo>
                      <a:pt x="5715" y="2744"/>
                    </a:lnTo>
                    <a:lnTo>
                      <a:pt x="5868" y="1829"/>
                    </a:lnTo>
                    <a:lnTo>
                      <a:pt x="5486" y="914"/>
                    </a:lnTo>
                    <a:lnTo>
                      <a:pt x="457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4" name="Freeform: Shape 2503">
                <a:extLst>
                  <a:ext uri="{FF2B5EF4-FFF2-40B4-BE49-F238E27FC236}">
                    <a16:creationId xmlns:a16="http://schemas.microsoft.com/office/drawing/2014/main" id="{2AB5724A-1919-4B7E-9CB8-C6CD2F6334D3}"/>
                  </a:ext>
                </a:extLst>
              </p:cNvPr>
              <p:cNvSpPr/>
              <p:nvPr/>
            </p:nvSpPr>
            <p:spPr>
              <a:xfrm>
                <a:off x="10019538" y="4065727"/>
                <a:ext cx="11886" cy="14096"/>
              </a:xfrm>
              <a:custGeom>
                <a:avLst/>
                <a:gdLst>
                  <a:gd name="connsiteX0" fmla="*/ 7010 w 11886"/>
                  <a:gd name="connsiteY0" fmla="*/ 762 h 14096"/>
                  <a:gd name="connsiteX1" fmla="*/ 6248 w 11886"/>
                  <a:gd name="connsiteY1" fmla="*/ 1067 h 14096"/>
                  <a:gd name="connsiteX2" fmla="*/ 3810 w 11886"/>
                  <a:gd name="connsiteY2" fmla="*/ 991 h 14096"/>
                  <a:gd name="connsiteX3" fmla="*/ 1981 w 11886"/>
                  <a:gd name="connsiteY3" fmla="*/ 0 h 14096"/>
                  <a:gd name="connsiteX4" fmla="*/ 0 w 11886"/>
                  <a:gd name="connsiteY4" fmla="*/ 5487 h 14096"/>
                  <a:gd name="connsiteX5" fmla="*/ 533 w 11886"/>
                  <a:gd name="connsiteY5" fmla="*/ 9220 h 14096"/>
                  <a:gd name="connsiteX6" fmla="*/ 2362 w 11886"/>
                  <a:gd name="connsiteY6" fmla="*/ 11049 h 14096"/>
                  <a:gd name="connsiteX7" fmla="*/ 7391 w 11886"/>
                  <a:gd name="connsiteY7" fmla="*/ 14097 h 14096"/>
                  <a:gd name="connsiteX8" fmla="*/ 8839 w 11886"/>
                  <a:gd name="connsiteY8" fmla="*/ 12802 h 14096"/>
                  <a:gd name="connsiteX9" fmla="*/ 9296 w 11886"/>
                  <a:gd name="connsiteY9" fmla="*/ 11583 h 14096"/>
                  <a:gd name="connsiteX10" fmla="*/ 11887 w 11886"/>
                  <a:gd name="connsiteY10" fmla="*/ 7849 h 14096"/>
                  <a:gd name="connsiteX11" fmla="*/ 11277 w 11886"/>
                  <a:gd name="connsiteY11" fmla="*/ 5639 h 14096"/>
                  <a:gd name="connsiteX12" fmla="*/ 11583 w 11886"/>
                  <a:gd name="connsiteY12" fmla="*/ 3963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86" h="14096">
                    <a:moveTo>
                      <a:pt x="7010" y="762"/>
                    </a:moveTo>
                    <a:lnTo>
                      <a:pt x="6248" y="1067"/>
                    </a:lnTo>
                    <a:lnTo>
                      <a:pt x="3810" y="991"/>
                    </a:lnTo>
                    <a:lnTo>
                      <a:pt x="1981" y="0"/>
                    </a:lnTo>
                    <a:lnTo>
                      <a:pt x="0" y="5487"/>
                    </a:lnTo>
                    <a:lnTo>
                      <a:pt x="533" y="9220"/>
                    </a:lnTo>
                    <a:lnTo>
                      <a:pt x="2362" y="11049"/>
                    </a:lnTo>
                    <a:lnTo>
                      <a:pt x="7391" y="14097"/>
                    </a:lnTo>
                    <a:lnTo>
                      <a:pt x="8839" y="12802"/>
                    </a:lnTo>
                    <a:lnTo>
                      <a:pt x="9296" y="11583"/>
                    </a:lnTo>
                    <a:lnTo>
                      <a:pt x="11887" y="7849"/>
                    </a:lnTo>
                    <a:lnTo>
                      <a:pt x="11277" y="5639"/>
                    </a:lnTo>
                    <a:lnTo>
                      <a:pt x="11583" y="39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5" name="Freeform: Shape 2504">
                <a:extLst>
                  <a:ext uri="{FF2B5EF4-FFF2-40B4-BE49-F238E27FC236}">
                    <a16:creationId xmlns:a16="http://schemas.microsoft.com/office/drawing/2014/main" id="{6B414BA4-8301-4D08-8BAA-CA80D760E1AE}"/>
                  </a:ext>
                </a:extLst>
              </p:cNvPr>
              <p:cNvSpPr/>
              <p:nvPr/>
            </p:nvSpPr>
            <p:spPr>
              <a:xfrm>
                <a:off x="10022966" y="4213783"/>
                <a:ext cx="181736" cy="160629"/>
              </a:xfrm>
              <a:custGeom>
                <a:avLst/>
                <a:gdLst>
                  <a:gd name="connsiteX0" fmla="*/ 144933 w 181736"/>
                  <a:gd name="connsiteY0" fmla="*/ 4039 h 160629"/>
                  <a:gd name="connsiteX1" fmla="*/ 140132 w 181736"/>
                  <a:gd name="connsiteY1" fmla="*/ 0 h 160629"/>
                  <a:gd name="connsiteX2" fmla="*/ 138303 w 181736"/>
                  <a:gd name="connsiteY2" fmla="*/ 153 h 160629"/>
                  <a:gd name="connsiteX3" fmla="*/ 136017 w 181736"/>
                  <a:gd name="connsiteY3" fmla="*/ 3505 h 160629"/>
                  <a:gd name="connsiteX4" fmla="*/ 139751 w 181736"/>
                  <a:gd name="connsiteY4" fmla="*/ 18745 h 160629"/>
                  <a:gd name="connsiteX5" fmla="*/ 140666 w 181736"/>
                  <a:gd name="connsiteY5" fmla="*/ 23927 h 160629"/>
                  <a:gd name="connsiteX6" fmla="*/ 139294 w 181736"/>
                  <a:gd name="connsiteY6" fmla="*/ 28804 h 160629"/>
                  <a:gd name="connsiteX7" fmla="*/ 134569 w 181736"/>
                  <a:gd name="connsiteY7" fmla="*/ 29718 h 160629"/>
                  <a:gd name="connsiteX8" fmla="*/ 129616 w 181736"/>
                  <a:gd name="connsiteY8" fmla="*/ 28347 h 160629"/>
                  <a:gd name="connsiteX9" fmla="*/ 128169 w 181736"/>
                  <a:gd name="connsiteY9" fmla="*/ 28347 h 160629"/>
                  <a:gd name="connsiteX10" fmla="*/ 126873 w 181736"/>
                  <a:gd name="connsiteY10" fmla="*/ 32385 h 160629"/>
                  <a:gd name="connsiteX11" fmla="*/ 125426 w 181736"/>
                  <a:gd name="connsiteY11" fmla="*/ 34443 h 160629"/>
                  <a:gd name="connsiteX12" fmla="*/ 121767 w 181736"/>
                  <a:gd name="connsiteY12" fmla="*/ 33604 h 160629"/>
                  <a:gd name="connsiteX13" fmla="*/ 117806 w 181736"/>
                  <a:gd name="connsiteY13" fmla="*/ 31090 h 160629"/>
                  <a:gd name="connsiteX14" fmla="*/ 114910 w 181736"/>
                  <a:gd name="connsiteY14" fmla="*/ 30480 h 160629"/>
                  <a:gd name="connsiteX15" fmla="*/ 112548 w 181736"/>
                  <a:gd name="connsiteY15" fmla="*/ 32309 h 160629"/>
                  <a:gd name="connsiteX16" fmla="*/ 111786 w 181736"/>
                  <a:gd name="connsiteY16" fmla="*/ 34214 h 160629"/>
                  <a:gd name="connsiteX17" fmla="*/ 110719 w 181736"/>
                  <a:gd name="connsiteY17" fmla="*/ 41377 h 160629"/>
                  <a:gd name="connsiteX18" fmla="*/ 109499 w 181736"/>
                  <a:gd name="connsiteY18" fmla="*/ 46253 h 160629"/>
                  <a:gd name="connsiteX19" fmla="*/ 105309 w 181736"/>
                  <a:gd name="connsiteY19" fmla="*/ 47854 h 160629"/>
                  <a:gd name="connsiteX20" fmla="*/ 98756 w 181736"/>
                  <a:gd name="connsiteY20" fmla="*/ 44577 h 160629"/>
                  <a:gd name="connsiteX21" fmla="*/ 96926 w 181736"/>
                  <a:gd name="connsiteY21" fmla="*/ 44806 h 160629"/>
                  <a:gd name="connsiteX22" fmla="*/ 95097 w 181736"/>
                  <a:gd name="connsiteY22" fmla="*/ 46406 h 160629"/>
                  <a:gd name="connsiteX23" fmla="*/ 93803 w 181736"/>
                  <a:gd name="connsiteY23" fmla="*/ 48387 h 160629"/>
                  <a:gd name="connsiteX24" fmla="*/ 92202 w 181736"/>
                  <a:gd name="connsiteY24" fmla="*/ 53112 h 160629"/>
                  <a:gd name="connsiteX25" fmla="*/ 89993 w 181736"/>
                  <a:gd name="connsiteY25" fmla="*/ 57531 h 160629"/>
                  <a:gd name="connsiteX26" fmla="*/ 88849 w 181736"/>
                  <a:gd name="connsiteY26" fmla="*/ 59208 h 160629"/>
                  <a:gd name="connsiteX27" fmla="*/ 87401 w 181736"/>
                  <a:gd name="connsiteY27" fmla="*/ 60274 h 160629"/>
                  <a:gd name="connsiteX28" fmla="*/ 81153 w 181736"/>
                  <a:gd name="connsiteY28" fmla="*/ 61874 h 160629"/>
                  <a:gd name="connsiteX29" fmla="*/ 78563 w 181736"/>
                  <a:gd name="connsiteY29" fmla="*/ 63094 h 160629"/>
                  <a:gd name="connsiteX30" fmla="*/ 73533 w 181736"/>
                  <a:gd name="connsiteY30" fmla="*/ 66142 h 160629"/>
                  <a:gd name="connsiteX31" fmla="*/ 71704 w 181736"/>
                  <a:gd name="connsiteY31" fmla="*/ 65761 h 160629"/>
                  <a:gd name="connsiteX32" fmla="*/ 75514 w 181736"/>
                  <a:gd name="connsiteY32" fmla="*/ 62408 h 160629"/>
                  <a:gd name="connsiteX33" fmla="*/ 76505 w 181736"/>
                  <a:gd name="connsiteY33" fmla="*/ 60732 h 160629"/>
                  <a:gd name="connsiteX34" fmla="*/ 75820 w 181736"/>
                  <a:gd name="connsiteY34" fmla="*/ 53493 h 160629"/>
                  <a:gd name="connsiteX35" fmla="*/ 75438 w 181736"/>
                  <a:gd name="connsiteY35" fmla="*/ 51282 h 160629"/>
                  <a:gd name="connsiteX36" fmla="*/ 72848 w 181736"/>
                  <a:gd name="connsiteY36" fmla="*/ 46863 h 160629"/>
                  <a:gd name="connsiteX37" fmla="*/ 68809 w 181736"/>
                  <a:gd name="connsiteY37" fmla="*/ 44044 h 160629"/>
                  <a:gd name="connsiteX38" fmla="*/ 64313 w 181736"/>
                  <a:gd name="connsiteY38" fmla="*/ 42977 h 160629"/>
                  <a:gd name="connsiteX39" fmla="*/ 61798 w 181736"/>
                  <a:gd name="connsiteY39" fmla="*/ 41757 h 160629"/>
                  <a:gd name="connsiteX40" fmla="*/ 59360 w 181736"/>
                  <a:gd name="connsiteY40" fmla="*/ 40843 h 160629"/>
                  <a:gd name="connsiteX41" fmla="*/ 57226 w 181736"/>
                  <a:gd name="connsiteY41" fmla="*/ 44272 h 160629"/>
                  <a:gd name="connsiteX42" fmla="*/ 55703 w 181736"/>
                  <a:gd name="connsiteY42" fmla="*/ 46025 h 160629"/>
                  <a:gd name="connsiteX43" fmla="*/ 53798 w 181736"/>
                  <a:gd name="connsiteY43" fmla="*/ 47092 h 160629"/>
                  <a:gd name="connsiteX44" fmla="*/ 48159 w 181736"/>
                  <a:gd name="connsiteY44" fmla="*/ 48082 h 160629"/>
                  <a:gd name="connsiteX45" fmla="*/ 46178 w 181736"/>
                  <a:gd name="connsiteY45" fmla="*/ 49454 h 160629"/>
                  <a:gd name="connsiteX46" fmla="*/ 44425 w 181736"/>
                  <a:gd name="connsiteY46" fmla="*/ 51282 h 160629"/>
                  <a:gd name="connsiteX47" fmla="*/ 43206 w 181736"/>
                  <a:gd name="connsiteY47" fmla="*/ 52654 h 160629"/>
                  <a:gd name="connsiteX48" fmla="*/ 42444 w 181736"/>
                  <a:gd name="connsiteY48" fmla="*/ 54254 h 160629"/>
                  <a:gd name="connsiteX49" fmla="*/ 42596 w 181736"/>
                  <a:gd name="connsiteY49" fmla="*/ 56997 h 160629"/>
                  <a:gd name="connsiteX50" fmla="*/ 42291 w 181736"/>
                  <a:gd name="connsiteY50" fmla="*/ 59512 h 160629"/>
                  <a:gd name="connsiteX51" fmla="*/ 39014 w 181736"/>
                  <a:gd name="connsiteY51" fmla="*/ 62027 h 160629"/>
                  <a:gd name="connsiteX52" fmla="*/ 34900 w 181736"/>
                  <a:gd name="connsiteY52" fmla="*/ 62865 h 160629"/>
                  <a:gd name="connsiteX53" fmla="*/ 29794 w 181736"/>
                  <a:gd name="connsiteY53" fmla="*/ 62865 h 160629"/>
                  <a:gd name="connsiteX54" fmla="*/ 26594 w 181736"/>
                  <a:gd name="connsiteY54" fmla="*/ 64389 h 160629"/>
                  <a:gd name="connsiteX55" fmla="*/ 18746 w 181736"/>
                  <a:gd name="connsiteY55" fmla="*/ 66294 h 160629"/>
                  <a:gd name="connsiteX56" fmla="*/ 16765 w 181736"/>
                  <a:gd name="connsiteY56" fmla="*/ 66904 h 160629"/>
                  <a:gd name="connsiteX57" fmla="*/ 13182 w 181736"/>
                  <a:gd name="connsiteY57" fmla="*/ 70180 h 160629"/>
                  <a:gd name="connsiteX58" fmla="*/ 8839 w 181736"/>
                  <a:gd name="connsiteY58" fmla="*/ 75362 h 160629"/>
                  <a:gd name="connsiteX59" fmla="*/ 8382 w 181736"/>
                  <a:gd name="connsiteY59" fmla="*/ 77114 h 160629"/>
                  <a:gd name="connsiteX60" fmla="*/ 8154 w 181736"/>
                  <a:gd name="connsiteY60" fmla="*/ 81153 h 160629"/>
                  <a:gd name="connsiteX61" fmla="*/ 5562 w 181736"/>
                  <a:gd name="connsiteY61" fmla="*/ 92583 h 160629"/>
                  <a:gd name="connsiteX62" fmla="*/ 3353 w 181736"/>
                  <a:gd name="connsiteY62" fmla="*/ 95860 h 160629"/>
                  <a:gd name="connsiteX63" fmla="*/ 762 w 181736"/>
                  <a:gd name="connsiteY63" fmla="*/ 98907 h 160629"/>
                  <a:gd name="connsiteX64" fmla="*/ 0 w 181736"/>
                  <a:gd name="connsiteY64" fmla="*/ 103708 h 160629"/>
                  <a:gd name="connsiteX65" fmla="*/ 2363 w 181736"/>
                  <a:gd name="connsiteY65" fmla="*/ 107899 h 160629"/>
                  <a:gd name="connsiteX66" fmla="*/ 4801 w 181736"/>
                  <a:gd name="connsiteY66" fmla="*/ 109347 h 160629"/>
                  <a:gd name="connsiteX67" fmla="*/ 7544 w 181736"/>
                  <a:gd name="connsiteY67" fmla="*/ 109957 h 160629"/>
                  <a:gd name="connsiteX68" fmla="*/ 9221 w 181736"/>
                  <a:gd name="connsiteY68" fmla="*/ 108509 h 160629"/>
                  <a:gd name="connsiteX69" fmla="*/ 10516 w 181736"/>
                  <a:gd name="connsiteY69" fmla="*/ 106452 h 160629"/>
                  <a:gd name="connsiteX70" fmla="*/ 13488 w 181736"/>
                  <a:gd name="connsiteY70" fmla="*/ 100051 h 160629"/>
                  <a:gd name="connsiteX71" fmla="*/ 16078 w 181736"/>
                  <a:gd name="connsiteY71" fmla="*/ 93498 h 160629"/>
                  <a:gd name="connsiteX72" fmla="*/ 21108 w 181736"/>
                  <a:gd name="connsiteY72" fmla="*/ 84963 h 160629"/>
                  <a:gd name="connsiteX73" fmla="*/ 22098 w 181736"/>
                  <a:gd name="connsiteY73" fmla="*/ 81991 h 160629"/>
                  <a:gd name="connsiteX74" fmla="*/ 23013 w 181736"/>
                  <a:gd name="connsiteY74" fmla="*/ 80696 h 160629"/>
                  <a:gd name="connsiteX75" fmla="*/ 27661 w 181736"/>
                  <a:gd name="connsiteY75" fmla="*/ 77191 h 160629"/>
                  <a:gd name="connsiteX76" fmla="*/ 31394 w 181736"/>
                  <a:gd name="connsiteY76" fmla="*/ 76733 h 160629"/>
                  <a:gd name="connsiteX77" fmla="*/ 34443 w 181736"/>
                  <a:gd name="connsiteY77" fmla="*/ 78715 h 160629"/>
                  <a:gd name="connsiteX78" fmla="*/ 35433 w 181736"/>
                  <a:gd name="connsiteY78" fmla="*/ 85115 h 160629"/>
                  <a:gd name="connsiteX79" fmla="*/ 36424 w 181736"/>
                  <a:gd name="connsiteY79" fmla="*/ 86182 h 160629"/>
                  <a:gd name="connsiteX80" fmla="*/ 39243 w 181736"/>
                  <a:gd name="connsiteY80" fmla="*/ 86182 h 160629"/>
                  <a:gd name="connsiteX81" fmla="*/ 42063 w 181736"/>
                  <a:gd name="connsiteY81" fmla="*/ 85572 h 160629"/>
                  <a:gd name="connsiteX82" fmla="*/ 44349 w 181736"/>
                  <a:gd name="connsiteY82" fmla="*/ 82906 h 160629"/>
                  <a:gd name="connsiteX83" fmla="*/ 46254 w 181736"/>
                  <a:gd name="connsiteY83" fmla="*/ 79553 h 160629"/>
                  <a:gd name="connsiteX84" fmla="*/ 47168 w 181736"/>
                  <a:gd name="connsiteY84" fmla="*/ 80924 h 160629"/>
                  <a:gd name="connsiteX85" fmla="*/ 47854 w 181736"/>
                  <a:gd name="connsiteY85" fmla="*/ 82372 h 160629"/>
                  <a:gd name="connsiteX86" fmla="*/ 48311 w 181736"/>
                  <a:gd name="connsiteY86" fmla="*/ 84430 h 160629"/>
                  <a:gd name="connsiteX87" fmla="*/ 49377 w 181736"/>
                  <a:gd name="connsiteY87" fmla="*/ 86182 h 160629"/>
                  <a:gd name="connsiteX88" fmla="*/ 53416 w 181736"/>
                  <a:gd name="connsiteY88" fmla="*/ 88697 h 160629"/>
                  <a:gd name="connsiteX89" fmla="*/ 57608 w 181736"/>
                  <a:gd name="connsiteY89" fmla="*/ 90907 h 160629"/>
                  <a:gd name="connsiteX90" fmla="*/ 60960 w 181736"/>
                  <a:gd name="connsiteY90" fmla="*/ 80924 h 160629"/>
                  <a:gd name="connsiteX91" fmla="*/ 61113 w 181736"/>
                  <a:gd name="connsiteY91" fmla="*/ 79172 h 160629"/>
                  <a:gd name="connsiteX92" fmla="*/ 60960 w 181736"/>
                  <a:gd name="connsiteY92" fmla="*/ 77419 h 160629"/>
                  <a:gd name="connsiteX93" fmla="*/ 61570 w 181736"/>
                  <a:gd name="connsiteY93" fmla="*/ 75438 h 160629"/>
                  <a:gd name="connsiteX94" fmla="*/ 63932 w 181736"/>
                  <a:gd name="connsiteY94" fmla="*/ 74524 h 160629"/>
                  <a:gd name="connsiteX95" fmla="*/ 66066 w 181736"/>
                  <a:gd name="connsiteY95" fmla="*/ 74524 h 160629"/>
                  <a:gd name="connsiteX96" fmla="*/ 68276 w 181736"/>
                  <a:gd name="connsiteY96" fmla="*/ 75057 h 160629"/>
                  <a:gd name="connsiteX97" fmla="*/ 70256 w 181736"/>
                  <a:gd name="connsiteY97" fmla="*/ 76353 h 160629"/>
                  <a:gd name="connsiteX98" fmla="*/ 72086 w 181736"/>
                  <a:gd name="connsiteY98" fmla="*/ 77952 h 160629"/>
                  <a:gd name="connsiteX99" fmla="*/ 80010 w 181736"/>
                  <a:gd name="connsiteY99" fmla="*/ 80924 h 160629"/>
                  <a:gd name="connsiteX100" fmla="*/ 83896 w 181736"/>
                  <a:gd name="connsiteY100" fmla="*/ 84353 h 160629"/>
                  <a:gd name="connsiteX101" fmla="*/ 88316 w 181736"/>
                  <a:gd name="connsiteY101" fmla="*/ 89764 h 160629"/>
                  <a:gd name="connsiteX102" fmla="*/ 89231 w 181736"/>
                  <a:gd name="connsiteY102" fmla="*/ 91364 h 160629"/>
                  <a:gd name="connsiteX103" fmla="*/ 89535 w 181736"/>
                  <a:gd name="connsiteY103" fmla="*/ 93802 h 160629"/>
                  <a:gd name="connsiteX104" fmla="*/ 88621 w 181736"/>
                  <a:gd name="connsiteY104" fmla="*/ 96317 h 160629"/>
                  <a:gd name="connsiteX105" fmla="*/ 87401 w 181736"/>
                  <a:gd name="connsiteY105" fmla="*/ 98222 h 160629"/>
                  <a:gd name="connsiteX106" fmla="*/ 85801 w 181736"/>
                  <a:gd name="connsiteY106" fmla="*/ 99898 h 160629"/>
                  <a:gd name="connsiteX107" fmla="*/ 82982 w 181736"/>
                  <a:gd name="connsiteY107" fmla="*/ 102184 h 160629"/>
                  <a:gd name="connsiteX108" fmla="*/ 80620 w 181736"/>
                  <a:gd name="connsiteY108" fmla="*/ 106833 h 160629"/>
                  <a:gd name="connsiteX109" fmla="*/ 80468 w 181736"/>
                  <a:gd name="connsiteY109" fmla="*/ 109347 h 160629"/>
                  <a:gd name="connsiteX110" fmla="*/ 80772 w 181736"/>
                  <a:gd name="connsiteY110" fmla="*/ 111862 h 160629"/>
                  <a:gd name="connsiteX111" fmla="*/ 83058 w 181736"/>
                  <a:gd name="connsiteY111" fmla="*/ 119482 h 160629"/>
                  <a:gd name="connsiteX112" fmla="*/ 83211 w 181736"/>
                  <a:gd name="connsiteY112" fmla="*/ 124663 h 160629"/>
                  <a:gd name="connsiteX113" fmla="*/ 84278 w 181736"/>
                  <a:gd name="connsiteY113" fmla="*/ 129540 h 160629"/>
                  <a:gd name="connsiteX114" fmla="*/ 89535 w 181736"/>
                  <a:gd name="connsiteY114" fmla="*/ 136169 h 160629"/>
                  <a:gd name="connsiteX115" fmla="*/ 96698 w 181736"/>
                  <a:gd name="connsiteY115" fmla="*/ 140513 h 160629"/>
                  <a:gd name="connsiteX116" fmla="*/ 105842 w 181736"/>
                  <a:gd name="connsiteY116" fmla="*/ 145237 h 160629"/>
                  <a:gd name="connsiteX117" fmla="*/ 117196 w 181736"/>
                  <a:gd name="connsiteY117" fmla="*/ 149962 h 160629"/>
                  <a:gd name="connsiteX118" fmla="*/ 119024 w 181736"/>
                  <a:gd name="connsiteY118" fmla="*/ 150342 h 160629"/>
                  <a:gd name="connsiteX119" fmla="*/ 121311 w 181736"/>
                  <a:gd name="connsiteY119" fmla="*/ 150114 h 160629"/>
                  <a:gd name="connsiteX120" fmla="*/ 122911 w 181736"/>
                  <a:gd name="connsiteY120" fmla="*/ 148819 h 160629"/>
                  <a:gd name="connsiteX121" fmla="*/ 126721 w 181736"/>
                  <a:gd name="connsiteY121" fmla="*/ 143332 h 160629"/>
                  <a:gd name="connsiteX122" fmla="*/ 127406 w 181736"/>
                  <a:gd name="connsiteY122" fmla="*/ 142722 h 160629"/>
                  <a:gd name="connsiteX123" fmla="*/ 129007 w 181736"/>
                  <a:gd name="connsiteY123" fmla="*/ 142494 h 160629"/>
                  <a:gd name="connsiteX124" fmla="*/ 130378 w 181736"/>
                  <a:gd name="connsiteY124" fmla="*/ 143866 h 160629"/>
                  <a:gd name="connsiteX125" fmla="*/ 130226 w 181736"/>
                  <a:gd name="connsiteY125" fmla="*/ 147980 h 160629"/>
                  <a:gd name="connsiteX126" fmla="*/ 129007 w 181736"/>
                  <a:gd name="connsiteY126" fmla="*/ 152553 h 160629"/>
                  <a:gd name="connsiteX127" fmla="*/ 129311 w 181736"/>
                  <a:gd name="connsiteY127" fmla="*/ 154534 h 160629"/>
                  <a:gd name="connsiteX128" fmla="*/ 131141 w 181736"/>
                  <a:gd name="connsiteY128" fmla="*/ 159334 h 160629"/>
                  <a:gd name="connsiteX129" fmla="*/ 133426 w 181736"/>
                  <a:gd name="connsiteY129" fmla="*/ 160630 h 160629"/>
                  <a:gd name="connsiteX130" fmla="*/ 137694 w 181736"/>
                  <a:gd name="connsiteY130" fmla="*/ 158115 h 160629"/>
                  <a:gd name="connsiteX131" fmla="*/ 143561 w 181736"/>
                  <a:gd name="connsiteY131" fmla="*/ 150114 h 160629"/>
                  <a:gd name="connsiteX132" fmla="*/ 145847 w 181736"/>
                  <a:gd name="connsiteY132" fmla="*/ 145999 h 160629"/>
                  <a:gd name="connsiteX133" fmla="*/ 145999 w 181736"/>
                  <a:gd name="connsiteY133" fmla="*/ 136474 h 160629"/>
                  <a:gd name="connsiteX134" fmla="*/ 142799 w 181736"/>
                  <a:gd name="connsiteY134" fmla="*/ 127254 h 160629"/>
                  <a:gd name="connsiteX135" fmla="*/ 141884 w 181736"/>
                  <a:gd name="connsiteY135" fmla="*/ 125883 h 160629"/>
                  <a:gd name="connsiteX136" fmla="*/ 138836 w 181736"/>
                  <a:gd name="connsiteY136" fmla="*/ 123063 h 160629"/>
                  <a:gd name="connsiteX137" fmla="*/ 136780 w 181736"/>
                  <a:gd name="connsiteY137" fmla="*/ 121767 h 160629"/>
                  <a:gd name="connsiteX138" fmla="*/ 134722 w 181736"/>
                  <a:gd name="connsiteY138" fmla="*/ 118567 h 160629"/>
                  <a:gd name="connsiteX139" fmla="*/ 135560 w 181736"/>
                  <a:gd name="connsiteY139" fmla="*/ 114529 h 160629"/>
                  <a:gd name="connsiteX140" fmla="*/ 137998 w 181736"/>
                  <a:gd name="connsiteY140" fmla="*/ 110033 h 160629"/>
                  <a:gd name="connsiteX141" fmla="*/ 141046 w 181736"/>
                  <a:gd name="connsiteY141" fmla="*/ 105994 h 160629"/>
                  <a:gd name="connsiteX142" fmla="*/ 144856 w 181736"/>
                  <a:gd name="connsiteY142" fmla="*/ 102565 h 160629"/>
                  <a:gd name="connsiteX143" fmla="*/ 145542 w 181736"/>
                  <a:gd name="connsiteY143" fmla="*/ 100432 h 160629"/>
                  <a:gd name="connsiteX144" fmla="*/ 145999 w 181736"/>
                  <a:gd name="connsiteY144" fmla="*/ 98069 h 160629"/>
                  <a:gd name="connsiteX145" fmla="*/ 146685 w 181736"/>
                  <a:gd name="connsiteY145" fmla="*/ 96469 h 160629"/>
                  <a:gd name="connsiteX146" fmla="*/ 149962 w 181736"/>
                  <a:gd name="connsiteY146" fmla="*/ 94183 h 160629"/>
                  <a:gd name="connsiteX147" fmla="*/ 151943 w 181736"/>
                  <a:gd name="connsiteY147" fmla="*/ 93802 h 160629"/>
                  <a:gd name="connsiteX148" fmla="*/ 154915 w 181736"/>
                  <a:gd name="connsiteY148" fmla="*/ 102108 h 160629"/>
                  <a:gd name="connsiteX149" fmla="*/ 157277 w 181736"/>
                  <a:gd name="connsiteY149" fmla="*/ 105385 h 160629"/>
                  <a:gd name="connsiteX150" fmla="*/ 158115 w 181736"/>
                  <a:gd name="connsiteY150" fmla="*/ 108814 h 160629"/>
                  <a:gd name="connsiteX151" fmla="*/ 160401 w 181736"/>
                  <a:gd name="connsiteY151" fmla="*/ 112700 h 160629"/>
                  <a:gd name="connsiteX152" fmla="*/ 161849 w 181736"/>
                  <a:gd name="connsiteY152" fmla="*/ 116891 h 160629"/>
                  <a:gd name="connsiteX153" fmla="*/ 162992 w 181736"/>
                  <a:gd name="connsiteY153" fmla="*/ 126340 h 160629"/>
                  <a:gd name="connsiteX154" fmla="*/ 164288 w 181736"/>
                  <a:gd name="connsiteY154" fmla="*/ 129845 h 160629"/>
                  <a:gd name="connsiteX155" fmla="*/ 166116 w 181736"/>
                  <a:gd name="connsiteY155" fmla="*/ 133197 h 160629"/>
                  <a:gd name="connsiteX156" fmla="*/ 167336 w 181736"/>
                  <a:gd name="connsiteY156" fmla="*/ 126492 h 160629"/>
                  <a:gd name="connsiteX157" fmla="*/ 168098 w 181736"/>
                  <a:gd name="connsiteY157" fmla="*/ 116891 h 160629"/>
                  <a:gd name="connsiteX158" fmla="*/ 166193 w 181736"/>
                  <a:gd name="connsiteY158" fmla="*/ 112319 h 160629"/>
                  <a:gd name="connsiteX159" fmla="*/ 167183 w 181736"/>
                  <a:gd name="connsiteY159" fmla="*/ 110795 h 160629"/>
                  <a:gd name="connsiteX160" fmla="*/ 170155 w 181736"/>
                  <a:gd name="connsiteY160" fmla="*/ 111176 h 160629"/>
                  <a:gd name="connsiteX161" fmla="*/ 175718 w 181736"/>
                  <a:gd name="connsiteY161" fmla="*/ 106147 h 160629"/>
                  <a:gd name="connsiteX162" fmla="*/ 179908 w 181736"/>
                  <a:gd name="connsiteY162" fmla="*/ 99822 h 160629"/>
                  <a:gd name="connsiteX163" fmla="*/ 181280 w 181736"/>
                  <a:gd name="connsiteY163" fmla="*/ 97079 h 160629"/>
                  <a:gd name="connsiteX164" fmla="*/ 181585 w 181736"/>
                  <a:gd name="connsiteY164" fmla="*/ 94107 h 160629"/>
                  <a:gd name="connsiteX165" fmla="*/ 181737 w 181736"/>
                  <a:gd name="connsiteY165" fmla="*/ 85572 h 160629"/>
                  <a:gd name="connsiteX166" fmla="*/ 180822 w 181736"/>
                  <a:gd name="connsiteY166" fmla="*/ 80467 h 160629"/>
                  <a:gd name="connsiteX167" fmla="*/ 179908 w 181736"/>
                  <a:gd name="connsiteY167" fmla="*/ 78638 h 160629"/>
                  <a:gd name="connsiteX168" fmla="*/ 177927 w 181736"/>
                  <a:gd name="connsiteY168" fmla="*/ 77419 h 160629"/>
                  <a:gd name="connsiteX169" fmla="*/ 175641 w 181736"/>
                  <a:gd name="connsiteY169" fmla="*/ 74524 h 160629"/>
                  <a:gd name="connsiteX170" fmla="*/ 175260 w 181736"/>
                  <a:gd name="connsiteY170" fmla="*/ 70790 h 160629"/>
                  <a:gd name="connsiteX171" fmla="*/ 176479 w 181736"/>
                  <a:gd name="connsiteY171" fmla="*/ 62255 h 160629"/>
                  <a:gd name="connsiteX172" fmla="*/ 176479 w 181736"/>
                  <a:gd name="connsiteY172" fmla="*/ 60198 h 160629"/>
                  <a:gd name="connsiteX173" fmla="*/ 173431 w 181736"/>
                  <a:gd name="connsiteY173" fmla="*/ 55398 h 160629"/>
                  <a:gd name="connsiteX174" fmla="*/ 172898 w 181736"/>
                  <a:gd name="connsiteY174" fmla="*/ 49302 h 160629"/>
                  <a:gd name="connsiteX175" fmla="*/ 169698 w 181736"/>
                  <a:gd name="connsiteY175" fmla="*/ 47168 h 160629"/>
                  <a:gd name="connsiteX176" fmla="*/ 165431 w 181736"/>
                  <a:gd name="connsiteY176" fmla="*/ 46406 h 160629"/>
                  <a:gd name="connsiteX177" fmla="*/ 164135 w 181736"/>
                  <a:gd name="connsiteY177" fmla="*/ 44958 h 160629"/>
                  <a:gd name="connsiteX178" fmla="*/ 164288 w 181736"/>
                  <a:gd name="connsiteY178" fmla="*/ 43815 h 160629"/>
                  <a:gd name="connsiteX179" fmla="*/ 167336 w 181736"/>
                  <a:gd name="connsiteY179" fmla="*/ 41148 h 160629"/>
                  <a:gd name="connsiteX180" fmla="*/ 168936 w 181736"/>
                  <a:gd name="connsiteY180" fmla="*/ 39243 h 160629"/>
                  <a:gd name="connsiteX181" fmla="*/ 171146 w 181736"/>
                  <a:gd name="connsiteY181" fmla="*/ 35357 h 160629"/>
                  <a:gd name="connsiteX182" fmla="*/ 170536 w 181736"/>
                  <a:gd name="connsiteY182" fmla="*/ 31242 h 160629"/>
                  <a:gd name="connsiteX183" fmla="*/ 166878 w 181736"/>
                  <a:gd name="connsiteY183" fmla="*/ 26289 h 160629"/>
                  <a:gd name="connsiteX184" fmla="*/ 166193 w 181736"/>
                  <a:gd name="connsiteY184" fmla="*/ 24537 h 160629"/>
                  <a:gd name="connsiteX185" fmla="*/ 166269 w 181736"/>
                  <a:gd name="connsiteY185" fmla="*/ 18669 h 160629"/>
                  <a:gd name="connsiteX186" fmla="*/ 162154 w 181736"/>
                  <a:gd name="connsiteY186" fmla="*/ 19279 h 160629"/>
                  <a:gd name="connsiteX187" fmla="*/ 158953 w 181736"/>
                  <a:gd name="connsiteY187" fmla="*/ 16992 h 160629"/>
                  <a:gd name="connsiteX188" fmla="*/ 156972 w 181736"/>
                  <a:gd name="connsiteY188" fmla="*/ 12878 h 160629"/>
                  <a:gd name="connsiteX189" fmla="*/ 154001 w 181736"/>
                  <a:gd name="connsiteY189" fmla="*/ 9525 h 16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181736" h="160629">
                    <a:moveTo>
                      <a:pt x="144933" y="4039"/>
                    </a:moveTo>
                    <a:lnTo>
                      <a:pt x="140132" y="0"/>
                    </a:lnTo>
                    <a:lnTo>
                      <a:pt x="138303" y="153"/>
                    </a:lnTo>
                    <a:lnTo>
                      <a:pt x="136017" y="3505"/>
                    </a:lnTo>
                    <a:lnTo>
                      <a:pt x="139751" y="18745"/>
                    </a:lnTo>
                    <a:lnTo>
                      <a:pt x="140666" y="23927"/>
                    </a:lnTo>
                    <a:lnTo>
                      <a:pt x="139294" y="28804"/>
                    </a:lnTo>
                    <a:lnTo>
                      <a:pt x="134569" y="29718"/>
                    </a:lnTo>
                    <a:lnTo>
                      <a:pt x="129616" y="28347"/>
                    </a:lnTo>
                    <a:lnTo>
                      <a:pt x="128169" y="28347"/>
                    </a:lnTo>
                    <a:lnTo>
                      <a:pt x="126873" y="32385"/>
                    </a:lnTo>
                    <a:lnTo>
                      <a:pt x="125426" y="34443"/>
                    </a:lnTo>
                    <a:lnTo>
                      <a:pt x="121767" y="33604"/>
                    </a:lnTo>
                    <a:lnTo>
                      <a:pt x="117806" y="31090"/>
                    </a:lnTo>
                    <a:lnTo>
                      <a:pt x="114910" y="30480"/>
                    </a:lnTo>
                    <a:lnTo>
                      <a:pt x="112548" y="32309"/>
                    </a:lnTo>
                    <a:lnTo>
                      <a:pt x="111786" y="34214"/>
                    </a:lnTo>
                    <a:lnTo>
                      <a:pt x="110719" y="41377"/>
                    </a:lnTo>
                    <a:lnTo>
                      <a:pt x="109499" y="46253"/>
                    </a:lnTo>
                    <a:lnTo>
                      <a:pt x="105309" y="47854"/>
                    </a:lnTo>
                    <a:lnTo>
                      <a:pt x="98756" y="44577"/>
                    </a:lnTo>
                    <a:lnTo>
                      <a:pt x="96926" y="44806"/>
                    </a:lnTo>
                    <a:lnTo>
                      <a:pt x="95097" y="46406"/>
                    </a:lnTo>
                    <a:lnTo>
                      <a:pt x="93803" y="48387"/>
                    </a:lnTo>
                    <a:lnTo>
                      <a:pt x="92202" y="53112"/>
                    </a:lnTo>
                    <a:lnTo>
                      <a:pt x="89993" y="57531"/>
                    </a:lnTo>
                    <a:lnTo>
                      <a:pt x="88849" y="59208"/>
                    </a:lnTo>
                    <a:lnTo>
                      <a:pt x="87401" y="60274"/>
                    </a:lnTo>
                    <a:lnTo>
                      <a:pt x="81153" y="61874"/>
                    </a:lnTo>
                    <a:lnTo>
                      <a:pt x="78563" y="63094"/>
                    </a:lnTo>
                    <a:lnTo>
                      <a:pt x="73533" y="66142"/>
                    </a:lnTo>
                    <a:lnTo>
                      <a:pt x="71704" y="65761"/>
                    </a:lnTo>
                    <a:lnTo>
                      <a:pt x="75514" y="62408"/>
                    </a:lnTo>
                    <a:lnTo>
                      <a:pt x="76505" y="60732"/>
                    </a:lnTo>
                    <a:lnTo>
                      <a:pt x="75820" y="53493"/>
                    </a:lnTo>
                    <a:lnTo>
                      <a:pt x="75438" y="51282"/>
                    </a:lnTo>
                    <a:lnTo>
                      <a:pt x="72848" y="46863"/>
                    </a:lnTo>
                    <a:lnTo>
                      <a:pt x="68809" y="44044"/>
                    </a:lnTo>
                    <a:lnTo>
                      <a:pt x="64313" y="42977"/>
                    </a:lnTo>
                    <a:lnTo>
                      <a:pt x="61798" y="41757"/>
                    </a:lnTo>
                    <a:lnTo>
                      <a:pt x="59360" y="40843"/>
                    </a:lnTo>
                    <a:lnTo>
                      <a:pt x="57226" y="44272"/>
                    </a:lnTo>
                    <a:lnTo>
                      <a:pt x="55703" y="46025"/>
                    </a:lnTo>
                    <a:lnTo>
                      <a:pt x="53798" y="47092"/>
                    </a:lnTo>
                    <a:lnTo>
                      <a:pt x="48159" y="48082"/>
                    </a:lnTo>
                    <a:lnTo>
                      <a:pt x="46178" y="49454"/>
                    </a:lnTo>
                    <a:lnTo>
                      <a:pt x="44425" y="51282"/>
                    </a:lnTo>
                    <a:lnTo>
                      <a:pt x="43206" y="52654"/>
                    </a:lnTo>
                    <a:lnTo>
                      <a:pt x="42444" y="54254"/>
                    </a:lnTo>
                    <a:lnTo>
                      <a:pt x="42596" y="56997"/>
                    </a:lnTo>
                    <a:lnTo>
                      <a:pt x="42291" y="59512"/>
                    </a:lnTo>
                    <a:lnTo>
                      <a:pt x="39014" y="62027"/>
                    </a:lnTo>
                    <a:lnTo>
                      <a:pt x="34900" y="62865"/>
                    </a:lnTo>
                    <a:lnTo>
                      <a:pt x="29794" y="62865"/>
                    </a:lnTo>
                    <a:lnTo>
                      <a:pt x="26594" y="64389"/>
                    </a:lnTo>
                    <a:lnTo>
                      <a:pt x="18746" y="66294"/>
                    </a:lnTo>
                    <a:lnTo>
                      <a:pt x="16765" y="66904"/>
                    </a:lnTo>
                    <a:lnTo>
                      <a:pt x="13182" y="70180"/>
                    </a:lnTo>
                    <a:lnTo>
                      <a:pt x="8839" y="75362"/>
                    </a:lnTo>
                    <a:lnTo>
                      <a:pt x="8382" y="77114"/>
                    </a:lnTo>
                    <a:lnTo>
                      <a:pt x="8154" y="81153"/>
                    </a:lnTo>
                    <a:lnTo>
                      <a:pt x="5562" y="92583"/>
                    </a:lnTo>
                    <a:lnTo>
                      <a:pt x="3353" y="95860"/>
                    </a:lnTo>
                    <a:lnTo>
                      <a:pt x="762" y="98907"/>
                    </a:lnTo>
                    <a:lnTo>
                      <a:pt x="0" y="103708"/>
                    </a:lnTo>
                    <a:lnTo>
                      <a:pt x="2363" y="107899"/>
                    </a:lnTo>
                    <a:lnTo>
                      <a:pt x="4801" y="109347"/>
                    </a:lnTo>
                    <a:lnTo>
                      <a:pt x="7544" y="109957"/>
                    </a:lnTo>
                    <a:lnTo>
                      <a:pt x="9221" y="108509"/>
                    </a:lnTo>
                    <a:lnTo>
                      <a:pt x="10516" y="106452"/>
                    </a:lnTo>
                    <a:lnTo>
                      <a:pt x="13488" y="100051"/>
                    </a:lnTo>
                    <a:lnTo>
                      <a:pt x="16078" y="93498"/>
                    </a:lnTo>
                    <a:lnTo>
                      <a:pt x="21108" y="84963"/>
                    </a:lnTo>
                    <a:lnTo>
                      <a:pt x="22098" y="81991"/>
                    </a:lnTo>
                    <a:lnTo>
                      <a:pt x="23013" y="80696"/>
                    </a:lnTo>
                    <a:lnTo>
                      <a:pt x="27661" y="77191"/>
                    </a:lnTo>
                    <a:lnTo>
                      <a:pt x="31394" y="76733"/>
                    </a:lnTo>
                    <a:lnTo>
                      <a:pt x="34443" y="78715"/>
                    </a:lnTo>
                    <a:lnTo>
                      <a:pt x="35433" y="85115"/>
                    </a:lnTo>
                    <a:lnTo>
                      <a:pt x="36424" y="86182"/>
                    </a:lnTo>
                    <a:lnTo>
                      <a:pt x="39243" y="86182"/>
                    </a:lnTo>
                    <a:lnTo>
                      <a:pt x="42063" y="85572"/>
                    </a:lnTo>
                    <a:lnTo>
                      <a:pt x="44349" y="82906"/>
                    </a:lnTo>
                    <a:lnTo>
                      <a:pt x="46254" y="79553"/>
                    </a:lnTo>
                    <a:lnTo>
                      <a:pt x="47168" y="80924"/>
                    </a:lnTo>
                    <a:lnTo>
                      <a:pt x="47854" y="82372"/>
                    </a:lnTo>
                    <a:lnTo>
                      <a:pt x="48311" y="84430"/>
                    </a:lnTo>
                    <a:lnTo>
                      <a:pt x="49377" y="86182"/>
                    </a:lnTo>
                    <a:lnTo>
                      <a:pt x="53416" y="88697"/>
                    </a:lnTo>
                    <a:lnTo>
                      <a:pt x="57608" y="90907"/>
                    </a:lnTo>
                    <a:lnTo>
                      <a:pt x="60960" y="80924"/>
                    </a:lnTo>
                    <a:lnTo>
                      <a:pt x="61113" y="79172"/>
                    </a:lnTo>
                    <a:lnTo>
                      <a:pt x="60960" y="77419"/>
                    </a:lnTo>
                    <a:lnTo>
                      <a:pt x="61570" y="75438"/>
                    </a:lnTo>
                    <a:lnTo>
                      <a:pt x="63932" y="74524"/>
                    </a:lnTo>
                    <a:lnTo>
                      <a:pt x="66066" y="74524"/>
                    </a:lnTo>
                    <a:lnTo>
                      <a:pt x="68276" y="75057"/>
                    </a:lnTo>
                    <a:lnTo>
                      <a:pt x="70256" y="76353"/>
                    </a:lnTo>
                    <a:lnTo>
                      <a:pt x="72086" y="77952"/>
                    </a:lnTo>
                    <a:lnTo>
                      <a:pt x="80010" y="80924"/>
                    </a:lnTo>
                    <a:lnTo>
                      <a:pt x="83896" y="84353"/>
                    </a:lnTo>
                    <a:lnTo>
                      <a:pt x="88316" y="89764"/>
                    </a:lnTo>
                    <a:lnTo>
                      <a:pt x="89231" y="91364"/>
                    </a:lnTo>
                    <a:lnTo>
                      <a:pt x="89535" y="93802"/>
                    </a:lnTo>
                    <a:lnTo>
                      <a:pt x="88621" y="96317"/>
                    </a:lnTo>
                    <a:lnTo>
                      <a:pt x="87401" y="98222"/>
                    </a:lnTo>
                    <a:lnTo>
                      <a:pt x="85801" y="99898"/>
                    </a:lnTo>
                    <a:lnTo>
                      <a:pt x="82982" y="102184"/>
                    </a:lnTo>
                    <a:lnTo>
                      <a:pt x="80620" y="106833"/>
                    </a:lnTo>
                    <a:lnTo>
                      <a:pt x="80468" y="109347"/>
                    </a:lnTo>
                    <a:lnTo>
                      <a:pt x="80772" y="111862"/>
                    </a:lnTo>
                    <a:lnTo>
                      <a:pt x="83058" y="119482"/>
                    </a:lnTo>
                    <a:lnTo>
                      <a:pt x="83211" y="124663"/>
                    </a:lnTo>
                    <a:lnTo>
                      <a:pt x="84278" y="129540"/>
                    </a:lnTo>
                    <a:lnTo>
                      <a:pt x="89535" y="136169"/>
                    </a:lnTo>
                    <a:lnTo>
                      <a:pt x="96698" y="140513"/>
                    </a:lnTo>
                    <a:lnTo>
                      <a:pt x="105842" y="145237"/>
                    </a:lnTo>
                    <a:lnTo>
                      <a:pt x="117196" y="149962"/>
                    </a:lnTo>
                    <a:lnTo>
                      <a:pt x="119024" y="150342"/>
                    </a:lnTo>
                    <a:lnTo>
                      <a:pt x="121311" y="150114"/>
                    </a:lnTo>
                    <a:lnTo>
                      <a:pt x="122911" y="148819"/>
                    </a:lnTo>
                    <a:lnTo>
                      <a:pt x="126721" y="143332"/>
                    </a:lnTo>
                    <a:lnTo>
                      <a:pt x="127406" y="142722"/>
                    </a:lnTo>
                    <a:lnTo>
                      <a:pt x="129007" y="142494"/>
                    </a:lnTo>
                    <a:lnTo>
                      <a:pt x="130378" y="143866"/>
                    </a:lnTo>
                    <a:lnTo>
                      <a:pt x="130226" y="147980"/>
                    </a:lnTo>
                    <a:lnTo>
                      <a:pt x="129007" y="152553"/>
                    </a:lnTo>
                    <a:lnTo>
                      <a:pt x="129311" y="154534"/>
                    </a:lnTo>
                    <a:lnTo>
                      <a:pt x="131141" y="159334"/>
                    </a:lnTo>
                    <a:lnTo>
                      <a:pt x="133426" y="160630"/>
                    </a:lnTo>
                    <a:lnTo>
                      <a:pt x="137694" y="158115"/>
                    </a:lnTo>
                    <a:lnTo>
                      <a:pt x="143561" y="150114"/>
                    </a:lnTo>
                    <a:lnTo>
                      <a:pt x="145847" y="145999"/>
                    </a:lnTo>
                    <a:lnTo>
                      <a:pt x="145999" y="136474"/>
                    </a:lnTo>
                    <a:lnTo>
                      <a:pt x="142799" y="127254"/>
                    </a:lnTo>
                    <a:lnTo>
                      <a:pt x="141884" y="125883"/>
                    </a:lnTo>
                    <a:lnTo>
                      <a:pt x="138836" y="123063"/>
                    </a:lnTo>
                    <a:lnTo>
                      <a:pt x="136780" y="121767"/>
                    </a:lnTo>
                    <a:lnTo>
                      <a:pt x="134722" y="118567"/>
                    </a:lnTo>
                    <a:lnTo>
                      <a:pt x="135560" y="114529"/>
                    </a:lnTo>
                    <a:lnTo>
                      <a:pt x="137998" y="110033"/>
                    </a:lnTo>
                    <a:lnTo>
                      <a:pt x="141046" y="105994"/>
                    </a:lnTo>
                    <a:lnTo>
                      <a:pt x="144856" y="102565"/>
                    </a:lnTo>
                    <a:lnTo>
                      <a:pt x="145542" y="100432"/>
                    </a:lnTo>
                    <a:lnTo>
                      <a:pt x="145999" y="98069"/>
                    </a:lnTo>
                    <a:lnTo>
                      <a:pt x="146685" y="96469"/>
                    </a:lnTo>
                    <a:lnTo>
                      <a:pt x="149962" y="94183"/>
                    </a:lnTo>
                    <a:lnTo>
                      <a:pt x="151943" y="93802"/>
                    </a:lnTo>
                    <a:lnTo>
                      <a:pt x="154915" y="102108"/>
                    </a:lnTo>
                    <a:lnTo>
                      <a:pt x="157277" y="105385"/>
                    </a:lnTo>
                    <a:lnTo>
                      <a:pt x="158115" y="108814"/>
                    </a:lnTo>
                    <a:lnTo>
                      <a:pt x="160401" y="112700"/>
                    </a:lnTo>
                    <a:lnTo>
                      <a:pt x="161849" y="116891"/>
                    </a:lnTo>
                    <a:lnTo>
                      <a:pt x="162992" y="126340"/>
                    </a:lnTo>
                    <a:lnTo>
                      <a:pt x="164288" y="129845"/>
                    </a:lnTo>
                    <a:lnTo>
                      <a:pt x="166116" y="133197"/>
                    </a:lnTo>
                    <a:lnTo>
                      <a:pt x="167336" y="126492"/>
                    </a:lnTo>
                    <a:lnTo>
                      <a:pt x="168098" y="116891"/>
                    </a:lnTo>
                    <a:lnTo>
                      <a:pt x="166193" y="112319"/>
                    </a:lnTo>
                    <a:lnTo>
                      <a:pt x="167183" y="110795"/>
                    </a:lnTo>
                    <a:lnTo>
                      <a:pt x="170155" y="111176"/>
                    </a:lnTo>
                    <a:lnTo>
                      <a:pt x="175718" y="106147"/>
                    </a:lnTo>
                    <a:lnTo>
                      <a:pt x="179908" y="99822"/>
                    </a:lnTo>
                    <a:lnTo>
                      <a:pt x="181280" y="97079"/>
                    </a:lnTo>
                    <a:lnTo>
                      <a:pt x="181585" y="94107"/>
                    </a:lnTo>
                    <a:lnTo>
                      <a:pt x="181737" y="85572"/>
                    </a:lnTo>
                    <a:lnTo>
                      <a:pt x="180822" y="80467"/>
                    </a:lnTo>
                    <a:lnTo>
                      <a:pt x="179908" y="78638"/>
                    </a:lnTo>
                    <a:lnTo>
                      <a:pt x="177927" y="77419"/>
                    </a:lnTo>
                    <a:lnTo>
                      <a:pt x="175641" y="74524"/>
                    </a:lnTo>
                    <a:lnTo>
                      <a:pt x="175260" y="70790"/>
                    </a:lnTo>
                    <a:lnTo>
                      <a:pt x="176479" y="62255"/>
                    </a:lnTo>
                    <a:lnTo>
                      <a:pt x="176479" y="60198"/>
                    </a:lnTo>
                    <a:lnTo>
                      <a:pt x="173431" y="55398"/>
                    </a:lnTo>
                    <a:lnTo>
                      <a:pt x="172898" y="49302"/>
                    </a:lnTo>
                    <a:lnTo>
                      <a:pt x="169698" y="47168"/>
                    </a:lnTo>
                    <a:lnTo>
                      <a:pt x="165431" y="46406"/>
                    </a:lnTo>
                    <a:lnTo>
                      <a:pt x="164135" y="44958"/>
                    </a:lnTo>
                    <a:lnTo>
                      <a:pt x="164288" y="43815"/>
                    </a:lnTo>
                    <a:lnTo>
                      <a:pt x="167336" y="41148"/>
                    </a:lnTo>
                    <a:lnTo>
                      <a:pt x="168936" y="39243"/>
                    </a:lnTo>
                    <a:lnTo>
                      <a:pt x="171146" y="35357"/>
                    </a:lnTo>
                    <a:lnTo>
                      <a:pt x="170536" y="31242"/>
                    </a:lnTo>
                    <a:lnTo>
                      <a:pt x="166878" y="26289"/>
                    </a:lnTo>
                    <a:lnTo>
                      <a:pt x="166193" y="24537"/>
                    </a:lnTo>
                    <a:lnTo>
                      <a:pt x="166269" y="18669"/>
                    </a:lnTo>
                    <a:lnTo>
                      <a:pt x="162154" y="19279"/>
                    </a:lnTo>
                    <a:lnTo>
                      <a:pt x="158953" y="16992"/>
                    </a:lnTo>
                    <a:lnTo>
                      <a:pt x="156972" y="12878"/>
                    </a:lnTo>
                    <a:lnTo>
                      <a:pt x="154001" y="95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6" name="Freeform: Shape 2505">
                <a:extLst>
                  <a:ext uri="{FF2B5EF4-FFF2-40B4-BE49-F238E27FC236}">
                    <a16:creationId xmlns:a16="http://schemas.microsoft.com/office/drawing/2014/main" id="{BCBD1222-70F7-4501-B9AD-B2CC1DED69AC}"/>
                  </a:ext>
                </a:extLst>
              </p:cNvPr>
              <p:cNvSpPr/>
              <p:nvPr/>
            </p:nvSpPr>
            <p:spPr>
              <a:xfrm>
                <a:off x="10022510" y="4130726"/>
                <a:ext cx="49072" cy="56540"/>
              </a:xfrm>
              <a:custGeom>
                <a:avLst/>
                <a:gdLst>
                  <a:gd name="connsiteX0" fmla="*/ 5257 w 49072"/>
                  <a:gd name="connsiteY0" fmla="*/ 152 h 56540"/>
                  <a:gd name="connsiteX1" fmla="*/ 2743 w 49072"/>
                  <a:gd name="connsiteY1" fmla="*/ 0 h 56540"/>
                  <a:gd name="connsiteX2" fmla="*/ 914 w 49072"/>
                  <a:gd name="connsiteY2" fmla="*/ 1676 h 56540"/>
                  <a:gd name="connsiteX3" fmla="*/ 0 w 49072"/>
                  <a:gd name="connsiteY3" fmla="*/ 4191 h 56540"/>
                  <a:gd name="connsiteX4" fmla="*/ 1905 w 49072"/>
                  <a:gd name="connsiteY4" fmla="*/ 5410 h 56540"/>
                  <a:gd name="connsiteX5" fmla="*/ 6782 w 49072"/>
                  <a:gd name="connsiteY5" fmla="*/ 6781 h 56540"/>
                  <a:gd name="connsiteX6" fmla="*/ 8077 w 49072"/>
                  <a:gd name="connsiteY6" fmla="*/ 8458 h 56540"/>
                  <a:gd name="connsiteX7" fmla="*/ 8229 w 49072"/>
                  <a:gd name="connsiteY7" fmla="*/ 9906 h 56540"/>
                  <a:gd name="connsiteX8" fmla="*/ 6477 w 49072"/>
                  <a:gd name="connsiteY8" fmla="*/ 22250 h 56540"/>
                  <a:gd name="connsiteX9" fmla="*/ 6172 w 49072"/>
                  <a:gd name="connsiteY9" fmla="*/ 31166 h 56540"/>
                  <a:gd name="connsiteX10" fmla="*/ 4952 w 49072"/>
                  <a:gd name="connsiteY10" fmla="*/ 35738 h 56540"/>
                  <a:gd name="connsiteX11" fmla="*/ 2819 w 49072"/>
                  <a:gd name="connsiteY11" fmla="*/ 39929 h 56540"/>
                  <a:gd name="connsiteX12" fmla="*/ 2285 w 49072"/>
                  <a:gd name="connsiteY12" fmla="*/ 44348 h 56540"/>
                  <a:gd name="connsiteX13" fmla="*/ 3124 w 49072"/>
                  <a:gd name="connsiteY13" fmla="*/ 46634 h 56540"/>
                  <a:gd name="connsiteX14" fmla="*/ 3352 w 49072"/>
                  <a:gd name="connsiteY14" fmla="*/ 48920 h 56540"/>
                  <a:gd name="connsiteX15" fmla="*/ 1600 w 49072"/>
                  <a:gd name="connsiteY15" fmla="*/ 54635 h 56540"/>
                  <a:gd name="connsiteX16" fmla="*/ 1829 w 49072"/>
                  <a:gd name="connsiteY16" fmla="*/ 55473 h 56540"/>
                  <a:gd name="connsiteX17" fmla="*/ 2362 w 49072"/>
                  <a:gd name="connsiteY17" fmla="*/ 56540 h 56540"/>
                  <a:gd name="connsiteX18" fmla="*/ 3734 w 49072"/>
                  <a:gd name="connsiteY18" fmla="*/ 55931 h 56540"/>
                  <a:gd name="connsiteX19" fmla="*/ 6172 w 49072"/>
                  <a:gd name="connsiteY19" fmla="*/ 53797 h 56540"/>
                  <a:gd name="connsiteX20" fmla="*/ 8382 w 49072"/>
                  <a:gd name="connsiteY20" fmla="*/ 51435 h 56540"/>
                  <a:gd name="connsiteX21" fmla="*/ 11810 w 49072"/>
                  <a:gd name="connsiteY21" fmla="*/ 49530 h 56540"/>
                  <a:gd name="connsiteX22" fmla="*/ 24384 w 49072"/>
                  <a:gd name="connsiteY22" fmla="*/ 46863 h 56540"/>
                  <a:gd name="connsiteX23" fmla="*/ 30251 w 49072"/>
                  <a:gd name="connsiteY23" fmla="*/ 42672 h 56540"/>
                  <a:gd name="connsiteX24" fmla="*/ 34061 w 49072"/>
                  <a:gd name="connsiteY24" fmla="*/ 41757 h 56540"/>
                  <a:gd name="connsiteX25" fmla="*/ 34823 w 49072"/>
                  <a:gd name="connsiteY25" fmla="*/ 39624 h 56540"/>
                  <a:gd name="connsiteX26" fmla="*/ 34747 w 49072"/>
                  <a:gd name="connsiteY26" fmla="*/ 37185 h 56540"/>
                  <a:gd name="connsiteX27" fmla="*/ 35281 w 49072"/>
                  <a:gd name="connsiteY27" fmla="*/ 35280 h 56540"/>
                  <a:gd name="connsiteX28" fmla="*/ 36957 w 49072"/>
                  <a:gd name="connsiteY28" fmla="*/ 34061 h 56540"/>
                  <a:gd name="connsiteX29" fmla="*/ 40614 w 49072"/>
                  <a:gd name="connsiteY29" fmla="*/ 32690 h 56540"/>
                  <a:gd name="connsiteX30" fmla="*/ 43586 w 49072"/>
                  <a:gd name="connsiteY30" fmla="*/ 30404 h 56540"/>
                  <a:gd name="connsiteX31" fmla="*/ 45873 w 49072"/>
                  <a:gd name="connsiteY31" fmla="*/ 27279 h 56540"/>
                  <a:gd name="connsiteX32" fmla="*/ 47549 w 49072"/>
                  <a:gd name="connsiteY32" fmla="*/ 23774 h 56540"/>
                  <a:gd name="connsiteX33" fmla="*/ 48539 w 49072"/>
                  <a:gd name="connsiteY33" fmla="*/ 20802 h 56540"/>
                  <a:gd name="connsiteX34" fmla="*/ 48996 w 49072"/>
                  <a:gd name="connsiteY34" fmla="*/ 17754 h 56540"/>
                  <a:gd name="connsiteX35" fmla="*/ 49072 w 49072"/>
                  <a:gd name="connsiteY35" fmla="*/ 14097 h 56540"/>
                  <a:gd name="connsiteX36" fmla="*/ 46939 w 49072"/>
                  <a:gd name="connsiteY36" fmla="*/ 13868 h 56540"/>
                  <a:gd name="connsiteX37" fmla="*/ 38862 w 49072"/>
                  <a:gd name="connsiteY37" fmla="*/ 17754 h 56540"/>
                  <a:gd name="connsiteX38" fmla="*/ 39091 w 49072"/>
                  <a:gd name="connsiteY38" fmla="*/ 16002 h 56540"/>
                  <a:gd name="connsiteX39" fmla="*/ 40309 w 49072"/>
                  <a:gd name="connsiteY39" fmla="*/ 14325 h 56540"/>
                  <a:gd name="connsiteX40" fmla="*/ 36652 w 49072"/>
                  <a:gd name="connsiteY40" fmla="*/ 11811 h 56540"/>
                  <a:gd name="connsiteX41" fmla="*/ 32309 w 49072"/>
                  <a:gd name="connsiteY41" fmla="*/ 11277 h 56540"/>
                  <a:gd name="connsiteX42" fmla="*/ 27965 w 49072"/>
                  <a:gd name="connsiteY42" fmla="*/ 13030 h 56540"/>
                  <a:gd name="connsiteX43" fmla="*/ 23393 w 49072"/>
                  <a:gd name="connsiteY43" fmla="*/ 11049 h 56540"/>
                  <a:gd name="connsiteX44" fmla="*/ 19659 w 49072"/>
                  <a:gd name="connsiteY44" fmla="*/ 7620 h 56540"/>
                  <a:gd name="connsiteX45" fmla="*/ 15468 w 49072"/>
                  <a:gd name="connsiteY45" fmla="*/ 4953 h 56540"/>
                  <a:gd name="connsiteX46" fmla="*/ 7544 w 49072"/>
                  <a:gd name="connsiteY46" fmla="*/ 1676 h 5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9072" h="56540">
                    <a:moveTo>
                      <a:pt x="5257" y="152"/>
                    </a:moveTo>
                    <a:lnTo>
                      <a:pt x="2743" y="0"/>
                    </a:lnTo>
                    <a:lnTo>
                      <a:pt x="914" y="1676"/>
                    </a:lnTo>
                    <a:lnTo>
                      <a:pt x="0" y="4191"/>
                    </a:lnTo>
                    <a:lnTo>
                      <a:pt x="1905" y="5410"/>
                    </a:lnTo>
                    <a:lnTo>
                      <a:pt x="6782" y="6781"/>
                    </a:lnTo>
                    <a:lnTo>
                      <a:pt x="8077" y="8458"/>
                    </a:lnTo>
                    <a:lnTo>
                      <a:pt x="8229" y="9906"/>
                    </a:lnTo>
                    <a:lnTo>
                      <a:pt x="6477" y="22250"/>
                    </a:lnTo>
                    <a:lnTo>
                      <a:pt x="6172" y="31166"/>
                    </a:lnTo>
                    <a:lnTo>
                      <a:pt x="4952" y="35738"/>
                    </a:lnTo>
                    <a:lnTo>
                      <a:pt x="2819" y="39929"/>
                    </a:lnTo>
                    <a:lnTo>
                      <a:pt x="2285" y="44348"/>
                    </a:lnTo>
                    <a:lnTo>
                      <a:pt x="3124" y="46634"/>
                    </a:lnTo>
                    <a:lnTo>
                      <a:pt x="3352" y="48920"/>
                    </a:lnTo>
                    <a:lnTo>
                      <a:pt x="1600" y="54635"/>
                    </a:lnTo>
                    <a:lnTo>
                      <a:pt x="1829" y="55473"/>
                    </a:lnTo>
                    <a:lnTo>
                      <a:pt x="2362" y="56540"/>
                    </a:lnTo>
                    <a:lnTo>
                      <a:pt x="3734" y="55931"/>
                    </a:lnTo>
                    <a:lnTo>
                      <a:pt x="6172" y="53797"/>
                    </a:lnTo>
                    <a:lnTo>
                      <a:pt x="8382" y="51435"/>
                    </a:lnTo>
                    <a:lnTo>
                      <a:pt x="11810" y="49530"/>
                    </a:lnTo>
                    <a:lnTo>
                      <a:pt x="24384" y="46863"/>
                    </a:lnTo>
                    <a:lnTo>
                      <a:pt x="30251" y="42672"/>
                    </a:lnTo>
                    <a:lnTo>
                      <a:pt x="34061" y="41757"/>
                    </a:lnTo>
                    <a:lnTo>
                      <a:pt x="34823" y="39624"/>
                    </a:lnTo>
                    <a:lnTo>
                      <a:pt x="34747" y="37185"/>
                    </a:lnTo>
                    <a:lnTo>
                      <a:pt x="35281" y="35280"/>
                    </a:lnTo>
                    <a:lnTo>
                      <a:pt x="36957" y="34061"/>
                    </a:lnTo>
                    <a:lnTo>
                      <a:pt x="40614" y="32690"/>
                    </a:lnTo>
                    <a:lnTo>
                      <a:pt x="43586" y="30404"/>
                    </a:lnTo>
                    <a:lnTo>
                      <a:pt x="45873" y="27279"/>
                    </a:lnTo>
                    <a:lnTo>
                      <a:pt x="47549" y="23774"/>
                    </a:lnTo>
                    <a:lnTo>
                      <a:pt x="48539" y="20802"/>
                    </a:lnTo>
                    <a:lnTo>
                      <a:pt x="48996" y="17754"/>
                    </a:lnTo>
                    <a:lnTo>
                      <a:pt x="49072" y="14097"/>
                    </a:lnTo>
                    <a:lnTo>
                      <a:pt x="46939" y="13868"/>
                    </a:lnTo>
                    <a:lnTo>
                      <a:pt x="38862" y="17754"/>
                    </a:lnTo>
                    <a:lnTo>
                      <a:pt x="39091" y="16002"/>
                    </a:lnTo>
                    <a:lnTo>
                      <a:pt x="40309" y="14325"/>
                    </a:lnTo>
                    <a:lnTo>
                      <a:pt x="36652" y="11811"/>
                    </a:lnTo>
                    <a:lnTo>
                      <a:pt x="32309" y="11277"/>
                    </a:lnTo>
                    <a:lnTo>
                      <a:pt x="27965" y="13030"/>
                    </a:lnTo>
                    <a:lnTo>
                      <a:pt x="23393" y="11049"/>
                    </a:lnTo>
                    <a:lnTo>
                      <a:pt x="19659" y="7620"/>
                    </a:lnTo>
                    <a:lnTo>
                      <a:pt x="15468" y="4953"/>
                    </a:lnTo>
                    <a:lnTo>
                      <a:pt x="7544" y="16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7" name="Freeform: Shape 2506">
                <a:extLst>
                  <a:ext uri="{FF2B5EF4-FFF2-40B4-BE49-F238E27FC236}">
                    <a16:creationId xmlns:a16="http://schemas.microsoft.com/office/drawing/2014/main" id="{B7D93203-00B9-4085-A25F-9D791CEFA511}"/>
                  </a:ext>
                </a:extLst>
              </p:cNvPr>
              <p:cNvSpPr/>
              <p:nvPr/>
            </p:nvSpPr>
            <p:spPr>
              <a:xfrm>
                <a:off x="10036301" y="4103674"/>
                <a:ext cx="2438" cy="3657"/>
              </a:xfrm>
              <a:custGeom>
                <a:avLst/>
                <a:gdLst>
                  <a:gd name="connsiteX0" fmla="*/ 2439 w 2438"/>
                  <a:gd name="connsiteY0" fmla="*/ 2515 h 3657"/>
                  <a:gd name="connsiteX1" fmla="*/ 1601 w 2438"/>
                  <a:gd name="connsiteY1" fmla="*/ 153 h 3657"/>
                  <a:gd name="connsiteX2" fmla="*/ 1143 w 2438"/>
                  <a:gd name="connsiteY2" fmla="*/ 0 h 3657"/>
                  <a:gd name="connsiteX3" fmla="*/ 0 w 2438"/>
                  <a:gd name="connsiteY3" fmla="*/ 1372 h 3657"/>
                  <a:gd name="connsiteX4" fmla="*/ 458 w 2438"/>
                  <a:gd name="connsiteY4" fmla="*/ 3505 h 3657"/>
                  <a:gd name="connsiteX5" fmla="*/ 1296 w 2438"/>
                  <a:gd name="connsiteY5" fmla="*/ 3658 h 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8" h="3657">
                    <a:moveTo>
                      <a:pt x="2439" y="2515"/>
                    </a:moveTo>
                    <a:lnTo>
                      <a:pt x="1601" y="153"/>
                    </a:lnTo>
                    <a:lnTo>
                      <a:pt x="1143" y="0"/>
                    </a:lnTo>
                    <a:lnTo>
                      <a:pt x="0" y="1372"/>
                    </a:lnTo>
                    <a:lnTo>
                      <a:pt x="458" y="3505"/>
                    </a:lnTo>
                    <a:lnTo>
                      <a:pt x="1296" y="36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8" name="Freeform: Shape 2507">
                <a:extLst>
                  <a:ext uri="{FF2B5EF4-FFF2-40B4-BE49-F238E27FC236}">
                    <a16:creationId xmlns:a16="http://schemas.microsoft.com/office/drawing/2014/main" id="{657A4132-D14B-4024-A2E3-68D8538689EC}"/>
                  </a:ext>
                </a:extLst>
              </p:cNvPr>
              <p:cNvSpPr/>
              <p:nvPr/>
            </p:nvSpPr>
            <p:spPr>
              <a:xfrm>
                <a:off x="10178720" y="4213783"/>
                <a:ext cx="2743" cy="7391"/>
              </a:xfrm>
              <a:custGeom>
                <a:avLst/>
                <a:gdLst>
                  <a:gd name="connsiteX0" fmla="*/ 991 w 2743"/>
                  <a:gd name="connsiteY0" fmla="*/ 762 h 7391"/>
                  <a:gd name="connsiteX1" fmla="*/ 0 w 2743"/>
                  <a:gd name="connsiteY1" fmla="*/ 5334 h 7391"/>
                  <a:gd name="connsiteX2" fmla="*/ 1142 w 2743"/>
                  <a:gd name="connsiteY2" fmla="*/ 7392 h 7391"/>
                  <a:gd name="connsiteX3" fmla="*/ 1829 w 2743"/>
                  <a:gd name="connsiteY3" fmla="*/ 6401 h 7391"/>
                  <a:gd name="connsiteX4" fmla="*/ 2743 w 2743"/>
                  <a:gd name="connsiteY4" fmla="*/ 2896 h 7391"/>
                  <a:gd name="connsiteX5" fmla="*/ 1752 w 2743"/>
                  <a:gd name="connsiteY5" fmla="*/ 0 h 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" h="7391">
                    <a:moveTo>
                      <a:pt x="991" y="762"/>
                    </a:moveTo>
                    <a:lnTo>
                      <a:pt x="0" y="5334"/>
                    </a:lnTo>
                    <a:lnTo>
                      <a:pt x="1142" y="7392"/>
                    </a:lnTo>
                    <a:lnTo>
                      <a:pt x="1829" y="6401"/>
                    </a:lnTo>
                    <a:lnTo>
                      <a:pt x="2743" y="2896"/>
                    </a:lnTo>
                    <a:lnTo>
                      <a:pt x="175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9" name="Freeform: Shape 2508">
                <a:extLst>
                  <a:ext uri="{FF2B5EF4-FFF2-40B4-BE49-F238E27FC236}">
                    <a16:creationId xmlns:a16="http://schemas.microsoft.com/office/drawing/2014/main" id="{6FF29C61-0982-4B20-8034-28E297CD1D30}"/>
                  </a:ext>
                </a:extLst>
              </p:cNvPr>
              <p:cNvSpPr/>
              <p:nvPr/>
            </p:nvSpPr>
            <p:spPr>
              <a:xfrm>
                <a:off x="10181996" y="3193008"/>
                <a:ext cx="6401" cy="9067"/>
              </a:xfrm>
              <a:custGeom>
                <a:avLst/>
                <a:gdLst>
                  <a:gd name="connsiteX0" fmla="*/ 2743 w 6401"/>
                  <a:gd name="connsiteY0" fmla="*/ 0 h 9067"/>
                  <a:gd name="connsiteX1" fmla="*/ 0 w 6401"/>
                  <a:gd name="connsiteY1" fmla="*/ 2057 h 9067"/>
                  <a:gd name="connsiteX2" fmla="*/ 1752 w 6401"/>
                  <a:gd name="connsiteY2" fmla="*/ 3353 h 9067"/>
                  <a:gd name="connsiteX3" fmla="*/ 2439 w 6401"/>
                  <a:gd name="connsiteY3" fmla="*/ 5715 h 9067"/>
                  <a:gd name="connsiteX4" fmla="*/ 4191 w 6401"/>
                  <a:gd name="connsiteY4" fmla="*/ 8763 h 9067"/>
                  <a:gd name="connsiteX5" fmla="*/ 5868 w 6401"/>
                  <a:gd name="connsiteY5" fmla="*/ 9068 h 9067"/>
                  <a:gd name="connsiteX6" fmla="*/ 6401 w 6401"/>
                  <a:gd name="connsiteY6" fmla="*/ 8001 h 9067"/>
                  <a:gd name="connsiteX7" fmla="*/ 6249 w 6401"/>
                  <a:gd name="connsiteY7" fmla="*/ 3734 h 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1" h="9067">
                    <a:moveTo>
                      <a:pt x="2743" y="0"/>
                    </a:moveTo>
                    <a:lnTo>
                      <a:pt x="0" y="2057"/>
                    </a:lnTo>
                    <a:lnTo>
                      <a:pt x="1752" y="3353"/>
                    </a:lnTo>
                    <a:lnTo>
                      <a:pt x="2439" y="5715"/>
                    </a:lnTo>
                    <a:lnTo>
                      <a:pt x="4191" y="8763"/>
                    </a:lnTo>
                    <a:lnTo>
                      <a:pt x="5868" y="9068"/>
                    </a:lnTo>
                    <a:lnTo>
                      <a:pt x="6401" y="8001"/>
                    </a:lnTo>
                    <a:lnTo>
                      <a:pt x="6249" y="373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0" name="Freeform: Shape 2509">
                <a:extLst>
                  <a:ext uri="{FF2B5EF4-FFF2-40B4-BE49-F238E27FC236}">
                    <a16:creationId xmlns:a16="http://schemas.microsoft.com/office/drawing/2014/main" id="{BA3A9FD5-3CC8-4066-9374-5E943AF81B05}"/>
                  </a:ext>
                </a:extLst>
              </p:cNvPr>
              <p:cNvSpPr/>
              <p:nvPr/>
            </p:nvSpPr>
            <p:spPr>
              <a:xfrm>
                <a:off x="10181386" y="4202201"/>
                <a:ext cx="7010" cy="11506"/>
              </a:xfrm>
              <a:custGeom>
                <a:avLst/>
                <a:gdLst>
                  <a:gd name="connsiteX0" fmla="*/ 0 w 7010"/>
                  <a:gd name="connsiteY0" fmla="*/ 8459 h 11506"/>
                  <a:gd name="connsiteX1" fmla="*/ 2134 w 7010"/>
                  <a:gd name="connsiteY1" fmla="*/ 11506 h 11506"/>
                  <a:gd name="connsiteX2" fmla="*/ 2591 w 7010"/>
                  <a:gd name="connsiteY2" fmla="*/ 11278 h 11506"/>
                  <a:gd name="connsiteX3" fmla="*/ 5639 w 7010"/>
                  <a:gd name="connsiteY3" fmla="*/ 11278 h 11506"/>
                  <a:gd name="connsiteX4" fmla="*/ 7011 w 7010"/>
                  <a:gd name="connsiteY4" fmla="*/ 9983 h 11506"/>
                  <a:gd name="connsiteX5" fmla="*/ 5029 w 7010"/>
                  <a:gd name="connsiteY5" fmla="*/ 7468 h 11506"/>
                  <a:gd name="connsiteX6" fmla="*/ 5334 w 7010"/>
                  <a:gd name="connsiteY6" fmla="*/ 6477 h 11506"/>
                  <a:gd name="connsiteX7" fmla="*/ 5334 w 7010"/>
                  <a:gd name="connsiteY7" fmla="*/ 4420 h 11506"/>
                  <a:gd name="connsiteX8" fmla="*/ 3201 w 7010"/>
                  <a:gd name="connsiteY8" fmla="*/ 0 h 11506"/>
                  <a:gd name="connsiteX9" fmla="*/ 305 w 7010"/>
                  <a:gd name="connsiteY9" fmla="*/ 5029 h 1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10" h="11506">
                    <a:moveTo>
                      <a:pt x="0" y="8459"/>
                    </a:moveTo>
                    <a:lnTo>
                      <a:pt x="2134" y="11506"/>
                    </a:lnTo>
                    <a:lnTo>
                      <a:pt x="2591" y="11278"/>
                    </a:lnTo>
                    <a:lnTo>
                      <a:pt x="5639" y="11278"/>
                    </a:lnTo>
                    <a:lnTo>
                      <a:pt x="7011" y="9983"/>
                    </a:lnTo>
                    <a:lnTo>
                      <a:pt x="5029" y="7468"/>
                    </a:lnTo>
                    <a:lnTo>
                      <a:pt x="5334" y="6477"/>
                    </a:lnTo>
                    <a:lnTo>
                      <a:pt x="5334" y="4420"/>
                    </a:lnTo>
                    <a:lnTo>
                      <a:pt x="3201" y="0"/>
                    </a:lnTo>
                    <a:lnTo>
                      <a:pt x="305" y="50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1" name="Freeform: Shape 2510">
                <a:extLst>
                  <a:ext uri="{FF2B5EF4-FFF2-40B4-BE49-F238E27FC236}">
                    <a16:creationId xmlns:a16="http://schemas.microsoft.com/office/drawing/2014/main" id="{6A4C4322-6671-4E12-B611-A77BB99A95FB}"/>
                  </a:ext>
                </a:extLst>
              </p:cNvPr>
              <p:cNvSpPr/>
              <p:nvPr/>
            </p:nvSpPr>
            <p:spPr>
              <a:xfrm>
                <a:off x="10116159" y="4144822"/>
                <a:ext cx="37185" cy="58368"/>
              </a:xfrm>
              <a:custGeom>
                <a:avLst/>
                <a:gdLst>
                  <a:gd name="connsiteX0" fmla="*/ 0 w 37185"/>
                  <a:gd name="connsiteY0" fmla="*/ 1981 h 58368"/>
                  <a:gd name="connsiteX1" fmla="*/ 838 w 37185"/>
                  <a:gd name="connsiteY1" fmla="*/ 4191 h 58368"/>
                  <a:gd name="connsiteX2" fmla="*/ 2210 w 37185"/>
                  <a:gd name="connsiteY2" fmla="*/ 6401 h 58368"/>
                  <a:gd name="connsiteX3" fmla="*/ 4039 w 37185"/>
                  <a:gd name="connsiteY3" fmla="*/ 15011 h 58368"/>
                  <a:gd name="connsiteX4" fmla="*/ 5335 w 37185"/>
                  <a:gd name="connsiteY4" fmla="*/ 23774 h 58368"/>
                  <a:gd name="connsiteX5" fmla="*/ 7544 w 37185"/>
                  <a:gd name="connsiteY5" fmla="*/ 24536 h 58368"/>
                  <a:gd name="connsiteX6" fmla="*/ 11964 w 37185"/>
                  <a:gd name="connsiteY6" fmla="*/ 22327 h 58368"/>
                  <a:gd name="connsiteX7" fmla="*/ 13716 w 37185"/>
                  <a:gd name="connsiteY7" fmla="*/ 22327 h 58368"/>
                  <a:gd name="connsiteX8" fmla="*/ 16688 w 37185"/>
                  <a:gd name="connsiteY8" fmla="*/ 25527 h 58368"/>
                  <a:gd name="connsiteX9" fmla="*/ 18593 w 37185"/>
                  <a:gd name="connsiteY9" fmla="*/ 29337 h 58368"/>
                  <a:gd name="connsiteX10" fmla="*/ 18974 w 37185"/>
                  <a:gd name="connsiteY10" fmla="*/ 31242 h 58368"/>
                  <a:gd name="connsiteX11" fmla="*/ 19050 w 37185"/>
                  <a:gd name="connsiteY11" fmla="*/ 33147 h 58368"/>
                  <a:gd name="connsiteX12" fmla="*/ 16612 w 37185"/>
                  <a:gd name="connsiteY12" fmla="*/ 42596 h 58368"/>
                  <a:gd name="connsiteX13" fmla="*/ 18670 w 37185"/>
                  <a:gd name="connsiteY13" fmla="*/ 46939 h 58368"/>
                  <a:gd name="connsiteX14" fmla="*/ 18746 w 37185"/>
                  <a:gd name="connsiteY14" fmla="*/ 48997 h 58368"/>
                  <a:gd name="connsiteX15" fmla="*/ 18288 w 37185"/>
                  <a:gd name="connsiteY15" fmla="*/ 53111 h 58368"/>
                  <a:gd name="connsiteX16" fmla="*/ 19508 w 37185"/>
                  <a:gd name="connsiteY16" fmla="*/ 54407 h 58368"/>
                  <a:gd name="connsiteX17" fmla="*/ 24079 w 37185"/>
                  <a:gd name="connsiteY17" fmla="*/ 55931 h 58368"/>
                  <a:gd name="connsiteX18" fmla="*/ 27813 w 37185"/>
                  <a:gd name="connsiteY18" fmla="*/ 58369 h 58368"/>
                  <a:gd name="connsiteX19" fmla="*/ 27737 w 37185"/>
                  <a:gd name="connsiteY19" fmla="*/ 55169 h 58368"/>
                  <a:gd name="connsiteX20" fmla="*/ 27051 w 37185"/>
                  <a:gd name="connsiteY20" fmla="*/ 51968 h 58368"/>
                  <a:gd name="connsiteX21" fmla="*/ 26290 w 37185"/>
                  <a:gd name="connsiteY21" fmla="*/ 45339 h 58368"/>
                  <a:gd name="connsiteX22" fmla="*/ 28499 w 37185"/>
                  <a:gd name="connsiteY22" fmla="*/ 47015 h 58368"/>
                  <a:gd name="connsiteX23" fmla="*/ 30861 w 37185"/>
                  <a:gd name="connsiteY23" fmla="*/ 51130 h 58368"/>
                  <a:gd name="connsiteX24" fmla="*/ 32309 w 37185"/>
                  <a:gd name="connsiteY24" fmla="*/ 52273 h 58368"/>
                  <a:gd name="connsiteX25" fmla="*/ 32233 w 37185"/>
                  <a:gd name="connsiteY25" fmla="*/ 50521 h 58368"/>
                  <a:gd name="connsiteX26" fmla="*/ 32538 w 37185"/>
                  <a:gd name="connsiteY26" fmla="*/ 49073 h 58368"/>
                  <a:gd name="connsiteX27" fmla="*/ 36653 w 37185"/>
                  <a:gd name="connsiteY27" fmla="*/ 49377 h 58368"/>
                  <a:gd name="connsiteX28" fmla="*/ 37186 w 37185"/>
                  <a:gd name="connsiteY28" fmla="*/ 47701 h 58368"/>
                  <a:gd name="connsiteX29" fmla="*/ 36881 w 37185"/>
                  <a:gd name="connsiteY29" fmla="*/ 46101 h 58368"/>
                  <a:gd name="connsiteX30" fmla="*/ 34443 w 37185"/>
                  <a:gd name="connsiteY30" fmla="*/ 41910 h 58368"/>
                  <a:gd name="connsiteX31" fmla="*/ 34062 w 37185"/>
                  <a:gd name="connsiteY31" fmla="*/ 36957 h 58368"/>
                  <a:gd name="connsiteX32" fmla="*/ 33148 w 37185"/>
                  <a:gd name="connsiteY32" fmla="*/ 34900 h 58368"/>
                  <a:gd name="connsiteX33" fmla="*/ 31699 w 37185"/>
                  <a:gd name="connsiteY33" fmla="*/ 33071 h 58368"/>
                  <a:gd name="connsiteX34" fmla="*/ 30023 w 37185"/>
                  <a:gd name="connsiteY34" fmla="*/ 31623 h 58368"/>
                  <a:gd name="connsiteX35" fmla="*/ 28118 w 37185"/>
                  <a:gd name="connsiteY35" fmla="*/ 30480 h 58368"/>
                  <a:gd name="connsiteX36" fmla="*/ 27280 w 37185"/>
                  <a:gd name="connsiteY36" fmla="*/ 29185 h 58368"/>
                  <a:gd name="connsiteX37" fmla="*/ 28347 w 37185"/>
                  <a:gd name="connsiteY37" fmla="*/ 22707 h 58368"/>
                  <a:gd name="connsiteX38" fmla="*/ 28499 w 37185"/>
                  <a:gd name="connsiteY38" fmla="*/ 15545 h 58368"/>
                  <a:gd name="connsiteX39" fmla="*/ 27813 w 37185"/>
                  <a:gd name="connsiteY39" fmla="*/ 12573 h 58368"/>
                  <a:gd name="connsiteX40" fmla="*/ 26594 w 37185"/>
                  <a:gd name="connsiteY40" fmla="*/ 10897 h 58368"/>
                  <a:gd name="connsiteX41" fmla="*/ 24079 w 37185"/>
                  <a:gd name="connsiteY41" fmla="*/ 6325 h 58368"/>
                  <a:gd name="connsiteX42" fmla="*/ 19888 w 37185"/>
                  <a:gd name="connsiteY42" fmla="*/ 5258 h 58368"/>
                  <a:gd name="connsiteX43" fmla="*/ 16078 w 37185"/>
                  <a:gd name="connsiteY43" fmla="*/ 8306 h 58368"/>
                  <a:gd name="connsiteX44" fmla="*/ 13031 w 37185"/>
                  <a:gd name="connsiteY44" fmla="*/ 8839 h 58368"/>
                  <a:gd name="connsiteX45" fmla="*/ 10288 w 37185"/>
                  <a:gd name="connsiteY45" fmla="*/ 7544 h 58368"/>
                  <a:gd name="connsiteX46" fmla="*/ 9297 w 37185"/>
                  <a:gd name="connsiteY46" fmla="*/ 5486 h 58368"/>
                  <a:gd name="connsiteX47" fmla="*/ 7849 w 37185"/>
                  <a:gd name="connsiteY47" fmla="*/ 4343 h 58368"/>
                  <a:gd name="connsiteX48" fmla="*/ 4953 w 37185"/>
                  <a:gd name="connsiteY48" fmla="*/ 3048 h 58368"/>
                  <a:gd name="connsiteX49" fmla="*/ 2515 w 37185"/>
                  <a:gd name="connsiteY49" fmla="*/ 838 h 58368"/>
                  <a:gd name="connsiteX50" fmla="*/ 838 w 37185"/>
                  <a:gd name="connsiteY50" fmla="*/ 0 h 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7185" h="58368">
                    <a:moveTo>
                      <a:pt x="0" y="1981"/>
                    </a:moveTo>
                    <a:lnTo>
                      <a:pt x="838" y="4191"/>
                    </a:lnTo>
                    <a:lnTo>
                      <a:pt x="2210" y="6401"/>
                    </a:lnTo>
                    <a:lnTo>
                      <a:pt x="4039" y="15011"/>
                    </a:lnTo>
                    <a:lnTo>
                      <a:pt x="5335" y="23774"/>
                    </a:lnTo>
                    <a:lnTo>
                      <a:pt x="7544" y="24536"/>
                    </a:lnTo>
                    <a:lnTo>
                      <a:pt x="11964" y="22327"/>
                    </a:lnTo>
                    <a:lnTo>
                      <a:pt x="13716" y="22327"/>
                    </a:lnTo>
                    <a:lnTo>
                      <a:pt x="16688" y="25527"/>
                    </a:lnTo>
                    <a:lnTo>
                      <a:pt x="18593" y="29337"/>
                    </a:lnTo>
                    <a:lnTo>
                      <a:pt x="18974" y="31242"/>
                    </a:lnTo>
                    <a:lnTo>
                      <a:pt x="19050" y="33147"/>
                    </a:lnTo>
                    <a:lnTo>
                      <a:pt x="16612" y="42596"/>
                    </a:lnTo>
                    <a:lnTo>
                      <a:pt x="18670" y="46939"/>
                    </a:lnTo>
                    <a:lnTo>
                      <a:pt x="18746" y="48997"/>
                    </a:lnTo>
                    <a:lnTo>
                      <a:pt x="18288" y="53111"/>
                    </a:lnTo>
                    <a:lnTo>
                      <a:pt x="19508" y="54407"/>
                    </a:lnTo>
                    <a:lnTo>
                      <a:pt x="24079" y="55931"/>
                    </a:lnTo>
                    <a:lnTo>
                      <a:pt x="27813" y="58369"/>
                    </a:lnTo>
                    <a:lnTo>
                      <a:pt x="27737" y="55169"/>
                    </a:lnTo>
                    <a:lnTo>
                      <a:pt x="27051" y="51968"/>
                    </a:lnTo>
                    <a:lnTo>
                      <a:pt x="26290" y="45339"/>
                    </a:lnTo>
                    <a:lnTo>
                      <a:pt x="28499" y="47015"/>
                    </a:lnTo>
                    <a:lnTo>
                      <a:pt x="30861" y="51130"/>
                    </a:lnTo>
                    <a:lnTo>
                      <a:pt x="32309" y="52273"/>
                    </a:lnTo>
                    <a:lnTo>
                      <a:pt x="32233" y="50521"/>
                    </a:lnTo>
                    <a:lnTo>
                      <a:pt x="32538" y="49073"/>
                    </a:lnTo>
                    <a:lnTo>
                      <a:pt x="36653" y="49377"/>
                    </a:lnTo>
                    <a:lnTo>
                      <a:pt x="37186" y="47701"/>
                    </a:lnTo>
                    <a:lnTo>
                      <a:pt x="36881" y="46101"/>
                    </a:lnTo>
                    <a:lnTo>
                      <a:pt x="34443" y="41910"/>
                    </a:lnTo>
                    <a:lnTo>
                      <a:pt x="34062" y="36957"/>
                    </a:lnTo>
                    <a:lnTo>
                      <a:pt x="33148" y="34900"/>
                    </a:lnTo>
                    <a:lnTo>
                      <a:pt x="31699" y="33071"/>
                    </a:lnTo>
                    <a:lnTo>
                      <a:pt x="30023" y="31623"/>
                    </a:lnTo>
                    <a:lnTo>
                      <a:pt x="28118" y="30480"/>
                    </a:lnTo>
                    <a:lnTo>
                      <a:pt x="27280" y="29185"/>
                    </a:lnTo>
                    <a:lnTo>
                      <a:pt x="28347" y="22707"/>
                    </a:lnTo>
                    <a:lnTo>
                      <a:pt x="28499" y="15545"/>
                    </a:lnTo>
                    <a:lnTo>
                      <a:pt x="27813" y="12573"/>
                    </a:lnTo>
                    <a:lnTo>
                      <a:pt x="26594" y="10897"/>
                    </a:lnTo>
                    <a:lnTo>
                      <a:pt x="24079" y="6325"/>
                    </a:lnTo>
                    <a:lnTo>
                      <a:pt x="19888" y="5258"/>
                    </a:lnTo>
                    <a:lnTo>
                      <a:pt x="16078" y="8306"/>
                    </a:lnTo>
                    <a:lnTo>
                      <a:pt x="13031" y="8839"/>
                    </a:lnTo>
                    <a:lnTo>
                      <a:pt x="10288" y="7544"/>
                    </a:lnTo>
                    <a:lnTo>
                      <a:pt x="9297" y="5486"/>
                    </a:lnTo>
                    <a:lnTo>
                      <a:pt x="7849" y="4343"/>
                    </a:lnTo>
                    <a:lnTo>
                      <a:pt x="4953" y="3048"/>
                    </a:lnTo>
                    <a:lnTo>
                      <a:pt x="2515" y="838"/>
                    </a:lnTo>
                    <a:lnTo>
                      <a:pt x="838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2" name="Freeform: Shape 2511">
                <a:extLst>
                  <a:ext uri="{FF2B5EF4-FFF2-40B4-BE49-F238E27FC236}">
                    <a16:creationId xmlns:a16="http://schemas.microsoft.com/office/drawing/2014/main" id="{C75FE8B2-575D-4998-9D93-0A8F66F80C53}"/>
                  </a:ext>
                </a:extLst>
              </p:cNvPr>
              <p:cNvSpPr/>
              <p:nvPr/>
            </p:nvSpPr>
            <p:spPr>
              <a:xfrm>
                <a:off x="11142345" y="4995900"/>
                <a:ext cx="4342" cy="3581"/>
              </a:xfrm>
              <a:custGeom>
                <a:avLst/>
                <a:gdLst>
                  <a:gd name="connsiteX0" fmla="*/ 3810 w 4342"/>
                  <a:gd name="connsiteY0" fmla="*/ 3581 h 3581"/>
                  <a:gd name="connsiteX1" fmla="*/ 4343 w 4342"/>
                  <a:gd name="connsiteY1" fmla="*/ 533 h 3581"/>
                  <a:gd name="connsiteX2" fmla="*/ 3352 w 4342"/>
                  <a:gd name="connsiteY2" fmla="*/ 0 h 3581"/>
                  <a:gd name="connsiteX3" fmla="*/ 458 w 4342"/>
                  <a:gd name="connsiteY3" fmla="*/ 76 h 3581"/>
                  <a:gd name="connsiteX4" fmla="*/ 0 w 4342"/>
                  <a:gd name="connsiteY4" fmla="*/ 2058 h 3581"/>
                  <a:gd name="connsiteX5" fmla="*/ 609 w 4342"/>
                  <a:gd name="connsiteY5" fmla="*/ 2667 h 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42" h="3581">
                    <a:moveTo>
                      <a:pt x="3810" y="3581"/>
                    </a:moveTo>
                    <a:lnTo>
                      <a:pt x="4343" y="533"/>
                    </a:lnTo>
                    <a:lnTo>
                      <a:pt x="3352" y="0"/>
                    </a:lnTo>
                    <a:lnTo>
                      <a:pt x="458" y="76"/>
                    </a:lnTo>
                    <a:lnTo>
                      <a:pt x="0" y="2058"/>
                    </a:lnTo>
                    <a:lnTo>
                      <a:pt x="609" y="26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3" name="Freeform: Shape 2512">
                <a:extLst>
                  <a:ext uri="{FF2B5EF4-FFF2-40B4-BE49-F238E27FC236}">
                    <a16:creationId xmlns:a16="http://schemas.microsoft.com/office/drawing/2014/main" id="{A3FFADFA-47FF-4995-8CED-063D8D42B101}"/>
                  </a:ext>
                </a:extLst>
              </p:cNvPr>
              <p:cNvSpPr/>
              <p:nvPr/>
            </p:nvSpPr>
            <p:spPr>
              <a:xfrm>
                <a:off x="10118216" y="4138650"/>
                <a:ext cx="10058" cy="8153"/>
              </a:xfrm>
              <a:custGeom>
                <a:avLst/>
                <a:gdLst>
                  <a:gd name="connsiteX0" fmla="*/ 4724 w 10058"/>
                  <a:gd name="connsiteY0" fmla="*/ 8153 h 8153"/>
                  <a:gd name="connsiteX1" fmla="*/ 9601 w 10058"/>
                  <a:gd name="connsiteY1" fmla="*/ 7925 h 8153"/>
                  <a:gd name="connsiteX2" fmla="*/ 10059 w 10058"/>
                  <a:gd name="connsiteY2" fmla="*/ 5639 h 8153"/>
                  <a:gd name="connsiteX3" fmla="*/ 7925 w 10058"/>
                  <a:gd name="connsiteY3" fmla="*/ 2133 h 8153"/>
                  <a:gd name="connsiteX4" fmla="*/ 5791 w 10058"/>
                  <a:gd name="connsiteY4" fmla="*/ 305 h 8153"/>
                  <a:gd name="connsiteX5" fmla="*/ 2972 w 10058"/>
                  <a:gd name="connsiteY5" fmla="*/ 0 h 8153"/>
                  <a:gd name="connsiteX6" fmla="*/ 0 w 10058"/>
                  <a:gd name="connsiteY6" fmla="*/ 1143 h 8153"/>
                  <a:gd name="connsiteX7" fmla="*/ 2591 w 10058"/>
                  <a:gd name="connsiteY7" fmla="*/ 6325 h 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8" h="8153">
                    <a:moveTo>
                      <a:pt x="4724" y="8153"/>
                    </a:moveTo>
                    <a:lnTo>
                      <a:pt x="9601" y="7925"/>
                    </a:lnTo>
                    <a:lnTo>
                      <a:pt x="10059" y="5639"/>
                    </a:lnTo>
                    <a:lnTo>
                      <a:pt x="7925" y="2133"/>
                    </a:lnTo>
                    <a:lnTo>
                      <a:pt x="5791" y="305"/>
                    </a:lnTo>
                    <a:lnTo>
                      <a:pt x="2972" y="0"/>
                    </a:lnTo>
                    <a:lnTo>
                      <a:pt x="0" y="1143"/>
                    </a:lnTo>
                    <a:lnTo>
                      <a:pt x="2591" y="63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4" name="Freeform: Shape 2513">
                <a:extLst>
                  <a:ext uri="{FF2B5EF4-FFF2-40B4-BE49-F238E27FC236}">
                    <a16:creationId xmlns:a16="http://schemas.microsoft.com/office/drawing/2014/main" id="{BC4B7BA6-8687-46B3-9554-F4BCD5D53A89}"/>
                  </a:ext>
                </a:extLst>
              </p:cNvPr>
              <p:cNvSpPr/>
              <p:nvPr/>
            </p:nvSpPr>
            <p:spPr>
              <a:xfrm>
                <a:off x="10132466" y="4137888"/>
                <a:ext cx="4876" cy="6629"/>
              </a:xfrm>
              <a:custGeom>
                <a:avLst/>
                <a:gdLst>
                  <a:gd name="connsiteX0" fmla="*/ 3048 w 4876"/>
                  <a:gd name="connsiteY0" fmla="*/ 6096 h 6629"/>
                  <a:gd name="connsiteX1" fmla="*/ 4115 w 4876"/>
                  <a:gd name="connsiteY1" fmla="*/ 6629 h 6629"/>
                  <a:gd name="connsiteX2" fmla="*/ 4877 w 4876"/>
                  <a:gd name="connsiteY2" fmla="*/ 4648 h 6629"/>
                  <a:gd name="connsiteX3" fmla="*/ 3581 w 4876"/>
                  <a:gd name="connsiteY3" fmla="*/ 3429 h 6629"/>
                  <a:gd name="connsiteX4" fmla="*/ 2286 w 4876"/>
                  <a:gd name="connsiteY4" fmla="*/ 1219 h 6629"/>
                  <a:gd name="connsiteX5" fmla="*/ 0 w 4876"/>
                  <a:gd name="connsiteY5" fmla="*/ 0 h 6629"/>
                  <a:gd name="connsiteX6" fmla="*/ 534 w 4876"/>
                  <a:gd name="connsiteY6" fmla="*/ 2133 h 6629"/>
                  <a:gd name="connsiteX7" fmla="*/ 1981 w 4876"/>
                  <a:gd name="connsiteY7" fmla="*/ 5182 h 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6" h="6629">
                    <a:moveTo>
                      <a:pt x="3048" y="6096"/>
                    </a:moveTo>
                    <a:lnTo>
                      <a:pt x="4115" y="6629"/>
                    </a:lnTo>
                    <a:lnTo>
                      <a:pt x="4877" y="4648"/>
                    </a:lnTo>
                    <a:lnTo>
                      <a:pt x="3581" y="3429"/>
                    </a:lnTo>
                    <a:lnTo>
                      <a:pt x="2286" y="1219"/>
                    </a:lnTo>
                    <a:lnTo>
                      <a:pt x="0" y="0"/>
                    </a:lnTo>
                    <a:lnTo>
                      <a:pt x="534" y="2133"/>
                    </a:lnTo>
                    <a:lnTo>
                      <a:pt x="1981" y="51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5" name="Freeform: Shape 2514">
                <a:extLst>
                  <a:ext uri="{FF2B5EF4-FFF2-40B4-BE49-F238E27FC236}">
                    <a16:creationId xmlns:a16="http://schemas.microsoft.com/office/drawing/2014/main" id="{AFDB5885-6789-4C4E-AC74-49C53106C8B0}"/>
                  </a:ext>
                </a:extLst>
              </p:cNvPr>
              <p:cNvSpPr/>
              <p:nvPr/>
            </p:nvSpPr>
            <p:spPr>
              <a:xfrm>
                <a:off x="10129037" y="4233748"/>
                <a:ext cx="6476" cy="6248"/>
              </a:xfrm>
              <a:custGeom>
                <a:avLst/>
                <a:gdLst>
                  <a:gd name="connsiteX0" fmla="*/ 2591 w 6476"/>
                  <a:gd name="connsiteY0" fmla="*/ 0 h 6248"/>
                  <a:gd name="connsiteX1" fmla="*/ 533 w 6476"/>
                  <a:gd name="connsiteY1" fmla="*/ 686 h 6248"/>
                  <a:gd name="connsiteX2" fmla="*/ 0 w 6476"/>
                  <a:gd name="connsiteY2" fmla="*/ 2667 h 6248"/>
                  <a:gd name="connsiteX3" fmla="*/ 991 w 6476"/>
                  <a:gd name="connsiteY3" fmla="*/ 4267 h 6248"/>
                  <a:gd name="connsiteX4" fmla="*/ 5334 w 6476"/>
                  <a:gd name="connsiteY4" fmla="*/ 6248 h 6248"/>
                  <a:gd name="connsiteX5" fmla="*/ 6477 w 6476"/>
                  <a:gd name="connsiteY5" fmla="*/ 3886 h 6248"/>
                  <a:gd name="connsiteX6" fmla="*/ 5791 w 6476"/>
                  <a:gd name="connsiteY6" fmla="*/ 2058 h 6248"/>
                  <a:gd name="connsiteX7" fmla="*/ 3734 w 6476"/>
                  <a:gd name="connsiteY7" fmla="*/ 0 h 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" h="6248">
                    <a:moveTo>
                      <a:pt x="2591" y="0"/>
                    </a:moveTo>
                    <a:lnTo>
                      <a:pt x="533" y="686"/>
                    </a:lnTo>
                    <a:lnTo>
                      <a:pt x="0" y="2667"/>
                    </a:lnTo>
                    <a:lnTo>
                      <a:pt x="991" y="4267"/>
                    </a:lnTo>
                    <a:lnTo>
                      <a:pt x="5334" y="6248"/>
                    </a:lnTo>
                    <a:lnTo>
                      <a:pt x="6477" y="3886"/>
                    </a:lnTo>
                    <a:lnTo>
                      <a:pt x="5791" y="2058"/>
                    </a:lnTo>
                    <a:lnTo>
                      <a:pt x="373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6" name="Freeform: Shape 2515">
                <a:extLst>
                  <a:ext uri="{FF2B5EF4-FFF2-40B4-BE49-F238E27FC236}">
                    <a16:creationId xmlns:a16="http://schemas.microsoft.com/office/drawing/2014/main" id="{352F9919-9353-402F-89E1-6F0AEEBCF866}"/>
                  </a:ext>
                </a:extLst>
              </p:cNvPr>
              <p:cNvSpPr/>
              <p:nvPr/>
            </p:nvSpPr>
            <p:spPr>
              <a:xfrm>
                <a:off x="10043083" y="4107560"/>
                <a:ext cx="10134" cy="8077"/>
              </a:xfrm>
              <a:custGeom>
                <a:avLst/>
                <a:gdLst>
                  <a:gd name="connsiteX0" fmla="*/ 7011 w 10134"/>
                  <a:gd name="connsiteY0" fmla="*/ 8077 h 8077"/>
                  <a:gd name="connsiteX1" fmla="*/ 8992 w 10134"/>
                  <a:gd name="connsiteY1" fmla="*/ 7163 h 8077"/>
                  <a:gd name="connsiteX2" fmla="*/ 10134 w 10134"/>
                  <a:gd name="connsiteY2" fmla="*/ 4343 h 8077"/>
                  <a:gd name="connsiteX3" fmla="*/ 9754 w 10134"/>
                  <a:gd name="connsiteY3" fmla="*/ 2667 h 8077"/>
                  <a:gd name="connsiteX4" fmla="*/ 7011 w 10134"/>
                  <a:gd name="connsiteY4" fmla="*/ 0 h 8077"/>
                  <a:gd name="connsiteX5" fmla="*/ 1905 w 10134"/>
                  <a:gd name="connsiteY5" fmla="*/ 0 h 8077"/>
                  <a:gd name="connsiteX6" fmla="*/ 0 w 10134"/>
                  <a:gd name="connsiteY6" fmla="*/ 1448 h 8077"/>
                  <a:gd name="connsiteX7" fmla="*/ 609 w 10134"/>
                  <a:gd name="connsiteY7" fmla="*/ 2438 h 8077"/>
                  <a:gd name="connsiteX8" fmla="*/ 2972 w 10134"/>
                  <a:gd name="connsiteY8" fmla="*/ 4267 h 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34" h="8077">
                    <a:moveTo>
                      <a:pt x="7011" y="8077"/>
                    </a:moveTo>
                    <a:lnTo>
                      <a:pt x="8992" y="7163"/>
                    </a:lnTo>
                    <a:lnTo>
                      <a:pt x="10134" y="4343"/>
                    </a:lnTo>
                    <a:lnTo>
                      <a:pt x="9754" y="2667"/>
                    </a:lnTo>
                    <a:lnTo>
                      <a:pt x="7011" y="0"/>
                    </a:lnTo>
                    <a:lnTo>
                      <a:pt x="1905" y="0"/>
                    </a:lnTo>
                    <a:lnTo>
                      <a:pt x="0" y="1448"/>
                    </a:lnTo>
                    <a:lnTo>
                      <a:pt x="609" y="2438"/>
                    </a:lnTo>
                    <a:lnTo>
                      <a:pt x="2972" y="42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7" name="Freeform: Shape 2516">
                <a:extLst>
                  <a:ext uri="{FF2B5EF4-FFF2-40B4-BE49-F238E27FC236}">
                    <a16:creationId xmlns:a16="http://schemas.microsoft.com/office/drawing/2014/main" id="{3C58B3F4-F4DA-4890-B9D6-D589C91F7221}"/>
                  </a:ext>
                </a:extLst>
              </p:cNvPr>
              <p:cNvSpPr/>
              <p:nvPr/>
            </p:nvSpPr>
            <p:spPr>
              <a:xfrm>
                <a:off x="10115397" y="4177055"/>
                <a:ext cx="3657" cy="4038"/>
              </a:xfrm>
              <a:custGeom>
                <a:avLst/>
                <a:gdLst>
                  <a:gd name="connsiteX0" fmla="*/ 1067 w 3657"/>
                  <a:gd name="connsiteY0" fmla="*/ 3886 h 4038"/>
                  <a:gd name="connsiteX1" fmla="*/ 3581 w 3657"/>
                  <a:gd name="connsiteY1" fmla="*/ 2896 h 4038"/>
                  <a:gd name="connsiteX2" fmla="*/ 3657 w 3657"/>
                  <a:gd name="connsiteY2" fmla="*/ 991 h 4038"/>
                  <a:gd name="connsiteX3" fmla="*/ 3201 w 3657"/>
                  <a:gd name="connsiteY3" fmla="*/ 610 h 4038"/>
                  <a:gd name="connsiteX4" fmla="*/ 1752 w 3657"/>
                  <a:gd name="connsiteY4" fmla="*/ 0 h 4038"/>
                  <a:gd name="connsiteX5" fmla="*/ 0 w 3657"/>
                  <a:gd name="connsiteY5" fmla="*/ 4039 h 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" h="4038">
                    <a:moveTo>
                      <a:pt x="1067" y="3886"/>
                    </a:moveTo>
                    <a:lnTo>
                      <a:pt x="3581" y="2896"/>
                    </a:lnTo>
                    <a:lnTo>
                      <a:pt x="3657" y="991"/>
                    </a:lnTo>
                    <a:lnTo>
                      <a:pt x="3201" y="610"/>
                    </a:lnTo>
                    <a:lnTo>
                      <a:pt x="1752" y="0"/>
                    </a:lnTo>
                    <a:lnTo>
                      <a:pt x="0" y="40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8" name="Freeform: Shape 2517">
                <a:extLst>
                  <a:ext uri="{FF2B5EF4-FFF2-40B4-BE49-F238E27FC236}">
                    <a16:creationId xmlns:a16="http://schemas.microsoft.com/office/drawing/2014/main" id="{DC6C5CF7-A0C9-4A3E-A5BB-2C4FF32D382D}"/>
                  </a:ext>
                </a:extLst>
              </p:cNvPr>
              <p:cNvSpPr/>
              <p:nvPr/>
            </p:nvSpPr>
            <p:spPr>
              <a:xfrm>
                <a:off x="10071506" y="4104056"/>
                <a:ext cx="34823" cy="32385"/>
              </a:xfrm>
              <a:custGeom>
                <a:avLst/>
                <a:gdLst>
                  <a:gd name="connsiteX0" fmla="*/ 15621 w 34823"/>
                  <a:gd name="connsiteY0" fmla="*/ 5410 h 32385"/>
                  <a:gd name="connsiteX1" fmla="*/ 11888 w 34823"/>
                  <a:gd name="connsiteY1" fmla="*/ 3200 h 32385"/>
                  <a:gd name="connsiteX2" fmla="*/ 7011 w 34823"/>
                  <a:gd name="connsiteY2" fmla="*/ 1600 h 32385"/>
                  <a:gd name="connsiteX3" fmla="*/ 3124 w 34823"/>
                  <a:gd name="connsiteY3" fmla="*/ 0 h 32385"/>
                  <a:gd name="connsiteX4" fmla="*/ 3277 w 34823"/>
                  <a:gd name="connsiteY4" fmla="*/ 3429 h 32385"/>
                  <a:gd name="connsiteX5" fmla="*/ 4344 w 34823"/>
                  <a:gd name="connsiteY5" fmla="*/ 7315 h 32385"/>
                  <a:gd name="connsiteX6" fmla="*/ 3430 w 34823"/>
                  <a:gd name="connsiteY6" fmla="*/ 9906 h 32385"/>
                  <a:gd name="connsiteX7" fmla="*/ 2134 w 34823"/>
                  <a:gd name="connsiteY7" fmla="*/ 18593 h 32385"/>
                  <a:gd name="connsiteX8" fmla="*/ 0 w 34823"/>
                  <a:gd name="connsiteY8" fmla="*/ 23926 h 32385"/>
                  <a:gd name="connsiteX9" fmla="*/ 76 w 34823"/>
                  <a:gd name="connsiteY9" fmla="*/ 25603 h 32385"/>
                  <a:gd name="connsiteX10" fmla="*/ 5258 w 34823"/>
                  <a:gd name="connsiteY10" fmla="*/ 21336 h 32385"/>
                  <a:gd name="connsiteX11" fmla="*/ 10211 w 34823"/>
                  <a:gd name="connsiteY11" fmla="*/ 15164 h 32385"/>
                  <a:gd name="connsiteX12" fmla="*/ 12344 w 34823"/>
                  <a:gd name="connsiteY12" fmla="*/ 14325 h 32385"/>
                  <a:gd name="connsiteX13" fmla="*/ 14554 w 34823"/>
                  <a:gd name="connsiteY13" fmla="*/ 15087 h 32385"/>
                  <a:gd name="connsiteX14" fmla="*/ 17679 w 34823"/>
                  <a:gd name="connsiteY14" fmla="*/ 19202 h 32385"/>
                  <a:gd name="connsiteX15" fmla="*/ 19812 w 34823"/>
                  <a:gd name="connsiteY15" fmla="*/ 20040 h 32385"/>
                  <a:gd name="connsiteX16" fmla="*/ 20117 w 34823"/>
                  <a:gd name="connsiteY16" fmla="*/ 20802 h 32385"/>
                  <a:gd name="connsiteX17" fmla="*/ 22480 w 34823"/>
                  <a:gd name="connsiteY17" fmla="*/ 22631 h 32385"/>
                  <a:gd name="connsiteX18" fmla="*/ 22022 w 34823"/>
                  <a:gd name="connsiteY18" fmla="*/ 24612 h 32385"/>
                  <a:gd name="connsiteX19" fmla="*/ 23165 w 34823"/>
                  <a:gd name="connsiteY19" fmla="*/ 25298 h 32385"/>
                  <a:gd name="connsiteX20" fmla="*/ 26823 w 34823"/>
                  <a:gd name="connsiteY20" fmla="*/ 26060 h 32385"/>
                  <a:gd name="connsiteX21" fmla="*/ 32005 w 34823"/>
                  <a:gd name="connsiteY21" fmla="*/ 29794 h 32385"/>
                  <a:gd name="connsiteX22" fmla="*/ 34519 w 34823"/>
                  <a:gd name="connsiteY22" fmla="*/ 32385 h 32385"/>
                  <a:gd name="connsiteX23" fmla="*/ 34824 w 34823"/>
                  <a:gd name="connsiteY23" fmla="*/ 30023 h 32385"/>
                  <a:gd name="connsiteX24" fmla="*/ 34290 w 34823"/>
                  <a:gd name="connsiteY24" fmla="*/ 24003 h 32385"/>
                  <a:gd name="connsiteX25" fmla="*/ 29185 w 34823"/>
                  <a:gd name="connsiteY25" fmla="*/ 16154 h 32385"/>
                  <a:gd name="connsiteX26" fmla="*/ 21717 w 34823"/>
                  <a:gd name="connsiteY26" fmla="*/ 11506 h 32385"/>
                  <a:gd name="connsiteX27" fmla="*/ 16231 w 34823"/>
                  <a:gd name="connsiteY27" fmla="*/ 6858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4823" h="32385">
                    <a:moveTo>
                      <a:pt x="15621" y="5410"/>
                    </a:moveTo>
                    <a:lnTo>
                      <a:pt x="11888" y="3200"/>
                    </a:lnTo>
                    <a:lnTo>
                      <a:pt x="7011" y="1600"/>
                    </a:lnTo>
                    <a:lnTo>
                      <a:pt x="3124" y="0"/>
                    </a:lnTo>
                    <a:lnTo>
                      <a:pt x="3277" y="3429"/>
                    </a:lnTo>
                    <a:lnTo>
                      <a:pt x="4344" y="7315"/>
                    </a:lnTo>
                    <a:lnTo>
                      <a:pt x="3430" y="9906"/>
                    </a:lnTo>
                    <a:lnTo>
                      <a:pt x="2134" y="18593"/>
                    </a:lnTo>
                    <a:lnTo>
                      <a:pt x="0" y="23926"/>
                    </a:lnTo>
                    <a:lnTo>
                      <a:pt x="76" y="25603"/>
                    </a:lnTo>
                    <a:lnTo>
                      <a:pt x="5258" y="21336"/>
                    </a:lnTo>
                    <a:lnTo>
                      <a:pt x="10211" y="15164"/>
                    </a:lnTo>
                    <a:lnTo>
                      <a:pt x="12344" y="14325"/>
                    </a:lnTo>
                    <a:lnTo>
                      <a:pt x="14554" y="15087"/>
                    </a:lnTo>
                    <a:lnTo>
                      <a:pt x="17679" y="19202"/>
                    </a:lnTo>
                    <a:lnTo>
                      <a:pt x="19812" y="20040"/>
                    </a:lnTo>
                    <a:lnTo>
                      <a:pt x="20117" y="20802"/>
                    </a:lnTo>
                    <a:lnTo>
                      <a:pt x="22480" y="22631"/>
                    </a:lnTo>
                    <a:lnTo>
                      <a:pt x="22022" y="24612"/>
                    </a:lnTo>
                    <a:lnTo>
                      <a:pt x="23165" y="25298"/>
                    </a:lnTo>
                    <a:lnTo>
                      <a:pt x="26823" y="26060"/>
                    </a:lnTo>
                    <a:lnTo>
                      <a:pt x="32005" y="29794"/>
                    </a:lnTo>
                    <a:lnTo>
                      <a:pt x="34519" y="32385"/>
                    </a:lnTo>
                    <a:lnTo>
                      <a:pt x="34824" y="30023"/>
                    </a:lnTo>
                    <a:lnTo>
                      <a:pt x="34290" y="24003"/>
                    </a:lnTo>
                    <a:lnTo>
                      <a:pt x="29185" y="16154"/>
                    </a:lnTo>
                    <a:lnTo>
                      <a:pt x="21717" y="11506"/>
                    </a:lnTo>
                    <a:lnTo>
                      <a:pt x="16231" y="68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9" name="Freeform: Shape 2518">
                <a:extLst>
                  <a:ext uri="{FF2B5EF4-FFF2-40B4-BE49-F238E27FC236}">
                    <a16:creationId xmlns:a16="http://schemas.microsoft.com/office/drawing/2014/main" id="{A605464B-2BCA-4D22-B7EB-EF5DC29D5DA3}"/>
                  </a:ext>
                </a:extLst>
              </p:cNvPr>
              <p:cNvSpPr/>
              <p:nvPr/>
            </p:nvSpPr>
            <p:spPr>
              <a:xfrm>
                <a:off x="10088194" y="4100474"/>
                <a:ext cx="7391" cy="12039"/>
              </a:xfrm>
              <a:custGeom>
                <a:avLst/>
                <a:gdLst>
                  <a:gd name="connsiteX0" fmla="*/ 7391 w 7391"/>
                  <a:gd name="connsiteY0" fmla="*/ 12040 h 12039"/>
                  <a:gd name="connsiteX1" fmla="*/ 7315 w 7391"/>
                  <a:gd name="connsiteY1" fmla="*/ 8611 h 12039"/>
                  <a:gd name="connsiteX2" fmla="*/ 4724 w 7391"/>
                  <a:gd name="connsiteY2" fmla="*/ 2515 h 12039"/>
                  <a:gd name="connsiteX3" fmla="*/ 1371 w 7391"/>
                  <a:gd name="connsiteY3" fmla="*/ 0 h 12039"/>
                  <a:gd name="connsiteX4" fmla="*/ 0 w 7391"/>
                  <a:gd name="connsiteY4" fmla="*/ 1600 h 12039"/>
                  <a:gd name="connsiteX5" fmla="*/ 1295 w 7391"/>
                  <a:gd name="connsiteY5" fmla="*/ 4039 h 12039"/>
                  <a:gd name="connsiteX6" fmla="*/ 6019 w 7391"/>
                  <a:gd name="connsiteY6" fmla="*/ 10744 h 1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1" h="12039">
                    <a:moveTo>
                      <a:pt x="7391" y="12040"/>
                    </a:moveTo>
                    <a:lnTo>
                      <a:pt x="7315" y="8611"/>
                    </a:lnTo>
                    <a:lnTo>
                      <a:pt x="4724" y="2515"/>
                    </a:lnTo>
                    <a:lnTo>
                      <a:pt x="1371" y="0"/>
                    </a:lnTo>
                    <a:lnTo>
                      <a:pt x="0" y="1600"/>
                    </a:lnTo>
                    <a:lnTo>
                      <a:pt x="1295" y="4039"/>
                    </a:lnTo>
                    <a:lnTo>
                      <a:pt x="6019" y="107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0" name="Freeform: Shape 2519">
                <a:extLst>
                  <a:ext uri="{FF2B5EF4-FFF2-40B4-BE49-F238E27FC236}">
                    <a16:creationId xmlns:a16="http://schemas.microsoft.com/office/drawing/2014/main" id="{CA3D072D-2BF2-482D-824A-E1F0FFC1CEDC}"/>
                  </a:ext>
                </a:extLst>
              </p:cNvPr>
              <p:cNvSpPr/>
              <p:nvPr/>
            </p:nvSpPr>
            <p:spPr>
              <a:xfrm>
                <a:off x="10148087" y="4198391"/>
                <a:ext cx="6020" cy="8686"/>
              </a:xfrm>
              <a:custGeom>
                <a:avLst/>
                <a:gdLst>
                  <a:gd name="connsiteX0" fmla="*/ 1676 w 6020"/>
                  <a:gd name="connsiteY0" fmla="*/ 229 h 8686"/>
                  <a:gd name="connsiteX1" fmla="*/ 0 w 6020"/>
                  <a:gd name="connsiteY1" fmla="*/ 0 h 8686"/>
                  <a:gd name="connsiteX2" fmla="*/ 1067 w 6020"/>
                  <a:gd name="connsiteY2" fmla="*/ 3582 h 8686"/>
                  <a:gd name="connsiteX3" fmla="*/ 6020 w 6020"/>
                  <a:gd name="connsiteY3" fmla="*/ 8687 h 8686"/>
                  <a:gd name="connsiteX4" fmla="*/ 5791 w 6020"/>
                  <a:gd name="connsiteY4" fmla="*/ 6782 h 8686"/>
                  <a:gd name="connsiteX5" fmla="*/ 3810 w 6020"/>
                  <a:gd name="connsiteY5" fmla="*/ 1600 h 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0" h="8686">
                    <a:moveTo>
                      <a:pt x="1676" y="229"/>
                    </a:moveTo>
                    <a:lnTo>
                      <a:pt x="0" y="0"/>
                    </a:lnTo>
                    <a:lnTo>
                      <a:pt x="1067" y="3582"/>
                    </a:lnTo>
                    <a:lnTo>
                      <a:pt x="6020" y="8687"/>
                    </a:lnTo>
                    <a:lnTo>
                      <a:pt x="5791" y="6782"/>
                    </a:lnTo>
                    <a:lnTo>
                      <a:pt x="3810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1" name="Freeform: Shape 2520">
                <a:extLst>
                  <a:ext uri="{FF2B5EF4-FFF2-40B4-BE49-F238E27FC236}">
                    <a16:creationId xmlns:a16="http://schemas.microsoft.com/office/drawing/2014/main" id="{5EC9715F-535C-410B-A9EB-9276418AE199}"/>
                  </a:ext>
                </a:extLst>
              </p:cNvPr>
              <p:cNvSpPr/>
              <p:nvPr/>
            </p:nvSpPr>
            <p:spPr>
              <a:xfrm>
                <a:off x="10297897" y="3269970"/>
                <a:ext cx="7162" cy="12953"/>
              </a:xfrm>
              <a:custGeom>
                <a:avLst/>
                <a:gdLst>
                  <a:gd name="connsiteX0" fmla="*/ 4876 w 7162"/>
                  <a:gd name="connsiteY0" fmla="*/ 2743 h 12953"/>
                  <a:gd name="connsiteX1" fmla="*/ 4343 w 7162"/>
                  <a:gd name="connsiteY1" fmla="*/ 0 h 12953"/>
                  <a:gd name="connsiteX2" fmla="*/ 1447 w 7162"/>
                  <a:gd name="connsiteY2" fmla="*/ 7010 h 12953"/>
                  <a:gd name="connsiteX3" fmla="*/ 0 w 7162"/>
                  <a:gd name="connsiteY3" fmla="*/ 7696 h 12953"/>
                  <a:gd name="connsiteX4" fmla="*/ 838 w 7162"/>
                  <a:gd name="connsiteY4" fmla="*/ 9144 h 12953"/>
                  <a:gd name="connsiteX5" fmla="*/ 2057 w 7162"/>
                  <a:gd name="connsiteY5" fmla="*/ 12954 h 12953"/>
                  <a:gd name="connsiteX6" fmla="*/ 3124 w 7162"/>
                  <a:gd name="connsiteY6" fmla="*/ 12497 h 12953"/>
                  <a:gd name="connsiteX7" fmla="*/ 4419 w 7162"/>
                  <a:gd name="connsiteY7" fmla="*/ 8687 h 12953"/>
                  <a:gd name="connsiteX8" fmla="*/ 6019 w 7162"/>
                  <a:gd name="connsiteY8" fmla="*/ 8001 h 12953"/>
                  <a:gd name="connsiteX9" fmla="*/ 7162 w 7162"/>
                  <a:gd name="connsiteY9" fmla="*/ 5944 h 12953"/>
                  <a:gd name="connsiteX10" fmla="*/ 6019 w 7162"/>
                  <a:gd name="connsiteY10" fmla="*/ 5562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2" h="12953">
                    <a:moveTo>
                      <a:pt x="4876" y="2743"/>
                    </a:moveTo>
                    <a:lnTo>
                      <a:pt x="4343" y="0"/>
                    </a:lnTo>
                    <a:lnTo>
                      <a:pt x="1447" y="7010"/>
                    </a:lnTo>
                    <a:lnTo>
                      <a:pt x="0" y="7696"/>
                    </a:lnTo>
                    <a:lnTo>
                      <a:pt x="838" y="9144"/>
                    </a:lnTo>
                    <a:lnTo>
                      <a:pt x="2057" y="12954"/>
                    </a:lnTo>
                    <a:lnTo>
                      <a:pt x="3124" y="12497"/>
                    </a:lnTo>
                    <a:lnTo>
                      <a:pt x="4419" y="8687"/>
                    </a:lnTo>
                    <a:lnTo>
                      <a:pt x="6019" y="8001"/>
                    </a:lnTo>
                    <a:lnTo>
                      <a:pt x="7162" y="5944"/>
                    </a:lnTo>
                    <a:lnTo>
                      <a:pt x="6019" y="55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2" name="Freeform: Shape 2521">
                <a:extLst>
                  <a:ext uri="{FF2B5EF4-FFF2-40B4-BE49-F238E27FC236}">
                    <a16:creationId xmlns:a16="http://schemas.microsoft.com/office/drawing/2014/main" id="{366063D5-4DF0-40E5-A25E-DC6143713C0B}"/>
                  </a:ext>
                </a:extLst>
              </p:cNvPr>
              <p:cNvSpPr/>
              <p:nvPr/>
            </p:nvSpPr>
            <p:spPr>
              <a:xfrm>
                <a:off x="10293476" y="3490112"/>
                <a:ext cx="5182" cy="8610"/>
              </a:xfrm>
              <a:custGeom>
                <a:avLst/>
                <a:gdLst>
                  <a:gd name="connsiteX0" fmla="*/ 2667 w 5182"/>
                  <a:gd name="connsiteY0" fmla="*/ 0 h 8610"/>
                  <a:gd name="connsiteX1" fmla="*/ 914 w 5182"/>
                  <a:gd name="connsiteY1" fmla="*/ 533 h 8610"/>
                  <a:gd name="connsiteX2" fmla="*/ 0 w 5182"/>
                  <a:gd name="connsiteY2" fmla="*/ 2820 h 8610"/>
                  <a:gd name="connsiteX3" fmla="*/ 610 w 5182"/>
                  <a:gd name="connsiteY3" fmla="*/ 7620 h 8610"/>
                  <a:gd name="connsiteX4" fmla="*/ 2819 w 5182"/>
                  <a:gd name="connsiteY4" fmla="*/ 8611 h 8610"/>
                  <a:gd name="connsiteX5" fmla="*/ 4420 w 5182"/>
                  <a:gd name="connsiteY5" fmla="*/ 7849 h 8610"/>
                  <a:gd name="connsiteX6" fmla="*/ 5182 w 5182"/>
                  <a:gd name="connsiteY6" fmla="*/ 5791 h 8610"/>
                  <a:gd name="connsiteX7" fmla="*/ 4115 w 5182"/>
                  <a:gd name="connsiteY7" fmla="*/ 4115 h 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82" h="8610">
                    <a:moveTo>
                      <a:pt x="2667" y="0"/>
                    </a:moveTo>
                    <a:lnTo>
                      <a:pt x="914" y="533"/>
                    </a:lnTo>
                    <a:lnTo>
                      <a:pt x="0" y="2820"/>
                    </a:lnTo>
                    <a:lnTo>
                      <a:pt x="610" y="7620"/>
                    </a:lnTo>
                    <a:lnTo>
                      <a:pt x="2819" y="8611"/>
                    </a:lnTo>
                    <a:lnTo>
                      <a:pt x="4420" y="7849"/>
                    </a:lnTo>
                    <a:lnTo>
                      <a:pt x="5182" y="5791"/>
                    </a:lnTo>
                    <a:lnTo>
                      <a:pt x="4115" y="41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3" name="Freeform: Shape 2522">
                <a:extLst>
                  <a:ext uri="{FF2B5EF4-FFF2-40B4-BE49-F238E27FC236}">
                    <a16:creationId xmlns:a16="http://schemas.microsoft.com/office/drawing/2014/main" id="{F57943FA-E214-454B-92E9-D5CCF9E99124}"/>
                  </a:ext>
                </a:extLst>
              </p:cNvPr>
              <p:cNvSpPr/>
              <p:nvPr/>
            </p:nvSpPr>
            <p:spPr>
              <a:xfrm>
                <a:off x="10284409" y="3284905"/>
                <a:ext cx="9448" cy="8382"/>
              </a:xfrm>
              <a:custGeom>
                <a:avLst/>
                <a:gdLst>
                  <a:gd name="connsiteX0" fmla="*/ 7315 w 9448"/>
                  <a:gd name="connsiteY0" fmla="*/ 838 h 8382"/>
                  <a:gd name="connsiteX1" fmla="*/ 6095 w 9448"/>
                  <a:gd name="connsiteY1" fmla="*/ 305 h 8382"/>
                  <a:gd name="connsiteX2" fmla="*/ 4267 w 9448"/>
                  <a:gd name="connsiteY2" fmla="*/ 457 h 8382"/>
                  <a:gd name="connsiteX3" fmla="*/ 2133 w 9448"/>
                  <a:gd name="connsiteY3" fmla="*/ 1143 h 8382"/>
                  <a:gd name="connsiteX4" fmla="*/ 609 w 9448"/>
                  <a:gd name="connsiteY4" fmla="*/ 0 h 8382"/>
                  <a:gd name="connsiteX5" fmla="*/ 0 w 9448"/>
                  <a:gd name="connsiteY5" fmla="*/ 5182 h 8382"/>
                  <a:gd name="connsiteX6" fmla="*/ 304 w 9448"/>
                  <a:gd name="connsiteY6" fmla="*/ 6629 h 8382"/>
                  <a:gd name="connsiteX7" fmla="*/ 1676 w 9448"/>
                  <a:gd name="connsiteY7" fmla="*/ 7620 h 8382"/>
                  <a:gd name="connsiteX8" fmla="*/ 3886 w 9448"/>
                  <a:gd name="connsiteY8" fmla="*/ 8382 h 8382"/>
                  <a:gd name="connsiteX9" fmla="*/ 5486 w 9448"/>
                  <a:gd name="connsiteY9" fmla="*/ 6248 h 8382"/>
                  <a:gd name="connsiteX10" fmla="*/ 6629 w 9448"/>
                  <a:gd name="connsiteY10" fmla="*/ 5867 h 8382"/>
                  <a:gd name="connsiteX11" fmla="*/ 9449 w 9448"/>
                  <a:gd name="connsiteY11" fmla="*/ 5639 h 8382"/>
                  <a:gd name="connsiteX12" fmla="*/ 8915 w 9448"/>
                  <a:gd name="connsiteY12" fmla="*/ 3810 h 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8" h="8382">
                    <a:moveTo>
                      <a:pt x="7315" y="838"/>
                    </a:moveTo>
                    <a:lnTo>
                      <a:pt x="6095" y="305"/>
                    </a:lnTo>
                    <a:lnTo>
                      <a:pt x="4267" y="457"/>
                    </a:lnTo>
                    <a:lnTo>
                      <a:pt x="2133" y="1143"/>
                    </a:lnTo>
                    <a:lnTo>
                      <a:pt x="609" y="0"/>
                    </a:lnTo>
                    <a:lnTo>
                      <a:pt x="0" y="5182"/>
                    </a:lnTo>
                    <a:lnTo>
                      <a:pt x="304" y="6629"/>
                    </a:lnTo>
                    <a:lnTo>
                      <a:pt x="1676" y="7620"/>
                    </a:lnTo>
                    <a:lnTo>
                      <a:pt x="3886" y="8382"/>
                    </a:lnTo>
                    <a:lnTo>
                      <a:pt x="5486" y="6248"/>
                    </a:lnTo>
                    <a:lnTo>
                      <a:pt x="6629" y="5867"/>
                    </a:lnTo>
                    <a:lnTo>
                      <a:pt x="9449" y="5639"/>
                    </a:lnTo>
                    <a:lnTo>
                      <a:pt x="8915" y="381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4" name="Freeform: Shape 2523">
                <a:extLst>
                  <a:ext uri="{FF2B5EF4-FFF2-40B4-BE49-F238E27FC236}">
                    <a16:creationId xmlns:a16="http://schemas.microsoft.com/office/drawing/2014/main" id="{DF66C89C-47C9-482D-9CA7-7E6ECF3FAB7B}"/>
                  </a:ext>
                </a:extLst>
              </p:cNvPr>
              <p:cNvSpPr/>
              <p:nvPr/>
            </p:nvSpPr>
            <p:spPr>
              <a:xfrm>
                <a:off x="10346131" y="3295878"/>
                <a:ext cx="8534" cy="4572"/>
              </a:xfrm>
              <a:custGeom>
                <a:avLst/>
                <a:gdLst>
                  <a:gd name="connsiteX0" fmla="*/ 5410 w 8534"/>
                  <a:gd name="connsiteY0" fmla="*/ 4419 h 4572"/>
                  <a:gd name="connsiteX1" fmla="*/ 6858 w 8534"/>
                  <a:gd name="connsiteY1" fmla="*/ 2972 h 4572"/>
                  <a:gd name="connsiteX2" fmla="*/ 8534 w 8534"/>
                  <a:gd name="connsiteY2" fmla="*/ 457 h 4572"/>
                  <a:gd name="connsiteX3" fmla="*/ 4724 w 8534"/>
                  <a:gd name="connsiteY3" fmla="*/ 0 h 4572"/>
                  <a:gd name="connsiteX4" fmla="*/ 0 w 8534"/>
                  <a:gd name="connsiteY4" fmla="*/ 2743 h 4572"/>
                  <a:gd name="connsiteX5" fmla="*/ 533 w 8534"/>
                  <a:gd name="connsiteY5" fmla="*/ 4115 h 4572"/>
                  <a:gd name="connsiteX6" fmla="*/ 1981 w 8534"/>
                  <a:gd name="connsiteY6" fmla="*/ 4572 h 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4" h="4572">
                    <a:moveTo>
                      <a:pt x="5410" y="4419"/>
                    </a:moveTo>
                    <a:lnTo>
                      <a:pt x="6858" y="2972"/>
                    </a:lnTo>
                    <a:lnTo>
                      <a:pt x="8534" y="457"/>
                    </a:lnTo>
                    <a:lnTo>
                      <a:pt x="4724" y="0"/>
                    </a:lnTo>
                    <a:lnTo>
                      <a:pt x="0" y="2743"/>
                    </a:lnTo>
                    <a:lnTo>
                      <a:pt x="533" y="4115"/>
                    </a:lnTo>
                    <a:lnTo>
                      <a:pt x="1981" y="457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5" name="Freeform: Shape 2524">
                <a:extLst>
                  <a:ext uri="{FF2B5EF4-FFF2-40B4-BE49-F238E27FC236}">
                    <a16:creationId xmlns:a16="http://schemas.microsoft.com/office/drawing/2014/main" id="{681CAF19-BBEE-4893-A994-E3406694A248}"/>
                  </a:ext>
                </a:extLst>
              </p:cNvPr>
              <p:cNvSpPr/>
              <p:nvPr/>
            </p:nvSpPr>
            <p:spPr>
              <a:xfrm>
                <a:off x="10934623" y="2759811"/>
                <a:ext cx="44196" cy="39242"/>
              </a:xfrm>
              <a:custGeom>
                <a:avLst/>
                <a:gdLst>
                  <a:gd name="connsiteX0" fmla="*/ 30251 w 44196"/>
                  <a:gd name="connsiteY0" fmla="*/ 76 h 39242"/>
                  <a:gd name="connsiteX1" fmla="*/ 26594 w 44196"/>
                  <a:gd name="connsiteY1" fmla="*/ 0 h 39242"/>
                  <a:gd name="connsiteX2" fmla="*/ 19888 w 44196"/>
                  <a:gd name="connsiteY2" fmla="*/ 10668 h 39242"/>
                  <a:gd name="connsiteX3" fmla="*/ 17983 w 44196"/>
                  <a:gd name="connsiteY3" fmla="*/ 11811 h 39242"/>
                  <a:gd name="connsiteX4" fmla="*/ 16459 w 44196"/>
                  <a:gd name="connsiteY4" fmla="*/ 14402 h 39242"/>
                  <a:gd name="connsiteX5" fmla="*/ 13411 w 44196"/>
                  <a:gd name="connsiteY5" fmla="*/ 17450 h 39242"/>
                  <a:gd name="connsiteX6" fmla="*/ 12497 w 44196"/>
                  <a:gd name="connsiteY6" fmla="*/ 20117 h 39242"/>
                  <a:gd name="connsiteX7" fmla="*/ 9296 w 44196"/>
                  <a:gd name="connsiteY7" fmla="*/ 23546 h 39242"/>
                  <a:gd name="connsiteX8" fmla="*/ 1372 w 44196"/>
                  <a:gd name="connsiteY8" fmla="*/ 29566 h 39242"/>
                  <a:gd name="connsiteX9" fmla="*/ 0 w 44196"/>
                  <a:gd name="connsiteY9" fmla="*/ 32385 h 39242"/>
                  <a:gd name="connsiteX10" fmla="*/ 534 w 44196"/>
                  <a:gd name="connsiteY10" fmla="*/ 35814 h 39242"/>
                  <a:gd name="connsiteX11" fmla="*/ 5029 w 44196"/>
                  <a:gd name="connsiteY11" fmla="*/ 39243 h 39242"/>
                  <a:gd name="connsiteX12" fmla="*/ 6249 w 44196"/>
                  <a:gd name="connsiteY12" fmla="*/ 30785 h 39242"/>
                  <a:gd name="connsiteX13" fmla="*/ 13182 w 44196"/>
                  <a:gd name="connsiteY13" fmla="*/ 26289 h 39242"/>
                  <a:gd name="connsiteX14" fmla="*/ 17907 w 44196"/>
                  <a:gd name="connsiteY14" fmla="*/ 21260 h 39242"/>
                  <a:gd name="connsiteX15" fmla="*/ 18897 w 44196"/>
                  <a:gd name="connsiteY15" fmla="*/ 18593 h 39242"/>
                  <a:gd name="connsiteX16" fmla="*/ 26594 w 44196"/>
                  <a:gd name="connsiteY16" fmla="*/ 11963 h 39242"/>
                  <a:gd name="connsiteX17" fmla="*/ 28956 w 44196"/>
                  <a:gd name="connsiteY17" fmla="*/ 10821 h 39242"/>
                  <a:gd name="connsiteX18" fmla="*/ 33757 w 44196"/>
                  <a:gd name="connsiteY18" fmla="*/ 10287 h 39242"/>
                  <a:gd name="connsiteX19" fmla="*/ 39167 w 44196"/>
                  <a:gd name="connsiteY19" fmla="*/ 5868 h 39242"/>
                  <a:gd name="connsiteX20" fmla="*/ 42291 w 44196"/>
                  <a:gd name="connsiteY20" fmla="*/ 5868 h 39242"/>
                  <a:gd name="connsiteX21" fmla="*/ 44196 w 44196"/>
                  <a:gd name="connsiteY21" fmla="*/ 2743 h 39242"/>
                  <a:gd name="connsiteX22" fmla="*/ 36042 w 44196"/>
                  <a:gd name="connsiteY22" fmla="*/ 3505 h 3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96" h="39242">
                    <a:moveTo>
                      <a:pt x="30251" y="76"/>
                    </a:moveTo>
                    <a:lnTo>
                      <a:pt x="26594" y="0"/>
                    </a:lnTo>
                    <a:lnTo>
                      <a:pt x="19888" y="10668"/>
                    </a:lnTo>
                    <a:lnTo>
                      <a:pt x="17983" y="11811"/>
                    </a:lnTo>
                    <a:lnTo>
                      <a:pt x="16459" y="14402"/>
                    </a:lnTo>
                    <a:lnTo>
                      <a:pt x="13411" y="17450"/>
                    </a:lnTo>
                    <a:lnTo>
                      <a:pt x="12497" y="20117"/>
                    </a:lnTo>
                    <a:lnTo>
                      <a:pt x="9296" y="23546"/>
                    </a:lnTo>
                    <a:lnTo>
                      <a:pt x="1372" y="29566"/>
                    </a:lnTo>
                    <a:lnTo>
                      <a:pt x="0" y="32385"/>
                    </a:lnTo>
                    <a:lnTo>
                      <a:pt x="534" y="35814"/>
                    </a:lnTo>
                    <a:lnTo>
                      <a:pt x="5029" y="39243"/>
                    </a:lnTo>
                    <a:lnTo>
                      <a:pt x="6249" y="30785"/>
                    </a:lnTo>
                    <a:lnTo>
                      <a:pt x="13182" y="26289"/>
                    </a:lnTo>
                    <a:lnTo>
                      <a:pt x="17907" y="21260"/>
                    </a:lnTo>
                    <a:lnTo>
                      <a:pt x="18897" y="18593"/>
                    </a:lnTo>
                    <a:lnTo>
                      <a:pt x="26594" y="11963"/>
                    </a:lnTo>
                    <a:lnTo>
                      <a:pt x="28956" y="10821"/>
                    </a:lnTo>
                    <a:lnTo>
                      <a:pt x="33757" y="10287"/>
                    </a:lnTo>
                    <a:lnTo>
                      <a:pt x="39167" y="5868"/>
                    </a:lnTo>
                    <a:lnTo>
                      <a:pt x="42291" y="5868"/>
                    </a:lnTo>
                    <a:lnTo>
                      <a:pt x="44196" y="2743"/>
                    </a:lnTo>
                    <a:lnTo>
                      <a:pt x="36042" y="35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6" name="Freeform: Shape 2525">
                <a:extLst>
                  <a:ext uri="{FF2B5EF4-FFF2-40B4-BE49-F238E27FC236}">
                    <a16:creationId xmlns:a16="http://schemas.microsoft.com/office/drawing/2014/main" id="{54010F7D-C582-4DE8-8B8A-09ED0D5EC3B2}"/>
                  </a:ext>
                </a:extLst>
              </p:cNvPr>
              <p:cNvSpPr/>
              <p:nvPr/>
            </p:nvSpPr>
            <p:spPr>
              <a:xfrm>
                <a:off x="11150803" y="4913299"/>
                <a:ext cx="5182" cy="14935"/>
              </a:xfrm>
              <a:custGeom>
                <a:avLst/>
                <a:gdLst>
                  <a:gd name="connsiteX0" fmla="*/ 3353 w 5182"/>
                  <a:gd name="connsiteY0" fmla="*/ 305 h 14935"/>
                  <a:gd name="connsiteX1" fmla="*/ 1600 w 5182"/>
                  <a:gd name="connsiteY1" fmla="*/ 1296 h 14935"/>
                  <a:gd name="connsiteX2" fmla="*/ 0 w 5182"/>
                  <a:gd name="connsiteY2" fmla="*/ 4115 h 14935"/>
                  <a:gd name="connsiteX3" fmla="*/ 3048 w 5182"/>
                  <a:gd name="connsiteY3" fmla="*/ 5868 h 14935"/>
                  <a:gd name="connsiteX4" fmla="*/ 3201 w 5182"/>
                  <a:gd name="connsiteY4" fmla="*/ 6858 h 14935"/>
                  <a:gd name="connsiteX5" fmla="*/ 2972 w 5182"/>
                  <a:gd name="connsiteY5" fmla="*/ 8687 h 14935"/>
                  <a:gd name="connsiteX6" fmla="*/ 1600 w 5182"/>
                  <a:gd name="connsiteY6" fmla="*/ 11963 h 14935"/>
                  <a:gd name="connsiteX7" fmla="*/ 4648 w 5182"/>
                  <a:gd name="connsiteY7" fmla="*/ 14935 h 14935"/>
                  <a:gd name="connsiteX8" fmla="*/ 3963 w 5182"/>
                  <a:gd name="connsiteY8" fmla="*/ 12192 h 14935"/>
                  <a:gd name="connsiteX9" fmla="*/ 5182 w 5182"/>
                  <a:gd name="connsiteY9" fmla="*/ 5791 h 14935"/>
                  <a:gd name="connsiteX10" fmla="*/ 4344 w 5182"/>
                  <a:gd name="connsiteY10" fmla="*/ 4039 h 14935"/>
                  <a:gd name="connsiteX11" fmla="*/ 4419 w 5182"/>
                  <a:gd name="connsiteY11" fmla="*/ 0 h 1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82" h="14935">
                    <a:moveTo>
                      <a:pt x="3353" y="305"/>
                    </a:moveTo>
                    <a:lnTo>
                      <a:pt x="1600" y="1296"/>
                    </a:lnTo>
                    <a:lnTo>
                      <a:pt x="0" y="4115"/>
                    </a:lnTo>
                    <a:lnTo>
                      <a:pt x="3048" y="5868"/>
                    </a:lnTo>
                    <a:lnTo>
                      <a:pt x="3201" y="6858"/>
                    </a:lnTo>
                    <a:lnTo>
                      <a:pt x="2972" y="8687"/>
                    </a:lnTo>
                    <a:lnTo>
                      <a:pt x="1600" y="11963"/>
                    </a:lnTo>
                    <a:lnTo>
                      <a:pt x="4648" y="14935"/>
                    </a:lnTo>
                    <a:lnTo>
                      <a:pt x="3963" y="12192"/>
                    </a:lnTo>
                    <a:lnTo>
                      <a:pt x="5182" y="5791"/>
                    </a:lnTo>
                    <a:lnTo>
                      <a:pt x="4344" y="4039"/>
                    </a:lnTo>
                    <a:lnTo>
                      <a:pt x="441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7" name="Freeform: Shape 2526">
                <a:extLst>
                  <a:ext uri="{FF2B5EF4-FFF2-40B4-BE49-F238E27FC236}">
                    <a16:creationId xmlns:a16="http://schemas.microsoft.com/office/drawing/2014/main" id="{20C97ED5-E26B-45F3-889C-E1F54190739A}"/>
                  </a:ext>
                </a:extLst>
              </p:cNvPr>
              <p:cNvSpPr/>
              <p:nvPr/>
            </p:nvSpPr>
            <p:spPr>
              <a:xfrm>
                <a:off x="10278160" y="3188741"/>
                <a:ext cx="9830" cy="12039"/>
              </a:xfrm>
              <a:custGeom>
                <a:avLst/>
                <a:gdLst>
                  <a:gd name="connsiteX0" fmla="*/ 6934 w 9830"/>
                  <a:gd name="connsiteY0" fmla="*/ 229 h 12039"/>
                  <a:gd name="connsiteX1" fmla="*/ 3810 w 9830"/>
                  <a:gd name="connsiteY1" fmla="*/ 3505 h 12039"/>
                  <a:gd name="connsiteX2" fmla="*/ 0 w 9830"/>
                  <a:gd name="connsiteY2" fmla="*/ 6401 h 12039"/>
                  <a:gd name="connsiteX3" fmla="*/ 1219 w 9830"/>
                  <a:gd name="connsiteY3" fmla="*/ 8382 h 12039"/>
                  <a:gd name="connsiteX4" fmla="*/ 6096 w 9830"/>
                  <a:gd name="connsiteY4" fmla="*/ 12039 h 12039"/>
                  <a:gd name="connsiteX5" fmla="*/ 9830 w 9830"/>
                  <a:gd name="connsiteY5" fmla="*/ 9373 h 12039"/>
                  <a:gd name="connsiteX6" fmla="*/ 9068 w 9830"/>
                  <a:gd name="connsiteY6" fmla="*/ 0 h 1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0" h="12039">
                    <a:moveTo>
                      <a:pt x="6934" y="229"/>
                    </a:moveTo>
                    <a:lnTo>
                      <a:pt x="3810" y="3505"/>
                    </a:lnTo>
                    <a:lnTo>
                      <a:pt x="0" y="6401"/>
                    </a:lnTo>
                    <a:lnTo>
                      <a:pt x="1219" y="8382"/>
                    </a:lnTo>
                    <a:lnTo>
                      <a:pt x="6096" y="12039"/>
                    </a:lnTo>
                    <a:lnTo>
                      <a:pt x="9830" y="9373"/>
                    </a:lnTo>
                    <a:lnTo>
                      <a:pt x="9068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8" name="Freeform: Shape 2527">
                <a:extLst>
                  <a:ext uri="{FF2B5EF4-FFF2-40B4-BE49-F238E27FC236}">
                    <a16:creationId xmlns:a16="http://schemas.microsoft.com/office/drawing/2014/main" id="{DEBB3779-6465-4C12-9120-852F4598474B}"/>
                  </a:ext>
                </a:extLst>
              </p:cNvPr>
              <p:cNvSpPr/>
              <p:nvPr/>
            </p:nvSpPr>
            <p:spPr>
              <a:xfrm>
                <a:off x="10368153" y="3077260"/>
                <a:ext cx="4800" cy="4648"/>
              </a:xfrm>
              <a:custGeom>
                <a:avLst/>
                <a:gdLst>
                  <a:gd name="connsiteX0" fmla="*/ 1067 w 4800"/>
                  <a:gd name="connsiteY0" fmla="*/ 686 h 4648"/>
                  <a:gd name="connsiteX1" fmla="*/ 0 w 4800"/>
                  <a:gd name="connsiteY1" fmla="*/ 1905 h 4648"/>
                  <a:gd name="connsiteX2" fmla="*/ 229 w 4800"/>
                  <a:gd name="connsiteY2" fmla="*/ 3353 h 4648"/>
                  <a:gd name="connsiteX3" fmla="*/ 2285 w 4800"/>
                  <a:gd name="connsiteY3" fmla="*/ 4648 h 4648"/>
                  <a:gd name="connsiteX4" fmla="*/ 4114 w 4800"/>
                  <a:gd name="connsiteY4" fmla="*/ 3353 h 4648"/>
                  <a:gd name="connsiteX5" fmla="*/ 4801 w 4800"/>
                  <a:gd name="connsiteY5" fmla="*/ 991 h 4648"/>
                  <a:gd name="connsiteX6" fmla="*/ 3581 w 4800"/>
                  <a:gd name="connsiteY6" fmla="*/ 0 h 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0" h="4648">
                    <a:moveTo>
                      <a:pt x="1067" y="686"/>
                    </a:moveTo>
                    <a:lnTo>
                      <a:pt x="0" y="1905"/>
                    </a:lnTo>
                    <a:lnTo>
                      <a:pt x="229" y="3353"/>
                    </a:lnTo>
                    <a:lnTo>
                      <a:pt x="2285" y="4648"/>
                    </a:lnTo>
                    <a:lnTo>
                      <a:pt x="4114" y="3353"/>
                    </a:lnTo>
                    <a:lnTo>
                      <a:pt x="4801" y="991"/>
                    </a:lnTo>
                    <a:lnTo>
                      <a:pt x="358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9" name="Freeform: Shape 2528">
                <a:extLst>
                  <a:ext uri="{FF2B5EF4-FFF2-40B4-BE49-F238E27FC236}">
                    <a16:creationId xmlns:a16="http://schemas.microsoft.com/office/drawing/2014/main" id="{974BAD02-F15D-45A1-ACDA-A6BEEC4ED18D}"/>
                  </a:ext>
                </a:extLst>
              </p:cNvPr>
              <p:cNvSpPr/>
              <p:nvPr/>
            </p:nvSpPr>
            <p:spPr>
              <a:xfrm>
                <a:off x="10182757" y="4707178"/>
                <a:ext cx="47168" cy="29108"/>
              </a:xfrm>
              <a:custGeom>
                <a:avLst/>
                <a:gdLst>
                  <a:gd name="connsiteX0" fmla="*/ 40158 w 47168"/>
                  <a:gd name="connsiteY0" fmla="*/ 5791 h 29108"/>
                  <a:gd name="connsiteX1" fmla="*/ 38710 w 47168"/>
                  <a:gd name="connsiteY1" fmla="*/ 3810 h 29108"/>
                  <a:gd name="connsiteX2" fmla="*/ 32310 w 47168"/>
                  <a:gd name="connsiteY2" fmla="*/ 838 h 29108"/>
                  <a:gd name="connsiteX3" fmla="*/ 30328 w 47168"/>
                  <a:gd name="connsiteY3" fmla="*/ 153 h 29108"/>
                  <a:gd name="connsiteX4" fmla="*/ 20498 w 47168"/>
                  <a:gd name="connsiteY4" fmla="*/ 0 h 29108"/>
                  <a:gd name="connsiteX5" fmla="*/ 10821 w 47168"/>
                  <a:gd name="connsiteY5" fmla="*/ 1448 h 29108"/>
                  <a:gd name="connsiteX6" fmla="*/ 7468 w 47168"/>
                  <a:gd name="connsiteY6" fmla="*/ 3200 h 29108"/>
                  <a:gd name="connsiteX7" fmla="*/ 2363 w 47168"/>
                  <a:gd name="connsiteY7" fmla="*/ 1524 h 29108"/>
                  <a:gd name="connsiteX8" fmla="*/ 914 w 47168"/>
                  <a:gd name="connsiteY8" fmla="*/ 2362 h 29108"/>
                  <a:gd name="connsiteX9" fmla="*/ 0 w 47168"/>
                  <a:gd name="connsiteY9" fmla="*/ 4039 h 29108"/>
                  <a:gd name="connsiteX10" fmla="*/ 229 w 47168"/>
                  <a:gd name="connsiteY10" fmla="*/ 11125 h 29108"/>
                  <a:gd name="connsiteX11" fmla="*/ 1143 w 47168"/>
                  <a:gd name="connsiteY11" fmla="*/ 13640 h 29108"/>
                  <a:gd name="connsiteX12" fmla="*/ 4649 w 47168"/>
                  <a:gd name="connsiteY12" fmla="*/ 17526 h 29108"/>
                  <a:gd name="connsiteX13" fmla="*/ 5868 w 47168"/>
                  <a:gd name="connsiteY13" fmla="*/ 19736 h 29108"/>
                  <a:gd name="connsiteX14" fmla="*/ 7316 w 47168"/>
                  <a:gd name="connsiteY14" fmla="*/ 20727 h 29108"/>
                  <a:gd name="connsiteX15" fmla="*/ 14936 w 47168"/>
                  <a:gd name="connsiteY15" fmla="*/ 24765 h 29108"/>
                  <a:gd name="connsiteX16" fmla="*/ 20117 w 47168"/>
                  <a:gd name="connsiteY16" fmla="*/ 27127 h 29108"/>
                  <a:gd name="connsiteX17" fmla="*/ 25528 w 47168"/>
                  <a:gd name="connsiteY17" fmla="*/ 29108 h 29108"/>
                  <a:gd name="connsiteX18" fmla="*/ 27661 w 47168"/>
                  <a:gd name="connsiteY18" fmla="*/ 28728 h 29108"/>
                  <a:gd name="connsiteX19" fmla="*/ 29718 w 47168"/>
                  <a:gd name="connsiteY19" fmla="*/ 27813 h 29108"/>
                  <a:gd name="connsiteX20" fmla="*/ 32614 w 47168"/>
                  <a:gd name="connsiteY20" fmla="*/ 27584 h 29108"/>
                  <a:gd name="connsiteX21" fmla="*/ 35433 w 47168"/>
                  <a:gd name="connsiteY21" fmla="*/ 26823 h 29108"/>
                  <a:gd name="connsiteX22" fmla="*/ 40996 w 47168"/>
                  <a:gd name="connsiteY22" fmla="*/ 23241 h 29108"/>
                  <a:gd name="connsiteX23" fmla="*/ 43740 w 47168"/>
                  <a:gd name="connsiteY23" fmla="*/ 22327 h 29108"/>
                  <a:gd name="connsiteX24" fmla="*/ 46559 w 47168"/>
                  <a:gd name="connsiteY24" fmla="*/ 21793 h 29108"/>
                  <a:gd name="connsiteX25" fmla="*/ 47168 w 47168"/>
                  <a:gd name="connsiteY25" fmla="*/ 15621 h 29108"/>
                  <a:gd name="connsiteX26" fmla="*/ 46559 w 47168"/>
                  <a:gd name="connsiteY26" fmla="*/ 12497 h 29108"/>
                  <a:gd name="connsiteX27" fmla="*/ 44044 w 47168"/>
                  <a:gd name="connsiteY27" fmla="*/ 10439 h 29108"/>
                  <a:gd name="connsiteX28" fmla="*/ 42520 w 47168"/>
                  <a:gd name="connsiteY28" fmla="*/ 9449 h 29108"/>
                  <a:gd name="connsiteX29" fmla="*/ 41301 w 47168"/>
                  <a:gd name="connsiteY29" fmla="*/ 8153 h 2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168" h="29108">
                    <a:moveTo>
                      <a:pt x="40158" y="5791"/>
                    </a:moveTo>
                    <a:lnTo>
                      <a:pt x="38710" y="3810"/>
                    </a:lnTo>
                    <a:lnTo>
                      <a:pt x="32310" y="838"/>
                    </a:lnTo>
                    <a:lnTo>
                      <a:pt x="30328" y="153"/>
                    </a:lnTo>
                    <a:lnTo>
                      <a:pt x="20498" y="0"/>
                    </a:lnTo>
                    <a:lnTo>
                      <a:pt x="10821" y="1448"/>
                    </a:lnTo>
                    <a:lnTo>
                      <a:pt x="7468" y="3200"/>
                    </a:lnTo>
                    <a:lnTo>
                      <a:pt x="2363" y="1524"/>
                    </a:lnTo>
                    <a:lnTo>
                      <a:pt x="914" y="2362"/>
                    </a:lnTo>
                    <a:lnTo>
                      <a:pt x="0" y="4039"/>
                    </a:lnTo>
                    <a:lnTo>
                      <a:pt x="229" y="11125"/>
                    </a:lnTo>
                    <a:lnTo>
                      <a:pt x="1143" y="13640"/>
                    </a:lnTo>
                    <a:lnTo>
                      <a:pt x="4649" y="17526"/>
                    </a:lnTo>
                    <a:lnTo>
                      <a:pt x="5868" y="19736"/>
                    </a:lnTo>
                    <a:lnTo>
                      <a:pt x="7316" y="20727"/>
                    </a:lnTo>
                    <a:lnTo>
                      <a:pt x="14936" y="24765"/>
                    </a:lnTo>
                    <a:lnTo>
                      <a:pt x="20117" y="27127"/>
                    </a:lnTo>
                    <a:lnTo>
                      <a:pt x="25528" y="29108"/>
                    </a:lnTo>
                    <a:lnTo>
                      <a:pt x="27661" y="28728"/>
                    </a:lnTo>
                    <a:lnTo>
                      <a:pt x="29718" y="27813"/>
                    </a:lnTo>
                    <a:lnTo>
                      <a:pt x="32614" y="27584"/>
                    </a:lnTo>
                    <a:lnTo>
                      <a:pt x="35433" y="26823"/>
                    </a:lnTo>
                    <a:lnTo>
                      <a:pt x="40996" y="23241"/>
                    </a:lnTo>
                    <a:lnTo>
                      <a:pt x="43740" y="22327"/>
                    </a:lnTo>
                    <a:lnTo>
                      <a:pt x="46559" y="21793"/>
                    </a:lnTo>
                    <a:lnTo>
                      <a:pt x="47168" y="15621"/>
                    </a:lnTo>
                    <a:lnTo>
                      <a:pt x="46559" y="12497"/>
                    </a:lnTo>
                    <a:lnTo>
                      <a:pt x="44044" y="10439"/>
                    </a:lnTo>
                    <a:lnTo>
                      <a:pt x="42520" y="9449"/>
                    </a:lnTo>
                    <a:lnTo>
                      <a:pt x="41301" y="81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0" name="Freeform: Shape 2529">
                <a:extLst>
                  <a:ext uri="{FF2B5EF4-FFF2-40B4-BE49-F238E27FC236}">
                    <a16:creationId xmlns:a16="http://schemas.microsoft.com/office/drawing/2014/main" id="{F30A4A5E-6DB6-40D1-BDC8-F10CFF144D6B}"/>
                  </a:ext>
                </a:extLst>
              </p:cNvPr>
              <p:cNvSpPr/>
              <p:nvPr/>
            </p:nvSpPr>
            <p:spPr>
              <a:xfrm>
                <a:off x="10209047" y="4414799"/>
                <a:ext cx="8381" cy="20650"/>
              </a:xfrm>
              <a:custGeom>
                <a:avLst/>
                <a:gdLst>
                  <a:gd name="connsiteX0" fmla="*/ 0 w 8381"/>
                  <a:gd name="connsiteY0" fmla="*/ 18364 h 20650"/>
                  <a:gd name="connsiteX1" fmla="*/ 229 w 8381"/>
                  <a:gd name="connsiteY1" fmla="*/ 20345 h 20650"/>
                  <a:gd name="connsiteX2" fmla="*/ 2743 w 8381"/>
                  <a:gd name="connsiteY2" fmla="*/ 20650 h 20650"/>
                  <a:gd name="connsiteX3" fmla="*/ 4343 w 8381"/>
                  <a:gd name="connsiteY3" fmla="*/ 19812 h 20650"/>
                  <a:gd name="connsiteX4" fmla="*/ 5486 w 8381"/>
                  <a:gd name="connsiteY4" fmla="*/ 14173 h 20650"/>
                  <a:gd name="connsiteX5" fmla="*/ 8382 w 8381"/>
                  <a:gd name="connsiteY5" fmla="*/ 9906 h 20650"/>
                  <a:gd name="connsiteX6" fmla="*/ 7010 w 8381"/>
                  <a:gd name="connsiteY6" fmla="*/ 6782 h 20650"/>
                  <a:gd name="connsiteX7" fmla="*/ 6248 w 8381"/>
                  <a:gd name="connsiteY7" fmla="*/ 2667 h 20650"/>
                  <a:gd name="connsiteX8" fmla="*/ 4190 w 8381"/>
                  <a:gd name="connsiteY8" fmla="*/ 457 h 20650"/>
                  <a:gd name="connsiteX9" fmla="*/ 2058 w 8381"/>
                  <a:gd name="connsiteY9" fmla="*/ 0 h 20650"/>
                  <a:gd name="connsiteX10" fmla="*/ 609 w 8381"/>
                  <a:gd name="connsiteY10" fmla="*/ 5105 h 20650"/>
                  <a:gd name="connsiteX11" fmla="*/ 686 w 8381"/>
                  <a:gd name="connsiteY11" fmla="*/ 7849 h 20650"/>
                  <a:gd name="connsiteX12" fmla="*/ 2362 w 8381"/>
                  <a:gd name="connsiteY12" fmla="*/ 10211 h 20650"/>
                  <a:gd name="connsiteX13" fmla="*/ 4267 w 8381"/>
                  <a:gd name="connsiteY13" fmla="*/ 11202 h 20650"/>
                  <a:gd name="connsiteX14" fmla="*/ 2514 w 8381"/>
                  <a:gd name="connsiteY14" fmla="*/ 14859 h 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81" h="20650">
                    <a:moveTo>
                      <a:pt x="0" y="18364"/>
                    </a:moveTo>
                    <a:lnTo>
                      <a:pt x="229" y="20345"/>
                    </a:lnTo>
                    <a:lnTo>
                      <a:pt x="2743" y="20650"/>
                    </a:lnTo>
                    <a:lnTo>
                      <a:pt x="4343" y="19812"/>
                    </a:lnTo>
                    <a:lnTo>
                      <a:pt x="5486" y="14173"/>
                    </a:lnTo>
                    <a:lnTo>
                      <a:pt x="8382" y="9906"/>
                    </a:lnTo>
                    <a:lnTo>
                      <a:pt x="7010" y="6782"/>
                    </a:lnTo>
                    <a:lnTo>
                      <a:pt x="6248" y="2667"/>
                    </a:lnTo>
                    <a:lnTo>
                      <a:pt x="4190" y="457"/>
                    </a:lnTo>
                    <a:lnTo>
                      <a:pt x="2058" y="0"/>
                    </a:lnTo>
                    <a:lnTo>
                      <a:pt x="609" y="5105"/>
                    </a:lnTo>
                    <a:lnTo>
                      <a:pt x="686" y="7849"/>
                    </a:lnTo>
                    <a:lnTo>
                      <a:pt x="2362" y="10211"/>
                    </a:lnTo>
                    <a:lnTo>
                      <a:pt x="4267" y="11202"/>
                    </a:lnTo>
                    <a:lnTo>
                      <a:pt x="2514" y="1485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1" name="Freeform: Shape 2530">
                <a:extLst>
                  <a:ext uri="{FF2B5EF4-FFF2-40B4-BE49-F238E27FC236}">
                    <a16:creationId xmlns:a16="http://schemas.microsoft.com/office/drawing/2014/main" id="{1BDEE720-346C-4419-B6B9-449D6C963A6D}"/>
                  </a:ext>
                </a:extLst>
              </p:cNvPr>
              <p:cNvSpPr/>
              <p:nvPr/>
            </p:nvSpPr>
            <p:spPr>
              <a:xfrm>
                <a:off x="10206380" y="4434306"/>
                <a:ext cx="3961" cy="8000"/>
              </a:xfrm>
              <a:custGeom>
                <a:avLst/>
                <a:gdLst>
                  <a:gd name="connsiteX0" fmla="*/ 0 w 3961"/>
                  <a:gd name="connsiteY0" fmla="*/ 0 h 8000"/>
                  <a:gd name="connsiteX1" fmla="*/ 991 w 3961"/>
                  <a:gd name="connsiteY1" fmla="*/ 4343 h 8000"/>
                  <a:gd name="connsiteX2" fmla="*/ 3276 w 3961"/>
                  <a:gd name="connsiteY2" fmla="*/ 8001 h 8000"/>
                  <a:gd name="connsiteX3" fmla="*/ 3200 w 3961"/>
                  <a:gd name="connsiteY3" fmla="*/ 6401 h 8000"/>
                  <a:gd name="connsiteX4" fmla="*/ 3962 w 3961"/>
                  <a:gd name="connsiteY4" fmla="*/ 4724 h 8000"/>
                  <a:gd name="connsiteX5" fmla="*/ 1905 w 3961"/>
                  <a:gd name="connsiteY5" fmla="*/ 1524 h 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1" h="8000">
                    <a:moveTo>
                      <a:pt x="0" y="0"/>
                    </a:moveTo>
                    <a:lnTo>
                      <a:pt x="991" y="4343"/>
                    </a:lnTo>
                    <a:lnTo>
                      <a:pt x="3276" y="8001"/>
                    </a:lnTo>
                    <a:lnTo>
                      <a:pt x="3200" y="6401"/>
                    </a:lnTo>
                    <a:lnTo>
                      <a:pt x="3962" y="4724"/>
                    </a:lnTo>
                    <a:lnTo>
                      <a:pt x="1905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2" name="Freeform: Shape 2531">
                <a:extLst>
                  <a:ext uri="{FF2B5EF4-FFF2-40B4-BE49-F238E27FC236}">
                    <a16:creationId xmlns:a16="http://schemas.microsoft.com/office/drawing/2014/main" id="{D894B146-2594-4904-B594-4EFD8E2D92F0}"/>
                  </a:ext>
                </a:extLst>
              </p:cNvPr>
              <p:cNvSpPr/>
              <p:nvPr/>
            </p:nvSpPr>
            <p:spPr>
              <a:xfrm>
                <a:off x="10211866" y="4441393"/>
                <a:ext cx="3124" cy="3810"/>
              </a:xfrm>
              <a:custGeom>
                <a:avLst/>
                <a:gdLst>
                  <a:gd name="connsiteX0" fmla="*/ 0 w 3124"/>
                  <a:gd name="connsiteY0" fmla="*/ 533 h 3810"/>
                  <a:gd name="connsiteX1" fmla="*/ 0 w 3124"/>
                  <a:gd name="connsiteY1" fmla="*/ 1677 h 3810"/>
                  <a:gd name="connsiteX2" fmla="*/ 838 w 3124"/>
                  <a:gd name="connsiteY2" fmla="*/ 2819 h 3810"/>
                  <a:gd name="connsiteX3" fmla="*/ 2210 w 3124"/>
                  <a:gd name="connsiteY3" fmla="*/ 3810 h 3810"/>
                  <a:gd name="connsiteX4" fmla="*/ 2896 w 3124"/>
                  <a:gd name="connsiteY4" fmla="*/ 3353 h 3810"/>
                  <a:gd name="connsiteX5" fmla="*/ 3124 w 3124"/>
                  <a:gd name="connsiteY5" fmla="*/ 2667 h 3810"/>
                  <a:gd name="connsiteX6" fmla="*/ 3048 w 3124"/>
                  <a:gd name="connsiteY6" fmla="*/ 1677 h 3810"/>
                  <a:gd name="connsiteX7" fmla="*/ 1067 w 3124"/>
                  <a:gd name="connsiteY7" fmla="*/ 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4" h="3810">
                    <a:moveTo>
                      <a:pt x="0" y="533"/>
                    </a:moveTo>
                    <a:lnTo>
                      <a:pt x="0" y="1677"/>
                    </a:lnTo>
                    <a:lnTo>
                      <a:pt x="838" y="2819"/>
                    </a:lnTo>
                    <a:lnTo>
                      <a:pt x="2210" y="3810"/>
                    </a:lnTo>
                    <a:lnTo>
                      <a:pt x="2896" y="3353"/>
                    </a:lnTo>
                    <a:lnTo>
                      <a:pt x="3124" y="2667"/>
                    </a:lnTo>
                    <a:lnTo>
                      <a:pt x="3048" y="1677"/>
                    </a:lnTo>
                    <a:lnTo>
                      <a:pt x="1067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3" name="Freeform: Shape 2532">
                <a:extLst>
                  <a:ext uri="{FF2B5EF4-FFF2-40B4-BE49-F238E27FC236}">
                    <a16:creationId xmlns:a16="http://schemas.microsoft.com/office/drawing/2014/main" id="{5A2D0C7C-3620-484B-A7BC-D2EFDDB6BBFD}"/>
                  </a:ext>
                </a:extLst>
              </p:cNvPr>
              <p:cNvSpPr/>
              <p:nvPr/>
            </p:nvSpPr>
            <p:spPr>
              <a:xfrm>
                <a:off x="10224516" y="4599279"/>
                <a:ext cx="7162" cy="10210"/>
              </a:xfrm>
              <a:custGeom>
                <a:avLst/>
                <a:gdLst>
                  <a:gd name="connsiteX0" fmla="*/ 838 w 7162"/>
                  <a:gd name="connsiteY0" fmla="*/ 838 h 10210"/>
                  <a:gd name="connsiteX1" fmla="*/ 0 w 7162"/>
                  <a:gd name="connsiteY1" fmla="*/ 6096 h 10210"/>
                  <a:gd name="connsiteX2" fmla="*/ 533 w 7162"/>
                  <a:gd name="connsiteY2" fmla="*/ 10211 h 10210"/>
                  <a:gd name="connsiteX3" fmla="*/ 3200 w 7162"/>
                  <a:gd name="connsiteY3" fmla="*/ 10211 h 10210"/>
                  <a:gd name="connsiteX4" fmla="*/ 5639 w 7162"/>
                  <a:gd name="connsiteY4" fmla="*/ 9220 h 10210"/>
                  <a:gd name="connsiteX5" fmla="*/ 6781 w 7162"/>
                  <a:gd name="connsiteY5" fmla="*/ 5182 h 10210"/>
                  <a:gd name="connsiteX6" fmla="*/ 5791 w 7162"/>
                  <a:gd name="connsiteY6" fmla="*/ 2438 h 10210"/>
                  <a:gd name="connsiteX7" fmla="*/ 7162 w 7162"/>
                  <a:gd name="connsiteY7" fmla="*/ 1143 h 10210"/>
                  <a:gd name="connsiteX8" fmla="*/ 3276 w 7162"/>
                  <a:gd name="connsiteY8" fmla="*/ 0 h 1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62" h="10210">
                    <a:moveTo>
                      <a:pt x="838" y="838"/>
                    </a:moveTo>
                    <a:lnTo>
                      <a:pt x="0" y="6096"/>
                    </a:lnTo>
                    <a:lnTo>
                      <a:pt x="533" y="10211"/>
                    </a:lnTo>
                    <a:lnTo>
                      <a:pt x="3200" y="10211"/>
                    </a:lnTo>
                    <a:lnTo>
                      <a:pt x="5639" y="9220"/>
                    </a:lnTo>
                    <a:lnTo>
                      <a:pt x="6781" y="5182"/>
                    </a:lnTo>
                    <a:lnTo>
                      <a:pt x="5791" y="2438"/>
                    </a:lnTo>
                    <a:lnTo>
                      <a:pt x="7162" y="1143"/>
                    </a:lnTo>
                    <a:lnTo>
                      <a:pt x="3276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4" name="Freeform: Shape 2533">
                <a:extLst>
                  <a:ext uri="{FF2B5EF4-FFF2-40B4-BE49-F238E27FC236}">
                    <a16:creationId xmlns:a16="http://schemas.microsoft.com/office/drawing/2014/main" id="{ED240D29-C672-4D1A-8322-AD7F725DD0C0}"/>
                  </a:ext>
                </a:extLst>
              </p:cNvPr>
              <p:cNvSpPr/>
              <p:nvPr/>
            </p:nvSpPr>
            <p:spPr>
              <a:xfrm>
                <a:off x="10234574" y="4560950"/>
                <a:ext cx="3200" cy="4343"/>
              </a:xfrm>
              <a:custGeom>
                <a:avLst/>
                <a:gdLst>
                  <a:gd name="connsiteX0" fmla="*/ 0 w 3200"/>
                  <a:gd name="connsiteY0" fmla="*/ 2667 h 4343"/>
                  <a:gd name="connsiteX1" fmla="*/ 381 w 3200"/>
                  <a:gd name="connsiteY1" fmla="*/ 4191 h 4343"/>
                  <a:gd name="connsiteX2" fmla="*/ 762 w 3200"/>
                  <a:gd name="connsiteY2" fmla="*/ 4343 h 4343"/>
                  <a:gd name="connsiteX3" fmla="*/ 2134 w 3200"/>
                  <a:gd name="connsiteY3" fmla="*/ 3886 h 4343"/>
                  <a:gd name="connsiteX4" fmla="*/ 3201 w 3200"/>
                  <a:gd name="connsiteY4" fmla="*/ 2286 h 4343"/>
                  <a:gd name="connsiteX5" fmla="*/ 3048 w 3200"/>
                  <a:gd name="connsiteY5" fmla="*/ 381 h 4343"/>
                  <a:gd name="connsiteX6" fmla="*/ 2363 w 3200"/>
                  <a:gd name="connsiteY6" fmla="*/ 0 h 4343"/>
                  <a:gd name="connsiteX7" fmla="*/ 686 w 3200"/>
                  <a:gd name="connsiteY7" fmla="*/ 0 h 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0" h="4343">
                    <a:moveTo>
                      <a:pt x="0" y="2667"/>
                    </a:moveTo>
                    <a:lnTo>
                      <a:pt x="381" y="4191"/>
                    </a:lnTo>
                    <a:lnTo>
                      <a:pt x="762" y="4343"/>
                    </a:lnTo>
                    <a:lnTo>
                      <a:pt x="2134" y="3886"/>
                    </a:lnTo>
                    <a:lnTo>
                      <a:pt x="3201" y="2286"/>
                    </a:lnTo>
                    <a:lnTo>
                      <a:pt x="3048" y="381"/>
                    </a:lnTo>
                    <a:lnTo>
                      <a:pt x="2363" y="0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5" name="Freeform: Shape 2534">
                <a:extLst>
                  <a:ext uri="{FF2B5EF4-FFF2-40B4-BE49-F238E27FC236}">
                    <a16:creationId xmlns:a16="http://schemas.microsoft.com/office/drawing/2014/main" id="{27F9F40F-2F3C-4508-A0C6-580A8DED9D75}"/>
                  </a:ext>
                </a:extLst>
              </p:cNvPr>
              <p:cNvSpPr/>
              <p:nvPr/>
            </p:nvSpPr>
            <p:spPr>
              <a:xfrm>
                <a:off x="10267644" y="4489780"/>
                <a:ext cx="18288" cy="21640"/>
              </a:xfrm>
              <a:custGeom>
                <a:avLst/>
                <a:gdLst>
                  <a:gd name="connsiteX0" fmla="*/ 4420 w 18288"/>
                  <a:gd name="connsiteY0" fmla="*/ 4953 h 21640"/>
                  <a:gd name="connsiteX1" fmla="*/ 0 w 18288"/>
                  <a:gd name="connsiteY1" fmla="*/ 11506 h 21640"/>
                  <a:gd name="connsiteX2" fmla="*/ 1677 w 18288"/>
                  <a:gd name="connsiteY2" fmla="*/ 19736 h 21640"/>
                  <a:gd name="connsiteX3" fmla="*/ 3048 w 18288"/>
                  <a:gd name="connsiteY3" fmla="*/ 21641 h 21640"/>
                  <a:gd name="connsiteX4" fmla="*/ 9145 w 18288"/>
                  <a:gd name="connsiteY4" fmla="*/ 20955 h 21640"/>
                  <a:gd name="connsiteX5" fmla="*/ 12802 w 18288"/>
                  <a:gd name="connsiteY5" fmla="*/ 19202 h 21640"/>
                  <a:gd name="connsiteX6" fmla="*/ 15774 w 18288"/>
                  <a:gd name="connsiteY6" fmla="*/ 14326 h 21640"/>
                  <a:gd name="connsiteX7" fmla="*/ 18288 w 18288"/>
                  <a:gd name="connsiteY7" fmla="*/ 4801 h 21640"/>
                  <a:gd name="connsiteX8" fmla="*/ 14936 w 18288"/>
                  <a:gd name="connsiteY8" fmla="*/ 0 h 21640"/>
                  <a:gd name="connsiteX9" fmla="*/ 13640 w 18288"/>
                  <a:gd name="connsiteY9" fmla="*/ 0 h 21640"/>
                  <a:gd name="connsiteX10" fmla="*/ 9906 w 18288"/>
                  <a:gd name="connsiteY10" fmla="*/ 1066 h 2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88" h="21640">
                    <a:moveTo>
                      <a:pt x="4420" y="4953"/>
                    </a:moveTo>
                    <a:lnTo>
                      <a:pt x="0" y="11506"/>
                    </a:lnTo>
                    <a:lnTo>
                      <a:pt x="1677" y="19736"/>
                    </a:lnTo>
                    <a:lnTo>
                      <a:pt x="3048" y="21641"/>
                    </a:lnTo>
                    <a:lnTo>
                      <a:pt x="9145" y="20955"/>
                    </a:lnTo>
                    <a:lnTo>
                      <a:pt x="12802" y="19202"/>
                    </a:lnTo>
                    <a:lnTo>
                      <a:pt x="15774" y="14326"/>
                    </a:lnTo>
                    <a:lnTo>
                      <a:pt x="18288" y="4801"/>
                    </a:lnTo>
                    <a:lnTo>
                      <a:pt x="14936" y="0"/>
                    </a:lnTo>
                    <a:lnTo>
                      <a:pt x="13640" y="0"/>
                    </a:lnTo>
                    <a:lnTo>
                      <a:pt x="9906" y="106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6" name="Freeform: Shape 2535">
                <a:extLst>
                  <a:ext uri="{FF2B5EF4-FFF2-40B4-BE49-F238E27FC236}">
                    <a16:creationId xmlns:a16="http://schemas.microsoft.com/office/drawing/2014/main" id="{65962703-3CBC-4C85-AF12-D5293C964D4E}"/>
                  </a:ext>
                </a:extLst>
              </p:cNvPr>
              <p:cNvSpPr/>
              <p:nvPr/>
            </p:nvSpPr>
            <p:spPr>
              <a:xfrm>
                <a:off x="10231526" y="4556455"/>
                <a:ext cx="3353" cy="3885"/>
              </a:xfrm>
              <a:custGeom>
                <a:avLst/>
                <a:gdLst>
                  <a:gd name="connsiteX0" fmla="*/ 1372 w 3353"/>
                  <a:gd name="connsiteY0" fmla="*/ 0 h 3885"/>
                  <a:gd name="connsiteX1" fmla="*/ 305 w 3353"/>
                  <a:gd name="connsiteY1" fmla="*/ 686 h 3885"/>
                  <a:gd name="connsiteX2" fmla="*/ 0 w 3353"/>
                  <a:gd name="connsiteY2" fmla="*/ 1905 h 3885"/>
                  <a:gd name="connsiteX3" fmla="*/ 838 w 3353"/>
                  <a:gd name="connsiteY3" fmla="*/ 3505 h 3885"/>
                  <a:gd name="connsiteX4" fmla="*/ 2058 w 3353"/>
                  <a:gd name="connsiteY4" fmla="*/ 3886 h 3885"/>
                  <a:gd name="connsiteX5" fmla="*/ 3353 w 3353"/>
                  <a:gd name="connsiteY5" fmla="*/ 2667 h 3885"/>
                  <a:gd name="connsiteX6" fmla="*/ 2667 w 3353"/>
                  <a:gd name="connsiteY6" fmla="*/ 457 h 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3" h="3885">
                    <a:moveTo>
                      <a:pt x="1372" y="0"/>
                    </a:moveTo>
                    <a:lnTo>
                      <a:pt x="305" y="686"/>
                    </a:lnTo>
                    <a:lnTo>
                      <a:pt x="0" y="1905"/>
                    </a:lnTo>
                    <a:lnTo>
                      <a:pt x="838" y="3505"/>
                    </a:lnTo>
                    <a:lnTo>
                      <a:pt x="2058" y="3886"/>
                    </a:lnTo>
                    <a:lnTo>
                      <a:pt x="3353" y="2667"/>
                    </a:lnTo>
                    <a:lnTo>
                      <a:pt x="2667" y="45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7" name="Freeform: Shape 2536">
                <a:extLst>
                  <a:ext uri="{FF2B5EF4-FFF2-40B4-BE49-F238E27FC236}">
                    <a16:creationId xmlns:a16="http://schemas.microsoft.com/office/drawing/2014/main" id="{E5A84728-8FF9-4F5B-8633-DBBB73E6A37D}"/>
                  </a:ext>
                </a:extLst>
              </p:cNvPr>
              <p:cNvSpPr/>
              <p:nvPr/>
            </p:nvSpPr>
            <p:spPr>
              <a:xfrm>
                <a:off x="11024082" y="4675708"/>
                <a:ext cx="5486" cy="3429"/>
              </a:xfrm>
              <a:custGeom>
                <a:avLst/>
                <a:gdLst>
                  <a:gd name="connsiteX0" fmla="*/ 2972 w 5486"/>
                  <a:gd name="connsiteY0" fmla="*/ 610 h 3429"/>
                  <a:gd name="connsiteX1" fmla="*/ 2134 w 5486"/>
                  <a:gd name="connsiteY1" fmla="*/ 2286 h 3429"/>
                  <a:gd name="connsiteX2" fmla="*/ 0 w 5486"/>
                  <a:gd name="connsiteY2" fmla="*/ 2667 h 3429"/>
                  <a:gd name="connsiteX3" fmla="*/ 1372 w 5486"/>
                  <a:gd name="connsiteY3" fmla="*/ 3277 h 3429"/>
                  <a:gd name="connsiteX4" fmla="*/ 4268 w 5486"/>
                  <a:gd name="connsiteY4" fmla="*/ 3429 h 3429"/>
                  <a:gd name="connsiteX5" fmla="*/ 5486 w 5486"/>
                  <a:gd name="connsiteY5" fmla="*/ 1448 h 3429"/>
                  <a:gd name="connsiteX6" fmla="*/ 3963 w 5486"/>
                  <a:gd name="connsiteY6" fmla="*/ 0 h 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6" h="3429">
                    <a:moveTo>
                      <a:pt x="2972" y="610"/>
                    </a:moveTo>
                    <a:lnTo>
                      <a:pt x="2134" y="2286"/>
                    </a:lnTo>
                    <a:lnTo>
                      <a:pt x="0" y="2667"/>
                    </a:lnTo>
                    <a:lnTo>
                      <a:pt x="1372" y="3277"/>
                    </a:lnTo>
                    <a:lnTo>
                      <a:pt x="4268" y="3429"/>
                    </a:lnTo>
                    <a:lnTo>
                      <a:pt x="5486" y="1448"/>
                    </a:lnTo>
                    <a:lnTo>
                      <a:pt x="3963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8" name="Freeform: Shape 2537">
                <a:extLst>
                  <a:ext uri="{FF2B5EF4-FFF2-40B4-BE49-F238E27FC236}">
                    <a16:creationId xmlns:a16="http://schemas.microsoft.com/office/drawing/2014/main" id="{37095AB8-7B67-40EA-B588-D81AC81AD227}"/>
                  </a:ext>
                </a:extLst>
              </p:cNvPr>
              <p:cNvSpPr/>
              <p:nvPr/>
            </p:nvSpPr>
            <p:spPr>
              <a:xfrm>
                <a:off x="10279761" y="4861255"/>
                <a:ext cx="5562" cy="5333"/>
              </a:xfrm>
              <a:custGeom>
                <a:avLst/>
                <a:gdLst>
                  <a:gd name="connsiteX0" fmla="*/ 4952 w 5562"/>
                  <a:gd name="connsiteY0" fmla="*/ 762 h 5333"/>
                  <a:gd name="connsiteX1" fmla="*/ 3810 w 5562"/>
                  <a:gd name="connsiteY1" fmla="*/ 0 h 5333"/>
                  <a:gd name="connsiteX2" fmla="*/ 1829 w 5562"/>
                  <a:gd name="connsiteY2" fmla="*/ 457 h 5333"/>
                  <a:gd name="connsiteX3" fmla="*/ 0 w 5562"/>
                  <a:gd name="connsiteY3" fmla="*/ 2514 h 5333"/>
                  <a:gd name="connsiteX4" fmla="*/ 838 w 5562"/>
                  <a:gd name="connsiteY4" fmla="*/ 3277 h 5333"/>
                  <a:gd name="connsiteX5" fmla="*/ 3734 w 5562"/>
                  <a:gd name="connsiteY5" fmla="*/ 5334 h 5333"/>
                  <a:gd name="connsiteX6" fmla="*/ 5410 w 5562"/>
                  <a:gd name="connsiteY6" fmla="*/ 4419 h 5333"/>
                  <a:gd name="connsiteX7" fmla="*/ 5334 w 5562"/>
                  <a:gd name="connsiteY7" fmla="*/ 2667 h 5333"/>
                  <a:gd name="connsiteX8" fmla="*/ 5562 w 5562"/>
                  <a:gd name="connsiteY8" fmla="*/ 1676 h 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62" h="5333">
                    <a:moveTo>
                      <a:pt x="4952" y="762"/>
                    </a:moveTo>
                    <a:lnTo>
                      <a:pt x="3810" y="0"/>
                    </a:lnTo>
                    <a:lnTo>
                      <a:pt x="1829" y="457"/>
                    </a:lnTo>
                    <a:lnTo>
                      <a:pt x="0" y="2514"/>
                    </a:lnTo>
                    <a:lnTo>
                      <a:pt x="838" y="3277"/>
                    </a:lnTo>
                    <a:lnTo>
                      <a:pt x="3734" y="5334"/>
                    </a:lnTo>
                    <a:lnTo>
                      <a:pt x="5410" y="4419"/>
                    </a:lnTo>
                    <a:lnTo>
                      <a:pt x="5334" y="2667"/>
                    </a:lnTo>
                    <a:lnTo>
                      <a:pt x="5562" y="16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9" name="Freeform: Shape 2538">
                <a:extLst>
                  <a:ext uri="{FF2B5EF4-FFF2-40B4-BE49-F238E27FC236}">
                    <a16:creationId xmlns:a16="http://schemas.microsoft.com/office/drawing/2014/main" id="{FD0351A5-F598-49AA-9FBE-B36504D6BFBF}"/>
                  </a:ext>
                </a:extLst>
              </p:cNvPr>
              <p:cNvSpPr/>
              <p:nvPr/>
            </p:nvSpPr>
            <p:spPr>
              <a:xfrm>
                <a:off x="10320908" y="4889220"/>
                <a:ext cx="9753" cy="9753"/>
              </a:xfrm>
              <a:custGeom>
                <a:avLst/>
                <a:gdLst>
                  <a:gd name="connsiteX0" fmla="*/ 686 w 9753"/>
                  <a:gd name="connsiteY0" fmla="*/ 381 h 9753"/>
                  <a:gd name="connsiteX1" fmla="*/ 305 w 9753"/>
                  <a:gd name="connsiteY1" fmla="*/ 1448 h 9753"/>
                  <a:gd name="connsiteX2" fmla="*/ 0 w 9753"/>
                  <a:gd name="connsiteY2" fmla="*/ 4724 h 9753"/>
                  <a:gd name="connsiteX3" fmla="*/ 4724 w 9753"/>
                  <a:gd name="connsiteY3" fmla="*/ 9525 h 9753"/>
                  <a:gd name="connsiteX4" fmla="*/ 7316 w 9753"/>
                  <a:gd name="connsiteY4" fmla="*/ 9753 h 9753"/>
                  <a:gd name="connsiteX5" fmla="*/ 9601 w 9753"/>
                  <a:gd name="connsiteY5" fmla="*/ 6172 h 9753"/>
                  <a:gd name="connsiteX6" fmla="*/ 9754 w 9753"/>
                  <a:gd name="connsiteY6" fmla="*/ 3657 h 9753"/>
                  <a:gd name="connsiteX7" fmla="*/ 8611 w 9753"/>
                  <a:gd name="connsiteY7" fmla="*/ 991 h 9753"/>
                  <a:gd name="connsiteX8" fmla="*/ 2515 w 9753"/>
                  <a:gd name="connsiteY8" fmla="*/ 0 h 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53" h="9753">
                    <a:moveTo>
                      <a:pt x="686" y="381"/>
                    </a:moveTo>
                    <a:lnTo>
                      <a:pt x="305" y="1448"/>
                    </a:lnTo>
                    <a:lnTo>
                      <a:pt x="0" y="4724"/>
                    </a:lnTo>
                    <a:lnTo>
                      <a:pt x="4724" y="9525"/>
                    </a:lnTo>
                    <a:lnTo>
                      <a:pt x="7316" y="9753"/>
                    </a:lnTo>
                    <a:lnTo>
                      <a:pt x="9601" y="6172"/>
                    </a:lnTo>
                    <a:lnTo>
                      <a:pt x="9754" y="3657"/>
                    </a:lnTo>
                    <a:lnTo>
                      <a:pt x="8611" y="991"/>
                    </a:lnTo>
                    <a:lnTo>
                      <a:pt x="2515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0" name="Freeform: Shape 2539">
                <a:extLst>
                  <a:ext uri="{FF2B5EF4-FFF2-40B4-BE49-F238E27FC236}">
                    <a16:creationId xmlns:a16="http://schemas.microsoft.com/office/drawing/2014/main" id="{317DD3CC-63D5-46EA-958A-475909660ACF}"/>
                  </a:ext>
                </a:extLst>
              </p:cNvPr>
              <p:cNvSpPr/>
              <p:nvPr/>
            </p:nvSpPr>
            <p:spPr>
              <a:xfrm>
                <a:off x="10015194" y="4991328"/>
                <a:ext cx="11430" cy="6553"/>
              </a:xfrm>
              <a:custGeom>
                <a:avLst/>
                <a:gdLst>
                  <a:gd name="connsiteX0" fmla="*/ 3658 w 11430"/>
                  <a:gd name="connsiteY0" fmla="*/ 2895 h 6553"/>
                  <a:gd name="connsiteX1" fmla="*/ 0 w 11430"/>
                  <a:gd name="connsiteY1" fmla="*/ 4724 h 6553"/>
                  <a:gd name="connsiteX2" fmla="*/ 838 w 11430"/>
                  <a:gd name="connsiteY2" fmla="*/ 5410 h 6553"/>
                  <a:gd name="connsiteX3" fmla="*/ 5029 w 11430"/>
                  <a:gd name="connsiteY3" fmla="*/ 6553 h 6553"/>
                  <a:gd name="connsiteX4" fmla="*/ 7011 w 11430"/>
                  <a:gd name="connsiteY4" fmla="*/ 6096 h 6553"/>
                  <a:gd name="connsiteX5" fmla="*/ 10821 w 11430"/>
                  <a:gd name="connsiteY5" fmla="*/ 3734 h 6553"/>
                  <a:gd name="connsiteX6" fmla="*/ 11430 w 11430"/>
                  <a:gd name="connsiteY6" fmla="*/ 533 h 6553"/>
                  <a:gd name="connsiteX7" fmla="*/ 9525 w 11430"/>
                  <a:gd name="connsiteY7" fmla="*/ 0 h 6553"/>
                  <a:gd name="connsiteX8" fmla="*/ 6325 w 11430"/>
                  <a:gd name="connsiteY8" fmla="*/ 228 h 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" h="6553">
                    <a:moveTo>
                      <a:pt x="3658" y="2895"/>
                    </a:moveTo>
                    <a:lnTo>
                      <a:pt x="0" y="4724"/>
                    </a:lnTo>
                    <a:lnTo>
                      <a:pt x="838" y="5410"/>
                    </a:lnTo>
                    <a:lnTo>
                      <a:pt x="5029" y="6553"/>
                    </a:lnTo>
                    <a:lnTo>
                      <a:pt x="7011" y="6096"/>
                    </a:lnTo>
                    <a:lnTo>
                      <a:pt x="10821" y="3734"/>
                    </a:lnTo>
                    <a:lnTo>
                      <a:pt x="11430" y="533"/>
                    </a:lnTo>
                    <a:lnTo>
                      <a:pt x="9525" y="0"/>
                    </a:lnTo>
                    <a:lnTo>
                      <a:pt x="6325" y="2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1" name="Freeform: Shape 2540">
                <a:extLst>
                  <a:ext uri="{FF2B5EF4-FFF2-40B4-BE49-F238E27FC236}">
                    <a16:creationId xmlns:a16="http://schemas.microsoft.com/office/drawing/2014/main" id="{E536DE7A-C9AE-4A59-B65A-A349CE5C182C}"/>
                  </a:ext>
                </a:extLst>
              </p:cNvPr>
              <p:cNvSpPr/>
              <p:nvPr/>
            </p:nvSpPr>
            <p:spPr>
              <a:xfrm>
                <a:off x="10254538" y="4696434"/>
                <a:ext cx="115519" cy="41147"/>
              </a:xfrm>
              <a:custGeom>
                <a:avLst/>
                <a:gdLst>
                  <a:gd name="connsiteX0" fmla="*/ 80391 w 115519"/>
                  <a:gd name="connsiteY0" fmla="*/ 23241 h 41147"/>
                  <a:gd name="connsiteX1" fmla="*/ 81458 w 115519"/>
                  <a:gd name="connsiteY1" fmla="*/ 25070 h 41147"/>
                  <a:gd name="connsiteX2" fmla="*/ 82982 w 115519"/>
                  <a:gd name="connsiteY2" fmla="*/ 26441 h 41147"/>
                  <a:gd name="connsiteX3" fmla="*/ 92659 w 115519"/>
                  <a:gd name="connsiteY3" fmla="*/ 30480 h 41147"/>
                  <a:gd name="connsiteX4" fmla="*/ 96317 w 115519"/>
                  <a:gd name="connsiteY4" fmla="*/ 32232 h 41147"/>
                  <a:gd name="connsiteX5" fmla="*/ 104699 w 115519"/>
                  <a:gd name="connsiteY5" fmla="*/ 37033 h 41147"/>
                  <a:gd name="connsiteX6" fmla="*/ 113462 w 115519"/>
                  <a:gd name="connsiteY6" fmla="*/ 41148 h 41147"/>
                  <a:gd name="connsiteX7" fmla="*/ 115519 w 115519"/>
                  <a:gd name="connsiteY7" fmla="*/ 30099 h 41147"/>
                  <a:gd name="connsiteX8" fmla="*/ 114986 w 115519"/>
                  <a:gd name="connsiteY8" fmla="*/ 28727 h 41147"/>
                  <a:gd name="connsiteX9" fmla="*/ 112166 w 115519"/>
                  <a:gd name="connsiteY9" fmla="*/ 24308 h 41147"/>
                  <a:gd name="connsiteX10" fmla="*/ 110033 w 115519"/>
                  <a:gd name="connsiteY10" fmla="*/ 24003 h 41147"/>
                  <a:gd name="connsiteX11" fmla="*/ 108204 w 115519"/>
                  <a:gd name="connsiteY11" fmla="*/ 23241 h 41147"/>
                  <a:gd name="connsiteX12" fmla="*/ 107061 w 115519"/>
                  <a:gd name="connsiteY12" fmla="*/ 20193 h 41147"/>
                  <a:gd name="connsiteX13" fmla="*/ 106451 w 115519"/>
                  <a:gd name="connsiteY13" fmla="*/ 16992 h 41147"/>
                  <a:gd name="connsiteX14" fmla="*/ 104318 w 115519"/>
                  <a:gd name="connsiteY14" fmla="*/ 13259 h 41147"/>
                  <a:gd name="connsiteX15" fmla="*/ 96850 w 115519"/>
                  <a:gd name="connsiteY15" fmla="*/ 7848 h 41147"/>
                  <a:gd name="connsiteX16" fmla="*/ 93954 w 115519"/>
                  <a:gd name="connsiteY16" fmla="*/ 7391 h 41147"/>
                  <a:gd name="connsiteX17" fmla="*/ 86183 w 115519"/>
                  <a:gd name="connsiteY17" fmla="*/ 8001 h 41147"/>
                  <a:gd name="connsiteX18" fmla="*/ 81610 w 115519"/>
                  <a:gd name="connsiteY18" fmla="*/ 7315 h 41147"/>
                  <a:gd name="connsiteX19" fmla="*/ 72695 w 115519"/>
                  <a:gd name="connsiteY19" fmla="*/ 3048 h 41147"/>
                  <a:gd name="connsiteX20" fmla="*/ 66675 w 115519"/>
                  <a:gd name="connsiteY20" fmla="*/ 762 h 41147"/>
                  <a:gd name="connsiteX21" fmla="*/ 64465 w 115519"/>
                  <a:gd name="connsiteY21" fmla="*/ 152 h 41147"/>
                  <a:gd name="connsiteX22" fmla="*/ 62256 w 115519"/>
                  <a:gd name="connsiteY22" fmla="*/ 0 h 41147"/>
                  <a:gd name="connsiteX23" fmla="*/ 59969 w 115519"/>
                  <a:gd name="connsiteY23" fmla="*/ 152 h 41147"/>
                  <a:gd name="connsiteX24" fmla="*/ 57836 w 115519"/>
                  <a:gd name="connsiteY24" fmla="*/ 1295 h 41147"/>
                  <a:gd name="connsiteX25" fmla="*/ 54331 w 115519"/>
                  <a:gd name="connsiteY25" fmla="*/ 3962 h 41147"/>
                  <a:gd name="connsiteX26" fmla="*/ 50216 w 115519"/>
                  <a:gd name="connsiteY26" fmla="*/ 5639 h 41147"/>
                  <a:gd name="connsiteX27" fmla="*/ 47930 w 115519"/>
                  <a:gd name="connsiteY27" fmla="*/ 5791 h 41147"/>
                  <a:gd name="connsiteX28" fmla="*/ 46329 w 115519"/>
                  <a:gd name="connsiteY28" fmla="*/ 4191 h 41147"/>
                  <a:gd name="connsiteX29" fmla="*/ 45720 w 115519"/>
                  <a:gd name="connsiteY29" fmla="*/ 1981 h 41147"/>
                  <a:gd name="connsiteX30" fmla="*/ 43053 w 115519"/>
                  <a:gd name="connsiteY30" fmla="*/ 1600 h 41147"/>
                  <a:gd name="connsiteX31" fmla="*/ 40005 w 115519"/>
                  <a:gd name="connsiteY31" fmla="*/ 2438 h 41147"/>
                  <a:gd name="connsiteX32" fmla="*/ 35357 w 115519"/>
                  <a:gd name="connsiteY32" fmla="*/ 2743 h 41147"/>
                  <a:gd name="connsiteX33" fmla="*/ 26746 w 115519"/>
                  <a:gd name="connsiteY33" fmla="*/ 2133 h 41147"/>
                  <a:gd name="connsiteX34" fmla="*/ 12421 w 115519"/>
                  <a:gd name="connsiteY34" fmla="*/ 3048 h 41147"/>
                  <a:gd name="connsiteX35" fmla="*/ 9068 w 115519"/>
                  <a:gd name="connsiteY35" fmla="*/ 5715 h 41147"/>
                  <a:gd name="connsiteX36" fmla="*/ 0 w 115519"/>
                  <a:gd name="connsiteY36" fmla="*/ 16764 h 41147"/>
                  <a:gd name="connsiteX37" fmla="*/ 762 w 115519"/>
                  <a:gd name="connsiteY37" fmla="*/ 19050 h 41147"/>
                  <a:gd name="connsiteX38" fmla="*/ 1905 w 115519"/>
                  <a:gd name="connsiteY38" fmla="*/ 21336 h 41147"/>
                  <a:gd name="connsiteX39" fmla="*/ 1905 w 115519"/>
                  <a:gd name="connsiteY39" fmla="*/ 23546 h 41147"/>
                  <a:gd name="connsiteX40" fmla="*/ 914 w 115519"/>
                  <a:gd name="connsiteY40" fmla="*/ 27279 h 41147"/>
                  <a:gd name="connsiteX41" fmla="*/ 1600 w 115519"/>
                  <a:gd name="connsiteY41" fmla="*/ 27661 h 41147"/>
                  <a:gd name="connsiteX42" fmla="*/ 3505 w 115519"/>
                  <a:gd name="connsiteY42" fmla="*/ 25298 h 41147"/>
                  <a:gd name="connsiteX43" fmla="*/ 5868 w 115519"/>
                  <a:gd name="connsiteY43" fmla="*/ 21336 h 41147"/>
                  <a:gd name="connsiteX44" fmla="*/ 6401 w 115519"/>
                  <a:gd name="connsiteY44" fmla="*/ 19888 h 41147"/>
                  <a:gd name="connsiteX45" fmla="*/ 6858 w 115519"/>
                  <a:gd name="connsiteY45" fmla="*/ 17373 h 41147"/>
                  <a:gd name="connsiteX46" fmla="*/ 7925 w 115519"/>
                  <a:gd name="connsiteY46" fmla="*/ 15240 h 41147"/>
                  <a:gd name="connsiteX47" fmla="*/ 9830 w 115519"/>
                  <a:gd name="connsiteY47" fmla="*/ 14249 h 41147"/>
                  <a:gd name="connsiteX48" fmla="*/ 11659 w 115519"/>
                  <a:gd name="connsiteY48" fmla="*/ 14783 h 41147"/>
                  <a:gd name="connsiteX49" fmla="*/ 13716 w 115519"/>
                  <a:gd name="connsiteY49" fmla="*/ 16002 h 41147"/>
                  <a:gd name="connsiteX50" fmla="*/ 15545 w 115519"/>
                  <a:gd name="connsiteY50" fmla="*/ 17450 h 41147"/>
                  <a:gd name="connsiteX51" fmla="*/ 20955 w 115519"/>
                  <a:gd name="connsiteY51" fmla="*/ 24232 h 41147"/>
                  <a:gd name="connsiteX52" fmla="*/ 22707 w 115519"/>
                  <a:gd name="connsiteY52" fmla="*/ 25146 h 41147"/>
                  <a:gd name="connsiteX53" fmla="*/ 24689 w 115519"/>
                  <a:gd name="connsiteY53" fmla="*/ 25451 h 41147"/>
                  <a:gd name="connsiteX54" fmla="*/ 29489 w 115519"/>
                  <a:gd name="connsiteY54" fmla="*/ 24841 h 41147"/>
                  <a:gd name="connsiteX55" fmla="*/ 30938 w 115519"/>
                  <a:gd name="connsiteY55" fmla="*/ 23393 h 41147"/>
                  <a:gd name="connsiteX56" fmla="*/ 33833 w 115519"/>
                  <a:gd name="connsiteY56" fmla="*/ 19736 h 41147"/>
                  <a:gd name="connsiteX57" fmla="*/ 35738 w 115519"/>
                  <a:gd name="connsiteY57" fmla="*/ 18440 h 41147"/>
                  <a:gd name="connsiteX58" fmla="*/ 38100 w 115519"/>
                  <a:gd name="connsiteY58" fmla="*/ 17221 h 41147"/>
                  <a:gd name="connsiteX59" fmla="*/ 40539 w 115519"/>
                  <a:gd name="connsiteY59" fmla="*/ 16992 h 41147"/>
                  <a:gd name="connsiteX60" fmla="*/ 41834 w 115519"/>
                  <a:gd name="connsiteY60" fmla="*/ 17450 h 41147"/>
                  <a:gd name="connsiteX61" fmla="*/ 42063 w 115519"/>
                  <a:gd name="connsiteY61" fmla="*/ 18669 h 41147"/>
                  <a:gd name="connsiteX62" fmla="*/ 41605 w 115519"/>
                  <a:gd name="connsiteY62" fmla="*/ 19888 h 41147"/>
                  <a:gd name="connsiteX63" fmla="*/ 42215 w 115519"/>
                  <a:gd name="connsiteY63" fmla="*/ 20726 h 41147"/>
                  <a:gd name="connsiteX64" fmla="*/ 47625 w 115519"/>
                  <a:gd name="connsiteY64" fmla="*/ 21641 h 41147"/>
                  <a:gd name="connsiteX65" fmla="*/ 51664 w 115519"/>
                  <a:gd name="connsiteY65" fmla="*/ 23317 h 41147"/>
                  <a:gd name="connsiteX66" fmla="*/ 56312 w 115519"/>
                  <a:gd name="connsiteY66" fmla="*/ 23926 h 41147"/>
                  <a:gd name="connsiteX67" fmla="*/ 61569 w 115519"/>
                  <a:gd name="connsiteY67" fmla="*/ 25603 h 41147"/>
                  <a:gd name="connsiteX68" fmla="*/ 63703 w 115519"/>
                  <a:gd name="connsiteY68" fmla="*/ 24917 h 41147"/>
                  <a:gd name="connsiteX69" fmla="*/ 63627 w 115519"/>
                  <a:gd name="connsiteY69" fmla="*/ 22174 h 41147"/>
                  <a:gd name="connsiteX70" fmla="*/ 63246 w 115519"/>
                  <a:gd name="connsiteY70" fmla="*/ 20802 h 41147"/>
                  <a:gd name="connsiteX71" fmla="*/ 64617 w 115519"/>
                  <a:gd name="connsiteY71" fmla="*/ 20498 h 41147"/>
                  <a:gd name="connsiteX72" fmla="*/ 67742 w 115519"/>
                  <a:gd name="connsiteY72" fmla="*/ 20345 h 41147"/>
                  <a:gd name="connsiteX73" fmla="*/ 76124 w 115519"/>
                  <a:gd name="connsiteY73" fmla="*/ 20802 h 4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15519" h="41147">
                    <a:moveTo>
                      <a:pt x="80391" y="23241"/>
                    </a:moveTo>
                    <a:lnTo>
                      <a:pt x="81458" y="25070"/>
                    </a:lnTo>
                    <a:lnTo>
                      <a:pt x="82982" y="26441"/>
                    </a:lnTo>
                    <a:lnTo>
                      <a:pt x="92659" y="30480"/>
                    </a:lnTo>
                    <a:lnTo>
                      <a:pt x="96317" y="32232"/>
                    </a:lnTo>
                    <a:lnTo>
                      <a:pt x="104699" y="37033"/>
                    </a:lnTo>
                    <a:lnTo>
                      <a:pt x="113462" y="41148"/>
                    </a:lnTo>
                    <a:lnTo>
                      <a:pt x="115519" y="30099"/>
                    </a:lnTo>
                    <a:lnTo>
                      <a:pt x="114986" y="28727"/>
                    </a:lnTo>
                    <a:lnTo>
                      <a:pt x="112166" y="24308"/>
                    </a:lnTo>
                    <a:lnTo>
                      <a:pt x="110033" y="24003"/>
                    </a:lnTo>
                    <a:lnTo>
                      <a:pt x="108204" y="23241"/>
                    </a:lnTo>
                    <a:lnTo>
                      <a:pt x="107061" y="20193"/>
                    </a:lnTo>
                    <a:lnTo>
                      <a:pt x="106451" y="16992"/>
                    </a:lnTo>
                    <a:lnTo>
                      <a:pt x="104318" y="13259"/>
                    </a:lnTo>
                    <a:lnTo>
                      <a:pt x="96850" y="7848"/>
                    </a:lnTo>
                    <a:lnTo>
                      <a:pt x="93954" y="7391"/>
                    </a:lnTo>
                    <a:lnTo>
                      <a:pt x="86183" y="8001"/>
                    </a:lnTo>
                    <a:lnTo>
                      <a:pt x="81610" y="7315"/>
                    </a:lnTo>
                    <a:lnTo>
                      <a:pt x="72695" y="3048"/>
                    </a:lnTo>
                    <a:lnTo>
                      <a:pt x="66675" y="762"/>
                    </a:lnTo>
                    <a:lnTo>
                      <a:pt x="64465" y="152"/>
                    </a:lnTo>
                    <a:lnTo>
                      <a:pt x="62256" y="0"/>
                    </a:lnTo>
                    <a:lnTo>
                      <a:pt x="59969" y="152"/>
                    </a:lnTo>
                    <a:lnTo>
                      <a:pt x="57836" y="1295"/>
                    </a:lnTo>
                    <a:lnTo>
                      <a:pt x="54331" y="3962"/>
                    </a:lnTo>
                    <a:lnTo>
                      <a:pt x="50216" y="5639"/>
                    </a:lnTo>
                    <a:lnTo>
                      <a:pt x="47930" y="5791"/>
                    </a:lnTo>
                    <a:lnTo>
                      <a:pt x="46329" y="4191"/>
                    </a:lnTo>
                    <a:lnTo>
                      <a:pt x="45720" y="1981"/>
                    </a:lnTo>
                    <a:lnTo>
                      <a:pt x="43053" y="1600"/>
                    </a:lnTo>
                    <a:lnTo>
                      <a:pt x="40005" y="2438"/>
                    </a:lnTo>
                    <a:lnTo>
                      <a:pt x="35357" y="2743"/>
                    </a:lnTo>
                    <a:lnTo>
                      <a:pt x="26746" y="2133"/>
                    </a:lnTo>
                    <a:lnTo>
                      <a:pt x="12421" y="3048"/>
                    </a:lnTo>
                    <a:lnTo>
                      <a:pt x="9068" y="5715"/>
                    </a:lnTo>
                    <a:lnTo>
                      <a:pt x="0" y="16764"/>
                    </a:lnTo>
                    <a:lnTo>
                      <a:pt x="762" y="19050"/>
                    </a:lnTo>
                    <a:lnTo>
                      <a:pt x="1905" y="21336"/>
                    </a:lnTo>
                    <a:lnTo>
                      <a:pt x="1905" y="23546"/>
                    </a:lnTo>
                    <a:lnTo>
                      <a:pt x="914" y="27279"/>
                    </a:lnTo>
                    <a:lnTo>
                      <a:pt x="1600" y="27661"/>
                    </a:lnTo>
                    <a:lnTo>
                      <a:pt x="3505" y="25298"/>
                    </a:lnTo>
                    <a:lnTo>
                      <a:pt x="5868" y="21336"/>
                    </a:lnTo>
                    <a:lnTo>
                      <a:pt x="6401" y="19888"/>
                    </a:lnTo>
                    <a:lnTo>
                      <a:pt x="6858" y="17373"/>
                    </a:lnTo>
                    <a:lnTo>
                      <a:pt x="7925" y="15240"/>
                    </a:lnTo>
                    <a:lnTo>
                      <a:pt x="9830" y="14249"/>
                    </a:lnTo>
                    <a:lnTo>
                      <a:pt x="11659" y="14783"/>
                    </a:lnTo>
                    <a:lnTo>
                      <a:pt x="13716" y="16002"/>
                    </a:lnTo>
                    <a:lnTo>
                      <a:pt x="15545" y="17450"/>
                    </a:lnTo>
                    <a:lnTo>
                      <a:pt x="20955" y="24232"/>
                    </a:lnTo>
                    <a:lnTo>
                      <a:pt x="22707" y="25146"/>
                    </a:lnTo>
                    <a:lnTo>
                      <a:pt x="24689" y="25451"/>
                    </a:lnTo>
                    <a:lnTo>
                      <a:pt x="29489" y="24841"/>
                    </a:lnTo>
                    <a:lnTo>
                      <a:pt x="30938" y="23393"/>
                    </a:lnTo>
                    <a:lnTo>
                      <a:pt x="33833" y="19736"/>
                    </a:lnTo>
                    <a:lnTo>
                      <a:pt x="35738" y="18440"/>
                    </a:lnTo>
                    <a:lnTo>
                      <a:pt x="38100" y="17221"/>
                    </a:lnTo>
                    <a:lnTo>
                      <a:pt x="40539" y="16992"/>
                    </a:lnTo>
                    <a:lnTo>
                      <a:pt x="41834" y="17450"/>
                    </a:lnTo>
                    <a:lnTo>
                      <a:pt x="42063" y="18669"/>
                    </a:lnTo>
                    <a:lnTo>
                      <a:pt x="41605" y="19888"/>
                    </a:lnTo>
                    <a:lnTo>
                      <a:pt x="42215" y="20726"/>
                    </a:lnTo>
                    <a:lnTo>
                      <a:pt x="47625" y="21641"/>
                    </a:lnTo>
                    <a:lnTo>
                      <a:pt x="51664" y="23317"/>
                    </a:lnTo>
                    <a:lnTo>
                      <a:pt x="56312" y="23926"/>
                    </a:lnTo>
                    <a:lnTo>
                      <a:pt x="61569" y="25603"/>
                    </a:lnTo>
                    <a:lnTo>
                      <a:pt x="63703" y="24917"/>
                    </a:lnTo>
                    <a:lnTo>
                      <a:pt x="63627" y="22174"/>
                    </a:lnTo>
                    <a:lnTo>
                      <a:pt x="63246" y="20802"/>
                    </a:lnTo>
                    <a:lnTo>
                      <a:pt x="64617" y="20498"/>
                    </a:lnTo>
                    <a:lnTo>
                      <a:pt x="67742" y="20345"/>
                    </a:lnTo>
                    <a:lnTo>
                      <a:pt x="76124" y="2080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2" name="Freeform: Shape 2541">
                <a:extLst>
                  <a:ext uri="{FF2B5EF4-FFF2-40B4-BE49-F238E27FC236}">
                    <a16:creationId xmlns:a16="http://schemas.microsoft.com/office/drawing/2014/main" id="{F78116DC-DEF6-4B27-B347-46B2DF62861B}"/>
                  </a:ext>
                </a:extLst>
              </p:cNvPr>
              <p:cNvSpPr/>
              <p:nvPr/>
            </p:nvSpPr>
            <p:spPr>
              <a:xfrm>
                <a:off x="10281894" y="4723638"/>
                <a:ext cx="5334" cy="4190"/>
              </a:xfrm>
              <a:custGeom>
                <a:avLst/>
                <a:gdLst>
                  <a:gd name="connsiteX0" fmla="*/ 5258 w 5334"/>
                  <a:gd name="connsiteY0" fmla="*/ 3581 h 4190"/>
                  <a:gd name="connsiteX1" fmla="*/ 5335 w 5334"/>
                  <a:gd name="connsiteY1" fmla="*/ 2057 h 4190"/>
                  <a:gd name="connsiteX2" fmla="*/ 4191 w 5334"/>
                  <a:gd name="connsiteY2" fmla="*/ 1143 h 4190"/>
                  <a:gd name="connsiteX3" fmla="*/ 3124 w 5334"/>
                  <a:gd name="connsiteY3" fmla="*/ 838 h 4190"/>
                  <a:gd name="connsiteX4" fmla="*/ 381 w 5334"/>
                  <a:gd name="connsiteY4" fmla="*/ 0 h 4190"/>
                  <a:gd name="connsiteX5" fmla="*/ 0 w 5334"/>
                  <a:gd name="connsiteY5" fmla="*/ 686 h 4190"/>
                  <a:gd name="connsiteX6" fmla="*/ 1372 w 5334"/>
                  <a:gd name="connsiteY6" fmla="*/ 3581 h 4190"/>
                  <a:gd name="connsiteX7" fmla="*/ 2819 w 5334"/>
                  <a:gd name="connsiteY7" fmla="*/ 3581 h 4190"/>
                  <a:gd name="connsiteX8" fmla="*/ 4953 w 5334"/>
                  <a:gd name="connsiteY8" fmla="*/ 4191 h 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" h="4190">
                    <a:moveTo>
                      <a:pt x="5258" y="3581"/>
                    </a:moveTo>
                    <a:lnTo>
                      <a:pt x="5335" y="2057"/>
                    </a:lnTo>
                    <a:lnTo>
                      <a:pt x="4191" y="1143"/>
                    </a:lnTo>
                    <a:lnTo>
                      <a:pt x="3124" y="838"/>
                    </a:lnTo>
                    <a:lnTo>
                      <a:pt x="381" y="0"/>
                    </a:lnTo>
                    <a:lnTo>
                      <a:pt x="0" y="686"/>
                    </a:lnTo>
                    <a:lnTo>
                      <a:pt x="1372" y="3581"/>
                    </a:lnTo>
                    <a:lnTo>
                      <a:pt x="2819" y="3581"/>
                    </a:lnTo>
                    <a:lnTo>
                      <a:pt x="4953" y="41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3" name="Freeform: Shape 2542">
                <a:extLst>
                  <a:ext uri="{FF2B5EF4-FFF2-40B4-BE49-F238E27FC236}">
                    <a16:creationId xmlns:a16="http://schemas.microsoft.com/office/drawing/2014/main" id="{523DC4D7-810C-4F48-B405-EDF5A18819B8}"/>
                  </a:ext>
                </a:extLst>
              </p:cNvPr>
              <p:cNvSpPr/>
              <p:nvPr/>
            </p:nvSpPr>
            <p:spPr>
              <a:xfrm>
                <a:off x="10432999" y="5012131"/>
                <a:ext cx="5638" cy="13563"/>
              </a:xfrm>
              <a:custGeom>
                <a:avLst/>
                <a:gdLst>
                  <a:gd name="connsiteX0" fmla="*/ 3505 w 5638"/>
                  <a:gd name="connsiteY0" fmla="*/ 13563 h 13563"/>
                  <a:gd name="connsiteX1" fmla="*/ 4267 w 5638"/>
                  <a:gd name="connsiteY1" fmla="*/ 12954 h 13563"/>
                  <a:gd name="connsiteX2" fmla="*/ 5639 w 5638"/>
                  <a:gd name="connsiteY2" fmla="*/ 7773 h 13563"/>
                  <a:gd name="connsiteX3" fmla="*/ 4419 w 5638"/>
                  <a:gd name="connsiteY3" fmla="*/ 5334 h 13563"/>
                  <a:gd name="connsiteX4" fmla="*/ 4267 w 5638"/>
                  <a:gd name="connsiteY4" fmla="*/ 1067 h 13563"/>
                  <a:gd name="connsiteX5" fmla="*/ 3734 w 5638"/>
                  <a:gd name="connsiteY5" fmla="*/ 0 h 13563"/>
                  <a:gd name="connsiteX6" fmla="*/ 2133 w 5638"/>
                  <a:gd name="connsiteY6" fmla="*/ 2286 h 13563"/>
                  <a:gd name="connsiteX7" fmla="*/ 0 w 5638"/>
                  <a:gd name="connsiteY7" fmla="*/ 2667 h 13563"/>
                  <a:gd name="connsiteX8" fmla="*/ 1295 w 5638"/>
                  <a:gd name="connsiteY8" fmla="*/ 5715 h 13563"/>
                  <a:gd name="connsiteX9" fmla="*/ 380 w 5638"/>
                  <a:gd name="connsiteY9" fmla="*/ 7544 h 1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38" h="13563">
                    <a:moveTo>
                      <a:pt x="3505" y="13563"/>
                    </a:moveTo>
                    <a:lnTo>
                      <a:pt x="4267" y="12954"/>
                    </a:lnTo>
                    <a:lnTo>
                      <a:pt x="5639" y="7773"/>
                    </a:lnTo>
                    <a:lnTo>
                      <a:pt x="4419" y="5334"/>
                    </a:lnTo>
                    <a:lnTo>
                      <a:pt x="4267" y="1067"/>
                    </a:lnTo>
                    <a:lnTo>
                      <a:pt x="3734" y="0"/>
                    </a:lnTo>
                    <a:lnTo>
                      <a:pt x="2133" y="2286"/>
                    </a:lnTo>
                    <a:lnTo>
                      <a:pt x="0" y="2667"/>
                    </a:lnTo>
                    <a:lnTo>
                      <a:pt x="1295" y="5715"/>
                    </a:lnTo>
                    <a:lnTo>
                      <a:pt x="380" y="754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4" name="Freeform: Shape 2543">
                <a:extLst>
                  <a:ext uri="{FF2B5EF4-FFF2-40B4-BE49-F238E27FC236}">
                    <a16:creationId xmlns:a16="http://schemas.microsoft.com/office/drawing/2014/main" id="{B4DD4CBE-F12D-4934-B3BE-7BBA3C09E1E7}"/>
                  </a:ext>
                </a:extLst>
              </p:cNvPr>
              <p:cNvSpPr/>
              <p:nvPr/>
            </p:nvSpPr>
            <p:spPr>
              <a:xfrm>
                <a:off x="10404577" y="4862626"/>
                <a:ext cx="8991" cy="5638"/>
              </a:xfrm>
              <a:custGeom>
                <a:avLst/>
                <a:gdLst>
                  <a:gd name="connsiteX0" fmla="*/ 0 w 8991"/>
                  <a:gd name="connsiteY0" fmla="*/ 457 h 5638"/>
                  <a:gd name="connsiteX1" fmla="*/ 1066 w 8991"/>
                  <a:gd name="connsiteY1" fmla="*/ 1524 h 5638"/>
                  <a:gd name="connsiteX2" fmla="*/ 2819 w 8991"/>
                  <a:gd name="connsiteY2" fmla="*/ 2057 h 5638"/>
                  <a:gd name="connsiteX3" fmla="*/ 5181 w 8991"/>
                  <a:gd name="connsiteY3" fmla="*/ 2438 h 5638"/>
                  <a:gd name="connsiteX4" fmla="*/ 6857 w 8991"/>
                  <a:gd name="connsiteY4" fmla="*/ 4572 h 5638"/>
                  <a:gd name="connsiteX5" fmla="*/ 8458 w 8991"/>
                  <a:gd name="connsiteY5" fmla="*/ 5639 h 5638"/>
                  <a:gd name="connsiteX6" fmla="*/ 8991 w 8991"/>
                  <a:gd name="connsiteY6" fmla="*/ 3734 h 5638"/>
                  <a:gd name="connsiteX7" fmla="*/ 6629 w 8991"/>
                  <a:gd name="connsiteY7" fmla="*/ 0 h 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1" h="5638">
                    <a:moveTo>
                      <a:pt x="0" y="457"/>
                    </a:moveTo>
                    <a:lnTo>
                      <a:pt x="1066" y="1524"/>
                    </a:lnTo>
                    <a:lnTo>
                      <a:pt x="2819" y="2057"/>
                    </a:lnTo>
                    <a:lnTo>
                      <a:pt x="5181" y="2438"/>
                    </a:lnTo>
                    <a:lnTo>
                      <a:pt x="6857" y="4572"/>
                    </a:lnTo>
                    <a:lnTo>
                      <a:pt x="8458" y="5639"/>
                    </a:lnTo>
                    <a:lnTo>
                      <a:pt x="8991" y="3734"/>
                    </a:lnTo>
                    <a:lnTo>
                      <a:pt x="662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5" name="Freeform: Shape 2544">
                <a:extLst>
                  <a:ext uri="{FF2B5EF4-FFF2-40B4-BE49-F238E27FC236}">
                    <a16:creationId xmlns:a16="http://schemas.microsoft.com/office/drawing/2014/main" id="{C6ECC96C-A88D-4927-8028-A46A690483CB}"/>
                  </a:ext>
                </a:extLst>
              </p:cNvPr>
              <p:cNvSpPr/>
              <p:nvPr/>
            </p:nvSpPr>
            <p:spPr>
              <a:xfrm>
                <a:off x="10378821" y="4862931"/>
                <a:ext cx="25221" cy="34670"/>
              </a:xfrm>
              <a:custGeom>
                <a:avLst/>
                <a:gdLst>
                  <a:gd name="connsiteX0" fmla="*/ 23851 w 25221"/>
                  <a:gd name="connsiteY0" fmla="*/ 1067 h 34670"/>
                  <a:gd name="connsiteX1" fmla="*/ 21641 w 25221"/>
                  <a:gd name="connsiteY1" fmla="*/ 0 h 34670"/>
                  <a:gd name="connsiteX2" fmla="*/ 18440 w 25221"/>
                  <a:gd name="connsiteY2" fmla="*/ 838 h 34670"/>
                  <a:gd name="connsiteX3" fmla="*/ 17297 w 25221"/>
                  <a:gd name="connsiteY3" fmla="*/ 1981 h 34670"/>
                  <a:gd name="connsiteX4" fmla="*/ 17449 w 25221"/>
                  <a:gd name="connsiteY4" fmla="*/ 4115 h 34670"/>
                  <a:gd name="connsiteX5" fmla="*/ 15392 w 25221"/>
                  <a:gd name="connsiteY5" fmla="*/ 5258 h 34670"/>
                  <a:gd name="connsiteX6" fmla="*/ 13944 w 25221"/>
                  <a:gd name="connsiteY6" fmla="*/ 7773 h 34670"/>
                  <a:gd name="connsiteX7" fmla="*/ 12649 w 25221"/>
                  <a:gd name="connsiteY7" fmla="*/ 8763 h 34670"/>
                  <a:gd name="connsiteX8" fmla="*/ 10211 w 25221"/>
                  <a:gd name="connsiteY8" fmla="*/ 12040 h 34670"/>
                  <a:gd name="connsiteX9" fmla="*/ 8153 w 25221"/>
                  <a:gd name="connsiteY9" fmla="*/ 12573 h 34670"/>
                  <a:gd name="connsiteX10" fmla="*/ 6781 w 25221"/>
                  <a:gd name="connsiteY10" fmla="*/ 13792 h 34670"/>
                  <a:gd name="connsiteX11" fmla="*/ 4343 w 25221"/>
                  <a:gd name="connsiteY11" fmla="*/ 19431 h 34670"/>
                  <a:gd name="connsiteX12" fmla="*/ 4038 w 25221"/>
                  <a:gd name="connsiteY12" fmla="*/ 21565 h 34670"/>
                  <a:gd name="connsiteX13" fmla="*/ 2057 w 25221"/>
                  <a:gd name="connsiteY13" fmla="*/ 22098 h 34670"/>
                  <a:gd name="connsiteX14" fmla="*/ 1981 w 25221"/>
                  <a:gd name="connsiteY14" fmla="*/ 25756 h 34670"/>
                  <a:gd name="connsiteX15" fmla="*/ 0 w 25221"/>
                  <a:gd name="connsiteY15" fmla="*/ 29032 h 34670"/>
                  <a:gd name="connsiteX16" fmla="*/ 1447 w 25221"/>
                  <a:gd name="connsiteY16" fmla="*/ 31166 h 34670"/>
                  <a:gd name="connsiteX17" fmla="*/ 1066 w 25221"/>
                  <a:gd name="connsiteY17" fmla="*/ 34137 h 34670"/>
                  <a:gd name="connsiteX18" fmla="*/ 3810 w 25221"/>
                  <a:gd name="connsiteY18" fmla="*/ 34137 h 34670"/>
                  <a:gd name="connsiteX19" fmla="*/ 8686 w 25221"/>
                  <a:gd name="connsiteY19" fmla="*/ 34671 h 34670"/>
                  <a:gd name="connsiteX20" fmla="*/ 9296 w 25221"/>
                  <a:gd name="connsiteY20" fmla="*/ 34214 h 34670"/>
                  <a:gd name="connsiteX21" fmla="*/ 9982 w 25221"/>
                  <a:gd name="connsiteY21" fmla="*/ 33528 h 34670"/>
                  <a:gd name="connsiteX22" fmla="*/ 10211 w 25221"/>
                  <a:gd name="connsiteY22" fmla="*/ 32232 h 34670"/>
                  <a:gd name="connsiteX23" fmla="*/ 11277 w 25221"/>
                  <a:gd name="connsiteY23" fmla="*/ 29185 h 34670"/>
                  <a:gd name="connsiteX24" fmla="*/ 15087 w 25221"/>
                  <a:gd name="connsiteY24" fmla="*/ 25603 h 34670"/>
                  <a:gd name="connsiteX25" fmla="*/ 16002 w 25221"/>
                  <a:gd name="connsiteY25" fmla="*/ 23851 h 34670"/>
                  <a:gd name="connsiteX26" fmla="*/ 19126 w 25221"/>
                  <a:gd name="connsiteY26" fmla="*/ 21946 h 34670"/>
                  <a:gd name="connsiteX27" fmla="*/ 20879 w 25221"/>
                  <a:gd name="connsiteY27" fmla="*/ 19736 h 34670"/>
                  <a:gd name="connsiteX28" fmla="*/ 23469 w 25221"/>
                  <a:gd name="connsiteY28" fmla="*/ 12573 h 34670"/>
                  <a:gd name="connsiteX29" fmla="*/ 21641 w 25221"/>
                  <a:gd name="connsiteY29" fmla="*/ 5944 h 34670"/>
                  <a:gd name="connsiteX30" fmla="*/ 25222 w 25221"/>
                  <a:gd name="connsiteY30" fmla="*/ 3200 h 3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221" h="34670">
                    <a:moveTo>
                      <a:pt x="23851" y="1067"/>
                    </a:moveTo>
                    <a:lnTo>
                      <a:pt x="21641" y="0"/>
                    </a:lnTo>
                    <a:lnTo>
                      <a:pt x="18440" y="838"/>
                    </a:lnTo>
                    <a:lnTo>
                      <a:pt x="17297" y="1981"/>
                    </a:lnTo>
                    <a:lnTo>
                      <a:pt x="17449" y="4115"/>
                    </a:lnTo>
                    <a:lnTo>
                      <a:pt x="15392" y="5258"/>
                    </a:lnTo>
                    <a:lnTo>
                      <a:pt x="13944" y="7773"/>
                    </a:lnTo>
                    <a:lnTo>
                      <a:pt x="12649" y="8763"/>
                    </a:lnTo>
                    <a:lnTo>
                      <a:pt x="10211" y="12040"/>
                    </a:lnTo>
                    <a:lnTo>
                      <a:pt x="8153" y="12573"/>
                    </a:lnTo>
                    <a:lnTo>
                      <a:pt x="6781" y="13792"/>
                    </a:lnTo>
                    <a:lnTo>
                      <a:pt x="4343" y="19431"/>
                    </a:lnTo>
                    <a:lnTo>
                      <a:pt x="4038" y="21565"/>
                    </a:lnTo>
                    <a:lnTo>
                      <a:pt x="2057" y="22098"/>
                    </a:lnTo>
                    <a:lnTo>
                      <a:pt x="1981" y="25756"/>
                    </a:lnTo>
                    <a:lnTo>
                      <a:pt x="0" y="29032"/>
                    </a:lnTo>
                    <a:lnTo>
                      <a:pt x="1447" y="31166"/>
                    </a:lnTo>
                    <a:lnTo>
                      <a:pt x="1066" y="34137"/>
                    </a:lnTo>
                    <a:lnTo>
                      <a:pt x="3810" y="34137"/>
                    </a:lnTo>
                    <a:lnTo>
                      <a:pt x="8686" y="34671"/>
                    </a:lnTo>
                    <a:lnTo>
                      <a:pt x="9296" y="34214"/>
                    </a:lnTo>
                    <a:lnTo>
                      <a:pt x="9982" y="33528"/>
                    </a:lnTo>
                    <a:lnTo>
                      <a:pt x="10211" y="32232"/>
                    </a:lnTo>
                    <a:lnTo>
                      <a:pt x="11277" y="29185"/>
                    </a:lnTo>
                    <a:lnTo>
                      <a:pt x="15087" y="25603"/>
                    </a:lnTo>
                    <a:lnTo>
                      <a:pt x="16002" y="23851"/>
                    </a:lnTo>
                    <a:lnTo>
                      <a:pt x="19126" y="21946"/>
                    </a:lnTo>
                    <a:lnTo>
                      <a:pt x="20879" y="19736"/>
                    </a:lnTo>
                    <a:lnTo>
                      <a:pt x="23469" y="12573"/>
                    </a:lnTo>
                    <a:lnTo>
                      <a:pt x="21641" y="5944"/>
                    </a:lnTo>
                    <a:lnTo>
                      <a:pt x="25222" y="32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6" name="Freeform: Shape 2545">
                <a:extLst>
                  <a:ext uri="{FF2B5EF4-FFF2-40B4-BE49-F238E27FC236}">
                    <a16:creationId xmlns:a16="http://schemas.microsoft.com/office/drawing/2014/main" id="{B184FB77-EBDB-495F-9C87-553D0AEF7746}"/>
                  </a:ext>
                </a:extLst>
              </p:cNvPr>
              <p:cNvSpPr/>
              <p:nvPr/>
            </p:nvSpPr>
            <p:spPr>
              <a:xfrm>
                <a:off x="10146487" y="5148071"/>
                <a:ext cx="4190" cy="7315"/>
              </a:xfrm>
              <a:custGeom>
                <a:avLst/>
                <a:gdLst>
                  <a:gd name="connsiteX0" fmla="*/ 2667 w 4190"/>
                  <a:gd name="connsiteY0" fmla="*/ 0 h 7315"/>
                  <a:gd name="connsiteX1" fmla="*/ 990 w 4190"/>
                  <a:gd name="connsiteY1" fmla="*/ 1448 h 7315"/>
                  <a:gd name="connsiteX2" fmla="*/ 0 w 4190"/>
                  <a:gd name="connsiteY2" fmla="*/ 5334 h 7315"/>
                  <a:gd name="connsiteX3" fmla="*/ 1676 w 4190"/>
                  <a:gd name="connsiteY3" fmla="*/ 7315 h 7315"/>
                  <a:gd name="connsiteX4" fmla="*/ 4190 w 4190"/>
                  <a:gd name="connsiteY4" fmla="*/ 4877 h 7315"/>
                  <a:gd name="connsiteX5" fmla="*/ 3962 w 4190"/>
                  <a:gd name="connsiteY5" fmla="*/ 3810 h 7315"/>
                  <a:gd name="connsiteX6" fmla="*/ 4114 w 4190"/>
                  <a:gd name="connsiteY6" fmla="*/ 762 h 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0" h="7315">
                    <a:moveTo>
                      <a:pt x="2667" y="0"/>
                    </a:moveTo>
                    <a:lnTo>
                      <a:pt x="990" y="1448"/>
                    </a:lnTo>
                    <a:lnTo>
                      <a:pt x="0" y="5334"/>
                    </a:lnTo>
                    <a:lnTo>
                      <a:pt x="1676" y="7315"/>
                    </a:lnTo>
                    <a:lnTo>
                      <a:pt x="4190" y="4877"/>
                    </a:lnTo>
                    <a:lnTo>
                      <a:pt x="3962" y="3810"/>
                    </a:lnTo>
                    <a:lnTo>
                      <a:pt x="4114" y="7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7" name="Freeform: Shape 2546">
                <a:extLst>
                  <a:ext uri="{FF2B5EF4-FFF2-40B4-BE49-F238E27FC236}">
                    <a16:creationId xmlns:a16="http://schemas.microsoft.com/office/drawing/2014/main" id="{D9A4C0D0-3413-4B35-89EB-80944D5C23A7}"/>
                  </a:ext>
                </a:extLst>
              </p:cNvPr>
              <p:cNvSpPr/>
              <p:nvPr/>
            </p:nvSpPr>
            <p:spPr>
              <a:xfrm>
                <a:off x="10122864" y="5179923"/>
                <a:ext cx="4800" cy="6400"/>
              </a:xfrm>
              <a:custGeom>
                <a:avLst/>
                <a:gdLst>
                  <a:gd name="connsiteX0" fmla="*/ 2668 w 4800"/>
                  <a:gd name="connsiteY0" fmla="*/ 76 h 6400"/>
                  <a:gd name="connsiteX1" fmla="*/ 1448 w 4800"/>
                  <a:gd name="connsiteY1" fmla="*/ 0 h 6400"/>
                  <a:gd name="connsiteX2" fmla="*/ 914 w 4800"/>
                  <a:gd name="connsiteY2" fmla="*/ 990 h 6400"/>
                  <a:gd name="connsiteX3" fmla="*/ 0 w 4800"/>
                  <a:gd name="connsiteY3" fmla="*/ 2819 h 6400"/>
                  <a:gd name="connsiteX4" fmla="*/ 1601 w 4800"/>
                  <a:gd name="connsiteY4" fmla="*/ 4496 h 6400"/>
                  <a:gd name="connsiteX5" fmla="*/ 1677 w 4800"/>
                  <a:gd name="connsiteY5" fmla="*/ 6020 h 6400"/>
                  <a:gd name="connsiteX6" fmla="*/ 3048 w 4800"/>
                  <a:gd name="connsiteY6" fmla="*/ 6401 h 6400"/>
                  <a:gd name="connsiteX7" fmla="*/ 4496 w 4800"/>
                  <a:gd name="connsiteY7" fmla="*/ 5257 h 6400"/>
                  <a:gd name="connsiteX8" fmla="*/ 4801 w 4800"/>
                  <a:gd name="connsiteY8" fmla="*/ 3505 h 6400"/>
                  <a:gd name="connsiteX9" fmla="*/ 3201 w 4800"/>
                  <a:gd name="connsiteY9" fmla="*/ 1676 h 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0" h="6400">
                    <a:moveTo>
                      <a:pt x="2668" y="76"/>
                    </a:moveTo>
                    <a:lnTo>
                      <a:pt x="1448" y="0"/>
                    </a:lnTo>
                    <a:lnTo>
                      <a:pt x="914" y="990"/>
                    </a:lnTo>
                    <a:lnTo>
                      <a:pt x="0" y="2819"/>
                    </a:lnTo>
                    <a:lnTo>
                      <a:pt x="1601" y="4496"/>
                    </a:lnTo>
                    <a:lnTo>
                      <a:pt x="1677" y="6020"/>
                    </a:lnTo>
                    <a:lnTo>
                      <a:pt x="3048" y="6401"/>
                    </a:lnTo>
                    <a:lnTo>
                      <a:pt x="4496" y="5257"/>
                    </a:lnTo>
                    <a:lnTo>
                      <a:pt x="4801" y="3505"/>
                    </a:lnTo>
                    <a:lnTo>
                      <a:pt x="3201" y="167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8" name="Freeform: Shape 2547">
                <a:extLst>
                  <a:ext uri="{FF2B5EF4-FFF2-40B4-BE49-F238E27FC236}">
                    <a16:creationId xmlns:a16="http://schemas.microsoft.com/office/drawing/2014/main" id="{D121722D-A45D-4F28-97D4-6D536E5E3A77}"/>
                  </a:ext>
                </a:extLst>
              </p:cNvPr>
              <p:cNvSpPr/>
              <p:nvPr/>
            </p:nvSpPr>
            <p:spPr>
              <a:xfrm>
                <a:off x="10088270" y="4909337"/>
                <a:ext cx="143713" cy="78638"/>
              </a:xfrm>
              <a:custGeom>
                <a:avLst/>
                <a:gdLst>
                  <a:gd name="connsiteX0" fmla="*/ 70561 w 143713"/>
                  <a:gd name="connsiteY0" fmla="*/ 37109 h 78638"/>
                  <a:gd name="connsiteX1" fmla="*/ 83134 w 143713"/>
                  <a:gd name="connsiteY1" fmla="*/ 32690 h 78638"/>
                  <a:gd name="connsiteX2" fmla="*/ 87249 w 143713"/>
                  <a:gd name="connsiteY2" fmla="*/ 31471 h 78638"/>
                  <a:gd name="connsiteX3" fmla="*/ 89382 w 143713"/>
                  <a:gd name="connsiteY3" fmla="*/ 31546 h 78638"/>
                  <a:gd name="connsiteX4" fmla="*/ 91364 w 143713"/>
                  <a:gd name="connsiteY4" fmla="*/ 31242 h 78638"/>
                  <a:gd name="connsiteX5" fmla="*/ 96317 w 143713"/>
                  <a:gd name="connsiteY5" fmla="*/ 28118 h 78638"/>
                  <a:gd name="connsiteX6" fmla="*/ 99822 w 143713"/>
                  <a:gd name="connsiteY6" fmla="*/ 26365 h 78638"/>
                  <a:gd name="connsiteX7" fmla="*/ 103784 w 143713"/>
                  <a:gd name="connsiteY7" fmla="*/ 25374 h 78638"/>
                  <a:gd name="connsiteX8" fmla="*/ 108280 w 143713"/>
                  <a:gd name="connsiteY8" fmla="*/ 24841 h 78638"/>
                  <a:gd name="connsiteX9" fmla="*/ 112319 w 143713"/>
                  <a:gd name="connsiteY9" fmla="*/ 23088 h 78638"/>
                  <a:gd name="connsiteX10" fmla="*/ 115519 w 143713"/>
                  <a:gd name="connsiteY10" fmla="*/ 19964 h 78638"/>
                  <a:gd name="connsiteX11" fmla="*/ 119177 w 143713"/>
                  <a:gd name="connsiteY11" fmla="*/ 18059 h 78638"/>
                  <a:gd name="connsiteX12" fmla="*/ 124129 w 143713"/>
                  <a:gd name="connsiteY12" fmla="*/ 16992 h 78638"/>
                  <a:gd name="connsiteX13" fmla="*/ 128930 w 143713"/>
                  <a:gd name="connsiteY13" fmla="*/ 15468 h 78638"/>
                  <a:gd name="connsiteX14" fmla="*/ 136626 w 143713"/>
                  <a:gd name="connsiteY14" fmla="*/ 10363 h 78638"/>
                  <a:gd name="connsiteX15" fmla="*/ 143713 w 143713"/>
                  <a:gd name="connsiteY15" fmla="*/ 4191 h 78638"/>
                  <a:gd name="connsiteX16" fmla="*/ 142189 w 143713"/>
                  <a:gd name="connsiteY16" fmla="*/ 3048 h 78638"/>
                  <a:gd name="connsiteX17" fmla="*/ 140512 w 143713"/>
                  <a:gd name="connsiteY17" fmla="*/ 2210 h 78638"/>
                  <a:gd name="connsiteX18" fmla="*/ 134492 w 143713"/>
                  <a:gd name="connsiteY18" fmla="*/ 1295 h 78638"/>
                  <a:gd name="connsiteX19" fmla="*/ 130911 w 143713"/>
                  <a:gd name="connsiteY19" fmla="*/ 0 h 78638"/>
                  <a:gd name="connsiteX20" fmla="*/ 128549 w 143713"/>
                  <a:gd name="connsiteY20" fmla="*/ 991 h 78638"/>
                  <a:gd name="connsiteX21" fmla="*/ 126263 w 143713"/>
                  <a:gd name="connsiteY21" fmla="*/ 2362 h 78638"/>
                  <a:gd name="connsiteX22" fmla="*/ 121920 w 143713"/>
                  <a:gd name="connsiteY22" fmla="*/ 4115 h 78638"/>
                  <a:gd name="connsiteX23" fmla="*/ 117500 w 143713"/>
                  <a:gd name="connsiteY23" fmla="*/ 5562 h 78638"/>
                  <a:gd name="connsiteX24" fmla="*/ 113995 w 143713"/>
                  <a:gd name="connsiteY24" fmla="*/ 6020 h 78638"/>
                  <a:gd name="connsiteX25" fmla="*/ 100127 w 143713"/>
                  <a:gd name="connsiteY25" fmla="*/ 6706 h 78638"/>
                  <a:gd name="connsiteX26" fmla="*/ 89763 w 143713"/>
                  <a:gd name="connsiteY26" fmla="*/ 6629 h 78638"/>
                  <a:gd name="connsiteX27" fmla="*/ 85877 w 143713"/>
                  <a:gd name="connsiteY27" fmla="*/ 6781 h 78638"/>
                  <a:gd name="connsiteX28" fmla="*/ 69494 w 143713"/>
                  <a:gd name="connsiteY28" fmla="*/ 10058 h 78638"/>
                  <a:gd name="connsiteX29" fmla="*/ 67208 w 143713"/>
                  <a:gd name="connsiteY29" fmla="*/ 10668 h 78638"/>
                  <a:gd name="connsiteX30" fmla="*/ 61569 w 143713"/>
                  <a:gd name="connsiteY30" fmla="*/ 12878 h 78638"/>
                  <a:gd name="connsiteX31" fmla="*/ 59131 w 143713"/>
                  <a:gd name="connsiteY31" fmla="*/ 15164 h 78638"/>
                  <a:gd name="connsiteX32" fmla="*/ 55702 w 143713"/>
                  <a:gd name="connsiteY32" fmla="*/ 21031 h 78638"/>
                  <a:gd name="connsiteX33" fmla="*/ 50444 w 143713"/>
                  <a:gd name="connsiteY33" fmla="*/ 25222 h 78638"/>
                  <a:gd name="connsiteX34" fmla="*/ 43357 w 143713"/>
                  <a:gd name="connsiteY34" fmla="*/ 28880 h 78638"/>
                  <a:gd name="connsiteX35" fmla="*/ 40996 w 143713"/>
                  <a:gd name="connsiteY35" fmla="*/ 31013 h 78638"/>
                  <a:gd name="connsiteX36" fmla="*/ 38252 w 143713"/>
                  <a:gd name="connsiteY36" fmla="*/ 32461 h 78638"/>
                  <a:gd name="connsiteX37" fmla="*/ 23622 w 143713"/>
                  <a:gd name="connsiteY37" fmla="*/ 36347 h 78638"/>
                  <a:gd name="connsiteX38" fmla="*/ 15011 w 143713"/>
                  <a:gd name="connsiteY38" fmla="*/ 40919 h 78638"/>
                  <a:gd name="connsiteX39" fmla="*/ 11125 w 143713"/>
                  <a:gd name="connsiteY39" fmla="*/ 44043 h 78638"/>
                  <a:gd name="connsiteX40" fmla="*/ 4648 w 143713"/>
                  <a:gd name="connsiteY40" fmla="*/ 50292 h 78638"/>
                  <a:gd name="connsiteX41" fmla="*/ 2972 w 143713"/>
                  <a:gd name="connsiteY41" fmla="*/ 53797 h 78638"/>
                  <a:gd name="connsiteX42" fmla="*/ 1829 w 143713"/>
                  <a:gd name="connsiteY42" fmla="*/ 58902 h 78638"/>
                  <a:gd name="connsiteX43" fmla="*/ 0 w 143713"/>
                  <a:gd name="connsiteY43" fmla="*/ 63931 h 78638"/>
                  <a:gd name="connsiteX44" fmla="*/ 457 w 143713"/>
                  <a:gd name="connsiteY44" fmla="*/ 65761 h 78638"/>
                  <a:gd name="connsiteX45" fmla="*/ 4952 w 143713"/>
                  <a:gd name="connsiteY45" fmla="*/ 68199 h 78638"/>
                  <a:gd name="connsiteX46" fmla="*/ 3962 w 143713"/>
                  <a:gd name="connsiteY46" fmla="*/ 70180 h 78638"/>
                  <a:gd name="connsiteX47" fmla="*/ 2362 w 143713"/>
                  <a:gd name="connsiteY47" fmla="*/ 71704 h 78638"/>
                  <a:gd name="connsiteX48" fmla="*/ 991 w 143713"/>
                  <a:gd name="connsiteY48" fmla="*/ 73533 h 78638"/>
                  <a:gd name="connsiteX49" fmla="*/ 609 w 143713"/>
                  <a:gd name="connsiteY49" fmla="*/ 75667 h 78638"/>
                  <a:gd name="connsiteX50" fmla="*/ 2133 w 143713"/>
                  <a:gd name="connsiteY50" fmla="*/ 77266 h 78638"/>
                  <a:gd name="connsiteX51" fmla="*/ 6172 w 143713"/>
                  <a:gd name="connsiteY51" fmla="*/ 78638 h 78638"/>
                  <a:gd name="connsiteX52" fmla="*/ 10439 w 143713"/>
                  <a:gd name="connsiteY52" fmla="*/ 78486 h 78638"/>
                  <a:gd name="connsiteX53" fmla="*/ 14859 w 143713"/>
                  <a:gd name="connsiteY53" fmla="*/ 76581 h 78638"/>
                  <a:gd name="connsiteX54" fmla="*/ 22707 w 143713"/>
                  <a:gd name="connsiteY54" fmla="*/ 72314 h 78638"/>
                  <a:gd name="connsiteX55" fmla="*/ 28575 w 143713"/>
                  <a:gd name="connsiteY55" fmla="*/ 71780 h 78638"/>
                  <a:gd name="connsiteX56" fmla="*/ 32537 w 143713"/>
                  <a:gd name="connsiteY56" fmla="*/ 70942 h 78638"/>
                  <a:gd name="connsiteX57" fmla="*/ 35661 w 143713"/>
                  <a:gd name="connsiteY57" fmla="*/ 68504 h 78638"/>
                  <a:gd name="connsiteX58" fmla="*/ 39319 w 143713"/>
                  <a:gd name="connsiteY58" fmla="*/ 64922 h 78638"/>
                  <a:gd name="connsiteX59" fmla="*/ 43357 w 143713"/>
                  <a:gd name="connsiteY59" fmla="*/ 61874 h 78638"/>
                  <a:gd name="connsiteX60" fmla="*/ 48539 w 143713"/>
                  <a:gd name="connsiteY60" fmla="*/ 55854 h 78638"/>
                  <a:gd name="connsiteX61" fmla="*/ 53264 w 143713"/>
                  <a:gd name="connsiteY61" fmla="*/ 52197 h 78638"/>
                  <a:gd name="connsiteX62" fmla="*/ 54635 w 143713"/>
                  <a:gd name="connsiteY62" fmla="*/ 48311 h 78638"/>
                  <a:gd name="connsiteX63" fmla="*/ 62865 w 143713"/>
                  <a:gd name="connsiteY63" fmla="*/ 42062 h 7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43713" h="78638">
                    <a:moveTo>
                      <a:pt x="70561" y="37109"/>
                    </a:moveTo>
                    <a:lnTo>
                      <a:pt x="83134" y="32690"/>
                    </a:lnTo>
                    <a:lnTo>
                      <a:pt x="87249" y="31471"/>
                    </a:lnTo>
                    <a:lnTo>
                      <a:pt x="89382" y="31546"/>
                    </a:lnTo>
                    <a:lnTo>
                      <a:pt x="91364" y="31242"/>
                    </a:lnTo>
                    <a:lnTo>
                      <a:pt x="96317" y="28118"/>
                    </a:lnTo>
                    <a:lnTo>
                      <a:pt x="99822" y="26365"/>
                    </a:lnTo>
                    <a:lnTo>
                      <a:pt x="103784" y="25374"/>
                    </a:lnTo>
                    <a:lnTo>
                      <a:pt x="108280" y="24841"/>
                    </a:lnTo>
                    <a:lnTo>
                      <a:pt x="112319" y="23088"/>
                    </a:lnTo>
                    <a:lnTo>
                      <a:pt x="115519" y="19964"/>
                    </a:lnTo>
                    <a:lnTo>
                      <a:pt x="119177" y="18059"/>
                    </a:lnTo>
                    <a:lnTo>
                      <a:pt x="124129" y="16992"/>
                    </a:lnTo>
                    <a:lnTo>
                      <a:pt x="128930" y="15468"/>
                    </a:lnTo>
                    <a:lnTo>
                      <a:pt x="136626" y="10363"/>
                    </a:lnTo>
                    <a:lnTo>
                      <a:pt x="143713" y="4191"/>
                    </a:lnTo>
                    <a:lnTo>
                      <a:pt x="142189" y="3048"/>
                    </a:lnTo>
                    <a:lnTo>
                      <a:pt x="140512" y="2210"/>
                    </a:lnTo>
                    <a:lnTo>
                      <a:pt x="134492" y="1295"/>
                    </a:lnTo>
                    <a:lnTo>
                      <a:pt x="130911" y="0"/>
                    </a:lnTo>
                    <a:lnTo>
                      <a:pt x="128549" y="991"/>
                    </a:lnTo>
                    <a:lnTo>
                      <a:pt x="126263" y="2362"/>
                    </a:lnTo>
                    <a:lnTo>
                      <a:pt x="121920" y="4115"/>
                    </a:lnTo>
                    <a:lnTo>
                      <a:pt x="117500" y="5562"/>
                    </a:lnTo>
                    <a:lnTo>
                      <a:pt x="113995" y="6020"/>
                    </a:lnTo>
                    <a:lnTo>
                      <a:pt x="100127" y="6706"/>
                    </a:lnTo>
                    <a:lnTo>
                      <a:pt x="89763" y="6629"/>
                    </a:lnTo>
                    <a:lnTo>
                      <a:pt x="85877" y="6781"/>
                    </a:lnTo>
                    <a:lnTo>
                      <a:pt x="69494" y="10058"/>
                    </a:lnTo>
                    <a:lnTo>
                      <a:pt x="67208" y="10668"/>
                    </a:lnTo>
                    <a:lnTo>
                      <a:pt x="61569" y="12878"/>
                    </a:lnTo>
                    <a:lnTo>
                      <a:pt x="59131" y="15164"/>
                    </a:lnTo>
                    <a:lnTo>
                      <a:pt x="55702" y="21031"/>
                    </a:lnTo>
                    <a:lnTo>
                      <a:pt x="50444" y="25222"/>
                    </a:lnTo>
                    <a:lnTo>
                      <a:pt x="43357" y="28880"/>
                    </a:lnTo>
                    <a:lnTo>
                      <a:pt x="40996" y="31013"/>
                    </a:lnTo>
                    <a:lnTo>
                      <a:pt x="38252" y="32461"/>
                    </a:lnTo>
                    <a:lnTo>
                      <a:pt x="23622" y="36347"/>
                    </a:lnTo>
                    <a:lnTo>
                      <a:pt x="15011" y="40919"/>
                    </a:lnTo>
                    <a:lnTo>
                      <a:pt x="11125" y="44043"/>
                    </a:lnTo>
                    <a:lnTo>
                      <a:pt x="4648" y="50292"/>
                    </a:lnTo>
                    <a:lnTo>
                      <a:pt x="2972" y="53797"/>
                    </a:lnTo>
                    <a:lnTo>
                      <a:pt x="1829" y="58902"/>
                    </a:lnTo>
                    <a:lnTo>
                      <a:pt x="0" y="63931"/>
                    </a:lnTo>
                    <a:lnTo>
                      <a:pt x="457" y="65761"/>
                    </a:lnTo>
                    <a:lnTo>
                      <a:pt x="4952" y="68199"/>
                    </a:lnTo>
                    <a:lnTo>
                      <a:pt x="3962" y="70180"/>
                    </a:lnTo>
                    <a:lnTo>
                      <a:pt x="2362" y="71704"/>
                    </a:lnTo>
                    <a:lnTo>
                      <a:pt x="991" y="73533"/>
                    </a:lnTo>
                    <a:lnTo>
                      <a:pt x="609" y="75667"/>
                    </a:lnTo>
                    <a:lnTo>
                      <a:pt x="2133" y="77266"/>
                    </a:lnTo>
                    <a:lnTo>
                      <a:pt x="6172" y="78638"/>
                    </a:lnTo>
                    <a:lnTo>
                      <a:pt x="10439" y="78486"/>
                    </a:lnTo>
                    <a:lnTo>
                      <a:pt x="14859" y="76581"/>
                    </a:lnTo>
                    <a:lnTo>
                      <a:pt x="22707" y="72314"/>
                    </a:lnTo>
                    <a:lnTo>
                      <a:pt x="28575" y="71780"/>
                    </a:lnTo>
                    <a:lnTo>
                      <a:pt x="32537" y="70942"/>
                    </a:lnTo>
                    <a:lnTo>
                      <a:pt x="35661" y="68504"/>
                    </a:lnTo>
                    <a:lnTo>
                      <a:pt x="39319" y="64922"/>
                    </a:lnTo>
                    <a:lnTo>
                      <a:pt x="43357" y="61874"/>
                    </a:lnTo>
                    <a:lnTo>
                      <a:pt x="48539" y="55854"/>
                    </a:lnTo>
                    <a:lnTo>
                      <a:pt x="53264" y="52197"/>
                    </a:lnTo>
                    <a:lnTo>
                      <a:pt x="54635" y="48311"/>
                    </a:lnTo>
                    <a:lnTo>
                      <a:pt x="62865" y="420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9" name="Freeform: Shape 2548">
                <a:extLst>
                  <a:ext uri="{FF2B5EF4-FFF2-40B4-BE49-F238E27FC236}">
                    <a16:creationId xmlns:a16="http://schemas.microsoft.com/office/drawing/2014/main" id="{1CB1E144-0441-4F7A-BC85-A8D6F5E72EC8}"/>
                  </a:ext>
                </a:extLst>
              </p:cNvPr>
              <p:cNvSpPr/>
              <p:nvPr/>
            </p:nvSpPr>
            <p:spPr>
              <a:xfrm>
                <a:off x="10074325" y="4904536"/>
                <a:ext cx="26975" cy="15240"/>
              </a:xfrm>
              <a:custGeom>
                <a:avLst/>
                <a:gdLst>
                  <a:gd name="connsiteX0" fmla="*/ 15545 w 26975"/>
                  <a:gd name="connsiteY0" fmla="*/ 8915 h 15240"/>
                  <a:gd name="connsiteX1" fmla="*/ 18136 w 26975"/>
                  <a:gd name="connsiteY1" fmla="*/ 8992 h 15240"/>
                  <a:gd name="connsiteX2" fmla="*/ 21489 w 26975"/>
                  <a:gd name="connsiteY2" fmla="*/ 4191 h 15240"/>
                  <a:gd name="connsiteX3" fmla="*/ 26975 w 26975"/>
                  <a:gd name="connsiteY3" fmla="*/ 3200 h 15240"/>
                  <a:gd name="connsiteX4" fmla="*/ 25832 w 26975"/>
                  <a:gd name="connsiteY4" fmla="*/ 1829 h 15240"/>
                  <a:gd name="connsiteX5" fmla="*/ 23851 w 26975"/>
                  <a:gd name="connsiteY5" fmla="*/ 838 h 15240"/>
                  <a:gd name="connsiteX6" fmla="*/ 21184 w 26975"/>
                  <a:gd name="connsiteY6" fmla="*/ 0 h 15240"/>
                  <a:gd name="connsiteX7" fmla="*/ 14402 w 26975"/>
                  <a:gd name="connsiteY7" fmla="*/ 3810 h 15240"/>
                  <a:gd name="connsiteX8" fmla="*/ 13335 w 26975"/>
                  <a:gd name="connsiteY8" fmla="*/ 3886 h 15240"/>
                  <a:gd name="connsiteX9" fmla="*/ 11659 w 26975"/>
                  <a:gd name="connsiteY9" fmla="*/ 2896 h 15240"/>
                  <a:gd name="connsiteX10" fmla="*/ 9449 w 26975"/>
                  <a:gd name="connsiteY10" fmla="*/ 2896 h 15240"/>
                  <a:gd name="connsiteX11" fmla="*/ 6249 w 26975"/>
                  <a:gd name="connsiteY11" fmla="*/ 3429 h 15240"/>
                  <a:gd name="connsiteX12" fmla="*/ 6401 w 26975"/>
                  <a:gd name="connsiteY12" fmla="*/ 4267 h 15240"/>
                  <a:gd name="connsiteX13" fmla="*/ 7620 w 26975"/>
                  <a:gd name="connsiteY13" fmla="*/ 4724 h 15240"/>
                  <a:gd name="connsiteX14" fmla="*/ 9601 w 26975"/>
                  <a:gd name="connsiteY14" fmla="*/ 5105 h 15240"/>
                  <a:gd name="connsiteX15" fmla="*/ 8687 w 26975"/>
                  <a:gd name="connsiteY15" fmla="*/ 6324 h 15240"/>
                  <a:gd name="connsiteX16" fmla="*/ 3734 w 26975"/>
                  <a:gd name="connsiteY16" fmla="*/ 9601 h 15240"/>
                  <a:gd name="connsiteX17" fmla="*/ 0 w 26975"/>
                  <a:gd name="connsiteY17" fmla="*/ 13106 h 15240"/>
                  <a:gd name="connsiteX18" fmla="*/ 914 w 26975"/>
                  <a:gd name="connsiteY18" fmla="*/ 13411 h 15240"/>
                  <a:gd name="connsiteX19" fmla="*/ 3886 w 26975"/>
                  <a:gd name="connsiteY19" fmla="*/ 13335 h 15240"/>
                  <a:gd name="connsiteX20" fmla="*/ 7087 w 26975"/>
                  <a:gd name="connsiteY20" fmla="*/ 15240 h 15240"/>
                  <a:gd name="connsiteX21" fmla="*/ 7925 w 26975"/>
                  <a:gd name="connsiteY21" fmla="*/ 14935 h 15240"/>
                  <a:gd name="connsiteX22" fmla="*/ 10059 w 26975"/>
                  <a:gd name="connsiteY22" fmla="*/ 13182 h 15240"/>
                  <a:gd name="connsiteX23" fmla="*/ 12573 w 26975"/>
                  <a:gd name="connsiteY23" fmla="*/ 14554 h 15240"/>
                  <a:gd name="connsiteX24" fmla="*/ 13564 w 26975"/>
                  <a:gd name="connsiteY24" fmla="*/ 13640 h 15240"/>
                  <a:gd name="connsiteX25" fmla="*/ 13869 w 26975"/>
                  <a:gd name="connsiteY25" fmla="*/ 12878 h 15240"/>
                  <a:gd name="connsiteX26" fmla="*/ 13716 w 26975"/>
                  <a:gd name="connsiteY26" fmla="*/ 12039 h 15240"/>
                  <a:gd name="connsiteX27" fmla="*/ 14097 w 26975"/>
                  <a:gd name="connsiteY27" fmla="*/ 11125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975" h="15240">
                    <a:moveTo>
                      <a:pt x="15545" y="8915"/>
                    </a:moveTo>
                    <a:lnTo>
                      <a:pt x="18136" y="8992"/>
                    </a:lnTo>
                    <a:lnTo>
                      <a:pt x="21489" y="4191"/>
                    </a:lnTo>
                    <a:lnTo>
                      <a:pt x="26975" y="3200"/>
                    </a:lnTo>
                    <a:lnTo>
                      <a:pt x="25832" y="1829"/>
                    </a:lnTo>
                    <a:lnTo>
                      <a:pt x="23851" y="838"/>
                    </a:lnTo>
                    <a:lnTo>
                      <a:pt x="21184" y="0"/>
                    </a:lnTo>
                    <a:lnTo>
                      <a:pt x="14402" y="3810"/>
                    </a:lnTo>
                    <a:lnTo>
                      <a:pt x="13335" y="3886"/>
                    </a:lnTo>
                    <a:lnTo>
                      <a:pt x="11659" y="2896"/>
                    </a:lnTo>
                    <a:lnTo>
                      <a:pt x="9449" y="2896"/>
                    </a:lnTo>
                    <a:lnTo>
                      <a:pt x="6249" y="3429"/>
                    </a:lnTo>
                    <a:lnTo>
                      <a:pt x="6401" y="4267"/>
                    </a:lnTo>
                    <a:lnTo>
                      <a:pt x="7620" y="4724"/>
                    </a:lnTo>
                    <a:lnTo>
                      <a:pt x="9601" y="5105"/>
                    </a:lnTo>
                    <a:lnTo>
                      <a:pt x="8687" y="6324"/>
                    </a:lnTo>
                    <a:lnTo>
                      <a:pt x="3734" y="9601"/>
                    </a:lnTo>
                    <a:lnTo>
                      <a:pt x="0" y="13106"/>
                    </a:lnTo>
                    <a:lnTo>
                      <a:pt x="914" y="13411"/>
                    </a:lnTo>
                    <a:lnTo>
                      <a:pt x="3886" y="13335"/>
                    </a:lnTo>
                    <a:lnTo>
                      <a:pt x="7087" y="15240"/>
                    </a:lnTo>
                    <a:lnTo>
                      <a:pt x="7925" y="14935"/>
                    </a:lnTo>
                    <a:lnTo>
                      <a:pt x="10059" y="13182"/>
                    </a:lnTo>
                    <a:lnTo>
                      <a:pt x="12573" y="14554"/>
                    </a:lnTo>
                    <a:lnTo>
                      <a:pt x="13564" y="13640"/>
                    </a:lnTo>
                    <a:lnTo>
                      <a:pt x="13869" y="12878"/>
                    </a:lnTo>
                    <a:lnTo>
                      <a:pt x="13716" y="12039"/>
                    </a:lnTo>
                    <a:lnTo>
                      <a:pt x="14097" y="1112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0" name="Freeform: Shape 2549">
                <a:extLst>
                  <a:ext uri="{FF2B5EF4-FFF2-40B4-BE49-F238E27FC236}">
                    <a16:creationId xmlns:a16="http://schemas.microsoft.com/office/drawing/2014/main" id="{59D2B50E-CA51-4C67-B3DA-1D358DD0C195}"/>
                  </a:ext>
                </a:extLst>
              </p:cNvPr>
              <p:cNvSpPr/>
              <p:nvPr/>
            </p:nvSpPr>
            <p:spPr>
              <a:xfrm>
                <a:off x="9941737" y="4900726"/>
                <a:ext cx="123977" cy="32537"/>
              </a:xfrm>
              <a:custGeom>
                <a:avLst/>
                <a:gdLst>
                  <a:gd name="connsiteX0" fmla="*/ 92203 w 123977"/>
                  <a:gd name="connsiteY0" fmla="*/ 24689 h 32537"/>
                  <a:gd name="connsiteX1" fmla="*/ 97384 w 123977"/>
                  <a:gd name="connsiteY1" fmla="*/ 24993 h 32537"/>
                  <a:gd name="connsiteX2" fmla="*/ 101118 w 123977"/>
                  <a:gd name="connsiteY2" fmla="*/ 24841 h 32537"/>
                  <a:gd name="connsiteX3" fmla="*/ 103175 w 123977"/>
                  <a:gd name="connsiteY3" fmla="*/ 24460 h 32537"/>
                  <a:gd name="connsiteX4" fmla="*/ 106452 w 123977"/>
                  <a:gd name="connsiteY4" fmla="*/ 22707 h 32537"/>
                  <a:gd name="connsiteX5" fmla="*/ 109804 w 123977"/>
                  <a:gd name="connsiteY5" fmla="*/ 21412 h 32537"/>
                  <a:gd name="connsiteX6" fmla="*/ 115291 w 123977"/>
                  <a:gd name="connsiteY6" fmla="*/ 20041 h 32537"/>
                  <a:gd name="connsiteX7" fmla="*/ 116739 w 123977"/>
                  <a:gd name="connsiteY7" fmla="*/ 19431 h 32537"/>
                  <a:gd name="connsiteX8" fmla="*/ 117806 w 123977"/>
                  <a:gd name="connsiteY8" fmla="*/ 18136 h 32537"/>
                  <a:gd name="connsiteX9" fmla="*/ 116434 w 123977"/>
                  <a:gd name="connsiteY9" fmla="*/ 15011 h 32537"/>
                  <a:gd name="connsiteX10" fmla="*/ 119940 w 123977"/>
                  <a:gd name="connsiteY10" fmla="*/ 12497 h 32537"/>
                  <a:gd name="connsiteX11" fmla="*/ 120778 w 123977"/>
                  <a:gd name="connsiteY11" fmla="*/ 11125 h 32537"/>
                  <a:gd name="connsiteX12" fmla="*/ 121996 w 123977"/>
                  <a:gd name="connsiteY12" fmla="*/ 10134 h 32537"/>
                  <a:gd name="connsiteX13" fmla="*/ 123978 w 123977"/>
                  <a:gd name="connsiteY13" fmla="*/ 9144 h 32537"/>
                  <a:gd name="connsiteX14" fmla="*/ 122835 w 123977"/>
                  <a:gd name="connsiteY14" fmla="*/ 2286 h 32537"/>
                  <a:gd name="connsiteX15" fmla="*/ 120473 w 123977"/>
                  <a:gd name="connsiteY15" fmla="*/ 533 h 32537"/>
                  <a:gd name="connsiteX16" fmla="*/ 117730 w 123977"/>
                  <a:gd name="connsiteY16" fmla="*/ 0 h 32537"/>
                  <a:gd name="connsiteX17" fmla="*/ 115672 w 123977"/>
                  <a:gd name="connsiteY17" fmla="*/ 1295 h 32537"/>
                  <a:gd name="connsiteX18" fmla="*/ 114376 w 123977"/>
                  <a:gd name="connsiteY18" fmla="*/ 3657 h 32537"/>
                  <a:gd name="connsiteX19" fmla="*/ 120549 w 123977"/>
                  <a:gd name="connsiteY19" fmla="*/ 5029 h 32537"/>
                  <a:gd name="connsiteX20" fmla="*/ 117958 w 123977"/>
                  <a:gd name="connsiteY20" fmla="*/ 8153 h 32537"/>
                  <a:gd name="connsiteX21" fmla="*/ 113996 w 123977"/>
                  <a:gd name="connsiteY21" fmla="*/ 10058 h 32537"/>
                  <a:gd name="connsiteX22" fmla="*/ 108357 w 123977"/>
                  <a:gd name="connsiteY22" fmla="*/ 11963 h 32537"/>
                  <a:gd name="connsiteX23" fmla="*/ 106452 w 123977"/>
                  <a:gd name="connsiteY23" fmla="*/ 13106 h 32537"/>
                  <a:gd name="connsiteX24" fmla="*/ 104851 w 123977"/>
                  <a:gd name="connsiteY24" fmla="*/ 14554 h 32537"/>
                  <a:gd name="connsiteX25" fmla="*/ 103709 w 123977"/>
                  <a:gd name="connsiteY25" fmla="*/ 16231 h 32537"/>
                  <a:gd name="connsiteX26" fmla="*/ 103023 w 123977"/>
                  <a:gd name="connsiteY26" fmla="*/ 18288 h 32537"/>
                  <a:gd name="connsiteX27" fmla="*/ 101728 w 123977"/>
                  <a:gd name="connsiteY27" fmla="*/ 19659 h 32537"/>
                  <a:gd name="connsiteX28" fmla="*/ 97460 w 123977"/>
                  <a:gd name="connsiteY28" fmla="*/ 20726 h 32537"/>
                  <a:gd name="connsiteX29" fmla="*/ 95098 w 123977"/>
                  <a:gd name="connsiteY29" fmla="*/ 20574 h 32537"/>
                  <a:gd name="connsiteX30" fmla="*/ 87555 w 123977"/>
                  <a:gd name="connsiteY30" fmla="*/ 15621 h 32537"/>
                  <a:gd name="connsiteX31" fmla="*/ 85725 w 123977"/>
                  <a:gd name="connsiteY31" fmla="*/ 14630 h 32537"/>
                  <a:gd name="connsiteX32" fmla="*/ 83668 w 123977"/>
                  <a:gd name="connsiteY32" fmla="*/ 14021 h 32537"/>
                  <a:gd name="connsiteX33" fmla="*/ 81535 w 123977"/>
                  <a:gd name="connsiteY33" fmla="*/ 15087 h 32537"/>
                  <a:gd name="connsiteX34" fmla="*/ 79630 w 123977"/>
                  <a:gd name="connsiteY34" fmla="*/ 15468 h 32537"/>
                  <a:gd name="connsiteX35" fmla="*/ 75134 w 123977"/>
                  <a:gd name="connsiteY35" fmla="*/ 16002 h 32537"/>
                  <a:gd name="connsiteX36" fmla="*/ 72695 w 123977"/>
                  <a:gd name="connsiteY36" fmla="*/ 16002 h 32537"/>
                  <a:gd name="connsiteX37" fmla="*/ 69876 w 123977"/>
                  <a:gd name="connsiteY37" fmla="*/ 16764 h 32537"/>
                  <a:gd name="connsiteX38" fmla="*/ 67438 w 123977"/>
                  <a:gd name="connsiteY38" fmla="*/ 18669 h 32537"/>
                  <a:gd name="connsiteX39" fmla="*/ 65533 w 123977"/>
                  <a:gd name="connsiteY39" fmla="*/ 19050 h 32537"/>
                  <a:gd name="connsiteX40" fmla="*/ 63475 w 123977"/>
                  <a:gd name="connsiteY40" fmla="*/ 18745 h 32537"/>
                  <a:gd name="connsiteX41" fmla="*/ 60580 w 123977"/>
                  <a:gd name="connsiteY41" fmla="*/ 17678 h 32537"/>
                  <a:gd name="connsiteX42" fmla="*/ 56922 w 123977"/>
                  <a:gd name="connsiteY42" fmla="*/ 14935 h 32537"/>
                  <a:gd name="connsiteX43" fmla="*/ 50749 w 123977"/>
                  <a:gd name="connsiteY43" fmla="*/ 12802 h 32537"/>
                  <a:gd name="connsiteX44" fmla="*/ 46559 w 123977"/>
                  <a:gd name="connsiteY44" fmla="*/ 10516 h 32537"/>
                  <a:gd name="connsiteX45" fmla="*/ 41758 w 123977"/>
                  <a:gd name="connsiteY45" fmla="*/ 9068 h 32537"/>
                  <a:gd name="connsiteX46" fmla="*/ 36576 w 123977"/>
                  <a:gd name="connsiteY46" fmla="*/ 8839 h 32537"/>
                  <a:gd name="connsiteX47" fmla="*/ 34900 w 123977"/>
                  <a:gd name="connsiteY47" fmla="*/ 8306 h 32537"/>
                  <a:gd name="connsiteX48" fmla="*/ 31090 w 123977"/>
                  <a:gd name="connsiteY48" fmla="*/ 5715 h 32537"/>
                  <a:gd name="connsiteX49" fmla="*/ 28651 w 123977"/>
                  <a:gd name="connsiteY49" fmla="*/ 6477 h 32537"/>
                  <a:gd name="connsiteX50" fmla="*/ 26290 w 123977"/>
                  <a:gd name="connsiteY50" fmla="*/ 6706 h 32537"/>
                  <a:gd name="connsiteX51" fmla="*/ 23927 w 123977"/>
                  <a:gd name="connsiteY51" fmla="*/ 6020 h 32537"/>
                  <a:gd name="connsiteX52" fmla="*/ 21184 w 123977"/>
                  <a:gd name="connsiteY52" fmla="*/ 6401 h 32537"/>
                  <a:gd name="connsiteX53" fmla="*/ 16383 w 123977"/>
                  <a:gd name="connsiteY53" fmla="*/ 7620 h 32537"/>
                  <a:gd name="connsiteX54" fmla="*/ 11278 w 123977"/>
                  <a:gd name="connsiteY54" fmla="*/ 11049 h 32537"/>
                  <a:gd name="connsiteX55" fmla="*/ 6020 w 123977"/>
                  <a:gd name="connsiteY55" fmla="*/ 13259 h 32537"/>
                  <a:gd name="connsiteX56" fmla="*/ 4268 w 123977"/>
                  <a:gd name="connsiteY56" fmla="*/ 13640 h 32537"/>
                  <a:gd name="connsiteX57" fmla="*/ 2591 w 123977"/>
                  <a:gd name="connsiteY57" fmla="*/ 12649 h 32537"/>
                  <a:gd name="connsiteX58" fmla="*/ 2210 w 123977"/>
                  <a:gd name="connsiteY58" fmla="*/ 14707 h 32537"/>
                  <a:gd name="connsiteX59" fmla="*/ 1525 w 123977"/>
                  <a:gd name="connsiteY59" fmla="*/ 16688 h 32537"/>
                  <a:gd name="connsiteX60" fmla="*/ 381 w 123977"/>
                  <a:gd name="connsiteY60" fmla="*/ 18517 h 32537"/>
                  <a:gd name="connsiteX61" fmla="*/ 0 w 123977"/>
                  <a:gd name="connsiteY61" fmla="*/ 20498 h 32537"/>
                  <a:gd name="connsiteX62" fmla="*/ 0 w 123977"/>
                  <a:gd name="connsiteY62" fmla="*/ 23393 h 32537"/>
                  <a:gd name="connsiteX63" fmla="*/ 1296 w 123977"/>
                  <a:gd name="connsiteY63" fmla="*/ 25908 h 32537"/>
                  <a:gd name="connsiteX64" fmla="*/ 2744 w 123977"/>
                  <a:gd name="connsiteY64" fmla="*/ 27661 h 32537"/>
                  <a:gd name="connsiteX65" fmla="*/ 3963 w 123977"/>
                  <a:gd name="connsiteY65" fmla="*/ 29566 h 32537"/>
                  <a:gd name="connsiteX66" fmla="*/ 7925 w 123977"/>
                  <a:gd name="connsiteY66" fmla="*/ 27737 h 32537"/>
                  <a:gd name="connsiteX67" fmla="*/ 12116 w 123977"/>
                  <a:gd name="connsiteY67" fmla="*/ 26441 h 32537"/>
                  <a:gd name="connsiteX68" fmla="*/ 19813 w 123977"/>
                  <a:gd name="connsiteY68" fmla="*/ 28118 h 32537"/>
                  <a:gd name="connsiteX69" fmla="*/ 28804 w 123977"/>
                  <a:gd name="connsiteY69" fmla="*/ 27432 h 32537"/>
                  <a:gd name="connsiteX70" fmla="*/ 37720 w 123977"/>
                  <a:gd name="connsiteY70" fmla="*/ 29261 h 32537"/>
                  <a:gd name="connsiteX71" fmla="*/ 45492 w 123977"/>
                  <a:gd name="connsiteY71" fmla="*/ 32309 h 32537"/>
                  <a:gd name="connsiteX72" fmla="*/ 47550 w 123977"/>
                  <a:gd name="connsiteY72" fmla="*/ 32537 h 32537"/>
                  <a:gd name="connsiteX73" fmla="*/ 49530 w 123977"/>
                  <a:gd name="connsiteY73" fmla="*/ 32232 h 32537"/>
                  <a:gd name="connsiteX74" fmla="*/ 51588 w 123977"/>
                  <a:gd name="connsiteY74" fmla="*/ 31394 h 32537"/>
                  <a:gd name="connsiteX75" fmla="*/ 53569 w 123977"/>
                  <a:gd name="connsiteY75" fmla="*/ 31013 h 32537"/>
                  <a:gd name="connsiteX76" fmla="*/ 58903 w 123977"/>
                  <a:gd name="connsiteY76" fmla="*/ 31852 h 32537"/>
                  <a:gd name="connsiteX77" fmla="*/ 62332 w 123977"/>
                  <a:gd name="connsiteY77" fmla="*/ 27889 h 32537"/>
                  <a:gd name="connsiteX78" fmla="*/ 65533 w 123977"/>
                  <a:gd name="connsiteY78" fmla="*/ 27813 h 32537"/>
                  <a:gd name="connsiteX79" fmla="*/ 68885 w 123977"/>
                  <a:gd name="connsiteY79" fmla="*/ 28118 h 32537"/>
                  <a:gd name="connsiteX80" fmla="*/ 70333 w 123977"/>
                  <a:gd name="connsiteY80" fmla="*/ 29413 h 32537"/>
                  <a:gd name="connsiteX81" fmla="*/ 71400 w 123977"/>
                  <a:gd name="connsiteY81" fmla="*/ 31166 h 32537"/>
                  <a:gd name="connsiteX82" fmla="*/ 74829 w 123977"/>
                  <a:gd name="connsiteY82" fmla="*/ 30023 h 32537"/>
                  <a:gd name="connsiteX83" fmla="*/ 78715 w 123977"/>
                  <a:gd name="connsiteY83" fmla="*/ 29718 h 32537"/>
                  <a:gd name="connsiteX84" fmla="*/ 88621 w 123977"/>
                  <a:gd name="connsiteY84" fmla="*/ 25222 h 3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3977" h="32537">
                    <a:moveTo>
                      <a:pt x="92203" y="24689"/>
                    </a:moveTo>
                    <a:lnTo>
                      <a:pt x="97384" y="24993"/>
                    </a:lnTo>
                    <a:lnTo>
                      <a:pt x="101118" y="24841"/>
                    </a:lnTo>
                    <a:lnTo>
                      <a:pt x="103175" y="24460"/>
                    </a:lnTo>
                    <a:lnTo>
                      <a:pt x="106452" y="22707"/>
                    </a:lnTo>
                    <a:lnTo>
                      <a:pt x="109804" y="21412"/>
                    </a:lnTo>
                    <a:lnTo>
                      <a:pt x="115291" y="20041"/>
                    </a:lnTo>
                    <a:lnTo>
                      <a:pt x="116739" y="19431"/>
                    </a:lnTo>
                    <a:lnTo>
                      <a:pt x="117806" y="18136"/>
                    </a:lnTo>
                    <a:lnTo>
                      <a:pt x="116434" y="15011"/>
                    </a:lnTo>
                    <a:lnTo>
                      <a:pt x="119940" y="12497"/>
                    </a:lnTo>
                    <a:lnTo>
                      <a:pt x="120778" y="11125"/>
                    </a:lnTo>
                    <a:lnTo>
                      <a:pt x="121996" y="10134"/>
                    </a:lnTo>
                    <a:lnTo>
                      <a:pt x="123978" y="9144"/>
                    </a:lnTo>
                    <a:lnTo>
                      <a:pt x="122835" y="2286"/>
                    </a:lnTo>
                    <a:lnTo>
                      <a:pt x="120473" y="533"/>
                    </a:lnTo>
                    <a:lnTo>
                      <a:pt x="117730" y="0"/>
                    </a:lnTo>
                    <a:lnTo>
                      <a:pt x="115672" y="1295"/>
                    </a:lnTo>
                    <a:lnTo>
                      <a:pt x="114376" y="3657"/>
                    </a:lnTo>
                    <a:lnTo>
                      <a:pt x="120549" y="5029"/>
                    </a:lnTo>
                    <a:lnTo>
                      <a:pt x="117958" y="8153"/>
                    </a:lnTo>
                    <a:lnTo>
                      <a:pt x="113996" y="10058"/>
                    </a:lnTo>
                    <a:lnTo>
                      <a:pt x="108357" y="11963"/>
                    </a:lnTo>
                    <a:lnTo>
                      <a:pt x="106452" y="13106"/>
                    </a:lnTo>
                    <a:lnTo>
                      <a:pt x="104851" y="14554"/>
                    </a:lnTo>
                    <a:lnTo>
                      <a:pt x="103709" y="16231"/>
                    </a:lnTo>
                    <a:lnTo>
                      <a:pt x="103023" y="18288"/>
                    </a:lnTo>
                    <a:lnTo>
                      <a:pt x="101728" y="19659"/>
                    </a:lnTo>
                    <a:lnTo>
                      <a:pt x="97460" y="20726"/>
                    </a:lnTo>
                    <a:lnTo>
                      <a:pt x="95098" y="20574"/>
                    </a:lnTo>
                    <a:lnTo>
                      <a:pt x="87555" y="15621"/>
                    </a:lnTo>
                    <a:lnTo>
                      <a:pt x="85725" y="14630"/>
                    </a:lnTo>
                    <a:lnTo>
                      <a:pt x="83668" y="14021"/>
                    </a:lnTo>
                    <a:lnTo>
                      <a:pt x="81535" y="15087"/>
                    </a:lnTo>
                    <a:lnTo>
                      <a:pt x="79630" y="15468"/>
                    </a:lnTo>
                    <a:lnTo>
                      <a:pt x="75134" y="16002"/>
                    </a:lnTo>
                    <a:lnTo>
                      <a:pt x="72695" y="16002"/>
                    </a:lnTo>
                    <a:lnTo>
                      <a:pt x="69876" y="16764"/>
                    </a:lnTo>
                    <a:lnTo>
                      <a:pt x="67438" y="18669"/>
                    </a:lnTo>
                    <a:lnTo>
                      <a:pt x="65533" y="19050"/>
                    </a:lnTo>
                    <a:lnTo>
                      <a:pt x="63475" y="18745"/>
                    </a:lnTo>
                    <a:lnTo>
                      <a:pt x="60580" y="17678"/>
                    </a:lnTo>
                    <a:lnTo>
                      <a:pt x="56922" y="14935"/>
                    </a:lnTo>
                    <a:lnTo>
                      <a:pt x="50749" y="12802"/>
                    </a:lnTo>
                    <a:lnTo>
                      <a:pt x="46559" y="10516"/>
                    </a:lnTo>
                    <a:lnTo>
                      <a:pt x="41758" y="9068"/>
                    </a:lnTo>
                    <a:lnTo>
                      <a:pt x="36576" y="8839"/>
                    </a:lnTo>
                    <a:lnTo>
                      <a:pt x="34900" y="8306"/>
                    </a:lnTo>
                    <a:lnTo>
                      <a:pt x="31090" y="5715"/>
                    </a:lnTo>
                    <a:lnTo>
                      <a:pt x="28651" y="6477"/>
                    </a:lnTo>
                    <a:lnTo>
                      <a:pt x="26290" y="6706"/>
                    </a:lnTo>
                    <a:lnTo>
                      <a:pt x="23927" y="6020"/>
                    </a:lnTo>
                    <a:lnTo>
                      <a:pt x="21184" y="6401"/>
                    </a:lnTo>
                    <a:lnTo>
                      <a:pt x="16383" y="7620"/>
                    </a:lnTo>
                    <a:lnTo>
                      <a:pt x="11278" y="11049"/>
                    </a:lnTo>
                    <a:lnTo>
                      <a:pt x="6020" y="13259"/>
                    </a:lnTo>
                    <a:lnTo>
                      <a:pt x="4268" y="13640"/>
                    </a:lnTo>
                    <a:lnTo>
                      <a:pt x="2591" y="12649"/>
                    </a:lnTo>
                    <a:lnTo>
                      <a:pt x="2210" y="14707"/>
                    </a:lnTo>
                    <a:lnTo>
                      <a:pt x="1525" y="16688"/>
                    </a:lnTo>
                    <a:lnTo>
                      <a:pt x="381" y="18517"/>
                    </a:lnTo>
                    <a:lnTo>
                      <a:pt x="0" y="20498"/>
                    </a:lnTo>
                    <a:lnTo>
                      <a:pt x="0" y="23393"/>
                    </a:lnTo>
                    <a:lnTo>
                      <a:pt x="1296" y="25908"/>
                    </a:lnTo>
                    <a:lnTo>
                      <a:pt x="2744" y="27661"/>
                    </a:lnTo>
                    <a:lnTo>
                      <a:pt x="3963" y="29566"/>
                    </a:lnTo>
                    <a:lnTo>
                      <a:pt x="7925" y="27737"/>
                    </a:lnTo>
                    <a:lnTo>
                      <a:pt x="12116" y="26441"/>
                    </a:lnTo>
                    <a:lnTo>
                      <a:pt x="19813" y="28118"/>
                    </a:lnTo>
                    <a:lnTo>
                      <a:pt x="28804" y="27432"/>
                    </a:lnTo>
                    <a:lnTo>
                      <a:pt x="37720" y="29261"/>
                    </a:lnTo>
                    <a:lnTo>
                      <a:pt x="45492" y="32309"/>
                    </a:lnTo>
                    <a:lnTo>
                      <a:pt x="47550" y="32537"/>
                    </a:lnTo>
                    <a:lnTo>
                      <a:pt x="49530" y="32232"/>
                    </a:lnTo>
                    <a:lnTo>
                      <a:pt x="51588" y="31394"/>
                    </a:lnTo>
                    <a:lnTo>
                      <a:pt x="53569" y="31013"/>
                    </a:lnTo>
                    <a:lnTo>
                      <a:pt x="58903" y="31852"/>
                    </a:lnTo>
                    <a:lnTo>
                      <a:pt x="62332" y="27889"/>
                    </a:lnTo>
                    <a:lnTo>
                      <a:pt x="65533" y="27813"/>
                    </a:lnTo>
                    <a:lnTo>
                      <a:pt x="68885" y="28118"/>
                    </a:lnTo>
                    <a:lnTo>
                      <a:pt x="70333" y="29413"/>
                    </a:lnTo>
                    <a:lnTo>
                      <a:pt x="71400" y="31166"/>
                    </a:lnTo>
                    <a:lnTo>
                      <a:pt x="74829" y="30023"/>
                    </a:lnTo>
                    <a:lnTo>
                      <a:pt x="78715" y="29718"/>
                    </a:lnTo>
                    <a:lnTo>
                      <a:pt x="88621" y="2522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1" name="Freeform: Shape 2550">
                <a:extLst>
                  <a:ext uri="{FF2B5EF4-FFF2-40B4-BE49-F238E27FC236}">
                    <a16:creationId xmlns:a16="http://schemas.microsoft.com/office/drawing/2014/main" id="{9B1EBE21-29A3-4B8E-88A1-6FA61DB01FD4}"/>
                  </a:ext>
                </a:extLst>
              </p:cNvPr>
              <p:cNvSpPr/>
              <p:nvPr/>
            </p:nvSpPr>
            <p:spPr>
              <a:xfrm>
                <a:off x="10239375" y="4714417"/>
                <a:ext cx="5486" cy="4038"/>
              </a:xfrm>
              <a:custGeom>
                <a:avLst/>
                <a:gdLst>
                  <a:gd name="connsiteX0" fmla="*/ 1676 w 5486"/>
                  <a:gd name="connsiteY0" fmla="*/ 305 h 4038"/>
                  <a:gd name="connsiteX1" fmla="*/ 0 w 5486"/>
                  <a:gd name="connsiteY1" fmla="*/ 1295 h 4038"/>
                  <a:gd name="connsiteX2" fmla="*/ 1676 w 5486"/>
                  <a:gd name="connsiteY2" fmla="*/ 2972 h 4038"/>
                  <a:gd name="connsiteX3" fmla="*/ 5486 w 5486"/>
                  <a:gd name="connsiteY3" fmla="*/ 4038 h 4038"/>
                  <a:gd name="connsiteX4" fmla="*/ 4648 w 5486"/>
                  <a:gd name="connsiteY4" fmla="*/ 2362 h 4038"/>
                  <a:gd name="connsiteX5" fmla="*/ 2591 w 5486"/>
                  <a:gd name="connsiteY5" fmla="*/ 0 h 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6" h="4038">
                    <a:moveTo>
                      <a:pt x="1676" y="305"/>
                    </a:moveTo>
                    <a:lnTo>
                      <a:pt x="0" y="1295"/>
                    </a:lnTo>
                    <a:lnTo>
                      <a:pt x="1676" y="2972"/>
                    </a:lnTo>
                    <a:lnTo>
                      <a:pt x="5486" y="4038"/>
                    </a:lnTo>
                    <a:lnTo>
                      <a:pt x="4648" y="2362"/>
                    </a:lnTo>
                    <a:lnTo>
                      <a:pt x="2591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2" name="Freeform: Shape 2551">
                <a:extLst>
                  <a:ext uri="{FF2B5EF4-FFF2-40B4-BE49-F238E27FC236}">
                    <a16:creationId xmlns:a16="http://schemas.microsoft.com/office/drawing/2014/main" id="{BEE2420F-1CB0-4FA7-84AF-70AF258B6ACB}"/>
                  </a:ext>
                </a:extLst>
              </p:cNvPr>
              <p:cNvSpPr/>
              <p:nvPr/>
            </p:nvSpPr>
            <p:spPr>
              <a:xfrm>
                <a:off x="10235641" y="4640580"/>
                <a:ext cx="29489" cy="15240"/>
              </a:xfrm>
              <a:custGeom>
                <a:avLst/>
                <a:gdLst>
                  <a:gd name="connsiteX0" fmla="*/ 20269 w 29489"/>
                  <a:gd name="connsiteY0" fmla="*/ 13564 h 15240"/>
                  <a:gd name="connsiteX1" fmla="*/ 25984 w 29489"/>
                  <a:gd name="connsiteY1" fmla="*/ 14630 h 15240"/>
                  <a:gd name="connsiteX2" fmla="*/ 27127 w 29489"/>
                  <a:gd name="connsiteY2" fmla="*/ 14173 h 15240"/>
                  <a:gd name="connsiteX3" fmla="*/ 29489 w 29489"/>
                  <a:gd name="connsiteY3" fmla="*/ 12649 h 15240"/>
                  <a:gd name="connsiteX4" fmla="*/ 29413 w 29489"/>
                  <a:gd name="connsiteY4" fmla="*/ 10516 h 15240"/>
                  <a:gd name="connsiteX5" fmla="*/ 24841 w 29489"/>
                  <a:gd name="connsiteY5" fmla="*/ 7696 h 15240"/>
                  <a:gd name="connsiteX6" fmla="*/ 19888 w 29489"/>
                  <a:gd name="connsiteY6" fmla="*/ 4115 h 15240"/>
                  <a:gd name="connsiteX7" fmla="*/ 13640 w 29489"/>
                  <a:gd name="connsiteY7" fmla="*/ 1067 h 15240"/>
                  <a:gd name="connsiteX8" fmla="*/ 9906 w 29489"/>
                  <a:gd name="connsiteY8" fmla="*/ 0 h 15240"/>
                  <a:gd name="connsiteX9" fmla="*/ 7773 w 29489"/>
                  <a:gd name="connsiteY9" fmla="*/ 762 h 15240"/>
                  <a:gd name="connsiteX10" fmla="*/ 2514 w 29489"/>
                  <a:gd name="connsiteY10" fmla="*/ 4724 h 15240"/>
                  <a:gd name="connsiteX11" fmla="*/ 153 w 29489"/>
                  <a:gd name="connsiteY11" fmla="*/ 9906 h 15240"/>
                  <a:gd name="connsiteX12" fmla="*/ 0 w 29489"/>
                  <a:gd name="connsiteY12" fmla="*/ 12040 h 15240"/>
                  <a:gd name="connsiteX13" fmla="*/ 2514 w 29489"/>
                  <a:gd name="connsiteY13" fmla="*/ 14021 h 15240"/>
                  <a:gd name="connsiteX14" fmla="*/ 6629 w 29489"/>
                  <a:gd name="connsiteY14" fmla="*/ 15240 h 15240"/>
                  <a:gd name="connsiteX15" fmla="*/ 13564 w 29489"/>
                  <a:gd name="connsiteY15" fmla="*/ 13792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489" h="15240">
                    <a:moveTo>
                      <a:pt x="20269" y="13564"/>
                    </a:moveTo>
                    <a:lnTo>
                      <a:pt x="25984" y="14630"/>
                    </a:lnTo>
                    <a:lnTo>
                      <a:pt x="27127" y="14173"/>
                    </a:lnTo>
                    <a:lnTo>
                      <a:pt x="29489" y="12649"/>
                    </a:lnTo>
                    <a:lnTo>
                      <a:pt x="29413" y="10516"/>
                    </a:lnTo>
                    <a:lnTo>
                      <a:pt x="24841" y="7696"/>
                    </a:lnTo>
                    <a:lnTo>
                      <a:pt x="19888" y="4115"/>
                    </a:lnTo>
                    <a:lnTo>
                      <a:pt x="13640" y="1067"/>
                    </a:lnTo>
                    <a:lnTo>
                      <a:pt x="9906" y="0"/>
                    </a:lnTo>
                    <a:lnTo>
                      <a:pt x="7773" y="762"/>
                    </a:lnTo>
                    <a:lnTo>
                      <a:pt x="2514" y="4724"/>
                    </a:lnTo>
                    <a:lnTo>
                      <a:pt x="153" y="9906"/>
                    </a:lnTo>
                    <a:lnTo>
                      <a:pt x="0" y="12040"/>
                    </a:lnTo>
                    <a:lnTo>
                      <a:pt x="2514" y="14021"/>
                    </a:lnTo>
                    <a:lnTo>
                      <a:pt x="6629" y="15240"/>
                    </a:lnTo>
                    <a:lnTo>
                      <a:pt x="13564" y="1379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3" name="Freeform: Shape 2552">
                <a:extLst>
                  <a:ext uri="{FF2B5EF4-FFF2-40B4-BE49-F238E27FC236}">
                    <a16:creationId xmlns:a16="http://schemas.microsoft.com/office/drawing/2014/main" id="{36CC802A-92F4-49C4-9D74-283DE059EFE0}"/>
                  </a:ext>
                </a:extLst>
              </p:cNvPr>
              <p:cNvSpPr/>
              <p:nvPr/>
            </p:nvSpPr>
            <p:spPr>
              <a:xfrm>
                <a:off x="10256291" y="4724323"/>
                <a:ext cx="15697" cy="9982"/>
              </a:xfrm>
              <a:custGeom>
                <a:avLst/>
                <a:gdLst>
                  <a:gd name="connsiteX0" fmla="*/ 10363 w 15697"/>
                  <a:gd name="connsiteY0" fmla="*/ 8611 h 9982"/>
                  <a:gd name="connsiteX1" fmla="*/ 12649 w 15697"/>
                  <a:gd name="connsiteY1" fmla="*/ 7696 h 9982"/>
                  <a:gd name="connsiteX2" fmla="*/ 13640 w 15697"/>
                  <a:gd name="connsiteY2" fmla="*/ 6248 h 9982"/>
                  <a:gd name="connsiteX3" fmla="*/ 13640 w 15697"/>
                  <a:gd name="connsiteY3" fmla="*/ 4648 h 9982"/>
                  <a:gd name="connsiteX4" fmla="*/ 14173 w 15697"/>
                  <a:gd name="connsiteY4" fmla="*/ 3277 h 9982"/>
                  <a:gd name="connsiteX5" fmla="*/ 15087 w 15697"/>
                  <a:gd name="connsiteY5" fmla="*/ 1981 h 9982"/>
                  <a:gd name="connsiteX6" fmla="*/ 15698 w 15697"/>
                  <a:gd name="connsiteY6" fmla="*/ 153 h 9982"/>
                  <a:gd name="connsiteX7" fmla="*/ 13182 w 15697"/>
                  <a:gd name="connsiteY7" fmla="*/ 0 h 9982"/>
                  <a:gd name="connsiteX8" fmla="*/ 7544 w 15697"/>
                  <a:gd name="connsiteY8" fmla="*/ 2896 h 9982"/>
                  <a:gd name="connsiteX9" fmla="*/ 3581 w 15697"/>
                  <a:gd name="connsiteY9" fmla="*/ 3429 h 9982"/>
                  <a:gd name="connsiteX10" fmla="*/ 153 w 15697"/>
                  <a:gd name="connsiteY10" fmla="*/ 6401 h 9982"/>
                  <a:gd name="connsiteX11" fmla="*/ 0 w 15697"/>
                  <a:gd name="connsiteY11" fmla="*/ 7239 h 9982"/>
                  <a:gd name="connsiteX12" fmla="*/ 381 w 15697"/>
                  <a:gd name="connsiteY12" fmla="*/ 8915 h 9982"/>
                  <a:gd name="connsiteX13" fmla="*/ 2058 w 15697"/>
                  <a:gd name="connsiteY13" fmla="*/ 9982 h 9982"/>
                  <a:gd name="connsiteX14" fmla="*/ 4953 w 15697"/>
                  <a:gd name="connsiteY14" fmla="*/ 7773 h 9982"/>
                  <a:gd name="connsiteX15" fmla="*/ 7240 w 15697"/>
                  <a:gd name="connsiteY15" fmla="*/ 6706 h 9982"/>
                  <a:gd name="connsiteX16" fmla="*/ 8687 w 15697"/>
                  <a:gd name="connsiteY16" fmla="*/ 6401 h 9982"/>
                  <a:gd name="connsiteX17" fmla="*/ 9068 w 15697"/>
                  <a:gd name="connsiteY17" fmla="*/ 7163 h 9982"/>
                  <a:gd name="connsiteX18" fmla="*/ 8458 w 15697"/>
                  <a:gd name="connsiteY18" fmla="*/ 8458 h 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97" h="9982">
                    <a:moveTo>
                      <a:pt x="10363" y="8611"/>
                    </a:moveTo>
                    <a:lnTo>
                      <a:pt x="12649" y="7696"/>
                    </a:lnTo>
                    <a:lnTo>
                      <a:pt x="13640" y="6248"/>
                    </a:lnTo>
                    <a:lnTo>
                      <a:pt x="13640" y="4648"/>
                    </a:lnTo>
                    <a:lnTo>
                      <a:pt x="14173" y="3277"/>
                    </a:lnTo>
                    <a:lnTo>
                      <a:pt x="15087" y="1981"/>
                    </a:lnTo>
                    <a:lnTo>
                      <a:pt x="15698" y="153"/>
                    </a:lnTo>
                    <a:lnTo>
                      <a:pt x="13182" y="0"/>
                    </a:lnTo>
                    <a:lnTo>
                      <a:pt x="7544" y="2896"/>
                    </a:lnTo>
                    <a:lnTo>
                      <a:pt x="3581" y="3429"/>
                    </a:lnTo>
                    <a:lnTo>
                      <a:pt x="153" y="6401"/>
                    </a:lnTo>
                    <a:lnTo>
                      <a:pt x="0" y="7239"/>
                    </a:lnTo>
                    <a:lnTo>
                      <a:pt x="381" y="8915"/>
                    </a:lnTo>
                    <a:lnTo>
                      <a:pt x="2058" y="9982"/>
                    </a:lnTo>
                    <a:lnTo>
                      <a:pt x="4953" y="7773"/>
                    </a:lnTo>
                    <a:lnTo>
                      <a:pt x="7240" y="6706"/>
                    </a:lnTo>
                    <a:lnTo>
                      <a:pt x="8687" y="6401"/>
                    </a:lnTo>
                    <a:lnTo>
                      <a:pt x="9068" y="7163"/>
                    </a:lnTo>
                    <a:lnTo>
                      <a:pt x="8458" y="84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4" name="Freeform: Shape 2553">
                <a:extLst>
                  <a:ext uri="{FF2B5EF4-FFF2-40B4-BE49-F238E27FC236}">
                    <a16:creationId xmlns:a16="http://schemas.microsoft.com/office/drawing/2014/main" id="{B8FD8E9C-1B8F-4A5A-AC79-363B01C87EA5}"/>
                  </a:ext>
                </a:extLst>
              </p:cNvPr>
              <p:cNvSpPr/>
              <p:nvPr/>
            </p:nvSpPr>
            <p:spPr>
              <a:xfrm>
                <a:off x="10438714" y="4804867"/>
                <a:ext cx="6781" cy="13106"/>
              </a:xfrm>
              <a:custGeom>
                <a:avLst/>
                <a:gdLst>
                  <a:gd name="connsiteX0" fmla="*/ 1981 w 6781"/>
                  <a:gd name="connsiteY0" fmla="*/ 11811 h 13106"/>
                  <a:gd name="connsiteX1" fmla="*/ 2819 w 6781"/>
                  <a:gd name="connsiteY1" fmla="*/ 11811 h 13106"/>
                  <a:gd name="connsiteX2" fmla="*/ 4496 w 6781"/>
                  <a:gd name="connsiteY2" fmla="*/ 13107 h 13106"/>
                  <a:gd name="connsiteX3" fmla="*/ 6782 w 6781"/>
                  <a:gd name="connsiteY3" fmla="*/ 9372 h 13106"/>
                  <a:gd name="connsiteX4" fmla="*/ 6706 w 6781"/>
                  <a:gd name="connsiteY4" fmla="*/ 7010 h 13106"/>
                  <a:gd name="connsiteX5" fmla="*/ 4114 w 6781"/>
                  <a:gd name="connsiteY5" fmla="*/ 2134 h 13106"/>
                  <a:gd name="connsiteX6" fmla="*/ 3276 w 6781"/>
                  <a:gd name="connsiteY6" fmla="*/ 1600 h 13106"/>
                  <a:gd name="connsiteX7" fmla="*/ 2591 w 6781"/>
                  <a:gd name="connsiteY7" fmla="*/ 76 h 13106"/>
                  <a:gd name="connsiteX8" fmla="*/ 0 w 6781"/>
                  <a:gd name="connsiteY8" fmla="*/ 0 h 13106"/>
                  <a:gd name="connsiteX9" fmla="*/ 1981 w 6781"/>
                  <a:gd name="connsiteY9" fmla="*/ 5105 h 13106"/>
                  <a:gd name="connsiteX10" fmla="*/ 1447 w 6781"/>
                  <a:gd name="connsiteY10" fmla="*/ 9601 h 1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1" h="13106">
                    <a:moveTo>
                      <a:pt x="1981" y="11811"/>
                    </a:moveTo>
                    <a:lnTo>
                      <a:pt x="2819" y="11811"/>
                    </a:lnTo>
                    <a:lnTo>
                      <a:pt x="4496" y="13107"/>
                    </a:lnTo>
                    <a:lnTo>
                      <a:pt x="6782" y="9372"/>
                    </a:lnTo>
                    <a:lnTo>
                      <a:pt x="6706" y="7010"/>
                    </a:lnTo>
                    <a:lnTo>
                      <a:pt x="4114" y="2134"/>
                    </a:lnTo>
                    <a:lnTo>
                      <a:pt x="3276" y="1600"/>
                    </a:lnTo>
                    <a:lnTo>
                      <a:pt x="2591" y="76"/>
                    </a:lnTo>
                    <a:lnTo>
                      <a:pt x="0" y="0"/>
                    </a:lnTo>
                    <a:lnTo>
                      <a:pt x="1981" y="5105"/>
                    </a:lnTo>
                    <a:lnTo>
                      <a:pt x="1447" y="960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5" name="Freeform: Shape 2554">
                <a:extLst>
                  <a:ext uri="{FF2B5EF4-FFF2-40B4-BE49-F238E27FC236}">
                    <a16:creationId xmlns:a16="http://schemas.microsoft.com/office/drawing/2014/main" id="{17C07626-9861-4C96-A95E-82593E240166}"/>
                  </a:ext>
                </a:extLst>
              </p:cNvPr>
              <p:cNvSpPr/>
              <p:nvPr/>
            </p:nvSpPr>
            <p:spPr>
              <a:xfrm>
                <a:off x="10274426" y="4724400"/>
                <a:ext cx="6629" cy="4800"/>
              </a:xfrm>
              <a:custGeom>
                <a:avLst/>
                <a:gdLst>
                  <a:gd name="connsiteX0" fmla="*/ 2286 w 6629"/>
                  <a:gd name="connsiteY0" fmla="*/ 0 h 4800"/>
                  <a:gd name="connsiteX1" fmla="*/ 1372 w 6629"/>
                  <a:gd name="connsiteY1" fmla="*/ 991 h 4800"/>
                  <a:gd name="connsiteX2" fmla="*/ 0 w 6629"/>
                  <a:gd name="connsiteY2" fmla="*/ 4801 h 4800"/>
                  <a:gd name="connsiteX3" fmla="*/ 6629 w 6629"/>
                  <a:gd name="connsiteY3" fmla="*/ 2743 h 4800"/>
                  <a:gd name="connsiteX4" fmla="*/ 5562 w 6629"/>
                  <a:gd name="connsiteY4" fmla="*/ 1067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9" h="4800">
                    <a:moveTo>
                      <a:pt x="2286" y="0"/>
                    </a:moveTo>
                    <a:lnTo>
                      <a:pt x="1372" y="991"/>
                    </a:lnTo>
                    <a:lnTo>
                      <a:pt x="0" y="4801"/>
                    </a:lnTo>
                    <a:lnTo>
                      <a:pt x="6629" y="2743"/>
                    </a:lnTo>
                    <a:lnTo>
                      <a:pt x="5562" y="106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6" name="Freeform: Shape 2555">
                <a:extLst>
                  <a:ext uri="{FF2B5EF4-FFF2-40B4-BE49-F238E27FC236}">
                    <a16:creationId xmlns:a16="http://schemas.microsoft.com/office/drawing/2014/main" id="{BF3E2040-2216-439D-B177-E0388C3C3791}"/>
                  </a:ext>
                </a:extLst>
              </p:cNvPr>
              <p:cNvSpPr/>
              <p:nvPr/>
            </p:nvSpPr>
            <p:spPr>
              <a:xfrm>
                <a:off x="10447020" y="4793513"/>
                <a:ext cx="12725" cy="26060"/>
              </a:xfrm>
              <a:custGeom>
                <a:avLst/>
                <a:gdLst>
                  <a:gd name="connsiteX0" fmla="*/ 6324 w 12725"/>
                  <a:gd name="connsiteY0" fmla="*/ 11963 h 26060"/>
                  <a:gd name="connsiteX1" fmla="*/ 3581 w 12725"/>
                  <a:gd name="connsiteY1" fmla="*/ 14326 h 26060"/>
                  <a:gd name="connsiteX2" fmla="*/ 2972 w 12725"/>
                  <a:gd name="connsiteY2" fmla="*/ 18288 h 26060"/>
                  <a:gd name="connsiteX3" fmla="*/ 0 w 12725"/>
                  <a:gd name="connsiteY3" fmla="*/ 26060 h 26060"/>
                  <a:gd name="connsiteX4" fmla="*/ 3124 w 12725"/>
                  <a:gd name="connsiteY4" fmla="*/ 22784 h 26060"/>
                  <a:gd name="connsiteX5" fmla="*/ 4877 w 12725"/>
                  <a:gd name="connsiteY5" fmla="*/ 16307 h 26060"/>
                  <a:gd name="connsiteX6" fmla="*/ 10668 w 12725"/>
                  <a:gd name="connsiteY6" fmla="*/ 10211 h 26060"/>
                  <a:gd name="connsiteX7" fmla="*/ 12726 w 12725"/>
                  <a:gd name="connsiteY7" fmla="*/ 1448 h 26060"/>
                  <a:gd name="connsiteX8" fmla="*/ 11354 w 12725"/>
                  <a:gd name="connsiteY8" fmla="*/ 228 h 26060"/>
                  <a:gd name="connsiteX9" fmla="*/ 10439 w 12725"/>
                  <a:gd name="connsiteY9" fmla="*/ 0 h 26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25" h="26060">
                    <a:moveTo>
                      <a:pt x="6324" y="11963"/>
                    </a:moveTo>
                    <a:lnTo>
                      <a:pt x="3581" y="14326"/>
                    </a:lnTo>
                    <a:lnTo>
                      <a:pt x="2972" y="18288"/>
                    </a:lnTo>
                    <a:lnTo>
                      <a:pt x="0" y="26060"/>
                    </a:lnTo>
                    <a:lnTo>
                      <a:pt x="3124" y="22784"/>
                    </a:lnTo>
                    <a:lnTo>
                      <a:pt x="4877" y="16307"/>
                    </a:lnTo>
                    <a:lnTo>
                      <a:pt x="10668" y="10211"/>
                    </a:lnTo>
                    <a:lnTo>
                      <a:pt x="12726" y="1448"/>
                    </a:lnTo>
                    <a:lnTo>
                      <a:pt x="11354" y="228"/>
                    </a:lnTo>
                    <a:lnTo>
                      <a:pt x="1043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7" name="Freeform: Shape 2556">
                <a:extLst>
                  <a:ext uri="{FF2B5EF4-FFF2-40B4-BE49-F238E27FC236}">
                    <a16:creationId xmlns:a16="http://schemas.microsoft.com/office/drawing/2014/main" id="{54E0FD78-880F-4AC7-A034-36D5F49E822E}"/>
                  </a:ext>
                </a:extLst>
              </p:cNvPr>
              <p:cNvSpPr/>
              <p:nvPr/>
            </p:nvSpPr>
            <p:spPr>
              <a:xfrm>
                <a:off x="10602086" y="5189143"/>
                <a:ext cx="1676" cy="4953"/>
              </a:xfrm>
              <a:custGeom>
                <a:avLst/>
                <a:gdLst>
                  <a:gd name="connsiteX0" fmla="*/ 0 w 1676"/>
                  <a:gd name="connsiteY0" fmla="*/ 4953 h 4953"/>
                  <a:gd name="connsiteX1" fmla="*/ 610 w 1676"/>
                  <a:gd name="connsiteY1" fmla="*/ 4648 h 4953"/>
                  <a:gd name="connsiteX2" fmla="*/ 1676 w 1676"/>
                  <a:gd name="connsiteY2" fmla="*/ 3353 h 4953"/>
                  <a:gd name="connsiteX3" fmla="*/ 1219 w 1676"/>
                  <a:gd name="connsiteY3" fmla="*/ 0 h 4953"/>
                  <a:gd name="connsiteX4" fmla="*/ 0 w 1676"/>
                  <a:gd name="connsiteY4" fmla="*/ 1677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" h="4953">
                    <a:moveTo>
                      <a:pt x="0" y="4953"/>
                    </a:moveTo>
                    <a:lnTo>
                      <a:pt x="610" y="4648"/>
                    </a:lnTo>
                    <a:lnTo>
                      <a:pt x="1676" y="3353"/>
                    </a:lnTo>
                    <a:lnTo>
                      <a:pt x="1219" y="0"/>
                    </a:lnTo>
                    <a:lnTo>
                      <a:pt x="0" y="16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8" name="Freeform: Shape 2557">
                <a:extLst>
                  <a:ext uri="{FF2B5EF4-FFF2-40B4-BE49-F238E27FC236}">
                    <a16:creationId xmlns:a16="http://schemas.microsoft.com/office/drawing/2014/main" id="{E9DCB160-52C1-4870-BE22-FDF672BE8C3F}"/>
                  </a:ext>
                </a:extLst>
              </p:cNvPr>
              <p:cNvSpPr/>
              <p:nvPr/>
            </p:nvSpPr>
            <p:spPr>
              <a:xfrm>
                <a:off x="10588751" y="5190363"/>
                <a:ext cx="4267" cy="3885"/>
              </a:xfrm>
              <a:custGeom>
                <a:avLst/>
                <a:gdLst>
                  <a:gd name="connsiteX0" fmla="*/ 0 w 4267"/>
                  <a:gd name="connsiteY0" fmla="*/ 1981 h 3885"/>
                  <a:gd name="connsiteX1" fmla="*/ 458 w 4267"/>
                  <a:gd name="connsiteY1" fmla="*/ 3734 h 3885"/>
                  <a:gd name="connsiteX2" fmla="*/ 1143 w 4267"/>
                  <a:gd name="connsiteY2" fmla="*/ 3886 h 3885"/>
                  <a:gd name="connsiteX3" fmla="*/ 3430 w 4267"/>
                  <a:gd name="connsiteY3" fmla="*/ 3734 h 3885"/>
                  <a:gd name="connsiteX4" fmla="*/ 4268 w 4267"/>
                  <a:gd name="connsiteY4" fmla="*/ 457 h 3885"/>
                  <a:gd name="connsiteX5" fmla="*/ 3277 w 4267"/>
                  <a:gd name="connsiteY5" fmla="*/ 0 h 3885"/>
                  <a:gd name="connsiteX6" fmla="*/ 762 w 4267"/>
                  <a:gd name="connsiteY6" fmla="*/ 381 h 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67" h="3885">
                    <a:moveTo>
                      <a:pt x="0" y="1981"/>
                    </a:moveTo>
                    <a:lnTo>
                      <a:pt x="458" y="3734"/>
                    </a:lnTo>
                    <a:lnTo>
                      <a:pt x="1143" y="3886"/>
                    </a:lnTo>
                    <a:lnTo>
                      <a:pt x="3430" y="3734"/>
                    </a:lnTo>
                    <a:lnTo>
                      <a:pt x="4268" y="457"/>
                    </a:lnTo>
                    <a:lnTo>
                      <a:pt x="3277" y="0"/>
                    </a:lnTo>
                    <a:lnTo>
                      <a:pt x="762" y="3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9" name="Freeform: Shape 2558">
                <a:extLst>
                  <a:ext uri="{FF2B5EF4-FFF2-40B4-BE49-F238E27FC236}">
                    <a16:creationId xmlns:a16="http://schemas.microsoft.com/office/drawing/2014/main" id="{A7260DAC-40D7-48CF-AA67-0DC9ADA9CAF1}"/>
                  </a:ext>
                </a:extLst>
              </p:cNvPr>
              <p:cNvSpPr/>
              <p:nvPr/>
            </p:nvSpPr>
            <p:spPr>
              <a:xfrm>
                <a:off x="10633252" y="4873218"/>
                <a:ext cx="51892" cy="39852"/>
              </a:xfrm>
              <a:custGeom>
                <a:avLst/>
                <a:gdLst>
                  <a:gd name="connsiteX0" fmla="*/ 48159 w 51892"/>
                  <a:gd name="connsiteY0" fmla="*/ 19355 h 39852"/>
                  <a:gd name="connsiteX1" fmla="*/ 51893 w 51892"/>
                  <a:gd name="connsiteY1" fmla="*/ 12192 h 39852"/>
                  <a:gd name="connsiteX2" fmla="*/ 50826 w 51892"/>
                  <a:gd name="connsiteY2" fmla="*/ 8001 h 39852"/>
                  <a:gd name="connsiteX3" fmla="*/ 48388 w 51892"/>
                  <a:gd name="connsiteY3" fmla="*/ 5105 h 39852"/>
                  <a:gd name="connsiteX4" fmla="*/ 44654 w 51892"/>
                  <a:gd name="connsiteY4" fmla="*/ 1295 h 39852"/>
                  <a:gd name="connsiteX5" fmla="*/ 43358 w 51892"/>
                  <a:gd name="connsiteY5" fmla="*/ 381 h 39852"/>
                  <a:gd name="connsiteX6" fmla="*/ 34595 w 51892"/>
                  <a:gd name="connsiteY6" fmla="*/ 0 h 39852"/>
                  <a:gd name="connsiteX7" fmla="*/ 24994 w 51892"/>
                  <a:gd name="connsiteY7" fmla="*/ 2286 h 39852"/>
                  <a:gd name="connsiteX8" fmla="*/ 20727 w 51892"/>
                  <a:gd name="connsiteY8" fmla="*/ 4496 h 39852"/>
                  <a:gd name="connsiteX9" fmla="*/ 16765 w 51892"/>
                  <a:gd name="connsiteY9" fmla="*/ 7239 h 39852"/>
                  <a:gd name="connsiteX10" fmla="*/ 13793 w 51892"/>
                  <a:gd name="connsiteY10" fmla="*/ 10134 h 39852"/>
                  <a:gd name="connsiteX11" fmla="*/ 7087 w 51892"/>
                  <a:gd name="connsiteY11" fmla="*/ 21336 h 39852"/>
                  <a:gd name="connsiteX12" fmla="*/ 1372 w 51892"/>
                  <a:gd name="connsiteY12" fmla="*/ 34061 h 39852"/>
                  <a:gd name="connsiteX13" fmla="*/ 0 w 51892"/>
                  <a:gd name="connsiteY13" fmla="*/ 38862 h 39852"/>
                  <a:gd name="connsiteX14" fmla="*/ 1448 w 51892"/>
                  <a:gd name="connsiteY14" fmla="*/ 39852 h 39852"/>
                  <a:gd name="connsiteX15" fmla="*/ 8535 w 51892"/>
                  <a:gd name="connsiteY15" fmla="*/ 38633 h 39852"/>
                  <a:gd name="connsiteX16" fmla="*/ 12878 w 51892"/>
                  <a:gd name="connsiteY16" fmla="*/ 38709 h 39852"/>
                  <a:gd name="connsiteX17" fmla="*/ 24994 w 51892"/>
                  <a:gd name="connsiteY17" fmla="*/ 39624 h 39852"/>
                  <a:gd name="connsiteX18" fmla="*/ 34290 w 51892"/>
                  <a:gd name="connsiteY18" fmla="*/ 34518 h 39852"/>
                  <a:gd name="connsiteX19" fmla="*/ 37262 w 51892"/>
                  <a:gd name="connsiteY19" fmla="*/ 31623 h 39852"/>
                  <a:gd name="connsiteX20" fmla="*/ 43968 w 51892"/>
                  <a:gd name="connsiteY20" fmla="*/ 26212 h 3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892" h="39852">
                    <a:moveTo>
                      <a:pt x="48159" y="19355"/>
                    </a:moveTo>
                    <a:lnTo>
                      <a:pt x="51893" y="12192"/>
                    </a:lnTo>
                    <a:lnTo>
                      <a:pt x="50826" y="8001"/>
                    </a:lnTo>
                    <a:lnTo>
                      <a:pt x="48388" y="5105"/>
                    </a:lnTo>
                    <a:lnTo>
                      <a:pt x="44654" y="1295"/>
                    </a:lnTo>
                    <a:lnTo>
                      <a:pt x="43358" y="381"/>
                    </a:lnTo>
                    <a:lnTo>
                      <a:pt x="34595" y="0"/>
                    </a:lnTo>
                    <a:lnTo>
                      <a:pt x="24994" y="2286"/>
                    </a:lnTo>
                    <a:lnTo>
                      <a:pt x="20727" y="4496"/>
                    </a:lnTo>
                    <a:lnTo>
                      <a:pt x="16765" y="7239"/>
                    </a:lnTo>
                    <a:lnTo>
                      <a:pt x="13793" y="10134"/>
                    </a:lnTo>
                    <a:lnTo>
                      <a:pt x="7087" y="21336"/>
                    </a:lnTo>
                    <a:lnTo>
                      <a:pt x="1372" y="34061"/>
                    </a:lnTo>
                    <a:lnTo>
                      <a:pt x="0" y="38862"/>
                    </a:lnTo>
                    <a:lnTo>
                      <a:pt x="1448" y="39852"/>
                    </a:lnTo>
                    <a:lnTo>
                      <a:pt x="8535" y="38633"/>
                    </a:lnTo>
                    <a:lnTo>
                      <a:pt x="12878" y="38709"/>
                    </a:lnTo>
                    <a:lnTo>
                      <a:pt x="24994" y="39624"/>
                    </a:lnTo>
                    <a:lnTo>
                      <a:pt x="34290" y="34518"/>
                    </a:lnTo>
                    <a:lnTo>
                      <a:pt x="37262" y="31623"/>
                    </a:lnTo>
                    <a:lnTo>
                      <a:pt x="43968" y="2621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0" name="Freeform: Shape 2559">
                <a:extLst>
                  <a:ext uri="{FF2B5EF4-FFF2-40B4-BE49-F238E27FC236}">
                    <a16:creationId xmlns:a16="http://schemas.microsoft.com/office/drawing/2014/main" id="{C1752B27-A8B4-4414-AE09-68C7F43BADEF}"/>
                  </a:ext>
                </a:extLst>
              </p:cNvPr>
              <p:cNvSpPr/>
              <p:nvPr/>
            </p:nvSpPr>
            <p:spPr>
              <a:xfrm>
                <a:off x="10234269" y="4878324"/>
                <a:ext cx="4648" cy="5181"/>
              </a:xfrm>
              <a:custGeom>
                <a:avLst/>
                <a:gdLst>
                  <a:gd name="connsiteX0" fmla="*/ 2439 w 4648"/>
                  <a:gd name="connsiteY0" fmla="*/ 4267 h 5181"/>
                  <a:gd name="connsiteX1" fmla="*/ 4191 w 4648"/>
                  <a:gd name="connsiteY1" fmla="*/ 3277 h 5181"/>
                  <a:gd name="connsiteX2" fmla="*/ 4573 w 4648"/>
                  <a:gd name="connsiteY2" fmla="*/ 2515 h 5181"/>
                  <a:gd name="connsiteX3" fmla="*/ 4648 w 4648"/>
                  <a:gd name="connsiteY3" fmla="*/ 762 h 5181"/>
                  <a:gd name="connsiteX4" fmla="*/ 610 w 4648"/>
                  <a:gd name="connsiteY4" fmla="*/ 0 h 5181"/>
                  <a:gd name="connsiteX5" fmla="*/ 763 w 4648"/>
                  <a:gd name="connsiteY5" fmla="*/ 2362 h 5181"/>
                  <a:gd name="connsiteX6" fmla="*/ 0 w 4648"/>
                  <a:gd name="connsiteY6" fmla="*/ 5182 h 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8" h="5181">
                    <a:moveTo>
                      <a:pt x="2439" y="4267"/>
                    </a:moveTo>
                    <a:lnTo>
                      <a:pt x="4191" y="3277"/>
                    </a:lnTo>
                    <a:lnTo>
                      <a:pt x="4573" y="2515"/>
                    </a:lnTo>
                    <a:lnTo>
                      <a:pt x="4648" y="762"/>
                    </a:lnTo>
                    <a:lnTo>
                      <a:pt x="610" y="0"/>
                    </a:lnTo>
                    <a:lnTo>
                      <a:pt x="763" y="2362"/>
                    </a:lnTo>
                    <a:lnTo>
                      <a:pt x="0" y="51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1" name="Freeform: Shape 2560">
                <a:extLst>
                  <a:ext uri="{FF2B5EF4-FFF2-40B4-BE49-F238E27FC236}">
                    <a16:creationId xmlns:a16="http://schemas.microsoft.com/office/drawing/2014/main" id="{56AAFCCD-8AAA-4882-98B2-005DF7CDC479}"/>
                  </a:ext>
                </a:extLst>
              </p:cNvPr>
              <p:cNvSpPr/>
              <p:nvPr/>
            </p:nvSpPr>
            <p:spPr>
              <a:xfrm>
                <a:off x="10605820" y="5192801"/>
                <a:ext cx="5867" cy="8992"/>
              </a:xfrm>
              <a:custGeom>
                <a:avLst/>
                <a:gdLst>
                  <a:gd name="connsiteX0" fmla="*/ 2058 w 5867"/>
                  <a:gd name="connsiteY0" fmla="*/ 7087 h 8992"/>
                  <a:gd name="connsiteX1" fmla="*/ 4191 w 5867"/>
                  <a:gd name="connsiteY1" fmla="*/ 8992 h 8992"/>
                  <a:gd name="connsiteX2" fmla="*/ 5868 w 5867"/>
                  <a:gd name="connsiteY2" fmla="*/ 7163 h 8992"/>
                  <a:gd name="connsiteX3" fmla="*/ 4953 w 5867"/>
                  <a:gd name="connsiteY3" fmla="*/ 5639 h 8992"/>
                  <a:gd name="connsiteX4" fmla="*/ 4724 w 5867"/>
                  <a:gd name="connsiteY4" fmla="*/ 2667 h 8992"/>
                  <a:gd name="connsiteX5" fmla="*/ 2591 w 5867"/>
                  <a:gd name="connsiteY5" fmla="*/ 0 h 8992"/>
                  <a:gd name="connsiteX6" fmla="*/ 1677 w 5867"/>
                  <a:gd name="connsiteY6" fmla="*/ 2210 h 8992"/>
                  <a:gd name="connsiteX7" fmla="*/ 762 w 5867"/>
                  <a:gd name="connsiteY7" fmla="*/ 2744 h 8992"/>
                  <a:gd name="connsiteX8" fmla="*/ 0 w 5867"/>
                  <a:gd name="connsiteY8" fmla="*/ 4572 h 8992"/>
                  <a:gd name="connsiteX9" fmla="*/ 1677 w 5867"/>
                  <a:gd name="connsiteY9" fmla="*/ 5106 h 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7" h="8992">
                    <a:moveTo>
                      <a:pt x="2058" y="7087"/>
                    </a:moveTo>
                    <a:lnTo>
                      <a:pt x="4191" y="8992"/>
                    </a:lnTo>
                    <a:lnTo>
                      <a:pt x="5868" y="7163"/>
                    </a:lnTo>
                    <a:lnTo>
                      <a:pt x="4953" y="5639"/>
                    </a:lnTo>
                    <a:lnTo>
                      <a:pt x="4724" y="2667"/>
                    </a:lnTo>
                    <a:lnTo>
                      <a:pt x="2591" y="0"/>
                    </a:lnTo>
                    <a:lnTo>
                      <a:pt x="1677" y="2210"/>
                    </a:lnTo>
                    <a:lnTo>
                      <a:pt x="762" y="2744"/>
                    </a:lnTo>
                    <a:lnTo>
                      <a:pt x="0" y="4572"/>
                    </a:lnTo>
                    <a:lnTo>
                      <a:pt x="1677" y="510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2" name="Freeform: Shape 2561">
                <a:extLst>
                  <a:ext uri="{FF2B5EF4-FFF2-40B4-BE49-F238E27FC236}">
                    <a16:creationId xmlns:a16="http://schemas.microsoft.com/office/drawing/2014/main" id="{C996B1E8-9459-4B3C-AE94-FC67ABC8E554}"/>
                  </a:ext>
                </a:extLst>
              </p:cNvPr>
              <p:cNvSpPr/>
              <p:nvPr/>
            </p:nvSpPr>
            <p:spPr>
              <a:xfrm>
                <a:off x="10668609" y="4903850"/>
                <a:ext cx="12954" cy="8839"/>
              </a:xfrm>
              <a:custGeom>
                <a:avLst/>
                <a:gdLst>
                  <a:gd name="connsiteX0" fmla="*/ 1219 w 12954"/>
                  <a:gd name="connsiteY0" fmla="*/ 7696 h 8839"/>
                  <a:gd name="connsiteX1" fmla="*/ 10973 w 12954"/>
                  <a:gd name="connsiteY1" fmla="*/ 8839 h 8839"/>
                  <a:gd name="connsiteX2" fmla="*/ 12878 w 12954"/>
                  <a:gd name="connsiteY2" fmla="*/ 8306 h 8839"/>
                  <a:gd name="connsiteX3" fmla="*/ 12955 w 12954"/>
                  <a:gd name="connsiteY3" fmla="*/ 6325 h 8839"/>
                  <a:gd name="connsiteX4" fmla="*/ 9068 w 12954"/>
                  <a:gd name="connsiteY4" fmla="*/ 76 h 8839"/>
                  <a:gd name="connsiteX5" fmla="*/ 7773 w 12954"/>
                  <a:gd name="connsiteY5" fmla="*/ 0 h 8839"/>
                  <a:gd name="connsiteX6" fmla="*/ 4420 w 12954"/>
                  <a:gd name="connsiteY6" fmla="*/ 991 h 8839"/>
                  <a:gd name="connsiteX7" fmla="*/ 2286 w 12954"/>
                  <a:gd name="connsiteY7" fmla="*/ 3658 h 8839"/>
                  <a:gd name="connsiteX8" fmla="*/ 0 w 12954"/>
                  <a:gd name="connsiteY8" fmla="*/ 5258 h 8839"/>
                  <a:gd name="connsiteX9" fmla="*/ 153 w 12954"/>
                  <a:gd name="connsiteY9" fmla="*/ 6096 h 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54" h="8839">
                    <a:moveTo>
                      <a:pt x="1219" y="7696"/>
                    </a:moveTo>
                    <a:lnTo>
                      <a:pt x="10973" y="8839"/>
                    </a:lnTo>
                    <a:lnTo>
                      <a:pt x="12878" y="8306"/>
                    </a:lnTo>
                    <a:lnTo>
                      <a:pt x="12955" y="6325"/>
                    </a:lnTo>
                    <a:lnTo>
                      <a:pt x="9068" y="76"/>
                    </a:lnTo>
                    <a:lnTo>
                      <a:pt x="7773" y="0"/>
                    </a:lnTo>
                    <a:lnTo>
                      <a:pt x="4420" y="991"/>
                    </a:lnTo>
                    <a:lnTo>
                      <a:pt x="2286" y="3658"/>
                    </a:lnTo>
                    <a:lnTo>
                      <a:pt x="0" y="5258"/>
                    </a:lnTo>
                    <a:lnTo>
                      <a:pt x="153" y="60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3" name="Freeform: Shape 2562">
                <a:extLst>
                  <a:ext uri="{FF2B5EF4-FFF2-40B4-BE49-F238E27FC236}">
                    <a16:creationId xmlns:a16="http://schemas.microsoft.com/office/drawing/2014/main" id="{649A2D53-11A8-42E4-8A4B-34518B1AA3F2}"/>
                  </a:ext>
                </a:extLst>
              </p:cNvPr>
              <p:cNvSpPr/>
              <p:nvPr/>
            </p:nvSpPr>
            <p:spPr>
              <a:xfrm>
                <a:off x="10701375" y="5247817"/>
                <a:ext cx="6324" cy="5486"/>
              </a:xfrm>
              <a:custGeom>
                <a:avLst/>
                <a:gdLst>
                  <a:gd name="connsiteX0" fmla="*/ 3277 w 6324"/>
                  <a:gd name="connsiteY0" fmla="*/ 0 h 5486"/>
                  <a:gd name="connsiteX1" fmla="*/ 1981 w 6324"/>
                  <a:gd name="connsiteY1" fmla="*/ 2286 h 5486"/>
                  <a:gd name="connsiteX2" fmla="*/ 0 w 6324"/>
                  <a:gd name="connsiteY2" fmla="*/ 3886 h 5486"/>
                  <a:gd name="connsiteX3" fmla="*/ 533 w 6324"/>
                  <a:gd name="connsiteY3" fmla="*/ 5486 h 5486"/>
                  <a:gd name="connsiteX4" fmla="*/ 1981 w 6324"/>
                  <a:gd name="connsiteY4" fmla="*/ 4877 h 5486"/>
                  <a:gd name="connsiteX5" fmla="*/ 6324 w 6324"/>
                  <a:gd name="connsiteY5" fmla="*/ 4038 h 5486"/>
                  <a:gd name="connsiteX6" fmla="*/ 5868 w 6324"/>
                  <a:gd name="connsiteY6" fmla="*/ 1981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4" h="5486">
                    <a:moveTo>
                      <a:pt x="3277" y="0"/>
                    </a:moveTo>
                    <a:lnTo>
                      <a:pt x="1981" y="2286"/>
                    </a:lnTo>
                    <a:lnTo>
                      <a:pt x="0" y="3886"/>
                    </a:lnTo>
                    <a:lnTo>
                      <a:pt x="533" y="5486"/>
                    </a:lnTo>
                    <a:lnTo>
                      <a:pt x="1981" y="4877"/>
                    </a:lnTo>
                    <a:lnTo>
                      <a:pt x="6324" y="4038"/>
                    </a:lnTo>
                    <a:lnTo>
                      <a:pt x="5868" y="198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4" name="Freeform: Shape 2563">
                <a:extLst>
                  <a:ext uri="{FF2B5EF4-FFF2-40B4-BE49-F238E27FC236}">
                    <a16:creationId xmlns:a16="http://schemas.microsoft.com/office/drawing/2014/main" id="{2A70AD77-1538-4A1C-9106-DDEF0F63BCC5}"/>
                  </a:ext>
                </a:extLst>
              </p:cNvPr>
              <p:cNvSpPr/>
              <p:nvPr/>
            </p:nvSpPr>
            <p:spPr>
              <a:xfrm>
                <a:off x="10582275" y="5117516"/>
                <a:ext cx="23850" cy="24231"/>
              </a:xfrm>
              <a:custGeom>
                <a:avLst/>
                <a:gdLst>
                  <a:gd name="connsiteX0" fmla="*/ 23089 w 23850"/>
                  <a:gd name="connsiteY0" fmla="*/ 22403 h 24231"/>
                  <a:gd name="connsiteX1" fmla="*/ 23851 w 23850"/>
                  <a:gd name="connsiteY1" fmla="*/ 19888 h 24231"/>
                  <a:gd name="connsiteX2" fmla="*/ 23165 w 23850"/>
                  <a:gd name="connsiteY2" fmla="*/ 19736 h 24231"/>
                  <a:gd name="connsiteX3" fmla="*/ 21336 w 23850"/>
                  <a:gd name="connsiteY3" fmla="*/ 20422 h 24231"/>
                  <a:gd name="connsiteX4" fmla="*/ 17526 w 23850"/>
                  <a:gd name="connsiteY4" fmla="*/ 18897 h 24231"/>
                  <a:gd name="connsiteX5" fmla="*/ 16078 w 23850"/>
                  <a:gd name="connsiteY5" fmla="*/ 17221 h 24231"/>
                  <a:gd name="connsiteX6" fmla="*/ 15849 w 23850"/>
                  <a:gd name="connsiteY6" fmla="*/ 15545 h 24231"/>
                  <a:gd name="connsiteX7" fmla="*/ 17526 w 23850"/>
                  <a:gd name="connsiteY7" fmla="*/ 10591 h 24231"/>
                  <a:gd name="connsiteX8" fmla="*/ 18592 w 23850"/>
                  <a:gd name="connsiteY8" fmla="*/ 9144 h 24231"/>
                  <a:gd name="connsiteX9" fmla="*/ 19659 w 23850"/>
                  <a:gd name="connsiteY9" fmla="*/ 8686 h 24231"/>
                  <a:gd name="connsiteX10" fmla="*/ 22098 w 23850"/>
                  <a:gd name="connsiteY10" fmla="*/ 5943 h 24231"/>
                  <a:gd name="connsiteX11" fmla="*/ 21564 w 23850"/>
                  <a:gd name="connsiteY11" fmla="*/ 4343 h 24231"/>
                  <a:gd name="connsiteX12" fmla="*/ 20726 w 23850"/>
                  <a:gd name="connsiteY12" fmla="*/ 3505 h 24231"/>
                  <a:gd name="connsiteX13" fmla="*/ 19736 w 23850"/>
                  <a:gd name="connsiteY13" fmla="*/ 2971 h 24231"/>
                  <a:gd name="connsiteX14" fmla="*/ 18212 w 23850"/>
                  <a:gd name="connsiteY14" fmla="*/ 6553 h 24231"/>
                  <a:gd name="connsiteX15" fmla="*/ 16383 w 23850"/>
                  <a:gd name="connsiteY15" fmla="*/ 6705 h 24231"/>
                  <a:gd name="connsiteX16" fmla="*/ 14707 w 23850"/>
                  <a:gd name="connsiteY16" fmla="*/ 5029 h 24231"/>
                  <a:gd name="connsiteX17" fmla="*/ 14021 w 23850"/>
                  <a:gd name="connsiteY17" fmla="*/ 1981 h 24231"/>
                  <a:gd name="connsiteX18" fmla="*/ 14249 w 23850"/>
                  <a:gd name="connsiteY18" fmla="*/ 228 h 24231"/>
                  <a:gd name="connsiteX19" fmla="*/ 12421 w 23850"/>
                  <a:gd name="connsiteY19" fmla="*/ 0 h 24231"/>
                  <a:gd name="connsiteX20" fmla="*/ 9601 w 23850"/>
                  <a:gd name="connsiteY20" fmla="*/ 1829 h 24231"/>
                  <a:gd name="connsiteX21" fmla="*/ 7696 w 23850"/>
                  <a:gd name="connsiteY21" fmla="*/ 4648 h 24231"/>
                  <a:gd name="connsiteX22" fmla="*/ 3505 w 23850"/>
                  <a:gd name="connsiteY22" fmla="*/ 7391 h 24231"/>
                  <a:gd name="connsiteX23" fmla="*/ 2972 w 23850"/>
                  <a:gd name="connsiteY23" fmla="*/ 13182 h 24231"/>
                  <a:gd name="connsiteX24" fmla="*/ 3581 w 23850"/>
                  <a:gd name="connsiteY24" fmla="*/ 17678 h 24231"/>
                  <a:gd name="connsiteX25" fmla="*/ 2210 w 23850"/>
                  <a:gd name="connsiteY25" fmla="*/ 19583 h 24231"/>
                  <a:gd name="connsiteX26" fmla="*/ 0 w 23850"/>
                  <a:gd name="connsiteY26" fmla="*/ 21031 h 24231"/>
                  <a:gd name="connsiteX27" fmla="*/ 1067 w 23850"/>
                  <a:gd name="connsiteY27" fmla="*/ 21717 h 24231"/>
                  <a:gd name="connsiteX28" fmla="*/ 4877 w 23850"/>
                  <a:gd name="connsiteY28" fmla="*/ 21945 h 24231"/>
                  <a:gd name="connsiteX29" fmla="*/ 12192 w 23850"/>
                  <a:gd name="connsiteY29" fmla="*/ 23698 h 24231"/>
                  <a:gd name="connsiteX30" fmla="*/ 16612 w 23850"/>
                  <a:gd name="connsiteY30" fmla="*/ 23393 h 24231"/>
                  <a:gd name="connsiteX31" fmla="*/ 21641 w 23850"/>
                  <a:gd name="connsiteY31" fmla="*/ 24232 h 24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850" h="24231">
                    <a:moveTo>
                      <a:pt x="23089" y="22403"/>
                    </a:moveTo>
                    <a:lnTo>
                      <a:pt x="23851" y="19888"/>
                    </a:lnTo>
                    <a:lnTo>
                      <a:pt x="23165" y="19736"/>
                    </a:lnTo>
                    <a:lnTo>
                      <a:pt x="21336" y="20422"/>
                    </a:lnTo>
                    <a:lnTo>
                      <a:pt x="17526" y="18897"/>
                    </a:lnTo>
                    <a:lnTo>
                      <a:pt x="16078" y="17221"/>
                    </a:lnTo>
                    <a:lnTo>
                      <a:pt x="15849" y="15545"/>
                    </a:lnTo>
                    <a:lnTo>
                      <a:pt x="17526" y="10591"/>
                    </a:lnTo>
                    <a:lnTo>
                      <a:pt x="18592" y="9144"/>
                    </a:lnTo>
                    <a:lnTo>
                      <a:pt x="19659" y="8686"/>
                    </a:lnTo>
                    <a:lnTo>
                      <a:pt x="22098" y="5943"/>
                    </a:lnTo>
                    <a:lnTo>
                      <a:pt x="21564" y="4343"/>
                    </a:lnTo>
                    <a:lnTo>
                      <a:pt x="20726" y="3505"/>
                    </a:lnTo>
                    <a:lnTo>
                      <a:pt x="19736" y="2971"/>
                    </a:lnTo>
                    <a:lnTo>
                      <a:pt x="18212" y="6553"/>
                    </a:lnTo>
                    <a:lnTo>
                      <a:pt x="16383" y="6705"/>
                    </a:lnTo>
                    <a:lnTo>
                      <a:pt x="14707" y="5029"/>
                    </a:lnTo>
                    <a:lnTo>
                      <a:pt x="14021" y="1981"/>
                    </a:lnTo>
                    <a:lnTo>
                      <a:pt x="14249" y="228"/>
                    </a:lnTo>
                    <a:lnTo>
                      <a:pt x="12421" y="0"/>
                    </a:lnTo>
                    <a:lnTo>
                      <a:pt x="9601" y="1829"/>
                    </a:lnTo>
                    <a:lnTo>
                      <a:pt x="7696" y="4648"/>
                    </a:lnTo>
                    <a:lnTo>
                      <a:pt x="3505" y="7391"/>
                    </a:lnTo>
                    <a:lnTo>
                      <a:pt x="2972" y="13182"/>
                    </a:lnTo>
                    <a:lnTo>
                      <a:pt x="3581" y="17678"/>
                    </a:lnTo>
                    <a:lnTo>
                      <a:pt x="2210" y="19583"/>
                    </a:lnTo>
                    <a:lnTo>
                      <a:pt x="0" y="21031"/>
                    </a:lnTo>
                    <a:lnTo>
                      <a:pt x="1067" y="21717"/>
                    </a:lnTo>
                    <a:lnTo>
                      <a:pt x="4877" y="21945"/>
                    </a:lnTo>
                    <a:lnTo>
                      <a:pt x="12192" y="23698"/>
                    </a:lnTo>
                    <a:lnTo>
                      <a:pt x="16612" y="23393"/>
                    </a:lnTo>
                    <a:lnTo>
                      <a:pt x="21641" y="2423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5" name="Freeform: Shape 2564">
                <a:extLst>
                  <a:ext uri="{FF2B5EF4-FFF2-40B4-BE49-F238E27FC236}">
                    <a16:creationId xmlns:a16="http://schemas.microsoft.com/office/drawing/2014/main" id="{8720DD43-5145-432E-9CB7-16E72650C37D}"/>
                  </a:ext>
                </a:extLst>
              </p:cNvPr>
              <p:cNvSpPr/>
              <p:nvPr/>
            </p:nvSpPr>
            <p:spPr>
              <a:xfrm>
                <a:off x="10494112" y="4826812"/>
                <a:ext cx="18439" cy="28194"/>
              </a:xfrm>
              <a:custGeom>
                <a:avLst/>
                <a:gdLst>
                  <a:gd name="connsiteX0" fmla="*/ 3657 w 18439"/>
                  <a:gd name="connsiteY0" fmla="*/ 11735 h 28194"/>
                  <a:gd name="connsiteX1" fmla="*/ 1752 w 18439"/>
                  <a:gd name="connsiteY1" fmla="*/ 11430 h 28194"/>
                  <a:gd name="connsiteX2" fmla="*/ 0 w 18439"/>
                  <a:gd name="connsiteY2" fmla="*/ 22860 h 28194"/>
                  <a:gd name="connsiteX3" fmla="*/ 1219 w 18439"/>
                  <a:gd name="connsiteY3" fmla="*/ 25375 h 28194"/>
                  <a:gd name="connsiteX4" fmla="*/ 5410 w 18439"/>
                  <a:gd name="connsiteY4" fmla="*/ 28194 h 28194"/>
                  <a:gd name="connsiteX5" fmla="*/ 10134 w 18439"/>
                  <a:gd name="connsiteY5" fmla="*/ 25908 h 28194"/>
                  <a:gd name="connsiteX6" fmla="*/ 11430 w 18439"/>
                  <a:gd name="connsiteY6" fmla="*/ 24612 h 28194"/>
                  <a:gd name="connsiteX7" fmla="*/ 13639 w 18439"/>
                  <a:gd name="connsiteY7" fmla="*/ 19355 h 28194"/>
                  <a:gd name="connsiteX8" fmla="*/ 17220 w 18439"/>
                  <a:gd name="connsiteY8" fmla="*/ 16002 h 28194"/>
                  <a:gd name="connsiteX9" fmla="*/ 17831 w 18439"/>
                  <a:gd name="connsiteY9" fmla="*/ 12954 h 28194"/>
                  <a:gd name="connsiteX10" fmla="*/ 18440 w 18439"/>
                  <a:gd name="connsiteY10" fmla="*/ 10287 h 28194"/>
                  <a:gd name="connsiteX11" fmla="*/ 13792 w 18439"/>
                  <a:gd name="connsiteY11" fmla="*/ 8077 h 28194"/>
                  <a:gd name="connsiteX12" fmla="*/ 9982 w 18439"/>
                  <a:gd name="connsiteY12" fmla="*/ 5410 h 28194"/>
                  <a:gd name="connsiteX13" fmla="*/ 6781 w 18439"/>
                  <a:gd name="connsiteY13" fmla="*/ 1905 h 28194"/>
                  <a:gd name="connsiteX14" fmla="*/ 4190 w 18439"/>
                  <a:gd name="connsiteY14" fmla="*/ 0 h 28194"/>
                  <a:gd name="connsiteX15" fmla="*/ 2057 w 18439"/>
                  <a:gd name="connsiteY15" fmla="*/ 533 h 28194"/>
                  <a:gd name="connsiteX16" fmla="*/ 1980 w 18439"/>
                  <a:gd name="connsiteY16" fmla="*/ 3048 h 28194"/>
                  <a:gd name="connsiteX17" fmla="*/ 2514 w 18439"/>
                  <a:gd name="connsiteY17" fmla="*/ 9678 h 28194"/>
                  <a:gd name="connsiteX18" fmla="*/ 5181 w 18439"/>
                  <a:gd name="connsiteY18" fmla="*/ 10897 h 28194"/>
                  <a:gd name="connsiteX19" fmla="*/ 4801 w 18439"/>
                  <a:gd name="connsiteY19" fmla="*/ 11658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439" h="28194">
                    <a:moveTo>
                      <a:pt x="3657" y="11735"/>
                    </a:moveTo>
                    <a:lnTo>
                      <a:pt x="1752" y="11430"/>
                    </a:lnTo>
                    <a:lnTo>
                      <a:pt x="0" y="22860"/>
                    </a:lnTo>
                    <a:lnTo>
                      <a:pt x="1219" y="25375"/>
                    </a:lnTo>
                    <a:lnTo>
                      <a:pt x="5410" y="28194"/>
                    </a:lnTo>
                    <a:lnTo>
                      <a:pt x="10134" y="25908"/>
                    </a:lnTo>
                    <a:lnTo>
                      <a:pt x="11430" y="24612"/>
                    </a:lnTo>
                    <a:lnTo>
                      <a:pt x="13639" y="19355"/>
                    </a:lnTo>
                    <a:lnTo>
                      <a:pt x="17220" y="16002"/>
                    </a:lnTo>
                    <a:lnTo>
                      <a:pt x="17831" y="12954"/>
                    </a:lnTo>
                    <a:lnTo>
                      <a:pt x="18440" y="10287"/>
                    </a:lnTo>
                    <a:lnTo>
                      <a:pt x="13792" y="8077"/>
                    </a:lnTo>
                    <a:lnTo>
                      <a:pt x="9982" y="5410"/>
                    </a:lnTo>
                    <a:lnTo>
                      <a:pt x="6781" y="1905"/>
                    </a:lnTo>
                    <a:lnTo>
                      <a:pt x="4190" y="0"/>
                    </a:lnTo>
                    <a:lnTo>
                      <a:pt x="2057" y="533"/>
                    </a:lnTo>
                    <a:lnTo>
                      <a:pt x="1980" y="3048"/>
                    </a:lnTo>
                    <a:lnTo>
                      <a:pt x="2514" y="9678"/>
                    </a:lnTo>
                    <a:lnTo>
                      <a:pt x="5181" y="10897"/>
                    </a:lnTo>
                    <a:lnTo>
                      <a:pt x="4801" y="116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6" name="Freeform: Shape 2565">
                <a:extLst>
                  <a:ext uri="{FF2B5EF4-FFF2-40B4-BE49-F238E27FC236}">
                    <a16:creationId xmlns:a16="http://schemas.microsoft.com/office/drawing/2014/main" id="{874C0307-3F65-4D1E-AD9B-0BA34F1C85BA}"/>
                  </a:ext>
                </a:extLst>
              </p:cNvPr>
              <p:cNvSpPr/>
              <p:nvPr/>
            </p:nvSpPr>
            <p:spPr>
              <a:xfrm>
                <a:off x="10497693" y="4798008"/>
                <a:ext cx="23469" cy="36119"/>
              </a:xfrm>
              <a:custGeom>
                <a:avLst/>
                <a:gdLst>
                  <a:gd name="connsiteX0" fmla="*/ 23393 w 23469"/>
                  <a:gd name="connsiteY0" fmla="*/ 28575 h 36119"/>
                  <a:gd name="connsiteX1" fmla="*/ 23469 w 23469"/>
                  <a:gd name="connsiteY1" fmla="*/ 25908 h 36119"/>
                  <a:gd name="connsiteX2" fmla="*/ 23240 w 23469"/>
                  <a:gd name="connsiteY2" fmla="*/ 23927 h 36119"/>
                  <a:gd name="connsiteX3" fmla="*/ 21641 w 23469"/>
                  <a:gd name="connsiteY3" fmla="*/ 20041 h 36119"/>
                  <a:gd name="connsiteX4" fmla="*/ 23317 w 23469"/>
                  <a:gd name="connsiteY4" fmla="*/ 17526 h 36119"/>
                  <a:gd name="connsiteX5" fmla="*/ 22707 w 23469"/>
                  <a:gd name="connsiteY5" fmla="*/ 14935 h 36119"/>
                  <a:gd name="connsiteX6" fmla="*/ 22707 w 23469"/>
                  <a:gd name="connsiteY6" fmla="*/ 12192 h 36119"/>
                  <a:gd name="connsiteX7" fmla="*/ 23013 w 23469"/>
                  <a:gd name="connsiteY7" fmla="*/ 10744 h 36119"/>
                  <a:gd name="connsiteX8" fmla="*/ 21184 w 23469"/>
                  <a:gd name="connsiteY8" fmla="*/ 6706 h 36119"/>
                  <a:gd name="connsiteX9" fmla="*/ 19126 w 23469"/>
                  <a:gd name="connsiteY9" fmla="*/ 5944 h 36119"/>
                  <a:gd name="connsiteX10" fmla="*/ 19583 w 23469"/>
                  <a:gd name="connsiteY10" fmla="*/ 4267 h 36119"/>
                  <a:gd name="connsiteX11" fmla="*/ 19126 w 23469"/>
                  <a:gd name="connsiteY11" fmla="*/ 2438 h 36119"/>
                  <a:gd name="connsiteX12" fmla="*/ 17983 w 23469"/>
                  <a:gd name="connsiteY12" fmla="*/ 381 h 36119"/>
                  <a:gd name="connsiteX13" fmla="*/ 16231 w 23469"/>
                  <a:gd name="connsiteY13" fmla="*/ 0 h 36119"/>
                  <a:gd name="connsiteX14" fmla="*/ 13715 w 23469"/>
                  <a:gd name="connsiteY14" fmla="*/ 381 h 36119"/>
                  <a:gd name="connsiteX15" fmla="*/ 13106 w 23469"/>
                  <a:gd name="connsiteY15" fmla="*/ 3734 h 36119"/>
                  <a:gd name="connsiteX16" fmla="*/ 11734 w 23469"/>
                  <a:gd name="connsiteY16" fmla="*/ 4953 h 36119"/>
                  <a:gd name="connsiteX17" fmla="*/ 7315 w 23469"/>
                  <a:gd name="connsiteY17" fmla="*/ 10973 h 36119"/>
                  <a:gd name="connsiteX18" fmla="*/ 3657 w 23469"/>
                  <a:gd name="connsiteY18" fmla="*/ 9754 h 36119"/>
                  <a:gd name="connsiteX19" fmla="*/ 1981 w 23469"/>
                  <a:gd name="connsiteY19" fmla="*/ 10744 h 36119"/>
                  <a:gd name="connsiteX20" fmla="*/ 2896 w 23469"/>
                  <a:gd name="connsiteY20" fmla="*/ 12192 h 36119"/>
                  <a:gd name="connsiteX21" fmla="*/ 7391 w 23469"/>
                  <a:gd name="connsiteY21" fmla="*/ 15621 h 36119"/>
                  <a:gd name="connsiteX22" fmla="*/ 5639 w 23469"/>
                  <a:gd name="connsiteY22" fmla="*/ 20879 h 36119"/>
                  <a:gd name="connsiteX23" fmla="*/ 5791 w 23469"/>
                  <a:gd name="connsiteY23" fmla="*/ 22403 h 36119"/>
                  <a:gd name="connsiteX24" fmla="*/ 2819 w 23469"/>
                  <a:gd name="connsiteY24" fmla="*/ 22327 h 36119"/>
                  <a:gd name="connsiteX25" fmla="*/ 0 w 23469"/>
                  <a:gd name="connsiteY25" fmla="*/ 22784 h 36119"/>
                  <a:gd name="connsiteX26" fmla="*/ 76 w 23469"/>
                  <a:gd name="connsiteY26" fmla="*/ 24460 h 36119"/>
                  <a:gd name="connsiteX27" fmla="*/ 838 w 23469"/>
                  <a:gd name="connsiteY27" fmla="*/ 25527 h 36119"/>
                  <a:gd name="connsiteX28" fmla="*/ 4343 w 23469"/>
                  <a:gd name="connsiteY28" fmla="*/ 28651 h 36119"/>
                  <a:gd name="connsiteX29" fmla="*/ 4953 w 23469"/>
                  <a:gd name="connsiteY29" fmla="*/ 29718 h 36119"/>
                  <a:gd name="connsiteX30" fmla="*/ 7849 w 23469"/>
                  <a:gd name="connsiteY30" fmla="*/ 32385 h 36119"/>
                  <a:gd name="connsiteX31" fmla="*/ 11201 w 23469"/>
                  <a:gd name="connsiteY31" fmla="*/ 34900 h 36119"/>
                  <a:gd name="connsiteX32" fmla="*/ 18821 w 23469"/>
                  <a:gd name="connsiteY32" fmla="*/ 36119 h 36119"/>
                  <a:gd name="connsiteX33" fmla="*/ 19736 w 23469"/>
                  <a:gd name="connsiteY33" fmla="*/ 34976 h 36119"/>
                  <a:gd name="connsiteX34" fmla="*/ 20574 w 23469"/>
                  <a:gd name="connsiteY34" fmla="*/ 34671 h 36119"/>
                  <a:gd name="connsiteX35" fmla="*/ 21793 w 23469"/>
                  <a:gd name="connsiteY35" fmla="*/ 33376 h 36119"/>
                  <a:gd name="connsiteX36" fmla="*/ 22936 w 23469"/>
                  <a:gd name="connsiteY36" fmla="*/ 29794 h 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469" h="36119">
                    <a:moveTo>
                      <a:pt x="23393" y="28575"/>
                    </a:moveTo>
                    <a:lnTo>
                      <a:pt x="23469" y="25908"/>
                    </a:lnTo>
                    <a:lnTo>
                      <a:pt x="23240" y="23927"/>
                    </a:lnTo>
                    <a:lnTo>
                      <a:pt x="21641" y="20041"/>
                    </a:lnTo>
                    <a:lnTo>
                      <a:pt x="23317" y="17526"/>
                    </a:lnTo>
                    <a:lnTo>
                      <a:pt x="22707" y="14935"/>
                    </a:lnTo>
                    <a:lnTo>
                      <a:pt x="22707" y="12192"/>
                    </a:lnTo>
                    <a:lnTo>
                      <a:pt x="23013" y="10744"/>
                    </a:lnTo>
                    <a:lnTo>
                      <a:pt x="21184" y="6706"/>
                    </a:lnTo>
                    <a:lnTo>
                      <a:pt x="19126" y="5944"/>
                    </a:lnTo>
                    <a:lnTo>
                      <a:pt x="19583" y="4267"/>
                    </a:lnTo>
                    <a:lnTo>
                      <a:pt x="19126" y="2438"/>
                    </a:lnTo>
                    <a:lnTo>
                      <a:pt x="17983" y="381"/>
                    </a:lnTo>
                    <a:lnTo>
                      <a:pt x="16231" y="0"/>
                    </a:lnTo>
                    <a:lnTo>
                      <a:pt x="13715" y="381"/>
                    </a:lnTo>
                    <a:lnTo>
                      <a:pt x="13106" y="3734"/>
                    </a:lnTo>
                    <a:lnTo>
                      <a:pt x="11734" y="4953"/>
                    </a:lnTo>
                    <a:lnTo>
                      <a:pt x="7315" y="10973"/>
                    </a:lnTo>
                    <a:lnTo>
                      <a:pt x="3657" y="9754"/>
                    </a:lnTo>
                    <a:lnTo>
                      <a:pt x="1981" y="10744"/>
                    </a:lnTo>
                    <a:lnTo>
                      <a:pt x="2896" y="12192"/>
                    </a:lnTo>
                    <a:lnTo>
                      <a:pt x="7391" y="15621"/>
                    </a:lnTo>
                    <a:lnTo>
                      <a:pt x="5639" y="20879"/>
                    </a:lnTo>
                    <a:lnTo>
                      <a:pt x="5791" y="22403"/>
                    </a:lnTo>
                    <a:lnTo>
                      <a:pt x="2819" y="22327"/>
                    </a:lnTo>
                    <a:lnTo>
                      <a:pt x="0" y="22784"/>
                    </a:lnTo>
                    <a:lnTo>
                      <a:pt x="76" y="24460"/>
                    </a:lnTo>
                    <a:lnTo>
                      <a:pt x="838" y="25527"/>
                    </a:lnTo>
                    <a:lnTo>
                      <a:pt x="4343" y="28651"/>
                    </a:lnTo>
                    <a:lnTo>
                      <a:pt x="4953" y="29718"/>
                    </a:lnTo>
                    <a:lnTo>
                      <a:pt x="7849" y="32385"/>
                    </a:lnTo>
                    <a:lnTo>
                      <a:pt x="11201" y="34900"/>
                    </a:lnTo>
                    <a:lnTo>
                      <a:pt x="18821" y="36119"/>
                    </a:lnTo>
                    <a:lnTo>
                      <a:pt x="19736" y="34976"/>
                    </a:lnTo>
                    <a:lnTo>
                      <a:pt x="20574" y="34671"/>
                    </a:lnTo>
                    <a:lnTo>
                      <a:pt x="21793" y="33376"/>
                    </a:lnTo>
                    <a:lnTo>
                      <a:pt x="22936" y="2979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7" name="Freeform: Shape 2566">
                <a:extLst>
                  <a:ext uri="{FF2B5EF4-FFF2-40B4-BE49-F238E27FC236}">
                    <a16:creationId xmlns:a16="http://schemas.microsoft.com/office/drawing/2014/main" id="{757DD983-B47C-4561-84FB-6B980E4F8DE2}"/>
                  </a:ext>
                </a:extLst>
              </p:cNvPr>
              <p:cNvSpPr/>
              <p:nvPr/>
            </p:nvSpPr>
            <p:spPr>
              <a:xfrm>
                <a:off x="10465460" y="4747336"/>
                <a:ext cx="11657" cy="7239"/>
              </a:xfrm>
              <a:custGeom>
                <a:avLst/>
                <a:gdLst>
                  <a:gd name="connsiteX0" fmla="*/ 5562 w 11657"/>
                  <a:gd name="connsiteY0" fmla="*/ 3429 h 7239"/>
                  <a:gd name="connsiteX1" fmla="*/ 0 w 11657"/>
                  <a:gd name="connsiteY1" fmla="*/ 0 h 7239"/>
                  <a:gd name="connsiteX2" fmla="*/ 457 w 11657"/>
                  <a:gd name="connsiteY2" fmla="*/ 2286 h 7239"/>
                  <a:gd name="connsiteX3" fmla="*/ 7010 w 11657"/>
                  <a:gd name="connsiteY3" fmla="*/ 5639 h 7239"/>
                  <a:gd name="connsiteX4" fmla="*/ 11658 w 11657"/>
                  <a:gd name="connsiteY4" fmla="*/ 7239 h 7239"/>
                  <a:gd name="connsiteX5" fmla="*/ 9677 w 11657"/>
                  <a:gd name="connsiteY5" fmla="*/ 5182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7" h="7239">
                    <a:moveTo>
                      <a:pt x="5562" y="3429"/>
                    </a:moveTo>
                    <a:lnTo>
                      <a:pt x="0" y="0"/>
                    </a:lnTo>
                    <a:lnTo>
                      <a:pt x="457" y="2286"/>
                    </a:lnTo>
                    <a:lnTo>
                      <a:pt x="7010" y="5639"/>
                    </a:lnTo>
                    <a:lnTo>
                      <a:pt x="11658" y="7239"/>
                    </a:lnTo>
                    <a:lnTo>
                      <a:pt x="9677" y="51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8" name="Freeform: Shape 2567">
                <a:extLst>
                  <a:ext uri="{FF2B5EF4-FFF2-40B4-BE49-F238E27FC236}">
                    <a16:creationId xmlns:a16="http://schemas.microsoft.com/office/drawing/2014/main" id="{F8B1B2CB-4FCE-435C-B5B1-69F719F82926}"/>
                  </a:ext>
                </a:extLst>
              </p:cNvPr>
              <p:cNvSpPr/>
              <p:nvPr/>
            </p:nvSpPr>
            <p:spPr>
              <a:xfrm>
                <a:off x="10516361" y="4837556"/>
                <a:ext cx="3657" cy="3962"/>
              </a:xfrm>
              <a:custGeom>
                <a:avLst/>
                <a:gdLst>
                  <a:gd name="connsiteX0" fmla="*/ 3124 w 3657"/>
                  <a:gd name="connsiteY0" fmla="*/ 3658 h 3962"/>
                  <a:gd name="connsiteX1" fmla="*/ 3657 w 3657"/>
                  <a:gd name="connsiteY1" fmla="*/ 1981 h 3962"/>
                  <a:gd name="connsiteX2" fmla="*/ 1752 w 3657"/>
                  <a:gd name="connsiteY2" fmla="*/ 0 h 3962"/>
                  <a:gd name="connsiteX3" fmla="*/ 0 w 3657"/>
                  <a:gd name="connsiteY3" fmla="*/ 839 h 3962"/>
                  <a:gd name="connsiteX4" fmla="*/ 1067 w 3657"/>
                  <a:gd name="connsiteY4" fmla="*/ 3963 h 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7" h="3962">
                    <a:moveTo>
                      <a:pt x="3124" y="3658"/>
                    </a:moveTo>
                    <a:lnTo>
                      <a:pt x="3657" y="1981"/>
                    </a:lnTo>
                    <a:lnTo>
                      <a:pt x="1752" y="0"/>
                    </a:lnTo>
                    <a:lnTo>
                      <a:pt x="0" y="839"/>
                    </a:lnTo>
                    <a:lnTo>
                      <a:pt x="1067" y="396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9" name="Freeform: Shape 2568">
                <a:extLst>
                  <a:ext uri="{FF2B5EF4-FFF2-40B4-BE49-F238E27FC236}">
                    <a16:creationId xmlns:a16="http://schemas.microsoft.com/office/drawing/2014/main" id="{90D76810-788A-4505-8793-71BF3D53FDD2}"/>
                  </a:ext>
                </a:extLst>
              </p:cNvPr>
              <p:cNvSpPr/>
              <p:nvPr/>
            </p:nvSpPr>
            <p:spPr>
              <a:xfrm>
                <a:off x="10589513" y="5013807"/>
                <a:ext cx="9982" cy="16611"/>
              </a:xfrm>
              <a:custGeom>
                <a:avLst/>
                <a:gdLst>
                  <a:gd name="connsiteX0" fmla="*/ 7316 w 9982"/>
                  <a:gd name="connsiteY0" fmla="*/ 5639 h 16611"/>
                  <a:gd name="connsiteX1" fmla="*/ 6478 w 9982"/>
                  <a:gd name="connsiteY1" fmla="*/ 6401 h 16611"/>
                  <a:gd name="connsiteX2" fmla="*/ 4877 w 9982"/>
                  <a:gd name="connsiteY2" fmla="*/ 7696 h 16611"/>
                  <a:gd name="connsiteX3" fmla="*/ 1448 w 9982"/>
                  <a:gd name="connsiteY3" fmla="*/ 13411 h 16611"/>
                  <a:gd name="connsiteX4" fmla="*/ 0 w 9982"/>
                  <a:gd name="connsiteY4" fmla="*/ 14859 h 16611"/>
                  <a:gd name="connsiteX5" fmla="*/ 153 w 9982"/>
                  <a:gd name="connsiteY5" fmla="*/ 16612 h 16611"/>
                  <a:gd name="connsiteX6" fmla="*/ 2972 w 9982"/>
                  <a:gd name="connsiteY6" fmla="*/ 14249 h 16611"/>
                  <a:gd name="connsiteX7" fmla="*/ 8534 w 9982"/>
                  <a:gd name="connsiteY7" fmla="*/ 7087 h 16611"/>
                  <a:gd name="connsiteX8" fmla="*/ 9983 w 9982"/>
                  <a:gd name="connsiteY8" fmla="*/ 0 h 16611"/>
                  <a:gd name="connsiteX9" fmla="*/ 8078 w 9982"/>
                  <a:gd name="connsiteY9" fmla="*/ 457 h 16611"/>
                  <a:gd name="connsiteX10" fmla="*/ 7925 w 9982"/>
                  <a:gd name="connsiteY10" fmla="*/ 3582 h 1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82" h="16611">
                    <a:moveTo>
                      <a:pt x="7316" y="5639"/>
                    </a:moveTo>
                    <a:lnTo>
                      <a:pt x="6478" y="6401"/>
                    </a:lnTo>
                    <a:lnTo>
                      <a:pt x="4877" y="7696"/>
                    </a:lnTo>
                    <a:lnTo>
                      <a:pt x="1448" y="13411"/>
                    </a:lnTo>
                    <a:lnTo>
                      <a:pt x="0" y="14859"/>
                    </a:lnTo>
                    <a:lnTo>
                      <a:pt x="153" y="16612"/>
                    </a:lnTo>
                    <a:lnTo>
                      <a:pt x="2972" y="14249"/>
                    </a:lnTo>
                    <a:lnTo>
                      <a:pt x="8534" y="7087"/>
                    </a:lnTo>
                    <a:lnTo>
                      <a:pt x="9983" y="0"/>
                    </a:lnTo>
                    <a:lnTo>
                      <a:pt x="8078" y="457"/>
                    </a:lnTo>
                    <a:lnTo>
                      <a:pt x="7925" y="358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0" name="Freeform: Shape 2569">
                <a:extLst>
                  <a:ext uri="{FF2B5EF4-FFF2-40B4-BE49-F238E27FC236}">
                    <a16:creationId xmlns:a16="http://schemas.microsoft.com/office/drawing/2014/main" id="{399351B3-A067-4387-B2D8-7E1E3A5D535B}"/>
                  </a:ext>
                </a:extLst>
              </p:cNvPr>
              <p:cNvSpPr/>
              <p:nvPr/>
            </p:nvSpPr>
            <p:spPr>
              <a:xfrm>
                <a:off x="10576254" y="5031409"/>
                <a:ext cx="11658" cy="8229"/>
              </a:xfrm>
              <a:custGeom>
                <a:avLst/>
                <a:gdLst>
                  <a:gd name="connsiteX0" fmla="*/ 0 w 11658"/>
                  <a:gd name="connsiteY0" fmla="*/ 8230 h 8229"/>
                  <a:gd name="connsiteX1" fmla="*/ 6173 w 11658"/>
                  <a:gd name="connsiteY1" fmla="*/ 5334 h 8229"/>
                  <a:gd name="connsiteX2" fmla="*/ 7696 w 11658"/>
                  <a:gd name="connsiteY2" fmla="*/ 4572 h 8229"/>
                  <a:gd name="connsiteX3" fmla="*/ 11277 w 11658"/>
                  <a:gd name="connsiteY3" fmla="*/ 1677 h 8229"/>
                  <a:gd name="connsiteX4" fmla="*/ 11659 w 11658"/>
                  <a:gd name="connsiteY4" fmla="*/ 0 h 8229"/>
                  <a:gd name="connsiteX5" fmla="*/ 10439 w 11658"/>
                  <a:gd name="connsiteY5" fmla="*/ 839 h 8229"/>
                  <a:gd name="connsiteX6" fmla="*/ 3353 w 11658"/>
                  <a:gd name="connsiteY6" fmla="*/ 4343 h 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58" h="8229">
                    <a:moveTo>
                      <a:pt x="0" y="8230"/>
                    </a:moveTo>
                    <a:lnTo>
                      <a:pt x="6173" y="5334"/>
                    </a:lnTo>
                    <a:lnTo>
                      <a:pt x="7696" y="4572"/>
                    </a:lnTo>
                    <a:lnTo>
                      <a:pt x="11277" y="1677"/>
                    </a:lnTo>
                    <a:lnTo>
                      <a:pt x="11659" y="0"/>
                    </a:lnTo>
                    <a:lnTo>
                      <a:pt x="10439" y="839"/>
                    </a:lnTo>
                    <a:lnTo>
                      <a:pt x="3353" y="43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1" name="Freeform: Shape 2570">
                <a:extLst>
                  <a:ext uri="{FF2B5EF4-FFF2-40B4-BE49-F238E27FC236}">
                    <a16:creationId xmlns:a16="http://schemas.microsoft.com/office/drawing/2014/main" id="{079667D5-ABC2-44E5-9082-845D6DC6C606}"/>
                  </a:ext>
                </a:extLst>
              </p:cNvPr>
              <p:cNvSpPr/>
              <p:nvPr/>
            </p:nvSpPr>
            <p:spPr>
              <a:xfrm>
                <a:off x="10516132" y="4844034"/>
                <a:ext cx="4115" cy="5486"/>
              </a:xfrm>
              <a:custGeom>
                <a:avLst/>
                <a:gdLst>
                  <a:gd name="connsiteX0" fmla="*/ 76 w 4115"/>
                  <a:gd name="connsiteY0" fmla="*/ 4191 h 5486"/>
                  <a:gd name="connsiteX1" fmla="*/ 1143 w 4115"/>
                  <a:gd name="connsiteY1" fmla="*/ 5486 h 5486"/>
                  <a:gd name="connsiteX2" fmla="*/ 1753 w 4115"/>
                  <a:gd name="connsiteY2" fmla="*/ 4877 h 5486"/>
                  <a:gd name="connsiteX3" fmla="*/ 3810 w 4115"/>
                  <a:gd name="connsiteY3" fmla="*/ 1752 h 5486"/>
                  <a:gd name="connsiteX4" fmla="*/ 4115 w 4115"/>
                  <a:gd name="connsiteY4" fmla="*/ 0 h 5486"/>
                  <a:gd name="connsiteX5" fmla="*/ 2668 w 4115"/>
                  <a:gd name="connsiteY5" fmla="*/ 152 h 5486"/>
                  <a:gd name="connsiteX6" fmla="*/ 1296 w 4115"/>
                  <a:gd name="connsiteY6" fmla="*/ 1295 h 5486"/>
                  <a:gd name="connsiteX7" fmla="*/ 0 w 4115"/>
                  <a:gd name="connsiteY7" fmla="*/ 3505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5" h="5486">
                    <a:moveTo>
                      <a:pt x="76" y="4191"/>
                    </a:moveTo>
                    <a:lnTo>
                      <a:pt x="1143" y="5486"/>
                    </a:lnTo>
                    <a:lnTo>
                      <a:pt x="1753" y="4877"/>
                    </a:lnTo>
                    <a:lnTo>
                      <a:pt x="3810" y="1752"/>
                    </a:lnTo>
                    <a:lnTo>
                      <a:pt x="4115" y="0"/>
                    </a:lnTo>
                    <a:lnTo>
                      <a:pt x="2668" y="152"/>
                    </a:lnTo>
                    <a:lnTo>
                      <a:pt x="1296" y="1295"/>
                    </a:lnTo>
                    <a:lnTo>
                      <a:pt x="0" y="350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2" name="Freeform: Shape 2571">
                <a:extLst>
                  <a:ext uri="{FF2B5EF4-FFF2-40B4-BE49-F238E27FC236}">
                    <a16:creationId xmlns:a16="http://schemas.microsoft.com/office/drawing/2014/main" id="{728A94FA-5A9D-43E4-8F31-259595942694}"/>
                  </a:ext>
                </a:extLst>
              </p:cNvPr>
              <p:cNvSpPr/>
              <p:nvPr/>
            </p:nvSpPr>
            <p:spPr>
              <a:xfrm>
                <a:off x="10522610" y="4832527"/>
                <a:ext cx="3504" cy="4571"/>
              </a:xfrm>
              <a:custGeom>
                <a:avLst/>
                <a:gdLst>
                  <a:gd name="connsiteX0" fmla="*/ 0 w 3504"/>
                  <a:gd name="connsiteY0" fmla="*/ 2667 h 4571"/>
                  <a:gd name="connsiteX1" fmla="*/ 0 w 3504"/>
                  <a:gd name="connsiteY1" fmla="*/ 4572 h 4571"/>
                  <a:gd name="connsiteX2" fmla="*/ 914 w 3504"/>
                  <a:gd name="connsiteY2" fmla="*/ 4267 h 4571"/>
                  <a:gd name="connsiteX3" fmla="*/ 3505 w 3504"/>
                  <a:gd name="connsiteY3" fmla="*/ 0 h 4571"/>
                  <a:gd name="connsiteX4" fmla="*/ 2133 w 3504"/>
                  <a:gd name="connsiteY4" fmla="*/ 0 h 4571"/>
                  <a:gd name="connsiteX5" fmla="*/ 1067 w 3504"/>
                  <a:gd name="connsiteY5" fmla="*/ 991 h 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" h="4571">
                    <a:moveTo>
                      <a:pt x="0" y="2667"/>
                    </a:moveTo>
                    <a:lnTo>
                      <a:pt x="0" y="4572"/>
                    </a:lnTo>
                    <a:lnTo>
                      <a:pt x="914" y="4267"/>
                    </a:lnTo>
                    <a:lnTo>
                      <a:pt x="3505" y="0"/>
                    </a:lnTo>
                    <a:lnTo>
                      <a:pt x="2133" y="0"/>
                    </a:lnTo>
                    <a:lnTo>
                      <a:pt x="1067" y="9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3" name="Freeform: Shape 2572">
                <a:extLst>
                  <a:ext uri="{FF2B5EF4-FFF2-40B4-BE49-F238E27FC236}">
                    <a16:creationId xmlns:a16="http://schemas.microsoft.com/office/drawing/2014/main" id="{90599136-35A3-4A29-BCD2-08A4451812A8}"/>
                  </a:ext>
                </a:extLst>
              </p:cNvPr>
              <p:cNvSpPr/>
              <p:nvPr/>
            </p:nvSpPr>
            <p:spPr>
              <a:xfrm>
                <a:off x="10691317" y="5224271"/>
                <a:ext cx="21259" cy="13640"/>
              </a:xfrm>
              <a:custGeom>
                <a:avLst/>
                <a:gdLst>
                  <a:gd name="connsiteX0" fmla="*/ 17678 w 21259"/>
                  <a:gd name="connsiteY0" fmla="*/ 305 h 13640"/>
                  <a:gd name="connsiteX1" fmla="*/ 16992 w 21259"/>
                  <a:gd name="connsiteY1" fmla="*/ 0 h 13640"/>
                  <a:gd name="connsiteX2" fmla="*/ 12039 w 21259"/>
                  <a:gd name="connsiteY2" fmla="*/ 1677 h 13640"/>
                  <a:gd name="connsiteX3" fmla="*/ 5639 w 21259"/>
                  <a:gd name="connsiteY3" fmla="*/ 2896 h 13640"/>
                  <a:gd name="connsiteX4" fmla="*/ 3124 w 21259"/>
                  <a:gd name="connsiteY4" fmla="*/ 5258 h 13640"/>
                  <a:gd name="connsiteX5" fmla="*/ 533 w 21259"/>
                  <a:gd name="connsiteY5" fmla="*/ 9144 h 13640"/>
                  <a:gd name="connsiteX6" fmla="*/ 0 w 21259"/>
                  <a:gd name="connsiteY6" fmla="*/ 12573 h 13640"/>
                  <a:gd name="connsiteX7" fmla="*/ 380 w 21259"/>
                  <a:gd name="connsiteY7" fmla="*/ 13640 h 13640"/>
                  <a:gd name="connsiteX8" fmla="*/ 3505 w 21259"/>
                  <a:gd name="connsiteY8" fmla="*/ 12726 h 13640"/>
                  <a:gd name="connsiteX9" fmla="*/ 5181 w 21259"/>
                  <a:gd name="connsiteY9" fmla="*/ 12802 h 13640"/>
                  <a:gd name="connsiteX10" fmla="*/ 8000 w 21259"/>
                  <a:gd name="connsiteY10" fmla="*/ 11887 h 13640"/>
                  <a:gd name="connsiteX11" fmla="*/ 9449 w 21259"/>
                  <a:gd name="connsiteY11" fmla="*/ 9982 h 13640"/>
                  <a:gd name="connsiteX12" fmla="*/ 10896 w 21259"/>
                  <a:gd name="connsiteY12" fmla="*/ 10516 h 13640"/>
                  <a:gd name="connsiteX13" fmla="*/ 13944 w 21259"/>
                  <a:gd name="connsiteY13" fmla="*/ 7011 h 13640"/>
                  <a:gd name="connsiteX14" fmla="*/ 15926 w 21259"/>
                  <a:gd name="connsiteY14" fmla="*/ 5334 h 13640"/>
                  <a:gd name="connsiteX15" fmla="*/ 21259 w 21259"/>
                  <a:gd name="connsiteY15" fmla="*/ 4724 h 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259" h="13640">
                    <a:moveTo>
                      <a:pt x="17678" y="305"/>
                    </a:moveTo>
                    <a:lnTo>
                      <a:pt x="16992" y="0"/>
                    </a:lnTo>
                    <a:lnTo>
                      <a:pt x="12039" y="1677"/>
                    </a:lnTo>
                    <a:lnTo>
                      <a:pt x="5639" y="2896"/>
                    </a:lnTo>
                    <a:lnTo>
                      <a:pt x="3124" y="5258"/>
                    </a:lnTo>
                    <a:lnTo>
                      <a:pt x="533" y="9144"/>
                    </a:lnTo>
                    <a:lnTo>
                      <a:pt x="0" y="12573"/>
                    </a:lnTo>
                    <a:lnTo>
                      <a:pt x="380" y="13640"/>
                    </a:lnTo>
                    <a:lnTo>
                      <a:pt x="3505" y="12726"/>
                    </a:lnTo>
                    <a:lnTo>
                      <a:pt x="5181" y="12802"/>
                    </a:lnTo>
                    <a:lnTo>
                      <a:pt x="8000" y="11887"/>
                    </a:lnTo>
                    <a:lnTo>
                      <a:pt x="9449" y="9982"/>
                    </a:lnTo>
                    <a:lnTo>
                      <a:pt x="10896" y="10516"/>
                    </a:lnTo>
                    <a:lnTo>
                      <a:pt x="13944" y="7011"/>
                    </a:lnTo>
                    <a:lnTo>
                      <a:pt x="15926" y="5334"/>
                    </a:lnTo>
                    <a:lnTo>
                      <a:pt x="21259" y="47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4" name="Freeform: Shape 2573">
                <a:extLst>
                  <a:ext uri="{FF2B5EF4-FFF2-40B4-BE49-F238E27FC236}">
                    <a16:creationId xmlns:a16="http://schemas.microsoft.com/office/drawing/2014/main" id="{2148639B-0CE1-460C-B658-129C1868E77C}"/>
                  </a:ext>
                </a:extLst>
              </p:cNvPr>
              <p:cNvSpPr/>
              <p:nvPr/>
            </p:nvSpPr>
            <p:spPr>
              <a:xfrm>
                <a:off x="10103129" y="4815382"/>
                <a:ext cx="3048" cy="5486"/>
              </a:xfrm>
              <a:custGeom>
                <a:avLst/>
                <a:gdLst>
                  <a:gd name="connsiteX0" fmla="*/ 3048 w 3048"/>
                  <a:gd name="connsiteY0" fmla="*/ 3657 h 5486"/>
                  <a:gd name="connsiteX1" fmla="*/ 1981 w 3048"/>
                  <a:gd name="connsiteY1" fmla="*/ 914 h 5486"/>
                  <a:gd name="connsiteX2" fmla="*/ 76 w 3048"/>
                  <a:gd name="connsiteY2" fmla="*/ 0 h 5486"/>
                  <a:gd name="connsiteX3" fmla="*/ 0 w 3048"/>
                  <a:gd name="connsiteY3" fmla="*/ 2362 h 5486"/>
                  <a:gd name="connsiteX4" fmla="*/ 1296 w 3048"/>
                  <a:gd name="connsiteY4" fmla="*/ 3353 h 5486"/>
                  <a:gd name="connsiteX5" fmla="*/ 2743 w 3048"/>
                  <a:gd name="connsiteY5" fmla="*/ 5486 h 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" h="5486">
                    <a:moveTo>
                      <a:pt x="3048" y="3657"/>
                    </a:moveTo>
                    <a:lnTo>
                      <a:pt x="1981" y="914"/>
                    </a:lnTo>
                    <a:lnTo>
                      <a:pt x="76" y="0"/>
                    </a:lnTo>
                    <a:lnTo>
                      <a:pt x="0" y="2362"/>
                    </a:lnTo>
                    <a:lnTo>
                      <a:pt x="1296" y="3353"/>
                    </a:lnTo>
                    <a:lnTo>
                      <a:pt x="2743" y="54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5" name="Freeform: Shape 2574">
                <a:extLst>
                  <a:ext uri="{FF2B5EF4-FFF2-40B4-BE49-F238E27FC236}">
                    <a16:creationId xmlns:a16="http://schemas.microsoft.com/office/drawing/2014/main" id="{B6C9C724-08AE-4370-9768-2DF3090FCF30}"/>
                  </a:ext>
                </a:extLst>
              </p:cNvPr>
              <p:cNvSpPr/>
              <p:nvPr/>
            </p:nvSpPr>
            <p:spPr>
              <a:xfrm>
                <a:off x="10117987" y="4902403"/>
                <a:ext cx="30099" cy="11963"/>
              </a:xfrm>
              <a:custGeom>
                <a:avLst/>
                <a:gdLst>
                  <a:gd name="connsiteX0" fmla="*/ 914 w 30099"/>
                  <a:gd name="connsiteY0" fmla="*/ 10744 h 11963"/>
                  <a:gd name="connsiteX1" fmla="*/ 3430 w 30099"/>
                  <a:gd name="connsiteY1" fmla="*/ 11963 h 11963"/>
                  <a:gd name="connsiteX2" fmla="*/ 28728 w 30099"/>
                  <a:gd name="connsiteY2" fmla="*/ 8382 h 11963"/>
                  <a:gd name="connsiteX3" fmla="*/ 30100 w 30099"/>
                  <a:gd name="connsiteY3" fmla="*/ 7392 h 11963"/>
                  <a:gd name="connsiteX4" fmla="*/ 29794 w 30099"/>
                  <a:gd name="connsiteY4" fmla="*/ 2667 h 11963"/>
                  <a:gd name="connsiteX5" fmla="*/ 26899 w 30099"/>
                  <a:gd name="connsiteY5" fmla="*/ 1677 h 11963"/>
                  <a:gd name="connsiteX6" fmla="*/ 22022 w 30099"/>
                  <a:gd name="connsiteY6" fmla="*/ 1143 h 11963"/>
                  <a:gd name="connsiteX7" fmla="*/ 15393 w 30099"/>
                  <a:gd name="connsiteY7" fmla="*/ 914 h 11963"/>
                  <a:gd name="connsiteX8" fmla="*/ 12421 w 30099"/>
                  <a:gd name="connsiteY8" fmla="*/ 1219 h 11963"/>
                  <a:gd name="connsiteX9" fmla="*/ 9450 w 30099"/>
                  <a:gd name="connsiteY9" fmla="*/ 2515 h 11963"/>
                  <a:gd name="connsiteX10" fmla="*/ 8534 w 30099"/>
                  <a:gd name="connsiteY10" fmla="*/ 229 h 11963"/>
                  <a:gd name="connsiteX11" fmla="*/ 5944 w 30099"/>
                  <a:gd name="connsiteY11" fmla="*/ 0 h 11963"/>
                  <a:gd name="connsiteX12" fmla="*/ 2896 w 30099"/>
                  <a:gd name="connsiteY12" fmla="*/ 1829 h 11963"/>
                  <a:gd name="connsiteX13" fmla="*/ 1448 w 30099"/>
                  <a:gd name="connsiteY13" fmla="*/ 4496 h 11963"/>
                  <a:gd name="connsiteX14" fmla="*/ 2744 w 30099"/>
                  <a:gd name="connsiteY14" fmla="*/ 6172 h 11963"/>
                  <a:gd name="connsiteX15" fmla="*/ 0 w 30099"/>
                  <a:gd name="connsiteY15" fmla="*/ 9678 h 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099" h="11963">
                    <a:moveTo>
                      <a:pt x="914" y="10744"/>
                    </a:moveTo>
                    <a:lnTo>
                      <a:pt x="3430" y="11963"/>
                    </a:lnTo>
                    <a:lnTo>
                      <a:pt x="28728" y="8382"/>
                    </a:lnTo>
                    <a:lnTo>
                      <a:pt x="30100" y="7392"/>
                    </a:lnTo>
                    <a:lnTo>
                      <a:pt x="29794" y="2667"/>
                    </a:lnTo>
                    <a:lnTo>
                      <a:pt x="26899" y="1677"/>
                    </a:lnTo>
                    <a:lnTo>
                      <a:pt x="22022" y="1143"/>
                    </a:lnTo>
                    <a:lnTo>
                      <a:pt x="15393" y="914"/>
                    </a:lnTo>
                    <a:lnTo>
                      <a:pt x="12421" y="1219"/>
                    </a:lnTo>
                    <a:lnTo>
                      <a:pt x="9450" y="2515"/>
                    </a:lnTo>
                    <a:lnTo>
                      <a:pt x="8534" y="229"/>
                    </a:lnTo>
                    <a:lnTo>
                      <a:pt x="5944" y="0"/>
                    </a:lnTo>
                    <a:lnTo>
                      <a:pt x="2896" y="1829"/>
                    </a:lnTo>
                    <a:lnTo>
                      <a:pt x="1448" y="4496"/>
                    </a:lnTo>
                    <a:lnTo>
                      <a:pt x="2744" y="6172"/>
                    </a:lnTo>
                    <a:lnTo>
                      <a:pt x="0" y="967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6" name="Freeform: Shape 2575">
                <a:extLst>
                  <a:ext uri="{FF2B5EF4-FFF2-40B4-BE49-F238E27FC236}">
                    <a16:creationId xmlns:a16="http://schemas.microsoft.com/office/drawing/2014/main" id="{349E7D80-F641-438B-B75E-4779DCAA0A47}"/>
                  </a:ext>
                </a:extLst>
              </p:cNvPr>
              <p:cNvSpPr/>
              <p:nvPr/>
            </p:nvSpPr>
            <p:spPr>
              <a:xfrm>
                <a:off x="10116922" y="4652238"/>
                <a:ext cx="38480" cy="14325"/>
              </a:xfrm>
              <a:custGeom>
                <a:avLst/>
                <a:gdLst>
                  <a:gd name="connsiteX0" fmla="*/ 38175 w 38480"/>
                  <a:gd name="connsiteY0" fmla="*/ 9296 h 14325"/>
                  <a:gd name="connsiteX1" fmla="*/ 38480 w 38480"/>
                  <a:gd name="connsiteY1" fmla="*/ 6705 h 14325"/>
                  <a:gd name="connsiteX2" fmla="*/ 37871 w 38480"/>
                  <a:gd name="connsiteY2" fmla="*/ 6096 h 14325"/>
                  <a:gd name="connsiteX3" fmla="*/ 36042 w 38480"/>
                  <a:gd name="connsiteY3" fmla="*/ 5182 h 14325"/>
                  <a:gd name="connsiteX4" fmla="*/ 33680 w 38480"/>
                  <a:gd name="connsiteY4" fmla="*/ 5562 h 14325"/>
                  <a:gd name="connsiteX5" fmla="*/ 33376 w 38480"/>
                  <a:gd name="connsiteY5" fmla="*/ 2971 h 14325"/>
                  <a:gd name="connsiteX6" fmla="*/ 31699 w 38480"/>
                  <a:gd name="connsiteY6" fmla="*/ 2210 h 14325"/>
                  <a:gd name="connsiteX7" fmla="*/ 30937 w 38480"/>
                  <a:gd name="connsiteY7" fmla="*/ 2438 h 14325"/>
                  <a:gd name="connsiteX8" fmla="*/ 29794 w 38480"/>
                  <a:gd name="connsiteY8" fmla="*/ 4038 h 14325"/>
                  <a:gd name="connsiteX9" fmla="*/ 28499 w 38480"/>
                  <a:gd name="connsiteY9" fmla="*/ 4038 h 14325"/>
                  <a:gd name="connsiteX10" fmla="*/ 24840 w 38480"/>
                  <a:gd name="connsiteY10" fmla="*/ 2667 h 14325"/>
                  <a:gd name="connsiteX11" fmla="*/ 13030 w 38480"/>
                  <a:gd name="connsiteY11" fmla="*/ 0 h 14325"/>
                  <a:gd name="connsiteX12" fmla="*/ 6019 w 38480"/>
                  <a:gd name="connsiteY12" fmla="*/ 381 h 14325"/>
                  <a:gd name="connsiteX13" fmla="*/ 3429 w 38480"/>
                  <a:gd name="connsiteY13" fmla="*/ 914 h 14325"/>
                  <a:gd name="connsiteX14" fmla="*/ 2057 w 38480"/>
                  <a:gd name="connsiteY14" fmla="*/ 1981 h 14325"/>
                  <a:gd name="connsiteX15" fmla="*/ 0 w 38480"/>
                  <a:gd name="connsiteY15" fmla="*/ 8610 h 14325"/>
                  <a:gd name="connsiteX16" fmla="*/ 3505 w 38480"/>
                  <a:gd name="connsiteY16" fmla="*/ 14249 h 14325"/>
                  <a:gd name="connsiteX17" fmla="*/ 7467 w 38480"/>
                  <a:gd name="connsiteY17" fmla="*/ 14325 h 14325"/>
                  <a:gd name="connsiteX18" fmla="*/ 12116 w 38480"/>
                  <a:gd name="connsiteY18" fmla="*/ 13182 h 14325"/>
                  <a:gd name="connsiteX19" fmla="*/ 19659 w 38480"/>
                  <a:gd name="connsiteY19" fmla="*/ 9906 h 14325"/>
                  <a:gd name="connsiteX20" fmla="*/ 26289 w 38480"/>
                  <a:gd name="connsiteY20" fmla="*/ 11811 h 14325"/>
                  <a:gd name="connsiteX21" fmla="*/ 31242 w 38480"/>
                  <a:gd name="connsiteY21" fmla="*/ 9753 h 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80" h="14325">
                    <a:moveTo>
                      <a:pt x="38175" y="9296"/>
                    </a:moveTo>
                    <a:lnTo>
                      <a:pt x="38480" y="6705"/>
                    </a:lnTo>
                    <a:lnTo>
                      <a:pt x="37871" y="6096"/>
                    </a:lnTo>
                    <a:lnTo>
                      <a:pt x="36042" y="5182"/>
                    </a:lnTo>
                    <a:lnTo>
                      <a:pt x="33680" y="5562"/>
                    </a:lnTo>
                    <a:lnTo>
                      <a:pt x="33376" y="2971"/>
                    </a:lnTo>
                    <a:lnTo>
                      <a:pt x="31699" y="2210"/>
                    </a:lnTo>
                    <a:lnTo>
                      <a:pt x="30937" y="2438"/>
                    </a:lnTo>
                    <a:lnTo>
                      <a:pt x="29794" y="4038"/>
                    </a:lnTo>
                    <a:lnTo>
                      <a:pt x="28499" y="4038"/>
                    </a:lnTo>
                    <a:lnTo>
                      <a:pt x="24840" y="2667"/>
                    </a:lnTo>
                    <a:lnTo>
                      <a:pt x="13030" y="0"/>
                    </a:lnTo>
                    <a:lnTo>
                      <a:pt x="6019" y="381"/>
                    </a:lnTo>
                    <a:lnTo>
                      <a:pt x="3429" y="914"/>
                    </a:lnTo>
                    <a:lnTo>
                      <a:pt x="2057" y="1981"/>
                    </a:lnTo>
                    <a:lnTo>
                      <a:pt x="0" y="8610"/>
                    </a:lnTo>
                    <a:lnTo>
                      <a:pt x="3505" y="14249"/>
                    </a:lnTo>
                    <a:lnTo>
                      <a:pt x="7467" y="14325"/>
                    </a:lnTo>
                    <a:lnTo>
                      <a:pt x="12116" y="13182"/>
                    </a:lnTo>
                    <a:lnTo>
                      <a:pt x="19659" y="9906"/>
                    </a:lnTo>
                    <a:lnTo>
                      <a:pt x="26289" y="11811"/>
                    </a:lnTo>
                    <a:lnTo>
                      <a:pt x="31242" y="975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7" name="Freeform: Shape 2576">
                <a:extLst>
                  <a:ext uri="{FF2B5EF4-FFF2-40B4-BE49-F238E27FC236}">
                    <a16:creationId xmlns:a16="http://schemas.microsoft.com/office/drawing/2014/main" id="{37BBDE86-2670-470A-A9F6-A012E5201943}"/>
                  </a:ext>
                </a:extLst>
              </p:cNvPr>
              <p:cNvSpPr/>
              <p:nvPr/>
            </p:nvSpPr>
            <p:spPr>
              <a:xfrm>
                <a:off x="10160584" y="4446117"/>
                <a:ext cx="7847" cy="12573"/>
              </a:xfrm>
              <a:custGeom>
                <a:avLst/>
                <a:gdLst>
                  <a:gd name="connsiteX0" fmla="*/ 6934 w 7847"/>
                  <a:gd name="connsiteY0" fmla="*/ 12573 h 12573"/>
                  <a:gd name="connsiteX1" fmla="*/ 7848 w 7847"/>
                  <a:gd name="connsiteY1" fmla="*/ 11430 h 12573"/>
                  <a:gd name="connsiteX2" fmla="*/ 7315 w 7847"/>
                  <a:gd name="connsiteY2" fmla="*/ 9906 h 12573"/>
                  <a:gd name="connsiteX3" fmla="*/ 5105 w 7847"/>
                  <a:gd name="connsiteY3" fmla="*/ 6248 h 12573"/>
                  <a:gd name="connsiteX4" fmla="*/ 3429 w 7847"/>
                  <a:gd name="connsiteY4" fmla="*/ 2438 h 12573"/>
                  <a:gd name="connsiteX5" fmla="*/ 533 w 7847"/>
                  <a:gd name="connsiteY5" fmla="*/ 0 h 12573"/>
                  <a:gd name="connsiteX6" fmla="*/ 0 w 7847"/>
                  <a:gd name="connsiteY6" fmla="*/ 1905 h 12573"/>
                  <a:gd name="connsiteX7" fmla="*/ 533 w 7847"/>
                  <a:gd name="connsiteY7" fmla="*/ 3658 h 12573"/>
                  <a:gd name="connsiteX8" fmla="*/ 1752 w 7847"/>
                  <a:gd name="connsiteY8" fmla="*/ 5410 h 12573"/>
                  <a:gd name="connsiteX9" fmla="*/ 2438 w 7847"/>
                  <a:gd name="connsiteY9" fmla="*/ 7087 h 12573"/>
                  <a:gd name="connsiteX10" fmla="*/ 2209 w 7847"/>
                  <a:gd name="connsiteY10" fmla="*/ 10516 h 1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47" h="12573">
                    <a:moveTo>
                      <a:pt x="6934" y="12573"/>
                    </a:moveTo>
                    <a:lnTo>
                      <a:pt x="7848" y="11430"/>
                    </a:lnTo>
                    <a:lnTo>
                      <a:pt x="7315" y="9906"/>
                    </a:lnTo>
                    <a:lnTo>
                      <a:pt x="5105" y="6248"/>
                    </a:lnTo>
                    <a:lnTo>
                      <a:pt x="3429" y="2438"/>
                    </a:lnTo>
                    <a:lnTo>
                      <a:pt x="533" y="0"/>
                    </a:lnTo>
                    <a:lnTo>
                      <a:pt x="0" y="1905"/>
                    </a:lnTo>
                    <a:lnTo>
                      <a:pt x="533" y="3658"/>
                    </a:lnTo>
                    <a:lnTo>
                      <a:pt x="1752" y="5410"/>
                    </a:lnTo>
                    <a:lnTo>
                      <a:pt x="2438" y="7087"/>
                    </a:lnTo>
                    <a:lnTo>
                      <a:pt x="2209" y="1051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8" name="Freeform: Shape 2577">
                <a:extLst>
                  <a:ext uri="{FF2B5EF4-FFF2-40B4-BE49-F238E27FC236}">
                    <a16:creationId xmlns:a16="http://schemas.microsoft.com/office/drawing/2014/main" id="{9A871D76-A115-4A4C-80E3-CC4DF2E782ED}"/>
                  </a:ext>
                </a:extLst>
              </p:cNvPr>
              <p:cNvSpPr/>
              <p:nvPr/>
            </p:nvSpPr>
            <p:spPr>
              <a:xfrm>
                <a:off x="10095585" y="4661611"/>
                <a:ext cx="3428" cy="4495"/>
              </a:xfrm>
              <a:custGeom>
                <a:avLst/>
                <a:gdLst>
                  <a:gd name="connsiteX0" fmla="*/ 2743 w 3428"/>
                  <a:gd name="connsiteY0" fmla="*/ 2972 h 4495"/>
                  <a:gd name="connsiteX1" fmla="*/ 229 w 3428"/>
                  <a:gd name="connsiteY1" fmla="*/ 0 h 4495"/>
                  <a:gd name="connsiteX2" fmla="*/ 0 w 3428"/>
                  <a:gd name="connsiteY2" fmla="*/ 1524 h 4495"/>
                  <a:gd name="connsiteX3" fmla="*/ 1067 w 3428"/>
                  <a:gd name="connsiteY3" fmla="*/ 4420 h 4495"/>
                  <a:gd name="connsiteX4" fmla="*/ 3429 w 3428"/>
                  <a:gd name="connsiteY4" fmla="*/ 4496 h 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8" h="4495">
                    <a:moveTo>
                      <a:pt x="2743" y="2972"/>
                    </a:moveTo>
                    <a:lnTo>
                      <a:pt x="229" y="0"/>
                    </a:lnTo>
                    <a:lnTo>
                      <a:pt x="0" y="1524"/>
                    </a:lnTo>
                    <a:lnTo>
                      <a:pt x="1067" y="4420"/>
                    </a:lnTo>
                    <a:lnTo>
                      <a:pt x="3429" y="44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9" name="Freeform: Shape 2578">
                <a:extLst>
                  <a:ext uri="{FF2B5EF4-FFF2-40B4-BE49-F238E27FC236}">
                    <a16:creationId xmlns:a16="http://schemas.microsoft.com/office/drawing/2014/main" id="{D85527A0-1215-4735-BEF2-4DA3F470118D}"/>
                  </a:ext>
                </a:extLst>
              </p:cNvPr>
              <p:cNvSpPr/>
              <p:nvPr/>
            </p:nvSpPr>
            <p:spPr>
              <a:xfrm>
                <a:off x="10101376" y="4904917"/>
                <a:ext cx="14630" cy="13563"/>
              </a:xfrm>
              <a:custGeom>
                <a:avLst/>
                <a:gdLst>
                  <a:gd name="connsiteX0" fmla="*/ 0 w 14630"/>
                  <a:gd name="connsiteY0" fmla="*/ 9601 h 13563"/>
                  <a:gd name="connsiteX1" fmla="*/ 3505 w 14630"/>
                  <a:gd name="connsiteY1" fmla="*/ 9372 h 13563"/>
                  <a:gd name="connsiteX2" fmla="*/ 5410 w 14630"/>
                  <a:gd name="connsiteY2" fmla="*/ 13563 h 13563"/>
                  <a:gd name="connsiteX3" fmla="*/ 8458 w 14630"/>
                  <a:gd name="connsiteY3" fmla="*/ 12802 h 13563"/>
                  <a:gd name="connsiteX4" fmla="*/ 9982 w 14630"/>
                  <a:gd name="connsiteY4" fmla="*/ 11506 h 13563"/>
                  <a:gd name="connsiteX5" fmla="*/ 11583 w 14630"/>
                  <a:gd name="connsiteY5" fmla="*/ 7315 h 13563"/>
                  <a:gd name="connsiteX6" fmla="*/ 13944 w 14630"/>
                  <a:gd name="connsiteY6" fmla="*/ 4953 h 13563"/>
                  <a:gd name="connsiteX7" fmla="*/ 14631 w 14630"/>
                  <a:gd name="connsiteY7" fmla="*/ 1067 h 13563"/>
                  <a:gd name="connsiteX8" fmla="*/ 13944 w 14630"/>
                  <a:gd name="connsiteY8" fmla="*/ 305 h 13563"/>
                  <a:gd name="connsiteX9" fmla="*/ 13106 w 14630"/>
                  <a:gd name="connsiteY9" fmla="*/ 0 h 13563"/>
                  <a:gd name="connsiteX10" fmla="*/ 12116 w 14630"/>
                  <a:gd name="connsiteY10" fmla="*/ 76 h 13563"/>
                  <a:gd name="connsiteX11" fmla="*/ 7162 w 14630"/>
                  <a:gd name="connsiteY11" fmla="*/ 6325 h 13563"/>
                  <a:gd name="connsiteX12" fmla="*/ 6553 w 14630"/>
                  <a:gd name="connsiteY12" fmla="*/ 6020 h 13563"/>
                  <a:gd name="connsiteX13" fmla="*/ 5486 w 14630"/>
                  <a:gd name="connsiteY13" fmla="*/ 4496 h 13563"/>
                  <a:gd name="connsiteX14" fmla="*/ 3352 w 14630"/>
                  <a:gd name="connsiteY14" fmla="*/ 4572 h 13563"/>
                  <a:gd name="connsiteX15" fmla="*/ 1752 w 14630"/>
                  <a:gd name="connsiteY15" fmla="*/ 5943 h 1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630" h="13563">
                    <a:moveTo>
                      <a:pt x="0" y="9601"/>
                    </a:moveTo>
                    <a:lnTo>
                      <a:pt x="3505" y="9372"/>
                    </a:lnTo>
                    <a:lnTo>
                      <a:pt x="5410" y="13563"/>
                    </a:lnTo>
                    <a:lnTo>
                      <a:pt x="8458" y="12802"/>
                    </a:lnTo>
                    <a:lnTo>
                      <a:pt x="9982" y="11506"/>
                    </a:lnTo>
                    <a:lnTo>
                      <a:pt x="11583" y="7315"/>
                    </a:lnTo>
                    <a:lnTo>
                      <a:pt x="13944" y="4953"/>
                    </a:lnTo>
                    <a:lnTo>
                      <a:pt x="14631" y="1067"/>
                    </a:lnTo>
                    <a:lnTo>
                      <a:pt x="13944" y="305"/>
                    </a:lnTo>
                    <a:lnTo>
                      <a:pt x="13106" y="0"/>
                    </a:lnTo>
                    <a:lnTo>
                      <a:pt x="12116" y="76"/>
                    </a:lnTo>
                    <a:lnTo>
                      <a:pt x="7162" y="6325"/>
                    </a:lnTo>
                    <a:lnTo>
                      <a:pt x="6553" y="6020"/>
                    </a:lnTo>
                    <a:lnTo>
                      <a:pt x="5486" y="4496"/>
                    </a:lnTo>
                    <a:lnTo>
                      <a:pt x="3352" y="4572"/>
                    </a:lnTo>
                    <a:lnTo>
                      <a:pt x="1752" y="594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0" name="Freeform: Shape 2579">
                <a:extLst>
                  <a:ext uri="{FF2B5EF4-FFF2-40B4-BE49-F238E27FC236}">
                    <a16:creationId xmlns:a16="http://schemas.microsoft.com/office/drawing/2014/main" id="{43BE40EB-09C6-4DAB-9A0D-3DCC26195384}"/>
                  </a:ext>
                </a:extLst>
              </p:cNvPr>
              <p:cNvSpPr/>
              <p:nvPr/>
            </p:nvSpPr>
            <p:spPr>
              <a:xfrm>
                <a:off x="10078059" y="4979974"/>
                <a:ext cx="6705" cy="7620"/>
              </a:xfrm>
              <a:custGeom>
                <a:avLst/>
                <a:gdLst>
                  <a:gd name="connsiteX0" fmla="*/ 6553 w 6705"/>
                  <a:gd name="connsiteY0" fmla="*/ 1448 h 7620"/>
                  <a:gd name="connsiteX1" fmla="*/ 5182 w 6705"/>
                  <a:gd name="connsiteY1" fmla="*/ 0 h 7620"/>
                  <a:gd name="connsiteX2" fmla="*/ 2668 w 6705"/>
                  <a:gd name="connsiteY2" fmla="*/ 1219 h 7620"/>
                  <a:gd name="connsiteX3" fmla="*/ 0 w 6705"/>
                  <a:gd name="connsiteY3" fmla="*/ 4801 h 7620"/>
                  <a:gd name="connsiteX4" fmla="*/ 0 w 6705"/>
                  <a:gd name="connsiteY4" fmla="*/ 7620 h 7620"/>
                  <a:gd name="connsiteX5" fmla="*/ 3506 w 6705"/>
                  <a:gd name="connsiteY5" fmla="*/ 6248 h 7620"/>
                  <a:gd name="connsiteX6" fmla="*/ 3124 w 6705"/>
                  <a:gd name="connsiteY6" fmla="*/ 3353 h 7620"/>
                  <a:gd name="connsiteX7" fmla="*/ 6706 w 6705"/>
                  <a:gd name="connsiteY7" fmla="*/ 2058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05" h="7620">
                    <a:moveTo>
                      <a:pt x="6553" y="1448"/>
                    </a:moveTo>
                    <a:lnTo>
                      <a:pt x="5182" y="0"/>
                    </a:lnTo>
                    <a:lnTo>
                      <a:pt x="2668" y="1219"/>
                    </a:lnTo>
                    <a:lnTo>
                      <a:pt x="0" y="4801"/>
                    </a:lnTo>
                    <a:lnTo>
                      <a:pt x="0" y="7620"/>
                    </a:lnTo>
                    <a:lnTo>
                      <a:pt x="3506" y="6248"/>
                    </a:lnTo>
                    <a:lnTo>
                      <a:pt x="3124" y="3353"/>
                    </a:lnTo>
                    <a:lnTo>
                      <a:pt x="6706" y="20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1" name="Freeform: Shape 2580">
                <a:extLst>
                  <a:ext uri="{FF2B5EF4-FFF2-40B4-BE49-F238E27FC236}">
                    <a16:creationId xmlns:a16="http://schemas.microsoft.com/office/drawing/2014/main" id="{43D00337-9D58-428E-BA79-A34B88C0EE54}"/>
                  </a:ext>
                </a:extLst>
              </p:cNvPr>
              <p:cNvSpPr/>
              <p:nvPr/>
            </p:nvSpPr>
            <p:spPr>
              <a:xfrm>
                <a:off x="10058400" y="4992852"/>
                <a:ext cx="23241" cy="16992"/>
              </a:xfrm>
              <a:custGeom>
                <a:avLst/>
                <a:gdLst>
                  <a:gd name="connsiteX0" fmla="*/ 1447 w 23241"/>
                  <a:gd name="connsiteY0" fmla="*/ 16993 h 16992"/>
                  <a:gd name="connsiteX1" fmla="*/ 5106 w 23241"/>
                  <a:gd name="connsiteY1" fmla="*/ 16993 h 16992"/>
                  <a:gd name="connsiteX2" fmla="*/ 7239 w 23241"/>
                  <a:gd name="connsiteY2" fmla="*/ 15697 h 16992"/>
                  <a:gd name="connsiteX3" fmla="*/ 15393 w 23241"/>
                  <a:gd name="connsiteY3" fmla="*/ 12954 h 16992"/>
                  <a:gd name="connsiteX4" fmla="*/ 19050 w 23241"/>
                  <a:gd name="connsiteY4" fmla="*/ 8763 h 16992"/>
                  <a:gd name="connsiteX5" fmla="*/ 23241 w 23241"/>
                  <a:gd name="connsiteY5" fmla="*/ 6934 h 16992"/>
                  <a:gd name="connsiteX6" fmla="*/ 23013 w 23241"/>
                  <a:gd name="connsiteY6" fmla="*/ 5791 h 16992"/>
                  <a:gd name="connsiteX7" fmla="*/ 21869 w 23241"/>
                  <a:gd name="connsiteY7" fmla="*/ 3658 h 16992"/>
                  <a:gd name="connsiteX8" fmla="*/ 21413 w 23241"/>
                  <a:gd name="connsiteY8" fmla="*/ 76 h 16992"/>
                  <a:gd name="connsiteX9" fmla="*/ 20955 w 23241"/>
                  <a:gd name="connsiteY9" fmla="*/ 0 h 16992"/>
                  <a:gd name="connsiteX10" fmla="*/ 20269 w 23241"/>
                  <a:gd name="connsiteY10" fmla="*/ 533 h 16992"/>
                  <a:gd name="connsiteX11" fmla="*/ 17298 w 23241"/>
                  <a:gd name="connsiteY11" fmla="*/ 1753 h 16992"/>
                  <a:gd name="connsiteX12" fmla="*/ 12726 w 23241"/>
                  <a:gd name="connsiteY12" fmla="*/ 6477 h 16992"/>
                  <a:gd name="connsiteX13" fmla="*/ 9449 w 23241"/>
                  <a:gd name="connsiteY13" fmla="*/ 8763 h 16992"/>
                  <a:gd name="connsiteX14" fmla="*/ 1067 w 23241"/>
                  <a:gd name="connsiteY14" fmla="*/ 11202 h 16992"/>
                  <a:gd name="connsiteX15" fmla="*/ 0 w 23241"/>
                  <a:gd name="connsiteY15" fmla="*/ 13107 h 16992"/>
                  <a:gd name="connsiteX16" fmla="*/ 305 w 23241"/>
                  <a:gd name="connsiteY16" fmla="*/ 16536 h 16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241" h="16992">
                    <a:moveTo>
                      <a:pt x="1447" y="16993"/>
                    </a:moveTo>
                    <a:lnTo>
                      <a:pt x="5106" y="16993"/>
                    </a:lnTo>
                    <a:lnTo>
                      <a:pt x="7239" y="15697"/>
                    </a:lnTo>
                    <a:lnTo>
                      <a:pt x="15393" y="12954"/>
                    </a:lnTo>
                    <a:lnTo>
                      <a:pt x="19050" y="8763"/>
                    </a:lnTo>
                    <a:lnTo>
                      <a:pt x="23241" y="6934"/>
                    </a:lnTo>
                    <a:lnTo>
                      <a:pt x="23013" y="5791"/>
                    </a:lnTo>
                    <a:lnTo>
                      <a:pt x="21869" y="3658"/>
                    </a:lnTo>
                    <a:lnTo>
                      <a:pt x="21413" y="76"/>
                    </a:lnTo>
                    <a:lnTo>
                      <a:pt x="20955" y="0"/>
                    </a:lnTo>
                    <a:lnTo>
                      <a:pt x="20269" y="533"/>
                    </a:lnTo>
                    <a:lnTo>
                      <a:pt x="17298" y="1753"/>
                    </a:lnTo>
                    <a:lnTo>
                      <a:pt x="12726" y="6477"/>
                    </a:lnTo>
                    <a:lnTo>
                      <a:pt x="9449" y="8763"/>
                    </a:lnTo>
                    <a:lnTo>
                      <a:pt x="1067" y="11202"/>
                    </a:lnTo>
                    <a:lnTo>
                      <a:pt x="0" y="13107"/>
                    </a:lnTo>
                    <a:lnTo>
                      <a:pt x="305" y="1653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2" name="Freeform: Shape 2581">
                <a:extLst>
                  <a:ext uri="{FF2B5EF4-FFF2-40B4-BE49-F238E27FC236}">
                    <a16:creationId xmlns:a16="http://schemas.microsoft.com/office/drawing/2014/main" id="{8B7BFB3C-9BCE-4D51-82AD-F7E764CE20C2}"/>
                  </a:ext>
                </a:extLst>
              </p:cNvPr>
              <p:cNvSpPr/>
              <p:nvPr/>
            </p:nvSpPr>
            <p:spPr>
              <a:xfrm>
                <a:off x="9823932" y="4900574"/>
                <a:ext cx="91516" cy="39014"/>
              </a:xfrm>
              <a:custGeom>
                <a:avLst/>
                <a:gdLst>
                  <a:gd name="connsiteX0" fmla="*/ 82753 w 91516"/>
                  <a:gd name="connsiteY0" fmla="*/ 23698 h 39014"/>
                  <a:gd name="connsiteX1" fmla="*/ 84125 w 91516"/>
                  <a:gd name="connsiteY1" fmla="*/ 24155 h 39014"/>
                  <a:gd name="connsiteX2" fmla="*/ 85345 w 91516"/>
                  <a:gd name="connsiteY2" fmla="*/ 25222 h 39014"/>
                  <a:gd name="connsiteX3" fmla="*/ 86716 w 91516"/>
                  <a:gd name="connsiteY3" fmla="*/ 25527 h 39014"/>
                  <a:gd name="connsiteX4" fmla="*/ 89535 w 91516"/>
                  <a:gd name="connsiteY4" fmla="*/ 24841 h 39014"/>
                  <a:gd name="connsiteX5" fmla="*/ 90526 w 91516"/>
                  <a:gd name="connsiteY5" fmla="*/ 24003 h 39014"/>
                  <a:gd name="connsiteX6" fmla="*/ 91516 w 91516"/>
                  <a:gd name="connsiteY6" fmla="*/ 22403 h 39014"/>
                  <a:gd name="connsiteX7" fmla="*/ 90373 w 91516"/>
                  <a:gd name="connsiteY7" fmla="*/ 20879 h 39014"/>
                  <a:gd name="connsiteX8" fmla="*/ 88926 w 91516"/>
                  <a:gd name="connsiteY8" fmla="*/ 19736 h 39014"/>
                  <a:gd name="connsiteX9" fmla="*/ 88088 w 91516"/>
                  <a:gd name="connsiteY9" fmla="*/ 18212 h 39014"/>
                  <a:gd name="connsiteX10" fmla="*/ 88164 w 91516"/>
                  <a:gd name="connsiteY10" fmla="*/ 14249 h 39014"/>
                  <a:gd name="connsiteX11" fmla="*/ 86030 w 91516"/>
                  <a:gd name="connsiteY11" fmla="*/ 9601 h 39014"/>
                  <a:gd name="connsiteX12" fmla="*/ 83667 w 91516"/>
                  <a:gd name="connsiteY12" fmla="*/ 8077 h 39014"/>
                  <a:gd name="connsiteX13" fmla="*/ 80468 w 91516"/>
                  <a:gd name="connsiteY13" fmla="*/ 7925 h 39014"/>
                  <a:gd name="connsiteX14" fmla="*/ 78563 w 91516"/>
                  <a:gd name="connsiteY14" fmla="*/ 8382 h 39014"/>
                  <a:gd name="connsiteX15" fmla="*/ 76734 w 91516"/>
                  <a:gd name="connsiteY15" fmla="*/ 9372 h 39014"/>
                  <a:gd name="connsiteX16" fmla="*/ 75362 w 91516"/>
                  <a:gd name="connsiteY16" fmla="*/ 12573 h 39014"/>
                  <a:gd name="connsiteX17" fmla="*/ 74524 w 91516"/>
                  <a:gd name="connsiteY17" fmla="*/ 11735 h 39014"/>
                  <a:gd name="connsiteX18" fmla="*/ 73762 w 91516"/>
                  <a:gd name="connsiteY18" fmla="*/ 9068 h 39014"/>
                  <a:gd name="connsiteX19" fmla="*/ 71476 w 91516"/>
                  <a:gd name="connsiteY19" fmla="*/ 7392 h 39014"/>
                  <a:gd name="connsiteX20" fmla="*/ 69114 w 91516"/>
                  <a:gd name="connsiteY20" fmla="*/ 7010 h 39014"/>
                  <a:gd name="connsiteX21" fmla="*/ 66751 w 91516"/>
                  <a:gd name="connsiteY21" fmla="*/ 7087 h 39014"/>
                  <a:gd name="connsiteX22" fmla="*/ 64541 w 91516"/>
                  <a:gd name="connsiteY22" fmla="*/ 7925 h 39014"/>
                  <a:gd name="connsiteX23" fmla="*/ 60807 w 91516"/>
                  <a:gd name="connsiteY23" fmla="*/ 10211 h 39014"/>
                  <a:gd name="connsiteX24" fmla="*/ 59055 w 91516"/>
                  <a:gd name="connsiteY24" fmla="*/ 10363 h 39014"/>
                  <a:gd name="connsiteX25" fmla="*/ 57150 w 91516"/>
                  <a:gd name="connsiteY25" fmla="*/ 8839 h 39014"/>
                  <a:gd name="connsiteX26" fmla="*/ 55626 w 91516"/>
                  <a:gd name="connsiteY26" fmla="*/ 6858 h 39014"/>
                  <a:gd name="connsiteX27" fmla="*/ 53569 w 91516"/>
                  <a:gd name="connsiteY27" fmla="*/ 2362 h 39014"/>
                  <a:gd name="connsiteX28" fmla="*/ 52273 w 91516"/>
                  <a:gd name="connsiteY28" fmla="*/ 1295 h 39014"/>
                  <a:gd name="connsiteX29" fmla="*/ 44653 w 91516"/>
                  <a:gd name="connsiteY29" fmla="*/ 0 h 39014"/>
                  <a:gd name="connsiteX30" fmla="*/ 42672 w 91516"/>
                  <a:gd name="connsiteY30" fmla="*/ 457 h 39014"/>
                  <a:gd name="connsiteX31" fmla="*/ 38253 w 91516"/>
                  <a:gd name="connsiteY31" fmla="*/ 2362 h 39014"/>
                  <a:gd name="connsiteX32" fmla="*/ 37567 w 91516"/>
                  <a:gd name="connsiteY32" fmla="*/ 4496 h 39014"/>
                  <a:gd name="connsiteX33" fmla="*/ 38710 w 91516"/>
                  <a:gd name="connsiteY33" fmla="*/ 7392 h 39014"/>
                  <a:gd name="connsiteX34" fmla="*/ 40539 w 91516"/>
                  <a:gd name="connsiteY34" fmla="*/ 9754 h 39014"/>
                  <a:gd name="connsiteX35" fmla="*/ 46939 w 91516"/>
                  <a:gd name="connsiteY35" fmla="*/ 14326 h 39014"/>
                  <a:gd name="connsiteX36" fmla="*/ 48387 w 91516"/>
                  <a:gd name="connsiteY36" fmla="*/ 14630 h 39014"/>
                  <a:gd name="connsiteX37" fmla="*/ 50140 w 91516"/>
                  <a:gd name="connsiteY37" fmla="*/ 14554 h 39014"/>
                  <a:gd name="connsiteX38" fmla="*/ 51588 w 91516"/>
                  <a:gd name="connsiteY38" fmla="*/ 14935 h 39014"/>
                  <a:gd name="connsiteX39" fmla="*/ 54483 w 91516"/>
                  <a:gd name="connsiteY39" fmla="*/ 16992 h 39014"/>
                  <a:gd name="connsiteX40" fmla="*/ 56845 w 91516"/>
                  <a:gd name="connsiteY40" fmla="*/ 19431 h 39014"/>
                  <a:gd name="connsiteX41" fmla="*/ 55703 w 91516"/>
                  <a:gd name="connsiteY41" fmla="*/ 21793 h 39014"/>
                  <a:gd name="connsiteX42" fmla="*/ 51740 w 91516"/>
                  <a:gd name="connsiteY42" fmla="*/ 21717 h 39014"/>
                  <a:gd name="connsiteX43" fmla="*/ 46558 w 91516"/>
                  <a:gd name="connsiteY43" fmla="*/ 24689 h 39014"/>
                  <a:gd name="connsiteX44" fmla="*/ 43586 w 91516"/>
                  <a:gd name="connsiteY44" fmla="*/ 23851 h 39014"/>
                  <a:gd name="connsiteX45" fmla="*/ 40234 w 91516"/>
                  <a:gd name="connsiteY45" fmla="*/ 24079 h 39014"/>
                  <a:gd name="connsiteX46" fmla="*/ 36576 w 91516"/>
                  <a:gd name="connsiteY46" fmla="*/ 19126 h 39014"/>
                  <a:gd name="connsiteX47" fmla="*/ 35128 w 91516"/>
                  <a:gd name="connsiteY47" fmla="*/ 18364 h 39014"/>
                  <a:gd name="connsiteX48" fmla="*/ 33910 w 91516"/>
                  <a:gd name="connsiteY48" fmla="*/ 17298 h 39014"/>
                  <a:gd name="connsiteX49" fmla="*/ 33071 w 91516"/>
                  <a:gd name="connsiteY49" fmla="*/ 14326 h 39014"/>
                  <a:gd name="connsiteX50" fmla="*/ 30938 w 91516"/>
                  <a:gd name="connsiteY50" fmla="*/ 13030 h 39014"/>
                  <a:gd name="connsiteX51" fmla="*/ 25832 w 91516"/>
                  <a:gd name="connsiteY51" fmla="*/ 13411 h 39014"/>
                  <a:gd name="connsiteX52" fmla="*/ 22784 w 91516"/>
                  <a:gd name="connsiteY52" fmla="*/ 13107 h 39014"/>
                  <a:gd name="connsiteX53" fmla="*/ 17603 w 91516"/>
                  <a:gd name="connsiteY53" fmla="*/ 11049 h 39014"/>
                  <a:gd name="connsiteX54" fmla="*/ 15393 w 91516"/>
                  <a:gd name="connsiteY54" fmla="*/ 10820 h 39014"/>
                  <a:gd name="connsiteX55" fmla="*/ 11430 w 91516"/>
                  <a:gd name="connsiteY55" fmla="*/ 13792 h 39014"/>
                  <a:gd name="connsiteX56" fmla="*/ 7163 w 91516"/>
                  <a:gd name="connsiteY56" fmla="*/ 16002 h 39014"/>
                  <a:gd name="connsiteX57" fmla="*/ 4572 w 91516"/>
                  <a:gd name="connsiteY57" fmla="*/ 16231 h 39014"/>
                  <a:gd name="connsiteX58" fmla="*/ 2515 w 91516"/>
                  <a:gd name="connsiteY58" fmla="*/ 17145 h 39014"/>
                  <a:gd name="connsiteX59" fmla="*/ 1296 w 91516"/>
                  <a:gd name="connsiteY59" fmla="*/ 19660 h 39014"/>
                  <a:gd name="connsiteX60" fmla="*/ 534 w 91516"/>
                  <a:gd name="connsiteY60" fmla="*/ 22250 h 39014"/>
                  <a:gd name="connsiteX61" fmla="*/ 1525 w 91516"/>
                  <a:gd name="connsiteY61" fmla="*/ 27889 h 39014"/>
                  <a:gd name="connsiteX62" fmla="*/ 153 w 91516"/>
                  <a:gd name="connsiteY62" fmla="*/ 31166 h 39014"/>
                  <a:gd name="connsiteX63" fmla="*/ 0 w 91516"/>
                  <a:gd name="connsiteY63" fmla="*/ 33528 h 39014"/>
                  <a:gd name="connsiteX64" fmla="*/ 762 w 91516"/>
                  <a:gd name="connsiteY64" fmla="*/ 35433 h 39014"/>
                  <a:gd name="connsiteX65" fmla="*/ 3963 w 91516"/>
                  <a:gd name="connsiteY65" fmla="*/ 37033 h 39014"/>
                  <a:gd name="connsiteX66" fmla="*/ 7315 w 91516"/>
                  <a:gd name="connsiteY66" fmla="*/ 38176 h 39014"/>
                  <a:gd name="connsiteX67" fmla="*/ 11354 w 91516"/>
                  <a:gd name="connsiteY67" fmla="*/ 39014 h 39014"/>
                  <a:gd name="connsiteX68" fmla="*/ 15240 w 91516"/>
                  <a:gd name="connsiteY68" fmla="*/ 37872 h 39014"/>
                  <a:gd name="connsiteX69" fmla="*/ 17145 w 91516"/>
                  <a:gd name="connsiteY69" fmla="*/ 36576 h 39014"/>
                  <a:gd name="connsiteX70" fmla="*/ 19203 w 91516"/>
                  <a:gd name="connsiteY70" fmla="*/ 36195 h 39014"/>
                  <a:gd name="connsiteX71" fmla="*/ 21565 w 91516"/>
                  <a:gd name="connsiteY71" fmla="*/ 36500 h 39014"/>
                  <a:gd name="connsiteX72" fmla="*/ 24003 w 91516"/>
                  <a:gd name="connsiteY72" fmla="*/ 36424 h 39014"/>
                  <a:gd name="connsiteX73" fmla="*/ 28651 w 91516"/>
                  <a:gd name="connsiteY73" fmla="*/ 35509 h 39014"/>
                  <a:gd name="connsiteX74" fmla="*/ 37338 w 91516"/>
                  <a:gd name="connsiteY74" fmla="*/ 32157 h 39014"/>
                  <a:gd name="connsiteX75" fmla="*/ 39776 w 91516"/>
                  <a:gd name="connsiteY75" fmla="*/ 32157 h 39014"/>
                  <a:gd name="connsiteX76" fmla="*/ 42368 w 91516"/>
                  <a:gd name="connsiteY76" fmla="*/ 32538 h 39014"/>
                  <a:gd name="connsiteX77" fmla="*/ 50444 w 91516"/>
                  <a:gd name="connsiteY77" fmla="*/ 29489 h 39014"/>
                  <a:gd name="connsiteX78" fmla="*/ 52807 w 91516"/>
                  <a:gd name="connsiteY78" fmla="*/ 29642 h 39014"/>
                  <a:gd name="connsiteX79" fmla="*/ 55092 w 91516"/>
                  <a:gd name="connsiteY79" fmla="*/ 29032 h 39014"/>
                  <a:gd name="connsiteX80" fmla="*/ 56845 w 91516"/>
                  <a:gd name="connsiteY80" fmla="*/ 27813 h 39014"/>
                  <a:gd name="connsiteX81" fmla="*/ 62408 w 91516"/>
                  <a:gd name="connsiteY81" fmla="*/ 22632 h 39014"/>
                  <a:gd name="connsiteX82" fmla="*/ 63246 w 91516"/>
                  <a:gd name="connsiteY82" fmla="*/ 23774 h 39014"/>
                  <a:gd name="connsiteX83" fmla="*/ 63170 w 91516"/>
                  <a:gd name="connsiteY83" fmla="*/ 28042 h 39014"/>
                  <a:gd name="connsiteX84" fmla="*/ 64237 w 91516"/>
                  <a:gd name="connsiteY84" fmla="*/ 29642 h 39014"/>
                  <a:gd name="connsiteX85" fmla="*/ 66295 w 91516"/>
                  <a:gd name="connsiteY85" fmla="*/ 29642 h 39014"/>
                  <a:gd name="connsiteX86" fmla="*/ 73838 w 91516"/>
                  <a:gd name="connsiteY86" fmla="*/ 27965 h 39014"/>
                  <a:gd name="connsiteX87" fmla="*/ 75971 w 91516"/>
                  <a:gd name="connsiteY87" fmla="*/ 27737 h 39014"/>
                  <a:gd name="connsiteX88" fmla="*/ 79019 w 91516"/>
                  <a:gd name="connsiteY88" fmla="*/ 29032 h 39014"/>
                  <a:gd name="connsiteX89" fmla="*/ 80010 w 91516"/>
                  <a:gd name="connsiteY89" fmla="*/ 28804 h 39014"/>
                  <a:gd name="connsiteX90" fmla="*/ 80163 w 91516"/>
                  <a:gd name="connsiteY90" fmla="*/ 27813 h 39014"/>
                  <a:gd name="connsiteX91" fmla="*/ 79401 w 91516"/>
                  <a:gd name="connsiteY91" fmla="*/ 27127 h 39014"/>
                  <a:gd name="connsiteX92" fmla="*/ 77038 w 91516"/>
                  <a:gd name="connsiteY92" fmla="*/ 26517 h 39014"/>
                  <a:gd name="connsiteX93" fmla="*/ 76658 w 91516"/>
                  <a:gd name="connsiteY93" fmla="*/ 24994 h 39014"/>
                  <a:gd name="connsiteX94" fmla="*/ 79553 w 91516"/>
                  <a:gd name="connsiteY94" fmla="*/ 24079 h 3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1516" h="39014">
                    <a:moveTo>
                      <a:pt x="82753" y="23698"/>
                    </a:moveTo>
                    <a:lnTo>
                      <a:pt x="84125" y="24155"/>
                    </a:lnTo>
                    <a:lnTo>
                      <a:pt x="85345" y="25222"/>
                    </a:lnTo>
                    <a:lnTo>
                      <a:pt x="86716" y="25527"/>
                    </a:lnTo>
                    <a:lnTo>
                      <a:pt x="89535" y="24841"/>
                    </a:lnTo>
                    <a:lnTo>
                      <a:pt x="90526" y="24003"/>
                    </a:lnTo>
                    <a:lnTo>
                      <a:pt x="91516" y="22403"/>
                    </a:lnTo>
                    <a:lnTo>
                      <a:pt x="90373" y="20879"/>
                    </a:lnTo>
                    <a:lnTo>
                      <a:pt x="88926" y="19736"/>
                    </a:lnTo>
                    <a:lnTo>
                      <a:pt x="88088" y="18212"/>
                    </a:lnTo>
                    <a:lnTo>
                      <a:pt x="88164" y="14249"/>
                    </a:lnTo>
                    <a:lnTo>
                      <a:pt x="86030" y="9601"/>
                    </a:lnTo>
                    <a:lnTo>
                      <a:pt x="83667" y="8077"/>
                    </a:lnTo>
                    <a:lnTo>
                      <a:pt x="80468" y="7925"/>
                    </a:lnTo>
                    <a:lnTo>
                      <a:pt x="78563" y="8382"/>
                    </a:lnTo>
                    <a:lnTo>
                      <a:pt x="76734" y="9372"/>
                    </a:lnTo>
                    <a:lnTo>
                      <a:pt x="75362" y="12573"/>
                    </a:lnTo>
                    <a:lnTo>
                      <a:pt x="74524" y="11735"/>
                    </a:lnTo>
                    <a:lnTo>
                      <a:pt x="73762" y="9068"/>
                    </a:lnTo>
                    <a:lnTo>
                      <a:pt x="71476" y="7392"/>
                    </a:lnTo>
                    <a:lnTo>
                      <a:pt x="69114" y="7010"/>
                    </a:lnTo>
                    <a:lnTo>
                      <a:pt x="66751" y="7087"/>
                    </a:lnTo>
                    <a:lnTo>
                      <a:pt x="64541" y="7925"/>
                    </a:lnTo>
                    <a:lnTo>
                      <a:pt x="60807" y="10211"/>
                    </a:lnTo>
                    <a:lnTo>
                      <a:pt x="59055" y="10363"/>
                    </a:lnTo>
                    <a:lnTo>
                      <a:pt x="57150" y="8839"/>
                    </a:lnTo>
                    <a:lnTo>
                      <a:pt x="55626" y="6858"/>
                    </a:lnTo>
                    <a:lnTo>
                      <a:pt x="53569" y="2362"/>
                    </a:lnTo>
                    <a:lnTo>
                      <a:pt x="52273" y="1295"/>
                    </a:lnTo>
                    <a:lnTo>
                      <a:pt x="44653" y="0"/>
                    </a:lnTo>
                    <a:lnTo>
                      <a:pt x="42672" y="457"/>
                    </a:lnTo>
                    <a:lnTo>
                      <a:pt x="38253" y="2362"/>
                    </a:lnTo>
                    <a:lnTo>
                      <a:pt x="37567" y="4496"/>
                    </a:lnTo>
                    <a:lnTo>
                      <a:pt x="38710" y="7392"/>
                    </a:lnTo>
                    <a:lnTo>
                      <a:pt x="40539" y="9754"/>
                    </a:lnTo>
                    <a:lnTo>
                      <a:pt x="46939" y="14326"/>
                    </a:lnTo>
                    <a:lnTo>
                      <a:pt x="48387" y="14630"/>
                    </a:lnTo>
                    <a:lnTo>
                      <a:pt x="50140" y="14554"/>
                    </a:lnTo>
                    <a:lnTo>
                      <a:pt x="51588" y="14935"/>
                    </a:lnTo>
                    <a:lnTo>
                      <a:pt x="54483" y="16992"/>
                    </a:lnTo>
                    <a:lnTo>
                      <a:pt x="56845" y="19431"/>
                    </a:lnTo>
                    <a:lnTo>
                      <a:pt x="55703" y="21793"/>
                    </a:lnTo>
                    <a:lnTo>
                      <a:pt x="51740" y="21717"/>
                    </a:lnTo>
                    <a:lnTo>
                      <a:pt x="46558" y="24689"/>
                    </a:lnTo>
                    <a:lnTo>
                      <a:pt x="43586" y="23851"/>
                    </a:lnTo>
                    <a:lnTo>
                      <a:pt x="40234" y="24079"/>
                    </a:lnTo>
                    <a:lnTo>
                      <a:pt x="36576" y="19126"/>
                    </a:lnTo>
                    <a:lnTo>
                      <a:pt x="35128" y="18364"/>
                    </a:lnTo>
                    <a:lnTo>
                      <a:pt x="33910" y="17298"/>
                    </a:lnTo>
                    <a:lnTo>
                      <a:pt x="33071" y="14326"/>
                    </a:lnTo>
                    <a:lnTo>
                      <a:pt x="30938" y="13030"/>
                    </a:lnTo>
                    <a:lnTo>
                      <a:pt x="25832" y="13411"/>
                    </a:lnTo>
                    <a:lnTo>
                      <a:pt x="22784" y="13107"/>
                    </a:lnTo>
                    <a:lnTo>
                      <a:pt x="17603" y="11049"/>
                    </a:lnTo>
                    <a:lnTo>
                      <a:pt x="15393" y="10820"/>
                    </a:lnTo>
                    <a:lnTo>
                      <a:pt x="11430" y="13792"/>
                    </a:lnTo>
                    <a:lnTo>
                      <a:pt x="7163" y="16002"/>
                    </a:lnTo>
                    <a:lnTo>
                      <a:pt x="4572" y="16231"/>
                    </a:lnTo>
                    <a:lnTo>
                      <a:pt x="2515" y="17145"/>
                    </a:lnTo>
                    <a:lnTo>
                      <a:pt x="1296" y="19660"/>
                    </a:lnTo>
                    <a:lnTo>
                      <a:pt x="534" y="22250"/>
                    </a:lnTo>
                    <a:lnTo>
                      <a:pt x="1525" y="27889"/>
                    </a:lnTo>
                    <a:lnTo>
                      <a:pt x="153" y="31166"/>
                    </a:lnTo>
                    <a:lnTo>
                      <a:pt x="0" y="33528"/>
                    </a:lnTo>
                    <a:lnTo>
                      <a:pt x="762" y="35433"/>
                    </a:lnTo>
                    <a:lnTo>
                      <a:pt x="3963" y="37033"/>
                    </a:lnTo>
                    <a:lnTo>
                      <a:pt x="7315" y="38176"/>
                    </a:lnTo>
                    <a:lnTo>
                      <a:pt x="11354" y="39014"/>
                    </a:lnTo>
                    <a:lnTo>
                      <a:pt x="15240" y="37872"/>
                    </a:lnTo>
                    <a:lnTo>
                      <a:pt x="17145" y="36576"/>
                    </a:lnTo>
                    <a:lnTo>
                      <a:pt x="19203" y="36195"/>
                    </a:lnTo>
                    <a:lnTo>
                      <a:pt x="21565" y="36500"/>
                    </a:lnTo>
                    <a:lnTo>
                      <a:pt x="24003" y="36424"/>
                    </a:lnTo>
                    <a:lnTo>
                      <a:pt x="28651" y="35509"/>
                    </a:lnTo>
                    <a:lnTo>
                      <a:pt x="37338" y="32157"/>
                    </a:lnTo>
                    <a:lnTo>
                      <a:pt x="39776" y="32157"/>
                    </a:lnTo>
                    <a:lnTo>
                      <a:pt x="42368" y="32538"/>
                    </a:lnTo>
                    <a:lnTo>
                      <a:pt x="50444" y="29489"/>
                    </a:lnTo>
                    <a:lnTo>
                      <a:pt x="52807" y="29642"/>
                    </a:lnTo>
                    <a:lnTo>
                      <a:pt x="55092" y="29032"/>
                    </a:lnTo>
                    <a:lnTo>
                      <a:pt x="56845" y="27813"/>
                    </a:lnTo>
                    <a:lnTo>
                      <a:pt x="62408" y="22632"/>
                    </a:lnTo>
                    <a:lnTo>
                      <a:pt x="63246" y="23774"/>
                    </a:lnTo>
                    <a:lnTo>
                      <a:pt x="63170" y="28042"/>
                    </a:lnTo>
                    <a:lnTo>
                      <a:pt x="64237" y="29642"/>
                    </a:lnTo>
                    <a:lnTo>
                      <a:pt x="66295" y="29642"/>
                    </a:lnTo>
                    <a:lnTo>
                      <a:pt x="73838" y="27965"/>
                    </a:lnTo>
                    <a:lnTo>
                      <a:pt x="75971" y="27737"/>
                    </a:lnTo>
                    <a:lnTo>
                      <a:pt x="79019" y="29032"/>
                    </a:lnTo>
                    <a:lnTo>
                      <a:pt x="80010" y="28804"/>
                    </a:lnTo>
                    <a:lnTo>
                      <a:pt x="80163" y="27813"/>
                    </a:lnTo>
                    <a:lnTo>
                      <a:pt x="79401" y="27127"/>
                    </a:lnTo>
                    <a:lnTo>
                      <a:pt x="77038" y="26517"/>
                    </a:lnTo>
                    <a:lnTo>
                      <a:pt x="76658" y="24994"/>
                    </a:lnTo>
                    <a:lnTo>
                      <a:pt x="79553" y="2407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3" name="Freeform: Shape 2582">
                <a:extLst>
                  <a:ext uri="{FF2B5EF4-FFF2-40B4-BE49-F238E27FC236}">
                    <a16:creationId xmlns:a16="http://schemas.microsoft.com/office/drawing/2014/main" id="{6D9E2D42-B26D-4DE8-9E90-D0EF8059B170}"/>
                  </a:ext>
                </a:extLst>
              </p:cNvPr>
              <p:cNvSpPr/>
              <p:nvPr/>
            </p:nvSpPr>
            <p:spPr>
              <a:xfrm>
                <a:off x="10156927" y="4481778"/>
                <a:ext cx="3352" cy="6781"/>
              </a:xfrm>
              <a:custGeom>
                <a:avLst/>
                <a:gdLst>
                  <a:gd name="connsiteX0" fmla="*/ 1219 w 3352"/>
                  <a:gd name="connsiteY0" fmla="*/ 0 h 6781"/>
                  <a:gd name="connsiteX1" fmla="*/ 0 w 3352"/>
                  <a:gd name="connsiteY1" fmla="*/ 2286 h 6781"/>
                  <a:gd name="connsiteX2" fmla="*/ 1447 w 3352"/>
                  <a:gd name="connsiteY2" fmla="*/ 6782 h 6781"/>
                  <a:gd name="connsiteX3" fmla="*/ 1829 w 3352"/>
                  <a:gd name="connsiteY3" fmla="*/ 5944 h 6781"/>
                  <a:gd name="connsiteX4" fmla="*/ 1676 w 3352"/>
                  <a:gd name="connsiteY4" fmla="*/ 3810 h 6781"/>
                  <a:gd name="connsiteX5" fmla="*/ 3352 w 3352"/>
                  <a:gd name="connsiteY5" fmla="*/ 1677 h 6781"/>
                  <a:gd name="connsiteX6" fmla="*/ 2896 w 3352"/>
                  <a:gd name="connsiteY6" fmla="*/ 839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2" h="6781">
                    <a:moveTo>
                      <a:pt x="1219" y="0"/>
                    </a:moveTo>
                    <a:lnTo>
                      <a:pt x="0" y="2286"/>
                    </a:lnTo>
                    <a:lnTo>
                      <a:pt x="1447" y="6782"/>
                    </a:lnTo>
                    <a:lnTo>
                      <a:pt x="1829" y="5944"/>
                    </a:lnTo>
                    <a:lnTo>
                      <a:pt x="1676" y="3810"/>
                    </a:lnTo>
                    <a:lnTo>
                      <a:pt x="3352" y="1677"/>
                    </a:lnTo>
                    <a:lnTo>
                      <a:pt x="2896" y="83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4" name="Freeform: Shape 2583">
                <a:extLst>
                  <a:ext uri="{FF2B5EF4-FFF2-40B4-BE49-F238E27FC236}">
                    <a16:creationId xmlns:a16="http://schemas.microsoft.com/office/drawing/2014/main" id="{D2E73A00-5A39-4623-A5D7-C612F1B45677}"/>
                  </a:ext>
                </a:extLst>
              </p:cNvPr>
              <p:cNvSpPr/>
              <p:nvPr/>
            </p:nvSpPr>
            <p:spPr>
              <a:xfrm>
                <a:off x="10231983" y="4601261"/>
                <a:ext cx="22631" cy="22097"/>
              </a:xfrm>
              <a:custGeom>
                <a:avLst/>
                <a:gdLst>
                  <a:gd name="connsiteX0" fmla="*/ 3200 w 22631"/>
                  <a:gd name="connsiteY0" fmla="*/ 11277 h 22097"/>
                  <a:gd name="connsiteX1" fmla="*/ 6629 w 22631"/>
                  <a:gd name="connsiteY1" fmla="*/ 12878 h 22097"/>
                  <a:gd name="connsiteX2" fmla="*/ 5486 w 22631"/>
                  <a:gd name="connsiteY2" fmla="*/ 16612 h 22097"/>
                  <a:gd name="connsiteX3" fmla="*/ 6401 w 22631"/>
                  <a:gd name="connsiteY3" fmla="*/ 19126 h 22097"/>
                  <a:gd name="connsiteX4" fmla="*/ 7773 w 22631"/>
                  <a:gd name="connsiteY4" fmla="*/ 19050 h 22097"/>
                  <a:gd name="connsiteX5" fmla="*/ 12649 w 22631"/>
                  <a:gd name="connsiteY5" fmla="*/ 17602 h 22097"/>
                  <a:gd name="connsiteX6" fmla="*/ 13411 w 22631"/>
                  <a:gd name="connsiteY6" fmla="*/ 18364 h 22097"/>
                  <a:gd name="connsiteX7" fmla="*/ 14402 w 22631"/>
                  <a:gd name="connsiteY7" fmla="*/ 20116 h 22097"/>
                  <a:gd name="connsiteX8" fmla="*/ 17983 w 22631"/>
                  <a:gd name="connsiteY8" fmla="*/ 22098 h 22097"/>
                  <a:gd name="connsiteX9" fmla="*/ 21108 w 22631"/>
                  <a:gd name="connsiteY9" fmla="*/ 20802 h 22097"/>
                  <a:gd name="connsiteX10" fmla="*/ 22631 w 22631"/>
                  <a:gd name="connsiteY10" fmla="*/ 19278 h 22097"/>
                  <a:gd name="connsiteX11" fmla="*/ 21946 w 22631"/>
                  <a:gd name="connsiteY11" fmla="*/ 17373 h 22097"/>
                  <a:gd name="connsiteX12" fmla="*/ 20955 w 22631"/>
                  <a:gd name="connsiteY12" fmla="*/ 16002 h 22097"/>
                  <a:gd name="connsiteX13" fmla="*/ 19659 w 22631"/>
                  <a:gd name="connsiteY13" fmla="*/ 14859 h 22097"/>
                  <a:gd name="connsiteX14" fmla="*/ 14021 w 22631"/>
                  <a:gd name="connsiteY14" fmla="*/ 14707 h 22097"/>
                  <a:gd name="connsiteX15" fmla="*/ 11963 w 22631"/>
                  <a:gd name="connsiteY15" fmla="*/ 11658 h 22097"/>
                  <a:gd name="connsiteX16" fmla="*/ 14935 w 22631"/>
                  <a:gd name="connsiteY16" fmla="*/ 6172 h 22097"/>
                  <a:gd name="connsiteX17" fmla="*/ 10439 w 22631"/>
                  <a:gd name="connsiteY17" fmla="*/ 457 h 22097"/>
                  <a:gd name="connsiteX18" fmla="*/ 8915 w 22631"/>
                  <a:gd name="connsiteY18" fmla="*/ 0 h 22097"/>
                  <a:gd name="connsiteX19" fmla="*/ 7544 w 22631"/>
                  <a:gd name="connsiteY19" fmla="*/ 1143 h 22097"/>
                  <a:gd name="connsiteX20" fmla="*/ 6095 w 22631"/>
                  <a:gd name="connsiteY20" fmla="*/ 3810 h 22097"/>
                  <a:gd name="connsiteX21" fmla="*/ 2896 w 22631"/>
                  <a:gd name="connsiteY21" fmla="*/ 914 h 22097"/>
                  <a:gd name="connsiteX22" fmla="*/ 1067 w 22631"/>
                  <a:gd name="connsiteY22" fmla="*/ 1143 h 22097"/>
                  <a:gd name="connsiteX23" fmla="*/ 1219 w 22631"/>
                  <a:gd name="connsiteY23" fmla="*/ 3200 h 22097"/>
                  <a:gd name="connsiteX24" fmla="*/ 0 w 22631"/>
                  <a:gd name="connsiteY24" fmla="*/ 5867 h 22097"/>
                  <a:gd name="connsiteX25" fmla="*/ 153 w 22631"/>
                  <a:gd name="connsiteY25" fmla="*/ 7391 h 22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631" h="22097">
                    <a:moveTo>
                      <a:pt x="3200" y="11277"/>
                    </a:moveTo>
                    <a:lnTo>
                      <a:pt x="6629" y="12878"/>
                    </a:lnTo>
                    <a:lnTo>
                      <a:pt x="5486" y="16612"/>
                    </a:lnTo>
                    <a:lnTo>
                      <a:pt x="6401" y="19126"/>
                    </a:lnTo>
                    <a:lnTo>
                      <a:pt x="7773" y="19050"/>
                    </a:lnTo>
                    <a:lnTo>
                      <a:pt x="12649" y="17602"/>
                    </a:lnTo>
                    <a:lnTo>
                      <a:pt x="13411" y="18364"/>
                    </a:lnTo>
                    <a:lnTo>
                      <a:pt x="14402" y="20116"/>
                    </a:lnTo>
                    <a:lnTo>
                      <a:pt x="17983" y="22098"/>
                    </a:lnTo>
                    <a:lnTo>
                      <a:pt x="21108" y="20802"/>
                    </a:lnTo>
                    <a:lnTo>
                      <a:pt x="22631" y="19278"/>
                    </a:lnTo>
                    <a:lnTo>
                      <a:pt x="21946" y="17373"/>
                    </a:lnTo>
                    <a:lnTo>
                      <a:pt x="20955" y="16002"/>
                    </a:lnTo>
                    <a:lnTo>
                      <a:pt x="19659" y="14859"/>
                    </a:lnTo>
                    <a:lnTo>
                      <a:pt x="14021" y="14707"/>
                    </a:lnTo>
                    <a:lnTo>
                      <a:pt x="11963" y="11658"/>
                    </a:lnTo>
                    <a:lnTo>
                      <a:pt x="14935" y="6172"/>
                    </a:lnTo>
                    <a:lnTo>
                      <a:pt x="10439" y="457"/>
                    </a:lnTo>
                    <a:lnTo>
                      <a:pt x="8915" y="0"/>
                    </a:lnTo>
                    <a:lnTo>
                      <a:pt x="7544" y="1143"/>
                    </a:lnTo>
                    <a:lnTo>
                      <a:pt x="6095" y="3810"/>
                    </a:lnTo>
                    <a:lnTo>
                      <a:pt x="2896" y="914"/>
                    </a:lnTo>
                    <a:lnTo>
                      <a:pt x="1067" y="1143"/>
                    </a:lnTo>
                    <a:lnTo>
                      <a:pt x="1219" y="3200"/>
                    </a:lnTo>
                    <a:lnTo>
                      <a:pt x="0" y="5867"/>
                    </a:lnTo>
                    <a:lnTo>
                      <a:pt x="153" y="73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5" name="Freeform: Shape 2584">
                <a:extLst>
                  <a:ext uri="{FF2B5EF4-FFF2-40B4-BE49-F238E27FC236}">
                    <a16:creationId xmlns:a16="http://schemas.microsoft.com/office/drawing/2014/main" id="{DDF254FC-0DFD-4EF1-AA47-4A599C52AEAC}"/>
                  </a:ext>
                </a:extLst>
              </p:cNvPr>
              <p:cNvSpPr/>
              <p:nvPr/>
            </p:nvSpPr>
            <p:spPr>
              <a:xfrm>
                <a:off x="10226572" y="4613223"/>
                <a:ext cx="5563" cy="7010"/>
              </a:xfrm>
              <a:custGeom>
                <a:avLst/>
                <a:gdLst>
                  <a:gd name="connsiteX0" fmla="*/ 5563 w 5563"/>
                  <a:gd name="connsiteY0" fmla="*/ 5334 h 7010"/>
                  <a:gd name="connsiteX1" fmla="*/ 3886 w 5563"/>
                  <a:gd name="connsiteY1" fmla="*/ 153 h 7010"/>
                  <a:gd name="connsiteX2" fmla="*/ 2058 w 5563"/>
                  <a:gd name="connsiteY2" fmla="*/ 0 h 7010"/>
                  <a:gd name="connsiteX3" fmla="*/ 0 w 5563"/>
                  <a:gd name="connsiteY3" fmla="*/ 5487 h 7010"/>
                  <a:gd name="connsiteX4" fmla="*/ 991 w 5563"/>
                  <a:gd name="connsiteY4" fmla="*/ 6020 h 7010"/>
                  <a:gd name="connsiteX5" fmla="*/ 5106 w 5563"/>
                  <a:gd name="connsiteY5" fmla="*/ 7011 h 7010"/>
                  <a:gd name="connsiteX6" fmla="*/ 5563 w 5563"/>
                  <a:gd name="connsiteY6" fmla="*/ 6248 h 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3" h="7010">
                    <a:moveTo>
                      <a:pt x="5563" y="5334"/>
                    </a:moveTo>
                    <a:lnTo>
                      <a:pt x="3886" y="153"/>
                    </a:lnTo>
                    <a:lnTo>
                      <a:pt x="2058" y="0"/>
                    </a:lnTo>
                    <a:lnTo>
                      <a:pt x="0" y="5487"/>
                    </a:lnTo>
                    <a:lnTo>
                      <a:pt x="991" y="6020"/>
                    </a:lnTo>
                    <a:lnTo>
                      <a:pt x="5106" y="7011"/>
                    </a:lnTo>
                    <a:lnTo>
                      <a:pt x="5563" y="62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6" name="Freeform: Shape 2585">
                <a:extLst>
                  <a:ext uri="{FF2B5EF4-FFF2-40B4-BE49-F238E27FC236}">
                    <a16:creationId xmlns:a16="http://schemas.microsoft.com/office/drawing/2014/main" id="{7AAEBD40-3E0F-4AD0-9888-DC318EC0A3ED}"/>
                  </a:ext>
                </a:extLst>
              </p:cNvPr>
              <p:cNvSpPr/>
              <p:nvPr/>
            </p:nvSpPr>
            <p:spPr>
              <a:xfrm>
                <a:off x="10235793" y="4584039"/>
                <a:ext cx="2285" cy="6857"/>
              </a:xfrm>
              <a:custGeom>
                <a:avLst/>
                <a:gdLst>
                  <a:gd name="connsiteX0" fmla="*/ 2285 w 2285"/>
                  <a:gd name="connsiteY0" fmla="*/ 5639 h 6857"/>
                  <a:gd name="connsiteX1" fmla="*/ 2134 w 2285"/>
                  <a:gd name="connsiteY1" fmla="*/ 2743 h 6857"/>
                  <a:gd name="connsiteX2" fmla="*/ 1371 w 2285"/>
                  <a:gd name="connsiteY2" fmla="*/ 0 h 6857"/>
                  <a:gd name="connsiteX3" fmla="*/ 914 w 2285"/>
                  <a:gd name="connsiteY3" fmla="*/ 686 h 6857"/>
                  <a:gd name="connsiteX4" fmla="*/ 0 w 2285"/>
                  <a:gd name="connsiteY4" fmla="*/ 4801 h 6857"/>
                  <a:gd name="connsiteX5" fmla="*/ 914 w 2285"/>
                  <a:gd name="connsiteY5" fmla="*/ 5182 h 6857"/>
                  <a:gd name="connsiteX6" fmla="*/ 2058 w 2285"/>
                  <a:gd name="connsiteY6" fmla="*/ 6858 h 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5" h="6857">
                    <a:moveTo>
                      <a:pt x="2285" y="5639"/>
                    </a:moveTo>
                    <a:lnTo>
                      <a:pt x="2134" y="2743"/>
                    </a:lnTo>
                    <a:lnTo>
                      <a:pt x="1371" y="0"/>
                    </a:lnTo>
                    <a:lnTo>
                      <a:pt x="914" y="686"/>
                    </a:lnTo>
                    <a:lnTo>
                      <a:pt x="0" y="4801"/>
                    </a:lnTo>
                    <a:lnTo>
                      <a:pt x="914" y="5182"/>
                    </a:lnTo>
                    <a:lnTo>
                      <a:pt x="2058" y="685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7" name="Freeform: Shape 2586">
                <a:extLst>
                  <a:ext uri="{FF2B5EF4-FFF2-40B4-BE49-F238E27FC236}">
                    <a16:creationId xmlns:a16="http://schemas.microsoft.com/office/drawing/2014/main" id="{FAAC15A1-0C05-4E6F-BF14-822BEE4836B2}"/>
                  </a:ext>
                </a:extLst>
              </p:cNvPr>
              <p:cNvSpPr/>
              <p:nvPr/>
            </p:nvSpPr>
            <p:spPr>
              <a:xfrm>
                <a:off x="10173919" y="4880610"/>
                <a:ext cx="39394" cy="15926"/>
              </a:xfrm>
              <a:custGeom>
                <a:avLst/>
                <a:gdLst>
                  <a:gd name="connsiteX0" fmla="*/ 380 w 39394"/>
                  <a:gd name="connsiteY0" fmla="*/ 11963 h 15926"/>
                  <a:gd name="connsiteX1" fmla="*/ 0 w 39394"/>
                  <a:gd name="connsiteY1" fmla="*/ 15926 h 15926"/>
                  <a:gd name="connsiteX2" fmla="*/ 1067 w 39394"/>
                  <a:gd name="connsiteY2" fmla="*/ 15697 h 15926"/>
                  <a:gd name="connsiteX3" fmla="*/ 5943 w 39394"/>
                  <a:gd name="connsiteY3" fmla="*/ 13106 h 15926"/>
                  <a:gd name="connsiteX4" fmla="*/ 9372 w 39394"/>
                  <a:gd name="connsiteY4" fmla="*/ 12116 h 15926"/>
                  <a:gd name="connsiteX5" fmla="*/ 11963 w 39394"/>
                  <a:gd name="connsiteY5" fmla="*/ 12040 h 15926"/>
                  <a:gd name="connsiteX6" fmla="*/ 14402 w 39394"/>
                  <a:gd name="connsiteY6" fmla="*/ 13182 h 15926"/>
                  <a:gd name="connsiteX7" fmla="*/ 19964 w 39394"/>
                  <a:gd name="connsiteY7" fmla="*/ 13335 h 15926"/>
                  <a:gd name="connsiteX8" fmla="*/ 26136 w 39394"/>
                  <a:gd name="connsiteY8" fmla="*/ 14630 h 15926"/>
                  <a:gd name="connsiteX9" fmla="*/ 27889 w 39394"/>
                  <a:gd name="connsiteY9" fmla="*/ 11506 h 15926"/>
                  <a:gd name="connsiteX10" fmla="*/ 30175 w 39394"/>
                  <a:gd name="connsiteY10" fmla="*/ 9144 h 15926"/>
                  <a:gd name="connsiteX11" fmla="*/ 34594 w 39394"/>
                  <a:gd name="connsiteY11" fmla="*/ 7010 h 15926"/>
                  <a:gd name="connsiteX12" fmla="*/ 39319 w 39394"/>
                  <a:gd name="connsiteY12" fmla="*/ 6401 h 15926"/>
                  <a:gd name="connsiteX13" fmla="*/ 39395 w 39394"/>
                  <a:gd name="connsiteY13" fmla="*/ 5562 h 15926"/>
                  <a:gd name="connsiteX14" fmla="*/ 38862 w 39394"/>
                  <a:gd name="connsiteY14" fmla="*/ 3734 h 15926"/>
                  <a:gd name="connsiteX15" fmla="*/ 35966 w 39394"/>
                  <a:gd name="connsiteY15" fmla="*/ 3505 h 15926"/>
                  <a:gd name="connsiteX16" fmla="*/ 31471 w 39394"/>
                  <a:gd name="connsiteY16" fmla="*/ 0 h 15926"/>
                  <a:gd name="connsiteX17" fmla="*/ 25756 w 39394"/>
                  <a:gd name="connsiteY17" fmla="*/ 1372 h 15926"/>
                  <a:gd name="connsiteX18" fmla="*/ 21793 w 39394"/>
                  <a:gd name="connsiteY18" fmla="*/ 4039 h 15926"/>
                  <a:gd name="connsiteX19" fmla="*/ 16078 w 39394"/>
                  <a:gd name="connsiteY19" fmla="*/ 5182 h 15926"/>
                  <a:gd name="connsiteX20" fmla="*/ 11125 w 39394"/>
                  <a:gd name="connsiteY20" fmla="*/ 4877 h 15926"/>
                  <a:gd name="connsiteX21" fmla="*/ 6858 w 39394"/>
                  <a:gd name="connsiteY21" fmla="*/ 3581 h 15926"/>
                  <a:gd name="connsiteX22" fmla="*/ 1752 w 39394"/>
                  <a:gd name="connsiteY22" fmla="*/ 9449 h 1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394" h="15926">
                    <a:moveTo>
                      <a:pt x="380" y="11963"/>
                    </a:moveTo>
                    <a:lnTo>
                      <a:pt x="0" y="15926"/>
                    </a:lnTo>
                    <a:lnTo>
                      <a:pt x="1067" y="15697"/>
                    </a:lnTo>
                    <a:lnTo>
                      <a:pt x="5943" y="13106"/>
                    </a:lnTo>
                    <a:lnTo>
                      <a:pt x="9372" y="12116"/>
                    </a:lnTo>
                    <a:lnTo>
                      <a:pt x="11963" y="12040"/>
                    </a:lnTo>
                    <a:lnTo>
                      <a:pt x="14402" y="13182"/>
                    </a:lnTo>
                    <a:lnTo>
                      <a:pt x="19964" y="13335"/>
                    </a:lnTo>
                    <a:lnTo>
                      <a:pt x="26136" y="14630"/>
                    </a:lnTo>
                    <a:lnTo>
                      <a:pt x="27889" y="11506"/>
                    </a:lnTo>
                    <a:lnTo>
                      <a:pt x="30175" y="9144"/>
                    </a:lnTo>
                    <a:lnTo>
                      <a:pt x="34594" y="7010"/>
                    </a:lnTo>
                    <a:lnTo>
                      <a:pt x="39319" y="6401"/>
                    </a:lnTo>
                    <a:lnTo>
                      <a:pt x="39395" y="5562"/>
                    </a:lnTo>
                    <a:lnTo>
                      <a:pt x="38862" y="3734"/>
                    </a:lnTo>
                    <a:lnTo>
                      <a:pt x="35966" y="3505"/>
                    </a:lnTo>
                    <a:lnTo>
                      <a:pt x="31471" y="0"/>
                    </a:lnTo>
                    <a:lnTo>
                      <a:pt x="25756" y="1372"/>
                    </a:lnTo>
                    <a:lnTo>
                      <a:pt x="21793" y="4039"/>
                    </a:lnTo>
                    <a:lnTo>
                      <a:pt x="16078" y="5182"/>
                    </a:lnTo>
                    <a:lnTo>
                      <a:pt x="11125" y="4877"/>
                    </a:lnTo>
                    <a:lnTo>
                      <a:pt x="6858" y="3581"/>
                    </a:lnTo>
                    <a:lnTo>
                      <a:pt x="1752" y="944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8" name="Freeform: Shape 2587">
                <a:extLst>
                  <a:ext uri="{FF2B5EF4-FFF2-40B4-BE49-F238E27FC236}">
                    <a16:creationId xmlns:a16="http://schemas.microsoft.com/office/drawing/2014/main" id="{6311B2AB-630D-45BA-A324-3426F38B1F5B}"/>
                  </a:ext>
                </a:extLst>
              </p:cNvPr>
              <p:cNvSpPr/>
              <p:nvPr/>
            </p:nvSpPr>
            <p:spPr>
              <a:xfrm>
                <a:off x="10162642" y="4902555"/>
                <a:ext cx="5333" cy="6629"/>
              </a:xfrm>
              <a:custGeom>
                <a:avLst/>
                <a:gdLst>
                  <a:gd name="connsiteX0" fmla="*/ 0 w 5333"/>
                  <a:gd name="connsiteY0" fmla="*/ 5258 h 6629"/>
                  <a:gd name="connsiteX1" fmla="*/ 2743 w 5333"/>
                  <a:gd name="connsiteY1" fmla="*/ 6629 h 6629"/>
                  <a:gd name="connsiteX2" fmla="*/ 5334 w 5333"/>
                  <a:gd name="connsiteY2" fmla="*/ 0 h 6629"/>
                  <a:gd name="connsiteX3" fmla="*/ 4343 w 5333"/>
                  <a:gd name="connsiteY3" fmla="*/ 381 h 6629"/>
                  <a:gd name="connsiteX4" fmla="*/ 2971 w 5333"/>
                  <a:gd name="connsiteY4" fmla="*/ 1524 h 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3" h="6629">
                    <a:moveTo>
                      <a:pt x="0" y="5258"/>
                    </a:moveTo>
                    <a:lnTo>
                      <a:pt x="2743" y="6629"/>
                    </a:lnTo>
                    <a:lnTo>
                      <a:pt x="5334" y="0"/>
                    </a:lnTo>
                    <a:lnTo>
                      <a:pt x="4343" y="381"/>
                    </a:lnTo>
                    <a:lnTo>
                      <a:pt x="2971" y="152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9" name="Freeform: Shape 2588">
                <a:extLst>
                  <a:ext uri="{FF2B5EF4-FFF2-40B4-BE49-F238E27FC236}">
                    <a16:creationId xmlns:a16="http://schemas.microsoft.com/office/drawing/2014/main" id="{B314EBEB-5B8F-4C73-9D97-E6E08B168349}"/>
                  </a:ext>
                </a:extLst>
              </p:cNvPr>
              <p:cNvSpPr/>
              <p:nvPr/>
            </p:nvSpPr>
            <p:spPr>
              <a:xfrm>
                <a:off x="10176357" y="4665268"/>
                <a:ext cx="7925" cy="19050"/>
              </a:xfrm>
              <a:custGeom>
                <a:avLst/>
                <a:gdLst>
                  <a:gd name="connsiteX0" fmla="*/ 7467 w 7925"/>
                  <a:gd name="connsiteY0" fmla="*/ 18288 h 19050"/>
                  <a:gd name="connsiteX1" fmla="*/ 7925 w 7925"/>
                  <a:gd name="connsiteY1" fmla="*/ 15012 h 19050"/>
                  <a:gd name="connsiteX2" fmla="*/ 4420 w 7925"/>
                  <a:gd name="connsiteY2" fmla="*/ 7392 h 19050"/>
                  <a:gd name="connsiteX3" fmla="*/ 5106 w 7925"/>
                  <a:gd name="connsiteY3" fmla="*/ 1448 h 19050"/>
                  <a:gd name="connsiteX4" fmla="*/ 3886 w 7925"/>
                  <a:gd name="connsiteY4" fmla="*/ 76 h 19050"/>
                  <a:gd name="connsiteX5" fmla="*/ 2363 w 7925"/>
                  <a:gd name="connsiteY5" fmla="*/ 0 h 19050"/>
                  <a:gd name="connsiteX6" fmla="*/ 458 w 7925"/>
                  <a:gd name="connsiteY6" fmla="*/ 2362 h 19050"/>
                  <a:gd name="connsiteX7" fmla="*/ 0 w 7925"/>
                  <a:gd name="connsiteY7" fmla="*/ 3886 h 19050"/>
                  <a:gd name="connsiteX8" fmla="*/ 1600 w 7925"/>
                  <a:gd name="connsiteY8" fmla="*/ 9525 h 19050"/>
                  <a:gd name="connsiteX9" fmla="*/ 2972 w 7925"/>
                  <a:gd name="connsiteY9" fmla="*/ 11049 h 19050"/>
                  <a:gd name="connsiteX10" fmla="*/ 4496 w 7925"/>
                  <a:gd name="connsiteY10" fmla="*/ 16917 h 19050"/>
                  <a:gd name="connsiteX11" fmla="*/ 6858 w 7925"/>
                  <a:gd name="connsiteY11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25" h="19050">
                    <a:moveTo>
                      <a:pt x="7467" y="18288"/>
                    </a:moveTo>
                    <a:lnTo>
                      <a:pt x="7925" y="15012"/>
                    </a:lnTo>
                    <a:lnTo>
                      <a:pt x="4420" y="7392"/>
                    </a:lnTo>
                    <a:lnTo>
                      <a:pt x="5106" y="1448"/>
                    </a:lnTo>
                    <a:lnTo>
                      <a:pt x="3886" y="76"/>
                    </a:lnTo>
                    <a:lnTo>
                      <a:pt x="2363" y="0"/>
                    </a:lnTo>
                    <a:lnTo>
                      <a:pt x="458" y="2362"/>
                    </a:lnTo>
                    <a:lnTo>
                      <a:pt x="0" y="3886"/>
                    </a:lnTo>
                    <a:lnTo>
                      <a:pt x="1600" y="9525"/>
                    </a:lnTo>
                    <a:lnTo>
                      <a:pt x="2972" y="11049"/>
                    </a:lnTo>
                    <a:lnTo>
                      <a:pt x="4496" y="16917"/>
                    </a:lnTo>
                    <a:lnTo>
                      <a:pt x="6858" y="1905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0" name="Freeform: Shape 2589">
                <a:extLst>
                  <a:ext uri="{FF2B5EF4-FFF2-40B4-BE49-F238E27FC236}">
                    <a16:creationId xmlns:a16="http://schemas.microsoft.com/office/drawing/2014/main" id="{656164BB-2942-4A2C-95C8-7D40FC9E663C}"/>
                  </a:ext>
                </a:extLst>
              </p:cNvPr>
              <p:cNvSpPr/>
              <p:nvPr/>
            </p:nvSpPr>
            <p:spPr>
              <a:xfrm>
                <a:off x="10169422" y="4313224"/>
                <a:ext cx="3886" cy="10820"/>
              </a:xfrm>
              <a:custGeom>
                <a:avLst/>
                <a:gdLst>
                  <a:gd name="connsiteX0" fmla="*/ 3886 w 3886"/>
                  <a:gd name="connsiteY0" fmla="*/ 8611 h 10820"/>
                  <a:gd name="connsiteX1" fmla="*/ 3886 w 3886"/>
                  <a:gd name="connsiteY1" fmla="*/ 2134 h 10820"/>
                  <a:gd name="connsiteX2" fmla="*/ 1219 w 3886"/>
                  <a:gd name="connsiteY2" fmla="*/ 0 h 10820"/>
                  <a:gd name="connsiteX3" fmla="*/ 0 w 3886"/>
                  <a:gd name="connsiteY3" fmla="*/ 4343 h 10820"/>
                  <a:gd name="connsiteX4" fmla="*/ 991 w 3886"/>
                  <a:gd name="connsiteY4" fmla="*/ 5639 h 10820"/>
                  <a:gd name="connsiteX5" fmla="*/ 3353 w 3886"/>
                  <a:gd name="connsiteY5" fmla="*/ 10821 h 1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6" h="10820">
                    <a:moveTo>
                      <a:pt x="3886" y="8611"/>
                    </a:moveTo>
                    <a:lnTo>
                      <a:pt x="3886" y="2134"/>
                    </a:lnTo>
                    <a:lnTo>
                      <a:pt x="1219" y="0"/>
                    </a:lnTo>
                    <a:lnTo>
                      <a:pt x="0" y="4343"/>
                    </a:lnTo>
                    <a:lnTo>
                      <a:pt x="991" y="5639"/>
                    </a:lnTo>
                    <a:lnTo>
                      <a:pt x="3353" y="1082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1" name="Freeform: Shape 2590">
                <a:extLst>
                  <a:ext uri="{FF2B5EF4-FFF2-40B4-BE49-F238E27FC236}">
                    <a16:creationId xmlns:a16="http://schemas.microsoft.com/office/drawing/2014/main" id="{28806697-A73D-4E8E-B3BB-5CFC9BD3ACB1}"/>
                  </a:ext>
                </a:extLst>
              </p:cNvPr>
              <p:cNvSpPr/>
              <p:nvPr/>
            </p:nvSpPr>
            <p:spPr>
              <a:xfrm>
                <a:off x="10157992" y="4658182"/>
                <a:ext cx="36576" cy="5791"/>
              </a:xfrm>
              <a:custGeom>
                <a:avLst/>
                <a:gdLst>
                  <a:gd name="connsiteX0" fmla="*/ 0 w 36576"/>
                  <a:gd name="connsiteY0" fmla="*/ 1981 h 5791"/>
                  <a:gd name="connsiteX1" fmla="*/ 1448 w 36576"/>
                  <a:gd name="connsiteY1" fmla="*/ 3582 h 5791"/>
                  <a:gd name="connsiteX2" fmla="*/ 1753 w 36576"/>
                  <a:gd name="connsiteY2" fmla="*/ 5715 h 5791"/>
                  <a:gd name="connsiteX3" fmla="*/ 3582 w 36576"/>
                  <a:gd name="connsiteY3" fmla="*/ 5791 h 5791"/>
                  <a:gd name="connsiteX4" fmla="*/ 17450 w 36576"/>
                  <a:gd name="connsiteY4" fmla="*/ 4496 h 5791"/>
                  <a:gd name="connsiteX5" fmla="*/ 22022 w 36576"/>
                  <a:gd name="connsiteY5" fmla="*/ 4877 h 5791"/>
                  <a:gd name="connsiteX6" fmla="*/ 34900 w 36576"/>
                  <a:gd name="connsiteY6" fmla="*/ 2667 h 5791"/>
                  <a:gd name="connsiteX7" fmla="*/ 36576 w 36576"/>
                  <a:gd name="connsiteY7" fmla="*/ 1295 h 5791"/>
                  <a:gd name="connsiteX8" fmla="*/ 24690 w 36576"/>
                  <a:gd name="connsiteY8" fmla="*/ 0 h 5791"/>
                  <a:gd name="connsiteX9" fmla="*/ 12878 w 36576"/>
                  <a:gd name="connsiteY9" fmla="*/ 914 h 5791"/>
                  <a:gd name="connsiteX10" fmla="*/ 5106 w 36576"/>
                  <a:gd name="connsiteY10" fmla="*/ 457 h 5791"/>
                  <a:gd name="connsiteX11" fmla="*/ 2210 w 36576"/>
                  <a:gd name="connsiteY11" fmla="*/ 762 h 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6" h="5791">
                    <a:moveTo>
                      <a:pt x="0" y="1981"/>
                    </a:moveTo>
                    <a:lnTo>
                      <a:pt x="1448" y="3582"/>
                    </a:lnTo>
                    <a:lnTo>
                      <a:pt x="1753" y="5715"/>
                    </a:lnTo>
                    <a:lnTo>
                      <a:pt x="3582" y="5791"/>
                    </a:lnTo>
                    <a:lnTo>
                      <a:pt x="17450" y="4496"/>
                    </a:lnTo>
                    <a:lnTo>
                      <a:pt x="22022" y="4877"/>
                    </a:lnTo>
                    <a:lnTo>
                      <a:pt x="34900" y="2667"/>
                    </a:lnTo>
                    <a:lnTo>
                      <a:pt x="36576" y="1295"/>
                    </a:lnTo>
                    <a:lnTo>
                      <a:pt x="24690" y="0"/>
                    </a:lnTo>
                    <a:lnTo>
                      <a:pt x="12878" y="914"/>
                    </a:lnTo>
                    <a:lnTo>
                      <a:pt x="5106" y="457"/>
                    </a:lnTo>
                    <a:lnTo>
                      <a:pt x="2210" y="762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2" name="Freeform: Shape 2591">
                <a:extLst>
                  <a:ext uri="{FF2B5EF4-FFF2-40B4-BE49-F238E27FC236}">
                    <a16:creationId xmlns:a16="http://schemas.microsoft.com/office/drawing/2014/main" id="{4E5F50CA-F364-4B14-9E1E-CA8497FBB389}"/>
                  </a:ext>
                </a:extLst>
              </p:cNvPr>
              <p:cNvSpPr/>
              <p:nvPr/>
            </p:nvSpPr>
            <p:spPr>
              <a:xfrm>
                <a:off x="9973741" y="4859274"/>
                <a:ext cx="5715" cy="4114"/>
              </a:xfrm>
              <a:custGeom>
                <a:avLst/>
                <a:gdLst>
                  <a:gd name="connsiteX0" fmla="*/ 5410 w 5715"/>
                  <a:gd name="connsiteY0" fmla="*/ 3886 h 4114"/>
                  <a:gd name="connsiteX1" fmla="*/ 5715 w 5715"/>
                  <a:gd name="connsiteY1" fmla="*/ 1752 h 4114"/>
                  <a:gd name="connsiteX2" fmla="*/ 4343 w 5715"/>
                  <a:gd name="connsiteY2" fmla="*/ 1600 h 4114"/>
                  <a:gd name="connsiteX3" fmla="*/ 0 w 5715"/>
                  <a:gd name="connsiteY3" fmla="*/ 0 h 4114"/>
                  <a:gd name="connsiteX4" fmla="*/ 229 w 5715"/>
                  <a:gd name="connsiteY4" fmla="*/ 3734 h 4114"/>
                  <a:gd name="connsiteX5" fmla="*/ 1447 w 5715"/>
                  <a:gd name="connsiteY5" fmla="*/ 4115 h 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" h="4114">
                    <a:moveTo>
                      <a:pt x="5410" y="3886"/>
                    </a:moveTo>
                    <a:lnTo>
                      <a:pt x="5715" y="1752"/>
                    </a:lnTo>
                    <a:lnTo>
                      <a:pt x="4343" y="1600"/>
                    </a:lnTo>
                    <a:lnTo>
                      <a:pt x="0" y="0"/>
                    </a:lnTo>
                    <a:lnTo>
                      <a:pt x="229" y="3734"/>
                    </a:lnTo>
                    <a:lnTo>
                      <a:pt x="1447" y="41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3" name="Freeform: Shape 2592">
                <a:extLst>
                  <a:ext uri="{FF2B5EF4-FFF2-40B4-BE49-F238E27FC236}">
                    <a16:creationId xmlns:a16="http://schemas.microsoft.com/office/drawing/2014/main" id="{2B2377C1-F72F-44E8-8423-B80B2462F556}"/>
                  </a:ext>
                </a:extLst>
              </p:cNvPr>
              <p:cNvSpPr/>
              <p:nvPr/>
            </p:nvSpPr>
            <p:spPr>
              <a:xfrm>
                <a:off x="9966045" y="4811420"/>
                <a:ext cx="4419" cy="26517"/>
              </a:xfrm>
              <a:custGeom>
                <a:avLst/>
                <a:gdLst>
                  <a:gd name="connsiteX0" fmla="*/ 991 w 4419"/>
                  <a:gd name="connsiteY0" fmla="*/ 18364 h 26517"/>
                  <a:gd name="connsiteX1" fmla="*/ 1219 w 4419"/>
                  <a:gd name="connsiteY1" fmla="*/ 24232 h 26517"/>
                  <a:gd name="connsiteX2" fmla="*/ 2058 w 4419"/>
                  <a:gd name="connsiteY2" fmla="*/ 26518 h 26517"/>
                  <a:gd name="connsiteX3" fmla="*/ 3581 w 4419"/>
                  <a:gd name="connsiteY3" fmla="*/ 20117 h 26517"/>
                  <a:gd name="connsiteX4" fmla="*/ 4419 w 4419"/>
                  <a:gd name="connsiteY4" fmla="*/ 7392 h 26517"/>
                  <a:gd name="connsiteX5" fmla="*/ 3886 w 4419"/>
                  <a:gd name="connsiteY5" fmla="*/ 4877 h 26517"/>
                  <a:gd name="connsiteX6" fmla="*/ 1676 w 4419"/>
                  <a:gd name="connsiteY6" fmla="*/ 0 h 26517"/>
                  <a:gd name="connsiteX7" fmla="*/ 457 w 4419"/>
                  <a:gd name="connsiteY7" fmla="*/ 3810 h 26517"/>
                  <a:gd name="connsiteX8" fmla="*/ 609 w 4419"/>
                  <a:gd name="connsiteY8" fmla="*/ 12269 h 26517"/>
                  <a:gd name="connsiteX9" fmla="*/ 0 w 4419"/>
                  <a:gd name="connsiteY9" fmla="*/ 15545 h 2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9" h="26517">
                    <a:moveTo>
                      <a:pt x="991" y="18364"/>
                    </a:moveTo>
                    <a:lnTo>
                      <a:pt x="1219" y="24232"/>
                    </a:lnTo>
                    <a:lnTo>
                      <a:pt x="2058" y="26518"/>
                    </a:lnTo>
                    <a:lnTo>
                      <a:pt x="3581" y="20117"/>
                    </a:lnTo>
                    <a:lnTo>
                      <a:pt x="4419" y="7392"/>
                    </a:lnTo>
                    <a:lnTo>
                      <a:pt x="3886" y="4877"/>
                    </a:lnTo>
                    <a:lnTo>
                      <a:pt x="1676" y="0"/>
                    </a:lnTo>
                    <a:lnTo>
                      <a:pt x="457" y="3810"/>
                    </a:lnTo>
                    <a:lnTo>
                      <a:pt x="609" y="12269"/>
                    </a:lnTo>
                    <a:lnTo>
                      <a:pt x="0" y="1554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4" name="Freeform: Shape 2593">
                <a:extLst>
                  <a:ext uri="{FF2B5EF4-FFF2-40B4-BE49-F238E27FC236}">
                    <a16:creationId xmlns:a16="http://schemas.microsoft.com/office/drawing/2014/main" id="{F8E20C25-3BC9-4041-AAFF-7F45ED59FD7E}"/>
                  </a:ext>
                </a:extLst>
              </p:cNvPr>
              <p:cNvSpPr/>
              <p:nvPr/>
            </p:nvSpPr>
            <p:spPr>
              <a:xfrm>
                <a:off x="9925126" y="4913756"/>
                <a:ext cx="6858" cy="12420"/>
              </a:xfrm>
              <a:custGeom>
                <a:avLst/>
                <a:gdLst>
                  <a:gd name="connsiteX0" fmla="*/ 6096 w 6858"/>
                  <a:gd name="connsiteY0" fmla="*/ 6172 h 12420"/>
                  <a:gd name="connsiteX1" fmla="*/ 6858 w 6858"/>
                  <a:gd name="connsiteY1" fmla="*/ 4801 h 12420"/>
                  <a:gd name="connsiteX2" fmla="*/ 6858 w 6858"/>
                  <a:gd name="connsiteY2" fmla="*/ 3429 h 12420"/>
                  <a:gd name="connsiteX3" fmla="*/ 6553 w 6858"/>
                  <a:gd name="connsiteY3" fmla="*/ 2058 h 12420"/>
                  <a:gd name="connsiteX4" fmla="*/ 4724 w 6858"/>
                  <a:gd name="connsiteY4" fmla="*/ 1981 h 12420"/>
                  <a:gd name="connsiteX5" fmla="*/ 4039 w 6858"/>
                  <a:gd name="connsiteY5" fmla="*/ 1677 h 12420"/>
                  <a:gd name="connsiteX6" fmla="*/ 3505 w 6858"/>
                  <a:gd name="connsiteY6" fmla="*/ 991 h 12420"/>
                  <a:gd name="connsiteX7" fmla="*/ 2591 w 6858"/>
                  <a:gd name="connsiteY7" fmla="*/ 0 h 12420"/>
                  <a:gd name="connsiteX8" fmla="*/ 1981 w 6858"/>
                  <a:gd name="connsiteY8" fmla="*/ 991 h 12420"/>
                  <a:gd name="connsiteX9" fmla="*/ 1524 w 6858"/>
                  <a:gd name="connsiteY9" fmla="*/ 4191 h 12420"/>
                  <a:gd name="connsiteX10" fmla="*/ 0 w 6858"/>
                  <a:gd name="connsiteY10" fmla="*/ 6020 h 12420"/>
                  <a:gd name="connsiteX11" fmla="*/ 838 w 6858"/>
                  <a:gd name="connsiteY11" fmla="*/ 8382 h 12420"/>
                  <a:gd name="connsiteX12" fmla="*/ 229 w 6858"/>
                  <a:gd name="connsiteY12" fmla="*/ 11811 h 12420"/>
                  <a:gd name="connsiteX13" fmla="*/ 1752 w 6858"/>
                  <a:gd name="connsiteY13" fmla="*/ 12421 h 12420"/>
                  <a:gd name="connsiteX14" fmla="*/ 3276 w 6858"/>
                  <a:gd name="connsiteY14" fmla="*/ 12040 h 12420"/>
                  <a:gd name="connsiteX15" fmla="*/ 2438 w 6858"/>
                  <a:gd name="connsiteY15" fmla="*/ 9373 h 12420"/>
                  <a:gd name="connsiteX16" fmla="*/ 4039 w 6858"/>
                  <a:gd name="connsiteY16" fmla="*/ 7696 h 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58" h="12420">
                    <a:moveTo>
                      <a:pt x="6096" y="6172"/>
                    </a:moveTo>
                    <a:lnTo>
                      <a:pt x="6858" y="4801"/>
                    </a:lnTo>
                    <a:lnTo>
                      <a:pt x="6858" y="3429"/>
                    </a:lnTo>
                    <a:lnTo>
                      <a:pt x="6553" y="2058"/>
                    </a:lnTo>
                    <a:lnTo>
                      <a:pt x="4724" y="1981"/>
                    </a:lnTo>
                    <a:lnTo>
                      <a:pt x="4039" y="1677"/>
                    </a:lnTo>
                    <a:lnTo>
                      <a:pt x="3505" y="991"/>
                    </a:lnTo>
                    <a:lnTo>
                      <a:pt x="2591" y="0"/>
                    </a:lnTo>
                    <a:lnTo>
                      <a:pt x="1981" y="991"/>
                    </a:lnTo>
                    <a:lnTo>
                      <a:pt x="1524" y="4191"/>
                    </a:lnTo>
                    <a:lnTo>
                      <a:pt x="0" y="6020"/>
                    </a:lnTo>
                    <a:lnTo>
                      <a:pt x="838" y="8382"/>
                    </a:lnTo>
                    <a:lnTo>
                      <a:pt x="229" y="11811"/>
                    </a:lnTo>
                    <a:lnTo>
                      <a:pt x="1752" y="12421"/>
                    </a:lnTo>
                    <a:lnTo>
                      <a:pt x="3276" y="12040"/>
                    </a:lnTo>
                    <a:lnTo>
                      <a:pt x="2438" y="9373"/>
                    </a:lnTo>
                    <a:lnTo>
                      <a:pt x="4039" y="769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5" name="Freeform: Shape 2594">
                <a:extLst>
                  <a:ext uri="{FF2B5EF4-FFF2-40B4-BE49-F238E27FC236}">
                    <a16:creationId xmlns:a16="http://schemas.microsoft.com/office/drawing/2014/main" id="{1184C9C9-0F8C-4FDD-ADF9-CE78E7598BB1}"/>
                  </a:ext>
                </a:extLst>
              </p:cNvPr>
              <p:cNvSpPr/>
              <p:nvPr/>
            </p:nvSpPr>
            <p:spPr>
              <a:xfrm>
                <a:off x="10019233" y="4784293"/>
                <a:ext cx="9830" cy="15163"/>
              </a:xfrm>
              <a:custGeom>
                <a:avLst/>
                <a:gdLst>
                  <a:gd name="connsiteX0" fmla="*/ 534 w 9830"/>
                  <a:gd name="connsiteY0" fmla="*/ 5029 h 15163"/>
                  <a:gd name="connsiteX1" fmla="*/ 0 w 9830"/>
                  <a:gd name="connsiteY1" fmla="*/ 7087 h 15163"/>
                  <a:gd name="connsiteX2" fmla="*/ 1981 w 9830"/>
                  <a:gd name="connsiteY2" fmla="*/ 10744 h 15163"/>
                  <a:gd name="connsiteX3" fmla="*/ 6629 w 9830"/>
                  <a:gd name="connsiteY3" fmla="*/ 15164 h 15163"/>
                  <a:gd name="connsiteX4" fmla="*/ 9145 w 9830"/>
                  <a:gd name="connsiteY4" fmla="*/ 14097 h 15163"/>
                  <a:gd name="connsiteX5" fmla="*/ 9830 w 9830"/>
                  <a:gd name="connsiteY5" fmla="*/ 5791 h 15163"/>
                  <a:gd name="connsiteX6" fmla="*/ 9068 w 9830"/>
                  <a:gd name="connsiteY6" fmla="*/ 3353 h 15163"/>
                  <a:gd name="connsiteX7" fmla="*/ 7467 w 9830"/>
                  <a:gd name="connsiteY7" fmla="*/ 2667 h 15163"/>
                  <a:gd name="connsiteX8" fmla="*/ 6096 w 9830"/>
                  <a:gd name="connsiteY8" fmla="*/ 76 h 15163"/>
                  <a:gd name="connsiteX9" fmla="*/ 4115 w 9830"/>
                  <a:gd name="connsiteY9" fmla="*/ 0 h 15163"/>
                  <a:gd name="connsiteX10" fmla="*/ 2286 w 9830"/>
                  <a:gd name="connsiteY10" fmla="*/ 914 h 15163"/>
                  <a:gd name="connsiteX11" fmla="*/ 2514 w 9830"/>
                  <a:gd name="connsiteY11" fmla="*/ 2819 h 15163"/>
                  <a:gd name="connsiteX12" fmla="*/ 1905 w 9830"/>
                  <a:gd name="connsiteY12" fmla="*/ 3277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30" h="15163">
                    <a:moveTo>
                      <a:pt x="534" y="5029"/>
                    </a:moveTo>
                    <a:lnTo>
                      <a:pt x="0" y="7087"/>
                    </a:lnTo>
                    <a:lnTo>
                      <a:pt x="1981" y="10744"/>
                    </a:lnTo>
                    <a:lnTo>
                      <a:pt x="6629" y="15164"/>
                    </a:lnTo>
                    <a:lnTo>
                      <a:pt x="9145" y="14097"/>
                    </a:lnTo>
                    <a:lnTo>
                      <a:pt x="9830" y="5791"/>
                    </a:lnTo>
                    <a:lnTo>
                      <a:pt x="9068" y="3353"/>
                    </a:lnTo>
                    <a:lnTo>
                      <a:pt x="7467" y="2667"/>
                    </a:lnTo>
                    <a:lnTo>
                      <a:pt x="6096" y="76"/>
                    </a:lnTo>
                    <a:lnTo>
                      <a:pt x="4115" y="0"/>
                    </a:lnTo>
                    <a:lnTo>
                      <a:pt x="2286" y="914"/>
                    </a:lnTo>
                    <a:lnTo>
                      <a:pt x="2514" y="2819"/>
                    </a:lnTo>
                    <a:lnTo>
                      <a:pt x="1905" y="3277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6" name="Freeform: Shape 2595">
                <a:extLst>
                  <a:ext uri="{FF2B5EF4-FFF2-40B4-BE49-F238E27FC236}">
                    <a16:creationId xmlns:a16="http://schemas.microsoft.com/office/drawing/2014/main" id="{03EFD2E2-4D6D-480A-B096-DF0BDAA700DE}"/>
                  </a:ext>
                </a:extLst>
              </p:cNvPr>
              <p:cNvSpPr/>
              <p:nvPr/>
            </p:nvSpPr>
            <p:spPr>
              <a:xfrm>
                <a:off x="9908819" y="4947437"/>
                <a:ext cx="72618" cy="38480"/>
              </a:xfrm>
              <a:custGeom>
                <a:avLst/>
                <a:gdLst>
                  <a:gd name="connsiteX0" fmla="*/ 1981 w 72618"/>
                  <a:gd name="connsiteY0" fmla="*/ 12344 h 38480"/>
                  <a:gd name="connsiteX1" fmla="*/ 3277 w 72618"/>
                  <a:gd name="connsiteY1" fmla="*/ 14249 h 38480"/>
                  <a:gd name="connsiteX2" fmla="*/ 4953 w 72618"/>
                  <a:gd name="connsiteY2" fmla="*/ 15697 h 38480"/>
                  <a:gd name="connsiteX3" fmla="*/ 15621 w 72618"/>
                  <a:gd name="connsiteY3" fmla="*/ 18211 h 38480"/>
                  <a:gd name="connsiteX4" fmla="*/ 17754 w 72618"/>
                  <a:gd name="connsiteY4" fmla="*/ 18211 h 38480"/>
                  <a:gd name="connsiteX5" fmla="*/ 19812 w 72618"/>
                  <a:gd name="connsiteY5" fmla="*/ 17831 h 38480"/>
                  <a:gd name="connsiteX6" fmla="*/ 24918 w 72618"/>
                  <a:gd name="connsiteY6" fmla="*/ 18288 h 38480"/>
                  <a:gd name="connsiteX7" fmla="*/ 33071 w 72618"/>
                  <a:gd name="connsiteY7" fmla="*/ 23926 h 38480"/>
                  <a:gd name="connsiteX8" fmla="*/ 37643 w 72618"/>
                  <a:gd name="connsiteY8" fmla="*/ 25756 h 38480"/>
                  <a:gd name="connsiteX9" fmla="*/ 40310 w 72618"/>
                  <a:gd name="connsiteY9" fmla="*/ 28651 h 38480"/>
                  <a:gd name="connsiteX10" fmla="*/ 42368 w 72618"/>
                  <a:gd name="connsiteY10" fmla="*/ 31852 h 38480"/>
                  <a:gd name="connsiteX11" fmla="*/ 46025 w 72618"/>
                  <a:gd name="connsiteY11" fmla="*/ 34823 h 38480"/>
                  <a:gd name="connsiteX12" fmla="*/ 50216 w 72618"/>
                  <a:gd name="connsiteY12" fmla="*/ 36500 h 38480"/>
                  <a:gd name="connsiteX13" fmla="*/ 55626 w 72618"/>
                  <a:gd name="connsiteY13" fmla="*/ 37261 h 38480"/>
                  <a:gd name="connsiteX14" fmla="*/ 57379 w 72618"/>
                  <a:gd name="connsiteY14" fmla="*/ 38481 h 38480"/>
                  <a:gd name="connsiteX15" fmla="*/ 62103 w 72618"/>
                  <a:gd name="connsiteY15" fmla="*/ 36195 h 38480"/>
                  <a:gd name="connsiteX16" fmla="*/ 65151 w 72618"/>
                  <a:gd name="connsiteY16" fmla="*/ 35890 h 38480"/>
                  <a:gd name="connsiteX17" fmla="*/ 67437 w 72618"/>
                  <a:gd name="connsiteY17" fmla="*/ 35128 h 38480"/>
                  <a:gd name="connsiteX18" fmla="*/ 71552 w 72618"/>
                  <a:gd name="connsiteY18" fmla="*/ 31318 h 38480"/>
                  <a:gd name="connsiteX19" fmla="*/ 72619 w 72618"/>
                  <a:gd name="connsiteY19" fmla="*/ 28575 h 38480"/>
                  <a:gd name="connsiteX20" fmla="*/ 70714 w 72618"/>
                  <a:gd name="connsiteY20" fmla="*/ 25451 h 38480"/>
                  <a:gd name="connsiteX21" fmla="*/ 67513 w 72618"/>
                  <a:gd name="connsiteY21" fmla="*/ 23317 h 38480"/>
                  <a:gd name="connsiteX22" fmla="*/ 64923 w 72618"/>
                  <a:gd name="connsiteY22" fmla="*/ 19583 h 38480"/>
                  <a:gd name="connsiteX23" fmla="*/ 61874 w 72618"/>
                  <a:gd name="connsiteY23" fmla="*/ 16231 h 38480"/>
                  <a:gd name="connsiteX24" fmla="*/ 59893 w 72618"/>
                  <a:gd name="connsiteY24" fmla="*/ 14478 h 38480"/>
                  <a:gd name="connsiteX25" fmla="*/ 57531 w 72618"/>
                  <a:gd name="connsiteY25" fmla="*/ 13335 h 38480"/>
                  <a:gd name="connsiteX26" fmla="*/ 54483 w 72618"/>
                  <a:gd name="connsiteY26" fmla="*/ 13716 h 38480"/>
                  <a:gd name="connsiteX27" fmla="*/ 51664 w 72618"/>
                  <a:gd name="connsiteY27" fmla="*/ 13487 h 38480"/>
                  <a:gd name="connsiteX28" fmla="*/ 50368 w 72618"/>
                  <a:gd name="connsiteY28" fmla="*/ 11735 h 38480"/>
                  <a:gd name="connsiteX29" fmla="*/ 49911 w 72618"/>
                  <a:gd name="connsiteY29" fmla="*/ 9372 h 38480"/>
                  <a:gd name="connsiteX30" fmla="*/ 48921 w 72618"/>
                  <a:gd name="connsiteY30" fmla="*/ 8001 h 38480"/>
                  <a:gd name="connsiteX31" fmla="*/ 42596 w 72618"/>
                  <a:gd name="connsiteY31" fmla="*/ 4572 h 38480"/>
                  <a:gd name="connsiteX32" fmla="*/ 40843 w 72618"/>
                  <a:gd name="connsiteY32" fmla="*/ 2896 h 38480"/>
                  <a:gd name="connsiteX33" fmla="*/ 39319 w 72618"/>
                  <a:gd name="connsiteY33" fmla="*/ 762 h 38480"/>
                  <a:gd name="connsiteX34" fmla="*/ 38100 w 72618"/>
                  <a:gd name="connsiteY34" fmla="*/ 0 h 38480"/>
                  <a:gd name="connsiteX35" fmla="*/ 34595 w 72618"/>
                  <a:gd name="connsiteY35" fmla="*/ 2286 h 38480"/>
                  <a:gd name="connsiteX36" fmla="*/ 32385 w 72618"/>
                  <a:gd name="connsiteY36" fmla="*/ 3124 h 38480"/>
                  <a:gd name="connsiteX37" fmla="*/ 25451 w 72618"/>
                  <a:gd name="connsiteY37" fmla="*/ 1981 h 38480"/>
                  <a:gd name="connsiteX38" fmla="*/ 18059 w 72618"/>
                  <a:gd name="connsiteY38" fmla="*/ 2667 h 38480"/>
                  <a:gd name="connsiteX39" fmla="*/ 13030 w 72618"/>
                  <a:gd name="connsiteY39" fmla="*/ 2591 h 38480"/>
                  <a:gd name="connsiteX40" fmla="*/ 8763 w 72618"/>
                  <a:gd name="connsiteY40" fmla="*/ 3277 h 38480"/>
                  <a:gd name="connsiteX41" fmla="*/ 2819 w 72618"/>
                  <a:gd name="connsiteY41" fmla="*/ 5410 h 38480"/>
                  <a:gd name="connsiteX42" fmla="*/ 1372 w 72618"/>
                  <a:gd name="connsiteY42" fmla="*/ 6629 h 38480"/>
                  <a:gd name="connsiteX43" fmla="*/ 0 w 72618"/>
                  <a:gd name="connsiteY43" fmla="*/ 8458 h 38480"/>
                  <a:gd name="connsiteX44" fmla="*/ 762 w 72618"/>
                  <a:gd name="connsiteY44" fmla="*/ 10591 h 3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2618" h="38480">
                    <a:moveTo>
                      <a:pt x="1981" y="12344"/>
                    </a:moveTo>
                    <a:lnTo>
                      <a:pt x="3277" y="14249"/>
                    </a:lnTo>
                    <a:lnTo>
                      <a:pt x="4953" y="15697"/>
                    </a:lnTo>
                    <a:lnTo>
                      <a:pt x="15621" y="18211"/>
                    </a:lnTo>
                    <a:lnTo>
                      <a:pt x="17754" y="18211"/>
                    </a:lnTo>
                    <a:lnTo>
                      <a:pt x="19812" y="17831"/>
                    </a:lnTo>
                    <a:lnTo>
                      <a:pt x="24918" y="18288"/>
                    </a:lnTo>
                    <a:lnTo>
                      <a:pt x="33071" y="23926"/>
                    </a:lnTo>
                    <a:lnTo>
                      <a:pt x="37643" y="25756"/>
                    </a:lnTo>
                    <a:lnTo>
                      <a:pt x="40310" y="28651"/>
                    </a:lnTo>
                    <a:lnTo>
                      <a:pt x="42368" y="31852"/>
                    </a:lnTo>
                    <a:lnTo>
                      <a:pt x="46025" y="34823"/>
                    </a:lnTo>
                    <a:lnTo>
                      <a:pt x="50216" y="36500"/>
                    </a:lnTo>
                    <a:lnTo>
                      <a:pt x="55626" y="37261"/>
                    </a:lnTo>
                    <a:lnTo>
                      <a:pt x="57379" y="38481"/>
                    </a:lnTo>
                    <a:lnTo>
                      <a:pt x="62103" y="36195"/>
                    </a:lnTo>
                    <a:lnTo>
                      <a:pt x="65151" y="35890"/>
                    </a:lnTo>
                    <a:lnTo>
                      <a:pt x="67437" y="35128"/>
                    </a:lnTo>
                    <a:lnTo>
                      <a:pt x="71552" y="31318"/>
                    </a:lnTo>
                    <a:lnTo>
                      <a:pt x="72619" y="28575"/>
                    </a:lnTo>
                    <a:lnTo>
                      <a:pt x="70714" y="25451"/>
                    </a:lnTo>
                    <a:lnTo>
                      <a:pt x="67513" y="23317"/>
                    </a:lnTo>
                    <a:lnTo>
                      <a:pt x="64923" y="19583"/>
                    </a:lnTo>
                    <a:lnTo>
                      <a:pt x="61874" y="16231"/>
                    </a:lnTo>
                    <a:lnTo>
                      <a:pt x="59893" y="14478"/>
                    </a:lnTo>
                    <a:lnTo>
                      <a:pt x="57531" y="13335"/>
                    </a:lnTo>
                    <a:lnTo>
                      <a:pt x="54483" y="13716"/>
                    </a:lnTo>
                    <a:lnTo>
                      <a:pt x="51664" y="13487"/>
                    </a:lnTo>
                    <a:lnTo>
                      <a:pt x="50368" y="11735"/>
                    </a:lnTo>
                    <a:lnTo>
                      <a:pt x="49911" y="9372"/>
                    </a:lnTo>
                    <a:lnTo>
                      <a:pt x="48921" y="8001"/>
                    </a:lnTo>
                    <a:lnTo>
                      <a:pt x="42596" y="4572"/>
                    </a:lnTo>
                    <a:lnTo>
                      <a:pt x="40843" y="2896"/>
                    </a:lnTo>
                    <a:lnTo>
                      <a:pt x="39319" y="762"/>
                    </a:lnTo>
                    <a:lnTo>
                      <a:pt x="38100" y="0"/>
                    </a:lnTo>
                    <a:lnTo>
                      <a:pt x="34595" y="2286"/>
                    </a:lnTo>
                    <a:lnTo>
                      <a:pt x="32385" y="3124"/>
                    </a:lnTo>
                    <a:lnTo>
                      <a:pt x="25451" y="1981"/>
                    </a:lnTo>
                    <a:lnTo>
                      <a:pt x="18059" y="2667"/>
                    </a:lnTo>
                    <a:lnTo>
                      <a:pt x="13030" y="2591"/>
                    </a:lnTo>
                    <a:lnTo>
                      <a:pt x="8763" y="3277"/>
                    </a:lnTo>
                    <a:lnTo>
                      <a:pt x="2819" y="5410"/>
                    </a:lnTo>
                    <a:lnTo>
                      <a:pt x="1372" y="6629"/>
                    </a:lnTo>
                    <a:lnTo>
                      <a:pt x="0" y="8458"/>
                    </a:lnTo>
                    <a:lnTo>
                      <a:pt x="762" y="10591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7" name="Freeform: Shape 2596">
                <a:extLst>
                  <a:ext uri="{FF2B5EF4-FFF2-40B4-BE49-F238E27FC236}">
                    <a16:creationId xmlns:a16="http://schemas.microsoft.com/office/drawing/2014/main" id="{B8CA07A4-151A-4E76-90BB-FCF4A2E1D74A}"/>
                  </a:ext>
                </a:extLst>
              </p:cNvPr>
              <p:cNvSpPr/>
              <p:nvPr/>
            </p:nvSpPr>
            <p:spPr>
              <a:xfrm>
                <a:off x="10037673" y="4766843"/>
                <a:ext cx="18516" cy="29717"/>
              </a:xfrm>
              <a:custGeom>
                <a:avLst/>
                <a:gdLst>
                  <a:gd name="connsiteX0" fmla="*/ 0 w 18516"/>
                  <a:gd name="connsiteY0" fmla="*/ 26975 h 29717"/>
                  <a:gd name="connsiteX1" fmla="*/ 914 w 18516"/>
                  <a:gd name="connsiteY1" fmla="*/ 29337 h 29717"/>
                  <a:gd name="connsiteX2" fmla="*/ 3429 w 18516"/>
                  <a:gd name="connsiteY2" fmla="*/ 29413 h 29717"/>
                  <a:gd name="connsiteX3" fmla="*/ 4190 w 18516"/>
                  <a:gd name="connsiteY3" fmla="*/ 27584 h 29717"/>
                  <a:gd name="connsiteX4" fmla="*/ 7391 w 18516"/>
                  <a:gd name="connsiteY4" fmla="*/ 29337 h 29717"/>
                  <a:gd name="connsiteX5" fmla="*/ 9144 w 18516"/>
                  <a:gd name="connsiteY5" fmla="*/ 29718 h 29717"/>
                  <a:gd name="connsiteX6" fmla="*/ 10896 w 18516"/>
                  <a:gd name="connsiteY6" fmla="*/ 29642 h 29717"/>
                  <a:gd name="connsiteX7" fmla="*/ 13030 w 18516"/>
                  <a:gd name="connsiteY7" fmla="*/ 27661 h 29717"/>
                  <a:gd name="connsiteX8" fmla="*/ 14021 w 18516"/>
                  <a:gd name="connsiteY8" fmla="*/ 25070 h 29717"/>
                  <a:gd name="connsiteX9" fmla="*/ 12801 w 18516"/>
                  <a:gd name="connsiteY9" fmla="*/ 20041 h 29717"/>
                  <a:gd name="connsiteX10" fmla="*/ 18516 w 18516"/>
                  <a:gd name="connsiteY10" fmla="*/ 12116 h 29717"/>
                  <a:gd name="connsiteX11" fmla="*/ 17678 w 18516"/>
                  <a:gd name="connsiteY11" fmla="*/ 2210 h 29717"/>
                  <a:gd name="connsiteX12" fmla="*/ 16231 w 18516"/>
                  <a:gd name="connsiteY12" fmla="*/ 0 h 29717"/>
                  <a:gd name="connsiteX13" fmla="*/ 14554 w 18516"/>
                  <a:gd name="connsiteY13" fmla="*/ 610 h 29717"/>
                  <a:gd name="connsiteX14" fmla="*/ 9296 w 18516"/>
                  <a:gd name="connsiteY14" fmla="*/ 3429 h 29717"/>
                  <a:gd name="connsiteX15" fmla="*/ 3276 w 18516"/>
                  <a:gd name="connsiteY15" fmla="*/ 5715 h 29717"/>
                  <a:gd name="connsiteX16" fmla="*/ 1981 w 18516"/>
                  <a:gd name="connsiteY16" fmla="*/ 8839 h 29717"/>
                  <a:gd name="connsiteX17" fmla="*/ 4114 w 18516"/>
                  <a:gd name="connsiteY17" fmla="*/ 14630 h 29717"/>
                  <a:gd name="connsiteX18" fmla="*/ 4419 w 18516"/>
                  <a:gd name="connsiteY18" fmla="*/ 17373 h 29717"/>
                  <a:gd name="connsiteX19" fmla="*/ 1752 w 18516"/>
                  <a:gd name="connsiteY19" fmla="*/ 19964 h 29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516" h="29717">
                    <a:moveTo>
                      <a:pt x="0" y="26975"/>
                    </a:moveTo>
                    <a:lnTo>
                      <a:pt x="914" y="29337"/>
                    </a:lnTo>
                    <a:lnTo>
                      <a:pt x="3429" y="29413"/>
                    </a:lnTo>
                    <a:lnTo>
                      <a:pt x="4190" y="27584"/>
                    </a:lnTo>
                    <a:lnTo>
                      <a:pt x="7391" y="29337"/>
                    </a:lnTo>
                    <a:lnTo>
                      <a:pt x="9144" y="29718"/>
                    </a:lnTo>
                    <a:lnTo>
                      <a:pt x="10896" y="29642"/>
                    </a:lnTo>
                    <a:lnTo>
                      <a:pt x="13030" y="27661"/>
                    </a:lnTo>
                    <a:lnTo>
                      <a:pt x="14021" y="25070"/>
                    </a:lnTo>
                    <a:lnTo>
                      <a:pt x="12801" y="20041"/>
                    </a:lnTo>
                    <a:lnTo>
                      <a:pt x="18516" y="12116"/>
                    </a:lnTo>
                    <a:lnTo>
                      <a:pt x="17678" y="2210"/>
                    </a:lnTo>
                    <a:lnTo>
                      <a:pt x="16231" y="0"/>
                    </a:lnTo>
                    <a:lnTo>
                      <a:pt x="14554" y="610"/>
                    </a:lnTo>
                    <a:lnTo>
                      <a:pt x="9296" y="3429"/>
                    </a:lnTo>
                    <a:lnTo>
                      <a:pt x="3276" y="5715"/>
                    </a:lnTo>
                    <a:lnTo>
                      <a:pt x="1981" y="8839"/>
                    </a:lnTo>
                    <a:lnTo>
                      <a:pt x="4114" y="14630"/>
                    </a:lnTo>
                    <a:lnTo>
                      <a:pt x="4419" y="17373"/>
                    </a:lnTo>
                    <a:lnTo>
                      <a:pt x="1752" y="19964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8" name="Freeform: Shape 2597">
                <a:extLst>
                  <a:ext uri="{FF2B5EF4-FFF2-40B4-BE49-F238E27FC236}">
                    <a16:creationId xmlns:a16="http://schemas.microsoft.com/office/drawing/2014/main" id="{92B86492-8D1F-4AF7-8A9C-A3B6B87FF808}"/>
                  </a:ext>
                </a:extLst>
              </p:cNvPr>
              <p:cNvSpPr/>
              <p:nvPr/>
            </p:nvSpPr>
            <p:spPr>
              <a:xfrm>
                <a:off x="9851593" y="4902860"/>
                <a:ext cx="7239" cy="8534"/>
              </a:xfrm>
              <a:custGeom>
                <a:avLst/>
                <a:gdLst>
                  <a:gd name="connsiteX0" fmla="*/ 2058 w 7239"/>
                  <a:gd name="connsiteY0" fmla="*/ 8534 h 8534"/>
                  <a:gd name="connsiteX1" fmla="*/ 2896 w 7239"/>
                  <a:gd name="connsiteY1" fmla="*/ 8534 h 8534"/>
                  <a:gd name="connsiteX2" fmla="*/ 7240 w 7239"/>
                  <a:gd name="connsiteY2" fmla="*/ 1600 h 8534"/>
                  <a:gd name="connsiteX3" fmla="*/ 7087 w 7239"/>
                  <a:gd name="connsiteY3" fmla="*/ 0 h 8534"/>
                  <a:gd name="connsiteX4" fmla="*/ 2439 w 7239"/>
                  <a:gd name="connsiteY4" fmla="*/ 153 h 8534"/>
                  <a:gd name="connsiteX5" fmla="*/ 305 w 7239"/>
                  <a:gd name="connsiteY5" fmla="*/ 1372 h 8534"/>
                  <a:gd name="connsiteX6" fmla="*/ 0 w 7239"/>
                  <a:gd name="connsiteY6" fmla="*/ 3505 h 8534"/>
                  <a:gd name="connsiteX7" fmla="*/ 914 w 7239"/>
                  <a:gd name="connsiteY7" fmla="*/ 6172 h 8534"/>
                  <a:gd name="connsiteX8" fmla="*/ 305 w 7239"/>
                  <a:gd name="connsiteY8" fmla="*/ 7773 h 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9" h="8534">
                    <a:moveTo>
                      <a:pt x="2058" y="8534"/>
                    </a:moveTo>
                    <a:lnTo>
                      <a:pt x="2896" y="8534"/>
                    </a:lnTo>
                    <a:lnTo>
                      <a:pt x="7240" y="1600"/>
                    </a:lnTo>
                    <a:lnTo>
                      <a:pt x="7087" y="0"/>
                    </a:lnTo>
                    <a:lnTo>
                      <a:pt x="2439" y="153"/>
                    </a:lnTo>
                    <a:lnTo>
                      <a:pt x="305" y="1372"/>
                    </a:lnTo>
                    <a:lnTo>
                      <a:pt x="0" y="3505"/>
                    </a:lnTo>
                    <a:lnTo>
                      <a:pt x="914" y="6172"/>
                    </a:lnTo>
                    <a:lnTo>
                      <a:pt x="305" y="7773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9" name="Freeform: Shape 2598">
                <a:extLst>
                  <a:ext uri="{FF2B5EF4-FFF2-40B4-BE49-F238E27FC236}">
                    <a16:creationId xmlns:a16="http://schemas.microsoft.com/office/drawing/2014/main" id="{5FD9B7FE-48EA-45CA-8D34-C0888067B7B2}"/>
                  </a:ext>
                </a:extLst>
              </p:cNvPr>
              <p:cNvSpPr/>
              <p:nvPr/>
            </p:nvSpPr>
            <p:spPr>
              <a:xfrm>
                <a:off x="9911257" y="4902479"/>
                <a:ext cx="4420" cy="3962"/>
              </a:xfrm>
              <a:custGeom>
                <a:avLst/>
                <a:gdLst>
                  <a:gd name="connsiteX0" fmla="*/ 3277 w 4420"/>
                  <a:gd name="connsiteY0" fmla="*/ 3277 h 3962"/>
                  <a:gd name="connsiteX1" fmla="*/ 4420 w 4420"/>
                  <a:gd name="connsiteY1" fmla="*/ 2286 h 3962"/>
                  <a:gd name="connsiteX2" fmla="*/ 4115 w 4420"/>
                  <a:gd name="connsiteY2" fmla="*/ 1524 h 3962"/>
                  <a:gd name="connsiteX3" fmla="*/ 2972 w 4420"/>
                  <a:gd name="connsiteY3" fmla="*/ 0 h 3962"/>
                  <a:gd name="connsiteX4" fmla="*/ 2210 w 4420"/>
                  <a:gd name="connsiteY4" fmla="*/ 76 h 3962"/>
                  <a:gd name="connsiteX5" fmla="*/ 610 w 4420"/>
                  <a:gd name="connsiteY5" fmla="*/ 762 h 3962"/>
                  <a:gd name="connsiteX6" fmla="*/ 0 w 4420"/>
                  <a:gd name="connsiteY6" fmla="*/ 2438 h 3962"/>
                  <a:gd name="connsiteX7" fmla="*/ 305 w 4420"/>
                  <a:gd name="connsiteY7" fmla="*/ 3963 h 3962"/>
                  <a:gd name="connsiteX8" fmla="*/ 2058 w 4420"/>
                  <a:gd name="connsiteY8" fmla="*/ 3886 h 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0" h="3962">
                    <a:moveTo>
                      <a:pt x="3277" y="3277"/>
                    </a:moveTo>
                    <a:lnTo>
                      <a:pt x="4420" y="2286"/>
                    </a:lnTo>
                    <a:lnTo>
                      <a:pt x="4115" y="1524"/>
                    </a:lnTo>
                    <a:lnTo>
                      <a:pt x="2972" y="0"/>
                    </a:lnTo>
                    <a:lnTo>
                      <a:pt x="2210" y="76"/>
                    </a:lnTo>
                    <a:lnTo>
                      <a:pt x="610" y="762"/>
                    </a:lnTo>
                    <a:lnTo>
                      <a:pt x="0" y="2438"/>
                    </a:lnTo>
                    <a:lnTo>
                      <a:pt x="305" y="3963"/>
                    </a:lnTo>
                    <a:lnTo>
                      <a:pt x="2058" y="3886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0" name="Freeform: Shape 2599">
                <a:extLst>
                  <a:ext uri="{FF2B5EF4-FFF2-40B4-BE49-F238E27FC236}">
                    <a16:creationId xmlns:a16="http://schemas.microsoft.com/office/drawing/2014/main" id="{E0F99493-5299-4103-BD1F-C92A458F27F5}"/>
                  </a:ext>
                </a:extLst>
              </p:cNvPr>
              <p:cNvSpPr/>
              <p:nvPr/>
            </p:nvSpPr>
            <p:spPr>
              <a:xfrm>
                <a:off x="10086442" y="4791151"/>
                <a:ext cx="3276" cy="4724"/>
              </a:xfrm>
              <a:custGeom>
                <a:avLst/>
                <a:gdLst>
                  <a:gd name="connsiteX0" fmla="*/ 75 w 3276"/>
                  <a:gd name="connsiteY0" fmla="*/ 838 h 4724"/>
                  <a:gd name="connsiteX1" fmla="*/ 0 w 3276"/>
                  <a:gd name="connsiteY1" fmla="*/ 1829 h 4724"/>
                  <a:gd name="connsiteX2" fmla="*/ 380 w 3276"/>
                  <a:gd name="connsiteY2" fmla="*/ 3124 h 4724"/>
                  <a:gd name="connsiteX3" fmla="*/ 1600 w 3276"/>
                  <a:gd name="connsiteY3" fmla="*/ 4496 h 4724"/>
                  <a:gd name="connsiteX4" fmla="*/ 3124 w 3276"/>
                  <a:gd name="connsiteY4" fmla="*/ 4724 h 4724"/>
                  <a:gd name="connsiteX5" fmla="*/ 3276 w 3276"/>
                  <a:gd name="connsiteY5" fmla="*/ 838 h 4724"/>
                  <a:gd name="connsiteX6" fmla="*/ 762 w 3276"/>
                  <a:gd name="connsiteY6" fmla="*/ 0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6" h="4724">
                    <a:moveTo>
                      <a:pt x="75" y="838"/>
                    </a:moveTo>
                    <a:lnTo>
                      <a:pt x="0" y="1829"/>
                    </a:lnTo>
                    <a:lnTo>
                      <a:pt x="380" y="3124"/>
                    </a:lnTo>
                    <a:lnTo>
                      <a:pt x="1600" y="4496"/>
                    </a:lnTo>
                    <a:lnTo>
                      <a:pt x="3124" y="4724"/>
                    </a:lnTo>
                    <a:lnTo>
                      <a:pt x="3276" y="838"/>
                    </a:lnTo>
                    <a:lnTo>
                      <a:pt x="762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1" name="Freeform: Shape 2600">
                <a:extLst>
                  <a:ext uri="{FF2B5EF4-FFF2-40B4-BE49-F238E27FC236}">
                    <a16:creationId xmlns:a16="http://schemas.microsoft.com/office/drawing/2014/main" id="{E0C9EFD1-3B42-46E5-A1C9-1636652B53B5}"/>
                  </a:ext>
                </a:extLst>
              </p:cNvPr>
              <p:cNvSpPr/>
              <p:nvPr/>
            </p:nvSpPr>
            <p:spPr>
              <a:xfrm>
                <a:off x="10058094" y="4633950"/>
                <a:ext cx="28575" cy="17525"/>
              </a:xfrm>
              <a:custGeom>
                <a:avLst/>
                <a:gdLst>
                  <a:gd name="connsiteX0" fmla="*/ 15545 w 28575"/>
                  <a:gd name="connsiteY0" fmla="*/ 457 h 17525"/>
                  <a:gd name="connsiteX1" fmla="*/ 13488 w 28575"/>
                  <a:gd name="connsiteY1" fmla="*/ 0 h 17525"/>
                  <a:gd name="connsiteX2" fmla="*/ 6249 w 28575"/>
                  <a:gd name="connsiteY2" fmla="*/ 1143 h 17525"/>
                  <a:gd name="connsiteX3" fmla="*/ 3734 w 28575"/>
                  <a:gd name="connsiteY3" fmla="*/ 914 h 17525"/>
                  <a:gd name="connsiteX4" fmla="*/ 838 w 28575"/>
                  <a:gd name="connsiteY4" fmla="*/ 4801 h 17525"/>
                  <a:gd name="connsiteX5" fmla="*/ 0 w 28575"/>
                  <a:gd name="connsiteY5" fmla="*/ 10516 h 17525"/>
                  <a:gd name="connsiteX6" fmla="*/ 1905 w 28575"/>
                  <a:gd name="connsiteY6" fmla="*/ 14935 h 17525"/>
                  <a:gd name="connsiteX7" fmla="*/ 3124 w 28575"/>
                  <a:gd name="connsiteY7" fmla="*/ 16459 h 17525"/>
                  <a:gd name="connsiteX8" fmla="*/ 6782 w 28575"/>
                  <a:gd name="connsiteY8" fmla="*/ 13488 h 17525"/>
                  <a:gd name="connsiteX9" fmla="*/ 11430 w 28575"/>
                  <a:gd name="connsiteY9" fmla="*/ 6934 h 17525"/>
                  <a:gd name="connsiteX10" fmla="*/ 13182 w 28575"/>
                  <a:gd name="connsiteY10" fmla="*/ 5639 h 17525"/>
                  <a:gd name="connsiteX11" fmla="*/ 14402 w 28575"/>
                  <a:gd name="connsiteY11" fmla="*/ 12802 h 17525"/>
                  <a:gd name="connsiteX12" fmla="*/ 12116 w 28575"/>
                  <a:gd name="connsiteY12" fmla="*/ 15240 h 17525"/>
                  <a:gd name="connsiteX13" fmla="*/ 12421 w 28575"/>
                  <a:gd name="connsiteY13" fmla="*/ 16078 h 17525"/>
                  <a:gd name="connsiteX14" fmla="*/ 14021 w 28575"/>
                  <a:gd name="connsiteY14" fmla="*/ 17526 h 17525"/>
                  <a:gd name="connsiteX15" fmla="*/ 15926 w 28575"/>
                  <a:gd name="connsiteY15" fmla="*/ 16916 h 17525"/>
                  <a:gd name="connsiteX16" fmla="*/ 16536 w 28575"/>
                  <a:gd name="connsiteY16" fmla="*/ 16078 h 17525"/>
                  <a:gd name="connsiteX17" fmla="*/ 17983 w 28575"/>
                  <a:gd name="connsiteY17" fmla="*/ 10668 h 17525"/>
                  <a:gd name="connsiteX18" fmla="*/ 20117 w 28575"/>
                  <a:gd name="connsiteY18" fmla="*/ 10897 h 17525"/>
                  <a:gd name="connsiteX19" fmla="*/ 21565 w 28575"/>
                  <a:gd name="connsiteY19" fmla="*/ 13335 h 17525"/>
                  <a:gd name="connsiteX20" fmla="*/ 24765 w 28575"/>
                  <a:gd name="connsiteY20" fmla="*/ 13030 h 17525"/>
                  <a:gd name="connsiteX21" fmla="*/ 27204 w 28575"/>
                  <a:gd name="connsiteY21" fmla="*/ 11049 h 17525"/>
                  <a:gd name="connsiteX22" fmla="*/ 28575 w 28575"/>
                  <a:gd name="connsiteY22" fmla="*/ 6858 h 17525"/>
                  <a:gd name="connsiteX23" fmla="*/ 27737 w 28575"/>
                  <a:gd name="connsiteY23" fmla="*/ 4877 h 17525"/>
                  <a:gd name="connsiteX24" fmla="*/ 26366 w 28575"/>
                  <a:gd name="connsiteY24" fmla="*/ 3886 h 17525"/>
                  <a:gd name="connsiteX25" fmla="*/ 24232 w 28575"/>
                  <a:gd name="connsiteY25" fmla="*/ 2972 h 17525"/>
                  <a:gd name="connsiteX26" fmla="*/ 20498 w 28575"/>
                  <a:gd name="connsiteY26" fmla="*/ 3657 h 17525"/>
                  <a:gd name="connsiteX27" fmla="*/ 16536 w 28575"/>
                  <a:gd name="connsiteY27" fmla="*/ 8839 h 17525"/>
                  <a:gd name="connsiteX28" fmla="*/ 15012 w 28575"/>
                  <a:gd name="connsiteY28" fmla="*/ 4953 h 17525"/>
                  <a:gd name="connsiteX29" fmla="*/ 16459 w 28575"/>
                  <a:gd name="connsiteY29" fmla="*/ 2819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8575" h="17525">
                    <a:moveTo>
                      <a:pt x="15545" y="457"/>
                    </a:moveTo>
                    <a:lnTo>
                      <a:pt x="13488" y="0"/>
                    </a:lnTo>
                    <a:lnTo>
                      <a:pt x="6249" y="1143"/>
                    </a:lnTo>
                    <a:lnTo>
                      <a:pt x="3734" y="914"/>
                    </a:lnTo>
                    <a:lnTo>
                      <a:pt x="838" y="4801"/>
                    </a:lnTo>
                    <a:lnTo>
                      <a:pt x="0" y="10516"/>
                    </a:lnTo>
                    <a:lnTo>
                      <a:pt x="1905" y="14935"/>
                    </a:lnTo>
                    <a:lnTo>
                      <a:pt x="3124" y="16459"/>
                    </a:lnTo>
                    <a:lnTo>
                      <a:pt x="6782" y="13488"/>
                    </a:lnTo>
                    <a:lnTo>
                      <a:pt x="11430" y="6934"/>
                    </a:lnTo>
                    <a:lnTo>
                      <a:pt x="13182" y="5639"/>
                    </a:lnTo>
                    <a:lnTo>
                      <a:pt x="14402" y="12802"/>
                    </a:lnTo>
                    <a:lnTo>
                      <a:pt x="12116" y="15240"/>
                    </a:lnTo>
                    <a:lnTo>
                      <a:pt x="12421" y="16078"/>
                    </a:lnTo>
                    <a:lnTo>
                      <a:pt x="14021" y="17526"/>
                    </a:lnTo>
                    <a:lnTo>
                      <a:pt x="15926" y="16916"/>
                    </a:lnTo>
                    <a:lnTo>
                      <a:pt x="16536" y="16078"/>
                    </a:lnTo>
                    <a:lnTo>
                      <a:pt x="17983" y="10668"/>
                    </a:lnTo>
                    <a:lnTo>
                      <a:pt x="20117" y="10897"/>
                    </a:lnTo>
                    <a:lnTo>
                      <a:pt x="21565" y="13335"/>
                    </a:lnTo>
                    <a:lnTo>
                      <a:pt x="24765" y="13030"/>
                    </a:lnTo>
                    <a:lnTo>
                      <a:pt x="27204" y="11049"/>
                    </a:lnTo>
                    <a:lnTo>
                      <a:pt x="28575" y="6858"/>
                    </a:lnTo>
                    <a:lnTo>
                      <a:pt x="27737" y="4877"/>
                    </a:lnTo>
                    <a:lnTo>
                      <a:pt x="26366" y="3886"/>
                    </a:lnTo>
                    <a:lnTo>
                      <a:pt x="24232" y="2972"/>
                    </a:lnTo>
                    <a:lnTo>
                      <a:pt x="20498" y="3657"/>
                    </a:lnTo>
                    <a:lnTo>
                      <a:pt x="16536" y="8839"/>
                    </a:lnTo>
                    <a:lnTo>
                      <a:pt x="15012" y="4953"/>
                    </a:lnTo>
                    <a:lnTo>
                      <a:pt x="16459" y="281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2" name="Freeform: Shape 2601">
                <a:extLst>
                  <a:ext uri="{FF2B5EF4-FFF2-40B4-BE49-F238E27FC236}">
                    <a16:creationId xmlns:a16="http://schemas.microsoft.com/office/drawing/2014/main" id="{B818D60A-A3DD-4E8A-B31F-B2EAD7C673C4}"/>
                  </a:ext>
                </a:extLst>
              </p:cNvPr>
              <p:cNvSpPr/>
              <p:nvPr/>
            </p:nvSpPr>
            <p:spPr>
              <a:xfrm>
                <a:off x="10068230" y="4657572"/>
                <a:ext cx="3123" cy="4800"/>
              </a:xfrm>
              <a:custGeom>
                <a:avLst/>
                <a:gdLst>
                  <a:gd name="connsiteX0" fmla="*/ 2591 w 3123"/>
                  <a:gd name="connsiteY0" fmla="*/ 0 h 4800"/>
                  <a:gd name="connsiteX1" fmla="*/ 1295 w 3123"/>
                  <a:gd name="connsiteY1" fmla="*/ 457 h 4800"/>
                  <a:gd name="connsiteX2" fmla="*/ 609 w 3123"/>
                  <a:gd name="connsiteY2" fmla="*/ 1600 h 4800"/>
                  <a:gd name="connsiteX3" fmla="*/ 0 w 3123"/>
                  <a:gd name="connsiteY3" fmla="*/ 3124 h 4800"/>
                  <a:gd name="connsiteX4" fmla="*/ 304 w 3123"/>
                  <a:gd name="connsiteY4" fmla="*/ 4801 h 4800"/>
                  <a:gd name="connsiteX5" fmla="*/ 3124 w 3123"/>
                  <a:gd name="connsiteY5" fmla="*/ 1600 h 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3" h="4800">
                    <a:moveTo>
                      <a:pt x="2591" y="0"/>
                    </a:moveTo>
                    <a:lnTo>
                      <a:pt x="1295" y="457"/>
                    </a:lnTo>
                    <a:lnTo>
                      <a:pt x="609" y="1600"/>
                    </a:lnTo>
                    <a:lnTo>
                      <a:pt x="0" y="3124"/>
                    </a:lnTo>
                    <a:lnTo>
                      <a:pt x="304" y="4801"/>
                    </a:lnTo>
                    <a:lnTo>
                      <a:pt x="3124" y="160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3" name="Freeform: Shape 2602">
                <a:extLst>
                  <a:ext uri="{FF2B5EF4-FFF2-40B4-BE49-F238E27FC236}">
                    <a16:creationId xmlns:a16="http://schemas.microsoft.com/office/drawing/2014/main" id="{A3CEF048-029B-4AB3-B2D5-A017004967BE}"/>
                  </a:ext>
                </a:extLst>
              </p:cNvPr>
              <p:cNvSpPr/>
              <p:nvPr/>
            </p:nvSpPr>
            <p:spPr>
              <a:xfrm>
                <a:off x="10061066" y="4914138"/>
                <a:ext cx="10286" cy="6324"/>
              </a:xfrm>
              <a:custGeom>
                <a:avLst/>
                <a:gdLst>
                  <a:gd name="connsiteX0" fmla="*/ 4801 w 10286"/>
                  <a:gd name="connsiteY0" fmla="*/ 381 h 6324"/>
                  <a:gd name="connsiteX1" fmla="*/ 1752 w 10286"/>
                  <a:gd name="connsiteY1" fmla="*/ 2210 h 6324"/>
                  <a:gd name="connsiteX2" fmla="*/ 610 w 10286"/>
                  <a:gd name="connsiteY2" fmla="*/ 3505 h 6324"/>
                  <a:gd name="connsiteX3" fmla="*/ 0 w 10286"/>
                  <a:gd name="connsiteY3" fmla="*/ 5715 h 6324"/>
                  <a:gd name="connsiteX4" fmla="*/ 2286 w 10286"/>
                  <a:gd name="connsiteY4" fmla="*/ 6324 h 6324"/>
                  <a:gd name="connsiteX5" fmla="*/ 3506 w 10286"/>
                  <a:gd name="connsiteY5" fmla="*/ 4038 h 6324"/>
                  <a:gd name="connsiteX6" fmla="*/ 5562 w 10286"/>
                  <a:gd name="connsiteY6" fmla="*/ 2133 h 6324"/>
                  <a:gd name="connsiteX7" fmla="*/ 10287 w 10286"/>
                  <a:gd name="connsiteY7" fmla="*/ 1372 h 6324"/>
                  <a:gd name="connsiteX8" fmla="*/ 9754 w 10286"/>
                  <a:gd name="connsiteY8" fmla="*/ 686 h 6324"/>
                  <a:gd name="connsiteX9" fmla="*/ 7849 w 10286"/>
                  <a:gd name="connsiteY9" fmla="*/ 0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86" h="6324">
                    <a:moveTo>
                      <a:pt x="4801" y="381"/>
                    </a:moveTo>
                    <a:lnTo>
                      <a:pt x="1752" y="2210"/>
                    </a:lnTo>
                    <a:lnTo>
                      <a:pt x="610" y="3505"/>
                    </a:lnTo>
                    <a:lnTo>
                      <a:pt x="0" y="5715"/>
                    </a:lnTo>
                    <a:lnTo>
                      <a:pt x="2286" y="6324"/>
                    </a:lnTo>
                    <a:lnTo>
                      <a:pt x="3506" y="4038"/>
                    </a:lnTo>
                    <a:lnTo>
                      <a:pt x="5562" y="2133"/>
                    </a:lnTo>
                    <a:lnTo>
                      <a:pt x="10287" y="1372"/>
                    </a:lnTo>
                    <a:lnTo>
                      <a:pt x="9754" y="686"/>
                    </a:lnTo>
                    <a:lnTo>
                      <a:pt x="7849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4" name="Freeform: Shape 2603">
                <a:extLst>
                  <a:ext uri="{FF2B5EF4-FFF2-40B4-BE49-F238E27FC236}">
                    <a16:creationId xmlns:a16="http://schemas.microsoft.com/office/drawing/2014/main" id="{4940C859-B01D-485F-B674-D591897C321B}"/>
                  </a:ext>
                </a:extLst>
              </p:cNvPr>
              <p:cNvSpPr/>
              <p:nvPr/>
            </p:nvSpPr>
            <p:spPr>
              <a:xfrm>
                <a:off x="10064267" y="4742306"/>
                <a:ext cx="10744" cy="9753"/>
              </a:xfrm>
              <a:custGeom>
                <a:avLst/>
                <a:gdLst>
                  <a:gd name="connsiteX0" fmla="*/ 0 w 10744"/>
                  <a:gd name="connsiteY0" fmla="*/ 1905 h 9753"/>
                  <a:gd name="connsiteX1" fmla="*/ 76 w 10744"/>
                  <a:gd name="connsiteY1" fmla="*/ 3124 h 9753"/>
                  <a:gd name="connsiteX2" fmla="*/ 991 w 10744"/>
                  <a:gd name="connsiteY2" fmla="*/ 6477 h 9753"/>
                  <a:gd name="connsiteX3" fmla="*/ 4115 w 10744"/>
                  <a:gd name="connsiteY3" fmla="*/ 9525 h 9753"/>
                  <a:gd name="connsiteX4" fmla="*/ 6782 w 10744"/>
                  <a:gd name="connsiteY4" fmla="*/ 9754 h 9753"/>
                  <a:gd name="connsiteX5" fmla="*/ 10592 w 10744"/>
                  <a:gd name="connsiteY5" fmla="*/ 5106 h 9753"/>
                  <a:gd name="connsiteX6" fmla="*/ 10744 w 10744"/>
                  <a:gd name="connsiteY6" fmla="*/ 2362 h 9753"/>
                  <a:gd name="connsiteX7" fmla="*/ 9372 w 10744"/>
                  <a:gd name="connsiteY7" fmla="*/ 686 h 9753"/>
                  <a:gd name="connsiteX8" fmla="*/ 2134 w 10744"/>
                  <a:gd name="connsiteY8" fmla="*/ 0 h 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44" h="9753">
                    <a:moveTo>
                      <a:pt x="0" y="1905"/>
                    </a:moveTo>
                    <a:lnTo>
                      <a:pt x="76" y="3124"/>
                    </a:lnTo>
                    <a:lnTo>
                      <a:pt x="991" y="6477"/>
                    </a:lnTo>
                    <a:lnTo>
                      <a:pt x="4115" y="9525"/>
                    </a:lnTo>
                    <a:lnTo>
                      <a:pt x="6782" y="9754"/>
                    </a:lnTo>
                    <a:lnTo>
                      <a:pt x="10592" y="5106"/>
                    </a:lnTo>
                    <a:lnTo>
                      <a:pt x="10744" y="2362"/>
                    </a:lnTo>
                    <a:lnTo>
                      <a:pt x="9372" y="686"/>
                    </a:lnTo>
                    <a:lnTo>
                      <a:pt x="213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5" name="Freeform: Shape 2604">
                <a:extLst>
                  <a:ext uri="{FF2B5EF4-FFF2-40B4-BE49-F238E27FC236}">
                    <a16:creationId xmlns:a16="http://schemas.microsoft.com/office/drawing/2014/main" id="{21CEA56E-709A-4A85-827F-DAAA17F58A53}"/>
                  </a:ext>
                </a:extLst>
              </p:cNvPr>
              <p:cNvSpPr/>
              <p:nvPr/>
            </p:nvSpPr>
            <p:spPr>
              <a:xfrm>
                <a:off x="10084155" y="4647133"/>
                <a:ext cx="5182" cy="8000"/>
              </a:xfrm>
              <a:custGeom>
                <a:avLst/>
                <a:gdLst>
                  <a:gd name="connsiteX0" fmla="*/ 3048 w 5182"/>
                  <a:gd name="connsiteY0" fmla="*/ 1905 h 8000"/>
                  <a:gd name="connsiteX1" fmla="*/ 2591 w 5182"/>
                  <a:gd name="connsiteY1" fmla="*/ 229 h 8000"/>
                  <a:gd name="connsiteX2" fmla="*/ 1752 w 5182"/>
                  <a:gd name="connsiteY2" fmla="*/ 0 h 8000"/>
                  <a:gd name="connsiteX3" fmla="*/ 153 w 5182"/>
                  <a:gd name="connsiteY3" fmla="*/ 1296 h 8000"/>
                  <a:gd name="connsiteX4" fmla="*/ 0 w 5182"/>
                  <a:gd name="connsiteY4" fmla="*/ 6858 h 8000"/>
                  <a:gd name="connsiteX5" fmla="*/ 1752 w 5182"/>
                  <a:gd name="connsiteY5" fmla="*/ 8001 h 8000"/>
                  <a:gd name="connsiteX6" fmla="*/ 4496 w 5182"/>
                  <a:gd name="connsiteY6" fmla="*/ 7773 h 8000"/>
                  <a:gd name="connsiteX7" fmla="*/ 5182 w 5182"/>
                  <a:gd name="connsiteY7" fmla="*/ 4801 h 8000"/>
                  <a:gd name="connsiteX8" fmla="*/ 3810 w 5182"/>
                  <a:gd name="connsiteY8" fmla="*/ 3429 h 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2" h="8000">
                    <a:moveTo>
                      <a:pt x="3048" y="1905"/>
                    </a:moveTo>
                    <a:lnTo>
                      <a:pt x="2591" y="229"/>
                    </a:lnTo>
                    <a:lnTo>
                      <a:pt x="1752" y="0"/>
                    </a:lnTo>
                    <a:lnTo>
                      <a:pt x="153" y="1296"/>
                    </a:lnTo>
                    <a:lnTo>
                      <a:pt x="0" y="6858"/>
                    </a:lnTo>
                    <a:lnTo>
                      <a:pt x="1752" y="8001"/>
                    </a:lnTo>
                    <a:lnTo>
                      <a:pt x="4496" y="7773"/>
                    </a:lnTo>
                    <a:lnTo>
                      <a:pt x="5182" y="4801"/>
                    </a:lnTo>
                    <a:lnTo>
                      <a:pt x="3810" y="3429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6" name="Freeform: Shape 2605">
                <a:extLst>
                  <a:ext uri="{FF2B5EF4-FFF2-40B4-BE49-F238E27FC236}">
                    <a16:creationId xmlns:a16="http://schemas.microsoft.com/office/drawing/2014/main" id="{4962FCCE-44C8-40F1-BB4F-4AD9FEE2A29A}"/>
                  </a:ext>
                </a:extLst>
              </p:cNvPr>
              <p:cNvSpPr/>
              <p:nvPr/>
            </p:nvSpPr>
            <p:spPr>
              <a:xfrm>
                <a:off x="10049332" y="4757928"/>
                <a:ext cx="24002" cy="49453"/>
              </a:xfrm>
              <a:custGeom>
                <a:avLst/>
                <a:gdLst>
                  <a:gd name="connsiteX0" fmla="*/ 10287 w 24002"/>
                  <a:gd name="connsiteY0" fmla="*/ 17145 h 49453"/>
                  <a:gd name="connsiteX1" fmla="*/ 9220 w 24002"/>
                  <a:gd name="connsiteY1" fmla="*/ 21412 h 49453"/>
                  <a:gd name="connsiteX2" fmla="*/ 8534 w 24002"/>
                  <a:gd name="connsiteY2" fmla="*/ 23622 h 49453"/>
                  <a:gd name="connsiteX3" fmla="*/ 8153 w 24002"/>
                  <a:gd name="connsiteY3" fmla="*/ 25603 h 49453"/>
                  <a:gd name="connsiteX4" fmla="*/ 7086 w 24002"/>
                  <a:gd name="connsiteY4" fmla="*/ 30404 h 49453"/>
                  <a:gd name="connsiteX5" fmla="*/ 7086 w 24002"/>
                  <a:gd name="connsiteY5" fmla="*/ 31699 h 49453"/>
                  <a:gd name="connsiteX6" fmla="*/ 5715 w 24002"/>
                  <a:gd name="connsiteY6" fmla="*/ 33680 h 49453"/>
                  <a:gd name="connsiteX7" fmla="*/ 3352 w 24002"/>
                  <a:gd name="connsiteY7" fmla="*/ 36271 h 49453"/>
                  <a:gd name="connsiteX8" fmla="*/ 2285 w 24002"/>
                  <a:gd name="connsiteY8" fmla="*/ 38252 h 49453"/>
                  <a:gd name="connsiteX9" fmla="*/ 2285 w 24002"/>
                  <a:gd name="connsiteY9" fmla="*/ 40005 h 49453"/>
                  <a:gd name="connsiteX10" fmla="*/ 75 w 24002"/>
                  <a:gd name="connsiteY10" fmla="*/ 42443 h 49453"/>
                  <a:gd name="connsiteX11" fmla="*/ 0 w 24002"/>
                  <a:gd name="connsiteY11" fmla="*/ 44577 h 49453"/>
                  <a:gd name="connsiteX12" fmla="*/ 2362 w 24002"/>
                  <a:gd name="connsiteY12" fmla="*/ 49149 h 49453"/>
                  <a:gd name="connsiteX13" fmla="*/ 3885 w 24002"/>
                  <a:gd name="connsiteY13" fmla="*/ 49225 h 49453"/>
                  <a:gd name="connsiteX14" fmla="*/ 5790 w 24002"/>
                  <a:gd name="connsiteY14" fmla="*/ 48082 h 49453"/>
                  <a:gd name="connsiteX15" fmla="*/ 8839 w 24002"/>
                  <a:gd name="connsiteY15" fmla="*/ 49454 h 49453"/>
                  <a:gd name="connsiteX16" fmla="*/ 10287 w 24002"/>
                  <a:gd name="connsiteY16" fmla="*/ 48158 h 49453"/>
                  <a:gd name="connsiteX17" fmla="*/ 12877 w 24002"/>
                  <a:gd name="connsiteY17" fmla="*/ 43586 h 49453"/>
                  <a:gd name="connsiteX18" fmla="*/ 12572 w 24002"/>
                  <a:gd name="connsiteY18" fmla="*/ 41986 h 49453"/>
                  <a:gd name="connsiteX19" fmla="*/ 13639 w 24002"/>
                  <a:gd name="connsiteY19" fmla="*/ 40386 h 49453"/>
                  <a:gd name="connsiteX20" fmla="*/ 14935 w 24002"/>
                  <a:gd name="connsiteY20" fmla="*/ 39243 h 49453"/>
                  <a:gd name="connsiteX21" fmla="*/ 15544 w 24002"/>
                  <a:gd name="connsiteY21" fmla="*/ 38786 h 49453"/>
                  <a:gd name="connsiteX22" fmla="*/ 17754 w 24002"/>
                  <a:gd name="connsiteY22" fmla="*/ 39776 h 49453"/>
                  <a:gd name="connsiteX23" fmla="*/ 20802 w 24002"/>
                  <a:gd name="connsiteY23" fmla="*/ 38709 h 49453"/>
                  <a:gd name="connsiteX24" fmla="*/ 23393 w 24002"/>
                  <a:gd name="connsiteY24" fmla="*/ 36423 h 49453"/>
                  <a:gd name="connsiteX25" fmla="*/ 24002 w 24002"/>
                  <a:gd name="connsiteY25" fmla="*/ 34137 h 49453"/>
                  <a:gd name="connsiteX26" fmla="*/ 21945 w 24002"/>
                  <a:gd name="connsiteY26" fmla="*/ 32232 h 49453"/>
                  <a:gd name="connsiteX27" fmla="*/ 18135 w 24002"/>
                  <a:gd name="connsiteY27" fmla="*/ 29641 h 49453"/>
                  <a:gd name="connsiteX28" fmla="*/ 17069 w 24002"/>
                  <a:gd name="connsiteY28" fmla="*/ 29870 h 49453"/>
                  <a:gd name="connsiteX29" fmla="*/ 15392 w 24002"/>
                  <a:gd name="connsiteY29" fmla="*/ 30785 h 49453"/>
                  <a:gd name="connsiteX30" fmla="*/ 15011 w 24002"/>
                  <a:gd name="connsiteY30" fmla="*/ 28956 h 49453"/>
                  <a:gd name="connsiteX31" fmla="*/ 15620 w 24002"/>
                  <a:gd name="connsiteY31" fmla="*/ 22174 h 49453"/>
                  <a:gd name="connsiteX32" fmla="*/ 16687 w 24002"/>
                  <a:gd name="connsiteY32" fmla="*/ 20116 h 49453"/>
                  <a:gd name="connsiteX33" fmla="*/ 16840 w 24002"/>
                  <a:gd name="connsiteY33" fmla="*/ 17145 h 49453"/>
                  <a:gd name="connsiteX34" fmla="*/ 18211 w 24002"/>
                  <a:gd name="connsiteY34" fmla="*/ 13944 h 49453"/>
                  <a:gd name="connsiteX35" fmla="*/ 19354 w 24002"/>
                  <a:gd name="connsiteY35" fmla="*/ 13944 h 49453"/>
                  <a:gd name="connsiteX36" fmla="*/ 20192 w 24002"/>
                  <a:gd name="connsiteY36" fmla="*/ 13640 h 49453"/>
                  <a:gd name="connsiteX37" fmla="*/ 20726 w 24002"/>
                  <a:gd name="connsiteY37" fmla="*/ 12954 h 49453"/>
                  <a:gd name="connsiteX38" fmla="*/ 21564 w 24002"/>
                  <a:gd name="connsiteY38" fmla="*/ 13640 h 49453"/>
                  <a:gd name="connsiteX39" fmla="*/ 23698 w 24002"/>
                  <a:gd name="connsiteY39" fmla="*/ 16764 h 49453"/>
                  <a:gd name="connsiteX40" fmla="*/ 24002 w 24002"/>
                  <a:gd name="connsiteY40" fmla="*/ 14554 h 49453"/>
                  <a:gd name="connsiteX41" fmla="*/ 23088 w 24002"/>
                  <a:gd name="connsiteY41" fmla="*/ 6324 h 49453"/>
                  <a:gd name="connsiteX42" fmla="*/ 18745 w 24002"/>
                  <a:gd name="connsiteY42" fmla="*/ 1829 h 49453"/>
                  <a:gd name="connsiteX43" fmla="*/ 18974 w 24002"/>
                  <a:gd name="connsiteY43" fmla="*/ 0 h 49453"/>
                  <a:gd name="connsiteX44" fmla="*/ 17602 w 24002"/>
                  <a:gd name="connsiteY44" fmla="*/ 305 h 49453"/>
                  <a:gd name="connsiteX45" fmla="*/ 14097 w 24002"/>
                  <a:gd name="connsiteY45" fmla="*/ 2210 h 49453"/>
                  <a:gd name="connsiteX46" fmla="*/ 10439 w 24002"/>
                  <a:gd name="connsiteY46" fmla="*/ 8915 h 4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4002" h="49453">
                    <a:moveTo>
                      <a:pt x="10287" y="17145"/>
                    </a:moveTo>
                    <a:lnTo>
                      <a:pt x="9220" y="21412"/>
                    </a:lnTo>
                    <a:lnTo>
                      <a:pt x="8534" y="23622"/>
                    </a:lnTo>
                    <a:lnTo>
                      <a:pt x="8153" y="25603"/>
                    </a:lnTo>
                    <a:lnTo>
                      <a:pt x="7086" y="30404"/>
                    </a:lnTo>
                    <a:lnTo>
                      <a:pt x="7086" y="31699"/>
                    </a:lnTo>
                    <a:lnTo>
                      <a:pt x="5715" y="33680"/>
                    </a:lnTo>
                    <a:lnTo>
                      <a:pt x="3352" y="36271"/>
                    </a:lnTo>
                    <a:lnTo>
                      <a:pt x="2285" y="38252"/>
                    </a:lnTo>
                    <a:lnTo>
                      <a:pt x="2285" y="40005"/>
                    </a:lnTo>
                    <a:lnTo>
                      <a:pt x="75" y="42443"/>
                    </a:lnTo>
                    <a:lnTo>
                      <a:pt x="0" y="44577"/>
                    </a:lnTo>
                    <a:lnTo>
                      <a:pt x="2362" y="49149"/>
                    </a:lnTo>
                    <a:lnTo>
                      <a:pt x="3885" y="49225"/>
                    </a:lnTo>
                    <a:lnTo>
                      <a:pt x="5790" y="48082"/>
                    </a:lnTo>
                    <a:lnTo>
                      <a:pt x="8839" y="49454"/>
                    </a:lnTo>
                    <a:lnTo>
                      <a:pt x="10287" y="48158"/>
                    </a:lnTo>
                    <a:lnTo>
                      <a:pt x="12877" y="43586"/>
                    </a:lnTo>
                    <a:lnTo>
                      <a:pt x="12572" y="41986"/>
                    </a:lnTo>
                    <a:lnTo>
                      <a:pt x="13639" y="40386"/>
                    </a:lnTo>
                    <a:lnTo>
                      <a:pt x="14935" y="39243"/>
                    </a:lnTo>
                    <a:lnTo>
                      <a:pt x="15544" y="38786"/>
                    </a:lnTo>
                    <a:lnTo>
                      <a:pt x="17754" y="39776"/>
                    </a:lnTo>
                    <a:lnTo>
                      <a:pt x="20802" y="38709"/>
                    </a:lnTo>
                    <a:lnTo>
                      <a:pt x="23393" y="36423"/>
                    </a:lnTo>
                    <a:lnTo>
                      <a:pt x="24002" y="34137"/>
                    </a:lnTo>
                    <a:lnTo>
                      <a:pt x="21945" y="32232"/>
                    </a:lnTo>
                    <a:lnTo>
                      <a:pt x="18135" y="29641"/>
                    </a:lnTo>
                    <a:lnTo>
                      <a:pt x="17069" y="29870"/>
                    </a:lnTo>
                    <a:lnTo>
                      <a:pt x="15392" y="30785"/>
                    </a:lnTo>
                    <a:lnTo>
                      <a:pt x="15011" y="28956"/>
                    </a:lnTo>
                    <a:lnTo>
                      <a:pt x="15620" y="22174"/>
                    </a:lnTo>
                    <a:lnTo>
                      <a:pt x="16687" y="20116"/>
                    </a:lnTo>
                    <a:lnTo>
                      <a:pt x="16840" y="17145"/>
                    </a:lnTo>
                    <a:lnTo>
                      <a:pt x="18211" y="13944"/>
                    </a:lnTo>
                    <a:lnTo>
                      <a:pt x="19354" y="13944"/>
                    </a:lnTo>
                    <a:lnTo>
                      <a:pt x="20192" y="13640"/>
                    </a:lnTo>
                    <a:lnTo>
                      <a:pt x="20726" y="12954"/>
                    </a:lnTo>
                    <a:lnTo>
                      <a:pt x="21564" y="13640"/>
                    </a:lnTo>
                    <a:lnTo>
                      <a:pt x="23698" y="16764"/>
                    </a:lnTo>
                    <a:lnTo>
                      <a:pt x="24002" y="14554"/>
                    </a:lnTo>
                    <a:lnTo>
                      <a:pt x="23088" y="6324"/>
                    </a:lnTo>
                    <a:lnTo>
                      <a:pt x="18745" y="1829"/>
                    </a:lnTo>
                    <a:lnTo>
                      <a:pt x="18974" y="0"/>
                    </a:lnTo>
                    <a:lnTo>
                      <a:pt x="17602" y="305"/>
                    </a:lnTo>
                    <a:lnTo>
                      <a:pt x="14097" y="2210"/>
                    </a:lnTo>
                    <a:lnTo>
                      <a:pt x="10439" y="8915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7" name="Freeform: Shape 2606">
                <a:extLst>
                  <a:ext uri="{FF2B5EF4-FFF2-40B4-BE49-F238E27FC236}">
                    <a16:creationId xmlns:a16="http://schemas.microsoft.com/office/drawing/2014/main" id="{F50E9B75-3868-4BE0-8C2A-8390A9D13879}"/>
                  </a:ext>
                </a:extLst>
              </p:cNvPr>
              <p:cNvSpPr/>
              <p:nvPr/>
            </p:nvSpPr>
            <p:spPr>
              <a:xfrm>
                <a:off x="10066401" y="4906289"/>
                <a:ext cx="12115" cy="6248"/>
              </a:xfrm>
              <a:custGeom>
                <a:avLst/>
                <a:gdLst>
                  <a:gd name="connsiteX0" fmla="*/ 11354 w 12115"/>
                  <a:gd name="connsiteY0" fmla="*/ 4572 h 6248"/>
                  <a:gd name="connsiteX1" fmla="*/ 12116 w 12115"/>
                  <a:gd name="connsiteY1" fmla="*/ 1295 h 6248"/>
                  <a:gd name="connsiteX2" fmla="*/ 7467 w 12115"/>
                  <a:gd name="connsiteY2" fmla="*/ 0 h 6248"/>
                  <a:gd name="connsiteX3" fmla="*/ 4267 w 12115"/>
                  <a:gd name="connsiteY3" fmla="*/ 686 h 6248"/>
                  <a:gd name="connsiteX4" fmla="*/ 3276 w 12115"/>
                  <a:gd name="connsiteY4" fmla="*/ 1448 h 6248"/>
                  <a:gd name="connsiteX5" fmla="*/ 304 w 12115"/>
                  <a:gd name="connsiteY5" fmla="*/ 3886 h 6248"/>
                  <a:gd name="connsiteX6" fmla="*/ 0 w 12115"/>
                  <a:gd name="connsiteY6" fmla="*/ 6172 h 6248"/>
                  <a:gd name="connsiteX7" fmla="*/ 10591 w 12115"/>
                  <a:gd name="connsiteY7" fmla="*/ 6248 h 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15" h="6248">
                    <a:moveTo>
                      <a:pt x="11354" y="4572"/>
                    </a:moveTo>
                    <a:lnTo>
                      <a:pt x="12116" y="1295"/>
                    </a:lnTo>
                    <a:lnTo>
                      <a:pt x="7467" y="0"/>
                    </a:lnTo>
                    <a:lnTo>
                      <a:pt x="4267" y="686"/>
                    </a:lnTo>
                    <a:lnTo>
                      <a:pt x="3276" y="1448"/>
                    </a:lnTo>
                    <a:lnTo>
                      <a:pt x="304" y="3886"/>
                    </a:lnTo>
                    <a:lnTo>
                      <a:pt x="0" y="6172"/>
                    </a:lnTo>
                    <a:lnTo>
                      <a:pt x="10591" y="624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id="{8E6EB828-7ED6-463F-A2D6-7372C18EC0A7}"/>
                </a:ext>
              </a:extLst>
            </p:cNvPr>
            <p:cNvSpPr/>
            <p:nvPr/>
          </p:nvSpPr>
          <p:spPr>
            <a:xfrm>
              <a:off x="2421963" y="2891386"/>
              <a:ext cx="73152" cy="73152"/>
            </a:xfrm>
            <a:custGeom>
              <a:avLst/>
              <a:gdLst>
                <a:gd name="connsiteX0" fmla="*/ 73470 w 73152"/>
                <a:gd name="connsiteY0" fmla="*/ 36955 h 73152"/>
                <a:gd name="connsiteX1" fmla="*/ 36894 w 73152"/>
                <a:gd name="connsiteY1" fmla="*/ 73531 h 73152"/>
                <a:gd name="connsiteX2" fmla="*/ 318 w 73152"/>
                <a:gd name="connsiteY2" fmla="*/ 36955 h 73152"/>
                <a:gd name="connsiteX3" fmla="*/ 36894 w 73152"/>
                <a:gd name="connsiteY3" fmla="*/ 379 h 73152"/>
                <a:gd name="connsiteX4" fmla="*/ 73470 w 73152"/>
                <a:gd name="connsiteY4" fmla="*/ 36955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" h="73152">
                  <a:moveTo>
                    <a:pt x="73470" y="36955"/>
                  </a:moveTo>
                  <a:cubicBezTo>
                    <a:pt x="73470" y="57156"/>
                    <a:pt x="57094" y="73531"/>
                    <a:pt x="36894" y="73531"/>
                  </a:cubicBezTo>
                  <a:cubicBezTo>
                    <a:pt x="16693" y="73531"/>
                    <a:pt x="318" y="57156"/>
                    <a:pt x="318" y="36955"/>
                  </a:cubicBezTo>
                  <a:cubicBezTo>
                    <a:pt x="318" y="16755"/>
                    <a:pt x="16693" y="379"/>
                    <a:pt x="36894" y="379"/>
                  </a:cubicBezTo>
                  <a:cubicBezTo>
                    <a:pt x="57094" y="379"/>
                    <a:pt x="73470" y="16755"/>
                    <a:pt x="73470" y="36955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0875C093-06B7-433F-8E22-026F14DD2CFA}"/>
                </a:ext>
              </a:extLst>
            </p:cNvPr>
            <p:cNvSpPr/>
            <p:nvPr/>
          </p:nvSpPr>
          <p:spPr>
            <a:xfrm>
              <a:off x="1586049" y="3332942"/>
              <a:ext cx="76200" cy="76200"/>
            </a:xfrm>
            <a:custGeom>
              <a:avLst/>
              <a:gdLst>
                <a:gd name="connsiteX0" fmla="*/ 76408 w 76200"/>
                <a:gd name="connsiteY0" fmla="*/ 38537 h 76200"/>
                <a:gd name="connsiteX1" fmla="*/ 38308 w 76200"/>
                <a:gd name="connsiteY1" fmla="*/ 76637 h 76200"/>
                <a:gd name="connsiteX2" fmla="*/ 208 w 76200"/>
                <a:gd name="connsiteY2" fmla="*/ 38537 h 76200"/>
                <a:gd name="connsiteX3" fmla="*/ 38308 w 76200"/>
                <a:gd name="connsiteY3" fmla="*/ 437 h 76200"/>
                <a:gd name="connsiteX4" fmla="*/ 76408 w 76200"/>
                <a:gd name="connsiteY4" fmla="*/ 385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408" y="38537"/>
                  </a:moveTo>
                  <a:cubicBezTo>
                    <a:pt x="76408" y="59579"/>
                    <a:pt x="59350" y="76637"/>
                    <a:pt x="38308" y="76637"/>
                  </a:cubicBezTo>
                  <a:cubicBezTo>
                    <a:pt x="17266" y="76637"/>
                    <a:pt x="208" y="59579"/>
                    <a:pt x="208" y="38537"/>
                  </a:cubicBezTo>
                  <a:cubicBezTo>
                    <a:pt x="208" y="17495"/>
                    <a:pt x="17266" y="437"/>
                    <a:pt x="38308" y="437"/>
                  </a:cubicBezTo>
                  <a:cubicBezTo>
                    <a:pt x="59350" y="437"/>
                    <a:pt x="76408" y="17495"/>
                    <a:pt x="76408" y="38537"/>
                  </a:cubicBezTo>
                  <a:close/>
                </a:path>
              </a:pathLst>
            </a:custGeom>
            <a:solidFill>
              <a:srgbClr val="00B0F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id="{3E82E8D5-89A2-4CA1-B5D6-8ECDE9A5486E}"/>
                </a:ext>
              </a:extLst>
            </p:cNvPr>
            <p:cNvSpPr/>
            <p:nvPr/>
          </p:nvSpPr>
          <p:spPr>
            <a:xfrm>
              <a:off x="1624370" y="3199066"/>
              <a:ext cx="76200" cy="76200"/>
            </a:xfrm>
            <a:custGeom>
              <a:avLst/>
              <a:gdLst>
                <a:gd name="connsiteX0" fmla="*/ 76413 w 76200"/>
                <a:gd name="connsiteY0" fmla="*/ 38520 h 76200"/>
                <a:gd name="connsiteX1" fmla="*/ 38313 w 76200"/>
                <a:gd name="connsiteY1" fmla="*/ 76620 h 76200"/>
                <a:gd name="connsiteX2" fmla="*/ 213 w 76200"/>
                <a:gd name="connsiteY2" fmla="*/ 38520 h 76200"/>
                <a:gd name="connsiteX3" fmla="*/ 38313 w 76200"/>
                <a:gd name="connsiteY3" fmla="*/ 420 h 76200"/>
                <a:gd name="connsiteX4" fmla="*/ 76413 w 76200"/>
                <a:gd name="connsiteY4" fmla="*/ 385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413" y="38520"/>
                  </a:moveTo>
                  <a:cubicBezTo>
                    <a:pt x="76413" y="59562"/>
                    <a:pt x="59355" y="76620"/>
                    <a:pt x="38313" y="76620"/>
                  </a:cubicBezTo>
                  <a:cubicBezTo>
                    <a:pt x="17271" y="76620"/>
                    <a:pt x="213" y="59562"/>
                    <a:pt x="213" y="38520"/>
                  </a:cubicBezTo>
                  <a:cubicBezTo>
                    <a:pt x="213" y="17478"/>
                    <a:pt x="17271" y="420"/>
                    <a:pt x="38313" y="420"/>
                  </a:cubicBezTo>
                  <a:cubicBezTo>
                    <a:pt x="59355" y="420"/>
                    <a:pt x="76413" y="17478"/>
                    <a:pt x="76413" y="38520"/>
                  </a:cubicBezTo>
                  <a:close/>
                </a:path>
              </a:pathLst>
            </a:custGeom>
            <a:solidFill>
              <a:srgbClr val="00B0F0"/>
            </a:solidFill>
            <a:ln w="762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76B011DF-1B6C-47CE-981E-63A34F616FCA}"/>
                </a:ext>
              </a:extLst>
            </p:cNvPr>
            <p:cNvSpPr/>
            <p:nvPr/>
          </p:nvSpPr>
          <p:spPr>
            <a:xfrm>
              <a:off x="2395286" y="4464405"/>
              <a:ext cx="76200" cy="76200"/>
            </a:xfrm>
            <a:custGeom>
              <a:avLst/>
              <a:gdLst>
                <a:gd name="connsiteX0" fmla="*/ 76514 w 76200"/>
                <a:gd name="connsiteY0" fmla="*/ 38686 h 76200"/>
                <a:gd name="connsiteX1" fmla="*/ 38414 w 76200"/>
                <a:gd name="connsiteY1" fmla="*/ 76786 h 76200"/>
                <a:gd name="connsiteX2" fmla="*/ 314 w 76200"/>
                <a:gd name="connsiteY2" fmla="*/ 38686 h 76200"/>
                <a:gd name="connsiteX3" fmla="*/ 38414 w 76200"/>
                <a:gd name="connsiteY3" fmla="*/ 586 h 76200"/>
                <a:gd name="connsiteX4" fmla="*/ 76514 w 76200"/>
                <a:gd name="connsiteY4" fmla="*/ 386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514" y="38686"/>
                  </a:moveTo>
                  <a:cubicBezTo>
                    <a:pt x="76514" y="59728"/>
                    <a:pt x="59456" y="76786"/>
                    <a:pt x="38414" y="76786"/>
                  </a:cubicBezTo>
                  <a:cubicBezTo>
                    <a:pt x="17372" y="76786"/>
                    <a:pt x="314" y="59728"/>
                    <a:pt x="314" y="38686"/>
                  </a:cubicBezTo>
                  <a:cubicBezTo>
                    <a:pt x="314" y="17644"/>
                    <a:pt x="17372" y="586"/>
                    <a:pt x="38414" y="586"/>
                  </a:cubicBezTo>
                  <a:cubicBezTo>
                    <a:pt x="59456" y="586"/>
                    <a:pt x="76514" y="17644"/>
                    <a:pt x="76514" y="38686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id="{A92A1231-9A42-424C-82B6-12449DB75722}"/>
                </a:ext>
              </a:extLst>
            </p:cNvPr>
            <p:cNvSpPr/>
            <p:nvPr/>
          </p:nvSpPr>
          <p:spPr>
            <a:xfrm>
              <a:off x="2349322" y="4920485"/>
              <a:ext cx="76200" cy="76200"/>
            </a:xfrm>
            <a:custGeom>
              <a:avLst/>
              <a:gdLst>
                <a:gd name="connsiteX0" fmla="*/ 76508 w 76200"/>
                <a:gd name="connsiteY0" fmla="*/ 38746 h 76200"/>
                <a:gd name="connsiteX1" fmla="*/ 38408 w 76200"/>
                <a:gd name="connsiteY1" fmla="*/ 76846 h 76200"/>
                <a:gd name="connsiteX2" fmla="*/ 308 w 76200"/>
                <a:gd name="connsiteY2" fmla="*/ 38746 h 76200"/>
                <a:gd name="connsiteX3" fmla="*/ 38408 w 76200"/>
                <a:gd name="connsiteY3" fmla="*/ 646 h 76200"/>
                <a:gd name="connsiteX4" fmla="*/ 76508 w 76200"/>
                <a:gd name="connsiteY4" fmla="*/ 3874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508" y="38746"/>
                  </a:moveTo>
                  <a:cubicBezTo>
                    <a:pt x="76508" y="59788"/>
                    <a:pt x="59450" y="76846"/>
                    <a:pt x="38408" y="76846"/>
                  </a:cubicBezTo>
                  <a:cubicBezTo>
                    <a:pt x="17366" y="76846"/>
                    <a:pt x="308" y="59788"/>
                    <a:pt x="308" y="38746"/>
                  </a:cubicBezTo>
                  <a:cubicBezTo>
                    <a:pt x="308" y="17704"/>
                    <a:pt x="17366" y="646"/>
                    <a:pt x="38408" y="646"/>
                  </a:cubicBezTo>
                  <a:cubicBezTo>
                    <a:pt x="59450" y="646"/>
                    <a:pt x="76508" y="17704"/>
                    <a:pt x="76508" y="38746"/>
                  </a:cubicBezTo>
                  <a:close/>
                </a:path>
              </a:pathLst>
            </a:custGeom>
            <a:solidFill>
              <a:srgbClr val="00B0F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9AF1109D-EB3D-4BC1-A966-83E7EE6B4A9F}"/>
                </a:ext>
              </a:extLst>
            </p:cNvPr>
            <p:cNvSpPr/>
            <p:nvPr/>
          </p:nvSpPr>
          <p:spPr>
            <a:xfrm>
              <a:off x="2539136" y="2770555"/>
              <a:ext cx="72390" cy="72390"/>
            </a:xfrm>
            <a:custGeom>
              <a:avLst/>
              <a:gdLst>
                <a:gd name="connsiteX0" fmla="*/ 72723 w 72390"/>
                <a:gd name="connsiteY0" fmla="*/ 36559 h 72390"/>
                <a:gd name="connsiteX1" fmla="*/ 36528 w 72390"/>
                <a:gd name="connsiteY1" fmla="*/ 72754 h 72390"/>
                <a:gd name="connsiteX2" fmla="*/ 333 w 72390"/>
                <a:gd name="connsiteY2" fmla="*/ 36559 h 72390"/>
                <a:gd name="connsiteX3" fmla="*/ 36528 w 72390"/>
                <a:gd name="connsiteY3" fmla="*/ 364 h 72390"/>
                <a:gd name="connsiteX4" fmla="*/ 72723 w 72390"/>
                <a:gd name="connsiteY4" fmla="*/ 36559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" h="72390">
                  <a:moveTo>
                    <a:pt x="72723" y="36559"/>
                  </a:moveTo>
                  <a:cubicBezTo>
                    <a:pt x="72723" y="56549"/>
                    <a:pt x="56518" y="72754"/>
                    <a:pt x="36528" y="72754"/>
                  </a:cubicBezTo>
                  <a:cubicBezTo>
                    <a:pt x="16538" y="72754"/>
                    <a:pt x="333" y="56549"/>
                    <a:pt x="333" y="36559"/>
                  </a:cubicBezTo>
                  <a:cubicBezTo>
                    <a:pt x="333" y="16569"/>
                    <a:pt x="16538" y="364"/>
                    <a:pt x="36528" y="364"/>
                  </a:cubicBezTo>
                  <a:cubicBezTo>
                    <a:pt x="56518" y="364"/>
                    <a:pt x="72723" y="16569"/>
                    <a:pt x="72723" y="36559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BFC36EA4-AEFE-4692-9A97-2689380E1200}"/>
                </a:ext>
              </a:extLst>
            </p:cNvPr>
            <p:cNvSpPr/>
            <p:nvPr/>
          </p:nvSpPr>
          <p:spPr>
            <a:xfrm>
              <a:off x="2614193" y="2501836"/>
              <a:ext cx="72130" cy="72130"/>
            </a:xfrm>
            <a:custGeom>
              <a:avLst/>
              <a:gdLst>
                <a:gd name="connsiteX0" fmla="*/ 72474 w 72130"/>
                <a:gd name="connsiteY0" fmla="*/ 36394 h 72130"/>
                <a:gd name="connsiteX1" fmla="*/ 36409 w 72130"/>
                <a:gd name="connsiteY1" fmla="*/ 72459 h 72130"/>
                <a:gd name="connsiteX2" fmla="*/ 343 w 72130"/>
                <a:gd name="connsiteY2" fmla="*/ 36394 h 72130"/>
                <a:gd name="connsiteX3" fmla="*/ 36409 w 72130"/>
                <a:gd name="connsiteY3" fmla="*/ 328 h 72130"/>
                <a:gd name="connsiteX4" fmla="*/ 72474 w 72130"/>
                <a:gd name="connsiteY4" fmla="*/ 36394 h 7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30" h="72130">
                  <a:moveTo>
                    <a:pt x="72474" y="36394"/>
                  </a:moveTo>
                  <a:cubicBezTo>
                    <a:pt x="72474" y="56312"/>
                    <a:pt x="56327" y="72459"/>
                    <a:pt x="36409" y="72459"/>
                  </a:cubicBezTo>
                  <a:cubicBezTo>
                    <a:pt x="16490" y="72459"/>
                    <a:pt x="343" y="56312"/>
                    <a:pt x="343" y="36394"/>
                  </a:cubicBezTo>
                  <a:cubicBezTo>
                    <a:pt x="343" y="16475"/>
                    <a:pt x="16490" y="328"/>
                    <a:pt x="36409" y="328"/>
                  </a:cubicBezTo>
                  <a:cubicBezTo>
                    <a:pt x="56327" y="328"/>
                    <a:pt x="72474" y="16475"/>
                    <a:pt x="72474" y="36394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ED566874-7312-4A8E-9951-F48A6CFAB209}"/>
                </a:ext>
              </a:extLst>
            </p:cNvPr>
            <p:cNvSpPr/>
            <p:nvPr/>
          </p:nvSpPr>
          <p:spPr>
            <a:xfrm>
              <a:off x="2788295" y="2431321"/>
              <a:ext cx="72115" cy="72115"/>
            </a:xfrm>
            <a:custGeom>
              <a:avLst/>
              <a:gdLst>
                <a:gd name="connsiteX0" fmla="*/ 72482 w 72115"/>
                <a:gd name="connsiteY0" fmla="*/ 36377 h 72115"/>
                <a:gd name="connsiteX1" fmla="*/ 36424 w 72115"/>
                <a:gd name="connsiteY1" fmla="*/ 72435 h 72115"/>
                <a:gd name="connsiteX2" fmla="*/ 366 w 72115"/>
                <a:gd name="connsiteY2" fmla="*/ 36377 h 72115"/>
                <a:gd name="connsiteX3" fmla="*/ 36424 w 72115"/>
                <a:gd name="connsiteY3" fmla="*/ 319 h 72115"/>
                <a:gd name="connsiteX4" fmla="*/ 72482 w 72115"/>
                <a:gd name="connsiteY4" fmla="*/ 36377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482" y="36377"/>
                  </a:moveTo>
                  <a:cubicBezTo>
                    <a:pt x="72482" y="56291"/>
                    <a:pt x="56338" y="72435"/>
                    <a:pt x="36424" y="72435"/>
                  </a:cubicBezTo>
                  <a:cubicBezTo>
                    <a:pt x="16510" y="72435"/>
                    <a:pt x="366" y="56291"/>
                    <a:pt x="366" y="36377"/>
                  </a:cubicBezTo>
                  <a:cubicBezTo>
                    <a:pt x="366" y="16463"/>
                    <a:pt x="16510" y="319"/>
                    <a:pt x="36424" y="319"/>
                  </a:cubicBezTo>
                  <a:cubicBezTo>
                    <a:pt x="56338" y="319"/>
                    <a:pt x="72482" y="16463"/>
                    <a:pt x="72482" y="36377"/>
                  </a:cubicBezTo>
                  <a:close/>
                </a:path>
              </a:pathLst>
            </a:custGeom>
            <a:solidFill>
              <a:srgbClr val="00B05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BFBDA375-DA01-4E8F-8098-A73EDF80952A}"/>
                </a:ext>
              </a:extLst>
            </p:cNvPr>
            <p:cNvSpPr/>
            <p:nvPr/>
          </p:nvSpPr>
          <p:spPr>
            <a:xfrm>
              <a:off x="5697451" y="2476972"/>
              <a:ext cx="72115" cy="72115"/>
            </a:xfrm>
            <a:custGeom>
              <a:avLst/>
              <a:gdLst>
                <a:gd name="connsiteX0" fmla="*/ 72863 w 72115"/>
                <a:gd name="connsiteY0" fmla="*/ 36383 h 72115"/>
                <a:gd name="connsiteX1" fmla="*/ 36806 w 72115"/>
                <a:gd name="connsiteY1" fmla="*/ 72441 h 72115"/>
                <a:gd name="connsiteX2" fmla="*/ 748 w 72115"/>
                <a:gd name="connsiteY2" fmla="*/ 36383 h 72115"/>
                <a:gd name="connsiteX3" fmla="*/ 36806 w 72115"/>
                <a:gd name="connsiteY3" fmla="*/ 325 h 72115"/>
                <a:gd name="connsiteX4" fmla="*/ 72863 w 72115"/>
                <a:gd name="connsiteY4" fmla="*/ 36383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863" y="36383"/>
                  </a:moveTo>
                  <a:cubicBezTo>
                    <a:pt x="72863" y="56297"/>
                    <a:pt x="56720" y="72441"/>
                    <a:pt x="36806" y="72441"/>
                  </a:cubicBezTo>
                  <a:cubicBezTo>
                    <a:pt x="16891" y="72441"/>
                    <a:pt x="748" y="56297"/>
                    <a:pt x="748" y="36383"/>
                  </a:cubicBezTo>
                  <a:cubicBezTo>
                    <a:pt x="748" y="16469"/>
                    <a:pt x="16891" y="325"/>
                    <a:pt x="36806" y="325"/>
                  </a:cubicBezTo>
                  <a:cubicBezTo>
                    <a:pt x="56720" y="325"/>
                    <a:pt x="72863" y="16469"/>
                    <a:pt x="72863" y="36383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0E460D9F-1C82-4C1B-9B8D-1435070D6CB0}"/>
                </a:ext>
              </a:extLst>
            </p:cNvPr>
            <p:cNvSpPr/>
            <p:nvPr/>
          </p:nvSpPr>
          <p:spPr>
            <a:xfrm>
              <a:off x="6244849" y="2734376"/>
              <a:ext cx="72115" cy="72115"/>
            </a:xfrm>
            <a:custGeom>
              <a:avLst/>
              <a:gdLst>
                <a:gd name="connsiteX0" fmla="*/ 72935 w 72115"/>
                <a:gd name="connsiteY0" fmla="*/ 36417 h 72115"/>
                <a:gd name="connsiteX1" fmla="*/ 36877 w 72115"/>
                <a:gd name="connsiteY1" fmla="*/ 72475 h 72115"/>
                <a:gd name="connsiteX2" fmla="*/ 820 w 72115"/>
                <a:gd name="connsiteY2" fmla="*/ 36417 h 72115"/>
                <a:gd name="connsiteX3" fmla="*/ 36877 w 72115"/>
                <a:gd name="connsiteY3" fmla="*/ 359 h 72115"/>
                <a:gd name="connsiteX4" fmla="*/ 72935 w 72115"/>
                <a:gd name="connsiteY4" fmla="*/ 36417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935" y="36417"/>
                  </a:moveTo>
                  <a:cubicBezTo>
                    <a:pt x="72935" y="56331"/>
                    <a:pt x="56792" y="72475"/>
                    <a:pt x="36877" y="72475"/>
                  </a:cubicBezTo>
                  <a:cubicBezTo>
                    <a:pt x="16963" y="72475"/>
                    <a:pt x="820" y="56331"/>
                    <a:pt x="820" y="36417"/>
                  </a:cubicBezTo>
                  <a:cubicBezTo>
                    <a:pt x="820" y="16502"/>
                    <a:pt x="16963" y="359"/>
                    <a:pt x="36877" y="359"/>
                  </a:cubicBezTo>
                  <a:cubicBezTo>
                    <a:pt x="56792" y="359"/>
                    <a:pt x="72935" y="16502"/>
                    <a:pt x="72935" y="36417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984226B4-0DCD-44B6-BE8F-55179CDBF081}"/>
                </a:ext>
              </a:extLst>
            </p:cNvPr>
            <p:cNvSpPr/>
            <p:nvPr/>
          </p:nvSpPr>
          <p:spPr>
            <a:xfrm>
              <a:off x="6234464" y="2473695"/>
              <a:ext cx="72115" cy="72115"/>
            </a:xfrm>
            <a:custGeom>
              <a:avLst/>
              <a:gdLst>
                <a:gd name="connsiteX0" fmla="*/ 72957 w 72115"/>
                <a:gd name="connsiteY0" fmla="*/ 36380 h 72115"/>
                <a:gd name="connsiteX1" fmla="*/ 36899 w 72115"/>
                <a:gd name="connsiteY1" fmla="*/ 72437 h 72115"/>
                <a:gd name="connsiteX2" fmla="*/ 842 w 72115"/>
                <a:gd name="connsiteY2" fmla="*/ 36380 h 72115"/>
                <a:gd name="connsiteX3" fmla="*/ 36899 w 72115"/>
                <a:gd name="connsiteY3" fmla="*/ 322 h 72115"/>
                <a:gd name="connsiteX4" fmla="*/ 72957 w 72115"/>
                <a:gd name="connsiteY4" fmla="*/ 36380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957" y="36380"/>
                  </a:moveTo>
                  <a:cubicBezTo>
                    <a:pt x="72957" y="56294"/>
                    <a:pt x="56814" y="72437"/>
                    <a:pt x="36899" y="72437"/>
                  </a:cubicBezTo>
                  <a:cubicBezTo>
                    <a:pt x="16985" y="72437"/>
                    <a:pt x="842" y="56294"/>
                    <a:pt x="842" y="36380"/>
                  </a:cubicBezTo>
                  <a:cubicBezTo>
                    <a:pt x="842" y="16465"/>
                    <a:pt x="16985" y="322"/>
                    <a:pt x="36899" y="322"/>
                  </a:cubicBezTo>
                  <a:cubicBezTo>
                    <a:pt x="56814" y="322"/>
                    <a:pt x="72957" y="16465"/>
                    <a:pt x="72957" y="36380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00A3A1A5-7A18-4943-A718-A133103CBD6E}"/>
                </a:ext>
              </a:extLst>
            </p:cNvPr>
            <p:cNvSpPr/>
            <p:nvPr/>
          </p:nvSpPr>
          <p:spPr>
            <a:xfrm>
              <a:off x="6306174" y="2978787"/>
              <a:ext cx="72115" cy="72115"/>
            </a:xfrm>
            <a:custGeom>
              <a:avLst/>
              <a:gdLst>
                <a:gd name="connsiteX0" fmla="*/ 72943 w 72115"/>
                <a:gd name="connsiteY0" fmla="*/ 36449 h 72115"/>
                <a:gd name="connsiteX1" fmla="*/ 36885 w 72115"/>
                <a:gd name="connsiteY1" fmla="*/ 72507 h 72115"/>
                <a:gd name="connsiteX2" fmla="*/ 828 w 72115"/>
                <a:gd name="connsiteY2" fmla="*/ 36449 h 72115"/>
                <a:gd name="connsiteX3" fmla="*/ 36885 w 72115"/>
                <a:gd name="connsiteY3" fmla="*/ 391 h 72115"/>
                <a:gd name="connsiteX4" fmla="*/ 72943 w 72115"/>
                <a:gd name="connsiteY4" fmla="*/ 36449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943" y="36449"/>
                  </a:moveTo>
                  <a:cubicBezTo>
                    <a:pt x="72943" y="56363"/>
                    <a:pt x="56800" y="72507"/>
                    <a:pt x="36885" y="72507"/>
                  </a:cubicBezTo>
                  <a:cubicBezTo>
                    <a:pt x="16971" y="72507"/>
                    <a:pt x="828" y="56363"/>
                    <a:pt x="828" y="36449"/>
                  </a:cubicBezTo>
                  <a:cubicBezTo>
                    <a:pt x="828" y="16535"/>
                    <a:pt x="16971" y="391"/>
                    <a:pt x="36885" y="391"/>
                  </a:cubicBezTo>
                  <a:cubicBezTo>
                    <a:pt x="56800" y="391"/>
                    <a:pt x="72943" y="16535"/>
                    <a:pt x="72943" y="36449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id="{F8D64E1E-3C0A-4CB4-8C33-BAB7EC368EE6}"/>
                </a:ext>
              </a:extLst>
            </p:cNvPr>
            <p:cNvSpPr/>
            <p:nvPr/>
          </p:nvSpPr>
          <p:spPr>
            <a:xfrm>
              <a:off x="8349691" y="3974797"/>
              <a:ext cx="72115" cy="72115"/>
            </a:xfrm>
            <a:custGeom>
              <a:avLst/>
              <a:gdLst>
                <a:gd name="connsiteX0" fmla="*/ 73211 w 72115"/>
                <a:gd name="connsiteY0" fmla="*/ 36579 h 72115"/>
                <a:gd name="connsiteX1" fmla="*/ 37154 w 72115"/>
                <a:gd name="connsiteY1" fmla="*/ 72637 h 72115"/>
                <a:gd name="connsiteX2" fmla="*/ 1096 w 72115"/>
                <a:gd name="connsiteY2" fmla="*/ 36579 h 72115"/>
                <a:gd name="connsiteX3" fmla="*/ 37154 w 72115"/>
                <a:gd name="connsiteY3" fmla="*/ 522 h 72115"/>
                <a:gd name="connsiteX4" fmla="*/ 73211 w 72115"/>
                <a:gd name="connsiteY4" fmla="*/ 36579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211" y="36579"/>
                  </a:moveTo>
                  <a:cubicBezTo>
                    <a:pt x="73211" y="56494"/>
                    <a:pt x="57068" y="72637"/>
                    <a:pt x="37154" y="72637"/>
                  </a:cubicBezTo>
                  <a:cubicBezTo>
                    <a:pt x="17239" y="72637"/>
                    <a:pt x="1096" y="56494"/>
                    <a:pt x="1096" y="36579"/>
                  </a:cubicBezTo>
                  <a:cubicBezTo>
                    <a:pt x="1096" y="16665"/>
                    <a:pt x="17239" y="522"/>
                    <a:pt x="37154" y="522"/>
                  </a:cubicBezTo>
                  <a:cubicBezTo>
                    <a:pt x="57068" y="522"/>
                    <a:pt x="73211" y="16665"/>
                    <a:pt x="73211" y="36579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id="{48A488A6-3DB9-4D21-98BD-29D3A367C0A7}"/>
                </a:ext>
              </a:extLst>
            </p:cNvPr>
            <p:cNvSpPr/>
            <p:nvPr/>
          </p:nvSpPr>
          <p:spPr>
            <a:xfrm>
              <a:off x="9320098" y="4172071"/>
              <a:ext cx="72115" cy="72115"/>
            </a:xfrm>
            <a:custGeom>
              <a:avLst/>
              <a:gdLst>
                <a:gd name="connsiteX0" fmla="*/ 73339 w 72115"/>
                <a:gd name="connsiteY0" fmla="*/ 36605 h 72115"/>
                <a:gd name="connsiteX1" fmla="*/ 37281 w 72115"/>
                <a:gd name="connsiteY1" fmla="*/ 72663 h 72115"/>
                <a:gd name="connsiteX2" fmla="*/ 1223 w 72115"/>
                <a:gd name="connsiteY2" fmla="*/ 36605 h 72115"/>
                <a:gd name="connsiteX3" fmla="*/ 37281 w 72115"/>
                <a:gd name="connsiteY3" fmla="*/ 548 h 72115"/>
                <a:gd name="connsiteX4" fmla="*/ 73339 w 72115"/>
                <a:gd name="connsiteY4" fmla="*/ 36605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339" y="36605"/>
                  </a:moveTo>
                  <a:cubicBezTo>
                    <a:pt x="73339" y="56520"/>
                    <a:pt x="57195" y="72663"/>
                    <a:pt x="37281" y="72663"/>
                  </a:cubicBezTo>
                  <a:cubicBezTo>
                    <a:pt x="17367" y="72663"/>
                    <a:pt x="1223" y="56520"/>
                    <a:pt x="1223" y="36605"/>
                  </a:cubicBezTo>
                  <a:cubicBezTo>
                    <a:pt x="1223" y="16691"/>
                    <a:pt x="17367" y="548"/>
                    <a:pt x="37281" y="548"/>
                  </a:cubicBezTo>
                  <a:cubicBezTo>
                    <a:pt x="57195" y="548"/>
                    <a:pt x="73339" y="16691"/>
                    <a:pt x="73339" y="36605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id="{25D09F4F-B68E-46C9-958F-9BB782304CF2}"/>
                </a:ext>
              </a:extLst>
            </p:cNvPr>
            <p:cNvSpPr/>
            <p:nvPr/>
          </p:nvSpPr>
          <p:spPr>
            <a:xfrm>
              <a:off x="9284025" y="4481306"/>
              <a:ext cx="72115" cy="72115"/>
            </a:xfrm>
            <a:custGeom>
              <a:avLst/>
              <a:gdLst>
                <a:gd name="connsiteX0" fmla="*/ 73335 w 72115"/>
                <a:gd name="connsiteY0" fmla="*/ 36645 h 72115"/>
                <a:gd name="connsiteX1" fmla="*/ 37277 w 72115"/>
                <a:gd name="connsiteY1" fmla="*/ 72702 h 72115"/>
                <a:gd name="connsiteX2" fmla="*/ 1220 w 72115"/>
                <a:gd name="connsiteY2" fmla="*/ 36645 h 72115"/>
                <a:gd name="connsiteX3" fmla="*/ 37277 w 72115"/>
                <a:gd name="connsiteY3" fmla="*/ 587 h 72115"/>
                <a:gd name="connsiteX4" fmla="*/ 73335 w 72115"/>
                <a:gd name="connsiteY4" fmla="*/ 36645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335" y="36645"/>
                  </a:moveTo>
                  <a:cubicBezTo>
                    <a:pt x="73335" y="56559"/>
                    <a:pt x="57192" y="72702"/>
                    <a:pt x="37277" y="72702"/>
                  </a:cubicBezTo>
                  <a:cubicBezTo>
                    <a:pt x="17363" y="72702"/>
                    <a:pt x="1220" y="56559"/>
                    <a:pt x="1220" y="36645"/>
                  </a:cubicBezTo>
                  <a:cubicBezTo>
                    <a:pt x="1220" y="16730"/>
                    <a:pt x="17363" y="587"/>
                    <a:pt x="37277" y="587"/>
                  </a:cubicBezTo>
                  <a:cubicBezTo>
                    <a:pt x="57192" y="587"/>
                    <a:pt x="73335" y="16730"/>
                    <a:pt x="73335" y="36645"/>
                  </a:cubicBezTo>
                  <a:close/>
                </a:path>
              </a:pathLst>
            </a:custGeom>
            <a:solidFill>
              <a:srgbClr val="00B0F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DE432BFB-1E22-428D-94FF-B1E50CD24F1B}"/>
                </a:ext>
              </a:extLst>
            </p:cNvPr>
            <p:cNvSpPr/>
            <p:nvPr/>
          </p:nvSpPr>
          <p:spPr>
            <a:xfrm>
              <a:off x="9480042" y="4081432"/>
              <a:ext cx="72115" cy="72115"/>
            </a:xfrm>
            <a:custGeom>
              <a:avLst/>
              <a:gdLst>
                <a:gd name="connsiteX0" fmla="*/ 73360 w 72115"/>
                <a:gd name="connsiteY0" fmla="*/ 36593 h 72115"/>
                <a:gd name="connsiteX1" fmla="*/ 37302 w 72115"/>
                <a:gd name="connsiteY1" fmla="*/ 72651 h 72115"/>
                <a:gd name="connsiteX2" fmla="*/ 1244 w 72115"/>
                <a:gd name="connsiteY2" fmla="*/ 36593 h 72115"/>
                <a:gd name="connsiteX3" fmla="*/ 37302 w 72115"/>
                <a:gd name="connsiteY3" fmla="*/ 536 h 72115"/>
                <a:gd name="connsiteX4" fmla="*/ 73360 w 72115"/>
                <a:gd name="connsiteY4" fmla="*/ 36593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360" y="36593"/>
                  </a:moveTo>
                  <a:cubicBezTo>
                    <a:pt x="73360" y="56508"/>
                    <a:pt x="57216" y="72651"/>
                    <a:pt x="37302" y="72651"/>
                  </a:cubicBezTo>
                  <a:cubicBezTo>
                    <a:pt x="17388" y="72651"/>
                    <a:pt x="1244" y="56508"/>
                    <a:pt x="1244" y="36593"/>
                  </a:cubicBezTo>
                  <a:cubicBezTo>
                    <a:pt x="1244" y="16679"/>
                    <a:pt x="17388" y="536"/>
                    <a:pt x="37302" y="536"/>
                  </a:cubicBezTo>
                  <a:cubicBezTo>
                    <a:pt x="57216" y="536"/>
                    <a:pt x="73360" y="16679"/>
                    <a:pt x="73360" y="36593"/>
                  </a:cubicBezTo>
                  <a:close/>
                </a:path>
              </a:pathLst>
            </a:custGeom>
            <a:solidFill>
              <a:srgbClr val="00B0F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id="{46DDB1E5-4E62-413E-BAFA-A4D2EBC36526}"/>
                </a:ext>
              </a:extLst>
            </p:cNvPr>
            <p:cNvSpPr/>
            <p:nvPr/>
          </p:nvSpPr>
          <p:spPr>
            <a:xfrm>
              <a:off x="9917353" y="3506800"/>
              <a:ext cx="72115" cy="72115"/>
            </a:xfrm>
            <a:custGeom>
              <a:avLst/>
              <a:gdLst>
                <a:gd name="connsiteX0" fmla="*/ 73417 w 72115"/>
                <a:gd name="connsiteY0" fmla="*/ 36518 h 72115"/>
                <a:gd name="connsiteX1" fmla="*/ 37359 w 72115"/>
                <a:gd name="connsiteY1" fmla="*/ 72576 h 72115"/>
                <a:gd name="connsiteX2" fmla="*/ 1301 w 72115"/>
                <a:gd name="connsiteY2" fmla="*/ 36518 h 72115"/>
                <a:gd name="connsiteX3" fmla="*/ 37359 w 72115"/>
                <a:gd name="connsiteY3" fmla="*/ 460 h 72115"/>
                <a:gd name="connsiteX4" fmla="*/ 73417 w 72115"/>
                <a:gd name="connsiteY4" fmla="*/ 3651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417" y="36518"/>
                  </a:moveTo>
                  <a:cubicBezTo>
                    <a:pt x="73417" y="56432"/>
                    <a:pt x="57274" y="72576"/>
                    <a:pt x="37359" y="72576"/>
                  </a:cubicBezTo>
                  <a:cubicBezTo>
                    <a:pt x="17445" y="72576"/>
                    <a:pt x="1301" y="56432"/>
                    <a:pt x="1301" y="36518"/>
                  </a:cubicBezTo>
                  <a:cubicBezTo>
                    <a:pt x="1301" y="16604"/>
                    <a:pt x="17445" y="460"/>
                    <a:pt x="37359" y="460"/>
                  </a:cubicBezTo>
                  <a:cubicBezTo>
                    <a:pt x="57274" y="460"/>
                    <a:pt x="73417" y="16604"/>
                    <a:pt x="73417" y="36518"/>
                  </a:cubicBezTo>
                  <a:close/>
                </a:path>
              </a:pathLst>
            </a:custGeom>
            <a:solidFill>
              <a:srgbClr val="00B0F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id="{91EFACBE-F24B-4B46-B1F3-1D9FEC64602A}"/>
                </a:ext>
              </a:extLst>
            </p:cNvPr>
            <p:cNvSpPr/>
            <p:nvPr/>
          </p:nvSpPr>
          <p:spPr>
            <a:xfrm>
              <a:off x="10658856" y="3142221"/>
              <a:ext cx="72115" cy="72115"/>
            </a:xfrm>
            <a:custGeom>
              <a:avLst/>
              <a:gdLst>
                <a:gd name="connsiteX0" fmla="*/ 73514 w 72115"/>
                <a:gd name="connsiteY0" fmla="*/ 36470 h 72115"/>
                <a:gd name="connsiteX1" fmla="*/ 37457 w 72115"/>
                <a:gd name="connsiteY1" fmla="*/ 72528 h 72115"/>
                <a:gd name="connsiteX2" fmla="*/ 1399 w 72115"/>
                <a:gd name="connsiteY2" fmla="*/ 36470 h 72115"/>
                <a:gd name="connsiteX3" fmla="*/ 37457 w 72115"/>
                <a:gd name="connsiteY3" fmla="*/ 412 h 72115"/>
                <a:gd name="connsiteX4" fmla="*/ 73514 w 72115"/>
                <a:gd name="connsiteY4" fmla="*/ 36470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514" y="36470"/>
                  </a:moveTo>
                  <a:cubicBezTo>
                    <a:pt x="73514" y="56384"/>
                    <a:pt x="57371" y="72528"/>
                    <a:pt x="37457" y="72528"/>
                  </a:cubicBezTo>
                  <a:cubicBezTo>
                    <a:pt x="17542" y="72528"/>
                    <a:pt x="1399" y="56384"/>
                    <a:pt x="1399" y="36470"/>
                  </a:cubicBezTo>
                  <a:cubicBezTo>
                    <a:pt x="1399" y="16556"/>
                    <a:pt x="17542" y="412"/>
                    <a:pt x="37457" y="412"/>
                  </a:cubicBezTo>
                  <a:cubicBezTo>
                    <a:pt x="57371" y="412"/>
                    <a:pt x="73514" y="16556"/>
                    <a:pt x="73514" y="36470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id="{921CFCD0-B2C8-48C8-8FCC-210CE45F49A3}"/>
                </a:ext>
              </a:extLst>
            </p:cNvPr>
            <p:cNvSpPr/>
            <p:nvPr/>
          </p:nvSpPr>
          <p:spPr>
            <a:xfrm>
              <a:off x="10177805" y="3160524"/>
              <a:ext cx="72115" cy="72115"/>
            </a:xfrm>
            <a:custGeom>
              <a:avLst/>
              <a:gdLst>
                <a:gd name="connsiteX0" fmla="*/ 73451 w 72115"/>
                <a:gd name="connsiteY0" fmla="*/ 36473 h 72115"/>
                <a:gd name="connsiteX1" fmla="*/ 37394 w 72115"/>
                <a:gd name="connsiteY1" fmla="*/ 72530 h 72115"/>
                <a:gd name="connsiteX2" fmla="*/ 1336 w 72115"/>
                <a:gd name="connsiteY2" fmla="*/ 36473 h 72115"/>
                <a:gd name="connsiteX3" fmla="*/ 37394 w 72115"/>
                <a:gd name="connsiteY3" fmla="*/ 415 h 72115"/>
                <a:gd name="connsiteX4" fmla="*/ 73451 w 72115"/>
                <a:gd name="connsiteY4" fmla="*/ 36473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451" y="36473"/>
                  </a:moveTo>
                  <a:cubicBezTo>
                    <a:pt x="73451" y="56387"/>
                    <a:pt x="57308" y="72530"/>
                    <a:pt x="37394" y="72530"/>
                  </a:cubicBezTo>
                  <a:cubicBezTo>
                    <a:pt x="17479" y="72530"/>
                    <a:pt x="1336" y="56387"/>
                    <a:pt x="1336" y="36473"/>
                  </a:cubicBezTo>
                  <a:cubicBezTo>
                    <a:pt x="1336" y="16558"/>
                    <a:pt x="17479" y="415"/>
                    <a:pt x="37394" y="415"/>
                  </a:cubicBezTo>
                  <a:cubicBezTo>
                    <a:pt x="57308" y="415"/>
                    <a:pt x="73451" y="16558"/>
                    <a:pt x="73451" y="36473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CBC03FE8-F5A5-45A6-AA41-CBF6A1975314}"/>
                </a:ext>
              </a:extLst>
            </p:cNvPr>
            <p:cNvSpPr/>
            <p:nvPr/>
          </p:nvSpPr>
          <p:spPr>
            <a:xfrm>
              <a:off x="5377159" y="2515362"/>
              <a:ext cx="72115" cy="72115"/>
            </a:xfrm>
            <a:custGeom>
              <a:avLst/>
              <a:gdLst>
                <a:gd name="connsiteX0" fmla="*/ 72821 w 72115"/>
                <a:gd name="connsiteY0" fmla="*/ 36388 h 72115"/>
                <a:gd name="connsiteX1" fmla="*/ 36764 w 72115"/>
                <a:gd name="connsiteY1" fmla="*/ 72446 h 72115"/>
                <a:gd name="connsiteX2" fmla="*/ 706 w 72115"/>
                <a:gd name="connsiteY2" fmla="*/ 36388 h 72115"/>
                <a:gd name="connsiteX3" fmla="*/ 36764 w 72115"/>
                <a:gd name="connsiteY3" fmla="*/ 330 h 72115"/>
                <a:gd name="connsiteX4" fmla="*/ 72821 w 72115"/>
                <a:gd name="connsiteY4" fmla="*/ 3638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821" y="36388"/>
                  </a:moveTo>
                  <a:cubicBezTo>
                    <a:pt x="72821" y="56302"/>
                    <a:pt x="56678" y="72446"/>
                    <a:pt x="36764" y="72446"/>
                  </a:cubicBezTo>
                  <a:cubicBezTo>
                    <a:pt x="16849" y="72446"/>
                    <a:pt x="706" y="56302"/>
                    <a:pt x="706" y="36388"/>
                  </a:cubicBezTo>
                  <a:cubicBezTo>
                    <a:pt x="706" y="16474"/>
                    <a:pt x="16849" y="330"/>
                    <a:pt x="36764" y="330"/>
                  </a:cubicBezTo>
                  <a:cubicBezTo>
                    <a:pt x="56678" y="330"/>
                    <a:pt x="72821" y="16474"/>
                    <a:pt x="72821" y="3638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id="{8FB97E38-EC30-4BDE-9BED-63E7EEE6AE9A}"/>
                </a:ext>
              </a:extLst>
            </p:cNvPr>
            <p:cNvSpPr/>
            <p:nvPr/>
          </p:nvSpPr>
          <p:spPr>
            <a:xfrm>
              <a:off x="5118155" y="2889694"/>
              <a:ext cx="72115" cy="72115"/>
            </a:xfrm>
            <a:custGeom>
              <a:avLst/>
              <a:gdLst>
                <a:gd name="connsiteX0" fmla="*/ 72787 w 72115"/>
                <a:gd name="connsiteY0" fmla="*/ 36437 h 72115"/>
                <a:gd name="connsiteX1" fmla="*/ 36730 w 72115"/>
                <a:gd name="connsiteY1" fmla="*/ 72495 h 72115"/>
                <a:gd name="connsiteX2" fmla="*/ 672 w 72115"/>
                <a:gd name="connsiteY2" fmla="*/ 36437 h 72115"/>
                <a:gd name="connsiteX3" fmla="*/ 36730 w 72115"/>
                <a:gd name="connsiteY3" fmla="*/ 379 h 72115"/>
                <a:gd name="connsiteX4" fmla="*/ 72787 w 72115"/>
                <a:gd name="connsiteY4" fmla="*/ 36437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787" y="36437"/>
                  </a:moveTo>
                  <a:cubicBezTo>
                    <a:pt x="72787" y="56351"/>
                    <a:pt x="56644" y="72495"/>
                    <a:pt x="36730" y="72495"/>
                  </a:cubicBezTo>
                  <a:cubicBezTo>
                    <a:pt x="16815" y="72495"/>
                    <a:pt x="672" y="56351"/>
                    <a:pt x="672" y="36437"/>
                  </a:cubicBezTo>
                  <a:cubicBezTo>
                    <a:pt x="672" y="16523"/>
                    <a:pt x="16815" y="379"/>
                    <a:pt x="36730" y="379"/>
                  </a:cubicBezTo>
                  <a:cubicBezTo>
                    <a:pt x="56644" y="379"/>
                    <a:pt x="72787" y="16523"/>
                    <a:pt x="72787" y="36437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C96AC8AC-DFE8-4502-AED2-868F9DF0A7A9}"/>
                </a:ext>
              </a:extLst>
            </p:cNvPr>
            <p:cNvSpPr/>
            <p:nvPr/>
          </p:nvSpPr>
          <p:spPr>
            <a:xfrm>
              <a:off x="5296927" y="2885031"/>
              <a:ext cx="72115" cy="72115"/>
            </a:xfrm>
            <a:custGeom>
              <a:avLst/>
              <a:gdLst>
                <a:gd name="connsiteX0" fmla="*/ 72816 w 72115"/>
                <a:gd name="connsiteY0" fmla="*/ 36435 h 72115"/>
                <a:gd name="connsiteX1" fmla="*/ 36759 w 72115"/>
                <a:gd name="connsiteY1" fmla="*/ 72493 h 72115"/>
                <a:gd name="connsiteX2" fmla="*/ 701 w 72115"/>
                <a:gd name="connsiteY2" fmla="*/ 36435 h 72115"/>
                <a:gd name="connsiteX3" fmla="*/ 36759 w 72115"/>
                <a:gd name="connsiteY3" fmla="*/ 377 h 72115"/>
                <a:gd name="connsiteX4" fmla="*/ 72816 w 72115"/>
                <a:gd name="connsiteY4" fmla="*/ 36435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816" y="36435"/>
                  </a:moveTo>
                  <a:cubicBezTo>
                    <a:pt x="72816" y="56349"/>
                    <a:pt x="56673" y="72493"/>
                    <a:pt x="36759" y="72493"/>
                  </a:cubicBezTo>
                  <a:cubicBezTo>
                    <a:pt x="16844" y="72493"/>
                    <a:pt x="701" y="56349"/>
                    <a:pt x="701" y="36435"/>
                  </a:cubicBezTo>
                  <a:cubicBezTo>
                    <a:pt x="701" y="16521"/>
                    <a:pt x="16844" y="377"/>
                    <a:pt x="36759" y="377"/>
                  </a:cubicBezTo>
                  <a:cubicBezTo>
                    <a:pt x="56673" y="377"/>
                    <a:pt x="72816" y="16521"/>
                    <a:pt x="72816" y="36435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A322CEC2-7222-49FE-B2FC-8E8D8BD97B4E}"/>
                </a:ext>
              </a:extLst>
            </p:cNvPr>
            <p:cNvSpPr/>
            <p:nvPr/>
          </p:nvSpPr>
          <p:spPr>
            <a:xfrm>
              <a:off x="5363664" y="2443383"/>
              <a:ext cx="72115" cy="72115"/>
            </a:xfrm>
            <a:custGeom>
              <a:avLst/>
              <a:gdLst>
                <a:gd name="connsiteX0" fmla="*/ 72820 w 72115"/>
                <a:gd name="connsiteY0" fmla="*/ 36378 h 72115"/>
                <a:gd name="connsiteX1" fmla="*/ 36762 w 72115"/>
                <a:gd name="connsiteY1" fmla="*/ 72436 h 72115"/>
                <a:gd name="connsiteX2" fmla="*/ 704 w 72115"/>
                <a:gd name="connsiteY2" fmla="*/ 36378 h 72115"/>
                <a:gd name="connsiteX3" fmla="*/ 36762 w 72115"/>
                <a:gd name="connsiteY3" fmla="*/ 321 h 72115"/>
                <a:gd name="connsiteX4" fmla="*/ 72820 w 72115"/>
                <a:gd name="connsiteY4" fmla="*/ 3637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820" y="36378"/>
                  </a:moveTo>
                  <a:cubicBezTo>
                    <a:pt x="72820" y="56293"/>
                    <a:pt x="56676" y="72436"/>
                    <a:pt x="36762" y="72436"/>
                  </a:cubicBezTo>
                  <a:cubicBezTo>
                    <a:pt x="16848" y="72436"/>
                    <a:pt x="704" y="56293"/>
                    <a:pt x="704" y="36378"/>
                  </a:cubicBezTo>
                  <a:cubicBezTo>
                    <a:pt x="704" y="16464"/>
                    <a:pt x="16848" y="321"/>
                    <a:pt x="36762" y="321"/>
                  </a:cubicBezTo>
                  <a:cubicBezTo>
                    <a:pt x="56676" y="321"/>
                    <a:pt x="72820" y="16464"/>
                    <a:pt x="72820" y="3637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2D44D6E1-1913-4826-9A76-CABCF5019C0E}"/>
                </a:ext>
              </a:extLst>
            </p:cNvPr>
            <p:cNvSpPr/>
            <p:nvPr/>
          </p:nvSpPr>
          <p:spPr>
            <a:xfrm>
              <a:off x="5744382" y="2382431"/>
              <a:ext cx="72115" cy="72115"/>
            </a:xfrm>
            <a:custGeom>
              <a:avLst/>
              <a:gdLst>
                <a:gd name="connsiteX0" fmla="*/ 72870 w 72115"/>
                <a:gd name="connsiteY0" fmla="*/ 36370 h 72115"/>
                <a:gd name="connsiteX1" fmla="*/ 36812 w 72115"/>
                <a:gd name="connsiteY1" fmla="*/ 72428 h 72115"/>
                <a:gd name="connsiteX2" fmla="*/ 754 w 72115"/>
                <a:gd name="connsiteY2" fmla="*/ 36370 h 72115"/>
                <a:gd name="connsiteX3" fmla="*/ 36812 w 72115"/>
                <a:gd name="connsiteY3" fmla="*/ 313 h 72115"/>
                <a:gd name="connsiteX4" fmla="*/ 72870 w 72115"/>
                <a:gd name="connsiteY4" fmla="*/ 36370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870" y="36370"/>
                  </a:moveTo>
                  <a:cubicBezTo>
                    <a:pt x="72870" y="56285"/>
                    <a:pt x="56726" y="72428"/>
                    <a:pt x="36812" y="72428"/>
                  </a:cubicBezTo>
                  <a:cubicBezTo>
                    <a:pt x="16898" y="72428"/>
                    <a:pt x="754" y="56285"/>
                    <a:pt x="754" y="36370"/>
                  </a:cubicBezTo>
                  <a:cubicBezTo>
                    <a:pt x="754" y="16456"/>
                    <a:pt x="16898" y="313"/>
                    <a:pt x="36812" y="313"/>
                  </a:cubicBezTo>
                  <a:cubicBezTo>
                    <a:pt x="56726" y="313"/>
                    <a:pt x="72870" y="16456"/>
                    <a:pt x="72870" y="36370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76FD1507-00AF-4AA1-9BA6-2F60A87213F4}"/>
                </a:ext>
              </a:extLst>
            </p:cNvPr>
            <p:cNvSpPr/>
            <p:nvPr/>
          </p:nvSpPr>
          <p:spPr>
            <a:xfrm>
              <a:off x="5299321" y="2358153"/>
              <a:ext cx="72115" cy="72115"/>
            </a:xfrm>
            <a:custGeom>
              <a:avLst/>
              <a:gdLst>
                <a:gd name="connsiteX0" fmla="*/ 72811 w 72115"/>
                <a:gd name="connsiteY0" fmla="*/ 36367 h 72115"/>
                <a:gd name="connsiteX1" fmla="*/ 36753 w 72115"/>
                <a:gd name="connsiteY1" fmla="*/ 72425 h 72115"/>
                <a:gd name="connsiteX2" fmla="*/ 695 w 72115"/>
                <a:gd name="connsiteY2" fmla="*/ 36367 h 72115"/>
                <a:gd name="connsiteX3" fmla="*/ 36753 w 72115"/>
                <a:gd name="connsiteY3" fmla="*/ 309 h 72115"/>
                <a:gd name="connsiteX4" fmla="*/ 72811 w 72115"/>
                <a:gd name="connsiteY4" fmla="*/ 36367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811" y="36367"/>
                  </a:moveTo>
                  <a:cubicBezTo>
                    <a:pt x="72811" y="56282"/>
                    <a:pt x="56667" y="72425"/>
                    <a:pt x="36753" y="72425"/>
                  </a:cubicBezTo>
                  <a:cubicBezTo>
                    <a:pt x="16839" y="72425"/>
                    <a:pt x="695" y="56282"/>
                    <a:pt x="695" y="36367"/>
                  </a:cubicBezTo>
                  <a:cubicBezTo>
                    <a:pt x="695" y="16453"/>
                    <a:pt x="16839" y="309"/>
                    <a:pt x="36753" y="309"/>
                  </a:cubicBezTo>
                  <a:cubicBezTo>
                    <a:pt x="56667" y="309"/>
                    <a:pt x="72811" y="16453"/>
                    <a:pt x="72811" y="36367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8" name="TextBox 1377">
              <a:extLst>
                <a:ext uri="{FF2B5EF4-FFF2-40B4-BE49-F238E27FC236}">
                  <a16:creationId xmlns:a16="http://schemas.microsoft.com/office/drawing/2014/main" id="{E5E0F738-26B8-4867-B576-E91B1EC4F781}"/>
                </a:ext>
              </a:extLst>
            </p:cNvPr>
            <p:cNvSpPr txBox="1"/>
            <p:nvPr/>
          </p:nvSpPr>
          <p:spPr>
            <a:xfrm>
              <a:off x="1724569" y="1728059"/>
              <a:ext cx="805413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Montreal / CA </a:t>
              </a:r>
            </a:p>
          </p:txBody>
        </p:sp>
        <p:sp>
          <p:nvSpPr>
            <p:cNvPr id="1379" name="TextBox 1378">
              <a:extLst>
                <a:ext uri="{FF2B5EF4-FFF2-40B4-BE49-F238E27FC236}">
                  <a16:creationId xmlns:a16="http://schemas.microsoft.com/office/drawing/2014/main" id="{40CB9E4C-EE83-48F4-8E2C-BB446B11AD6B}"/>
                </a:ext>
              </a:extLst>
            </p:cNvPr>
            <p:cNvSpPr txBox="1"/>
            <p:nvPr/>
          </p:nvSpPr>
          <p:spPr>
            <a:xfrm>
              <a:off x="1789107" y="3487706"/>
              <a:ext cx="637932" cy="22159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0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Austin / US</a:t>
              </a:r>
            </a:p>
          </p:txBody>
        </p:sp>
        <p:sp>
          <p:nvSpPr>
            <p:cNvPr id="1380" name="TextBox 1379">
              <a:extLst>
                <a:ext uri="{FF2B5EF4-FFF2-40B4-BE49-F238E27FC236}">
                  <a16:creationId xmlns:a16="http://schemas.microsoft.com/office/drawing/2014/main" id="{57D7B0CD-5DD1-4C84-8CAB-6B526E41E65D}"/>
                </a:ext>
              </a:extLst>
            </p:cNvPr>
            <p:cNvSpPr txBox="1"/>
            <p:nvPr/>
          </p:nvSpPr>
          <p:spPr>
            <a:xfrm>
              <a:off x="2544645" y="3163519"/>
              <a:ext cx="816634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New York / US </a:t>
              </a:r>
            </a:p>
          </p:txBody>
        </p:sp>
        <p:sp>
          <p:nvSpPr>
            <p:cNvPr id="1381" name="TextBox 1380">
              <a:extLst>
                <a:ext uri="{FF2B5EF4-FFF2-40B4-BE49-F238E27FC236}">
                  <a16:creationId xmlns:a16="http://schemas.microsoft.com/office/drawing/2014/main" id="{566621C7-EAB6-4F00-A110-FCCDC93965F3}"/>
                </a:ext>
              </a:extLst>
            </p:cNvPr>
            <p:cNvSpPr txBox="1"/>
            <p:nvPr/>
          </p:nvSpPr>
          <p:spPr>
            <a:xfrm>
              <a:off x="2770982" y="2865958"/>
              <a:ext cx="703911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Boston / US </a:t>
              </a:r>
            </a:p>
          </p:txBody>
        </p:sp>
        <p:sp>
          <p:nvSpPr>
            <p:cNvPr id="1382" name="TextBox 1381">
              <a:extLst>
                <a:ext uri="{FF2B5EF4-FFF2-40B4-BE49-F238E27FC236}">
                  <a16:creationId xmlns:a16="http://schemas.microsoft.com/office/drawing/2014/main" id="{76A48951-BE76-475E-BE4B-DD69578550EC}"/>
                </a:ext>
              </a:extLst>
            </p:cNvPr>
            <p:cNvSpPr txBox="1"/>
            <p:nvPr/>
          </p:nvSpPr>
          <p:spPr>
            <a:xfrm>
              <a:off x="2296898" y="1977315"/>
              <a:ext cx="760016" cy="2215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QUEBEC / CA </a:t>
              </a:r>
            </a:p>
          </p:txBody>
        </p:sp>
        <p:sp>
          <p:nvSpPr>
            <p:cNvPr id="1383" name="TextBox 1382">
              <a:extLst>
                <a:ext uri="{FF2B5EF4-FFF2-40B4-BE49-F238E27FC236}">
                  <a16:creationId xmlns:a16="http://schemas.microsoft.com/office/drawing/2014/main" id="{3422132C-A338-48C2-A3E8-06D73DFFD2AC}"/>
                </a:ext>
              </a:extLst>
            </p:cNvPr>
            <p:cNvSpPr txBox="1"/>
            <p:nvPr/>
          </p:nvSpPr>
          <p:spPr>
            <a:xfrm>
              <a:off x="1586049" y="4291334"/>
              <a:ext cx="715132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Bogota / CO </a:t>
              </a:r>
            </a:p>
          </p:txBody>
        </p:sp>
        <p:sp>
          <p:nvSpPr>
            <p:cNvPr id="1384" name="TextBox 1383">
              <a:extLst>
                <a:ext uri="{FF2B5EF4-FFF2-40B4-BE49-F238E27FC236}">
                  <a16:creationId xmlns:a16="http://schemas.microsoft.com/office/drawing/2014/main" id="{AE9C0125-6B4B-49DD-A5DF-581BBC8068DA}"/>
                </a:ext>
              </a:extLst>
            </p:cNvPr>
            <p:cNvSpPr txBox="1"/>
            <p:nvPr/>
          </p:nvSpPr>
          <p:spPr>
            <a:xfrm>
              <a:off x="4421448" y="3305243"/>
              <a:ext cx="810478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Barcelona / ES </a:t>
              </a:r>
            </a:p>
          </p:txBody>
        </p:sp>
        <p:sp>
          <p:nvSpPr>
            <p:cNvPr id="1385" name="TextBox 1384">
              <a:extLst>
                <a:ext uri="{FF2B5EF4-FFF2-40B4-BE49-F238E27FC236}">
                  <a16:creationId xmlns:a16="http://schemas.microsoft.com/office/drawing/2014/main" id="{44D311A6-6059-43E4-9E0D-9C5CD71235B9}"/>
                </a:ext>
              </a:extLst>
            </p:cNvPr>
            <p:cNvSpPr txBox="1"/>
            <p:nvPr/>
          </p:nvSpPr>
          <p:spPr>
            <a:xfrm>
              <a:off x="6485741" y="2564774"/>
              <a:ext cx="1922273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Odessa, Ivano-Frankivsk, Chernivtsi / UA </a:t>
              </a:r>
            </a:p>
          </p:txBody>
        </p:sp>
        <p:sp>
          <p:nvSpPr>
            <p:cNvPr id="1386" name="TextBox 1385">
              <a:extLst>
                <a:ext uri="{FF2B5EF4-FFF2-40B4-BE49-F238E27FC236}">
                  <a16:creationId xmlns:a16="http://schemas.microsoft.com/office/drawing/2014/main" id="{2C9AEFD5-D717-4F9A-8DB6-2F3A9C295418}"/>
                </a:ext>
              </a:extLst>
            </p:cNvPr>
            <p:cNvSpPr txBox="1"/>
            <p:nvPr/>
          </p:nvSpPr>
          <p:spPr>
            <a:xfrm>
              <a:off x="6770091" y="1657014"/>
              <a:ext cx="654218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Berlin / DE </a:t>
              </a:r>
            </a:p>
          </p:txBody>
        </p:sp>
        <p:sp>
          <p:nvSpPr>
            <p:cNvPr id="1387" name="TextBox 1386">
              <a:extLst>
                <a:ext uri="{FF2B5EF4-FFF2-40B4-BE49-F238E27FC236}">
                  <a16:creationId xmlns:a16="http://schemas.microsoft.com/office/drawing/2014/main" id="{9F7A712F-B5DF-47A6-B65F-640ED2E326D7}"/>
                </a:ext>
              </a:extLst>
            </p:cNvPr>
            <p:cNvSpPr txBox="1"/>
            <p:nvPr/>
          </p:nvSpPr>
          <p:spPr>
            <a:xfrm>
              <a:off x="6519725" y="1973260"/>
              <a:ext cx="890628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Nuremberg / DE </a:t>
              </a:r>
            </a:p>
          </p:txBody>
        </p:sp>
        <p:sp>
          <p:nvSpPr>
            <p:cNvPr id="1388" name="TextBox 1387">
              <a:extLst>
                <a:ext uri="{FF2B5EF4-FFF2-40B4-BE49-F238E27FC236}">
                  <a16:creationId xmlns:a16="http://schemas.microsoft.com/office/drawing/2014/main" id="{F54DDFD3-C559-4880-B491-39F6EE70C938}"/>
                </a:ext>
              </a:extLst>
            </p:cNvPr>
            <p:cNvSpPr txBox="1"/>
            <p:nvPr/>
          </p:nvSpPr>
          <p:spPr>
            <a:xfrm>
              <a:off x="9002379" y="3594412"/>
              <a:ext cx="758669" cy="22159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0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Shanghai / CN</a:t>
              </a:r>
            </a:p>
          </p:txBody>
        </p:sp>
        <p:sp>
          <p:nvSpPr>
            <p:cNvPr id="1389" name="TextBox 1388">
              <a:extLst>
                <a:ext uri="{FF2B5EF4-FFF2-40B4-BE49-F238E27FC236}">
                  <a16:creationId xmlns:a16="http://schemas.microsoft.com/office/drawing/2014/main" id="{9235CDFE-9B73-482F-9E46-B7F8EB6FC183}"/>
                </a:ext>
              </a:extLst>
            </p:cNvPr>
            <p:cNvSpPr txBox="1"/>
            <p:nvPr/>
          </p:nvSpPr>
          <p:spPr>
            <a:xfrm>
              <a:off x="7112466" y="4319006"/>
              <a:ext cx="812082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Bangalore / IN </a:t>
              </a:r>
            </a:p>
          </p:txBody>
        </p:sp>
        <p:sp>
          <p:nvSpPr>
            <p:cNvPr id="1390" name="TextBox 1389">
              <a:extLst>
                <a:ext uri="{FF2B5EF4-FFF2-40B4-BE49-F238E27FC236}">
                  <a16:creationId xmlns:a16="http://schemas.microsoft.com/office/drawing/2014/main" id="{37CBD929-EBFA-4BCB-874D-36B9F560BA18}"/>
                </a:ext>
              </a:extLst>
            </p:cNvPr>
            <p:cNvSpPr txBox="1"/>
            <p:nvPr/>
          </p:nvSpPr>
          <p:spPr>
            <a:xfrm>
              <a:off x="8147219" y="4412922"/>
              <a:ext cx="953403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Phnom Penh / KH </a:t>
              </a:r>
            </a:p>
          </p:txBody>
        </p:sp>
        <p:sp>
          <p:nvSpPr>
            <p:cNvPr id="1391" name="TextBox 1390">
              <a:extLst>
                <a:ext uri="{FF2B5EF4-FFF2-40B4-BE49-F238E27FC236}">
                  <a16:creationId xmlns:a16="http://schemas.microsoft.com/office/drawing/2014/main" id="{66C3E02F-B5AC-4B76-B0CF-1CD3F75746AC}"/>
                </a:ext>
              </a:extLst>
            </p:cNvPr>
            <p:cNvSpPr txBox="1"/>
            <p:nvPr/>
          </p:nvSpPr>
          <p:spPr>
            <a:xfrm>
              <a:off x="8685323" y="4862664"/>
              <a:ext cx="784574" cy="22159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0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Singapore / SG</a:t>
              </a:r>
            </a:p>
          </p:txBody>
        </p:sp>
        <p:sp>
          <p:nvSpPr>
            <p:cNvPr id="1392" name="TextBox 1391">
              <a:extLst>
                <a:ext uri="{FF2B5EF4-FFF2-40B4-BE49-F238E27FC236}">
                  <a16:creationId xmlns:a16="http://schemas.microsoft.com/office/drawing/2014/main" id="{1A07478B-B977-4E85-8579-8EFDB4731BF1}"/>
                </a:ext>
              </a:extLst>
            </p:cNvPr>
            <p:cNvSpPr txBox="1"/>
            <p:nvPr/>
          </p:nvSpPr>
          <p:spPr>
            <a:xfrm>
              <a:off x="9624906" y="3880341"/>
              <a:ext cx="721544" cy="22159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0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Vietnam / VT</a:t>
              </a:r>
            </a:p>
          </p:txBody>
        </p:sp>
        <p:sp>
          <p:nvSpPr>
            <p:cNvPr id="1393" name="TextBox 1392">
              <a:extLst>
                <a:ext uri="{FF2B5EF4-FFF2-40B4-BE49-F238E27FC236}">
                  <a16:creationId xmlns:a16="http://schemas.microsoft.com/office/drawing/2014/main" id="{DDBFB18B-A6B9-4E68-A0C1-357B9E13BF28}"/>
                </a:ext>
              </a:extLst>
            </p:cNvPr>
            <p:cNvSpPr txBox="1"/>
            <p:nvPr/>
          </p:nvSpPr>
          <p:spPr>
            <a:xfrm>
              <a:off x="10834680" y="2868993"/>
              <a:ext cx="634726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Tokyo / JP </a:t>
              </a:r>
            </a:p>
          </p:txBody>
        </p:sp>
        <p:sp>
          <p:nvSpPr>
            <p:cNvPr id="1394" name="TextBox 1393">
              <a:extLst>
                <a:ext uri="{FF2B5EF4-FFF2-40B4-BE49-F238E27FC236}">
                  <a16:creationId xmlns:a16="http://schemas.microsoft.com/office/drawing/2014/main" id="{AB5B7F97-7BB4-4DF8-85AB-972BF5942C41}"/>
                </a:ext>
              </a:extLst>
            </p:cNvPr>
            <p:cNvSpPr txBox="1"/>
            <p:nvPr/>
          </p:nvSpPr>
          <p:spPr>
            <a:xfrm>
              <a:off x="10687072" y="2598597"/>
              <a:ext cx="639534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Seoul / KR </a:t>
              </a:r>
            </a:p>
          </p:txBody>
        </p:sp>
        <p:sp>
          <p:nvSpPr>
            <p:cNvPr id="1395" name="TextBox 1394">
              <a:extLst>
                <a:ext uri="{FF2B5EF4-FFF2-40B4-BE49-F238E27FC236}">
                  <a16:creationId xmlns:a16="http://schemas.microsoft.com/office/drawing/2014/main" id="{57B6DEF0-555A-4FA4-BC01-1BD5861A8F67}"/>
                </a:ext>
              </a:extLst>
            </p:cNvPr>
            <p:cNvSpPr txBox="1"/>
            <p:nvPr/>
          </p:nvSpPr>
          <p:spPr>
            <a:xfrm>
              <a:off x="1610682" y="4688281"/>
              <a:ext cx="563680" cy="22159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0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Lima / PE</a:t>
              </a:r>
            </a:p>
          </p:txBody>
        </p:sp>
        <p:sp>
          <p:nvSpPr>
            <p:cNvPr id="1396" name="TextBox 1395">
              <a:extLst>
                <a:ext uri="{FF2B5EF4-FFF2-40B4-BE49-F238E27FC236}">
                  <a16:creationId xmlns:a16="http://schemas.microsoft.com/office/drawing/2014/main" id="{D0580304-3F70-44E3-ADB2-267F32AEC250}"/>
                </a:ext>
              </a:extLst>
            </p:cNvPr>
            <p:cNvSpPr txBox="1"/>
            <p:nvPr/>
          </p:nvSpPr>
          <p:spPr>
            <a:xfrm>
              <a:off x="857985" y="2883881"/>
              <a:ext cx="604268" cy="22159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0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Irving / US</a:t>
              </a:r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id="{239CD74B-B90F-4D59-9182-486FC434A318}"/>
                </a:ext>
              </a:extLst>
            </p:cNvPr>
            <p:cNvSpPr/>
            <p:nvPr/>
          </p:nvSpPr>
          <p:spPr>
            <a:xfrm>
              <a:off x="1885950" y="1946910"/>
              <a:ext cx="764308" cy="590991"/>
            </a:xfrm>
            <a:custGeom>
              <a:avLst/>
              <a:gdLst>
                <a:gd name="connsiteX0" fmla="*/ 764556 w 764308"/>
                <a:gd name="connsiteY0" fmla="*/ 591247 h 590991"/>
                <a:gd name="connsiteX1" fmla="*/ 248 w 764308"/>
                <a:gd name="connsiteY1" fmla="*/ 256 h 59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4308" h="590991">
                  <a:moveTo>
                    <a:pt x="764556" y="591247"/>
                  </a:moveTo>
                  <a:lnTo>
                    <a:pt x="248" y="256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id="{8171DC3F-8207-4EAD-B481-55754E9C4C29}"/>
                </a:ext>
              </a:extLst>
            </p:cNvPr>
            <p:cNvSpPr/>
            <p:nvPr/>
          </p:nvSpPr>
          <p:spPr>
            <a:xfrm>
              <a:off x="1459230" y="3105150"/>
              <a:ext cx="203240" cy="132016"/>
            </a:xfrm>
            <a:custGeom>
              <a:avLst/>
              <a:gdLst>
                <a:gd name="connsiteX0" fmla="*/ 203432 w 203240"/>
                <a:gd name="connsiteY0" fmla="*/ 132424 h 132016"/>
                <a:gd name="connsiteX1" fmla="*/ 192 w 203240"/>
                <a:gd name="connsiteY1" fmla="*/ 408 h 13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40" h="132016">
                  <a:moveTo>
                    <a:pt x="203432" y="132424"/>
                  </a:moveTo>
                  <a:lnTo>
                    <a:pt x="192" y="408"/>
                  </a:lnTo>
                </a:path>
              </a:pathLst>
            </a:custGeom>
            <a:ln w="6096" cap="sq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id="{127AD04E-95B0-4E4C-AB3F-6074F5200095}"/>
                </a:ext>
              </a:extLst>
            </p:cNvPr>
            <p:cNvSpPr/>
            <p:nvPr/>
          </p:nvSpPr>
          <p:spPr>
            <a:xfrm>
              <a:off x="1624149" y="3371043"/>
              <a:ext cx="192405" cy="131686"/>
            </a:xfrm>
            <a:custGeom>
              <a:avLst/>
              <a:gdLst>
                <a:gd name="connsiteX0" fmla="*/ 213 w 200840"/>
                <a:gd name="connsiteY0" fmla="*/ 442 h 137967"/>
                <a:gd name="connsiteX1" fmla="*/ 201053 w 200840"/>
                <a:gd name="connsiteY1" fmla="*/ 138410 h 13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840" h="137967">
                  <a:moveTo>
                    <a:pt x="213" y="442"/>
                  </a:moveTo>
                  <a:lnTo>
                    <a:pt x="201053" y="138410"/>
                  </a:lnTo>
                </a:path>
              </a:pathLst>
            </a:custGeom>
            <a:ln w="6096" cap="sq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id="{9280C775-0A49-48C5-B0EE-C51C01EEFAD8}"/>
                </a:ext>
              </a:extLst>
            </p:cNvPr>
            <p:cNvSpPr/>
            <p:nvPr/>
          </p:nvSpPr>
          <p:spPr>
            <a:xfrm flipH="1">
              <a:off x="2421964" y="2182065"/>
              <a:ext cx="402390" cy="285321"/>
            </a:xfrm>
            <a:custGeom>
              <a:avLst/>
              <a:gdLst>
                <a:gd name="connsiteX0" fmla="*/ 371 w 128397"/>
                <a:gd name="connsiteY0" fmla="*/ 223591 h 223296"/>
                <a:gd name="connsiteX1" fmla="*/ 128768 w 128397"/>
                <a:gd name="connsiteY1" fmla="*/ 295 h 22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397" h="223296">
                  <a:moveTo>
                    <a:pt x="371" y="223591"/>
                  </a:moveTo>
                  <a:lnTo>
                    <a:pt x="128768" y="295"/>
                  </a:lnTo>
                </a:path>
              </a:pathLst>
            </a:custGeom>
            <a:ln w="6096" cap="sq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7FF82848-2C69-4FCA-BA80-F8D9FD34B720}"/>
                </a:ext>
              </a:extLst>
            </p:cNvPr>
            <p:cNvSpPr/>
            <p:nvPr/>
          </p:nvSpPr>
          <p:spPr>
            <a:xfrm>
              <a:off x="2575331" y="2806750"/>
              <a:ext cx="263118" cy="199339"/>
            </a:xfrm>
            <a:custGeom>
              <a:avLst/>
              <a:gdLst>
                <a:gd name="connsiteX0" fmla="*/ 338 w 263118"/>
                <a:gd name="connsiteY0" fmla="*/ 368 h 199339"/>
                <a:gd name="connsiteX1" fmla="*/ 263457 w 263118"/>
                <a:gd name="connsiteY1" fmla="*/ 199708 h 1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118" h="199339">
                  <a:moveTo>
                    <a:pt x="338" y="368"/>
                  </a:moveTo>
                  <a:lnTo>
                    <a:pt x="263457" y="199708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37BE0B43-B072-4CA0-9857-30CE58B86854}"/>
                </a:ext>
              </a:extLst>
            </p:cNvPr>
            <p:cNvSpPr/>
            <p:nvPr/>
          </p:nvSpPr>
          <p:spPr>
            <a:xfrm>
              <a:off x="2458539" y="2927962"/>
              <a:ext cx="357050" cy="283867"/>
            </a:xfrm>
            <a:custGeom>
              <a:avLst/>
              <a:gdLst>
                <a:gd name="connsiteX0" fmla="*/ 323 w 357050"/>
                <a:gd name="connsiteY0" fmla="*/ 384 h 283867"/>
                <a:gd name="connsiteX1" fmla="*/ 357373 w 357050"/>
                <a:gd name="connsiteY1" fmla="*/ 284252 h 28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0" h="283867">
                  <a:moveTo>
                    <a:pt x="323" y="384"/>
                  </a:moveTo>
                  <a:lnTo>
                    <a:pt x="357373" y="284252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id="{46DA1A68-A07D-40D2-A69B-F6B198814B2D}"/>
                </a:ext>
              </a:extLst>
            </p:cNvPr>
            <p:cNvSpPr/>
            <p:nvPr/>
          </p:nvSpPr>
          <p:spPr>
            <a:xfrm>
              <a:off x="2253194" y="4369883"/>
              <a:ext cx="180191" cy="132622"/>
            </a:xfrm>
            <a:custGeom>
              <a:avLst/>
              <a:gdLst>
                <a:gd name="connsiteX0" fmla="*/ 273400 w 273116"/>
                <a:gd name="connsiteY0" fmla="*/ 201580 h 201015"/>
                <a:gd name="connsiteX1" fmla="*/ 284 w 273116"/>
                <a:gd name="connsiteY1" fmla="*/ 565 h 20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116" h="201015">
                  <a:moveTo>
                    <a:pt x="273400" y="201580"/>
                  </a:moveTo>
                  <a:lnTo>
                    <a:pt x="284" y="565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id="{0F3FFFED-09ED-4C48-8F80-00B4661364BC}"/>
                </a:ext>
              </a:extLst>
            </p:cNvPr>
            <p:cNvSpPr/>
            <p:nvPr/>
          </p:nvSpPr>
          <p:spPr>
            <a:xfrm>
              <a:off x="2160270" y="4812030"/>
              <a:ext cx="227152" cy="146555"/>
            </a:xfrm>
            <a:custGeom>
              <a:avLst/>
              <a:gdLst>
                <a:gd name="connsiteX0" fmla="*/ 284 w 227152"/>
                <a:gd name="connsiteY0" fmla="*/ 632 h 146555"/>
                <a:gd name="connsiteX1" fmla="*/ 227436 w 227152"/>
                <a:gd name="connsiteY1" fmla="*/ 147187 h 14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152" h="146555">
                  <a:moveTo>
                    <a:pt x="284" y="632"/>
                  </a:moveTo>
                  <a:lnTo>
                    <a:pt x="227436" y="147187"/>
                  </a:lnTo>
                </a:path>
              </a:pathLst>
            </a:custGeom>
            <a:ln w="6096" cap="sq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id="{F422660B-FD28-408B-BC4D-1687C7370239}"/>
                </a:ext>
              </a:extLst>
            </p:cNvPr>
            <p:cNvSpPr/>
            <p:nvPr/>
          </p:nvSpPr>
          <p:spPr>
            <a:xfrm>
              <a:off x="4809998" y="2910977"/>
              <a:ext cx="536539" cy="423841"/>
            </a:xfrm>
            <a:custGeom>
              <a:avLst/>
              <a:gdLst>
                <a:gd name="connsiteX0" fmla="*/ 747284 w 746676"/>
                <a:gd name="connsiteY0" fmla="*/ 382 h 727572"/>
                <a:gd name="connsiteX1" fmla="*/ 608 w 746676"/>
                <a:gd name="connsiteY1" fmla="*/ 727955 h 72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676" h="727572">
                  <a:moveTo>
                    <a:pt x="747284" y="382"/>
                  </a:moveTo>
                  <a:lnTo>
                    <a:pt x="608" y="727955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B2483227-244F-4478-AFD8-386DFEFE3D6C}"/>
                </a:ext>
              </a:extLst>
            </p:cNvPr>
            <p:cNvSpPr/>
            <p:nvPr/>
          </p:nvSpPr>
          <p:spPr>
            <a:xfrm>
              <a:off x="5733508" y="1991818"/>
              <a:ext cx="805960" cy="521220"/>
            </a:xfrm>
            <a:custGeom>
              <a:avLst/>
              <a:gdLst>
                <a:gd name="connsiteX0" fmla="*/ 752 w 587281"/>
                <a:gd name="connsiteY0" fmla="*/ 383527 h 383247"/>
                <a:gd name="connsiteX1" fmla="*/ 588033 w 587281"/>
                <a:gd name="connsiteY1" fmla="*/ 280 h 38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281" h="383247">
                  <a:moveTo>
                    <a:pt x="752" y="383527"/>
                  </a:moveTo>
                  <a:lnTo>
                    <a:pt x="588033" y="280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id="{C01E3774-80A5-443A-95E3-4727C5149961}"/>
                </a:ext>
              </a:extLst>
            </p:cNvPr>
            <p:cNvSpPr/>
            <p:nvPr/>
          </p:nvSpPr>
          <p:spPr>
            <a:xfrm>
              <a:off x="5780448" y="1781204"/>
              <a:ext cx="989643" cy="637292"/>
            </a:xfrm>
            <a:custGeom>
              <a:avLst/>
              <a:gdLst>
                <a:gd name="connsiteX0" fmla="*/ 759 w 738461"/>
                <a:gd name="connsiteY0" fmla="*/ 479461 h 479206"/>
                <a:gd name="connsiteX1" fmla="*/ 739220 w 738461"/>
                <a:gd name="connsiteY1" fmla="*/ 255 h 47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461" h="479206">
                  <a:moveTo>
                    <a:pt x="759" y="479461"/>
                  </a:moveTo>
                  <a:lnTo>
                    <a:pt x="739220" y="255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id="{977CF8A2-EB42-4E63-A4C8-3A3E871EEA1D}"/>
                </a:ext>
              </a:extLst>
            </p:cNvPr>
            <p:cNvSpPr/>
            <p:nvPr/>
          </p:nvSpPr>
          <p:spPr>
            <a:xfrm>
              <a:off x="7912554" y="4010854"/>
              <a:ext cx="473225" cy="476811"/>
            </a:xfrm>
            <a:custGeom>
              <a:avLst/>
              <a:gdLst>
                <a:gd name="connsiteX0" fmla="*/ 275354 w 274289"/>
                <a:gd name="connsiteY0" fmla="*/ 526 h 252534"/>
                <a:gd name="connsiteX1" fmla="*/ 1065 w 274289"/>
                <a:gd name="connsiteY1" fmla="*/ 253061 h 25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289" h="252534">
                  <a:moveTo>
                    <a:pt x="275354" y="526"/>
                  </a:moveTo>
                  <a:lnTo>
                    <a:pt x="1065" y="253061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id="{49073D77-D8FB-493A-8462-14BB11C9E773}"/>
                </a:ext>
              </a:extLst>
            </p:cNvPr>
            <p:cNvSpPr/>
            <p:nvPr/>
          </p:nvSpPr>
          <p:spPr>
            <a:xfrm>
              <a:off x="9017453" y="4517373"/>
              <a:ext cx="302629" cy="379194"/>
            </a:xfrm>
            <a:custGeom>
              <a:avLst/>
              <a:gdLst>
                <a:gd name="connsiteX0" fmla="*/ 525732 w 524576"/>
                <a:gd name="connsiteY0" fmla="*/ 591 h 442485"/>
                <a:gd name="connsiteX1" fmla="*/ 1156 w 524576"/>
                <a:gd name="connsiteY1" fmla="*/ 443077 h 44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576" h="442485">
                  <a:moveTo>
                    <a:pt x="525732" y="591"/>
                  </a:moveTo>
                  <a:lnTo>
                    <a:pt x="1156" y="443077"/>
                  </a:lnTo>
                </a:path>
              </a:pathLst>
            </a:custGeom>
            <a:ln w="6096" cap="sq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52F0865D-D5F1-4C5B-9A8A-E37DAAB793FC}"/>
                </a:ext>
              </a:extLst>
            </p:cNvPr>
            <p:cNvSpPr/>
            <p:nvPr/>
          </p:nvSpPr>
          <p:spPr>
            <a:xfrm>
              <a:off x="9034067" y="4208129"/>
              <a:ext cx="322072" cy="379194"/>
            </a:xfrm>
            <a:custGeom>
              <a:avLst/>
              <a:gdLst>
                <a:gd name="connsiteX0" fmla="*/ 521910 w 520750"/>
                <a:gd name="connsiteY0" fmla="*/ 552 h 436260"/>
                <a:gd name="connsiteX1" fmla="*/ 1160 w 520750"/>
                <a:gd name="connsiteY1" fmla="*/ 436812 h 43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0750" h="436260">
                  <a:moveTo>
                    <a:pt x="521910" y="552"/>
                  </a:moveTo>
                  <a:lnTo>
                    <a:pt x="1160" y="436812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F1BBA649-D217-4645-8FAA-34D58F285087}"/>
                </a:ext>
              </a:extLst>
            </p:cNvPr>
            <p:cNvSpPr/>
            <p:nvPr/>
          </p:nvSpPr>
          <p:spPr>
            <a:xfrm flipV="1">
              <a:off x="9760487" y="3531018"/>
              <a:ext cx="199780" cy="190119"/>
            </a:xfrm>
            <a:custGeom>
              <a:avLst/>
              <a:gdLst>
                <a:gd name="connsiteX0" fmla="*/ 320350 w 319087"/>
                <a:gd name="connsiteY0" fmla="*/ 590496 h 590108"/>
                <a:gd name="connsiteX1" fmla="*/ 1263 w 319087"/>
                <a:gd name="connsiteY1" fmla="*/ 388 h 59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087" h="590108">
                  <a:moveTo>
                    <a:pt x="320350" y="590496"/>
                  </a:moveTo>
                  <a:lnTo>
                    <a:pt x="1263" y="388"/>
                  </a:lnTo>
                </a:path>
              </a:pathLst>
            </a:custGeom>
            <a:ln w="6096" cap="sq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D1A934BE-E1FD-48E5-BD63-54D9F3897F8A}"/>
                </a:ext>
              </a:extLst>
            </p:cNvPr>
            <p:cNvSpPr/>
            <p:nvPr/>
          </p:nvSpPr>
          <p:spPr>
            <a:xfrm>
              <a:off x="10488320" y="3183255"/>
              <a:ext cx="72115" cy="72115"/>
            </a:xfrm>
            <a:custGeom>
              <a:avLst/>
              <a:gdLst>
                <a:gd name="connsiteX0" fmla="*/ 73492 w 72115"/>
                <a:gd name="connsiteY0" fmla="*/ 36476 h 72115"/>
                <a:gd name="connsiteX1" fmla="*/ 37434 w 72115"/>
                <a:gd name="connsiteY1" fmla="*/ 72533 h 72115"/>
                <a:gd name="connsiteX2" fmla="*/ 1376 w 72115"/>
                <a:gd name="connsiteY2" fmla="*/ 36476 h 72115"/>
                <a:gd name="connsiteX3" fmla="*/ 37434 w 72115"/>
                <a:gd name="connsiteY3" fmla="*/ 418 h 72115"/>
                <a:gd name="connsiteX4" fmla="*/ 73492 w 72115"/>
                <a:gd name="connsiteY4" fmla="*/ 36476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492" y="36476"/>
                  </a:moveTo>
                  <a:cubicBezTo>
                    <a:pt x="73492" y="56390"/>
                    <a:pt x="57348" y="72533"/>
                    <a:pt x="37434" y="72533"/>
                  </a:cubicBezTo>
                  <a:cubicBezTo>
                    <a:pt x="17520" y="72533"/>
                    <a:pt x="1376" y="56390"/>
                    <a:pt x="1376" y="36476"/>
                  </a:cubicBezTo>
                  <a:cubicBezTo>
                    <a:pt x="1376" y="16561"/>
                    <a:pt x="17520" y="418"/>
                    <a:pt x="37434" y="418"/>
                  </a:cubicBezTo>
                  <a:cubicBezTo>
                    <a:pt x="57348" y="418"/>
                    <a:pt x="73492" y="16561"/>
                    <a:pt x="73492" y="36476"/>
                  </a:cubicBezTo>
                  <a:close/>
                </a:path>
              </a:pathLst>
            </a:custGeom>
            <a:solidFill>
              <a:srgbClr val="00B0F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C848ABA4-05FA-4796-BD00-ADBE3FF27452}"/>
                </a:ext>
              </a:extLst>
            </p:cNvPr>
            <p:cNvSpPr/>
            <p:nvPr/>
          </p:nvSpPr>
          <p:spPr>
            <a:xfrm>
              <a:off x="10629900" y="3656228"/>
              <a:ext cx="579120" cy="190118"/>
            </a:xfrm>
            <a:custGeom>
              <a:avLst/>
              <a:gdLst>
                <a:gd name="connsiteX0" fmla="*/ 1395 w 579120"/>
                <a:gd name="connsiteY0" fmla="*/ 480 h 190118"/>
                <a:gd name="connsiteX1" fmla="*/ 580515 w 579120"/>
                <a:gd name="connsiteY1" fmla="*/ 480 h 190118"/>
                <a:gd name="connsiteX2" fmla="*/ 580515 w 579120"/>
                <a:gd name="connsiteY2" fmla="*/ 190599 h 190118"/>
                <a:gd name="connsiteX3" fmla="*/ 1395 w 579120"/>
                <a:gd name="connsiteY3" fmla="*/ 190599 h 19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120" h="190118">
                  <a:moveTo>
                    <a:pt x="1395" y="480"/>
                  </a:moveTo>
                  <a:lnTo>
                    <a:pt x="580515" y="480"/>
                  </a:lnTo>
                  <a:lnTo>
                    <a:pt x="580515" y="190599"/>
                  </a:lnTo>
                  <a:lnTo>
                    <a:pt x="1395" y="190599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4" name="TextBox 1413">
              <a:extLst>
                <a:ext uri="{FF2B5EF4-FFF2-40B4-BE49-F238E27FC236}">
                  <a16:creationId xmlns:a16="http://schemas.microsoft.com/office/drawing/2014/main" id="{4BA90561-CE76-411E-AF13-3206C36308C1}"/>
                </a:ext>
              </a:extLst>
            </p:cNvPr>
            <p:cNvSpPr txBox="1"/>
            <p:nvPr/>
          </p:nvSpPr>
          <p:spPr>
            <a:xfrm>
              <a:off x="10306014" y="3407571"/>
              <a:ext cx="599203" cy="22159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0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Osaka / JP</a:t>
              </a:r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2EABFEC5-699A-44AB-8E48-87159458B061}"/>
                </a:ext>
              </a:extLst>
            </p:cNvPr>
            <p:cNvSpPr/>
            <p:nvPr/>
          </p:nvSpPr>
          <p:spPr>
            <a:xfrm flipH="1">
              <a:off x="10322379" y="3219450"/>
              <a:ext cx="204650" cy="234043"/>
            </a:xfrm>
            <a:custGeom>
              <a:avLst/>
              <a:gdLst>
                <a:gd name="connsiteX0" fmla="*/ 1382 w 289560"/>
                <a:gd name="connsiteY0" fmla="*/ 423 h 449580"/>
                <a:gd name="connsiteX1" fmla="*/ 290942 w 289560"/>
                <a:gd name="connsiteY1" fmla="*/ 450003 h 44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560" h="449580">
                  <a:moveTo>
                    <a:pt x="1382" y="423"/>
                  </a:moveTo>
                  <a:lnTo>
                    <a:pt x="290942" y="450003"/>
                  </a:lnTo>
                </a:path>
              </a:pathLst>
            </a:custGeom>
            <a:ln w="6096" cap="sq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id="{D7C70978-6356-4C25-B75B-B1CB9D385B1F}"/>
                </a:ext>
              </a:extLst>
            </p:cNvPr>
            <p:cNvSpPr/>
            <p:nvPr/>
          </p:nvSpPr>
          <p:spPr>
            <a:xfrm>
              <a:off x="3764782" y="4702782"/>
              <a:ext cx="76200" cy="76200"/>
            </a:xfrm>
            <a:custGeom>
              <a:avLst/>
              <a:gdLst>
                <a:gd name="connsiteX0" fmla="*/ 76694 w 76200"/>
                <a:gd name="connsiteY0" fmla="*/ 38717 h 76200"/>
                <a:gd name="connsiteX1" fmla="*/ 38594 w 76200"/>
                <a:gd name="connsiteY1" fmla="*/ 76817 h 76200"/>
                <a:gd name="connsiteX2" fmla="*/ 494 w 76200"/>
                <a:gd name="connsiteY2" fmla="*/ 38717 h 76200"/>
                <a:gd name="connsiteX3" fmla="*/ 38594 w 76200"/>
                <a:gd name="connsiteY3" fmla="*/ 617 h 76200"/>
                <a:gd name="connsiteX4" fmla="*/ 76694 w 76200"/>
                <a:gd name="connsiteY4" fmla="*/ 38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694" y="38717"/>
                  </a:moveTo>
                  <a:cubicBezTo>
                    <a:pt x="76694" y="59759"/>
                    <a:pt x="59636" y="76817"/>
                    <a:pt x="38594" y="76817"/>
                  </a:cubicBezTo>
                  <a:cubicBezTo>
                    <a:pt x="17552" y="76817"/>
                    <a:pt x="494" y="59759"/>
                    <a:pt x="494" y="38717"/>
                  </a:cubicBezTo>
                  <a:cubicBezTo>
                    <a:pt x="494" y="17675"/>
                    <a:pt x="17552" y="617"/>
                    <a:pt x="38594" y="617"/>
                  </a:cubicBezTo>
                  <a:cubicBezTo>
                    <a:pt x="59636" y="617"/>
                    <a:pt x="76694" y="17675"/>
                    <a:pt x="76694" y="38717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B9AF0270-5327-40EC-8C5E-3B78EA3EBBF1}"/>
                </a:ext>
              </a:extLst>
            </p:cNvPr>
            <p:cNvSpPr/>
            <p:nvPr/>
          </p:nvSpPr>
          <p:spPr>
            <a:xfrm>
              <a:off x="3657264" y="4813355"/>
              <a:ext cx="73152" cy="73152"/>
            </a:xfrm>
            <a:custGeom>
              <a:avLst/>
              <a:gdLst>
                <a:gd name="connsiteX0" fmla="*/ 73632 w 73152"/>
                <a:gd name="connsiteY0" fmla="*/ 37208 h 73152"/>
                <a:gd name="connsiteX1" fmla="*/ 37056 w 73152"/>
                <a:gd name="connsiteY1" fmla="*/ 73784 h 73152"/>
                <a:gd name="connsiteX2" fmla="*/ 480 w 73152"/>
                <a:gd name="connsiteY2" fmla="*/ 37208 h 73152"/>
                <a:gd name="connsiteX3" fmla="*/ 37056 w 73152"/>
                <a:gd name="connsiteY3" fmla="*/ 632 h 73152"/>
                <a:gd name="connsiteX4" fmla="*/ 73632 w 73152"/>
                <a:gd name="connsiteY4" fmla="*/ 37208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" h="73152">
                  <a:moveTo>
                    <a:pt x="73632" y="37208"/>
                  </a:moveTo>
                  <a:cubicBezTo>
                    <a:pt x="73632" y="57408"/>
                    <a:pt x="57256" y="73784"/>
                    <a:pt x="37056" y="73784"/>
                  </a:cubicBezTo>
                  <a:cubicBezTo>
                    <a:pt x="16856" y="73784"/>
                    <a:pt x="480" y="57408"/>
                    <a:pt x="480" y="37208"/>
                  </a:cubicBezTo>
                  <a:cubicBezTo>
                    <a:pt x="480" y="17007"/>
                    <a:pt x="16856" y="632"/>
                    <a:pt x="37056" y="632"/>
                  </a:cubicBezTo>
                  <a:cubicBezTo>
                    <a:pt x="57256" y="632"/>
                    <a:pt x="73632" y="17007"/>
                    <a:pt x="73632" y="3720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9EA5BFDF-100A-4731-84B9-E449777CB3B7}"/>
                </a:ext>
              </a:extLst>
            </p:cNvPr>
            <p:cNvSpPr/>
            <p:nvPr/>
          </p:nvSpPr>
          <p:spPr>
            <a:xfrm>
              <a:off x="3516934" y="5457474"/>
              <a:ext cx="72390" cy="72390"/>
            </a:xfrm>
            <a:custGeom>
              <a:avLst/>
              <a:gdLst>
                <a:gd name="connsiteX0" fmla="*/ 72852 w 72390"/>
                <a:gd name="connsiteY0" fmla="*/ 36911 h 72390"/>
                <a:gd name="connsiteX1" fmla="*/ 36657 w 72390"/>
                <a:gd name="connsiteY1" fmla="*/ 73106 h 72390"/>
                <a:gd name="connsiteX2" fmla="*/ 462 w 72390"/>
                <a:gd name="connsiteY2" fmla="*/ 36911 h 72390"/>
                <a:gd name="connsiteX3" fmla="*/ 36657 w 72390"/>
                <a:gd name="connsiteY3" fmla="*/ 716 h 72390"/>
                <a:gd name="connsiteX4" fmla="*/ 72852 w 72390"/>
                <a:gd name="connsiteY4" fmla="*/ 36911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" h="72390">
                  <a:moveTo>
                    <a:pt x="72852" y="36911"/>
                  </a:moveTo>
                  <a:cubicBezTo>
                    <a:pt x="72852" y="56901"/>
                    <a:pt x="56646" y="73106"/>
                    <a:pt x="36657" y="73106"/>
                  </a:cubicBezTo>
                  <a:cubicBezTo>
                    <a:pt x="16667" y="73106"/>
                    <a:pt x="462" y="56901"/>
                    <a:pt x="462" y="36911"/>
                  </a:cubicBezTo>
                  <a:cubicBezTo>
                    <a:pt x="462" y="16921"/>
                    <a:pt x="16667" y="716"/>
                    <a:pt x="36657" y="716"/>
                  </a:cubicBezTo>
                  <a:cubicBezTo>
                    <a:pt x="56646" y="716"/>
                    <a:pt x="72852" y="16921"/>
                    <a:pt x="72852" y="36911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4C4A95E7-4CB4-400E-BCF7-5ED6C4288E44}"/>
                </a:ext>
              </a:extLst>
            </p:cNvPr>
            <p:cNvSpPr/>
            <p:nvPr/>
          </p:nvSpPr>
          <p:spPr>
            <a:xfrm>
              <a:off x="3362256" y="5461093"/>
              <a:ext cx="72191" cy="72191"/>
            </a:xfrm>
            <a:custGeom>
              <a:avLst/>
              <a:gdLst>
                <a:gd name="connsiteX0" fmla="*/ 72633 w 72191"/>
                <a:gd name="connsiteY0" fmla="*/ 36813 h 72191"/>
                <a:gd name="connsiteX1" fmla="*/ 36537 w 72191"/>
                <a:gd name="connsiteY1" fmla="*/ 72909 h 72191"/>
                <a:gd name="connsiteX2" fmla="*/ 441 w 72191"/>
                <a:gd name="connsiteY2" fmla="*/ 36813 h 72191"/>
                <a:gd name="connsiteX3" fmla="*/ 36537 w 72191"/>
                <a:gd name="connsiteY3" fmla="*/ 717 h 72191"/>
                <a:gd name="connsiteX4" fmla="*/ 72633 w 72191"/>
                <a:gd name="connsiteY4" fmla="*/ 36813 h 7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91" h="72191">
                  <a:moveTo>
                    <a:pt x="72633" y="36813"/>
                  </a:moveTo>
                  <a:cubicBezTo>
                    <a:pt x="72633" y="56748"/>
                    <a:pt x="56472" y="72909"/>
                    <a:pt x="36537" y="72909"/>
                  </a:cubicBezTo>
                  <a:cubicBezTo>
                    <a:pt x="16602" y="72909"/>
                    <a:pt x="441" y="56748"/>
                    <a:pt x="441" y="36813"/>
                  </a:cubicBezTo>
                  <a:cubicBezTo>
                    <a:pt x="441" y="16877"/>
                    <a:pt x="16602" y="717"/>
                    <a:pt x="36537" y="717"/>
                  </a:cubicBezTo>
                  <a:cubicBezTo>
                    <a:pt x="56472" y="717"/>
                    <a:pt x="72633" y="16877"/>
                    <a:pt x="72633" y="36813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0" name="TextBox 1419">
              <a:extLst>
                <a:ext uri="{FF2B5EF4-FFF2-40B4-BE49-F238E27FC236}">
                  <a16:creationId xmlns:a16="http://schemas.microsoft.com/office/drawing/2014/main" id="{01786968-A5B1-4720-A53A-0D501046D71F}"/>
                </a:ext>
              </a:extLst>
            </p:cNvPr>
            <p:cNvSpPr txBox="1"/>
            <p:nvPr/>
          </p:nvSpPr>
          <p:spPr>
            <a:xfrm>
              <a:off x="2703748" y="4587323"/>
              <a:ext cx="758669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Quixada</a:t>
              </a: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 / BR </a:t>
              </a:r>
            </a:p>
          </p:txBody>
        </p:sp>
        <p:sp>
          <p:nvSpPr>
            <p:cNvPr id="1421" name="TextBox 1420">
              <a:extLst>
                <a:ext uri="{FF2B5EF4-FFF2-40B4-BE49-F238E27FC236}">
                  <a16:creationId xmlns:a16="http://schemas.microsoft.com/office/drawing/2014/main" id="{746684F7-EDE2-40AE-AF0A-DCBE467A5184}"/>
                </a:ext>
              </a:extLst>
            </p:cNvPr>
            <p:cNvSpPr txBox="1"/>
            <p:nvPr/>
          </p:nvSpPr>
          <p:spPr>
            <a:xfrm>
              <a:off x="2326170" y="5035379"/>
              <a:ext cx="820096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São Paulo / BR </a:t>
              </a:r>
            </a:p>
          </p:txBody>
        </p:sp>
        <p:sp>
          <p:nvSpPr>
            <p:cNvPr id="1422" name="TextBox 1421">
              <a:extLst>
                <a:ext uri="{FF2B5EF4-FFF2-40B4-BE49-F238E27FC236}">
                  <a16:creationId xmlns:a16="http://schemas.microsoft.com/office/drawing/2014/main" id="{CD29A4C9-80AC-436B-9A2E-F320372CEF8C}"/>
                </a:ext>
              </a:extLst>
            </p:cNvPr>
            <p:cNvSpPr txBox="1"/>
            <p:nvPr/>
          </p:nvSpPr>
          <p:spPr>
            <a:xfrm>
              <a:off x="3703118" y="5601194"/>
              <a:ext cx="996107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Rio de Janeiro / BR </a:t>
              </a:r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24F730F3-18C6-43BA-8274-BA2BD41721E9}"/>
                </a:ext>
              </a:extLst>
            </p:cNvPr>
            <p:cNvSpPr/>
            <p:nvPr/>
          </p:nvSpPr>
          <p:spPr>
            <a:xfrm>
              <a:off x="3108681" y="4225553"/>
              <a:ext cx="694201" cy="515329"/>
            </a:xfrm>
            <a:custGeom>
              <a:avLst/>
              <a:gdLst>
                <a:gd name="connsiteX0" fmla="*/ 144811 w 144330"/>
                <a:gd name="connsiteY0" fmla="*/ 153863 h 153261"/>
                <a:gd name="connsiteX1" fmla="*/ 480 w 144330"/>
                <a:gd name="connsiteY1" fmla="*/ 602 h 15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330" h="153261">
                  <a:moveTo>
                    <a:pt x="144811" y="153863"/>
                  </a:moveTo>
                  <a:lnTo>
                    <a:pt x="480" y="602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6F1BB5D2-D17D-467B-B51B-D0667CFB16EE}"/>
                </a:ext>
              </a:extLst>
            </p:cNvPr>
            <p:cNvSpPr/>
            <p:nvPr/>
          </p:nvSpPr>
          <p:spPr>
            <a:xfrm flipV="1">
              <a:off x="3448050" y="4671332"/>
              <a:ext cx="245790" cy="178599"/>
            </a:xfrm>
            <a:custGeom>
              <a:avLst/>
              <a:gdLst>
                <a:gd name="connsiteX0" fmla="*/ 246243 w 245790"/>
                <a:gd name="connsiteY0" fmla="*/ 636 h 205938"/>
                <a:gd name="connsiteX1" fmla="*/ 453 w 245790"/>
                <a:gd name="connsiteY1" fmla="*/ 206575 h 2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790" h="205938">
                  <a:moveTo>
                    <a:pt x="246243" y="636"/>
                  </a:moveTo>
                  <a:lnTo>
                    <a:pt x="453" y="206575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897510DE-6D71-4E3C-868D-920C21A19A09}"/>
                </a:ext>
              </a:extLst>
            </p:cNvPr>
            <p:cNvSpPr/>
            <p:nvPr/>
          </p:nvSpPr>
          <p:spPr>
            <a:xfrm>
              <a:off x="3553129" y="5493669"/>
              <a:ext cx="222580" cy="169950"/>
            </a:xfrm>
            <a:custGeom>
              <a:avLst/>
              <a:gdLst>
                <a:gd name="connsiteX0" fmla="*/ 466 w 222580"/>
                <a:gd name="connsiteY0" fmla="*/ 721 h 148940"/>
                <a:gd name="connsiteX1" fmla="*/ 223046 w 222580"/>
                <a:gd name="connsiteY1" fmla="*/ 149661 h 14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580" h="148940">
                  <a:moveTo>
                    <a:pt x="466" y="721"/>
                  </a:moveTo>
                  <a:lnTo>
                    <a:pt x="223046" y="149661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C9DE3A9D-A425-43DB-A8F3-3CF43AC7A72B}"/>
                </a:ext>
              </a:extLst>
            </p:cNvPr>
            <p:cNvSpPr/>
            <p:nvPr/>
          </p:nvSpPr>
          <p:spPr>
            <a:xfrm>
              <a:off x="3276135" y="5736473"/>
              <a:ext cx="72390" cy="72390"/>
            </a:xfrm>
            <a:custGeom>
              <a:avLst/>
              <a:gdLst>
                <a:gd name="connsiteX0" fmla="*/ 72820 w 72390"/>
                <a:gd name="connsiteY0" fmla="*/ 36948 h 72390"/>
                <a:gd name="connsiteX1" fmla="*/ 36625 w 72390"/>
                <a:gd name="connsiteY1" fmla="*/ 73143 h 72390"/>
                <a:gd name="connsiteX2" fmla="*/ 430 w 72390"/>
                <a:gd name="connsiteY2" fmla="*/ 36948 h 72390"/>
                <a:gd name="connsiteX3" fmla="*/ 36625 w 72390"/>
                <a:gd name="connsiteY3" fmla="*/ 753 h 72390"/>
                <a:gd name="connsiteX4" fmla="*/ 72820 w 72390"/>
                <a:gd name="connsiteY4" fmla="*/ 36948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" h="72390">
                  <a:moveTo>
                    <a:pt x="72820" y="36948"/>
                  </a:moveTo>
                  <a:cubicBezTo>
                    <a:pt x="72820" y="56938"/>
                    <a:pt x="56615" y="73143"/>
                    <a:pt x="36625" y="73143"/>
                  </a:cubicBezTo>
                  <a:cubicBezTo>
                    <a:pt x="16635" y="73143"/>
                    <a:pt x="430" y="56938"/>
                    <a:pt x="430" y="36948"/>
                  </a:cubicBezTo>
                  <a:cubicBezTo>
                    <a:pt x="430" y="16958"/>
                    <a:pt x="16635" y="753"/>
                    <a:pt x="36625" y="753"/>
                  </a:cubicBezTo>
                  <a:cubicBezTo>
                    <a:pt x="56615" y="753"/>
                    <a:pt x="72820" y="16958"/>
                    <a:pt x="72820" y="3694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7" name="TextBox 1426">
              <a:extLst>
                <a:ext uri="{FF2B5EF4-FFF2-40B4-BE49-F238E27FC236}">
                  <a16:creationId xmlns:a16="http://schemas.microsoft.com/office/drawing/2014/main" id="{A87F2701-731A-4B05-95B8-508AC73FDF42}"/>
                </a:ext>
              </a:extLst>
            </p:cNvPr>
            <p:cNvSpPr txBox="1"/>
            <p:nvPr/>
          </p:nvSpPr>
          <p:spPr>
            <a:xfrm>
              <a:off x="3553129" y="5942777"/>
              <a:ext cx="915187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Porto Alegre / BR</a:t>
              </a:r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36205A1B-E804-4CB9-A784-8AC3E9F8E6F8}"/>
                </a:ext>
              </a:extLst>
            </p:cNvPr>
            <p:cNvSpPr/>
            <p:nvPr/>
          </p:nvSpPr>
          <p:spPr>
            <a:xfrm>
              <a:off x="3312330" y="5772668"/>
              <a:ext cx="288119" cy="212841"/>
            </a:xfrm>
            <a:custGeom>
              <a:avLst/>
              <a:gdLst>
                <a:gd name="connsiteX0" fmla="*/ 435 w 288119"/>
                <a:gd name="connsiteY0" fmla="*/ 758 h 212841"/>
                <a:gd name="connsiteX1" fmla="*/ 288555 w 288119"/>
                <a:gd name="connsiteY1" fmla="*/ 213599 h 21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119" h="212841">
                  <a:moveTo>
                    <a:pt x="435" y="758"/>
                  </a:moveTo>
                  <a:lnTo>
                    <a:pt x="288555" y="213599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id="{8B1EA008-B626-4474-8878-7FB03CA8ED7D}"/>
                </a:ext>
              </a:extLst>
            </p:cNvPr>
            <p:cNvSpPr/>
            <p:nvPr/>
          </p:nvSpPr>
          <p:spPr>
            <a:xfrm flipH="1">
              <a:off x="3018064" y="5214015"/>
              <a:ext cx="380288" cy="283166"/>
            </a:xfrm>
            <a:custGeom>
              <a:avLst/>
              <a:gdLst>
                <a:gd name="connsiteX0" fmla="*/ 446 w 277154"/>
                <a:gd name="connsiteY0" fmla="*/ 283851 h 283166"/>
                <a:gd name="connsiteX1" fmla="*/ 277601 w 277154"/>
                <a:gd name="connsiteY1" fmla="*/ 684 h 2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154" h="283166">
                  <a:moveTo>
                    <a:pt x="446" y="283851"/>
                  </a:moveTo>
                  <a:lnTo>
                    <a:pt x="277601" y="684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0" name="TextBox 1429">
              <a:extLst>
                <a:ext uri="{FF2B5EF4-FFF2-40B4-BE49-F238E27FC236}">
                  <a16:creationId xmlns:a16="http://schemas.microsoft.com/office/drawing/2014/main" id="{F3608FC2-0F9F-44C7-A0D8-2424FE1FB4E6}"/>
                </a:ext>
              </a:extLst>
            </p:cNvPr>
            <p:cNvSpPr txBox="1"/>
            <p:nvPr/>
          </p:nvSpPr>
          <p:spPr>
            <a:xfrm>
              <a:off x="5368760" y="1975179"/>
              <a:ext cx="731162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London / UK </a:t>
              </a:r>
            </a:p>
          </p:txBody>
        </p:sp>
        <p:sp>
          <p:nvSpPr>
            <p:cNvPr id="1431" name="TextBox 1430">
              <a:extLst>
                <a:ext uri="{FF2B5EF4-FFF2-40B4-BE49-F238E27FC236}">
                  <a16:creationId xmlns:a16="http://schemas.microsoft.com/office/drawing/2014/main" id="{7E678FAC-0AEE-4678-869D-E53E2436DD74}"/>
                </a:ext>
              </a:extLst>
            </p:cNvPr>
            <p:cNvSpPr txBox="1"/>
            <p:nvPr/>
          </p:nvSpPr>
          <p:spPr>
            <a:xfrm>
              <a:off x="4084823" y="3044252"/>
              <a:ext cx="700705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Madrid / ES </a:t>
              </a:r>
            </a:p>
          </p:txBody>
        </p:sp>
        <p:sp>
          <p:nvSpPr>
            <p:cNvPr id="1432" name="TextBox 1431">
              <a:extLst>
                <a:ext uri="{FF2B5EF4-FFF2-40B4-BE49-F238E27FC236}">
                  <a16:creationId xmlns:a16="http://schemas.microsoft.com/office/drawing/2014/main" id="{294738FE-16E0-46C1-9AE8-E73289A6E16A}"/>
                </a:ext>
              </a:extLst>
            </p:cNvPr>
            <p:cNvSpPr txBox="1"/>
            <p:nvPr/>
          </p:nvSpPr>
          <p:spPr>
            <a:xfrm>
              <a:off x="4516539" y="2510199"/>
              <a:ext cx="562590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Lille / FR </a:t>
              </a:r>
            </a:p>
          </p:txBody>
        </p:sp>
        <p:sp>
          <p:nvSpPr>
            <p:cNvPr id="1433" name="TextBox 1432">
              <a:extLst>
                <a:ext uri="{FF2B5EF4-FFF2-40B4-BE49-F238E27FC236}">
                  <a16:creationId xmlns:a16="http://schemas.microsoft.com/office/drawing/2014/main" id="{9A563326-A48A-423C-AFCF-F93592D6114A}"/>
                </a:ext>
              </a:extLst>
            </p:cNvPr>
            <p:cNvSpPr txBox="1"/>
            <p:nvPr/>
          </p:nvSpPr>
          <p:spPr>
            <a:xfrm>
              <a:off x="4307174" y="2778404"/>
              <a:ext cx="601062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Paris / FR </a:t>
              </a:r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id="{13B1C54F-0EB5-4F4A-A154-9B343FA5F34F}"/>
                </a:ext>
              </a:extLst>
            </p:cNvPr>
            <p:cNvSpPr/>
            <p:nvPr/>
          </p:nvSpPr>
          <p:spPr>
            <a:xfrm flipH="1">
              <a:off x="5335379" y="2145030"/>
              <a:ext cx="339249" cy="249189"/>
            </a:xfrm>
            <a:custGeom>
              <a:avLst/>
              <a:gdLst>
                <a:gd name="connsiteX0" fmla="*/ 303030 w 302369"/>
                <a:gd name="connsiteY0" fmla="*/ 249471 h 249189"/>
                <a:gd name="connsiteX1" fmla="*/ 661 w 302369"/>
                <a:gd name="connsiteY1" fmla="*/ 282 h 24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369" h="249189">
                  <a:moveTo>
                    <a:pt x="303030" y="249471"/>
                  </a:moveTo>
                  <a:lnTo>
                    <a:pt x="661" y="282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id="{F1D7CB54-70A8-46CE-A872-D2DC3A4AA0BC}"/>
                </a:ext>
              </a:extLst>
            </p:cNvPr>
            <p:cNvSpPr/>
            <p:nvPr/>
          </p:nvSpPr>
          <p:spPr>
            <a:xfrm>
              <a:off x="4895850" y="2551427"/>
              <a:ext cx="517367" cy="370842"/>
            </a:xfrm>
            <a:custGeom>
              <a:avLst/>
              <a:gdLst>
                <a:gd name="connsiteX0" fmla="*/ 518010 w 517367"/>
                <a:gd name="connsiteY0" fmla="*/ 335 h 370842"/>
                <a:gd name="connsiteX1" fmla="*/ 643 w 517367"/>
                <a:gd name="connsiteY1" fmla="*/ 371177 h 37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367" h="370842">
                  <a:moveTo>
                    <a:pt x="518010" y="335"/>
                  </a:moveTo>
                  <a:lnTo>
                    <a:pt x="643" y="371177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295781B6-00A4-4AFF-A5EF-3769670D8C3C}"/>
                </a:ext>
              </a:extLst>
            </p:cNvPr>
            <p:cNvSpPr/>
            <p:nvPr/>
          </p:nvSpPr>
          <p:spPr>
            <a:xfrm>
              <a:off x="4779439" y="2925752"/>
              <a:ext cx="374774" cy="286077"/>
            </a:xfrm>
            <a:custGeom>
              <a:avLst/>
              <a:gdLst>
                <a:gd name="connsiteX0" fmla="*/ 511850 w 511241"/>
                <a:gd name="connsiteY0" fmla="*/ 384 h 431124"/>
                <a:gd name="connsiteX1" fmla="*/ 609 w 511241"/>
                <a:gd name="connsiteY1" fmla="*/ 431508 h 43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241" h="431124">
                  <a:moveTo>
                    <a:pt x="511850" y="384"/>
                  </a:moveTo>
                  <a:lnTo>
                    <a:pt x="609" y="431508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C8D33C51-68CC-4377-A263-BFD7B8D7342B}"/>
                </a:ext>
              </a:extLst>
            </p:cNvPr>
            <p:cNvSpPr/>
            <p:nvPr/>
          </p:nvSpPr>
          <p:spPr>
            <a:xfrm>
              <a:off x="5125554" y="2291989"/>
              <a:ext cx="72115" cy="72115"/>
            </a:xfrm>
            <a:custGeom>
              <a:avLst/>
              <a:gdLst>
                <a:gd name="connsiteX0" fmla="*/ 72788 w 72115"/>
                <a:gd name="connsiteY0" fmla="*/ 36359 h 72115"/>
                <a:gd name="connsiteX1" fmla="*/ 36730 w 72115"/>
                <a:gd name="connsiteY1" fmla="*/ 72416 h 72115"/>
                <a:gd name="connsiteX2" fmla="*/ 673 w 72115"/>
                <a:gd name="connsiteY2" fmla="*/ 36359 h 72115"/>
                <a:gd name="connsiteX3" fmla="*/ 36730 w 72115"/>
                <a:gd name="connsiteY3" fmla="*/ 301 h 72115"/>
                <a:gd name="connsiteX4" fmla="*/ 72788 w 72115"/>
                <a:gd name="connsiteY4" fmla="*/ 36359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788" y="36359"/>
                  </a:moveTo>
                  <a:cubicBezTo>
                    <a:pt x="72788" y="56273"/>
                    <a:pt x="56645" y="72416"/>
                    <a:pt x="36730" y="72416"/>
                  </a:cubicBezTo>
                  <a:cubicBezTo>
                    <a:pt x="16816" y="72416"/>
                    <a:pt x="673" y="56273"/>
                    <a:pt x="673" y="36359"/>
                  </a:cubicBezTo>
                  <a:cubicBezTo>
                    <a:pt x="673" y="16444"/>
                    <a:pt x="16816" y="301"/>
                    <a:pt x="36730" y="301"/>
                  </a:cubicBezTo>
                  <a:cubicBezTo>
                    <a:pt x="56645" y="301"/>
                    <a:pt x="72788" y="16444"/>
                    <a:pt x="72788" y="36359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8" name="TextBox 1437">
              <a:extLst>
                <a:ext uri="{FF2B5EF4-FFF2-40B4-BE49-F238E27FC236}">
                  <a16:creationId xmlns:a16="http://schemas.microsoft.com/office/drawing/2014/main" id="{16EB4188-FFDD-4311-851B-BDCCCA32F36F}"/>
                </a:ext>
              </a:extLst>
            </p:cNvPr>
            <p:cNvSpPr txBox="1"/>
            <p:nvPr/>
          </p:nvSpPr>
          <p:spPr>
            <a:xfrm>
              <a:off x="4246101" y="2237807"/>
              <a:ext cx="737831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Chester / UK </a:t>
              </a:r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EB198891-54A7-49E3-9DBC-F4E03CBFC886}"/>
                </a:ext>
              </a:extLst>
            </p:cNvPr>
            <p:cNvSpPr/>
            <p:nvPr/>
          </p:nvSpPr>
          <p:spPr>
            <a:xfrm flipV="1">
              <a:off x="4969072" y="2327910"/>
              <a:ext cx="185858" cy="122042"/>
            </a:xfrm>
            <a:custGeom>
              <a:avLst/>
              <a:gdLst>
                <a:gd name="connsiteX0" fmla="*/ 511150 w 510540"/>
                <a:gd name="connsiteY0" fmla="*/ 381256 h 381000"/>
                <a:gd name="connsiteX1" fmla="*/ 610 w 510540"/>
                <a:gd name="connsiteY1" fmla="*/ 25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540" h="381000">
                  <a:moveTo>
                    <a:pt x="511150" y="381256"/>
                  </a:moveTo>
                  <a:lnTo>
                    <a:pt x="610" y="256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" name="TextBox 1439">
              <a:extLst>
                <a:ext uri="{FF2B5EF4-FFF2-40B4-BE49-F238E27FC236}">
                  <a16:creationId xmlns:a16="http://schemas.microsoft.com/office/drawing/2014/main" id="{16CFA32B-F7A4-4702-9BBA-9915EC91BD63}"/>
                </a:ext>
              </a:extLst>
            </p:cNvPr>
            <p:cNvSpPr txBox="1"/>
            <p:nvPr/>
          </p:nvSpPr>
          <p:spPr>
            <a:xfrm>
              <a:off x="5987137" y="3222641"/>
              <a:ext cx="610680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Izmir / TR </a:t>
              </a:r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83B942FA-23C0-4CCE-9905-8C85C6BC5C01}"/>
                </a:ext>
              </a:extLst>
            </p:cNvPr>
            <p:cNvSpPr/>
            <p:nvPr/>
          </p:nvSpPr>
          <p:spPr>
            <a:xfrm>
              <a:off x="6347562" y="3014845"/>
              <a:ext cx="236886" cy="212224"/>
            </a:xfrm>
            <a:custGeom>
              <a:avLst/>
              <a:gdLst>
                <a:gd name="connsiteX0" fmla="*/ 832 w 184297"/>
                <a:gd name="connsiteY0" fmla="*/ 396 h 212224"/>
                <a:gd name="connsiteX1" fmla="*/ 185130 w 184297"/>
                <a:gd name="connsiteY1" fmla="*/ 212620 h 21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297" h="212224">
                  <a:moveTo>
                    <a:pt x="832" y="396"/>
                  </a:moveTo>
                  <a:lnTo>
                    <a:pt x="185130" y="212620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DCF3D680-3D02-49FE-A6FD-9F2707D5739D}"/>
                </a:ext>
              </a:extLst>
            </p:cNvPr>
            <p:cNvSpPr/>
            <p:nvPr/>
          </p:nvSpPr>
          <p:spPr>
            <a:xfrm>
              <a:off x="6286042" y="2860014"/>
              <a:ext cx="72115" cy="72115"/>
            </a:xfrm>
            <a:custGeom>
              <a:avLst/>
              <a:gdLst>
                <a:gd name="connsiteX0" fmla="*/ 72941 w 72115"/>
                <a:gd name="connsiteY0" fmla="*/ 36433 h 72115"/>
                <a:gd name="connsiteX1" fmla="*/ 36883 w 72115"/>
                <a:gd name="connsiteY1" fmla="*/ 72491 h 72115"/>
                <a:gd name="connsiteX2" fmla="*/ 825 w 72115"/>
                <a:gd name="connsiteY2" fmla="*/ 36433 h 72115"/>
                <a:gd name="connsiteX3" fmla="*/ 36883 w 72115"/>
                <a:gd name="connsiteY3" fmla="*/ 375 h 72115"/>
                <a:gd name="connsiteX4" fmla="*/ 72941 w 72115"/>
                <a:gd name="connsiteY4" fmla="*/ 36433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2941" y="36433"/>
                  </a:moveTo>
                  <a:cubicBezTo>
                    <a:pt x="72941" y="56347"/>
                    <a:pt x="56797" y="72491"/>
                    <a:pt x="36883" y="72491"/>
                  </a:cubicBezTo>
                  <a:cubicBezTo>
                    <a:pt x="16969" y="72491"/>
                    <a:pt x="825" y="56347"/>
                    <a:pt x="825" y="36433"/>
                  </a:cubicBezTo>
                  <a:cubicBezTo>
                    <a:pt x="825" y="16519"/>
                    <a:pt x="16969" y="375"/>
                    <a:pt x="36883" y="375"/>
                  </a:cubicBezTo>
                  <a:cubicBezTo>
                    <a:pt x="56797" y="375"/>
                    <a:pt x="72941" y="16519"/>
                    <a:pt x="72941" y="36433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3" name="TextBox 1442">
              <a:extLst>
                <a:ext uri="{FF2B5EF4-FFF2-40B4-BE49-F238E27FC236}">
                  <a16:creationId xmlns:a16="http://schemas.microsoft.com/office/drawing/2014/main" id="{CDFA80BF-9990-4DAC-8D9B-43647E26767D}"/>
                </a:ext>
              </a:extLst>
            </p:cNvPr>
            <p:cNvSpPr txBox="1"/>
            <p:nvPr/>
          </p:nvSpPr>
          <p:spPr>
            <a:xfrm>
              <a:off x="6481176" y="2825398"/>
              <a:ext cx="3547754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Bucharest, Cluj-Napoca, Brasov, Suceava, Iasi, Pitesti, Craiova, Piatra-</a:t>
              </a:r>
              <a:r>
                <a:rPr kumimoji="0" lang="en-US" sz="840" b="1" i="0" u="none" strike="noStrike" kern="1200" cap="none" spc="-23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Neamt</a:t>
              </a: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 / RO </a:t>
              </a:r>
            </a:p>
          </p:txBody>
        </p:sp>
        <p:sp>
          <p:nvSpPr>
            <p:cNvPr id="1444" name="TextBox 1443">
              <a:extLst>
                <a:ext uri="{FF2B5EF4-FFF2-40B4-BE49-F238E27FC236}">
                  <a16:creationId xmlns:a16="http://schemas.microsoft.com/office/drawing/2014/main" id="{2F2375BD-AB91-4A56-9EDC-0B332C24A23B}"/>
                </a:ext>
              </a:extLst>
            </p:cNvPr>
            <p:cNvSpPr txBox="1"/>
            <p:nvPr/>
          </p:nvSpPr>
          <p:spPr>
            <a:xfrm>
              <a:off x="6666303" y="3222142"/>
              <a:ext cx="623504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Sofia / BG </a:t>
              </a:r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9B0D5C1B-D003-44FB-B0FE-CB65A9E37C3E}"/>
                </a:ext>
              </a:extLst>
            </p:cNvPr>
            <p:cNvSpPr/>
            <p:nvPr/>
          </p:nvSpPr>
          <p:spPr>
            <a:xfrm>
              <a:off x="6321420" y="2898868"/>
              <a:ext cx="464831" cy="398211"/>
            </a:xfrm>
            <a:custGeom>
              <a:avLst/>
              <a:gdLst>
                <a:gd name="connsiteX0" fmla="*/ 830 w 197487"/>
                <a:gd name="connsiteY0" fmla="*/ 380 h 213901"/>
                <a:gd name="connsiteX1" fmla="*/ 198317 w 197487"/>
                <a:gd name="connsiteY1" fmla="*/ 214281 h 21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487" h="213901">
                  <a:moveTo>
                    <a:pt x="830" y="380"/>
                  </a:moveTo>
                  <a:lnTo>
                    <a:pt x="198317" y="214281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A711925A-4904-437B-8A76-CD685F91CDAA}"/>
                </a:ext>
              </a:extLst>
            </p:cNvPr>
            <p:cNvSpPr/>
            <p:nvPr/>
          </p:nvSpPr>
          <p:spPr>
            <a:xfrm>
              <a:off x="11888792" y="5779172"/>
              <a:ext cx="72115" cy="72115"/>
            </a:xfrm>
            <a:custGeom>
              <a:avLst/>
              <a:gdLst>
                <a:gd name="connsiteX0" fmla="*/ 73695 w 72115"/>
                <a:gd name="connsiteY0" fmla="*/ 36848 h 72115"/>
                <a:gd name="connsiteX1" fmla="*/ 37637 w 72115"/>
                <a:gd name="connsiteY1" fmla="*/ 72906 h 72115"/>
                <a:gd name="connsiteX2" fmla="*/ 1579 w 72115"/>
                <a:gd name="connsiteY2" fmla="*/ 36848 h 72115"/>
                <a:gd name="connsiteX3" fmla="*/ 37637 w 72115"/>
                <a:gd name="connsiteY3" fmla="*/ 790 h 72115"/>
                <a:gd name="connsiteX4" fmla="*/ 73695 w 72115"/>
                <a:gd name="connsiteY4" fmla="*/ 3684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695" y="36848"/>
                  </a:moveTo>
                  <a:cubicBezTo>
                    <a:pt x="73695" y="56762"/>
                    <a:pt x="57551" y="72906"/>
                    <a:pt x="37637" y="72906"/>
                  </a:cubicBezTo>
                  <a:cubicBezTo>
                    <a:pt x="17723" y="72906"/>
                    <a:pt x="1579" y="56762"/>
                    <a:pt x="1579" y="36848"/>
                  </a:cubicBezTo>
                  <a:cubicBezTo>
                    <a:pt x="1579" y="16934"/>
                    <a:pt x="17723" y="790"/>
                    <a:pt x="37637" y="790"/>
                  </a:cubicBezTo>
                  <a:cubicBezTo>
                    <a:pt x="57551" y="790"/>
                    <a:pt x="73695" y="16934"/>
                    <a:pt x="73695" y="3684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7" name="TextBox 1446">
              <a:extLst>
                <a:ext uri="{FF2B5EF4-FFF2-40B4-BE49-F238E27FC236}">
                  <a16:creationId xmlns:a16="http://schemas.microsoft.com/office/drawing/2014/main" id="{627B9A37-447C-4106-907E-DED6C61B0698}"/>
                </a:ext>
              </a:extLst>
            </p:cNvPr>
            <p:cNvSpPr txBox="1"/>
            <p:nvPr/>
          </p:nvSpPr>
          <p:spPr>
            <a:xfrm>
              <a:off x="1477731" y="2197844"/>
              <a:ext cx="726353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Toronto / CA</a:t>
              </a:r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82F82E6F-7108-4461-9B2A-90C35B1132D1}"/>
                </a:ext>
              </a:extLst>
            </p:cNvPr>
            <p:cNvSpPr/>
            <p:nvPr/>
          </p:nvSpPr>
          <p:spPr>
            <a:xfrm>
              <a:off x="1904215" y="2824276"/>
              <a:ext cx="76200" cy="76200"/>
            </a:xfrm>
            <a:custGeom>
              <a:avLst/>
              <a:gdLst>
                <a:gd name="connsiteX0" fmla="*/ 76450 w 76200"/>
                <a:gd name="connsiteY0" fmla="*/ 38471 h 76200"/>
                <a:gd name="connsiteX1" fmla="*/ 38350 w 76200"/>
                <a:gd name="connsiteY1" fmla="*/ 76571 h 76200"/>
                <a:gd name="connsiteX2" fmla="*/ 250 w 76200"/>
                <a:gd name="connsiteY2" fmla="*/ 38471 h 76200"/>
                <a:gd name="connsiteX3" fmla="*/ 38350 w 76200"/>
                <a:gd name="connsiteY3" fmla="*/ 371 h 76200"/>
                <a:gd name="connsiteX4" fmla="*/ 76450 w 76200"/>
                <a:gd name="connsiteY4" fmla="*/ 384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450" y="38471"/>
                  </a:moveTo>
                  <a:cubicBezTo>
                    <a:pt x="76450" y="59513"/>
                    <a:pt x="59392" y="76571"/>
                    <a:pt x="38350" y="76571"/>
                  </a:cubicBezTo>
                  <a:cubicBezTo>
                    <a:pt x="17308" y="76571"/>
                    <a:pt x="250" y="59513"/>
                    <a:pt x="250" y="38471"/>
                  </a:cubicBezTo>
                  <a:cubicBezTo>
                    <a:pt x="250" y="17429"/>
                    <a:pt x="17308" y="371"/>
                    <a:pt x="38350" y="371"/>
                  </a:cubicBezTo>
                  <a:cubicBezTo>
                    <a:pt x="59392" y="371"/>
                    <a:pt x="76450" y="17429"/>
                    <a:pt x="76450" y="38471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D475AD58-0774-4665-8DB4-407ADA2BDD65}"/>
                </a:ext>
              </a:extLst>
            </p:cNvPr>
            <p:cNvSpPr/>
            <p:nvPr/>
          </p:nvSpPr>
          <p:spPr>
            <a:xfrm>
              <a:off x="1217218" y="2323414"/>
              <a:ext cx="714237" cy="529117"/>
            </a:xfrm>
            <a:custGeom>
              <a:avLst/>
              <a:gdLst>
                <a:gd name="connsiteX0" fmla="*/ 714398 w 714237"/>
                <a:gd name="connsiteY0" fmla="*/ 529423 h 529117"/>
                <a:gd name="connsiteX1" fmla="*/ 160 w 714237"/>
                <a:gd name="connsiteY1" fmla="*/ 305 h 52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237" h="529117">
                  <a:moveTo>
                    <a:pt x="714398" y="529423"/>
                  </a:moveTo>
                  <a:lnTo>
                    <a:pt x="160" y="305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5D5254C0-3528-483B-8320-7F04FA317B58}"/>
                </a:ext>
              </a:extLst>
            </p:cNvPr>
            <p:cNvSpPr/>
            <p:nvPr/>
          </p:nvSpPr>
          <p:spPr>
            <a:xfrm>
              <a:off x="2134076" y="2327910"/>
              <a:ext cx="407337" cy="299153"/>
            </a:xfrm>
            <a:custGeom>
              <a:avLst/>
              <a:gdLst>
                <a:gd name="connsiteX0" fmla="*/ 1065950 w 1065756"/>
                <a:gd name="connsiteY0" fmla="*/ 769399 h 769155"/>
                <a:gd name="connsiteX1" fmla="*/ 194 w 1065756"/>
                <a:gd name="connsiteY1" fmla="*/ 244 h 76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756" h="769155">
                  <a:moveTo>
                    <a:pt x="1065950" y="769399"/>
                  </a:moveTo>
                  <a:lnTo>
                    <a:pt x="194" y="244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2EA5C897-C4D4-4DED-B4FF-C6E2AD00BEBE}"/>
                </a:ext>
              </a:extLst>
            </p:cNvPr>
            <p:cNvSpPr/>
            <p:nvPr/>
          </p:nvSpPr>
          <p:spPr>
            <a:xfrm>
              <a:off x="8036814" y="3624795"/>
              <a:ext cx="72115" cy="72115"/>
            </a:xfrm>
            <a:custGeom>
              <a:avLst/>
              <a:gdLst>
                <a:gd name="connsiteX0" fmla="*/ 73170 w 72115"/>
                <a:gd name="connsiteY0" fmla="*/ 36534 h 72115"/>
                <a:gd name="connsiteX1" fmla="*/ 37113 w 72115"/>
                <a:gd name="connsiteY1" fmla="*/ 72591 h 72115"/>
                <a:gd name="connsiteX2" fmla="*/ 1055 w 72115"/>
                <a:gd name="connsiteY2" fmla="*/ 36534 h 72115"/>
                <a:gd name="connsiteX3" fmla="*/ 37113 w 72115"/>
                <a:gd name="connsiteY3" fmla="*/ 476 h 72115"/>
                <a:gd name="connsiteX4" fmla="*/ 73170 w 72115"/>
                <a:gd name="connsiteY4" fmla="*/ 36534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170" y="36534"/>
                  </a:moveTo>
                  <a:cubicBezTo>
                    <a:pt x="73170" y="56448"/>
                    <a:pt x="57027" y="72591"/>
                    <a:pt x="37113" y="72591"/>
                  </a:cubicBezTo>
                  <a:cubicBezTo>
                    <a:pt x="17198" y="72591"/>
                    <a:pt x="1055" y="56448"/>
                    <a:pt x="1055" y="36534"/>
                  </a:cubicBezTo>
                  <a:cubicBezTo>
                    <a:pt x="1055" y="16619"/>
                    <a:pt x="17198" y="476"/>
                    <a:pt x="37113" y="476"/>
                  </a:cubicBezTo>
                  <a:cubicBezTo>
                    <a:pt x="57027" y="476"/>
                    <a:pt x="73170" y="16619"/>
                    <a:pt x="73170" y="36534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D09B3535-A170-4137-9288-D4C69E62AA0B}"/>
                </a:ext>
              </a:extLst>
            </p:cNvPr>
            <p:cNvSpPr/>
            <p:nvPr/>
          </p:nvSpPr>
          <p:spPr>
            <a:xfrm>
              <a:off x="8131149" y="3682662"/>
              <a:ext cx="72115" cy="72115"/>
            </a:xfrm>
            <a:custGeom>
              <a:avLst/>
              <a:gdLst>
                <a:gd name="connsiteX0" fmla="*/ 73183 w 72115"/>
                <a:gd name="connsiteY0" fmla="*/ 36541 h 72115"/>
                <a:gd name="connsiteX1" fmla="*/ 37125 w 72115"/>
                <a:gd name="connsiteY1" fmla="*/ 72599 h 72115"/>
                <a:gd name="connsiteX2" fmla="*/ 1067 w 72115"/>
                <a:gd name="connsiteY2" fmla="*/ 36541 h 72115"/>
                <a:gd name="connsiteX3" fmla="*/ 37125 w 72115"/>
                <a:gd name="connsiteY3" fmla="*/ 483 h 72115"/>
                <a:gd name="connsiteX4" fmla="*/ 73183 w 72115"/>
                <a:gd name="connsiteY4" fmla="*/ 36541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183" y="36541"/>
                  </a:moveTo>
                  <a:cubicBezTo>
                    <a:pt x="73183" y="56455"/>
                    <a:pt x="57039" y="72599"/>
                    <a:pt x="37125" y="72599"/>
                  </a:cubicBezTo>
                  <a:cubicBezTo>
                    <a:pt x="17211" y="72599"/>
                    <a:pt x="1067" y="56455"/>
                    <a:pt x="1067" y="36541"/>
                  </a:cubicBezTo>
                  <a:cubicBezTo>
                    <a:pt x="1067" y="16627"/>
                    <a:pt x="17211" y="483"/>
                    <a:pt x="37125" y="483"/>
                  </a:cubicBezTo>
                  <a:cubicBezTo>
                    <a:pt x="57039" y="483"/>
                    <a:pt x="73183" y="16627"/>
                    <a:pt x="73183" y="36541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3" name="TextBox 1452">
              <a:extLst>
                <a:ext uri="{FF2B5EF4-FFF2-40B4-BE49-F238E27FC236}">
                  <a16:creationId xmlns:a16="http://schemas.microsoft.com/office/drawing/2014/main" id="{C816714C-40EE-4645-AC41-ACCBB3FF21B3}"/>
                </a:ext>
              </a:extLst>
            </p:cNvPr>
            <p:cNvSpPr txBox="1"/>
            <p:nvPr/>
          </p:nvSpPr>
          <p:spPr>
            <a:xfrm>
              <a:off x="7196498" y="3724741"/>
              <a:ext cx="715389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Karachi / PK </a:t>
              </a:r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B3C1B7B9-F53F-44B7-8A45-AF9E1993EC5B}"/>
                </a:ext>
              </a:extLst>
            </p:cNvPr>
            <p:cNvSpPr/>
            <p:nvPr/>
          </p:nvSpPr>
          <p:spPr>
            <a:xfrm>
              <a:off x="7776210" y="3660853"/>
              <a:ext cx="296677" cy="252016"/>
            </a:xfrm>
            <a:custGeom>
              <a:avLst/>
              <a:gdLst>
                <a:gd name="connsiteX0" fmla="*/ 297698 w 296677"/>
                <a:gd name="connsiteY0" fmla="*/ 480 h 252016"/>
                <a:gd name="connsiteX1" fmla="*/ 1021 w 296677"/>
                <a:gd name="connsiteY1" fmla="*/ 252497 h 25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6677" h="252016">
                  <a:moveTo>
                    <a:pt x="297698" y="480"/>
                  </a:moveTo>
                  <a:lnTo>
                    <a:pt x="1021" y="252497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5" name="TextBox 1454">
              <a:extLst>
                <a:ext uri="{FF2B5EF4-FFF2-40B4-BE49-F238E27FC236}">
                  <a16:creationId xmlns:a16="http://schemas.microsoft.com/office/drawing/2014/main" id="{FE089EBE-D6E8-4064-B090-B394E6C6ACC0}"/>
                </a:ext>
              </a:extLst>
            </p:cNvPr>
            <p:cNvSpPr txBox="1"/>
            <p:nvPr/>
          </p:nvSpPr>
          <p:spPr>
            <a:xfrm>
              <a:off x="7613473" y="3269894"/>
              <a:ext cx="901850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Ahmadabad / IN </a:t>
              </a:r>
            </a:p>
          </p:txBody>
        </p:sp>
        <p:sp>
          <p:nvSpPr>
            <p:cNvPr id="1456" name="TextBox 1455">
              <a:extLst>
                <a:ext uri="{FF2B5EF4-FFF2-40B4-BE49-F238E27FC236}">
                  <a16:creationId xmlns:a16="http://schemas.microsoft.com/office/drawing/2014/main" id="{B8306006-0FFD-49B1-BCD8-0376FBEE30A3}"/>
                </a:ext>
              </a:extLst>
            </p:cNvPr>
            <p:cNvSpPr txBox="1"/>
            <p:nvPr/>
          </p:nvSpPr>
          <p:spPr>
            <a:xfrm>
              <a:off x="7097200" y="4021873"/>
              <a:ext cx="821700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New Delhi / IN </a:t>
              </a:r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B1EAD1DA-2036-48D9-8894-38C4C3D160E5}"/>
                </a:ext>
              </a:extLst>
            </p:cNvPr>
            <p:cNvSpPr/>
            <p:nvPr/>
          </p:nvSpPr>
          <p:spPr>
            <a:xfrm flipH="1" flipV="1">
              <a:off x="7911887" y="3646984"/>
              <a:ext cx="454873" cy="399928"/>
            </a:xfrm>
            <a:custGeom>
              <a:avLst/>
              <a:gdLst>
                <a:gd name="connsiteX0" fmla="*/ 1098 w 283136"/>
                <a:gd name="connsiteY0" fmla="*/ 257147 h 256702"/>
                <a:gd name="connsiteX1" fmla="*/ 284234 w 283136"/>
                <a:gd name="connsiteY1" fmla="*/ 445 h 25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3136" h="256702">
                  <a:moveTo>
                    <a:pt x="1098" y="257147"/>
                  </a:moveTo>
                  <a:lnTo>
                    <a:pt x="284234" y="445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693F5FC3-15ED-412A-9AF6-D91BB3C4A2FC}"/>
                </a:ext>
              </a:extLst>
            </p:cNvPr>
            <p:cNvSpPr/>
            <p:nvPr/>
          </p:nvSpPr>
          <p:spPr>
            <a:xfrm>
              <a:off x="8174278" y="3445344"/>
              <a:ext cx="290726" cy="256702"/>
            </a:xfrm>
            <a:custGeom>
              <a:avLst/>
              <a:gdLst>
                <a:gd name="connsiteX0" fmla="*/ 1073 w 283136"/>
                <a:gd name="connsiteY0" fmla="*/ 257155 h 256702"/>
                <a:gd name="connsiteX1" fmla="*/ 284209 w 283136"/>
                <a:gd name="connsiteY1" fmla="*/ 452 h 25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3136" h="256702">
                  <a:moveTo>
                    <a:pt x="1073" y="257155"/>
                  </a:moveTo>
                  <a:lnTo>
                    <a:pt x="284209" y="452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3222B89C-3BF8-428C-95A2-F4DAC931C034}"/>
                </a:ext>
              </a:extLst>
            </p:cNvPr>
            <p:cNvSpPr/>
            <p:nvPr/>
          </p:nvSpPr>
          <p:spPr>
            <a:xfrm>
              <a:off x="506006" y="3028576"/>
              <a:ext cx="76200" cy="76200"/>
            </a:xfrm>
            <a:custGeom>
              <a:avLst/>
              <a:gdLst>
                <a:gd name="connsiteX0" fmla="*/ 76266 w 76200"/>
                <a:gd name="connsiteY0" fmla="*/ 38497 h 76200"/>
                <a:gd name="connsiteX1" fmla="*/ 38166 w 76200"/>
                <a:gd name="connsiteY1" fmla="*/ 76597 h 76200"/>
                <a:gd name="connsiteX2" fmla="*/ 66 w 76200"/>
                <a:gd name="connsiteY2" fmla="*/ 38497 h 76200"/>
                <a:gd name="connsiteX3" fmla="*/ 38166 w 76200"/>
                <a:gd name="connsiteY3" fmla="*/ 397 h 76200"/>
                <a:gd name="connsiteX4" fmla="*/ 76266 w 76200"/>
                <a:gd name="connsiteY4" fmla="*/ 384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66" y="38497"/>
                  </a:moveTo>
                  <a:cubicBezTo>
                    <a:pt x="76266" y="59540"/>
                    <a:pt x="59208" y="76597"/>
                    <a:pt x="38166" y="76597"/>
                  </a:cubicBezTo>
                  <a:cubicBezTo>
                    <a:pt x="17124" y="76597"/>
                    <a:pt x="66" y="59540"/>
                    <a:pt x="66" y="38497"/>
                  </a:cubicBezTo>
                  <a:cubicBezTo>
                    <a:pt x="66" y="17455"/>
                    <a:pt x="17124" y="397"/>
                    <a:pt x="38166" y="397"/>
                  </a:cubicBezTo>
                  <a:cubicBezTo>
                    <a:pt x="59208" y="397"/>
                    <a:pt x="76266" y="17455"/>
                    <a:pt x="76266" y="38497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0" name="TextBox 1459">
              <a:extLst>
                <a:ext uri="{FF2B5EF4-FFF2-40B4-BE49-F238E27FC236}">
                  <a16:creationId xmlns:a16="http://schemas.microsoft.com/office/drawing/2014/main" id="{CD01B979-B577-4CA2-A5E9-83E077F04DDD}"/>
                </a:ext>
              </a:extLst>
            </p:cNvPr>
            <p:cNvSpPr txBox="1"/>
            <p:nvPr/>
          </p:nvSpPr>
          <p:spPr>
            <a:xfrm>
              <a:off x="142196" y="2561729"/>
              <a:ext cx="950709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San Francisco / US</a:t>
              </a:r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C0300D19-B3A8-4A66-B4E1-6BC9A07C14EB}"/>
                </a:ext>
              </a:extLst>
            </p:cNvPr>
            <p:cNvSpPr/>
            <p:nvPr/>
          </p:nvSpPr>
          <p:spPr>
            <a:xfrm flipH="1" flipV="1">
              <a:off x="229303" y="2778404"/>
              <a:ext cx="324012" cy="288273"/>
            </a:xfrm>
            <a:custGeom>
              <a:avLst/>
              <a:gdLst>
                <a:gd name="connsiteX0" fmla="*/ 71 w 747483"/>
                <a:gd name="connsiteY0" fmla="*/ 402 h 510913"/>
                <a:gd name="connsiteX1" fmla="*/ 747555 w 747483"/>
                <a:gd name="connsiteY1" fmla="*/ 511316 h 5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3" h="510913">
                  <a:moveTo>
                    <a:pt x="71" y="402"/>
                  </a:moveTo>
                  <a:lnTo>
                    <a:pt x="747555" y="511316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DA32DFF8-FDB2-4F1C-BF20-869910A42CD3}"/>
                </a:ext>
              </a:extLst>
            </p:cNvPr>
            <p:cNvSpPr/>
            <p:nvPr/>
          </p:nvSpPr>
          <p:spPr>
            <a:xfrm>
              <a:off x="8335899" y="3610538"/>
              <a:ext cx="72115" cy="72115"/>
            </a:xfrm>
            <a:custGeom>
              <a:avLst/>
              <a:gdLst>
                <a:gd name="connsiteX0" fmla="*/ 73210 w 72115"/>
                <a:gd name="connsiteY0" fmla="*/ 36532 h 72115"/>
                <a:gd name="connsiteX1" fmla="*/ 37152 w 72115"/>
                <a:gd name="connsiteY1" fmla="*/ 72590 h 72115"/>
                <a:gd name="connsiteX2" fmla="*/ 1094 w 72115"/>
                <a:gd name="connsiteY2" fmla="*/ 36532 h 72115"/>
                <a:gd name="connsiteX3" fmla="*/ 37152 w 72115"/>
                <a:gd name="connsiteY3" fmla="*/ 474 h 72115"/>
                <a:gd name="connsiteX4" fmla="*/ 73210 w 72115"/>
                <a:gd name="connsiteY4" fmla="*/ 36532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210" y="36532"/>
                  </a:moveTo>
                  <a:cubicBezTo>
                    <a:pt x="73210" y="56446"/>
                    <a:pt x="57066" y="72590"/>
                    <a:pt x="37152" y="72590"/>
                  </a:cubicBezTo>
                  <a:cubicBezTo>
                    <a:pt x="17238" y="72590"/>
                    <a:pt x="1094" y="56446"/>
                    <a:pt x="1094" y="36532"/>
                  </a:cubicBezTo>
                  <a:cubicBezTo>
                    <a:pt x="1094" y="16617"/>
                    <a:pt x="17238" y="474"/>
                    <a:pt x="37152" y="474"/>
                  </a:cubicBezTo>
                  <a:cubicBezTo>
                    <a:pt x="57066" y="474"/>
                    <a:pt x="73210" y="16617"/>
                    <a:pt x="73210" y="36532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0E9FEABD-CEE8-453C-A4D5-DCE58423EC93}"/>
                </a:ext>
              </a:extLst>
            </p:cNvPr>
            <p:cNvSpPr/>
            <p:nvPr/>
          </p:nvSpPr>
          <p:spPr>
            <a:xfrm>
              <a:off x="11419040" y="5407430"/>
              <a:ext cx="505528" cy="401434"/>
            </a:xfrm>
            <a:custGeom>
              <a:avLst/>
              <a:gdLst>
                <a:gd name="connsiteX0" fmla="*/ 262603 w 261053"/>
                <a:gd name="connsiteY0" fmla="*/ 360617 h 359869"/>
                <a:gd name="connsiteX1" fmla="*/ 1550 w 261053"/>
                <a:gd name="connsiteY1" fmla="*/ 748 h 3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053" h="359869">
                  <a:moveTo>
                    <a:pt x="262603" y="360617"/>
                  </a:moveTo>
                  <a:lnTo>
                    <a:pt x="1550" y="748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4" name="TextBox 1463">
              <a:extLst>
                <a:ext uri="{FF2B5EF4-FFF2-40B4-BE49-F238E27FC236}">
                  <a16:creationId xmlns:a16="http://schemas.microsoft.com/office/drawing/2014/main" id="{4F9BBAD6-D70E-406D-872E-4B8A5C43E3F6}"/>
                </a:ext>
              </a:extLst>
            </p:cNvPr>
            <p:cNvSpPr txBox="1"/>
            <p:nvPr/>
          </p:nvSpPr>
          <p:spPr>
            <a:xfrm>
              <a:off x="570363" y="2208669"/>
              <a:ext cx="715132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Chicago / US</a:t>
              </a:r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223C6B98-DB6B-4B92-84EF-F07F54BC742D}"/>
                </a:ext>
              </a:extLst>
            </p:cNvPr>
            <p:cNvSpPr/>
            <p:nvPr/>
          </p:nvSpPr>
          <p:spPr>
            <a:xfrm>
              <a:off x="2505326" y="2590967"/>
              <a:ext cx="72191" cy="72191"/>
            </a:xfrm>
            <a:custGeom>
              <a:avLst/>
              <a:gdLst>
                <a:gd name="connsiteX0" fmla="*/ 72521 w 72191"/>
                <a:gd name="connsiteY0" fmla="*/ 36436 h 72191"/>
                <a:gd name="connsiteX1" fmla="*/ 36425 w 72191"/>
                <a:gd name="connsiteY1" fmla="*/ 72532 h 72191"/>
                <a:gd name="connsiteX2" fmla="*/ 329 w 72191"/>
                <a:gd name="connsiteY2" fmla="*/ 36436 h 72191"/>
                <a:gd name="connsiteX3" fmla="*/ 36425 w 72191"/>
                <a:gd name="connsiteY3" fmla="*/ 340 h 72191"/>
                <a:gd name="connsiteX4" fmla="*/ 72521 w 72191"/>
                <a:gd name="connsiteY4" fmla="*/ 36436 h 7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91" h="72191">
                  <a:moveTo>
                    <a:pt x="72521" y="36436"/>
                  </a:moveTo>
                  <a:cubicBezTo>
                    <a:pt x="72521" y="56371"/>
                    <a:pt x="56360" y="72532"/>
                    <a:pt x="36425" y="72532"/>
                  </a:cubicBezTo>
                  <a:cubicBezTo>
                    <a:pt x="16489" y="72532"/>
                    <a:pt x="329" y="56371"/>
                    <a:pt x="329" y="36436"/>
                  </a:cubicBezTo>
                  <a:cubicBezTo>
                    <a:pt x="329" y="16501"/>
                    <a:pt x="16489" y="340"/>
                    <a:pt x="36425" y="340"/>
                  </a:cubicBezTo>
                  <a:cubicBezTo>
                    <a:pt x="56360" y="340"/>
                    <a:pt x="72521" y="16501"/>
                    <a:pt x="72521" y="36436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B9019543-367B-45D9-940E-F2736D2FE589}"/>
                </a:ext>
              </a:extLst>
            </p:cNvPr>
            <p:cNvSpPr/>
            <p:nvPr/>
          </p:nvSpPr>
          <p:spPr>
            <a:xfrm>
              <a:off x="5042902" y="2458216"/>
              <a:ext cx="370315" cy="265437"/>
            </a:xfrm>
            <a:custGeom>
              <a:avLst/>
              <a:gdLst>
                <a:gd name="connsiteX0" fmla="*/ 518010 w 517367"/>
                <a:gd name="connsiteY0" fmla="*/ 335 h 370842"/>
                <a:gd name="connsiteX1" fmla="*/ 643 w 517367"/>
                <a:gd name="connsiteY1" fmla="*/ 371177 h 37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367" h="370842">
                  <a:moveTo>
                    <a:pt x="518010" y="335"/>
                  </a:moveTo>
                  <a:lnTo>
                    <a:pt x="643" y="371177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0FD5B7CE-D2E6-4358-9804-D247797C601B}"/>
                </a:ext>
              </a:extLst>
            </p:cNvPr>
            <p:cNvSpPr/>
            <p:nvPr/>
          </p:nvSpPr>
          <p:spPr>
            <a:xfrm flipV="1">
              <a:off x="6288431" y="2524757"/>
              <a:ext cx="276204" cy="212547"/>
            </a:xfrm>
            <a:custGeom>
              <a:avLst/>
              <a:gdLst>
                <a:gd name="connsiteX0" fmla="*/ 752 w 587281"/>
                <a:gd name="connsiteY0" fmla="*/ 383527 h 383247"/>
                <a:gd name="connsiteX1" fmla="*/ 588033 w 587281"/>
                <a:gd name="connsiteY1" fmla="*/ 280 h 38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281" h="383247">
                  <a:moveTo>
                    <a:pt x="752" y="383527"/>
                  </a:moveTo>
                  <a:lnTo>
                    <a:pt x="588033" y="280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C7295D04-2994-441A-9B31-B1681B5274F3}"/>
                </a:ext>
              </a:extLst>
            </p:cNvPr>
            <p:cNvSpPr/>
            <p:nvPr/>
          </p:nvSpPr>
          <p:spPr>
            <a:xfrm flipV="1">
              <a:off x="6289105" y="2767778"/>
              <a:ext cx="249125" cy="207161"/>
            </a:xfrm>
            <a:custGeom>
              <a:avLst/>
              <a:gdLst>
                <a:gd name="connsiteX0" fmla="*/ 752 w 587281"/>
                <a:gd name="connsiteY0" fmla="*/ 383527 h 383247"/>
                <a:gd name="connsiteX1" fmla="*/ 588033 w 587281"/>
                <a:gd name="connsiteY1" fmla="*/ 280 h 38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281" h="383247">
                  <a:moveTo>
                    <a:pt x="752" y="383527"/>
                  </a:moveTo>
                  <a:lnTo>
                    <a:pt x="588033" y="280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C4E0F491-2DF5-4944-86E1-9B191EF477B8}"/>
                </a:ext>
              </a:extLst>
            </p:cNvPr>
            <p:cNvSpPr/>
            <p:nvPr/>
          </p:nvSpPr>
          <p:spPr>
            <a:xfrm>
              <a:off x="10213847" y="2719770"/>
              <a:ext cx="473225" cy="476811"/>
            </a:xfrm>
            <a:custGeom>
              <a:avLst/>
              <a:gdLst>
                <a:gd name="connsiteX0" fmla="*/ 275354 w 274289"/>
                <a:gd name="connsiteY0" fmla="*/ 526 h 252534"/>
                <a:gd name="connsiteX1" fmla="*/ 1065 w 274289"/>
                <a:gd name="connsiteY1" fmla="*/ 253061 h 25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289" h="252534">
                  <a:moveTo>
                    <a:pt x="275354" y="526"/>
                  </a:moveTo>
                  <a:lnTo>
                    <a:pt x="1065" y="253061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1B7BCD7F-6756-42A9-B0AE-3845F894024A}"/>
                </a:ext>
              </a:extLst>
            </p:cNvPr>
            <p:cNvSpPr/>
            <p:nvPr/>
          </p:nvSpPr>
          <p:spPr>
            <a:xfrm>
              <a:off x="10694914" y="3028576"/>
              <a:ext cx="139766" cy="140825"/>
            </a:xfrm>
            <a:custGeom>
              <a:avLst/>
              <a:gdLst>
                <a:gd name="connsiteX0" fmla="*/ 275354 w 274289"/>
                <a:gd name="connsiteY0" fmla="*/ 526 h 252534"/>
                <a:gd name="connsiteX1" fmla="*/ 1065 w 274289"/>
                <a:gd name="connsiteY1" fmla="*/ 253061 h 25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289" h="252534">
                  <a:moveTo>
                    <a:pt x="275354" y="526"/>
                  </a:moveTo>
                  <a:lnTo>
                    <a:pt x="1065" y="253061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B056ED68-2E19-4C5C-94A3-EB8EC9BC8B8F}"/>
                </a:ext>
              </a:extLst>
            </p:cNvPr>
            <p:cNvSpPr/>
            <p:nvPr/>
          </p:nvSpPr>
          <p:spPr>
            <a:xfrm>
              <a:off x="9516069" y="3985357"/>
              <a:ext cx="108837" cy="136373"/>
            </a:xfrm>
            <a:custGeom>
              <a:avLst/>
              <a:gdLst>
                <a:gd name="connsiteX0" fmla="*/ 525732 w 524576"/>
                <a:gd name="connsiteY0" fmla="*/ 591 h 442485"/>
                <a:gd name="connsiteX1" fmla="*/ 1156 w 524576"/>
                <a:gd name="connsiteY1" fmla="*/ 443077 h 44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576" h="442485">
                  <a:moveTo>
                    <a:pt x="525732" y="591"/>
                  </a:moveTo>
                  <a:lnTo>
                    <a:pt x="1156" y="443077"/>
                  </a:lnTo>
                </a:path>
              </a:pathLst>
            </a:custGeom>
            <a:ln w="6096" cap="sq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8FC7ECCE-A610-4020-896C-31CC6B68A476}"/>
                </a:ext>
              </a:extLst>
            </p:cNvPr>
            <p:cNvSpPr/>
            <p:nvPr/>
          </p:nvSpPr>
          <p:spPr>
            <a:xfrm>
              <a:off x="11157849" y="5942777"/>
              <a:ext cx="453186" cy="359869"/>
            </a:xfrm>
            <a:custGeom>
              <a:avLst/>
              <a:gdLst>
                <a:gd name="connsiteX0" fmla="*/ 262603 w 261053"/>
                <a:gd name="connsiteY0" fmla="*/ 360617 h 359869"/>
                <a:gd name="connsiteX1" fmla="*/ 1550 w 261053"/>
                <a:gd name="connsiteY1" fmla="*/ 748 h 3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053" h="359869">
                  <a:moveTo>
                    <a:pt x="262603" y="360617"/>
                  </a:moveTo>
                  <a:lnTo>
                    <a:pt x="1550" y="748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BA00A417-8E0D-4A72-ADE8-24C0A831562B}"/>
                </a:ext>
              </a:extLst>
            </p:cNvPr>
            <p:cNvSpPr/>
            <p:nvPr/>
          </p:nvSpPr>
          <p:spPr>
            <a:xfrm>
              <a:off x="11112096" y="5896584"/>
              <a:ext cx="72115" cy="72115"/>
            </a:xfrm>
            <a:custGeom>
              <a:avLst/>
              <a:gdLst>
                <a:gd name="connsiteX0" fmla="*/ 73695 w 72115"/>
                <a:gd name="connsiteY0" fmla="*/ 36848 h 72115"/>
                <a:gd name="connsiteX1" fmla="*/ 37637 w 72115"/>
                <a:gd name="connsiteY1" fmla="*/ 72906 h 72115"/>
                <a:gd name="connsiteX2" fmla="*/ 1579 w 72115"/>
                <a:gd name="connsiteY2" fmla="*/ 36848 h 72115"/>
                <a:gd name="connsiteX3" fmla="*/ 37637 w 72115"/>
                <a:gd name="connsiteY3" fmla="*/ 790 h 72115"/>
                <a:gd name="connsiteX4" fmla="*/ 73695 w 72115"/>
                <a:gd name="connsiteY4" fmla="*/ 3684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695" y="36848"/>
                  </a:moveTo>
                  <a:cubicBezTo>
                    <a:pt x="73695" y="56762"/>
                    <a:pt x="57551" y="72906"/>
                    <a:pt x="37637" y="72906"/>
                  </a:cubicBezTo>
                  <a:cubicBezTo>
                    <a:pt x="17723" y="72906"/>
                    <a:pt x="1579" y="56762"/>
                    <a:pt x="1579" y="36848"/>
                  </a:cubicBezTo>
                  <a:cubicBezTo>
                    <a:pt x="1579" y="16934"/>
                    <a:pt x="17723" y="790"/>
                    <a:pt x="37637" y="790"/>
                  </a:cubicBezTo>
                  <a:cubicBezTo>
                    <a:pt x="57551" y="790"/>
                    <a:pt x="73695" y="16934"/>
                    <a:pt x="73695" y="3684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" name="TextBox 1473">
              <a:extLst>
                <a:ext uri="{FF2B5EF4-FFF2-40B4-BE49-F238E27FC236}">
                  <a16:creationId xmlns:a16="http://schemas.microsoft.com/office/drawing/2014/main" id="{E40A7964-4234-4DAE-8106-65D5442886C3}"/>
                </a:ext>
              </a:extLst>
            </p:cNvPr>
            <p:cNvSpPr txBox="1"/>
            <p:nvPr/>
          </p:nvSpPr>
          <p:spPr>
            <a:xfrm>
              <a:off x="11292839" y="5251441"/>
              <a:ext cx="777905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Auckland / NZ</a:t>
              </a:r>
            </a:p>
          </p:txBody>
        </p:sp>
        <p:sp>
          <p:nvSpPr>
            <p:cNvPr id="1475" name="TextBox 1474">
              <a:extLst>
                <a:ext uri="{FF2B5EF4-FFF2-40B4-BE49-F238E27FC236}">
                  <a16:creationId xmlns:a16="http://schemas.microsoft.com/office/drawing/2014/main" id="{63FA45A6-C62E-4AE5-BB54-CEB0FA73B15D}"/>
                </a:ext>
              </a:extLst>
            </p:cNvPr>
            <p:cNvSpPr txBox="1"/>
            <p:nvPr/>
          </p:nvSpPr>
          <p:spPr>
            <a:xfrm>
              <a:off x="10982726" y="6302646"/>
              <a:ext cx="755207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Sydney / AUS</a:t>
              </a:r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75B5C359-B731-4F85-923B-55E4EF59D445}"/>
                </a:ext>
              </a:extLst>
            </p:cNvPr>
            <p:cNvSpPr/>
            <p:nvPr/>
          </p:nvSpPr>
          <p:spPr>
            <a:xfrm flipH="1" flipV="1">
              <a:off x="738599" y="3263434"/>
              <a:ext cx="324012" cy="288273"/>
            </a:xfrm>
            <a:custGeom>
              <a:avLst/>
              <a:gdLst>
                <a:gd name="connsiteX0" fmla="*/ 71 w 747483"/>
                <a:gd name="connsiteY0" fmla="*/ 402 h 510913"/>
                <a:gd name="connsiteX1" fmla="*/ 747555 w 747483"/>
                <a:gd name="connsiteY1" fmla="*/ 511316 h 5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3" h="510913">
                  <a:moveTo>
                    <a:pt x="71" y="402"/>
                  </a:moveTo>
                  <a:lnTo>
                    <a:pt x="747555" y="511316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04EE4AC1-C4FB-41D4-B075-AFFC9AF62330}"/>
                </a:ext>
              </a:extLst>
            </p:cNvPr>
            <p:cNvSpPr/>
            <p:nvPr/>
          </p:nvSpPr>
          <p:spPr>
            <a:xfrm>
              <a:off x="701955" y="3233127"/>
              <a:ext cx="76200" cy="76200"/>
            </a:xfrm>
            <a:custGeom>
              <a:avLst/>
              <a:gdLst>
                <a:gd name="connsiteX0" fmla="*/ 76266 w 76200"/>
                <a:gd name="connsiteY0" fmla="*/ 38497 h 76200"/>
                <a:gd name="connsiteX1" fmla="*/ 38166 w 76200"/>
                <a:gd name="connsiteY1" fmla="*/ 76597 h 76200"/>
                <a:gd name="connsiteX2" fmla="*/ 66 w 76200"/>
                <a:gd name="connsiteY2" fmla="*/ 38497 h 76200"/>
                <a:gd name="connsiteX3" fmla="*/ 38166 w 76200"/>
                <a:gd name="connsiteY3" fmla="*/ 397 h 76200"/>
                <a:gd name="connsiteX4" fmla="*/ 76266 w 76200"/>
                <a:gd name="connsiteY4" fmla="*/ 384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66" y="38497"/>
                  </a:moveTo>
                  <a:cubicBezTo>
                    <a:pt x="76266" y="59540"/>
                    <a:pt x="59208" y="76597"/>
                    <a:pt x="38166" y="76597"/>
                  </a:cubicBezTo>
                  <a:cubicBezTo>
                    <a:pt x="17124" y="76597"/>
                    <a:pt x="66" y="59540"/>
                    <a:pt x="66" y="38497"/>
                  </a:cubicBezTo>
                  <a:cubicBezTo>
                    <a:pt x="66" y="17455"/>
                    <a:pt x="17124" y="397"/>
                    <a:pt x="38166" y="397"/>
                  </a:cubicBezTo>
                  <a:cubicBezTo>
                    <a:pt x="59208" y="397"/>
                    <a:pt x="76266" y="17455"/>
                    <a:pt x="76266" y="38497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8" name="TextBox 1477">
              <a:extLst>
                <a:ext uri="{FF2B5EF4-FFF2-40B4-BE49-F238E27FC236}">
                  <a16:creationId xmlns:a16="http://schemas.microsoft.com/office/drawing/2014/main" id="{0CCDC52C-D8A2-4E97-B3F5-E96103C6CA4B}"/>
                </a:ext>
              </a:extLst>
            </p:cNvPr>
            <p:cNvSpPr txBox="1"/>
            <p:nvPr/>
          </p:nvSpPr>
          <p:spPr>
            <a:xfrm>
              <a:off x="834812" y="3492313"/>
              <a:ext cx="803810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San Diego / US</a:t>
              </a:r>
            </a:p>
          </p:txBody>
        </p:sp>
        <p:sp>
          <p:nvSpPr>
            <p:cNvPr id="1479" name="TextBox 1478">
              <a:extLst>
                <a:ext uri="{FF2B5EF4-FFF2-40B4-BE49-F238E27FC236}">
                  <a16:creationId xmlns:a16="http://schemas.microsoft.com/office/drawing/2014/main" id="{F828E755-A0ED-42BA-8442-607C0E1B14E5}"/>
                </a:ext>
              </a:extLst>
            </p:cNvPr>
            <p:cNvSpPr txBox="1"/>
            <p:nvPr/>
          </p:nvSpPr>
          <p:spPr>
            <a:xfrm>
              <a:off x="2856276" y="4148284"/>
              <a:ext cx="773353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Fortaleza / BR</a:t>
              </a:r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B1BD082E-46D0-4D4C-91DD-578DEB51F166}"/>
                </a:ext>
              </a:extLst>
            </p:cNvPr>
            <p:cNvSpPr/>
            <p:nvPr/>
          </p:nvSpPr>
          <p:spPr>
            <a:xfrm>
              <a:off x="11827561" y="5947729"/>
              <a:ext cx="72115" cy="72115"/>
            </a:xfrm>
            <a:custGeom>
              <a:avLst/>
              <a:gdLst>
                <a:gd name="connsiteX0" fmla="*/ 73695 w 72115"/>
                <a:gd name="connsiteY0" fmla="*/ 36848 h 72115"/>
                <a:gd name="connsiteX1" fmla="*/ 37637 w 72115"/>
                <a:gd name="connsiteY1" fmla="*/ 72906 h 72115"/>
                <a:gd name="connsiteX2" fmla="*/ 1579 w 72115"/>
                <a:gd name="connsiteY2" fmla="*/ 36848 h 72115"/>
                <a:gd name="connsiteX3" fmla="*/ 37637 w 72115"/>
                <a:gd name="connsiteY3" fmla="*/ 790 h 72115"/>
                <a:gd name="connsiteX4" fmla="*/ 73695 w 72115"/>
                <a:gd name="connsiteY4" fmla="*/ 3684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695" y="36848"/>
                  </a:moveTo>
                  <a:cubicBezTo>
                    <a:pt x="73695" y="56762"/>
                    <a:pt x="57551" y="72906"/>
                    <a:pt x="37637" y="72906"/>
                  </a:cubicBezTo>
                  <a:cubicBezTo>
                    <a:pt x="17723" y="72906"/>
                    <a:pt x="1579" y="56762"/>
                    <a:pt x="1579" y="36848"/>
                  </a:cubicBezTo>
                  <a:cubicBezTo>
                    <a:pt x="1579" y="16934"/>
                    <a:pt x="17723" y="790"/>
                    <a:pt x="37637" y="790"/>
                  </a:cubicBezTo>
                  <a:cubicBezTo>
                    <a:pt x="57551" y="790"/>
                    <a:pt x="73695" y="16934"/>
                    <a:pt x="73695" y="3684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10D63B0C-829A-4A30-AF9A-F5AAB2CFDDBE}"/>
                </a:ext>
              </a:extLst>
            </p:cNvPr>
            <p:cNvSpPr/>
            <p:nvPr/>
          </p:nvSpPr>
          <p:spPr>
            <a:xfrm>
              <a:off x="10982726" y="5278138"/>
              <a:ext cx="880611" cy="699283"/>
            </a:xfrm>
            <a:custGeom>
              <a:avLst/>
              <a:gdLst>
                <a:gd name="connsiteX0" fmla="*/ 262603 w 261053"/>
                <a:gd name="connsiteY0" fmla="*/ 360617 h 359869"/>
                <a:gd name="connsiteX1" fmla="*/ 1550 w 261053"/>
                <a:gd name="connsiteY1" fmla="*/ 748 h 3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053" h="359869">
                  <a:moveTo>
                    <a:pt x="262603" y="360617"/>
                  </a:moveTo>
                  <a:lnTo>
                    <a:pt x="1550" y="748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" name="TextBox 1481">
              <a:extLst>
                <a:ext uri="{FF2B5EF4-FFF2-40B4-BE49-F238E27FC236}">
                  <a16:creationId xmlns:a16="http://schemas.microsoft.com/office/drawing/2014/main" id="{FD2BC0A8-1CA1-4B7F-9C9B-6889E4F904FC}"/>
                </a:ext>
              </a:extLst>
            </p:cNvPr>
            <p:cNvSpPr txBox="1"/>
            <p:nvPr/>
          </p:nvSpPr>
          <p:spPr>
            <a:xfrm>
              <a:off x="10401549" y="5111387"/>
              <a:ext cx="852156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Wellington / NZ</a:t>
              </a:r>
            </a:p>
          </p:txBody>
        </p:sp>
        <p:sp>
          <p:nvSpPr>
            <p:cNvPr id="2643" name="Freeform: Shape 2642">
              <a:extLst>
                <a:ext uri="{FF2B5EF4-FFF2-40B4-BE49-F238E27FC236}">
                  <a16:creationId xmlns:a16="http://schemas.microsoft.com/office/drawing/2014/main" id="{A46C229B-489E-40EA-B4FD-5053E07877F2}"/>
                </a:ext>
              </a:extLst>
            </p:cNvPr>
            <p:cNvSpPr/>
            <p:nvPr/>
          </p:nvSpPr>
          <p:spPr>
            <a:xfrm>
              <a:off x="10878855" y="6110170"/>
              <a:ext cx="72115" cy="72115"/>
            </a:xfrm>
            <a:custGeom>
              <a:avLst/>
              <a:gdLst>
                <a:gd name="connsiteX0" fmla="*/ 73695 w 72115"/>
                <a:gd name="connsiteY0" fmla="*/ 36848 h 72115"/>
                <a:gd name="connsiteX1" fmla="*/ 37637 w 72115"/>
                <a:gd name="connsiteY1" fmla="*/ 72906 h 72115"/>
                <a:gd name="connsiteX2" fmla="*/ 1579 w 72115"/>
                <a:gd name="connsiteY2" fmla="*/ 36848 h 72115"/>
                <a:gd name="connsiteX3" fmla="*/ 37637 w 72115"/>
                <a:gd name="connsiteY3" fmla="*/ 790 h 72115"/>
                <a:gd name="connsiteX4" fmla="*/ 73695 w 72115"/>
                <a:gd name="connsiteY4" fmla="*/ 3684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695" y="36848"/>
                  </a:moveTo>
                  <a:cubicBezTo>
                    <a:pt x="73695" y="56762"/>
                    <a:pt x="57551" y="72906"/>
                    <a:pt x="37637" y="72906"/>
                  </a:cubicBezTo>
                  <a:cubicBezTo>
                    <a:pt x="17723" y="72906"/>
                    <a:pt x="1579" y="56762"/>
                    <a:pt x="1579" y="36848"/>
                  </a:cubicBezTo>
                  <a:cubicBezTo>
                    <a:pt x="1579" y="16934"/>
                    <a:pt x="17723" y="790"/>
                    <a:pt x="37637" y="790"/>
                  </a:cubicBezTo>
                  <a:cubicBezTo>
                    <a:pt x="57551" y="790"/>
                    <a:pt x="73695" y="16934"/>
                    <a:pt x="73695" y="3684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4" name="Freeform: Shape 2643">
              <a:extLst>
                <a:ext uri="{FF2B5EF4-FFF2-40B4-BE49-F238E27FC236}">
                  <a16:creationId xmlns:a16="http://schemas.microsoft.com/office/drawing/2014/main" id="{EB22F7CF-FE24-44F3-9E78-BC46201E5404}"/>
                </a:ext>
              </a:extLst>
            </p:cNvPr>
            <p:cNvSpPr/>
            <p:nvPr/>
          </p:nvSpPr>
          <p:spPr>
            <a:xfrm flipV="1">
              <a:off x="10568811" y="6146228"/>
              <a:ext cx="336406" cy="359870"/>
            </a:xfrm>
            <a:custGeom>
              <a:avLst/>
              <a:gdLst>
                <a:gd name="connsiteX0" fmla="*/ 262603 w 261053"/>
                <a:gd name="connsiteY0" fmla="*/ 360617 h 359869"/>
                <a:gd name="connsiteX1" fmla="*/ 1550 w 261053"/>
                <a:gd name="connsiteY1" fmla="*/ 748 h 3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053" h="359869">
                  <a:moveTo>
                    <a:pt x="262603" y="360617"/>
                  </a:moveTo>
                  <a:lnTo>
                    <a:pt x="1550" y="748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5" name="TextBox 2644">
              <a:extLst>
                <a:ext uri="{FF2B5EF4-FFF2-40B4-BE49-F238E27FC236}">
                  <a16:creationId xmlns:a16="http://schemas.microsoft.com/office/drawing/2014/main" id="{4FC59DB5-E32C-4F4C-A2C6-4908B8D74292}"/>
                </a:ext>
              </a:extLst>
            </p:cNvPr>
            <p:cNvSpPr txBox="1"/>
            <p:nvPr/>
          </p:nvSpPr>
          <p:spPr>
            <a:xfrm>
              <a:off x="9978741" y="6310746"/>
              <a:ext cx="922688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Melbourne / AUS</a:t>
              </a:r>
            </a:p>
          </p:txBody>
        </p:sp>
        <p:sp>
          <p:nvSpPr>
            <p:cNvPr id="2646" name="Freeform: Shape 2645">
              <a:extLst>
                <a:ext uri="{FF2B5EF4-FFF2-40B4-BE49-F238E27FC236}">
                  <a16:creationId xmlns:a16="http://schemas.microsoft.com/office/drawing/2014/main" id="{076F5435-937A-4E31-AAA8-8170C7F2A68A}"/>
                </a:ext>
              </a:extLst>
            </p:cNvPr>
            <p:cNvSpPr/>
            <p:nvPr/>
          </p:nvSpPr>
          <p:spPr>
            <a:xfrm>
              <a:off x="11205427" y="5627116"/>
              <a:ext cx="72115" cy="72115"/>
            </a:xfrm>
            <a:custGeom>
              <a:avLst/>
              <a:gdLst>
                <a:gd name="connsiteX0" fmla="*/ 73695 w 72115"/>
                <a:gd name="connsiteY0" fmla="*/ 36848 h 72115"/>
                <a:gd name="connsiteX1" fmla="*/ 37637 w 72115"/>
                <a:gd name="connsiteY1" fmla="*/ 72906 h 72115"/>
                <a:gd name="connsiteX2" fmla="*/ 1579 w 72115"/>
                <a:gd name="connsiteY2" fmla="*/ 36848 h 72115"/>
                <a:gd name="connsiteX3" fmla="*/ 37637 w 72115"/>
                <a:gd name="connsiteY3" fmla="*/ 790 h 72115"/>
                <a:gd name="connsiteX4" fmla="*/ 73695 w 72115"/>
                <a:gd name="connsiteY4" fmla="*/ 3684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695" y="36848"/>
                  </a:moveTo>
                  <a:cubicBezTo>
                    <a:pt x="73695" y="56762"/>
                    <a:pt x="57551" y="72906"/>
                    <a:pt x="37637" y="72906"/>
                  </a:cubicBezTo>
                  <a:cubicBezTo>
                    <a:pt x="17723" y="72906"/>
                    <a:pt x="1579" y="56762"/>
                    <a:pt x="1579" y="36848"/>
                  </a:cubicBezTo>
                  <a:cubicBezTo>
                    <a:pt x="1579" y="16934"/>
                    <a:pt x="17723" y="790"/>
                    <a:pt x="37637" y="790"/>
                  </a:cubicBezTo>
                  <a:cubicBezTo>
                    <a:pt x="57551" y="790"/>
                    <a:pt x="73695" y="16934"/>
                    <a:pt x="73695" y="3684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7" name="Freeform: Shape 2646">
              <a:extLst>
                <a:ext uri="{FF2B5EF4-FFF2-40B4-BE49-F238E27FC236}">
                  <a16:creationId xmlns:a16="http://schemas.microsoft.com/office/drawing/2014/main" id="{48DDE8C7-26E9-4CD7-88D2-BE3EF484D772}"/>
                </a:ext>
              </a:extLst>
            </p:cNvPr>
            <p:cNvSpPr/>
            <p:nvPr/>
          </p:nvSpPr>
          <p:spPr>
            <a:xfrm>
              <a:off x="9748101" y="5850273"/>
              <a:ext cx="72115" cy="72115"/>
            </a:xfrm>
            <a:custGeom>
              <a:avLst/>
              <a:gdLst>
                <a:gd name="connsiteX0" fmla="*/ 73695 w 72115"/>
                <a:gd name="connsiteY0" fmla="*/ 36848 h 72115"/>
                <a:gd name="connsiteX1" fmla="*/ 37637 w 72115"/>
                <a:gd name="connsiteY1" fmla="*/ 72906 h 72115"/>
                <a:gd name="connsiteX2" fmla="*/ 1579 w 72115"/>
                <a:gd name="connsiteY2" fmla="*/ 36848 h 72115"/>
                <a:gd name="connsiteX3" fmla="*/ 37637 w 72115"/>
                <a:gd name="connsiteY3" fmla="*/ 790 h 72115"/>
                <a:gd name="connsiteX4" fmla="*/ 73695 w 72115"/>
                <a:gd name="connsiteY4" fmla="*/ 3684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695" y="36848"/>
                  </a:moveTo>
                  <a:cubicBezTo>
                    <a:pt x="73695" y="56762"/>
                    <a:pt x="57551" y="72906"/>
                    <a:pt x="37637" y="72906"/>
                  </a:cubicBezTo>
                  <a:cubicBezTo>
                    <a:pt x="17723" y="72906"/>
                    <a:pt x="1579" y="56762"/>
                    <a:pt x="1579" y="36848"/>
                  </a:cubicBezTo>
                  <a:cubicBezTo>
                    <a:pt x="1579" y="16934"/>
                    <a:pt x="17723" y="790"/>
                    <a:pt x="37637" y="790"/>
                  </a:cubicBezTo>
                  <a:cubicBezTo>
                    <a:pt x="57551" y="790"/>
                    <a:pt x="73695" y="16934"/>
                    <a:pt x="73695" y="3684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8" name="Freeform: Shape 2647">
              <a:extLst>
                <a:ext uri="{FF2B5EF4-FFF2-40B4-BE49-F238E27FC236}">
                  <a16:creationId xmlns:a16="http://schemas.microsoft.com/office/drawing/2014/main" id="{910BB8EB-056E-4BFA-A50E-8980F56BF257}"/>
                </a:ext>
              </a:extLst>
            </p:cNvPr>
            <p:cNvSpPr/>
            <p:nvPr/>
          </p:nvSpPr>
          <p:spPr>
            <a:xfrm>
              <a:off x="10621680" y="5942802"/>
              <a:ext cx="72115" cy="72115"/>
            </a:xfrm>
            <a:custGeom>
              <a:avLst/>
              <a:gdLst>
                <a:gd name="connsiteX0" fmla="*/ 73695 w 72115"/>
                <a:gd name="connsiteY0" fmla="*/ 36848 h 72115"/>
                <a:gd name="connsiteX1" fmla="*/ 37637 w 72115"/>
                <a:gd name="connsiteY1" fmla="*/ 72906 h 72115"/>
                <a:gd name="connsiteX2" fmla="*/ 1579 w 72115"/>
                <a:gd name="connsiteY2" fmla="*/ 36848 h 72115"/>
                <a:gd name="connsiteX3" fmla="*/ 37637 w 72115"/>
                <a:gd name="connsiteY3" fmla="*/ 790 h 72115"/>
                <a:gd name="connsiteX4" fmla="*/ 73695 w 72115"/>
                <a:gd name="connsiteY4" fmla="*/ 36848 h 7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5" h="72115">
                  <a:moveTo>
                    <a:pt x="73695" y="36848"/>
                  </a:moveTo>
                  <a:cubicBezTo>
                    <a:pt x="73695" y="56762"/>
                    <a:pt x="57551" y="72906"/>
                    <a:pt x="37637" y="72906"/>
                  </a:cubicBezTo>
                  <a:cubicBezTo>
                    <a:pt x="17723" y="72906"/>
                    <a:pt x="1579" y="56762"/>
                    <a:pt x="1579" y="36848"/>
                  </a:cubicBezTo>
                  <a:cubicBezTo>
                    <a:pt x="1579" y="16934"/>
                    <a:pt x="17723" y="790"/>
                    <a:pt x="37637" y="790"/>
                  </a:cubicBezTo>
                  <a:cubicBezTo>
                    <a:pt x="57551" y="790"/>
                    <a:pt x="73695" y="16934"/>
                    <a:pt x="73695" y="36848"/>
                  </a:cubicBezTo>
                  <a:close/>
                </a:path>
              </a:pathLst>
            </a:custGeom>
            <a:solidFill>
              <a:srgbClr val="00206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9" name="Freeform: Shape 2648">
              <a:extLst>
                <a:ext uri="{FF2B5EF4-FFF2-40B4-BE49-F238E27FC236}">
                  <a16:creationId xmlns:a16="http://schemas.microsoft.com/office/drawing/2014/main" id="{79C34312-E376-41E7-80EB-511FC51DF9B1}"/>
                </a:ext>
              </a:extLst>
            </p:cNvPr>
            <p:cNvSpPr/>
            <p:nvPr/>
          </p:nvSpPr>
          <p:spPr>
            <a:xfrm flipV="1">
              <a:off x="9356139" y="5897216"/>
              <a:ext cx="429210" cy="459147"/>
            </a:xfrm>
            <a:custGeom>
              <a:avLst/>
              <a:gdLst>
                <a:gd name="connsiteX0" fmla="*/ 262603 w 261053"/>
                <a:gd name="connsiteY0" fmla="*/ 360617 h 359869"/>
                <a:gd name="connsiteX1" fmla="*/ 1550 w 261053"/>
                <a:gd name="connsiteY1" fmla="*/ 748 h 3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053" h="359869">
                  <a:moveTo>
                    <a:pt x="262603" y="360617"/>
                  </a:moveTo>
                  <a:lnTo>
                    <a:pt x="1550" y="748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0" name="TextBox 2649">
              <a:extLst>
                <a:ext uri="{FF2B5EF4-FFF2-40B4-BE49-F238E27FC236}">
                  <a16:creationId xmlns:a16="http://schemas.microsoft.com/office/drawing/2014/main" id="{932BE2A9-A3E5-45E2-B15A-B2E629D33A1D}"/>
                </a:ext>
              </a:extLst>
            </p:cNvPr>
            <p:cNvSpPr txBox="1"/>
            <p:nvPr/>
          </p:nvSpPr>
          <p:spPr>
            <a:xfrm>
              <a:off x="9206977" y="6310745"/>
              <a:ext cx="679610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Perth / AUS</a:t>
              </a:r>
            </a:p>
          </p:txBody>
        </p:sp>
        <p:sp>
          <p:nvSpPr>
            <p:cNvPr id="2651" name="Freeform: Shape 2650">
              <a:extLst>
                <a:ext uri="{FF2B5EF4-FFF2-40B4-BE49-F238E27FC236}">
                  <a16:creationId xmlns:a16="http://schemas.microsoft.com/office/drawing/2014/main" id="{1E15F75B-E674-4964-96DE-FEFD6D1965EC}"/>
                </a:ext>
              </a:extLst>
            </p:cNvPr>
            <p:cNvSpPr/>
            <p:nvPr/>
          </p:nvSpPr>
          <p:spPr>
            <a:xfrm>
              <a:off x="10430546" y="5779172"/>
              <a:ext cx="222682" cy="190830"/>
            </a:xfrm>
            <a:custGeom>
              <a:avLst/>
              <a:gdLst>
                <a:gd name="connsiteX0" fmla="*/ 262603 w 261053"/>
                <a:gd name="connsiteY0" fmla="*/ 360617 h 359869"/>
                <a:gd name="connsiteX1" fmla="*/ 1550 w 261053"/>
                <a:gd name="connsiteY1" fmla="*/ 748 h 3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053" h="359869">
                  <a:moveTo>
                    <a:pt x="262603" y="360617"/>
                  </a:moveTo>
                  <a:lnTo>
                    <a:pt x="1550" y="748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2" name="TextBox 2651">
              <a:extLst>
                <a:ext uri="{FF2B5EF4-FFF2-40B4-BE49-F238E27FC236}">
                  <a16:creationId xmlns:a16="http://schemas.microsoft.com/office/drawing/2014/main" id="{83DF8EE6-64EE-4106-861F-5FB571BD5E40}"/>
                </a:ext>
              </a:extLst>
            </p:cNvPr>
            <p:cNvSpPr txBox="1"/>
            <p:nvPr/>
          </p:nvSpPr>
          <p:spPr>
            <a:xfrm>
              <a:off x="9743851" y="5593630"/>
              <a:ext cx="823046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Adelaide / AUS</a:t>
              </a:r>
            </a:p>
          </p:txBody>
        </p:sp>
        <p:sp>
          <p:nvSpPr>
            <p:cNvPr id="2653" name="TextBox 2652">
              <a:extLst>
                <a:ext uri="{FF2B5EF4-FFF2-40B4-BE49-F238E27FC236}">
                  <a16:creationId xmlns:a16="http://schemas.microsoft.com/office/drawing/2014/main" id="{E65CDAAD-21A1-4759-90BC-86FADC8E30C9}"/>
                </a:ext>
              </a:extLst>
            </p:cNvPr>
            <p:cNvSpPr txBox="1"/>
            <p:nvPr/>
          </p:nvSpPr>
          <p:spPr>
            <a:xfrm>
              <a:off x="10123648" y="5357045"/>
              <a:ext cx="818237" cy="221599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0" b="1" i="0" u="none" strike="noStrike" kern="1200" cap="none" spc="-23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  <a:rtl val="0"/>
                </a:rPr>
                <a:t>Brisbane / AUS</a:t>
              </a:r>
            </a:p>
          </p:txBody>
        </p:sp>
        <p:sp>
          <p:nvSpPr>
            <p:cNvPr id="2654" name="Freeform: Shape 2653">
              <a:extLst>
                <a:ext uri="{FF2B5EF4-FFF2-40B4-BE49-F238E27FC236}">
                  <a16:creationId xmlns:a16="http://schemas.microsoft.com/office/drawing/2014/main" id="{922830A1-1840-4499-8297-FB7454359949}"/>
                </a:ext>
              </a:extLst>
            </p:cNvPr>
            <p:cNvSpPr/>
            <p:nvPr/>
          </p:nvSpPr>
          <p:spPr>
            <a:xfrm rot="5400000" flipV="1">
              <a:off x="10961785" y="5394898"/>
              <a:ext cx="225970" cy="294641"/>
            </a:xfrm>
            <a:custGeom>
              <a:avLst/>
              <a:gdLst>
                <a:gd name="connsiteX0" fmla="*/ 262603 w 261053"/>
                <a:gd name="connsiteY0" fmla="*/ 360617 h 359869"/>
                <a:gd name="connsiteX1" fmla="*/ 1550 w 261053"/>
                <a:gd name="connsiteY1" fmla="*/ 748 h 3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053" h="359869">
                  <a:moveTo>
                    <a:pt x="262603" y="360617"/>
                  </a:moveTo>
                  <a:lnTo>
                    <a:pt x="1550" y="748"/>
                  </a:lnTo>
                </a:path>
              </a:pathLst>
            </a:custGeom>
            <a:ln w="6096" cap="sq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33" name="Group 2632">
            <a:extLst>
              <a:ext uri="{FF2B5EF4-FFF2-40B4-BE49-F238E27FC236}">
                <a16:creationId xmlns:a16="http://schemas.microsoft.com/office/drawing/2014/main" id="{7F8D471D-25EE-4660-8CAC-9C0BEB307AA1}"/>
              </a:ext>
            </a:extLst>
          </p:cNvPr>
          <p:cNvGrpSpPr/>
          <p:nvPr/>
        </p:nvGrpSpPr>
        <p:grpSpPr>
          <a:xfrm>
            <a:off x="4415006" y="6433779"/>
            <a:ext cx="5195393" cy="246221"/>
            <a:chOff x="7079373" y="5882625"/>
            <a:chExt cx="5195393" cy="246221"/>
          </a:xfrm>
        </p:grpSpPr>
        <p:sp>
          <p:nvSpPr>
            <p:cNvPr id="2634" name="Oval 2633">
              <a:extLst>
                <a:ext uri="{FF2B5EF4-FFF2-40B4-BE49-F238E27FC236}">
                  <a16:creationId xmlns:a16="http://schemas.microsoft.com/office/drawing/2014/main" id="{5F601C9E-C621-4038-B088-EB5187FFDA22}"/>
                </a:ext>
              </a:extLst>
            </p:cNvPr>
            <p:cNvSpPr/>
            <p:nvPr/>
          </p:nvSpPr>
          <p:spPr>
            <a:xfrm>
              <a:off x="7079373" y="5929911"/>
              <a:ext cx="143304" cy="143304"/>
            </a:xfrm>
            <a:prstGeom prst="ellipse">
              <a:avLst/>
            </a:prstGeom>
            <a:solidFill>
              <a:srgbClr val="83CC04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endParaRPr>
            </a:p>
          </p:txBody>
        </p:sp>
        <p:sp>
          <p:nvSpPr>
            <p:cNvPr id="2635" name="Oval 2634">
              <a:extLst>
                <a:ext uri="{FF2B5EF4-FFF2-40B4-BE49-F238E27FC236}">
                  <a16:creationId xmlns:a16="http://schemas.microsoft.com/office/drawing/2014/main" id="{DD44B9C2-57CB-48B9-AA98-DDE784037D7C}"/>
                </a:ext>
              </a:extLst>
            </p:cNvPr>
            <p:cNvSpPr/>
            <p:nvPr/>
          </p:nvSpPr>
          <p:spPr>
            <a:xfrm>
              <a:off x="8541160" y="5929911"/>
              <a:ext cx="143304" cy="143304"/>
            </a:xfrm>
            <a:prstGeom prst="ellipse">
              <a:avLst/>
            </a:prstGeom>
            <a:solidFill>
              <a:srgbClr val="001746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endParaRPr>
            </a:p>
          </p:txBody>
        </p:sp>
        <p:sp>
          <p:nvSpPr>
            <p:cNvPr id="2636" name="Oval 2635">
              <a:extLst>
                <a:ext uri="{FF2B5EF4-FFF2-40B4-BE49-F238E27FC236}">
                  <a16:creationId xmlns:a16="http://schemas.microsoft.com/office/drawing/2014/main" id="{A717E7B6-BE1F-496F-AEAC-22A469CF79CA}"/>
                </a:ext>
              </a:extLst>
            </p:cNvPr>
            <p:cNvSpPr/>
            <p:nvPr/>
          </p:nvSpPr>
          <p:spPr>
            <a:xfrm>
              <a:off x="9618866" y="5929911"/>
              <a:ext cx="143304" cy="143304"/>
            </a:xfrm>
            <a:prstGeom prst="ellipse">
              <a:avLst/>
            </a:prstGeom>
            <a:solidFill>
              <a:srgbClr val="0097CC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endParaRPr>
            </a:p>
          </p:txBody>
        </p:sp>
        <p:sp>
          <p:nvSpPr>
            <p:cNvPr id="2637" name="TextBox 2636">
              <a:extLst>
                <a:ext uri="{FF2B5EF4-FFF2-40B4-BE49-F238E27FC236}">
                  <a16:creationId xmlns:a16="http://schemas.microsoft.com/office/drawing/2014/main" id="{086144F9-55BC-4337-8AE3-205DEB0B7CB2}"/>
                </a:ext>
              </a:extLst>
            </p:cNvPr>
            <p:cNvSpPr txBox="1"/>
            <p:nvPr/>
          </p:nvSpPr>
          <p:spPr>
            <a:xfrm>
              <a:off x="7185797" y="5882625"/>
              <a:ext cx="1317195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>
                  <a:ln>
                    <a:noFill/>
                  </a:ln>
                  <a:solidFill>
                    <a:srgbClr val="12164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OSF Headquarter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12164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2638" name="TextBox 2637">
              <a:extLst>
                <a:ext uri="{FF2B5EF4-FFF2-40B4-BE49-F238E27FC236}">
                  <a16:creationId xmlns:a16="http://schemas.microsoft.com/office/drawing/2014/main" id="{D9F7D804-FC6B-483B-97A0-5BE09F799CC6}"/>
                </a:ext>
              </a:extLst>
            </p:cNvPr>
            <p:cNvSpPr txBox="1"/>
            <p:nvPr/>
          </p:nvSpPr>
          <p:spPr>
            <a:xfrm>
              <a:off x="8647584" y="5882625"/>
              <a:ext cx="88575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>
                  <a:ln>
                    <a:noFill/>
                  </a:ln>
                  <a:solidFill>
                    <a:srgbClr val="12164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OSF Offices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216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39" name="TextBox 2638">
              <a:extLst>
                <a:ext uri="{FF2B5EF4-FFF2-40B4-BE49-F238E27FC236}">
                  <a16:creationId xmlns:a16="http://schemas.microsoft.com/office/drawing/2014/main" id="{9B0B6B82-37EC-4F1D-8FB8-78B380E7E852}"/>
                </a:ext>
              </a:extLst>
            </p:cNvPr>
            <p:cNvSpPr txBox="1"/>
            <p:nvPr/>
          </p:nvSpPr>
          <p:spPr>
            <a:xfrm>
              <a:off x="9725290" y="5882625"/>
              <a:ext cx="254947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>
                  <a:ln>
                    <a:noFill/>
                  </a:ln>
                  <a:solidFill>
                    <a:srgbClr val="12164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OSF Global Partners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216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640" name="Group 2639">
            <a:extLst>
              <a:ext uri="{FF2B5EF4-FFF2-40B4-BE49-F238E27FC236}">
                <a16:creationId xmlns:a16="http://schemas.microsoft.com/office/drawing/2014/main" id="{E2240708-5524-4E0A-A5CA-F28DFF6AC426}"/>
              </a:ext>
            </a:extLst>
          </p:cNvPr>
          <p:cNvGrpSpPr/>
          <p:nvPr/>
        </p:nvGrpSpPr>
        <p:grpSpPr>
          <a:xfrm>
            <a:off x="436889" y="6391458"/>
            <a:ext cx="916868" cy="276999"/>
            <a:chOff x="459086" y="6404521"/>
            <a:chExt cx="916868" cy="276999"/>
          </a:xfrm>
        </p:grpSpPr>
        <p:sp>
          <p:nvSpPr>
            <p:cNvPr id="2641" name="TextBox 2640">
              <a:hlinkClick r:id="rId3"/>
              <a:extLst>
                <a:ext uri="{FF2B5EF4-FFF2-40B4-BE49-F238E27FC236}">
                  <a16:creationId xmlns:a16="http://schemas.microsoft.com/office/drawing/2014/main" id="{D83D4F8A-70B3-452C-A7F4-BF030B296059}"/>
                </a:ext>
              </a:extLst>
            </p:cNvPr>
            <p:cNvSpPr txBox="1"/>
            <p:nvPr/>
          </p:nvSpPr>
          <p:spPr>
            <a:xfrm>
              <a:off x="459086" y="6404521"/>
              <a:ext cx="916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 bold" panose="020F0702030404030204" pitchFamily="34" charset="0"/>
                </a:rPr>
                <a:t>o</a:t>
              </a:r>
              <a:r>
                <a:rPr kumimoji="0" lang="ro-RO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 bold" panose="020F0702030404030204" pitchFamily="34" charset="0"/>
                </a:rPr>
                <a:t>sf.digital</a:t>
              </a: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42" name="Graphic 2641" descr="Cursor with solid fill">
              <a:extLst>
                <a:ext uri="{FF2B5EF4-FFF2-40B4-BE49-F238E27FC236}">
                  <a16:creationId xmlns:a16="http://schemas.microsoft.com/office/drawing/2014/main" id="{EFAFA3DC-0594-41A9-8FA9-36D8D62BE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4769" y="6489206"/>
              <a:ext cx="137886" cy="137886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F9BB6FD-C4C9-4B32-A934-F7EF141BA7E9}"/>
              </a:ext>
            </a:extLst>
          </p:cNvPr>
          <p:cNvSpPr/>
          <p:nvPr/>
        </p:nvSpPr>
        <p:spPr>
          <a:xfrm>
            <a:off x="45720" y="10771"/>
            <a:ext cx="12146280" cy="913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00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4E2E04-2F76-4E8F-B0E2-DEA11321E986}"/>
              </a:ext>
            </a:extLst>
          </p:cNvPr>
          <p:cNvSpPr txBox="1"/>
          <p:nvPr/>
        </p:nvSpPr>
        <p:spPr>
          <a:xfrm>
            <a:off x="546492" y="235200"/>
            <a:ext cx="8640000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121643"/>
                </a:solidFill>
                <a:effectLst/>
                <a:uLnTx/>
                <a:uFillTx/>
                <a:latin typeface="Calibri bold" panose="020F0702030404030204" pitchFamily="34" charset="0"/>
                <a:ea typeface="Microsoft Himalaya" panose="01010100010101010101" pitchFamily="2" charset="0"/>
                <a:cs typeface="Calibri bold" panose="020F0702030404030204" pitchFamily="34" charset="0"/>
              </a:rPr>
              <a:t>GLOBAL PRESENCE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A6F870-0C41-4C59-B457-ED27F8633010}"/>
              </a:ext>
            </a:extLst>
          </p:cNvPr>
          <p:cNvSpPr/>
          <p:nvPr/>
        </p:nvSpPr>
        <p:spPr>
          <a:xfrm rot="5400000" flipV="1">
            <a:off x="-3406140" y="3406140"/>
            <a:ext cx="6858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88000"/>
                </a:srgbClr>
              </a:gs>
              <a:gs pos="100000">
                <a:srgbClr val="00B050">
                  <a:alpha val="67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3B12DF4F-3DD4-4F9E-B36B-346BD2832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9747" y="434286"/>
            <a:ext cx="1635760" cy="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4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C77783D1-9E61-4694-A477-A8909DDA700F}"/>
              </a:ext>
            </a:extLst>
          </p:cNvPr>
          <p:cNvSpPr txBox="1"/>
          <p:nvPr/>
        </p:nvSpPr>
        <p:spPr>
          <a:xfrm>
            <a:off x="546493" y="235200"/>
            <a:ext cx="1086445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200" b="1">
                <a:solidFill>
                  <a:srgbClr val="012364"/>
                </a:solidFill>
                <a:latin typeface="Calibri bold" panose="020F0702030404030204" pitchFamily="34" charset="0"/>
                <a:ea typeface="Microsoft Himalaya" panose="01010100010101010101" pitchFamily="2" charset="0"/>
                <a:cs typeface="Calibri bold" panose="020F0702030404030204" pitchFamily="34" charset="0"/>
              </a:rPr>
              <a:t>WHO RECOMMENDS US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E4D89AF-7653-4B00-BDCC-085E4708E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9747" y="434286"/>
            <a:ext cx="1635760" cy="223657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637FDD6C-2BCC-4346-B8B7-A92C9354A8A8}"/>
              </a:ext>
            </a:extLst>
          </p:cNvPr>
          <p:cNvSpPr/>
          <p:nvPr/>
        </p:nvSpPr>
        <p:spPr>
          <a:xfrm rot="5400000" flipV="1">
            <a:off x="-3406140" y="3406140"/>
            <a:ext cx="6858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88000"/>
                </a:srgbClr>
              </a:gs>
              <a:gs pos="100000">
                <a:srgbClr val="00B050">
                  <a:alpha val="67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998A5689-D307-4278-8390-C1FAC2A4F6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29" y="1376182"/>
            <a:ext cx="1220522" cy="389747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8C55E39C-A6D4-4272-AA44-2AA4147F81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655" y="4111667"/>
            <a:ext cx="1317331" cy="332575"/>
          </a:xfrm>
          <a:prstGeom prst="rect">
            <a:avLst/>
          </a:prstGeom>
          <a:ln>
            <a:noFill/>
          </a:ln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78DB6928-53E2-4ED6-BBB7-0D93230F44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34" y="2085451"/>
            <a:ext cx="832366" cy="828169"/>
          </a:xfrm>
          <a:prstGeom prst="rect">
            <a:avLst/>
          </a:prstGeom>
          <a:ln>
            <a:noFill/>
          </a:ln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2D8AA616-AAA7-4AE1-B2B7-307D9F77FD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004" y="1959693"/>
            <a:ext cx="1079684" cy="1079684"/>
          </a:xfrm>
          <a:prstGeom prst="rect">
            <a:avLst/>
          </a:prstGeom>
        </p:spPr>
      </p:pic>
      <p:pic>
        <p:nvPicPr>
          <p:cNvPr id="198" name="Picture 197" descr="A picture containing shape&#10;&#10;Description automatically generated">
            <a:extLst>
              <a:ext uri="{FF2B5EF4-FFF2-40B4-BE49-F238E27FC236}">
                <a16:creationId xmlns:a16="http://schemas.microsoft.com/office/drawing/2014/main" id="{626535E6-0927-4011-A2D6-EB271AFB26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44" y="2127335"/>
            <a:ext cx="664296" cy="716903"/>
          </a:xfrm>
          <a:prstGeom prst="rect">
            <a:avLst/>
          </a:prstGeom>
        </p:spPr>
      </p:pic>
      <p:pic>
        <p:nvPicPr>
          <p:cNvPr id="199" name="Picture 4" descr="Brooks Running">
            <a:extLst>
              <a:ext uri="{FF2B5EF4-FFF2-40B4-BE49-F238E27FC236}">
                <a16:creationId xmlns:a16="http://schemas.microsoft.com/office/drawing/2014/main" id="{4482136A-6E06-45EE-8F8A-01CB2830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65" y="4215516"/>
            <a:ext cx="1426886" cy="24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 descr="Logo&#10;&#10;Description automatically generated">
            <a:extLst>
              <a:ext uri="{FF2B5EF4-FFF2-40B4-BE49-F238E27FC236}">
                <a16:creationId xmlns:a16="http://schemas.microsoft.com/office/drawing/2014/main" id="{629E51B2-3CBD-4645-8083-746B4DBF3D8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515" y="2230251"/>
            <a:ext cx="604400" cy="604400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D54D59EC-9028-48A1-8EF1-FE68639680A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127"/>
          <a:stretch/>
        </p:blipFill>
        <p:spPr>
          <a:xfrm>
            <a:off x="2952758" y="3272035"/>
            <a:ext cx="1384929" cy="305669"/>
          </a:xfrm>
          <a:prstGeom prst="rect">
            <a:avLst/>
          </a:prstGeom>
        </p:spPr>
      </p:pic>
      <p:pic>
        <p:nvPicPr>
          <p:cNvPr id="202" name="Picture 201" descr="Logo, company name&#10;&#10;Description automatically generated">
            <a:extLst>
              <a:ext uri="{FF2B5EF4-FFF2-40B4-BE49-F238E27FC236}">
                <a16:creationId xmlns:a16="http://schemas.microsoft.com/office/drawing/2014/main" id="{102B1DE3-D2BB-43E4-B73C-2FB03785571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412" y="2128538"/>
            <a:ext cx="1414768" cy="441417"/>
          </a:xfrm>
          <a:prstGeom prst="rect">
            <a:avLst/>
          </a:prstGeom>
        </p:spPr>
      </p:pic>
      <p:pic>
        <p:nvPicPr>
          <p:cNvPr id="203" name="Picture 202" descr="Text&#10;&#10;Description automatically generated">
            <a:extLst>
              <a:ext uri="{FF2B5EF4-FFF2-40B4-BE49-F238E27FC236}">
                <a16:creationId xmlns:a16="http://schemas.microsoft.com/office/drawing/2014/main" id="{DA48FB84-AB7A-4A09-BC64-52BD0F0E4E5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942" y="3135256"/>
            <a:ext cx="1374596" cy="687298"/>
          </a:xfrm>
          <a:prstGeom prst="rect">
            <a:avLst/>
          </a:prstGeom>
        </p:spPr>
      </p:pic>
      <p:pic>
        <p:nvPicPr>
          <p:cNvPr id="204" name="Picture 24" descr="Marmot Logo | evolution history and meaning">
            <a:extLst>
              <a:ext uri="{FF2B5EF4-FFF2-40B4-BE49-F238E27FC236}">
                <a16:creationId xmlns:a16="http://schemas.microsoft.com/office/drawing/2014/main" id="{0AA1AA15-79B3-44A0-9520-C4A67261B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083" y="961004"/>
            <a:ext cx="901425" cy="8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04" descr="Logo, company name&#10;&#10;Description automatically generated">
            <a:extLst>
              <a:ext uri="{FF2B5EF4-FFF2-40B4-BE49-F238E27FC236}">
                <a16:creationId xmlns:a16="http://schemas.microsoft.com/office/drawing/2014/main" id="{E9C57D21-9FB5-4566-BCB2-67BC63D78A0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70" y="3207685"/>
            <a:ext cx="1273640" cy="721965"/>
          </a:xfrm>
          <a:prstGeom prst="rect">
            <a:avLst/>
          </a:prstGeom>
        </p:spPr>
      </p:pic>
      <p:pic>
        <p:nvPicPr>
          <p:cNvPr id="206" name="Picture 205" descr="Logo, company name&#10;&#10;Description automatically generated">
            <a:extLst>
              <a:ext uri="{FF2B5EF4-FFF2-40B4-BE49-F238E27FC236}">
                <a16:creationId xmlns:a16="http://schemas.microsoft.com/office/drawing/2014/main" id="{D04962DA-7E94-4A2A-A1B1-DCF4587D6FB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051" y="3799682"/>
            <a:ext cx="1374596" cy="1030947"/>
          </a:xfrm>
          <a:prstGeom prst="rect">
            <a:avLst/>
          </a:prstGeom>
        </p:spPr>
      </p:pic>
      <p:pic>
        <p:nvPicPr>
          <p:cNvPr id="207" name="Picture 6" descr="sherri-hill-logo - School Formal Dresses Sunshine Coast">
            <a:extLst>
              <a:ext uri="{FF2B5EF4-FFF2-40B4-BE49-F238E27FC236}">
                <a16:creationId xmlns:a16="http://schemas.microsoft.com/office/drawing/2014/main" id="{B5E60893-EB22-48AD-B3F3-D9CAB6A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12" y="4978356"/>
            <a:ext cx="1453192" cy="4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07" descr="Logo&#10;&#10;Description automatically generated">
            <a:extLst>
              <a:ext uri="{FF2B5EF4-FFF2-40B4-BE49-F238E27FC236}">
                <a16:creationId xmlns:a16="http://schemas.microsoft.com/office/drawing/2014/main" id="{1FF153F1-54D8-430E-B45B-9B40B2F7BF2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776" y="5674141"/>
            <a:ext cx="1320160" cy="61607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D9D07AC6-519A-47FA-9659-3396DD30A7AC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747" y="3259896"/>
            <a:ext cx="1528214" cy="229534"/>
          </a:xfrm>
          <a:prstGeom prst="rect">
            <a:avLst/>
          </a:prstGeom>
        </p:spPr>
      </p:pic>
      <p:pic>
        <p:nvPicPr>
          <p:cNvPr id="210" name="Picture 12" descr="The most trusted tactical gear at the best prices! | US Patriot Tactical">
            <a:extLst>
              <a:ext uri="{FF2B5EF4-FFF2-40B4-BE49-F238E27FC236}">
                <a16:creationId xmlns:a16="http://schemas.microsoft.com/office/drawing/2014/main" id="{4E2AB882-3D60-4D1E-A2E2-90BF95BB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802" y="4831050"/>
            <a:ext cx="1323635" cy="3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 descr="Logo, company name&#10;&#10;Description automatically generated">
            <a:extLst>
              <a:ext uri="{FF2B5EF4-FFF2-40B4-BE49-F238E27FC236}">
                <a16:creationId xmlns:a16="http://schemas.microsoft.com/office/drawing/2014/main" id="{AF29BA52-D7C8-4B18-B20B-9F2FC5B200F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45" b="43205"/>
          <a:stretch/>
        </p:blipFill>
        <p:spPr>
          <a:xfrm>
            <a:off x="10011617" y="1485198"/>
            <a:ext cx="1531071" cy="218562"/>
          </a:xfrm>
          <a:prstGeom prst="rect">
            <a:avLst/>
          </a:prstGeom>
        </p:spPr>
      </p:pic>
      <p:pic>
        <p:nvPicPr>
          <p:cNvPr id="212" name="Picture 8" descr="Gamestop">
            <a:extLst>
              <a:ext uri="{FF2B5EF4-FFF2-40B4-BE49-F238E27FC236}">
                <a16:creationId xmlns:a16="http://schemas.microsoft.com/office/drawing/2014/main" id="{FFC94DCF-D8DA-4AA3-B7AC-FAC6E501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1770" y="3868561"/>
            <a:ext cx="1390918" cy="6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Ubisoft | Nintendo | Fandom">
            <a:extLst>
              <a:ext uri="{FF2B5EF4-FFF2-40B4-BE49-F238E27FC236}">
                <a16:creationId xmlns:a16="http://schemas.microsoft.com/office/drawing/2014/main" id="{F1D00D9D-CE6D-4495-A263-FDA1FF54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004" y="3908459"/>
            <a:ext cx="1323635" cy="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14" descr="Background pattern&#10;&#10;Description automatically generated">
            <a:extLst>
              <a:ext uri="{FF2B5EF4-FFF2-40B4-BE49-F238E27FC236}">
                <a16:creationId xmlns:a16="http://schemas.microsoft.com/office/drawing/2014/main" id="{82FA0505-9ECF-4DE3-8EB2-5F3F924CC95D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19" y="3080610"/>
            <a:ext cx="1117059" cy="382850"/>
          </a:xfrm>
          <a:prstGeom prst="rect">
            <a:avLst/>
          </a:prstGeom>
        </p:spPr>
      </p:pic>
      <p:pic>
        <p:nvPicPr>
          <p:cNvPr id="216" name="Picture 6" descr="Deutsche-Bank-logo - Director of Finance Online">
            <a:extLst>
              <a:ext uri="{FF2B5EF4-FFF2-40B4-BE49-F238E27FC236}">
                <a16:creationId xmlns:a16="http://schemas.microsoft.com/office/drawing/2014/main" id="{67CAD87F-DFAA-4109-8378-207293DCA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756" y="5838493"/>
            <a:ext cx="1688047" cy="4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A picture containing logo&#10;&#10;Description automatically generated">
            <a:extLst>
              <a:ext uri="{FF2B5EF4-FFF2-40B4-BE49-F238E27FC236}">
                <a16:creationId xmlns:a16="http://schemas.microsoft.com/office/drawing/2014/main" id="{33BBFA97-08E4-44CE-9103-BBC83EC2772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94" y="4921319"/>
            <a:ext cx="1239700" cy="552552"/>
          </a:xfrm>
          <a:prstGeom prst="rect">
            <a:avLst/>
          </a:prstGeom>
        </p:spPr>
      </p:pic>
      <p:pic>
        <p:nvPicPr>
          <p:cNvPr id="218" name="Picture 217" descr="Logo&#10;&#10;Description automatically generated">
            <a:extLst>
              <a:ext uri="{FF2B5EF4-FFF2-40B4-BE49-F238E27FC236}">
                <a16:creationId xmlns:a16="http://schemas.microsoft.com/office/drawing/2014/main" id="{F8AAB9B0-E212-4DD9-BBFA-DFAFE0CB0B97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989" y="5561658"/>
            <a:ext cx="943663" cy="670675"/>
          </a:xfrm>
          <a:prstGeom prst="rect">
            <a:avLst/>
          </a:prstGeom>
        </p:spPr>
      </p:pic>
      <p:pic>
        <p:nvPicPr>
          <p:cNvPr id="219" name="Picture 218" descr="Logo&#10;&#10;Description automatically generated">
            <a:extLst>
              <a:ext uri="{FF2B5EF4-FFF2-40B4-BE49-F238E27FC236}">
                <a16:creationId xmlns:a16="http://schemas.microsoft.com/office/drawing/2014/main" id="{C5DCA079-D779-4E8A-A107-9A8A3A049538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044" y="5795274"/>
            <a:ext cx="1566371" cy="387333"/>
          </a:xfrm>
          <a:prstGeom prst="rect">
            <a:avLst/>
          </a:prstGeom>
        </p:spPr>
      </p:pic>
      <p:pic>
        <p:nvPicPr>
          <p:cNvPr id="220" name="Picture 14" descr="Sammi's Blog of Life: Let World Kitchen Make Your Table Extra Festive This  Holiday Season #HolidayGiftGuide">
            <a:extLst>
              <a:ext uri="{FF2B5EF4-FFF2-40B4-BE49-F238E27FC236}">
                <a16:creationId xmlns:a16="http://schemas.microsoft.com/office/drawing/2014/main" id="{B2E380AB-1F59-4522-8897-69A0530D5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7775" y="4684092"/>
            <a:ext cx="1204913" cy="7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20" descr="Text&#10;&#10;Description automatically generated">
            <a:extLst>
              <a:ext uri="{FF2B5EF4-FFF2-40B4-BE49-F238E27FC236}">
                <a16:creationId xmlns:a16="http://schemas.microsoft.com/office/drawing/2014/main" id="{C83C8475-BBAD-456E-8CBA-64162AA24341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858" y="4905720"/>
            <a:ext cx="1402610" cy="568151"/>
          </a:xfrm>
          <a:prstGeom prst="rect">
            <a:avLst/>
          </a:prstGeom>
        </p:spPr>
      </p:pic>
      <p:pic>
        <p:nvPicPr>
          <p:cNvPr id="222" name="Picture 8" descr="Autopartes Fanalca Home - Autopartes Fanalca">
            <a:extLst>
              <a:ext uri="{FF2B5EF4-FFF2-40B4-BE49-F238E27FC236}">
                <a16:creationId xmlns:a16="http://schemas.microsoft.com/office/drawing/2014/main" id="{EAB82751-AA37-4063-8E1C-A97E168F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942" y="5838493"/>
            <a:ext cx="1402610" cy="3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63124D-07AC-4C19-A524-E6EF8B17463D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16" y="1421122"/>
            <a:ext cx="1108222" cy="245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74314E-C171-46E7-9E29-345CC41BD90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501640" y="1423029"/>
            <a:ext cx="1188720" cy="3429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B58937B-891A-4A00-8A6C-D5662E3BD486}"/>
              </a:ext>
            </a:extLst>
          </p:cNvPr>
          <p:cNvGrpSpPr/>
          <p:nvPr/>
        </p:nvGrpSpPr>
        <p:grpSpPr>
          <a:xfrm>
            <a:off x="436889" y="6446469"/>
            <a:ext cx="916868" cy="276999"/>
            <a:chOff x="459086" y="6404521"/>
            <a:chExt cx="916868" cy="276999"/>
          </a:xfrm>
        </p:grpSpPr>
        <p:sp>
          <p:nvSpPr>
            <p:cNvPr id="44" name="TextBox 43">
              <a:hlinkClick r:id="rId35"/>
              <a:extLst>
                <a:ext uri="{FF2B5EF4-FFF2-40B4-BE49-F238E27FC236}">
                  <a16:creationId xmlns:a16="http://schemas.microsoft.com/office/drawing/2014/main" id="{E9163AA9-CE2F-45E6-971C-0EFF3ADC4397}"/>
                </a:ext>
              </a:extLst>
            </p:cNvPr>
            <p:cNvSpPr txBox="1"/>
            <p:nvPr/>
          </p:nvSpPr>
          <p:spPr>
            <a:xfrm>
              <a:off x="459086" y="6404521"/>
              <a:ext cx="916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 bold" panose="020F0702030404030204" pitchFamily="34" charset="0"/>
                </a:rPr>
                <a:t>o</a:t>
              </a:r>
              <a:r>
                <a:rPr kumimoji="0" lang="ro-RO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 bold" panose="020F0702030404030204" pitchFamily="34" charset="0"/>
                </a:rPr>
                <a:t>sf.digital</a:t>
              </a: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Graphic 44" descr="Cursor with solid fill">
              <a:extLst>
                <a:ext uri="{FF2B5EF4-FFF2-40B4-BE49-F238E27FC236}">
                  <a16:creationId xmlns:a16="http://schemas.microsoft.com/office/drawing/2014/main" id="{4C3127AB-5499-44CD-9115-F3D81AD0F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164769" y="6489206"/>
              <a:ext cx="137886" cy="137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0110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E1B6E-A98C-481F-A562-40A474080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9747" y="3833364"/>
            <a:ext cx="1002859" cy="2611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E2196-CDA6-48ED-A2EE-94846E5715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503" y="2289040"/>
            <a:ext cx="2194619" cy="308864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DEFA24A-2DDF-4B73-9C54-208A1209A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6" t="5073" r="2642" b="5268"/>
          <a:stretch/>
        </p:blipFill>
        <p:spPr bwMode="auto">
          <a:xfrm>
            <a:off x="1805783" y="2066300"/>
            <a:ext cx="8203964" cy="4187439"/>
          </a:xfrm>
          <a:prstGeom prst="rect">
            <a:avLst/>
          </a:prstGeom>
          <a:noFill/>
          <a:ln w="19050">
            <a:noFill/>
          </a:ln>
          <a:effectLst>
            <a:outerShdw blurRad="647700" sx="91000" sy="91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10310-48D3-42C1-8DD5-D12AA9C727EE}"/>
              </a:ext>
            </a:extLst>
          </p:cNvPr>
          <p:cNvSpPr txBox="1"/>
          <p:nvPr/>
        </p:nvSpPr>
        <p:spPr>
          <a:xfrm>
            <a:off x="546493" y="235200"/>
            <a:ext cx="10864457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12364"/>
                </a:solidFill>
                <a:effectLst/>
                <a:uLnTx/>
                <a:uFillTx/>
                <a:latin typeface="Calibri bold" panose="020F0702030404030204" pitchFamily="34" charset="0"/>
                <a:ea typeface="Microsoft Himalaya" panose="01010100010101010101" pitchFamily="2" charset="0"/>
                <a:cs typeface="Calibri bold" panose="020F0702030404030204" pitchFamily="34" charset="0"/>
              </a:rPr>
              <a:t>SALESFORCE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12364"/>
                </a:solidFill>
                <a:effectLst/>
                <a:uLnTx/>
                <a:uFillTx/>
                <a:latin typeface="Calibri bold" panose="020F0702030404030204" pitchFamily="34" charset="0"/>
                <a:ea typeface="Microsoft Himalaya" panose="01010100010101010101" pitchFamily="2" charset="0"/>
                <a:cs typeface="Calibri bold" panose="020F0702030404030204" pitchFamily="34" charset="0"/>
              </a:rPr>
              <a:t>THE LEADER IN ENTERPRISE SOFTWARE SUITE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89B7F06-05A7-4A9D-8F18-DFE767629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9747" y="434286"/>
            <a:ext cx="1635760" cy="2236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658A67-D2A2-48C6-8854-D1714C97BBA1}"/>
              </a:ext>
            </a:extLst>
          </p:cNvPr>
          <p:cNvSpPr/>
          <p:nvPr/>
        </p:nvSpPr>
        <p:spPr>
          <a:xfrm rot="5400000" flipV="1">
            <a:off x="-3406140" y="3406140"/>
            <a:ext cx="6858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88000"/>
                </a:srgbClr>
              </a:gs>
              <a:gs pos="100000">
                <a:srgbClr val="00B050">
                  <a:alpha val="67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05B329-AC29-4F3B-B21C-C85449E3DAD0}"/>
              </a:ext>
            </a:extLst>
          </p:cNvPr>
          <p:cNvGrpSpPr/>
          <p:nvPr/>
        </p:nvGrpSpPr>
        <p:grpSpPr>
          <a:xfrm>
            <a:off x="436889" y="6391458"/>
            <a:ext cx="916868" cy="276999"/>
            <a:chOff x="459086" y="6404521"/>
            <a:chExt cx="916868" cy="276999"/>
          </a:xfrm>
        </p:grpSpPr>
        <p:sp>
          <p:nvSpPr>
            <p:cNvPr id="11" name="TextBox 10">
              <a:hlinkClick r:id="rId8"/>
              <a:extLst>
                <a:ext uri="{FF2B5EF4-FFF2-40B4-BE49-F238E27FC236}">
                  <a16:creationId xmlns:a16="http://schemas.microsoft.com/office/drawing/2014/main" id="{625ECDD1-3008-4971-A46E-B7561006822A}"/>
                </a:ext>
              </a:extLst>
            </p:cNvPr>
            <p:cNvSpPr txBox="1"/>
            <p:nvPr/>
          </p:nvSpPr>
          <p:spPr>
            <a:xfrm>
              <a:off x="459086" y="6404521"/>
              <a:ext cx="916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 bold" panose="020F0702030404030204" pitchFamily="34" charset="0"/>
                </a:rPr>
                <a:t>o</a:t>
              </a:r>
              <a:r>
                <a:rPr kumimoji="0" lang="ro-RO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 bold" panose="020F0702030404030204" pitchFamily="34" charset="0"/>
                </a:rPr>
                <a:t>sf.digital</a:t>
              </a: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6ABBE5EF-1884-4BC2-8BD7-B864653F1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4769" y="6489206"/>
              <a:ext cx="137886" cy="137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7896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EA8D-5FAF-4E29-836E-BFC049CA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94" y="336804"/>
            <a:ext cx="9322481" cy="535531"/>
          </a:xfrm>
        </p:spPr>
        <p:txBody>
          <a:bodyPr/>
          <a:lstStyle/>
          <a:p>
            <a:r>
              <a:rPr lang="en-US"/>
              <a:t>New Company Values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285B7E-1A41-40FB-8DD8-A4517F3A8932}"/>
              </a:ext>
            </a:extLst>
          </p:cNvPr>
          <p:cNvGrpSpPr/>
          <p:nvPr/>
        </p:nvGrpSpPr>
        <p:grpSpPr>
          <a:xfrm>
            <a:off x="436889" y="6398892"/>
            <a:ext cx="916868" cy="276999"/>
            <a:chOff x="459086" y="6404521"/>
            <a:chExt cx="916868" cy="276999"/>
          </a:xfrm>
        </p:grpSpPr>
        <p:sp>
          <p:nvSpPr>
            <p:cNvPr id="6" name="TextBox 5">
              <a:hlinkClick r:id="rId3"/>
              <a:extLst>
                <a:ext uri="{FF2B5EF4-FFF2-40B4-BE49-F238E27FC236}">
                  <a16:creationId xmlns:a16="http://schemas.microsoft.com/office/drawing/2014/main" id="{2B32F313-3845-48F3-838E-CFB05635B93D}"/>
                </a:ext>
              </a:extLst>
            </p:cNvPr>
            <p:cNvSpPr txBox="1"/>
            <p:nvPr/>
          </p:nvSpPr>
          <p:spPr>
            <a:xfrm>
              <a:off x="459086" y="6404521"/>
              <a:ext cx="916868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l"/>
              <a:r>
                <a:rPr lang="en-US" sz="1200">
                  <a:solidFill>
                    <a:srgbClr val="002060"/>
                  </a:solidFill>
                  <a:cs typeface="Calibri bold" panose="020F0702030404030204" pitchFamily="34" charset="0"/>
                </a:rPr>
                <a:t>o</a:t>
              </a:r>
              <a:r>
                <a:rPr lang="ro-RO" sz="1200">
                  <a:solidFill>
                    <a:srgbClr val="002060"/>
                  </a:solidFill>
                  <a:cs typeface="Calibri bold" panose="020F0702030404030204" pitchFamily="34" charset="0"/>
                </a:rPr>
                <a:t>sf.digital</a:t>
              </a:r>
              <a:endParaRPr lang="ro-RO" sz="1600">
                <a:solidFill>
                  <a:srgbClr val="002060"/>
                </a:solidFill>
              </a:endParaRPr>
            </a:p>
          </p:txBody>
        </p:sp>
        <p:pic>
          <p:nvPicPr>
            <p:cNvPr id="7" name="Graphic 6" descr="Cursor with solid fill">
              <a:extLst>
                <a:ext uri="{FF2B5EF4-FFF2-40B4-BE49-F238E27FC236}">
                  <a16:creationId xmlns:a16="http://schemas.microsoft.com/office/drawing/2014/main" id="{44CA9635-A16F-4A50-8472-0E722E04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4769" y="6489206"/>
              <a:ext cx="137886" cy="13788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29DD426-5131-5FF0-4CC5-65706A37A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9945" y="0"/>
            <a:ext cx="12431889" cy="68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SF">
  <a:themeElements>
    <a:clrScheme name="OSF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80D42C"/>
      </a:accent1>
      <a:accent2>
        <a:srgbClr val="002060"/>
      </a:accent2>
      <a:accent3>
        <a:srgbClr val="80D42C"/>
      </a:accent3>
      <a:accent4>
        <a:srgbClr val="FFFFFF"/>
      </a:accent4>
      <a:accent5>
        <a:srgbClr val="FFFFFF"/>
      </a:accent5>
      <a:accent6>
        <a:srgbClr val="FFFFFF"/>
      </a:accent6>
      <a:hlink>
        <a:srgbClr val="03B7DB"/>
      </a:hlink>
      <a:folHlink>
        <a:srgbClr val="BFBFBF"/>
      </a:folHlink>
    </a:clrScheme>
    <a:fontScheme name="OSF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>
            <a:solidFill>
              <a:srgbClr val="002060"/>
            </a:solidFill>
            <a:latin typeface="+mj-lt"/>
            <a:cs typeface="Segoe UI Semilight" panose="020B0402040204020203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Office Theme</vt:lpstr>
      <vt:lpstr>OSF</vt:lpstr>
      <vt:lpstr>PowerPoint Presentation</vt:lpstr>
      <vt:lpstr>PowerPoint Presentation</vt:lpstr>
      <vt:lpstr>PowerPoint Presentation</vt:lpstr>
      <vt:lpstr>New Company Values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</cp:revision>
  <dcterms:created xsi:type="dcterms:W3CDTF">2022-10-17T11:02:25Z</dcterms:created>
  <dcterms:modified xsi:type="dcterms:W3CDTF">2022-10-17T11:04:18Z</dcterms:modified>
</cp:coreProperties>
</file>